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theme/theme2.xml" ContentType="application/vnd.openxmlformats-officedocument.theme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51" r:id="rId1"/>
    <p:sldMasterId id="2147483800" r:id="rId2"/>
    <p:sldMasterId id="2147483945" r:id="rId3"/>
  </p:sldMasterIdLst>
  <p:notesMasterIdLst>
    <p:notesMasterId r:id="rId21"/>
  </p:notesMasterIdLst>
  <p:sldIdLst>
    <p:sldId id="263" r:id="rId4"/>
    <p:sldId id="394" r:id="rId5"/>
    <p:sldId id="259" r:id="rId6"/>
    <p:sldId id="266" r:id="rId7"/>
    <p:sldId id="347" r:id="rId8"/>
    <p:sldId id="283" r:id="rId9"/>
    <p:sldId id="349" r:id="rId10"/>
    <p:sldId id="351" r:id="rId11"/>
    <p:sldId id="353" r:id="rId12"/>
    <p:sldId id="278" r:id="rId13"/>
    <p:sldId id="361" r:id="rId14"/>
    <p:sldId id="365" r:id="rId15"/>
    <p:sldId id="367" r:id="rId16"/>
    <p:sldId id="369" r:id="rId17"/>
    <p:sldId id="371" r:id="rId18"/>
    <p:sldId id="373" r:id="rId19"/>
    <p:sldId id="273" r:id="rId20"/>
  </p:sldIdLst>
  <p:sldSz cx="12192000" cy="6858000"/>
  <p:notesSz cx="6858000" cy="9144000"/>
  <p:embeddedFontLst>
    <p:embeddedFont>
      <p:font typeface="Bebas Neue" panose="020B0606020202050201" pitchFamily="34" charset="0"/>
      <p:regular r:id="rId22"/>
    </p:embeddedFont>
    <p:embeddedFont>
      <p:font typeface="Calibri" panose="020F0502020204030204" pitchFamily="34" charset="0"/>
      <p:regular r:id="rId23"/>
      <p:bold r:id="rId24"/>
      <p:italic r:id="rId25"/>
      <p:boldItalic r:id="rId26"/>
    </p:embeddedFont>
    <p:embeddedFont>
      <p:font typeface="Nunito" pitchFamily="2" charset="0"/>
      <p:regular r:id="rId27"/>
      <p:bold r:id="rId28"/>
      <p:italic r:id="rId29"/>
      <p:boldItalic r:id="rId30"/>
    </p:embeddedFont>
    <p:embeddedFont>
      <p:font typeface="Nunito Bold" pitchFamily="2" charset="0"/>
      <p:bold r:id="rId31"/>
    </p:embeddedFont>
    <p:embeddedFont>
      <p:font typeface="Nunito Light" pitchFamily="2" charset="0"/>
      <p:regular r:id="rId32"/>
      <p:italic r:id="rId33"/>
    </p:embeddedFont>
    <p:embeddedFont>
      <p:font typeface="Nunito Sans" pitchFamily="2" charset="0"/>
      <p:regular r:id="rId34"/>
      <p:bold r:id="rId35"/>
      <p:italic r:id="rId36"/>
      <p:boldItalic r:id="rId37"/>
    </p:embeddedFont>
    <p:embeddedFont>
      <p:font typeface="Nunito Sans Bold" pitchFamily="2" charset="0"/>
      <p:bold r:id="rId38"/>
    </p:embeddedFont>
    <p:embeddedFont>
      <p:font typeface="Raleway" pitchFamily="2" charset="0"/>
      <p:regular r:id="rId39"/>
      <p:bold r:id="rId40"/>
      <p:italic r:id="rId41"/>
      <p:boldItalic r:id="rId42"/>
    </p:embeddedFont>
  </p:embeddedFontLst>
  <p:defaultTextStyle>
    <a:defPPr>
      <a:defRPr lang="pt-B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0"/>
      </p:ext>
    </p:extLst>
  </p:showPr>
  <p:clrMru>
    <a:srgbClr val="D25D09"/>
    <a:srgbClr val="EBB893"/>
    <a:srgbClr val="728942"/>
    <a:srgbClr val="CEDBB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édio 2 - Ênfase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0A15C55-8517-42AA-B614-E9B94910E393}" styleName="Estilo Médio 2 - Ênfase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000" autoAdjust="0"/>
    <p:restoredTop sz="91960" autoAdjust="0"/>
  </p:normalViewPr>
  <p:slideViewPr>
    <p:cSldViewPr>
      <p:cViewPr varScale="1">
        <p:scale>
          <a:sx n="82" d="100"/>
          <a:sy n="82" d="100"/>
        </p:scale>
        <p:origin x="643" y="62"/>
      </p:cViewPr>
      <p:guideLst>
        <p:guide orient="horz" pos="2160"/>
        <p:guide pos="384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font" Target="fonts/font5.fntdata"/><Relationship Id="rId39" Type="http://schemas.openxmlformats.org/officeDocument/2006/relationships/font" Target="fonts/font18.fntdata"/><Relationship Id="rId3" Type="http://schemas.openxmlformats.org/officeDocument/2006/relationships/slideMaster" Target="slideMasters/slideMaster3.xml"/><Relationship Id="rId21" Type="http://schemas.openxmlformats.org/officeDocument/2006/relationships/notesMaster" Target="notesMasters/notesMaster1.xml"/><Relationship Id="rId34" Type="http://schemas.openxmlformats.org/officeDocument/2006/relationships/font" Target="fonts/font13.fntdata"/><Relationship Id="rId42" Type="http://schemas.openxmlformats.org/officeDocument/2006/relationships/font" Target="fonts/font21.fntdata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font" Target="fonts/font4.fntdata"/><Relationship Id="rId33" Type="http://schemas.openxmlformats.org/officeDocument/2006/relationships/font" Target="fonts/font12.fntdata"/><Relationship Id="rId38" Type="http://schemas.openxmlformats.org/officeDocument/2006/relationships/font" Target="fonts/font17.fntdata"/><Relationship Id="rId46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font" Target="fonts/font8.fntdata"/><Relationship Id="rId41" Type="http://schemas.openxmlformats.org/officeDocument/2006/relationships/font" Target="fonts/font20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font" Target="fonts/font3.fntdata"/><Relationship Id="rId32" Type="http://schemas.openxmlformats.org/officeDocument/2006/relationships/font" Target="fonts/font11.fntdata"/><Relationship Id="rId37" Type="http://schemas.openxmlformats.org/officeDocument/2006/relationships/font" Target="fonts/font16.fntdata"/><Relationship Id="rId40" Type="http://schemas.openxmlformats.org/officeDocument/2006/relationships/font" Target="fonts/font19.fntdata"/><Relationship Id="rId45" Type="http://schemas.openxmlformats.org/officeDocument/2006/relationships/theme" Target="theme/theme1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font" Target="fonts/font2.fntdata"/><Relationship Id="rId28" Type="http://schemas.openxmlformats.org/officeDocument/2006/relationships/font" Target="fonts/font7.fntdata"/><Relationship Id="rId36" Type="http://schemas.openxmlformats.org/officeDocument/2006/relationships/font" Target="fonts/font15.fntdata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font" Target="fonts/font10.fntdata"/><Relationship Id="rId44" Type="http://schemas.openxmlformats.org/officeDocument/2006/relationships/viewProps" Target="viewProp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font" Target="fonts/font1.fntdata"/><Relationship Id="rId27" Type="http://schemas.openxmlformats.org/officeDocument/2006/relationships/font" Target="fonts/font6.fntdata"/><Relationship Id="rId30" Type="http://schemas.openxmlformats.org/officeDocument/2006/relationships/font" Target="fonts/font9.fntdata"/><Relationship Id="rId35" Type="http://schemas.openxmlformats.org/officeDocument/2006/relationships/font" Target="fonts/font14.fntdata"/><Relationship Id="rId43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abeçalho 1">
            <a:extLst>
              <a:ext uri="{FF2B5EF4-FFF2-40B4-BE49-F238E27FC236}">
                <a16:creationId xmlns:a16="http://schemas.microsoft.com/office/drawing/2014/main" id="{584BA174-3B57-19F2-1BFD-7612D358F60C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latin typeface="+mn-lt"/>
                <a:cs typeface="+mn-cs"/>
              </a:defRPr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3" name="Espaço Reservado para Data 2">
            <a:extLst>
              <a:ext uri="{FF2B5EF4-FFF2-40B4-BE49-F238E27FC236}">
                <a16:creationId xmlns:a16="http://schemas.microsoft.com/office/drawing/2014/main" id="{6AC50CDF-D99F-622F-5828-27FE4D0F6AB1}"/>
              </a:ext>
            </a:extLst>
          </p:cNvPr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>
                <a:latin typeface="+mn-lt"/>
                <a:cs typeface="+mn-cs"/>
              </a:defRPr>
            </a:lvl1pPr>
          </a:lstStyle>
          <a:p>
            <a:pPr>
              <a:defRPr/>
            </a:pPr>
            <a:fld id="{36651A06-C1B8-49CE-9607-01D379C147D5}" type="datetimeFigureOut">
              <a:rPr lang="pt-BR"/>
              <a:pPr>
                <a:defRPr/>
              </a:pPr>
              <a:t>14/01/2024</a:t>
            </a:fld>
            <a:endParaRPr lang="pt-BR"/>
          </a:p>
        </p:txBody>
      </p:sp>
      <p:sp>
        <p:nvSpPr>
          <p:cNvPr id="4" name="Espaço Reservado para Imagem de Slide 3">
            <a:extLst>
              <a:ext uri="{FF2B5EF4-FFF2-40B4-BE49-F238E27FC236}">
                <a16:creationId xmlns:a16="http://schemas.microsoft.com/office/drawing/2014/main" id="{CB1646E0-0270-1322-67B8-CADA738E704B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lvl="0"/>
            <a:endParaRPr lang="pt-BR" noProof="0"/>
          </a:p>
        </p:txBody>
      </p:sp>
      <p:sp>
        <p:nvSpPr>
          <p:cNvPr id="5" name="Espaço Reservado para Anotações 4">
            <a:extLst>
              <a:ext uri="{FF2B5EF4-FFF2-40B4-BE49-F238E27FC236}">
                <a16:creationId xmlns:a16="http://schemas.microsoft.com/office/drawing/2014/main" id="{C53D44F9-FEF2-E5E4-23E8-F9CE5562A4A7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t-BR" noProof="0"/>
              <a:t>Clique para editar os estilos do texto mestre</a:t>
            </a:r>
          </a:p>
          <a:p>
            <a:pPr lvl="1"/>
            <a:r>
              <a:rPr lang="pt-BR" noProof="0"/>
              <a:t>Segundo nível</a:t>
            </a:r>
          </a:p>
          <a:p>
            <a:pPr lvl="2"/>
            <a:r>
              <a:rPr lang="pt-BR" noProof="0"/>
              <a:t>Terceiro nível</a:t>
            </a:r>
          </a:p>
          <a:p>
            <a:pPr lvl="3"/>
            <a:r>
              <a:rPr lang="pt-BR" noProof="0"/>
              <a:t>Quarto nível</a:t>
            </a:r>
          </a:p>
          <a:p>
            <a:pPr lvl="4"/>
            <a:r>
              <a:rPr lang="pt-BR" noProof="0"/>
              <a:t>Quinto nível</a:t>
            </a:r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DE0FC138-1A16-5ED4-A495-4A9373500274}"/>
              </a:ext>
            </a:extLst>
          </p:cNvPr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latin typeface="+mn-lt"/>
                <a:cs typeface="+mn-cs"/>
              </a:defRPr>
            </a:lvl1pPr>
          </a:lstStyle>
          <a:p>
            <a:pPr>
              <a:defRPr/>
            </a:pPr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FDACBBBE-5632-FEAF-0318-7A9241D3A2A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latin typeface="Calibri" panose="020F0502020204030204" pitchFamily="34" charset="0"/>
              </a:defRPr>
            </a:lvl1pPr>
          </a:lstStyle>
          <a:p>
            <a:pPr>
              <a:defRPr/>
            </a:pPr>
            <a:fld id="{3B3DB516-FCE5-49FD-AD76-18DEF1A23DBF}" type="slidenum">
              <a:rPr lang="pt-BR" altLang="pt-BR"/>
              <a:pPr>
                <a:defRPr/>
              </a:pPr>
              <a:t>‹nº›</a:t>
            </a:fld>
            <a:endParaRPr lang="pt-BR" altLang="pt-B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Google Shape;1294;g28a26c9a1c2_0_0:notes">
            <a:extLst>
              <a:ext uri="{FF2B5EF4-FFF2-40B4-BE49-F238E27FC236}">
                <a16:creationId xmlns:a16="http://schemas.microsoft.com/office/drawing/2014/main" id="{BF1CA5B8-FB8E-9F39-2E41-2E44C34D4AF9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 bwMode="auto">
          <a:custGeom>
            <a:avLst/>
            <a:gdLst>
              <a:gd name="T0" fmla="*/ 0 w 120000"/>
              <a:gd name="T1" fmla="*/ 0 h 120000"/>
              <a:gd name="T2" fmla="*/ 309676800 w 120000"/>
              <a:gd name="T3" fmla="*/ 0 h 120000"/>
              <a:gd name="T4" fmla="*/ 309676800 w 120000"/>
              <a:gd name="T5" fmla="*/ 97983675 h 120000"/>
              <a:gd name="T6" fmla="*/ 0 w 120000"/>
              <a:gd name="T7" fmla="*/ 97983675 h 120000"/>
              <a:gd name="T8" fmla="*/ 0 w 120000"/>
              <a:gd name="T9" fmla="*/ 0 h 1200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lnTo>
                  <a:pt x="0" y="0"/>
                </a:lnTo>
                <a:close/>
              </a:path>
            </a:pathLst>
          </a:custGeom>
          <a:noFill/>
          <a:ln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62467" name="Google Shape;1295;g28a26c9a1c2_0_0:notes">
            <a:extLst>
              <a:ext uri="{FF2B5EF4-FFF2-40B4-BE49-F238E27FC236}">
                <a16:creationId xmlns:a16="http://schemas.microsoft.com/office/drawing/2014/main" id="{4B86E12B-429D-24DD-A32E-65E9719CCDA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91425" rIns="91425" bIns="91425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Espaço Reservado para Imagem de Slide 1">
            <a:extLst>
              <a:ext uri="{FF2B5EF4-FFF2-40B4-BE49-F238E27FC236}">
                <a16:creationId xmlns:a16="http://schemas.microsoft.com/office/drawing/2014/main" id="{EA2139EF-0778-658E-E41B-1D6933A44ADD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64515" name="Espaço Reservado para Anotações 2">
            <a:extLst>
              <a:ext uri="{FF2B5EF4-FFF2-40B4-BE49-F238E27FC236}">
                <a16:creationId xmlns:a16="http://schemas.microsoft.com/office/drawing/2014/main" id="{72DD2891-AE4C-8EFC-754A-D7813CED3926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r>
              <a:rPr lang="pt-BR" altLang="pt-BR"/>
              <a:t>-</a:t>
            </a:r>
          </a:p>
        </p:txBody>
      </p:sp>
      <p:sp>
        <p:nvSpPr>
          <p:cNvPr id="64516" name="Espaço Reservado para Número de Slide 3">
            <a:extLst>
              <a:ext uri="{FF2B5EF4-FFF2-40B4-BE49-F238E27FC236}">
                <a16:creationId xmlns:a16="http://schemas.microsoft.com/office/drawing/2014/main" id="{F8B70ED2-E3E4-950B-19B0-B1951917AD9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8CBE50C6-361F-4FA1-8390-BF5928E1FE7F}" type="slidenum">
              <a:rPr lang="pt-BR" altLang="pt-BR" smtClean="0">
                <a:latin typeface="Calibri" panose="020F0502020204030204" pitchFamily="34" charset="0"/>
              </a:rPr>
              <a:pPr/>
              <a:t>3</a:t>
            </a:fld>
            <a:endParaRPr lang="pt-BR" altLang="pt-BR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Espaço Reservado para Imagem de Slide 1">
            <a:extLst>
              <a:ext uri="{FF2B5EF4-FFF2-40B4-BE49-F238E27FC236}">
                <a16:creationId xmlns:a16="http://schemas.microsoft.com/office/drawing/2014/main" id="{EEDE326C-8E37-A17F-31E2-14DEBBF41BDB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66563" name="Espaço Reservado para Anotações 2">
            <a:extLst>
              <a:ext uri="{FF2B5EF4-FFF2-40B4-BE49-F238E27FC236}">
                <a16:creationId xmlns:a16="http://schemas.microsoft.com/office/drawing/2014/main" id="{B0C429A2-4BD0-6EE7-6202-F1D66AE67E34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r>
              <a:rPr lang="pt-BR" altLang="pt-BR"/>
              <a:t>-</a:t>
            </a:r>
          </a:p>
        </p:txBody>
      </p:sp>
      <p:sp>
        <p:nvSpPr>
          <p:cNvPr id="66564" name="Espaço Reservado para Número de Slide 3">
            <a:extLst>
              <a:ext uri="{FF2B5EF4-FFF2-40B4-BE49-F238E27FC236}">
                <a16:creationId xmlns:a16="http://schemas.microsoft.com/office/drawing/2014/main" id="{09DBC1B9-147E-6DA1-BA87-3DAD53DD90E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77AB6CE7-DD23-448B-BDF8-80B751B3706D}" type="slidenum">
              <a:rPr lang="pt-BR" altLang="pt-BR" smtClean="0">
                <a:latin typeface="Calibri" panose="020F0502020204030204" pitchFamily="34" charset="0"/>
              </a:rPr>
              <a:pPr/>
              <a:t>4</a:t>
            </a:fld>
            <a:endParaRPr lang="pt-BR" altLang="pt-BR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Espaço Reservado para Imagem de Slide 1">
            <a:extLst>
              <a:ext uri="{FF2B5EF4-FFF2-40B4-BE49-F238E27FC236}">
                <a16:creationId xmlns:a16="http://schemas.microsoft.com/office/drawing/2014/main" id="{8C023C9C-8E38-44AF-2BDE-60ED8D54837B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68611" name="Espaço Reservado para Anotações 2">
            <a:extLst>
              <a:ext uri="{FF2B5EF4-FFF2-40B4-BE49-F238E27FC236}">
                <a16:creationId xmlns:a16="http://schemas.microsoft.com/office/drawing/2014/main" id="{02BA4384-FEFA-1B56-8C43-16243D8CA171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r>
              <a:rPr lang="pt-BR" altLang="pt-BR"/>
              <a:t>-</a:t>
            </a:r>
          </a:p>
        </p:txBody>
      </p:sp>
      <p:sp>
        <p:nvSpPr>
          <p:cNvPr id="68612" name="Espaço Reservado para Número de Slide 3">
            <a:extLst>
              <a:ext uri="{FF2B5EF4-FFF2-40B4-BE49-F238E27FC236}">
                <a16:creationId xmlns:a16="http://schemas.microsoft.com/office/drawing/2014/main" id="{4C91FEFB-D69D-CCED-E0CF-DDE14FA6C91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896C0417-B4EE-4C34-BD71-F448E0B0F6CB}" type="slidenum">
              <a:rPr lang="pt-BR" altLang="pt-BR" smtClean="0">
                <a:latin typeface="Calibri" panose="020F0502020204030204" pitchFamily="34" charset="0"/>
              </a:rPr>
              <a:pPr/>
              <a:t>5</a:t>
            </a:fld>
            <a:endParaRPr lang="pt-BR" altLang="pt-BR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Espaço Reservado para Imagem de Slide 1">
            <a:extLst>
              <a:ext uri="{FF2B5EF4-FFF2-40B4-BE49-F238E27FC236}">
                <a16:creationId xmlns:a16="http://schemas.microsoft.com/office/drawing/2014/main" id="{15243B0D-1F00-C403-8967-7F9DD6A610A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2707" name="Espaço Reservado para Anotações 2">
            <a:extLst>
              <a:ext uri="{FF2B5EF4-FFF2-40B4-BE49-F238E27FC236}">
                <a16:creationId xmlns:a16="http://schemas.microsoft.com/office/drawing/2014/main" id="{E5BBF232-891E-C27B-6C7B-DA87649732D4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r>
              <a:rPr lang="pt-BR" altLang="pt-BR"/>
              <a:t>-</a:t>
            </a:r>
          </a:p>
        </p:txBody>
      </p:sp>
      <p:sp>
        <p:nvSpPr>
          <p:cNvPr id="72708" name="Espaço Reservado para Número de Slide 3">
            <a:extLst>
              <a:ext uri="{FF2B5EF4-FFF2-40B4-BE49-F238E27FC236}">
                <a16:creationId xmlns:a16="http://schemas.microsoft.com/office/drawing/2014/main" id="{C837D9C7-C1DA-D576-7CC1-455E93FB3DB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6627AEF9-5AFE-409B-996C-358DAC551921}" type="slidenum">
              <a:rPr lang="pt-BR" altLang="pt-BR" smtClean="0">
                <a:latin typeface="Calibri" panose="020F0502020204030204" pitchFamily="34" charset="0"/>
              </a:rPr>
              <a:pPr/>
              <a:t>7</a:t>
            </a:fld>
            <a:endParaRPr lang="pt-BR" altLang="pt-BR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Espaço Reservado para Imagem de Slide 1">
            <a:extLst>
              <a:ext uri="{FF2B5EF4-FFF2-40B4-BE49-F238E27FC236}">
                <a16:creationId xmlns:a16="http://schemas.microsoft.com/office/drawing/2014/main" id="{9D886C00-6F6D-D535-843D-23E5C25C2D76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4755" name="Espaço Reservado para Anotações 2">
            <a:extLst>
              <a:ext uri="{FF2B5EF4-FFF2-40B4-BE49-F238E27FC236}">
                <a16:creationId xmlns:a16="http://schemas.microsoft.com/office/drawing/2014/main" id="{C8630A15-74D7-DF69-7ED2-4D556311246A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r>
              <a:rPr lang="pt-BR" altLang="pt-BR"/>
              <a:t>-</a:t>
            </a:r>
          </a:p>
        </p:txBody>
      </p:sp>
      <p:sp>
        <p:nvSpPr>
          <p:cNvPr id="74756" name="Espaço Reservado para Número de Slide 3">
            <a:extLst>
              <a:ext uri="{FF2B5EF4-FFF2-40B4-BE49-F238E27FC236}">
                <a16:creationId xmlns:a16="http://schemas.microsoft.com/office/drawing/2014/main" id="{8B5C71A2-AF2B-4C4D-EE0F-371C16E00FB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1D60845A-E94B-4C47-87FA-3AAADB3A9073}" type="slidenum">
              <a:rPr lang="pt-BR" altLang="pt-BR" smtClean="0">
                <a:latin typeface="Calibri" panose="020F0502020204030204" pitchFamily="34" charset="0"/>
              </a:rPr>
              <a:pPr/>
              <a:t>8</a:t>
            </a:fld>
            <a:endParaRPr lang="pt-BR" altLang="pt-BR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Espaço Reservado para Imagem de Slide 1">
            <a:extLst>
              <a:ext uri="{FF2B5EF4-FFF2-40B4-BE49-F238E27FC236}">
                <a16:creationId xmlns:a16="http://schemas.microsoft.com/office/drawing/2014/main" id="{D7F22BA2-9A56-D0F8-B3CC-B059427C841C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6803" name="Espaço Reservado para Anotações 2">
            <a:extLst>
              <a:ext uri="{FF2B5EF4-FFF2-40B4-BE49-F238E27FC236}">
                <a16:creationId xmlns:a16="http://schemas.microsoft.com/office/drawing/2014/main" id="{224345CB-02DD-9964-14B7-ECA5FE2585E2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r>
              <a:rPr lang="pt-BR" altLang="pt-BR"/>
              <a:t>ok</a:t>
            </a:r>
          </a:p>
        </p:txBody>
      </p:sp>
      <p:sp>
        <p:nvSpPr>
          <p:cNvPr id="76804" name="Espaço Reservado para Número de Slide 3">
            <a:extLst>
              <a:ext uri="{FF2B5EF4-FFF2-40B4-BE49-F238E27FC236}">
                <a16:creationId xmlns:a16="http://schemas.microsoft.com/office/drawing/2014/main" id="{08ADEDBD-70B5-6963-7547-74CB3A9F6CA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E4478CF8-45C1-40A1-842E-8E123FB1EF49}" type="slidenum">
              <a:rPr lang="pt-BR" altLang="pt-BR" smtClean="0">
                <a:latin typeface="Calibri" panose="020F0502020204030204" pitchFamily="34" charset="0"/>
              </a:rPr>
              <a:pPr/>
              <a:t>9</a:t>
            </a:fld>
            <a:endParaRPr lang="pt-BR" altLang="pt-BR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Google Shape;1837;g54dda1946d_4_2730:notes">
            <a:extLst>
              <a:ext uri="{FF2B5EF4-FFF2-40B4-BE49-F238E27FC236}">
                <a16:creationId xmlns:a16="http://schemas.microsoft.com/office/drawing/2014/main" id="{D66B4714-9B98-3369-9EDA-55041EBE2828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 bwMode="auto">
          <a:custGeom>
            <a:avLst/>
            <a:gdLst>
              <a:gd name="T0" fmla="*/ 0 w 120000"/>
              <a:gd name="T1" fmla="*/ 0 h 120000"/>
              <a:gd name="T2" fmla="*/ 120000 w 120000"/>
              <a:gd name="T3" fmla="*/ 0 h 120000"/>
              <a:gd name="T4" fmla="*/ 120000 w 120000"/>
              <a:gd name="T5" fmla="*/ 120000 h 120000"/>
              <a:gd name="T6" fmla="*/ 0 w 120000"/>
              <a:gd name="T7" fmla="*/ 120000 h 120000"/>
              <a:gd name="T8" fmla="*/ 0 w 120000"/>
              <a:gd name="T9" fmla="*/ 0 h 120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lnTo>
                  <a:pt x="0" y="0"/>
                </a:lnTo>
                <a:close/>
              </a:path>
            </a:pathLst>
          </a:custGeom>
          <a:noFill/>
          <a:ln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8851" name="Google Shape;1838;g54dda1946d_4_2730:notes">
            <a:extLst>
              <a:ext uri="{FF2B5EF4-FFF2-40B4-BE49-F238E27FC236}">
                <a16:creationId xmlns:a16="http://schemas.microsoft.com/office/drawing/2014/main" id="{22ACE946-1E8E-956D-56AA-B47B512B08C4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91425" rIns="91425" bIns="91425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pt-BR" altLang="pt-BR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Espaço Reservado para Imagem de Slide 1">
            <a:extLst>
              <a:ext uri="{FF2B5EF4-FFF2-40B4-BE49-F238E27FC236}">
                <a16:creationId xmlns:a16="http://schemas.microsoft.com/office/drawing/2014/main" id="{C557A6A3-223A-2A6F-AF4A-965223092741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80899" name="Espaço Reservado para Anotações 2">
            <a:extLst>
              <a:ext uri="{FF2B5EF4-FFF2-40B4-BE49-F238E27FC236}">
                <a16:creationId xmlns:a16="http://schemas.microsoft.com/office/drawing/2014/main" id="{705006F3-ED4A-8526-E995-33AB1F6E183D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r>
              <a:rPr lang="pt-BR" altLang="pt-BR"/>
              <a:t>ok</a:t>
            </a:r>
          </a:p>
        </p:txBody>
      </p:sp>
      <p:sp>
        <p:nvSpPr>
          <p:cNvPr id="80900" name="Espaço Reservado para Número de Slide 3">
            <a:extLst>
              <a:ext uri="{FF2B5EF4-FFF2-40B4-BE49-F238E27FC236}">
                <a16:creationId xmlns:a16="http://schemas.microsoft.com/office/drawing/2014/main" id="{263048E5-7763-FF7A-F1E6-AD198DBE48E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809D068B-C0B8-4236-8192-A203CA7139DC}" type="slidenum">
              <a:rPr lang="pt-BR" altLang="pt-BR" smtClean="0">
                <a:latin typeface="Calibri" panose="020F0502020204030204" pitchFamily="34" charset="0"/>
              </a:rPr>
              <a:pPr/>
              <a:t>11</a:t>
            </a:fld>
            <a:endParaRPr lang="pt-BR" altLang="pt-BR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Espaço Reservado para Imagem de Slide 1">
            <a:extLst>
              <a:ext uri="{FF2B5EF4-FFF2-40B4-BE49-F238E27FC236}">
                <a16:creationId xmlns:a16="http://schemas.microsoft.com/office/drawing/2014/main" id="{30B3405B-E029-5D6E-809D-7E796214E615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82947" name="Espaço Reservado para Anotações 2">
            <a:extLst>
              <a:ext uri="{FF2B5EF4-FFF2-40B4-BE49-F238E27FC236}">
                <a16:creationId xmlns:a16="http://schemas.microsoft.com/office/drawing/2014/main" id="{EEBA191E-B50D-24CA-5479-238A679DA345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r>
              <a:rPr lang="pt-BR" altLang="pt-BR"/>
              <a:t>-</a:t>
            </a:r>
          </a:p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82948" name="Espaço Reservado para Número de Slide 3">
            <a:extLst>
              <a:ext uri="{FF2B5EF4-FFF2-40B4-BE49-F238E27FC236}">
                <a16:creationId xmlns:a16="http://schemas.microsoft.com/office/drawing/2014/main" id="{185D2B5E-309B-FC8A-B92A-1DD682B0559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C144FAB5-AC55-487E-901A-47A0A70905DC}" type="slidenum">
              <a:rPr lang="pt-BR" altLang="pt-BR" smtClean="0">
                <a:latin typeface="Calibri" panose="020F0502020204030204" pitchFamily="34" charset="0"/>
              </a:rPr>
              <a:pPr/>
              <a:t>12</a:t>
            </a:fld>
            <a:endParaRPr lang="pt-BR" altLang="pt-BR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Espaço Reservado para Imagem de Slide 1">
            <a:extLst>
              <a:ext uri="{FF2B5EF4-FFF2-40B4-BE49-F238E27FC236}">
                <a16:creationId xmlns:a16="http://schemas.microsoft.com/office/drawing/2014/main" id="{0B74E391-2D9F-0C9C-DB9A-C6E7348459B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84995" name="Espaço Reservado para Anotações 2">
            <a:extLst>
              <a:ext uri="{FF2B5EF4-FFF2-40B4-BE49-F238E27FC236}">
                <a16:creationId xmlns:a16="http://schemas.microsoft.com/office/drawing/2014/main" id="{C6C7CDD7-4DC9-37DA-A062-C1C1F1D41D8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r>
              <a:rPr lang="pt-BR" altLang="pt-BR"/>
              <a:t>ok</a:t>
            </a:r>
          </a:p>
        </p:txBody>
      </p:sp>
      <p:sp>
        <p:nvSpPr>
          <p:cNvPr id="84996" name="Espaço Reservado para Número de Slide 3">
            <a:extLst>
              <a:ext uri="{FF2B5EF4-FFF2-40B4-BE49-F238E27FC236}">
                <a16:creationId xmlns:a16="http://schemas.microsoft.com/office/drawing/2014/main" id="{486A0992-627F-1FD2-9B48-8EFD481E935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6A472662-729A-4614-B12F-08CB11894B75}" type="slidenum">
              <a:rPr lang="pt-BR" altLang="pt-BR" smtClean="0">
                <a:latin typeface="Calibri" panose="020F0502020204030204" pitchFamily="34" charset="0"/>
              </a:rPr>
              <a:pPr/>
              <a:t>13</a:t>
            </a:fld>
            <a:endParaRPr lang="pt-BR" altLang="pt-BR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Espaço Reservado para Imagem de Slide 1">
            <a:extLst>
              <a:ext uri="{FF2B5EF4-FFF2-40B4-BE49-F238E27FC236}">
                <a16:creationId xmlns:a16="http://schemas.microsoft.com/office/drawing/2014/main" id="{85080619-F2DC-D34F-5022-1EEA9EA2A3F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87043" name="Espaço Reservado para Anotações 2">
            <a:extLst>
              <a:ext uri="{FF2B5EF4-FFF2-40B4-BE49-F238E27FC236}">
                <a16:creationId xmlns:a16="http://schemas.microsoft.com/office/drawing/2014/main" id="{5895A0B9-0283-377D-0E68-A65312FB3DCB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r>
              <a:rPr lang="pt-BR" altLang="pt-BR"/>
              <a:t>ok</a:t>
            </a:r>
          </a:p>
        </p:txBody>
      </p:sp>
      <p:sp>
        <p:nvSpPr>
          <p:cNvPr id="87044" name="Espaço Reservado para Número de Slide 3">
            <a:extLst>
              <a:ext uri="{FF2B5EF4-FFF2-40B4-BE49-F238E27FC236}">
                <a16:creationId xmlns:a16="http://schemas.microsoft.com/office/drawing/2014/main" id="{285B9E09-54CE-337B-9E12-57A04A472E8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9D0A3625-1B31-45C4-8D42-AEEAA45138C0}" type="slidenum">
              <a:rPr lang="pt-BR" altLang="pt-BR" smtClean="0">
                <a:latin typeface="Calibri" panose="020F0502020204030204" pitchFamily="34" charset="0"/>
              </a:rPr>
              <a:pPr/>
              <a:t>14</a:t>
            </a:fld>
            <a:endParaRPr lang="pt-BR" altLang="pt-BR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Espaço Reservado para Imagem de Slide 1">
            <a:extLst>
              <a:ext uri="{FF2B5EF4-FFF2-40B4-BE49-F238E27FC236}">
                <a16:creationId xmlns:a16="http://schemas.microsoft.com/office/drawing/2014/main" id="{AC963DCC-845E-8D5E-DF84-080F41EC2EB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89091" name="Espaço Reservado para Anotações 2">
            <a:extLst>
              <a:ext uri="{FF2B5EF4-FFF2-40B4-BE49-F238E27FC236}">
                <a16:creationId xmlns:a16="http://schemas.microsoft.com/office/drawing/2014/main" id="{A73271DF-58FE-7A3C-504F-5F12504A1CC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r>
              <a:rPr lang="pt-BR" altLang="pt-BR"/>
              <a:t>ok</a:t>
            </a:r>
          </a:p>
        </p:txBody>
      </p:sp>
      <p:sp>
        <p:nvSpPr>
          <p:cNvPr id="89092" name="Espaço Reservado para Número de Slide 3">
            <a:extLst>
              <a:ext uri="{FF2B5EF4-FFF2-40B4-BE49-F238E27FC236}">
                <a16:creationId xmlns:a16="http://schemas.microsoft.com/office/drawing/2014/main" id="{AD0E9071-5385-6D7B-E490-B69FFAE94DD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7C9A7239-A0A9-4568-99C1-C86F53D7B382}" type="slidenum">
              <a:rPr lang="pt-BR" altLang="pt-BR" smtClean="0">
                <a:latin typeface="Calibri" panose="020F0502020204030204" pitchFamily="34" charset="0"/>
              </a:rPr>
              <a:pPr/>
              <a:t>15</a:t>
            </a:fld>
            <a:endParaRPr lang="pt-BR" altLang="pt-BR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Espaço Reservado para Imagem de Slide 1">
            <a:extLst>
              <a:ext uri="{FF2B5EF4-FFF2-40B4-BE49-F238E27FC236}">
                <a16:creationId xmlns:a16="http://schemas.microsoft.com/office/drawing/2014/main" id="{6F48E5B6-5EDF-3488-9E0C-26251735E349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91139" name="Espaço Reservado para Anotações 2">
            <a:extLst>
              <a:ext uri="{FF2B5EF4-FFF2-40B4-BE49-F238E27FC236}">
                <a16:creationId xmlns:a16="http://schemas.microsoft.com/office/drawing/2014/main" id="{95A3407E-F3E4-54D7-751D-235CC986937D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r>
              <a:rPr lang="pt-BR" altLang="pt-BR"/>
              <a:t>ok</a:t>
            </a:r>
          </a:p>
        </p:txBody>
      </p:sp>
      <p:sp>
        <p:nvSpPr>
          <p:cNvPr id="91140" name="Espaço Reservado para Número de Slide 3">
            <a:extLst>
              <a:ext uri="{FF2B5EF4-FFF2-40B4-BE49-F238E27FC236}">
                <a16:creationId xmlns:a16="http://schemas.microsoft.com/office/drawing/2014/main" id="{DFEFE157-A816-60B1-4650-4FA263BA4AD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A7C06707-DDF2-482E-841F-FBF779DA8109}" type="slidenum">
              <a:rPr lang="pt-BR" altLang="pt-BR" smtClean="0">
                <a:latin typeface="Calibri" panose="020F0502020204030204" pitchFamily="34" charset="0"/>
              </a:rPr>
              <a:pPr/>
              <a:t>16</a:t>
            </a:fld>
            <a:endParaRPr lang="pt-BR" altLang="pt-BR">
              <a:latin typeface="Calibri" panose="020F0502020204030204" pitchFamily="34" charset="0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Google Shape;1724;g54dda1946d_6_370:notes">
            <a:extLst>
              <a:ext uri="{FF2B5EF4-FFF2-40B4-BE49-F238E27FC236}">
                <a16:creationId xmlns:a16="http://schemas.microsoft.com/office/drawing/2014/main" id="{7738901A-8AD2-3F3A-B3DF-D3A2FA28FC22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 bwMode="auto">
          <a:custGeom>
            <a:avLst/>
            <a:gdLst>
              <a:gd name="T0" fmla="*/ 0 w 120000"/>
              <a:gd name="T1" fmla="*/ 0 h 120000"/>
              <a:gd name="T2" fmla="*/ 120000 w 120000"/>
              <a:gd name="T3" fmla="*/ 0 h 120000"/>
              <a:gd name="T4" fmla="*/ 120000 w 120000"/>
              <a:gd name="T5" fmla="*/ 120000 h 120000"/>
              <a:gd name="T6" fmla="*/ 0 w 120000"/>
              <a:gd name="T7" fmla="*/ 120000 h 120000"/>
              <a:gd name="T8" fmla="*/ 0 w 120000"/>
              <a:gd name="T9" fmla="*/ 0 h 120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lnTo>
                  <a:pt x="0" y="0"/>
                </a:lnTo>
                <a:close/>
              </a:path>
            </a:pathLst>
          </a:custGeom>
          <a:noFill/>
          <a:ln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93187" name="Google Shape;1725;g54dda1946d_6_370:notes">
            <a:extLst>
              <a:ext uri="{FF2B5EF4-FFF2-40B4-BE49-F238E27FC236}">
                <a16:creationId xmlns:a16="http://schemas.microsoft.com/office/drawing/2014/main" id="{152987C2-3FEB-EA0F-FAB9-9F4117E0E6F9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5" tIns="91425" rIns="91425" bIns="91425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pt-BR" altLang="pt-BR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://bit.ly/2TtBDfr" TargetMode="Externa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9;p2">
            <a:extLst>
              <a:ext uri="{FF2B5EF4-FFF2-40B4-BE49-F238E27FC236}">
                <a16:creationId xmlns:a16="http://schemas.microsoft.com/office/drawing/2014/main" id="{A7A40CBB-D31F-7A3B-1DA6-908E6F66141F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10;p2">
              <a:extLst>
                <a:ext uri="{FF2B5EF4-FFF2-40B4-BE49-F238E27FC236}">
                  <a16:creationId xmlns:a16="http://schemas.microsoft.com/office/drawing/2014/main" id="{317315C9-BDFF-BE39-780E-508A320FC2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11;p2">
                <a:extLst>
                  <a:ext uri="{FF2B5EF4-FFF2-40B4-BE49-F238E27FC236}">
                    <a16:creationId xmlns:a16="http://schemas.microsoft.com/office/drawing/2014/main" id="{BF8444BA-1E3D-1556-1645-FF92F75F4F5B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12;p2">
                <a:extLst>
                  <a:ext uri="{FF2B5EF4-FFF2-40B4-BE49-F238E27FC236}">
                    <a16:creationId xmlns:a16="http://schemas.microsoft.com/office/drawing/2014/main" id="{15E26366-725D-F747-1C59-25017EED434C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13;p2">
                <a:extLst>
                  <a:ext uri="{FF2B5EF4-FFF2-40B4-BE49-F238E27FC236}">
                    <a16:creationId xmlns:a16="http://schemas.microsoft.com/office/drawing/2014/main" id="{B63EDB40-1EDA-692C-5EB9-AD3A13232DC0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14;p2">
                <a:extLst>
                  <a:ext uri="{FF2B5EF4-FFF2-40B4-BE49-F238E27FC236}">
                    <a16:creationId xmlns:a16="http://schemas.microsoft.com/office/drawing/2014/main" id="{E76EE2EF-2AC0-A01A-39FC-BB21269E076B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15;p2">
                <a:extLst>
                  <a:ext uri="{FF2B5EF4-FFF2-40B4-BE49-F238E27FC236}">
                    <a16:creationId xmlns:a16="http://schemas.microsoft.com/office/drawing/2014/main" id="{9E876581-E0FE-904D-CD3A-EAABA21FCAA1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16;p2">
                <a:extLst>
                  <a:ext uri="{FF2B5EF4-FFF2-40B4-BE49-F238E27FC236}">
                    <a16:creationId xmlns:a16="http://schemas.microsoft.com/office/drawing/2014/main" id="{71D0F1B4-EABE-E30B-AFFE-CE2E9F94B18D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17;p2">
                <a:extLst>
                  <a:ext uri="{FF2B5EF4-FFF2-40B4-BE49-F238E27FC236}">
                    <a16:creationId xmlns:a16="http://schemas.microsoft.com/office/drawing/2014/main" id="{E2F8EF79-BBA3-66F3-3F4B-ECB1D26F84CF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18;p2">
                <a:extLst>
                  <a:ext uri="{FF2B5EF4-FFF2-40B4-BE49-F238E27FC236}">
                    <a16:creationId xmlns:a16="http://schemas.microsoft.com/office/drawing/2014/main" id="{1F719D53-02D4-35D9-7C6F-8AA91AEF6CA7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19;p2">
                <a:extLst>
                  <a:ext uri="{FF2B5EF4-FFF2-40B4-BE49-F238E27FC236}">
                    <a16:creationId xmlns:a16="http://schemas.microsoft.com/office/drawing/2014/main" id="{BEC0C21E-73A5-9BD2-F766-6A3ADDF86123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20;p2">
                <a:extLst>
                  <a:ext uri="{FF2B5EF4-FFF2-40B4-BE49-F238E27FC236}">
                    <a16:creationId xmlns:a16="http://schemas.microsoft.com/office/drawing/2014/main" id="{45409A02-3C85-6529-A9C7-8EC068D9AAF9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21;p2">
                <a:extLst>
                  <a:ext uri="{FF2B5EF4-FFF2-40B4-BE49-F238E27FC236}">
                    <a16:creationId xmlns:a16="http://schemas.microsoft.com/office/drawing/2014/main" id="{A99E6AE6-0790-DCE5-2DE2-80300677B8E4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22;p2">
                <a:extLst>
                  <a:ext uri="{FF2B5EF4-FFF2-40B4-BE49-F238E27FC236}">
                    <a16:creationId xmlns:a16="http://schemas.microsoft.com/office/drawing/2014/main" id="{394EFFC2-F0F7-4B1D-A9CD-641651CAF177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4" name="Google Shape;23;p2">
                <a:extLst>
                  <a:ext uri="{FF2B5EF4-FFF2-40B4-BE49-F238E27FC236}">
                    <a16:creationId xmlns:a16="http://schemas.microsoft.com/office/drawing/2014/main" id="{13C7C9B9-4A61-4134-F657-6E80A4F456A2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5" name="Google Shape;24;p2">
                <a:extLst>
                  <a:ext uri="{FF2B5EF4-FFF2-40B4-BE49-F238E27FC236}">
                    <a16:creationId xmlns:a16="http://schemas.microsoft.com/office/drawing/2014/main" id="{126769F1-1BC6-1DE6-31F6-AED47721D87B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6" name="Google Shape;25;p2">
                <a:extLst>
                  <a:ext uri="{FF2B5EF4-FFF2-40B4-BE49-F238E27FC236}">
                    <a16:creationId xmlns:a16="http://schemas.microsoft.com/office/drawing/2014/main" id="{531C1941-3466-B157-92D7-6F07FF3ACC94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26;p2">
              <a:extLst>
                <a:ext uri="{FF2B5EF4-FFF2-40B4-BE49-F238E27FC236}">
                  <a16:creationId xmlns:a16="http://schemas.microsoft.com/office/drawing/2014/main" id="{9FBE3921-7B2E-C1F4-BE96-83EBC61C3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27;p2">
                <a:extLst>
                  <a:ext uri="{FF2B5EF4-FFF2-40B4-BE49-F238E27FC236}">
                    <a16:creationId xmlns:a16="http://schemas.microsoft.com/office/drawing/2014/main" id="{B4567F54-D874-BC68-C9B6-D7696C62173A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28;p2">
                <a:extLst>
                  <a:ext uri="{FF2B5EF4-FFF2-40B4-BE49-F238E27FC236}">
                    <a16:creationId xmlns:a16="http://schemas.microsoft.com/office/drawing/2014/main" id="{0532E367-E801-A49D-0078-FB1A05C0D45C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29;p2">
                <a:extLst>
                  <a:ext uri="{FF2B5EF4-FFF2-40B4-BE49-F238E27FC236}">
                    <a16:creationId xmlns:a16="http://schemas.microsoft.com/office/drawing/2014/main" id="{12D77B95-D156-EE5C-BE17-B7137DA693C9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30;p2">
                <a:extLst>
                  <a:ext uri="{FF2B5EF4-FFF2-40B4-BE49-F238E27FC236}">
                    <a16:creationId xmlns:a16="http://schemas.microsoft.com/office/drawing/2014/main" id="{9A7DD8E5-DF65-FA76-AABF-91A3A3C0076D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31;p2">
                <a:extLst>
                  <a:ext uri="{FF2B5EF4-FFF2-40B4-BE49-F238E27FC236}">
                    <a16:creationId xmlns:a16="http://schemas.microsoft.com/office/drawing/2014/main" id="{4A9A9C57-C5C8-64DC-D3C1-D32226E16C1F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32;p2">
                <a:extLst>
                  <a:ext uri="{FF2B5EF4-FFF2-40B4-BE49-F238E27FC236}">
                    <a16:creationId xmlns:a16="http://schemas.microsoft.com/office/drawing/2014/main" id="{7D6493C7-718B-B47D-7A58-2472A5016F57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33;p2">
                <a:extLst>
                  <a:ext uri="{FF2B5EF4-FFF2-40B4-BE49-F238E27FC236}">
                    <a16:creationId xmlns:a16="http://schemas.microsoft.com/office/drawing/2014/main" id="{EE52A6FD-C17F-231B-BFDC-32AD1C1D4ED2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34;p2">
                <a:extLst>
                  <a:ext uri="{FF2B5EF4-FFF2-40B4-BE49-F238E27FC236}">
                    <a16:creationId xmlns:a16="http://schemas.microsoft.com/office/drawing/2014/main" id="{F259EF02-F181-74B8-CC4B-CFE570A86867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35;p2">
                <a:extLst>
                  <a:ext uri="{FF2B5EF4-FFF2-40B4-BE49-F238E27FC236}">
                    <a16:creationId xmlns:a16="http://schemas.microsoft.com/office/drawing/2014/main" id="{187B8A36-67EA-F51D-FA2C-717ED35FBD2B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36;p2">
                <a:extLst>
                  <a:ext uri="{FF2B5EF4-FFF2-40B4-BE49-F238E27FC236}">
                    <a16:creationId xmlns:a16="http://schemas.microsoft.com/office/drawing/2014/main" id="{5FE57B83-9A96-40F7-337F-23D036F10EC1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37;p2">
                <a:extLst>
                  <a:ext uri="{FF2B5EF4-FFF2-40B4-BE49-F238E27FC236}">
                    <a16:creationId xmlns:a16="http://schemas.microsoft.com/office/drawing/2014/main" id="{5BC564D1-41A6-509D-7202-0D31C371D85C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38;p2">
                <a:extLst>
                  <a:ext uri="{FF2B5EF4-FFF2-40B4-BE49-F238E27FC236}">
                    <a16:creationId xmlns:a16="http://schemas.microsoft.com/office/drawing/2014/main" id="{4F0A3EEC-9257-569C-C5DF-22AAA065097E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39;p2">
                <a:extLst>
                  <a:ext uri="{FF2B5EF4-FFF2-40B4-BE49-F238E27FC236}">
                    <a16:creationId xmlns:a16="http://schemas.microsoft.com/office/drawing/2014/main" id="{AF917F14-6528-0B6F-FF4A-62D1E22B25C0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40;p2">
                <a:extLst>
                  <a:ext uri="{FF2B5EF4-FFF2-40B4-BE49-F238E27FC236}">
                    <a16:creationId xmlns:a16="http://schemas.microsoft.com/office/drawing/2014/main" id="{3F10E9AE-53FF-D6C8-4512-29F829344620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41;p2">
                <a:extLst>
                  <a:ext uri="{FF2B5EF4-FFF2-40B4-BE49-F238E27FC236}">
                    <a16:creationId xmlns:a16="http://schemas.microsoft.com/office/drawing/2014/main" id="{E1C2A43D-8C5D-34C3-D794-7A30B88FEBA5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67" name="Google Shape;42;p2">
            <a:extLst>
              <a:ext uri="{FF2B5EF4-FFF2-40B4-BE49-F238E27FC236}">
                <a16:creationId xmlns:a16="http://schemas.microsoft.com/office/drawing/2014/main" id="{C633B092-C173-A272-FBA5-D754C4698BEA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68" name="Google Shape;43;p2">
              <a:extLst>
                <a:ext uri="{FF2B5EF4-FFF2-40B4-BE49-F238E27FC236}">
                  <a16:creationId xmlns:a16="http://schemas.microsoft.com/office/drawing/2014/main" id="{FF570595-2970-BD04-E936-A3FD152EF7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87" name="Google Shape;44;p2">
                <a:extLst>
                  <a:ext uri="{FF2B5EF4-FFF2-40B4-BE49-F238E27FC236}">
                    <a16:creationId xmlns:a16="http://schemas.microsoft.com/office/drawing/2014/main" id="{593CB2ED-6CC2-4FB9-E489-A8442871ABF0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8" name="Google Shape;45;p2">
                <a:extLst>
                  <a:ext uri="{FF2B5EF4-FFF2-40B4-BE49-F238E27FC236}">
                    <a16:creationId xmlns:a16="http://schemas.microsoft.com/office/drawing/2014/main" id="{50857C12-7478-79C2-90D4-16521D2FEB3E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9" name="Google Shape;46;p2">
                <a:extLst>
                  <a:ext uri="{FF2B5EF4-FFF2-40B4-BE49-F238E27FC236}">
                    <a16:creationId xmlns:a16="http://schemas.microsoft.com/office/drawing/2014/main" id="{7A002B05-AD75-7FA1-525F-32DF384A8EB3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0" name="Google Shape;47;p2">
                <a:extLst>
                  <a:ext uri="{FF2B5EF4-FFF2-40B4-BE49-F238E27FC236}">
                    <a16:creationId xmlns:a16="http://schemas.microsoft.com/office/drawing/2014/main" id="{61F63BDB-A0AD-A6A4-01DE-4CCBD5A261B7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1" name="Google Shape;48;p2">
                <a:extLst>
                  <a:ext uri="{FF2B5EF4-FFF2-40B4-BE49-F238E27FC236}">
                    <a16:creationId xmlns:a16="http://schemas.microsoft.com/office/drawing/2014/main" id="{6D6BF09F-856C-44CA-ECD4-E8689C49221A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2" name="Google Shape;49;p2">
                <a:extLst>
                  <a:ext uri="{FF2B5EF4-FFF2-40B4-BE49-F238E27FC236}">
                    <a16:creationId xmlns:a16="http://schemas.microsoft.com/office/drawing/2014/main" id="{28417F29-CC7C-D46C-85B0-5C75252F9BF4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3" name="Google Shape;50;p2">
                <a:extLst>
                  <a:ext uri="{FF2B5EF4-FFF2-40B4-BE49-F238E27FC236}">
                    <a16:creationId xmlns:a16="http://schemas.microsoft.com/office/drawing/2014/main" id="{D1D5ADA4-BE00-31B0-F919-C2787CE3C54C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4" name="Google Shape;51;p2">
                <a:extLst>
                  <a:ext uri="{FF2B5EF4-FFF2-40B4-BE49-F238E27FC236}">
                    <a16:creationId xmlns:a16="http://schemas.microsoft.com/office/drawing/2014/main" id="{4306D3DC-94F4-2325-135A-2F5EBAD6C237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5" name="Google Shape;52;p2">
                <a:extLst>
                  <a:ext uri="{FF2B5EF4-FFF2-40B4-BE49-F238E27FC236}">
                    <a16:creationId xmlns:a16="http://schemas.microsoft.com/office/drawing/2014/main" id="{01ABC0AE-E0E4-1ECA-6963-CD7D94615216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6" name="Google Shape;53;p2">
                <a:extLst>
                  <a:ext uri="{FF2B5EF4-FFF2-40B4-BE49-F238E27FC236}">
                    <a16:creationId xmlns:a16="http://schemas.microsoft.com/office/drawing/2014/main" id="{E7A7C41C-D2A9-FB6D-F41D-956851F753A8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7" name="Google Shape;54;p2">
                <a:extLst>
                  <a:ext uri="{FF2B5EF4-FFF2-40B4-BE49-F238E27FC236}">
                    <a16:creationId xmlns:a16="http://schemas.microsoft.com/office/drawing/2014/main" id="{08698913-9DF9-FE20-1108-5F7E50FA8676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8" name="Google Shape;55;p2">
                <a:extLst>
                  <a:ext uri="{FF2B5EF4-FFF2-40B4-BE49-F238E27FC236}">
                    <a16:creationId xmlns:a16="http://schemas.microsoft.com/office/drawing/2014/main" id="{05482A87-AC4E-5177-3088-D7A5E678B510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9" name="Google Shape;56;p2">
                <a:extLst>
                  <a:ext uri="{FF2B5EF4-FFF2-40B4-BE49-F238E27FC236}">
                    <a16:creationId xmlns:a16="http://schemas.microsoft.com/office/drawing/2014/main" id="{7DA59A4F-3D28-F427-2C2B-751D36A510D0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0" name="Google Shape;57;p2">
                <a:extLst>
                  <a:ext uri="{FF2B5EF4-FFF2-40B4-BE49-F238E27FC236}">
                    <a16:creationId xmlns:a16="http://schemas.microsoft.com/office/drawing/2014/main" id="{6659B732-16C8-6666-F9D6-530029BB317D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1" name="Google Shape;58;p2">
                <a:extLst>
                  <a:ext uri="{FF2B5EF4-FFF2-40B4-BE49-F238E27FC236}">
                    <a16:creationId xmlns:a16="http://schemas.microsoft.com/office/drawing/2014/main" id="{DFA6EA52-53C2-5CD0-3FF8-C5652E9A7199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69" name="Google Shape;59;p2">
              <a:extLst>
                <a:ext uri="{FF2B5EF4-FFF2-40B4-BE49-F238E27FC236}">
                  <a16:creationId xmlns:a16="http://schemas.microsoft.com/office/drawing/2014/main" id="{1AF96207-B000-8F6B-68F8-2DE05C9810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70" name="Google Shape;60;p2">
                <a:extLst>
                  <a:ext uri="{FF2B5EF4-FFF2-40B4-BE49-F238E27FC236}">
                    <a16:creationId xmlns:a16="http://schemas.microsoft.com/office/drawing/2014/main" id="{8B2C1A66-0EDC-3A6C-38F8-994758FE9150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1" name="Google Shape;61;p2">
                <a:extLst>
                  <a:ext uri="{FF2B5EF4-FFF2-40B4-BE49-F238E27FC236}">
                    <a16:creationId xmlns:a16="http://schemas.microsoft.com/office/drawing/2014/main" id="{6C2DF08B-8B07-CA4B-75B6-296FC973A589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2" name="Google Shape;62;p2">
                <a:extLst>
                  <a:ext uri="{FF2B5EF4-FFF2-40B4-BE49-F238E27FC236}">
                    <a16:creationId xmlns:a16="http://schemas.microsoft.com/office/drawing/2014/main" id="{0F2C4FD2-EDBE-0A3F-E6E4-A33C23CB6B22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3" name="Google Shape;63;p2">
                <a:extLst>
                  <a:ext uri="{FF2B5EF4-FFF2-40B4-BE49-F238E27FC236}">
                    <a16:creationId xmlns:a16="http://schemas.microsoft.com/office/drawing/2014/main" id="{04060A93-D574-B1C4-EFFC-D9B7C96672B7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4" name="Google Shape;64;p2">
                <a:extLst>
                  <a:ext uri="{FF2B5EF4-FFF2-40B4-BE49-F238E27FC236}">
                    <a16:creationId xmlns:a16="http://schemas.microsoft.com/office/drawing/2014/main" id="{7C778B5B-400D-443A-5FB1-837AA84CA23B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7" name="Google Shape;65;p2">
                <a:extLst>
                  <a:ext uri="{FF2B5EF4-FFF2-40B4-BE49-F238E27FC236}">
                    <a16:creationId xmlns:a16="http://schemas.microsoft.com/office/drawing/2014/main" id="{F2E4C580-8EB6-8D17-2F1F-9EAD1A9A9C1D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8" name="Google Shape;66;p2">
                <a:extLst>
                  <a:ext uri="{FF2B5EF4-FFF2-40B4-BE49-F238E27FC236}">
                    <a16:creationId xmlns:a16="http://schemas.microsoft.com/office/drawing/2014/main" id="{2E04AB8D-FFC1-5EE2-1413-921BCB230697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9" name="Google Shape;67;p2">
                <a:extLst>
                  <a:ext uri="{FF2B5EF4-FFF2-40B4-BE49-F238E27FC236}">
                    <a16:creationId xmlns:a16="http://schemas.microsoft.com/office/drawing/2014/main" id="{12FC6419-DA7C-1FDE-60CF-1AB90C46A445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0" name="Google Shape;68;p2">
                <a:extLst>
                  <a:ext uri="{FF2B5EF4-FFF2-40B4-BE49-F238E27FC236}">
                    <a16:creationId xmlns:a16="http://schemas.microsoft.com/office/drawing/2014/main" id="{FBABABC6-385E-5736-9C6F-5CE704E641C1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1" name="Google Shape;69;p2">
                <a:extLst>
                  <a:ext uri="{FF2B5EF4-FFF2-40B4-BE49-F238E27FC236}">
                    <a16:creationId xmlns:a16="http://schemas.microsoft.com/office/drawing/2014/main" id="{8D01FCDA-19AC-9587-CE0E-01486CB6607B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2" name="Google Shape;70;p2">
                <a:extLst>
                  <a:ext uri="{FF2B5EF4-FFF2-40B4-BE49-F238E27FC236}">
                    <a16:creationId xmlns:a16="http://schemas.microsoft.com/office/drawing/2014/main" id="{E201F506-69E9-DCC4-5E34-AB519E47856D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3" name="Google Shape;71;p2">
                <a:extLst>
                  <a:ext uri="{FF2B5EF4-FFF2-40B4-BE49-F238E27FC236}">
                    <a16:creationId xmlns:a16="http://schemas.microsoft.com/office/drawing/2014/main" id="{33C6BB6D-D52D-D4D8-AE99-319B10B43324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4" name="Google Shape;72;p2">
                <a:extLst>
                  <a:ext uri="{FF2B5EF4-FFF2-40B4-BE49-F238E27FC236}">
                    <a16:creationId xmlns:a16="http://schemas.microsoft.com/office/drawing/2014/main" id="{2C0A0931-1DFA-10F6-9540-06384F9E7580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5" name="Google Shape;73;p2">
                <a:extLst>
                  <a:ext uri="{FF2B5EF4-FFF2-40B4-BE49-F238E27FC236}">
                    <a16:creationId xmlns:a16="http://schemas.microsoft.com/office/drawing/2014/main" id="{FD85978C-D8A9-B33D-18A0-F40FD7D25BFE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6" name="Google Shape;74;p2">
                <a:extLst>
                  <a:ext uri="{FF2B5EF4-FFF2-40B4-BE49-F238E27FC236}">
                    <a16:creationId xmlns:a16="http://schemas.microsoft.com/office/drawing/2014/main" id="{8C11E421-7291-8040-3243-76849CC1546C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sp>
        <p:nvSpPr>
          <p:cNvPr id="102" name="Google Shape;77;p2">
            <a:extLst>
              <a:ext uri="{FF2B5EF4-FFF2-40B4-BE49-F238E27FC236}">
                <a16:creationId xmlns:a16="http://schemas.microsoft.com/office/drawing/2014/main" id="{04055066-3A4C-935D-24E2-1068D4AED652}"/>
              </a:ext>
            </a:extLst>
          </p:cNvPr>
          <p:cNvSpPr>
            <a:spLocks/>
          </p:cNvSpPr>
          <p:nvPr/>
        </p:nvSpPr>
        <p:spPr bwMode="auto">
          <a:xfrm>
            <a:off x="10893425" y="5470525"/>
            <a:ext cx="1298575" cy="1871663"/>
          </a:xfrm>
          <a:custGeom>
            <a:avLst/>
            <a:gdLst>
              <a:gd name="T0" fmla="*/ 96044845 w 10398"/>
              <a:gd name="T1" fmla="*/ 7492274 h 14981"/>
              <a:gd name="T2" fmla="*/ 94765877 w 10398"/>
              <a:gd name="T3" fmla="*/ 10379915 h 14981"/>
              <a:gd name="T4" fmla="*/ 89119861 w 10398"/>
              <a:gd name="T5" fmla="*/ 21290557 h 14981"/>
              <a:gd name="T6" fmla="*/ 86468510 w 10398"/>
              <a:gd name="T7" fmla="*/ 24880712 h 14981"/>
              <a:gd name="T8" fmla="*/ 89119861 w 10398"/>
              <a:gd name="T9" fmla="*/ 44797725 h 14981"/>
              <a:gd name="T10" fmla="*/ 90336385 w 10398"/>
              <a:gd name="T11" fmla="*/ 56754204 h 14981"/>
              <a:gd name="T12" fmla="*/ 89197915 w 10398"/>
              <a:gd name="T13" fmla="*/ 60344234 h 14981"/>
              <a:gd name="T14" fmla="*/ 90414440 w 10398"/>
              <a:gd name="T15" fmla="*/ 85911718 h 14981"/>
              <a:gd name="T16" fmla="*/ 87419899 w 10398"/>
              <a:gd name="T17" fmla="*/ 136968601 h 14981"/>
              <a:gd name="T18" fmla="*/ 81352764 w 10398"/>
              <a:gd name="T19" fmla="*/ 136968601 h 14981"/>
              <a:gd name="T20" fmla="*/ 75363558 w 10398"/>
              <a:gd name="T21" fmla="*/ 136968601 h 14981"/>
              <a:gd name="T22" fmla="*/ 69312034 w 10398"/>
              <a:gd name="T23" fmla="*/ 136968601 h 14981"/>
              <a:gd name="T24" fmla="*/ 70668931 w 10398"/>
              <a:gd name="T25" fmla="*/ 133799979 h 14981"/>
              <a:gd name="T26" fmla="*/ 68968844 w 10398"/>
              <a:gd name="T27" fmla="*/ 132520012 h 14981"/>
              <a:gd name="T28" fmla="*/ 52919866 w 10398"/>
              <a:gd name="T29" fmla="*/ 103268797 h 14981"/>
              <a:gd name="T30" fmla="*/ 38804763 w 10398"/>
              <a:gd name="T31" fmla="*/ 90609928 h 14981"/>
              <a:gd name="T32" fmla="*/ 39241493 w 10398"/>
              <a:gd name="T33" fmla="*/ 88393442 h 14981"/>
              <a:gd name="T34" fmla="*/ 39319422 w 10398"/>
              <a:gd name="T35" fmla="*/ 87129217 h 14981"/>
              <a:gd name="T36" fmla="*/ 38804763 w 10398"/>
              <a:gd name="T37" fmla="*/ 82321563 h 14981"/>
              <a:gd name="T38" fmla="*/ 39397477 w 10398"/>
              <a:gd name="T39" fmla="*/ 81806453 h 14981"/>
              <a:gd name="T40" fmla="*/ 38804763 w 10398"/>
              <a:gd name="T41" fmla="*/ 81385045 h 14981"/>
              <a:gd name="T42" fmla="*/ 38212049 w 10398"/>
              <a:gd name="T43" fmla="*/ 75578529 h 14981"/>
              <a:gd name="T44" fmla="*/ 37619336 w 10398"/>
              <a:gd name="T45" fmla="*/ 81385045 h 14981"/>
              <a:gd name="T46" fmla="*/ 36917596 w 10398"/>
              <a:gd name="T47" fmla="*/ 81806453 h 14981"/>
              <a:gd name="T48" fmla="*/ 37619336 w 10398"/>
              <a:gd name="T49" fmla="*/ 82321563 h 14981"/>
              <a:gd name="T50" fmla="*/ 37104676 w 10398"/>
              <a:gd name="T51" fmla="*/ 87129217 h 14981"/>
              <a:gd name="T52" fmla="*/ 37104676 w 10398"/>
              <a:gd name="T53" fmla="*/ 88393442 h 14981"/>
              <a:gd name="T54" fmla="*/ 37619336 w 10398"/>
              <a:gd name="T55" fmla="*/ 90609928 h 14981"/>
              <a:gd name="T56" fmla="*/ 23504357 w 10398"/>
              <a:gd name="T57" fmla="*/ 103268797 h 14981"/>
              <a:gd name="T58" fmla="*/ 7626849 w 10398"/>
              <a:gd name="T59" fmla="*/ 133799979 h 14981"/>
              <a:gd name="T60" fmla="*/ 8921303 w 10398"/>
              <a:gd name="T61" fmla="*/ 135938380 h 14981"/>
              <a:gd name="T62" fmla="*/ 8999357 w 10398"/>
              <a:gd name="T63" fmla="*/ 136968601 h 14981"/>
              <a:gd name="T64" fmla="*/ 2932222 w 10398"/>
              <a:gd name="T65" fmla="*/ 136968601 h 14981"/>
              <a:gd name="T66" fmla="*/ 15611 w 10398"/>
              <a:gd name="T67" fmla="*/ 233837687 h 14981"/>
              <a:gd name="T68" fmla="*/ 162175133 w 10398"/>
              <a:gd name="T69" fmla="*/ 71473389 h 14981"/>
              <a:gd name="T70" fmla="*/ 142429624 w 10398"/>
              <a:gd name="T71" fmla="*/ 53679160 h 14981"/>
              <a:gd name="T72" fmla="*/ 142944284 w 10398"/>
              <a:gd name="T73" fmla="*/ 51041266 h 14981"/>
              <a:gd name="T74" fmla="*/ 143022338 w 10398"/>
              <a:gd name="T75" fmla="*/ 49574020 h 14981"/>
              <a:gd name="T76" fmla="*/ 142429624 w 10398"/>
              <a:gd name="T77" fmla="*/ 43767504 h 14981"/>
              <a:gd name="T78" fmla="*/ 143209419 w 10398"/>
              <a:gd name="T79" fmla="*/ 43252394 h 14981"/>
              <a:gd name="T80" fmla="*/ 142429624 w 10398"/>
              <a:gd name="T81" fmla="*/ 42752901 h 14981"/>
              <a:gd name="T82" fmla="*/ 140979187 w 10398"/>
              <a:gd name="T83" fmla="*/ 42752901 h 14981"/>
              <a:gd name="T84" fmla="*/ 140214878 w 10398"/>
              <a:gd name="T85" fmla="*/ 43252394 h 14981"/>
              <a:gd name="T86" fmla="*/ 140979187 w 10398"/>
              <a:gd name="T87" fmla="*/ 43767504 h 14981"/>
              <a:gd name="T88" fmla="*/ 140370862 w 10398"/>
              <a:gd name="T89" fmla="*/ 49574020 h 14981"/>
              <a:gd name="T90" fmla="*/ 140464402 w 10398"/>
              <a:gd name="T91" fmla="*/ 51041266 h 14981"/>
              <a:gd name="T92" fmla="*/ 140979187 w 10398"/>
              <a:gd name="T93" fmla="*/ 53679160 h 14981"/>
              <a:gd name="T94" fmla="*/ 106822218 w 10398"/>
              <a:gd name="T95" fmla="*/ 83242590 h 14981"/>
              <a:gd name="T96" fmla="*/ 105527640 w 10398"/>
              <a:gd name="T97" fmla="*/ 82914758 h 14981"/>
              <a:gd name="T98" fmla="*/ 104498321 w 10398"/>
              <a:gd name="T99" fmla="*/ 60344234 h 14981"/>
              <a:gd name="T100" fmla="*/ 105699234 w 10398"/>
              <a:gd name="T101" fmla="*/ 56754204 h 14981"/>
              <a:gd name="T102" fmla="*/ 110737051 w 10398"/>
              <a:gd name="T103" fmla="*/ 48309670 h 14981"/>
              <a:gd name="T104" fmla="*/ 105699234 w 10398"/>
              <a:gd name="T105" fmla="*/ 24880712 h 14981"/>
              <a:gd name="T106" fmla="*/ 108428640 w 10398"/>
              <a:gd name="T107" fmla="*/ 21290557 h 14981"/>
              <a:gd name="T108" fmla="*/ 100068829 w 10398"/>
              <a:gd name="T109" fmla="*/ 10379915 h 14981"/>
              <a:gd name="T110" fmla="*/ 98774250 w 10398"/>
              <a:gd name="T111" fmla="*/ 7429806 h 14981"/>
              <a:gd name="T112" fmla="*/ 97401742 w 10398"/>
              <a:gd name="T113" fmla="*/ 0 h 1498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0398" h="14981" extrusionOk="0">
                <a:moveTo>
                  <a:pt x="6245" y="0"/>
                </a:moveTo>
                <a:cubicBezTo>
                  <a:pt x="6145" y="101"/>
                  <a:pt x="6157" y="457"/>
                  <a:pt x="6158" y="480"/>
                </a:cubicBezTo>
                <a:cubicBezTo>
                  <a:pt x="6103" y="525"/>
                  <a:pt x="6081" y="607"/>
                  <a:pt x="6076" y="665"/>
                </a:cubicBezTo>
                <a:cubicBezTo>
                  <a:pt x="5672" y="792"/>
                  <a:pt x="5714" y="1364"/>
                  <a:pt x="5714" y="1364"/>
                </a:cubicBezTo>
                <a:lnTo>
                  <a:pt x="5544" y="1364"/>
                </a:lnTo>
                <a:lnTo>
                  <a:pt x="5544" y="1594"/>
                </a:lnTo>
                <a:lnTo>
                  <a:pt x="5714" y="1594"/>
                </a:lnTo>
                <a:lnTo>
                  <a:pt x="5714" y="2870"/>
                </a:lnTo>
                <a:cubicBezTo>
                  <a:pt x="5370" y="2946"/>
                  <a:pt x="5391" y="3095"/>
                  <a:pt x="5391" y="3095"/>
                </a:cubicBezTo>
                <a:cubicBezTo>
                  <a:pt x="5704" y="3095"/>
                  <a:pt x="5792" y="3636"/>
                  <a:pt x="5792" y="3636"/>
                </a:cubicBezTo>
                <a:lnTo>
                  <a:pt x="5719" y="3636"/>
                </a:lnTo>
                <a:lnTo>
                  <a:pt x="5719" y="3866"/>
                </a:lnTo>
                <a:lnTo>
                  <a:pt x="5792" y="3866"/>
                </a:lnTo>
                <a:lnTo>
                  <a:pt x="5797" y="5504"/>
                </a:lnTo>
                <a:lnTo>
                  <a:pt x="5797" y="8972"/>
                </a:lnTo>
                <a:cubicBezTo>
                  <a:pt x="5797" y="8862"/>
                  <a:pt x="5709" y="8775"/>
                  <a:pt x="5605" y="8775"/>
                </a:cubicBezTo>
                <a:cubicBezTo>
                  <a:pt x="5496" y="8775"/>
                  <a:pt x="5413" y="8862"/>
                  <a:pt x="5413" y="8972"/>
                </a:cubicBezTo>
                <a:cubicBezTo>
                  <a:pt x="5413" y="8862"/>
                  <a:pt x="5325" y="8775"/>
                  <a:pt x="5216" y="8775"/>
                </a:cubicBezTo>
                <a:cubicBezTo>
                  <a:pt x="5112" y="8775"/>
                  <a:pt x="5024" y="8862"/>
                  <a:pt x="5024" y="8972"/>
                </a:cubicBezTo>
                <a:cubicBezTo>
                  <a:pt x="5024" y="8862"/>
                  <a:pt x="4937" y="8775"/>
                  <a:pt x="4832" y="8775"/>
                </a:cubicBezTo>
                <a:cubicBezTo>
                  <a:pt x="4723" y="8775"/>
                  <a:pt x="4635" y="8862"/>
                  <a:pt x="4635" y="8972"/>
                </a:cubicBezTo>
                <a:cubicBezTo>
                  <a:pt x="4635" y="8862"/>
                  <a:pt x="4553" y="8775"/>
                  <a:pt x="4444" y="8775"/>
                </a:cubicBezTo>
                <a:lnTo>
                  <a:pt x="4444" y="8659"/>
                </a:lnTo>
                <a:cubicBezTo>
                  <a:pt x="4493" y="8659"/>
                  <a:pt x="4531" y="8621"/>
                  <a:pt x="4531" y="8572"/>
                </a:cubicBezTo>
                <a:cubicBezTo>
                  <a:pt x="4531" y="8528"/>
                  <a:pt x="4493" y="8490"/>
                  <a:pt x="4444" y="8490"/>
                </a:cubicBezTo>
                <a:lnTo>
                  <a:pt x="4422" y="8490"/>
                </a:lnTo>
                <a:cubicBezTo>
                  <a:pt x="4559" y="8062"/>
                  <a:pt x="4695" y="7104"/>
                  <a:pt x="3381" y="6622"/>
                </a:cubicBezTo>
                <a:cubicBezTo>
                  <a:pt x="3386" y="6616"/>
                  <a:pt x="3393" y="6616"/>
                  <a:pt x="3393" y="6616"/>
                </a:cubicBezTo>
                <a:cubicBezTo>
                  <a:pt x="3393" y="6616"/>
                  <a:pt x="3024" y="6397"/>
                  <a:pt x="2773" y="6141"/>
                </a:cubicBezTo>
                <a:cubicBezTo>
                  <a:pt x="2576" y="5932"/>
                  <a:pt x="2543" y="5828"/>
                  <a:pt x="2488" y="5805"/>
                </a:cubicBezTo>
                <a:lnTo>
                  <a:pt x="2488" y="5663"/>
                </a:lnTo>
                <a:lnTo>
                  <a:pt x="2516" y="5663"/>
                </a:lnTo>
                <a:cubicBezTo>
                  <a:pt x="2516" y="5663"/>
                  <a:pt x="2559" y="5663"/>
                  <a:pt x="2559" y="5625"/>
                </a:cubicBezTo>
                <a:cubicBezTo>
                  <a:pt x="2559" y="5582"/>
                  <a:pt x="2521" y="5582"/>
                  <a:pt x="2521" y="5582"/>
                </a:cubicBezTo>
                <a:lnTo>
                  <a:pt x="2488" y="5582"/>
                </a:lnTo>
                <a:lnTo>
                  <a:pt x="2488" y="5274"/>
                </a:lnTo>
                <a:lnTo>
                  <a:pt x="2499" y="5274"/>
                </a:lnTo>
                <a:cubicBezTo>
                  <a:pt x="2499" y="5274"/>
                  <a:pt x="2526" y="5274"/>
                  <a:pt x="2526" y="5241"/>
                </a:cubicBezTo>
                <a:cubicBezTo>
                  <a:pt x="2526" y="5214"/>
                  <a:pt x="2499" y="5214"/>
                  <a:pt x="2499" y="5214"/>
                </a:cubicBezTo>
                <a:lnTo>
                  <a:pt x="2488" y="5214"/>
                </a:lnTo>
                <a:lnTo>
                  <a:pt x="2488" y="4885"/>
                </a:lnTo>
                <a:cubicBezTo>
                  <a:pt x="2488" y="4864"/>
                  <a:pt x="2466" y="4842"/>
                  <a:pt x="2450" y="4842"/>
                </a:cubicBezTo>
                <a:cubicBezTo>
                  <a:pt x="2428" y="4842"/>
                  <a:pt x="2412" y="4864"/>
                  <a:pt x="2412" y="4885"/>
                </a:cubicBezTo>
                <a:lnTo>
                  <a:pt x="2412" y="5214"/>
                </a:lnTo>
                <a:lnTo>
                  <a:pt x="2395" y="5214"/>
                </a:lnTo>
                <a:cubicBezTo>
                  <a:pt x="2395" y="5214"/>
                  <a:pt x="2367" y="5214"/>
                  <a:pt x="2367" y="5241"/>
                </a:cubicBezTo>
                <a:cubicBezTo>
                  <a:pt x="2367" y="5274"/>
                  <a:pt x="2400" y="5274"/>
                  <a:pt x="2400" y="5274"/>
                </a:cubicBezTo>
                <a:lnTo>
                  <a:pt x="2412" y="5274"/>
                </a:lnTo>
                <a:lnTo>
                  <a:pt x="2412" y="5582"/>
                </a:lnTo>
                <a:lnTo>
                  <a:pt x="2379" y="5582"/>
                </a:lnTo>
                <a:cubicBezTo>
                  <a:pt x="2379" y="5582"/>
                  <a:pt x="2334" y="5582"/>
                  <a:pt x="2334" y="5625"/>
                </a:cubicBezTo>
                <a:cubicBezTo>
                  <a:pt x="2334" y="5663"/>
                  <a:pt x="2379" y="5663"/>
                  <a:pt x="2379" y="5663"/>
                </a:cubicBezTo>
                <a:lnTo>
                  <a:pt x="2412" y="5663"/>
                </a:lnTo>
                <a:lnTo>
                  <a:pt x="2412" y="5805"/>
                </a:lnTo>
                <a:cubicBezTo>
                  <a:pt x="2351" y="5828"/>
                  <a:pt x="2319" y="5932"/>
                  <a:pt x="2121" y="6141"/>
                </a:cubicBezTo>
                <a:cubicBezTo>
                  <a:pt x="1869" y="6397"/>
                  <a:pt x="1507" y="6616"/>
                  <a:pt x="1507" y="6616"/>
                </a:cubicBezTo>
                <a:cubicBezTo>
                  <a:pt x="139" y="7132"/>
                  <a:pt x="352" y="8145"/>
                  <a:pt x="494" y="8540"/>
                </a:cubicBezTo>
                <a:cubicBezTo>
                  <a:pt x="494" y="8550"/>
                  <a:pt x="489" y="8561"/>
                  <a:pt x="489" y="8572"/>
                </a:cubicBezTo>
                <a:cubicBezTo>
                  <a:pt x="489" y="8611"/>
                  <a:pt x="511" y="8643"/>
                  <a:pt x="544" y="8654"/>
                </a:cubicBezTo>
                <a:cubicBezTo>
                  <a:pt x="560" y="8687"/>
                  <a:pt x="572" y="8709"/>
                  <a:pt x="572" y="8709"/>
                </a:cubicBezTo>
                <a:lnTo>
                  <a:pt x="577" y="8709"/>
                </a:lnTo>
                <a:lnTo>
                  <a:pt x="577" y="8775"/>
                </a:lnTo>
                <a:cubicBezTo>
                  <a:pt x="473" y="8775"/>
                  <a:pt x="385" y="8862"/>
                  <a:pt x="385" y="8972"/>
                </a:cubicBezTo>
                <a:cubicBezTo>
                  <a:pt x="385" y="8862"/>
                  <a:pt x="297" y="8775"/>
                  <a:pt x="188" y="8775"/>
                </a:cubicBezTo>
                <a:cubicBezTo>
                  <a:pt x="94" y="8775"/>
                  <a:pt x="18" y="8841"/>
                  <a:pt x="1" y="8927"/>
                </a:cubicBezTo>
                <a:lnTo>
                  <a:pt x="1" y="14981"/>
                </a:lnTo>
                <a:lnTo>
                  <a:pt x="10398" y="14981"/>
                </a:lnTo>
                <a:lnTo>
                  <a:pt x="10398" y="4579"/>
                </a:lnTo>
                <a:cubicBezTo>
                  <a:pt x="10337" y="4551"/>
                  <a:pt x="10272" y="4524"/>
                  <a:pt x="10206" y="4503"/>
                </a:cubicBezTo>
                <a:cubicBezTo>
                  <a:pt x="10206" y="4503"/>
                  <a:pt x="9225" y="3834"/>
                  <a:pt x="9132" y="3439"/>
                </a:cubicBezTo>
                <a:lnTo>
                  <a:pt x="9132" y="3270"/>
                </a:lnTo>
                <a:lnTo>
                  <a:pt x="9165" y="3270"/>
                </a:lnTo>
                <a:cubicBezTo>
                  <a:pt x="9165" y="3270"/>
                  <a:pt x="9220" y="3270"/>
                  <a:pt x="9220" y="3221"/>
                </a:cubicBezTo>
                <a:cubicBezTo>
                  <a:pt x="9220" y="3176"/>
                  <a:pt x="9170" y="3176"/>
                  <a:pt x="9170" y="3176"/>
                </a:cubicBezTo>
                <a:lnTo>
                  <a:pt x="9132" y="3176"/>
                </a:lnTo>
                <a:lnTo>
                  <a:pt x="9132" y="2804"/>
                </a:lnTo>
                <a:lnTo>
                  <a:pt x="9144" y="2804"/>
                </a:lnTo>
                <a:cubicBezTo>
                  <a:pt x="9144" y="2804"/>
                  <a:pt x="9182" y="2804"/>
                  <a:pt x="9182" y="2771"/>
                </a:cubicBezTo>
                <a:cubicBezTo>
                  <a:pt x="9182" y="2739"/>
                  <a:pt x="9149" y="2739"/>
                  <a:pt x="9149" y="2739"/>
                </a:cubicBezTo>
                <a:lnTo>
                  <a:pt x="9132" y="2739"/>
                </a:lnTo>
                <a:lnTo>
                  <a:pt x="9088" y="2005"/>
                </a:lnTo>
                <a:lnTo>
                  <a:pt x="9039" y="2739"/>
                </a:lnTo>
                <a:lnTo>
                  <a:pt x="9023" y="2739"/>
                </a:lnTo>
                <a:cubicBezTo>
                  <a:pt x="9023" y="2739"/>
                  <a:pt x="8990" y="2739"/>
                  <a:pt x="8990" y="2771"/>
                </a:cubicBezTo>
                <a:cubicBezTo>
                  <a:pt x="8990" y="2804"/>
                  <a:pt x="9028" y="2804"/>
                  <a:pt x="9028" y="2804"/>
                </a:cubicBezTo>
                <a:lnTo>
                  <a:pt x="9039" y="2804"/>
                </a:lnTo>
                <a:lnTo>
                  <a:pt x="9039" y="3176"/>
                </a:lnTo>
                <a:lnTo>
                  <a:pt x="9000" y="3176"/>
                </a:lnTo>
                <a:cubicBezTo>
                  <a:pt x="9000" y="3176"/>
                  <a:pt x="8952" y="3176"/>
                  <a:pt x="8952" y="3221"/>
                </a:cubicBezTo>
                <a:cubicBezTo>
                  <a:pt x="8952" y="3270"/>
                  <a:pt x="9006" y="3270"/>
                  <a:pt x="9006" y="3270"/>
                </a:cubicBezTo>
                <a:lnTo>
                  <a:pt x="9039" y="3270"/>
                </a:lnTo>
                <a:lnTo>
                  <a:pt x="9039" y="3439"/>
                </a:lnTo>
                <a:cubicBezTo>
                  <a:pt x="8962" y="3889"/>
                  <a:pt x="7966" y="4503"/>
                  <a:pt x="7966" y="4503"/>
                </a:cubicBezTo>
                <a:cubicBezTo>
                  <a:pt x="7381" y="4720"/>
                  <a:pt x="7042" y="5016"/>
                  <a:pt x="6849" y="5333"/>
                </a:cubicBezTo>
                <a:cubicBezTo>
                  <a:pt x="6823" y="5323"/>
                  <a:pt x="6797" y="5312"/>
                  <a:pt x="6766" y="5312"/>
                </a:cubicBezTo>
                <a:cubicBezTo>
                  <a:pt x="6745" y="5312"/>
                  <a:pt x="6717" y="5319"/>
                  <a:pt x="6700" y="5324"/>
                </a:cubicBezTo>
                <a:lnTo>
                  <a:pt x="6700" y="3866"/>
                </a:lnTo>
                <a:lnTo>
                  <a:pt x="6777" y="3866"/>
                </a:lnTo>
                <a:lnTo>
                  <a:pt x="6777" y="3636"/>
                </a:lnTo>
                <a:lnTo>
                  <a:pt x="6700" y="3636"/>
                </a:lnTo>
                <a:cubicBezTo>
                  <a:pt x="6700" y="3636"/>
                  <a:pt x="6788" y="3095"/>
                  <a:pt x="7100" y="3095"/>
                </a:cubicBezTo>
                <a:cubicBezTo>
                  <a:pt x="7100" y="3095"/>
                  <a:pt x="7122" y="2946"/>
                  <a:pt x="6777" y="2870"/>
                </a:cubicBezTo>
                <a:lnTo>
                  <a:pt x="6777" y="1594"/>
                </a:lnTo>
                <a:lnTo>
                  <a:pt x="6952" y="1594"/>
                </a:lnTo>
                <a:lnTo>
                  <a:pt x="6952" y="1364"/>
                </a:lnTo>
                <a:lnTo>
                  <a:pt x="6777" y="1364"/>
                </a:lnTo>
                <a:cubicBezTo>
                  <a:pt x="6777" y="1364"/>
                  <a:pt x="6819" y="792"/>
                  <a:pt x="6416" y="665"/>
                </a:cubicBezTo>
                <a:cubicBezTo>
                  <a:pt x="6409" y="605"/>
                  <a:pt x="6388" y="520"/>
                  <a:pt x="6333" y="476"/>
                </a:cubicBezTo>
                <a:cubicBezTo>
                  <a:pt x="6335" y="431"/>
                  <a:pt x="6343" y="97"/>
                  <a:pt x="624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75" name="Google Shape;75;p2"/>
          <p:cNvSpPr txBox="1">
            <a:spLocks noGrp="1"/>
          </p:cNvSpPr>
          <p:nvPr>
            <p:ph type="ctrTitle"/>
          </p:nvPr>
        </p:nvSpPr>
        <p:spPr>
          <a:xfrm>
            <a:off x="2278533" y="1981200"/>
            <a:ext cx="8615200" cy="1318000"/>
          </a:xfrm>
          <a:prstGeom prst="rect">
            <a:avLst/>
          </a:prstGeom>
        </p:spPr>
        <p:txBody>
          <a:bodyPr spcFirstLastPara="1" anchor="b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8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76" name="Google Shape;76;p2"/>
          <p:cNvSpPr txBox="1">
            <a:spLocks noGrp="1"/>
          </p:cNvSpPr>
          <p:nvPr>
            <p:ph type="subTitle" idx="1"/>
          </p:nvPr>
        </p:nvSpPr>
        <p:spPr>
          <a:xfrm>
            <a:off x="7300200" y="3954233"/>
            <a:ext cx="3593200" cy="996400"/>
          </a:xfrm>
          <a:prstGeom prst="rect">
            <a:avLst/>
          </a:prstGeom>
        </p:spPr>
        <p:txBody>
          <a:bodyPr/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0551011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79;p3">
            <a:extLst>
              <a:ext uri="{FF2B5EF4-FFF2-40B4-BE49-F238E27FC236}">
                <a16:creationId xmlns:a16="http://schemas.microsoft.com/office/drawing/2014/main" id="{DFBD1A7E-D536-6627-0C70-9FF02BE6E716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80;p3">
              <a:extLst>
                <a:ext uri="{FF2B5EF4-FFF2-40B4-BE49-F238E27FC236}">
                  <a16:creationId xmlns:a16="http://schemas.microsoft.com/office/drawing/2014/main" id="{B5E1BCD9-13DD-DFB3-4B37-DE3DAFBDDB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81;p3">
                <a:extLst>
                  <a:ext uri="{FF2B5EF4-FFF2-40B4-BE49-F238E27FC236}">
                    <a16:creationId xmlns:a16="http://schemas.microsoft.com/office/drawing/2014/main" id="{1457EFA6-B471-84FD-9590-A08BDB4ADD09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82;p3">
                <a:extLst>
                  <a:ext uri="{FF2B5EF4-FFF2-40B4-BE49-F238E27FC236}">
                    <a16:creationId xmlns:a16="http://schemas.microsoft.com/office/drawing/2014/main" id="{DE39B3B9-D094-6EB6-8448-2029E9927D59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83;p3">
                <a:extLst>
                  <a:ext uri="{FF2B5EF4-FFF2-40B4-BE49-F238E27FC236}">
                    <a16:creationId xmlns:a16="http://schemas.microsoft.com/office/drawing/2014/main" id="{EDE01BF9-4435-279E-8367-8C10F8EDDF90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84;p3">
                <a:extLst>
                  <a:ext uri="{FF2B5EF4-FFF2-40B4-BE49-F238E27FC236}">
                    <a16:creationId xmlns:a16="http://schemas.microsoft.com/office/drawing/2014/main" id="{C760B599-37E4-5D25-557E-9D24BFD00FA1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85;p3">
                <a:extLst>
                  <a:ext uri="{FF2B5EF4-FFF2-40B4-BE49-F238E27FC236}">
                    <a16:creationId xmlns:a16="http://schemas.microsoft.com/office/drawing/2014/main" id="{A0EF37FF-54B0-B7DB-0D57-73EB1FED2C62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86;p3">
                <a:extLst>
                  <a:ext uri="{FF2B5EF4-FFF2-40B4-BE49-F238E27FC236}">
                    <a16:creationId xmlns:a16="http://schemas.microsoft.com/office/drawing/2014/main" id="{E3DED6B2-C970-286C-B462-9E112EB1302B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87;p3">
                <a:extLst>
                  <a:ext uri="{FF2B5EF4-FFF2-40B4-BE49-F238E27FC236}">
                    <a16:creationId xmlns:a16="http://schemas.microsoft.com/office/drawing/2014/main" id="{EFBA713C-A1BC-99F9-ED43-39FD577BCA0F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88;p3">
                <a:extLst>
                  <a:ext uri="{FF2B5EF4-FFF2-40B4-BE49-F238E27FC236}">
                    <a16:creationId xmlns:a16="http://schemas.microsoft.com/office/drawing/2014/main" id="{64ED0643-84F4-395A-FF77-9B853B80E6A6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89;p3">
                <a:extLst>
                  <a:ext uri="{FF2B5EF4-FFF2-40B4-BE49-F238E27FC236}">
                    <a16:creationId xmlns:a16="http://schemas.microsoft.com/office/drawing/2014/main" id="{21561757-AD56-4602-7675-3D2CF3DA66E1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90;p3">
                <a:extLst>
                  <a:ext uri="{FF2B5EF4-FFF2-40B4-BE49-F238E27FC236}">
                    <a16:creationId xmlns:a16="http://schemas.microsoft.com/office/drawing/2014/main" id="{27755F58-E49A-DF8C-ED49-BC294FF41CED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91;p3">
                <a:extLst>
                  <a:ext uri="{FF2B5EF4-FFF2-40B4-BE49-F238E27FC236}">
                    <a16:creationId xmlns:a16="http://schemas.microsoft.com/office/drawing/2014/main" id="{561D4CD7-BEA5-8AC2-581F-4DB87F6C8B5A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92;p3">
                <a:extLst>
                  <a:ext uri="{FF2B5EF4-FFF2-40B4-BE49-F238E27FC236}">
                    <a16:creationId xmlns:a16="http://schemas.microsoft.com/office/drawing/2014/main" id="{44046C94-9039-CF0C-D433-7327D5DEF9DD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6" name="Google Shape;93;p3">
                <a:extLst>
                  <a:ext uri="{FF2B5EF4-FFF2-40B4-BE49-F238E27FC236}">
                    <a16:creationId xmlns:a16="http://schemas.microsoft.com/office/drawing/2014/main" id="{7D643FD8-0F44-69FE-91F7-1D91E84A05C1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7" name="Google Shape;94;p3">
                <a:extLst>
                  <a:ext uri="{FF2B5EF4-FFF2-40B4-BE49-F238E27FC236}">
                    <a16:creationId xmlns:a16="http://schemas.microsoft.com/office/drawing/2014/main" id="{94E062E6-5E33-A8B2-A915-2ABF90BFB8ED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8" name="Google Shape;95;p3">
                <a:extLst>
                  <a:ext uri="{FF2B5EF4-FFF2-40B4-BE49-F238E27FC236}">
                    <a16:creationId xmlns:a16="http://schemas.microsoft.com/office/drawing/2014/main" id="{8C87976D-EA46-C337-B8A7-D5EA7038E7A2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96;p3">
              <a:extLst>
                <a:ext uri="{FF2B5EF4-FFF2-40B4-BE49-F238E27FC236}">
                  <a16:creationId xmlns:a16="http://schemas.microsoft.com/office/drawing/2014/main" id="{8851C8C8-47CF-3547-7109-26D955EDFE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97;p3">
                <a:extLst>
                  <a:ext uri="{FF2B5EF4-FFF2-40B4-BE49-F238E27FC236}">
                    <a16:creationId xmlns:a16="http://schemas.microsoft.com/office/drawing/2014/main" id="{CCC41B6D-0828-0F43-4E90-B03E9F3AE551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98;p3">
                <a:extLst>
                  <a:ext uri="{FF2B5EF4-FFF2-40B4-BE49-F238E27FC236}">
                    <a16:creationId xmlns:a16="http://schemas.microsoft.com/office/drawing/2014/main" id="{E4AA6510-701E-E288-49E8-B001EB1025DC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99;p3">
                <a:extLst>
                  <a:ext uri="{FF2B5EF4-FFF2-40B4-BE49-F238E27FC236}">
                    <a16:creationId xmlns:a16="http://schemas.microsoft.com/office/drawing/2014/main" id="{F0A33460-B159-13D4-0667-90FE836C3890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100;p3">
                <a:extLst>
                  <a:ext uri="{FF2B5EF4-FFF2-40B4-BE49-F238E27FC236}">
                    <a16:creationId xmlns:a16="http://schemas.microsoft.com/office/drawing/2014/main" id="{723F5058-8758-1AE3-C0E7-03A3A1A51F70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101;p3">
                <a:extLst>
                  <a:ext uri="{FF2B5EF4-FFF2-40B4-BE49-F238E27FC236}">
                    <a16:creationId xmlns:a16="http://schemas.microsoft.com/office/drawing/2014/main" id="{1732C696-2CF1-E6B2-ADD9-06D430BDD86C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102;p3">
                <a:extLst>
                  <a:ext uri="{FF2B5EF4-FFF2-40B4-BE49-F238E27FC236}">
                    <a16:creationId xmlns:a16="http://schemas.microsoft.com/office/drawing/2014/main" id="{9E0911B6-520B-AD26-63FC-CA920BF433D1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103;p3">
                <a:extLst>
                  <a:ext uri="{FF2B5EF4-FFF2-40B4-BE49-F238E27FC236}">
                    <a16:creationId xmlns:a16="http://schemas.microsoft.com/office/drawing/2014/main" id="{9EDE14A7-CAD7-AA7B-7F6A-30F89A4F3F42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104;p3">
                <a:extLst>
                  <a:ext uri="{FF2B5EF4-FFF2-40B4-BE49-F238E27FC236}">
                    <a16:creationId xmlns:a16="http://schemas.microsoft.com/office/drawing/2014/main" id="{B9C7897A-0B02-2193-77E7-C148430DFB5A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105;p3">
                <a:extLst>
                  <a:ext uri="{FF2B5EF4-FFF2-40B4-BE49-F238E27FC236}">
                    <a16:creationId xmlns:a16="http://schemas.microsoft.com/office/drawing/2014/main" id="{D42D693A-0A8A-F4AD-6381-3CB14DCD0B78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106;p3">
                <a:extLst>
                  <a:ext uri="{FF2B5EF4-FFF2-40B4-BE49-F238E27FC236}">
                    <a16:creationId xmlns:a16="http://schemas.microsoft.com/office/drawing/2014/main" id="{B01587DC-EF53-2921-B6E7-1DF8AAFD1991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107;p3">
                <a:extLst>
                  <a:ext uri="{FF2B5EF4-FFF2-40B4-BE49-F238E27FC236}">
                    <a16:creationId xmlns:a16="http://schemas.microsoft.com/office/drawing/2014/main" id="{94DAFAEE-C361-B970-E78B-E6544B286B06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108;p3">
                <a:extLst>
                  <a:ext uri="{FF2B5EF4-FFF2-40B4-BE49-F238E27FC236}">
                    <a16:creationId xmlns:a16="http://schemas.microsoft.com/office/drawing/2014/main" id="{C120D9F6-9B9D-96B4-978E-DC4AB31EB0FB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109;p3">
                <a:extLst>
                  <a:ext uri="{FF2B5EF4-FFF2-40B4-BE49-F238E27FC236}">
                    <a16:creationId xmlns:a16="http://schemas.microsoft.com/office/drawing/2014/main" id="{75C7EA11-E2B1-A7D0-E894-9BC0E5FD3C2C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110;p3">
                <a:extLst>
                  <a:ext uri="{FF2B5EF4-FFF2-40B4-BE49-F238E27FC236}">
                    <a16:creationId xmlns:a16="http://schemas.microsoft.com/office/drawing/2014/main" id="{9CB0B523-AA0F-B42A-2904-7C7C6078C3F4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111;p3">
                <a:extLst>
                  <a:ext uri="{FF2B5EF4-FFF2-40B4-BE49-F238E27FC236}">
                    <a16:creationId xmlns:a16="http://schemas.microsoft.com/office/drawing/2014/main" id="{5135432C-D0E5-F11C-D561-EE61F5A25358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sp>
        <p:nvSpPr>
          <p:cNvPr id="112" name="Google Shape;112;p3"/>
          <p:cNvSpPr txBox="1">
            <a:spLocks noGrp="1"/>
          </p:cNvSpPr>
          <p:nvPr>
            <p:ph type="title"/>
          </p:nvPr>
        </p:nvSpPr>
        <p:spPr>
          <a:xfrm>
            <a:off x="2792800" y="2764256"/>
            <a:ext cx="6606400" cy="1057200"/>
          </a:xfrm>
          <a:prstGeom prst="rect">
            <a:avLst/>
          </a:prstGeom>
        </p:spPr>
        <p:txBody>
          <a:bodyPr spcFirstLastPara="1" anchor="b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13" name="Google Shape;113;p3"/>
          <p:cNvSpPr txBox="1">
            <a:spLocks noGrp="1"/>
          </p:cNvSpPr>
          <p:nvPr>
            <p:ph type="title" idx="2"/>
          </p:nvPr>
        </p:nvSpPr>
        <p:spPr>
          <a:xfrm>
            <a:off x="4985400" y="1232877"/>
            <a:ext cx="2221200" cy="1278000"/>
          </a:xfrm>
          <a:prstGeom prst="rect">
            <a:avLst/>
          </a:prstGeom>
          <a:noFill/>
        </p:spPr>
        <p:txBody>
          <a:bodyPr spcFirstLastPara="1" anchor="ctr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12133" b="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114" name="Google Shape;114;p3"/>
          <p:cNvSpPr txBox="1">
            <a:spLocks noGrp="1"/>
          </p:cNvSpPr>
          <p:nvPr>
            <p:ph type="subTitle" idx="1"/>
          </p:nvPr>
        </p:nvSpPr>
        <p:spPr>
          <a:xfrm>
            <a:off x="4291600" y="4210733"/>
            <a:ext cx="3608800" cy="10064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350174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163;p5">
            <a:extLst>
              <a:ext uri="{FF2B5EF4-FFF2-40B4-BE49-F238E27FC236}">
                <a16:creationId xmlns:a16="http://schemas.microsoft.com/office/drawing/2014/main" id="{393D587D-B247-B2FB-0BAB-43E05CFB0096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164;p5">
              <a:extLst>
                <a:ext uri="{FF2B5EF4-FFF2-40B4-BE49-F238E27FC236}">
                  <a16:creationId xmlns:a16="http://schemas.microsoft.com/office/drawing/2014/main" id="{5E254694-601B-092D-8F2D-1B39A9F721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165;p5">
                <a:extLst>
                  <a:ext uri="{FF2B5EF4-FFF2-40B4-BE49-F238E27FC236}">
                    <a16:creationId xmlns:a16="http://schemas.microsoft.com/office/drawing/2014/main" id="{3D1FDE47-92CF-5148-8702-6C5450862D3B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166;p5">
                <a:extLst>
                  <a:ext uri="{FF2B5EF4-FFF2-40B4-BE49-F238E27FC236}">
                    <a16:creationId xmlns:a16="http://schemas.microsoft.com/office/drawing/2014/main" id="{F1055A68-D12E-84AA-811D-A2F84690B5AD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167;p5">
                <a:extLst>
                  <a:ext uri="{FF2B5EF4-FFF2-40B4-BE49-F238E27FC236}">
                    <a16:creationId xmlns:a16="http://schemas.microsoft.com/office/drawing/2014/main" id="{44935357-BAD0-43BA-EFAC-9872CCD032FC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168;p5">
                <a:extLst>
                  <a:ext uri="{FF2B5EF4-FFF2-40B4-BE49-F238E27FC236}">
                    <a16:creationId xmlns:a16="http://schemas.microsoft.com/office/drawing/2014/main" id="{0FE0B705-75E1-54E8-81A3-35E2A6A40AB7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169;p5">
                <a:extLst>
                  <a:ext uri="{FF2B5EF4-FFF2-40B4-BE49-F238E27FC236}">
                    <a16:creationId xmlns:a16="http://schemas.microsoft.com/office/drawing/2014/main" id="{F706AF41-57B3-C8F8-938E-CD3638EC765D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170;p5">
                <a:extLst>
                  <a:ext uri="{FF2B5EF4-FFF2-40B4-BE49-F238E27FC236}">
                    <a16:creationId xmlns:a16="http://schemas.microsoft.com/office/drawing/2014/main" id="{A5D4C090-D555-8431-7090-538DB5AEAF63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171;p5">
                <a:extLst>
                  <a:ext uri="{FF2B5EF4-FFF2-40B4-BE49-F238E27FC236}">
                    <a16:creationId xmlns:a16="http://schemas.microsoft.com/office/drawing/2014/main" id="{78A88374-8666-A9B3-DF00-F7F844E64CE6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172;p5">
                <a:extLst>
                  <a:ext uri="{FF2B5EF4-FFF2-40B4-BE49-F238E27FC236}">
                    <a16:creationId xmlns:a16="http://schemas.microsoft.com/office/drawing/2014/main" id="{46FA90A0-75FC-C15C-2C13-B17E8B8032D7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173;p5">
                <a:extLst>
                  <a:ext uri="{FF2B5EF4-FFF2-40B4-BE49-F238E27FC236}">
                    <a16:creationId xmlns:a16="http://schemas.microsoft.com/office/drawing/2014/main" id="{A2C9D4E9-E52A-CAB5-A7C6-312A4958024F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174;p5">
                <a:extLst>
                  <a:ext uri="{FF2B5EF4-FFF2-40B4-BE49-F238E27FC236}">
                    <a16:creationId xmlns:a16="http://schemas.microsoft.com/office/drawing/2014/main" id="{0BD079C4-A009-0976-AA0D-4CD4B9F35A8D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175;p5">
                <a:extLst>
                  <a:ext uri="{FF2B5EF4-FFF2-40B4-BE49-F238E27FC236}">
                    <a16:creationId xmlns:a16="http://schemas.microsoft.com/office/drawing/2014/main" id="{76D5ED2F-C1C7-B43E-6528-77F2C88AD88E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176;p5">
                <a:extLst>
                  <a:ext uri="{FF2B5EF4-FFF2-40B4-BE49-F238E27FC236}">
                    <a16:creationId xmlns:a16="http://schemas.microsoft.com/office/drawing/2014/main" id="{53EDD995-1929-810E-203A-CEA4903DAACD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2" name="Google Shape;177;p5">
                <a:extLst>
                  <a:ext uri="{FF2B5EF4-FFF2-40B4-BE49-F238E27FC236}">
                    <a16:creationId xmlns:a16="http://schemas.microsoft.com/office/drawing/2014/main" id="{CA19056F-B06F-7023-BAE3-60A172645EEF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3" name="Google Shape;178;p5">
                <a:extLst>
                  <a:ext uri="{FF2B5EF4-FFF2-40B4-BE49-F238E27FC236}">
                    <a16:creationId xmlns:a16="http://schemas.microsoft.com/office/drawing/2014/main" id="{9494461E-B115-CA6F-0A42-FD919FF7FF4E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4" name="Google Shape;179;p5">
                <a:extLst>
                  <a:ext uri="{FF2B5EF4-FFF2-40B4-BE49-F238E27FC236}">
                    <a16:creationId xmlns:a16="http://schemas.microsoft.com/office/drawing/2014/main" id="{B0A8A274-1078-D6CD-A21B-06FED0FCA7B3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180;p5">
              <a:extLst>
                <a:ext uri="{FF2B5EF4-FFF2-40B4-BE49-F238E27FC236}">
                  <a16:creationId xmlns:a16="http://schemas.microsoft.com/office/drawing/2014/main" id="{28747CD3-0BD6-B139-7FB2-EB6B5E5ED5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181;p5">
                <a:extLst>
                  <a:ext uri="{FF2B5EF4-FFF2-40B4-BE49-F238E27FC236}">
                    <a16:creationId xmlns:a16="http://schemas.microsoft.com/office/drawing/2014/main" id="{1AF203AB-7CE1-6489-1852-89BC4CE00356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182;p5">
                <a:extLst>
                  <a:ext uri="{FF2B5EF4-FFF2-40B4-BE49-F238E27FC236}">
                    <a16:creationId xmlns:a16="http://schemas.microsoft.com/office/drawing/2014/main" id="{A86BAE06-5DD9-4FA2-0EEC-80231DD26239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183;p5">
                <a:extLst>
                  <a:ext uri="{FF2B5EF4-FFF2-40B4-BE49-F238E27FC236}">
                    <a16:creationId xmlns:a16="http://schemas.microsoft.com/office/drawing/2014/main" id="{62F5A86E-0D3B-BD57-241D-F29D032F9624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184;p5">
                <a:extLst>
                  <a:ext uri="{FF2B5EF4-FFF2-40B4-BE49-F238E27FC236}">
                    <a16:creationId xmlns:a16="http://schemas.microsoft.com/office/drawing/2014/main" id="{8AB75BF8-E24F-2050-4B75-82F8993CB409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185;p5">
                <a:extLst>
                  <a:ext uri="{FF2B5EF4-FFF2-40B4-BE49-F238E27FC236}">
                    <a16:creationId xmlns:a16="http://schemas.microsoft.com/office/drawing/2014/main" id="{603C29A1-6A6F-2D60-A5CB-D09128E0DA39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186;p5">
                <a:extLst>
                  <a:ext uri="{FF2B5EF4-FFF2-40B4-BE49-F238E27FC236}">
                    <a16:creationId xmlns:a16="http://schemas.microsoft.com/office/drawing/2014/main" id="{14862179-D65A-054C-0080-82E1967C7652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187;p5">
                <a:extLst>
                  <a:ext uri="{FF2B5EF4-FFF2-40B4-BE49-F238E27FC236}">
                    <a16:creationId xmlns:a16="http://schemas.microsoft.com/office/drawing/2014/main" id="{1AE8BB33-CD47-57B6-568E-B25CBCBA7D49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188;p5">
                <a:extLst>
                  <a:ext uri="{FF2B5EF4-FFF2-40B4-BE49-F238E27FC236}">
                    <a16:creationId xmlns:a16="http://schemas.microsoft.com/office/drawing/2014/main" id="{0A9A8AA7-5517-DF2D-A465-2445F07D7B03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189;p5">
                <a:extLst>
                  <a:ext uri="{FF2B5EF4-FFF2-40B4-BE49-F238E27FC236}">
                    <a16:creationId xmlns:a16="http://schemas.microsoft.com/office/drawing/2014/main" id="{F60FA640-E9F9-154C-2184-E2E033B0AA3E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190;p5">
                <a:extLst>
                  <a:ext uri="{FF2B5EF4-FFF2-40B4-BE49-F238E27FC236}">
                    <a16:creationId xmlns:a16="http://schemas.microsoft.com/office/drawing/2014/main" id="{1932F6CD-F562-7731-E127-0D24DBD6193C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191;p5">
                <a:extLst>
                  <a:ext uri="{FF2B5EF4-FFF2-40B4-BE49-F238E27FC236}">
                    <a16:creationId xmlns:a16="http://schemas.microsoft.com/office/drawing/2014/main" id="{69BCB7E9-F268-9ACD-A456-F19957EC90B1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192;p5">
                <a:extLst>
                  <a:ext uri="{FF2B5EF4-FFF2-40B4-BE49-F238E27FC236}">
                    <a16:creationId xmlns:a16="http://schemas.microsoft.com/office/drawing/2014/main" id="{B137B63B-BE1D-C481-833E-C60F5694410D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193;p5">
                <a:extLst>
                  <a:ext uri="{FF2B5EF4-FFF2-40B4-BE49-F238E27FC236}">
                    <a16:creationId xmlns:a16="http://schemas.microsoft.com/office/drawing/2014/main" id="{0797D5D8-1B52-1BAD-8E2E-B3BABDD0921E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194;p5">
                <a:extLst>
                  <a:ext uri="{FF2B5EF4-FFF2-40B4-BE49-F238E27FC236}">
                    <a16:creationId xmlns:a16="http://schemas.microsoft.com/office/drawing/2014/main" id="{20ECE54A-547A-AD38-E024-3753F11F0F59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195;p5">
                <a:extLst>
                  <a:ext uri="{FF2B5EF4-FFF2-40B4-BE49-F238E27FC236}">
                    <a16:creationId xmlns:a16="http://schemas.microsoft.com/office/drawing/2014/main" id="{D64D439C-A261-DEB5-1F9C-2D8633B4A094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sp>
        <p:nvSpPr>
          <p:cNvPr id="195" name="Google Shape;201;p5">
            <a:extLst>
              <a:ext uri="{FF2B5EF4-FFF2-40B4-BE49-F238E27FC236}">
                <a16:creationId xmlns:a16="http://schemas.microsoft.com/office/drawing/2014/main" id="{B0950C2C-7B10-B584-7773-F9C89DF8437B}"/>
              </a:ext>
            </a:extLst>
          </p:cNvPr>
          <p:cNvSpPr>
            <a:spLocks/>
          </p:cNvSpPr>
          <p:nvPr/>
        </p:nvSpPr>
        <p:spPr bwMode="auto">
          <a:xfrm>
            <a:off x="-3987800" y="4000500"/>
            <a:ext cx="5614988" cy="3059113"/>
          </a:xfrm>
          <a:custGeom>
            <a:avLst/>
            <a:gdLst>
              <a:gd name="T0" fmla="*/ 272496002 w 44964"/>
              <a:gd name="T1" fmla="*/ 156264537 h 24495"/>
              <a:gd name="T2" fmla="*/ 282226825 w 44964"/>
              <a:gd name="T3" fmla="*/ 167463052 h 24495"/>
              <a:gd name="T4" fmla="*/ 285891602 w 44964"/>
              <a:gd name="T5" fmla="*/ 167463052 h 24495"/>
              <a:gd name="T6" fmla="*/ 419472971 w 44964"/>
              <a:gd name="T7" fmla="*/ 156264537 h 24495"/>
              <a:gd name="T8" fmla="*/ 423168718 w 44964"/>
              <a:gd name="T9" fmla="*/ 167463052 h 24495"/>
              <a:gd name="T10" fmla="*/ 432899665 w 44964"/>
              <a:gd name="T11" fmla="*/ 156264537 h 24495"/>
              <a:gd name="T12" fmla="*/ 448603250 w 44964"/>
              <a:gd name="T13" fmla="*/ 156264537 h 24495"/>
              <a:gd name="T14" fmla="*/ 100895580 w 44964"/>
              <a:gd name="T15" fmla="*/ 216671123 h 24495"/>
              <a:gd name="T16" fmla="*/ 110626403 w 44964"/>
              <a:gd name="T17" fmla="*/ 227854026 h 24495"/>
              <a:gd name="T18" fmla="*/ 114291180 w 44964"/>
              <a:gd name="T19" fmla="*/ 227854026 h 24495"/>
              <a:gd name="T20" fmla="*/ 586893996 w 44964"/>
              <a:gd name="T21" fmla="*/ 216671123 h 24495"/>
              <a:gd name="T22" fmla="*/ 590558773 w 44964"/>
              <a:gd name="T23" fmla="*/ 227854026 h 24495"/>
              <a:gd name="T24" fmla="*/ 600305205 w 44964"/>
              <a:gd name="T25" fmla="*/ 216671123 h 24495"/>
              <a:gd name="T26" fmla="*/ 616024275 w 44964"/>
              <a:gd name="T27" fmla="*/ 216671123 h 24495"/>
              <a:gd name="T28" fmla="*/ 691282771 w 44964"/>
              <a:gd name="T29" fmla="*/ 222894254 h 24495"/>
              <a:gd name="T30" fmla="*/ 339193153 w 44964"/>
              <a:gd name="T31" fmla="*/ 345641179 h 24495"/>
              <a:gd name="T32" fmla="*/ 361992022 w 44964"/>
              <a:gd name="T33" fmla="*/ 345641179 h 24495"/>
              <a:gd name="T34" fmla="*/ 294016251 w 44964"/>
              <a:gd name="T35" fmla="*/ 129859128 h 24495"/>
              <a:gd name="T36" fmla="*/ 271357620 w 44964"/>
              <a:gd name="T37" fmla="*/ 119268940 h 24495"/>
              <a:gd name="T38" fmla="*/ 244816049 w 44964"/>
              <a:gd name="T39" fmla="*/ 162409739 h 24495"/>
              <a:gd name="T40" fmla="*/ 241993445 w 44964"/>
              <a:gd name="T41" fmla="*/ 148918420 h 24495"/>
              <a:gd name="T42" fmla="*/ 235927150 w 44964"/>
              <a:gd name="T43" fmla="*/ 137641976 h 24495"/>
              <a:gd name="T44" fmla="*/ 227552996 w 44964"/>
              <a:gd name="T45" fmla="*/ 128315022 h 24495"/>
              <a:gd name="T46" fmla="*/ 209026932 w 44964"/>
              <a:gd name="T47" fmla="*/ 115853149 h 24495"/>
              <a:gd name="T48" fmla="*/ 122415829 w 44964"/>
              <a:gd name="T49" fmla="*/ 190172048 h 24495"/>
              <a:gd name="T50" fmla="*/ 99788417 w 44964"/>
              <a:gd name="T51" fmla="*/ 179675400 h 24495"/>
              <a:gd name="T52" fmla="*/ 63297488 w 44964"/>
              <a:gd name="T53" fmla="*/ 224173099 h 24495"/>
              <a:gd name="T54" fmla="*/ 46486866 w 44964"/>
              <a:gd name="T55" fmla="*/ 199561321 h 24495"/>
              <a:gd name="T56" fmla="*/ 22299984 w 44964"/>
              <a:gd name="T57" fmla="*/ 320124842 h 24495"/>
              <a:gd name="T58" fmla="*/ 24015300 w 44964"/>
              <a:gd name="T59" fmla="*/ 277061972 h 24495"/>
              <a:gd name="T60" fmla="*/ 19570913 w 44964"/>
              <a:gd name="T61" fmla="*/ 222894254 h 24495"/>
              <a:gd name="T62" fmla="*/ 11960883 w 44964"/>
              <a:gd name="T63" fmla="*/ 202306342 h 24495"/>
              <a:gd name="T64" fmla="*/ 5738742 w 44964"/>
              <a:gd name="T65" fmla="*/ 234014714 h 24495"/>
              <a:gd name="T66" fmla="*/ 1387888 w 44964"/>
              <a:gd name="T67" fmla="*/ 280820829 h 24495"/>
              <a:gd name="T68" fmla="*/ 2307984 w 44964"/>
              <a:gd name="T69" fmla="*/ 345641179 h 24495"/>
              <a:gd name="T70" fmla="*/ 701185176 w 44964"/>
              <a:gd name="T71" fmla="*/ 320124842 h 24495"/>
              <a:gd name="T72" fmla="*/ 696990294 w 44964"/>
              <a:gd name="T73" fmla="*/ 277061972 h 24495"/>
              <a:gd name="T74" fmla="*/ 698877191 w 44964"/>
              <a:gd name="T75" fmla="*/ 222894254 h 24495"/>
              <a:gd name="T76" fmla="*/ 687852014 w 44964"/>
              <a:gd name="T77" fmla="*/ 209808444 h 24495"/>
              <a:gd name="T78" fmla="*/ 678199115 w 44964"/>
              <a:gd name="T79" fmla="*/ 234014714 h 24495"/>
              <a:gd name="T80" fmla="*/ 679914431 w 44964"/>
              <a:gd name="T81" fmla="*/ 280820829 h 24495"/>
              <a:gd name="T82" fmla="*/ 664787905 w 44964"/>
              <a:gd name="T83" fmla="*/ 345641179 h 24495"/>
              <a:gd name="T84" fmla="*/ 650784152 w 44964"/>
              <a:gd name="T85" fmla="*/ 199561321 h 24495"/>
              <a:gd name="T86" fmla="*/ 619766976 w 44964"/>
              <a:gd name="T87" fmla="*/ 227854026 h 24495"/>
              <a:gd name="T88" fmla="*/ 597654183 w 44964"/>
              <a:gd name="T89" fmla="*/ 179675400 h 24495"/>
              <a:gd name="T90" fmla="*/ 522161791 w 44964"/>
              <a:gd name="T91" fmla="*/ 60406460 h 24495"/>
              <a:gd name="T92" fmla="*/ 476797822 w 44964"/>
              <a:gd name="T93" fmla="*/ 125679152 h 24495"/>
              <a:gd name="T94" fmla="*/ 467909048 w 44964"/>
              <a:gd name="T95" fmla="*/ 134304240 h 24495"/>
              <a:gd name="T96" fmla="*/ 460985095 w 44964"/>
              <a:gd name="T97" fmla="*/ 144910039 h 24495"/>
              <a:gd name="T98" fmla="*/ 456993014 w 44964"/>
              <a:gd name="T99" fmla="*/ 157637048 h 24495"/>
              <a:gd name="T100" fmla="*/ 452267902 w 44964"/>
              <a:gd name="T101" fmla="*/ 156264537 h 24495"/>
              <a:gd name="T102" fmla="*/ 411971959 w 44964"/>
              <a:gd name="T103" fmla="*/ 145144078 h 24495"/>
              <a:gd name="T104" fmla="*/ 415480765 w 44964"/>
              <a:gd name="T105" fmla="*/ 115603624 h 24495"/>
              <a:gd name="T106" fmla="*/ 416151357 w 44964"/>
              <a:gd name="T107" fmla="*/ 99882069 h 24495"/>
              <a:gd name="T108" fmla="*/ 412736084 w 44964"/>
              <a:gd name="T109" fmla="*/ 86640399 h 24495"/>
              <a:gd name="T110" fmla="*/ 406248827 w 44964"/>
              <a:gd name="T111" fmla="*/ 75628966 h 24495"/>
              <a:gd name="T112" fmla="*/ 397625168 w 44964"/>
              <a:gd name="T113" fmla="*/ 66645203 h 24495"/>
              <a:gd name="T114" fmla="*/ 356783510 w 44964"/>
              <a:gd name="T115" fmla="*/ 29399955 h 24495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44964" h="24495" extrusionOk="0">
                <a:moveTo>
                  <a:pt x="16849" y="10019"/>
                </a:moveTo>
                <a:lnTo>
                  <a:pt x="16849" y="10737"/>
                </a:lnTo>
                <a:lnTo>
                  <a:pt x="16465" y="10737"/>
                </a:lnTo>
                <a:lnTo>
                  <a:pt x="16465" y="10019"/>
                </a:lnTo>
                <a:lnTo>
                  <a:pt x="16849" y="10019"/>
                </a:lnTo>
                <a:close/>
                <a:moveTo>
                  <a:pt x="17474" y="10019"/>
                </a:moveTo>
                <a:lnTo>
                  <a:pt x="17474" y="10737"/>
                </a:lnTo>
                <a:lnTo>
                  <a:pt x="17090" y="10737"/>
                </a:lnTo>
                <a:lnTo>
                  <a:pt x="17090" y="10019"/>
                </a:lnTo>
                <a:lnTo>
                  <a:pt x="17474" y="10019"/>
                </a:lnTo>
                <a:close/>
                <a:moveTo>
                  <a:pt x="18098" y="10019"/>
                </a:moveTo>
                <a:lnTo>
                  <a:pt x="18098" y="10737"/>
                </a:lnTo>
                <a:lnTo>
                  <a:pt x="17709" y="10737"/>
                </a:lnTo>
                <a:lnTo>
                  <a:pt x="17709" y="10019"/>
                </a:lnTo>
                <a:lnTo>
                  <a:pt x="18098" y="10019"/>
                </a:lnTo>
                <a:close/>
                <a:moveTo>
                  <a:pt x="18854" y="9997"/>
                </a:moveTo>
                <a:lnTo>
                  <a:pt x="18854" y="10737"/>
                </a:lnTo>
                <a:lnTo>
                  <a:pt x="18333" y="10737"/>
                </a:lnTo>
                <a:lnTo>
                  <a:pt x="18333" y="10019"/>
                </a:lnTo>
                <a:lnTo>
                  <a:pt x="18815" y="10019"/>
                </a:lnTo>
                <a:cubicBezTo>
                  <a:pt x="18815" y="10019"/>
                  <a:pt x="18832" y="10014"/>
                  <a:pt x="18854" y="9997"/>
                </a:cubicBezTo>
                <a:close/>
                <a:moveTo>
                  <a:pt x="26380" y="9997"/>
                </a:moveTo>
                <a:cubicBezTo>
                  <a:pt x="26401" y="10014"/>
                  <a:pt x="26418" y="10019"/>
                  <a:pt x="26418" y="10019"/>
                </a:cubicBezTo>
                <a:lnTo>
                  <a:pt x="26899" y="10019"/>
                </a:lnTo>
                <a:lnTo>
                  <a:pt x="26899" y="10737"/>
                </a:lnTo>
                <a:lnTo>
                  <a:pt x="26380" y="10737"/>
                </a:lnTo>
                <a:lnTo>
                  <a:pt x="26380" y="9997"/>
                </a:lnTo>
                <a:close/>
                <a:moveTo>
                  <a:pt x="27518" y="10019"/>
                </a:moveTo>
                <a:lnTo>
                  <a:pt x="27518" y="10737"/>
                </a:lnTo>
                <a:lnTo>
                  <a:pt x="27136" y="10737"/>
                </a:lnTo>
                <a:lnTo>
                  <a:pt x="27136" y="10019"/>
                </a:lnTo>
                <a:lnTo>
                  <a:pt x="27518" y="10019"/>
                </a:lnTo>
                <a:close/>
                <a:moveTo>
                  <a:pt x="28143" y="10019"/>
                </a:moveTo>
                <a:lnTo>
                  <a:pt x="28143" y="10737"/>
                </a:lnTo>
                <a:lnTo>
                  <a:pt x="27760" y="10737"/>
                </a:lnTo>
                <a:lnTo>
                  <a:pt x="27760" y="10019"/>
                </a:lnTo>
                <a:lnTo>
                  <a:pt x="28143" y="10019"/>
                </a:lnTo>
                <a:close/>
                <a:moveTo>
                  <a:pt x="28767" y="10019"/>
                </a:moveTo>
                <a:lnTo>
                  <a:pt x="28767" y="10737"/>
                </a:lnTo>
                <a:lnTo>
                  <a:pt x="28384" y="10737"/>
                </a:lnTo>
                <a:lnTo>
                  <a:pt x="28384" y="10019"/>
                </a:lnTo>
                <a:lnTo>
                  <a:pt x="28767" y="10019"/>
                </a:lnTo>
                <a:close/>
                <a:moveTo>
                  <a:pt x="5845" y="13892"/>
                </a:moveTo>
                <a:lnTo>
                  <a:pt x="5845" y="14609"/>
                </a:lnTo>
                <a:lnTo>
                  <a:pt x="5461" y="14609"/>
                </a:lnTo>
                <a:lnTo>
                  <a:pt x="5461" y="13892"/>
                </a:lnTo>
                <a:lnTo>
                  <a:pt x="5845" y="13892"/>
                </a:lnTo>
                <a:close/>
                <a:moveTo>
                  <a:pt x="6470" y="13892"/>
                </a:moveTo>
                <a:lnTo>
                  <a:pt x="6470" y="14609"/>
                </a:lnTo>
                <a:lnTo>
                  <a:pt x="6086" y="14609"/>
                </a:lnTo>
                <a:lnTo>
                  <a:pt x="6086" y="13892"/>
                </a:lnTo>
                <a:lnTo>
                  <a:pt x="6470" y="13892"/>
                </a:lnTo>
                <a:close/>
                <a:moveTo>
                  <a:pt x="7094" y="13892"/>
                </a:moveTo>
                <a:lnTo>
                  <a:pt x="7094" y="14609"/>
                </a:lnTo>
                <a:lnTo>
                  <a:pt x="6710" y="14609"/>
                </a:lnTo>
                <a:lnTo>
                  <a:pt x="6710" y="13892"/>
                </a:lnTo>
                <a:lnTo>
                  <a:pt x="7094" y="13892"/>
                </a:lnTo>
                <a:close/>
                <a:moveTo>
                  <a:pt x="7850" y="13864"/>
                </a:moveTo>
                <a:lnTo>
                  <a:pt x="7850" y="14609"/>
                </a:lnTo>
                <a:lnTo>
                  <a:pt x="7329" y="14609"/>
                </a:lnTo>
                <a:lnTo>
                  <a:pt x="7329" y="13892"/>
                </a:lnTo>
                <a:lnTo>
                  <a:pt x="7812" y="13892"/>
                </a:lnTo>
                <a:cubicBezTo>
                  <a:pt x="7812" y="13892"/>
                  <a:pt x="7828" y="13880"/>
                  <a:pt x="7850" y="13864"/>
                </a:cubicBezTo>
                <a:close/>
                <a:moveTo>
                  <a:pt x="37114" y="13864"/>
                </a:moveTo>
                <a:cubicBezTo>
                  <a:pt x="37137" y="13880"/>
                  <a:pt x="37153" y="13892"/>
                  <a:pt x="37153" y="13892"/>
                </a:cubicBezTo>
                <a:lnTo>
                  <a:pt x="37635" y="13892"/>
                </a:lnTo>
                <a:lnTo>
                  <a:pt x="37635" y="14609"/>
                </a:lnTo>
                <a:lnTo>
                  <a:pt x="37114" y="14609"/>
                </a:lnTo>
                <a:lnTo>
                  <a:pt x="37114" y="13864"/>
                </a:lnTo>
                <a:close/>
                <a:moveTo>
                  <a:pt x="38259" y="13892"/>
                </a:moveTo>
                <a:lnTo>
                  <a:pt x="38259" y="14609"/>
                </a:lnTo>
                <a:lnTo>
                  <a:pt x="37870" y="14609"/>
                </a:lnTo>
                <a:lnTo>
                  <a:pt x="37870" y="13892"/>
                </a:lnTo>
                <a:lnTo>
                  <a:pt x="38259" y="13892"/>
                </a:lnTo>
                <a:close/>
                <a:moveTo>
                  <a:pt x="38879" y="13892"/>
                </a:moveTo>
                <a:lnTo>
                  <a:pt x="38879" y="14609"/>
                </a:lnTo>
                <a:lnTo>
                  <a:pt x="38495" y="14609"/>
                </a:lnTo>
                <a:lnTo>
                  <a:pt x="38495" y="13892"/>
                </a:lnTo>
                <a:lnTo>
                  <a:pt x="38879" y="13892"/>
                </a:lnTo>
                <a:close/>
                <a:moveTo>
                  <a:pt x="39503" y="13892"/>
                </a:moveTo>
                <a:lnTo>
                  <a:pt x="39503" y="14609"/>
                </a:lnTo>
                <a:lnTo>
                  <a:pt x="39119" y="14609"/>
                </a:lnTo>
                <a:lnTo>
                  <a:pt x="39119" y="13892"/>
                </a:lnTo>
                <a:lnTo>
                  <a:pt x="39503" y="13892"/>
                </a:lnTo>
                <a:close/>
                <a:moveTo>
                  <a:pt x="987" y="14291"/>
                </a:moveTo>
                <a:lnTo>
                  <a:pt x="987" y="15004"/>
                </a:lnTo>
                <a:lnTo>
                  <a:pt x="636" y="15004"/>
                </a:lnTo>
                <a:lnTo>
                  <a:pt x="636" y="14291"/>
                </a:lnTo>
                <a:lnTo>
                  <a:pt x="987" y="14291"/>
                </a:lnTo>
                <a:close/>
                <a:moveTo>
                  <a:pt x="44329" y="14291"/>
                </a:moveTo>
                <a:lnTo>
                  <a:pt x="44329" y="15004"/>
                </a:lnTo>
                <a:lnTo>
                  <a:pt x="43978" y="15004"/>
                </a:lnTo>
                <a:lnTo>
                  <a:pt x="43978" y="14291"/>
                </a:lnTo>
                <a:lnTo>
                  <a:pt x="44329" y="14291"/>
                </a:lnTo>
                <a:close/>
                <a:moveTo>
                  <a:pt x="21789" y="20623"/>
                </a:moveTo>
                <a:lnTo>
                  <a:pt x="21751" y="22161"/>
                </a:lnTo>
                <a:lnTo>
                  <a:pt x="20892" y="22161"/>
                </a:lnTo>
                <a:lnTo>
                  <a:pt x="20892" y="20623"/>
                </a:lnTo>
                <a:lnTo>
                  <a:pt x="21789" y="20623"/>
                </a:lnTo>
                <a:close/>
                <a:moveTo>
                  <a:pt x="24073" y="20623"/>
                </a:moveTo>
                <a:lnTo>
                  <a:pt x="24073" y="22161"/>
                </a:lnTo>
                <a:lnTo>
                  <a:pt x="23213" y="22161"/>
                </a:lnTo>
                <a:lnTo>
                  <a:pt x="23175" y="20623"/>
                </a:lnTo>
                <a:lnTo>
                  <a:pt x="24073" y="20623"/>
                </a:lnTo>
                <a:close/>
                <a:moveTo>
                  <a:pt x="22485" y="1"/>
                </a:moveTo>
                <a:lnTo>
                  <a:pt x="22348" y="1885"/>
                </a:lnTo>
                <a:cubicBezTo>
                  <a:pt x="21954" y="2969"/>
                  <a:pt x="20826" y="3555"/>
                  <a:pt x="20826" y="3555"/>
                </a:cubicBezTo>
                <a:cubicBezTo>
                  <a:pt x="19413" y="4273"/>
                  <a:pt x="17829" y="5697"/>
                  <a:pt x="18854" y="8326"/>
                </a:cubicBezTo>
                <a:lnTo>
                  <a:pt x="18854" y="9318"/>
                </a:lnTo>
                <a:cubicBezTo>
                  <a:pt x="18837" y="9312"/>
                  <a:pt x="18832" y="9306"/>
                  <a:pt x="18815" y="9306"/>
                </a:cubicBezTo>
                <a:cubicBezTo>
                  <a:pt x="18815" y="9306"/>
                  <a:pt x="18749" y="8244"/>
                  <a:pt x="17643" y="7647"/>
                </a:cubicBezTo>
                <a:lnTo>
                  <a:pt x="17643" y="6892"/>
                </a:lnTo>
                <a:lnTo>
                  <a:pt x="17401" y="6892"/>
                </a:lnTo>
                <a:lnTo>
                  <a:pt x="17401" y="7647"/>
                </a:lnTo>
                <a:cubicBezTo>
                  <a:pt x="16296" y="8244"/>
                  <a:pt x="16225" y="9306"/>
                  <a:pt x="16225" y="9306"/>
                </a:cubicBezTo>
                <a:cubicBezTo>
                  <a:pt x="15457" y="9493"/>
                  <a:pt x="16225" y="10019"/>
                  <a:pt x="16225" y="10019"/>
                </a:cubicBezTo>
                <a:lnTo>
                  <a:pt x="16225" y="10737"/>
                </a:lnTo>
                <a:lnTo>
                  <a:pt x="15704" y="10737"/>
                </a:lnTo>
                <a:cubicBezTo>
                  <a:pt x="15704" y="10687"/>
                  <a:pt x="15699" y="10638"/>
                  <a:pt x="15699" y="10588"/>
                </a:cubicBezTo>
                <a:lnTo>
                  <a:pt x="15699" y="10413"/>
                </a:lnTo>
                <a:cubicBezTo>
                  <a:pt x="15693" y="10363"/>
                  <a:pt x="15687" y="10320"/>
                  <a:pt x="15682" y="10271"/>
                </a:cubicBezTo>
                <a:lnTo>
                  <a:pt x="15666" y="10107"/>
                </a:lnTo>
                <a:cubicBezTo>
                  <a:pt x="15654" y="10062"/>
                  <a:pt x="15644" y="10019"/>
                  <a:pt x="15639" y="9976"/>
                </a:cubicBezTo>
                <a:cubicBezTo>
                  <a:pt x="15627" y="9920"/>
                  <a:pt x="15616" y="9870"/>
                  <a:pt x="15600" y="9822"/>
                </a:cubicBezTo>
                <a:cubicBezTo>
                  <a:pt x="15589" y="9778"/>
                  <a:pt x="15578" y="9734"/>
                  <a:pt x="15561" y="9690"/>
                </a:cubicBezTo>
                <a:cubicBezTo>
                  <a:pt x="15545" y="9640"/>
                  <a:pt x="15535" y="9597"/>
                  <a:pt x="15518" y="9548"/>
                </a:cubicBezTo>
                <a:cubicBezTo>
                  <a:pt x="15502" y="9504"/>
                  <a:pt x="15485" y="9465"/>
                  <a:pt x="15462" y="9427"/>
                </a:cubicBezTo>
                <a:cubicBezTo>
                  <a:pt x="15447" y="9377"/>
                  <a:pt x="15424" y="9334"/>
                  <a:pt x="15409" y="9291"/>
                </a:cubicBezTo>
                <a:cubicBezTo>
                  <a:pt x="15386" y="9253"/>
                  <a:pt x="15364" y="9213"/>
                  <a:pt x="15348" y="9175"/>
                </a:cubicBezTo>
                <a:cubicBezTo>
                  <a:pt x="15320" y="9132"/>
                  <a:pt x="15298" y="9093"/>
                  <a:pt x="15277" y="9049"/>
                </a:cubicBezTo>
                <a:cubicBezTo>
                  <a:pt x="15255" y="9011"/>
                  <a:pt x="15227" y="8978"/>
                  <a:pt x="15206" y="8940"/>
                </a:cubicBezTo>
                <a:cubicBezTo>
                  <a:pt x="15179" y="8902"/>
                  <a:pt x="15156" y="8863"/>
                  <a:pt x="15129" y="8825"/>
                </a:cubicBezTo>
                <a:cubicBezTo>
                  <a:pt x="15101" y="8786"/>
                  <a:pt x="15075" y="8753"/>
                  <a:pt x="15047" y="8720"/>
                </a:cubicBezTo>
                <a:cubicBezTo>
                  <a:pt x="15019" y="8682"/>
                  <a:pt x="14992" y="8644"/>
                  <a:pt x="14964" y="8611"/>
                </a:cubicBezTo>
                <a:cubicBezTo>
                  <a:pt x="14931" y="8578"/>
                  <a:pt x="14904" y="8545"/>
                  <a:pt x="14877" y="8512"/>
                </a:cubicBezTo>
                <a:cubicBezTo>
                  <a:pt x="14845" y="8480"/>
                  <a:pt x="14817" y="8447"/>
                  <a:pt x="14784" y="8414"/>
                </a:cubicBezTo>
                <a:cubicBezTo>
                  <a:pt x="14751" y="8381"/>
                  <a:pt x="14724" y="8353"/>
                  <a:pt x="14691" y="8321"/>
                </a:cubicBezTo>
                <a:cubicBezTo>
                  <a:pt x="14658" y="8288"/>
                  <a:pt x="14625" y="8260"/>
                  <a:pt x="14592" y="8227"/>
                </a:cubicBezTo>
                <a:cubicBezTo>
                  <a:pt x="14559" y="8201"/>
                  <a:pt x="14527" y="8173"/>
                  <a:pt x="14494" y="8140"/>
                </a:cubicBezTo>
                <a:cubicBezTo>
                  <a:pt x="14461" y="8113"/>
                  <a:pt x="14428" y="8085"/>
                  <a:pt x="14390" y="8058"/>
                </a:cubicBezTo>
                <a:cubicBezTo>
                  <a:pt x="14357" y="8030"/>
                  <a:pt x="14324" y="8004"/>
                  <a:pt x="14291" y="7976"/>
                </a:cubicBezTo>
                <a:cubicBezTo>
                  <a:pt x="14269" y="7964"/>
                  <a:pt x="14253" y="7948"/>
                  <a:pt x="14236" y="7938"/>
                </a:cubicBezTo>
                <a:cubicBezTo>
                  <a:pt x="13968" y="7741"/>
                  <a:pt x="13683" y="7570"/>
                  <a:pt x="13399" y="7428"/>
                </a:cubicBezTo>
                <a:lnTo>
                  <a:pt x="13404" y="7428"/>
                </a:lnTo>
                <a:cubicBezTo>
                  <a:pt x="13404" y="7428"/>
                  <a:pt x="12275" y="6842"/>
                  <a:pt x="11880" y="5752"/>
                </a:cubicBezTo>
                <a:lnTo>
                  <a:pt x="11744" y="3873"/>
                </a:lnTo>
                <a:lnTo>
                  <a:pt x="11481" y="3873"/>
                </a:lnTo>
                <a:lnTo>
                  <a:pt x="11349" y="5752"/>
                </a:lnTo>
                <a:cubicBezTo>
                  <a:pt x="10950" y="6842"/>
                  <a:pt x="9827" y="7428"/>
                  <a:pt x="9827" y="7428"/>
                </a:cubicBezTo>
                <a:cubicBezTo>
                  <a:pt x="8409" y="8146"/>
                  <a:pt x="6826" y="9569"/>
                  <a:pt x="7850" y="12193"/>
                </a:cubicBezTo>
                <a:lnTo>
                  <a:pt x="7850" y="13184"/>
                </a:lnTo>
                <a:cubicBezTo>
                  <a:pt x="7838" y="13184"/>
                  <a:pt x="7828" y="13179"/>
                  <a:pt x="7812" y="13174"/>
                </a:cubicBezTo>
                <a:cubicBezTo>
                  <a:pt x="7812" y="13174"/>
                  <a:pt x="7746" y="12117"/>
                  <a:pt x="6639" y="11520"/>
                </a:cubicBezTo>
                <a:lnTo>
                  <a:pt x="6639" y="10764"/>
                </a:lnTo>
                <a:lnTo>
                  <a:pt x="6399" y="10764"/>
                </a:lnTo>
                <a:lnTo>
                  <a:pt x="6399" y="11520"/>
                </a:lnTo>
                <a:cubicBezTo>
                  <a:pt x="5292" y="12117"/>
                  <a:pt x="5226" y="13174"/>
                  <a:pt x="5226" y="13174"/>
                </a:cubicBezTo>
                <a:cubicBezTo>
                  <a:pt x="4453" y="13360"/>
                  <a:pt x="5226" y="13892"/>
                  <a:pt x="5226" y="13892"/>
                </a:cubicBezTo>
                <a:lnTo>
                  <a:pt x="5226" y="14609"/>
                </a:lnTo>
                <a:lnTo>
                  <a:pt x="4295" y="14609"/>
                </a:lnTo>
                <a:lnTo>
                  <a:pt x="4059" y="14658"/>
                </a:lnTo>
                <a:lnTo>
                  <a:pt x="4059" y="14373"/>
                </a:lnTo>
                <a:cubicBezTo>
                  <a:pt x="4059" y="14105"/>
                  <a:pt x="3841" y="13892"/>
                  <a:pt x="3578" y="13892"/>
                </a:cubicBezTo>
                <a:lnTo>
                  <a:pt x="3237" y="13892"/>
                </a:lnTo>
                <a:lnTo>
                  <a:pt x="3237" y="12795"/>
                </a:lnTo>
                <a:cubicBezTo>
                  <a:pt x="3237" y="12729"/>
                  <a:pt x="3178" y="12670"/>
                  <a:pt x="3112" y="12670"/>
                </a:cubicBezTo>
                <a:lnTo>
                  <a:pt x="3106" y="12670"/>
                </a:lnTo>
                <a:cubicBezTo>
                  <a:pt x="3035" y="12670"/>
                  <a:pt x="2981" y="12729"/>
                  <a:pt x="2981" y="12795"/>
                </a:cubicBezTo>
                <a:lnTo>
                  <a:pt x="2981" y="13892"/>
                </a:lnTo>
                <a:lnTo>
                  <a:pt x="2981" y="14893"/>
                </a:lnTo>
                <a:lnTo>
                  <a:pt x="2334" y="15030"/>
                </a:lnTo>
                <a:lnTo>
                  <a:pt x="2334" y="22161"/>
                </a:lnTo>
                <a:lnTo>
                  <a:pt x="1474" y="22161"/>
                </a:lnTo>
                <a:lnTo>
                  <a:pt x="1430" y="20525"/>
                </a:lnTo>
                <a:lnTo>
                  <a:pt x="1622" y="20525"/>
                </a:lnTo>
                <a:lnTo>
                  <a:pt x="1622" y="20283"/>
                </a:lnTo>
                <a:lnTo>
                  <a:pt x="1424" y="20283"/>
                </a:lnTo>
                <a:lnTo>
                  <a:pt x="1364" y="18005"/>
                </a:lnTo>
                <a:lnTo>
                  <a:pt x="1540" y="18005"/>
                </a:lnTo>
                <a:lnTo>
                  <a:pt x="1540" y="17764"/>
                </a:lnTo>
                <a:lnTo>
                  <a:pt x="1359" y="17764"/>
                </a:lnTo>
                <a:lnTo>
                  <a:pt x="1288" y="15244"/>
                </a:lnTo>
                <a:lnTo>
                  <a:pt x="1474" y="15244"/>
                </a:lnTo>
                <a:lnTo>
                  <a:pt x="1474" y="15004"/>
                </a:lnTo>
                <a:lnTo>
                  <a:pt x="1255" y="15004"/>
                </a:lnTo>
                <a:lnTo>
                  <a:pt x="1255" y="14291"/>
                </a:lnTo>
                <a:lnTo>
                  <a:pt x="1474" y="14291"/>
                </a:lnTo>
                <a:lnTo>
                  <a:pt x="1474" y="14077"/>
                </a:lnTo>
                <a:lnTo>
                  <a:pt x="1255" y="14077"/>
                </a:lnTo>
                <a:cubicBezTo>
                  <a:pt x="1255" y="14077"/>
                  <a:pt x="1173" y="13502"/>
                  <a:pt x="855" y="13452"/>
                </a:cubicBezTo>
                <a:lnTo>
                  <a:pt x="855" y="12971"/>
                </a:lnTo>
                <a:lnTo>
                  <a:pt x="767" y="12971"/>
                </a:lnTo>
                <a:lnTo>
                  <a:pt x="767" y="13452"/>
                </a:lnTo>
                <a:cubicBezTo>
                  <a:pt x="450" y="13508"/>
                  <a:pt x="368" y="14077"/>
                  <a:pt x="368" y="14077"/>
                </a:cubicBezTo>
                <a:lnTo>
                  <a:pt x="148" y="14077"/>
                </a:lnTo>
                <a:lnTo>
                  <a:pt x="148" y="14291"/>
                </a:lnTo>
                <a:lnTo>
                  <a:pt x="368" y="14291"/>
                </a:lnTo>
                <a:lnTo>
                  <a:pt x="368" y="15004"/>
                </a:lnTo>
                <a:lnTo>
                  <a:pt x="148" y="15004"/>
                </a:lnTo>
                <a:lnTo>
                  <a:pt x="148" y="15244"/>
                </a:lnTo>
                <a:lnTo>
                  <a:pt x="335" y="15244"/>
                </a:lnTo>
                <a:lnTo>
                  <a:pt x="269" y="17764"/>
                </a:lnTo>
                <a:lnTo>
                  <a:pt x="89" y="17764"/>
                </a:lnTo>
                <a:lnTo>
                  <a:pt x="89" y="18005"/>
                </a:lnTo>
                <a:lnTo>
                  <a:pt x="264" y="18005"/>
                </a:lnTo>
                <a:lnTo>
                  <a:pt x="198" y="20283"/>
                </a:lnTo>
                <a:lnTo>
                  <a:pt x="1" y="20283"/>
                </a:lnTo>
                <a:lnTo>
                  <a:pt x="1" y="20525"/>
                </a:lnTo>
                <a:lnTo>
                  <a:pt x="193" y="20525"/>
                </a:lnTo>
                <a:lnTo>
                  <a:pt x="148" y="22161"/>
                </a:lnTo>
                <a:lnTo>
                  <a:pt x="160" y="22161"/>
                </a:lnTo>
                <a:lnTo>
                  <a:pt x="160" y="24495"/>
                </a:lnTo>
                <a:lnTo>
                  <a:pt x="44816" y="24495"/>
                </a:lnTo>
                <a:lnTo>
                  <a:pt x="44816" y="22161"/>
                </a:lnTo>
                <a:lnTo>
                  <a:pt x="44772" y="20525"/>
                </a:lnTo>
                <a:lnTo>
                  <a:pt x="44964" y="20525"/>
                </a:lnTo>
                <a:lnTo>
                  <a:pt x="44964" y="20283"/>
                </a:lnTo>
                <a:lnTo>
                  <a:pt x="44766" y="20283"/>
                </a:lnTo>
                <a:lnTo>
                  <a:pt x="44706" y="18005"/>
                </a:lnTo>
                <a:lnTo>
                  <a:pt x="44882" y="18005"/>
                </a:lnTo>
                <a:lnTo>
                  <a:pt x="44882" y="17764"/>
                </a:lnTo>
                <a:lnTo>
                  <a:pt x="44695" y="17764"/>
                </a:lnTo>
                <a:lnTo>
                  <a:pt x="44630" y="15244"/>
                </a:lnTo>
                <a:lnTo>
                  <a:pt x="44816" y="15244"/>
                </a:lnTo>
                <a:lnTo>
                  <a:pt x="44816" y="15004"/>
                </a:lnTo>
                <a:lnTo>
                  <a:pt x="44597" y="15004"/>
                </a:lnTo>
                <a:lnTo>
                  <a:pt x="44597" y="14291"/>
                </a:lnTo>
                <a:lnTo>
                  <a:pt x="44816" y="14291"/>
                </a:lnTo>
                <a:lnTo>
                  <a:pt x="44816" y="14077"/>
                </a:lnTo>
                <a:lnTo>
                  <a:pt x="44597" y="14077"/>
                </a:lnTo>
                <a:cubicBezTo>
                  <a:pt x="44597" y="14077"/>
                  <a:pt x="44514" y="13508"/>
                  <a:pt x="44202" y="13452"/>
                </a:cubicBezTo>
                <a:lnTo>
                  <a:pt x="44202" y="12971"/>
                </a:lnTo>
                <a:lnTo>
                  <a:pt x="44109" y="12971"/>
                </a:lnTo>
                <a:lnTo>
                  <a:pt x="44109" y="13452"/>
                </a:lnTo>
                <a:cubicBezTo>
                  <a:pt x="43791" y="13502"/>
                  <a:pt x="43709" y="14077"/>
                  <a:pt x="43709" y="14077"/>
                </a:cubicBezTo>
                <a:lnTo>
                  <a:pt x="43490" y="14077"/>
                </a:lnTo>
                <a:lnTo>
                  <a:pt x="43490" y="14291"/>
                </a:lnTo>
                <a:lnTo>
                  <a:pt x="43709" y="14291"/>
                </a:lnTo>
                <a:lnTo>
                  <a:pt x="43709" y="15004"/>
                </a:lnTo>
                <a:lnTo>
                  <a:pt x="43490" y="15004"/>
                </a:lnTo>
                <a:lnTo>
                  <a:pt x="43490" y="15244"/>
                </a:lnTo>
                <a:lnTo>
                  <a:pt x="43677" y="15244"/>
                </a:lnTo>
                <a:lnTo>
                  <a:pt x="43611" y="17764"/>
                </a:lnTo>
                <a:lnTo>
                  <a:pt x="43424" y="17764"/>
                </a:lnTo>
                <a:lnTo>
                  <a:pt x="43424" y="18005"/>
                </a:lnTo>
                <a:lnTo>
                  <a:pt x="43600" y="18005"/>
                </a:lnTo>
                <a:lnTo>
                  <a:pt x="43540" y="20283"/>
                </a:lnTo>
                <a:lnTo>
                  <a:pt x="43343" y="20283"/>
                </a:lnTo>
                <a:lnTo>
                  <a:pt x="43343" y="20525"/>
                </a:lnTo>
                <a:lnTo>
                  <a:pt x="43535" y="20525"/>
                </a:lnTo>
                <a:lnTo>
                  <a:pt x="43490" y="22161"/>
                </a:lnTo>
                <a:lnTo>
                  <a:pt x="42630" y="22161"/>
                </a:lnTo>
                <a:lnTo>
                  <a:pt x="42630" y="15030"/>
                </a:lnTo>
                <a:lnTo>
                  <a:pt x="41983" y="14893"/>
                </a:lnTo>
                <a:lnTo>
                  <a:pt x="41983" y="13892"/>
                </a:lnTo>
                <a:lnTo>
                  <a:pt x="41983" y="12795"/>
                </a:lnTo>
                <a:cubicBezTo>
                  <a:pt x="41983" y="12729"/>
                  <a:pt x="41930" y="12670"/>
                  <a:pt x="41859" y="12670"/>
                </a:cubicBezTo>
                <a:cubicBezTo>
                  <a:pt x="41786" y="12670"/>
                  <a:pt x="41732" y="12729"/>
                  <a:pt x="41732" y="12795"/>
                </a:cubicBezTo>
                <a:lnTo>
                  <a:pt x="41732" y="13892"/>
                </a:lnTo>
                <a:lnTo>
                  <a:pt x="41387" y="13892"/>
                </a:lnTo>
                <a:cubicBezTo>
                  <a:pt x="41124" y="13892"/>
                  <a:pt x="40911" y="14105"/>
                  <a:pt x="40911" y="14373"/>
                </a:cubicBezTo>
                <a:lnTo>
                  <a:pt x="40911" y="14658"/>
                </a:lnTo>
                <a:lnTo>
                  <a:pt x="40669" y="14609"/>
                </a:lnTo>
                <a:lnTo>
                  <a:pt x="39743" y="14609"/>
                </a:lnTo>
                <a:lnTo>
                  <a:pt x="39743" y="13892"/>
                </a:lnTo>
                <a:cubicBezTo>
                  <a:pt x="39743" y="13892"/>
                  <a:pt x="40511" y="13360"/>
                  <a:pt x="39743" y="13174"/>
                </a:cubicBezTo>
                <a:cubicBezTo>
                  <a:pt x="39743" y="13174"/>
                  <a:pt x="39673" y="12117"/>
                  <a:pt x="38566" y="11520"/>
                </a:cubicBezTo>
                <a:lnTo>
                  <a:pt x="38566" y="10764"/>
                </a:lnTo>
                <a:lnTo>
                  <a:pt x="38325" y="10764"/>
                </a:lnTo>
                <a:lnTo>
                  <a:pt x="38325" y="11520"/>
                </a:lnTo>
                <a:cubicBezTo>
                  <a:pt x="37225" y="12117"/>
                  <a:pt x="37153" y="13174"/>
                  <a:pt x="37153" y="13174"/>
                </a:cubicBezTo>
                <a:cubicBezTo>
                  <a:pt x="37137" y="13179"/>
                  <a:pt x="37131" y="13184"/>
                  <a:pt x="37114" y="13184"/>
                </a:cubicBezTo>
                <a:lnTo>
                  <a:pt x="37114" y="12193"/>
                </a:lnTo>
                <a:cubicBezTo>
                  <a:pt x="38138" y="9569"/>
                  <a:pt x="36556" y="8146"/>
                  <a:pt x="35143" y="7428"/>
                </a:cubicBezTo>
                <a:cubicBezTo>
                  <a:pt x="35143" y="7428"/>
                  <a:pt x="34015" y="6842"/>
                  <a:pt x="33620" y="5752"/>
                </a:cubicBezTo>
                <a:lnTo>
                  <a:pt x="33484" y="3873"/>
                </a:lnTo>
                <a:lnTo>
                  <a:pt x="33221" y="3873"/>
                </a:lnTo>
                <a:lnTo>
                  <a:pt x="33089" y="5752"/>
                </a:lnTo>
                <a:cubicBezTo>
                  <a:pt x="32690" y="6842"/>
                  <a:pt x="31566" y="7428"/>
                  <a:pt x="31566" y="7428"/>
                </a:cubicBezTo>
                <a:cubicBezTo>
                  <a:pt x="31287" y="7570"/>
                  <a:pt x="31002" y="7741"/>
                  <a:pt x="30728" y="7938"/>
                </a:cubicBezTo>
                <a:cubicBezTo>
                  <a:pt x="30711" y="7948"/>
                  <a:pt x="30695" y="7964"/>
                  <a:pt x="30678" y="7976"/>
                </a:cubicBezTo>
                <a:cubicBezTo>
                  <a:pt x="30640" y="8004"/>
                  <a:pt x="30607" y="8030"/>
                  <a:pt x="30575" y="8058"/>
                </a:cubicBezTo>
                <a:cubicBezTo>
                  <a:pt x="30542" y="8085"/>
                  <a:pt x="30504" y="8113"/>
                  <a:pt x="30471" y="8140"/>
                </a:cubicBezTo>
                <a:cubicBezTo>
                  <a:pt x="30438" y="8173"/>
                  <a:pt x="30405" y="8201"/>
                  <a:pt x="30372" y="8227"/>
                </a:cubicBezTo>
                <a:cubicBezTo>
                  <a:pt x="30339" y="8260"/>
                  <a:pt x="30306" y="8288"/>
                  <a:pt x="30273" y="8321"/>
                </a:cubicBezTo>
                <a:cubicBezTo>
                  <a:pt x="30246" y="8353"/>
                  <a:pt x="30213" y="8381"/>
                  <a:pt x="30180" y="8414"/>
                </a:cubicBezTo>
                <a:cubicBezTo>
                  <a:pt x="30153" y="8447"/>
                  <a:pt x="30120" y="8480"/>
                  <a:pt x="30087" y="8512"/>
                </a:cubicBezTo>
                <a:cubicBezTo>
                  <a:pt x="30061" y="8545"/>
                  <a:pt x="30033" y="8578"/>
                  <a:pt x="30005" y="8611"/>
                </a:cubicBezTo>
                <a:cubicBezTo>
                  <a:pt x="29972" y="8644"/>
                  <a:pt x="29945" y="8682"/>
                  <a:pt x="29917" y="8720"/>
                </a:cubicBezTo>
                <a:cubicBezTo>
                  <a:pt x="29890" y="8753"/>
                  <a:pt x="29863" y="8786"/>
                  <a:pt x="29841" y="8825"/>
                </a:cubicBezTo>
                <a:cubicBezTo>
                  <a:pt x="29813" y="8863"/>
                  <a:pt x="29786" y="8902"/>
                  <a:pt x="29758" y="8940"/>
                </a:cubicBezTo>
                <a:cubicBezTo>
                  <a:pt x="29737" y="8978"/>
                  <a:pt x="29710" y="9011"/>
                  <a:pt x="29687" y="9049"/>
                </a:cubicBezTo>
                <a:cubicBezTo>
                  <a:pt x="29666" y="9093"/>
                  <a:pt x="29644" y="9132"/>
                  <a:pt x="29621" y="9175"/>
                </a:cubicBezTo>
                <a:cubicBezTo>
                  <a:pt x="29600" y="9213"/>
                  <a:pt x="29578" y="9253"/>
                  <a:pt x="29561" y="9291"/>
                </a:cubicBezTo>
                <a:cubicBezTo>
                  <a:pt x="29540" y="9334"/>
                  <a:pt x="29518" y="9377"/>
                  <a:pt x="29502" y="9427"/>
                </a:cubicBezTo>
                <a:cubicBezTo>
                  <a:pt x="29485" y="9465"/>
                  <a:pt x="29462" y="9504"/>
                  <a:pt x="29452" y="9548"/>
                </a:cubicBezTo>
                <a:cubicBezTo>
                  <a:pt x="29430" y="9597"/>
                  <a:pt x="29419" y="9640"/>
                  <a:pt x="29403" y="9690"/>
                </a:cubicBezTo>
                <a:cubicBezTo>
                  <a:pt x="29391" y="9734"/>
                  <a:pt x="29376" y="9778"/>
                  <a:pt x="29364" y="9822"/>
                </a:cubicBezTo>
                <a:cubicBezTo>
                  <a:pt x="29348" y="9870"/>
                  <a:pt x="29343" y="9920"/>
                  <a:pt x="29331" y="9976"/>
                </a:cubicBezTo>
                <a:cubicBezTo>
                  <a:pt x="29320" y="10019"/>
                  <a:pt x="29310" y="10062"/>
                  <a:pt x="29305" y="10107"/>
                </a:cubicBezTo>
                <a:cubicBezTo>
                  <a:pt x="29293" y="10161"/>
                  <a:pt x="29288" y="10216"/>
                  <a:pt x="29282" y="10271"/>
                </a:cubicBezTo>
                <a:cubicBezTo>
                  <a:pt x="29277" y="10320"/>
                  <a:pt x="29272" y="10363"/>
                  <a:pt x="29272" y="10413"/>
                </a:cubicBezTo>
                <a:cubicBezTo>
                  <a:pt x="29265" y="10474"/>
                  <a:pt x="29265" y="10528"/>
                  <a:pt x="29265" y="10588"/>
                </a:cubicBezTo>
                <a:cubicBezTo>
                  <a:pt x="29265" y="10638"/>
                  <a:pt x="29260" y="10687"/>
                  <a:pt x="29265" y="10737"/>
                </a:cubicBezTo>
                <a:lnTo>
                  <a:pt x="29002" y="10737"/>
                </a:lnTo>
                <a:lnTo>
                  <a:pt x="29002" y="10019"/>
                </a:lnTo>
                <a:cubicBezTo>
                  <a:pt x="29002" y="10019"/>
                  <a:pt x="29775" y="9493"/>
                  <a:pt x="29002" y="9306"/>
                </a:cubicBezTo>
                <a:cubicBezTo>
                  <a:pt x="29002" y="9306"/>
                  <a:pt x="28937" y="8244"/>
                  <a:pt x="27831" y="7647"/>
                </a:cubicBezTo>
                <a:lnTo>
                  <a:pt x="27831" y="6892"/>
                </a:lnTo>
                <a:lnTo>
                  <a:pt x="27589" y="6892"/>
                </a:lnTo>
                <a:lnTo>
                  <a:pt x="27589" y="7647"/>
                </a:lnTo>
                <a:cubicBezTo>
                  <a:pt x="26484" y="8244"/>
                  <a:pt x="26418" y="9306"/>
                  <a:pt x="26418" y="9306"/>
                </a:cubicBezTo>
                <a:cubicBezTo>
                  <a:pt x="26401" y="9306"/>
                  <a:pt x="26390" y="9312"/>
                  <a:pt x="26380" y="9318"/>
                </a:cubicBezTo>
                <a:lnTo>
                  <a:pt x="26380" y="8326"/>
                </a:lnTo>
                <a:cubicBezTo>
                  <a:pt x="26434" y="8189"/>
                  <a:pt x="26478" y="8058"/>
                  <a:pt x="26517" y="7931"/>
                </a:cubicBezTo>
                <a:cubicBezTo>
                  <a:pt x="26527" y="7888"/>
                  <a:pt x="26538" y="7850"/>
                  <a:pt x="26549" y="7807"/>
                </a:cubicBezTo>
                <a:cubicBezTo>
                  <a:pt x="26570" y="7724"/>
                  <a:pt x="26598" y="7636"/>
                  <a:pt x="26615" y="7559"/>
                </a:cubicBezTo>
                <a:cubicBezTo>
                  <a:pt x="26626" y="7511"/>
                  <a:pt x="26631" y="7461"/>
                  <a:pt x="26643" y="7412"/>
                </a:cubicBezTo>
                <a:cubicBezTo>
                  <a:pt x="26653" y="7340"/>
                  <a:pt x="26669" y="7269"/>
                  <a:pt x="26676" y="7203"/>
                </a:cubicBezTo>
                <a:cubicBezTo>
                  <a:pt x="26681" y="7155"/>
                  <a:pt x="26686" y="7105"/>
                  <a:pt x="26691" y="7056"/>
                </a:cubicBezTo>
                <a:cubicBezTo>
                  <a:pt x="26697" y="6990"/>
                  <a:pt x="26702" y="6924"/>
                  <a:pt x="26702" y="6864"/>
                </a:cubicBezTo>
                <a:cubicBezTo>
                  <a:pt x="26708" y="6814"/>
                  <a:pt x="26702" y="6765"/>
                  <a:pt x="26702" y="6715"/>
                </a:cubicBezTo>
                <a:cubicBezTo>
                  <a:pt x="26702" y="6662"/>
                  <a:pt x="26702" y="6601"/>
                  <a:pt x="26697" y="6541"/>
                </a:cubicBezTo>
                <a:cubicBezTo>
                  <a:pt x="26697" y="6497"/>
                  <a:pt x="26691" y="6447"/>
                  <a:pt x="26686" y="6404"/>
                </a:cubicBezTo>
                <a:cubicBezTo>
                  <a:pt x="26681" y="6349"/>
                  <a:pt x="26676" y="6295"/>
                  <a:pt x="26664" y="6240"/>
                </a:cubicBezTo>
                <a:cubicBezTo>
                  <a:pt x="26658" y="6190"/>
                  <a:pt x="26648" y="6146"/>
                  <a:pt x="26636" y="6103"/>
                </a:cubicBezTo>
                <a:cubicBezTo>
                  <a:pt x="26626" y="6053"/>
                  <a:pt x="26620" y="5999"/>
                  <a:pt x="26603" y="5949"/>
                </a:cubicBezTo>
                <a:cubicBezTo>
                  <a:pt x="26593" y="5906"/>
                  <a:pt x="26577" y="5861"/>
                  <a:pt x="26565" y="5823"/>
                </a:cubicBezTo>
                <a:cubicBezTo>
                  <a:pt x="26549" y="5774"/>
                  <a:pt x="26538" y="5724"/>
                  <a:pt x="26517" y="5676"/>
                </a:cubicBezTo>
                <a:cubicBezTo>
                  <a:pt x="26505" y="5638"/>
                  <a:pt x="26484" y="5593"/>
                  <a:pt x="26467" y="5555"/>
                </a:cubicBezTo>
                <a:cubicBezTo>
                  <a:pt x="26451" y="5511"/>
                  <a:pt x="26428" y="5467"/>
                  <a:pt x="26406" y="5423"/>
                </a:cubicBezTo>
                <a:cubicBezTo>
                  <a:pt x="26390" y="5380"/>
                  <a:pt x="26368" y="5342"/>
                  <a:pt x="26347" y="5302"/>
                </a:cubicBezTo>
                <a:cubicBezTo>
                  <a:pt x="26325" y="5264"/>
                  <a:pt x="26302" y="5221"/>
                  <a:pt x="26281" y="5183"/>
                </a:cubicBezTo>
                <a:cubicBezTo>
                  <a:pt x="26259" y="5145"/>
                  <a:pt x="26231" y="5105"/>
                  <a:pt x="26209" y="5067"/>
                </a:cubicBezTo>
                <a:cubicBezTo>
                  <a:pt x="26183" y="5029"/>
                  <a:pt x="26155" y="4991"/>
                  <a:pt x="26127" y="4953"/>
                </a:cubicBezTo>
                <a:cubicBezTo>
                  <a:pt x="26105" y="4920"/>
                  <a:pt x="26077" y="4882"/>
                  <a:pt x="26051" y="4849"/>
                </a:cubicBezTo>
                <a:cubicBezTo>
                  <a:pt x="26024" y="4809"/>
                  <a:pt x="25996" y="4777"/>
                  <a:pt x="25963" y="4738"/>
                </a:cubicBezTo>
                <a:cubicBezTo>
                  <a:pt x="25935" y="4706"/>
                  <a:pt x="25908" y="4673"/>
                  <a:pt x="25880" y="4645"/>
                </a:cubicBezTo>
                <a:cubicBezTo>
                  <a:pt x="25847" y="4607"/>
                  <a:pt x="25815" y="4574"/>
                  <a:pt x="25788" y="4541"/>
                </a:cubicBezTo>
                <a:cubicBezTo>
                  <a:pt x="25755" y="4508"/>
                  <a:pt x="25723" y="4481"/>
                  <a:pt x="25695" y="4448"/>
                </a:cubicBezTo>
                <a:cubicBezTo>
                  <a:pt x="25662" y="4422"/>
                  <a:pt x="25629" y="4389"/>
                  <a:pt x="25596" y="4356"/>
                </a:cubicBezTo>
                <a:cubicBezTo>
                  <a:pt x="25563" y="4328"/>
                  <a:pt x="25531" y="4301"/>
                  <a:pt x="25498" y="4273"/>
                </a:cubicBezTo>
                <a:cubicBezTo>
                  <a:pt x="25465" y="4245"/>
                  <a:pt x="25427" y="4213"/>
                  <a:pt x="25394" y="4185"/>
                </a:cubicBezTo>
                <a:cubicBezTo>
                  <a:pt x="25361" y="4159"/>
                  <a:pt x="25328" y="4131"/>
                  <a:pt x="25289" y="4109"/>
                </a:cubicBezTo>
                <a:cubicBezTo>
                  <a:pt x="25273" y="4093"/>
                  <a:pt x="25256" y="4081"/>
                  <a:pt x="25240" y="4065"/>
                </a:cubicBezTo>
                <a:lnTo>
                  <a:pt x="25240" y="4071"/>
                </a:lnTo>
                <a:cubicBezTo>
                  <a:pt x="24967" y="3868"/>
                  <a:pt x="24681" y="3699"/>
                  <a:pt x="24401" y="3555"/>
                </a:cubicBezTo>
                <a:cubicBezTo>
                  <a:pt x="24401" y="3555"/>
                  <a:pt x="23279" y="2969"/>
                  <a:pt x="22879" y="1885"/>
                </a:cubicBezTo>
                <a:lnTo>
                  <a:pt x="22748" y="1"/>
                </a:lnTo>
                <a:lnTo>
                  <a:pt x="2248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grpSp>
        <p:nvGrpSpPr>
          <p:cNvPr id="201" name="Google Shape;202;p5">
            <a:extLst>
              <a:ext uri="{FF2B5EF4-FFF2-40B4-BE49-F238E27FC236}">
                <a16:creationId xmlns:a16="http://schemas.microsoft.com/office/drawing/2014/main" id="{A3B5736F-006E-6454-D95C-21CEBC99867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202" name="Google Shape;203;p5">
              <a:extLst>
                <a:ext uri="{FF2B5EF4-FFF2-40B4-BE49-F238E27FC236}">
                  <a16:creationId xmlns:a16="http://schemas.microsoft.com/office/drawing/2014/main" id="{84E227B1-28DB-98F7-E66C-EE05EE5AB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86598481 w 98960"/>
                <a:gd name="T1" fmla="*/ 0 h 15027"/>
                <a:gd name="T2" fmla="*/ 0 w 98960"/>
                <a:gd name="T3" fmla="*/ 6044716 h 15027"/>
                <a:gd name="T4" fmla="*/ 0 w 98960"/>
                <a:gd name="T5" fmla="*/ 128288456 h 15027"/>
                <a:gd name="T6" fmla="*/ 844896730 w 98960"/>
                <a:gd name="T7" fmla="*/ 128288456 h 15027"/>
                <a:gd name="T8" fmla="*/ 844896730 w 98960"/>
                <a:gd name="T9" fmla="*/ 44071942 h 15027"/>
                <a:gd name="T10" fmla="*/ 633177376 w 98960"/>
                <a:gd name="T11" fmla="*/ 92720087 h 15027"/>
                <a:gd name="T12" fmla="*/ 426444018 w 98960"/>
                <a:gd name="T13" fmla="*/ 53139063 h 15027"/>
                <a:gd name="T14" fmla="*/ 86598481 w 98960"/>
                <a:gd name="T15" fmla="*/ 0 h 150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3" name="Google Shape;204;p5">
              <a:extLst>
                <a:ext uri="{FF2B5EF4-FFF2-40B4-BE49-F238E27FC236}">
                  <a16:creationId xmlns:a16="http://schemas.microsoft.com/office/drawing/2014/main" id="{20B0315A-B403-7C4A-094E-35B71CBC5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09454083 w 98960"/>
                <a:gd name="T1" fmla="*/ 0 h 6896"/>
                <a:gd name="T2" fmla="*/ 0 w 98960"/>
                <a:gd name="T3" fmla="*/ 4388443 h 6896"/>
                <a:gd name="T4" fmla="*/ 0 w 98960"/>
                <a:gd name="T5" fmla="*/ 58867818 h 6896"/>
                <a:gd name="T6" fmla="*/ 844896730 w 98960"/>
                <a:gd name="T7" fmla="*/ 58867818 h 6896"/>
                <a:gd name="T8" fmla="*/ 844896730 w 98960"/>
                <a:gd name="T9" fmla="*/ 4806737 h 6896"/>
                <a:gd name="T10" fmla="*/ 607111613 w 98960"/>
                <a:gd name="T11" fmla="*/ 51414285 h 6896"/>
                <a:gd name="T12" fmla="*/ 475544731 w 98960"/>
                <a:gd name="T13" fmla="*/ 42407046 h 6896"/>
                <a:gd name="T14" fmla="*/ 109454083 w 98960"/>
                <a:gd name="T15" fmla="*/ 0 h 68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4" name="Google Shape;205;p5">
              <a:extLst>
                <a:ext uri="{FF2B5EF4-FFF2-40B4-BE49-F238E27FC236}">
                  <a16:creationId xmlns:a16="http://schemas.microsoft.com/office/drawing/2014/main" id="{A46BA6A2-2597-E052-D2CA-E35A70558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33974548 w 98960"/>
                <a:gd name="T1" fmla="*/ 0 h 9764"/>
                <a:gd name="T2" fmla="*/ 0 w 98960"/>
                <a:gd name="T3" fmla="*/ 9844023 h 9764"/>
                <a:gd name="T4" fmla="*/ 0 w 98960"/>
                <a:gd name="T5" fmla="*/ 49169019 h 9764"/>
                <a:gd name="T6" fmla="*/ 128604260 w 98960"/>
                <a:gd name="T7" fmla="*/ 42091175 h 9764"/>
                <a:gd name="T8" fmla="*/ 431771617 w 98960"/>
                <a:gd name="T9" fmla="*/ 83354262 h 9764"/>
                <a:gd name="T10" fmla="*/ 742802214 w 98960"/>
                <a:gd name="T11" fmla="*/ 83354262 h 9764"/>
                <a:gd name="T12" fmla="*/ 844896730 w 98960"/>
                <a:gd name="T13" fmla="*/ 50287429 h 9764"/>
                <a:gd name="T14" fmla="*/ 844896730 w 98960"/>
                <a:gd name="T15" fmla="*/ 16443696 h 9764"/>
                <a:gd name="T16" fmla="*/ 622769809 w 98960"/>
                <a:gd name="T17" fmla="*/ 66312830 h 9764"/>
                <a:gd name="T18" fmla="*/ 393761491 w 98960"/>
                <a:gd name="T19" fmla="*/ 33886421 h 9764"/>
                <a:gd name="T20" fmla="*/ 133974548 w 98960"/>
                <a:gd name="T21" fmla="*/ 0 h 97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5" name="Google Shape;206;p5">
              <a:extLst>
                <a:ext uri="{FF2B5EF4-FFF2-40B4-BE49-F238E27FC236}">
                  <a16:creationId xmlns:a16="http://schemas.microsoft.com/office/drawing/2014/main" id="{32963566-5158-F276-DD21-9DB5397E9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86564282 w 34426"/>
                <a:gd name="T1" fmla="*/ 0 h 6753"/>
                <a:gd name="T2" fmla="*/ 13378687 w 34426"/>
                <a:gd name="T3" fmla="*/ 3978558 h 6753"/>
                <a:gd name="T4" fmla="*/ 59783 w 34426"/>
                <a:gd name="T5" fmla="*/ 6027620 h 6753"/>
                <a:gd name="T6" fmla="*/ 0 w 34426"/>
                <a:gd name="T7" fmla="*/ 6027620 h 6753"/>
                <a:gd name="T8" fmla="*/ 0 w 34426"/>
                <a:gd name="T9" fmla="*/ 54761120 h 6753"/>
                <a:gd name="T10" fmla="*/ 133940344 w 34426"/>
                <a:gd name="T11" fmla="*/ 44942699 h 6753"/>
                <a:gd name="T12" fmla="*/ 293920852 w 34426"/>
                <a:gd name="T13" fmla="*/ 57655456 h 6753"/>
                <a:gd name="T14" fmla="*/ 74312598 w 34426"/>
                <a:gd name="T15" fmla="*/ 23658088 h 6753"/>
                <a:gd name="T16" fmla="*/ 164479926 w 34426"/>
                <a:gd name="T17" fmla="*/ 3372414 h 6753"/>
                <a:gd name="T18" fmla="*/ 86564282 w 34426"/>
                <a:gd name="T19" fmla="*/ 0 h 67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6" name="Google Shape;207;p5">
              <a:extLst>
                <a:ext uri="{FF2B5EF4-FFF2-40B4-BE49-F238E27FC236}">
                  <a16:creationId xmlns:a16="http://schemas.microsoft.com/office/drawing/2014/main" id="{0559545D-6FB8-08C0-9D07-989DABF61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13979109 w 18882"/>
                <a:gd name="T1" fmla="*/ 8501 h 4822"/>
                <a:gd name="T2" fmla="*/ 113979109 w 18882"/>
                <a:gd name="T3" fmla="*/ 8501 h 4822"/>
                <a:gd name="T4" fmla="*/ 0 w 18882"/>
                <a:gd name="T5" fmla="*/ 6975372 h 4822"/>
                <a:gd name="T6" fmla="*/ 0 w 18882"/>
                <a:gd name="T7" fmla="*/ 41160615 h 4822"/>
                <a:gd name="T8" fmla="*/ 161201520 w 18882"/>
                <a:gd name="T9" fmla="*/ 41160615 h 4822"/>
                <a:gd name="T10" fmla="*/ 113979109 w 18882"/>
                <a:gd name="T11" fmla="*/ 8501 h 4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7" name="Google Shape;208;p5">
              <a:extLst>
                <a:ext uri="{FF2B5EF4-FFF2-40B4-BE49-F238E27FC236}">
                  <a16:creationId xmlns:a16="http://schemas.microsoft.com/office/drawing/2014/main" id="{D09FFF89-925E-6065-6C70-4B3A2AD7D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33940344 w 34431"/>
                <a:gd name="T1" fmla="*/ 8501 h 5757"/>
                <a:gd name="T2" fmla="*/ 0 w 34431"/>
                <a:gd name="T3" fmla="*/ 9826928 h 5757"/>
                <a:gd name="T4" fmla="*/ 0 w 34431"/>
                <a:gd name="T5" fmla="*/ 28857640 h 5757"/>
                <a:gd name="T6" fmla="*/ 0 w 34431"/>
                <a:gd name="T7" fmla="*/ 49151921 h 5757"/>
                <a:gd name="T8" fmla="*/ 113979082 w 34431"/>
                <a:gd name="T9" fmla="*/ 42185143 h 5757"/>
                <a:gd name="T10" fmla="*/ 262168889 w 34431"/>
                <a:gd name="T11" fmla="*/ 11747925 h 5757"/>
                <a:gd name="T12" fmla="*/ 293963541 w 34431"/>
                <a:gd name="T13" fmla="*/ 12721267 h 5757"/>
                <a:gd name="T14" fmla="*/ 133940344 w 34431"/>
                <a:gd name="T15" fmla="*/ 8501 h 57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8" name="Google Shape;209;p5">
              <a:extLst>
                <a:ext uri="{FF2B5EF4-FFF2-40B4-BE49-F238E27FC236}">
                  <a16:creationId xmlns:a16="http://schemas.microsoft.com/office/drawing/2014/main" id="{1C557038-7E2D-E5AC-A644-C3F5234FB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8501 h 3814"/>
                <a:gd name="T2" fmla="*/ 145952979 w 22331"/>
                <a:gd name="T3" fmla="*/ 27875818 h 3814"/>
                <a:gd name="T4" fmla="*/ 170362375 w 22331"/>
                <a:gd name="T5" fmla="*/ 32554590 h 3814"/>
                <a:gd name="T6" fmla="*/ 0 w 22331"/>
                <a:gd name="T7" fmla="*/ 8501 h 38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9" name="Google Shape;210;p5">
              <a:extLst>
                <a:ext uri="{FF2B5EF4-FFF2-40B4-BE49-F238E27FC236}">
                  <a16:creationId xmlns:a16="http://schemas.microsoft.com/office/drawing/2014/main" id="{D2BC9AD3-7E5F-0DB9-0213-3270C5492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43161123 w 16768"/>
                <a:gd name="T1" fmla="*/ 8501 h 7259"/>
                <a:gd name="T2" fmla="*/ 0 w 16768"/>
                <a:gd name="T3" fmla="*/ 61967173 h 7259"/>
                <a:gd name="T4" fmla="*/ 143161123 w 16768"/>
                <a:gd name="T5" fmla="*/ 17314569 h 7259"/>
                <a:gd name="T6" fmla="*/ 143161123 w 16768"/>
                <a:gd name="T7" fmla="*/ 8501 h 7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10" name="Google Shape;211;p5">
              <a:extLst>
                <a:ext uri="{FF2B5EF4-FFF2-40B4-BE49-F238E27FC236}">
                  <a16:creationId xmlns:a16="http://schemas.microsoft.com/office/drawing/2014/main" id="{A299E79C-D649-4CD9-3D3E-C55AC9A88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49066544 w 5747"/>
                <a:gd name="T1" fmla="*/ 0 h 3874"/>
                <a:gd name="T2" fmla="*/ 35491500 w 5747"/>
                <a:gd name="T3" fmla="*/ 5660523 h 3874"/>
                <a:gd name="T4" fmla="*/ 8501 w 5747"/>
                <a:gd name="T5" fmla="*/ 33066855 h 3874"/>
                <a:gd name="T6" fmla="*/ 49066544 w 5747"/>
                <a:gd name="T7" fmla="*/ 33066855 h 3874"/>
                <a:gd name="T8" fmla="*/ 49066544 w 5747"/>
                <a:gd name="T9" fmla="*/ 0 h 38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11" name="Google Shape;212;p5">
              <a:extLst>
                <a:ext uri="{FF2B5EF4-FFF2-40B4-BE49-F238E27FC236}">
                  <a16:creationId xmlns:a16="http://schemas.microsoft.com/office/drawing/2014/main" id="{EA31B961-F760-7CA3-4CC0-10A189E83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43161123 w 16768"/>
                <a:gd name="T1" fmla="*/ 8501 h 5232"/>
                <a:gd name="T2" fmla="*/ 0 w 16768"/>
                <a:gd name="T3" fmla="*/ 44661096 h 5232"/>
                <a:gd name="T4" fmla="*/ 1511202 w 16768"/>
                <a:gd name="T5" fmla="*/ 44661096 h 5232"/>
                <a:gd name="T6" fmla="*/ 126546681 w 16768"/>
                <a:gd name="T7" fmla="*/ 21463974 h 5232"/>
                <a:gd name="T8" fmla="*/ 126930880 w 16768"/>
                <a:gd name="T9" fmla="*/ 21463974 h 5232"/>
                <a:gd name="T10" fmla="*/ 129586086 w 16768"/>
                <a:gd name="T11" fmla="*/ 39512751 h 5232"/>
                <a:gd name="T12" fmla="*/ 143161123 w 16768"/>
                <a:gd name="T13" fmla="*/ 33852232 h 5232"/>
                <a:gd name="T14" fmla="*/ 143161123 w 16768"/>
                <a:gd name="T15" fmla="*/ 8501 h 52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196" name="Google Shape;196;p5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197" name="Google Shape;197;p5"/>
          <p:cNvSpPr txBox="1">
            <a:spLocks noGrp="1"/>
          </p:cNvSpPr>
          <p:nvPr>
            <p:ph type="subTitle" idx="1"/>
          </p:nvPr>
        </p:nvSpPr>
        <p:spPr>
          <a:xfrm>
            <a:off x="6502845" y="5023999"/>
            <a:ext cx="3340800" cy="763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867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98" name="Google Shape;198;p5"/>
          <p:cNvSpPr txBox="1">
            <a:spLocks noGrp="1"/>
          </p:cNvSpPr>
          <p:nvPr>
            <p:ph type="subTitle" idx="2"/>
          </p:nvPr>
        </p:nvSpPr>
        <p:spPr>
          <a:xfrm>
            <a:off x="2348355" y="5023999"/>
            <a:ext cx="3340800" cy="763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867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99" name="Google Shape;199;p5"/>
          <p:cNvSpPr txBox="1">
            <a:spLocks noGrp="1"/>
          </p:cNvSpPr>
          <p:nvPr>
            <p:ph type="subTitle" idx="3"/>
          </p:nvPr>
        </p:nvSpPr>
        <p:spPr>
          <a:xfrm>
            <a:off x="6502845" y="4613300"/>
            <a:ext cx="3340800" cy="5260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200" name="Google Shape;200;p5"/>
          <p:cNvSpPr txBox="1">
            <a:spLocks noGrp="1"/>
          </p:cNvSpPr>
          <p:nvPr>
            <p:ph type="subTitle" idx="4"/>
          </p:nvPr>
        </p:nvSpPr>
        <p:spPr>
          <a:xfrm>
            <a:off x="2348355" y="4613300"/>
            <a:ext cx="3340800" cy="5260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5407026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214;p6">
            <a:extLst>
              <a:ext uri="{FF2B5EF4-FFF2-40B4-BE49-F238E27FC236}">
                <a16:creationId xmlns:a16="http://schemas.microsoft.com/office/drawing/2014/main" id="{BCC28253-7174-849C-C1A1-FB73CB6C536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215;p6">
              <a:extLst>
                <a:ext uri="{FF2B5EF4-FFF2-40B4-BE49-F238E27FC236}">
                  <a16:creationId xmlns:a16="http://schemas.microsoft.com/office/drawing/2014/main" id="{7A6EC0ED-5B6C-47E3-3F9D-A089314F30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216;p6">
                <a:extLst>
                  <a:ext uri="{FF2B5EF4-FFF2-40B4-BE49-F238E27FC236}">
                    <a16:creationId xmlns:a16="http://schemas.microsoft.com/office/drawing/2014/main" id="{645F942B-52D6-F613-2BBB-4A2946B96698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217;p6">
                <a:extLst>
                  <a:ext uri="{FF2B5EF4-FFF2-40B4-BE49-F238E27FC236}">
                    <a16:creationId xmlns:a16="http://schemas.microsoft.com/office/drawing/2014/main" id="{1D51A478-B793-4BEE-D45B-35F351E49E88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218;p6">
                <a:extLst>
                  <a:ext uri="{FF2B5EF4-FFF2-40B4-BE49-F238E27FC236}">
                    <a16:creationId xmlns:a16="http://schemas.microsoft.com/office/drawing/2014/main" id="{48F3A4EA-406E-D06D-FF76-695C1D053B32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219;p6">
                <a:extLst>
                  <a:ext uri="{FF2B5EF4-FFF2-40B4-BE49-F238E27FC236}">
                    <a16:creationId xmlns:a16="http://schemas.microsoft.com/office/drawing/2014/main" id="{4CA9C212-1717-1D6F-569A-E9326F969089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220;p6">
                <a:extLst>
                  <a:ext uri="{FF2B5EF4-FFF2-40B4-BE49-F238E27FC236}">
                    <a16:creationId xmlns:a16="http://schemas.microsoft.com/office/drawing/2014/main" id="{A72BBABB-CBEB-F801-03E8-8A7BE03C251A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221;p6">
                <a:extLst>
                  <a:ext uri="{FF2B5EF4-FFF2-40B4-BE49-F238E27FC236}">
                    <a16:creationId xmlns:a16="http://schemas.microsoft.com/office/drawing/2014/main" id="{C39E009D-73F6-CB6A-9E2E-8F648830E89A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222;p6">
                <a:extLst>
                  <a:ext uri="{FF2B5EF4-FFF2-40B4-BE49-F238E27FC236}">
                    <a16:creationId xmlns:a16="http://schemas.microsoft.com/office/drawing/2014/main" id="{599E6924-DD12-65E6-78A5-8655499B21F3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223;p6">
                <a:extLst>
                  <a:ext uri="{FF2B5EF4-FFF2-40B4-BE49-F238E27FC236}">
                    <a16:creationId xmlns:a16="http://schemas.microsoft.com/office/drawing/2014/main" id="{891916CC-87B6-EA76-421D-F78A79DB0BC8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224;p6">
                <a:extLst>
                  <a:ext uri="{FF2B5EF4-FFF2-40B4-BE49-F238E27FC236}">
                    <a16:creationId xmlns:a16="http://schemas.microsoft.com/office/drawing/2014/main" id="{DD85845A-05BB-3C24-F5E1-07ED73A6B7AC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225;p6">
                <a:extLst>
                  <a:ext uri="{FF2B5EF4-FFF2-40B4-BE49-F238E27FC236}">
                    <a16:creationId xmlns:a16="http://schemas.microsoft.com/office/drawing/2014/main" id="{CC42C76A-C824-41D2-CB33-767B71041F21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226;p6">
                <a:extLst>
                  <a:ext uri="{FF2B5EF4-FFF2-40B4-BE49-F238E27FC236}">
                    <a16:creationId xmlns:a16="http://schemas.microsoft.com/office/drawing/2014/main" id="{85A07E87-902A-403C-4E36-E4DDF7CC75EB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227;p6">
                <a:extLst>
                  <a:ext uri="{FF2B5EF4-FFF2-40B4-BE49-F238E27FC236}">
                    <a16:creationId xmlns:a16="http://schemas.microsoft.com/office/drawing/2014/main" id="{3454219F-29D5-A2D9-5F65-48B59335CB70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4" name="Google Shape;228;p6">
                <a:extLst>
                  <a:ext uri="{FF2B5EF4-FFF2-40B4-BE49-F238E27FC236}">
                    <a16:creationId xmlns:a16="http://schemas.microsoft.com/office/drawing/2014/main" id="{9979181A-4D53-DF87-C89C-CCF2DAD5219C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5" name="Google Shape;229;p6">
                <a:extLst>
                  <a:ext uri="{FF2B5EF4-FFF2-40B4-BE49-F238E27FC236}">
                    <a16:creationId xmlns:a16="http://schemas.microsoft.com/office/drawing/2014/main" id="{D352F52B-D423-F149-2607-B0545B0C89BC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6" name="Google Shape;230;p6">
                <a:extLst>
                  <a:ext uri="{FF2B5EF4-FFF2-40B4-BE49-F238E27FC236}">
                    <a16:creationId xmlns:a16="http://schemas.microsoft.com/office/drawing/2014/main" id="{0E431BF0-3F06-90ED-4122-EE9323ECFA86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231;p6">
              <a:extLst>
                <a:ext uri="{FF2B5EF4-FFF2-40B4-BE49-F238E27FC236}">
                  <a16:creationId xmlns:a16="http://schemas.microsoft.com/office/drawing/2014/main" id="{B1E4A507-BDF9-F492-9A44-F9E1714BB8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232;p6">
                <a:extLst>
                  <a:ext uri="{FF2B5EF4-FFF2-40B4-BE49-F238E27FC236}">
                    <a16:creationId xmlns:a16="http://schemas.microsoft.com/office/drawing/2014/main" id="{DF7D8945-2373-BA6D-00DE-263F6CA58914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233;p6">
                <a:extLst>
                  <a:ext uri="{FF2B5EF4-FFF2-40B4-BE49-F238E27FC236}">
                    <a16:creationId xmlns:a16="http://schemas.microsoft.com/office/drawing/2014/main" id="{73DD0132-1941-F02A-0857-E8A1624B7C94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234;p6">
                <a:extLst>
                  <a:ext uri="{FF2B5EF4-FFF2-40B4-BE49-F238E27FC236}">
                    <a16:creationId xmlns:a16="http://schemas.microsoft.com/office/drawing/2014/main" id="{3CEE2EE9-7425-5D87-E6C3-2448E8554CC3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235;p6">
                <a:extLst>
                  <a:ext uri="{FF2B5EF4-FFF2-40B4-BE49-F238E27FC236}">
                    <a16:creationId xmlns:a16="http://schemas.microsoft.com/office/drawing/2014/main" id="{F76C7D5B-8A88-049C-C2AE-04C3F9D5D781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236;p6">
                <a:extLst>
                  <a:ext uri="{FF2B5EF4-FFF2-40B4-BE49-F238E27FC236}">
                    <a16:creationId xmlns:a16="http://schemas.microsoft.com/office/drawing/2014/main" id="{7AF2B773-6506-8DF9-EAC6-70193F71703A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237;p6">
                <a:extLst>
                  <a:ext uri="{FF2B5EF4-FFF2-40B4-BE49-F238E27FC236}">
                    <a16:creationId xmlns:a16="http://schemas.microsoft.com/office/drawing/2014/main" id="{80BF57BF-C596-D261-DEF7-F276B76B6D44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238;p6">
                <a:extLst>
                  <a:ext uri="{FF2B5EF4-FFF2-40B4-BE49-F238E27FC236}">
                    <a16:creationId xmlns:a16="http://schemas.microsoft.com/office/drawing/2014/main" id="{622D04D8-77A7-964E-D02F-AEFBA08E392A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239;p6">
                <a:extLst>
                  <a:ext uri="{FF2B5EF4-FFF2-40B4-BE49-F238E27FC236}">
                    <a16:creationId xmlns:a16="http://schemas.microsoft.com/office/drawing/2014/main" id="{1CB29E33-30EE-26C3-6D35-C2B809C005A7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240;p6">
                <a:extLst>
                  <a:ext uri="{FF2B5EF4-FFF2-40B4-BE49-F238E27FC236}">
                    <a16:creationId xmlns:a16="http://schemas.microsoft.com/office/drawing/2014/main" id="{7CD8C138-C44A-C0F8-99DB-DAFA671EE0A5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241;p6">
                <a:extLst>
                  <a:ext uri="{FF2B5EF4-FFF2-40B4-BE49-F238E27FC236}">
                    <a16:creationId xmlns:a16="http://schemas.microsoft.com/office/drawing/2014/main" id="{6DA4DE95-C253-B0E2-9CBF-094CCE199CDC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242;p6">
                <a:extLst>
                  <a:ext uri="{FF2B5EF4-FFF2-40B4-BE49-F238E27FC236}">
                    <a16:creationId xmlns:a16="http://schemas.microsoft.com/office/drawing/2014/main" id="{8FD689E9-8580-A40B-929C-E47657B72EC5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243;p6">
                <a:extLst>
                  <a:ext uri="{FF2B5EF4-FFF2-40B4-BE49-F238E27FC236}">
                    <a16:creationId xmlns:a16="http://schemas.microsoft.com/office/drawing/2014/main" id="{9AA30734-A20E-17F4-FE7A-DC0B59609315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244;p6">
                <a:extLst>
                  <a:ext uri="{FF2B5EF4-FFF2-40B4-BE49-F238E27FC236}">
                    <a16:creationId xmlns:a16="http://schemas.microsoft.com/office/drawing/2014/main" id="{1A9C326C-C893-05E2-2104-7226BF048216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245;p6">
                <a:extLst>
                  <a:ext uri="{FF2B5EF4-FFF2-40B4-BE49-F238E27FC236}">
                    <a16:creationId xmlns:a16="http://schemas.microsoft.com/office/drawing/2014/main" id="{7137AE12-09AF-94D9-07F1-7FEC31ED934E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246;p6">
                <a:extLst>
                  <a:ext uri="{FF2B5EF4-FFF2-40B4-BE49-F238E27FC236}">
                    <a16:creationId xmlns:a16="http://schemas.microsoft.com/office/drawing/2014/main" id="{37D7D2CC-B142-CC9F-B99A-48C0B5E380E5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227" name="Google Shape;248;p6">
            <a:extLst>
              <a:ext uri="{FF2B5EF4-FFF2-40B4-BE49-F238E27FC236}">
                <a16:creationId xmlns:a16="http://schemas.microsoft.com/office/drawing/2014/main" id="{1D64D11E-8BA2-F0BB-D7DF-58EFBC60DF0B}"/>
              </a:ext>
            </a:extLst>
          </p:cNvPr>
          <p:cNvGrpSpPr>
            <a:grpSpLocks/>
          </p:cNvGrpSpPr>
          <p:nvPr/>
        </p:nvGrpSpPr>
        <p:grpSpPr bwMode="auto">
          <a:xfrm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228" name="Google Shape;249;p6">
              <a:extLst>
                <a:ext uri="{FF2B5EF4-FFF2-40B4-BE49-F238E27FC236}">
                  <a16:creationId xmlns:a16="http://schemas.microsoft.com/office/drawing/2014/main" id="{37B9652D-6393-D1B0-86A5-6DB598C01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86598481 w 98960"/>
                <a:gd name="T1" fmla="*/ 0 h 15027"/>
                <a:gd name="T2" fmla="*/ 0 w 98960"/>
                <a:gd name="T3" fmla="*/ 6044716 h 15027"/>
                <a:gd name="T4" fmla="*/ 0 w 98960"/>
                <a:gd name="T5" fmla="*/ 128288456 h 15027"/>
                <a:gd name="T6" fmla="*/ 844896730 w 98960"/>
                <a:gd name="T7" fmla="*/ 128288456 h 15027"/>
                <a:gd name="T8" fmla="*/ 844896730 w 98960"/>
                <a:gd name="T9" fmla="*/ 44071942 h 15027"/>
                <a:gd name="T10" fmla="*/ 633177376 w 98960"/>
                <a:gd name="T11" fmla="*/ 92720087 h 15027"/>
                <a:gd name="T12" fmla="*/ 426444018 w 98960"/>
                <a:gd name="T13" fmla="*/ 53139063 h 15027"/>
                <a:gd name="T14" fmla="*/ 86598481 w 98960"/>
                <a:gd name="T15" fmla="*/ 0 h 150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29" name="Google Shape;250;p6">
              <a:extLst>
                <a:ext uri="{FF2B5EF4-FFF2-40B4-BE49-F238E27FC236}">
                  <a16:creationId xmlns:a16="http://schemas.microsoft.com/office/drawing/2014/main" id="{D94C4D95-C04D-C3AC-B750-F9CF929BD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09454083 w 98960"/>
                <a:gd name="T1" fmla="*/ 0 h 6896"/>
                <a:gd name="T2" fmla="*/ 0 w 98960"/>
                <a:gd name="T3" fmla="*/ 4388443 h 6896"/>
                <a:gd name="T4" fmla="*/ 0 w 98960"/>
                <a:gd name="T5" fmla="*/ 58867818 h 6896"/>
                <a:gd name="T6" fmla="*/ 844896730 w 98960"/>
                <a:gd name="T7" fmla="*/ 58867818 h 6896"/>
                <a:gd name="T8" fmla="*/ 844896730 w 98960"/>
                <a:gd name="T9" fmla="*/ 4806737 h 6896"/>
                <a:gd name="T10" fmla="*/ 607111613 w 98960"/>
                <a:gd name="T11" fmla="*/ 51414285 h 6896"/>
                <a:gd name="T12" fmla="*/ 475544731 w 98960"/>
                <a:gd name="T13" fmla="*/ 42407046 h 6896"/>
                <a:gd name="T14" fmla="*/ 109454083 w 98960"/>
                <a:gd name="T15" fmla="*/ 0 h 68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0" name="Google Shape;251;p6">
              <a:extLst>
                <a:ext uri="{FF2B5EF4-FFF2-40B4-BE49-F238E27FC236}">
                  <a16:creationId xmlns:a16="http://schemas.microsoft.com/office/drawing/2014/main" id="{DF45B4F7-126A-1A82-9A89-E9D30316E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33974548 w 98960"/>
                <a:gd name="T1" fmla="*/ 0 h 9764"/>
                <a:gd name="T2" fmla="*/ 0 w 98960"/>
                <a:gd name="T3" fmla="*/ 9844023 h 9764"/>
                <a:gd name="T4" fmla="*/ 0 w 98960"/>
                <a:gd name="T5" fmla="*/ 49169019 h 9764"/>
                <a:gd name="T6" fmla="*/ 128604260 w 98960"/>
                <a:gd name="T7" fmla="*/ 42091175 h 9764"/>
                <a:gd name="T8" fmla="*/ 431771617 w 98960"/>
                <a:gd name="T9" fmla="*/ 83354262 h 9764"/>
                <a:gd name="T10" fmla="*/ 742802214 w 98960"/>
                <a:gd name="T11" fmla="*/ 83354262 h 9764"/>
                <a:gd name="T12" fmla="*/ 844896730 w 98960"/>
                <a:gd name="T13" fmla="*/ 50287429 h 9764"/>
                <a:gd name="T14" fmla="*/ 844896730 w 98960"/>
                <a:gd name="T15" fmla="*/ 16443696 h 9764"/>
                <a:gd name="T16" fmla="*/ 622769809 w 98960"/>
                <a:gd name="T17" fmla="*/ 66312830 h 9764"/>
                <a:gd name="T18" fmla="*/ 393761491 w 98960"/>
                <a:gd name="T19" fmla="*/ 33886421 h 9764"/>
                <a:gd name="T20" fmla="*/ 133974548 w 98960"/>
                <a:gd name="T21" fmla="*/ 0 h 97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1" name="Google Shape;252;p6">
              <a:extLst>
                <a:ext uri="{FF2B5EF4-FFF2-40B4-BE49-F238E27FC236}">
                  <a16:creationId xmlns:a16="http://schemas.microsoft.com/office/drawing/2014/main" id="{E5815381-B0F7-91B4-B7D2-9683669BF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86564282 w 34426"/>
                <a:gd name="T1" fmla="*/ 0 h 6753"/>
                <a:gd name="T2" fmla="*/ 13378687 w 34426"/>
                <a:gd name="T3" fmla="*/ 3978558 h 6753"/>
                <a:gd name="T4" fmla="*/ 59783 w 34426"/>
                <a:gd name="T5" fmla="*/ 6027620 h 6753"/>
                <a:gd name="T6" fmla="*/ 0 w 34426"/>
                <a:gd name="T7" fmla="*/ 6027620 h 6753"/>
                <a:gd name="T8" fmla="*/ 0 w 34426"/>
                <a:gd name="T9" fmla="*/ 54761120 h 6753"/>
                <a:gd name="T10" fmla="*/ 133940344 w 34426"/>
                <a:gd name="T11" fmla="*/ 44942699 h 6753"/>
                <a:gd name="T12" fmla="*/ 293920852 w 34426"/>
                <a:gd name="T13" fmla="*/ 57655456 h 6753"/>
                <a:gd name="T14" fmla="*/ 74312598 w 34426"/>
                <a:gd name="T15" fmla="*/ 23658088 h 6753"/>
                <a:gd name="T16" fmla="*/ 164479926 w 34426"/>
                <a:gd name="T17" fmla="*/ 3372414 h 6753"/>
                <a:gd name="T18" fmla="*/ 86564282 w 34426"/>
                <a:gd name="T19" fmla="*/ 0 h 67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2" name="Google Shape;253;p6">
              <a:extLst>
                <a:ext uri="{FF2B5EF4-FFF2-40B4-BE49-F238E27FC236}">
                  <a16:creationId xmlns:a16="http://schemas.microsoft.com/office/drawing/2014/main" id="{18A54CC2-890A-3CAE-FBF3-370EE8C8F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13979109 w 18882"/>
                <a:gd name="T1" fmla="*/ 8501 h 4822"/>
                <a:gd name="T2" fmla="*/ 113979109 w 18882"/>
                <a:gd name="T3" fmla="*/ 8501 h 4822"/>
                <a:gd name="T4" fmla="*/ 0 w 18882"/>
                <a:gd name="T5" fmla="*/ 6975372 h 4822"/>
                <a:gd name="T6" fmla="*/ 0 w 18882"/>
                <a:gd name="T7" fmla="*/ 41160615 h 4822"/>
                <a:gd name="T8" fmla="*/ 161201520 w 18882"/>
                <a:gd name="T9" fmla="*/ 41160615 h 4822"/>
                <a:gd name="T10" fmla="*/ 113979109 w 18882"/>
                <a:gd name="T11" fmla="*/ 8501 h 4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3" name="Google Shape;254;p6">
              <a:extLst>
                <a:ext uri="{FF2B5EF4-FFF2-40B4-BE49-F238E27FC236}">
                  <a16:creationId xmlns:a16="http://schemas.microsoft.com/office/drawing/2014/main" id="{FDDE78D2-AF80-1306-94D7-0CEDFF3E0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33940344 w 34431"/>
                <a:gd name="T1" fmla="*/ 8501 h 5757"/>
                <a:gd name="T2" fmla="*/ 0 w 34431"/>
                <a:gd name="T3" fmla="*/ 9826928 h 5757"/>
                <a:gd name="T4" fmla="*/ 0 w 34431"/>
                <a:gd name="T5" fmla="*/ 28857640 h 5757"/>
                <a:gd name="T6" fmla="*/ 0 w 34431"/>
                <a:gd name="T7" fmla="*/ 49151921 h 5757"/>
                <a:gd name="T8" fmla="*/ 113979082 w 34431"/>
                <a:gd name="T9" fmla="*/ 42185143 h 5757"/>
                <a:gd name="T10" fmla="*/ 262168889 w 34431"/>
                <a:gd name="T11" fmla="*/ 11747925 h 5757"/>
                <a:gd name="T12" fmla="*/ 293963541 w 34431"/>
                <a:gd name="T13" fmla="*/ 12721267 h 5757"/>
                <a:gd name="T14" fmla="*/ 133940344 w 34431"/>
                <a:gd name="T15" fmla="*/ 8501 h 57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4" name="Google Shape;255;p6">
              <a:extLst>
                <a:ext uri="{FF2B5EF4-FFF2-40B4-BE49-F238E27FC236}">
                  <a16:creationId xmlns:a16="http://schemas.microsoft.com/office/drawing/2014/main" id="{DB23C6CA-02FB-C49B-A11D-78C358AA2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8501 h 3814"/>
                <a:gd name="T2" fmla="*/ 145952979 w 22331"/>
                <a:gd name="T3" fmla="*/ 27875818 h 3814"/>
                <a:gd name="T4" fmla="*/ 170362375 w 22331"/>
                <a:gd name="T5" fmla="*/ 32554590 h 3814"/>
                <a:gd name="T6" fmla="*/ 0 w 22331"/>
                <a:gd name="T7" fmla="*/ 8501 h 38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5" name="Google Shape;256;p6">
              <a:extLst>
                <a:ext uri="{FF2B5EF4-FFF2-40B4-BE49-F238E27FC236}">
                  <a16:creationId xmlns:a16="http://schemas.microsoft.com/office/drawing/2014/main" id="{82433C92-D161-CCEE-EAC3-D2F30ED5F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43161123 w 16768"/>
                <a:gd name="T1" fmla="*/ 8501 h 7259"/>
                <a:gd name="T2" fmla="*/ 0 w 16768"/>
                <a:gd name="T3" fmla="*/ 61967173 h 7259"/>
                <a:gd name="T4" fmla="*/ 143161123 w 16768"/>
                <a:gd name="T5" fmla="*/ 17314569 h 7259"/>
                <a:gd name="T6" fmla="*/ 143161123 w 16768"/>
                <a:gd name="T7" fmla="*/ 8501 h 7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6" name="Google Shape;257;p6">
              <a:extLst>
                <a:ext uri="{FF2B5EF4-FFF2-40B4-BE49-F238E27FC236}">
                  <a16:creationId xmlns:a16="http://schemas.microsoft.com/office/drawing/2014/main" id="{9D299356-67D3-6569-9AAE-9F4CBE63B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49066544 w 5747"/>
                <a:gd name="T1" fmla="*/ 0 h 3874"/>
                <a:gd name="T2" fmla="*/ 35491500 w 5747"/>
                <a:gd name="T3" fmla="*/ 5660523 h 3874"/>
                <a:gd name="T4" fmla="*/ 8501 w 5747"/>
                <a:gd name="T5" fmla="*/ 33066855 h 3874"/>
                <a:gd name="T6" fmla="*/ 49066544 w 5747"/>
                <a:gd name="T7" fmla="*/ 33066855 h 3874"/>
                <a:gd name="T8" fmla="*/ 49066544 w 5747"/>
                <a:gd name="T9" fmla="*/ 0 h 38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7" name="Google Shape;258;p6">
              <a:extLst>
                <a:ext uri="{FF2B5EF4-FFF2-40B4-BE49-F238E27FC236}">
                  <a16:creationId xmlns:a16="http://schemas.microsoft.com/office/drawing/2014/main" id="{EEAF738B-F431-54E4-9D0E-34974C658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43161123 w 16768"/>
                <a:gd name="T1" fmla="*/ 8501 h 5232"/>
                <a:gd name="T2" fmla="*/ 0 w 16768"/>
                <a:gd name="T3" fmla="*/ 44661096 h 5232"/>
                <a:gd name="T4" fmla="*/ 1511202 w 16768"/>
                <a:gd name="T5" fmla="*/ 44661096 h 5232"/>
                <a:gd name="T6" fmla="*/ 126546681 w 16768"/>
                <a:gd name="T7" fmla="*/ 21463974 h 5232"/>
                <a:gd name="T8" fmla="*/ 126930880 w 16768"/>
                <a:gd name="T9" fmla="*/ 21463974 h 5232"/>
                <a:gd name="T10" fmla="*/ 129586086 w 16768"/>
                <a:gd name="T11" fmla="*/ 39512751 h 5232"/>
                <a:gd name="T12" fmla="*/ 143161123 w 16768"/>
                <a:gd name="T13" fmla="*/ 33852232 h 5232"/>
                <a:gd name="T14" fmla="*/ 143161123 w 16768"/>
                <a:gd name="T15" fmla="*/ 8501 h 52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247" name="Google Shape;247;p6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771689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260;p7">
            <a:extLst>
              <a:ext uri="{FF2B5EF4-FFF2-40B4-BE49-F238E27FC236}">
                <a16:creationId xmlns:a16="http://schemas.microsoft.com/office/drawing/2014/main" id="{678B842C-7E01-0867-1A32-F95B2D4AB01C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261;p7">
              <a:extLst>
                <a:ext uri="{FF2B5EF4-FFF2-40B4-BE49-F238E27FC236}">
                  <a16:creationId xmlns:a16="http://schemas.microsoft.com/office/drawing/2014/main" id="{989C27C5-640C-6D4A-3074-A77CF4CE0B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262;p7">
                <a:extLst>
                  <a:ext uri="{FF2B5EF4-FFF2-40B4-BE49-F238E27FC236}">
                    <a16:creationId xmlns:a16="http://schemas.microsoft.com/office/drawing/2014/main" id="{352F2A95-42C9-4A06-5CFB-97649F91D7A5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263;p7">
                <a:extLst>
                  <a:ext uri="{FF2B5EF4-FFF2-40B4-BE49-F238E27FC236}">
                    <a16:creationId xmlns:a16="http://schemas.microsoft.com/office/drawing/2014/main" id="{952E85D1-F6D5-B453-3857-1277A189E902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264;p7">
                <a:extLst>
                  <a:ext uri="{FF2B5EF4-FFF2-40B4-BE49-F238E27FC236}">
                    <a16:creationId xmlns:a16="http://schemas.microsoft.com/office/drawing/2014/main" id="{52DFD518-7484-2995-DD74-435A79D1B468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265;p7">
                <a:extLst>
                  <a:ext uri="{FF2B5EF4-FFF2-40B4-BE49-F238E27FC236}">
                    <a16:creationId xmlns:a16="http://schemas.microsoft.com/office/drawing/2014/main" id="{124C8952-447C-44EE-5B96-3F73992C9C7F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266;p7">
                <a:extLst>
                  <a:ext uri="{FF2B5EF4-FFF2-40B4-BE49-F238E27FC236}">
                    <a16:creationId xmlns:a16="http://schemas.microsoft.com/office/drawing/2014/main" id="{ECC65FF2-F8BF-6316-55FB-34A0FE3F6C6C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267;p7">
                <a:extLst>
                  <a:ext uri="{FF2B5EF4-FFF2-40B4-BE49-F238E27FC236}">
                    <a16:creationId xmlns:a16="http://schemas.microsoft.com/office/drawing/2014/main" id="{1E096F64-3431-8164-B86D-1C85DAE0861B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268;p7">
                <a:extLst>
                  <a:ext uri="{FF2B5EF4-FFF2-40B4-BE49-F238E27FC236}">
                    <a16:creationId xmlns:a16="http://schemas.microsoft.com/office/drawing/2014/main" id="{36D9895D-395E-F19E-A7B7-9E6578E8FDF7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269;p7">
                <a:extLst>
                  <a:ext uri="{FF2B5EF4-FFF2-40B4-BE49-F238E27FC236}">
                    <a16:creationId xmlns:a16="http://schemas.microsoft.com/office/drawing/2014/main" id="{9277268E-92AD-B3C5-6470-C9A849C3163B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270;p7">
                <a:extLst>
                  <a:ext uri="{FF2B5EF4-FFF2-40B4-BE49-F238E27FC236}">
                    <a16:creationId xmlns:a16="http://schemas.microsoft.com/office/drawing/2014/main" id="{024650D2-38F3-28D5-64CF-C6FD23C2DA12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271;p7">
                <a:extLst>
                  <a:ext uri="{FF2B5EF4-FFF2-40B4-BE49-F238E27FC236}">
                    <a16:creationId xmlns:a16="http://schemas.microsoft.com/office/drawing/2014/main" id="{93BCDDB4-0CCA-4553-B28D-8747AF9C515B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272;p7">
                <a:extLst>
                  <a:ext uri="{FF2B5EF4-FFF2-40B4-BE49-F238E27FC236}">
                    <a16:creationId xmlns:a16="http://schemas.microsoft.com/office/drawing/2014/main" id="{2A34D8E4-CD17-9324-4B24-B46CC9FE2B6A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273;p7">
                <a:extLst>
                  <a:ext uri="{FF2B5EF4-FFF2-40B4-BE49-F238E27FC236}">
                    <a16:creationId xmlns:a16="http://schemas.microsoft.com/office/drawing/2014/main" id="{510B11DF-E9E6-0E08-C73A-027731EA332A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8" name="Google Shape;274;p7">
                <a:extLst>
                  <a:ext uri="{FF2B5EF4-FFF2-40B4-BE49-F238E27FC236}">
                    <a16:creationId xmlns:a16="http://schemas.microsoft.com/office/drawing/2014/main" id="{32C9211E-E12F-CA83-E509-6CD999ECD0B4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9" name="Google Shape;275;p7">
                <a:extLst>
                  <a:ext uri="{FF2B5EF4-FFF2-40B4-BE49-F238E27FC236}">
                    <a16:creationId xmlns:a16="http://schemas.microsoft.com/office/drawing/2014/main" id="{CE181EFE-CD78-5F1D-DE1A-8E4D34CE0207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0" name="Google Shape;276;p7">
                <a:extLst>
                  <a:ext uri="{FF2B5EF4-FFF2-40B4-BE49-F238E27FC236}">
                    <a16:creationId xmlns:a16="http://schemas.microsoft.com/office/drawing/2014/main" id="{F9034AFB-3968-F840-A581-31B51A877155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277;p7">
              <a:extLst>
                <a:ext uri="{FF2B5EF4-FFF2-40B4-BE49-F238E27FC236}">
                  <a16:creationId xmlns:a16="http://schemas.microsoft.com/office/drawing/2014/main" id="{DDDA6E08-0DEE-77A1-406F-6116304A3F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278;p7">
                <a:extLst>
                  <a:ext uri="{FF2B5EF4-FFF2-40B4-BE49-F238E27FC236}">
                    <a16:creationId xmlns:a16="http://schemas.microsoft.com/office/drawing/2014/main" id="{50E6E696-70C2-981F-9137-95723CAE1816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279;p7">
                <a:extLst>
                  <a:ext uri="{FF2B5EF4-FFF2-40B4-BE49-F238E27FC236}">
                    <a16:creationId xmlns:a16="http://schemas.microsoft.com/office/drawing/2014/main" id="{3DF987F2-5D59-0E8C-1241-87EF10E61D9F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280;p7">
                <a:extLst>
                  <a:ext uri="{FF2B5EF4-FFF2-40B4-BE49-F238E27FC236}">
                    <a16:creationId xmlns:a16="http://schemas.microsoft.com/office/drawing/2014/main" id="{A3FD1EED-5355-AABF-04D8-CB98E8C30674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281;p7">
                <a:extLst>
                  <a:ext uri="{FF2B5EF4-FFF2-40B4-BE49-F238E27FC236}">
                    <a16:creationId xmlns:a16="http://schemas.microsoft.com/office/drawing/2014/main" id="{361D6F81-1D73-0BB6-E866-8F647F3D4114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282;p7">
                <a:extLst>
                  <a:ext uri="{FF2B5EF4-FFF2-40B4-BE49-F238E27FC236}">
                    <a16:creationId xmlns:a16="http://schemas.microsoft.com/office/drawing/2014/main" id="{6BE5B2C8-7CFF-9181-C305-DEC2F824845C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283;p7">
                <a:extLst>
                  <a:ext uri="{FF2B5EF4-FFF2-40B4-BE49-F238E27FC236}">
                    <a16:creationId xmlns:a16="http://schemas.microsoft.com/office/drawing/2014/main" id="{2AF60DE4-90AE-2170-02C3-5B6BF0E21904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284;p7">
                <a:extLst>
                  <a:ext uri="{FF2B5EF4-FFF2-40B4-BE49-F238E27FC236}">
                    <a16:creationId xmlns:a16="http://schemas.microsoft.com/office/drawing/2014/main" id="{5B4B5B28-D90C-16D4-0D14-81EEB165558C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285;p7">
                <a:extLst>
                  <a:ext uri="{FF2B5EF4-FFF2-40B4-BE49-F238E27FC236}">
                    <a16:creationId xmlns:a16="http://schemas.microsoft.com/office/drawing/2014/main" id="{9C23A723-857C-AAAF-28FB-E2810B3F3012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286;p7">
                <a:extLst>
                  <a:ext uri="{FF2B5EF4-FFF2-40B4-BE49-F238E27FC236}">
                    <a16:creationId xmlns:a16="http://schemas.microsoft.com/office/drawing/2014/main" id="{59202E3D-72C0-00EB-26D4-771533E71D9B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287;p7">
                <a:extLst>
                  <a:ext uri="{FF2B5EF4-FFF2-40B4-BE49-F238E27FC236}">
                    <a16:creationId xmlns:a16="http://schemas.microsoft.com/office/drawing/2014/main" id="{5232C7DF-9F8B-4CD3-332E-55A738762D59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288;p7">
                <a:extLst>
                  <a:ext uri="{FF2B5EF4-FFF2-40B4-BE49-F238E27FC236}">
                    <a16:creationId xmlns:a16="http://schemas.microsoft.com/office/drawing/2014/main" id="{D419713D-DF5B-C45E-0429-2F89FE1F812F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289;p7">
                <a:extLst>
                  <a:ext uri="{FF2B5EF4-FFF2-40B4-BE49-F238E27FC236}">
                    <a16:creationId xmlns:a16="http://schemas.microsoft.com/office/drawing/2014/main" id="{5369C14D-F821-07E0-F6FA-3BEF603AD383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290;p7">
                <a:extLst>
                  <a:ext uri="{FF2B5EF4-FFF2-40B4-BE49-F238E27FC236}">
                    <a16:creationId xmlns:a16="http://schemas.microsoft.com/office/drawing/2014/main" id="{7EA1C2CE-48D2-0B49-CC83-F865EBED0D50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291;p7">
                <a:extLst>
                  <a:ext uri="{FF2B5EF4-FFF2-40B4-BE49-F238E27FC236}">
                    <a16:creationId xmlns:a16="http://schemas.microsoft.com/office/drawing/2014/main" id="{91EB335B-1F1F-25D7-4B77-5A2338D030E7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292;p7">
                <a:extLst>
                  <a:ext uri="{FF2B5EF4-FFF2-40B4-BE49-F238E27FC236}">
                    <a16:creationId xmlns:a16="http://schemas.microsoft.com/office/drawing/2014/main" id="{867A8F3C-1C8A-277C-2080-31D91AD3ADB2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291" name="Google Shape;295;p7">
            <a:extLst>
              <a:ext uri="{FF2B5EF4-FFF2-40B4-BE49-F238E27FC236}">
                <a16:creationId xmlns:a16="http://schemas.microsoft.com/office/drawing/2014/main" id="{BEEE1BDD-4C4B-F35C-BDB3-CC1BC049E853}"/>
              </a:ext>
            </a:extLst>
          </p:cNvPr>
          <p:cNvGrpSpPr>
            <a:grpSpLocks/>
          </p:cNvGrpSpPr>
          <p:nvPr/>
        </p:nvGrpSpPr>
        <p:grpSpPr bwMode="auto">
          <a:xfrm>
            <a:off x="-4763" y="5013325"/>
            <a:ext cx="12395201" cy="2024063"/>
            <a:chOff x="-3642" y="3760474"/>
            <a:chExt cx="9296114" cy="1517132"/>
          </a:xfrm>
        </p:grpSpPr>
        <p:sp>
          <p:nvSpPr>
            <p:cNvPr id="292" name="Google Shape;296;p7">
              <a:extLst>
                <a:ext uri="{FF2B5EF4-FFF2-40B4-BE49-F238E27FC236}">
                  <a16:creationId xmlns:a16="http://schemas.microsoft.com/office/drawing/2014/main" id="{50527678-5E95-A5EF-9BB7-6A01294E2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9083" y="3760474"/>
              <a:ext cx="1723388" cy="1517132"/>
            </a:xfrm>
            <a:custGeom>
              <a:avLst/>
              <a:gdLst>
                <a:gd name="T0" fmla="*/ 53246966 w 18399"/>
                <a:gd name="T1" fmla="*/ 5869578 h 16197"/>
                <a:gd name="T2" fmla="*/ 48588227 w 18399"/>
                <a:gd name="T3" fmla="*/ 13993920 h 16197"/>
                <a:gd name="T4" fmla="*/ 50790349 w 18399"/>
                <a:gd name="T5" fmla="*/ 31918314 h 16197"/>
                <a:gd name="T6" fmla="*/ 50842990 w 18399"/>
                <a:gd name="T7" fmla="*/ 48307405 h 16197"/>
                <a:gd name="T8" fmla="*/ 45754317 w 18399"/>
                <a:gd name="T9" fmla="*/ 76988290 h 16197"/>
                <a:gd name="T10" fmla="*/ 38972323 w 18399"/>
                <a:gd name="T11" fmla="*/ 76988290 h 16197"/>
                <a:gd name="T12" fmla="*/ 38788079 w 18399"/>
                <a:gd name="T13" fmla="*/ 74496548 h 16197"/>
                <a:gd name="T14" fmla="*/ 21776097 w 18399"/>
                <a:gd name="T15" fmla="*/ 50948266 h 16197"/>
                <a:gd name="T16" fmla="*/ 22065623 w 18399"/>
                <a:gd name="T17" fmla="*/ 48974224 h 16197"/>
                <a:gd name="T18" fmla="*/ 22153296 w 18399"/>
                <a:gd name="T19" fmla="*/ 46000000 h 16197"/>
                <a:gd name="T20" fmla="*/ 21433930 w 18399"/>
                <a:gd name="T21" fmla="*/ 42490561 h 16197"/>
                <a:gd name="T22" fmla="*/ 20714470 w 18399"/>
                <a:gd name="T23" fmla="*/ 46000000 h 16197"/>
                <a:gd name="T24" fmla="*/ 20810947 w 18399"/>
                <a:gd name="T25" fmla="*/ 48974224 h 16197"/>
                <a:gd name="T26" fmla="*/ 21091763 w 18399"/>
                <a:gd name="T27" fmla="*/ 50948266 h 16197"/>
                <a:gd name="T28" fmla="*/ 4281541 w 18399"/>
                <a:gd name="T29" fmla="*/ 75259938 h 16197"/>
                <a:gd name="T30" fmla="*/ 5053548 w 18399"/>
                <a:gd name="T31" fmla="*/ 76988290 h 16197"/>
                <a:gd name="T32" fmla="*/ 0 w 18399"/>
                <a:gd name="T33" fmla="*/ 142105915 h 16197"/>
                <a:gd name="T34" fmla="*/ 159407442 w 18399"/>
                <a:gd name="T35" fmla="*/ 78716736 h 16197"/>
                <a:gd name="T36" fmla="*/ 154310058 w 18399"/>
                <a:gd name="T37" fmla="*/ 75979304 h 16197"/>
                <a:gd name="T38" fmla="*/ 140219658 w 18399"/>
                <a:gd name="T39" fmla="*/ 53299600 h 16197"/>
                <a:gd name="T40" fmla="*/ 138350899 w 18399"/>
                <a:gd name="T41" fmla="*/ 48789980 h 16197"/>
                <a:gd name="T42" fmla="*/ 137824394 w 18399"/>
                <a:gd name="T43" fmla="*/ 45710474 h 16197"/>
                <a:gd name="T44" fmla="*/ 137684080 w 18399"/>
                <a:gd name="T45" fmla="*/ 42297513 h 16197"/>
                <a:gd name="T46" fmla="*/ 136911979 w 18399"/>
                <a:gd name="T47" fmla="*/ 45227900 h 16197"/>
                <a:gd name="T48" fmla="*/ 137008456 w 18399"/>
                <a:gd name="T49" fmla="*/ 48439008 h 16197"/>
                <a:gd name="T50" fmla="*/ 137008456 w 18399"/>
                <a:gd name="T51" fmla="*/ 49167179 h 16197"/>
                <a:gd name="T52" fmla="*/ 129173640 w 18399"/>
                <a:gd name="T53" fmla="*/ 57528499 h 16197"/>
                <a:gd name="T54" fmla="*/ 120382572 w 18399"/>
                <a:gd name="T55" fmla="*/ 76988290 h 16197"/>
                <a:gd name="T56" fmla="*/ 113600578 w 18399"/>
                <a:gd name="T57" fmla="*/ 76988290 h 16197"/>
                <a:gd name="T58" fmla="*/ 108503100 w 18399"/>
                <a:gd name="T59" fmla="*/ 48307405 h 16197"/>
                <a:gd name="T60" fmla="*/ 109143504 w 18399"/>
                <a:gd name="T61" fmla="*/ 31918314 h 16197"/>
                <a:gd name="T62" fmla="*/ 109187434 w 18399"/>
                <a:gd name="T63" fmla="*/ 13993920 h 16197"/>
                <a:gd name="T64" fmla="*/ 106011357 w 18399"/>
                <a:gd name="T65" fmla="*/ 5834453 h 16197"/>
                <a:gd name="T66" fmla="*/ 104528601 w 18399"/>
                <a:gd name="T67" fmla="*/ 0 h 16197"/>
                <a:gd name="T68" fmla="*/ 103028329 w 18399"/>
                <a:gd name="T69" fmla="*/ 5834453 h 16197"/>
                <a:gd name="T70" fmla="*/ 99861057 w 18399"/>
                <a:gd name="T71" fmla="*/ 13993920 h 16197"/>
                <a:gd name="T72" fmla="*/ 99913698 w 18399"/>
                <a:gd name="T73" fmla="*/ 31918314 h 16197"/>
                <a:gd name="T74" fmla="*/ 100536680 w 18399"/>
                <a:gd name="T75" fmla="*/ 46701851 h 16197"/>
                <a:gd name="T76" fmla="*/ 80067807 w 18399"/>
                <a:gd name="T77" fmla="*/ 30181157 h 16197"/>
                <a:gd name="T78" fmla="*/ 80445099 w 18399"/>
                <a:gd name="T79" fmla="*/ 27873753 h 16197"/>
                <a:gd name="T80" fmla="*/ 80541577 w 18399"/>
                <a:gd name="T81" fmla="*/ 24329188 h 16197"/>
                <a:gd name="T82" fmla="*/ 79295799 w 18399"/>
                <a:gd name="T83" fmla="*/ 24039662 h 16197"/>
                <a:gd name="T84" fmla="*/ 79295799 w 18399"/>
                <a:gd name="T85" fmla="*/ 24662551 h 16197"/>
                <a:gd name="T86" fmla="*/ 78962343 w 18399"/>
                <a:gd name="T87" fmla="*/ 28698401 h 16197"/>
                <a:gd name="T88" fmla="*/ 60081601 w 18399"/>
                <a:gd name="T89" fmla="*/ 46798328 h 16197"/>
                <a:gd name="T90" fmla="*/ 58774284 w 18399"/>
                <a:gd name="T91" fmla="*/ 46701851 h 16197"/>
                <a:gd name="T92" fmla="*/ 58774284 w 18399"/>
                <a:gd name="T93" fmla="*/ 31918314 h 16197"/>
                <a:gd name="T94" fmla="*/ 60932664 w 18399"/>
                <a:gd name="T95" fmla="*/ 13993920 h 16197"/>
                <a:gd name="T96" fmla="*/ 56273831 w 18399"/>
                <a:gd name="T97" fmla="*/ 5851969 h 1619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8399" h="16197" extrusionOk="0">
                  <a:moveTo>
                    <a:pt x="6244" y="0"/>
                  </a:moveTo>
                  <a:cubicBezTo>
                    <a:pt x="6143" y="98"/>
                    <a:pt x="6154" y="432"/>
                    <a:pt x="6156" y="478"/>
                  </a:cubicBezTo>
                  <a:cubicBezTo>
                    <a:pt x="6102" y="521"/>
                    <a:pt x="6080" y="609"/>
                    <a:pt x="6069" y="669"/>
                  </a:cubicBezTo>
                  <a:cubicBezTo>
                    <a:pt x="6080" y="664"/>
                    <a:pt x="6090" y="664"/>
                    <a:pt x="6102" y="664"/>
                  </a:cubicBezTo>
                  <a:cubicBezTo>
                    <a:pt x="5663" y="768"/>
                    <a:pt x="5713" y="1365"/>
                    <a:pt x="5713" y="1365"/>
                  </a:cubicBezTo>
                  <a:lnTo>
                    <a:pt x="5538" y="1365"/>
                  </a:lnTo>
                  <a:lnTo>
                    <a:pt x="5538" y="1595"/>
                  </a:lnTo>
                  <a:lnTo>
                    <a:pt x="5713" y="1595"/>
                  </a:lnTo>
                  <a:lnTo>
                    <a:pt x="5713" y="2871"/>
                  </a:lnTo>
                  <a:cubicBezTo>
                    <a:pt x="5362" y="2947"/>
                    <a:pt x="5385" y="3096"/>
                    <a:pt x="5385" y="3096"/>
                  </a:cubicBezTo>
                  <a:cubicBezTo>
                    <a:pt x="5703" y="3096"/>
                    <a:pt x="5789" y="3638"/>
                    <a:pt x="5789" y="3638"/>
                  </a:cubicBezTo>
                  <a:lnTo>
                    <a:pt x="5713" y="3638"/>
                  </a:lnTo>
                  <a:lnTo>
                    <a:pt x="5713" y="3868"/>
                  </a:lnTo>
                  <a:lnTo>
                    <a:pt x="5789" y="3868"/>
                  </a:lnTo>
                  <a:lnTo>
                    <a:pt x="5795" y="5506"/>
                  </a:lnTo>
                  <a:lnTo>
                    <a:pt x="5795" y="8972"/>
                  </a:lnTo>
                  <a:cubicBezTo>
                    <a:pt x="5795" y="8863"/>
                    <a:pt x="5708" y="8775"/>
                    <a:pt x="5604" y="8775"/>
                  </a:cubicBezTo>
                  <a:cubicBezTo>
                    <a:pt x="5494" y="8775"/>
                    <a:pt x="5407" y="8863"/>
                    <a:pt x="5407" y="8972"/>
                  </a:cubicBezTo>
                  <a:cubicBezTo>
                    <a:pt x="5407" y="8863"/>
                    <a:pt x="5319" y="8775"/>
                    <a:pt x="5215" y="8775"/>
                  </a:cubicBezTo>
                  <a:cubicBezTo>
                    <a:pt x="5105" y="8775"/>
                    <a:pt x="5023" y="8863"/>
                    <a:pt x="5023" y="8972"/>
                  </a:cubicBezTo>
                  <a:cubicBezTo>
                    <a:pt x="5023" y="8863"/>
                    <a:pt x="4935" y="8775"/>
                    <a:pt x="4826" y="8775"/>
                  </a:cubicBezTo>
                  <a:cubicBezTo>
                    <a:pt x="4722" y="8775"/>
                    <a:pt x="4634" y="8863"/>
                    <a:pt x="4634" y="8972"/>
                  </a:cubicBezTo>
                  <a:cubicBezTo>
                    <a:pt x="4634" y="8863"/>
                    <a:pt x="4546" y="8775"/>
                    <a:pt x="4442" y="8775"/>
                  </a:cubicBezTo>
                  <a:lnTo>
                    <a:pt x="4442" y="8660"/>
                  </a:lnTo>
                  <a:cubicBezTo>
                    <a:pt x="4492" y="8660"/>
                    <a:pt x="4530" y="8622"/>
                    <a:pt x="4530" y="8578"/>
                  </a:cubicBezTo>
                  <a:cubicBezTo>
                    <a:pt x="4530" y="8529"/>
                    <a:pt x="4492" y="8491"/>
                    <a:pt x="4442" y="8491"/>
                  </a:cubicBezTo>
                  <a:lnTo>
                    <a:pt x="4421" y="8491"/>
                  </a:lnTo>
                  <a:cubicBezTo>
                    <a:pt x="4558" y="8064"/>
                    <a:pt x="4694" y="7105"/>
                    <a:pt x="3380" y="6623"/>
                  </a:cubicBezTo>
                  <a:lnTo>
                    <a:pt x="3385" y="6618"/>
                  </a:lnTo>
                  <a:cubicBezTo>
                    <a:pt x="3385" y="6618"/>
                    <a:pt x="3018" y="6398"/>
                    <a:pt x="2771" y="6140"/>
                  </a:cubicBezTo>
                  <a:cubicBezTo>
                    <a:pt x="2569" y="5933"/>
                    <a:pt x="2541" y="5829"/>
                    <a:pt x="2482" y="5807"/>
                  </a:cubicBezTo>
                  <a:lnTo>
                    <a:pt x="2482" y="5665"/>
                  </a:lnTo>
                  <a:lnTo>
                    <a:pt x="2515" y="5665"/>
                  </a:lnTo>
                  <a:cubicBezTo>
                    <a:pt x="2515" y="5665"/>
                    <a:pt x="2558" y="5665"/>
                    <a:pt x="2558" y="5626"/>
                  </a:cubicBezTo>
                  <a:cubicBezTo>
                    <a:pt x="2558" y="5582"/>
                    <a:pt x="2515" y="5582"/>
                    <a:pt x="2515" y="5582"/>
                  </a:cubicBezTo>
                  <a:lnTo>
                    <a:pt x="2482" y="5582"/>
                  </a:lnTo>
                  <a:lnTo>
                    <a:pt x="2482" y="5275"/>
                  </a:lnTo>
                  <a:lnTo>
                    <a:pt x="2493" y="5275"/>
                  </a:lnTo>
                  <a:cubicBezTo>
                    <a:pt x="2493" y="5275"/>
                    <a:pt x="2525" y="5275"/>
                    <a:pt x="2525" y="5243"/>
                  </a:cubicBezTo>
                  <a:cubicBezTo>
                    <a:pt x="2525" y="5215"/>
                    <a:pt x="2498" y="5215"/>
                    <a:pt x="2498" y="5215"/>
                  </a:cubicBezTo>
                  <a:lnTo>
                    <a:pt x="2482" y="5215"/>
                  </a:lnTo>
                  <a:lnTo>
                    <a:pt x="2482" y="4886"/>
                  </a:lnTo>
                  <a:cubicBezTo>
                    <a:pt x="2482" y="4864"/>
                    <a:pt x="2465" y="4843"/>
                    <a:pt x="2443" y="4843"/>
                  </a:cubicBezTo>
                  <a:cubicBezTo>
                    <a:pt x="2422" y="4843"/>
                    <a:pt x="2404" y="4864"/>
                    <a:pt x="2404" y="4886"/>
                  </a:cubicBezTo>
                  <a:lnTo>
                    <a:pt x="2404" y="5215"/>
                  </a:lnTo>
                  <a:lnTo>
                    <a:pt x="2394" y="5215"/>
                  </a:lnTo>
                  <a:cubicBezTo>
                    <a:pt x="2394" y="5215"/>
                    <a:pt x="2361" y="5215"/>
                    <a:pt x="2361" y="5243"/>
                  </a:cubicBezTo>
                  <a:cubicBezTo>
                    <a:pt x="2361" y="5275"/>
                    <a:pt x="2394" y="5275"/>
                    <a:pt x="2394" y="5275"/>
                  </a:cubicBezTo>
                  <a:lnTo>
                    <a:pt x="2404" y="5275"/>
                  </a:lnTo>
                  <a:lnTo>
                    <a:pt x="2404" y="5582"/>
                  </a:lnTo>
                  <a:lnTo>
                    <a:pt x="2372" y="5582"/>
                  </a:lnTo>
                  <a:cubicBezTo>
                    <a:pt x="2372" y="5582"/>
                    <a:pt x="2333" y="5582"/>
                    <a:pt x="2333" y="5626"/>
                  </a:cubicBezTo>
                  <a:cubicBezTo>
                    <a:pt x="2333" y="5665"/>
                    <a:pt x="2377" y="5665"/>
                    <a:pt x="2377" y="5665"/>
                  </a:cubicBezTo>
                  <a:lnTo>
                    <a:pt x="2404" y="5665"/>
                  </a:lnTo>
                  <a:lnTo>
                    <a:pt x="2404" y="5807"/>
                  </a:lnTo>
                  <a:cubicBezTo>
                    <a:pt x="2351" y="5829"/>
                    <a:pt x="2318" y="5933"/>
                    <a:pt x="2121" y="6140"/>
                  </a:cubicBezTo>
                  <a:cubicBezTo>
                    <a:pt x="1868" y="6398"/>
                    <a:pt x="1501" y="6618"/>
                    <a:pt x="1501" y="6618"/>
                  </a:cubicBezTo>
                  <a:cubicBezTo>
                    <a:pt x="137" y="7132"/>
                    <a:pt x="346" y="8145"/>
                    <a:pt x="493" y="8540"/>
                  </a:cubicBezTo>
                  <a:cubicBezTo>
                    <a:pt x="488" y="8551"/>
                    <a:pt x="488" y="8562"/>
                    <a:pt x="488" y="8578"/>
                  </a:cubicBezTo>
                  <a:cubicBezTo>
                    <a:pt x="488" y="8610"/>
                    <a:pt x="510" y="8643"/>
                    <a:pt x="543" y="8655"/>
                  </a:cubicBezTo>
                  <a:cubicBezTo>
                    <a:pt x="554" y="8688"/>
                    <a:pt x="564" y="8709"/>
                    <a:pt x="564" y="8709"/>
                  </a:cubicBezTo>
                  <a:lnTo>
                    <a:pt x="576" y="8709"/>
                  </a:lnTo>
                  <a:lnTo>
                    <a:pt x="576" y="8775"/>
                  </a:lnTo>
                  <a:cubicBezTo>
                    <a:pt x="466" y="8775"/>
                    <a:pt x="379" y="8863"/>
                    <a:pt x="379" y="8972"/>
                  </a:cubicBezTo>
                  <a:cubicBezTo>
                    <a:pt x="379" y="8863"/>
                    <a:pt x="291" y="8775"/>
                    <a:pt x="187" y="8775"/>
                  </a:cubicBezTo>
                  <a:cubicBezTo>
                    <a:pt x="93" y="8775"/>
                    <a:pt x="17" y="8841"/>
                    <a:pt x="0" y="8929"/>
                  </a:cubicBezTo>
                  <a:lnTo>
                    <a:pt x="0" y="16197"/>
                  </a:lnTo>
                  <a:lnTo>
                    <a:pt x="18399" y="16197"/>
                  </a:lnTo>
                  <a:lnTo>
                    <a:pt x="18399" y="8781"/>
                  </a:lnTo>
                  <a:cubicBezTo>
                    <a:pt x="18388" y="8781"/>
                    <a:pt x="18376" y="8775"/>
                    <a:pt x="18366" y="8775"/>
                  </a:cubicBezTo>
                  <a:cubicBezTo>
                    <a:pt x="18257" y="8775"/>
                    <a:pt x="18169" y="8863"/>
                    <a:pt x="18169" y="8972"/>
                  </a:cubicBezTo>
                  <a:cubicBezTo>
                    <a:pt x="18169" y="8863"/>
                    <a:pt x="18086" y="8775"/>
                    <a:pt x="17977" y="8775"/>
                  </a:cubicBezTo>
                  <a:cubicBezTo>
                    <a:pt x="17873" y="8775"/>
                    <a:pt x="17785" y="8863"/>
                    <a:pt x="17785" y="8972"/>
                  </a:cubicBezTo>
                  <a:cubicBezTo>
                    <a:pt x="17785" y="8863"/>
                    <a:pt x="17698" y="8775"/>
                    <a:pt x="17588" y="8775"/>
                  </a:cubicBezTo>
                  <a:lnTo>
                    <a:pt x="17588" y="8660"/>
                  </a:lnTo>
                  <a:cubicBezTo>
                    <a:pt x="17637" y="8660"/>
                    <a:pt x="17676" y="8622"/>
                    <a:pt x="17676" y="8578"/>
                  </a:cubicBezTo>
                  <a:cubicBezTo>
                    <a:pt x="17676" y="8534"/>
                    <a:pt x="17643" y="8496"/>
                    <a:pt x="17605" y="8491"/>
                  </a:cubicBezTo>
                  <a:cubicBezTo>
                    <a:pt x="17747" y="8102"/>
                    <a:pt x="17977" y="7072"/>
                    <a:pt x="16596" y="6552"/>
                  </a:cubicBezTo>
                  <a:cubicBezTo>
                    <a:pt x="16596" y="6552"/>
                    <a:pt x="16235" y="6338"/>
                    <a:pt x="15982" y="6075"/>
                  </a:cubicBezTo>
                  <a:cubicBezTo>
                    <a:pt x="15785" y="5867"/>
                    <a:pt x="15752" y="5763"/>
                    <a:pt x="15693" y="5741"/>
                  </a:cubicBezTo>
                  <a:lnTo>
                    <a:pt x="15693" y="5604"/>
                  </a:lnTo>
                  <a:lnTo>
                    <a:pt x="15726" y="5604"/>
                  </a:lnTo>
                  <a:cubicBezTo>
                    <a:pt x="15726" y="5604"/>
                    <a:pt x="15769" y="5599"/>
                    <a:pt x="15769" y="5561"/>
                  </a:cubicBezTo>
                  <a:cubicBezTo>
                    <a:pt x="15769" y="5521"/>
                    <a:pt x="15726" y="5521"/>
                    <a:pt x="15726" y="5521"/>
                  </a:cubicBezTo>
                  <a:lnTo>
                    <a:pt x="15693" y="5521"/>
                  </a:lnTo>
                  <a:lnTo>
                    <a:pt x="15693" y="5210"/>
                  </a:lnTo>
                  <a:lnTo>
                    <a:pt x="15709" y="5210"/>
                  </a:lnTo>
                  <a:cubicBezTo>
                    <a:pt x="15709" y="5210"/>
                    <a:pt x="15737" y="5210"/>
                    <a:pt x="15737" y="5182"/>
                  </a:cubicBezTo>
                  <a:cubicBezTo>
                    <a:pt x="15737" y="5155"/>
                    <a:pt x="15709" y="5155"/>
                    <a:pt x="15709" y="5155"/>
                  </a:cubicBezTo>
                  <a:lnTo>
                    <a:pt x="15693" y="5155"/>
                  </a:lnTo>
                  <a:lnTo>
                    <a:pt x="15693" y="4821"/>
                  </a:lnTo>
                  <a:cubicBezTo>
                    <a:pt x="15693" y="4798"/>
                    <a:pt x="15676" y="4783"/>
                    <a:pt x="15654" y="4783"/>
                  </a:cubicBezTo>
                  <a:cubicBezTo>
                    <a:pt x="15638" y="4783"/>
                    <a:pt x="15616" y="4798"/>
                    <a:pt x="15616" y="4821"/>
                  </a:cubicBezTo>
                  <a:lnTo>
                    <a:pt x="15616" y="5155"/>
                  </a:lnTo>
                  <a:lnTo>
                    <a:pt x="15605" y="5155"/>
                  </a:lnTo>
                  <a:cubicBezTo>
                    <a:pt x="15605" y="5155"/>
                    <a:pt x="15578" y="5155"/>
                    <a:pt x="15578" y="5182"/>
                  </a:cubicBezTo>
                  <a:cubicBezTo>
                    <a:pt x="15578" y="5210"/>
                    <a:pt x="15605" y="5210"/>
                    <a:pt x="15605" y="5210"/>
                  </a:cubicBezTo>
                  <a:lnTo>
                    <a:pt x="15616" y="5210"/>
                  </a:lnTo>
                  <a:lnTo>
                    <a:pt x="15616" y="5521"/>
                  </a:lnTo>
                  <a:lnTo>
                    <a:pt x="15583" y="5521"/>
                  </a:lnTo>
                  <a:cubicBezTo>
                    <a:pt x="15583" y="5521"/>
                    <a:pt x="15545" y="5521"/>
                    <a:pt x="15545" y="5561"/>
                  </a:cubicBezTo>
                  <a:cubicBezTo>
                    <a:pt x="15545" y="5599"/>
                    <a:pt x="15588" y="5604"/>
                    <a:pt x="15588" y="5604"/>
                  </a:cubicBezTo>
                  <a:lnTo>
                    <a:pt x="15616" y="5604"/>
                  </a:lnTo>
                  <a:lnTo>
                    <a:pt x="15616" y="5741"/>
                  </a:lnTo>
                  <a:cubicBezTo>
                    <a:pt x="15562" y="5763"/>
                    <a:pt x="15529" y="5867"/>
                    <a:pt x="15332" y="6075"/>
                  </a:cubicBezTo>
                  <a:cubicBezTo>
                    <a:pt x="15079" y="6338"/>
                    <a:pt x="14713" y="6552"/>
                    <a:pt x="14713" y="6552"/>
                  </a:cubicBezTo>
                  <a:cubicBezTo>
                    <a:pt x="14713" y="6552"/>
                    <a:pt x="14718" y="6557"/>
                    <a:pt x="14723" y="6557"/>
                  </a:cubicBezTo>
                  <a:cubicBezTo>
                    <a:pt x="13332" y="7072"/>
                    <a:pt x="13562" y="8107"/>
                    <a:pt x="13704" y="8491"/>
                  </a:cubicBezTo>
                  <a:cubicBezTo>
                    <a:pt x="13666" y="8501"/>
                    <a:pt x="13633" y="8534"/>
                    <a:pt x="13633" y="8578"/>
                  </a:cubicBezTo>
                  <a:cubicBezTo>
                    <a:pt x="13633" y="8622"/>
                    <a:pt x="13677" y="8660"/>
                    <a:pt x="13721" y="8660"/>
                  </a:cubicBezTo>
                  <a:lnTo>
                    <a:pt x="13721" y="8775"/>
                  </a:lnTo>
                  <a:cubicBezTo>
                    <a:pt x="13616" y="8775"/>
                    <a:pt x="13530" y="8863"/>
                    <a:pt x="13530" y="8972"/>
                  </a:cubicBezTo>
                  <a:cubicBezTo>
                    <a:pt x="13530" y="8863"/>
                    <a:pt x="13441" y="8775"/>
                    <a:pt x="13338" y="8775"/>
                  </a:cubicBezTo>
                  <a:cubicBezTo>
                    <a:pt x="13228" y="8775"/>
                    <a:pt x="13140" y="8863"/>
                    <a:pt x="13140" y="8972"/>
                  </a:cubicBezTo>
                  <a:cubicBezTo>
                    <a:pt x="13140" y="8863"/>
                    <a:pt x="13058" y="8775"/>
                    <a:pt x="12948" y="8775"/>
                  </a:cubicBezTo>
                  <a:cubicBezTo>
                    <a:pt x="12845" y="8775"/>
                    <a:pt x="12757" y="8863"/>
                    <a:pt x="12757" y="8972"/>
                  </a:cubicBezTo>
                  <a:cubicBezTo>
                    <a:pt x="12757" y="8863"/>
                    <a:pt x="12670" y="8775"/>
                    <a:pt x="12565" y="8775"/>
                  </a:cubicBezTo>
                  <a:cubicBezTo>
                    <a:pt x="12456" y="8775"/>
                    <a:pt x="12374" y="8863"/>
                    <a:pt x="12367" y="8967"/>
                  </a:cubicBezTo>
                  <a:lnTo>
                    <a:pt x="12367" y="5506"/>
                  </a:lnTo>
                  <a:lnTo>
                    <a:pt x="12367" y="5478"/>
                  </a:lnTo>
                  <a:lnTo>
                    <a:pt x="12367" y="3868"/>
                  </a:lnTo>
                  <a:lnTo>
                    <a:pt x="12440" y="3868"/>
                  </a:lnTo>
                  <a:lnTo>
                    <a:pt x="12440" y="3638"/>
                  </a:lnTo>
                  <a:lnTo>
                    <a:pt x="12367" y="3638"/>
                  </a:lnTo>
                  <a:cubicBezTo>
                    <a:pt x="12367" y="3638"/>
                    <a:pt x="12456" y="3096"/>
                    <a:pt x="12768" y="3096"/>
                  </a:cubicBezTo>
                  <a:cubicBezTo>
                    <a:pt x="12768" y="3096"/>
                    <a:pt x="12789" y="2947"/>
                    <a:pt x="12445" y="2871"/>
                  </a:cubicBezTo>
                  <a:lnTo>
                    <a:pt x="12445" y="1595"/>
                  </a:lnTo>
                  <a:lnTo>
                    <a:pt x="12620" y="1595"/>
                  </a:lnTo>
                  <a:lnTo>
                    <a:pt x="12620" y="1365"/>
                  </a:lnTo>
                  <a:lnTo>
                    <a:pt x="12445" y="1365"/>
                  </a:lnTo>
                  <a:cubicBezTo>
                    <a:pt x="12445" y="1365"/>
                    <a:pt x="12487" y="793"/>
                    <a:pt x="12083" y="665"/>
                  </a:cubicBezTo>
                  <a:cubicBezTo>
                    <a:pt x="12077" y="607"/>
                    <a:pt x="12056" y="525"/>
                    <a:pt x="12001" y="481"/>
                  </a:cubicBezTo>
                  <a:cubicBezTo>
                    <a:pt x="12002" y="458"/>
                    <a:pt x="12014" y="102"/>
                    <a:pt x="11914" y="0"/>
                  </a:cubicBezTo>
                  <a:cubicBezTo>
                    <a:pt x="11812" y="102"/>
                    <a:pt x="11825" y="458"/>
                    <a:pt x="11826" y="481"/>
                  </a:cubicBezTo>
                  <a:cubicBezTo>
                    <a:pt x="11771" y="525"/>
                    <a:pt x="11750" y="607"/>
                    <a:pt x="11743" y="665"/>
                  </a:cubicBezTo>
                  <a:cubicBezTo>
                    <a:pt x="11340" y="793"/>
                    <a:pt x="11382" y="1365"/>
                    <a:pt x="11382" y="1365"/>
                  </a:cubicBezTo>
                  <a:lnTo>
                    <a:pt x="11207" y="1365"/>
                  </a:lnTo>
                  <a:lnTo>
                    <a:pt x="11207" y="1595"/>
                  </a:lnTo>
                  <a:lnTo>
                    <a:pt x="11382" y="1595"/>
                  </a:lnTo>
                  <a:lnTo>
                    <a:pt x="11382" y="2871"/>
                  </a:lnTo>
                  <a:cubicBezTo>
                    <a:pt x="11037" y="2947"/>
                    <a:pt x="11059" y="3096"/>
                    <a:pt x="11059" y="3096"/>
                  </a:cubicBezTo>
                  <a:cubicBezTo>
                    <a:pt x="11371" y="3096"/>
                    <a:pt x="11459" y="3638"/>
                    <a:pt x="11459" y="3638"/>
                  </a:cubicBezTo>
                  <a:lnTo>
                    <a:pt x="11388" y="3638"/>
                  </a:lnTo>
                  <a:lnTo>
                    <a:pt x="11388" y="3868"/>
                  </a:lnTo>
                  <a:lnTo>
                    <a:pt x="11459" y="3868"/>
                  </a:lnTo>
                  <a:lnTo>
                    <a:pt x="11459" y="5323"/>
                  </a:lnTo>
                  <a:cubicBezTo>
                    <a:pt x="11439" y="5318"/>
                    <a:pt x="11424" y="5314"/>
                    <a:pt x="11404" y="5314"/>
                  </a:cubicBezTo>
                  <a:cubicBezTo>
                    <a:pt x="11371" y="5314"/>
                    <a:pt x="11343" y="5324"/>
                    <a:pt x="11316" y="5336"/>
                  </a:cubicBezTo>
                  <a:cubicBezTo>
                    <a:pt x="11130" y="5018"/>
                    <a:pt x="10790" y="4722"/>
                    <a:pt x="10205" y="4503"/>
                  </a:cubicBezTo>
                  <a:cubicBezTo>
                    <a:pt x="10205" y="4503"/>
                    <a:pt x="9224" y="3835"/>
                    <a:pt x="9126" y="3440"/>
                  </a:cubicBezTo>
                  <a:lnTo>
                    <a:pt x="9126" y="3271"/>
                  </a:lnTo>
                  <a:lnTo>
                    <a:pt x="9164" y="3271"/>
                  </a:lnTo>
                  <a:cubicBezTo>
                    <a:pt x="9164" y="3271"/>
                    <a:pt x="9219" y="3271"/>
                    <a:pt x="9219" y="3227"/>
                  </a:cubicBezTo>
                  <a:cubicBezTo>
                    <a:pt x="9219" y="3177"/>
                    <a:pt x="9169" y="3177"/>
                    <a:pt x="9169" y="3177"/>
                  </a:cubicBezTo>
                  <a:lnTo>
                    <a:pt x="9126" y="3177"/>
                  </a:lnTo>
                  <a:lnTo>
                    <a:pt x="9126" y="2811"/>
                  </a:lnTo>
                  <a:lnTo>
                    <a:pt x="9142" y="2811"/>
                  </a:lnTo>
                  <a:cubicBezTo>
                    <a:pt x="9142" y="2811"/>
                    <a:pt x="9180" y="2805"/>
                    <a:pt x="9180" y="2773"/>
                  </a:cubicBezTo>
                  <a:cubicBezTo>
                    <a:pt x="9180" y="2740"/>
                    <a:pt x="9142" y="2740"/>
                    <a:pt x="9142" y="2740"/>
                  </a:cubicBezTo>
                  <a:lnTo>
                    <a:pt x="9126" y="2740"/>
                  </a:lnTo>
                  <a:lnTo>
                    <a:pt x="9081" y="2005"/>
                  </a:lnTo>
                  <a:lnTo>
                    <a:pt x="9038" y="2740"/>
                  </a:lnTo>
                  <a:lnTo>
                    <a:pt x="9022" y="2740"/>
                  </a:lnTo>
                  <a:cubicBezTo>
                    <a:pt x="9022" y="2740"/>
                    <a:pt x="8989" y="2740"/>
                    <a:pt x="8989" y="2773"/>
                  </a:cubicBezTo>
                  <a:cubicBezTo>
                    <a:pt x="8989" y="2805"/>
                    <a:pt x="9022" y="2811"/>
                    <a:pt x="9022" y="2811"/>
                  </a:cubicBezTo>
                  <a:lnTo>
                    <a:pt x="9038" y="2811"/>
                  </a:lnTo>
                  <a:lnTo>
                    <a:pt x="9038" y="3177"/>
                  </a:lnTo>
                  <a:lnTo>
                    <a:pt x="9000" y="3177"/>
                  </a:lnTo>
                  <a:cubicBezTo>
                    <a:pt x="9000" y="3177"/>
                    <a:pt x="8950" y="3177"/>
                    <a:pt x="8950" y="3227"/>
                  </a:cubicBezTo>
                  <a:cubicBezTo>
                    <a:pt x="8950" y="3271"/>
                    <a:pt x="9000" y="3271"/>
                    <a:pt x="9000" y="3271"/>
                  </a:cubicBezTo>
                  <a:lnTo>
                    <a:pt x="9038" y="3271"/>
                  </a:lnTo>
                  <a:lnTo>
                    <a:pt x="9038" y="3440"/>
                  </a:lnTo>
                  <a:cubicBezTo>
                    <a:pt x="8961" y="3890"/>
                    <a:pt x="7964" y="4503"/>
                    <a:pt x="7964" y="4503"/>
                  </a:cubicBezTo>
                  <a:cubicBezTo>
                    <a:pt x="7380" y="4722"/>
                    <a:pt x="7035" y="5016"/>
                    <a:pt x="6848" y="5334"/>
                  </a:cubicBezTo>
                  <a:cubicBezTo>
                    <a:pt x="6821" y="5323"/>
                    <a:pt x="6790" y="5314"/>
                    <a:pt x="6760" y="5314"/>
                  </a:cubicBezTo>
                  <a:cubicBezTo>
                    <a:pt x="6739" y="5314"/>
                    <a:pt x="6719" y="5318"/>
                    <a:pt x="6699" y="5323"/>
                  </a:cubicBezTo>
                  <a:lnTo>
                    <a:pt x="6699" y="3868"/>
                  </a:lnTo>
                  <a:lnTo>
                    <a:pt x="6770" y="3868"/>
                  </a:lnTo>
                  <a:lnTo>
                    <a:pt x="6770" y="3638"/>
                  </a:lnTo>
                  <a:lnTo>
                    <a:pt x="6699" y="3638"/>
                  </a:lnTo>
                  <a:cubicBezTo>
                    <a:pt x="6699" y="3638"/>
                    <a:pt x="6787" y="3096"/>
                    <a:pt x="7099" y="3096"/>
                  </a:cubicBezTo>
                  <a:cubicBezTo>
                    <a:pt x="7099" y="3096"/>
                    <a:pt x="7121" y="2947"/>
                    <a:pt x="6775" y="2871"/>
                  </a:cubicBezTo>
                  <a:lnTo>
                    <a:pt x="6775" y="1595"/>
                  </a:lnTo>
                  <a:lnTo>
                    <a:pt x="6945" y="1595"/>
                  </a:lnTo>
                  <a:lnTo>
                    <a:pt x="6945" y="1365"/>
                  </a:lnTo>
                  <a:lnTo>
                    <a:pt x="6775" y="1365"/>
                  </a:lnTo>
                  <a:cubicBezTo>
                    <a:pt x="6775" y="1365"/>
                    <a:pt x="6818" y="798"/>
                    <a:pt x="6414" y="667"/>
                  </a:cubicBezTo>
                  <a:cubicBezTo>
                    <a:pt x="6408" y="608"/>
                    <a:pt x="6387" y="526"/>
                    <a:pt x="6332" y="481"/>
                  </a:cubicBezTo>
                  <a:cubicBezTo>
                    <a:pt x="6333" y="458"/>
                    <a:pt x="6345" y="102"/>
                    <a:pt x="6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5" name="Google Shape;297;p7">
              <a:extLst>
                <a:ext uri="{FF2B5EF4-FFF2-40B4-BE49-F238E27FC236}">
                  <a16:creationId xmlns:a16="http://schemas.microsoft.com/office/drawing/2014/main" id="{16289160-2C70-7A2F-1CD1-BAE97C40A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-3642" y="4060396"/>
              <a:ext cx="683492" cy="1217209"/>
            </a:xfrm>
            <a:custGeom>
              <a:avLst/>
              <a:gdLst>
                <a:gd name="T0" fmla="*/ 30874318 w 7297"/>
                <a:gd name="T1" fmla="*/ 1193230 h 12995"/>
                <a:gd name="T2" fmla="*/ 30111021 w 7297"/>
                <a:gd name="T3" fmla="*/ 1166910 h 12995"/>
                <a:gd name="T4" fmla="*/ 29698697 w 7297"/>
                <a:gd name="T5" fmla="*/ 8805 h 12995"/>
                <a:gd name="T6" fmla="*/ 25847088 w 7297"/>
                <a:gd name="T7" fmla="*/ 1737157 h 12995"/>
                <a:gd name="T8" fmla="*/ 26303249 w 7297"/>
                <a:gd name="T9" fmla="*/ 1623070 h 12995"/>
                <a:gd name="T10" fmla="*/ 17836734 w 7297"/>
                <a:gd name="T11" fmla="*/ 5106189 h 12995"/>
                <a:gd name="T12" fmla="*/ 8501640 w 7297"/>
                <a:gd name="T13" fmla="*/ 7264569 h 12995"/>
                <a:gd name="T14" fmla="*/ 6439830 w 7297"/>
                <a:gd name="T15" fmla="*/ 16204850 h 12995"/>
                <a:gd name="T16" fmla="*/ 3842804 w 7297"/>
                <a:gd name="T17" fmla="*/ 21635691 h 12995"/>
                <a:gd name="T18" fmla="*/ 0 w 7297"/>
                <a:gd name="T19" fmla="*/ 28514163 h 12995"/>
                <a:gd name="T20" fmla="*/ 1298513 w 7297"/>
                <a:gd name="T21" fmla="*/ 33076425 h 12995"/>
                <a:gd name="T22" fmla="*/ 2640862 w 7297"/>
                <a:gd name="T23" fmla="*/ 32786899 h 12995"/>
                <a:gd name="T24" fmla="*/ 2158287 w 7297"/>
                <a:gd name="T25" fmla="*/ 56387921 h 12995"/>
                <a:gd name="T26" fmla="*/ 2597026 w 7297"/>
                <a:gd name="T27" fmla="*/ 66617909 h 12995"/>
                <a:gd name="T28" fmla="*/ 2597026 w 7297"/>
                <a:gd name="T29" fmla="*/ 67969063 h 12995"/>
                <a:gd name="T30" fmla="*/ 1974043 w 7297"/>
                <a:gd name="T31" fmla="*/ 107950374 h 12995"/>
                <a:gd name="T32" fmla="*/ 2553096 w 7297"/>
                <a:gd name="T33" fmla="*/ 113565459 h 12995"/>
                <a:gd name="T34" fmla="*/ 23934397 w 7297"/>
                <a:gd name="T35" fmla="*/ 65415968 h 12995"/>
                <a:gd name="T36" fmla="*/ 25136339 w 7297"/>
                <a:gd name="T37" fmla="*/ 54940290 h 12995"/>
                <a:gd name="T38" fmla="*/ 31909625 w 7297"/>
                <a:gd name="T39" fmla="*/ 49018070 h 12995"/>
                <a:gd name="T40" fmla="*/ 39068916 w 7297"/>
                <a:gd name="T41" fmla="*/ 54940290 h 12995"/>
                <a:gd name="T42" fmla="*/ 39305801 w 7297"/>
                <a:gd name="T43" fmla="*/ 55949276 h 12995"/>
                <a:gd name="T44" fmla="*/ 39639164 w 7297"/>
                <a:gd name="T45" fmla="*/ 57633792 h 12995"/>
                <a:gd name="T46" fmla="*/ 61266061 w 7297"/>
                <a:gd name="T47" fmla="*/ 113951463 h 12995"/>
                <a:gd name="T48" fmla="*/ 61415273 w 7297"/>
                <a:gd name="T49" fmla="*/ 83340366 h 12995"/>
                <a:gd name="T50" fmla="*/ 61318702 w 7297"/>
                <a:gd name="T51" fmla="*/ 82094588 h 12995"/>
                <a:gd name="T52" fmla="*/ 61415273 w 7297"/>
                <a:gd name="T53" fmla="*/ 68056829 h 12995"/>
                <a:gd name="T54" fmla="*/ 61318702 w 7297"/>
                <a:gd name="T55" fmla="*/ 66723192 h 12995"/>
                <a:gd name="T56" fmla="*/ 61415273 w 7297"/>
                <a:gd name="T57" fmla="*/ 57581151 h 12995"/>
                <a:gd name="T58" fmla="*/ 61318702 w 7297"/>
                <a:gd name="T59" fmla="*/ 56431758 h 12995"/>
                <a:gd name="T60" fmla="*/ 61371343 w 7297"/>
                <a:gd name="T61" fmla="*/ 35340087 h 12995"/>
                <a:gd name="T62" fmla="*/ 64012206 w 7297"/>
                <a:gd name="T63" fmla="*/ 31102383 h 12995"/>
                <a:gd name="T64" fmla="*/ 58291836 w 7297"/>
                <a:gd name="T65" fmla="*/ 28558093 h 12995"/>
                <a:gd name="T66" fmla="*/ 56230026 w 7297"/>
                <a:gd name="T67" fmla="*/ 21679527 h 12995"/>
                <a:gd name="T68" fmla="*/ 53238285 w 7297"/>
                <a:gd name="T69" fmla="*/ 16257491 h 12995"/>
                <a:gd name="T70" fmla="*/ 43683822 w 7297"/>
                <a:gd name="T71" fmla="*/ 7264569 h 12995"/>
                <a:gd name="T72" fmla="*/ 41086796 w 7297"/>
                <a:gd name="T73" fmla="*/ 5158831 h 12995"/>
                <a:gd name="T74" fmla="*/ 34892655 w 7297"/>
                <a:gd name="T75" fmla="*/ 587857 h 1299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297" h="12995" extrusionOk="0">
                  <a:moveTo>
                    <a:pt x="3432" y="133"/>
                  </a:moveTo>
                  <a:cubicBezTo>
                    <a:pt x="3462" y="133"/>
                    <a:pt x="3491" y="134"/>
                    <a:pt x="3519" y="136"/>
                  </a:cubicBezTo>
                  <a:cubicBezTo>
                    <a:pt x="3491" y="135"/>
                    <a:pt x="3461" y="134"/>
                    <a:pt x="3432" y="133"/>
                  </a:cubicBezTo>
                  <a:close/>
                  <a:moveTo>
                    <a:pt x="3445" y="0"/>
                  </a:moveTo>
                  <a:cubicBezTo>
                    <a:pt x="3424" y="0"/>
                    <a:pt x="3405" y="1"/>
                    <a:pt x="3385" y="1"/>
                  </a:cubicBezTo>
                  <a:cubicBezTo>
                    <a:pt x="3122" y="13"/>
                    <a:pt x="2946" y="62"/>
                    <a:pt x="2946" y="62"/>
                  </a:cubicBezTo>
                  <a:lnTo>
                    <a:pt x="2946" y="198"/>
                  </a:lnTo>
                  <a:cubicBezTo>
                    <a:pt x="2963" y="194"/>
                    <a:pt x="2981" y="189"/>
                    <a:pt x="2998" y="185"/>
                  </a:cubicBezTo>
                  <a:cubicBezTo>
                    <a:pt x="2553" y="298"/>
                    <a:pt x="2327" y="562"/>
                    <a:pt x="2311" y="582"/>
                  </a:cubicBezTo>
                  <a:lnTo>
                    <a:pt x="2033" y="582"/>
                  </a:lnTo>
                  <a:lnTo>
                    <a:pt x="2033" y="828"/>
                  </a:lnTo>
                  <a:lnTo>
                    <a:pt x="969" y="828"/>
                  </a:lnTo>
                  <a:lnTo>
                    <a:pt x="969" y="1847"/>
                  </a:lnTo>
                  <a:lnTo>
                    <a:pt x="734" y="1847"/>
                  </a:lnTo>
                  <a:lnTo>
                    <a:pt x="734" y="2466"/>
                  </a:lnTo>
                  <a:lnTo>
                    <a:pt x="438" y="2466"/>
                  </a:lnTo>
                  <a:lnTo>
                    <a:pt x="438" y="3250"/>
                  </a:lnTo>
                  <a:lnTo>
                    <a:pt x="0" y="3250"/>
                  </a:lnTo>
                  <a:lnTo>
                    <a:pt x="0" y="3535"/>
                  </a:lnTo>
                  <a:lnTo>
                    <a:pt x="148" y="3770"/>
                  </a:lnTo>
                  <a:lnTo>
                    <a:pt x="296" y="4000"/>
                  </a:lnTo>
                  <a:lnTo>
                    <a:pt x="301" y="3737"/>
                  </a:lnTo>
                  <a:lnTo>
                    <a:pt x="296" y="6427"/>
                  </a:lnTo>
                  <a:lnTo>
                    <a:pt x="246" y="6427"/>
                  </a:lnTo>
                  <a:lnTo>
                    <a:pt x="296" y="6553"/>
                  </a:lnTo>
                  <a:lnTo>
                    <a:pt x="296" y="7593"/>
                  </a:lnTo>
                  <a:lnTo>
                    <a:pt x="246" y="7593"/>
                  </a:lnTo>
                  <a:lnTo>
                    <a:pt x="296" y="7747"/>
                  </a:lnTo>
                  <a:lnTo>
                    <a:pt x="291" y="12304"/>
                  </a:lnTo>
                  <a:lnTo>
                    <a:pt x="225" y="12304"/>
                  </a:lnTo>
                  <a:lnTo>
                    <a:pt x="291" y="12446"/>
                  </a:lnTo>
                  <a:lnTo>
                    <a:pt x="291" y="12944"/>
                  </a:lnTo>
                  <a:lnTo>
                    <a:pt x="2749" y="12944"/>
                  </a:lnTo>
                  <a:cubicBezTo>
                    <a:pt x="2716" y="12363"/>
                    <a:pt x="2678" y="8376"/>
                    <a:pt x="2728" y="7456"/>
                  </a:cubicBezTo>
                  <a:cubicBezTo>
                    <a:pt x="2749" y="7062"/>
                    <a:pt x="2782" y="6684"/>
                    <a:pt x="2842" y="6377"/>
                  </a:cubicBezTo>
                  <a:cubicBezTo>
                    <a:pt x="2848" y="6339"/>
                    <a:pt x="2860" y="6301"/>
                    <a:pt x="2865" y="6262"/>
                  </a:cubicBezTo>
                  <a:cubicBezTo>
                    <a:pt x="2963" y="5823"/>
                    <a:pt x="3292" y="5600"/>
                    <a:pt x="3598" y="5588"/>
                  </a:cubicBezTo>
                  <a:cubicBezTo>
                    <a:pt x="3611" y="5588"/>
                    <a:pt x="3624" y="5587"/>
                    <a:pt x="3637" y="5587"/>
                  </a:cubicBezTo>
                  <a:cubicBezTo>
                    <a:pt x="4034" y="5587"/>
                    <a:pt x="4325" y="5824"/>
                    <a:pt x="4432" y="6180"/>
                  </a:cubicBezTo>
                  <a:cubicBezTo>
                    <a:pt x="4437" y="6207"/>
                    <a:pt x="4442" y="6235"/>
                    <a:pt x="4453" y="6262"/>
                  </a:cubicBezTo>
                  <a:cubicBezTo>
                    <a:pt x="4458" y="6278"/>
                    <a:pt x="4465" y="6301"/>
                    <a:pt x="4465" y="6316"/>
                  </a:cubicBezTo>
                  <a:cubicBezTo>
                    <a:pt x="4470" y="6339"/>
                    <a:pt x="4475" y="6356"/>
                    <a:pt x="4480" y="6377"/>
                  </a:cubicBezTo>
                  <a:cubicBezTo>
                    <a:pt x="4497" y="6432"/>
                    <a:pt x="4508" y="6493"/>
                    <a:pt x="4518" y="6553"/>
                  </a:cubicBezTo>
                  <a:lnTo>
                    <a:pt x="4518" y="6569"/>
                  </a:lnTo>
                  <a:cubicBezTo>
                    <a:pt x="4716" y="7598"/>
                    <a:pt x="4705" y="12173"/>
                    <a:pt x="4695" y="12994"/>
                  </a:cubicBezTo>
                  <a:lnTo>
                    <a:pt x="6983" y="12988"/>
                  </a:lnTo>
                  <a:lnTo>
                    <a:pt x="6989" y="9499"/>
                  </a:lnTo>
                  <a:lnTo>
                    <a:pt x="7000" y="9499"/>
                  </a:lnTo>
                  <a:lnTo>
                    <a:pt x="7066" y="9357"/>
                  </a:lnTo>
                  <a:lnTo>
                    <a:pt x="6989" y="9357"/>
                  </a:lnTo>
                  <a:lnTo>
                    <a:pt x="6989" y="7757"/>
                  </a:lnTo>
                  <a:lnTo>
                    <a:pt x="7000" y="7757"/>
                  </a:lnTo>
                  <a:lnTo>
                    <a:pt x="7049" y="7605"/>
                  </a:lnTo>
                  <a:lnTo>
                    <a:pt x="6989" y="7605"/>
                  </a:lnTo>
                  <a:lnTo>
                    <a:pt x="6989" y="6563"/>
                  </a:lnTo>
                  <a:lnTo>
                    <a:pt x="7000" y="6563"/>
                  </a:lnTo>
                  <a:lnTo>
                    <a:pt x="7049" y="6432"/>
                  </a:lnTo>
                  <a:lnTo>
                    <a:pt x="6989" y="6432"/>
                  </a:lnTo>
                  <a:lnTo>
                    <a:pt x="6995" y="3917"/>
                  </a:lnTo>
                  <a:lnTo>
                    <a:pt x="6995" y="4028"/>
                  </a:lnTo>
                  <a:lnTo>
                    <a:pt x="7127" y="3808"/>
                  </a:lnTo>
                  <a:lnTo>
                    <a:pt x="7296" y="3545"/>
                  </a:lnTo>
                  <a:lnTo>
                    <a:pt x="7296" y="3255"/>
                  </a:lnTo>
                  <a:lnTo>
                    <a:pt x="6644" y="3255"/>
                  </a:lnTo>
                  <a:lnTo>
                    <a:pt x="6644" y="2471"/>
                  </a:lnTo>
                  <a:lnTo>
                    <a:pt x="6409" y="2471"/>
                  </a:lnTo>
                  <a:lnTo>
                    <a:pt x="6409" y="1853"/>
                  </a:lnTo>
                  <a:lnTo>
                    <a:pt x="6068" y="1853"/>
                  </a:lnTo>
                  <a:lnTo>
                    <a:pt x="6068" y="835"/>
                  </a:lnTo>
                  <a:lnTo>
                    <a:pt x="4979" y="828"/>
                  </a:lnTo>
                  <a:lnTo>
                    <a:pt x="4979" y="588"/>
                  </a:lnTo>
                  <a:lnTo>
                    <a:pt x="4683" y="588"/>
                  </a:lnTo>
                  <a:cubicBezTo>
                    <a:pt x="4667" y="565"/>
                    <a:pt x="4453" y="319"/>
                    <a:pt x="3977" y="198"/>
                  </a:cubicBezTo>
                  <a:lnTo>
                    <a:pt x="3977" y="67"/>
                  </a:lnTo>
                  <a:cubicBezTo>
                    <a:pt x="3787" y="19"/>
                    <a:pt x="3602" y="0"/>
                    <a:pt x="3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grpSp>
        <p:nvGrpSpPr>
          <p:cNvPr id="296" name="Google Shape;298;p7">
            <a:extLst>
              <a:ext uri="{FF2B5EF4-FFF2-40B4-BE49-F238E27FC236}">
                <a16:creationId xmlns:a16="http://schemas.microsoft.com/office/drawing/2014/main" id="{E37DC1A9-B678-ADF0-DB34-9882EEAB0DE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297" name="Google Shape;299;p7">
              <a:extLst>
                <a:ext uri="{FF2B5EF4-FFF2-40B4-BE49-F238E27FC236}">
                  <a16:creationId xmlns:a16="http://schemas.microsoft.com/office/drawing/2014/main" id="{DA742FC5-42CF-C5AD-AAFC-30CCFB962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86598481 w 98960"/>
                <a:gd name="T1" fmla="*/ 0 h 15027"/>
                <a:gd name="T2" fmla="*/ 0 w 98960"/>
                <a:gd name="T3" fmla="*/ 6044716 h 15027"/>
                <a:gd name="T4" fmla="*/ 0 w 98960"/>
                <a:gd name="T5" fmla="*/ 128288456 h 15027"/>
                <a:gd name="T6" fmla="*/ 844896730 w 98960"/>
                <a:gd name="T7" fmla="*/ 128288456 h 15027"/>
                <a:gd name="T8" fmla="*/ 844896730 w 98960"/>
                <a:gd name="T9" fmla="*/ 44071942 h 15027"/>
                <a:gd name="T10" fmla="*/ 633177376 w 98960"/>
                <a:gd name="T11" fmla="*/ 92720087 h 15027"/>
                <a:gd name="T12" fmla="*/ 426444018 w 98960"/>
                <a:gd name="T13" fmla="*/ 53139063 h 15027"/>
                <a:gd name="T14" fmla="*/ 86598481 w 98960"/>
                <a:gd name="T15" fmla="*/ 0 h 150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8" name="Google Shape;300;p7">
              <a:extLst>
                <a:ext uri="{FF2B5EF4-FFF2-40B4-BE49-F238E27FC236}">
                  <a16:creationId xmlns:a16="http://schemas.microsoft.com/office/drawing/2014/main" id="{AC3A2322-B6C9-3379-44B1-96DCF30DF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09454083 w 98960"/>
                <a:gd name="T1" fmla="*/ 0 h 6896"/>
                <a:gd name="T2" fmla="*/ 0 w 98960"/>
                <a:gd name="T3" fmla="*/ 4388443 h 6896"/>
                <a:gd name="T4" fmla="*/ 0 w 98960"/>
                <a:gd name="T5" fmla="*/ 58867818 h 6896"/>
                <a:gd name="T6" fmla="*/ 844896730 w 98960"/>
                <a:gd name="T7" fmla="*/ 58867818 h 6896"/>
                <a:gd name="T8" fmla="*/ 844896730 w 98960"/>
                <a:gd name="T9" fmla="*/ 4806737 h 6896"/>
                <a:gd name="T10" fmla="*/ 607111613 w 98960"/>
                <a:gd name="T11" fmla="*/ 51414285 h 6896"/>
                <a:gd name="T12" fmla="*/ 475544731 w 98960"/>
                <a:gd name="T13" fmla="*/ 42407046 h 6896"/>
                <a:gd name="T14" fmla="*/ 109454083 w 98960"/>
                <a:gd name="T15" fmla="*/ 0 h 68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9" name="Google Shape;301;p7">
              <a:extLst>
                <a:ext uri="{FF2B5EF4-FFF2-40B4-BE49-F238E27FC236}">
                  <a16:creationId xmlns:a16="http://schemas.microsoft.com/office/drawing/2014/main" id="{F5961063-4EEC-F227-1698-8262D6B5F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33974548 w 98960"/>
                <a:gd name="T1" fmla="*/ 0 h 9764"/>
                <a:gd name="T2" fmla="*/ 0 w 98960"/>
                <a:gd name="T3" fmla="*/ 9844023 h 9764"/>
                <a:gd name="T4" fmla="*/ 0 w 98960"/>
                <a:gd name="T5" fmla="*/ 49169019 h 9764"/>
                <a:gd name="T6" fmla="*/ 128604260 w 98960"/>
                <a:gd name="T7" fmla="*/ 42091175 h 9764"/>
                <a:gd name="T8" fmla="*/ 431771617 w 98960"/>
                <a:gd name="T9" fmla="*/ 83354262 h 9764"/>
                <a:gd name="T10" fmla="*/ 742802214 w 98960"/>
                <a:gd name="T11" fmla="*/ 83354262 h 9764"/>
                <a:gd name="T12" fmla="*/ 844896730 w 98960"/>
                <a:gd name="T13" fmla="*/ 50287429 h 9764"/>
                <a:gd name="T14" fmla="*/ 844896730 w 98960"/>
                <a:gd name="T15" fmla="*/ 16443696 h 9764"/>
                <a:gd name="T16" fmla="*/ 622769809 w 98960"/>
                <a:gd name="T17" fmla="*/ 66312830 h 9764"/>
                <a:gd name="T18" fmla="*/ 393761491 w 98960"/>
                <a:gd name="T19" fmla="*/ 33886421 h 9764"/>
                <a:gd name="T20" fmla="*/ 133974548 w 98960"/>
                <a:gd name="T21" fmla="*/ 0 h 97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0" name="Google Shape;302;p7">
              <a:extLst>
                <a:ext uri="{FF2B5EF4-FFF2-40B4-BE49-F238E27FC236}">
                  <a16:creationId xmlns:a16="http://schemas.microsoft.com/office/drawing/2014/main" id="{1B50862D-BB9C-6A39-09FD-6716A650C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86564282 w 34426"/>
                <a:gd name="T1" fmla="*/ 0 h 6753"/>
                <a:gd name="T2" fmla="*/ 13378687 w 34426"/>
                <a:gd name="T3" fmla="*/ 3978558 h 6753"/>
                <a:gd name="T4" fmla="*/ 59783 w 34426"/>
                <a:gd name="T5" fmla="*/ 6027620 h 6753"/>
                <a:gd name="T6" fmla="*/ 0 w 34426"/>
                <a:gd name="T7" fmla="*/ 6027620 h 6753"/>
                <a:gd name="T8" fmla="*/ 0 w 34426"/>
                <a:gd name="T9" fmla="*/ 54761120 h 6753"/>
                <a:gd name="T10" fmla="*/ 133940344 w 34426"/>
                <a:gd name="T11" fmla="*/ 44942699 h 6753"/>
                <a:gd name="T12" fmla="*/ 293920852 w 34426"/>
                <a:gd name="T13" fmla="*/ 57655456 h 6753"/>
                <a:gd name="T14" fmla="*/ 74312598 w 34426"/>
                <a:gd name="T15" fmla="*/ 23658088 h 6753"/>
                <a:gd name="T16" fmla="*/ 164479926 w 34426"/>
                <a:gd name="T17" fmla="*/ 3372414 h 6753"/>
                <a:gd name="T18" fmla="*/ 86564282 w 34426"/>
                <a:gd name="T19" fmla="*/ 0 h 67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1" name="Google Shape;303;p7">
              <a:extLst>
                <a:ext uri="{FF2B5EF4-FFF2-40B4-BE49-F238E27FC236}">
                  <a16:creationId xmlns:a16="http://schemas.microsoft.com/office/drawing/2014/main" id="{AE15F825-370A-F46B-1A09-AC31699E5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13979109 w 18882"/>
                <a:gd name="T1" fmla="*/ 8501 h 4822"/>
                <a:gd name="T2" fmla="*/ 113979109 w 18882"/>
                <a:gd name="T3" fmla="*/ 8501 h 4822"/>
                <a:gd name="T4" fmla="*/ 0 w 18882"/>
                <a:gd name="T5" fmla="*/ 6975372 h 4822"/>
                <a:gd name="T6" fmla="*/ 0 w 18882"/>
                <a:gd name="T7" fmla="*/ 41160615 h 4822"/>
                <a:gd name="T8" fmla="*/ 161201520 w 18882"/>
                <a:gd name="T9" fmla="*/ 41160615 h 4822"/>
                <a:gd name="T10" fmla="*/ 113979109 w 18882"/>
                <a:gd name="T11" fmla="*/ 8501 h 4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2" name="Google Shape;304;p7">
              <a:extLst>
                <a:ext uri="{FF2B5EF4-FFF2-40B4-BE49-F238E27FC236}">
                  <a16:creationId xmlns:a16="http://schemas.microsoft.com/office/drawing/2014/main" id="{E1027A90-9381-E032-FFF6-2CBE9E48A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33940344 w 34431"/>
                <a:gd name="T1" fmla="*/ 8501 h 5757"/>
                <a:gd name="T2" fmla="*/ 0 w 34431"/>
                <a:gd name="T3" fmla="*/ 9826928 h 5757"/>
                <a:gd name="T4" fmla="*/ 0 w 34431"/>
                <a:gd name="T5" fmla="*/ 28857640 h 5757"/>
                <a:gd name="T6" fmla="*/ 0 w 34431"/>
                <a:gd name="T7" fmla="*/ 49151921 h 5757"/>
                <a:gd name="T8" fmla="*/ 113979082 w 34431"/>
                <a:gd name="T9" fmla="*/ 42185143 h 5757"/>
                <a:gd name="T10" fmla="*/ 262168889 w 34431"/>
                <a:gd name="T11" fmla="*/ 11747925 h 5757"/>
                <a:gd name="T12" fmla="*/ 293963541 w 34431"/>
                <a:gd name="T13" fmla="*/ 12721267 h 5757"/>
                <a:gd name="T14" fmla="*/ 133940344 w 34431"/>
                <a:gd name="T15" fmla="*/ 8501 h 57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3" name="Google Shape;305;p7">
              <a:extLst>
                <a:ext uri="{FF2B5EF4-FFF2-40B4-BE49-F238E27FC236}">
                  <a16:creationId xmlns:a16="http://schemas.microsoft.com/office/drawing/2014/main" id="{D2008706-DEBA-928C-2370-AA68633EE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8501 h 3814"/>
                <a:gd name="T2" fmla="*/ 145952979 w 22331"/>
                <a:gd name="T3" fmla="*/ 27875818 h 3814"/>
                <a:gd name="T4" fmla="*/ 170362375 w 22331"/>
                <a:gd name="T5" fmla="*/ 32554590 h 3814"/>
                <a:gd name="T6" fmla="*/ 0 w 22331"/>
                <a:gd name="T7" fmla="*/ 8501 h 38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4" name="Google Shape;306;p7">
              <a:extLst>
                <a:ext uri="{FF2B5EF4-FFF2-40B4-BE49-F238E27FC236}">
                  <a16:creationId xmlns:a16="http://schemas.microsoft.com/office/drawing/2014/main" id="{A98382DE-9C35-FC92-1133-EBC5F96EB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43161123 w 16768"/>
                <a:gd name="T1" fmla="*/ 8501 h 7259"/>
                <a:gd name="T2" fmla="*/ 0 w 16768"/>
                <a:gd name="T3" fmla="*/ 61967173 h 7259"/>
                <a:gd name="T4" fmla="*/ 143161123 w 16768"/>
                <a:gd name="T5" fmla="*/ 17314569 h 7259"/>
                <a:gd name="T6" fmla="*/ 143161123 w 16768"/>
                <a:gd name="T7" fmla="*/ 8501 h 7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5" name="Google Shape;307;p7">
              <a:extLst>
                <a:ext uri="{FF2B5EF4-FFF2-40B4-BE49-F238E27FC236}">
                  <a16:creationId xmlns:a16="http://schemas.microsoft.com/office/drawing/2014/main" id="{CC4EAB0A-1835-434F-BED7-33D1121AB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49066544 w 5747"/>
                <a:gd name="T1" fmla="*/ 0 h 3874"/>
                <a:gd name="T2" fmla="*/ 35491500 w 5747"/>
                <a:gd name="T3" fmla="*/ 5660523 h 3874"/>
                <a:gd name="T4" fmla="*/ 8501 w 5747"/>
                <a:gd name="T5" fmla="*/ 33066855 h 3874"/>
                <a:gd name="T6" fmla="*/ 49066544 w 5747"/>
                <a:gd name="T7" fmla="*/ 33066855 h 3874"/>
                <a:gd name="T8" fmla="*/ 49066544 w 5747"/>
                <a:gd name="T9" fmla="*/ 0 h 38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6" name="Google Shape;308;p7">
              <a:extLst>
                <a:ext uri="{FF2B5EF4-FFF2-40B4-BE49-F238E27FC236}">
                  <a16:creationId xmlns:a16="http://schemas.microsoft.com/office/drawing/2014/main" id="{27E39D5F-412A-B17F-8905-9150AB5E1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43161123 w 16768"/>
                <a:gd name="T1" fmla="*/ 8501 h 5232"/>
                <a:gd name="T2" fmla="*/ 0 w 16768"/>
                <a:gd name="T3" fmla="*/ 44661096 h 5232"/>
                <a:gd name="T4" fmla="*/ 1511202 w 16768"/>
                <a:gd name="T5" fmla="*/ 44661096 h 5232"/>
                <a:gd name="T6" fmla="*/ 126546681 w 16768"/>
                <a:gd name="T7" fmla="*/ 21463974 h 5232"/>
                <a:gd name="T8" fmla="*/ 126930880 w 16768"/>
                <a:gd name="T9" fmla="*/ 21463974 h 5232"/>
                <a:gd name="T10" fmla="*/ 129586086 w 16768"/>
                <a:gd name="T11" fmla="*/ 39512751 h 5232"/>
                <a:gd name="T12" fmla="*/ 143161123 w 16768"/>
                <a:gd name="T13" fmla="*/ 33852232 h 5232"/>
                <a:gd name="T14" fmla="*/ 143161123 w 16768"/>
                <a:gd name="T15" fmla="*/ 8501 h 52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293" name="Google Shape;293;p7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812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294" name="Google Shape;294;p7"/>
          <p:cNvSpPr txBox="1">
            <a:spLocks noGrp="1"/>
          </p:cNvSpPr>
          <p:nvPr>
            <p:ph type="body" idx="1"/>
          </p:nvPr>
        </p:nvSpPr>
        <p:spPr>
          <a:xfrm>
            <a:off x="2618000" y="2239833"/>
            <a:ext cx="6956000" cy="2943200"/>
          </a:xfrm>
          <a:prstGeom prst="rect">
            <a:avLst/>
          </a:prstGeom>
        </p:spPr>
        <p:txBody>
          <a:bodyPr/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unito Light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3027049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10;p8">
            <a:extLst>
              <a:ext uri="{FF2B5EF4-FFF2-40B4-BE49-F238E27FC236}">
                <a16:creationId xmlns:a16="http://schemas.microsoft.com/office/drawing/2014/main" id="{DD0EB302-B4FB-1477-C4BA-4674913A3DB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311;p8">
              <a:extLst>
                <a:ext uri="{FF2B5EF4-FFF2-40B4-BE49-F238E27FC236}">
                  <a16:creationId xmlns:a16="http://schemas.microsoft.com/office/drawing/2014/main" id="{5BD69B1D-F6AE-BDBB-CD0B-DCDAE347CF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312;p8">
                <a:extLst>
                  <a:ext uri="{FF2B5EF4-FFF2-40B4-BE49-F238E27FC236}">
                    <a16:creationId xmlns:a16="http://schemas.microsoft.com/office/drawing/2014/main" id="{4CF3E898-2C01-C5C4-0685-85504CDB123E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313;p8">
                <a:extLst>
                  <a:ext uri="{FF2B5EF4-FFF2-40B4-BE49-F238E27FC236}">
                    <a16:creationId xmlns:a16="http://schemas.microsoft.com/office/drawing/2014/main" id="{2F9E7168-339A-4F80-12D2-6522DCD49ADB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314;p8">
                <a:extLst>
                  <a:ext uri="{FF2B5EF4-FFF2-40B4-BE49-F238E27FC236}">
                    <a16:creationId xmlns:a16="http://schemas.microsoft.com/office/drawing/2014/main" id="{0F365DF4-1D3A-6FAE-50D9-CE9BE9C88579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315;p8">
                <a:extLst>
                  <a:ext uri="{FF2B5EF4-FFF2-40B4-BE49-F238E27FC236}">
                    <a16:creationId xmlns:a16="http://schemas.microsoft.com/office/drawing/2014/main" id="{1472D723-EB1A-31DE-B6EF-73F50FB963C5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316;p8">
                <a:extLst>
                  <a:ext uri="{FF2B5EF4-FFF2-40B4-BE49-F238E27FC236}">
                    <a16:creationId xmlns:a16="http://schemas.microsoft.com/office/drawing/2014/main" id="{D730B2F7-9E3E-C58D-DF55-7E3416C3B35B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317;p8">
                <a:extLst>
                  <a:ext uri="{FF2B5EF4-FFF2-40B4-BE49-F238E27FC236}">
                    <a16:creationId xmlns:a16="http://schemas.microsoft.com/office/drawing/2014/main" id="{0448DA73-D781-A6B9-59CF-B92C98119D1A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318;p8">
                <a:extLst>
                  <a:ext uri="{FF2B5EF4-FFF2-40B4-BE49-F238E27FC236}">
                    <a16:creationId xmlns:a16="http://schemas.microsoft.com/office/drawing/2014/main" id="{6E555207-9C59-6D51-8BC5-1AF5086FC3B9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319;p8">
                <a:extLst>
                  <a:ext uri="{FF2B5EF4-FFF2-40B4-BE49-F238E27FC236}">
                    <a16:creationId xmlns:a16="http://schemas.microsoft.com/office/drawing/2014/main" id="{B5131908-4327-DC86-15A3-8276485C10C7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320;p8">
                <a:extLst>
                  <a:ext uri="{FF2B5EF4-FFF2-40B4-BE49-F238E27FC236}">
                    <a16:creationId xmlns:a16="http://schemas.microsoft.com/office/drawing/2014/main" id="{5C65F4B1-1F35-E474-B3FD-3FF40B432A42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321;p8">
                <a:extLst>
                  <a:ext uri="{FF2B5EF4-FFF2-40B4-BE49-F238E27FC236}">
                    <a16:creationId xmlns:a16="http://schemas.microsoft.com/office/drawing/2014/main" id="{2525546E-89F8-F89E-FE7A-55C85462E366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322;p8">
                <a:extLst>
                  <a:ext uri="{FF2B5EF4-FFF2-40B4-BE49-F238E27FC236}">
                    <a16:creationId xmlns:a16="http://schemas.microsoft.com/office/drawing/2014/main" id="{4512FD79-3989-9C32-7DF7-E9FF25253268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323;p8">
                <a:extLst>
                  <a:ext uri="{FF2B5EF4-FFF2-40B4-BE49-F238E27FC236}">
                    <a16:creationId xmlns:a16="http://schemas.microsoft.com/office/drawing/2014/main" id="{68767F4C-67C4-9415-6266-65333ECD041A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20" name="Google Shape;324;p8">
                <a:extLst>
                  <a:ext uri="{FF2B5EF4-FFF2-40B4-BE49-F238E27FC236}">
                    <a16:creationId xmlns:a16="http://schemas.microsoft.com/office/drawing/2014/main" id="{827D67A3-9446-524D-AC50-5A2E90B4FC25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21" name="Google Shape;325;p8">
                <a:extLst>
                  <a:ext uri="{FF2B5EF4-FFF2-40B4-BE49-F238E27FC236}">
                    <a16:creationId xmlns:a16="http://schemas.microsoft.com/office/drawing/2014/main" id="{48F3E148-FB29-98AC-06D0-B1EA5DCD5FF2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22" name="Google Shape;326;p8">
                <a:extLst>
                  <a:ext uri="{FF2B5EF4-FFF2-40B4-BE49-F238E27FC236}">
                    <a16:creationId xmlns:a16="http://schemas.microsoft.com/office/drawing/2014/main" id="{169DB48C-7BDF-E62E-AEDE-9618DDB60D1E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327;p8">
              <a:extLst>
                <a:ext uri="{FF2B5EF4-FFF2-40B4-BE49-F238E27FC236}">
                  <a16:creationId xmlns:a16="http://schemas.microsoft.com/office/drawing/2014/main" id="{0A8DE735-49E9-4367-0923-EBBA610F57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328;p8">
                <a:extLst>
                  <a:ext uri="{FF2B5EF4-FFF2-40B4-BE49-F238E27FC236}">
                    <a16:creationId xmlns:a16="http://schemas.microsoft.com/office/drawing/2014/main" id="{33A49772-E472-302A-EF65-BB1C67C99932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329;p8">
                <a:extLst>
                  <a:ext uri="{FF2B5EF4-FFF2-40B4-BE49-F238E27FC236}">
                    <a16:creationId xmlns:a16="http://schemas.microsoft.com/office/drawing/2014/main" id="{E53966FE-4D6C-5C98-993D-B23208793A8C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330;p8">
                <a:extLst>
                  <a:ext uri="{FF2B5EF4-FFF2-40B4-BE49-F238E27FC236}">
                    <a16:creationId xmlns:a16="http://schemas.microsoft.com/office/drawing/2014/main" id="{45D64C86-46A4-C5C3-194F-3C75A458EC99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331;p8">
                <a:extLst>
                  <a:ext uri="{FF2B5EF4-FFF2-40B4-BE49-F238E27FC236}">
                    <a16:creationId xmlns:a16="http://schemas.microsoft.com/office/drawing/2014/main" id="{727E4F50-FAE3-2227-4F8D-F2086F096605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332;p8">
                <a:extLst>
                  <a:ext uri="{FF2B5EF4-FFF2-40B4-BE49-F238E27FC236}">
                    <a16:creationId xmlns:a16="http://schemas.microsoft.com/office/drawing/2014/main" id="{50B32D25-A30F-B0DB-0753-F302CEDE2475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333;p8">
                <a:extLst>
                  <a:ext uri="{FF2B5EF4-FFF2-40B4-BE49-F238E27FC236}">
                    <a16:creationId xmlns:a16="http://schemas.microsoft.com/office/drawing/2014/main" id="{64C8B2E4-7521-30F0-1A2F-5BB356C9D8A9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334;p8">
                <a:extLst>
                  <a:ext uri="{FF2B5EF4-FFF2-40B4-BE49-F238E27FC236}">
                    <a16:creationId xmlns:a16="http://schemas.microsoft.com/office/drawing/2014/main" id="{E5993032-EE6D-54E8-58B9-94CA3D655810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335;p8">
                <a:extLst>
                  <a:ext uri="{FF2B5EF4-FFF2-40B4-BE49-F238E27FC236}">
                    <a16:creationId xmlns:a16="http://schemas.microsoft.com/office/drawing/2014/main" id="{95652A06-7097-3DA9-C333-E508ADEFEA46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336;p8">
                <a:extLst>
                  <a:ext uri="{FF2B5EF4-FFF2-40B4-BE49-F238E27FC236}">
                    <a16:creationId xmlns:a16="http://schemas.microsoft.com/office/drawing/2014/main" id="{22C262C5-1B83-5C50-C276-5EEE3D8F6D56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337;p8">
                <a:extLst>
                  <a:ext uri="{FF2B5EF4-FFF2-40B4-BE49-F238E27FC236}">
                    <a16:creationId xmlns:a16="http://schemas.microsoft.com/office/drawing/2014/main" id="{26980732-E1BA-10B2-4798-056A81ED6AFA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338;p8">
                <a:extLst>
                  <a:ext uri="{FF2B5EF4-FFF2-40B4-BE49-F238E27FC236}">
                    <a16:creationId xmlns:a16="http://schemas.microsoft.com/office/drawing/2014/main" id="{82ABF53D-BB98-2A1E-0DB8-25391F002D6C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339;p8">
                <a:extLst>
                  <a:ext uri="{FF2B5EF4-FFF2-40B4-BE49-F238E27FC236}">
                    <a16:creationId xmlns:a16="http://schemas.microsoft.com/office/drawing/2014/main" id="{FA5DA69C-09F8-BC8C-4F86-FD76AD8DED36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340;p8">
                <a:extLst>
                  <a:ext uri="{FF2B5EF4-FFF2-40B4-BE49-F238E27FC236}">
                    <a16:creationId xmlns:a16="http://schemas.microsoft.com/office/drawing/2014/main" id="{00978D8A-0232-5F0A-16A0-C6643772181A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341;p8">
                <a:extLst>
                  <a:ext uri="{FF2B5EF4-FFF2-40B4-BE49-F238E27FC236}">
                    <a16:creationId xmlns:a16="http://schemas.microsoft.com/office/drawing/2014/main" id="{51550A46-20E1-5DDF-06B0-F83C0C820638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342;p8">
                <a:extLst>
                  <a:ext uri="{FF2B5EF4-FFF2-40B4-BE49-F238E27FC236}">
                    <a16:creationId xmlns:a16="http://schemas.microsoft.com/office/drawing/2014/main" id="{085D3C6D-2635-4616-6C62-6193D0390CC7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sp>
        <p:nvSpPr>
          <p:cNvPr id="343" name="Google Shape;343;p8"/>
          <p:cNvSpPr txBox="1">
            <a:spLocks noGrp="1"/>
          </p:cNvSpPr>
          <p:nvPr>
            <p:ph type="title"/>
          </p:nvPr>
        </p:nvSpPr>
        <p:spPr>
          <a:xfrm>
            <a:off x="3010700" y="1175000"/>
            <a:ext cx="6170400" cy="2272800"/>
          </a:xfrm>
          <a:prstGeom prst="rect">
            <a:avLst/>
          </a:prstGeom>
        </p:spPr>
        <p:txBody>
          <a:bodyPr spcFirstLastPara="1" anchor="ctr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8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0008281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45;p9">
            <a:extLst>
              <a:ext uri="{FF2B5EF4-FFF2-40B4-BE49-F238E27FC236}">
                <a16:creationId xmlns:a16="http://schemas.microsoft.com/office/drawing/2014/main" id="{678546AF-B973-E7D9-1A47-07CC502581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346;p9">
              <a:extLst>
                <a:ext uri="{FF2B5EF4-FFF2-40B4-BE49-F238E27FC236}">
                  <a16:creationId xmlns:a16="http://schemas.microsoft.com/office/drawing/2014/main" id="{FB34CEDD-98B0-30CA-9715-55C74E2FBA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347;p9">
                <a:extLst>
                  <a:ext uri="{FF2B5EF4-FFF2-40B4-BE49-F238E27FC236}">
                    <a16:creationId xmlns:a16="http://schemas.microsoft.com/office/drawing/2014/main" id="{E6D28DCB-5D52-B5F7-26E4-D6F9E0C5D6C9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348;p9">
                <a:extLst>
                  <a:ext uri="{FF2B5EF4-FFF2-40B4-BE49-F238E27FC236}">
                    <a16:creationId xmlns:a16="http://schemas.microsoft.com/office/drawing/2014/main" id="{15731E57-D037-53C7-7257-C4BE469C2D11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349;p9">
                <a:extLst>
                  <a:ext uri="{FF2B5EF4-FFF2-40B4-BE49-F238E27FC236}">
                    <a16:creationId xmlns:a16="http://schemas.microsoft.com/office/drawing/2014/main" id="{B08B1643-3D6D-DD51-13DC-06C0C04F6D6E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350;p9">
                <a:extLst>
                  <a:ext uri="{FF2B5EF4-FFF2-40B4-BE49-F238E27FC236}">
                    <a16:creationId xmlns:a16="http://schemas.microsoft.com/office/drawing/2014/main" id="{C07A3694-020F-E43A-5E11-8CDD5B22EE50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351;p9">
                <a:extLst>
                  <a:ext uri="{FF2B5EF4-FFF2-40B4-BE49-F238E27FC236}">
                    <a16:creationId xmlns:a16="http://schemas.microsoft.com/office/drawing/2014/main" id="{AD9E3F0F-6C2D-7A4C-D1D4-F1E21BB9E022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352;p9">
                <a:extLst>
                  <a:ext uri="{FF2B5EF4-FFF2-40B4-BE49-F238E27FC236}">
                    <a16:creationId xmlns:a16="http://schemas.microsoft.com/office/drawing/2014/main" id="{C06AD373-9E5F-045B-09F4-3A4C506A0354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353;p9">
                <a:extLst>
                  <a:ext uri="{FF2B5EF4-FFF2-40B4-BE49-F238E27FC236}">
                    <a16:creationId xmlns:a16="http://schemas.microsoft.com/office/drawing/2014/main" id="{46ADFAF6-2C6D-0963-0B8A-FDD42A218C64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354;p9">
                <a:extLst>
                  <a:ext uri="{FF2B5EF4-FFF2-40B4-BE49-F238E27FC236}">
                    <a16:creationId xmlns:a16="http://schemas.microsoft.com/office/drawing/2014/main" id="{AD512DE1-4DFB-3853-0B75-3CCAD62CCCB4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355;p9">
                <a:extLst>
                  <a:ext uri="{FF2B5EF4-FFF2-40B4-BE49-F238E27FC236}">
                    <a16:creationId xmlns:a16="http://schemas.microsoft.com/office/drawing/2014/main" id="{C558FE4C-1B5A-5E4D-DE50-96216A9F28E2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356;p9">
                <a:extLst>
                  <a:ext uri="{FF2B5EF4-FFF2-40B4-BE49-F238E27FC236}">
                    <a16:creationId xmlns:a16="http://schemas.microsoft.com/office/drawing/2014/main" id="{67776529-43DC-A1DD-AE08-C8C1809760FB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357;p9">
                <a:extLst>
                  <a:ext uri="{FF2B5EF4-FFF2-40B4-BE49-F238E27FC236}">
                    <a16:creationId xmlns:a16="http://schemas.microsoft.com/office/drawing/2014/main" id="{B4C8A3BC-4BC2-81C6-17AB-6947B64911B3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358;p9">
                <a:extLst>
                  <a:ext uri="{FF2B5EF4-FFF2-40B4-BE49-F238E27FC236}">
                    <a16:creationId xmlns:a16="http://schemas.microsoft.com/office/drawing/2014/main" id="{DA5F980A-862A-477F-5254-2E3EEF6B4B84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52" name="Google Shape;359;p9">
                <a:extLst>
                  <a:ext uri="{FF2B5EF4-FFF2-40B4-BE49-F238E27FC236}">
                    <a16:creationId xmlns:a16="http://schemas.microsoft.com/office/drawing/2014/main" id="{6B73052B-7739-1D0D-D174-B81C506C50AA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53" name="Google Shape;360;p9">
                <a:extLst>
                  <a:ext uri="{FF2B5EF4-FFF2-40B4-BE49-F238E27FC236}">
                    <a16:creationId xmlns:a16="http://schemas.microsoft.com/office/drawing/2014/main" id="{1E3689FF-CEAC-46C0-4C93-4ACADFDB4026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54" name="Google Shape;361;p9">
                <a:extLst>
                  <a:ext uri="{FF2B5EF4-FFF2-40B4-BE49-F238E27FC236}">
                    <a16:creationId xmlns:a16="http://schemas.microsoft.com/office/drawing/2014/main" id="{5D21FF7F-F3B0-B9E4-C32C-C2924C3E08EC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362;p9">
              <a:extLst>
                <a:ext uri="{FF2B5EF4-FFF2-40B4-BE49-F238E27FC236}">
                  <a16:creationId xmlns:a16="http://schemas.microsoft.com/office/drawing/2014/main" id="{E3829301-038D-9851-81E7-6809408352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363;p9">
                <a:extLst>
                  <a:ext uri="{FF2B5EF4-FFF2-40B4-BE49-F238E27FC236}">
                    <a16:creationId xmlns:a16="http://schemas.microsoft.com/office/drawing/2014/main" id="{5007314D-EF8C-48BA-7B60-5DCA025CB93D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364;p9">
                <a:extLst>
                  <a:ext uri="{FF2B5EF4-FFF2-40B4-BE49-F238E27FC236}">
                    <a16:creationId xmlns:a16="http://schemas.microsoft.com/office/drawing/2014/main" id="{DAE4759C-0F65-7B9D-BAE3-F4A3070F8D27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365;p9">
                <a:extLst>
                  <a:ext uri="{FF2B5EF4-FFF2-40B4-BE49-F238E27FC236}">
                    <a16:creationId xmlns:a16="http://schemas.microsoft.com/office/drawing/2014/main" id="{6ED6895F-D4C8-35D1-2522-CD6630AF0FD2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366;p9">
                <a:extLst>
                  <a:ext uri="{FF2B5EF4-FFF2-40B4-BE49-F238E27FC236}">
                    <a16:creationId xmlns:a16="http://schemas.microsoft.com/office/drawing/2014/main" id="{2F7025DE-00A9-FD3D-CC3F-C5531B4B4544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367;p9">
                <a:extLst>
                  <a:ext uri="{FF2B5EF4-FFF2-40B4-BE49-F238E27FC236}">
                    <a16:creationId xmlns:a16="http://schemas.microsoft.com/office/drawing/2014/main" id="{53DE3D90-36FB-1BC6-6738-4AA90957D5E2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368;p9">
                <a:extLst>
                  <a:ext uri="{FF2B5EF4-FFF2-40B4-BE49-F238E27FC236}">
                    <a16:creationId xmlns:a16="http://schemas.microsoft.com/office/drawing/2014/main" id="{29138B90-DCBE-CD24-EF17-74452405FD2A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369;p9">
                <a:extLst>
                  <a:ext uri="{FF2B5EF4-FFF2-40B4-BE49-F238E27FC236}">
                    <a16:creationId xmlns:a16="http://schemas.microsoft.com/office/drawing/2014/main" id="{F9849A52-5ED0-193C-07BB-A52439443A70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370;p9">
                <a:extLst>
                  <a:ext uri="{FF2B5EF4-FFF2-40B4-BE49-F238E27FC236}">
                    <a16:creationId xmlns:a16="http://schemas.microsoft.com/office/drawing/2014/main" id="{D66E0B8B-CD48-684F-EDFB-0C3D6369FAA6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371;p9">
                <a:extLst>
                  <a:ext uri="{FF2B5EF4-FFF2-40B4-BE49-F238E27FC236}">
                    <a16:creationId xmlns:a16="http://schemas.microsoft.com/office/drawing/2014/main" id="{17AD04DB-DF11-BC2E-164A-22A918A151EA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372;p9">
                <a:extLst>
                  <a:ext uri="{FF2B5EF4-FFF2-40B4-BE49-F238E27FC236}">
                    <a16:creationId xmlns:a16="http://schemas.microsoft.com/office/drawing/2014/main" id="{CAA03D89-3F9B-F33E-EDCE-5D0AD95079C4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373;p9">
                <a:extLst>
                  <a:ext uri="{FF2B5EF4-FFF2-40B4-BE49-F238E27FC236}">
                    <a16:creationId xmlns:a16="http://schemas.microsoft.com/office/drawing/2014/main" id="{A4D916B9-5219-491B-8532-1AE2FD19EEB2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374;p9">
                <a:extLst>
                  <a:ext uri="{FF2B5EF4-FFF2-40B4-BE49-F238E27FC236}">
                    <a16:creationId xmlns:a16="http://schemas.microsoft.com/office/drawing/2014/main" id="{DC415C9B-C90A-86B2-BA42-67BC9AD06582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375;p9">
                <a:extLst>
                  <a:ext uri="{FF2B5EF4-FFF2-40B4-BE49-F238E27FC236}">
                    <a16:creationId xmlns:a16="http://schemas.microsoft.com/office/drawing/2014/main" id="{559AAD74-833B-71EE-AF58-C4EA884BF73D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376;p9">
                <a:extLst>
                  <a:ext uri="{FF2B5EF4-FFF2-40B4-BE49-F238E27FC236}">
                    <a16:creationId xmlns:a16="http://schemas.microsoft.com/office/drawing/2014/main" id="{D4C7AFC6-F484-C88C-EBB1-004D2A78FFC7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377;p9">
                <a:extLst>
                  <a:ext uri="{FF2B5EF4-FFF2-40B4-BE49-F238E27FC236}">
                    <a16:creationId xmlns:a16="http://schemas.microsoft.com/office/drawing/2014/main" id="{292ECAFA-5A1F-4F51-1201-132CBF32393A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sp>
        <p:nvSpPr>
          <p:cNvPr id="355" name="Google Shape;380;p9">
            <a:extLst>
              <a:ext uri="{FF2B5EF4-FFF2-40B4-BE49-F238E27FC236}">
                <a16:creationId xmlns:a16="http://schemas.microsoft.com/office/drawing/2014/main" id="{1651BEE6-F91D-C6A1-6E82-D4BEC8C3540C}"/>
              </a:ext>
            </a:extLst>
          </p:cNvPr>
          <p:cNvSpPr>
            <a:spLocks/>
          </p:cNvSpPr>
          <p:nvPr/>
        </p:nvSpPr>
        <p:spPr bwMode="auto">
          <a:xfrm flipH="1">
            <a:off x="-347663" y="5033963"/>
            <a:ext cx="1298576" cy="1870075"/>
          </a:xfrm>
          <a:custGeom>
            <a:avLst/>
            <a:gdLst>
              <a:gd name="T0" fmla="*/ 96045044 w 10398"/>
              <a:gd name="T1" fmla="*/ 7479551 h 14981"/>
              <a:gd name="T2" fmla="*/ 94766075 w 10398"/>
              <a:gd name="T3" fmla="*/ 10362370 h 14981"/>
              <a:gd name="T4" fmla="*/ 89120054 w 10398"/>
              <a:gd name="T5" fmla="*/ 21254518 h 14981"/>
              <a:gd name="T6" fmla="*/ 86468577 w 10398"/>
              <a:gd name="T7" fmla="*/ 24838506 h 14981"/>
              <a:gd name="T8" fmla="*/ 89120054 w 10398"/>
              <a:gd name="T9" fmla="*/ 44721643 h 14981"/>
              <a:gd name="T10" fmla="*/ 90336580 w 10398"/>
              <a:gd name="T11" fmla="*/ 56657867 h 14981"/>
              <a:gd name="T12" fmla="*/ 89197984 w 10398"/>
              <a:gd name="T13" fmla="*/ 60241855 h 14981"/>
              <a:gd name="T14" fmla="*/ 90414509 w 10398"/>
              <a:gd name="T15" fmla="*/ 85765926 h 14981"/>
              <a:gd name="T16" fmla="*/ 87419966 w 10398"/>
              <a:gd name="T17" fmla="*/ 136736174 h 14981"/>
              <a:gd name="T18" fmla="*/ 81352827 w 10398"/>
              <a:gd name="T19" fmla="*/ 136736174 h 14981"/>
              <a:gd name="T20" fmla="*/ 75363616 w 10398"/>
              <a:gd name="T21" fmla="*/ 136736174 h 14981"/>
              <a:gd name="T22" fmla="*/ 69312087 w 10398"/>
              <a:gd name="T23" fmla="*/ 136736174 h 14981"/>
              <a:gd name="T24" fmla="*/ 70668985 w 10398"/>
              <a:gd name="T25" fmla="*/ 133572987 h 14981"/>
              <a:gd name="T26" fmla="*/ 68969022 w 10398"/>
              <a:gd name="T27" fmla="*/ 132295230 h 14981"/>
              <a:gd name="T28" fmla="*/ 52919907 w 10398"/>
              <a:gd name="T29" fmla="*/ 103093673 h 14981"/>
              <a:gd name="T30" fmla="*/ 38804793 w 10398"/>
              <a:gd name="T31" fmla="*/ 90456280 h 14981"/>
              <a:gd name="T32" fmla="*/ 39241523 w 10398"/>
              <a:gd name="T33" fmla="*/ 88243548 h 14981"/>
              <a:gd name="T34" fmla="*/ 39319453 w 10398"/>
              <a:gd name="T35" fmla="*/ 86981394 h 14981"/>
              <a:gd name="T36" fmla="*/ 38804793 w 10398"/>
              <a:gd name="T37" fmla="*/ 82181938 h 14981"/>
              <a:gd name="T38" fmla="*/ 39397507 w 10398"/>
              <a:gd name="T39" fmla="*/ 81667764 h 14981"/>
              <a:gd name="T40" fmla="*/ 38804793 w 10398"/>
              <a:gd name="T41" fmla="*/ 81246963 h 14981"/>
              <a:gd name="T42" fmla="*/ 38212079 w 10398"/>
              <a:gd name="T43" fmla="*/ 75450367 h 14981"/>
              <a:gd name="T44" fmla="*/ 37619489 w 10398"/>
              <a:gd name="T45" fmla="*/ 81246963 h 14981"/>
              <a:gd name="T46" fmla="*/ 36917624 w 10398"/>
              <a:gd name="T47" fmla="*/ 81667764 h 14981"/>
              <a:gd name="T48" fmla="*/ 37619489 w 10398"/>
              <a:gd name="T49" fmla="*/ 82181938 h 14981"/>
              <a:gd name="T50" fmla="*/ 37104705 w 10398"/>
              <a:gd name="T51" fmla="*/ 86981394 h 14981"/>
              <a:gd name="T52" fmla="*/ 37104705 w 10398"/>
              <a:gd name="T53" fmla="*/ 88243548 h 14981"/>
              <a:gd name="T54" fmla="*/ 37619489 w 10398"/>
              <a:gd name="T55" fmla="*/ 90456280 h 14981"/>
              <a:gd name="T56" fmla="*/ 23504375 w 10398"/>
              <a:gd name="T57" fmla="*/ 103093673 h 14981"/>
              <a:gd name="T58" fmla="*/ 7626855 w 10398"/>
              <a:gd name="T59" fmla="*/ 133572987 h 14981"/>
              <a:gd name="T60" fmla="*/ 8921310 w 10398"/>
              <a:gd name="T61" fmla="*/ 135707826 h 14981"/>
              <a:gd name="T62" fmla="*/ 8999364 w 10398"/>
              <a:gd name="T63" fmla="*/ 136736174 h 14981"/>
              <a:gd name="T64" fmla="*/ 2932224 w 10398"/>
              <a:gd name="T65" fmla="*/ 136736174 h 14981"/>
              <a:gd name="T66" fmla="*/ 15611 w 10398"/>
              <a:gd name="T67" fmla="*/ 233441059 h 14981"/>
              <a:gd name="T68" fmla="*/ 162175383 w 10398"/>
              <a:gd name="T69" fmla="*/ 71352205 h 14981"/>
              <a:gd name="T70" fmla="*/ 142429859 w 10398"/>
              <a:gd name="T71" fmla="*/ 53588178 h 14981"/>
              <a:gd name="T72" fmla="*/ 142944519 w 10398"/>
              <a:gd name="T73" fmla="*/ 50954644 h 14981"/>
              <a:gd name="T74" fmla="*/ 143022573 w 10398"/>
              <a:gd name="T75" fmla="*/ 49489891 h 14981"/>
              <a:gd name="T76" fmla="*/ 142429859 w 10398"/>
              <a:gd name="T77" fmla="*/ 43693296 h 14981"/>
              <a:gd name="T78" fmla="*/ 143209654 w 10398"/>
              <a:gd name="T79" fmla="*/ 43178997 h 14981"/>
              <a:gd name="T80" fmla="*/ 142429859 w 10398"/>
              <a:gd name="T81" fmla="*/ 42680427 h 14981"/>
              <a:gd name="T82" fmla="*/ 140979295 w 10398"/>
              <a:gd name="T83" fmla="*/ 42680427 h 14981"/>
              <a:gd name="T84" fmla="*/ 140215111 w 10398"/>
              <a:gd name="T85" fmla="*/ 43178997 h 14981"/>
              <a:gd name="T86" fmla="*/ 140979295 w 10398"/>
              <a:gd name="T87" fmla="*/ 43693296 h 14981"/>
              <a:gd name="T88" fmla="*/ 140371095 w 10398"/>
              <a:gd name="T89" fmla="*/ 49489891 h 14981"/>
              <a:gd name="T90" fmla="*/ 140464636 w 10398"/>
              <a:gd name="T91" fmla="*/ 50954644 h 14981"/>
              <a:gd name="T92" fmla="*/ 140979295 w 10398"/>
              <a:gd name="T93" fmla="*/ 53588178 h 14981"/>
              <a:gd name="T94" fmla="*/ 106822425 w 10398"/>
              <a:gd name="T95" fmla="*/ 83101310 h 14981"/>
              <a:gd name="T96" fmla="*/ 105527846 w 10398"/>
              <a:gd name="T97" fmla="*/ 82774131 h 14981"/>
              <a:gd name="T98" fmla="*/ 104498526 w 10398"/>
              <a:gd name="T99" fmla="*/ 60241855 h 14981"/>
              <a:gd name="T100" fmla="*/ 105699441 w 10398"/>
              <a:gd name="T101" fmla="*/ 56657867 h 14981"/>
              <a:gd name="T102" fmla="*/ 110737136 w 10398"/>
              <a:gd name="T103" fmla="*/ 48227738 h 14981"/>
              <a:gd name="T104" fmla="*/ 105699441 w 10398"/>
              <a:gd name="T105" fmla="*/ 24838506 h 14981"/>
              <a:gd name="T106" fmla="*/ 108428848 w 10398"/>
              <a:gd name="T107" fmla="*/ 21254518 h 14981"/>
              <a:gd name="T108" fmla="*/ 100069031 w 10398"/>
              <a:gd name="T109" fmla="*/ 10362370 h 14981"/>
              <a:gd name="T110" fmla="*/ 98774451 w 10398"/>
              <a:gd name="T111" fmla="*/ 7417261 h 14981"/>
              <a:gd name="T112" fmla="*/ 97401942 w 10398"/>
              <a:gd name="T113" fmla="*/ 0 h 1498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0398" h="14981" extrusionOk="0">
                <a:moveTo>
                  <a:pt x="6245" y="0"/>
                </a:moveTo>
                <a:cubicBezTo>
                  <a:pt x="6145" y="101"/>
                  <a:pt x="6157" y="457"/>
                  <a:pt x="6158" y="480"/>
                </a:cubicBezTo>
                <a:cubicBezTo>
                  <a:pt x="6103" y="525"/>
                  <a:pt x="6081" y="607"/>
                  <a:pt x="6076" y="665"/>
                </a:cubicBezTo>
                <a:cubicBezTo>
                  <a:pt x="5672" y="792"/>
                  <a:pt x="5714" y="1364"/>
                  <a:pt x="5714" y="1364"/>
                </a:cubicBezTo>
                <a:lnTo>
                  <a:pt x="5544" y="1364"/>
                </a:lnTo>
                <a:lnTo>
                  <a:pt x="5544" y="1594"/>
                </a:lnTo>
                <a:lnTo>
                  <a:pt x="5714" y="1594"/>
                </a:lnTo>
                <a:lnTo>
                  <a:pt x="5714" y="2870"/>
                </a:lnTo>
                <a:cubicBezTo>
                  <a:pt x="5370" y="2946"/>
                  <a:pt x="5391" y="3095"/>
                  <a:pt x="5391" y="3095"/>
                </a:cubicBezTo>
                <a:cubicBezTo>
                  <a:pt x="5704" y="3095"/>
                  <a:pt x="5792" y="3636"/>
                  <a:pt x="5792" y="3636"/>
                </a:cubicBezTo>
                <a:lnTo>
                  <a:pt x="5719" y="3636"/>
                </a:lnTo>
                <a:lnTo>
                  <a:pt x="5719" y="3866"/>
                </a:lnTo>
                <a:lnTo>
                  <a:pt x="5792" y="3866"/>
                </a:lnTo>
                <a:lnTo>
                  <a:pt x="5797" y="5504"/>
                </a:lnTo>
                <a:lnTo>
                  <a:pt x="5797" y="8972"/>
                </a:lnTo>
                <a:cubicBezTo>
                  <a:pt x="5797" y="8862"/>
                  <a:pt x="5709" y="8775"/>
                  <a:pt x="5605" y="8775"/>
                </a:cubicBezTo>
                <a:cubicBezTo>
                  <a:pt x="5496" y="8775"/>
                  <a:pt x="5413" y="8862"/>
                  <a:pt x="5413" y="8972"/>
                </a:cubicBezTo>
                <a:cubicBezTo>
                  <a:pt x="5413" y="8862"/>
                  <a:pt x="5325" y="8775"/>
                  <a:pt x="5216" y="8775"/>
                </a:cubicBezTo>
                <a:cubicBezTo>
                  <a:pt x="5112" y="8775"/>
                  <a:pt x="5024" y="8862"/>
                  <a:pt x="5024" y="8972"/>
                </a:cubicBezTo>
                <a:cubicBezTo>
                  <a:pt x="5024" y="8862"/>
                  <a:pt x="4937" y="8775"/>
                  <a:pt x="4832" y="8775"/>
                </a:cubicBezTo>
                <a:cubicBezTo>
                  <a:pt x="4723" y="8775"/>
                  <a:pt x="4635" y="8862"/>
                  <a:pt x="4635" y="8972"/>
                </a:cubicBezTo>
                <a:cubicBezTo>
                  <a:pt x="4635" y="8862"/>
                  <a:pt x="4553" y="8775"/>
                  <a:pt x="4444" y="8775"/>
                </a:cubicBezTo>
                <a:lnTo>
                  <a:pt x="4444" y="8659"/>
                </a:lnTo>
                <a:cubicBezTo>
                  <a:pt x="4493" y="8659"/>
                  <a:pt x="4531" y="8621"/>
                  <a:pt x="4531" y="8572"/>
                </a:cubicBezTo>
                <a:cubicBezTo>
                  <a:pt x="4531" y="8528"/>
                  <a:pt x="4493" y="8490"/>
                  <a:pt x="4444" y="8490"/>
                </a:cubicBezTo>
                <a:lnTo>
                  <a:pt x="4422" y="8490"/>
                </a:lnTo>
                <a:cubicBezTo>
                  <a:pt x="4559" y="8062"/>
                  <a:pt x="4695" y="7104"/>
                  <a:pt x="3381" y="6622"/>
                </a:cubicBezTo>
                <a:cubicBezTo>
                  <a:pt x="3386" y="6616"/>
                  <a:pt x="3393" y="6616"/>
                  <a:pt x="3393" y="6616"/>
                </a:cubicBezTo>
                <a:cubicBezTo>
                  <a:pt x="3393" y="6616"/>
                  <a:pt x="3024" y="6397"/>
                  <a:pt x="2773" y="6141"/>
                </a:cubicBezTo>
                <a:cubicBezTo>
                  <a:pt x="2576" y="5932"/>
                  <a:pt x="2543" y="5828"/>
                  <a:pt x="2488" y="5805"/>
                </a:cubicBezTo>
                <a:lnTo>
                  <a:pt x="2488" y="5663"/>
                </a:lnTo>
                <a:lnTo>
                  <a:pt x="2516" y="5663"/>
                </a:lnTo>
                <a:cubicBezTo>
                  <a:pt x="2516" y="5663"/>
                  <a:pt x="2559" y="5663"/>
                  <a:pt x="2559" y="5625"/>
                </a:cubicBezTo>
                <a:cubicBezTo>
                  <a:pt x="2559" y="5582"/>
                  <a:pt x="2521" y="5582"/>
                  <a:pt x="2521" y="5582"/>
                </a:cubicBezTo>
                <a:lnTo>
                  <a:pt x="2488" y="5582"/>
                </a:lnTo>
                <a:lnTo>
                  <a:pt x="2488" y="5274"/>
                </a:lnTo>
                <a:lnTo>
                  <a:pt x="2499" y="5274"/>
                </a:lnTo>
                <a:cubicBezTo>
                  <a:pt x="2499" y="5274"/>
                  <a:pt x="2526" y="5274"/>
                  <a:pt x="2526" y="5241"/>
                </a:cubicBezTo>
                <a:cubicBezTo>
                  <a:pt x="2526" y="5214"/>
                  <a:pt x="2499" y="5214"/>
                  <a:pt x="2499" y="5214"/>
                </a:cubicBezTo>
                <a:lnTo>
                  <a:pt x="2488" y="5214"/>
                </a:lnTo>
                <a:lnTo>
                  <a:pt x="2488" y="4885"/>
                </a:lnTo>
                <a:cubicBezTo>
                  <a:pt x="2488" y="4864"/>
                  <a:pt x="2466" y="4842"/>
                  <a:pt x="2450" y="4842"/>
                </a:cubicBezTo>
                <a:cubicBezTo>
                  <a:pt x="2428" y="4842"/>
                  <a:pt x="2412" y="4864"/>
                  <a:pt x="2412" y="4885"/>
                </a:cubicBezTo>
                <a:lnTo>
                  <a:pt x="2412" y="5214"/>
                </a:lnTo>
                <a:lnTo>
                  <a:pt x="2395" y="5214"/>
                </a:lnTo>
                <a:cubicBezTo>
                  <a:pt x="2395" y="5214"/>
                  <a:pt x="2367" y="5214"/>
                  <a:pt x="2367" y="5241"/>
                </a:cubicBezTo>
                <a:cubicBezTo>
                  <a:pt x="2367" y="5274"/>
                  <a:pt x="2400" y="5274"/>
                  <a:pt x="2400" y="5274"/>
                </a:cubicBezTo>
                <a:lnTo>
                  <a:pt x="2412" y="5274"/>
                </a:lnTo>
                <a:lnTo>
                  <a:pt x="2412" y="5582"/>
                </a:lnTo>
                <a:lnTo>
                  <a:pt x="2379" y="5582"/>
                </a:lnTo>
                <a:cubicBezTo>
                  <a:pt x="2379" y="5582"/>
                  <a:pt x="2334" y="5582"/>
                  <a:pt x="2334" y="5625"/>
                </a:cubicBezTo>
                <a:cubicBezTo>
                  <a:pt x="2334" y="5663"/>
                  <a:pt x="2379" y="5663"/>
                  <a:pt x="2379" y="5663"/>
                </a:cubicBezTo>
                <a:lnTo>
                  <a:pt x="2412" y="5663"/>
                </a:lnTo>
                <a:lnTo>
                  <a:pt x="2412" y="5805"/>
                </a:lnTo>
                <a:cubicBezTo>
                  <a:pt x="2351" y="5828"/>
                  <a:pt x="2319" y="5932"/>
                  <a:pt x="2121" y="6141"/>
                </a:cubicBezTo>
                <a:cubicBezTo>
                  <a:pt x="1869" y="6397"/>
                  <a:pt x="1507" y="6616"/>
                  <a:pt x="1507" y="6616"/>
                </a:cubicBezTo>
                <a:cubicBezTo>
                  <a:pt x="139" y="7132"/>
                  <a:pt x="352" y="8145"/>
                  <a:pt x="494" y="8540"/>
                </a:cubicBezTo>
                <a:cubicBezTo>
                  <a:pt x="494" y="8550"/>
                  <a:pt x="489" y="8561"/>
                  <a:pt x="489" y="8572"/>
                </a:cubicBezTo>
                <a:cubicBezTo>
                  <a:pt x="489" y="8611"/>
                  <a:pt x="511" y="8643"/>
                  <a:pt x="544" y="8654"/>
                </a:cubicBezTo>
                <a:cubicBezTo>
                  <a:pt x="560" y="8687"/>
                  <a:pt x="572" y="8709"/>
                  <a:pt x="572" y="8709"/>
                </a:cubicBezTo>
                <a:lnTo>
                  <a:pt x="577" y="8709"/>
                </a:lnTo>
                <a:lnTo>
                  <a:pt x="577" y="8775"/>
                </a:lnTo>
                <a:cubicBezTo>
                  <a:pt x="473" y="8775"/>
                  <a:pt x="385" y="8862"/>
                  <a:pt x="385" y="8972"/>
                </a:cubicBezTo>
                <a:cubicBezTo>
                  <a:pt x="385" y="8862"/>
                  <a:pt x="297" y="8775"/>
                  <a:pt x="188" y="8775"/>
                </a:cubicBezTo>
                <a:cubicBezTo>
                  <a:pt x="94" y="8775"/>
                  <a:pt x="18" y="8841"/>
                  <a:pt x="1" y="8927"/>
                </a:cubicBezTo>
                <a:lnTo>
                  <a:pt x="1" y="14981"/>
                </a:lnTo>
                <a:lnTo>
                  <a:pt x="10398" y="14981"/>
                </a:lnTo>
                <a:lnTo>
                  <a:pt x="10398" y="4579"/>
                </a:lnTo>
                <a:cubicBezTo>
                  <a:pt x="10337" y="4551"/>
                  <a:pt x="10272" y="4524"/>
                  <a:pt x="10206" y="4503"/>
                </a:cubicBezTo>
                <a:cubicBezTo>
                  <a:pt x="10206" y="4503"/>
                  <a:pt x="9225" y="3834"/>
                  <a:pt x="9132" y="3439"/>
                </a:cubicBezTo>
                <a:lnTo>
                  <a:pt x="9132" y="3270"/>
                </a:lnTo>
                <a:lnTo>
                  <a:pt x="9165" y="3270"/>
                </a:lnTo>
                <a:cubicBezTo>
                  <a:pt x="9165" y="3270"/>
                  <a:pt x="9220" y="3270"/>
                  <a:pt x="9220" y="3221"/>
                </a:cubicBezTo>
                <a:cubicBezTo>
                  <a:pt x="9220" y="3176"/>
                  <a:pt x="9170" y="3176"/>
                  <a:pt x="9170" y="3176"/>
                </a:cubicBezTo>
                <a:lnTo>
                  <a:pt x="9132" y="3176"/>
                </a:lnTo>
                <a:lnTo>
                  <a:pt x="9132" y="2804"/>
                </a:lnTo>
                <a:lnTo>
                  <a:pt x="9144" y="2804"/>
                </a:lnTo>
                <a:cubicBezTo>
                  <a:pt x="9144" y="2804"/>
                  <a:pt x="9182" y="2804"/>
                  <a:pt x="9182" y="2771"/>
                </a:cubicBezTo>
                <a:cubicBezTo>
                  <a:pt x="9182" y="2739"/>
                  <a:pt x="9149" y="2739"/>
                  <a:pt x="9149" y="2739"/>
                </a:cubicBezTo>
                <a:lnTo>
                  <a:pt x="9132" y="2739"/>
                </a:lnTo>
                <a:lnTo>
                  <a:pt x="9088" y="2005"/>
                </a:lnTo>
                <a:lnTo>
                  <a:pt x="9039" y="2739"/>
                </a:lnTo>
                <a:lnTo>
                  <a:pt x="9023" y="2739"/>
                </a:lnTo>
                <a:cubicBezTo>
                  <a:pt x="9023" y="2739"/>
                  <a:pt x="8990" y="2739"/>
                  <a:pt x="8990" y="2771"/>
                </a:cubicBezTo>
                <a:cubicBezTo>
                  <a:pt x="8990" y="2804"/>
                  <a:pt x="9028" y="2804"/>
                  <a:pt x="9028" y="2804"/>
                </a:cubicBezTo>
                <a:lnTo>
                  <a:pt x="9039" y="2804"/>
                </a:lnTo>
                <a:lnTo>
                  <a:pt x="9039" y="3176"/>
                </a:lnTo>
                <a:lnTo>
                  <a:pt x="9000" y="3176"/>
                </a:lnTo>
                <a:cubicBezTo>
                  <a:pt x="9000" y="3176"/>
                  <a:pt x="8952" y="3176"/>
                  <a:pt x="8952" y="3221"/>
                </a:cubicBezTo>
                <a:cubicBezTo>
                  <a:pt x="8952" y="3270"/>
                  <a:pt x="9006" y="3270"/>
                  <a:pt x="9006" y="3270"/>
                </a:cubicBezTo>
                <a:lnTo>
                  <a:pt x="9039" y="3270"/>
                </a:lnTo>
                <a:lnTo>
                  <a:pt x="9039" y="3439"/>
                </a:lnTo>
                <a:cubicBezTo>
                  <a:pt x="8962" y="3889"/>
                  <a:pt x="7966" y="4503"/>
                  <a:pt x="7966" y="4503"/>
                </a:cubicBezTo>
                <a:cubicBezTo>
                  <a:pt x="7381" y="4720"/>
                  <a:pt x="7042" y="5016"/>
                  <a:pt x="6849" y="5333"/>
                </a:cubicBezTo>
                <a:cubicBezTo>
                  <a:pt x="6823" y="5323"/>
                  <a:pt x="6797" y="5312"/>
                  <a:pt x="6766" y="5312"/>
                </a:cubicBezTo>
                <a:cubicBezTo>
                  <a:pt x="6745" y="5312"/>
                  <a:pt x="6717" y="5319"/>
                  <a:pt x="6700" y="5324"/>
                </a:cubicBezTo>
                <a:lnTo>
                  <a:pt x="6700" y="3866"/>
                </a:lnTo>
                <a:lnTo>
                  <a:pt x="6777" y="3866"/>
                </a:lnTo>
                <a:lnTo>
                  <a:pt x="6777" y="3636"/>
                </a:lnTo>
                <a:lnTo>
                  <a:pt x="6700" y="3636"/>
                </a:lnTo>
                <a:cubicBezTo>
                  <a:pt x="6700" y="3636"/>
                  <a:pt x="6788" y="3095"/>
                  <a:pt x="7100" y="3095"/>
                </a:cubicBezTo>
                <a:cubicBezTo>
                  <a:pt x="7100" y="3095"/>
                  <a:pt x="7122" y="2946"/>
                  <a:pt x="6777" y="2870"/>
                </a:cubicBezTo>
                <a:lnTo>
                  <a:pt x="6777" y="1594"/>
                </a:lnTo>
                <a:lnTo>
                  <a:pt x="6952" y="1594"/>
                </a:lnTo>
                <a:lnTo>
                  <a:pt x="6952" y="1364"/>
                </a:lnTo>
                <a:lnTo>
                  <a:pt x="6777" y="1364"/>
                </a:lnTo>
                <a:cubicBezTo>
                  <a:pt x="6777" y="1364"/>
                  <a:pt x="6819" y="792"/>
                  <a:pt x="6416" y="665"/>
                </a:cubicBezTo>
                <a:cubicBezTo>
                  <a:pt x="6409" y="605"/>
                  <a:pt x="6388" y="520"/>
                  <a:pt x="6333" y="476"/>
                </a:cubicBezTo>
                <a:cubicBezTo>
                  <a:pt x="6335" y="431"/>
                  <a:pt x="6343" y="97"/>
                  <a:pt x="624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378" name="Google Shape;378;p9"/>
          <p:cNvSpPr txBox="1">
            <a:spLocks noGrp="1"/>
          </p:cNvSpPr>
          <p:nvPr>
            <p:ph type="title"/>
          </p:nvPr>
        </p:nvSpPr>
        <p:spPr>
          <a:xfrm>
            <a:off x="950967" y="895933"/>
            <a:ext cx="6497200" cy="1947600"/>
          </a:xfrm>
          <a:prstGeom prst="rect">
            <a:avLst/>
          </a:prstGeom>
        </p:spPr>
        <p:txBody>
          <a:bodyPr spcFirstLastPara="1" anchor="b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300"/>
              <a:buNone/>
              <a:defRPr sz="11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379" name="Google Shape;379;p9"/>
          <p:cNvSpPr txBox="1">
            <a:spLocks noGrp="1"/>
          </p:cNvSpPr>
          <p:nvPr>
            <p:ph type="subTitle" idx="1"/>
          </p:nvPr>
        </p:nvSpPr>
        <p:spPr>
          <a:xfrm>
            <a:off x="950967" y="3501000"/>
            <a:ext cx="3492400" cy="16164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802911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" name="Google Shape;382;p10"/>
          <p:cNvSpPr>
            <a:spLocks noGrp="1"/>
          </p:cNvSpPr>
          <p:nvPr>
            <p:ph type="pic" idx="2"/>
          </p:nvPr>
        </p:nvSpPr>
        <p:spPr>
          <a:xfrm>
            <a:off x="-4401" y="0"/>
            <a:ext cx="12200800" cy="6858000"/>
          </a:xfrm>
          <a:prstGeom prst="rect">
            <a:avLst/>
          </a:prstGeom>
          <a:noFill/>
          <a:ln>
            <a:noFill/>
          </a:ln>
        </p:spPr>
      </p:sp>
      <p:sp>
        <p:nvSpPr>
          <p:cNvPr id="383" name="Google Shape;383;p10"/>
          <p:cNvSpPr txBox="1">
            <a:spLocks noGrp="1"/>
          </p:cNvSpPr>
          <p:nvPr>
            <p:ph type="title"/>
          </p:nvPr>
        </p:nvSpPr>
        <p:spPr>
          <a:xfrm>
            <a:off x="960000" y="4497667"/>
            <a:ext cx="5651600" cy="1618800"/>
          </a:xfrm>
          <a:prstGeom prst="rect">
            <a:avLst/>
          </a:prstGeom>
          <a:solidFill>
            <a:schemeClr val="lt1"/>
          </a:solidFill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301313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85;p11">
            <a:extLst>
              <a:ext uri="{FF2B5EF4-FFF2-40B4-BE49-F238E27FC236}">
                <a16:creationId xmlns:a16="http://schemas.microsoft.com/office/drawing/2014/main" id="{142C3218-DEAE-969B-25FB-2F031ED0E0F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386;p11">
              <a:extLst>
                <a:ext uri="{FF2B5EF4-FFF2-40B4-BE49-F238E27FC236}">
                  <a16:creationId xmlns:a16="http://schemas.microsoft.com/office/drawing/2014/main" id="{0FD86AF6-2438-C725-1586-26D3A01CD1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387;p11">
                <a:extLst>
                  <a:ext uri="{FF2B5EF4-FFF2-40B4-BE49-F238E27FC236}">
                    <a16:creationId xmlns:a16="http://schemas.microsoft.com/office/drawing/2014/main" id="{01629EBB-EC89-AD16-6DD1-D2F8ECE0D045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388;p11">
                <a:extLst>
                  <a:ext uri="{FF2B5EF4-FFF2-40B4-BE49-F238E27FC236}">
                    <a16:creationId xmlns:a16="http://schemas.microsoft.com/office/drawing/2014/main" id="{383C00F8-7911-459C-5FB7-4A6DFF5CF906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389;p11">
                <a:extLst>
                  <a:ext uri="{FF2B5EF4-FFF2-40B4-BE49-F238E27FC236}">
                    <a16:creationId xmlns:a16="http://schemas.microsoft.com/office/drawing/2014/main" id="{6D2224CD-C6D8-B60F-BBAF-D4767600AFDB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390;p11">
                <a:extLst>
                  <a:ext uri="{FF2B5EF4-FFF2-40B4-BE49-F238E27FC236}">
                    <a16:creationId xmlns:a16="http://schemas.microsoft.com/office/drawing/2014/main" id="{932245ED-B81C-125F-7314-0CEA0BCCB146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391;p11">
                <a:extLst>
                  <a:ext uri="{FF2B5EF4-FFF2-40B4-BE49-F238E27FC236}">
                    <a16:creationId xmlns:a16="http://schemas.microsoft.com/office/drawing/2014/main" id="{1B5F3696-BDEC-40BA-213E-B0C67A3B2A28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392;p11">
                <a:extLst>
                  <a:ext uri="{FF2B5EF4-FFF2-40B4-BE49-F238E27FC236}">
                    <a16:creationId xmlns:a16="http://schemas.microsoft.com/office/drawing/2014/main" id="{E73F20BF-3D6F-2B60-9ACA-5D89F9CDCCC7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393;p11">
                <a:extLst>
                  <a:ext uri="{FF2B5EF4-FFF2-40B4-BE49-F238E27FC236}">
                    <a16:creationId xmlns:a16="http://schemas.microsoft.com/office/drawing/2014/main" id="{56F102B8-185B-3A9F-F10F-5C5DFE856328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394;p11">
                <a:extLst>
                  <a:ext uri="{FF2B5EF4-FFF2-40B4-BE49-F238E27FC236}">
                    <a16:creationId xmlns:a16="http://schemas.microsoft.com/office/drawing/2014/main" id="{44E85254-636B-5D5F-C570-792861AD1E0B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395;p11">
                <a:extLst>
                  <a:ext uri="{FF2B5EF4-FFF2-40B4-BE49-F238E27FC236}">
                    <a16:creationId xmlns:a16="http://schemas.microsoft.com/office/drawing/2014/main" id="{D4BC49DA-690D-F315-B71B-3A8E9B5B5041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396;p11">
                <a:extLst>
                  <a:ext uri="{FF2B5EF4-FFF2-40B4-BE49-F238E27FC236}">
                    <a16:creationId xmlns:a16="http://schemas.microsoft.com/office/drawing/2014/main" id="{A67610E3-49D4-747C-16C3-A3DAA7F779CA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397;p11">
                <a:extLst>
                  <a:ext uri="{FF2B5EF4-FFF2-40B4-BE49-F238E27FC236}">
                    <a16:creationId xmlns:a16="http://schemas.microsoft.com/office/drawing/2014/main" id="{8195572B-AC5A-066A-3861-87D05712B401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398;p11">
                <a:extLst>
                  <a:ext uri="{FF2B5EF4-FFF2-40B4-BE49-F238E27FC236}">
                    <a16:creationId xmlns:a16="http://schemas.microsoft.com/office/drawing/2014/main" id="{B8510062-9FA6-6523-2A18-3D40C95E9DE1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416" name="Google Shape;399;p11">
                <a:extLst>
                  <a:ext uri="{FF2B5EF4-FFF2-40B4-BE49-F238E27FC236}">
                    <a16:creationId xmlns:a16="http://schemas.microsoft.com/office/drawing/2014/main" id="{D55FCC41-0194-8ACA-B58D-3E324DDD6BEA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417" name="Google Shape;400;p11">
                <a:extLst>
                  <a:ext uri="{FF2B5EF4-FFF2-40B4-BE49-F238E27FC236}">
                    <a16:creationId xmlns:a16="http://schemas.microsoft.com/office/drawing/2014/main" id="{102CFCDE-A103-4824-8A1E-D4ACAEC2E903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420" name="Google Shape;401;p11">
                <a:extLst>
                  <a:ext uri="{FF2B5EF4-FFF2-40B4-BE49-F238E27FC236}">
                    <a16:creationId xmlns:a16="http://schemas.microsoft.com/office/drawing/2014/main" id="{1FC8F07C-D855-1D5E-8F79-642305FEBB1E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402;p11">
              <a:extLst>
                <a:ext uri="{FF2B5EF4-FFF2-40B4-BE49-F238E27FC236}">
                  <a16:creationId xmlns:a16="http://schemas.microsoft.com/office/drawing/2014/main" id="{12CF241E-76E8-EC46-0334-C6FF983ECC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403;p11">
                <a:extLst>
                  <a:ext uri="{FF2B5EF4-FFF2-40B4-BE49-F238E27FC236}">
                    <a16:creationId xmlns:a16="http://schemas.microsoft.com/office/drawing/2014/main" id="{9EEC381A-6083-2634-6EA7-2497CD415A79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404;p11">
                <a:extLst>
                  <a:ext uri="{FF2B5EF4-FFF2-40B4-BE49-F238E27FC236}">
                    <a16:creationId xmlns:a16="http://schemas.microsoft.com/office/drawing/2014/main" id="{58C32543-CC02-0B5C-0332-185806C3B5E3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405;p11">
                <a:extLst>
                  <a:ext uri="{FF2B5EF4-FFF2-40B4-BE49-F238E27FC236}">
                    <a16:creationId xmlns:a16="http://schemas.microsoft.com/office/drawing/2014/main" id="{14CBBEE5-B95B-F809-37BC-3E475B0E57D0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406;p11">
                <a:extLst>
                  <a:ext uri="{FF2B5EF4-FFF2-40B4-BE49-F238E27FC236}">
                    <a16:creationId xmlns:a16="http://schemas.microsoft.com/office/drawing/2014/main" id="{A6A4F6BA-D2AB-141C-7AB5-2671552D7F3D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407;p11">
                <a:extLst>
                  <a:ext uri="{FF2B5EF4-FFF2-40B4-BE49-F238E27FC236}">
                    <a16:creationId xmlns:a16="http://schemas.microsoft.com/office/drawing/2014/main" id="{55903DA6-F47D-507C-5ECD-3BA4AA14937A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408;p11">
                <a:extLst>
                  <a:ext uri="{FF2B5EF4-FFF2-40B4-BE49-F238E27FC236}">
                    <a16:creationId xmlns:a16="http://schemas.microsoft.com/office/drawing/2014/main" id="{FB94B6CE-373B-AC7E-0FE4-6D9D6D7FA8B2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409;p11">
                <a:extLst>
                  <a:ext uri="{FF2B5EF4-FFF2-40B4-BE49-F238E27FC236}">
                    <a16:creationId xmlns:a16="http://schemas.microsoft.com/office/drawing/2014/main" id="{78BA82F0-90C0-46AA-14C3-EB02A21339F9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410;p11">
                <a:extLst>
                  <a:ext uri="{FF2B5EF4-FFF2-40B4-BE49-F238E27FC236}">
                    <a16:creationId xmlns:a16="http://schemas.microsoft.com/office/drawing/2014/main" id="{7F5D1B5E-C7D8-5BB2-BF40-041732C82C78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411;p11">
                <a:extLst>
                  <a:ext uri="{FF2B5EF4-FFF2-40B4-BE49-F238E27FC236}">
                    <a16:creationId xmlns:a16="http://schemas.microsoft.com/office/drawing/2014/main" id="{81DAF909-FE10-8CC9-ED6C-AB947AC432CB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412;p11">
                <a:extLst>
                  <a:ext uri="{FF2B5EF4-FFF2-40B4-BE49-F238E27FC236}">
                    <a16:creationId xmlns:a16="http://schemas.microsoft.com/office/drawing/2014/main" id="{6CC7ED6B-3B1E-FDDE-30AD-98E71E578F47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413;p11">
                <a:extLst>
                  <a:ext uri="{FF2B5EF4-FFF2-40B4-BE49-F238E27FC236}">
                    <a16:creationId xmlns:a16="http://schemas.microsoft.com/office/drawing/2014/main" id="{3BF691D7-F4CF-A026-AABA-95CBE1ECC4B1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414;p11">
                <a:extLst>
                  <a:ext uri="{FF2B5EF4-FFF2-40B4-BE49-F238E27FC236}">
                    <a16:creationId xmlns:a16="http://schemas.microsoft.com/office/drawing/2014/main" id="{8C1DC25B-D75E-D350-657C-DE90E84F52AB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415;p11">
                <a:extLst>
                  <a:ext uri="{FF2B5EF4-FFF2-40B4-BE49-F238E27FC236}">
                    <a16:creationId xmlns:a16="http://schemas.microsoft.com/office/drawing/2014/main" id="{28E3EF84-E43A-3AE8-2848-61E5095D844D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416;p11">
                <a:extLst>
                  <a:ext uri="{FF2B5EF4-FFF2-40B4-BE49-F238E27FC236}">
                    <a16:creationId xmlns:a16="http://schemas.microsoft.com/office/drawing/2014/main" id="{802FEBF1-5BAF-2B5F-244B-F4338B109E7F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417;p11">
                <a:extLst>
                  <a:ext uri="{FF2B5EF4-FFF2-40B4-BE49-F238E27FC236}">
                    <a16:creationId xmlns:a16="http://schemas.microsoft.com/office/drawing/2014/main" id="{D57AB764-4E16-8537-4399-1E9768DF8A2F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421" name="Google Shape;420;p11">
            <a:extLst>
              <a:ext uri="{FF2B5EF4-FFF2-40B4-BE49-F238E27FC236}">
                <a16:creationId xmlns:a16="http://schemas.microsoft.com/office/drawing/2014/main" id="{64F04780-A2F4-2910-45BA-4C80EB42A7C7}"/>
              </a:ext>
            </a:extLst>
          </p:cNvPr>
          <p:cNvGrpSpPr>
            <a:grpSpLocks/>
          </p:cNvGrpSpPr>
          <p:nvPr/>
        </p:nvGrpSpPr>
        <p:grpSpPr bwMode="auto">
          <a:xfrm>
            <a:off x="8035925" y="4260850"/>
            <a:ext cx="4279900" cy="2646363"/>
            <a:chOff x="2867933" y="3989074"/>
            <a:chExt cx="2453641" cy="1517132"/>
          </a:xfrm>
        </p:grpSpPr>
        <p:sp>
          <p:nvSpPr>
            <p:cNvPr id="422" name="Google Shape;421;p11">
              <a:extLst>
                <a:ext uri="{FF2B5EF4-FFF2-40B4-BE49-F238E27FC236}">
                  <a16:creationId xmlns:a16="http://schemas.microsoft.com/office/drawing/2014/main" id="{AEBEBF6B-FE01-7496-CBE4-79CECE5BF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933" y="3989074"/>
              <a:ext cx="1723388" cy="1517132"/>
            </a:xfrm>
            <a:custGeom>
              <a:avLst/>
              <a:gdLst>
                <a:gd name="T0" fmla="*/ 53246966 w 18399"/>
                <a:gd name="T1" fmla="*/ 5869578 h 16197"/>
                <a:gd name="T2" fmla="*/ 48588227 w 18399"/>
                <a:gd name="T3" fmla="*/ 13993920 h 16197"/>
                <a:gd name="T4" fmla="*/ 50790349 w 18399"/>
                <a:gd name="T5" fmla="*/ 31918314 h 16197"/>
                <a:gd name="T6" fmla="*/ 50842990 w 18399"/>
                <a:gd name="T7" fmla="*/ 48307405 h 16197"/>
                <a:gd name="T8" fmla="*/ 45754317 w 18399"/>
                <a:gd name="T9" fmla="*/ 76988290 h 16197"/>
                <a:gd name="T10" fmla="*/ 38972323 w 18399"/>
                <a:gd name="T11" fmla="*/ 76988290 h 16197"/>
                <a:gd name="T12" fmla="*/ 38788079 w 18399"/>
                <a:gd name="T13" fmla="*/ 74496548 h 16197"/>
                <a:gd name="T14" fmla="*/ 21776097 w 18399"/>
                <a:gd name="T15" fmla="*/ 50948266 h 16197"/>
                <a:gd name="T16" fmla="*/ 22065623 w 18399"/>
                <a:gd name="T17" fmla="*/ 48974224 h 16197"/>
                <a:gd name="T18" fmla="*/ 22153296 w 18399"/>
                <a:gd name="T19" fmla="*/ 46000000 h 16197"/>
                <a:gd name="T20" fmla="*/ 21433930 w 18399"/>
                <a:gd name="T21" fmla="*/ 42490561 h 16197"/>
                <a:gd name="T22" fmla="*/ 20714470 w 18399"/>
                <a:gd name="T23" fmla="*/ 46000000 h 16197"/>
                <a:gd name="T24" fmla="*/ 20810947 w 18399"/>
                <a:gd name="T25" fmla="*/ 48974224 h 16197"/>
                <a:gd name="T26" fmla="*/ 21091763 w 18399"/>
                <a:gd name="T27" fmla="*/ 50948266 h 16197"/>
                <a:gd name="T28" fmla="*/ 4281541 w 18399"/>
                <a:gd name="T29" fmla="*/ 75259938 h 16197"/>
                <a:gd name="T30" fmla="*/ 5053548 w 18399"/>
                <a:gd name="T31" fmla="*/ 76988290 h 16197"/>
                <a:gd name="T32" fmla="*/ 0 w 18399"/>
                <a:gd name="T33" fmla="*/ 142105915 h 16197"/>
                <a:gd name="T34" fmla="*/ 159407442 w 18399"/>
                <a:gd name="T35" fmla="*/ 78716736 h 16197"/>
                <a:gd name="T36" fmla="*/ 154310058 w 18399"/>
                <a:gd name="T37" fmla="*/ 75979304 h 16197"/>
                <a:gd name="T38" fmla="*/ 140219658 w 18399"/>
                <a:gd name="T39" fmla="*/ 53299600 h 16197"/>
                <a:gd name="T40" fmla="*/ 138350899 w 18399"/>
                <a:gd name="T41" fmla="*/ 48789980 h 16197"/>
                <a:gd name="T42" fmla="*/ 137824394 w 18399"/>
                <a:gd name="T43" fmla="*/ 45710474 h 16197"/>
                <a:gd name="T44" fmla="*/ 137684080 w 18399"/>
                <a:gd name="T45" fmla="*/ 42297513 h 16197"/>
                <a:gd name="T46" fmla="*/ 136911979 w 18399"/>
                <a:gd name="T47" fmla="*/ 45227900 h 16197"/>
                <a:gd name="T48" fmla="*/ 137008456 w 18399"/>
                <a:gd name="T49" fmla="*/ 48439008 h 16197"/>
                <a:gd name="T50" fmla="*/ 137008456 w 18399"/>
                <a:gd name="T51" fmla="*/ 49167179 h 16197"/>
                <a:gd name="T52" fmla="*/ 129173640 w 18399"/>
                <a:gd name="T53" fmla="*/ 57528499 h 16197"/>
                <a:gd name="T54" fmla="*/ 120382572 w 18399"/>
                <a:gd name="T55" fmla="*/ 76988290 h 16197"/>
                <a:gd name="T56" fmla="*/ 113600578 w 18399"/>
                <a:gd name="T57" fmla="*/ 76988290 h 16197"/>
                <a:gd name="T58" fmla="*/ 108503100 w 18399"/>
                <a:gd name="T59" fmla="*/ 48307405 h 16197"/>
                <a:gd name="T60" fmla="*/ 109143504 w 18399"/>
                <a:gd name="T61" fmla="*/ 31918314 h 16197"/>
                <a:gd name="T62" fmla="*/ 109187434 w 18399"/>
                <a:gd name="T63" fmla="*/ 13993920 h 16197"/>
                <a:gd name="T64" fmla="*/ 106011357 w 18399"/>
                <a:gd name="T65" fmla="*/ 5834453 h 16197"/>
                <a:gd name="T66" fmla="*/ 104528601 w 18399"/>
                <a:gd name="T67" fmla="*/ 0 h 16197"/>
                <a:gd name="T68" fmla="*/ 103028329 w 18399"/>
                <a:gd name="T69" fmla="*/ 5834453 h 16197"/>
                <a:gd name="T70" fmla="*/ 99861057 w 18399"/>
                <a:gd name="T71" fmla="*/ 13993920 h 16197"/>
                <a:gd name="T72" fmla="*/ 99913698 w 18399"/>
                <a:gd name="T73" fmla="*/ 31918314 h 16197"/>
                <a:gd name="T74" fmla="*/ 100536680 w 18399"/>
                <a:gd name="T75" fmla="*/ 46701851 h 16197"/>
                <a:gd name="T76" fmla="*/ 80067807 w 18399"/>
                <a:gd name="T77" fmla="*/ 30181157 h 16197"/>
                <a:gd name="T78" fmla="*/ 80445099 w 18399"/>
                <a:gd name="T79" fmla="*/ 27873753 h 16197"/>
                <a:gd name="T80" fmla="*/ 80541577 w 18399"/>
                <a:gd name="T81" fmla="*/ 24329188 h 16197"/>
                <a:gd name="T82" fmla="*/ 79295799 w 18399"/>
                <a:gd name="T83" fmla="*/ 24039662 h 16197"/>
                <a:gd name="T84" fmla="*/ 79295799 w 18399"/>
                <a:gd name="T85" fmla="*/ 24662551 h 16197"/>
                <a:gd name="T86" fmla="*/ 78962343 w 18399"/>
                <a:gd name="T87" fmla="*/ 28698401 h 16197"/>
                <a:gd name="T88" fmla="*/ 60081601 w 18399"/>
                <a:gd name="T89" fmla="*/ 46798328 h 16197"/>
                <a:gd name="T90" fmla="*/ 58774284 w 18399"/>
                <a:gd name="T91" fmla="*/ 46701851 h 16197"/>
                <a:gd name="T92" fmla="*/ 58774284 w 18399"/>
                <a:gd name="T93" fmla="*/ 31918314 h 16197"/>
                <a:gd name="T94" fmla="*/ 60932664 w 18399"/>
                <a:gd name="T95" fmla="*/ 13993920 h 16197"/>
                <a:gd name="T96" fmla="*/ 56273831 w 18399"/>
                <a:gd name="T97" fmla="*/ 5851969 h 1619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8399" h="16197" extrusionOk="0">
                  <a:moveTo>
                    <a:pt x="6244" y="0"/>
                  </a:moveTo>
                  <a:cubicBezTo>
                    <a:pt x="6143" y="98"/>
                    <a:pt x="6154" y="432"/>
                    <a:pt x="6156" y="478"/>
                  </a:cubicBezTo>
                  <a:cubicBezTo>
                    <a:pt x="6102" y="521"/>
                    <a:pt x="6080" y="609"/>
                    <a:pt x="6069" y="669"/>
                  </a:cubicBezTo>
                  <a:cubicBezTo>
                    <a:pt x="6080" y="664"/>
                    <a:pt x="6090" y="664"/>
                    <a:pt x="6102" y="664"/>
                  </a:cubicBezTo>
                  <a:cubicBezTo>
                    <a:pt x="5663" y="768"/>
                    <a:pt x="5713" y="1365"/>
                    <a:pt x="5713" y="1365"/>
                  </a:cubicBezTo>
                  <a:lnTo>
                    <a:pt x="5538" y="1365"/>
                  </a:lnTo>
                  <a:lnTo>
                    <a:pt x="5538" y="1595"/>
                  </a:lnTo>
                  <a:lnTo>
                    <a:pt x="5713" y="1595"/>
                  </a:lnTo>
                  <a:lnTo>
                    <a:pt x="5713" y="2871"/>
                  </a:lnTo>
                  <a:cubicBezTo>
                    <a:pt x="5362" y="2947"/>
                    <a:pt x="5385" y="3096"/>
                    <a:pt x="5385" y="3096"/>
                  </a:cubicBezTo>
                  <a:cubicBezTo>
                    <a:pt x="5703" y="3096"/>
                    <a:pt x="5789" y="3638"/>
                    <a:pt x="5789" y="3638"/>
                  </a:cubicBezTo>
                  <a:lnTo>
                    <a:pt x="5713" y="3638"/>
                  </a:lnTo>
                  <a:lnTo>
                    <a:pt x="5713" y="3868"/>
                  </a:lnTo>
                  <a:lnTo>
                    <a:pt x="5789" y="3868"/>
                  </a:lnTo>
                  <a:lnTo>
                    <a:pt x="5795" y="5506"/>
                  </a:lnTo>
                  <a:lnTo>
                    <a:pt x="5795" y="8972"/>
                  </a:lnTo>
                  <a:cubicBezTo>
                    <a:pt x="5795" y="8863"/>
                    <a:pt x="5708" y="8775"/>
                    <a:pt x="5604" y="8775"/>
                  </a:cubicBezTo>
                  <a:cubicBezTo>
                    <a:pt x="5494" y="8775"/>
                    <a:pt x="5407" y="8863"/>
                    <a:pt x="5407" y="8972"/>
                  </a:cubicBezTo>
                  <a:cubicBezTo>
                    <a:pt x="5407" y="8863"/>
                    <a:pt x="5319" y="8775"/>
                    <a:pt x="5215" y="8775"/>
                  </a:cubicBezTo>
                  <a:cubicBezTo>
                    <a:pt x="5105" y="8775"/>
                    <a:pt x="5023" y="8863"/>
                    <a:pt x="5023" y="8972"/>
                  </a:cubicBezTo>
                  <a:cubicBezTo>
                    <a:pt x="5023" y="8863"/>
                    <a:pt x="4935" y="8775"/>
                    <a:pt x="4826" y="8775"/>
                  </a:cubicBezTo>
                  <a:cubicBezTo>
                    <a:pt x="4722" y="8775"/>
                    <a:pt x="4634" y="8863"/>
                    <a:pt x="4634" y="8972"/>
                  </a:cubicBezTo>
                  <a:cubicBezTo>
                    <a:pt x="4634" y="8863"/>
                    <a:pt x="4546" y="8775"/>
                    <a:pt x="4442" y="8775"/>
                  </a:cubicBezTo>
                  <a:lnTo>
                    <a:pt x="4442" y="8660"/>
                  </a:lnTo>
                  <a:cubicBezTo>
                    <a:pt x="4492" y="8660"/>
                    <a:pt x="4530" y="8622"/>
                    <a:pt x="4530" y="8578"/>
                  </a:cubicBezTo>
                  <a:cubicBezTo>
                    <a:pt x="4530" y="8529"/>
                    <a:pt x="4492" y="8491"/>
                    <a:pt x="4442" y="8491"/>
                  </a:cubicBezTo>
                  <a:lnTo>
                    <a:pt x="4421" y="8491"/>
                  </a:lnTo>
                  <a:cubicBezTo>
                    <a:pt x="4558" y="8064"/>
                    <a:pt x="4694" y="7105"/>
                    <a:pt x="3380" y="6623"/>
                  </a:cubicBezTo>
                  <a:lnTo>
                    <a:pt x="3385" y="6618"/>
                  </a:lnTo>
                  <a:cubicBezTo>
                    <a:pt x="3385" y="6618"/>
                    <a:pt x="3018" y="6398"/>
                    <a:pt x="2771" y="6140"/>
                  </a:cubicBezTo>
                  <a:cubicBezTo>
                    <a:pt x="2569" y="5933"/>
                    <a:pt x="2541" y="5829"/>
                    <a:pt x="2482" y="5807"/>
                  </a:cubicBezTo>
                  <a:lnTo>
                    <a:pt x="2482" y="5665"/>
                  </a:lnTo>
                  <a:lnTo>
                    <a:pt x="2515" y="5665"/>
                  </a:lnTo>
                  <a:cubicBezTo>
                    <a:pt x="2515" y="5665"/>
                    <a:pt x="2558" y="5665"/>
                    <a:pt x="2558" y="5626"/>
                  </a:cubicBezTo>
                  <a:cubicBezTo>
                    <a:pt x="2558" y="5582"/>
                    <a:pt x="2515" y="5582"/>
                    <a:pt x="2515" y="5582"/>
                  </a:cubicBezTo>
                  <a:lnTo>
                    <a:pt x="2482" y="5582"/>
                  </a:lnTo>
                  <a:lnTo>
                    <a:pt x="2482" y="5275"/>
                  </a:lnTo>
                  <a:lnTo>
                    <a:pt x="2493" y="5275"/>
                  </a:lnTo>
                  <a:cubicBezTo>
                    <a:pt x="2493" y="5275"/>
                    <a:pt x="2525" y="5275"/>
                    <a:pt x="2525" y="5243"/>
                  </a:cubicBezTo>
                  <a:cubicBezTo>
                    <a:pt x="2525" y="5215"/>
                    <a:pt x="2498" y="5215"/>
                    <a:pt x="2498" y="5215"/>
                  </a:cubicBezTo>
                  <a:lnTo>
                    <a:pt x="2482" y="5215"/>
                  </a:lnTo>
                  <a:lnTo>
                    <a:pt x="2482" y="4886"/>
                  </a:lnTo>
                  <a:cubicBezTo>
                    <a:pt x="2482" y="4864"/>
                    <a:pt x="2465" y="4843"/>
                    <a:pt x="2443" y="4843"/>
                  </a:cubicBezTo>
                  <a:cubicBezTo>
                    <a:pt x="2422" y="4843"/>
                    <a:pt x="2404" y="4864"/>
                    <a:pt x="2404" y="4886"/>
                  </a:cubicBezTo>
                  <a:lnTo>
                    <a:pt x="2404" y="5215"/>
                  </a:lnTo>
                  <a:lnTo>
                    <a:pt x="2394" y="5215"/>
                  </a:lnTo>
                  <a:cubicBezTo>
                    <a:pt x="2394" y="5215"/>
                    <a:pt x="2361" y="5215"/>
                    <a:pt x="2361" y="5243"/>
                  </a:cubicBezTo>
                  <a:cubicBezTo>
                    <a:pt x="2361" y="5275"/>
                    <a:pt x="2394" y="5275"/>
                    <a:pt x="2394" y="5275"/>
                  </a:cubicBezTo>
                  <a:lnTo>
                    <a:pt x="2404" y="5275"/>
                  </a:lnTo>
                  <a:lnTo>
                    <a:pt x="2404" y="5582"/>
                  </a:lnTo>
                  <a:lnTo>
                    <a:pt x="2372" y="5582"/>
                  </a:lnTo>
                  <a:cubicBezTo>
                    <a:pt x="2372" y="5582"/>
                    <a:pt x="2333" y="5582"/>
                    <a:pt x="2333" y="5626"/>
                  </a:cubicBezTo>
                  <a:cubicBezTo>
                    <a:pt x="2333" y="5665"/>
                    <a:pt x="2377" y="5665"/>
                    <a:pt x="2377" y="5665"/>
                  </a:cubicBezTo>
                  <a:lnTo>
                    <a:pt x="2404" y="5665"/>
                  </a:lnTo>
                  <a:lnTo>
                    <a:pt x="2404" y="5807"/>
                  </a:lnTo>
                  <a:cubicBezTo>
                    <a:pt x="2351" y="5829"/>
                    <a:pt x="2318" y="5933"/>
                    <a:pt x="2121" y="6140"/>
                  </a:cubicBezTo>
                  <a:cubicBezTo>
                    <a:pt x="1868" y="6398"/>
                    <a:pt x="1501" y="6618"/>
                    <a:pt x="1501" y="6618"/>
                  </a:cubicBezTo>
                  <a:cubicBezTo>
                    <a:pt x="137" y="7132"/>
                    <a:pt x="346" y="8145"/>
                    <a:pt x="493" y="8540"/>
                  </a:cubicBezTo>
                  <a:cubicBezTo>
                    <a:pt x="488" y="8551"/>
                    <a:pt x="488" y="8562"/>
                    <a:pt x="488" y="8578"/>
                  </a:cubicBezTo>
                  <a:cubicBezTo>
                    <a:pt x="488" y="8610"/>
                    <a:pt x="510" y="8643"/>
                    <a:pt x="543" y="8655"/>
                  </a:cubicBezTo>
                  <a:cubicBezTo>
                    <a:pt x="554" y="8688"/>
                    <a:pt x="564" y="8709"/>
                    <a:pt x="564" y="8709"/>
                  </a:cubicBezTo>
                  <a:lnTo>
                    <a:pt x="576" y="8709"/>
                  </a:lnTo>
                  <a:lnTo>
                    <a:pt x="576" y="8775"/>
                  </a:lnTo>
                  <a:cubicBezTo>
                    <a:pt x="466" y="8775"/>
                    <a:pt x="379" y="8863"/>
                    <a:pt x="379" y="8972"/>
                  </a:cubicBezTo>
                  <a:cubicBezTo>
                    <a:pt x="379" y="8863"/>
                    <a:pt x="291" y="8775"/>
                    <a:pt x="187" y="8775"/>
                  </a:cubicBezTo>
                  <a:cubicBezTo>
                    <a:pt x="93" y="8775"/>
                    <a:pt x="17" y="8841"/>
                    <a:pt x="0" y="8929"/>
                  </a:cubicBezTo>
                  <a:lnTo>
                    <a:pt x="0" y="16197"/>
                  </a:lnTo>
                  <a:lnTo>
                    <a:pt x="18399" y="16197"/>
                  </a:lnTo>
                  <a:lnTo>
                    <a:pt x="18399" y="8781"/>
                  </a:lnTo>
                  <a:cubicBezTo>
                    <a:pt x="18388" y="8781"/>
                    <a:pt x="18376" y="8775"/>
                    <a:pt x="18366" y="8775"/>
                  </a:cubicBezTo>
                  <a:cubicBezTo>
                    <a:pt x="18257" y="8775"/>
                    <a:pt x="18169" y="8863"/>
                    <a:pt x="18169" y="8972"/>
                  </a:cubicBezTo>
                  <a:cubicBezTo>
                    <a:pt x="18169" y="8863"/>
                    <a:pt x="18086" y="8775"/>
                    <a:pt x="17977" y="8775"/>
                  </a:cubicBezTo>
                  <a:cubicBezTo>
                    <a:pt x="17873" y="8775"/>
                    <a:pt x="17785" y="8863"/>
                    <a:pt x="17785" y="8972"/>
                  </a:cubicBezTo>
                  <a:cubicBezTo>
                    <a:pt x="17785" y="8863"/>
                    <a:pt x="17698" y="8775"/>
                    <a:pt x="17588" y="8775"/>
                  </a:cubicBezTo>
                  <a:lnTo>
                    <a:pt x="17588" y="8660"/>
                  </a:lnTo>
                  <a:cubicBezTo>
                    <a:pt x="17637" y="8660"/>
                    <a:pt x="17676" y="8622"/>
                    <a:pt x="17676" y="8578"/>
                  </a:cubicBezTo>
                  <a:cubicBezTo>
                    <a:pt x="17676" y="8534"/>
                    <a:pt x="17643" y="8496"/>
                    <a:pt x="17605" y="8491"/>
                  </a:cubicBezTo>
                  <a:cubicBezTo>
                    <a:pt x="17747" y="8102"/>
                    <a:pt x="17977" y="7072"/>
                    <a:pt x="16596" y="6552"/>
                  </a:cubicBezTo>
                  <a:cubicBezTo>
                    <a:pt x="16596" y="6552"/>
                    <a:pt x="16235" y="6338"/>
                    <a:pt x="15982" y="6075"/>
                  </a:cubicBezTo>
                  <a:cubicBezTo>
                    <a:pt x="15785" y="5867"/>
                    <a:pt x="15752" y="5763"/>
                    <a:pt x="15693" y="5741"/>
                  </a:cubicBezTo>
                  <a:lnTo>
                    <a:pt x="15693" y="5604"/>
                  </a:lnTo>
                  <a:lnTo>
                    <a:pt x="15726" y="5604"/>
                  </a:lnTo>
                  <a:cubicBezTo>
                    <a:pt x="15726" y="5604"/>
                    <a:pt x="15769" y="5599"/>
                    <a:pt x="15769" y="5561"/>
                  </a:cubicBezTo>
                  <a:cubicBezTo>
                    <a:pt x="15769" y="5521"/>
                    <a:pt x="15726" y="5521"/>
                    <a:pt x="15726" y="5521"/>
                  </a:cubicBezTo>
                  <a:lnTo>
                    <a:pt x="15693" y="5521"/>
                  </a:lnTo>
                  <a:lnTo>
                    <a:pt x="15693" y="5210"/>
                  </a:lnTo>
                  <a:lnTo>
                    <a:pt x="15709" y="5210"/>
                  </a:lnTo>
                  <a:cubicBezTo>
                    <a:pt x="15709" y="5210"/>
                    <a:pt x="15737" y="5210"/>
                    <a:pt x="15737" y="5182"/>
                  </a:cubicBezTo>
                  <a:cubicBezTo>
                    <a:pt x="15737" y="5155"/>
                    <a:pt x="15709" y="5155"/>
                    <a:pt x="15709" y="5155"/>
                  </a:cubicBezTo>
                  <a:lnTo>
                    <a:pt x="15693" y="5155"/>
                  </a:lnTo>
                  <a:lnTo>
                    <a:pt x="15693" y="4821"/>
                  </a:lnTo>
                  <a:cubicBezTo>
                    <a:pt x="15693" y="4798"/>
                    <a:pt x="15676" y="4783"/>
                    <a:pt x="15654" y="4783"/>
                  </a:cubicBezTo>
                  <a:cubicBezTo>
                    <a:pt x="15638" y="4783"/>
                    <a:pt x="15616" y="4798"/>
                    <a:pt x="15616" y="4821"/>
                  </a:cubicBezTo>
                  <a:lnTo>
                    <a:pt x="15616" y="5155"/>
                  </a:lnTo>
                  <a:lnTo>
                    <a:pt x="15605" y="5155"/>
                  </a:lnTo>
                  <a:cubicBezTo>
                    <a:pt x="15605" y="5155"/>
                    <a:pt x="15578" y="5155"/>
                    <a:pt x="15578" y="5182"/>
                  </a:cubicBezTo>
                  <a:cubicBezTo>
                    <a:pt x="15578" y="5210"/>
                    <a:pt x="15605" y="5210"/>
                    <a:pt x="15605" y="5210"/>
                  </a:cubicBezTo>
                  <a:lnTo>
                    <a:pt x="15616" y="5210"/>
                  </a:lnTo>
                  <a:lnTo>
                    <a:pt x="15616" y="5521"/>
                  </a:lnTo>
                  <a:lnTo>
                    <a:pt x="15583" y="5521"/>
                  </a:lnTo>
                  <a:cubicBezTo>
                    <a:pt x="15583" y="5521"/>
                    <a:pt x="15545" y="5521"/>
                    <a:pt x="15545" y="5561"/>
                  </a:cubicBezTo>
                  <a:cubicBezTo>
                    <a:pt x="15545" y="5599"/>
                    <a:pt x="15588" y="5604"/>
                    <a:pt x="15588" y="5604"/>
                  </a:cubicBezTo>
                  <a:lnTo>
                    <a:pt x="15616" y="5604"/>
                  </a:lnTo>
                  <a:lnTo>
                    <a:pt x="15616" y="5741"/>
                  </a:lnTo>
                  <a:cubicBezTo>
                    <a:pt x="15562" y="5763"/>
                    <a:pt x="15529" y="5867"/>
                    <a:pt x="15332" y="6075"/>
                  </a:cubicBezTo>
                  <a:cubicBezTo>
                    <a:pt x="15079" y="6338"/>
                    <a:pt x="14713" y="6552"/>
                    <a:pt x="14713" y="6552"/>
                  </a:cubicBezTo>
                  <a:cubicBezTo>
                    <a:pt x="14713" y="6552"/>
                    <a:pt x="14718" y="6557"/>
                    <a:pt x="14723" y="6557"/>
                  </a:cubicBezTo>
                  <a:cubicBezTo>
                    <a:pt x="13332" y="7072"/>
                    <a:pt x="13562" y="8107"/>
                    <a:pt x="13704" y="8491"/>
                  </a:cubicBezTo>
                  <a:cubicBezTo>
                    <a:pt x="13666" y="8501"/>
                    <a:pt x="13633" y="8534"/>
                    <a:pt x="13633" y="8578"/>
                  </a:cubicBezTo>
                  <a:cubicBezTo>
                    <a:pt x="13633" y="8622"/>
                    <a:pt x="13677" y="8660"/>
                    <a:pt x="13721" y="8660"/>
                  </a:cubicBezTo>
                  <a:lnTo>
                    <a:pt x="13721" y="8775"/>
                  </a:lnTo>
                  <a:cubicBezTo>
                    <a:pt x="13616" y="8775"/>
                    <a:pt x="13530" y="8863"/>
                    <a:pt x="13530" y="8972"/>
                  </a:cubicBezTo>
                  <a:cubicBezTo>
                    <a:pt x="13530" y="8863"/>
                    <a:pt x="13441" y="8775"/>
                    <a:pt x="13338" y="8775"/>
                  </a:cubicBezTo>
                  <a:cubicBezTo>
                    <a:pt x="13228" y="8775"/>
                    <a:pt x="13140" y="8863"/>
                    <a:pt x="13140" y="8972"/>
                  </a:cubicBezTo>
                  <a:cubicBezTo>
                    <a:pt x="13140" y="8863"/>
                    <a:pt x="13058" y="8775"/>
                    <a:pt x="12948" y="8775"/>
                  </a:cubicBezTo>
                  <a:cubicBezTo>
                    <a:pt x="12845" y="8775"/>
                    <a:pt x="12757" y="8863"/>
                    <a:pt x="12757" y="8972"/>
                  </a:cubicBezTo>
                  <a:cubicBezTo>
                    <a:pt x="12757" y="8863"/>
                    <a:pt x="12670" y="8775"/>
                    <a:pt x="12565" y="8775"/>
                  </a:cubicBezTo>
                  <a:cubicBezTo>
                    <a:pt x="12456" y="8775"/>
                    <a:pt x="12374" y="8863"/>
                    <a:pt x="12367" y="8967"/>
                  </a:cubicBezTo>
                  <a:lnTo>
                    <a:pt x="12367" y="5506"/>
                  </a:lnTo>
                  <a:lnTo>
                    <a:pt x="12367" y="5478"/>
                  </a:lnTo>
                  <a:lnTo>
                    <a:pt x="12367" y="3868"/>
                  </a:lnTo>
                  <a:lnTo>
                    <a:pt x="12440" y="3868"/>
                  </a:lnTo>
                  <a:lnTo>
                    <a:pt x="12440" y="3638"/>
                  </a:lnTo>
                  <a:lnTo>
                    <a:pt x="12367" y="3638"/>
                  </a:lnTo>
                  <a:cubicBezTo>
                    <a:pt x="12367" y="3638"/>
                    <a:pt x="12456" y="3096"/>
                    <a:pt x="12768" y="3096"/>
                  </a:cubicBezTo>
                  <a:cubicBezTo>
                    <a:pt x="12768" y="3096"/>
                    <a:pt x="12789" y="2947"/>
                    <a:pt x="12445" y="2871"/>
                  </a:cubicBezTo>
                  <a:lnTo>
                    <a:pt x="12445" y="1595"/>
                  </a:lnTo>
                  <a:lnTo>
                    <a:pt x="12620" y="1595"/>
                  </a:lnTo>
                  <a:lnTo>
                    <a:pt x="12620" y="1365"/>
                  </a:lnTo>
                  <a:lnTo>
                    <a:pt x="12445" y="1365"/>
                  </a:lnTo>
                  <a:cubicBezTo>
                    <a:pt x="12445" y="1365"/>
                    <a:pt x="12487" y="793"/>
                    <a:pt x="12083" y="665"/>
                  </a:cubicBezTo>
                  <a:cubicBezTo>
                    <a:pt x="12077" y="607"/>
                    <a:pt x="12056" y="525"/>
                    <a:pt x="12001" y="481"/>
                  </a:cubicBezTo>
                  <a:cubicBezTo>
                    <a:pt x="12002" y="458"/>
                    <a:pt x="12014" y="102"/>
                    <a:pt x="11914" y="0"/>
                  </a:cubicBezTo>
                  <a:cubicBezTo>
                    <a:pt x="11812" y="102"/>
                    <a:pt x="11825" y="458"/>
                    <a:pt x="11826" y="481"/>
                  </a:cubicBezTo>
                  <a:cubicBezTo>
                    <a:pt x="11771" y="525"/>
                    <a:pt x="11750" y="607"/>
                    <a:pt x="11743" y="665"/>
                  </a:cubicBezTo>
                  <a:cubicBezTo>
                    <a:pt x="11340" y="793"/>
                    <a:pt x="11382" y="1365"/>
                    <a:pt x="11382" y="1365"/>
                  </a:cubicBezTo>
                  <a:lnTo>
                    <a:pt x="11207" y="1365"/>
                  </a:lnTo>
                  <a:lnTo>
                    <a:pt x="11207" y="1595"/>
                  </a:lnTo>
                  <a:lnTo>
                    <a:pt x="11382" y="1595"/>
                  </a:lnTo>
                  <a:lnTo>
                    <a:pt x="11382" y="2871"/>
                  </a:lnTo>
                  <a:cubicBezTo>
                    <a:pt x="11037" y="2947"/>
                    <a:pt x="11059" y="3096"/>
                    <a:pt x="11059" y="3096"/>
                  </a:cubicBezTo>
                  <a:cubicBezTo>
                    <a:pt x="11371" y="3096"/>
                    <a:pt x="11459" y="3638"/>
                    <a:pt x="11459" y="3638"/>
                  </a:cubicBezTo>
                  <a:lnTo>
                    <a:pt x="11388" y="3638"/>
                  </a:lnTo>
                  <a:lnTo>
                    <a:pt x="11388" y="3868"/>
                  </a:lnTo>
                  <a:lnTo>
                    <a:pt x="11459" y="3868"/>
                  </a:lnTo>
                  <a:lnTo>
                    <a:pt x="11459" y="5323"/>
                  </a:lnTo>
                  <a:cubicBezTo>
                    <a:pt x="11439" y="5318"/>
                    <a:pt x="11424" y="5314"/>
                    <a:pt x="11404" y="5314"/>
                  </a:cubicBezTo>
                  <a:cubicBezTo>
                    <a:pt x="11371" y="5314"/>
                    <a:pt x="11343" y="5324"/>
                    <a:pt x="11316" y="5336"/>
                  </a:cubicBezTo>
                  <a:cubicBezTo>
                    <a:pt x="11130" y="5018"/>
                    <a:pt x="10790" y="4722"/>
                    <a:pt x="10205" y="4503"/>
                  </a:cubicBezTo>
                  <a:cubicBezTo>
                    <a:pt x="10205" y="4503"/>
                    <a:pt x="9224" y="3835"/>
                    <a:pt x="9126" y="3440"/>
                  </a:cubicBezTo>
                  <a:lnTo>
                    <a:pt x="9126" y="3271"/>
                  </a:lnTo>
                  <a:lnTo>
                    <a:pt x="9164" y="3271"/>
                  </a:lnTo>
                  <a:cubicBezTo>
                    <a:pt x="9164" y="3271"/>
                    <a:pt x="9219" y="3271"/>
                    <a:pt x="9219" y="3227"/>
                  </a:cubicBezTo>
                  <a:cubicBezTo>
                    <a:pt x="9219" y="3177"/>
                    <a:pt x="9169" y="3177"/>
                    <a:pt x="9169" y="3177"/>
                  </a:cubicBezTo>
                  <a:lnTo>
                    <a:pt x="9126" y="3177"/>
                  </a:lnTo>
                  <a:lnTo>
                    <a:pt x="9126" y="2811"/>
                  </a:lnTo>
                  <a:lnTo>
                    <a:pt x="9142" y="2811"/>
                  </a:lnTo>
                  <a:cubicBezTo>
                    <a:pt x="9142" y="2811"/>
                    <a:pt x="9180" y="2805"/>
                    <a:pt x="9180" y="2773"/>
                  </a:cubicBezTo>
                  <a:cubicBezTo>
                    <a:pt x="9180" y="2740"/>
                    <a:pt x="9142" y="2740"/>
                    <a:pt x="9142" y="2740"/>
                  </a:cubicBezTo>
                  <a:lnTo>
                    <a:pt x="9126" y="2740"/>
                  </a:lnTo>
                  <a:lnTo>
                    <a:pt x="9081" y="2005"/>
                  </a:lnTo>
                  <a:lnTo>
                    <a:pt x="9038" y="2740"/>
                  </a:lnTo>
                  <a:lnTo>
                    <a:pt x="9022" y="2740"/>
                  </a:lnTo>
                  <a:cubicBezTo>
                    <a:pt x="9022" y="2740"/>
                    <a:pt x="8989" y="2740"/>
                    <a:pt x="8989" y="2773"/>
                  </a:cubicBezTo>
                  <a:cubicBezTo>
                    <a:pt x="8989" y="2805"/>
                    <a:pt x="9022" y="2811"/>
                    <a:pt x="9022" y="2811"/>
                  </a:cubicBezTo>
                  <a:lnTo>
                    <a:pt x="9038" y="2811"/>
                  </a:lnTo>
                  <a:lnTo>
                    <a:pt x="9038" y="3177"/>
                  </a:lnTo>
                  <a:lnTo>
                    <a:pt x="9000" y="3177"/>
                  </a:lnTo>
                  <a:cubicBezTo>
                    <a:pt x="9000" y="3177"/>
                    <a:pt x="8950" y="3177"/>
                    <a:pt x="8950" y="3227"/>
                  </a:cubicBezTo>
                  <a:cubicBezTo>
                    <a:pt x="8950" y="3271"/>
                    <a:pt x="9000" y="3271"/>
                    <a:pt x="9000" y="3271"/>
                  </a:cubicBezTo>
                  <a:lnTo>
                    <a:pt x="9038" y="3271"/>
                  </a:lnTo>
                  <a:lnTo>
                    <a:pt x="9038" y="3440"/>
                  </a:lnTo>
                  <a:cubicBezTo>
                    <a:pt x="8961" y="3890"/>
                    <a:pt x="7964" y="4503"/>
                    <a:pt x="7964" y="4503"/>
                  </a:cubicBezTo>
                  <a:cubicBezTo>
                    <a:pt x="7380" y="4722"/>
                    <a:pt x="7035" y="5016"/>
                    <a:pt x="6848" y="5334"/>
                  </a:cubicBezTo>
                  <a:cubicBezTo>
                    <a:pt x="6821" y="5323"/>
                    <a:pt x="6790" y="5314"/>
                    <a:pt x="6760" y="5314"/>
                  </a:cubicBezTo>
                  <a:cubicBezTo>
                    <a:pt x="6739" y="5314"/>
                    <a:pt x="6719" y="5318"/>
                    <a:pt x="6699" y="5323"/>
                  </a:cubicBezTo>
                  <a:lnTo>
                    <a:pt x="6699" y="3868"/>
                  </a:lnTo>
                  <a:lnTo>
                    <a:pt x="6770" y="3868"/>
                  </a:lnTo>
                  <a:lnTo>
                    <a:pt x="6770" y="3638"/>
                  </a:lnTo>
                  <a:lnTo>
                    <a:pt x="6699" y="3638"/>
                  </a:lnTo>
                  <a:cubicBezTo>
                    <a:pt x="6699" y="3638"/>
                    <a:pt x="6787" y="3096"/>
                    <a:pt x="7099" y="3096"/>
                  </a:cubicBezTo>
                  <a:cubicBezTo>
                    <a:pt x="7099" y="3096"/>
                    <a:pt x="7121" y="2947"/>
                    <a:pt x="6775" y="2871"/>
                  </a:cubicBezTo>
                  <a:lnTo>
                    <a:pt x="6775" y="1595"/>
                  </a:lnTo>
                  <a:lnTo>
                    <a:pt x="6945" y="1595"/>
                  </a:lnTo>
                  <a:lnTo>
                    <a:pt x="6945" y="1365"/>
                  </a:lnTo>
                  <a:lnTo>
                    <a:pt x="6775" y="1365"/>
                  </a:lnTo>
                  <a:cubicBezTo>
                    <a:pt x="6775" y="1365"/>
                    <a:pt x="6818" y="798"/>
                    <a:pt x="6414" y="667"/>
                  </a:cubicBezTo>
                  <a:cubicBezTo>
                    <a:pt x="6408" y="608"/>
                    <a:pt x="6387" y="526"/>
                    <a:pt x="6332" y="481"/>
                  </a:cubicBezTo>
                  <a:cubicBezTo>
                    <a:pt x="6333" y="458"/>
                    <a:pt x="6345" y="102"/>
                    <a:pt x="6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23" name="Google Shape;422;p11">
              <a:extLst>
                <a:ext uri="{FF2B5EF4-FFF2-40B4-BE49-F238E27FC236}">
                  <a16:creationId xmlns:a16="http://schemas.microsoft.com/office/drawing/2014/main" id="{F9DBA512-E413-9F1C-C920-5C228C58E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083" y="4288996"/>
              <a:ext cx="683492" cy="1217209"/>
            </a:xfrm>
            <a:custGeom>
              <a:avLst/>
              <a:gdLst>
                <a:gd name="T0" fmla="*/ 30874318 w 7297"/>
                <a:gd name="T1" fmla="*/ 1193230 h 12995"/>
                <a:gd name="T2" fmla="*/ 30111021 w 7297"/>
                <a:gd name="T3" fmla="*/ 1166910 h 12995"/>
                <a:gd name="T4" fmla="*/ 29698697 w 7297"/>
                <a:gd name="T5" fmla="*/ 8805 h 12995"/>
                <a:gd name="T6" fmla="*/ 25847088 w 7297"/>
                <a:gd name="T7" fmla="*/ 1737157 h 12995"/>
                <a:gd name="T8" fmla="*/ 26303249 w 7297"/>
                <a:gd name="T9" fmla="*/ 1623070 h 12995"/>
                <a:gd name="T10" fmla="*/ 17836734 w 7297"/>
                <a:gd name="T11" fmla="*/ 5106189 h 12995"/>
                <a:gd name="T12" fmla="*/ 8501640 w 7297"/>
                <a:gd name="T13" fmla="*/ 7264569 h 12995"/>
                <a:gd name="T14" fmla="*/ 6439830 w 7297"/>
                <a:gd name="T15" fmla="*/ 16204850 h 12995"/>
                <a:gd name="T16" fmla="*/ 3842804 w 7297"/>
                <a:gd name="T17" fmla="*/ 21635691 h 12995"/>
                <a:gd name="T18" fmla="*/ 0 w 7297"/>
                <a:gd name="T19" fmla="*/ 28514163 h 12995"/>
                <a:gd name="T20" fmla="*/ 1298513 w 7297"/>
                <a:gd name="T21" fmla="*/ 33076425 h 12995"/>
                <a:gd name="T22" fmla="*/ 2640862 w 7297"/>
                <a:gd name="T23" fmla="*/ 32786899 h 12995"/>
                <a:gd name="T24" fmla="*/ 2158287 w 7297"/>
                <a:gd name="T25" fmla="*/ 56387921 h 12995"/>
                <a:gd name="T26" fmla="*/ 2597026 w 7297"/>
                <a:gd name="T27" fmla="*/ 66617909 h 12995"/>
                <a:gd name="T28" fmla="*/ 2597026 w 7297"/>
                <a:gd name="T29" fmla="*/ 67969063 h 12995"/>
                <a:gd name="T30" fmla="*/ 1974043 w 7297"/>
                <a:gd name="T31" fmla="*/ 107950374 h 12995"/>
                <a:gd name="T32" fmla="*/ 2553096 w 7297"/>
                <a:gd name="T33" fmla="*/ 113565459 h 12995"/>
                <a:gd name="T34" fmla="*/ 23934397 w 7297"/>
                <a:gd name="T35" fmla="*/ 65415968 h 12995"/>
                <a:gd name="T36" fmla="*/ 25136339 w 7297"/>
                <a:gd name="T37" fmla="*/ 54940290 h 12995"/>
                <a:gd name="T38" fmla="*/ 31909625 w 7297"/>
                <a:gd name="T39" fmla="*/ 49018070 h 12995"/>
                <a:gd name="T40" fmla="*/ 39068916 w 7297"/>
                <a:gd name="T41" fmla="*/ 54940290 h 12995"/>
                <a:gd name="T42" fmla="*/ 39305801 w 7297"/>
                <a:gd name="T43" fmla="*/ 55949276 h 12995"/>
                <a:gd name="T44" fmla="*/ 39639164 w 7297"/>
                <a:gd name="T45" fmla="*/ 57633792 h 12995"/>
                <a:gd name="T46" fmla="*/ 61266061 w 7297"/>
                <a:gd name="T47" fmla="*/ 113951463 h 12995"/>
                <a:gd name="T48" fmla="*/ 61415273 w 7297"/>
                <a:gd name="T49" fmla="*/ 83340366 h 12995"/>
                <a:gd name="T50" fmla="*/ 61318702 w 7297"/>
                <a:gd name="T51" fmla="*/ 82094588 h 12995"/>
                <a:gd name="T52" fmla="*/ 61415273 w 7297"/>
                <a:gd name="T53" fmla="*/ 68056829 h 12995"/>
                <a:gd name="T54" fmla="*/ 61318702 w 7297"/>
                <a:gd name="T55" fmla="*/ 66723192 h 12995"/>
                <a:gd name="T56" fmla="*/ 61415273 w 7297"/>
                <a:gd name="T57" fmla="*/ 57581151 h 12995"/>
                <a:gd name="T58" fmla="*/ 61318702 w 7297"/>
                <a:gd name="T59" fmla="*/ 56431758 h 12995"/>
                <a:gd name="T60" fmla="*/ 61371343 w 7297"/>
                <a:gd name="T61" fmla="*/ 35340087 h 12995"/>
                <a:gd name="T62" fmla="*/ 64012206 w 7297"/>
                <a:gd name="T63" fmla="*/ 31102383 h 12995"/>
                <a:gd name="T64" fmla="*/ 58291836 w 7297"/>
                <a:gd name="T65" fmla="*/ 28558093 h 12995"/>
                <a:gd name="T66" fmla="*/ 56230026 w 7297"/>
                <a:gd name="T67" fmla="*/ 21679527 h 12995"/>
                <a:gd name="T68" fmla="*/ 53238285 w 7297"/>
                <a:gd name="T69" fmla="*/ 16257491 h 12995"/>
                <a:gd name="T70" fmla="*/ 43683822 w 7297"/>
                <a:gd name="T71" fmla="*/ 7264569 h 12995"/>
                <a:gd name="T72" fmla="*/ 41086796 w 7297"/>
                <a:gd name="T73" fmla="*/ 5158831 h 12995"/>
                <a:gd name="T74" fmla="*/ 34892655 w 7297"/>
                <a:gd name="T75" fmla="*/ 587857 h 1299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297" h="12995" extrusionOk="0">
                  <a:moveTo>
                    <a:pt x="3432" y="133"/>
                  </a:moveTo>
                  <a:cubicBezTo>
                    <a:pt x="3462" y="133"/>
                    <a:pt x="3491" y="134"/>
                    <a:pt x="3519" y="136"/>
                  </a:cubicBezTo>
                  <a:cubicBezTo>
                    <a:pt x="3491" y="135"/>
                    <a:pt x="3461" y="134"/>
                    <a:pt x="3432" y="133"/>
                  </a:cubicBezTo>
                  <a:close/>
                  <a:moveTo>
                    <a:pt x="3445" y="0"/>
                  </a:moveTo>
                  <a:cubicBezTo>
                    <a:pt x="3424" y="0"/>
                    <a:pt x="3405" y="1"/>
                    <a:pt x="3385" y="1"/>
                  </a:cubicBezTo>
                  <a:cubicBezTo>
                    <a:pt x="3122" y="13"/>
                    <a:pt x="2946" y="62"/>
                    <a:pt x="2946" y="62"/>
                  </a:cubicBezTo>
                  <a:lnTo>
                    <a:pt x="2946" y="198"/>
                  </a:lnTo>
                  <a:cubicBezTo>
                    <a:pt x="2963" y="194"/>
                    <a:pt x="2981" y="189"/>
                    <a:pt x="2998" y="185"/>
                  </a:cubicBezTo>
                  <a:cubicBezTo>
                    <a:pt x="2553" y="298"/>
                    <a:pt x="2327" y="562"/>
                    <a:pt x="2311" y="582"/>
                  </a:cubicBezTo>
                  <a:lnTo>
                    <a:pt x="2033" y="582"/>
                  </a:lnTo>
                  <a:lnTo>
                    <a:pt x="2033" y="828"/>
                  </a:lnTo>
                  <a:lnTo>
                    <a:pt x="969" y="828"/>
                  </a:lnTo>
                  <a:lnTo>
                    <a:pt x="969" y="1847"/>
                  </a:lnTo>
                  <a:lnTo>
                    <a:pt x="734" y="1847"/>
                  </a:lnTo>
                  <a:lnTo>
                    <a:pt x="734" y="2466"/>
                  </a:lnTo>
                  <a:lnTo>
                    <a:pt x="438" y="2466"/>
                  </a:lnTo>
                  <a:lnTo>
                    <a:pt x="438" y="3250"/>
                  </a:lnTo>
                  <a:lnTo>
                    <a:pt x="0" y="3250"/>
                  </a:lnTo>
                  <a:lnTo>
                    <a:pt x="0" y="3535"/>
                  </a:lnTo>
                  <a:lnTo>
                    <a:pt x="148" y="3770"/>
                  </a:lnTo>
                  <a:lnTo>
                    <a:pt x="296" y="4000"/>
                  </a:lnTo>
                  <a:lnTo>
                    <a:pt x="301" y="3737"/>
                  </a:lnTo>
                  <a:lnTo>
                    <a:pt x="296" y="6427"/>
                  </a:lnTo>
                  <a:lnTo>
                    <a:pt x="246" y="6427"/>
                  </a:lnTo>
                  <a:lnTo>
                    <a:pt x="296" y="6553"/>
                  </a:lnTo>
                  <a:lnTo>
                    <a:pt x="296" y="7593"/>
                  </a:lnTo>
                  <a:lnTo>
                    <a:pt x="246" y="7593"/>
                  </a:lnTo>
                  <a:lnTo>
                    <a:pt x="296" y="7747"/>
                  </a:lnTo>
                  <a:lnTo>
                    <a:pt x="291" y="12304"/>
                  </a:lnTo>
                  <a:lnTo>
                    <a:pt x="225" y="12304"/>
                  </a:lnTo>
                  <a:lnTo>
                    <a:pt x="291" y="12446"/>
                  </a:lnTo>
                  <a:lnTo>
                    <a:pt x="291" y="12944"/>
                  </a:lnTo>
                  <a:lnTo>
                    <a:pt x="2749" y="12944"/>
                  </a:lnTo>
                  <a:cubicBezTo>
                    <a:pt x="2716" y="12363"/>
                    <a:pt x="2678" y="8376"/>
                    <a:pt x="2728" y="7456"/>
                  </a:cubicBezTo>
                  <a:cubicBezTo>
                    <a:pt x="2749" y="7062"/>
                    <a:pt x="2782" y="6684"/>
                    <a:pt x="2842" y="6377"/>
                  </a:cubicBezTo>
                  <a:cubicBezTo>
                    <a:pt x="2848" y="6339"/>
                    <a:pt x="2860" y="6301"/>
                    <a:pt x="2865" y="6262"/>
                  </a:cubicBezTo>
                  <a:cubicBezTo>
                    <a:pt x="2963" y="5823"/>
                    <a:pt x="3292" y="5600"/>
                    <a:pt x="3598" y="5588"/>
                  </a:cubicBezTo>
                  <a:cubicBezTo>
                    <a:pt x="3611" y="5588"/>
                    <a:pt x="3624" y="5587"/>
                    <a:pt x="3637" y="5587"/>
                  </a:cubicBezTo>
                  <a:cubicBezTo>
                    <a:pt x="4034" y="5587"/>
                    <a:pt x="4325" y="5824"/>
                    <a:pt x="4432" y="6180"/>
                  </a:cubicBezTo>
                  <a:cubicBezTo>
                    <a:pt x="4437" y="6207"/>
                    <a:pt x="4442" y="6235"/>
                    <a:pt x="4453" y="6262"/>
                  </a:cubicBezTo>
                  <a:cubicBezTo>
                    <a:pt x="4458" y="6278"/>
                    <a:pt x="4465" y="6301"/>
                    <a:pt x="4465" y="6316"/>
                  </a:cubicBezTo>
                  <a:cubicBezTo>
                    <a:pt x="4470" y="6339"/>
                    <a:pt x="4475" y="6356"/>
                    <a:pt x="4480" y="6377"/>
                  </a:cubicBezTo>
                  <a:cubicBezTo>
                    <a:pt x="4497" y="6432"/>
                    <a:pt x="4508" y="6493"/>
                    <a:pt x="4518" y="6553"/>
                  </a:cubicBezTo>
                  <a:lnTo>
                    <a:pt x="4518" y="6569"/>
                  </a:lnTo>
                  <a:cubicBezTo>
                    <a:pt x="4716" y="7598"/>
                    <a:pt x="4705" y="12173"/>
                    <a:pt x="4695" y="12994"/>
                  </a:cubicBezTo>
                  <a:lnTo>
                    <a:pt x="6983" y="12988"/>
                  </a:lnTo>
                  <a:lnTo>
                    <a:pt x="6989" y="9499"/>
                  </a:lnTo>
                  <a:lnTo>
                    <a:pt x="7000" y="9499"/>
                  </a:lnTo>
                  <a:lnTo>
                    <a:pt x="7066" y="9357"/>
                  </a:lnTo>
                  <a:lnTo>
                    <a:pt x="6989" y="9357"/>
                  </a:lnTo>
                  <a:lnTo>
                    <a:pt x="6989" y="7757"/>
                  </a:lnTo>
                  <a:lnTo>
                    <a:pt x="7000" y="7757"/>
                  </a:lnTo>
                  <a:lnTo>
                    <a:pt x="7049" y="7605"/>
                  </a:lnTo>
                  <a:lnTo>
                    <a:pt x="6989" y="7605"/>
                  </a:lnTo>
                  <a:lnTo>
                    <a:pt x="6989" y="6563"/>
                  </a:lnTo>
                  <a:lnTo>
                    <a:pt x="7000" y="6563"/>
                  </a:lnTo>
                  <a:lnTo>
                    <a:pt x="7049" y="6432"/>
                  </a:lnTo>
                  <a:lnTo>
                    <a:pt x="6989" y="6432"/>
                  </a:lnTo>
                  <a:lnTo>
                    <a:pt x="6995" y="3917"/>
                  </a:lnTo>
                  <a:lnTo>
                    <a:pt x="6995" y="4028"/>
                  </a:lnTo>
                  <a:lnTo>
                    <a:pt x="7127" y="3808"/>
                  </a:lnTo>
                  <a:lnTo>
                    <a:pt x="7296" y="3545"/>
                  </a:lnTo>
                  <a:lnTo>
                    <a:pt x="7296" y="3255"/>
                  </a:lnTo>
                  <a:lnTo>
                    <a:pt x="6644" y="3255"/>
                  </a:lnTo>
                  <a:lnTo>
                    <a:pt x="6644" y="2471"/>
                  </a:lnTo>
                  <a:lnTo>
                    <a:pt x="6409" y="2471"/>
                  </a:lnTo>
                  <a:lnTo>
                    <a:pt x="6409" y="1853"/>
                  </a:lnTo>
                  <a:lnTo>
                    <a:pt x="6068" y="1853"/>
                  </a:lnTo>
                  <a:lnTo>
                    <a:pt x="6068" y="835"/>
                  </a:lnTo>
                  <a:lnTo>
                    <a:pt x="4979" y="828"/>
                  </a:lnTo>
                  <a:lnTo>
                    <a:pt x="4979" y="588"/>
                  </a:lnTo>
                  <a:lnTo>
                    <a:pt x="4683" y="588"/>
                  </a:lnTo>
                  <a:cubicBezTo>
                    <a:pt x="4667" y="565"/>
                    <a:pt x="4453" y="319"/>
                    <a:pt x="3977" y="198"/>
                  </a:cubicBezTo>
                  <a:lnTo>
                    <a:pt x="3977" y="67"/>
                  </a:lnTo>
                  <a:cubicBezTo>
                    <a:pt x="3787" y="19"/>
                    <a:pt x="3602" y="0"/>
                    <a:pt x="3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418" name="Google Shape;418;p11"/>
          <p:cNvSpPr txBox="1">
            <a:spLocks noGrp="1"/>
          </p:cNvSpPr>
          <p:nvPr>
            <p:ph type="title"/>
          </p:nvPr>
        </p:nvSpPr>
        <p:spPr>
          <a:xfrm>
            <a:off x="2473033" y="893767"/>
            <a:ext cx="8768000" cy="1414000"/>
          </a:xfrm>
          <a:prstGeom prst="rect">
            <a:avLst/>
          </a:prstGeom>
        </p:spPr>
        <p:txBody>
          <a:bodyPr spcFirstLastPara="1" anchor="b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9600"/>
              <a:buNone/>
              <a:defRPr sz="9200" b="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419" name="Google Shape;419;p11"/>
          <p:cNvSpPr txBox="1">
            <a:spLocks noGrp="1"/>
          </p:cNvSpPr>
          <p:nvPr>
            <p:ph type="subTitle" idx="1"/>
          </p:nvPr>
        </p:nvSpPr>
        <p:spPr>
          <a:xfrm>
            <a:off x="7219033" y="2714367"/>
            <a:ext cx="4022000" cy="920800"/>
          </a:xfrm>
          <a:prstGeom prst="rect">
            <a:avLst/>
          </a:prstGeom>
        </p:spPr>
        <p:txBody>
          <a:bodyPr/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5636002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42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9384685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425;p13">
            <a:extLst>
              <a:ext uri="{FF2B5EF4-FFF2-40B4-BE49-F238E27FC236}">
                <a16:creationId xmlns:a16="http://schemas.microsoft.com/office/drawing/2014/main" id="{316D40C7-47BC-D96E-042F-638A033EDBA1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426;p13">
              <a:extLst>
                <a:ext uri="{FF2B5EF4-FFF2-40B4-BE49-F238E27FC236}">
                  <a16:creationId xmlns:a16="http://schemas.microsoft.com/office/drawing/2014/main" id="{BA38221A-1A87-2EE1-B3E0-C9E2B1EF3F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427;p13">
                <a:extLst>
                  <a:ext uri="{FF2B5EF4-FFF2-40B4-BE49-F238E27FC236}">
                    <a16:creationId xmlns:a16="http://schemas.microsoft.com/office/drawing/2014/main" id="{E6EA6A9A-D69F-A126-190D-015BE57802E4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428;p13">
                <a:extLst>
                  <a:ext uri="{FF2B5EF4-FFF2-40B4-BE49-F238E27FC236}">
                    <a16:creationId xmlns:a16="http://schemas.microsoft.com/office/drawing/2014/main" id="{84248E05-21E9-3E9A-3335-C7F1A1A23414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429;p13">
                <a:extLst>
                  <a:ext uri="{FF2B5EF4-FFF2-40B4-BE49-F238E27FC236}">
                    <a16:creationId xmlns:a16="http://schemas.microsoft.com/office/drawing/2014/main" id="{5416A6F6-4B86-6EC0-27DA-E42A36B191B1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430;p13">
                <a:extLst>
                  <a:ext uri="{FF2B5EF4-FFF2-40B4-BE49-F238E27FC236}">
                    <a16:creationId xmlns:a16="http://schemas.microsoft.com/office/drawing/2014/main" id="{A8392BAA-43B6-C91B-A58E-E4D1D99B1765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431;p13">
                <a:extLst>
                  <a:ext uri="{FF2B5EF4-FFF2-40B4-BE49-F238E27FC236}">
                    <a16:creationId xmlns:a16="http://schemas.microsoft.com/office/drawing/2014/main" id="{9000C935-C96D-0A8D-CA3D-B66CD6250974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432;p13">
                <a:extLst>
                  <a:ext uri="{FF2B5EF4-FFF2-40B4-BE49-F238E27FC236}">
                    <a16:creationId xmlns:a16="http://schemas.microsoft.com/office/drawing/2014/main" id="{EA4A069C-3AEE-734B-D796-EADFE5AA2D57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433;p13">
                <a:extLst>
                  <a:ext uri="{FF2B5EF4-FFF2-40B4-BE49-F238E27FC236}">
                    <a16:creationId xmlns:a16="http://schemas.microsoft.com/office/drawing/2014/main" id="{D6636764-CF6F-AFFF-F39E-7C9C6353E99E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434;p13">
                <a:extLst>
                  <a:ext uri="{FF2B5EF4-FFF2-40B4-BE49-F238E27FC236}">
                    <a16:creationId xmlns:a16="http://schemas.microsoft.com/office/drawing/2014/main" id="{463D335B-8762-5220-414B-EC728AD3A8C2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435;p13">
                <a:extLst>
                  <a:ext uri="{FF2B5EF4-FFF2-40B4-BE49-F238E27FC236}">
                    <a16:creationId xmlns:a16="http://schemas.microsoft.com/office/drawing/2014/main" id="{0E668863-C110-553E-695F-2366713488DC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436;p13">
                <a:extLst>
                  <a:ext uri="{FF2B5EF4-FFF2-40B4-BE49-F238E27FC236}">
                    <a16:creationId xmlns:a16="http://schemas.microsoft.com/office/drawing/2014/main" id="{398C2F00-AC61-A49C-8798-682B207BF6F2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437;p13">
                <a:extLst>
                  <a:ext uri="{FF2B5EF4-FFF2-40B4-BE49-F238E27FC236}">
                    <a16:creationId xmlns:a16="http://schemas.microsoft.com/office/drawing/2014/main" id="{3F89AFA6-691A-0F20-ECD3-9AC6F1CA118D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438;p13">
                <a:extLst>
                  <a:ext uri="{FF2B5EF4-FFF2-40B4-BE49-F238E27FC236}">
                    <a16:creationId xmlns:a16="http://schemas.microsoft.com/office/drawing/2014/main" id="{58121D93-3941-0C96-604E-58698243E6C4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448" name="Google Shape;439;p13">
                <a:extLst>
                  <a:ext uri="{FF2B5EF4-FFF2-40B4-BE49-F238E27FC236}">
                    <a16:creationId xmlns:a16="http://schemas.microsoft.com/office/drawing/2014/main" id="{0063647F-6844-B318-CC07-F4B253FB3373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449" name="Google Shape;440;p13">
                <a:extLst>
                  <a:ext uri="{FF2B5EF4-FFF2-40B4-BE49-F238E27FC236}">
                    <a16:creationId xmlns:a16="http://schemas.microsoft.com/office/drawing/2014/main" id="{B1E7B23C-3A1F-0F12-56FE-DA5B74527C94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450" name="Google Shape;441;p13">
                <a:extLst>
                  <a:ext uri="{FF2B5EF4-FFF2-40B4-BE49-F238E27FC236}">
                    <a16:creationId xmlns:a16="http://schemas.microsoft.com/office/drawing/2014/main" id="{79F9A330-003C-C574-F2AD-80E31C05C9CD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442;p13">
              <a:extLst>
                <a:ext uri="{FF2B5EF4-FFF2-40B4-BE49-F238E27FC236}">
                  <a16:creationId xmlns:a16="http://schemas.microsoft.com/office/drawing/2014/main" id="{5B05C762-6EE4-215B-CCB4-A2C008238D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443;p13">
                <a:extLst>
                  <a:ext uri="{FF2B5EF4-FFF2-40B4-BE49-F238E27FC236}">
                    <a16:creationId xmlns:a16="http://schemas.microsoft.com/office/drawing/2014/main" id="{D803C28F-9835-8425-66B0-923AD1F902F8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444;p13">
                <a:extLst>
                  <a:ext uri="{FF2B5EF4-FFF2-40B4-BE49-F238E27FC236}">
                    <a16:creationId xmlns:a16="http://schemas.microsoft.com/office/drawing/2014/main" id="{F59BA24F-88BD-9789-73B2-5719C132808C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445;p13">
                <a:extLst>
                  <a:ext uri="{FF2B5EF4-FFF2-40B4-BE49-F238E27FC236}">
                    <a16:creationId xmlns:a16="http://schemas.microsoft.com/office/drawing/2014/main" id="{D283C5B3-163F-7D1C-E422-435CB903FC81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446;p13">
                <a:extLst>
                  <a:ext uri="{FF2B5EF4-FFF2-40B4-BE49-F238E27FC236}">
                    <a16:creationId xmlns:a16="http://schemas.microsoft.com/office/drawing/2014/main" id="{46831486-9F9B-A5A6-052D-1322E66C497E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447;p13">
                <a:extLst>
                  <a:ext uri="{FF2B5EF4-FFF2-40B4-BE49-F238E27FC236}">
                    <a16:creationId xmlns:a16="http://schemas.microsoft.com/office/drawing/2014/main" id="{14B914ED-2D7F-A0BA-9130-75DA71E43AAB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448;p13">
                <a:extLst>
                  <a:ext uri="{FF2B5EF4-FFF2-40B4-BE49-F238E27FC236}">
                    <a16:creationId xmlns:a16="http://schemas.microsoft.com/office/drawing/2014/main" id="{5368E896-8D1B-07C2-D14F-46A8D73355AD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449;p13">
                <a:extLst>
                  <a:ext uri="{FF2B5EF4-FFF2-40B4-BE49-F238E27FC236}">
                    <a16:creationId xmlns:a16="http://schemas.microsoft.com/office/drawing/2014/main" id="{BF4DDDFE-A046-8D67-5C50-36FA88975CE7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450;p13">
                <a:extLst>
                  <a:ext uri="{FF2B5EF4-FFF2-40B4-BE49-F238E27FC236}">
                    <a16:creationId xmlns:a16="http://schemas.microsoft.com/office/drawing/2014/main" id="{0102F8F2-2A5C-E4D7-C1B3-676AF374F161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451;p13">
                <a:extLst>
                  <a:ext uri="{FF2B5EF4-FFF2-40B4-BE49-F238E27FC236}">
                    <a16:creationId xmlns:a16="http://schemas.microsoft.com/office/drawing/2014/main" id="{38FB1B65-47BD-5A7F-AAC0-5EDA330C3E6D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452;p13">
                <a:extLst>
                  <a:ext uri="{FF2B5EF4-FFF2-40B4-BE49-F238E27FC236}">
                    <a16:creationId xmlns:a16="http://schemas.microsoft.com/office/drawing/2014/main" id="{8EFDE0B0-EB6C-0BDA-5F8C-6C971C781BA8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453;p13">
                <a:extLst>
                  <a:ext uri="{FF2B5EF4-FFF2-40B4-BE49-F238E27FC236}">
                    <a16:creationId xmlns:a16="http://schemas.microsoft.com/office/drawing/2014/main" id="{D80B567D-FC8B-57C9-1478-D04ECA75B353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454;p13">
                <a:extLst>
                  <a:ext uri="{FF2B5EF4-FFF2-40B4-BE49-F238E27FC236}">
                    <a16:creationId xmlns:a16="http://schemas.microsoft.com/office/drawing/2014/main" id="{CE02BB82-6226-E953-B8DB-6A9ADEC0828E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455;p13">
                <a:extLst>
                  <a:ext uri="{FF2B5EF4-FFF2-40B4-BE49-F238E27FC236}">
                    <a16:creationId xmlns:a16="http://schemas.microsoft.com/office/drawing/2014/main" id="{737C85E0-3C83-E0D3-B7FF-C8E580FEE931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456;p13">
                <a:extLst>
                  <a:ext uri="{FF2B5EF4-FFF2-40B4-BE49-F238E27FC236}">
                    <a16:creationId xmlns:a16="http://schemas.microsoft.com/office/drawing/2014/main" id="{20C35F9C-859A-0C07-D25F-B920F716E345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457;p13">
                <a:extLst>
                  <a:ext uri="{FF2B5EF4-FFF2-40B4-BE49-F238E27FC236}">
                    <a16:creationId xmlns:a16="http://schemas.microsoft.com/office/drawing/2014/main" id="{B1A5614A-16E9-F2B2-6121-7F91CE308FCE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451" name="Google Shape;477;p13">
            <a:extLst>
              <a:ext uri="{FF2B5EF4-FFF2-40B4-BE49-F238E27FC236}">
                <a16:creationId xmlns:a16="http://schemas.microsoft.com/office/drawing/2014/main" id="{A0D83C0E-214E-040E-A22A-CF114749511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452" name="Google Shape;478;p13">
              <a:extLst>
                <a:ext uri="{FF2B5EF4-FFF2-40B4-BE49-F238E27FC236}">
                  <a16:creationId xmlns:a16="http://schemas.microsoft.com/office/drawing/2014/main" id="{AEA3EDF2-7A60-A724-867D-23FB909B7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86598481 w 98960"/>
                <a:gd name="T1" fmla="*/ 0 h 15027"/>
                <a:gd name="T2" fmla="*/ 0 w 98960"/>
                <a:gd name="T3" fmla="*/ 6044716 h 15027"/>
                <a:gd name="T4" fmla="*/ 0 w 98960"/>
                <a:gd name="T5" fmla="*/ 128288456 h 15027"/>
                <a:gd name="T6" fmla="*/ 844896730 w 98960"/>
                <a:gd name="T7" fmla="*/ 128288456 h 15027"/>
                <a:gd name="T8" fmla="*/ 844896730 w 98960"/>
                <a:gd name="T9" fmla="*/ 44071942 h 15027"/>
                <a:gd name="T10" fmla="*/ 633177376 w 98960"/>
                <a:gd name="T11" fmla="*/ 92720087 h 15027"/>
                <a:gd name="T12" fmla="*/ 426444018 w 98960"/>
                <a:gd name="T13" fmla="*/ 53139063 h 15027"/>
                <a:gd name="T14" fmla="*/ 86598481 w 98960"/>
                <a:gd name="T15" fmla="*/ 0 h 150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53" name="Google Shape;479;p13">
              <a:extLst>
                <a:ext uri="{FF2B5EF4-FFF2-40B4-BE49-F238E27FC236}">
                  <a16:creationId xmlns:a16="http://schemas.microsoft.com/office/drawing/2014/main" id="{128555E4-5D50-00C5-D155-0F4BD41AA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09454083 w 98960"/>
                <a:gd name="T1" fmla="*/ 0 h 6896"/>
                <a:gd name="T2" fmla="*/ 0 w 98960"/>
                <a:gd name="T3" fmla="*/ 4388443 h 6896"/>
                <a:gd name="T4" fmla="*/ 0 w 98960"/>
                <a:gd name="T5" fmla="*/ 58867818 h 6896"/>
                <a:gd name="T6" fmla="*/ 844896730 w 98960"/>
                <a:gd name="T7" fmla="*/ 58867818 h 6896"/>
                <a:gd name="T8" fmla="*/ 844896730 w 98960"/>
                <a:gd name="T9" fmla="*/ 4806737 h 6896"/>
                <a:gd name="T10" fmla="*/ 607111613 w 98960"/>
                <a:gd name="T11" fmla="*/ 51414285 h 6896"/>
                <a:gd name="T12" fmla="*/ 475544731 w 98960"/>
                <a:gd name="T13" fmla="*/ 42407046 h 6896"/>
                <a:gd name="T14" fmla="*/ 109454083 w 98960"/>
                <a:gd name="T15" fmla="*/ 0 h 68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54" name="Google Shape;480;p13">
              <a:extLst>
                <a:ext uri="{FF2B5EF4-FFF2-40B4-BE49-F238E27FC236}">
                  <a16:creationId xmlns:a16="http://schemas.microsoft.com/office/drawing/2014/main" id="{0EB5092E-15CA-D95B-C356-D8E209C77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33974548 w 98960"/>
                <a:gd name="T1" fmla="*/ 0 h 9764"/>
                <a:gd name="T2" fmla="*/ 0 w 98960"/>
                <a:gd name="T3" fmla="*/ 9844023 h 9764"/>
                <a:gd name="T4" fmla="*/ 0 w 98960"/>
                <a:gd name="T5" fmla="*/ 49169019 h 9764"/>
                <a:gd name="T6" fmla="*/ 128604260 w 98960"/>
                <a:gd name="T7" fmla="*/ 42091175 h 9764"/>
                <a:gd name="T8" fmla="*/ 431771617 w 98960"/>
                <a:gd name="T9" fmla="*/ 83354262 h 9764"/>
                <a:gd name="T10" fmla="*/ 742802214 w 98960"/>
                <a:gd name="T11" fmla="*/ 83354262 h 9764"/>
                <a:gd name="T12" fmla="*/ 844896730 w 98960"/>
                <a:gd name="T13" fmla="*/ 50287429 h 9764"/>
                <a:gd name="T14" fmla="*/ 844896730 w 98960"/>
                <a:gd name="T15" fmla="*/ 16443696 h 9764"/>
                <a:gd name="T16" fmla="*/ 622769809 w 98960"/>
                <a:gd name="T17" fmla="*/ 66312830 h 9764"/>
                <a:gd name="T18" fmla="*/ 393761491 w 98960"/>
                <a:gd name="T19" fmla="*/ 33886421 h 9764"/>
                <a:gd name="T20" fmla="*/ 133974548 w 98960"/>
                <a:gd name="T21" fmla="*/ 0 h 97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55" name="Google Shape;481;p13">
              <a:extLst>
                <a:ext uri="{FF2B5EF4-FFF2-40B4-BE49-F238E27FC236}">
                  <a16:creationId xmlns:a16="http://schemas.microsoft.com/office/drawing/2014/main" id="{E0F56CEC-7072-FAC7-7EBD-18D173E6D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86564282 w 34426"/>
                <a:gd name="T1" fmla="*/ 0 h 6753"/>
                <a:gd name="T2" fmla="*/ 13378687 w 34426"/>
                <a:gd name="T3" fmla="*/ 3978558 h 6753"/>
                <a:gd name="T4" fmla="*/ 59783 w 34426"/>
                <a:gd name="T5" fmla="*/ 6027620 h 6753"/>
                <a:gd name="T6" fmla="*/ 0 w 34426"/>
                <a:gd name="T7" fmla="*/ 6027620 h 6753"/>
                <a:gd name="T8" fmla="*/ 0 w 34426"/>
                <a:gd name="T9" fmla="*/ 54761120 h 6753"/>
                <a:gd name="T10" fmla="*/ 133940344 w 34426"/>
                <a:gd name="T11" fmla="*/ 44942699 h 6753"/>
                <a:gd name="T12" fmla="*/ 293920852 w 34426"/>
                <a:gd name="T13" fmla="*/ 57655456 h 6753"/>
                <a:gd name="T14" fmla="*/ 74312598 w 34426"/>
                <a:gd name="T15" fmla="*/ 23658088 h 6753"/>
                <a:gd name="T16" fmla="*/ 164479926 w 34426"/>
                <a:gd name="T17" fmla="*/ 3372414 h 6753"/>
                <a:gd name="T18" fmla="*/ 86564282 w 34426"/>
                <a:gd name="T19" fmla="*/ 0 h 67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56" name="Google Shape;482;p13">
              <a:extLst>
                <a:ext uri="{FF2B5EF4-FFF2-40B4-BE49-F238E27FC236}">
                  <a16:creationId xmlns:a16="http://schemas.microsoft.com/office/drawing/2014/main" id="{8938DDB1-006F-2453-3093-A23C31D56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13979109 w 18882"/>
                <a:gd name="T1" fmla="*/ 8501 h 4822"/>
                <a:gd name="T2" fmla="*/ 113979109 w 18882"/>
                <a:gd name="T3" fmla="*/ 8501 h 4822"/>
                <a:gd name="T4" fmla="*/ 0 w 18882"/>
                <a:gd name="T5" fmla="*/ 6975372 h 4822"/>
                <a:gd name="T6" fmla="*/ 0 w 18882"/>
                <a:gd name="T7" fmla="*/ 41160615 h 4822"/>
                <a:gd name="T8" fmla="*/ 161201520 w 18882"/>
                <a:gd name="T9" fmla="*/ 41160615 h 4822"/>
                <a:gd name="T10" fmla="*/ 113979109 w 18882"/>
                <a:gd name="T11" fmla="*/ 8501 h 4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57" name="Google Shape;483;p13">
              <a:extLst>
                <a:ext uri="{FF2B5EF4-FFF2-40B4-BE49-F238E27FC236}">
                  <a16:creationId xmlns:a16="http://schemas.microsoft.com/office/drawing/2014/main" id="{00EE1BD4-054C-ECBF-F185-0ADA9C446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33940344 w 34431"/>
                <a:gd name="T1" fmla="*/ 8501 h 5757"/>
                <a:gd name="T2" fmla="*/ 0 w 34431"/>
                <a:gd name="T3" fmla="*/ 9826928 h 5757"/>
                <a:gd name="T4" fmla="*/ 0 w 34431"/>
                <a:gd name="T5" fmla="*/ 28857640 h 5757"/>
                <a:gd name="T6" fmla="*/ 0 w 34431"/>
                <a:gd name="T7" fmla="*/ 49151921 h 5757"/>
                <a:gd name="T8" fmla="*/ 113979082 w 34431"/>
                <a:gd name="T9" fmla="*/ 42185143 h 5757"/>
                <a:gd name="T10" fmla="*/ 262168889 w 34431"/>
                <a:gd name="T11" fmla="*/ 11747925 h 5757"/>
                <a:gd name="T12" fmla="*/ 293963541 w 34431"/>
                <a:gd name="T13" fmla="*/ 12721267 h 5757"/>
                <a:gd name="T14" fmla="*/ 133940344 w 34431"/>
                <a:gd name="T15" fmla="*/ 8501 h 57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77" name="Google Shape;484;p13">
              <a:extLst>
                <a:ext uri="{FF2B5EF4-FFF2-40B4-BE49-F238E27FC236}">
                  <a16:creationId xmlns:a16="http://schemas.microsoft.com/office/drawing/2014/main" id="{F154DF9D-E467-8C80-89EF-0E3F978D6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8501 h 3814"/>
                <a:gd name="T2" fmla="*/ 145952979 w 22331"/>
                <a:gd name="T3" fmla="*/ 27875818 h 3814"/>
                <a:gd name="T4" fmla="*/ 170362375 w 22331"/>
                <a:gd name="T5" fmla="*/ 32554590 h 3814"/>
                <a:gd name="T6" fmla="*/ 0 w 22331"/>
                <a:gd name="T7" fmla="*/ 8501 h 38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78" name="Google Shape;485;p13">
              <a:extLst>
                <a:ext uri="{FF2B5EF4-FFF2-40B4-BE49-F238E27FC236}">
                  <a16:creationId xmlns:a16="http://schemas.microsoft.com/office/drawing/2014/main" id="{BE1D9F27-4A28-D719-7C6A-89633402B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43161123 w 16768"/>
                <a:gd name="T1" fmla="*/ 8501 h 7259"/>
                <a:gd name="T2" fmla="*/ 0 w 16768"/>
                <a:gd name="T3" fmla="*/ 61967173 h 7259"/>
                <a:gd name="T4" fmla="*/ 143161123 w 16768"/>
                <a:gd name="T5" fmla="*/ 17314569 h 7259"/>
                <a:gd name="T6" fmla="*/ 143161123 w 16768"/>
                <a:gd name="T7" fmla="*/ 8501 h 7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79" name="Google Shape;486;p13">
              <a:extLst>
                <a:ext uri="{FF2B5EF4-FFF2-40B4-BE49-F238E27FC236}">
                  <a16:creationId xmlns:a16="http://schemas.microsoft.com/office/drawing/2014/main" id="{3D6C146E-02A1-AB6C-49B9-D2C503264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49066544 w 5747"/>
                <a:gd name="T1" fmla="*/ 0 h 3874"/>
                <a:gd name="T2" fmla="*/ 35491500 w 5747"/>
                <a:gd name="T3" fmla="*/ 5660523 h 3874"/>
                <a:gd name="T4" fmla="*/ 8501 w 5747"/>
                <a:gd name="T5" fmla="*/ 33066855 h 3874"/>
                <a:gd name="T6" fmla="*/ 49066544 w 5747"/>
                <a:gd name="T7" fmla="*/ 33066855 h 3874"/>
                <a:gd name="T8" fmla="*/ 49066544 w 5747"/>
                <a:gd name="T9" fmla="*/ 0 h 38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80" name="Google Shape;487;p13">
              <a:extLst>
                <a:ext uri="{FF2B5EF4-FFF2-40B4-BE49-F238E27FC236}">
                  <a16:creationId xmlns:a16="http://schemas.microsoft.com/office/drawing/2014/main" id="{EB7D60E9-A1A9-4128-B967-ACD3BE714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43161123 w 16768"/>
                <a:gd name="T1" fmla="*/ 8501 h 5232"/>
                <a:gd name="T2" fmla="*/ 0 w 16768"/>
                <a:gd name="T3" fmla="*/ 44661096 h 5232"/>
                <a:gd name="T4" fmla="*/ 1511202 w 16768"/>
                <a:gd name="T5" fmla="*/ 44661096 h 5232"/>
                <a:gd name="T6" fmla="*/ 126546681 w 16768"/>
                <a:gd name="T7" fmla="*/ 21463974 h 5232"/>
                <a:gd name="T8" fmla="*/ 126930880 w 16768"/>
                <a:gd name="T9" fmla="*/ 21463974 h 5232"/>
                <a:gd name="T10" fmla="*/ 129586086 w 16768"/>
                <a:gd name="T11" fmla="*/ 39512751 h 5232"/>
                <a:gd name="T12" fmla="*/ 143161123 w 16768"/>
                <a:gd name="T13" fmla="*/ 33852232 h 5232"/>
                <a:gd name="T14" fmla="*/ 143161123 w 16768"/>
                <a:gd name="T15" fmla="*/ 8501 h 52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458" name="Google Shape;458;p13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459" name="Google Shape;459;p13"/>
          <p:cNvSpPr txBox="1">
            <a:spLocks noGrp="1"/>
          </p:cNvSpPr>
          <p:nvPr>
            <p:ph type="subTitle" idx="1"/>
          </p:nvPr>
        </p:nvSpPr>
        <p:spPr>
          <a:xfrm>
            <a:off x="959968" y="2770344"/>
            <a:ext cx="3074000" cy="763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0" name="Google Shape;460;p13"/>
          <p:cNvSpPr txBox="1">
            <a:spLocks noGrp="1"/>
          </p:cNvSpPr>
          <p:nvPr>
            <p:ph type="subTitle" idx="2"/>
          </p:nvPr>
        </p:nvSpPr>
        <p:spPr>
          <a:xfrm>
            <a:off x="4559000" y="2770344"/>
            <a:ext cx="3074000" cy="763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1" name="Google Shape;461;p13"/>
          <p:cNvSpPr txBox="1">
            <a:spLocks noGrp="1"/>
          </p:cNvSpPr>
          <p:nvPr>
            <p:ph type="subTitle" idx="3"/>
          </p:nvPr>
        </p:nvSpPr>
        <p:spPr>
          <a:xfrm>
            <a:off x="959968" y="5087941"/>
            <a:ext cx="3074000" cy="763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2" name="Google Shape;462;p13"/>
          <p:cNvSpPr txBox="1">
            <a:spLocks noGrp="1"/>
          </p:cNvSpPr>
          <p:nvPr>
            <p:ph type="subTitle" idx="4"/>
          </p:nvPr>
        </p:nvSpPr>
        <p:spPr>
          <a:xfrm>
            <a:off x="4559000" y="5087941"/>
            <a:ext cx="3074000" cy="763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3" name="Google Shape;463;p13"/>
          <p:cNvSpPr txBox="1">
            <a:spLocks noGrp="1"/>
          </p:cNvSpPr>
          <p:nvPr>
            <p:ph type="subTitle" idx="5"/>
          </p:nvPr>
        </p:nvSpPr>
        <p:spPr>
          <a:xfrm>
            <a:off x="8158032" y="2770344"/>
            <a:ext cx="3074000" cy="763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4" name="Google Shape;464;p13"/>
          <p:cNvSpPr txBox="1">
            <a:spLocks noGrp="1"/>
          </p:cNvSpPr>
          <p:nvPr>
            <p:ph type="subTitle" idx="6"/>
          </p:nvPr>
        </p:nvSpPr>
        <p:spPr>
          <a:xfrm>
            <a:off x="8158032" y="5087941"/>
            <a:ext cx="3074000" cy="763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5" name="Google Shape;465;p13"/>
          <p:cNvSpPr txBox="1">
            <a:spLocks noGrp="1"/>
          </p:cNvSpPr>
          <p:nvPr>
            <p:ph type="title" idx="7"/>
          </p:nvPr>
        </p:nvSpPr>
        <p:spPr>
          <a:xfrm>
            <a:off x="1973968" y="1640717"/>
            <a:ext cx="1046000" cy="832800"/>
          </a:xfrm>
          <a:prstGeom prst="rect">
            <a:avLst/>
          </a:prstGeom>
          <a:noFill/>
        </p:spPr>
        <p:txBody>
          <a:bodyPr spcFirstLastPara="1" anchor="b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933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466" name="Google Shape;466;p13"/>
          <p:cNvSpPr txBox="1">
            <a:spLocks noGrp="1"/>
          </p:cNvSpPr>
          <p:nvPr>
            <p:ph type="title" idx="8"/>
          </p:nvPr>
        </p:nvSpPr>
        <p:spPr>
          <a:xfrm>
            <a:off x="1973968" y="3966468"/>
            <a:ext cx="1046000" cy="832800"/>
          </a:xfrm>
          <a:prstGeom prst="rect">
            <a:avLst/>
          </a:prstGeom>
          <a:noFill/>
        </p:spPr>
        <p:txBody>
          <a:bodyPr spcFirstLastPara="1" anchor="b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933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467" name="Google Shape;467;p13"/>
          <p:cNvSpPr txBox="1">
            <a:spLocks noGrp="1"/>
          </p:cNvSpPr>
          <p:nvPr>
            <p:ph type="title" idx="9"/>
          </p:nvPr>
        </p:nvSpPr>
        <p:spPr>
          <a:xfrm>
            <a:off x="5573000" y="1640717"/>
            <a:ext cx="1046000" cy="832800"/>
          </a:xfrm>
          <a:prstGeom prst="rect">
            <a:avLst/>
          </a:prstGeom>
          <a:noFill/>
        </p:spPr>
        <p:txBody>
          <a:bodyPr spcFirstLastPara="1" anchor="b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933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468" name="Google Shape;468;p13"/>
          <p:cNvSpPr txBox="1">
            <a:spLocks noGrp="1"/>
          </p:cNvSpPr>
          <p:nvPr>
            <p:ph type="title" idx="13"/>
          </p:nvPr>
        </p:nvSpPr>
        <p:spPr>
          <a:xfrm>
            <a:off x="5573000" y="3966468"/>
            <a:ext cx="1046000" cy="832800"/>
          </a:xfrm>
          <a:prstGeom prst="rect">
            <a:avLst/>
          </a:prstGeom>
          <a:noFill/>
        </p:spPr>
        <p:txBody>
          <a:bodyPr spcFirstLastPara="1" anchor="b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933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469" name="Google Shape;469;p13"/>
          <p:cNvSpPr txBox="1">
            <a:spLocks noGrp="1"/>
          </p:cNvSpPr>
          <p:nvPr>
            <p:ph type="title" idx="14"/>
          </p:nvPr>
        </p:nvSpPr>
        <p:spPr>
          <a:xfrm>
            <a:off x="9172032" y="1640717"/>
            <a:ext cx="1046000" cy="832800"/>
          </a:xfrm>
          <a:prstGeom prst="rect">
            <a:avLst/>
          </a:prstGeom>
          <a:noFill/>
        </p:spPr>
        <p:txBody>
          <a:bodyPr spcFirstLastPara="1" anchor="b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933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470" name="Google Shape;470;p13"/>
          <p:cNvSpPr txBox="1">
            <a:spLocks noGrp="1"/>
          </p:cNvSpPr>
          <p:nvPr>
            <p:ph type="title" idx="15"/>
          </p:nvPr>
        </p:nvSpPr>
        <p:spPr>
          <a:xfrm>
            <a:off x="9172032" y="3966468"/>
            <a:ext cx="1046000" cy="832800"/>
          </a:xfrm>
          <a:prstGeom prst="rect">
            <a:avLst/>
          </a:prstGeom>
          <a:noFill/>
        </p:spPr>
        <p:txBody>
          <a:bodyPr spcFirstLastPara="1" anchor="b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933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471" name="Google Shape;471;p13"/>
          <p:cNvSpPr txBox="1">
            <a:spLocks noGrp="1"/>
          </p:cNvSpPr>
          <p:nvPr>
            <p:ph type="subTitle" idx="16"/>
          </p:nvPr>
        </p:nvSpPr>
        <p:spPr>
          <a:xfrm>
            <a:off x="959968" y="2437292"/>
            <a:ext cx="3074000" cy="526000"/>
          </a:xfrm>
          <a:prstGeom prst="rect">
            <a:avLst/>
          </a:prstGeom>
        </p:spPr>
        <p:txBody>
          <a:bodyPr anchor="b"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472" name="Google Shape;472;p13"/>
          <p:cNvSpPr txBox="1">
            <a:spLocks noGrp="1"/>
          </p:cNvSpPr>
          <p:nvPr>
            <p:ph type="subTitle" idx="17"/>
          </p:nvPr>
        </p:nvSpPr>
        <p:spPr>
          <a:xfrm>
            <a:off x="4559000" y="2437292"/>
            <a:ext cx="3074000" cy="526000"/>
          </a:xfrm>
          <a:prstGeom prst="rect">
            <a:avLst/>
          </a:prstGeom>
        </p:spPr>
        <p:txBody>
          <a:bodyPr anchor="b"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473" name="Google Shape;473;p13"/>
          <p:cNvSpPr txBox="1">
            <a:spLocks noGrp="1"/>
          </p:cNvSpPr>
          <p:nvPr>
            <p:ph type="subTitle" idx="18"/>
          </p:nvPr>
        </p:nvSpPr>
        <p:spPr>
          <a:xfrm>
            <a:off x="8158032" y="2437292"/>
            <a:ext cx="3074000" cy="526000"/>
          </a:xfrm>
          <a:prstGeom prst="rect">
            <a:avLst/>
          </a:prstGeom>
        </p:spPr>
        <p:txBody>
          <a:bodyPr anchor="b"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474" name="Google Shape;474;p13"/>
          <p:cNvSpPr txBox="1">
            <a:spLocks noGrp="1"/>
          </p:cNvSpPr>
          <p:nvPr>
            <p:ph type="subTitle" idx="19"/>
          </p:nvPr>
        </p:nvSpPr>
        <p:spPr>
          <a:xfrm>
            <a:off x="959968" y="4754999"/>
            <a:ext cx="3074000" cy="5260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475" name="Google Shape;475;p13"/>
          <p:cNvSpPr txBox="1">
            <a:spLocks noGrp="1"/>
          </p:cNvSpPr>
          <p:nvPr>
            <p:ph type="subTitle" idx="20"/>
          </p:nvPr>
        </p:nvSpPr>
        <p:spPr>
          <a:xfrm>
            <a:off x="4559000" y="4754999"/>
            <a:ext cx="3074000" cy="5260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476" name="Google Shape;476;p13"/>
          <p:cNvSpPr txBox="1">
            <a:spLocks noGrp="1"/>
          </p:cNvSpPr>
          <p:nvPr>
            <p:ph type="subTitle" idx="21"/>
          </p:nvPr>
        </p:nvSpPr>
        <p:spPr>
          <a:xfrm>
            <a:off x="8158032" y="4754999"/>
            <a:ext cx="3074000" cy="5260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8321564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489;p14">
            <a:extLst>
              <a:ext uri="{FF2B5EF4-FFF2-40B4-BE49-F238E27FC236}">
                <a16:creationId xmlns:a16="http://schemas.microsoft.com/office/drawing/2014/main" id="{A591684C-957D-6BB0-78AC-541381EE037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490;p14">
              <a:extLst>
                <a:ext uri="{FF2B5EF4-FFF2-40B4-BE49-F238E27FC236}">
                  <a16:creationId xmlns:a16="http://schemas.microsoft.com/office/drawing/2014/main" id="{079E5053-A071-55A3-BA2D-F684166367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491;p14">
                <a:extLst>
                  <a:ext uri="{FF2B5EF4-FFF2-40B4-BE49-F238E27FC236}">
                    <a16:creationId xmlns:a16="http://schemas.microsoft.com/office/drawing/2014/main" id="{BFD21C49-11E1-6997-BF22-4A03B081F203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492;p14">
                <a:extLst>
                  <a:ext uri="{FF2B5EF4-FFF2-40B4-BE49-F238E27FC236}">
                    <a16:creationId xmlns:a16="http://schemas.microsoft.com/office/drawing/2014/main" id="{20549A8E-D0C3-912A-89EE-7A0CF548FB9C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493;p14">
                <a:extLst>
                  <a:ext uri="{FF2B5EF4-FFF2-40B4-BE49-F238E27FC236}">
                    <a16:creationId xmlns:a16="http://schemas.microsoft.com/office/drawing/2014/main" id="{1FF54FEA-D3AE-8412-A351-CA6098F43236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494;p14">
                <a:extLst>
                  <a:ext uri="{FF2B5EF4-FFF2-40B4-BE49-F238E27FC236}">
                    <a16:creationId xmlns:a16="http://schemas.microsoft.com/office/drawing/2014/main" id="{775E744E-8F16-2F4A-8058-C53C856601FC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495;p14">
                <a:extLst>
                  <a:ext uri="{FF2B5EF4-FFF2-40B4-BE49-F238E27FC236}">
                    <a16:creationId xmlns:a16="http://schemas.microsoft.com/office/drawing/2014/main" id="{5D310A53-ED63-A7C1-80AE-A935CDC9645F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496;p14">
                <a:extLst>
                  <a:ext uri="{FF2B5EF4-FFF2-40B4-BE49-F238E27FC236}">
                    <a16:creationId xmlns:a16="http://schemas.microsoft.com/office/drawing/2014/main" id="{2045B88F-F83F-3E2A-CCFD-49561527CC5F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497;p14">
                <a:extLst>
                  <a:ext uri="{FF2B5EF4-FFF2-40B4-BE49-F238E27FC236}">
                    <a16:creationId xmlns:a16="http://schemas.microsoft.com/office/drawing/2014/main" id="{65281D56-7CBE-3E35-EAEC-54BC7D72DD67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498;p14">
                <a:extLst>
                  <a:ext uri="{FF2B5EF4-FFF2-40B4-BE49-F238E27FC236}">
                    <a16:creationId xmlns:a16="http://schemas.microsoft.com/office/drawing/2014/main" id="{C31CDF92-52FF-6BA5-4AA7-F14CDDF72E94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499;p14">
                <a:extLst>
                  <a:ext uri="{FF2B5EF4-FFF2-40B4-BE49-F238E27FC236}">
                    <a16:creationId xmlns:a16="http://schemas.microsoft.com/office/drawing/2014/main" id="{D566AAD7-6B6F-70BE-96F0-8AEC60A8D8DA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500;p14">
                <a:extLst>
                  <a:ext uri="{FF2B5EF4-FFF2-40B4-BE49-F238E27FC236}">
                    <a16:creationId xmlns:a16="http://schemas.microsoft.com/office/drawing/2014/main" id="{728F76E7-3006-C37B-B850-AE24890329B1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501;p14">
                <a:extLst>
                  <a:ext uri="{FF2B5EF4-FFF2-40B4-BE49-F238E27FC236}">
                    <a16:creationId xmlns:a16="http://schemas.microsoft.com/office/drawing/2014/main" id="{8FD8C2FE-6EE9-CAD6-7F4E-F8830B383411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502;p14">
                <a:extLst>
                  <a:ext uri="{FF2B5EF4-FFF2-40B4-BE49-F238E27FC236}">
                    <a16:creationId xmlns:a16="http://schemas.microsoft.com/office/drawing/2014/main" id="{2088DE2F-D6A8-7AD0-1B28-2E760095D9C9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512" name="Google Shape;503;p14">
                <a:extLst>
                  <a:ext uri="{FF2B5EF4-FFF2-40B4-BE49-F238E27FC236}">
                    <a16:creationId xmlns:a16="http://schemas.microsoft.com/office/drawing/2014/main" id="{D4D7DEC2-B70D-7E89-4660-2DB1FAC72E17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513" name="Google Shape;504;p14">
                <a:extLst>
                  <a:ext uri="{FF2B5EF4-FFF2-40B4-BE49-F238E27FC236}">
                    <a16:creationId xmlns:a16="http://schemas.microsoft.com/office/drawing/2014/main" id="{EE0F5A11-45D1-B6D2-C63D-C7FC3DB74B2D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514" name="Google Shape;505;p14">
                <a:extLst>
                  <a:ext uri="{FF2B5EF4-FFF2-40B4-BE49-F238E27FC236}">
                    <a16:creationId xmlns:a16="http://schemas.microsoft.com/office/drawing/2014/main" id="{ED06CFAF-5000-51FD-124B-09D8A21A1E61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506;p14">
              <a:extLst>
                <a:ext uri="{FF2B5EF4-FFF2-40B4-BE49-F238E27FC236}">
                  <a16:creationId xmlns:a16="http://schemas.microsoft.com/office/drawing/2014/main" id="{86349A44-9610-ED99-2EF1-A218A25A63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507;p14">
                <a:extLst>
                  <a:ext uri="{FF2B5EF4-FFF2-40B4-BE49-F238E27FC236}">
                    <a16:creationId xmlns:a16="http://schemas.microsoft.com/office/drawing/2014/main" id="{12D50B05-3108-673B-185F-26F7A3EC8E5C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508;p14">
                <a:extLst>
                  <a:ext uri="{FF2B5EF4-FFF2-40B4-BE49-F238E27FC236}">
                    <a16:creationId xmlns:a16="http://schemas.microsoft.com/office/drawing/2014/main" id="{DFA7F2FB-990C-2D3A-B613-FB519D2D33FC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509;p14">
                <a:extLst>
                  <a:ext uri="{FF2B5EF4-FFF2-40B4-BE49-F238E27FC236}">
                    <a16:creationId xmlns:a16="http://schemas.microsoft.com/office/drawing/2014/main" id="{55E1CA80-3C78-EA80-B959-7CB2AD4DB3FE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510;p14">
                <a:extLst>
                  <a:ext uri="{FF2B5EF4-FFF2-40B4-BE49-F238E27FC236}">
                    <a16:creationId xmlns:a16="http://schemas.microsoft.com/office/drawing/2014/main" id="{FC2F6C2D-1AB2-C873-1EEC-6BC1A306079C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511;p14">
                <a:extLst>
                  <a:ext uri="{FF2B5EF4-FFF2-40B4-BE49-F238E27FC236}">
                    <a16:creationId xmlns:a16="http://schemas.microsoft.com/office/drawing/2014/main" id="{ACEF3797-C0DC-4E5E-AF59-2F65964B2C8A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512;p14">
                <a:extLst>
                  <a:ext uri="{FF2B5EF4-FFF2-40B4-BE49-F238E27FC236}">
                    <a16:creationId xmlns:a16="http://schemas.microsoft.com/office/drawing/2014/main" id="{7CAA759C-5057-0878-706D-96395556DAB7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513;p14">
                <a:extLst>
                  <a:ext uri="{FF2B5EF4-FFF2-40B4-BE49-F238E27FC236}">
                    <a16:creationId xmlns:a16="http://schemas.microsoft.com/office/drawing/2014/main" id="{F3AD7DD4-4F65-B1DF-5A30-61763AA020DD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514;p14">
                <a:extLst>
                  <a:ext uri="{FF2B5EF4-FFF2-40B4-BE49-F238E27FC236}">
                    <a16:creationId xmlns:a16="http://schemas.microsoft.com/office/drawing/2014/main" id="{93B53C02-C91D-31C8-4B45-8F088B203625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515;p14">
                <a:extLst>
                  <a:ext uri="{FF2B5EF4-FFF2-40B4-BE49-F238E27FC236}">
                    <a16:creationId xmlns:a16="http://schemas.microsoft.com/office/drawing/2014/main" id="{B07C163D-EBAD-DD90-40A5-3AE20286BD1A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516;p14">
                <a:extLst>
                  <a:ext uri="{FF2B5EF4-FFF2-40B4-BE49-F238E27FC236}">
                    <a16:creationId xmlns:a16="http://schemas.microsoft.com/office/drawing/2014/main" id="{CB68B470-ACD8-CA6E-AECB-A24296CE61A3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517;p14">
                <a:extLst>
                  <a:ext uri="{FF2B5EF4-FFF2-40B4-BE49-F238E27FC236}">
                    <a16:creationId xmlns:a16="http://schemas.microsoft.com/office/drawing/2014/main" id="{B8AD8E5B-867B-0F88-F446-20D12D3B5311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518;p14">
                <a:extLst>
                  <a:ext uri="{FF2B5EF4-FFF2-40B4-BE49-F238E27FC236}">
                    <a16:creationId xmlns:a16="http://schemas.microsoft.com/office/drawing/2014/main" id="{CDB5FF32-BF79-7075-E789-BEF41702138A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519;p14">
                <a:extLst>
                  <a:ext uri="{FF2B5EF4-FFF2-40B4-BE49-F238E27FC236}">
                    <a16:creationId xmlns:a16="http://schemas.microsoft.com/office/drawing/2014/main" id="{F8D57F77-C801-A22C-997D-5F150793CE6D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520;p14">
                <a:extLst>
                  <a:ext uri="{FF2B5EF4-FFF2-40B4-BE49-F238E27FC236}">
                    <a16:creationId xmlns:a16="http://schemas.microsoft.com/office/drawing/2014/main" id="{C239952F-F2F4-E156-024E-30DC91C765A8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521;p14">
                <a:extLst>
                  <a:ext uri="{FF2B5EF4-FFF2-40B4-BE49-F238E27FC236}">
                    <a16:creationId xmlns:a16="http://schemas.microsoft.com/office/drawing/2014/main" id="{59614DF0-03C7-E139-E086-7BA07654CBDC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sp>
        <p:nvSpPr>
          <p:cNvPr id="515" name="Google Shape;524;p14">
            <a:extLst>
              <a:ext uri="{FF2B5EF4-FFF2-40B4-BE49-F238E27FC236}">
                <a16:creationId xmlns:a16="http://schemas.microsoft.com/office/drawing/2014/main" id="{0030AC74-2830-79E9-3E31-C949A04F312A}"/>
              </a:ext>
            </a:extLst>
          </p:cNvPr>
          <p:cNvSpPr>
            <a:spLocks/>
          </p:cNvSpPr>
          <p:nvPr/>
        </p:nvSpPr>
        <p:spPr bwMode="auto">
          <a:xfrm flipH="1">
            <a:off x="0" y="5470525"/>
            <a:ext cx="1298575" cy="1871663"/>
          </a:xfrm>
          <a:custGeom>
            <a:avLst/>
            <a:gdLst>
              <a:gd name="T0" fmla="*/ 96044845 w 10398"/>
              <a:gd name="T1" fmla="*/ 7492274 h 14981"/>
              <a:gd name="T2" fmla="*/ 94765877 w 10398"/>
              <a:gd name="T3" fmla="*/ 10379915 h 14981"/>
              <a:gd name="T4" fmla="*/ 89119861 w 10398"/>
              <a:gd name="T5" fmla="*/ 21290557 h 14981"/>
              <a:gd name="T6" fmla="*/ 86468510 w 10398"/>
              <a:gd name="T7" fmla="*/ 24880712 h 14981"/>
              <a:gd name="T8" fmla="*/ 89119861 w 10398"/>
              <a:gd name="T9" fmla="*/ 44797725 h 14981"/>
              <a:gd name="T10" fmla="*/ 90336385 w 10398"/>
              <a:gd name="T11" fmla="*/ 56754204 h 14981"/>
              <a:gd name="T12" fmla="*/ 89197915 w 10398"/>
              <a:gd name="T13" fmla="*/ 60344234 h 14981"/>
              <a:gd name="T14" fmla="*/ 90414440 w 10398"/>
              <a:gd name="T15" fmla="*/ 85911718 h 14981"/>
              <a:gd name="T16" fmla="*/ 87419899 w 10398"/>
              <a:gd name="T17" fmla="*/ 136968601 h 14981"/>
              <a:gd name="T18" fmla="*/ 81352764 w 10398"/>
              <a:gd name="T19" fmla="*/ 136968601 h 14981"/>
              <a:gd name="T20" fmla="*/ 75363558 w 10398"/>
              <a:gd name="T21" fmla="*/ 136968601 h 14981"/>
              <a:gd name="T22" fmla="*/ 69312034 w 10398"/>
              <a:gd name="T23" fmla="*/ 136968601 h 14981"/>
              <a:gd name="T24" fmla="*/ 70668931 w 10398"/>
              <a:gd name="T25" fmla="*/ 133799979 h 14981"/>
              <a:gd name="T26" fmla="*/ 68968844 w 10398"/>
              <a:gd name="T27" fmla="*/ 132520012 h 14981"/>
              <a:gd name="T28" fmla="*/ 52919866 w 10398"/>
              <a:gd name="T29" fmla="*/ 103268797 h 14981"/>
              <a:gd name="T30" fmla="*/ 38804763 w 10398"/>
              <a:gd name="T31" fmla="*/ 90609928 h 14981"/>
              <a:gd name="T32" fmla="*/ 39241493 w 10398"/>
              <a:gd name="T33" fmla="*/ 88393442 h 14981"/>
              <a:gd name="T34" fmla="*/ 39319422 w 10398"/>
              <a:gd name="T35" fmla="*/ 87129217 h 14981"/>
              <a:gd name="T36" fmla="*/ 38804763 w 10398"/>
              <a:gd name="T37" fmla="*/ 82321563 h 14981"/>
              <a:gd name="T38" fmla="*/ 39397477 w 10398"/>
              <a:gd name="T39" fmla="*/ 81806453 h 14981"/>
              <a:gd name="T40" fmla="*/ 38804763 w 10398"/>
              <a:gd name="T41" fmla="*/ 81385045 h 14981"/>
              <a:gd name="T42" fmla="*/ 38212049 w 10398"/>
              <a:gd name="T43" fmla="*/ 75578529 h 14981"/>
              <a:gd name="T44" fmla="*/ 37619336 w 10398"/>
              <a:gd name="T45" fmla="*/ 81385045 h 14981"/>
              <a:gd name="T46" fmla="*/ 36917596 w 10398"/>
              <a:gd name="T47" fmla="*/ 81806453 h 14981"/>
              <a:gd name="T48" fmla="*/ 37619336 w 10398"/>
              <a:gd name="T49" fmla="*/ 82321563 h 14981"/>
              <a:gd name="T50" fmla="*/ 37104676 w 10398"/>
              <a:gd name="T51" fmla="*/ 87129217 h 14981"/>
              <a:gd name="T52" fmla="*/ 37104676 w 10398"/>
              <a:gd name="T53" fmla="*/ 88393442 h 14981"/>
              <a:gd name="T54" fmla="*/ 37619336 w 10398"/>
              <a:gd name="T55" fmla="*/ 90609928 h 14981"/>
              <a:gd name="T56" fmla="*/ 23504357 w 10398"/>
              <a:gd name="T57" fmla="*/ 103268797 h 14981"/>
              <a:gd name="T58" fmla="*/ 7626849 w 10398"/>
              <a:gd name="T59" fmla="*/ 133799979 h 14981"/>
              <a:gd name="T60" fmla="*/ 8921303 w 10398"/>
              <a:gd name="T61" fmla="*/ 135938380 h 14981"/>
              <a:gd name="T62" fmla="*/ 8999357 w 10398"/>
              <a:gd name="T63" fmla="*/ 136968601 h 14981"/>
              <a:gd name="T64" fmla="*/ 2932222 w 10398"/>
              <a:gd name="T65" fmla="*/ 136968601 h 14981"/>
              <a:gd name="T66" fmla="*/ 15611 w 10398"/>
              <a:gd name="T67" fmla="*/ 233837687 h 14981"/>
              <a:gd name="T68" fmla="*/ 162175133 w 10398"/>
              <a:gd name="T69" fmla="*/ 71473389 h 14981"/>
              <a:gd name="T70" fmla="*/ 142429624 w 10398"/>
              <a:gd name="T71" fmla="*/ 53679160 h 14981"/>
              <a:gd name="T72" fmla="*/ 142944284 w 10398"/>
              <a:gd name="T73" fmla="*/ 51041266 h 14981"/>
              <a:gd name="T74" fmla="*/ 143022338 w 10398"/>
              <a:gd name="T75" fmla="*/ 49574020 h 14981"/>
              <a:gd name="T76" fmla="*/ 142429624 w 10398"/>
              <a:gd name="T77" fmla="*/ 43767504 h 14981"/>
              <a:gd name="T78" fmla="*/ 143209419 w 10398"/>
              <a:gd name="T79" fmla="*/ 43252394 h 14981"/>
              <a:gd name="T80" fmla="*/ 142429624 w 10398"/>
              <a:gd name="T81" fmla="*/ 42752901 h 14981"/>
              <a:gd name="T82" fmla="*/ 140979187 w 10398"/>
              <a:gd name="T83" fmla="*/ 42752901 h 14981"/>
              <a:gd name="T84" fmla="*/ 140214878 w 10398"/>
              <a:gd name="T85" fmla="*/ 43252394 h 14981"/>
              <a:gd name="T86" fmla="*/ 140979187 w 10398"/>
              <a:gd name="T87" fmla="*/ 43767504 h 14981"/>
              <a:gd name="T88" fmla="*/ 140370862 w 10398"/>
              <a:gd name="T89" fmla="*/ 49574020 h 14981"/>
              <a:gd name="T90" fmla="*/ 140464402 w 10398"/>
              <a:gd name="T91" fmla="*/ 51041266 h 14981"/>
              <a:gd name="T92" fmla="*/ 140979187 w 10398"/>
              <a:gd name="T93" fmla="*/ 53679160 h 14981"/>
              <a:gd name="T94" fmla="*/ 106822218 w 10398"/>
              <a:gd name="T95" fmla="*/ 83242590 h 14981"/>
              <a:gd name="T96" fmla="*/ 105527640 w 10398"/>
              <a:gd name="T97" fmla="*/ 82914758 h 14981"/>
              <a:gd name="T98" fmla="*/ 104498321 w 10398"/>
              <a:gd name="T99" fmla="*/ 60344234 h 14981"/>
              <a:gd name="T100" fmla="*/ 105699234 w 10398"/>
              <a:gd name="T101" fmla="*/ 56754204 h 14981"/>
              <a:gd name="T102" fmla="*/ 110737051 w 10398"/>
              <a:gd name="T103" fmla="*/ 48309670 h 14981"/>
              <a:gd name="T104" fmla="*/ 105699234 w 10398"/>
              <a:gd name="T105" fmla="*/ 24880712 h 14981"/>
              <a:gd name="T106" fmla="*/ 108428640 w 10398"/>
              <a:gd name="T107" fmla="*/ 21290557 h 14981"/>
              <a:gd name="T108" fmla="*/ 100068829 w 10398"/>
              <a:gd name="T109" fmla="*/ 10379915 h 14981"/>
              <a:gd name="T110" fmla="*/ 98774250 w 10398"/>
              <a:gd name="T111" fmla="*/ 7429806 h 14981"/>
              <a:gd name="T112" fmla="*/ 97401742 w 10398"/>
              <a:gd name="T113" fmla="*/ 0 h 1498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0398" h="14981" extrusionOk="0">
                <a:moveTo>
                  <a:pt x="6245" y="0"/>
                </a:moveTo>
                <a:cubicBezTo>
                  <a:pt x="6145" y="101"/>
                  <a:pt x="6157" y="457"/>
                  <a:pt x="6158" y="480"/>
                </a:cubicBezTo>
                <a:cubicBezTo>
                  <a:pt x="6103" y="525"/>
                  <a:pt x="6081" y="607"/>
                  <a:pt x="6076" y="665"/>
                </a:cubicBezTo>
                <a:cubicBezTo>
                  <a:pt x="5672" y="792"/>
                  <a:pt x="5714" y="1364"/>
                  <a:pt x="5714" y="1364"/>
                </a:cubicBezTo>
                <a:lnTo>
                  <a:pt x="5544" y="1364"/>
                </a:lnTo>
                <a:lnTo>
                  <a:pt x="5544" y="1594"/>
                </a:lnTo>
                <a:lnTo>
                  <a:pt x="5714" y="1594"/>
                </a:lnTo>
                <a:lnTo>
                  <a:pt x="5714" y="2870"/>
                </a:lnTo>
                <a:cubicBezTo>
                  <a:pt x="5370" y="2946"/>
                  <a:pt x="5391" y="3095"/>
                  <a:pt x="5391" y="3095"/>
                </a:cubicBezTo>
                <a:cubicBezTo>
                  <a:pt x="5704" y="3095"/>
                  <a:pt x="5792" y="3636"/>
                  <a:pt x="5792" y="3636"/>
                </a:cubicBezTo>
                <a:lnTo>
                  <a:pt x="5719" y="3636"/>
                </a:lnTo>
                <a:lnTo>
                  <a:pt x="5719" y="3866"/>
                </a:lnTo>
                <a:lnTo>
                  <a:pt x="5792" y="3866"/>
                </a:lnTo>
                <a:lnTo>
                  <a:pt x="5797" y="5504"/>
                </a:lnTo>
                <a:lnTo>
                  <a:pt x="5797" y="8972"/>
                </a:lnTo>
                <a:cubicBezTo>
                  <a:pt x="5797" y="8862"/>
                  <a:pt x="5709" y="8775"/>
                  <a:pt x="5605" y="8775"/>
                </a:cubicBezTo>
                <a:cubicBezTo>
                  <a:pt x="5496" y="8775"/>
                  <a:pt x="5413" y="8862"/>
                  <a:pt x="5413" y="8972"/>
                </a:cubicBezTo>
                <a:cubicBezTo>
                  <a:pt x="5413" y="8862"/>
                  <a:pt x="5325" y="8775"/>
                  <a:pt x="5216" y="8775"/>
                </a:cubicBezTo>
                <a:cubicBezTo>
                  <a:pt x="5112" y="8775"/>
                  <a:pt x="5024" y="8862"/>
                  <a:pt x="5024" y="8972"/>
                </a:cubicBezTo>
                <a:cubicBezTo>
                  <a:pt x="5024" y="8862"/>
                  <a:pt x="4937" y="8775"/>
                  <a:pt x="4832" y="8775"/>
                </a:cubicBezTo>
                <a:cubicBezTo>
                  <a:pt x="4723" y="8775"/>
                  <a:pt x="4635" y="8862"/>
                  <a:pt x="4635" y="8972"/>
                </a:cubicBezTo>
                <a:cubicBezTo>
                  <a:pt x="4635" y="8862"/>
                  <a:pt x="4553" y="8775"/>
                  <a:pt x="4444" y="8775"/>
                </a:cubicBezTo>
                <a:lnTo>
                  <a:pt x="4444" y="8659"/>
                </a:lnTo>
                <a:cubicBezTo>
                  <a:pt x="4493" y="8659"/>
                  <a:pt x="4531" y="8621"/>
                  <a:pt x="4531" y="8572"/>
                </a:cubicBezTo>
                <a:cubicBezTo>
                  <a:pt x="4531" y="8528"/>
                  <a:pt x="4493" y="8490"/>
                  <a:pt x="4444" y="8490"/>
                </a:cubicBezTo>
                <a:lnTo>
                  <a:pt x="4422" y="8490"/>
                </a:lnTo>
                <a:cubicBezTo>
                  <a:pt x="4559" y="8062"/>
                  <a:pt x="4695" y="7104"/>
                  <a:pt x="3381" y="6622"/>
                </a:cubicBezTo>
                <a:cubicBezTo>
                  <a:pt x="3386" y="6616"/>
                  <a:pt x="3393" y="6616"/>
                  <a:pt x="3393" y="6616"/>
                </a:cubicBezTo>
                <a:cubicBezTo>
                  <a:pt x="3393" y="6616"/>
                  <a:pt x="3024" y="6397"/>
                  <a:pt x="2773" y="6141"/>
                </a:cubicBezTo>
                <a:cubicBezTo>
                  <a:pt x="2576" y="5932"/>
                  <a:pt x="2543" y="5828"/>
                  <a:pt x="2488" y="5805"/>
                </a:cubicBezTo>
                <a:lnTo>
                  <a:pt x="2488" y="5663"/>
                </a:lnTo>
                <a:lnTo>
                  <a:pt x="2516" y="5663"/>
                </a:lnTo>
                <a:cubicBezTo>
                  <a:pt x="2516" y="5663"/>
                  <a:pt x="2559" y="5663"/>
                  <a:pt x="2559" y="5625"/>
                </a:cubicBezTo>
                <a:cubicBezTo>
                  <a:pt x="2559" y="5582"/>
                  <a:pt x="2521" y="5582"/>
                  <a:pt x="2521" y="5582"/>
                </a:cubicBezTo>
                <a:lnTo>
                  <a:pt x="2488" y="5582"/>
                </a:lnTo>
                <a:lnTo>
                  <a:pt x="2488" y="5274"/>
                </a:lnTo>
                <a:lnTo>
                  <a:pt x="2499" y="5274"/>
                </a:lnTo>
                <a:cubicBezTo>
                  <a:pt x="2499" y="5274"/>
                  <a:pt x="2526" y="5274"/>
                  <a:pt x="2526" y="5241"/>
                </a:cubicBezTo>
                <a:cubicBezTo>
                  <a:pt x="2526" y="5214"/>
                  <a:pt x="2499" y="5214"/>
                  <a:pt x="2499" y="5214"/>
                </a:cubicBezTo>
                <a:lnTo>
                  <a:pt x="2488" y="5214"/>
                </a:lnTo>
                <a:lnTo>
                  <a:pt x="2488" y="4885"/>
                </a:lnTo>
                <a:cubicBezTo>
                  <a:pt x="2488" y="4864"/>
                  <a:pt x="2466" y="4842"/>
                  <a:pt x="2450" y="4842"/>
                </a:cubicBezTo>
                <a:cubicBezTo>
                  <a:pt x="2428" y="4842"/>
                  <a:pt x="2412" y="4864"/>
                  <a:pt x="2412" y="4885"/>
                </a:cubicBezTo>
                <a:lnTo>
                  <a:pt x="2412" y="5214"/>
                </a:lnTo>
                <a:lnTo>
                  <a:pt x="2395" y="5214"/>
                </a:lnTo>
                <a:cubicBezTo>
                  <a:pt x="2395" y="5214"/>
                  <a:pt x="2367" y="5214"/>
                  <a:pt x="2367" y="5241"/>
                </a:cubicBezTo>
                <a:cubicBezTo>
                  <a:pt x="2367" y="5274"/>
                  <a:pt x="2400" y="5274"/>
                  <a:pt x="2400" y="5274"/>
                </a:cubicBezTo>
                <a:lnTo>
                  <a:pt x="2412" y="5274"/>
                </a:lnTo>
                <a:lnTo>
                  <a:pt x="2412" y="5582"/>
                </a:lnTo>
                <a:lnTo>
                  <a:pt x="2379" y="5582"/>
                </a:lnTo>
                <a:cubicBezTo>
                  <a:pt x="2379" y="5582"/>
                  <a:pt x="2334" y="5582"/>
                  <a:pt x="2334" y="5625"/>
                </a:cubicBezTo>
                <a:cubicBezTo>
                  <a:pt x="2334" y="5663"/>
                  <a:pt x="2379" y="5663"/>
                  <a:pt x="2379" y="5663"/>
                </a:cubicBezTo>
                <a:lnTo>
                  <a:pt x="2412" y="5663"/>
                </a:lnTo>
                <a:lnTo>
                  <a:pt x="2412" y="5805"/>
                </a:lnTo>
                <a:cubicBezTo>
                  <a:pt x="2351" y="5828"/>
                  <a:pt x="2319" y="5932"/>
                  <a:pt x="2121" y="6141"/>
                </a:cubicBezTo>
                <a:cubicBezTo>
                  <a:pt x="1869" y="6397"/>
                  <a:pt x="1507" y="6616"/>
                  <a:pt x="1507" y="6616"/>
                </a:cubicBezTo>
                <a:cubicBezTo>
                  <a:pt x="139" y="7132"/>
                  <a:pt x="352" y="8145"/>
                  <a:pt x="494" y="8540"/>
                </a:cubicBezTo>
                <a:cubicBezTo>
                  <a:pt x="494" y="8550"/>
                  <a:pt x="489" y="8561"/>
                  <a:pt x="489" y="8572"/>
                </a:cubicBezTo>
                <a:cubicBezTo>
                  <a:pt x="489" y="8611"/>
                  <a:pt x="511" y="8643"/>
                  <a:pt x="544" y="8654"/>
                </a:cubicBezTo>
                <a:cubicBezTo>
                  <a:pt x="560" y="8687"/>
                  <a:pt x="572" y="8709"/>
                  <a:pt x="572" y="8709"/>
                </a:cubicBezTo>
                <a:lnTo>
                  <a:pt x="577" y="8709"/>
                </a:lnTo>
                <a:lnTo>
                  <a:pt x="577" y="8775"/>
                </a:lnTo>
                <a:cubicBezTo>
                  <a:pt x="473" y="8775"/>
                  <a:pt x="385" y="8862"/>
                  <a:pt x="385" y="8972"/>
                </a:cubicBezTo>
                <a:cubicBezTo>
                  <a:pt x="385" y="8862"/>
                  <a:pt x="297" y="8775"/>
                  <a:pt x="188" y="8775"/>
                </a:cubicBezTo>
                <a:cubicBezTo>
                  <a:pt x="94" y="8775"/>
                  <a:pt x="18" y="8841"/>
                  <a:pt x="1" y="8927"/>
                </a:cubicBezTo>
                <a:lnTo>
                  <a:pt x="1" y="14981"/>
                </a:lnTo>
                <a:lnTo>
                  <a:pt x="10398" y="14981"/>
                </a:lnTo>
                <a:lnTo>
                  <a:pt x="10398" y="4579"/>
                </a:lnTo>
                <a:cubicBezTo>
                  <a:pt x="10337" y="4551"/>
                  <a:pt x="10272" y="4524"/>
                  <a:pt x="10206" y="4503"/>
                </a:cubicBezTo>
                <a:cubicBezTo>
                  <a:pt x="10206" y="4503"/>
                  <a:pt x="9225" y="3834"/>
                  <a:pt x="9132" y="3439"/>
                </a:cubicBezTo>
                <a:lnTo>
                  <a:pt x="9132" y="3270"/>
                </a:lnTo>
                <a:lnTo>
                  <a:pt x="9165" y="3270"/>
                </a:lnTo>
                <a:cubicBezTo>
                  <a:pt x="9165" y="3270"/>
                  <a:pt x="9220" y="3270"/>
                  <a:pt x="9220" y="3221"/>
                </a:cubicBezTo>
                <a:cubicBezTo>
                  <a:pt x="9220" y="3176"/>
                  <a:pt x="9170" y="3176"/>
                  <a:pt x="9170" y="3176"/>
                </a:cubicBezTo>
                <a:lnTo>
                  <a:pt x="9132" y="3176"/>
                </a:lnTo>
                <a:lnTo>
                  <a:pt x="9132" y="2804"/>
                </a:lnTo>
                <a:lnTo>
                  <a:pt x="9144" y="2804"/>
                </a:lnTo>
                <a:cubicBezTo>
                  <a:pt x="9144" y="2804"/>
                  <a:pt x="9182" y="2804"/>
                  <a:pt x="9182" y="2771"/>
                </a:cubicBezTo>
                <a:cubicBezTo>
                  <a:pt x="9182" y="2739"/>
                  <a:pt x="9149" y="2739"/>
                  <a:pt x="9149" y="2739"/>
                </a:cubicBezTo>
                <a:lnTo>
                  <a:pt x="9132" y="2739"/>
                </a:lnTo>
                <a:lnTo>
                  <a:pt x="9088" y="2005"/>
                </a:lnTo>
                <a:lnTo>
                  <a:pt x="9039" y="2739"/>
                </a:lnTo>
                <a:lnTo>
                  <a:pt x="9023" y="2739"/>
                </a:lnTo>
                <a:cubicBezTo>
                  <a:pt x="9023" y="2739"/>
                  <a:pt x="8990" y="2739"/>
                  <a:pt x="8990" y="2771"/>
                </a:cubicBezTo>
                <a:cubicBezTo>
                  <a:pt x="8990" y="2804"/>
                  <a:pt x="9028" y="2804"/>
                  <a:pt x="9028" y="2804"/>
                </a:cubicBezTo>
                <a:lnTo>
                  <a:pt x="9039" y="2804"/>
                </a:lnTo>
                <a:lnTo>
                  <a:pt x="9039" y="3176"/>
                </a:lnTo>
                <a:lnTo>
                  <a:pt x="9000" y="3176"/>
                </a:lnTo>
                <a:cubicBezTo>
                  <a:pt x="9000" y="3176"/>
                  <a:pt x="8952" y="3176"/>
                  <a:pt x="8952" y="3221"/>
                </a:cubicBezTo>
                <a:cubicBezTo>
                  <a:pt x="8952" y="3270"/>
                  <a:pt x="9006" y="3270"/>
                  <a:pt x="9006" y="3270"/>
                </a:cubicBezTo>
                <a:lnTo>
                  <a:pt x="9039" y="3270"/>
                </a:lnTo>
                <a:lnTo>
                  <a:pt x="9039" y="3439"/>
                </a:lnTo>
                <a:cubicBezTo>
                  <a:pt x="8962" y="3889"/>
                  <a:pt x="7966" y="4503"/>
                  <a:pt x="7966" y="4503"/>
                </a:cubicBezTo>
                <a:cubicBezTo>
                  <a:pt x="7381" y="4720"/>
                  <a:pt x="7042" y="5016"/>
                  <a:pt x="6849" y="5333"/>
                </a:cubicBezTo>
                <a:cubicBezTo>
                  <a:pt x="6823" y="5323"/>
                  <a:pt x="6797" y="5312"/>
                  <a:pt x="6766" y="5312"/>
                </a:cubicBezTo>
                <a:cubicBezTo>
                  <a:pt x="6745" y="5312"/>
                  <a:pt x="6717" y="5319"/>
                  <a:pt x="6700" y="5324"/>
                </a:cubicBezTo>
                <a:lnTo>
                  <a:pt x="6700" y="3866"/>
                </a:lnTo>
                <a:lnTo>
                  <a:pt x="6777" y="3866"/>
                </a:lnTo>
                <a:lnTo>
                  <a:pt x="6777" y="3636"/>
                </a:lnTo>
                <a:lnTo>
                  <a:pt x="6700" y="3636"/>
                </a:lnTo>
                <a:cubicBezTo>
                  <a:pt x="6700" y="3636"/>
                  <a:pt x="6788" y="3095"/>
                  <a:pt x="7100" y="3095"/>
                </a:cubicBezTo>
                <a:cubicBezTo>
                  <a:pt x="7100" y="3095"/>
                  <a:pt x="7122" y="2946"/>
                  <a:pt x="6777" y="2870"/>
                </a:cubicBezTo>
                <a:lnTo>
                  <a:pt x="6777" y="1594"/>
                </a:lnTo>
                <a:lnTo>
                  <a:pt x="6952" y="1594"/>
                </a:lnTo>
                <a:lnTo>
                  <a:pt x="6952" y="1364"/>
                </a:lnTo>
                <a:lnTo>
                  <a:pt x="6777" y="1364"/>
                </a:lnTo>
                <a:cubicBezTo>
                  <a:pt x="6777" y="1364"/>
                  <a:pt x="6819" y="792"/>
                  <a:pt x="6416" y="665"/>
                </a:cubicBezTo>
                <a:cubicBezTo>
                  <a:pt x="6409" y="605"/>
                  <a:pt x="6388" y="520"/>
                  <a:pt x="6333" y="476"/>
                </a:cubicBezTo>
                <a:cubicBezTo>
                  <a:pt x="6335" y="431"/>
                  <a:pt x="6343" y="97"/>
                  <a:pt x="624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522" name="Google Shape;522;p14"/>
          <p:cNvSpPr txBox="1">
            <a:spLocks noGrp="1"/>
          </p:cNvSpPr>
          <p:nvPr>
            <p:ph type="title"/>
          </p:nvPr>
        </p:nvSpPr>
        <p:spPr>
          <a:xfrm>
            <a:off x="3586233" y="3747301"/>
            <a:ext cx="7654800" cy="7092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8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523" name="Google Shape;523;p14"/>
          <p:cNvSpPr txBox="1">
            <a:spLocks noGrp="1"/>
          </p:cNvSpPr>
          <p:nvPr>
            <p:ph type="subTitle" idx="1"/>
          </p:nvPr>
        </p:nvSpPr>
        <p:spPr>
          <a:xfrm>
            <a:off x="3586233" y="719333"/>
            <a:ext cx="7654800" cy="2575600"/>
          </a:xfrm>
          <a:prstGeom prst="rect">
            <a:avLst/>
          </a:prstGeom>
        </p:spPr>
        <p:txBody>
          <a:bodyPr anchor="b"/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3000"/>
              <a:buNone/>
              <a:defRPr sz="4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2094293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526;p15">
            <a:extLst>
              <a:ext uri="{FF2B5EF4-FFF2-40B4-BE49-F238E27FC236}">
                <a16:creationId xmlns:a16="http://schemas.microsoft.com/office/drawing/2014/main" id="{E8CF6128-6278-54D3-2CFC-E3758431F961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527;p15">
              <a:extLst>
                <a:ext uri="{FF2B5EF4-FFF2-40B4-BE49-F238E27FC236}">
                  <a16:creationId xmlns:a16="http://schemas.microsoft.com/office/drawing/2014/main" id="{7411FCD3-63D1-2E51-7486-2DEAF829A7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528;p15">
                <a:extLst>
                  <a:ext uri="{FF2B5EF4-FFF2-40B4-BE49-F238E27FC236}">
                    <a16:creationId xmlns:a16="http://schemas.microsoft.com/office/drawing/2014/main" id="{E7E31C68-0109-3494-6B93-034AC6F57C72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529;p15">
                <a:extLst>
                  <a:ext uri="{FF2B5EF4-FFF2-40B4-BE49-F238E27FC236}">
                    <a16:creationId xmlns:a16="http://schemas.microsoft.com/office/drawing/2014/main" id="{DC2F6F12-8B24-20C7-350A-77DD74930C7A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530;p15">
                <a:extLst>
                  <a:ext uri="{FF2B5EF4-FFF2-40B4-BE49-F238E27FC236}">
                    <a16:creationId xmlns:a16="http://schemas.microsoft.com/office/drawing/2014/main" id="{FAA6E4CB-8512-662E-3BD8-264D0981643E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531;p15">
                <a:extLst>
                  <a:ext uri="{FF2B5EF4-FFF2-40B4-BE49-F238E27FC236}">
                    <a16:creationId xmlns:a16="http://schemas.microsoft.com/office/drawing/2014/main" id="{A4FAEF84-2109-D934-790B-C9F118D0C17A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532;p15">
                <a:extLst>
                  <a:ext uri="{FF2B5EF4-FFF2-40B4-BE49-F238E27FC236}">
                    <a16:creationId xmlns:a16="http://schemas.microsoft.com/office/drawing/2014/main" id="{0C3DCFA6-5A6E-F85A-EE1B-55D078323528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533;p15">
                <a:extLst>
                  <a:ext uri="{FF2B5EF4-FFF2-40B4-BE49-F238E27FC236}">
                    <a16:creationId xmlns:a16="http://schemas.microsoft.com/office/drawing/2014/main" id="{197839F3-AAC4-799E-EFB8-AC4DC262F9E6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534;p15">
                <a:extLst>
                  <a:ext uri="{FF2B5EF4-FFF2-40B4-BE49-F238E27FC236}">
                    <a16:creationId xmlns:a16="http://schemas.microsoft.com/office/drawing/2014/main" id="{21C282EF-632F-7D41-C2CD-D03F8C7496C2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535;p15">
                <a:extLst>
                  <a:ext uri="{FF2B5EF4-FFF2-40B4-BE49-F238E27FC236}">
                    <a16:creationId xmlns:a16="http://schemas.microsoft.com/office/drawing/2014/main" id="{3CAA5D9E-491B-F398-6B7E-C085FD924FFE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536;p15">
                <a:extLst>
                  <a:ext uri="{FF2B5EF4-FFF2-40B4-BE49-F238E27FC236}">
                    <a16:creationId xmlns:a16="http://schemas.microsoft.com/office/drawing/2014/main" id="{A222F47C-7F37-DAC4-334E-A204C060D381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537;p15">
                <a:extLst>
                  <a:ext uri="{FF2B5EF4-FFF2-40B4-BE49-F238E27FC236}">
                    <a16:creationId xmlns:a16="http://schemas.microsoft.com/office/drawing/2014/main" id="{9EBA28CA-7AA5-18FD-54B6-8E7E97AF0BAF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538;p15">
                <a:extLst>
                  <a:ext uri="{FF2B5EF4-FFF2-40B4-BE49-F238E27FC236}">
                    <a16:creationId xmlns:a16="http://schemas.microsoft.com/office/drawing/2014/main" id="{22D91D03-2CA1-B959-1820-FC4507A58884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539;p15">
                <a:extLst>
                  <a:ext uri="{FF2B5EF4-FFF2-40B4-BE49-F238E27FC236}">
                    <a16:creationId xmlns:a16="http://schemas.microsoft.com/office/drawing/2014/main" id="{72F7B4DE-D02E-A7AE-0874-F42ACD98F17E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544" name="Google Shape;540;p15">
                <a:extLst>
                  <a:ext uri="{FF2B5EF4-FFF2-40B4-BE49-F238E27FC236}">
                    <a16:creationId xmlns:a16="http://schemas.microsoft.com/office/drawing/2014/main" id="{9585D9F4-A0A7-F21B-6AED-428E5B93AF22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545" name="Google Shape;541;p15">
                <a:extLst>
                  <a:ext uri="{FF2B5EF4-FFF2-40B4-BE49-F238E27FC236}">
                    <a16:creationId xmlns:a16="http://schemas.microsoft.com/office/drawing/2014/main" id="{9871A9CD-8E4B-AC1F-F186-6EDCB3547865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546" name="Google Shape;542;p15">
                <a:extLst>
                  <a:ext uri="{FF2B5EF4-FFF2-40B4-BE49-F238E27FC236}">
                    <a16:creationId xmlns:a16="http://schemas.microsoft.com/office/drawing/2014/main" id="{EEEAD068-FA53-77B9-0D96-4FF1EA64BB75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543;p15">
              <a:extLst>
                <a:ext uri="{FF2B5EF4-FFF2-40B4-BE49-F238E27FC236}">
                  <a16:creationId xmlns:a16="http://schemas.microsoft.com/office/drawing/2014/main" id="{B151F0AE-358C-90A1-26F9-B88406A979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544;p15">
                <a:extLst>
                  <a:ext uri="{FF2B5EF4-FFF2-40B4-BE49-F238E27FC236}">
                    <a16:creationId xmlns:a16="http://schemas.microsoft.com/office/drawing/2014/main" id="{70989803-C11F-4F4A-B653-20EDDBA07054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545;p15">
                <a:extLst>
                  <a:ext uri="{FF2B5EF4-FFF2-40B4-BE49-F238E27FC236}">
                    <a16:creationId xmlns:a16="http://schemas.microsoft.com/office/drawing/2014/main" id="{E2BEA56D-BE5C-CDB3-DE05-2E0079A1A7B1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546;p15">
                <a:extLst>
                  <a:ext uri="{FF2B5EF4-FFF2-40B4-BE49-F238E27FC236}">
                    <a16:creationId xmlns:a16="http://schemas.microsoft.com/office/drawing/2014/main" id="{D4BDA1D3-B0F7-771E-2268-FCF6C4E3A4C1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547;p15">
                <a:extLst>
                  <a:ext uri="{FF2B5EF4-FFF2-40B4-BE49-F238E27FC236}">
                    <a16:creationId xmlns:a16="http://schemas.microsoft.com/office/drawing/2014/main" id="{8AFCE5D4-DD40-00FD-EB84-9F349A3F2209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548;p15">
                <a:extLst>
                  <a:ext uri="{FF2B5EF4-FFF2-40B4-BE49-F238E27FC236}">
                    <a16:creationId xmlns:a16="http://schemas.microsoft.com/office/drawing/2014/main" id="{D3752B68-588C-613D-4393-BC1035FC5D30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549;p15">
                <a:extLst>
                  <a:ext uri="{FF2B5EF4-FFF2-40B4-BE49-F238E27FC236}">
                    <a16:creationId xmlns:a16="http://schemas.microsoft.com/office/drawing/2014/main" id="{A0479F00-99CB-FF7B-2E86-4D1687426B0D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550;p15">
                <a:extLst>
                  <a:ext uri="{FF2B5EF4-FFF2-40B4-BE49-F238E27FC236}">
                    <a16:creationId xmlns:a16="http://schemas.microsoft.com/office/drawing/2014/main" id="{31A7C5BE-5632-E1EC-1927-49C36EA163ED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551;p15">
                <a:extLst>
                  <a:ext uri="{FF2B5EF4-FFF2-40B4-BE49-F238E27FC236}">
                    <a16:creationId xmlns:a16="http://schemas.microsoft.com/office/drawing/2014/main" id="{8E5F54E0-BB79-20A7-F43B-9BF7850819BF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552;p15">
                <a:extLst>
                  <a:ext uri="{FF2B5EF4-FFF2-40B4-BE49-F238E27FC236}">
                    <a16:creationId xmlns:a16="http://schemas.microsoft.com/office/drawing/2014/main" id="{17FFE264-FFB2-7060-CAA1-104E839AC1EB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553;p15">
                <a:extLst>
                  <a:ext uri="{FF2B5EF4-FFF2-40B4-BE49-F238E27FC236}">
                    <a16:creationId xmlns:a16="http://schemas.microsoft.com/office/drawing/2014/main" id="{21E57B64-0CAB-2016-E2E0-872974286C99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554;p15">
                <a:extLst>
                  <a:ext uri="{FF2B5EF4-FFF2-40B4-BE49-F238E27FC236}">
                    <a16:creationId xmlns:a16="http://schemas.microsoft.com/office/drawing/2014/main" id="{15642B89-1F9E-1B3A-D1FC-4E02D2139BB2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555;p15">
                <a:extLst>
                  <a:ext uri="{FF2B5EF4-FFF2-40B4-BE49-F238E27FC236}">
                    <a16:creationId xmlns:a16="http://schemas.microsoft.com/office/drawing/2014/main" id="{AFAB11C2-5882-2203-6926-BF90B18601D3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556;p15">
                <a:extLst>
                  <a:ext uri="{FF2B5EF4-FFF2-40B4-BE49-F238E27FC236}">
                    <a16:creationId xmlns:a16="http://schemas.microsoft.com/office/drawing/2014/main" id="{0965A333-27A5-217B-BB3D-CBCE3E644182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557;p15">
                <a:extLst>
                  <a:ext uri="{FF2B5EF4-FFF2-40B4-BE49-F238E27FC236}">
                    <a16:creationId xmlns:a16="http://schemas.microsoft.com/office/drawing/2014/main" id="{63FAC0C8-78C6-461C-C978-9AF097FA9621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558;p15">
                <a:extLst>
                  <a:ext uri="{FF2B5EF4-FFF2-40B4-BE49-F238E27FC236}">
                    <a16:creationId xmlns:a16="http://schemas.microsoft.com/office/drawing/2014/main" id="{FF5FB81F-1C5B-3A29-EB43-28B573806913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547" name="Google Shape;560;p15">
            <a:extLst>
              <a:ext uri="{FF2B5EF4-FFF2-40B4-BE49-F238E27FC236}">
                <a16:creationId xmlns:a16="http://schemas.microsoft.com/office/drawing/2014/main" id="{DE7B5B88-ABE8-CD31-5991-6FAAB06C4C91}"/>
              </a:ext>
            </a:extLst>
          </p:cNvPr>
          <p:cNvGrpSpPr>
            <a:grpSpLocks/>
          </p:cNvGrpSpPr>
          <p:nvPr/>
        </p:nvGrpSpPr>
        <p:grpSpPr bwMode="auto">
          <a:xfrm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548" name="Google Shape;561;p15">
              <a:extLst>
                <a:ext uri="{FF2B5EF4-FFF2-40B4-BE49-F238E27FC236}">
                  <a16:creationId xmlns:a16="http://schemas.microsoft.com/office/drawing/2014/main" id="{DDE183AA-1E72-D89E-E16E-F0623567F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86598481 w 98960"/>
                <a:gd name="T1" fmla="*/ 0 h 15027"/>
                <a:gd name="T2" fmla="*/ 0 w 98960"/>
                <a:gd name="T3" fmla="*/ 6044716 h 15027"/>
                <a:gd name="T4" fmla="*/ 0 w 98960"/>
                <a:gd name="T5" fmla="*/ 128288456 h 15027"/>
                <a:gd name="T6" fmla="*/ 844896730 w 98960"/>
                <a:gd name="T7" fmla="*/ 128288456 h 15027"/>
                <a:gd name="T8" fmla="*/ 844896730 w 98960"/>
                <a:gd name="T9" fmla="*/ 44071942 h 15027"/>
                <a:gd name="T10" fmla="*/ 633177376 w 98960"/>
                <a:gd name="T11" fmla="*/ 92720087 h 15027"/>
                <a:gd name="T12" fmla="*/ 426444018 w 98960"/>
                <a:gd name="T13" fmla="*/ 53139063 h 15027"/>
                <a:gd name="T14" fmla="*/ 86598481 w 98960"/>
                <a:gd name="T15" fmla="*/ 0 h 150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49" name="Google Shape;562;p15">
              <a:extLst>
                <a:ext uri="{FF2B5EF4-FFF2-40B4-BE49-F238E27FC236}">
                  <a16:creationId xmlns:a16="http://schemas.microsoft.com/office/drawing/2014/main" id="{1A16FC30-E274-B1EA-B6A2-342AC27FD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09454083 w 98960"/>
                <a:gd name="T1" fmla="*/ 0 h 6896"/>
                <a:gd name="T2" fmla="*/ 0 w 98960"/>
                <a:gd name="T3" fmla="*/ 4388443 h 6896"/>
                <a:gd name="T4" fmla="*/ 0 w 98960"/>
                <a:gd name="T5" fmla="*/ 58867818 h 6896"/>
                <a:gd name="T6" fmla="*/ 844896730 w 98960"/>
                <a:gd name="T7" fmla="*/ 58867818 h 6896"/>
                <a:gd name="T8" fmla="*/ 844896730 w 98960"/>
                <a:gd name="T9" fmla="*/ 4806737 h 6896"/>
                <a:gd name="T10" fmla="*/ 607111613 w 98960"/>
                <a:gd name="T11" fmla="*/ 51414285 h 6896"/>
                <a:gd name="T12" fmla="*/ 475544731 w 98960"/>
                <a:gd name="T13" fmla="*/ 42407046 h 6896"/>
                <a:gd name="T14" fmla="*/ 109454083 w 98960"/>
                <a:gd name="T15" fmla="*/ 0 h 68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50" name="Google Shape;563;p15">
              <a:extLst>
                <a:ext uri="{FF2B5EF4-FFF2-40B4-BE49-F238E27FC236}">
                  <a16:creationId xmlns:a16="http://schemas.microsoft.com/office/drawing/2014/main" id="{9CD7D801-FF1A-7ECD-031C-569818432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33974548 w 98960"/>
                <a:gd name="T1" fmla="*/ 0 h 9764"/>
                <a:gd name="T2" fmla="*/ 0 w 98960"/>
                <a:gd name="T3" fmla="*/ 9844023 h 9764"/>
                <a:gd name="T4" fmla="*/ 0 w 98960"/>
                <a:gd name="T5" fmla="*/ 49169019 h 9764"/>
                <a:gd name="T6" fmla="*/ 128604260 w 98960"/>
                <a:gd name="T7" fmla="*/ 42091175 h 9764"/>
                <a:gd name="T8" fmla="*/ 431771617 w 98960"/>
                <a:gd name="T9" fmla="*/ 83354262 h 9764"/>
                <a:gd name="T10" fmla="*/ 742802214 w 98960"/>
                <a:gd name="T11" fmla="*/ 83354262 h 9764"/>
                <a:gd name="T12" fmla="*/ 844896730 w 98960"/>
                <a:gd name="T13" fmla="*/ 50287429 h 9764"/>
                <a:gd name="T14" fmla="*/ 844896730 w 98960"/>
                <a:gd name="T15" fmla="*/ 16443696 h 9764"/>
                <a:gd name="T16" fmla="*/ 622769809 w 98960"/>
                <a:gd name="T17" fmla="*/ 66312830 h 9764"/>
                <a:gd name="T18" fmla="*/ 393761491 w 98960"/>
                <a:gd name="T19" fmla="*/ 33886421 h 9764"/>
                <a:gd name="T20" fmla="*/ 133974548 w 98960"/>
                <a:gd name="T21" fmla="*/ 0 h 97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51" name="Google Shape;564;p15">
              <a:extLst>
                <a:ext uri="{FF2B5EF4-FFF2-40B4-BE49-F238E27FC236}">
                  <a16:creationId xmlns:a16="http://schemas.microsoft.com/office/drawing/2014/main" id="{5FEE86DA-0F57-B2C3-08B7-71EB299D5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86564282 w 34426"/>
                <a:gd name="T1" fmla="*/ 0 h 6753"/>
                <a:gd name="T2" fmla="*/ 13378687 w 34426"/>
                <a:gd name="T3" fmla="*/ 3978558 h 6753"/>
                <a:gd name="T4" fmla="*/ 59783 w 34426"/>
                <a:gd name="T5" fmla="*/ 6027620 h 6753"/>
                <a:gd name="T6" fmla="*/ 0 w 34426"/>
                <a:gd name="T7" fmla="*/ 6027620 h 6753"/>
                <a:gd name="T8" fmla="*/ 0 w 34426"/>
                <a:gd name="T9" fmla="*/ 54761120 h 6753"/>
                <a:gd name="T10" fmla="*/ 133940344 w 34426"/>
                <a:gd name="T11" fmla="*/ 44942699 h 6753"/>
                <a:gd name="T12" fmla="*/ 293920852 w 34426"/>
                <a:gd name="T13" fmla="*/ 57655456 h 6753"/>
                <a:gd name="T14" fmla="*/ 74312598 w 34426"/>
                <a:gd name="T15" fmla="*/ 23658088 h 6753"/>
                <a:gd name="T16" fmla="*/ 164479926 w 34426"/>
                <a:gd name="T17" fmla="*/ 3372414 h 6753"/>
                <a:gd name="T18" fmla="*/ 86564282 w 34426"/>
                <a:gd name="T19" fmla="*/ 0 h 67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52" name="Google Shape;565;p15">
              <a:extLst>
                <a:ext uri="{FF2B5EF4-FFF2-40B4-BE49-F238E27FC236}">
                  <a16:creationId xmlns:a16="http://schemas.microsoft.com/office/drawing/2014/main" id="{876F36C8-A5BC-AB54-2AD5-C6FB19B20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13979109 w 18882"/>
                <a:gd name="T1" fmla="*/ 8501 h 4822"/>
                <a:gd name="T2" fmla="*/ 113979109 w 18882"/>
                <a:gd name="T3" fmla="*/ 8501 h 4822"/>
                <a:gd name="T4" fmla="*/ 0 w 18882"/>
                <a:gd name="T5" fmla="*/ 6975372 h 4822"/>
                <a:gd name="T6" fmla="*/ 0 w 18882"/>
                <a:gd name="T7" fmla="*/ 41160615 h 4822"/>
                <a:gd name="T8" fmla="*/ 161201520 w 18882"/>
                <a:gd name="T9" fmla="*/ 41160615 h 4822"/>
                <a:gd name="T10" fmla="*/ 113979109 w 18882"/>
                <a:gd name="T11" fmla="*/ 8501 h 4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53" name="Google Shape;566;p15">
              <a:extLst>
                <a:ext uri="{FF2B5EF4-FFF2-40B4-BE49-F238E27FC236}">
                  <a16:creationId xmlns:a16="http://schemas.microsoft.com/office/drawing/2014/main" id="{5E090F2A-9889-0D82-6176-4DA675D1F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33940344 w 34431"/>
                <a:gd name="T1" fmla="*/ 8501 h 5757"/>
                <a:gd name="T2" fmla="*/ 0 w 34431"/>
                <a:gd name="T3" fmla="*/ 9826928 h 5757"/>
                <a:gd name="T4" fmla="*/ 0 w 34431"/>
                <a:gd name="T5" fmla="*/ 28857640 h 5757"/>
                <a:gd name="T6" fmla="*/ 0 w 34431"/>
                <a:gd name="T7" fmla="*/ 49151921 h 5757"/>
                <a:gd name="T8" fmla="*/ 113979082 w 34431"/>
                <a:gd name="T9" fmla="*/ 42185143 h 5757"/>
                <a:gd name="T10" fmla="*/ 262168889 w 34431"/>
                <a:gd name="T11" fmla="*/ 11747925 h 5757"/>
                <a:gd name="T12" fmla="*/ 293963541 w 34431"/>
                <a:gd name="T13" fmla="*/ 12721267 h 5757"/>
                <a:gd name="T14" fmla="*/ 133940344 w 34431"/>
                <a:gd name="T15" fmla="*/ 8501 h 57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54" name="Google Shape;567;p15">
              <a:extLst>
                <a:ext uri="{FF2B5EF4-FFF2-40B4-BE49-F238E27FC236}">
                  <a16:creationId xmlns:a16="http://schemas.microsoft.com/office/drawing/2014/main" id="{1EF43052-812F-012B-CFA0-0BE0F746A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8501 h 3814"/>
                <a:gd name="T2" fmla="*/ 145952979 w 22331"/>
                <a:gd name="T3" fmla="*/ 27875818 h 3814"/>
                <a:gd name="T4" fmla="*/ 170362375 w 22331"/>
                <a:gd name="T5" fmla="*/ 32554590 h 3814"/>
                <a:gd name="T6" fmla="*/ 0 w 22331"/>
                <a:gd name="T7" fmla="*/ 8501 h 38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55" name="Google Shape;568;p15">
              <a:extLst>
                <a:ext uri="{FF2B5EF4-FFF2-40B4-BE49-F238E27FC236}">
                  <a16:creationId xmlns:a16="http://schemas.microsoft.com/office/drawing/2014/main" id="{9C169C63-EE12-B055-978C-7DFFEAA23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43161123 w 16768"/>
                <a:gd name="T1" fmla="*/ 8501 h 7259"/>
                <a:gd name="T2" fmla="*/ 0 w 16768"/>
                <a:gd name="T3" fmla="*/ 61967173 h 7259"/>
                <a:gd name="T4" fmla="*/ 143161123 w 16768"/>
                <a:gd name="T5" fmla="*/ 17314569 h 7259"/>
                <a:gd name="T6" fmla="*/ 143161123 w 16768"/>
                <a:gd name="T7" fmla="*/ 8501 h 7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56" name="Google Shape;569;p15">
              <a:extLst>
                <a:ext uri="{FF2B5EF4-FFF2-40B4-BE49-F238E27FC236}">
                  <a16:creationId xmlns:a16="http://schemas.microsoft.com/office/drawing/2014/main" id="{D32BAA6D-A4F3-9AF2-5492-CAF3CBAFA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49066544 w 5747"/>
                <a:gd name="T1" fmla="*/ 0 h 3874"/>
                <a:gd name="T2" fmla="*/ 35491500 w 5747"/>
                <a:gd name="T3" fmla="*/ 5660523 h 3874"/>
                <a:gd name="T4" fmla="*/ 8501 w 5747"/>
                <a:gd name="T5" fmla="*/ 33066855 h 3874"/>
                <a:gd name="T6" fmla="*/ 49066544 w 5747"/>
                <a:gd name="T7" fmla="*/ 33066855 h 3874"/>
                <a:gd name="T8" fmla="*/ 49066544 w 5747"/>
                <a:gd name="T9" fmla="*/ 0 h 38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57" name="Google Shape;570;p15">
              <a:extLst>
                <a:ext uri="{FF2B5EF4-FFF2-40B4-BE49-F238E27FC236}">
                  <a16:creationId xmlns:a16="http://schemas.microsoft.com/office/drawing/2014/main" id="{F849DF4A-E682-CB07-B3FA-4E612A573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43161123 w 16768"/>
                <a:gd name="T1" fmla="*/ 8501 h 5232"/>
                <a:gd name="T2" fmla="*/ 0 w 16768"/>
                <a:gd name="T3" fmla="*/ 44661096 h 5232"/>
                <a:gd name="T4" fmla="*/ 1511202 w 16768"/>
                <a:gd name="T5" fmla="*/ 44661096 h 5232"/>
                <a:gd name="T6" fmla="*/ 126546681 w 16768"/>
                <a:gd name="T7" fmla="*/ 21463974 h 5232"/>
                <a:gd name="T8" fmla="*/ 126930880 w 16768"/>
                <a:gd name="T9" fmla="*/ 21463974 h 5232"/>
                <a:gd name="T10" fmla="*/ 129586086 w 16768"/>
                <a:gd name="T11" fmla="*/ 39512751 h 5232"/>
                <a:gd name="T12" fmla="*/ 143161123 w 16768"/>
                <a:gd name="T13" fmla="*/ 33852232 h 5232"/>
                <a:gd name="T14" fmla="*/ 143161123 w 16768"/>
                <a:gd name="T15" fmla="*/ 8501 h 52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559" name="Google Shape;559;p15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7712240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572;p16">
            <a:extLst>
              <a:ext uri="{FF2B5EF4-FFF2-40B4-BE49-F238E27FC236}">
                <a16:creationId xmlns:a16="http://schemas.microsoft.com/office/drawing/2014/main" id="{CD3EDC9C-2536-5782-C430-92945173D55E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573;p16">
              <a:extLst>
                <a:ext uri="{FF2B5EF4-FFF2-40B4-BE49-F238E27FC236}">
                  <a16:creationId xmlns:a16="http://schemas.microsoft.com/office/drawing/2014/main" id="{54D58739-8D97-1C18-2B5E-7966720DBE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574;p16">
                <a:extLst>
                  <a:ext uri="{FF2B5EF4-FFF2-40B4-BE49-F238E27FC236}">
                    <a16:creationId xmlns:a16="http://schemas.microsoft.com/office/drawing/2014/main" id="{EB16E04B-8D84-FF87-37BF-DC50D0A2DD1E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575;p16">
                <a:extLst>
                  <a:ext uri="{FF2B5EF4-FFF2-40B4-BE49-F238E27FC236}">
                    <a16:creationId xmlns:a16="http://schemas.microsoft.com/office/drawing/2014/main" id="{2C05D190-E79C-BAA7-1AAA-7BFA417AB7A1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576;p16">
                <a:extLst>
                  <a:ext uri="{FF2B5EF4-FFF2-40B4-BE49-F238E27FC236}">
                    <a16:creationId xmlns:a16="http://schemas.microsoft.com/office/drawing/2014/main" id="{14644D90-38D7-90D9-D9D0-9CB380168497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577;p16">
                <a:extLst>
                  <a:ext uri="{FF2B5EF4-FFF2-40B4-BE49-F238E27FC236}">
                    <a16:creationId xmlns:a16="http://schemas.microsoft.com/office/drawing/2014/main" id="{52323D70-EF9D-0B7F-D7D8-715B420E283D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578;p16">
                <a:extLst>
                  <a:ext uri="{FF2B5EF4-FFF2-40B4-BE49-F238E27FC236}">
                    <a16:creationId xmlns:a16="http://schemas.microsoft.com/office/drawing/2014/main" id="{3943C678-B7C1-60F8-6688-62977CAD9461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579;p16">
                <a:extLst>
                  <a:ext uri="{FF2B5EF4-FFF2-40B4-BE49-F238E27FC236}">
                    <a16:creationId xmlns:a16="http://schemas.microsoft.com/office/drawing/2014/main" id="{A14FFE10-DA83-8D94-B83B-2C1ADBE1810C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580;p16">
                <a:extLst>
                  <a:ext uri="{FF2B5EF4-FFF2-40B4-BE49-F238E27FC236}">
                    <a16:creationId xmlns:a16="http://schemas.microsoft.com/office/drawing/2014/main" id="{E90F8F9B-9A72-0B1B-17CD-3740525C0E65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581;p16">
                <a:extLst>
                  <a:ext uri="{FF2B5EF4-FFF2-40B4-BE49-F238E27FC236}">
                    <a16:creationId xmlns:a16="http://schemas.microsoft.com/office/drawing/2014/main" id="{9DEBFDF9-8E63-F57F-7D3C-011CAFC773D9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582;p16">
                <a:extLst>
                  <a:ext uri="{FF2B5EF4-FFF2-40B4-BE49-F238E27FC236}">
                    <a16:creationId xmlns:a16="http://schemas.microsoft.com/office/drawing/2014/main" id="{63A3C164-74EB-CBB7-2330-6364312C3A7C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583;p16">
                <a:extLst>
                  <a:ext uri="{FF2B5EF4-FFF2-40B4-BE49-F238E27FC236}">
                    <a16:creationId xmlns:a16="http://schemas.microsoft.com/office/drawing/2014/main" id="{53B49E19-DE6B-1F95-5575-A1ECD045F75B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584;p16">
                <a:extLst>
                  <a:ext uri="{FF2B5EF4-FFF2-40B4-BE49-F238E27FC236}">
                    <a16:creationId xmlns:a16="http://schemas.microsoft.com/office/drawing/2014/main" id="{68A684B1-328C-B2D9-4A90-1132FD858711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585;p16">
                <a:extLst>
                  <a:ext uri="{FF2B5EF4-FFF2-40B4-BE49-F238E27FC236}">
                    <a16:creationId xmlns:a16="http://schemas.microsoft.com/office/drawing/2014/main" id="{FB656FE5-87A9-C428-88C6-56C9D784A938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576" name="Google Shape;586;p16">
                <a:extLst>
                  <a:ext uri="{FF2B5EF4-FFF2-40B4-BE49-F238E27FC236}">
                    <a16:creationId xmlns:a16="http://schemas.microsoft.com/office/drawing/2014/main" id="{4C623CA2-8A92-ED9D-BF52-F3D0E65A434D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577" name="Google Shape;587;p16">
                <a:extLst>
                  <a:ext uri="{FF2B5EF4-FFF2-40B4-BE49-F238E27FC236}">
                    <a16:creationId xmlns:a16="http://schemas.microsoft.com/office/drawing/2014/main" id="{E5FDD578-BAA2-E0BD-12B7-431A348CCE45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578" name="Google Shape;588;p16">
                <a:extLst>
                  <a:ext uri="{FF2B5EF4-FFF2-40B4-BE49-F238E27FC236}">
                    <a16:creationId xmlns:a16="http://schemas.microsoft.com/office/drawing/2014/main" id="{C113AB95-5328-7DA8-EB89-799355FC2D48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589;p16">
              <a:extLst>
                <a:ext uri="{FF2B5EF4-FFF2-40B4-BE49-F238E27FC236}">
                  <a16:creationId xmlns:a16="http://schemas.microsoft.com/office/drawing/2014/main" id="{2D71F58A-094D-3D62-A06E-9D916FBC96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590;p16">
                <a:extLst>
                  <a:ext uri="{FF2B5EF4-FFF2-40B4-BE49-F238E27FC236}">
                    <a16:creationId xmlns:a16="http://schemas.microsoft.com/office/drawing/2014/main" id="{96851D46-317D-30F6-8399-102C5E9E4D59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591;p16">
                <a:extLst>
                  <a:ext uri="{FF2B5EF4-FFF2-40B4-BE49-F238E27FC236}">
                    <a16:creationId xmlns:a16="http://schemas.microsoft.com/office/drawing/2014/main" id="{7C54D3FF-3C2F-791E-49F5-3C979535335A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592;p16">
                <a:extLst>
                  <a:ext uri="{FF2B5EF4-FFF2-40B4-BE49-F238E27FC236}">
                    <a16:creationId xmlns:a16="http://schemas.microsoft.com/office/drawing/2014/main" id="{F1240A4D-A514-FB8A-BA8B-22B86AE7051C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593;p16">
                <a:extLst>
                  <a:ext uri="{FF2B5EF4-FFF2-40B4-BE49-F238E27FC236}">
                    <a16:creationId xmlns:a16="http://schemas.microsoft.com/office/drawing/2014/main" id="{5C7642D9-EC35-EF20-84AD-E0FEC1106FAC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594;p16">
                <a:extLst>
                  <a:ext uri="{FF2B5EF4-FFF2-40B4-BE49-F238E27FC236}">
                    <a16:creationId xmlns:a16="http://schemas.microsoft.com/office/drawing/2014/main" id="{373DF1A7-E604-5EC9-50D4-CB8BCB626E6F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595;p16">
                <a:extLst>
                  <a:ext uri="{FF2B5EF4-FFF2-40B4-BE49-F238E27FC236}">
                    <a16:creationId xmlns:a16="http://schemas.microsoft.com/office/drawing/2014/main" id="{BEE0F12C-AB5F-DEC4-B0EF-F66FE7575263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596;p16">
                <a:extLst>
                  <a:ext uri="{FF2B5EF4-FFF2-40B4-BE49-F238E27FC236}">
                    <a16:creationId xmlns:a16="http://schemas.microsoft.com/office/drawing/2014/main" id="{47F6C632-364F-1711-4956-3DD5FF2793ED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597;p16">
                <a:extLst>
                  <a:ext uri="{FF2B5EF4-FFF2-40B4-BE49-F238E27FC236}">
                    <a16:creationId xmlns:a16="http://schemas.microsoft.com/office/drawing/2014/main" id="{8EBE98DC-401D-17EE-3D7C-B31E48B441D9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598;p16">
                <a:extLst>
                  <a:ext uri="{FF2B5EF4-FFF2-40B4-BE49-F238E27FC236}">
                    <a16:creationId xmlns:a16="http://schemas.microsoft.com/office/drawing/2014/main" id="{652E1FFA-7999-2E88-6112-8400D061308A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599;p16">
                <a:extLst>
                  <a:ext uri="{FF2B5EF4-FFF2-40B4-BE49-F238E27FC236}">
                    <a16:creationId xmlns:a16="http://schemas.microsoft.com/office/drawing/2014/main" id="{78034A67-1C04-41B0-9C23-D97DE419F8E0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600;p16">
                <a:extLst>
                  <a:ext uri="{FF2B5EF4-FFF2-40B4-BE49-F238E27FC236}">
                    <a16:creationId xmlns:a16="http://schemas.microsoft.com/office/drawing/2014/main" id="{587FF89C-4B05-86AC-9B8B-9AE704BA8EA5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601;p16">
                <a:extLst>
                  <a:ext uri="{FF2B5EF4-FFF2-40B4-BE49-F238E27FC236}">
                    <a16:creationId xmlns:a16="http://schemas.microsoft.com/office/drawing/2014/main" id="{F27C4BFF-94E5-CD97-6527-EF3D09F5F98E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602;p16">
                <a:extLst>
                  <a:ext uri="{FF2B5EF4-FFF2-40B4-BE49-F238E27FC236}">
                    <a16:creationId xmlns:a16="http://schemas.microsoft.com/office/drawing/2014/main" id="{7858FE87-4702-2E35-A92A-EABEFBBD3984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603;p16">
                <a:extLst>
                  <a:ext uri="{FF2B5EF4-FFF2-40B4-BE49-F238E27FC236}">
                    <a16:creationId xmlns:a16="http://schemas.microsoft.com/office/drawing/2014/main" id="{E6B5983E-82B4-A526-1449-369820085D5B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604;p16">
                <a:extLst>
                  <a:ext uri="{FF2B5EF4-FFF2-40B4-BE49-F238E27FC236}">
                    <a16:creationId xmlns:a16="http://schemas.microsoft.com/office/drawing/2014/main" id="{DC490A17-B9EF-0D95-E372-522F88ED8CCE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579" name="Google Shape;606;p16">
            <a:extLst>
              <a:ext uri="{FF2B5EF4-FFF2-40B4-BE49-F238E27FC236}">
                <a16:creationId xmlns:a16="http://schemas.microsoft.com/office/drawing/2014/main" id="{656696BD-5D6B-18E1-1F69-DED1FF2264C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580" name="Google Shape;607;p16">
              <a:extLst>
                <a:ext uri="{FF2B5EF4-FFF2-40B4-BE49-F238E27FC236}">
                  <a16:creationId xmlns:a16="http://schemas.microsoft.com/office/drawing/2014/main" id="{5C6BBC12-FDCE-DC44-941C-C0421F4A0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86598481 w 98960"/>
                <a:gd name="T1" fmla="*/ 0 h 15027"/>
                <a:gd name="T2" fmla="*/ 0 w 98960"/>
                <a:gd name="T3" fmla="*/ 6044716 h 15027"/>
                <a:gd name="T4" fmla="*/ 0 w 98960"/>
                <a:gd name="T5" fmla="*/ 128288456 h 15027"/>
                <a:gd name="T6" fmla="*/ 844896730 w 98960"/>
                <a:gd name="T7" fmla="*/ 128288456 h 15027"/>
                <a:gd name="T8" fmla="*/ 844896730 w 98960"/>
                <a:gd name="T9" fmla="*/ 44071942 h 15027"/>
                <a:gd name="T10" fmla="*/ 633177376 w 98960"/>
                <a:gd name="T11" fmla="*/ 92720087 h 15027"/>
                <a:gd name="T12" fmla="*/ 426444018 w 98960"/>
                <a:gd name="T13" fmla="*/ 53139063 h 15027"/>
                <a:gd name="T14" fmla="*/ 86598481 w 98960"/>
                <a:gd name="T15" fmla="*/ 0 h 150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81" name="Google Shape;608;p16">
              <a:extLst>
                <a:ext uri="{FF2B5EF4-FFF2-40B4-BE49-F238E27FC236}">
                  <a16:creationId xmlns:a16="http://schemas.microsoft.com/office/drawing/2014/main" id="{67FB9791-533D-1243-CCD6-92628EC49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09454083 w 98960"/>
                <a:gd name="T1" fmla="*/ 0 h 6896"/>
                <a:gd name="T2" fmla="*/ 0 w 98960"/>
                <a:gd name="T3" fmla="*/ 4388443 h 6896"/>
                <a:gd name="T4" fmla="*/ 0 w 98960"/>
                <a:gd name="T5" fmla="*/ 58867818 h 6896"/>
                <a:gd name="T6" fmla="*/ 844896730 w 98960"/>
                <a:gd name="T7" fmla="*/ 58867818 h 6896"/>
                <a:gd name="T8" fmla="*/ 844896730 w 98960"/>
                <a:gd name="T9" fmla="*/ 4806737 h 6896"/>
                <a:gd name="T10" fmla="*/ 607111613 w 98960"/>
                <a:gd name="T11" fmla="*/ 51414285 h 6896"/>
                <a:gd name="T12" fmla="*/ 475544731 w 98960"/>
                <a:gd name="T13" fmla="*/ 42407046 h 6896"/>
                <a:gd name="T14" fmla="*/ 109454083 w 98960"/>
                <a:gd name="T15" fmla="*/ 0 h 68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82" name="Google Shape;609;p16">
              <a:extLst>
                <a:ext uri="{FF2B5EF4-FFF2-40B4-BE49-F238E27FC236}">
                  <a16:creationId xmlns:a16="http://schemas.microsoft.com/office/drawing/2014/main" id="{CB55C61D-10EE-E0D0-F566-E5BF27B02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33974548 w 98960"/>
                <a:gd name="T1" fmla="*/ 0 h 9764"/>
                <a:gd name="T2" fmla="*/ 0 w 98960"/>
                <a:gd name="T3" fmla="*/ 9844023 h 9764"/>
                <a:gd name="T4" fmla="*/ 0 w 98960"/>
                <a:gd name="T5" fmla="*/ 49169019 h 9764"/>
                <a:gd name="T6" fmla="*/ 128604260 w 98960"/>
                <a:gd name="T7" fmla="*/ 42091175 h 9764"/>
                <a:gd name="T8" fmla="*/ 431771617 w 98960"/>
                <a:gd name="T9" fmla="*/ 83354262 h 9764"/>
                <a:gd name="T10" fmla="*/ 742802214 w 98960"/>
                <a:gd name="T11" fmla="*/ 83354262 h 9764"/>
                <a:gd name="T12" fmla="*/ 844896730 w 98960"/>
                <a:gd name="T13" fmla="*/ 50287429 h 9764"/>
                <a:gd name="T14" fmla="*/ 844896730 w 98960"/>
                <a:gd name="T15" fmla="*/ 16443696 h 9764"/>
                <a:gd name="T16" fmla="*/ 622769809 w 98960"/>
                <a:gd name="T17" fmla="*/ 66312830 h 9764"/>
                <a:gd name="T18" fmla="*/ 393761491 w 98960"/>
                <a:gd name="T19" fmla="*/ 33886421 h 9764"/>
                <a:gd name="T20" fmla="*/ 133974548 w 98960"/>
                <a:gd name="T21" fmla="*/ 0 h 97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83" name="Google Shape;610;p16">
              <a:extLst>
                <a:ext uri="{FF2B5EF4-FFF2-40B4-BE49-F238E27FC236}">
                  <a16:creationId xmlns:a16="http://schemas.microsoft.com/office/drawing/2014/main" id="{07B8F267-D820-A5BA-AD5F-7F3DC9FE6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86564282 w 34426"/>
                <a:gd name="T1" fmla="*/ 0 h 6753"/>
                <a:gd name="T2" fmla="*/ 13378687 w 34426"/>
                <a:gd name="T3" fmla="*/ 3978558 h 6753"/>
                <a:gd name="T4" fmla="*/ 59783 w 34426"/>
                <a:gd name="T5" fmla="*/ 6027620 h 6753"/>
                <a:gd name="T6" fmla="*/ 0 w 34426"/>
                <a:gd name="T7" fmla="*/ 6027620 h 6753"/>
                <a:gd name="T8" fmla="*/ 0 w 34426"/>
                <a:gd name="T9" fmla="*/ 54761120 h 6753"/>
                <a:gd name="T10" fmla="*/ 133940344 w 34426"/>
                <a:gd name="T11" fmla="*/ 44942699 h 6753"/>
                <a:gd name="T12" fmla="*/ 293920852 w 34426"/>
                <a:gd name="T13" fmla="*/ 57655456 h 6753"/>
                <a:gd name="T14" fmla="*/ 74312598 w 34426"/>
                <a:gd name="T15" fmla="*/ 23658088 h 6753"/>
                <a:gd name="T16" fmla="*/ 164479926 w 34426"/>
                <a:gd name="T17" fmla="*/ 3372414 h 6753"/>
                <a:gd name="T18" fmla="*/ 86564282 w 34426"/>
                <a:gd name="T19" fmla="*/ 0 h 67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84" name="Google Shape;611;p16">
              <a:extLst>
                <a:ext uri="{FF2B5EF4-FFF2-40B4-BE49-F238E27FC236}">
                  <a16:creationId xmlns:a16="http://schemas.microsoft.com/office/drawing/2014/main" id="{22378E9A-F63F-8CD1-DAA3-908BD2EEF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13979109 w 18882"/>
                <a:gd name="T1" fmla="*/ 8501 h 4822"/>
                <a:gd name="T2" fmla="*/ 113979109 w 18882"/>
                <a:gd name="T3" fmla="*/ 8501 h 4822"/>
                <a:gd name="T4" fmla="*/ 0 w 18882"/>
                <a:gd name="T5" fmla="*/ 6975372 h 4822"/>
                <a:gd name="T6" fmla="*/ 0 w 18882"/>
                <a:gd name="T7" fmla="*/ 41160615 h 4822"/>
                <a:gd name="T8" fmla="*/ 161201520 w 18882"/>
                <a:gd name="T9" fmla="*/ 41160615 h 4822"/>
                <a:gd name="T10" fmla="*/ 113979109 w 18882"/>
                <a:gd name="T11" fmla="*/ 8501 h 4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85" name="Google Shape;612;p16">
              <a:extLst>
                <a:ext uri="{FF2B5EF4-FFF2-40B4-BE49-F238E27FC236}">
                  <a16:creationId xmlns:a16="http://schemas.microsoft.com/office/drawing/2014/main" id="{F0E2DBAF-4FB8-8D76-65EF-430C3327A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33940344 w 34431"/>
                <a:gd name="T1" fmla="*/ 8501 h 5757"/>
                <a:gd name="T2" fmla="*/ 0 w 34431"/>
                <a:gd name="T3" fmla="*/ 9826928 h 5757"/>
                <a:gd name="T4" fmla="*/ 0 w 34431"/>
                <a:gd name="T5" fmla="*/ 28857640 h 5757"/>
                <a:gd name="T6" fmla="*/ 0 w 34431"/>
                <a:gd name="T7" fmla="*/ 49151921 h 5757"/>
                <a:gd name="T8" fmla="*/ 113979082 w 34431"/>
                <a:gd name="T9" fmla="*/ 42185143 h 5757"/>
                <a:gd name="T10" fmla="*/ 262168889 w 34431"/>
                <a:gd name="T11" fmla="*/ 11747925 h 5757"/>
                <a:gd name="T12" fmla="*/ 293963541 w 34431"/>
                <a:gd name="T13" fmla="*/ 12721267 h 5757"/>
                <a:gd name="T14" fmla="*/ 133940344 w 34431"/>
                <a:gd name="T15" fmla="*/ 8501 h 57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86" name="Google Shape;613;p16">
              <a:extLst>
                <a:ext uri="{FF2B5EF4-FFF2-40B4-BE49-F238E27FC236}">
                  <a16:creationId xmlns:a16="http://schemas.microsoft.com/office/drawing/2014/main" id="{765F4440-D1B4-7A37-8962-13DE45DBF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8501 h 3814"/>
                <a:gd name="T2" fmla="*/ 145952979 w 22331"/>
                <a:gd name="T3" fmla="*/ 27875818 h 3814"/>
                <a:gd name="T4" fmla="*/ 170362375 w 22331"/>
                <a:gd name="T5" fmla="*/ 32554590 h 3814"/>
                <a:gd name="T6" fmla="*/ 0 w 22331"/>
                <a:gd name="T7" fmla="*/ 8501 h 38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87" name="Google Shape;614;p16">
              <a:extLst>
                <a:ext uri="{FF2B5EF4-FFF2-40B4-BE49-F238E27FC236}">
                  <a16:creationId xmlns:a16="http://schemas.microsoft.com/office/drawing/2014/main" id="{9DC1A715-D2FC-C65F-8790-148585283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43161123 w 16768"/>
                <a:gd name="T1" fmla="*/ 8501 h 7259"/>
                <a:gd name="T2" fmla="*/ 0 w 16768"/>
                <a:gd name="T3" fmla="*/ 61967173 h 7259"/>
                <a:gd name="T4" fmla="*/ 143161123 w 16768"/>
                <a:gd name="T5" fmla="*/ 17314569 h 7259"/>
                <a:gd name="T6" fmla="*/ 143161123 w 16768"/>
                <a:gd name="T7" fmla="*/ 8501 h 7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88" name="Google Shape;615;p16">
              <a:extLst>
                <a:ext uri="{FF2B5EF4-FFF2-40B4-BE49-F238E27FC236}">
                  <a16:creationId xmlns:a16="http://schemas.microsoft.com/office/drawing/2014/main" id="{35567DB1-320F-0319-AC83-091477D6D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49066544 w 5747"/>
                <a:gd name="T1" fmla="*/ 0 h 3874"/>
                <a:gd name="T2" fmla="*/ 35491500 w 5747"/>
                <a:gd name="T3" fmla="*/ 5660523 h 3874"/>
                <a:gd name="T4" fmla="*/ 8501 w 5747"/>
                <a:gd name="T5" fmla="*/ 33066855 h 3874"/>
                <a:gd name="T6" fmla="*/ 49066544 w 5747"/>
                <a:gd name="T7" fmla="*/ 33066855 h 3874"/>
                <a:gd name="T8" fmla="*/ 49066544 w 5747"/>
                <a:gd name="T9" fmla="*/ 0 h 38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89" name="Google Shape;616;p16">
              <a:extLst>
                <a:ext uri="{FF2B5EF4-FFF2-40B4-BE49-F238E27FC236}">
                  <a16:creationId xmlns:a16="http://schemas.microsoft.com/office/drawing/2014/main" id="{16E76EF2-10C1-FA2E-F0EA-481FCD59F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43161123 w 16768"/>
                <a:gd name="T1" fmla="*/ 8501 h 5232"/>
                <a:gd name="T2" fmla="*/ 0 w 16768"/>
                <a:gd name="T3" fmla="*/ 44661096 h 5232"/>
                <a:gd name="T4" fmla="*/ 1511202 w 16768"/>
                <a:gd name="T5" fmla="*/ 44661096 h 5232"/>
                <a:gd name="T6" fmla="*/ 126546681 w 16768"/>
                <a:gd name="T7" fmla="*/ 21463974 h 5232"/>
                <a:gd name="T8" fmla="*/ 126930880 w 16768"/>
                <a:gd name="T9" fmla="*/ 21463974 h 5232"/>
                <a:gd name="T10" fmla="*/ 129586086 w 16768"/>
                <a:gd name="T11" fmla="*/ 39512751 h 5232"/>
                <a:gd name="T12" fmla="*/ 143161123 w 16768"/>
                <a:gd name="T13" fmla="*/ 33852232 h 5232"/>
                <a:gd name="T14" fmla="*/ 143161123 w 16768"/>
                <a:gd name="T15" fmla="*/ 8501 h 52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605" name="Google Shape;605;p16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9026674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618;p17">
            <a:extLst>
              <a:ext uri="{FF2B5EF4-FFF2-40B4-BE49-F238E27FC236}">
                <a16:creationId xmlns:a16="http://schemas.microsoft.com/office/drawing/2014/main" id="{E79D0DD8-87A9-D2AD-6674-79303745620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619;p17">
              <a:extLst>
                <a:ext uri="{FF2B5EF4-FFF2-40B4-BE49-F238E27FC236}">
                  <a16:creationId xmlns:a16="http://schemas.microsoft.com/office/drawing/2014/main" id="{D3BA1E0A-BE78-86E9-4AC4-29A798E82B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620;p17">
                <a:extLst>
                  <a:ext uri="{FF2B5EF4-FFF2-40B4-BE49-F238E27FC236}">
                    <a16:creationId xmlns:a16="http://schemas.microsoft.com/office/drawing/2014/main" id="{F956E216-8200-8630-7E23-F6AC6E8AAFA1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621;p17">
                <a:extLst>
                  <a:ext uri="{FF2B5EF4-FFF2-40B4-BE49-F238E27FC236}">
                    <a16:creationId xmlns:a16="http://schemas.microsoft.com/office/drawing/2014/main" id="{D8297453-1875-C9B7-62D1-617A31CD2016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622;p17">
                <a:extLst>
                  <a:ext uri="{FF2B5EF4-FFF2-40B4-BE49-F238E27FC236}">
                    <a16:creationId xmlns:a16="http://schemas.microsoft.com/office/drawing/2014/main" id="{1D37D380-6B37-0C55-05AF-C86A994B76AA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623;p17">
                <a:extLst>
                  <a:ext uri="{FF2B5EF4-FFF2-40B4-BE49-F238E27FC236}">
                    <a16:creationId xmlns:a16="http://schemas.microsoft.com/office/drawing/2014/main" id="{4E39B45B-05A1-4CF9-D424-7B0F32385E6D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624;p17">
                <a:extLst>
                  <a:ext uri="{FF2B5EF4-FFF2-40B4-BE49-F238E27FC236}">
                    <a16:creationId xmlns:a16="http://schemas.microsoft.com/office/drawing/2014/main" id="{3504A4B7-35A4-E9B9-C139-C3C59B5A14B5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625;p17">
                <a:extLst>
                  <a:ext uri="{FF2B5EF4-FFF2-40B4-BE49-F238E27FC236}">
                    <a16:creationId xmlns:a16="http://schemas.microsoft.com/office/drawing/2014/main" id="{90F9B65B-3A6A-00B8-0482-2412C5739211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626;p17">
                <a:extLst>
                  <a:ext uri="{FF2B5EF4-FFF2-40B4-BE49-F238E27FC236}">
                    <a16:creationId xmlns:a16="http://schemas.microsoft.com/office/drawing/2014/main" id="{E8C5C402-1AD1-CA96-D70A-49E565746EB3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627;p17">
                <a:extLst>
                  <a:ext uri="{FF2B5EF4-FFF2-40B4-BE49-F238E27FC236}">
                    <a16:creationId xmlns:a16="http://schemas.microsoft.com/office/drawing/2014/main" id="{D493E358-27E3-595B-7CEE-D6C98C760B31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628;p17">
                <a:extLst>
                  <a:ext uri="{FF2B5EF4-FFF2-40B4-BE49-F238E27FC236}">
                    <a16:creationId xmlns:a16="http://schemas.microsoft.com/office/drawing/2014/main" id="{48433D8C-7165-0C0D-8F59-CBD1A25D40C1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629;p17">
                <a:extLst>
                  <a:ext uri="{FF2B5EF4-FFF2-40B4-BE49-F238E27FC236}">
                    <a16:creationId xmlns:a16="http://schemas.microsoft.com/office/drawing/2014/main" id="{C542EF7B-20D4-C767-E2B5-070F7FA1B4AF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630;p17">
                <a:extLst>
                  <a:ext uri="{FF2B5EF4-FFF2-40B4-BE49-F238E27FC236}">
                    <a16:creationId xmlns:a16="http://schemas.microsoft.com/office/drawing/2014/main" id="{837F1BD6-3B94-26E1-585F-E45E2ABFD1A8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631;p17">
                <a:extLst>
                  <a:ext uri="{FF2B5EF4-FFF2-40B4-BE49-F238E27FC236}">
                    <a16:creationId xmlns:a16="http://schemas.microsoft.com/office/drawing/2014/main" id="{F9468F93-6062-2674-6616-BEEDC5B144E8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40" name="Google Shape;632;p17">
                <a:extLst>
                  <a:ext uri="{FF2B5EF4-FFF2-40B4-BE49-F238E27FC236}">
                    <a16:creationId xmlns:a16="http://schemas.microsoft.com/office/drawing/2014/main" id="{61836DDB-419A-102E-FF31-4B64B2823E1F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41" name="Google Shape;633;p17">
                <a:extLst>
                  <a:ext uri="{FF2B5EF4-FFF2-40B4-BE49-F238E27FC236}">
                    <a16:creationId xmlns:a16="http://schemas.microsoft.com/office/drawing/2014/main" id="{62CF3A77-E377-12B9-1023-41F48CD97FE0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42" name="Google Shape;634;p17">
                <a:extLst>
                  <a:ext uri="{FF2B5EF4-FFF2-40B4-BE49-F238E27FC236}">
                    <a16:creationId xmlns:a16="http://schemas.microsoft.com/office/drawing/2014/main" id="{1AC0713C-502D-C7AD-D886-937A182D527F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635;p17">
              <a:extLst>
                <a:ext uri="{FF2B5EF4-FFF2-40B4-BE49-F238E27FC236}">
                  <a16:creationId xmlns:a16="http://schemas.microsoft.com/office/drawing/2014/main" id="{3489A34F-ACFB-C273-15EB-E6738FEAF1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636;p17">
                <a:extLst>
                  <a:ext uri="{FF2B5EF4-FFF2-40B4-BE49-F238E27FC236}">
                    <a16:creationId xmlns:a16="http://schemas.microsoft.com/office/drawing/2014/main" id="{AAEEB678-4CAD-3555-2149-E7716FDE656B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637;p17">
                <a:extLst>
                  <a:ext uri="{FF2B5EF4-FFF2-40B4-BE49-F238E27FC236}">
                    <a16:creationId xmlns:a16="http://schemas.microsoft.com/office/drawing/2014/main" id="{CD88F51D-30FC-C440-5596-A2B849CE9BE2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638;p17">
                <a:extLst>
                  <a:ext uri="{FF2B5EF4-FFF2-40B4-BE49-F238E27FC236}">
                    <a16:creationId xmlns:a16="http://schemas.microsoft.com/office/drawing/2014/main" id="{5F943FC4-0E0D-DBD2-76D0-D2D3495D70C5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639;p17">
                <a:extLst>
                  <a:ext uri="{FF2B5EF4-FFF2-40B4-BE49-F238E27FC236}">
                    <a16:creationId xmlns:a16="http://schemas.microsoft.com/office/drawing/2014/main" id="{F1F6A974-A2BB-AE37-AEF4-14B1216AB04C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640;p17">
                <a:extLst>
                  <a:ext uri="{FF2B5EF4-FFF2-40B4-BE49-F238E27FC236}">
                    <a16:creationId xmlns:a16="http://schemas.microsoft.com/office/drawing/2014/main" id="{5EA2074D-3F59-ED7E-903C-B00E7FA4B358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641;p17">
                <a:extLst>
                  <a:ext uri="{FF2B5EF4-FFF2-40B4-BE49-F238E27FC236}">
                    <a16:creationId xmlns:a16="http://schemas.microsoft.com/office/drawing/2014/main" id="{4E9AA35D-17A2-212E-A9E4-643E41C160D5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642;p17">
                <a:extLst>
                  <a:ext uri="{FF2B5EF4-FFF2-40B4-BE49-F238E27FC236}">
                    <a16:creationId xmlns:a16="http://schemas.microsoft.com/office/drawing/2014/main" id="{52FD6384-7CC6-AD66-DC34-F6FFF10EBE7A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643;p17">
                <a:extLst>
                  <a:ext uri="{FF2B5EF4-FFF2-40B4-BE49-F238E27FC236}">
                    <a16:creationId xmlns:a16="http://schemas.microsoft.com/office/drawing/2014/main" id="{BDD91A70-CEE3-5A2D-D710-8B9B29E837B6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644;p17">
                <a:extLst>
                  <a:ext uri="{FF2B5EF4-FFF2-40B4-BE49-F238E27FC236}">
                    <a16:creationId xmlns:a16="http://schemas.microsoft.com/office/drawing/2014/main" id="{B7125204-5FE3-33F1-C6F0-85817553E366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645;p17">
                <a:extLst>
                  <a:ext uri="{FF2B5EF4-FFF2-40B4-BE49-F238E27FC236}">
                    <a16:creationId xmlns:a16="http://schemas.microsoft.com/office/drawing/2014/main" id="{0490504D-F0D9-627E-25E3-54A10AED7E2C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646;p17">
                <a:extLst>
                  <a:ext uri="{FF2B5EF4-FFF2-40B4-BE49-F238E27FC236}">
                    <a16:creationId xmlns:a16="http://schemas.microsoft.com/office/drawing/2014/main" id="{3AE57859-FA1A-F7B9-073C-2E4F1CFA36CD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647;p17">
                <a:extLst>
                  <a:ext uri="{FF2B5EF4-FFF2-40B4-BE49-F238E27FC236}">
                    <a16:creationId xmlns:a16="http://schemas.microsoft.com/office/drawing/2014/main" id="{4BF7AC1B-6D8C-ED04-F3FC-77D96177B29B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648;p17">
                <a:extLst>
                  <a:ext uri="{FF2B5EF4-FFF2-40B4-BE49-F238E27FC236}">
                    <a16:creationId xmlns:a16="http://schemas.microsoft.com/office/drawing/2014/main" id="{6F268C6B-6FF2-3C79-47AB-9E27C0C19753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649;p17">
                <a:extLst>
                  <a:ext uri="{FF2B5EF4-FFF2-40B4-BE49-F238E27FC236}">
                    <a16:creationId xmlns:a16="http://schemas.microsoft.com/office/drawing/2014/main" id="{4130B905-6166-0E98-4B40-3B853B17CD4C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650;p17">
                <a:extLst>
                  <a:ext uri="{FF2B5EF4-FFF2-40B4-BE49-F238E27FC236}">
                    <a16:creationId xmlns:a16="http://schemas.microsoft.com/office/drawing/2014/main" id="{BA2456E2-3437-3CA6-5E26-6BF505C9070C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sp>
        <p:nvSpPr>
          <p:cNvPr id="643" name="Google Shape;654;p17">
            <a:extLst>
              <a:ext uri="{FF2B5EF4-FFF2-40B4-BE49-F238E27FC236}">
                <a16:creationId xmlns:a16="http://schemas.microsoft.com/office/drawing/2014/main" id="{0E52E80F-547E-3407-2B88-0165CDA78FED}"/>
              </a:ext>
            </a:extLst>
          </p:cNvPr>
          <p:cNvSpPr>
            <a:spLocks/>
          </p:cNvSpPr>
          <p:nvPr/>
        </p:nvSpPr>
        <p:spPr bwMode="auto">
          <a:xfrm>
            <a:off x="11241088" y="5108575"/>
            <a:ext cx="1298575" cy="1871663"/>
          </a:xfrm>
          <a:custGeom>
            <a:avLst/>
            <a:gdLst>
              <a:gd name="T0" fmla="*/ 96044845 w 10398"/>
              <a:gd name="T1" fmla="*/ 7492274 h 14981"/>
              <a:gd name="T2" fmla="*/ 94765877 w 10398"/>
              <a:gd name="T3" fmla="*/ 10379915 h 14981"/>
              <a:gd name="T4" fmla="*/ 89119861 w 10398"/>
              <a:gd name="T5" fmla="*/ 21290557 h 14981"/>
              <a:gd name="T6" fmla="*/ 86468510 w 10398"/>
              <a:gd name="T7" fmla="*/ 24880712 h 14981"/>
              <a:gd name="T8" fmla="*/ 89119861 w 10398"/>
              <a:gd name="T9" fmla="*/ 44797725 h 14981"/>
              <a:gd name="T10" fmla="*/ 90336385 w 10398"/>
              <a:gd name="T11" fmla="*/ 56754204 h 14981"/>
              <a:gd name="T12" fmla="*/ 89197915 w 10398"/>
              <a:gd name="T13" fmla="*/ 60344234 h 14981"/>
              <a:gd name="T14" fmla="*/ 90414440 w 10398"/>
              <a:gd name="T15" fmla="*/ 85911718 h 14981"/>
              <a:gd name="T16" fmla="*/ 87419899 w 10398"/>
              <a:gd name="T17" fmla="*/ 136968601 h 14981"/>
              <a:gd name="T18" fmla="*/ 81352764 w 10398"/>
              <a:gd name="T19" fmla="*/ 136968601 h 14981"/>
              <a:gd name="T20" fmla="*/ 75363558 w 10398"/>
              <a:gd name="T21" fmla="*/ 136968601 h 14981"/>
              <a:gd name="T22" fmla="*/ 69312034 w 10398"/>
              <a:gd name="T23" fmla="*/ 136968601 h 14981"/>
              <a:gd name="T24" fmla="*/ 70668931 w 10398"/>
              <a:gd name="T25" fmla="*/ 133799979 h 14981"/>
              <a:gd name="T26" fmla="*/ 68968844 w 10398"/>
              <a:gd name="T27" fmla="*/ 132520012 h 14981"/>
              <a:gd name="T28" fmla="*/ 52919866 w 10398"/>
              <a:gd name="T29" fmla="*/ 103268797 h 14981"/>
              <a:gd name="T30" fmla="*/ 38804763 w 10398"/>
              <a:gd name="T31" fmla="*/ 90609928 h 14981"/>
              <a:gd name="T32" fmla="*/ 39241493 w 10398"/>
              <a:gd name="T33" fmla="*/ 88393442 h 14981"/>
              <a:gd name="T34" fmla="*/ 39319422 w 10398"/>
              <a:gd name="T35" fmla="*/ 87129217 h 14981"/>
              <a:gd name="T36" fmla="*/ 38804763 w 10398"/>
              <a:gd name="T37" fmla="*/ 82321563 h 14981"/>
              <a:gd name="T38" fmla="*/ 39397477 w 10398"/>
              <a:gd name="T39" fmla="*/ 81806453 h 14981"/>
              <a:gd name="T40" fmla="*/ 38804763 w 10398"/>
              <a:gd name="T41" fmla="*/ 81385045 h 14981"/>
              <a:gd name="T42" fmla="*/ 38212049 w 10398"/>
              <a:gd name="T43" fmla="*/ 75578529 h 14981"/>
              <a:gd name="T44" fmla="*/ 37619336 w 10398"/>
              <a:gd name="T45" fmla="*/ 81385045 h 14981"/>
              <a:gd name="T46" fmla="*/ 36917596 w 10398"/>
              <a:gd name="T47" fmla="*/ 81806453 h 14981"/>
              <a:gd name="T48" fmla="*/ 37619336 w 10398"/>
              <a:gd name="T49" fmla="*/ 82321563 h 14981"/>
              <a:gd name="T50" fmla="*/ 37104676 w 10398"/>
              <a:gd name="T51" fmla="*/ 87129217 h 14981"/>
              <a:gd name="T52" fmla="*/ 37104676 w 10398"/>
              <a:gd name="T53" fmla="*/ 88393442 h 14981"/>
              <a:gd name="T54" fmla="*/ 37619336 w 10398"/>
              <a:gd name="T55" fmla="*/ 90609928 h 14981"/>
              <a:gd name="T56" fmla="*/ 23504357 w 10398"/>
              <a:gd name="T57" fmla="*/ 103268797 h 14981"/>
              <a:gd name="T58" fmla="*/ 7626849 w 10398"/>
              <a:gd name="T59" fmla="*/ 133799979 h 14981"/>
              <a:gd name="T60" fmla="*/ 8921303 w 10398"/>
              <a:gd name="T61" fmla="*/ 135938380 h 14981"/>
              <a:gd name="T62" fmla="*/ 8999357 w 10398"/>
              <a:gd name="T63" fmla="*/ 136968601 h 14981"/>
              <a:gd name="T64" fmla="*/ 2932222 w 10398"/>
              <a:gd name="T65" fmla="*/ 136968601 h 14981"/>
              <a:gd name="T66" fmla="*/ 15611 w 10398"/>
              <a:gd name="T67" fmla="*/ 233837687 h 14981"/>
              <a:gd name="T68" fmla="*/ 162175133 w 10398"/>
              <a:gd name="T69" fmla="*/ 71473389 h 14981"/>
              <a:gd name="T70" fmla="*/ 142429624 w 10398"/>
              <a:gd name="T71" fmla="*/ 53679160 h 14981"/>
              <a:gd name="T72" fmla="*/ 142944284 w 10398"/>
              <a:gd name="T73" fmla="*/ 51041266 h 14981"/>
              <a:gd name="T74" fmla="*/ 143022338 w 10398"/>
              <a:gd name="T75" fmla="*/ 49574020 h 14981"/>
              <a:gd name="T76" fmla="*/ 142429624 w 10398"/>
              <a:gd name="T77" fmla="*/ 43767504 h 14981"/>
              <a:gd name="T78" fmla="*/ 143209419 w 10398"/>
              <a:gd name="T79" fmla="*/ 43252394 h 14981"/>
              <a:gd name="T80" fmla="*/ 142429624 w 10398"/>
              <a:gd name="T81" fmla="*/ 42752901 h 14981"/>
              <a:gd name="T82" fmla="*/ 140979187 w 10398"/>
              <a:gd name="T83" fmla="*/ 42752901 h 14981"/>
              <a:gd name="T84" fmla="*/ 140214878 w 10398"/>
              <a:gd name="T85" fmla="*/ 43252394 h 14981"/>
              <a:gd name="T86" fmla="*/ 140979187 w 10398"/>
              <a:gd name="T87" fmla="*/ 43767504 h 14981"/>
              <a:gd name="T88" fmla="*/ 140370862 w 10398"/>
              <a:gd name="T89" fmla="*/ 49574020 h 14981"/>
              <a:gd name="T90" fmla="*/ 140464402 w 10398"/>
              <a:gd name="T91" fmla="*/ 51041266 h 14981"/>
              <a:gd name="T92" fmla="*/ 140979187 w 10398"/>
              <a:gd name="T93" fmla="*/ 53679160 h 14981"/>
              <a:gd name="T94" fmla="*/ 106822218 w 10398"/>
              <a:gd name="T95" fmla="*/ 83242590 h 14981"/>
              <a:gd name="T96" fmla="*/ 105527640 w 10398"/>
              <a:gd name="T97" fmla="*/ 82914758 h 14981"/>
              <a:gd name="T98" fmla="*/ 104498321 w 10398"/>
              <a:gd name="T99" fmla="*/ 60344234 h 14981"/>
              <a:gd name="T100" fmla="*/ 105699234 w 10398"/>
              <a:gd name="T101" fmla="*/ 56754204 h 14981"/>
              <a:gd name="T102" fmla="*/ 110737051 w 10398"/>
              <a:gd name="T103" fmla="*/ 48309670 h 14981"/>
              <a:gd name="T104" fmla="*/ 105699234 w 10398"/>
              <a:gd name="T105" fmla="*/ 24880712 h 14981"/>
              <a:gd name="T106" fmla="*/ 108428640 w 10398"/>
              <a:gd name="T107" fmla="*/ 21290557 h 14981"/>
              <a:gd name="T108" fmla="*/ 100068829 w 10398"/>
              <a:gd name="T109" fmla="*/ 10379915 h 14981"/>
              <a:gd name="T110" fmla="*/ 98774250 w 10398"/>
              <a:gd name="T111" fmla="*/ 7429806 h 14981"/>
              <a:gd name="T112" fmla="*/ 97401742 w 10398"/>
              <a:gd name="T113" fmla="*/ 0 h 1498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0398" h="14981" extrusionOk="0">
                <a:moveTo>
                  <a:pt x="6245" y="0"/>
                </a:moveTo>
                <a:cubicBezTo>
                  <a:pt x="6145" y="101"/>
                  <a:pt x="6157" y="457"/>
                  <a:pt x="6158" y="480"/>
                </a:cubicBezTo>
                <a:cubicBezTo>
                  <a:pt x="6103" y="525"/>
                  <a:pt x="6081" y="607"/>
                  <a:pt x="6076" y="665"/>
                </a:cubicBezTo>
                <a:cubicBezTo>
                  <a:pt x="5672" y="792"/>
                  <a:pt x="5714" y="1364"/>
                  <a:pt x="5714" y="1364"/>
                </a:cubicBezTo>
                <a:lnTo>
                  <a:pt x="5544" y="1364"/>
                </a:lnTo>
                <a:lnTo>
                  <a:pt x="5544" y="1594"/>
                </a:lnTo>
                <a:lnTo>
                  <a:pt x="5714" y="1594"/>
                </a:lnTo>
                <a:lnTo>
                  <a:pt x="5714" y="2870"/>
                </a:lnTo>
                <a:cubicBezTo>
                  <a:pt x="5370" y="2946"/>
                  <a:pt x="5391" y="3095"/>
                  <a:pt x="5391" y="3095"/>
                </a:cubicBezTo>
                <a:cubicBezTo>
                  <a:pt x="5704" y="3095"/>
                  <a:pt x="5792" y="3636"/>
                  <a:pt x="5792" y="3636"/>
                </a:cubicBezTo>
                <a:lnTo>
                  <a:pt x="5719" y="3636"/>
                </a:lnTo>
                <a:lnTo>
                  <a:pt x="5719" y="3866"/>
                </a:lnTo>
                <a:lnTo>
                  <a:pt x="5792" y="3866"/>
                </a:lnTo>
                <a:lnTo>
                  <a:pt x="5797" y="5504"/>
                </a:lnTo>
                <a:lnTo>
                  <a:pt x="5797" y="8972"/>
                </a:lnTo>
                <a:cubicBezTo>
                  <a:pt x="5797" y="8862"/>
                  <a:pt x="5709" y="8775"/>
                  <a:pt x="5605" y="8775"/>
                </a:cubicBezTo>
                <a:cubicBezTo>
                  <a:pt x="5496" y="8775"/>
                  <a:pt x="5413" y="8862"/>
                  <a:pt x="5413" y="8972"/>
                </a:cubicBezTo>
                <a:cubicBezTo>
                  <a:pt x="5413" y="8862"/>
                  <a:pt x="5325" y="8775"/>
                  <a:pt x="5216" y="8775"/>
                </a:cubicBezTo>
                <a:cubicBezTo>
                  <a:pt x="5112" y="8775"/>
                  <a:pt x="5024" y="8862"/>
                  <a:pt x="5024" y="8972"/>
                </a:cubicBezTo>
                <a:cubicBezTo>
                  <a:pt x="5024" y="8862"/>
                  <a:pt x="4937" y="8775"/>
                  <a:pt x="4832" y="8775"/>
                </a:cubicBezTo>
                <a:cubicBezTo>
                  <a:pt x="4723" y="8775"/>
                  <a:pt x="4635" y="8862"/>
                  <a:pt x="4635" y="8972"/>
                </a:cubicBezTo>
                <a:cubicBezTo>
                  <a:pt x="4635" y="8862"/>
                  <a:pt x="4553" y="8775"/>
                  <a:pt x="4444" y="8775"/>
                </a:cubicBezTo>
                <a:lnTo>
                  <a:pt x="4444" y="8659"/>
                </a:lnTo>
                <a:cubicBezTo>
                  <a:pt x="4493" y="8659"/>
                  <a:pt x="4531" y="8621"/>
                  <a:pt x="4531" y="8572"/>
                </a:cubicBezTo>
                <a:cubicBezTo>
                  <a:pt x="4531" y="8528"/>
                  <a:pt x="4493" y="8490"/>
                  <a:pt x="4444" y="8490"/>
                </a:cubicBezTo>
                <a:lnTo>
                  <a:pt x="4422" y="8490"/>
                </a:lnTo>
                <a:cubicBezTo>
                  <a:pt x="4559" y="8062"/>
                  <a:pt x="4695" y="7104"/>
                  <a:pt x="3381" y="6622"/>
                </a:cubicBezTo>
                <a:cubicBezTo>
                  <a:pt x="3386" y="6616"/>
                  <a:pt x="3393" y="6616"/>
                  <a:pt x="3393" y="6616"/>
                </a:cubicBezTo>
                <a:cubicBezTo>
                  <a:pt x="3393" y="6616"/>
                  <a:pt x="3024" y="6397"/>
                  <a:pt x="2773" y="6141"/>
                </a:cubicBezTo>
                <a:cubicBezTo>
                  <a:pt x="2576" y="5932"/>
                  <a:pt x="2543" y="5828"/>
                  <a:pt x="2488" y="5805"/>
                </a:cubicBezTo>
                <a:lnTo>
                  <a:pt x="2488" y="5663"/>
                </a:lnTo>
                <a:lnTo>
                  <a:pt x="2516" y="5663"/>
                </a:lnTo>
                <a:cubicBezTo>
                  <a:pt x="2516" y="5663"/>
                  <a:pt x="2559" y="5663"/>
                  <a:pt x="2559" y="5625"/>
                </a:cubicBezTo>
                <a:cubicBezTo>
                  <a:pt x="2559" y="5582"/>
                  <a:pt x="2521" y="5582"/>
                  <a:pt x="2521" y="5582"/>
                </a:cubicBezTo>
                <a:lnTo>
                  <a:pt x="2488" y="5582"/>
                </a:lnTo>
                <a:lnTo>
                  <a:pt x="2488" y="5274"/>
                </a:lnTo>
                <a:lnTo>
                  <a:pt x="2499" y="5274"/>
                </a:lnTo>
                <a:cubicBezTo>
                  <a:pt x="2499" y="5274"/>
                  <a:pt x="2526" y="5274"/>
                  <a:pt x="2526" y="5241"/>
                </a:cubicBezTo>
                <a:cubicBezTo>
                  <a:pt x="2526" y="5214"/>
                  <a:pt x="2499" y="5214"/>
                  <a:pt x="2499" y="5214"/>
                </a:cubicBezTo>
                <a:lnTo>
                  <a:pt x="2488" y="5214"/>
                </a:lnTo>
                <a:lnTo>
                  <a:pt x="2488" y="4885"/>
                </a:lnTo>
                <a:cubicBezTo>
                  <a:pt x="2488" y="4864"/>
                  <a:pt x="2466" y="4842"/>
                  <a:pt x="2450" y="4842"/>
                </a:cubicBezTo>
                <a:cubicBezTo>
                  <a:pt x="2428" y="4842"/>
                  <a:pt x="2412" y="4864"/>
                  <a:pt x="2412" y="4885"/>
                </a:cubicBezTo>
                <a:lnTo>
                  <a:pt x="2412" y="5214"/>
                </a:lnTo>
                <a:lnTo>
                  <a:pt x="2395" y="5214"/>
                </a:lnTo>
                <a:cubicBezTo>
                  <a:pt x="2395" y="5214"/>
                  <a:pt x="2367" y="5214"/>
                  <a:pt x="2367" y="5241"/>
                </a:cubicBezTo>
                <a:cubicBezTo>
                  <a:pt x="2367" y="5274"/>
                  <a:pt x="2400" y="5274"/>
                  <a:pt x="2400" y="5274"/>
                </a:cubicBezTo>
                <a:lnTo>
                  <a:pt x="2412" y="5274"/>
                </a:lnTo>
                <a:lnTo>
                  <a:pt x="2412" y="5582"/>
                </a:lnTo>
                <a:lnTo>
                  <a:pt x="2379" y="5582"/>
                </a:lnTo>
                <a:cubicBezTo>
                  <a:pt x="2379" y="5582"/>
                  <a:pt x="2334" y="5582"/>
                  <a:pt x="2334" y="5625"/>
                </a:cubicBezTo>
                <a:cubicBezTo>
                  <a:pt x="2334" y="5663"/>
                  <a:pt x="2379" y="5663"/>
                  <a:pt x="2379" y="5663"/>
                </a:cubicBezTo>
                <a:lnTo>
                  <a:pt x="2412" y="5663"/>
                </a:lnTo>
                <a:lnTo>
                  <a:pt x="2412" y="5805"/>
                </a:lnTo>
                <a:cubicBezTo>
                  <a:pt x="2351" y="5828"/>
                  <a:pt x="2319" y="5932"/>
                  <a:pt x="2121" y="6141"/>
                </a:cubicBezTo>
                <a:cubicBezTo>
                  <a:pt x="1869" y="6397"/>
                  <a:pt x="1507" y="6616"/>
                  <a:pt x="1507" y="6616"/>
                </a:cubicBezTo>
                <a:cubicBezTo>
                  <a:pt x="139" y="7132"/>
                  <a:pt x="352" y="8145"/>
                  <a:pt x="494" y="8540"/>
                </a:cubicBezTo>
                <a:cubicBezTo>
                  <a:pt x="494" y="8550"/>
                  <a:pt x="489" y="8561"/>
                  <a:pt x="489" y="8572"/>
                </a:cubicBezTo>
                <a:cubicBezTo>
                  <a:pt x="489" y="8611"/>
                  <a:pt x="511" y="8643"/>
                  <a:pt x="544" y="8654"/>
                </a:cubicBezTo>
                <a:cubicBezTo>
                  <a:pt x="560" y="8687"/>
                  <a:pt x="572" y="8709"/>
                  <a:pt x="572" y="8709"/>
                </a:cubicBezTo>
                <a:lnTo>
                  <a:pt x="577" y="8709"/>
                </a:lnTo>
                <a:lnTo>
                  <a:pt x="577" y="8775"/>
                </a:lnTo>
                <a:cubicBezTo>
                  <a:pt x="473" y="8775"/>
                  <a:pt x="385" y="8862"/>
                  <a:pt x="385" y="8972"/>
                </a:cubicBezTo>
                <a:cubicBezTo>
                  <a:pt x="385" y="8862"/>
                  <a:pt x="297" y="8775"/>
                  <a:pt x="188" y="8775"/>
                </a:cubicBezTo>
                <a:cubicBezTo>
                  <a:pt x="94" y="8775"/>
                  <a:pt x="18" y="8841"/>
                  <a:pt x="1" y="8927"/>
                </a:cubicBezTo>
                <a:lnTo>
                  <a:pt x="1" y="14981"/>
                </a:lnTo>
                <a:lnTo>
                  <a:pt x="10398" y="14981"/>
                </a:lnTo>
                <a:lnTo>
                  <a:pt x="10398" y="4579"/>
                </a:lnTo>
                <a:cubicBezTo>
                  <a:pt x="10337" y="4551"/>
                  <a:pt x="10272" y="4524"/>
                  <a:pt x="10206" y="4503"/>
                </a:cubicBezTo>
                <a:cubicBezTo>
                  <a:pt x="10206" y="4503"/>
                  <a:pt x="9225" y="3834"/>
                  <a:pt x="9132" y="3439"/>
                </a:cubicBezTo>
                <a:lnTo>
                  <a:pt x="9132" y="3270"/>
                </a:lnTo>
                <a:lnTo>
                  <a:pt x="9165" y="3270"/>
                </a:lnTo>
                <a:cubicBezTo>
                  <a:pt x="9165" y="3270"/>
                  <a:pt x="9220" y="3270"/>
                  <a:pt x="9220" y="3221"/>
                </a:cubicBezTo>
                <a:cubicBezTo>
                  <a:pt x="9220" y="3176"/>
                  <a:pt x="9170" y="3176"/>
                  <a:pt x="9170" y="3176"/>
                </a:cubicBezTo>
                <a:lnTo>
                  <a:pt x="9132" y="3176"/>
                </a:lnTo>
                <a:lnTo>
                  <a:pt x="9132" y="2804"/>
                </a:lnTo>
                <a:lnTo>
                  <a:pt x="9144" y="2804"/>
                </a:lnTo>
                <a:cubicBezTo>
                  <a:pt x="9144" y="2804"/>
                  <a:pt x="9182" y="2804"/>
                  <a:pt x="9182" y="2771"/>
                </a:cubicBezTo>
                <a:cubicBezTo>
                  <a:pt x="9182" y="2739"/>
                  <a:pt x="9149" y="2739"/>
                  <a:pt x="9149" y="2739"/>
                </a:cubicBezTo>
                <a:lnTo>
                  <a:pt x="9132" y="2739"/>
                </a:lnTo>
                <a:lnTo>
                  <a:pt x="9088" y="2005"/>
                </a:lnTo>
                <a:lnTo>
                  <a:pt x="9039" y="2739"/>
                </a:lnTo>
                <a:lnTo>
                  <a:pt x="9023" y="2739"/>
                </a:lnTo>
                <a:cubicBezTo>
                  <a:pt x="9023" y="2739"/>
                  <a:pt x="8990" y="2739"/>
                  <a:pt x="8990" y="2771"/>
                </a:cubicBezTo>
                <a:cubicBezTo>
                  <a:pt x="8990" y="2804"/>
                  <a:pt x="9028" y="2804"/>
                  <a:pt x="9028" y="2804"/>
                </a:cubicBezTo>
                <a:lnTo>
                  <a:pt x="9039" y="2804"/>
                </a:lnTo>
                <a:lnTo>
                  <a:pt x="9039" y="3176"/>
                </a:lnTo>
                <a:lnTo>
                  <a:pt x="9000" y="3176"/>
                </a:lnTo>
                <a:cubicBezTo>
                  <a:pt x="9000" y="3176"/>
                  <a:pt x="8952" y="3176"/>
                  <a:pt x="8952" y="3221"/>
                </a:cubicBezTo>
                <a:cubicBezTo>
                  <a:pt x="8952" y="3270"/>
                  <a:pt x="9006" y="3270"/>
                  <a:pt x="9006" y="3270"/>
                </a:cubicBezTo>
                <a:lnTo>
                  <a:pt x="9039" y="3270"/>
                </a:lnTo>
                <a:lnTo>
                  <a:pt x="9039" y="3439"/>
                </a:lnTo>
                <a:cubicBezTo>
                  <a:pt x="8962" y="3889"/>
                  <a:pt x="7966" y="4503"/>
                  <a:pt x="7966" y="4503"/>
                </a:cubicBezTo>
                <a:cubicBezTo>
                  <a:pt x="7381" y="4720"/>
                  <a:pt x="7042" y="5016"/>
                  <a:pt x="6849" y="5333"/>
                </a:cubicBezTo>
                <a:cubicBezTo>
                  <a:pt x="6823" y="5323"/>
                  <a:pt x="6797" y="5312"/>
                  <a:pt x="6766" y="5312"/>
                </a:cubicBezTo>
                <a:cubicBezTo>
                  <a:pt x="6745" y="5312"/>
                  <a:pt x="6717" y="5319"/>
                  <a:pt x="6700" y="5324"/>
                </a:cubicBezTo>
                <a:lnTo>
                  <a:pt x="6700" y="3866"/>
                </a:lnTo>
                <a:lnTo>
                  <a:pt x="6777" y="3866"/>
                </a:lnTo>
                <a:lnTo>
                  <a:pt x="6777" y="3636"/>
                </a:lnTo>
                <a:lnTo>
                  <a:pt x="6700" y="3636"/>
                </a:lnTo>
                <a:cubicBezTo>
                  <a:pt x="6700" y="3636"/>
                  <a:pt x="6788" y="3095"/>
                  <a:pt x="7100" y="3095"/>
                </a:cubicBezTo>
                <a:cubicBezTo>
                  <a:pt x="7100" y="3095"/>
                  <a:pt x="7122" y="2946"/>
                  <a:pt x="6777" y="2870"/>
                </a:cubicBezTo>
                <a:lnTo>
                  <a:pt x="6777" y="1594"/>
                </a:lnTo>
                <a:lnTo>
                  <a:pt x="6952" y="1594"/>
                </a:lnTo>
                <a:lnTo>
                  <a:pt x="6952" y="1364"/>
                </a:lnTo>
                <a:lnTo>
                  <a:pt x="6777" y="1364"/>
                </a:lnTo>
                <a:cubicBezTo>
                  <a:pt x="6777" y="1364"/>
                  <a:pt x="6819" y="792"/>
                  <a:pt x="6416" y="665"/>
                </a:cubicBezTo>
                <a:cubicBezTo>
                  <a:pt x="6409" y="605"/>
                  <a:pt x="6388" y="520"/>
                  <a:pt x="6333" y="476"/>
                </a:cubicBezTo>
                <a:cubicBezTo>
                  <a:pt x="6335" y="431"/>
                  <a:pt x="6343" y="97"/>
                  <a:pt x="624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grpSp>
        <p:nvGrpSpPr>
          <p:cNvPr id="644" name="Google Shape;655;p17">
            <a:extLst>
              <a:ext uri="{FF2B5EF4-FFF2-40B4-BE49-F238E27FC236}">
                <a16:creationId xmlns:a16="http://schemas.microsoft.com/office/drawing/2014/main" id="{33A6E4A8-F4C2-8C16-3391-87DAE8AF96EB}"/>
              </a:ext>
            </a:extLst>
          </p:cNvPr>
          <p:cNvGrpSpPr>
            <a:grpSpLocks/>
          </p:cNvGrpSpPr>
          <p:nvPr/>
        </p:nvGrpSpPr>
        <p:grpSpPr bwMode="auto">
          <a:xfrm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645" name="Google Shape;656;p17">
              <a:extLst>
                <a:ext uri="{FF2B5EF4-FFF2-40B4-BE49-F238E27FC236}">
                  <a16:creationId xmlns:a16="http://schemas.microsoft.com/office/drawing/2014/main" id="{78819F06-BA15-8182-EBF7-8311AE9CA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86598481 w 98960"/>
                <a:gd name="T1" fmla="*/ 0 h 15027"/>
                <a:gd name="T2" fmla="*/ 0 w 98960"/>
                <a:gd name="T3" fmla="*/ 6044716 h 15027"/>
                <a:gd name="T4" fmla="*/ 0 w 98960"/>
                <a:gd name="T5" fmla="*/ 128288456 h 15027"/>
                <a:gd name="T6" fmla="*/ 844896730 w 98960"/>
                <a:gd name="T7" fmla="*/ 128288456 h 15027"/>
                <a:gd name="T8" fmla="*/ 844896730 w 98960"/>
                <a:gd name="T9" fmla="*/ 44071942 h 15027"/>
                <a:gd name="T10" fmla="*/ 633177376 w 98960"/>
                <a:gd name="T11" fmla="*/ 92720087 h 15027"/>
                <a:gd name="T12" fmla="*/ 426444018 w 98960"/>
                <a:gd name="T13" fmla="*/ 53139063 h 15027"/>
                <a:gd name="T14" fmla="*/ 86598481 w 98960"/>
                <a:gd name="T15" fmla="*/ 0 h 150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46" name="Google Shape;657;p17">
              <a:extLst>
                <a:ext uri="{FF2B5EF4-FFF2-40B4-BE49-F238E27FC236}">
                  <a16:creationId xmlns:a16="http://schemas.microsoft.com/office/drawing/2014/main" id="{D46ECE51-6F3D-BEAC-CDA0-382695C58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09454083 w 98960"/>
                <a:gd name="T1" fmla="*/ 0 h 6896"/>
                <a:gd name="T2" fmla="*/ 0 w 98960"/>
                <a:gd name="T3" fmla="*/ 4388443 h 6896"/>
                <a:gd name="T4" fmla="*/ 0 w 98960"/>
                <a:gd name="T5" fmla="*/ 58867818 h 6896"/>
                <a:gd name="T6" fmla="*/ 844896730 w 98960"/>
                <a:gd name="T7" fmla="*/ 58867818 h 6896"/>
                <a:gd name="T8" fmla="*/ 844896730 w 98960"/>
                <a:gd name="T9" fmla="*/ 4806737 h 6896"/>
                <a:gd name="T10" fmla="*/ 607111613 w 98960"/>
                <a:gd name="T11" fmla="*/ 51414285 h 6896"/>
                <a:gd name="T12" fmla="*/ 475544731 w 98960"/>
                <a:gd name="T13" fmla="*/ 42407046 h 6896"/>
                <a:gd name="T14" fmla="*/ 109454083 w 98960"/>
                <a:gd name="T15" fmla="*/ 0 h 68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47" name="Google Shape;658;p17">
              <a:extLst>
                <a:ext uri="{FF2B5EF4-FFF2-40B4-BE49-F238E27FC236}">
                  <a16:creationId xmlns:a16="http://schemas.microsoft.com/office/drawing/2014/main" id="{95C81F61-D7F2-AD1A-0D5E-A5C1DEAFB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33974548 w 98960"/>
                <a:gd name="T1" fmla="*/ 0 h 9764"/>
                <a:gd name="T2" fmla="*/ 0 w 98960"/>
                <a:gd name="T3" fmla="*/ 9844023 h 9764"/>
                <a:gd name="T4" fmla="*/ 0 w 98960"/>
                <a:gd name="T5" fmla="*/ 49169019 h 9764"/>
                <a:gd name="T6" fmla="*/ 128604260 w 98960"/>
                <a:gd name="T7" fmla="*/ 42091175 h 9764"/>
                <a:gd name="T8" fmla="*/ 431771617 w 98960"/>
                <a:gd name="T9" fmla="*/ 83354262 h 9764"/>
                <a:gd name="T10" fmla="*/ 742802214 w 98960"/>
                <a:gd name="T11" fmla="*/ 83354262 h 9764"/>
                <a:gd name="T12" fmla="*/ 844896730 w 98960"/>
                <a:gd name="T13" fmla="*/ 50287429 h 9764"/>
                <a:gd name="T14" fmla="*/ 844896730 w 98960"/>
                <a:gd name="T15" fmla="*/ 16443696 h 9764"/>
                <a:gd name="T16" fmla="*/ 622769809 w 98960"/>
                <a:gd name="T17" fmla="*/ 66312830 h 9764"/>
                <a:gd name="T18" fmla="*/ 393761491 w 98960"/>
                <a:gd name="T19" fmla="*/ 33886421 h 9764"/>
                <a:gd name="T20" fmla="*/ 133974548 w 98960"/>
                <a:gd name="T21" fmla="*/ 0 h 97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48" name="Google Shape;659;p17">
              <a:extLst>
                <a:ext uri="{FF2B5EF4-FFF2-40B4-BE49-F238E27FC236}">
                  <a16:creationId xmlns:a16="http://schemas.microsoft.com/office/drawing/2014/main" id="{56C2DBCF-D997-6A05-6F2B-5C9E6DB85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86564282 w 34426"/>
                <a:gd name="T1" fmla="*/ 0 h 6753"/>
                <a:gd name="T2" fmla="*/ 13378687 w 34426"/>
                <a:gd name="T3" fmla="*/ 3978558 h 6753"/>
                <a:gd name="T4" fmla="*/ 59783 w 34426"/>
                <a:gd name="T5" fmla="*/ 6027620 h 6753"/>
                <a:gd name="T6" fmla="*/ 0 w 34426"/>
                <a:gd name="T7" fmla="*/ 6027620 h 6753"/>
                <a:gd name="T8" fmla="*/ 0 w 34426"/>
                <a:gd name="T9" fmla="*/ 54761120 h 6753"/>
                <a:gd name="T10" fmla="*/ 133940344 w 34426"/>
                <a:gd name="T11" fmla="*/ 44942699 h 6753"/>
                <a:gd name="T12" fmla="*/ 293920852 w 34426"/>
                <a:gd name="T13" fmla="*/ 57655456 h 6753"/>
                <a:gd name="T14" fmla="*/ 74312598 w 34426"/>
                <a:gd name="T15" fmla="*/ 23658088 h 6753"/>
                <a:gd name="T16" fmla="*/ 164479926 w 34426"/>
                <a:gd name="T17" fmla="*/ 3372414 h 6753"/>
                <a:gd name="T18" fmla="*/ 86564282 w 34426"/>
                <a:gd name="T19" fmla="*/ 0 h 67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49" name="Google Shape;660;p17">
              <a:extLst>
                <a:ext uri="{FF2B5EF4-FFF2-40B4-BE49-F238E27FC236}">
                  <a16:creationId xmlns:a16="http://schemas.microsoft.com/office/drawing/2014/main" id="{69CC6E1A-74F0-B525-233F-AAC8BA474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13979109 w 18882"/>
                <a:gd name="T1" fmla="*/ 8501 h 4822"/>
                <a:gd name="T2" fmla="*/ 113979109 w 18882"/>
                <a:gd name="T3" fmla="*/ 8501 h 4822"/>
                <a:gd name="T4" fmla="*/ 0 w 18882"/>
                <a:gd name="T5" fmla="*/ 6975372 h 4822"/>
                <a:gd name="T6" fmla="*/ 0 w 18882"/>
                <a:gd name="T7" fmla="*/ 41160615 h 4822"/>
                <a:gd name="T8" fmla="*/ 161201520 w 18882"/>
                <a:gd name="T9" fmla="*/ 41160615 h 4822"/>
                <a:gd name="T10" fmla="*/ 113979109 w 18882"/>
                <a:gd name="T11" fmla="*/ 8501 h 4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50" name="Google Shape;661;p17">
              <a:extLst>
                <a:ext uri="{FF2B5EF4-FFF2-40B4-BE49-F238E27FC236}">
                  <a16:creationId xmlns:a16="http://schemas.microsoft.com/office/drawing/2014/main" id="{EA215C9D-95E9-5FE8-C48C-D41B7A322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33940344 w 34431"/>
                <a:gd name="T1" fmla="*/ 8501 h 5757"/>
                <a:gd name="T2" fmla="*/ 0 w 34431"/>
                <a:gd name="T3" fmla="*/ 9826928 h 5757"/>
                <a:gd name="T4" fmla="*/ 0 w 34431"/>
                <a:gd name="T5" fmla="*/ 28857640 h 5757"/>
                <a:gd name="T6" fmla="*/ 0 w 34431"/>
                <a:gd name="T7" fmla="*/ 49151921 h 5757"/>
                <a:gd name="T8" fmla="*/ 113979082 w 34431"/>
                <a:gd name="T9" fmla="*/ 42185143 h 5757"/>
                <a:gd name="T10" fmla="*/ 262168889 w 34431"/>
                <a:gd name="T11" fmla="*/ 11747925 h 5757"/>
                <a:gd name="T12" fmla="*/ 293963541 w 34431"/>
                <a:gd name="T13" fmla="*/ 12721267 h 5757"/>
                <a:gd name="T14" fmla="*/ 133940344 w 34431"/>
                <a:gd name="T15" fmla="*/ 8501 h 57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54" name="Google Shape;662;p17">
              <a:extLst>
                <a:ext uri="{FF2B5EF4-FFF2-40B4-BE49-F238E27FC236}">
                  <a16:creationId xmlns:a16="http://schemas.microsoft.com/office/drawing/2014/main" id="{665AAFC6-E00A-9556-1E8D-0CE834678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8501 h 3814"/>
                <a:gd name="T2" fmla="*/ 145952979 w 22331"/>
                <a:gd name="T3" fmla="*/ 27875818 h 3814"/>
                <a:gd name="T4" fmla="*/ 170362375 w 22331"/>
                <a:gd name="T5" fmla="*/ 32554590 h 3814"/>
                <a:gd name="T6" fmla="*/ 0 w 22331"/>
                <a:gd name="T7" fmla="*/ 8501 h 38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55" name="Google Shape;663;p17">
              <a:extLst>
                <a:ext uri="{FF2B5EF4-FFF2-40B4-BE49-F238E27FC236}">
                  <a16:creationId xmlns:a16="http://schemas.microsoft.com/office/drawing/2014/main" id="{B85523DF-43FC-0CBA-D2AF-8AF867FA5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43161123 w 16768"/>
                <a:gd name="T1" fmla="*/ 8501 h 7259"/>
                <a:gd name="T2" fmla="*/ 0 w 16768"/>
                <a:gd name="T3" fmla="*/ 61967173 h 7259"/>
                <a:gd name="T4" fmla="*/ 143161123 w 16768"/>
                <a:gd name="T5" fmla="*/ 17314569 h 7259"/>
                <a:gd name="T6" fmla="*/ 143161123 w 16768"/>
                <a:gd name="T7" fmla="*/ 8501 h 7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56" name="Google Shape;664;p17">
              <a:extLst>
                <a:ext uri="{FF2B5EF4-FFF2-40B4-BE49-F238E27FC236}">
                  <a16:creationId xmlns:a16="http://schemas.microsoft.com/office/drawing/2014/main" id="{1E7BA468-24F5-F8C3-240B-6DAA9256B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49066544 w 5747"/>
                <a:gd name="T1" fmla="*/ 0 h 3874"/>
                <a:gd name="T2" fmla="*/ 35491500 w 5747"/>
                <a:gd name="T3" fmla="*/ 5660523 h 3874"/>
                <a:gd name="T4" fmla="*/ 8501 w 5747"/>
                <a:gd name="T5" fmla="*/ 33066855 h 3874"/>
                <a:gd name="T6" fmla="*/ 49066544 w 5747"/>
                <a:gd name="T7" fmla="*/ 33066855 h 3874"/>
                <a:gd name="T8" fmla="*/ 49066544 w 5747"/>
                <a:gd name="T9" fmla="*/ 0 h 38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57" name="Google Shape;665;p17">
              <a:extLst>
                <a:ext uri="{FF2B5EF4-FFF2-40B4-BE49-F238E27FC236}">
                  <a16:creationId xmlns:a16="http://schemas.microsoft.com/office/drawing/2014/main" id="{519E311E-1F0F-1F43-7ECA-DF3AD8BF7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43161123 w 16768"/>
                <a:gd name="T1" fmla="*/ 8501 h 5232"/>
                <a:gd name="T2" fmla="*/ 0 w 16768"/>
                <a:gd name="T3" fmla="*/ 44661096 h 5232"/>
                <a:gd name="T4" fmla="*/ 1511202 w 16768"/>
                <a:gd name="T5" fmla="*/ 44661096 h 5232"/>
                <a:gd name="T6" fmla="*/ 126546681 w 16768"/>
                <a:gd name="T7" fmla="*/ 21463974 h 5232"/>
                <a:gd name="T8" fmla="*/ 126930880 w 16768"/>
                <a:gd name="T9" fmla="*/ 21463974 h 5232"/>
                <a:gd name="T10" fmla="*/ 129586086 w 16768"/>
                <a:gd name="T11" fmla="*/ 39512751 h 5232"/>
                <a:gd name="T12" fmla="*/ 143161123 w 16768"/>
                <a:gd name="T13" fmla="*/ 33852232 h 5232"/>
                <a:gd name="T14" fmla="*/ 143161123 w 16768"/>
                <a:gd name="T15" fmla="*/ 8501 h 52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651" name="Google Shape;651;p17"/>
          <p:cNvSpPr txBox="1">
            <a:spLocks noGrp="1"/>
          </p:cNvSpPr>
          <p:nvPr>
            <p:ph type="title"/>
          </p:nvPr>
        </p:nvSpPr>
        <p:spPr>
          <a:xfrm>
            <a:off x="950967" y="1639284"/>
            <a:ext cx="4964400" cy="2230800"/>
          </a:xfrm>
          <a:prstGeom prst="rect">
            <a:avLst/>
          </a:prstGeom>
        </p:spPr>
        <p:txBody>
          <a:bodyPr spcFirstLastPara="1" anchor="b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652" name="Google Shape;652;p17"/>
          <p:cNvSpPr txBox="1">
            <a:spLocks noGrp="1"/>
          </p:cNvSpPr>
          <p:nvPr>
            <p:ph type="subTitle" idx="1"/>
          </p:nvPr>
        </p:nvSpPr>
        <p:spPr>
          <a:xfrm>
            <a:off x="950967" y="4174717"/>
            <a:ext cx="4964400" cy="10440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3" name="Google Shape;653;p17"/>
          <p:cNvSpPr>
            <a:spLocks noGrp="1"/>
          </p:cNvSpPr>
          <p:nvPr>
            <p:ph type="pic" idx="2"/>
          </p:nvPr>
        </p:nvSpPr>
        <p:spPr>
          <a:xfrm>
            <a:off x="7141833" y="992200"/>
            <a:ext cx="4099200" cy="4873600"/>
          </a:xfrm>
          <a:prstGeom prst="round2DiagRect">
            <a:avLst>
              <a:gd name="adj1" fmla="val 16667"/>
              <a:gd name="adj2" fmla="val 0"/>
            </a:avLst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295166848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667;p18">
            <a:extLst>
              <a:ext uri="{FF2B5EF4-FFF2-40B4-BE49-F238E27FC236}">
                <a16:creationId xmlns:a16="http://schemas.microsoft.com/office/drawing/2014/main" id="{0C44C926-06DF-00B8-B7D9-B6A9A394C6E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668;p18">
              <a:extLst>
                <a:ext uri="{FF2B5EF4-FFF2-40B4-BE49-F238E27FC236}">
                  <a16:creationId xmlns:a16="http://schemas.microsoft.com/office/drawing/2014/main" id="{65941611-F155-1E9E-013D-8766573186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669;p18">
                <a:extLst>
                  <a:ext uri="{FF2B5EF4-FFF2-40B4-BE49-F238E27FC236}">
                    <a16:creationId xmlns:a16="http://schemas.microsoft.com/office/drawing/2014/main" id="{14447BA1-FC5F-5E3B-C14E-2E969F572223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670;p18">
                <a:extLst>
                  <a:ext uri="{FF2B5EF4-FFF2-40B4-BE49-F238E27FC236}">
                    <a16:creationId xmlns:a16="http://schemas.microsoft.com/office/drawing/2014/main" id="{C5ED67CE-592D-29D0-8793-B904464E1525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671;p18">
                <a:extLst>
                  <a:ext uri="{FF2B5EF4-FFF2-40B4-BE49-F238E27FC236}">
                    <a16:creationId xmlns:a16="http://schemas.microsoft.com/office/drawing/2014/main" id="{5506015F-B946-3EE6-719D-3234DCDD9888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672;p18">
                <a:extLst>
                  <a:ext uri="{FF2B5EF4-FFF2-40B4-BE49-F238E27FC236}">
                    <a16:creationId xmlns:a16="http://schemas.microsoft.com/office/drawing/2014/main" id="{2091E214-0FAD-CB56-DB2B-5BB7ED3195D9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673;p18">
                <a:extLst>
                  <a:ext uri="{FF2B5EF4-FFF2-40B4-BE49-F238E27FC236}">
                    <a16:creationId xmlns:a16="http://schemas.microsoft.com/office/drawing/2014/main" id="{D63F8ABA-144E-F08E-62BD-2C21B037F47C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674;p18">
                <a:extLst>
                  <a:ext uri="{FF2B5EF4-FFF2-40B4-BE49-F238E27FC236}">
                    <a16:creationId xmlns:a16="http://schemas.microsoft.com/office/drawing/2014/main" id="{98E23146-2E07-AD7C-8262-567B38710AB0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675;p18">
                <a:extLst>
                  <a:ext uri="{FF2B5EF4-FFF2-40B4-BE49-F238E27FC236}">
                    <a16:creationId xmlns:a16="http://schemas.microsoft.com/office/drawing/2014/main" id="{15360C80-C6CF-9F98-9B57-C16476EA822D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676;p18">
                <a:extLst>
                  <a:ext uri="{FF2B5EF4-FFF2-40B4-BE49-F238E27FC236}">
                    <a16:creationId xmlns:a16="http://schemas.microsoft.com/office/drawing/2014/main" id="{D3D6CC48-F077-2265-6CDF-3BE8D5676865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677;p18">
                <a:extLst>
                  <a:ext uri="{FF2B5EF4-FFF2-40B4-BE49-F238E27FC236}">
                    <a16:creationId xmlns:a16="http://schemas.microsoft.com/office/drawing/2014/main" id="{CB7721D7-4810-FB98-3EF7-99CB3FFFCEAA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678;p18">
                <a:extLst>
                  <a:ext uri="{FF2B5EF4-FFF2-40B4-BE49-F238E27FC236}">
                    <a16:creationId xmlns:a16="http://schemas.microsoft.com/office/drawing/2014/main" id="{5234D606-3561-48F8-6C3E-66792341458C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679;p18">
                <a:extLst>
                  <a:ext uri="{FF2B5EF4-FFF2-40B4-BE49-F238E27FC236}">
                    <a16:creationId xmlns:a16="http://schemas.microsoft.com/office/drawing/2014/main" id="{BEB1AA6B-C626-376F-9A3E-D0E7D453DCEB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680;p18">
                <a:extLst>
                  <a:ext uri="{FF2B5EF4-FFF2-40B4-BE49-F238E27FC236}">
                    <a16:creationId xmlns:a16="http://schemas.microsoft.com/office/drawing/2014/main" id="{87DCF332-05C9-9B6A-0EA7-2470644304C1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72" name="Google Shape;681;p18">
                <a:extLst>
                  <a:ext uri="{FF2B5EF4-FFF2-40B4-BE49-F238E27FC236}">
                    <a16:creationId xmlns:a16="http://schemas.microsoft.com/office/drawing/2014/main" id="{6CC095E8-8B1E-828D-AFD2-E688F42F1944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73" name="Google Shape;682;p18">
                <a:extLst>
                  <a:ext uri="{FF2B5EF4-FFF2-40B4-BE49-F238E27FC236}">
                    <a16:creationId xmlns:a16="http://schemas.microsoft.com/office/drawing/2014/main" id="{96001F0D-D83B-78C8-19DA-9FD9565C91FF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74" name="Google Shape;683;p18">
                <a:extLst>
                  <a:ext uri="{FF2B5EF4-FFF2-40B4-BE49-F238E27FC236}">
                    <a16:creationId xmlns:a16="http://schemas.microsoft.com/office/drawing/2014/main" id="{968A46E9-867F-7D6D-03A8-FAAFA1738494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684;p18">
              <a:extLst>
                <a:ext uri="{FF2B5EF4-FFF2-40B4-BE49-F238E27FC236}">
                  <a16:creationId xmlns:a16="http://schemas.microsoft.com/office/drawing/2014/main" id="{72762C28-2166-075A-D3E0-84346D1B2D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685;p18">
                <a:extLst>
                  <a:ext uri="{FF2B5EF4-FFF2-40B4-BE49-F238E27FC236}">
                    <a16:creationId xmlns:a16="http://schemas.microsoft.com/office/drawing/2014/main" id="{DE62F7A2-3453-963E-2D0E-5FF816D431FB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686;p18">
                <a:extLst>
                  <a:ext uri="{FF2B5EF4-FFF2-40B4-BE49-F238E27FC236}">
                    <a16:creationId xmlns:a16="http://schemas.microsoft.com/office/drawing/2014/main" id="{5903ED7E-7FD4-25E0-5134-E67012D7B647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687;p18">
                <a:extLst>
                  <a:ext uri="{FF2B5EF4-FFF2-40B4-BE49-F238E27FC236}">
                    <a16:creationId xmlns:a16="http://schemas.microsoft.com/office/drawing/2014/main" id="{F1415242-62A2-8EEC-2DCD-95ED654E296D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688;p18">
                <a:extLst>
                  <a:ext uri="{FF2B5EF4-FFF2-40B4-BE49-F238E27FC236}">
                    <a16:creationId xmlns:a16="http://schemas.microsoft.com/office/drawing/2014/main" id="{78AF37C0-3B15-D15C-9FA3-93677DAD56B2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689;p18">
                <a:extLst>
                  <a:ext uri="{FF2B5EF4-FFF2-40B4-BE49-F238E27FC236}">
                    <a16:creationId xmlns:a16="http://schemas.microsoft.com/office/drawing/2014/main" id="{551777AD-9E78-B1C5-AE9B-0C4207795C14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690;p18">
                <a:extLst>
                  <a:ext uri="{FF2B5EF4-FFF2-40B4-BE49-F238E27FC236}">
                    <a16:creationId xmlns:a16="http://schemas.microsoft.com/office/drawing/2014/main" id="{693C35A0-B9E1-D589-A79A-A17402613422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691;p18">
                <a:extLst>
                  <a:ext uri="{FF2B5EF4-FFF2-40B4-BE49-F238E27FC236}">
                    <a16:creationId xmlns:a16="http://schemas.microsoft.com/office/drawing/2014/main" id="{77649911-2FCE-CA28-B8FD-D4BC9A183DA1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692;p18">
                <a:extLst>
                  <a:ext uri="{FF2B5EF4-FFF2-40B4-BE49-F238E27FC236}">
                    <a16:creationId xmlns:a16="http://schemas.microsoft.com/office/drawing/2014/main" id="{F5826E0E-F9BC-F487-CF14-EE9376764AFB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693;p18">
                <a:extLst>
                  <a:ext uri="{FF2B5EF4-FFF2-40B4-BE49-F238E27FC236}">
                    <a16:creationId xmlns:a16="http://schemas.microsoft.com/office/drawing/2014/main" id="{DF3A3A7E-379C-D2F8-4B39-E2C1F2CD6AAB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694;p18">
                <a:extLst>
                  <a:ext uri="{FF2B5EF4-FFF2-40B4-BE49-F238E27FC236}">
                    <a16:creationId xmlns:a16="http://schemas.microsoft.com/office/drawing/2014/main" id="{001DA792-D3BF-6F19-755C-7A9A300D2CE8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695;p18">
                <a:extLst>
                  <a:ext uri="{FF2B5EF4-FFF2-40B4-BE49-F238E27FC236}">
                    <a16:creationId xmlns:a16="http://schemas.microsoft.com/office/drawing/2014/main" id="{02D312A5-CA6C-FA68-C37F-EF375CC3EBCB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696;p18">
                <a:extLst>
                  <a:ext uri="{FF2B5EF4-FFF2-40B4-BE49-F238E27FC236}">
                    <a16:creationId xmlns:a16="http://schemas.microsoft.com/office/drawing/2014/main" id="{F85EFB0F-D8D1-BE5C-0734-420DB850DD09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697;p18">
                <a:extLst>
                  <a:ext uri="{FF2B5EF4-FFF2-40B4-BE49-F238E27FC236}">
                    <a16:creationId xmlns:a16="http://schemas.microsoft.com/office/drawing/2014/main" id="{21B08216-4F28-CA79-1F9F-5C65AFE09F79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698;p18">
                <a:extLst>
                  <a:ext uri="{FF2B5EF4-FFF2-40B4-BE49-F238E27FC236}">
                    <a16:creationId xmlns:a16="http://schemas.microsoft.com/office/drawing/2014/main" id="{50FEBF25-C257-A9E5-4DE1-97F4E6712774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699;p18">
                <a:extLst>
                  <a:ext uri="{FF2B5EF4-FFF2-40B4-BE49-F238E27FC236}">
                    <a16:creationId xmlns:a16="http://schemas.microsoft.com/office/drawing/2014/main" id="{172B6CD1-149B-805C-5C93-418A1178E7A0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675" name="Google Shape;702;p18">
            <a:extLst>
              <a:ext uri="{FF2B5EF4-FFF2-40B4-BE49-F238E27FC236}">
                <a16:creationId xmlns:a16="http://schemas.microsoft.com/office/drawing/2014/main" id="{E2F37E9A-7C05-4DBE-4076-77009F7D7D0E}"/>
              </a:ext>
            </a:extLst>
          </p:cNvPr>
          <p:cNvGrpSpPr>
            <a:grpSpLocks/>
          </p:cNvGrpSpPr>
          <p:nvPr/>
        </p:nvGrpSpPr>
        <p:grpSpPr bwMode="auto">
          <a:xfrm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676" name="Google Shape;703;p18">
              <a:extLst>
                <a:ext uri="{FF2B5EF4-FFF2-40B4-BE49-F238E27FC236}">
                  <a16:creationId xmlns:a16="http://schemas.microsoft.com/office/drawing/2014/main" id="{DBCD9407-0A9D-399F-6CB2-EB1659A41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86598481 w 98960"/>
                <a:gd name="T1" fmla="*/ 0 h 15027"/>
                <a:gd name="T2" fmla="*/ 0 w 98960"/>
                <a:gd name="T3" fmla="*/ 6044716 h 15027"/>
                <a:gd name="T4" fmla="*/ 0 w 98960"/>
                <a:gd name="T5" fmla="*/ 128288456 h 15027"/>
                <a:gd name="T6" fmla="*/ 844896730 w 98960"/>
                <a:gd name="T7" fmla="*/ 128288456 h 15027"/>
                <a:gd name="T8" fmla="*/ 844896730 w 98960"/>
                <a:gd name="T9" fmla="*/ 44071942 h 15027"/>
                <a:gd name="T10" fmla="*/ 633177376 w 98960"/>
                <a:gd name="T11" fmla="*/ 92720087 h 15027"/>
                <a:gd name="T12" fmla="*/ 426444018 w 98960"/>
                <a:gd name="T13" fmla="*/ 53139063 h 15027"/>
                <a:gd name="T14" fmla="*/ 86598481 w 98960"/>
                <a:gd name="T15" fmla="*/ 0 h 150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77" name="Google Shape;704;p18">
              <a:extLst>
                <a:ext uri="{FF2B5EF4-FFF2-40B4-BE49-F238E27FC236}">
                  <a16:creationId xmlns:a16="http://schemas.microsoft.com/office/drawing/2014/main" id="{54CBF925-12F1-0549-8B66-0C85852A1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09454083 w 98960"/>
                <a:gd name="T1" fmla="*/ 0 h 6896"/>
                <a:gd name="T2" fmla="*/ 0 w 98960"/>
                <a:gd name="T3" fmla="*/ 4388443 h 6896"/>
                <a:gd name="T4" fmla="*/ 0 w 98960"/>
                <a:gd name="T5" fmla="*/ 58867818 h 6896"/>
                <a:gd name="T6" fmla="*/ 844896730 w 98960"/>
                <a:gd name="T7" fmla="*/ 58867818 h 6896"/>
                <a:gd name="T8" fmla="*/ 844896730 w 98960"/>
                <a:gd name="T9" fmla="*/ 4806737 h 6896"/>
                <a:gd name="T10" fmla="*/ 607111613 w 98960"/>
                <a:gd name="T11" fmla="*/ 51414285 h 6896"/>
                <a:gd name="T12" fmla="*/ 475544731 w 98960"/>
                <a:gd name="T13" fmla="*/ 42407046 h 6896"/>
                <a:gd name="T14" fmla="*/ 109454083 w 98960"/>
                <a:gd name="T15" fmla="*/ 0 h 68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78" name="Google Shape;705;p18">
              <a:extLst>
                <a:ext uri="{FF2B5EF4-FFF2-40B4-BE49-F238E27FC236}">
                  <a16:creationId xmlns:a16="http://schemas.microsoft.com/office/drawing/2014/main" id="{945FABFC-EA37-CA2B-FF0D-BAE15FDC7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33974548 w 98960"/>
                <a:gd name="T1" fmla="*/ 0 h 9764"/>
                <a:gd name="T2" fmla="*/ 0 w 98960"/>
                <a:gd name="T3" fmla="*/ 9844023 h 9764"/>
                <a:gd name="T4" fmla="*/ 0 w 98960"/>
                <a:gd name="T5" fmla="*/ 49169019 h 9764"/>
                <a:gd name="T6" fmla="*/ 128604260 w 98960"/>
                <a:gd name="T7" fmla="*/ 42091175 h 9764"/>
                <a:gd name="T8" fmla="*/ 431771617 w 98960"/>
                <a:gd name="T9" fmla="*/ 83354262 h 9764"/>
                <a:gd name="T10" fmla="*/ 742802214 w 98960"/>
                <a:gd name="T11" fmla="*/ 83354262 h 9764"/>
                <a:gd name="T12" fmla="*/ 844896730 w 98960"/>
                <a:gd name="T13" fmla="*/ 50287429 h 9764"/>
                <a:gd name="T14" fmla="*/ 844896730 w 98960"/>
                <a:gd name="T15" fmla="*/ 16443696 h 9764"/>
                <a:gd name="T16" fmla="*/ 622769809 w 98960"/>
                <a:gd name="T17" fmla="*/ 66312830 h 9764"/>
                <a:gd name="T18" fmla="*/ 393761491 w 98960"/>
                <a:gd name="T19" fmla="*/ 33886421 h 9764"/>
                <a:gd name="T20" fmla="*/ 133974548 w 98960"/>
                <a:gd name="T21" fmla="*/ 0 h 97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79" name="Google Shape;706;p18">
              <a:extLst>
                <a:ext uri="{FF2B5EF4-FFF2-40B4-BE49-F238E27FC236}">
                  <a16:creationId xmlns:a16="http://schemas.microsoft.com/office/drawing/2014/main" id="{FBB7AC6A-7E28-3A7A-D399-14C8FD1E9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86564282 w 34426"/>
                <a:gd name="T1" fmla="*/ 0 h 6753"/>
                <a:gd name="T2" fmla="*/ 13378687 w 34426"/>
                <a:gd name="T3" fmla="*/ 3978558 h 6753"/>
                <a:gd name="T4" fmla="*/ 59783 w 34426"/>
                <a:gd name="T5" fmla="*/ 6027620 h 6753"/>
                <a:gd name="T6" fmla="*/ 0 w 34426"/>
                <a:gd name="T7" fmla="*/ 6027620 h 6753"/>
                <a:gd name="T8" fmla="*/ 0 w 34426"/>
                <a:gd name="T9" fmla="*/ 54761120 h 6753"/>
                <a:gd name="T10" fmla="*/ 133940344 w 34426"/>
                <a:gd name="T11" fmla="*/ 44942699 h 6753"/>
                <a:gd name="T12" fmla="*/ 293920852 w 34426"/>
                <a:gd name="T13" fmla="*/ 57655456 h 6753"/>
                <a:gd name="T14" fmla="*/ 74312598 w 34426"/>
                <a:gd name="T15" fmla="*/ 23658088 h 6753"/>
                <a:gd name="T16" fmla="*/ 164479926 w 34426"/>
                <a:gd name="T17" fmla="*/ 3372414 h 6753"/>
                <a:gd name="T18" fmla="*/ 86564282 w 34426"/>
                <a:gd name="T19" fmla="*/ 0 h 67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80" name="Google Shape;707;p18">
              <a:extLst>
                <a:ext uri="{FF2B5EF4-FFF2-40B4-BE49-F238E27FC236}">
                  <a16:creationId xmlns:a16="http://schemas.microsoft.com/office/drawing/2014/main" id="{2E133B44-4C71-15BE-B149-0ADA4892E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13979109 w 18882"/>
                <a:gd name="T1" fmla="*/ 8501 h 4822"/>
                <a:gd name="T2" fmla="*/ 113979109 w 18882"/>
                <a:gd name="T3" fmla="*/ 8501 h 4822"/>
                <a:gd name="T4" fmla="*/ 0 w 18882"/>
                <a:gd name="T5" fmla="*/ 6975372 h 4822"/>
                <a:gd name="T6" fmla="*/ 0 w 18882"/>
                <a:gd name="T7" fmla="*/ 41160615 h 4822"/>
                <a:gd name="T8" fmla="*/ 161201520 w 18882"/>
                <a:gd name="T9" fmla="*/ 41160615 h 4822"/>
                <a:gd name="T10" fmla="*/ 113979109 w 18882"/>
                <a:gd name="T11" fmla="*/ 8501 h 4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81" name="Google Shape;708;p18">
              <a:extLst>
                <a:ext uri="{FF2B5EF4-FFF2-40B4-BE49-F238E27FC236}">
                  <a16:creationId xmlns:a16="http://schemas.microsoft.com/office/drawing/2014/main" id="{7EC3F04A-4AD6-8BA9-7C64-43B1D38F8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33940344 w 34431"/>
                <a:gd name="T1" fmla="*/ 8501 h 5757"/>
                <a:gd name="T2" fmla="*/ 0 w 34431"/>
                <a:gd name="T3" fmla="*/ 9826928 h 5757"/>
                <a:gd name="T4" fmla="*/ 0 w 34431"/>
                <a:gd name="T5" fmla="*/ 28857640 h 5757"/>
                <a:gd name="T6" fmla="*/ 0 w 34431"/>
                <a:gd name="T7" fmla="*/ 49151921 h 5757"/>
                <a:gd name="T8" fmla="*/ 113979082 w 34431"/>
                <a:gd name="T9" fmla="*/ 42185143 h 5757"/>
                <a:gd name="T10" fmla="*/ 262168889 w 34431"/>
                <a:gd name="T11" fmla="*/ 11747925 h 5757"/>
                <a:gd name="T12" fmla="*/ 293963541 w 34431"/>
                <a:gd name="T13" fmla="*/ 12721267 h 5757"/>
                <a:gd name="T14" fmla="*/ 133940344 w 34431"/>
                <a:gd name="T15" fmla="*/ 8501 h 57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82" name="Google Shape;709;p18">
              <a:extLst>
                <a:ext uri="{FF2B5EF4-FFF2-40B4-BE49-F238E27FC236}">
                  <a16:creationId xmlns:a16="http://schemas.microsoft.com/office/drawing/2014/main" id="{8196BE41-81D3-EB64-5004-C1326B04D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8501 h 3814"/>
                <a:gd name="T2" fmla="*/ 145952979 w 22331"/>
                <a:gd name="T3" fmla="*/ 27875818 h 3814"/>
                <a:gd name="T4" fmla="*/ 170362375 w 22331"/>
                <a:gd name="T5" fmla="*/ 32554590 h 3814"/>
                <a:gd name="T6" fmla="*/ 0 w 22331"/>
                <a:gd name="T7" fmla="*/ 8501 h 38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83" name="Google Shape;710;p18">
              <a:extLst>
                <a:ext uri="{FF2B5EF4-FFF2-40B4-BE49-F238E27FC236}">
                  <a16:creationId xmlns:a16="http://schemas.microsoft.com/office/drawing/2014/main" id="{EA9F2BBA-BC1A-D4A9-F077-7D1D351DD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43161123 w 16768"/>
                <a:gd name="T1" fmla="*/ 8501 h 7259"/>
                <a:gd name="T2" fmla="*/ 0 w 16768"/>
                <a:gd name="T3" fmla="*/ 61967173 h 7259"/>
                <a:gd name="T4" fmla="*/ 143161123 w 16768"/>
                <a:gd name="T5" fmla="*/ 17314569 h 7259"/>
                <a:gd name="T6" fmla="*/ 143161123 w 16768"/>
                <a:gd name="T7" fmla="*/ 8501 h 7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84" name="Google Shape;711;p18">
              <a:extLst>
                <a:ext uri="{FF2B5EF4-FFF2-40B4-BE49-F238E27FC236}">
                  <a16:creationId xmlns:a16="http://schemas.microsoft.com/office/drawing/2014/main" id="{E449B304-7329-BDF9-D3BF-66381EE67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49066544 w 5747"/>
                <a:gd name="T1" fmla="*/ 0 h 3874"/>
                <a:gd name="T2" fmla="*/ 35491500 w 5747"/>
                <a:gd name="T3" fmla="*/ 5660523 h 3874"/>
                <a:gd name="T4" fmla="*/ 8501 w 5747"/>
                <a:gd name="T5" fmla="*/ 33066855 h 3874"/>
                <a:gd name="T6" fmla="*/ 49066544 w 5747"/>
                <a:gd name="T7" fmla="*/ 33066855 h 3874"/>
                <a:gd name="T8" fmla="*/ 49066544 w 5747"/>
                <a:gd name="T9" fmla="*/ 0 h 38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85" name="Google Shape;712;p18">
              <a:extLst>
                <a:ext uri="{FF2B5EF4-FFF2-40B4-BE49-F238E27FC236}">
                  <a16:creationId xmlns:a16="http://schemas.microsoft.com/office/drawing/2014/main" id="{BB848D84-C0FD-D79B-7B66-54DFBC31C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43161123 w 16768"/>
                <a:gd name="T1" fmla="*/ 8501 h 5232"/>
                <a:gd name="T2" fmla="*/ 0 w 16768"/>
                <a:gd name="T3" fmla="*/ 44661096 h 5232"/>
                <a:gd name="T4" fmla="*/ 1511202 w 16768"/>
                <a:gd name="T5" fmla="*/ 44661096 h 5232"/>
                <a:gd name="T6" fmla="*/ 126546681 w 16768"/>
                <a:gd name="T7" fmla="*/ 21463974 h 5232"/>
                <a:gd name="T8" fmla="*/ 126930880 w 16768"/>
                <a:gd name="T9" fmla="*/ 21463974 h 5232"/>
                <a:gd name="T10" fmla="*/ 129586086 w 16768"/>
                <a:gd name="T11" fmla="*/ 39512751 h 5232"/>
                <a:gd name="T12" fmla="*/ 143161123 w 16768"/>
                <a:gd name="T13" fmla="*/ 33852232 h 5232"/>
                <a:gd name="T14" fmla="*/ 143161123 w 16768"/>
                <a:gd name="T15" fmla="*/ 8501 h 52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700" name="Google Shape;700;p18"/>
          <p:cNvSpPr txBox="1">
            <a:spLocks noGrp="1"/>
          </p:cNvSpPr>
          <p:nvPr>
            <p:ph type="title"/>
          </p:nvPr>
        </p:nvSpPr>
        <p:spPr>
          <a:xfrm>
            <a:off x="960000" y="2037400"/>
            <a:ext cx="3770800" cy="1556000"/>
          </a:xfrm>
          <a:prstGeom prst="rect">
            <a:avLst/>
          </a:prstGeom>
        </p:spPr>
        <p:txBody>
          <a:bodyPr spcFirstLastPara="1" anchor="b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701" name="Google Shape;701;p18"/>
          <p:cNvSpPr txBox="1">
            <a:spLocks noGrp="1"/>
          </p:cNvSpPr>
          <p:nvPr>
            <p:ph type="subTitle" idx="1"/>
          </p:nvPr>
        </p:nvSpPr>
        <p:spPr>
          <a:xfrm>
            <a:off x="960000" y="3491833"/>
            <a:ext cx="3770800" cy="13288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4763119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714;p19">
            <a:extLst>
              <a:ext uri="{FF2B5EF4-FFF2-40B4-BE49-F238E27FC236}">
                <a16:creationId xmlns:a16="http://schemas.microsoft.com/office/drawing/2014/main" id="{4015E99B-78DA-1888-12D0-A1FA7302B953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715;p19">
              <a:extLst>
                <a:ext uri="{FF2B5EF4-FFF2-40B4-BE49-F238E27FC236}">
                  <a16:creationId xmlns:a16="http://schemas.microsoft.com/office/drawing/2014/main" id="{BC983D71-1D1D-45D7-43C1-9ACCF65586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716;p19">
                <a:extLst>
                  <a:ext uri="{FF2B5EF4-FFF2-40B4-BE49-F238E27FC236}">
                    <a16:creationId xmlns:a16="http://schemas.microsoft.com/office/drawing/2014/main" id="{71856892-004B-0634-33D0-D7EE56EC15C0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717;p19">
                <a:extLst>
                  <a:ext uri="{FF2B5EF4-FFF2-40B4-BE49-F238E27FC236}">
                    <a16:creationId xmlns:a16="http://schemas.microsoft.com/office/drawing/2014/main" id="{9922EC1B-CCE7-1B4B-81C2-B7AC7DF99F36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718;p19">
                <a:extLst>
                  <a:ext uri="{FF2B5EF4-FFF2-40B4-BE49-F238E27FC236}">
                    <a16:creationId xmlns:a16="http://schemas.microsoft.com/office/drawing/2014/main" id="{B86FD690-C6ED-65A2-0506-A791BB409860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719;p19">
                <a:extLst>
                  <a:ext uri="{FF2B5EF4-FFF2-40B4-BE49-F238E27FC236}">
                    <a16:creationId xmlns:a16="http://schemas.microsoft.com/office/drawing/2014/main" id="{881693CA-3F5B-FE00-3EAE-65625239300B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720;p19">
                <a:extLst>
                  <a:ext uri="{FF2B5EF4-FFF2-40B4-BE49-F238E27FC236}">
                    <a16:creationId xmlns:a16="http://schemas.microsoft.com/office/drawing/2014/main" id="{D251818A-D2E6-3E4F-EA52-C8AF9D158759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721;p19">
                <a:extLst>
                  <a:ext uri="{FF2B5EF4-FFF2-40B4-BE49-F238E27FC236}">
                    <a16:creationId xmlns:a16="http://schemas.microsoft.com/office/drawing/2014/main" id="{AB446DFB-8968-A053-9DA5-19E26CA55082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722;p19">
                <a:extLst>
                  <a:ext uri="{FF2B5EF4-FFF2-40B4-BE49-F238E27FC236}">
                    <a16:creationId xmlns:a16="http://schemas.microsoft.com/office/drawing/2014/main" id="{49EC9A48-E22A-00B3-31CA-B966F37336CD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723;p19">
                <a:extLst>
                  <a:ext uri="{FF2B5EF4-FFF2-40B4-BE49-F238E27FC236}">
                    <a16:creationId xmlns:a16="http://schemas.microsoft.com/office/drawing/2014/main" id="{EC050040-72EF-1D60-62DA-F6E420FDF315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724;p19">
                <a:extLst>
                  <a:ext uri="{FF2B5EF4-FFF2-40B4-BE49-F238E27FC236}">
                    <a16:creationId xmlns:a16="http://schemas.microsoft.com/office/drawing/2014/main" id="{98A6AA4B-9AD5-39AC-097E-FB1408580ED7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725;p19">
                <a:extLst>
                  <a:ext uri="{FF2B5EF4-FFF2-40B4-BE49-F238E27FC236}">
                    <a16:creationId xmlns:a16="http://schemas.microsoft.com/office/drawing/2014/main" id="{4521216D-A2AA-CF52-A595-DE3837679C97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726;p19">
                <a:extLst>
                  <a:ext uri="{FF2B5EF4-FFF2-40B4-BE49-F238E27FC236}">
                    <a16:creationId xmlns:a16="http://schemas.microsoft.com/office/drawing/2014/main" id="{5273514E-BC0D-6E55-7DBB-5A8D9F79B2CF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727;p19">
                <a:extLst>
                  <a:ext uri="{FF2B5EF4-FFF2-40B4-BE49-F238E27FC236}">
                    <a16:creationId xmlns:a16="http://schemas.microsoft.com/office/drawing/2014/main" id="{3097DC85-28BC-3807-D778-92335B50BE04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36" name="Google Shape;728;p19">
                <a:extLst>
                  <a:ext uri="{FF2B5EF4-FFF2-40B4-BE49-F238E27FC236}">
                    <a16:creationId xmlns:a16="http://schemas.microsoft.com/office/drawing/2014/main" id="{E8BE3222-3DD3-FB3C-D6FB-11D289654578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37" name="Google Shape;729;p19">
                <a:extLst>
                  <a:ext uri="{FF2B5EF4-FFF2-40B4-BE49-F238E27FC236}">
                    <a16:creationId xmlns:a16="http://schemas.microsoft.com/office/drawing/2014/main" id="{1C7ADC86-002A-2F5E-FA72-199C70CA0A75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38" name="Google Shape;730;p19">
                <a:extLst>
                  <a:ext uri="{FF2B5EF4-FFF2-40B4-BE49-F238E27FC236}">
                    <a16:creationId xmlns:a16="http://schemas.microsoft.com/office/drawing/2014/main" id="{930ADA9F-04E8-AC0D-09D9-B304028CA18F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731;p19">
              <a:extLst>
                <a:ext uri="{FF2B5EF4-FFF2-40B4-BE49-F238E27FC236}">
                  <a16:creationId xmlns:a16="http://schemas.microsoft.com/office/drawing/2014/main" id="{25A23863-D168-81AD-88BB-9C7F40E159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732;p19">
                <a:extLst>
                  <a:ext uri="{FF2B5EF4-FFF2-40B4-BE49-F238E27FC236}">
                    <a16:creationId xmlns:a16="http://schemas.microsoft.com/office/drawing/2014/main" id="{024B43D7-3F9F-C1BD-5020-C4E7B762B749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733;p19">
                <a:extLst>
                  <a:ext uri="{FF2B5EF4-FFF2-40B4-BE49-F238E27FC236}">
                    <a16:creationId xmlns:a16="http://schemas.microsoft.com/office/drawing/2014/main" id="{4248AE5A-F71E-3CFE-3B8F-4AE29FBB535C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734;p19">
                <a:extLst>
                  <a:ext uri="{FF2B5EF4-FFF2-40B4-BE49-F238E27FC236}">
                    <a16:creationId xmlns:a16="http://schemas.microsoft.com/office/drawing/2014/main" id="{FDDC4F6B-C583-BEA3-069E-64CFFCFF7EFA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735;p19">
                <a:extLst>
                  <a:ext uri="{FF2B5EF4-FFF2-40B4-BE49-F238E27FC236}">
                    <a16:creationId xmlns:a16="http://schemas.microsoft.com/office/drawing/2014/main" id="{F79511F0-6B1A-F2B2-C966-BA72A4D90CAF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736;p19">
                <a:extLst>
                  <a:ext uri="{FF2B5EF4-FFF2-40B4-BE49-F238E27FC236}">
                    <a16:creationId xmlns:a16="http://schemas.microsoft.com/office/drawing/2014/main" id="{3B4ED24D-59EC-453C-88FD-AB76ABFBA0A0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737;p19">
                <a:extLst>
                  <a:ext uri="{FF2B5EF4-FFF2-40B4-BE49-F238E27FC236}">
                    <a16:creationId xmlns:a16="http://schemas.microsoft.com/office/drawing/2014/main" id="{190911A6-DDE9-B239-E68C-EA8C3CE48A46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738;p19">
                <a:extLst>
                  <a:ext uri="{FF2B5EF4-FFF2-40B4-BE49-F238E27FC236}">
                    <a16:creationId xmlns:a16="http://schemas.microsoft.com/office/drawing/2014/main" id="{82A33668-59EE-E5C5-D117-F1B10D94ECB7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739;p19">
                <a:extLst>
                  <a:ext uri="{FF2B5EF4-FFF2-40B4-BE49-F238E27FC236}">
                    <a16:creationId xmlns:a16="http://schemas.microsoft.com/office/drawing/2014/main" id="{6E52ED2E-80A9-1134-0075-1C74691D6CD7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740;p19">
                <a:extLst>
                  <a:ext uri="{FF2B5EF4-FFF2-40B4-BE49-F238E27FC236}">
                    <a16:creationId xmlns:a16="http://schemas.microsoft.com/office/drawing/2014/main" id="{67E843C8-DCC7-A4E5-5D54-BF7F7C9EF9D0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741;p19">
                <a:extLst>
                  <a:ext uri="{FF2B5EF4-FFF2-40B4-BE49-F238E27FC236}">
                    <a16:creationId xmlns:a16="http://schemas.microsoft.com/office/drawing/2014/main" id="{19C09AB1-0D0D-7933-3205-7F0E86E4E715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742;p19">
                <a:extLst>
                  <a:ext uri="{FF2B5EF4-FFF2-40B4-BE49-F238E27FC236}">
                    <a16:creationId xmlns:a16="http://schemas.microsoft.com/office/drawing/2014/main" id="{FBE14938-5E62-625C-EFAA-C818E719A302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743;p19">
                <a:extLst>
                  <a:ext uri="{FF2B5EF4-FFF2-40B4-BE49-F238E27FC236}">
                    <a16:creationId xmlns:a16="http://schemas.microsoft.com/office/drawing/2014/main" id="{BCBF536A-D8A0-3F1D-BE95-495DA8C1D214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744;p19">
                <a:extLst>
                  <a:ext uri="{FF2B5EF4-FFF2-40B4-BE49-F238E27FC236}">
                    <a16:creationId xmlns:a16="http://schemas.microsoft.com/office/drawing/2014/main" id="{F3D57D4C-1C36-B201-9797-97DD29F2B05D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745;p19">
                <a:extLst>
                  <a:ext uri="{FF2B5EF4-FFF2-40B4-BE49-F238E27FC236}">
                    <a16:creationId xmlns:a16="http://schemas.microsoft.com/office/drawing/2014/main" id="{A69C1A1E-F72E-1474-BB2A-56FFDCF3666F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746;p19">
                <a:extLst>
                  <a:ext uri="{FF2B5EF4-FFF2-40B4-BE49-F238E27FC236}">
                    <a16:creationId xmlns:a16="http://schemas.microsoft.com/office/drawing/2014/main" id="{E661F230-F21C-0C72-AAB9-6081DF656AFE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739" name="Google Shape;749;p19">
            <a:extLst>
              <a:ext uri="{FF2B5EF4-FFF2-40B4-BE49-F238E27FC236}">
                <a16:creationId xmlns:a16="http://schemas.microsoft.com/office/drawing/2014/main" id="{20F3751F-2C8A-1337-3085-6AFBDEEB699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740" name="Google Shape;750;p19">
              <a:extLst>
                <a:ext uri="{FF2B5EF4-FFF2-40B4-BE49-F238E27FC236}">
                  <a16:creationId xmlns:a16="http://schemas.microsoft.com/office/drawing/2014/main" id="{A07ABD86-5F70-7E87-7ABF-12522496A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86598481 w 98960"/>
                <a:gd name="T1" fmla="*/ 0 h 15027"/>
                <a:gd name="T2" fmla="*/ 0 w 98960"/>
                <a:gd name="T3" fmla="*/ 6044716 h 15027"/>
                <a:gd name="T4" fmla="*/ 0 w 98960"/>
                <a:gd name="T5" fmla="*/ 128288456 h 15027"/>
                <a:gd name="T6" fmla="*/ 844896730 w 98960"/>
                <a:gd name="T7" fmla="*/ 128288456 h 15027"/>
                <a:gd name="T8" fmla="*/ 844896730 w 98960"/>
                <a:gd name="T9" fmla="*/ 44071942 h 15027"/>
                <a:gd name="T10" fmla="*/ 633177376 w 98960"/>
                <a:gd name="T11" fmla="*/ 92720087 h 15027"/>
                <a:gd name="T12" fmla="*/ 426444018 w 98960"/>
                <a:gd name="T13" fmla="*/ 53139063 h 15027"/>
                <a:gd name="T14" fmla="*/ 86598481 w 98960"/>
                <a:gd name="T15" fmla="*/ 0 h 150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41" name="Google Shape;751;p19">
              <a:extLst>
                <a:ext uri="{FF2B5EF4-FFF2-40B4-BE49-F238E27FC236}">
                  <a16:creationId xmlns:a16="http://schemas.microsoft.com/office/drawing/2014/main" id="{7931C070-46E6-5235-0573-D195BDBA0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09454083 w 98960"/>
                <a:gd name="T1" fmla="*/ 0 h 6896"/>
                <a:gd name="T2" fmla="*/ 0 w 98960"/>
                <a:gd name="T3" fmla="*/ 4388443 h 6896"/>
                <a:gd name="T4" fmla="*/ 0 w 98960"/>
                <a:gd name="T5" fmla="*/ 58867818 h 6896"/>
                <a:gd name="T6" fmla="*/ 844896730 w 98960"/>
                <a:gd name="T7" fmla="*/ 58867818 h 6896"/>
                <a:gd name="T8" fmla="*/ 844896730 w 98960"/>
                <a:gd name="T9" fmla="*/ 4806737 h 6896"/>
                <a:gd name="T10" fmla="*/ 607111613 w 98960"/>
                <a:gd name="T11" fmla="*/ 51414285 h 6896"/>
                <a:gd name="T12" fmla="*/ 475544731 w 98960"/>
                <a:gd name="T13" fmla="*/ 42407046 h 6896"/>
                <a:gd name="T14" fmla="*/ 109454083 w 98960"/>
                <a:gd name="T15" fmla="*/ 0 h 68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42" name="Google Shape;752;p19">
              <a:extLst>
                <a:ext uri="{FF2B5EF4-FFF2-40B4-BE49-F238E27FC236}">
                  <a16:creationId xmlns:a16="http://schemas.microsoft.com/office/drawing/2014/main" id="{9D86EFF3-B6AB-C4C1-C58C-97F9F0F0B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33974548 w 98960"/>
                <a:gd name="T1" fmla="*/ 0 h 9764"/>
                <a:gd name="T2" fmla="*/ 0 w 98960"/>
                <a:gd name="T3" fmla="*/ 9844023 h 9764"/>
                <a:gd name="T4" fmla="*/ 0 w 98960"/>
                <a:gd name="T5" fmla="*/ 49169019 h 9764"/>
                <a:gd name="T6" fmla="*/ 128604260 w 98960"/>
                <a:gd name="T7" fmla="*/ 42091175 h 9764"/>
                <a:gd name="T8" fmla="*/ 431771617 w 98960"/>
                <a:gd name="T9" fmla="*/ 83354262 h 9764"/>
                <a:gd name="T10" fmla="*/ 742802214 w 98960"/>
                <a:gd name="T11" fmla="*/ 83354262 h 9764"/>
                <a:gd name="T12" fmla="*/ 844896730 w 98960"/>
                <a:gd name="T13" fmla="*/ 50287429 h 9764"/>
                <a:gd name="T14" fmla="*/ 844896730 w 98960"/>
                <a:gd name="T15" fmla="*/ 16443696 h 9764"/>
                <a:gd name="T16" fmla="*/ 622769809 w 98960"/>
                <a:gd name="T17" fmla="*/ 66312830 h 9764"/>
                <a:gd name="T18" fmla="*/ 393761491 w 98960"/>
                <a:gd name="T19" fmla="*/ 33886421 h 9764"/>
                <a:gd name="T20" fmla="*/ 133974548 w 98960"/>
                <a:gd name="T21" fmla="*/ 0 h 97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43" name="Google Shape;753;p19">
              <a:extLst>
                <a:ext uri="{FF2B5EF4-FFF2-40B4-BE49-F238E27FC236}">
                  <a16:creationId xmlns:a16="http://schemas.microsoft.com/office/drawing/2014/main" id="{6EF6FE08-7D7E-51BD-866F-F22E62ACC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86564282 w 34426"/>
                <a:gd name="T1" fmla="*/ 0 h 6753"/>
                <a:gd name="T2" fmla="*/ 13378687 w 34426"/>
                <a:gd name="T3" fmla="*/ 3978558 h 6753"/>
                <a:gd name="T4" fmla="*/ 59783 w 34426"/>
                <a:gd name="T5" fmla="*/ 6027620 h 6753"/>
                <a:gd name="T6" fmla="*/ 0 w 34426"/>
                <a:gd name="T7" fmla="*/ 6027620 h 6753"/>
                <a:gd name="T8" fmla="*/ 0 w 34426"/>
                <a:gd name="T9" fmla="*/ 54761120 h 6753"/>
                <a:gd name="T10" fmla="*/ 133940344 w 34426"/>
                <a:gd name="T11" fmla="*/ 44942699 h 6753"/>
                <a:gd name="T12" fmla="*/ 293920852 w 34426"/>
                <a:gd name="T13" fmla="*/ 57655456 h 6753"/>
                <a:gd name="T14" fmla="*/ 74312598 w 34426"/>
                <a:gd name="T15" fmla="*/ 23658088 h 6753"/>
                <a:gd name="T16" fmla="*/ 164479926 w 34426"/>
                <a:gd name="T17" fmla="*/ 3372414 h 6753"/>
                <a:gd name="T18" fmla="*/ 86564282 w 34426"/>
                <a:gd name="T19" fmla="*/ 0 h 67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44" name="Google Shape;754;p19">
              <a:extLst>
                <a:ext uri="{FF2B5EF4-FFF2-40B4-BE49-F238E27FC236}">
                  <a16:creationId xmlns:a16="http://schemas.microsoft.com/office/drawing/2014/main" id="{8D259132-6542-4F69-D3BF-7F59BF388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13979109 w 18882"/>
                <a:gd name="T1" fmla="*/ 8501 h 4822"/>
                <a:gd name="T2" fmla="*/ 113979109 w 18882"/>
                <a:gd name="T3" fmla="*/ 8501 h 4822"/>
                <a:gd name="T4" fmla="*/ 0 w 18882"/>
                <a:gd name="T5" fmla="*/ 6975372 h 4822"/>
                <a:gd name="T6" fmla="*/ 0 w 18882"/>
                <a:gd name="T7" fmla="*/ 41160615 h 4822"/>
                <a:gd name="T8" fmla="*/ 161201520 w 18882"/>
                <a:gd name="T9" fmla="*/ 41160615 h 4822"/>
                <a:gd name="T10" fmla="*/ 113979109 w 18882"/>
                <a:gd name="T11" fmla="*/ 8501 h 4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45" name="Google Shape;755;p19">
              <a:extLst>
                <a:ext uri="{FF2B5EF4-FFF2-40B4-BE49-F238E27FC236}">
                  <a16:creationId xmlns:a16="http://schemas.microsoft.com/office/drawing/2014/main" id="{2BA3BA94-6CBF-93B4-55B7-54DBA4780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33940344 w 34431"/>
                <a:gd name="T1" fmla="*/ 8501 h 5757"/>
                <a:gd name="T2" fmla="*/ 0 w 34431"/>
                <a:gd name="T3" fmla="*/ 9826928 h 5757"/>
                <a:gd name="T4" fmla="*/ 0 w 34431"/>
                <a:gd name="T5" fmla="*/ 28857640 h 5757"/>
                <a:gd name="T6" fmla="*/ 0 w 34431"/>
                <a:gd name="T7" fmla="*/ 49151921 h 5757"/>
                <a:gd name="T8" fmla="*/ 113979082 w 34431"/>
                <a:gd name="T9" fmla="*/ 42185143 h 5757"/>
                <a:gd name="T10" fmla="*/ 262168889 w 34431"/>
                <a:gd name="T11" fmla="*/ 11747925 h 5757"/>
                <a:gd name="T12" fmla="*/ 293963541 w 34431"/>
                <a:gd name="T13" fmla="*/ 12721267 h 5757"/>
                <a:gd name="T14" fmla="*/ 133940344 w 34431"/>
                <a:gd name="T15" fmla="*/ 8501 h 57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46" name="Google Shape;756;p19">
              <a:extLst>
                <a:ext uri="{FF2B5EF4-FFF2-40B4-BE49-F238E27FC236}">
                  <a16:creationId xmlns:a16="http://schemas.microsoft.com/office/drawing/2014/main" id="{3764177F-C2D0-A3F8-0F78-392DDD64B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8501 h 3814"/>
                <a:gd name="T2" fmla="*/ 145952979 w 22331"/>
                <a:gd name="T3" fmla="*/ 27875818 h 3814"/>
                <a:gd name="T4" fmla="*/ 170362375 w 22331"/>
                <a:gd name="T5" fmla="*/ 32554590 h 3814"/>
                <a:gd name="T6" fmla="*/ 0 w 22331"/>
                <a:gd name="T7" fmla="*/ 8501 h 38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49" name="Google Shape;757;p19">
              <a:extLst>
                <a:ext uri="{FF2B5EF4-FFF2-40B4-BE49-F238E27FC236}">
                  <a16:creationId xmlns:a16="http://schemas.microsoft.com/office/drawing/2014/main" id="{D3698803-C1B6-5E9F-0A4C-9A769B37D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43161123 w 16768"/>
                <a:gd name="T1" fmla="*/ 8501 h 7259"/>
                <a:gd name="T2" fmla="*/ 0 w 16768"/>
                <a:gd name="T3" fmla="*/ 61967173 h 7259"/>
                <a:gd name="T4" fmla="*/ 143161123 w 16768"/>
                <a:gd name="T5" fmla="*/ 17314569 h 7259"/>
                <a:gd name="T6" fmla="*/ 143161123 w 16768"/>
                <a:gd name="T7" fmla="*/ 8501 h 7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50" name="Google Shape;758;p19">
              <a:extLst>
                <a:ext uri="{FF2B5EF4-FFF2-40B4-BE49-F238E27FC236}">
                  <a16:creationId xmlns:a16="http://schemas.microsoft.com/office/drawing/2014/main" id="{22AB16CA-B6AA-6834-C81F-95D468577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49066544 w 5747"/>
                <a:gd name="T1" fmla="*/ 0 h 3874"/>
                <a:gd name="T2" fmla="*/ 35491500 w 5747"/>
                <a:gd name="T3" fmla="*/ 5660523 h 3874"/>
                <a:gd name="T4" fmla="*/ 8501 w 5747"/>
                <a:gd name="T5" fmla="*/ 33066855 h 3874"/>
                <a:gd name="T6" fmla="*/ 49066544 w 5747"/>
                <a:gd name="T7" fmla="*/ 33066855 h 3874"/>
                <a:gd name="T8" fmla="*/ 49066544 w 5747"/>
                <a:gd name="T9" fmla="*/ 0 h 38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51" name="Google Shape;759;p19">
              <a:extLst>
                <a:ext uri="{FF2B5EF4-FFF2-40B4-BE49-F238E27FC236}">
                  <a16:creationId xmlns:a16="http://schemas.microsoft.com/office/drawing/2014/main" id="{9A3BBA86-7F05-4EED-D550-351931A2C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43161123 w 16768"/>
                <a:gd name="T1" fmla="*/ 8501 h 5232"/>
                <a:gd name="T2" fmla="*/ 0 w 16768"/>
                <a:gd name="T3" fmla="*/ 44661096 h 5232"/>
                <a:gd name="T4" fmla="*/ 1511202 w 16768"/>
                <a:gd name="T5" fmla="*/ 44661096 h 5232"/>
                <a:gd name="T6" fmla="*/ 126546681 w 16768"/>
                <a:gd name="T7" fmla="*/ 21463974 h 5232"/>
                <a:gd name="T8" fmla="*/ 126930880 w 16768"/>
                <a:gd name="T9" fmla="*/ 21463974 h 5232"/>
                <a:gd name="T10" fmla="*/ 129586086 w 16768"/>
                <a:gd name="T11" fmla="*/ 39512751 h 5232"/>
                <a:gd name="T12" fmla="*/ 143161123 w 16768"/>
                <a:gd name="T13" fmla="*/ 33852232 h 5232"/>
                <a:gd name="T14" fmla="*/ 143161123 w 16768"/>
                <a:gd name="T15" fmla="*/ 8501 h 52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747" name="Google Shape;747;p19"/>
          <p:cNvSpPr txBox="1">
            <a:spLocks noGrp="1"/>
          </p:cNvSpPr>
          <p:nvPr>
            <p:ph type="title"/>
          </p:nvPr>
        </p:nvSpPr>
        <p:spPr>
          <a:xfrm>
            <a:off x="7470067" y="2037400"/>
            <a:ext cx="3770800" cy="1556000"/>
          </a:xfrm>
          <a:prstGeom prst="rect">
            <a:avLst/>
          </a:prstGeom>
        </p:spPr>
        <p:txBody>
          <a:bodyPr spcFirstLastPara="1" anchor="b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748" name="Google Shape;748;p19"/>
          <p:cNvSpPr txBox="1">
            <a:spLocks noGrp="1"/>
          </p:cNvSpPr>
          <p:nvPr>
            <p:ph type="subTitle" idx="1"/>
          </p:nvPr>
        </p:nvSpPr>
        <p:spPr>
          <a:xfrm>
            <a:off x="7470245" y="3491833"/>
            <a:ext cx="3770800" cy="1328800"/>
          </a:xfrm>
          <a:prstGeom prst="rect">
            <a:avLst/>
          </a:prstGeom>
        </p:spPr>
        <p:txBody>
          <a:bodyPr/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3041007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761;p20">
            <a:extLst>
              <a:ext uri="{FF2B5EF4-FFF2-40B4-BE49-F238E27FC236}">
                <a16:creationId xmlns:a16="http://schemas.microsoft.com/office/drawing/2014/main" id="{185E38E1-0BA3-FF3E-36C2-10A7D5AE6F4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762;p20">
              <a:extLst>
                <a:ext uri="{FF2B5EF4-FFF2-40B4-BE49-F238E27FC236}">
                  <a16:creationId xmlns:a16="http://schemas.microsoft.com/office/drawing/2014/main" id="{C086BCCE-0784-5ACF-A060-F89E718FF8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763;p20">
                <a:extLst>
                  <a:ext uri="{FF2B5EF4-FFF2-40B4-BE49-F238E27FC236}">
                    <a16:creationId xmlns:a16="http://schemas.microsoft.com/office/drawing/2014/main" id="{FFC71D58-2533-4B22-B242-5AFE511EDBAE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764;p20">
                <a:extLst>
                  <a:ext uri="{FF2B5EF4-FFF2-40B4-BE49-F238E27FC236}">
                    <a16:creationId xmlns:a16="http://schemas.microsoft.com/office/drawing/2014/main" id="{2ED799D5-18DC-A0ED-207E-B97924402997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765;p20">
                <a:extLst>
                  <a:ext uri="{FF2B5EF4-FFF2-40B4-BE49-F238E27FC236}">
                    <a16:creationId xmlns:a16="http://schemas.microsoft.com/office/drawing/2014/main" id="{046B9A7E-731E-2742-7A3E-22B499A5D23A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766;p20">
                <a:extLst>
                  <a:ext uri="{FF2B5EF4-FFF2-40B4-BE49-F238E27FC236}">
                    <a16:creationId xmlns:a16="http://schemas.microsoft.com/office/drawing/2014/main" id="{1316F149-4A92-E001-D657-DB48E8500574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767;p20">
                <a:extLst>
                  <a:ext uri="{FF2B5EF4-FFF2-40B4-BE49-F238E27FC236}">
                    <a16:creationId xmlns:a16="http://schemas.microsoft.com/office/drawing/2014/main" id="{FBEF15E2-4334-64C9-B49E-710A86A9C645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768;p20">
                <a:extLst>
                  <a:ext uri="{FF2B5EF4-FFF2-40B4-BE49-F238E27FC236}">
                    <a16:creationId xmlns:a16="http://schemas.microsoft.com/office/drawing/2014/main" id="{ECE62A23-5D4E-ADDE-17F2-AAFB382489E8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769;p20">
                <a:extLst>
                  <a:ext uri="{FF2B5EF4-FFF2-40B4-BE49-F238E27FC236}">
                    <a16:creationId xmlns:a16="http://schemas.microsoft.com/office/drawing/2014/main" id="{A1EE67E5-D5C9-8313-25FB-3993163CBA4D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770;p20">
                <a:extLst>
                  <a:ext uri="{FF2B5EF4-FFF2-40B4-BE49-F238E27FC236}">
                    <a16:creationId xmlns:a16="http://schemas.microsoft.com/office/drawing/2014/main" id="{4D217F40-FB0C-A0F9-4C8B-945194153254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771;p20">
                <a:extLst>
                  <a:ext uri="{FF2B5EF4-FFF2-40B4-BE49-F238E27FC236}">
                    <a16:creationId xmlns:a16="http://schemas.microsoft.com/office/drawing/2014/main" id="{95BA477E-85B3-AAAA-252E-1CF5F486E67E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772;p20">
                <a:extLst>
                  <a:ext uri="{FF2B5EF4-FFF2-40B4-BE49-F238E27FC236}">
                    <a16:creationId xmlns:a16="http://schemas.microsoft.com/office/drawing/2014/main" id="{831A98D0-CA2F-78E5-B3AB-73E698978367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773;p20">
                <a:extLst>
                  <a:ext uri="{FF2B5EF4-FFF2-40B4-BE49-F238E27FC236}">
                    <a16:creationId xmlns:a16="http://schemas.microsoft.com/office/drawing/2014/main" id="{2FABEFA9-7EB5-E4BC-2C2A-56FB2A168A4E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774;p20">
                <a:extLst>
                  <a:ext uri="{FF2B5EF4-FFF2-40B4-BE49-F238E27FC236}">
                    <a16:creationId xmlns:a16="http://schemas.microsoft.com/office/drawing/2014/main" id="{FB32E2CD-2886-375B-A6C8-08014526A034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68" name="Google Shape;775;p20">
                <a:extLst>
                  <a:ext uri="{FF2B5EF4-FFF2-40B4-BE49-F238E27FC236}">
                    <a16:creationId xmlns:a16="http://schemas.microsoft.com/office/drawing/2014/main" id="{CD1864E2-B522-F400-B22E-501882935105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69" name="Google Shape;776;p20">
                <a:extLst>
                  <a:ext uri="{FF2B5EF4-FFF2-40B4-BE49-F238E27FC236}">
                    <a16:creationId xmlns:a16="http://schemas.microsoft.com/office/drawing/2014/main" id="{78993715-8137-30EC-F008-919DA4A15254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70" name="Google Shape;777;p20">
                <a:extLst>
                  <a:ext uri="{FF2B5EF4-FFF2-40B4-BE49-F238E27FC236}">
                    <a16:creationId xmlns:a16="http://schemas.microsoft.com/office/drawing/2014/main" id="{309750D0-5C7C-D98F-6FDC-0FCC97A6B8CB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778;p20">
              <a:extLst>
                <a:ext uri="{FF2B5EF4-FFF2-40B4-BE49-F238E27FC236}">
                  <a16:creationId xmlns:a16="http://schemas.microsoft.com/office/drawing/2014/main" id="{181917F2-6415-466C-5678-3B67DAA8EB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779;p20">
                <a:extLst>
                  <a:ext uri="{FF2B5EF4-FFF2-40B4-BE49-F238E27FC236}">
                    <a16:creationId xmlns:a16="http://schemas.microsoft.com/office/drawing/2014/main" id="{BBB7C3EE-E2F8-D7DC-32AD-862F0F51E56E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780;p20">
                <a:extLst>
                  <a:ext uri="{FF2B5EF4-FFF2-40B4-BE49-F238E27FC236}">
                    <a16:creationId xmlns:a16="http://schemas.microsoft.com/office/drawing/2014/main" id="{CC393189-80FF-3530-5432-247EB7F62636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781;p20">
                <a:extLst>
                  <a:ext uri="{FF2B5EF4-FFF2-40B4-BE49-F238E27FC236}">
                    <a16:creationId xmlns:a16="http://schemas.microsoft.com/office/drawing/2014/main" id="{044934CA-1221-EC30-3718-DCEBB4B9FA4A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782;p20">
                <a:extLst>
                  <a:ext uri="{FF2B5EF4-FFF2-40B4-BE49-F238E27FC236}">
                    <a16:creationId xmlns:a16="http://schemas.microsoft.com/office/drawing/2014/main" id="{651B5848-D0A1-A3CE-52DE-7BEE224C3265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783;p20">
                <a:extLst>
                  <a:ext uri="{FF2B5EF4-FFF2-40B4-BE49-F238E27FC236}">
                    <a16:creationId xmlns:a16="http://schemas.microsoft.com/office/drawing/2014/main" id="{40FD7CA0-7DC1-0192-500C-4B3D471E94B1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784;p20">
                <a:extLst>
                  <a:ext uri="{FF2B5EF4-FFF2-40B4-BE49-F238E27FC236}">
                    <a16:creationId xmlns:a16="http://schemas.microsoft.com/office/drawing/2014/main" id="{AE4C2F09-5BEB-35D8-A79B-95325A9B0B39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785;p20">
                <a:extLst>
                  <a:ext uri="{FF2B5EF4-FFF2-40B4-BE49-F238E27FC236}">
                    <a16:creationId xmlns:a16="http://schemas.microsoft.com/office/drawing/2014/main" id="{3A8CCDFA-BE13-C7AE-FD4E-44935BFB2E5A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786;p20">
                <a:extLst>
                  <a:ext uri="{FF2B5EF4-FFF2-40B4-BE49-F238E27FC236}">
                    <a16:creationId xmlns:a16="http://schemas.microsoft.com/office/drawing/2014/main" id="{FC421DEE-2C0F-77B1-B56A-8B702C2A1523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787;p20">
                <a:extLst>
                  <a:ext uri="{FF2B5EF4-FFF2-40B4-BE49-F238E27FC236}">
                    <a16:creationId xmlns:a16="http://schemas.microsoft.com/office/drawing/2014/main" id="{FF508743-C538-D8BA-167A-7221BEC4C8E1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788;p20">
                <a:extLst>
                  <a:ext uri="{FF2B5EF4-FFF2-40B4-BE49-F238E27FC236}">
                    <a16:creationId xmlns:a16="http://schemas.microsoft.com/office/drawing/2014/main" id="{72C17CB9-6204-0CA9-3BFE-FD41DCB462EF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789;p20">
                <a:extLst>
                  <a:ext uri="{FF2B5EF4-FFF2-40B4-BE49-F238E27FC236}">
                    <a16:creationId xmlns:a16="http://schemas.microsoft.com/office/drawing/2014/main" id="{5BADB587-CFDA-AEA8-4E9E-4DD1BBB0B2A9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790;p20">
                <a:extLst>
                  <a:ext uri="{FF2B5EF4-FFF2-40B4-BE49-F238E27FC236}">
                    <a16:creationId xmlns:a16="http://schemas.microsoft.com/office/drawing/2014/main" id="{7E46F9F5-F26D-B986-B441-7F2EF49EFE4B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791;p20">
                <a:extLst>
                  <a:ext uri="{FF2B5EF4-FFF2-40B4-BE49-F238E27FC236}">
                    <a16:creationId xmlns:a16="http://schemas.microsoft.com/office/drawing/2014/main" id="{7813D555-BBAC-6588-49BD-64C4ECB1C745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792;p20">
                <a:extLst>
                  <a:ext uri="{FF2B5EF4-FFF2-40B4-BE49-F238E27FC236}">
                    <a16:creationId xmlns:a16="http://schemas.microsoft.com/office/drawing/2014/main" id="{39F6BAE1-B08C-EB5E-C67F-F680317C9A8A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793;p20">
                <a:extLst>
                  <a:ext uri="{FF2B5EF4-FFF2-40B4-BE49-F238E27FC236}">
                    <a16:creationId xmlns:a16="http://schemas.microsoft.com/office/drawing/2014/main" id="{377B9248-A021-86E3-B579-CA74E67DFD47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771" name="Google Shape;796;p20">
            <a:extLst>
              <a:ext uri="{FF2B5EF4-FFF2-40B4-BE49-F238E27FC236}">
                <a16:creationId xmlns:a16="http://schemas.microsoft.com/office/drawing/2014/main" id="{EA5C900A-E160-3818-D4DD-5AF7B9827FAD}"/>
              </a:ext>
            </a:extLst>
          </p:cNvPr>
          <p:cNvGrpSpPr>
            <a:grpSpLocks/>
          </p:cNvGrpSpPr>
          <p:nvPr/>
        </p:nvGrpSpPr>
        <p:grpSpPr bwMode="auto">
          <a:xfrm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772" name="Google Shape;797;p20">
              <a:extLst>
                <a:ext uri="{FF2B5EF4-FFF2-40B4-BE49-F238E27FC236}">
                  <a16:creationId xmlns:a16="http://schemas.microsoft.com/office/drawing/2014/main" id="{45A81111-3F41-ACB3-3F54-760DE66A0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86598481 w 98960"/>
                <a:gd name="T1" fmla="*/ 0 h 15027"/>
                <a:gd name="T2" fmla="*/ 0 w 98960"/>
                <a:gd name="T3" fmla="*/ 6044716 h 15027"/>
                <a:gd name="T4" fmla="*/ 0 w 98960"/>
                <a:gd name="T5" fmla="*/ 128288456 h 15027"/>
                <a:gd name="T6" fmla="*/ 844896730 w 98960"/>
                <a:gd name="T7" fmla="*/ 128288456 h 15027"/>
                <a:gd name="T8" fmla="*/ 844896730 w 98960"/>
                <a:gd name="T9" fmla="*/ 44071942 h 15027"/>
                <a:gd name="T10" fmla="*/ 633177376 w 98960"/>
                <a:gd name="T11" fmla="*/ 92720087 h 15027"/>
                <a:gd name="T12" fmla="*/ 426444018 w 98960"/>
                <a:gd name="T13" fmla="*/ 53139063 h 15027"/>
                <a:gd name="T14" fmla="*/ 86598481 w 98960"/>
                <a:gd name="T15" fmla="*/ 0 h 150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73" name="Google Shape;798;p20">
              <a:extLst>
                <a:ext uri="{FF2B5EF4-FFF2-40B4-BE49-F238E27FC236}">
                  <a16:creationId xmlns:a16="http://schemas.microsoft.com/office/drawing/2014/main" id="{372EDFD4-A9DB-1A81-AE66-0A7AEBCD6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09454083 w 98960"/>
                <a:gd name="T1" fmla="*/ 0 h 6896"/>
                <a:gd name="T2" fmla="*/ 0 w 98960"/>
                <a:gd name="T3" fmla="*/ 4388443 h 6896"/>
                <a:gd name="T4" fmla="*/ 0 w 98960"/>
                <a:gd name="T5" fmla="*/ 58867818 h 6896"/>
                <a:gd name="T6" fmla="*/ 844896730 w 98960"/>
                <a:gd name="T7" fmla="*/ 58867818 h 6896"/>
                <a:gd name="T8" fmla="*/ 844896730 w 98960"/>
                <a:gd name="T9" fmla="*/ 4806737 h 6896"/>
                <a:gd name="T10" fmla="*/ 607111613 w 98960"/>
                <a:gd name="T11" fmla="*/ 51414285 h 6896"/>
                <a:gd name="T12" fmla="*/ 475544731 w 98960"/>
                <a:gd name="T13" fmla="*/ 42407046 h 6896"/>
                <a:gd name="T14" fmla="*/ 109454083 w 98960"/>
                <a:gd name="T15" fmla="*/ 0 h 68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74" name="Google Shape;799;p20">
              <a:extLst>
                <a:ext uri="{FF2B5EF4-FFF2-40B4-BE49-F238E27FC236}">
                  <a16:creationId xmlns:a16="http://schemas.microsoft.com/office/drawing/2014/main" id="{FE2A3FA2-2D35-EEF4-BB56-894A7CC93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33974548 w 98960"/>
                <a:gd name="T1" fmla="*/ 0 h 9764"/>
                <a:gd name="T2" fmla="*/ 0 w 98960"/>
                <a:gd name="T3" fmla="*/ 9844023 h 9764"/>
                <a:gd name="T4" fmla="*/ 0 w 98960"/>
                <a:gd name="T5" fmla="*/ 49169019 h 9764"/>
                <a:gd name="T6" fmla="*/ 128604260 w 98960"/>
                <a:gd name="T7" fmla="*/ 42091175 h 9764"/>
                <a:gd name="T8" fmla="*/ 431771617 w 98960"/>
                <a:gd name="T9" fmla="*/ 83354262 h 9764"/>
                <a:gd name="T10" fmla="*/ 742802214 w 98960"/>
                <a:gd name="T11" fmla="*/ 83354262 h 9764"/>
                <a:gd name="T12" fmla="*/ 844896730 w 98960"/>
                <a:gd name="T13" fmla="*/ 50287429 h 9764"/>
                <a:gd name="T14" fmla="*/ 844896730 w 98960"/>
                <a:gd name="T15" fmla="*/ 16443696 h 9764"/>
                <a:gd name="T16" fmla="*/ 622769809 w 98960"/>
                <a:gd name="T17" fmla="*/ 66312830 h 9764"/>
                <a:gd name="T18" fmla="*/ 393761491 w 98960"/>
                <a:gd name="T19" fmla="*/ 33886421 h 9764"/>
                <a:gd name="T20" fmla="*/ 133974548 w 98960"/>
                <a:gd name="T21" fmla="*/ 0 h 97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75" name="Google Shape;800;p20">
              <a:extLst>
                <a:ext uri="{FF2B5EF4-FFF2-40B4-BE49-F238E27FC236}">
                  <a16:creationId xmlns:a16="http://schemas.microsoft.com/office/drawing/2014/main" id="{C140A118-D2BF-CDB7-0BDE-B9C7FC4F3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86564282 w 34426"/>
                <a:gd name="T1" fmla="*/ 0 h 6753"/>
                <a:gd name="T2" fmla="*/ 13378687 w 34426"/>
                <a:gd name="T3" fmla="*/ 3978558 h 6753"/>
                <a:gd name="T4" fmla="*/ 59783 w 34426"/>
                <a:gd name="T5" fmla="*/ 6027620 h 6753"/>
                <a:gd name="T6" fmla="*/ 0 w 34426"/>
                <a:gd name="T7" fmla="*/ 6027620 h 6753"/>
                <a:gd name="T8" fmla="*/ 0 w 34426"/>
                <a:gd name="T9" fmla="*/ 54761120 h 6753"/>
                <a:gd name="T10" fmla="*/ 133940344 w 34426"/>
                <a:gd name="T11" fmla="*/ 44942699 h 6753"/>
                <a:gd name="T12" fmla="*/ 293920852 w 34426"/>
                <a:gd name="T13" fmla="*/ 57655456 h 6753"/>
                <a:gd name="T14" fmla="*/ 74312598 w 34426"/>
                <a:gd name="T15" fmla="*/ 23658088 h 6753"/>
                <a:gd name="T16" fmla="*/ 164479926 w 34426"/>
                <a:gd name="T17" fmla="*/ 3372414 h 6753"/>
                <a:gd name="T18" fmla="*/ 86564282 w 34426"/>
                <a:gd name="T19" fmla="*/ 0 h 67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76" name="Google Shape;801;p20">
              <a:extLst>
                <a:ext uri="{FF2B5EF4-FFF2-40B4-BE49-F238E27FC236}">
                  <a16:creationId xmlns:a16="http://schemas.microsoft.com/office/drawing/2014/main" id="{BAF523BE-DE25-DD54-5C3C-C268C1D86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13979109 w 18882"/>
                <a:gd name="T1" fmla="*/ 8501 h 4822"/>
                <a:gd name="T2" fmla="*/ 113979109 w 18882"/>
                <a:gd name="T3" fmla="*/ 8501 h 4822"/>
                <a:gd name="T4" fmla="*/ 0 w 18882"/>
                <a:gd name="T5" fmla="*/ 6975372 h 4822"/>
                <a:gd name="T6" fmla="*/ 0 w 18882"/>
                <a:gd name="T7" fmla="*/ 41160615 h 4822"/>
                <a:gd name="T8" fmla="*/ 161201520 w 18882"/>
                <a:gd name="T9" fmla="*/ 41160615 h 4822"/>
                <a:gd name="T10" fmla="*/ 113979109 w 18882"/>
                <a:gd name="T11" fmla="*/ 8501 h 4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77" name="Google Shape;802;p20">
              <a:extLst>
                <a:ext uri="{FF2B5EF4-FFF2-40B4-BE49-F238E27FC236}">
                  <a16:creationId xmlns:a16="http://schemas.microsoft.com/office/drawing/2014/main" id="{63A13800-F8C0-E1D3-9702-E55279041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33940344 w 34431"/>
                <a:gd name="T1" fmla="*/ 8501 h 5757"/>
                <a:gd name="T2" fmla="*/ 0 w 34431"/>
                <a:gd name="T3" fmla="*/ 9826928 h 5757"/>
                <a:gd name="T4" fmla="*/ 0 w 34431"/>
                <a:gd name="T5" fmla="*/ 28857640 h 5757"/>
                <a:gd name="T6" fmla="*/ 0 w 34431"/>
                <a:gd name="T7" fmla="*/ 49151921 h 5757"/>
                <a:gd name="T8" fmla="*/ 113979082 w 34431"/>
                <a:gd name="T9" fmla="*/ 42185143 h 5757"/>
                <a:gd name="T10" fmla="*/ 262168889 w 34431"/>
                <a:gd name="T11" fmla="*/ 11747925 h 5757"/>
                <a:gd name="T12" fmla="*/ 293963541 w 34431"/>
                <a:gd name="T13" fmla="*/ 12721267 h 5757"/>
                <a:gd name="T14" fmla="*/ 133940344 w 34431"/>
                <a:gd name="T15" fmla="*/ 8501 h 57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78" name="Google Shape;803;p20">
              <a:extLst>
                <a:ext uri="{FF2B5EF4-FFF2-40B4-BE49-F238E27FC236}">
                  <a16:creationId xmlns:a16="http://schemas.microsoft.com/office/drawing/2014/main" id="{91B946AF-CDE8-A615-9A74-EAC35E653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8501 h 3814"/>
                <a:gd name="T2" fmla="*/ 145952979 w 22331"/>
                <a:gd name="T3" fmla="*/ 27875818 h 3814"/>
                <a:gd name="T4" fmla="*/ 170362375 w 22331"/>
                <a:gd name="T5" fmla="*/ 32554590 h 3814"/>
                <a:gd name="T6" fmla="*/ 0 w 22331"/>
                <a:gd name="T7" fmla="*/ 8501 h 38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79" name="Google Shape;804;p20">
              <a:extLst>
                <a:ext uri="{FF2B5EF4-FFF2-40B4-BE49-F238E27FC236}">
                  <a16:creationId xmlns:a16="http://schemas.microsoft.com/office/drawing/2014/main" id="{1C468EE5-E6BF-3FE2-6656-22B50726A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43161123 w 16768"/>
                <a:gd name="T1" fmla="*/ 8501 h 7259"/>
                <a:gd name="T2" fmla="*/ 0 w 16768"/>
                <a:gd name="T3" fmla="*/ 61967173 h 7259"/>
                <a:gd name="T4" fmla="*/ 143161123 w 16768"/>
                <a:gd name="T5" fmla="*/ 17314569 h 7259"/>
                <a:gd name="T6" fmla="*/ 143161123 w 16768"/>
                <a:gd name="T7" fmla="*/ 8501 h 7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80" name="Google Shape;805;p20">
              <a:extLst>
                <a:ext uri="{FF2B5EF4-FFF2-40B4-BE49-F238E27FC236}">
                  <a16:creationId xmlns:a16="http://schemas.microsoft.com/office/drawing/2014/main" id="{8DC7DF61-7D46-0D12-54A5-231AB5545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49066544 w 5747"/>
                <a:gd name="T1" fmla="*/ 0 h 3874"/>
                <a:gd name="T2" fmla="*/ 35491500 w 5747"/>
                <a:gd name="T3" fmla="*/ 5660523 h 3874"/>
                <a:gd name="T4" fmla="*/ 8501 w 5747"/>
                <a:gd name="T5" fmla="*/ 33066855 h 3874"/>
                <a:gd name="T6" fmla="*/ 49066544 w 5747"/>
                <a:gd name="T7" fmla="*/ 33066855 h 3874"/>
                <a:gd name="T8" fmla="*/ 49066544 w 5747"/>
                <a:gd name="T9" fmla="*/ 0 h 38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81" name="Google Shape;806;p20">
              <a:extLst>
                <a:ext uri="{FF2B5EF4-FFF2-40B4-BE49-F238E27FC236}">
                  <a16:creationId xmlns:a16="http://schemas.microsoft.com/office/drawing/2014/main" id="{D89949F3-3D15-F562-A022-FA44FA99A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43161123 w 16768"/>
                <a:gd name="T1" fmla="*/ 8501 h 5232"/>
                <a:gd name="T2" fmla="*/ 0 w 16768"/>
                <a:gd name="T3" fmla="*/ 44661096 h 5232"/>
                <a:gd name="T4" fmla="*/ 1511202 w 16768"/>
                <a:gd name="T5" fmla="*/ 44661096 h 5232"/>
                <a:gd name="T6" fmla="*/ 126546681 w 16768"/>
                <a:gd name="T7" fmla="*/ 21463974 h 5232"/>
                <a:gd name="T8" fmla="*/ 126930880 w 16768"/>
                <a:gd name="T9" fmla="*/ 21463974 h 5232"/>
                <a:gd name="T10" fmla="*/ 129586086 w 16768"/>
                <a:gd name="T11" fmla="*/ 39512751 h 5232"/>
                <a:gd name="T12" fmla="*/ 143161123 w 16768"/>
                <a:gd name="T13" fmla="*/ 33852232 h 5232"/>
                <a:gd name="T14" fmla="*/ 143161123 w 16768"/>
                <a:gd name="T15" fmla="*/ 8501 h 52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794" name="Google Shape;794;p20"/>
          <p:cNvSpPr txBox="1">
            <a:spLocks noGrp="1"/>
          </p:cNvSpPr>
          <p:nvPr>
            <p:ph type="title"/>
          </p:nvPr>
        </p:nvSpPr>
        <p:spPr>
          <a:xfrm>
            <a:off x="950977" y="2037384"/>
            <a:ext cx="3907200" cy="1556000"/>
          </a:xfrm>
          <a:prstGeom prst="rect">
            <a:avLst/>
          </a:prstGeom>
        </p:spPr>
        <p:txBody>
          <a:bodyPr spcFirstLastPara="1" anchor="b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795" name="Google Shape;795;p20"/>
          <p:cNvSpPr txBox="1">
            <a:spLocks noGrp="1"/>
          </p:cNvSpPr>
          <p:nvPr>
            <p:ph type="subTitle" idx="1"/>
          </p:nvPr>
        </p:nvSpPr>
        <p:spPr>
          <a:xfrm>
            <a:off x="950977" y="3491817"/>
            <a:ext cx="3907200" cy="13288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3734777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8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808;p21">
            <a:extLst>
              <a:ext uri="{FF2B5EF4-FFF2-40B4-BE49-F238E27FC236}">
                <a16:creationId xmlns:a16="http://schemas.microsoft.com/office/drawing/2014/main" id="{5FB416C2-A283-E94F-EB9F-CFA013EA1E1E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809;p21">
              <a:extLst>
                <a:ext uri="{FF2B5EF4-FFF2-40B4-BE49-F238E27FC236}">
                  <a16:creationId xmlns:a16="http://schemas.microsoft.com/office/drawing/2014/main" id="{BF3A1DCA-876D-77D6-7112-78F1A6C6CA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810;p21">
                <a:extLst>
                  <a:ext uri="{FF2B5EF4-FFF2-40B4-BE49-F238E27FC236}">
                    <a16:creationId xmlns:a16="http://schemas.microsoft.com/office/drawing/2014/main" id="{425F14D6-BCD9-D01A-352C-D4E2E95FEACD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811;p21">
                <a:extLst>
                  <a:ext uri="{FF2B5EF4-FFF2-40B4-BE49-F238E27FC236}">
                    <a16:creationId xmlns:a16="http://schemas.microsoft.com/office/drawing/2014/main" id="{97C6D3A2-7CEB-3061-6921-265768F51712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812;p21">
                <a:extLst>
                  <a:ext uri="{FF2B5EF4-FFF2-40B4-BE49-F238E27FC236}">
                    <a16:creationId xmlns:a16="http://schemas.microsoft.com/office/drawing/2014/main" id="{E691B148-DB73-8F49-AC82-4F8D4FEB5759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813;p21">
                <a:extLst>
                  <a:ext uri="{FF2B5EF4-FFF2-40B4-BE49-F238E27FC236}">
                    <a16:creationId xmlns:a16="http://schemas.microsoft.com/office/drawing/2014/main" id="{D8797D5C-CD2D-9769-7346-03AB2507ECAE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814;p21">
                <a:extLst>
                  <a:ext uri="{FF2B5EF4-FFF2-40B4-BE49-F238E27FC236}">
                    <a16:creationId xmlns:a16="http://schemas.microsoft.com/office/drawing/2014/main" id="{2DAAD168-2875-336D-51B8-213ED5FAAE47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815;p21">
                <a:extLst>
                  <a:ext uri="{FF2B5EF4-FFF2-40B4-BE49-F238E27FC236}">
                    <a16:creationId xmlns:a16="http://schemas.microsoft.com/office/drawing/2014/main" id="{25CA3660-6D7A-1BD5-D339-CD1F4F683569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816;p21">
                <a:extLst>
                  <a:ext uri="{FF2B5EF4-FFF2-40B4-BE49-F238E27FC236}">
                    <a16:creationId xmlns:a16="http://schemas.microsoft.com/office/drawing/2014/main" id="{EC4E843B-84E4-2194-836F-F54F9AC12FBE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817;p21">
                <a:extLst>
                  <a:ext uri="{FF2B5EF4-FFF2-40B4-BE49-F238E27FC236}">
                    <a16:creationId xmlns:a16="http://schemas.microsoft.com/office/drawing/2014/main" id="{67E742AB-F103-D261-691A-3F5A094E0743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818;p21">
                <a:extLst>
                  <a:ext uri="{FF2B5EF4-FFF2-40B4-BE49-F238E27FC236}">
                    <a16:creationId xmlns:a16="http://schemas.microsoft.com/office/drawing/2014/main" id="{8E4F5903-0D55-6ADF-F8C2-A61BA2CBCF76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819;p21">
                <a:extLst>
                  <a:ext uri="{FF2B5EF4-FFF2-40B4-BE49-F238E27FC236}">
                    <a16:creationId xmlns:a16="http://schemas.microsoft.com/office/drawing/2014/main" id="{CC496548-CDF7-1BC1-0F98-A4AB0A8A8695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820;p21">
                <a:extLst>
                  <a:ext uri="{FF2B5EF4-FFF2-40B4-BE49-F238E27FC236}">
                    <a16:creationId xmlns:a16="http://schemas.microsoft.com/office/drawing/2014/main" id="{15FFFBF8-272E-136F-F362-F8993C06AE9F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821;p21">
                <a:extLst>
                  <a:ext uri="{FF2B5EF4-FFF2-40B4-BE49-F238E27FC236}">
                    <a16:creationId xmlns:a16="http://schemas.microsoft.com/office/drawing/2014/main" id="{97CC195A-10AD-A2E4-36A9-089A6C5D42D7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32" name="Google Shape;822;p21">
                <a:extLst>
                  <a:ext uri="{FF2B5EF4-FFF2-40B4-BE49-F238E27FC236}">
                    <a16:creationId xmlns:a16="http://schemas.microsoft.com/office/drawing/2014/main" id="{4A0F3A15-A733-F747-0954-213E684CDE22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33" name="Google Shape;823;p21">
                <a:extLst>
                  <a:ext uri="{FF2B5EF4-FFF2-40B4-BE49-F238E27FC236}">
                    <a16:creationId xmlns:a16="http://schemas.microsoft.com/office/drawing/2014/main" id="{3C48BE5E-13DF-4D63-AC31-057BDC1BB45F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34" name="Google Shape;824;p21">
                <a:extLst>
                  <a:ext uri="{FF2B5EF4-FFF2-40B4-BE49-F238E27FC236}">
                    <a16:creationId xmlns:a16="http://schemas.microsoft.com/office/drawing/2014/main" id="{3FC777A0-51D7-785E-8175-6241037A972F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825;p21">
              <a:extLst>
                <a:ext uri="{FF2B5EF4-FFF2-40B4-BE49-F238E27FC236}">
                  <a16:creationId xmlns:a16="http://schemas.microsoft.com/office/drawing/2014/main" id="{0F3FBF66-1489-E202-75C2-8D16BA9C46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826;p21">
                <a:extLst>
                  <a:ext uri="{FF2B5EF4-FFF2-40B4-BE49-F238E27FC236}">
                    <a16:creationId xmlns:a16="http://schemas.microsoft.com/office/drawing/2014/main" id="{14BA452A-DAE5-4408-3982-B41854900339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827;p21">
                <a:extLst>
                  <a:ext uri="{FF2B5EF4-FFF2-40B4-BE49-F238E27FC236}">
                    <a16:creationId xmlns:a16="http://schemas.microsoft.com/office/drawing/2014/main" id="{57DFBC7F-5CBD-107A-F3A5-2618073F30EE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828;p21">
                <a:extLst>
                  <a:ext uri="{FF2B5EF4-FFF2-40B4-BE49-F238E27FC236}">
                    <a16:creationId xmlns:a16="http://schemas.microsoft.com/office/drawing/2014/main" id="{367429E2-8E6F-CEEB-64CB-6FA39104E2FB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829;p21">
                <a:extLst>
                  <a:ext uri="{FF2B5EF4-FFF2-40B4-BE49-F238E27FC236}">
                    <a16:creationId xmlns:a16="http://schemas.microsoft.com/office/drawing/2014/main" id="{5D6E9DE0-28FA-59C6-6D0C-A7720AC91793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830;p21">
                <a:extLst>
                  <a:ext uri="{FF2B5EF4-FFF2-40B4-BE49-F238E27FC236}">
                    <a16:creationId xmlns:a16="http://schemas.microsoft.com/office/drawing/2014/main" id="{E77E5FCE-A62E-D277-F50F-858A75F750FB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831;p21">
                <a:extLst>
                  <a:ext uri="{FF2B5EF4-FFF2-40B4-BE49-F238E27FC236}">
                    <a16:creationId xmlns:a16="http://schemas.microsoft.com/office/drawing/2014/main" id="{7AAE4C5A-ADF4-43B5-9023-9281EA45B3DE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832;p21">
                <a:extLst>
                  <a:ext uri="{FF2B5EF4-FFF2-40B4-BE49-F238E27FC236}">
                    <a16:creationId xmlns:a16="http://schemas.microsoft.com/office/drawing/2014/main" id="{E42B5E84-2F19-7D51-6B59-BC49BC555685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833;p21">
                <a:extLst>
                  <a:ext uri="{FF2B5EF4-FFF2-40B4-BE49-F238E27FC236}">
                    <a16:creationId xmlns:a16="http://schemas.microsoft.com/office/drawing/2014/main" id="{0EBE7EC7-A92C-A93F-51DF-C7D502CEB3E7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834;p21">
                <a:extLst>
                  <a:ext uri="{FF2B5EF4-FFF2-40B4-BE49-F238E27FC236}">
                    <a16:creationId xmlns:a16="http://schemas.microsoft.com/office/drawing/2014/main" id="{453CBD49-108E-DF37-16DC-2461B1906219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835;p21">
                <a:extLst>
                  <a:ext uri="{FF2B5EF4-FFF2-40B4-BE49-F238E27FC236}">
                    <a16:creationId xmlns:a16="http://schemas.microsoft.com/office/drawing/2014/main" id="{92492507-2B0C-BBC9-1F7C-32D4C20DD21B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836;p21">
                <a:extLst>
                  <a:ext uri="{FF2B5EF4-FFF2-40B4-BE49-F238E27FC236}">
                    <a16:creationId xmlns:a16="http://schemas.microsoft.com/office/drawing/2014/main" id="{6E2B8DD8-6EE1-42D3-D67A-978E40229033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837;p21">
                <a:extLst>
                  <a:ext uri="{FF2B5EF4-FFF2-40B4-BE49-F238E27FC236}">
                    <a16:creationId xmlns:a16="http://schemas.microsoft.com/office/drawing/2014/main" id="{018688DE-5245-1F02-10F2-DEE50A97C8F2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838;p21">
                <a:extLst>
                  <a:ext uri="{FF2B5EF4-FFF2-40B4-BE49-F238E27FC236}">
                    <a16:creationId xmlns:a16="http://schemas.microsoft.com/office/drawing/2014/main" id="{3E20A7ED-C046-BFF1-7513-D772A1B8BBE0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839;p21">
                <a:extLst>
                  <a:ext uri="{FF2B5EF4-FFF2-40B4-BE49-F238E27FC236}">
                    <a16:creationId xmlns:a16="http://schemas.microsoft.com/office/drawing/2014/main" id="{F3CA75F5-79FF-C99C-B217-5C0D0DB4148D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840;p21">
                <a:extLst>
                  <a:ext uri="{FF2B5EF4-FFF2-40B4-BE49-F238E27FC236}">
                    <a16:creationId xmlns:a16="http://schemas.microsoft.com/office/drawing/2014/main" id="{D65EE788-CE5B-ADA5-3EFD-2EDD6A127508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835" name="Google Shape;846;p21">
            <a:extLst>
              <a:ext uri="{FF2B5EF4-FFF2-40B4-BE49-F238E27FC236}">
                <a16:creationId xmlns:a16="http://schemas.microsoft.com/office/drawing/2014/main" id="{1090BAEA-1B00-A7C6-061A-C3BC344C4EF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836" name="Google Shape;847;p21">
              <a:extLst>
                <a:ext uri="{FF2B5EF4-FFF2-40B4-BE49-F238E27FC236}">
                  <a16:creationId xmlns:a16="http://schemas.microsoft.com/office/drawing/2014/main" id="{9A5A8C7E-F5C7-1016-68E8-C71166927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86598481 w 98960"/>
                <a:gd name="T1" fmla="*/ 0 h 15027"/>
                <a:gd name="T2" fmla="*/ 0 w 98960"/>
                <a:gd name="T3" fmla="*/ 6044716 h 15027"/>
                <a:gd name="T4" fmla="*/ 0 w 98960"/>
                <a:gd name="T5" fmla="*/ 128288456 h 15027"/>
                <a:gd name="T6" fmla="*/ 844896730 w 98960"/>
                <a:gd name="T7" fmla="*/ 128288456 h 15027"/>
                <a:gd name="T8" fmla="*/ 844896730 w 98960"/>
                <a:gd name="T9" fmla="*/ 44071942 h 15027"/>
                <a:gd name="T10" fmla="*/ 633177376 w 98960"/>
                <a:gd name="T11" fmla="*/ 92720087 h 15027"/>
                <a:gd name="T12" fmla="*/ 426444018 w 98960"/>
                <a:gd name="T13" fmla="*/ 53139063 h 15027"/>
                <a:gd name="T14" fmla="*/ 86598481 w 98960"/>
                <a:gd name="T15" fmla="*/ 0 h 150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37" name="Google Shape;848;p21">
              <a:extLst>
                <a:ext uri="{FF2B5EF4-FFF2-40B4-BE49-F238E27FC236}">
                  <a16:creationId xmlns:a16="http://schemas.microsoft.com/office/drawing/2014/main" id="{C78370AF-276C-BB55-A279-7D89B2823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09454083 w 98960"/>
                <a:gd name="T1" fmla="*/ 0 h 6896"/>
                <a:gd name="T2" fmla="*/ 0 w 98960"/>
                <a:gd name="T3" fmla="*/ 4388443 h 6896"/>
                <a:gd name="T4" fmla="*/ 0 w 98960"/>
                <a:gd name="T5" fmla="*/ 58867818 h 6896"/>
                <a:gd name="T6" fmla="*/ 844896730 w 98960"/>
                <a:gd name="T7" fmla="*/ 58867818 h 6896"/>
                <a:gd name="T8" fmla="*/ 844896730 w 98960"/>
                <a:gd name="T9" fmla="*/ 4806737 h 6896"/>
                <a:gd name="T10" fmla="*/ 607111613 w 98960"/>
                <a:gd name="T11" fmla="*/ 51414285 h 6896"/>
                <a:gd name="T12" fmla="*/ 475544731 w 98960"/>
                <a:gd name="T13" fmla="*/ 42407046 h 6896"/>
                <a:gd name="T14" fmla="*/ 109454083 w 98960"/>
                <a:gd name="T15" fmla="*/ 0 h 68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38" name="Google Shape;849;p21">
              <a:extLst>
                <a:ext uri="{FF2B5EF4-FFF2-40B4-BE49-F238E27FC236}">
                  <a16:creationId xmlns:a16="http://schemas.microsoft.com/office/drawing/2014/main" id="{312F40B1-0174-BE37-1094-B6B92BBB8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33974548 w 98960"/>
                <a:gd name="T1" fmla="*/ 0 h 9764"/>
                <a:gd name="T2" fmla="*/ 0 w 98960"/>
                <a:gd name="T3" fmla="*/ 9844023 h 9764"/>
                <a:gd name="T4" fmla="*/ 0 w 98960"/>
                <a:gd name="T5" fmla="*/ 49169019 h 9764"/>
                <a:gd name="T6" fmla="*/ 128604260 w 98960"/>
                <a:gd name="T7" fmla="*/ 42091175 h 9764"/>
                <a:gd name="T8" fmla="*/ 431771617 w 98960"/>
                <a:gd name="T9" fmla="*/ 83354262 h 9764"/>
                <a:gd name="T10" fmla="*/ 742802214 w 98960"/>
                <a:gd name="T11" fmla="*/ 83354262 h 9764"/>
                <a:gd name="T12" fmla="*/ 844896730 w 98960"/>
                <a:gd name="T13" fmla="*/ 50287429 h 9764"/>
                <a:gd name="T14" fmla="*/ 844896730 w 98960"/>
                <a:gd name="T15" fmla="*/ 16443696 h 9764"/>
                <a:gd name="T16" fmla="*/ 622769809 w 98960"/>
                <a:gd name="T17" fmla="*/ 66312830 h 9764"/>
                <a:gd name="T18" fmla="*/ 393761491 w 98960"/>
                <a:gd name="T19" fmla="*/ 33886421 h 9764"/>
                <a:gd name="T20" fmla="*/ 133974548 w 98960"/>
                <a:gd name="T21" fmla="*/ 0 h 97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39" name="Google Shape;850;p21">
              <a:extLst>
                <a:ext uri="{FF2B5EF4-FFF2-40B4-BE49-F238E27FC236}">
                  <a16:creationId xmlns:a16="http://schemas.microsoft.com/office/drawing/2014/main" id="{1C6FA889-1767-6622-9612-E01F39AF4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86564282 w 34426"/>
                <a:gd name="T1" fmla="*/ 0 h 6753"/>
                <a:gd name="T2" fmla="*/ 13378687 w 34426"/>
                <a:gd name="T3" fmla="*/ 3978558 h 6753"/>
                <a:gd name="T4" fmla="*/ 59783 w 34426"/>
                <a:gd name="T5" fmla="*/ 6027620 h 6753"/>
                <a:gd name="T6" fmla="*/ 0 w 34426"/>
                <a:gd name="T7" fmla="*/ 6027620 h 6753"/>
                <a:gd name="T8" fmla="*/ 0 w 34426"/>
                <a:gd name="T9" fmla="*/ 54761120 h 6753"/>
                <a:gd name="T10" fmla="*/ 133940344 w 34426"/>
                <a:gd name="T11" fmla="*/ 44942699 h 6753"/>
                <a:gd name="T12" fmla="*/ 293920852 w 34426"/>
                <a:gd name="T13" fmla="*/ 57655456 h 6753"/>
                <a:gd name="T14" fmla="*/ 74312598 w 34426"/>
                <a:gd name="T15" fmla="*/ 23658088 h 6753"/>
                <a:gd name="T16" fmla="*/ 164479926 w 34426"/>
                <a:gd name="T17" fmla="*/ 3372414 h 6753"/>
                <a:gd name="T18" fmla="*/ 86564282 w 34426"/>
                <a:gd name="T19" fmla="*/ 0 h 67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40" name="Google Shape;851;p21">
              <a:extLst>
                <a:ext uri="{FF2B5EF4-FFF2-40B4-BE49-F238E27FC236}">
                  <a16:creationId xmlns:a16="http://schemas.microsoft.com/office/drawing/2014/main" id="{2ACDACD2-D869-AC54-DA24-E7E5F52CF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13979109 w 18882"/>
                <a:gd name="T1" fmla="*/ 8501 h 4822"/>
                <a:gd name="T2" fmla="*/ 113979109 w 18882"/>
                <a:gd name="T3" fmla="*/ 8501 h 4822"/>
                <a:gd name="T4" fmla="*/ 0 w 18882"/>
                <a:gd name="T5" fmla="*/ 6975372 h 4822"/>
                <a:gd name="T6" fmla="*/ 0 w 18882"/>
                <a:gd name="T7" fmla="*/ 41160615 h 4822"/>
                <a:gd name="T8" fmla="*/ 161201520 w 18882"/>
                <a:gd name="T9" fmla="*/ 41160615 h 4822"/>
                <a:gd name="T10" fmla="*/ 113979109 w 18882"/>
                <a:gd name="T11" fmla="*/ 8501 h 4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46" name="Google Shape;852;p21">
              <a:extLst>
                <a:ext uri="{FF2B5EF4-FFF2-40B4-BE49-F238E27FC236}">
                  <a16:creationId xmlns:a16="http://schemas.microsoft.com/office/drawing/2014/main" id="{7937CB4B-DD67-0D25-8BD1-656C69A5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33940344 w 34431"/>
                <a:gd name="T1" fmla="*/ 8501 h 5757"/>
                <a:gd name="T2" fmla="*/ 0 w 34431"/>
                <a:gd name="T3" fmla="*/ 9826928 h 5757"/>
                <a:gd name="T4" fmla="*/ 0 w 34431"/>
                <a:gd name="T5" fmla="*/ 28857640 h 5757"/>
                <a:gd name="T6" fmla="*/ 0 w 34431"/>
                <a:gd name="T7" fmla="*/ 49151921 h 5757"/>
                <a:gd name="T8" fmla="*/ 113979082 w 34431"/>
                <a:gd name="T9" fmla="*/ 42185143 h 5757"/>
                <a:gd name="T10" fmla="*/ 262168889 w 34431"/>
                <a:gd name="T11" fmla="*/ 11747925 h 5757"/>
                <a:gd name="T12" fmla="*/ 293963541 w 34431"/>
                <a:gd name="T13" fmla="*/ 12721267 h 5757"/>
                <a:gd name="T14" fmla="*/ 133940344 w 34431"/>
                <a:gd name="T15" fmla="*/ 8501 h 57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47" name="Google Shape;853;p21">
              <a:extLst>
                <a:ext uri="{FF2B5EF4-FFF2-40B4-BE49-F238E27FC236}">
                  <a16:creationId xmlns:a16="http://schemas.microsoft.com/office/drawing/2014/main" id="{92A8C86B-FF65-AA21-971F-0EACB7DB5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8501 h 3814"/>
                <a:gd name="T2" fmla="*/ 145952979 w 22331"/>
                <a:gd name="T3" fmla="*/ 27875818 h 3814"/>
                <a:gd name="T4" fmla="*/ 170362375 w 22331"/>
                <a:gd name="T5" fmla="*/ 32554590 h 3814"/>
                <a:gd name="T6" fmla="*/ 0 w 22331"/>
                <a:gd name="T7" fmla="*/ 8501 h 38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48" name="Google Shape;854;p21">
              <a:extLst>
                <a:ext uri="{FF2B5EF4-FFF2-40B4-BE49-F238E27FC236}">
                  <a16:creationId xmlns:a16="http://schemas.microsoft.com/office/drawing/2014/main" id="{54AEE8AE-303F-A922-3EF8-22B7076BA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43161123 w 16768"/>
                <a:gd name="T1" fmla="*/ 8501 h 7259"/>
                <a:gd name="T2" fmla="*/ 0 w 16768"/>
                <a:gd name="T3" fmla="*/ 61967173 h 7259"/>
                <a:gd name="T4" fmla="*/ 143161123 w 16768"/>
                <a:gd name="T5" fmla="*/ 17314569 h 7259"/>
                <a:gd name="T6" fmla="*/ 143161123 w 16768"/>
                <a:gd name="T7" fmla="*/ 8501 h 7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49" name="Google Shape;855;p21">
              <a:extLst>
                <a:ext uri="{FF2B5EF4-FFF2-40B4-BE49-F238E27FC236}">
                  <a16:creationId xmlns:a16="http://schemas.microsoft.com/office/drawing/2014/main" id="{A5F8D71E-9841-F985-5B21-D68C6B80E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49066544 w 5747"/>
                <a:gd name="T1" fmla="*/ 0 h 3874"/>
                <a:gd name="T2" fmla="*/ 35491500 w 5747"/>
                <a:gd name="T3" fmla="*/ 5660523 h 3874"/>
                <a:gd name="T4" fmla="*/ 8501 w 5747"/>
                <a:gd name="T5" fmla="*/ 33066855 h 3874"/>
                <a:gd name="T6" fmla="*/ 49066544 w 5747"/>
                <a:gd name="T7" fmla="*/ 33066855 h 3874"/>
                <a:gd name="T8" fmla="*/ 49066544 w 5747"/>
                <a:gd name="T9" fmla="*/ 0 h 38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50" name="Google Shape;856;p21">
              <a:extLst>
                <a:ext uri="{FF2B5EF4-FFF2-40B4-BE49-F238E27FC236}">
                  <a16:creationId xmlns:a16="http://schemas.microsoft.com/office/drawing/2014/main" id="{792AD62E-B3E2-FBCC-3758-55227CC30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43161123 w 16768"/>
                <a:gd name="T1" fmla="*/ 8501 h 5232"/>
                <a:gd name="T2" fmla="*/ 0 w 16768"/>
                <a:gd name="T3" fmla="*/ 44661096 h 5232"/>
                <a:gd name="T4" fmla="*/ 1511202 w 16768"/>
                <a:gd name="T5" fmla="*/ 44661096 h 5232"/>
                <a:gd name="T6" fmla="*/ 126546681 w 16768"/>
                <a:gd name="T7" fmla="*/ 21463974 h 5232"/>
                <a:gd name="T8" fmla="*/ 126930880 w 16768"/>
                <a:gd name="T9" fmla="*/ 21463974 h 5232"/>
                <a:gd name="T10" fmla="*/ 129586086 w 16768"/>
                <a:gd name="T11" fmla="*/ 39512751 h 5232"/>
                <a:gd name="T12" fmla="*/ 143161123 w 16768"/>
                <a:gd name="T13" fmla="*/ 33852232 h 5232"/>
                <a:gd name="T14" fmla="*/ 143161123 w 16768"/>
                <a:gd name="T15" fmla="*/ 8501 h 52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841" name="Google Shape;841;p21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842" name="Google Shape;842;p21"/>
          <p:cNvSpPr txBox="1">
            <a:spLocks noGrp="1"/>
          </p:cNvSpPr>
          <p:nvPr>
            <p:ph type="subTitle" idx="1"/>
          </p:nvPr>
        </p:nvSpPr>
        <p:spPr>
          <a:xfrm>
            <a:off x="6507997" y="3621883"/>
            <a:ext cx="3859200" cy="1347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3" name="Google Shape;843;p21"/>
          <p:cNvSpPr txBox="1">
            <a:spLocks noGrp="1"/>
          </p:cNvSpPr>
          <p:nvPr>
            <p:ph type="subTitle" idx="2"/>
          </p:nvPr>
        </p:nvSpPr>
        <p:spPr>
          <a:xfrm>
            <a:off x="1824800" y="3621883"/>
            <a:ext cx="3859200" cy="1347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4" name="Google Shape;844;p21"/>
          <p:cNvSpPr txBox="1">
            <a:spLocks noGrp="1"/>
          </p:cNvSpPr>
          <p:nvPr>
            <p:ph type="subTitle" idx="3"/>
          </p:nvPr>
        </p:nvSpPr>
        <p:spPr>
          <a:xfrm>
            <a:off x="1824800" y="3254517"/>
            <a:ext cx="3859200" cy="4624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845" name="Google Shape;845;p21"/>
          <p:cNvSpPr txBox="1">
            <a:spLocks noGrp="1"/>
          </p:cNvSpPr>
          <p:nvPr>
            <p:ph type="subTitle" idx="4"/>
          </p:nvPr>
        </p:nvSpPr>
        <p:spPr>
          <a:xfrm>
            <a:off x="6507997" y="3254517"/>
            <a:ext cx="3859200" cy="4624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2857043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858;p22">
            <a:extLst>
              <a:ext uri="{FF2B5EF4-FFF2-40B4-BE49-F238E27FC236}">
                <a16:creationId xmlns:a16="http://schemas.microsoft.com/office/drawing/2014/main" id="{AA4C4EF8-4D44-5A5A-BF6D-ECEB7F1D9249}"/>
              </a:ext>
            </a:extLst>
          </p:cNvPr>
          <p:cNvGrpSpPr>
            <a:grpSpLocks/>
          </p:cNvGrpSpPr>
          <p:nvPr/>
        </p:nvGrpSpPr>
        <p:grpSpPr bwMode="auto">
          <a:xfrm rot="10800000"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859;p22">
              <a:extLst>
                <a:ext uri="{FF2B5EF4-FFF2-40B4-BE49-F238E27FC236}">
                  <a16:creationId xmlns:a16="http://schemas.microsoft.com/office/drawing/2014/main" id="{F85CB4F6-7205-6F38-C914-914AE8A6E8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860;p22">
                <a:extLst>
                  <a:ext uri="{FF2B5EF4-FFF2-40B4-BE49-F238E27FC236}">
                    <a16:creationId xmlns:a16="http://schemas.microsoft.com/office/drawing/2014/main" id="{28324214-E942-04C6-BCD2-78B8927BE2EB}"/>
                  </a:ext>
                </a:extLst>
              </p:cNvPr>
              <p:cNvSpPr/>
              <p:nvPr/>
            </p:nvSpPr>
            <p:spPr>
              <a:xfrm>
                <a:off x="5740425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861;p22">
                <a:extLst>
                  <a:ext uri="{FF2B5EF4-FFF2-40B4-BE49-F238E27FC236}">
                    <a16:creationId xmlns:a16="http://schemas.microsoft.com/office/drawing/2014/main" id="{25651A3D-A7CC-5221-0115-F53D92FEC9DB}"/>
                  </a:ext>
                </a:extLst>
              </p:cNvPr>
              <p:cNvSpPr/>
              <p:nvPr/>
            </p:nvSpPr>
            <p:spPr>
              <a:xfrm>
                <a:off x="5696992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862;p22">
                <a:extLst>
                  <a:ext uri="{FF2B5EF4-FFF2-40B4-BE49-F238E27FC236}">
                    <a16:creationId xmlns:a16="http://schemas.microsoft.com/office/drawing/2014/main" id="{CB32AD74-6A26-0ABE-8361-638EEC0880FD}"/>
                  </a:ext>
                </a:extLst>
              </p:cNvPr>
              <p:cNvSpPr/>
              <p:nvPr/>
            </p:nvSpPr>
            <p:spPr>
              <a:xfrm>
                <a:off x="5904415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863;p22">
                <a:extLst>
                  <a:ext uri="{FF2B5EF4-FFF2-40B4-BE49-F238E27FC236}">
                    <a16:creationId xmlns:a16="http://schemas.microsoft.com/office/drawing/2014/main" id="{0B6FE56C-4A7A-7DBB-15D9-4E2829DC951A}"/>
                  </a:ext>
                </a:extLst>
              </p:cNvPr>
              <p:cNvSpPr/>
              <p:nvPr/>
            </p:nvSpPr>
            <p:spPr>
              <a:xfrm>
                <a:off x="5951401" y="1067921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864;p22">
                <a:extLst>
                  <a:ext uri="{FF2B5EF4-FFF2-40B4-BE49-F238E27FC236}">
                    <a16:creationId xmlns:a16="http://schemas.microsoft.com/office/drawing/2014/main" id="{AC3175F6-0019-B0B3-EEA9-70BB359E901C}"/>
                  </a:ext>
                </a:extLst>
              </p:cNvPr>
              <p:cNvSpPr/>
              <p:nvPr/>
            </p:nvSpPr>
            <p:spPr>
              <a:xfrm>
                <a:off x="5769643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865;p22">
                <a:extLst>
                  <a:ext uri="{FF2B5EF4-FFF2-40B4-BE49-F238E27FC236}">
                    <a16:creationId xmlns:a16="http://schemas.microsoft.com/office/drawing/2014/main" id="{169C31D5-67C3-3098-643A-B5C2AD9CFC7F}"/>
                  </a:ext>
                </a:extLst>
              </p:cNvPr>
              <p:cNvSpPr/>
              <p:nvPr/>
            </p:nvSpPr>
            <p:spPr>
              <a:xfrm>
                <a:off x="6039845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866;p22">
                <a:extLst>
                  <a:ext uri="{FF2B5EF4-FFF2-40B4-BE49-F238E27FC236}">
                    <a16:creationId xmlns:a16="http://schemas.microsoft.com/office/drawing/2014/main" id="{EE3B4D52-7EA8-086D-0495-82D82DF8D82F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867;p22">
                <a:extLst>
                  <a:ext uri="{FF2B5EF4-FFF2-40B4-BE49-F238E27FC236}">
                    <a16:creationId xmlns:a16="http://schemas.microsoft.com/office/drawing/2014/main" id="{6015A47A-2252-15B0-9A0A-7C3BC2D6C324}"/>
                  </a:ext>
                </a:extLst>
              </p:cNvPr>
              <p:cNvSpPr/>
              <p:nvPr/>
            </p:nvSpPr>
            <p:spPr>
              <a:xfrm>
                <a:off x="6380592" y="1067921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868;p22">
                <a:extLst>
                  <a:ext uri="{FF2B5EF4-FFF2-40B4-BE49-F238E27FC236}">
                    <a16:creationId xmlns:a16="http://schemas.microsoft.com/office/drawing/2014/main" id="{324372E2-DDD2-3D99-2432-16AA759161FC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869;p22">
                <a:extLst>
                  <a:ext uri="{FF2B5EF4-FFF2-40B4-BE49-F238E27FC236}">
                    <a16:creationId xmlns:a16="http://schemas.microsoft.com/office/drawing/2014/main" id="{97D8045B-045D-FFF5-4B8A-F00303109995}"/>
                  </a:ext>
                </a:extLst>
              </p:cNvPr>
              <p:cNvSpPr/>
              <p:nvPr/>
            </p:nvSpPr>
            <p:spPr>
              <a:xfrm>
                <a:off x="6380592" y="1428011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870;p22">
                <a:extLst>
                  <a:ext uri="{FF2B5EF4-FFF2-40B4-BE49-F238E27FC236}">
                    <a16:creationId xmlns:a16="http://schemas.microsoft.com/office/drawing/2014/main" id="{B56F4084-8E01-B326-49C7-6FCFEA9FC9EF}"/>
                  </a:ext>
                </a:extLst>
              </p:cNvPr>
              <p:cNvSpPr/>
              <p:nvPr/>
            </p:nvSpPr>
            <p:spPr>
              <a:xfrm>
                <a:off x="6226999" y="1539222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871;p22">
                <a:extLst>
                  <a:ext uri="{FF2B5EF4-FFF2-40B4-BE49-F238E27FC236}">
                    <a16:creationId xmlns:a16="http://schemas.microsoft.com/office/drawing/2014/main" id="{89B9268C-1A24-0E70-BABB-0385F671395B}"/>
                  </a:ext>
                </a:extLst>
              </p:cNvPr>
              <p:cNvSpPr/>
              <p:nvPr/>
            </p:nvSpPr>
            <p:spPr>
              <a:xfrm>
                <a:off x="6039845" y="1539222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64" name="Google Shape;872;p22">
                <a:extLst>
                  <a:ext uri="{FF2B5EF4-FFF2-40B4-BE49-F238E27FC236}">
                    <a16:creationId xmlns:a16="http://schemas.microsoft.com/office/drawing/2014/main" id="{F006A0D9-E4F9-4D5F-0531-5747CF093F9F}"/>
                  </a:ext>
                </a:extLst>
              </p:cNvPr>
              <p:cNvSpPr/>
              <p:nvPr/>
            </p:nvSpPr>
            <p:spPr>
              <a:xfrm>
                <a:off x="5882041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65" name="Google Shape;873;p22">
                <a:extLst>
                  <a:ext uri="{FF2B5EF4-FFF2-40B4-BE49-F238E27FC236}">
                    <a16:creationId xmlns:a16="http://schemas.microsoft.com/office/drawing/2014/main" id="{728C300D-6F52-C157-EFE6-38C322F14536}"/>
                  </a:ext>
                </a:extLst>
              </p:cNvPr>
              <p:cNvSpPr/>
              <p:nvPr/>
            </p:nvSpPr>
            <p:spPr>
              <a:xfrm>
                <a:off x="5826632" y="1248887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66" name="Google Shape;874;p22">
                <a:extLst>
                  <a:ext uri="{FF2B5EF4-FFF2-40B4-BE49-F238E27FC236}">
                    <a16:creationId xmlns:a16="http://schemas.microsoft.com/office/drawing/2014/main" id="{6FFA81D0-31EE-1E7D-5B33-A18514633AB7}"/>
                  </a:ext>
                </a:extLst>
              </p:cNvPr>
              <p:cNvSpPr/>
              <p:nvPr/>
            </p:nvSpPr>
            <p:spPr>
              <a:xfrm>
                <a:off x="5882041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875;p22">
              <a:extLst>
                <a:ext uri="{FF2B5EF4-FFF2-40B4-BE49-F238E27FC236}">
                  <a16:creationId xmlns:a16="http://schemas.microsoft.com/office/drawing/2014/main" id="{88480C8B-8207-9D63-E897-903272A548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876;p22">
                <a:extLst>
                  <a:ext uri="{FF2B5EF4-FFF2-40B4-BE49-F238E27FC236}">
                    <a16:creationId xmlns:a16="http://schemas.microsoft.com/office/drawing/2014/main" id="{9218547D-8BD2-F14C-0BA5-2F6A602C115B}"/>
                  </a:ext>
                </a:extLst>
              </p:cNvPr>
              <p:cNvSpPr/>
              <p:nvPr/>
            </p:nvSpPr>
            <p:spPr>
              <a:xfrm>
                <a:off x="5740363" y="85827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877;p22">
                <a:extLst>
                  <a:ext uri="{FF2B5EF4-FFF2-40B4-BE49-F238E27FC236}">
                    <a16:creationId xmlns:a16="http://schemas.microsoft.com/office/drawing/2014/main" id="{B1AD24D2-0709-35FE-E11F-1AF721060987}"/>
                  </a:ext>
                </a:extLst>
              </p:cNvPr>
              <p:cNvSpPr/>
              <p:nvPr/>
            </p:nvSpPr>
            <p:spPr>
              <a:xfrm>
                <a:off x="5696930" y="81484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878;p22">
                <a:extLst>
                  <a:ext uri="{FF2B5EF4-FFF2-40B4-BE49-F238E27FC236}">
                    <a16:creationId xmlns:a16="http://schemas.microsoft.com/office/drawing/2014/main" id="{199E2A97-FFFD-2ED8-8796-34324B7316EA}"/>
                  </a:ext>
                </a:extLst>
              </p:cNvPr>
              <p:cNvSpPr/>
              <p:nvPr/>
            </p:nvSpPr>
            <p:spPr>
              <a:xfrm>
                <a:off x="5904353" y="102226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879;p22">
                <a:extLst>
                  <a:ext uri="{FF2B5EF4-FFF2-40B4-BE49-F238E27FC236}">
                    <a16:creationId xmlns:a16="http://schemas.microsoft.com/office/drawing/2014/main" id="{E2B76629-FC39-1A2A-02DC-A47A3A812413}"/>
                  </a:ext>
                </a:extLst>
              </p:cNvPr>
              <p:cNvSpPr/>
              <p:nvPr/>
            </p:nvSpPr>
            <p:spPr>
              <a:xfrm>
                <a:off x="5951339" y="1069508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880;p22">
                <a:extLst>
                  <a:ext uri="{FF2B5EF4-FFF2-40B4-BE49-F238E27FC236}">
                    <a16:creationId xmlns:a16="http://schemas.microsoft.com/office/drawing/2014/main" id="{AE94F42D-35B3-C5D9-8E9E-60529B22AD31}"/>
                  </a:ext>
                </a:extLst>
              </p:cNvPr>
              <p:cNvSpPr/>
              <p:nvPr/>
            </p:nvSpPr>
            <p:spPr>
              <a:xfrm>
                <a:off x="5769581" y="905125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881;p22">
                <a:extLst>
                  <a:ext uri="{FF2B5EF4-FFF2-40B4-BE49-F238E27FC236}">
                    <a16:creationId xmlns:a16="http://schemas.microsoft.com/office/drawing/2014/main" id="{064E7F1A-D15B-1D52-2EA6-92953A2245A4}"/>
                  </a:ext>
                </a:extLst>
              </p:cNvPr>
              <p:cNvSpPr/>
              <p:nvPr/>
            </p:nvSpPr>
            <p:spPr>
              <a:xfrm>
                <a:off x="6039388" y="958296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882;p22">
                <a:extLst>
                  <a:ext uri="{FF2B5EF4-FFF2-40B4-BE49-F238E27FC236}">
                    <a16:creationId xmlns:a16="http://schemas.microsoft.com/office/drawing/2014/main" id="{131F6C54-BE1E-0825-899E-99D473E68987}"/>
                  </a:ext>
                </a:extLst>
              </p:cNvPr>
              <p:cNvSpPr/>
              <p:nvPr/>
            </p:nvSpPr>
            <p:spPr>
              <a:xfrm>
                <a:off x="6225752" y="958296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883;p22">
                <a:extLst>
                  <a:ext uri="{FF2B5EF4-FFF2-40B4-BE49-F238E27FC236}">
                    <a16:creationId xmlns:a16="http://schemas.microsoft.com/office/drawing/2014/main" id="{2788D368-4676-F90C-90CD-D336C03CD1A9}"/>
                  </a:ext>
                </a:extLst>
              </p:cNvPr>
              <p:cNvSpPr/>
              <p:nvPr/>
            </p:nvSpPr>
            <p:spPr>
              <a:xfrm>
                <a:off x="6380530" y="1069508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884;p22">
                <a:extLst>
                  <a:ext uri="{FF2B5EF4-FFF2-40B4-BE49-F238E27FC236}">
                    <a16:creationId xmlns:a16="http://schemas.microsoft.com/office/drawing/2014/main" id="{963BC934-B6FA-7BAB-3534-42070A68CA5A}"/>
                  </a:ext>
                </a:extLst>
              </p:cNvPr>
              <p:cNvSpPr/>
              <p:nvPr/>
            </p:nvSpPr>
            <p:spPr>
              <a:xfrm>
                <a:off x="6439097" y="124929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885;p22">
                <a:extLst>
                  <a:ext uri="{FF2B5EF4-FFF2-40B4-BE49-F238E27FC236}">
                    <a16:creationId xmlns:a16="http://schemas.microsoft.com/office/drawing/2014/main" id="{95C04671-45CD-57CA-79AB-93BC1BA924D7}"/>
                  </a:ext>
                </a:extLst>
              </p:cNvPr>
              <p:cNvSpPr/>
              <p:nvPr/>
            </p:nvSpPr>
            <p:spPr>
              <a:xfrm>
                <a:off x="6380530" y="1429598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886;p22">
                <a:extLst>
                  <a:ext uri="{FF2B5EF4-FFF2-40B4-BE49-F238E27FC236}">
                    <a16:creationId xmlns:a16="http://schemas.microsoft.com/office/drawing/2014/main" id="{5082A59D-9752-7281-F247-7DE07C523364}"/>
                  </a:ext>
                </a:extLst>
              </p:cNvPr>
              <p:cNvSpPr/>
              <p:nvPr/>
            </p:nvSpPr>
            <p:spPr>
              <a:xfrm>
                <a:off x="6226147" y="1540810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887;p22">
                <a:extLst>
                  <a:ext uri="{FF2B5EF4-FFF2-40B4-BE49-F238E27FC236}">
                    <a16:creationId xmlns:a16="http://schemas.microsoft.com/office/drawing/2014/main" id="{F6E3F358-86F2-0173-E192-668E546651F5}"/>
                  </a:ext>
                </a:extLst>
              </p:cNvPr>
              <p:cNvSpPr/>
              <p:nvPr/>
            </p:nvSpPr>
            <p:spPr>
              <a:xfrm>
                <a:off x="6039783" y="1540810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888;p22">
                <a:extLst>
                  <a:ext uri="{FF2B5EF4-FFF2-40B4-BE49-F238E27FC236}">
                    <a16:creationId xmlns:a16="http://schemas.microsoft.com/office/drawing/2014/main" id="{74746B05-B915-3CAF-FD48-9BFAFB6CE82A}"/>
                  </a:ext>
                </a:extLst>
              </p:cNvPr>
              <p:cNvSpPr/>
              <p:nvPr/>
            </p:nvSpPr>
            <p:spPr>
              <a:xfrm>
                <a:off x="5881978" y="1429598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889;p22">
                <a:extLst>
                  <a:ext uri="{FF2B5EF4-FFF2-40B4-BE49-F238E27FC236}">
                    <a16:creationId xmlns:a16="http://schemas.microsoft.com/office/drawing/2014/main" id="{BF1F751F-F2E3-664C-4A66-935DD3488563}"/>
                  </a:ext>
                </a:extLst>
              </p:cNvPr>
              <p:cNvSpPr/>
              <p:nvPr/>
            </p:nvSpPr>
            <p:spPr>
              <a:xfrm>
                <a:off x="5826569" y="124929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890;p22">
                <a:extLst>
                  <a:ext uri="{FF2B5EF4-FFF2-40B4-BE49-F238E27FC236}">
                    <a16:creationId xmlns:a16="http://schemas.microsoft.com/office/drawing/2014/main" id="{24FDF265-F680-644A-7528-1BA933472BE2}"/>
                  </a:ext>
                </a:extLst>
              </p:cNvPr>
              <p:cNvSpPr/>
              <p:nvPr/>
            </p:nvSpPr>
            <p:spPr>
              <a:xfrm>
                <a:off x="5881978" y="1069508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867" name="Google Shape;894;p22">
            <a:extLst>
              <a:ext uri="{FF2B5EF4-FFF2-40B4-BE49-F238E27FC236}">
                <a16:creationId xmlns:a16="http://schemas.microsoft.com/office/drawing/2014/main" id="{D7411171-3CC0-1FCC-5A2C-9BAC2EDC2CE2}"/>
              </a:ext>
            </a:extLst>
          </p:cNvPr>
          <p:cNvGrpSpPr>
            <a:grpSpLocks/>
          </p:cNvGrpSpPr>
          <p:nvPr/>
        </p:nvGrpSpPr>
        <p:grpSpPr bwMode="auto">
          <a:xfrm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868" name="Google Shape;895;p22">
              <a:extLst>
                <a:ext uri="{FF2B5EF4-FFF2-40B4-BE49-F238E27FC236}">
                  <a16:creationId xmlns:a16="http://schemas.microsoft.com/office/drawing/2014/main" id="{9B65BC71-2E8D-A783-5BFD-ADC147C88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86598481 w 98960"/>
                <a:gd name="T1" fmla="*/ 0 h 15027"/>
                <a:gd name="T2" fmla="*/ 0 w 98960"/>
                <a:gd name="T3" fmla="*/ 6044716 h 15027"/>
                <a:gd name="T4" fmla="*/ 0 w 98960"/>
                <a:gd name="T5" fmla="*/ 128288456 h 15027"/>
                <a:gd name="T6" fmla="*/ 844896730 w 98960"/>
                <a:gd name="T7" fmla="*/ 128288456 h 15027"/>
                <a:gd name="T8" fmla="*/ 844896730 w 98960"/>
                <a:gd name="T9" fmla="*/ 44071942 h 15027"/>
                <a:gd name="T10" fmla="*/ 633177376 w 98960"/>
                <a:gd name="T11" fmla="*/ 92720087 h 15027"/>
                <a:gd name="T12" fmla="*/ 426444018 w 98960"/>
                <a:gd name="T13" fmla="*/ 53139063 h 15027"/>
                <a:gd name="T14" fmla="*/ 86598481 w 98960"/>
                <a:gd name="T15" fmla="*/ 0 h 150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69" name="Google Shape;896;p22">
              <a:extLst>
                <a:ext uri="{FF2B5EF4-FFF2-40B4-BE49-F238E27FC236}">
                  <a16:creationId xmlns:a16="http://schemas.microsoft.com/office/drawing/2014/main" id="{E970F932-B0E4-AB52-3999-5533E74A2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09454083 w 98960"/>
                <a:gd name="T1" fmla="*/ 0 h 6896"/>
                <a:gd name="T2" fmla="*/ 0 w 98960"/>
                <a:gd name="T3" fmla="*/ 4388443 h 6896"/>
                <a:gd name="T4" fmla="*/ 0 w 98960"/>
                <a:gd name="T5" fmla="*/ 58867818 h 6896"/>
                <a:gd name="T6" fmla="*/ 844896730 w 98960"/>
                <a:gd name="T7" fmla="*/ 58867818 h 6896"/>
                <a:gd name="T8" fmla="*/ 844896730 w 98960"/>
                <a:gd name="T9" fmla="*/ 4806737 h 6896"/>
                <a:gd name="T10" fmla="*/ 607111613 w 98960"/>
                <a:gd name="T11" fmla="*/ 51414285 h 6896"/>
                <a:gd name="T12" fmla="*/ 475544731 w 98960"/>
                <a:gd name="T13" fmla="*/ 42407046 h 6896"/>
                <a:gd name="T14" fmla="*/ 109454083 w 98960"/>
                <a:gd name="T15" fmla="*/ 0 h 68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70" name="Google Shape;897;p22">
              <a:extLst>
                <a:ext uri="{FF2B5EF4-FFF2-40B4-BE49-F238E27FC236}">
                  <a16:creationId xmlns:a16="http://schemas.microsoft.com/office/drawing/2014/main" id="{1EBC34CF-15EA-FA12-F109-47108C6DA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33974548 w 98960"/>
                <a:gd name="T1" fmla="*/ 0 h 9764"/>
                <a:gd name="T2" fmla="*/ 0 w 98960"/>
                <a:gd name="T3" fmla="*/ 9844023 h 9764"/>
                <a:gd name="T4" fmla="*/ 0 w 98960"/>
                <a:gd name="T5" fmla="*/ 49169019 h 9764"/>
                <a:gd name="T6" fmla="*/ 128604260 w 98960"/>
                <a:gd name="T7" fmla="*/ 42091175 h 9764"/>
                <a:gd name="T8" fmla="*/ 431771617 w 98960"/>
                <a:gd name="T9" fmla="*/ 83354262 h 9764"/>
                <a:gd name="T10" fmla="*/ 742802214 w 98960"/>
                <a:gd name="T11" fmla="*/ 83354262 h 9764"/>
                <a:gd name="T12" fmla="*/ 844896730 w 98960"/>
                <a:gd name="T13" fmla="*/ 50287429 h 9764"/>
                <a:gd name="T14" fmla="*/ 844896730 w 98960"/>
                <a:gd name="T15" fmla="*/ 16443696 h 9764"/>
                <a:gd name="T16" fmla="*/ 622769809 w 98960"/>
                <a:gd name="T17" fmla="*/ 66312830 h 9764"/>
                <a:gd name="T18" fmla="*/ 393761491 w 98960"/>
                <a:gd name="T19" fmla="*/ 33886421 h 9764"/>
                <a:gd name="T20" fmla="*/ 133974548 w 98960"/>
                <a:gd name="T21" fmla="*/ 0 h 97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71" name="Google Shape;898;p22">
              <a:extLst>
                <a:ext uri="{FF2B5EF4-FFF2-40B4-BE49-F238E27FC236}">
                  <a16:creationId xmlns:a16="http://schemas.microsoft.com/office/drawing/2014/main" id="{BA660038-8C38-551C-6F50-D7A37B073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86564282 w 34426"/>
                <a:gd name="T1" fmla="*/ 0 h 6753"/>
                <a:gd name="T2" fmla="*/ 13378687 w 34426"/>
                <a:gd name="T3" fmla="*/ 3978558 h 6753"/>
                <a:gd name="T4" fmla="*/ 59783 w 34426"/>
                <a:gd name="T5" fmla="*/ 6027620 h 6753"/>
                <a:gd name="T6" fmla="*/ 0 w 34426"/>
                <a:gd name="T7" fmla="*/ 6027620 h 6753"/>
                <a:gd name="T8" fmla="*/ 0 w 34426"/>
                <a:gd name="T9" fmla="*/ 54761120 h 6753"/>
                <a:gd name="T10" fmla="*/ 133940344 w 34426"/>
                <a:gd name="T11" fmla="*/ 44942699 h 6753"/>
                <a:gd name="T12" fmla="*/ 293920852 w 34426"/>
                <a:gd name="T13" fmla="*/ 57655456 h 6753"/>
                <a:gd name="T14" fmla="*/ 74312598 w 34426"/>
                <a:gd name="T15" fmla="*/ 23658088 h 6753"/>
                <a:gd name="T16" fmla="*/ 164479926 w 34426"/>
                <a:gd name="T17" fmla="*/ 3372414 h 6753"/>
                <a:gd name="T18" fmla="*/ 86564282 w 34426"/>
                <a:gd name="T19" fmla="*/ 0 h 67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72" name="Google Shape;899;p22">
              <a:extLst>
                <a:ext uri="{FF2B5EF4-FFF2-40B4-BE49-F238E27FC236}">
                  <a16:creationId xmlns:a16="http://schemas.microsoft.com/office/drawing/2014/main" id="{8442DF82-67A3-3D56-7D18-E495B1630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13979109 w 18882"/>
                <a:gd name="T1" fmla="*/ 8501 h 4822"/>
                <a:gd name="T2" fmla="*/ 113979109 w 18882"/>
                <a:gd name="T3" fmla="*/ 8501 h 4822"/>
                <a:gd name="T4" fmla="*/ 0 w 18882"/>
                <a:gd name="T5" fmla="*/ 6975372 h 4822"/>
                <a:gd name="T6" fmla="*/ 0 w 18882"/>
                <a:gd name="T7" fmla="*/ 41160615 h 4822"/>
                <a:gd name="T8" fmla="*/ 161201520 w 18882"/>
                <a:gd name="T9" fmla="*/ 41160615 h 4822"/>
                <a:gd name="T10" fmla="*/ 113979109 w 18882"/>
                <a:gd name="T11" fmla="*/ 8501 h 4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73" name="Google Shape;900;p22">
              <a:extLst>
                <a:ext uri="{FF2B5EF4-FFF2-40B4-BE49-F238E27FC236}">
                  <a16:creationId xmlns:a16="http://schemas.microsoft.com/office/drawing/2014/main" id="{AD844BD5-4950-E3EF-5CD1-EC5D45537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33940344 w 34431"/>
                <a:gd name="T1" fmla="*/ 8501 h 5757"/>
                <a:gd name="T2" fmla="*/ 0 w 34431"/>
                <a:gd name="T3" fmla="*/ 9826928 h 5757"/>
                <a:gd name="T4" fmla="*/ 0 w 34431"/>
                <a:gd name="T5" fmla="*/ 28857640 h 5757"/>
                <a:gd name="T6" fmla="*/ 0 w 34431"/>
                <a:gd name="T7" fmla="*/ 49151921 h 5757"/>
                <a:gd name="T8" fmla="*/ 113979082 w 34431"/>
                <a:gd name="T9" fmla="*/ 42185143 h 5757"/>
                <a:gd name="T10" fmla="*/ 262168889 w 34431"/>
                <a:gd name="T11" fmla="*/ 11747925 h 5757"/>
                <a:gd name="T12" fmla="*/ 293963541 w 34431"/>
                <a:gd name="T13" fmla="*/ 12721267 h 5757"/>
                <a:gd name="T14" fmla="*/ 133940344 w 34431"/>
                <a:gd name="T15" fmla="*/ 8501 h 57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74" name="Google Shape;901;p22">
              <a:extLst>
                <a:ext uri="{FF2B5EF4-FFF2-40B4-BE49-F238E27FC236}">
                  <a16:creationId xmlns:a16="http://schemas.microsoft.com/office/drawing/2014/main" id="{C0789BD5-9058-6C27-35AB-4C1D4DB14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8501 h 3814"/>
                <a:gd name="T2" fmla="*/ 145952979 w 22331"/>
                <a:gd name="T3" fmla="*/ 27875818 h 3814"/>
                <a:gd name="T4" fmla="*/ 170362375 w 22331"/>
                <a:gd name="T5" fmla="*/ 32554590 h 3814"/>
                <a:gd name="T6" fmla="*/ 0 w 22331"/>
                <a:gd name="T7" fmla="*/ 8501 h 38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75" name="Google Shape;902;p22">
              <a:extLst>
                <a:ext uri="{FF2B5EF4-FFF2-40B4-BE49-F238E27FC236}">
                  <a16:creationId xmlns:a16="http://schemas.microsoft.com/office/drawing/2014/main" id="{6355B414-AEAB-7961-6D1A-6B67B4F81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43161123 w 16768"/>
                <a:gd name="T1" fmla="*/ 8501 h 7259"/>
                <a:gd name="T2" fmla="*/ 0 w 16768"/>
                <a:gd name="T3" fmla="*/ 61967173 h 7259"/>
                <a:gd name="T4" fmla="*/ 143161123 w 16768"/>
                <a:gd name="T5" fmla="*/ 17314569 h 7259"/>
                <a:gd name="T6" fmla="*/ 143161123 w 16768"/>
                <a:gd name="T7" fmla="*/ 8501 h 7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76" name="Google Shape;903;p22">
              <a:extLst>
                <a:ext uri="{FF2B5EF4-FFF2-40B4-BE49-F238E27FC236}">
                  <a16:creationId xmlns:a16="http://schemas.microsoft.com/office/drawing/2014/main" id="{445D289A-8B9F-5527-4740-70834DBFC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49066544 w 5747"/>
                <a:gd name="T1" fmla="*/ 0 h 3874"/>
                <a:gd name="T2" fmla="*/ 35491500 w 5747"/>
                <a:gd name="T3" fmla="*/ 5660523 h 3874"/>
                <a:gd name="T4" fmla="*/ 8501 w 5747"/>
                <a:gd name="T5" fmla="*/ 33066855 h 3874"/>
                <a:gd name="T6" fmla="*/ 49066544 w 5747"/>
                <a:gd name="T7" fmla="*/ 33066855 h 3874"/>
                <a:gd name="T8" fmla="*/ 49066544 w 5747"/>
                <a:gd name="T9" fmla="*/ 0 h 38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77" name="Google Shape;904;p22">
              <a:extLst>
                <a:ext uri="{FF2B5EF4-FFF2-40B4-BE49-F238E27FC236}">
                  <a16:creationId xmlns:a16="http://schemas.microsoft.com/office/drawing/2014/main" id="{FE599E39-021C-084C-0D4A-2D5B3C1B3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43161123 w 16768"/>
                <a:gd name="T1" fmla="*/ 8501 h 5232"/>
                <a:gd name="T2" fmla="*/ 0 w 16768"/>
                <a:gd name="T3" fmla="*/ 44661096 h 5232"/>
                <a:gd name="T4" fmla="*/ 1511202 w 16768"/>
                <a:gd name="T5" fmla="*/ 44661096 h 5232"/>
                <a:gd name="T6" fmla="*/ 126546681 w 16768"/>
                <a:gd name="T7" fmla="*/ 21463974 h 5232"/>
                <a:gd name="T8" fmla="*/ 126930880 w 16768"/>
                <a:gd name="T9" fmla="*/ 21463974 h 5232"/>
                <a:gd name="T10" fmla="*/ 129586086 w 16768"/>
                <a:gd name="T11" fmla="*/ 39512751 h 5232"/>
                <a:gd name="T12" fmla="*/ 143161123 w 16768"/>
                <a:gd name="T13" fmla="*/ 33852232 h 5232"/>
                <a:gd name="T14" fmla="*/ 143161123 w 16768"/>
                <a:gd name="T15" fmla="*/ 8501 h 52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891" name="Google Shape;891;p22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892" name="Google Shape;892;p22"/>
          <p:cNvSpPr txBox="1">
            <a:spLocks noGrp="1"/>
          </p:cNvSpPr>
          <p:nvPr>
            <p:ph type="subTitle" idx="1"/>
          </p:nvPr>
        </p:nvSpPr>
        <p:spPr>
          <a:xfrm>
            <a:off x="6497537" y="1913433"/>
            <a:ext cx="4314400" cy="35960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93" name="Google Shape;893;p22"/>
          <p:cNvSpPr txBox="1">
            <a:spLocks noGrp="1"/>
          </p:cNvSpPr>
          <p:nvPr>
            <p:ph type="subTitle" idx="2"/>
          </p:nvPr>
        </p:nvSpPr>
        <p:spPr>
          <a:xfrm>
            <a:off x="1380063" y="1913433"/>
            <a:ext cx="4314400" cy="35960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9231896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906;p23">
            <a:extLst>
              <a:ext uri="{FF2B5EF4-FFF2-40B4-BE49-F238E27FC236}">
                <a16:creationId xmlns:a16="http://schemas.microsoft.com/office/drawing/2014/main" id="{1CFB778E-6CA3-EFBD-6E1C-9935800B399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907;p23">
              <a:extLst>
                <a:ext uri="{FF2B5EF4-FFF2-40B4-BE49-F238E27FC236}">
                  <a16:creationId xmlns:a16="http://schemas.microsoft.com/office/drawing/2014/main" id="{92A159E9-DB71-F000-EBF5-3C9308EF66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908;p23">
                <a:extLst>
                  <a:ext uri="{FF2B5EF4-FFF2-40B4-BE49-F238E27FC236}">
                    <a16:creationId xmlns:a16="http://schemas.microsoft.com/office/drawing/2014/main" id="{D541CB16-BBD3-CE66-A695-32760A715C66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909;p23">
                <a:extLst>
                  <a:ext uri="{FF2B5EF4-FFF2-40B4-BE49-F238E27FC236}">
                    <a16:creationId xmlns:a16="http://schemas.microsoft.com/office/drawing/2014/main" id="{7C39352E-D869-EA36-F4D2-923424C20E15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910;p23">
                <a:extLst>
                  <a:ext uri="{FF2B5EF4-FFF2-40B4-BE49-F238E27FC236}">
                    <a16:creationId xmlns:a16="http://schemas.microsoft.com/office/drawing/2014/main" id="{31E3572D-4E6B-7135-AB20-35C0167F1C70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911;p23">
                <a:extLst>
                  <a:ext uri="{FF2B5EF4-FFF2-40B4-BE49-F238E27FC236}">
                    <a16:creationId xmlns:a16="http://schemas.microsoft.com/office/drawing/2014/main" id="{52F84CA8-9371-D2A9-4A17-92AC125F786E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912;p23">
                <a:extLst>
                  <a:ext uri="{FF2B5EF4-FFF2-40B4-BE49-F238E27FC236}">
                    <a16:creationId xmlns:a16="http://schemas.microsoft.com/office/drawing/2014/main" id="{F73DEE0E-FE44-F826-94CC-EAD7E17DC60B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913;p23">
                <a:extLst>
                  <a:ext uri="{FF2B5EF4-FFF2-40B4-BE49-F238E27FC236}">
                    <a16:creationId xmlns:a16="http://schemas.microsoft.com/office/drawing/2014/main" id="{79F9EDA8-F7F2-6B03-3DCD-CFCE831B0B7A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914;p23">
                <a:extLst>
                  <a:ext uri="{FF2B5EF4-FFF2-40B4-BE49-F238E27FC236}">
                    <a16:creationId xmlns:a16="http://schemas.microsoft.com/office/drawing/2014/main" id="{C5903660-8FC4-73D3-B194-A090F570E91D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915;p23">
                <a:extLst>
                  <a:ext uri="{FF2B5EF4-FFF2-40B4-BE49-F238E27FC236}">
                    <a16:creationId xmlns:a16="http://schemas.microsoft.com/office/drawing/2014/main" id="{020EB629-3FBE-B566-F6C4-12CC5E4F8763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916;p23">
                <a:extLst>
                  <a:ext uri="{FF2B5EF4-FFF2-40B4-BE49-F238E27FC236}">
                    <a16:creationId xmlns:a16="http://schemas.microsoft.com/office/drawing/2014/main" id="{888FB560-D42C-02FF-629B-AC452E2AF083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917;p23">
                <a:extLst>
                  <a:ext uri="{FF2B5EF4-FFF2-40B4-BE49-F238E27FC236}">
                    <a16:creationId xmlns:a16="http://schemas.microsoft.com/office/drawing/2014/main" id="{E208487E-C56B-6D23-8980-E8D128B1B377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918;p23">
                <a:extLst>
                  <a:ext uri="{FF2B5EF4-FFF2-40B4-BE49-F238E27FC236}">
                    <a16:creationId xmlns:a16="http://schemas.microsoft.com/office/drawing/2014/main" id="{EFCFBD89-3434-4F41-D240-29517200D4A3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919;p23">
                <a:extLst>
                  <a:ext uri="{FF2B5EF4-FFF2-40B4-BE49-F238E27FC236}">
                    <a16:creationId xmlns:a16="http://schemas.microsoft.com/office/drawing/2014/main" id="{C9A04EAE-A195-5969-9273-0EE9BECCF45C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28" name="Google Shape;920;p23">
                <a:extLst>
                  <a:ext uri="{FF2B5EF4-FFF2-40B4-BE49-F238E27FC236}">
                    <a16:creationId xmlns:a16="http://schemas.microsoft.com/office/drawing/2014/main" id="{0902554C-5FE3-595D-4090-92FA471A0807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29" name="Google Shape;921;p23">
                <a:extLst>
                  <a:ext uri="{FF2B5EF4-FFF2-40B4-BE49-F238E27FC236}">
                    <a16:creationId xmlns:a16="http://schemas.microsoft.com/office/drawing/2014/main" id="{B04CB064-3E9B-7512-7D19-A9532EB7B5C4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30" name="Google Shape;922;p23">
                <a:extLst>
                  <a:ext uri="{FF2B5EF4-FFF2-40B4-BE49-F238E27FC236}">
                    <a16:creationId xmlns:a16="http://schemas.microsoft.com/office/drawing/2014/main" id="{E2E2B1E6-B95E-E11F-E85B-596A57A437EC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923;p23">
              <a:extLst>
                <a:ext uri="{FF2B5EF4-FFF2-40B4-BE49-F238E27FC236}">
                  <a16:creationId xmlns:a16="http://schemas.microsoft.com/office/drawing/2014/main" id="{587EDBE3-7119-7215-C78A-0961CC2272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924;p23">
                <a:extLst>
                  <a:ext uri="{FF2B5EF4-FFF2-40B4-BE49-F238E27FC236}">
                    <a16:creationId xmlns:a16="http://schemas.microsoft.com/office/drawing/2014/main" id="{1F78DFFE-4AFD-326E-A1B0-39ACA7BCDBF8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925;p23">
                <a:extLst>
                  <a:ext uri="{FF2B5EF4-FFF2-40B4-BE49-F238E27FC236}">
                    <a16:creationId xmlns:a16="http://schemas.microsoft.com/office/drawing/2014/main" id="{B2C67D86-1284-37E0-132C-5D6DE389EA3C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926;p23">
                <a:extLst>
                  <a:ext uri="{FF2B5EF4-FFF2-40B4-BE49-F238E27FC236}">
                    <a16:creationId xmlns:a16="http://schemas.microsoft.com/office/drawing/2014/main" id="{9FC4D5CC-C8BD-DCA5-974E-7DDD9A233E83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927;p23">
                <a:extLst>
                  <a:ext uri="{FF2B5EF4-FFF2-40B4-BE49-F238E27FC236}">
                    <a16:creationId xmlns:a16="http://schemas.microsoft.com/office/drawing/2014/main" id="{AEA215F5-03D3-2388-24F5-75AEE9078B38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928;p23">
                <a:extLst>
                  <a:ext uri="{FF2B5EF4-FFF2-40B4-BE49-F238E27FC236}">
                    <a16:creationId xmlns:a16="http://schemas.microsoft.com/office/drawing/2014/main" id="{37CCF1C6-AFCF-3EAF-70C6-D5FEAC1C23C1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929;p23">
                <a:extLst>
                  <a:ext uri="{FF2B5EF4-FFF2-40B4-BE49-F238E27FC236}">
                    <a16:creationId xmlns:a16="http://schemas.microsoft.com/office/drawing/2014/main" id="{6A956442-93FF-DA31-2F9D-A3F33C249EDE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930;p23">
                <a:extLst>
                  <a:ext uri="{FF2B5EF4-FFF2-40B4-BE49-F238E27FC236}">
                    <a16:creationId xmlns:a16="http://schemas.microsoft.com/office/drawing/2014/main" id="{4C0A8A18-BBA1-31B5-9419-02919661C610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931;p23">
                <a:extLst>
                  <a:ext uri="{FF2B5EF4-FFF2-40B4-BE49-F238E27FC236}">
                    <a16:creationId xmlns:a16="http://schemas.microsoft.com/office/drawing/2014/main" id="{640920FF-0301-B592-F23A-B8E28D40DAA1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932;p23">
                <a:extLst>
                  <a:ext uri="{FF2B5EF4-FFF2-40B4-BE49-F238E27FC236}">
                    <a16:creationId xmlns:a16="http://schemas.microsoft.com/office/drawing/2014/main" id="{0461CF64-A808-2885-2B6E-B710E65A189D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933;p23">
                <a:extLst>
                  <a:ext uri="{FF2B5EF4-FFF2-40B4-BE49-F238E27FC236}">
                    <a16:creationId xmlns:a16="http://schemas.microsoft.com/office/drawing/2014/main" id="{858F7893-381B-01B8-178F-1C9E1C1EE683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934;p23">
                <a:extLst>
                  <a:ext uri="{FF2B5EF4-FFF2-40B4-BE49-F238E27FC236}">
                    <a16:creationId xmlns:a16="http://schemas.microsoft.com/office/drawing/2014/main" id="{614EA5F8-E220-2CAB-5EAC-EB1F4F084F54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935;p23">
                <a:extLst>
                  <a:ext uri="{FF2B5EF4-FFF2-40B4-BE49-F238E27FC236}">
                    <a16:creationId xmlns:a16="http://schemas.microsoft.com/office/drawing/2014/main" id="{58E3F649-44C1-AE4E-C399-61270EB4E7C6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936;p23">
                <a:extLst>
                  <a:ext uri="{FF2B5EF4-FFF2-40B4-BE49-F238E27FC236}">
                    <a16:creationId xmlns:a16="http://schemas.microsoft.com/office/drawing/2014/main" id="{27F352F0-456A-045B-B523-40B164FE6C26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937;p23">
                <a:extLst>
                  <a:ext uri="{FF2B5EF4-FFF2-40B4-BE49-F238E27FC236}">
                    <a16:creationId xmlns:a16="http://schemas.microsoft.com/office/drawing/2014/main" id="{44EECDE9-92C5-0E5C-BFFD-87569D9E3299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938;p23">
                <a:extLst>
                  <a:ext uri="{FF2B5EF4-FFF2-40B4-BE49-F238E27FC236}">
                    <a16:creationId xmlns:a16="http://schemas.microsoft.com/office/drawing/2014/main" id="{A96E4822-8511-6BC1-52DF-9B32E3116FD1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931" name="Google Shape;942;p23">
            <a:extLst>
              <a:ext uri="{FF2B5EF4-FFF2-40B4-BE49-F238E27FC236}">
                <a16:creationId xmlns:a16="http://schemas.microsoft.com/office/drawing/2014/main" id="{C920AD18-154E-F98C-1ABD-F5C5163AB8E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932" name="Google Shape;943;p23">
              <a:extLst>
                <a:ext uri="{FF2B5EF4-FFF2-40B4-BE49-F238E27FC236}">
                  <a16:creationId xmlns:a16="http://schemas.microsoft.com/office/drawing/2014/main" id="{EE871BAE-1E53-B40E-F04A-671309A4E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86598481 w 98960"/>
                <a:gd name="T1" fmla="*/ 0 h 15027"/>
                <a:gd name="T2" fmla="*/ 0 w 98960"/>
                <a:gd name="T3" fmla="*/ 6044716 h 15027"/>
                <a:gd name="T4" fmla="*/ 0 w 98960"/>
                <a:gd name="T5" fmla="*/ 128288456 h 15027"/>
                <a:gd name="T6" fmla="*/ 844896730 w 98960"/>
                <a:gd name="T7" fmla="*/ 128288456 h 15027"/>
                <a:gd name="T8" fmla="*/ 844896730 w 98960"/>
                <a:gd name="T9" fmla="*/ 44071942 h 15027"/>
                <a:gd name="T10" fmla="*/ 633177376 w 98960"/>
                <a:gd name="T11" fmla="*/ 92720087 h 15027"/>
                <a:gd name="T12" fmla="*/ 426444018 w 98960"/>
                <a:gd name="T13" fmla="*/ 53139063 h 15027"/>
                <a:gd name="T14" fmla="*/ 86598481 w 98960"/>
                <a:gd name="T15" fmla="*/ 0 h 150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33" name="Google Shape;944;p23">
              <a:extLst>
                <a:ext uri="{FF2B5EF4-FFF2-40B4-BE49-F238E27FC236}">
                  <a16:creationId xmlns:a16="http://schemas.microsoft.com/office/drawing/2014/main" id="{8323AC09-429F-E19B-36EC-0CC2B1A67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09454083 w 98960"/>
                <a:gd name="T1" fmla="*/ 0 h 6896"/>
                <a:gd name="T2" fmla="*/ 0 w 98960"/>
                <a:gd name="T3" fmla="*/ 4388443 h 6896"/>
                <a:gd name="T4" fmla="*/ 0 w 98960"/>
                <a:gd name="T5" fmla="*/ 58867818 h 6896"/>
                <a:gd name="T6" fmla="*/ 844896730 w 98960"/>
                <a:gd name="T7" fmla="*/ 58867818 h 6896"/>
                <a:gd name="T8" fmla="*/ 844896730 w 98960"/>
                <a:gd name="T9" fmla="*/ 4806737 h 6896"/>
                <a:gd name="T10" fmla="*/ 607111613 w 98960"/>
                <a:gd name="T11" fmla="*/ 51414285 h 6896"/>
                <a:gd name="T12" fmla="*/ 475544731 w 98960"/>
                <a:gd name="T13" fmla="*/ 42407046 h 6896"/>
                <a:gd name="T14" fmla="*/ 109454083 w 98960"/>
                <a:gd name="T15" fmla="*/ 0 h 68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34" name="Google Shape;945;p23">
              <a:extLst>
                <a:ext uri="{FF2B5EF4-FFF2-40B4-BE49-F238E27FC236}">
                  <a16:creationId xmlns:a16="http://schemas.microsoft.com/office/drawing/2014/main" id="{F7FEC900-DC8E-9129-6C2D-2CB6E86D6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33974548 w 98960"/>
                <a:gd name="T1" fmla="*/ 0 h 9764"/>
                <a:gd name="T2" fmla="*/ 0 w 98960"/>
                <a:gd name="T3" fmla="*/ 9844023 h 9764"/>
                <a:gd name="T4" fmla="*/ 0 w 98960"/>
                <a:gd name="T5" fmla="*/ 49169019 h 9764"/>
                <a:gd name="T6" fmla="*/ 128604260 w 98960"/>
                <a:gd name="T7" fmla="*/ 42091175 h 9764"/>
                <a:gd name="T8" fmla="*/ 431771617 w 98960"/>
                <a:gd name="T9" fmla="*/ 83354262 h 9764"/>
                <a:gd name="T10" fmla="*/ 742802214 w 98960"/>
                <a:gd name="T11" fmla="*/ 83354262 h 9764"/>
                <a:gd name="T12" fmla="*/ 844896730 w 98960"/>
                <a:gd name="T13" fmla="*/ 50287429 h 9764"/>
                <a:gd name="T14" fmla="*/ 844896730 w 98960"/>
                <a:gd name="T15" fmla="*/ 16443696 h 9764"/>
                <a:gd name="T16" fmla="*/ 622769809 w 98960"/>
                <a:gd name="T17" fmla="*/ 66312830 h 9764"/>
                <a:gd name="T18" fmla="*/ 393761491 w 98960"/>
                <a:gd name="T19" fmla="*/ 33886421 h 9764"/>
                <a:gd name="T20" fmla="*/ 133974548 w 98960"/>
                <a:gd name="T21" fmla="*/ 0 h 97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35" name="Google Shape;946;p23">
              <a:extLst>
                <a:ext uri="{FF2B5EF4-FFF2-40B4-BE49-F238E27FC236}">
                  <a16:creationId xmlns:a16="http://schemas.microsoft.com/office/drawing/2014/main" id="{CB5282D0-AB2D-E593-FCD7-69ECA3253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86564282 w 34426"/>
                <a:gd name="T1" fmla="*/ 0 h 6753"/>
                <a:gd name="T2" fmla="*/ 13378687 w 34426"/>
                <a:gd name="T3" fmla="*/ 3978558 h 6753"/>
                <a:gd name="T4" fmla="*/ 59783 w 34426"/>
                <a:gd name="T5" fmla="*/ 6027620 h 6753"/>
                <a:gd name="T6" fmla="*/ 0 w 34426"/>
                <a:gd name="T7" fmla="*/ 6027620 h 6753"/>
                <a:gd name="T8" fmla="*/ 0 w 34426"/>
                <a:gd name="T9" fmla="*/ 54761120 h 6753"/>
                <a:gd name="T10" fmla="*/ 133940344 w 34426"/>
                <a:gd name="T11" fmla="*/ 44942699 h 6753"/>
                <a:gd name="T12" fmla="*/ 293920852 w 34426"/>
                <a:gd name="T13" fmla="*/ 57655456 h 6753"/>
                <a:gd name="T14" fmla="*/ 74312598 w 34426"/>
                <a:gd name="T15" fmla="*/ 23658088 h 6753"/>
                <a:gd name="T16" fmla="*/ 164479926 w 34426"/>
                <a:gd name="T17" fmla="*/ 3372414 h 6753"/>
                <a:gd name="T18" fmla="*/ 86564282 w 34426"/>
                <a:gd name="T19" fmla="*/ 0 h 67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36" name="Google Shape;947;p23">
              <a:extLst>
                <a:ext uri="{FF2B5EF4-FFF2-40B4-BE49-F238E27FC236}">
                  <a16:creationId xmlns:a16="http://schemas.microsoft.com/office/drawing/2014/main" id="{C1F3902A-BDFF-BF89-8BB9-F021E5AB3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13979109 w 18882"/>
                <a:gd name="T1" fmla="*/ 8501 h 4822"/>
                <a:gd name="T2" fmla="*/ 113979109 w 18882"/>
                <a:gd name="T3" fmla="*/ 8501 h 4822"/>
                <a:gd name="T4" fmla="*/ 0 w 18882"/>
                <a:gd name="T5" fmla="*/ 6975372 h 4822"/>
                <a:gd name="T6" fmla="*/ 0 w 18882"/>
                <a:gd name="T7" fmla="*/ 41160615 h 4822"/>
                <a:gd name="T8" fmla="*/ 161201520 w 18882"/>
                <a:gd name="T9" fmla="*/ 41160615 h 4822"/>
                <a:gd name="T10" fmla="*/ 113979109 w 18882"/>
                <a:gd name="T11" fmla="*/ 8501 h 4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37" name="Google Shape;948;p23">
              <a:extLst>
                <a:ext uri="{FF2B5EF4-FFF2-40B4-BE49-F238E27FC236}">
                  <a16:creationId xmlns:a16="http://schemas.microsoft.com/office/drawing/2014/main" id="{9AA83C47-9210-82A8-CCDD-4119DCA15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33940344 w 34431"/>
                <a:gd name="T1" fmla="*/ 8501 h 5757"/>
                <a:gd name="T2" fmla="*/ 0 w 34431"/>
                <a:gd name="T3" fmla="*/ 9826928 h 5757"/>
                <a:gd name="T4" fmla="*/ 0 w 34431"/>
                <a:gd name="T5" fmla="*/ 28857640 h 5757"/>
                <a:gd name="T6" fmla="*/ 0 w 34431"/>
                <a:gd name="T7" fmla="*/ 49151921 h 5757"/>
                <a:gd name="T8" fmla="*/ 113979082 w 34431"/>
                <a:gd name="T9" fmla="*/ 42185143 h 5757"/>
                <a:gd name="T10" fmla="*/ 262168889 w 34431"/>
                <a:gd name="T11" fmla="*/ 11747925 h 5757"/>
                <a:gd name="T12" fmla="*/ 293963541 w 34431"/>
                <a:gd name="T13" fmla="*/ 12721267 h 5757"/>
                <a:gd name="T14" fmla="*/ 133940344 w 34431"/>
                <a:gd name="T15" fmla="*/ 8501 h 57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38" name="Google Shape;949;p23">
              <a:extLst>
                <a:ext uri="{FF2B5EF4-FFF2-40B4-BE49-F238E27FC236}">
                  <a16:creationId xmlns:a16="http://schemas.microsoft.com/office/drawing/2014/main" id="{6A2634E8-F9F0-C5C9-CD45-D195F310D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8501 h 3814"/>
                <a:gd name="T2" fmla="*/ 145952979 w 22331"/>
                <a:gd name="T3" fmla="*/ 27875818 h 3814"/>
                <a:gd name="T4" fmla="*/ 170362375 w 22331"/>
                <a:gd name="T5" fmla="*/ 32554590 h 3814"/>
                <a:gd name="T6" fmla="*/ 0 w 22331"/>
                <a:gd name="T7" fmla="*/ 8501 h 38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42" name="Google Shape;950;p23">
              <a:extLst>
                <a:ext uri="{FF2B5EF4-FFF2-40B4-BE49-F238E27FC236}">
                  <a16:creationId xmlns:a16="http://schemas.microsoft.com/office/drawing/2014/main" id="{9AC292AC-0C91-4A07-ABC6-97187E93F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43161123 w 16768"/>
                <a:gd name="T1" fmla="*/ 8501 h 7259"/>
                <a:gd name="T2" fmla="*/ 0 w 16768"/>
                <a:gd name="T3" fmla="*/ 61967173 h 7259"/>
                <a:gd name="T4" fmla="*/ 143161123 w 16768"/>
                <a:gd name="T5" fmla="*/ 17314569 h 7259"/>
                <a:gd name="T6" fmla="*/ 143161123 w 16768"/>
                <a:gd name="T7" fmla="*/ 8501 h 7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43" name="Google Shape;951;p23">
              <a:extLst>
                <a:ext uri="{FF2B5EF4-FFF2-40B4-BE49-F238E27FC236}">
                  <a16:creationId xmlns:a16="http://schemas.microsoft.com/office/drawing/2014/main" id="{DFA02B1C-8BAB-6CDF-6BA6-FF40AAF49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49066544 w 5747"/>
                <a:gd name="T1" fmla="*/ 0 h 3874"/>
                <a:gd name="T2" fmla="*/ 35491500 w 5747"/>
                <a:gd name="T3" fmla="*/ 5660523 h 3874"/>
                <a:gd name="T4" fmla="*/ 8501 w 5747"/>
                <a:gd name="T5" fmla="*/ 33066855 h 3874"/>
                <a:gd name="T6" fmla="*/ 49066544 w 5747"/>
                <a:gd name="T7" fmla="*/ 33066855 h 3874"/>
                <a:gd name="T8" fmla="*/ 49066544 w 5747"/>
                <a:gd name="T9" fmla="*/ 0 h 38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44" name="Google Shape;952;p23">
              <a:extLst>
                <a:ext uri="{FF2B5EF4-FFF2-40B4-BE49-F238E27FC236}">
                  <a16:creationId xmlns:a16="http://schemas.microsoft.com/office/drawing/2014/main" id="{7F847076-A35A-6DE7-79EE-59F0BD541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43161123 w 16768"/>
                <a:gd name="T1" fmla="*/ 8501 h 5232"/>
                <a:gd name="T2" fmla="*/ 0 w 16768"/>
                <a:gd name="T3" fmla="*/ 44661096 h 5232"/>
                <a:gd name="T4" fmla="*/ 1511202 w 16768"/>
                <a:gd name="T5" fmla="*/ 44661096 h 5232"/>
                <a:gd name="T6" fmla="*/ 126546681 w 16768"/>
                <a:gd name="T7" fmla="*/ 21463974 h 5232"/>
                <a:gd name="T8" fmla="*/ 126930880 w 16768"/>
                <a:gd name="T9" fmla="*/ 21463974 h 5232"/>
                <a:gd name="T10" fmla="*/ 129586086 w 16768"/>
                <a:gd name="T11" fmla="*/ 39512751 h 5232"/>
                <a:gd name="T12" fmla="*/ 143161123 w 16768"/>
                <a:gd name="T13" fmla="*/ 33852232 h 5232"/>
                <a:gd name="T14" fmla="*/ 143161123 w 16768"/>
                <a:gd name="T15" fmla="*/ 8501 h 52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939" name="Google Shape;939;p23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940" name="Google Shape;940;p23"/>
          <p:cNvSpPr txBox="1">
            <a:spLocks noGrp="1"/>
          </p:cNvSpPr>
          <p:nvPr>
            <p:ph type="body" idx="1"/>
          </p:nvPr>
        </p:nvSpPr>
        <p:spPr>
          <a:xfrm>
            <a:off x="1176316" y="2049633"/>
            <a:ext cx="4824400" cy="3268800"/>
          </a:xfrm>
          <a:prstGeom prst="rect">
            <a:avLst/>
          </a:prstGeom>
        </p:spPr>
        <p:txBody>
          <a:bodyPr/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unito Light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941" name="Google Shape;941;p23"/>
          <p:cNvSpPr txBox="1">
            <a:spLocks noGrp="1"/>
          </p:cNvSpPr>
          <p:nvPr>
            <p:ph type="body" idx="2"/>
          </p:nvPr>
        </p:nvSpPr>
        <p:spPr>
          <a:xfrm>
            <a:off x="6191284" y="2049633"/>
            <a:ext cx="4824400" cy="3268800"/>
          </a:xfrm>
          <a:prstGeom prst="rect">
            <a:avLst/>
          </a:prstGeom>
        </p:spPr>
        <p:txBody>
          <a:bodyPr/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unito Light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99768778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954;p24">
            <a:extLst>
              <a:ext uri="{FF2B5EF4-FFF2-40B4-BE49-F238E27FC236}">
                <a16:creationId xmlns:a16="http://schemas.microsoft.com/office/drawing/2014/main" id="{4A30803F-5E88-3197-CA28-7807B7612F96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955;p24">
              <a:extLst>
                <a:ext uri="{FF2B5EF4-FFF2-40B4-BE49-F238E27FC236}">
                  <a16:creationId xmlns:a16="http://schemas.microsoft.com/office/drawing/2014/main" id="{73073764-D41C-69A1-A565-0750CEDFC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956;p24">
                <a:extLst>
                  <a:ext uri="{FF2B5EF4-FFF2-40B4-BE49-F238E27FC236}">
                    <a16:creationId xmlns:a16="http://schemas.microsoft.com/office/drawing/2014/main" id="{1EC97014-DB62-704F-B3AD-2A7B96003999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957;p24">
                <a:extLst>
                  <a:ext uri="{FF2B5EF4-FFF2-40B4-BE49-F238E27FC236}">
                    <a16:creationId xmlns:a16="http://schemas.microsoft.com/office/drawing/2014/main" id="{CFEC38AF-F843-036B-843A-7F8FA2FBE0FA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958;p24">
                <a:extLst>
                  <a:ext uri="{FF2B5EF4-FFF2-40B4-BE49-F238E27FC236}">
                    <a16:creationId xmlns:a16="http://schemas.microsoft.com/office/drawing/2014/main" id="{C2014566-F908-F0FB-D9CE-DA917D5AE240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959;p24">
                <a:extLst>
                  <a:ext uri="{FF2B5EF4-FFF2-40B4-BE49-F238E27FC236}">
                    <a16:creationId xmlns:a16="http://schemas.microsoft.com/office/drawing/2014/main" id="{1548BF16-9C94-A02E-2046-2AD349012D95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960;p24">
                <a:extLst>
                  <a:ext uri="{FF2B5EF4-FFF2-40B4-BE49-F238E27FC236}">
                    <a16:creationId xmlns:a16="http://schemas.microsoft.com/office/drawing/2014/main" id="{7495269F-64ED-9EF3-CC4F-A2A1FF45C40D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961;p24">
                <a:extLst>
                  <a:ext uri="{FF2B5EF4-FFF2-40B4-BE49-F238E27FC236}">
                    <a16:creationId xmlns:a16="http://schemas.microsoft.com/office/drawing/2014/main" id="{BEE7788F-94A5-FA4C-9087-9AD8234C07CE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962;p24">
                <a:extLst>
                  <a:ext uri="{FF2B5EF4-FFF2-40B4-BE49-F238E27FC236}">
                    <a16:creationId xmlns:a16="http://schemas.microsoft.com/office/drawing/2014/main" id="{B9104A8E-3604-E214-45EF-D4988D14870B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963;p24">
                <a:extLst>
                  <a:ext uri="{FF2B5EF4-FFF2-40B4-BE49-F238E27FC236}">
                    <a16:creationId xmlns:a16="http://schemas.microsoft.com/office/drawing/2014/main" id="{FEBFD0A1-1C8B-0422-224E-F06E9B06F3A0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964;p24">
                <a:extLst>
                  <a:ext uri="{FF2B5EF4-FFF2-40B4-BE49-F238E27FC236}">
                    <a16:creationId xmlns:a16="http://schemas.microsoft.com/office/drawing/2014/main" id="{8BFB313B-9A3F-0DE6-E13D-45FFBC667F27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965;p24">
                <a:extLst>
                  <a:ext uri="{FF2B5EF4-FFF2-40B4-BE49-F238E27FC236}">
                    <a16:creationId xmlns:a16="http://schemas.microsoft.com/office/drawing/2014/main" id="{3B750954-6638-79FB-2DEC-104DA1413511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966;p24">
                <a:extLst>
                  <a:ext uri="{FF2B5EF4-FFF2-40B4-BE49-F238E27FC236}">
                    <a16:creationId xmlns:a16="http://schemas.microsoft.com/office/drawing/2014/main" id="{CD9AA123-79BE-8885-3C6A-93D149E98EB1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967;p24">
                <a:extLst>
                  <a:ext uri="{FF2B5EF4-FFF2-40B4-BE49-F238E27FC236}">
                    <a16:creationId xmlns:a16="http://schemas.microsoft.com/office/drawing/2014/main" id="{2BDF7E77-8991-E688-4AF9-33231D3E3324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60" name="Google Shape;968;p24">
                <a:extLst>
                  <a:ext uri="{FF2B5EF4-FFF2-40B4-BE49-F238E27FC236}">
                    <a16:creationId xmlns:a16="http://schemas.microsoft.com/office/drawing/2014/main" id="{ECEC3273-00F7-A0D1-F4B9-2B95AB15F228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61" name="Google Shape;969;p24">
                <a:extLst>
                  <a:ext uri="{FF2B5EF4-FFF2-40B4-BE49-F238E27FC236}">
                    <a16:creationId xmlns:a16="http://schemas.microsoft.com/office/drawing/2014/main" id="{ED2B6227-DE45-122A-CC96-F840288330AC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62" name="Google Shape;970;p24">
                <a:extLst>
                  <a:ext uri="{FF2B5EF4-FFF2-40B4-BE49-F238E27FC236}">
                    <a16:creationId xmlns:a16="http://schemas.microsoft.com/office/drawing/2014/main" id="{AC242C4F-5867-06DC-0D18-9EAE443DA176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971;p24">
              <a:extLst>
                <a:ext uri="{FF2B5EF4-FFF2-40B4-BE49-F238E27FC236}">
                  <a16:creationId xmlns:a16="http://schemas.microsoft.com/office/drawing/2014/main" id="{FB81E1FA-EA6B-0168-2E08-1E9CA1A477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972;p24">
                <a:extLst>
                  <a:ext uri="{FF2B5EF4-FFF2-40B4-BE49-F238E27FC236}">
                    <a16:creationId xmlns:a16="http://schemas.microsoft.com/office/drawing/2014/main" id="{031124F5-6F6D-A401-0E59-64A4D867DD39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973;p24">
                <a:extLst>
                  <a:ext uri="{FF2B5EF4-FFF2-40B4-BE49-F238E27FC236}">
                    <a16:creationId xmlns:a16="http://schemas.microsoft.com/office/drawing/2014/main" id="{F96AC847-7695-970B-FFE7-301BA02C6591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974;p24">
                <a:extLst>
                  <a:ext uri="{FF2B5EF4-FFF2-40B4-BE49-F238E27FC236}">
                    <a16:creationId xmlns:a16="http://schemas.microsoft.com/office/drawing/2014/main" id="{EED47A9C-8C83-7EC3-9602-681A3150EEB7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975;p24">
                <a:extLst>
                  <a:ext uri="{FF2B5EF4-FFF2-40B4-BE49-F238E27FC236}">
                    <a16:creationId xmlns:a16="http://schemas.microsoft.com/office/drawing/2014/main" id="{EAB25BAE-43A0-F5F7-6C41-777E987F20ED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976;p24">
                <a:extLst>
                  <a:ext uri="{FF2B5EF4-FFF2-40B4-BE49-F238E27FC236}">
                    <a16:creationId xmlns:a16="http://schemas.microsoft.com/office/drawing/2014/main" id="{2261D042-60FE-286A-D404-7E9016F280A8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977;p24">
                <a:extLst>
                  <a:ext uri="{FF2B5EF4-FFF2-40B4-BE49-F238E27FC236}">
                    <a16:creationId xmlns:a16="http://schemas.microsoft.com/office/drawing/2014/main" id="{F0F8FA72-E1A5-FF6F-A935-F95C2F69ABE1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978;p24">
                <a:extLst>
                  <a:ext uri="{FF2B5EF4-FFF2-40B4-BE49-F238E27FC236}">
                    <a16:creationId xmlns:a16="http://schemas.microsoft.com/office/drawing/2014/main" id="{27B7DC8F-522E-8BA3-AB1C-85A4012B2004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979;p24">
                <a:extLst>
                  <a:ext uri="{FF2B5EF4-FFF2-40B4-BE49-F238E27FC236}">
                    <a16:creationId xmlns:a16="http://schemas.microsoft.com/office/drawing/2014/main" id="{62301C00-758A-3262-947E-8086954AC8E5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980;p24">
                <a:extLst>
                  <a:ext uri="{FF2B5EF4-FFF2-40B4-BE49-F238E27FC236}">
                    <a16:creationId xmlns:a16="http://schemas.microsoft.com/office/drawing/2014/main" id="{8DCDC033-DA1B-D3E2-66F0-AA848F90816A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981;p24">
                <a:extLst>
                  <a:ext uri="{FF2B5EF4-FFF2-40B4-BE49-F238E27FC236}">
                    <a16:creationId xmlns:a16="http://schemas.microsoft.com/office/drawing/2014/main" id="{206184C4-E2C2-C278-F8E3-2E70677BCD16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982;p24">
                <a:extLst>
                  <a:ext uri="{FF2B5EF4-FFF2-40B4-BE49-F238E27FC236}">
                    <a16:creationId xmlns:a16="http://schemas.microsoft.com/office/drawing/2014/main" id="{6D75DF85-1F8F-F633-0871-20F585E42903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983;p24">
                <a:extLst>
                  <a:ext uri="{FF2B5EF4-FFF2-40B4-BE49-F238E27FC236}">
                    <a16:creationId xmlns:a16="http://schemas.microsoft.com/office/drawing/2014/main" id="{D70093C9-5A12-A9B1-6126-6997A08F24B4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984;p24">
                <a:extLst>
                  <a:ext uri="{FF2B5EF4-FFF2-40B4-BE49-F238E27FC236}">
                    <a16:creationId xmlns:a16="http://schemas.microsoft.com/office/drawing/2014/main" id="{74836A16-4F7B-30D4-D519-0E309A02B422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985;p24">
                <a:extLst>
                  <a:ext uri="{FF2B5EF4-FFF2-40B4-BE49-F238E27FC236}">
                    <a16:creationId xmlns:a16="http://schemas.microsoft.com/office/drawing/2014/main" id="{A2BEF303-CDF9-8762-F385-1BF657F73ACE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986;p24">
                <a:extLst>
                  <a:ext uri="{FF2B5EF4-FFF2-40B4-BE49-F238E27FC236}">
                    <a16:creationId xmlns:a16="http://schemas.microsoft.com/office/drawing/2014/main" id="{BC95EEA0-B75E-91F5-DAAE-E8CFDB5FBE45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963" name="Google Shape;994;p24">
            <a:extLst>
              <a:ext uri="{FF2B5EF4-FFF2-40B4-BE49-F238E27FC236}">
                <a16:creationId xmlns:a16="http://schemas.microsoft.com/office/drawing/2014/main" id="{435461EA-4E7E-5799-A26A-C019348A155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964" name="Google Shape;995;p24">
              <a:extLst>
                <a:ext uri="{FF2B5EF4-FFF2-40B4-BE49-F238E27FC236}">
                  <a16:creationId xmlns:a16="http://schemas.microsoft.com/office/drawing/2014/main" id="{82D5E06A-5C8F-49F2-6167-D6A900C1D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86598481 w 98960"/>
                <a:gd name="T1" fmla="*/ 0 h 15027"/>
                <a:gd name="T2" fmla="*/ 0 w 98960"/>
                <a:gd name="T3" fmla="*/ 6044716 h 15027"/>
                <a:gd name="T4" fmla="*/ 0 w 98960"/>
                <a:gd name="T5" fmla="*/ 128288456 h 15027"/>
                <a:gd name="T6" fmla="*/ 844896730 w 98960"/>
                <a:gd name="T7" fmla="*/ 128288456 h 15027"/>
                <a:gd name="T8" fmla="*/ 844896730 w 98960"/>
                <a:gd name="T9" fmla="*/ 44071942 h 15027"/>
                <a:gd name="T10" fmla="*/ 633177376 w 98960"/>
                <a:gd name="T11" fmla="*/ 92720087 h 15027"/>
                <a:gd name="T12" fmla="*/ 426444018 w 98960"/>
                <a:gd name="T13" fmla="*/ 53139063 h 15027"/>
                <a:gd name="T14" fmla="*/ 86598481 w 98960"/>
                <a:gd name="T15" fmla="*/ 0 h 150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65" name="Google Shape;996;p24">
              <a:extLst>
                <a:ext uri="{FF2B5EF4-FFF2-40B4-BE49-F238E27FC236}">
                  <a16:creationId xmlns:a16="http://schemas.microsoft.com/office/drawing/2014/main" id="{A5F0B831-351D-2D8B-34B6-96C7EF04A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09454083 w 98960"/>
                <a:gd name="T1" fmla="*/ 0 h 6896"/>
                <a:gd name="T2" fmla="*/ 0 w 98960"/>
                <a:gd name="T3" fmla="*/ 4388443 h 6896"/>
                <a:gd name="T4" fmla="*/ 0 w 98960"/>
                <a:gd name="T5" fmla="*/ 58867818 h 6896"/>
                <a:gd name="T6" fmla="*/ 844896730 w 98960"/>
                <a:gd name="T7" fmla="*/ 58867818 h 6896"/>
                <a:gd name="T8" fmla="*/ 844896730 w 98960"/>
                <a:gd name="T9" fmla="*/ 4806737 h 6896"/>
                <a:gd name="T10" fmla="*/ 607111613 w 98960"/>
                <a:gd name="T11" fmla="*/ 51414285 h 6896"/>
                <a:gd name="T12" fmla="*/ 475544731 w 98960"/>
                <a:gd name="T13" fmla="*/ 42407046 h 6896"/>
                <a:gd name="T14" fmla="*/ 109454083 w 98960"/>
                <a:gd name="T15" fmla="*/ 0 h 68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66" name="Google Shape;997;p24">
              <a:extLst>
                <a:ext uri="{FF2B5EF4-FFF2-40B4-BE49-F238E27FC236}">
                  <a16:creationId xmlns:a16="http://schemas.microsoft.com/office/drawing/2014/main" id="{FFEBBECC-7BF1-57CF-4486-2EEF4237F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33974548 w 98960"/>
                <a:gd name="T1" fmla="*/ 0 h 9764"/>
                <a:gd name="T2" fmla="*/ 0 w 98960"/>
                <a:gd name="T3" fmla="*/ 9844023 h 9764"/>
                <a:gd name="T4" fmla="*/ 0 w 98960"/>
                <a:gd name="T5" fmla="*/ 49169019 h 9764"/>
                <a:gd name="T6" fmla="*/ 128604260 w 98960"/>
                <a:gd name="T7" fmla="*/ 42091175 h 9764"/>
                <a:gd name="T8" fmla="*/ 431771617 w 98960"/>
                <a:gd name="T9" fmla="*/ 83354262 h 9764"/>
                <a:gd name="T10" fmla="*/ 742802214 w 98960"/>
                <a:gd name="T11" fmla="*/ 83354262 h 9764"/>
                <a:gd name="T12" fmla="*/ 844896730 w 98960"/>
                <a:gd name="T13" fmla="*/ 50287429 h 9764"/>
                <a:gd name="T14" fmla="*/ 844896730 w 98960"/>
                <a:gd name="T15" fmla="*/ 16443696 h 9764"/>
                <a:gd name="T16" fmla="*/ 622769809 w 98960"/>
                <a:gd name="T17" fmla="*/ 66312830 h 9764"/>
                <a:gd name="T18" fmla="*/ 393761491 w 98960"/>
                <a:gd name="T19" fmla="*/ 33886421 h 9764"/>
                <a:gd name="T20" fmla="*/ 133974548 w 98960"/>
                <a:gd name="T21" fmla="*/ 0 h 97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67" name="Google Shape;998;p24">
              <a:extLst>
                <a:ext uri="{FF2B5EF4-FFF2-40B4-BE49-F238E27FC236}">
                  <a16:creationId xmlns:a16="http://schemas.microsoft.com/office/drawing/2014/main" id="{D87260BE-39DB-7E0C-3A04-9C94361CF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86564282 w 34426"/>
                <a:gd name="T1" fmla="*/ 0 h 6753"/>
                <a:gd name="T2" fmla="*/ 13378687 w 34426"/>
                <a:gd name="T3" fmla="*/ 3978558 h 6753"/>
                <a:gd name="T4" fmla="*/ 59783 w 34426"/>
                <a:gd name="T5" fmla="*/ 6027620 h 6753"/>
                <a:gd name="T6" fmla="*/ 0 w 34426"/>
                <a:gd name="T7" fmla="*/ 6027620 h 6753"/>
                <a:gd name="T8" fmla="*/ 0 w 34426"/>
                <a:gd name="T9" fmla="*/ 54761120 h 6753"/>
                <a:gd name="T10" fmla="*/ 133940344 w 34426"/>
                <a:gd name="T11" fmla="*/ 44942699 h 6753"/>
                <a:gd name="T12" fmla="*/ 293920852 w 34426"/>
                <a:gd name="T13" fmla="*/ 57655456 h 6753"/>
                <a:gd name="T14" fmla="*/ 74312598 w 34426"/>
                <a:gd name="T15" fmla="*/ 23658088 h 6753"/>
                <a:gd name="T16" fmla="*/ 164479926 w 34426"/>
                <a:gd name="T17" fmla="*/ 3372414 h 6753"/>
                <a:gd name="T18" fmla="*/ 86564282 w 34426"/>
                <a:gd name="T19" fmla="*/ 0 h 67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68" name="Google Shape;999;p24">
              <a:extLst>
                <a:ext uri="{FF2B5EF4-FFF2-40B4-BE49-F238E27FC236}">
                  <a16:creationId xmlns:a16="http://schemas.microsoft.com/office/drawing/2014/main" id="{D551343C-0788-0907-965C-3E00503EB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13979109 w 18882"/>
                <a:gd name="T1" fmla="*/ 8501 h 4822"/>
                <a:gd name="T2" fmla="*/ 113979109 w 18882"/>
                <a:gd name="T3" fmla="*/ 8501 h 4822"/>
                <a:gd name="T4" fmla="*/ 0 w 18882"/>
                <a:gd name="T5" fmla="*/ 6975372 h 4822"/>
                <a:gd name="T6" fmla="*/ 0 w 18882"/>
                <a:gd name="T7" fmla="*/ 41160615 h 4822"/>
                <a:gd name="T8" fmla="*/ 161201520 w 18882"/>
                <a:gd name="T9" fmla="*/ 41160615 h 4822"/>
                <a:gd name="T10" fmla="*/ 113979109 w 18882"/>
                <a:gd name="T11" fmla="*/ 8501 h 4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69" name="Google Shape;1000;p24">
              <a:extLst>
                <a:ext uri="{FF2B5EF4-FFF2-40B4-BE49-F238E27FC236}">
                  <a16:creationId xmlns:a16="http://schemas.microsoft.com/office/drawing/2014/main" id="{99FAE503-E06B-84EE-BE32-7BD884E80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33940344 w 34431"/>
                <a:gd name="T1" fmla="*/ 8501 h 5757"/>
                <a:gd name="T2" fmla="*/ 0 w 34431"/>
                <a:gd name="T3" fmla="*/ 9826928 h 5757"/>
                <a:gd name="T4" fmla="*/ 0 w 34431"/>
                <a:gd name="T5" fmla="*/ 28857640 h 5757"/>
                <a:gd name="T6" fmla="*/ 0 w 34431"/>
                <a:gd name="T7" fmla="*/ 49151921 h 5757"/>
                <a:gd name="T8" fmla="*/ 113979082 w 34431"/>
                <a:gd name="T9" fmla="*/ 42185143 h 5757"/>
                <a:gd name="T10" fmla="*/ 262168889 w 34431"/>
                <a:gd name="T11" fmla="*/ 11747925 h 5757"/>
                <a:gd name="T12" fmla="*/ 293963541 w 34431"/>
                <a:gd name="T13" fmla="*/ 12721267 h 5757"/>
                <a:gd name="T14" fmla="*/ 133940344 w 34431"/>
                <a:gd name="T15" fmla="*/ 8501 h 57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70" name="Google Shape;1001;p24">
              <a:extLst>
                <a:ext uri="{FF2B5EF4-FFF2-40B4-BE49-F238E27FC236}">
                  <a16:creationId xmlns:a16="http://schemas.microsoft.com/office/drawing/2014/main" id="{533BA0FA-F037-26E5-E4D9-494C766BF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8501 h 3814"/>
                <a:gd name="T2" fmla="*/ 145952979 w 22331"/>
                <a:gd name="T3" fmla="*/ 27875818 h 3814"/>
                <a:gd name="T4" fmla="*/ 170362375 w 22331"/>
                <a:gd name="T5" fmla="*/ 32554590 h 3814"/>
                <a:gd name="T6" fmla="*/ 0 w 22331"/>
                <a:gd name="T7" fmla="*/ 8501 h 38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71" name="Google Shape;1002;p24">
              <a:extLst>
                <a:ext uri="{FF2B5EF4-FFF2-40B4-BE49-F238E27FC236}">
                  <a16:creationId xmlns:a16="http://schemas.microsoft.com/office/drawing/2014/main" id="{073CD9D2-3EE6-4230-83B4-B137CE3C0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43161123 w 16768"/>
                <a:gd name="T1" fmla="*/ 8501 h 7259"/>
                <a:gd name="T2" fmla="*/ 0 w 16768"/>
                <a:gd name="T3" fmla="*/ 61967173 h 7259"/>
                <a:gd name="T4" fmla="*/ 143161123 w 16768"/>
                <a:gd name="T5" fmla="*/ 17314569 h 7259"/>
                <a:gd name="T6" fmla="*/ 143161123 w 16768"/>
                <a:gd name="T7" fmla="*/ 8501 h 7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72" name="Google Shape;1003;p24">
              <a:extLst>
                <a:ext uri="{FF2B5EF4-FFF2-40B4-BE49-F238E27FC236}">
                  <a16:creationId xmlns:a16="http://schemas.microsoft.com/office/drawing/2014/main" id="{0E23B9D3-BC89-ACDC-6736-9171645D1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49066544 w 5747"/>
                <a:gd name="T1" fmla="*/ 0 h 3874"/>
                <a:gd name="T2" fmla="*/ 35491500 w 5747"/>
                <a:gd name="T3" fmla="*/ 5660523 h 3874"/>
                <a:gd name="T4" fmla="*/ 8501 w 5747"/>
                <a:gd name="T5" fmla="*/ 33066855 h 3874"/>
                <a:gd name="T6" fmla="*/ 49066544 w 5747"/>
                <a:gd name="T7" fmla="*/ 33066855 h 3874"/>
                <a:gd name="T8" fmla="*/ 49066544 w 5747"/>
                <a:gd name="T9" fmla="*/ 0 h 38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73" name="Google Shape;1004;p24">
              <a:extLst>
                <a:ext uri="{FF2B5EF4-FFF2-40B4-BE49-F238E27FC236}">
                  <a16:creationId xmlns:a16="http://schemas.microsoft.com/office/drawing/2014/main" id="{BD76B8EA-216D-BF6B-17CA-C5C187494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43161123 w 16768"/>
                <a:gd name="T1" fmla="*/ 8501 h 5232"/>
                <a:gd name="T2" fmla="*/ 0 w 16768"/>
                <a:gd name="T3" fmla="*/ 44661096 h 5232"/>
                <a:gd name="T4" fmla="*/ 1511202 w 16768"/>
                <a:gd name="T5" fmla="*/ 44661096 h 5232"/>
                <a:gd name="T6" fmla="*/ 126546681 w 16768"/>
                <a:gd name="T7" fmla="*/ 21463974 h 5232"/>
                <a:gd name="T8" fmla="*/ 126930880 w 16768"/>
                <a:gd name="T9" fmla="*/ 21463974 h 5232"/>
                <a:gd name="T10" fmla="*/ 129586086 w 16768"/>
                <a:gd name="T11" fmla="*/ 39512751 h 5232"/>
                <a:gd name="T12" fmla="*/ 143161123 w 16768"/>
                <a:gd name="T13" fmla="*/ 33852232 h 5232"/>
                <a:gd name="T14" fmla="*/ 143161123 w 16768"/>
                <a:gd name="T15" fmla="*/ 8501 h 52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987" name="Google Shape;987;p24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988" name="Google Shape;988;p24"/>
          <p:cNvSpPr txBox="1">
            <a:spLocks noGrp="1"/>
          </p:cNvSpPr>
          <p:nvPr>
            <p:ph type="subTitle" idx="1"/>
          </p:nvPr>
        </p:nvSpPr>
        <p:spPr>
          <a:xfrm>
            <a:off x="3747765" y="2236601"/>
            <a:ext cx="5541600" cy="7636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9" name="Google Shape;989;p24"/>
          <p:cNvSpPr txBox="1">
            <a:spLocks noGrp="1"/>
          </p:cNvSpPr>
          <p:nvPr>
            <p:ph type="subTitle" idx="2"/>
          </p:nvPr>
        </p:nvSpPr>
        <p:spPr>
          <a:xfrm>
            <a:off x="3747691" y="5171867"/>
            <a:ext cx="5541600" cy="7636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0" name="Google Shape;990;p24"/>
          <p:cNvSpPr txBox="1">
            <a:spLocks noGrp="1"/>
          </p:cNvSpPr>
          <p:nvPr>
            <p:ph type="subTitle" idx="3"/>
          </p:nvPr>
        </p:nvSpPr>
        <p:spPr>
          <a:xfrm>
            <a:off x="3747676" y="3704233"/>
            <a:ext cx="5541600" cy="7636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1" name="Google Shape;991;p24"/>
          <p:cNvSpPr txBox="1">
            <a:spLocks noGrp="1"/>
          </p:cNvSpPr>
          <p:nvPr>
            <p:ph type="subTitle" idx="4"/>
          </p:nvPr>
        </p:nvSpPr>
        <p:spPr>
          <a:xfrm>
            <a:off x="3747755" y="1871700"/>
            <a:ext cx="5541600" cy="462400"/>
          </a:xfrm>
          <a:prstGeom prst="rect">
            <a:avLst/>
          </a:prstGeom>
        </p:spPr>
        <p:txBody>
          <a:bodyPr anchor="b"/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992" name="Google Shape;992;p24"/>
          <p:cNvSpPr txBox="1">
            <a:spLocks noGrp="1"/>
          </p:cNvSpPr>
          <p:nvPr>
            <p:ph type="subTitle" idx="5"/>
          </p:nvPr>
        </p:nvSpPr>
        <p:spPr>
          <a:xfrm>
            <a:off x="3747688" y="4806967"/>
            <a:ext cx="5541600" cy="462400"/>
          </a:xfrm>
          <a:prstGeom prst="rect">
            <a:avLst/>
          </a:prstGeom>
        </p:spPr>
        <p:txBody>
          <a:bodyPr anchor="b"/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993" name="Google Shape;993;p24"/>
          <p:cNvSpPr txBox="1">
            <a:spLocks noGrp="1"/>
          </p:cNvSpPr>
          <p:nvPr>
            <p:ph type="subTitle" idx="6"/>
          </p:nvPr>
        </p:nvSpPr>
        <p:spPr>
          <a:xfrm>
            <a:off x="3747688" y="3339333"/>
            <a:ext cx="5541600" cy="462400"/>
          </a:xfrm>
          <a:prstGeom prst="rect">
            <a:avLst/>
          </a:prstGeom>
        </p:spPr>
        <p:txBody>
          <a:bodyPr anchor="b"/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4763337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1006;p25">
            <a:extLst>
              <a:ext uri="{FF2B5EF4-FFF2-40B4-BE49-F238E27FC236}">
                <a16:creationId xmlns:a16="http://schemas.microsoft.com/office/drawing/2014/main" id="{B4B05273-DE91-FE51-C2DD-D6BC7EB61C8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1007;p25">
              <a:extLst>
                <a:ext uri="{FF2B5EF4-FFF2-40B4-BE49-F238E27FC236}">
                  <a16:creationId xmlns:a16="http://schemas.microsoft.com/office/drawing/2014/main" id="{9D38044C-4D3D-B3DB-3EE1-BCA2EB7D0E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1008;p25">
                <a:extLst>
                  <a:ext uri="{FF2B5EF4-FFF2-40B4-BE49-F238E27FC236}">
                    <a16:creationId xmlns:a16="http://schemas.microsoft.com/office/drawing/2014/main" id="{DBF859E2-95A6-93D9-B2C8-C19A09E4DEA5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1009;p25">
                <a:extLst>
                  <a:ext uri="{FF2B5EF4-FFF2-40B4-BE49-F238E27FC236}">
                    <a16:creationId xmlns:a16="http://schemas.microsoft.com/office/drawing/2014/main" id="{9069C32A-B7C6-A871-FF3F-50590D94B9A4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1010;p25">
                <a:extLst>
                  <a:ext uri="{FF2B5EF4-FFF2-40B4-BE49-F238E27FC236}">
                    <a16:creationId xmlns:a16="http://schemas.microsoft.com/office/drawing/2014/main" id="{86FA3ECB-53F2-72A7-7A04-8E04B9910102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1011;p25">
                <a:extLst>
                  <a:ext uri="{FF2B5EF4-FFF2-40B4-BE49-F238E27FC236}">
                    <a16:creationId xmlns:a16="http://schemas.microsoft.com/office/drawing/2014/main" id="{54F5B5B7-5C6D-EA81-B34A-F760DAA609DF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1012;p25">
                <a:extLst>
                  <a:ext uri="{FF2B5EF4-FFF2-40B4-BE49-F238E27FC236}">
                    <a16:creationId xmlns:a16="http://schemas.microsoft.com/office/drawing/2014/main" id="{F564E8CB-6260-E181-D1D5-892D370D98BF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1013;p25">
                <a:extLst>
                  <a:ext uri="{FF2B5EF4-FFF2-40B4-BE49-F238E27FC236}">
                    <a16:creationId xmlns:a16="http://schemas.microsoft.com/office/drawing/2014/main" id="{611E58A9-8CD3-B834-6D12-4B61FF72D264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1014;p25">
                <a:extLst>
                  <a:ext uri="{FF2B5EF4-FFF2-40B4-BE49-F238E27FC236}">
                    <a16:creationId xmlns:a16="http://schemas.microsoft.com/office/drawing/2014/main" id="{5C057D38-657E-405D-ACEA-A899F4B29AE9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1015;p25">
                <a:extLst>
                  <a:ext uri="{FF2B5EF4-FFF2-40B4-BE49-F238E27FC236}">
                    <a16:creationId xmlns:a16="http://schemas.microsoft.com/office/drawing/2014/main" id="{75660F6D-99BE-254D-B10C-7B462B4BAEBF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1016;p25">
                <a:extLst>
                  <a:ext uri="{FF2B5EF4-FFF2-40B4-BE49-F238E27FC236}">
                    <a16:creationId xmlns:a16="http://schemas.microsoft.com/office/drawing/2014/main" id="{57F7175A-9DF3-D485-C50A-644F220CAB76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1017;p25">
                <a:extLst>
                  <a:ext uri="{FF2B5EF4-FFF2-40B4-BE49-F238E27FC236}">
                    <a16:creationId xmlns:a16="http://schemas.microsoft.com/office/drawing/2014/main" id="{49BC7399-F2C7-4DBE-41D0-390308900950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1018;p25">
                <a:extLst>
                  <a:ext uri="{FF2B5EF4-FFF2-40B4-BE49-F238E27FC236}">
                    <a16:creationId xmlns:a16="http://schemas.microsoft.com/office/drawing/2014/main" id="{60056FB1-66F9-D780-6766-D1C77A118FED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1019;p25">
                <a:extLst>
                  <a:ext uri="{FF2B5EF4-FFF2-40B4-BE49-F238E27FC236}">
                    <a16:creationId xmlns:a16="http://schemas.microsoft.com/office/drawing/2014/main" id="{7D9566E4-EDB8-59D7-ED64-3BC895C2AA4F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24" name="Google Shape;1020;p25">
                <a:extLst>
                  <a:ext uri="{FF2B5EF4-FFF2-40B4-BE49-F238E27FC236}">
                    <a16:creationId xmlns:a16="http://schemas.microsoft.com/office/drawing/2014/main" id="{26BBBD0D-971B-6E27-D28B-AAE00495B915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25" name="Google Shape;1021;p25">
                <a:extLst>
                  <a:ext uri="{FF2B5EF4-FFF2-40B4-BE49-F238E27FC236}">
                    <a16:creationId xmlns:a16="http://schemas.microsoft.com/office/drawing/2014/main" id="{425D658C-02C1-B482-CC1E-291F79F12F90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26" name="Google Shape;1022;p25">
                <a:extLst>
                  <a:ext uri="{FF2B5EF4-FFF2-40B4-BE49-F238E27FC236}">
                    <a16:creationId xmlns:a16="http://schemas.microsoft.com/office/drawing/2014/main" id="{BB0989FA-5DCC-6B50-1E3C-FFB032DB7D21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1023;p25">
              <a:extLst>
                <a:ext uri="{FF2B5EF4-FFF2-40B4-BE49-F238E27FC236}">
                  <a16:creationId xmlns:a16="http://schemas.microsoft.com/office/drawing/2014/main" id="{6DD83631-A980-2E91-E0F2-4569B8AA90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1024;p25">
                <a:extLst>
                  <a:ext uri="{FF2B5EF4-FFF2-40B4-BE49-F238E27FC236}">
                    <a16:creationId xmlns:a16="http://schemas.microsoft.com/office/drawing/2014/main" id="{FED2D084-E648-8EF1-216F-B18CC04D0811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1025;p25">
                <a:extLst>
                  <a:ext uri="{FF2B5EF4-FFF2-40B4-BE49-F238E27FC236}">
                    <a16:creationId xmlns:a16="http://schemas.microsoft.com/office/drawing/2014/main" id="{54547DA6-850B-BDE5-12F7-83AAA24001CA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1026;p25">
                <a:extLst>
                  <a:ext uri="{FF2B5EF4-FFF2-40B4-BE49-F238E27FC236}">
                    <a16:creationId xmlns:a16="http://schemas.microsoft.com/office/drawing/2014/main" id="{612794DD-5C81-4B14-3DF1-A833F7698C17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1027;p25">
                <a:extLst>
                  <a:ext uri="{FF2B5EF4-FFF2-40B4-BE49-F238E27FC236}">
                    <a16:creationId xmlns:a16="http://schemas.microsoft.com/office/drawing/2014/main" id="{0E36B8DE-015B-7A0D-EE32-066CD17C49E0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1028;p25">
                <a:extLst>
                  <a:ext uri="{FF2B5EF4-FFF2-40B4-BE49-F238E27FC236}">
                    <a16:creationId xmlns:a16="http://schemas.microsoft.com/office/drawing/2014/main" id="{2FBFFDDD-A844-8D4A-1EFD-35B8449AF029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1029;p25">
                <a:extLst>
                  <a:ext uri="{FF2B5EF4-FFF2-40B4-BE49-F238E27FC236}">
                    <a16:creationId xmlns:a16="http://schemas.microsoft.com/office/drawing/2014/main" id="{F7DF9BD2-5C2F-9DED-9FD7-C87E5C4EEFAC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1030;p25">
                <a:extLst>
                  <a:ext uri="{FF2B5EF4-FFF2-40B4-BE49-F238E27FC236}">
                    <a16:creationId xmlns:a16="http://schemas.microsoft.com/office/drawing/2014/main" id="{2306B24A-26E8-3820-CA6F-C16C9B7C114B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1031;p25">
                <a:extLst>
                  <a:ext uri="{FF2B5EF4-FFF2-40B4-BE49-F238E27FC236}">
                    <a16:creationId xmlns:a16="http://schemas.microsoft.com/office/drawing/2014/main" id="{9ACEE092-8455-22D0-AE54-E4435CE36135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1032;p25">
                <a:extLst>
                  <a:ext uri="{FF2B5EF4-FFF2-40B4-BE49-F238E27FC236}">
                    <a16:creationId xmlns:a16="http://schemas.microsoft.com/office/drawing/2014/main" id="{2AA52C97-284C-4B0F-B1A3-9C021D342707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1033;p25">
                <a:extLst>
                  <a:ext uri="{FF2B5EF4-FFF2-40B4-BE49-F238E27FC236}">
                    <a16:creationId xmlns:a16="http://schemas.microsoft.com/office/drawing/2014/main" id="{F74F4559-738B-28C6-737A-20718971B84D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1034;p25">
                <a:extLst>
                  <a:ext uri="{FF2B5EF4-FFF2-40B4-BE49-F238E27FC236}">
                    <a16:creationId xmlns:a16="http://schemas.microsoft.com/office/drawing/2014/main" id="{5CD629A6-CFFD-FEC2-020B-858C7B4D2787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1035;p25">
                <a:extLst>
                  <a:ext uri="{FF2B5EF4-FFF2-40B4-BE49-F238E27FC236}">
                    <a16:creationId xmlns:a16="http://schemas.microsoft.com/office/drawing/2014/main" id="{91203C5E-A3E0-8FAB-5B5E-A5BCEC362F02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1036;p25">
                <a:extLst>
                  <a:ext uri="{FF2B5EF4-FFF2-40B4-BE49-F238E27FC236}">
                    <a16:creationId xmlns:a16="http://schemas.microsoft.com/office/drawing/2014/main" id="{6BAFFD7A-2028-7DD5-3CF9-FEC125922C49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1037;p25">
                <a:extLst>
                  <a:ext uri="{FF2B5EF4-FFF2-40B4-BE49-F238E27FC236}">
                    <a16:creationId xmlns:a16="http://schemas.microsoft.com/office/drawing/2014/main" id="{810B9FFE-90CC-C000-921A-996A19033579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1038;p25">
                <a:extLst>
                  <a:ext uri="{FF2B5EF4-FFF2-40B4-BE49-F238E27FC236}">
                    <a16:creationId xmlns:a16="http://schemas.microsoft.com/office/drawing/2014/main" id="{AEBD8EC6-8C2D-2ED6-ED5E-5343E39F1226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1027" name="Google Shape;1048;p25">
            <a:extLst>
              <a:ext uri="{FF2B5EF4-FFF2-40B4-BE49-F238E27FC236}">
                <a16:creationId xmlns:a16="http://schemas.microsoft.com/office/drawing/2014/main" id="{0EEC16A1-9FDA-456B-A2A3-4D8834BA5F11}"/>
              </a:ext>
            </a:extLst>
          </p:cNvPr>
          <p:cNvGrpSpPr>
            <a:grpSpLocks/>
          </p:cNvGrpSpPr>
          <p:nvPr/>
        </p:nvGrpSpPr>
        <p:grpSpPr bwMode="auto">
          <a:xfrm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1028" name="Google Shape;1049;p25">
              <a:extLst>
                <a:ext uri="{FF2B5EF4-FFF2-40B4-BE49-F238E27FC236}">
                  <a16:creationId xmlns:a16="http://schemas.microsoft.com/office/drawing/2014/main" id="{F1388D89-5B69-E576-F305-E1A8D385E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86598481 w 98960"/>
                <a:gd name="T1" fmla="*/ 0 h 15027"/>
                <a:gd name="T2" fmla="*/ 0 w 98960"/>
                <a:gd name="T3" fmla="*/ 6044716 h 15027"/>
                <a:gd name="T4" fmla="*/ 0 w 98960"/>
                <a:gd name="T5" fmla="*/ 128288456 h 15027"/>
                <a:gd name="T6" fmla="*/ 844896730 w 98960"/>
                <a:gd name="T7" fmla="*/ 128288456 h 15027"/>
                <a:gd name="T8" fmla="*/ 844896730 w 98960"/>
                <a:gd name="T9" fmla="*/ 44071942 h 15027"/>
                <a:gd name="T10" fmla="*/ 633177376 w 98960"/>
                <a:gd name="T11" fmla="*/ 92720087 h 15027"/>
                <a:gd name="T12" fmla="*/ 426444018 w 98960"/>
                <a:gd name="T13" fmla="*/ 53139063 h 15027"/>
                <a:gd name="T14" fmla="*/ 86598481 w 98960"/>
                <a:gd name="T15" fmla="*/ 0 h 150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29" name="Google Shape;1050;p25">
              <a:extLst>
                <a:ext uri="{FF2B5EF4-FFF2-40B4-BE49-F238E27FC236}">
                  <a16:creationId xmlns:a16="http://schemas.microsoft.com/office/drawing/2014/main" id="{C0D68307-A5D9-8448-442D-DF1A6C0EA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09454083 w 98960"/>
                <a:gd name="T1" fmla="*/ 0 h 6896"/>
                <a:gd name="T2" fmla="*/ 0 w 98960"/>
                <a:gd name="T3" fmla="*/ 4388443 h 6896"/>
                <a:gd name="T4" fmla="*/ 0 w 98960"/>
                <a:gd name="T5" fmla="*/ 58867818 h 6896"/>
                <a:gd name="T6" fmla="*/ 844896730 w 98960"/>
                <a:gd name="T7" fmla="*/ 58867818 h 6896"/>
                <a:gd name="T8" fmla="*/ 844896730 w 98960"/>
                <a:gd name="T9" fmla="*/ 4806737 h 6896"/>
                <a:gd name="T10" fmla="*/ 607111613 w 98960"/>
                <a:gd name="T11" fmla="*/ 51414285 h 6896"/>
                <a:gd name="T12" fmla="*/ 475544731 w 98960"/>
                <a:gd name="T13" fmla="*/ 42407046 h 6896"/>
                <a:gd name="T14" fmla="*/ 109454083 w 98960"/>
                <a:gd name="T15" fmla="*/ 0 h 68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30" name="Google Shape;1051;p25">
              <a:extLst>
                <a:ext uri="{FF2B5EF4-FFF2-40B4-BE49-F238E27FC236}">
                  <a16:creationId xmlns:a16="http://schemas.microsoft.com/office/drawing/2014/main" id="{97BC5EAC-6E33-61B7-01B8-FD38FD82E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33974548 w 98960"/>
                <a:gd name="T1" fmla="*/ 0 h 9764"/>
                <a:gd name="T2" fmla="*/ 0 w 98960"/>
                <a:gd name="T3" fmla="*/ 9844023 h 9764"/>
                <a:gd name="T4" fmla="*/ 0 w 98960"/>
                <a:gd name="T5" fmla="*/ 49169019 h 9764"/>
                <a:gd name="T6" fmla="*/ 128604260 w 98960"/>
                <a:gd name="T7" fmla="*/ 42091175 h 9764"/>
                <a:gd name="T8" fmla="*/ 431771617 w 98960"/>
                <a:gd name="T9" fmla="*/ 83354262 h 9764"/>
                <a:gd name="T10" fmla="*/ 742802214 w 98960"/>
                <a:gd name="T11" fmla="*/ 83354262 h 9764"/>
                <a:gd name="T12" fmla="*/ 844896730 w 98960"/>
                <a:gd name="T13" fmla="*/ 50287429 h 9764"/>
                <a:gd name="T14" fmla="*/ 844896730 w 98960"/>
                <a:gd name="T15" fmla="*/ 16443696 h 9764"/>
                <a:gd name="T16" fmla="*/ 622769809 w 98960"/>
                <a:gd name="T17" fmla="*/ 66312830 h 9764"/>
                <a:gd name="T18" fmla="*/ 393761491 w 98960"/>
                <a:gd name="T19" fmla="*/ 33886421 h 9764"/>
                <a:gd name="T20" fmla="*/ 133974548 w 98960"/>
                <a:gd name="T21" fmla="*/ 0 h 97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31" name="Google Shape;1052;p25">
              <a:extLst>
                <a:ext uri="{FF2B5EF4-FFF2-40B4-BE49-F238E27FC236}">
                  <a16:creationId xmlns:a16="http://schemas.microsoft.com/office/drawing/2014/main" id="{0D4EE803-431E-D573-0ED9-9A201533C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86564282 w 34426"/>
                <a:gd name="T1" fmla="*/ 0 h 6753"/>
                <a:gd name="T2" fmla="*/ 13378687 w 34426"/>
                <a:gd name="T3" fmla="*/ 3978558 h 6753"/>
                <a:gd name="T4" fmla="*/ 59783 w 34426"/>
                <a:gd name="T5" fmla="*/ 6027620 h 6753"/>
                <a:gd name="T6" fmla="*/ 0 w 34426"/>
                <a:gd name="T7" fmla="*/ 6027620 h 6753"/>
                <a:gd name="T8" fmla="*/ 0 w 34426"/>
                <a:gd name="T9" fmla="*/ 54761120 h 6753"/>
                <a:gd name="T10" fmla="*/ 133940344 w 34426"/>
                <a:gd name="T11" fmla="*/ 44942699 h 6753"/>
                <a:gd name="T12" fmla="*/ 293920852 w 34426"/>
                <a:gd name="T13" fmla="*/ 57655456 h 6753"/>
                <a:gd name="T14" fmla="*/ 74312598 w 34426"/>
                <a:gd name="T15" fmla="*/ 23658088 h 6753"/>
                <a:gd name="T16" fmla="*/ 164479926 w 34426"/>
                <a:gd name="T17" fmla="*/ 3372414 h 6753"/>
                <a:gd name="T18" fmla="*/ 86564282 w 34426"/>
                <a:gd name="T19" fmla="*/ 0 h 67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32" name="Google Shape;1053;p25">
              <a:extLst>
                <a:ext uri="{FF2B5EF4-FFF2-40B4-BE49-F238E27FC236}">
                  <a16:creationId xmlns:a16="http://schemas.microsoft.com/office/drawing/2014/main" id="{BCBAA776-5168-2C22-D25D-91869D200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13979109 w 18882"/>
                <a:gd name="T1" fmla="*/ 8501 h 4822"/>
                <a:gd name="T2" fmla="*/ 113979109 w 18882"/>
                <a:gd name="T3" fmla="*/ 8501 h 4822"/>
                <a:gd name="T4" fmla="*/ 0 w 18882"/>
                <a:gd name="T5" fmla="*/ 6975372 h 4822"/>
                <a:gd name="T6" fmla="*/ 0 w 18882"/>
                <a:gd name="T7" fmla="*/ 41160615 h 4822"/>
                <a:gd name="T8" fmla="*/ 161201520 w 18882"/>
                <a:gd name="T9" fmla="*/ 41160615 h 4822"/>
                <a:gd name="T10" fmla="*/ 113979109 w 18882"/>
                <a:gd name="T11" fmla="*/ 8501 h 4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33" name="Google Shape;1054;p25">
              <a:extLst>
                <a:ext uri="{FF2B5EF4-FFF2-40B4-BE49-F238E27FC236}">
                  <a16:creationId xmlns:a16="http://schemas.microsoft.com/office/drawing/2014/main" id="{7B4D7359-367E-3117-4593-969EE79D9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33940344 w 34431"/>
                <a:gd name="T1" fmla="*/ 8501 h 5757"/>
                <a:gd name="T2" fmla="*/ 0 w 34431"/>
                <a:gd name="T3" fmla="*/ 9826928 h 5757"/>
                <a:gd name="T4" fmla="*/ 0 w 34431"/>
                <a:gd name="T5" fmla="*/ 28857640 h 5757"/>
                <a:gd name="T6" fmla="*/ 0 w 34431"/>
                <a:gd name="T7" fmla="*/ 49151921 h 5757"/>
                <a:gd name="T8" fmla="*/ 113979082 w 34431"/>
                <a:gd name="T9" fmla="*/ 42185143 h 5757"/>
                <a:gd name="T10" fmla="*/ 262168889 w 34431"/>
                <a:gd name="T11" fmla="*/ 11747925 h 5757"/>
                <a:gd name="T12" fmla="*/ 293963541 w 34431"/>
                <a:gd name="T13" fmla="*/ 12721267 h 5757"/>
                <a:gd name="T14" fmla="*/ 133940344 w 34431"/>
                <a:gd name="T15" fmla="*/ 8501 h 57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34" name="Google Shape;1055;p25">
              <a:extLst>
                <a:ext uri="{FF2B5EF4-FFF2-40B4-BE49-F238E27FC236}">
                  <a16:creationId xmlns:a16="http://schemas.microsoft.com/office/drawing/2014/main" id="{ECC07E86-CA92-A724-5712-AEEFDB923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8501 h 3814"/>
                <a:gd name="T2" fmla="*/ 145952979 w 22331"/>
                <a:gd name="T3" fmla="*/ 27875818 h 3814"/>
                <a:gd name="T4" fmla="*/ 170362375 w 22331"/>
                <a:gd name="T5" fmla="*/ 32554590 h 3814"/>
                <a:gd name="T6" fmla="*/ 0 w 22331"/>
                <a:gd name="T7" fmla="*/ 8501 h 38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35" name="Google Shape;1056;p25">
              <a:extLst>
                <a:ext uri="{FF2B5EF4-FFF2-40B4-BE49-F238E27FC236}">
                  <a16:creationId xmlns:a16="http://schemas.microsoft.com/office/drawing/2014/main" id="{17E21950-2BC2-2BDA-FCE1-947CA8641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43161123 w 16768"/>
                <a:gd name="T1" fmla="*/ 8501 h 7259"/>
                <a:gd name="T2" fmla="*/ 0 w 16768"/>
                <a:gd name="T3" fmla="*/ 61967173 h 7259"/>
                <a:gd name="T4" fmla="*/ 143161123 w 16768"/>
                <a:gd name="T5" fmla="*/ 17314569 h 7259"/>
                <a:gd name="T6" fmla="*/ 143161123 w 16768"/>
                <a:gd name="T7" fmla="*/ 8501 h 7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36" name="Google Shape;1057;p25">
              <a:extLst>
                <a:ext uri="{FF2B5EF4-FFF2-40B4-BE49-F238E27FC236}">
                  <a16:creationId xmlns:a16="http://schemas.microsoft.com/office/drawing/2014/main" id="{BC12C6CA-B11C-727A-EFB3-5CAFB5048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49066544 w 5747"/>
                <a:gd name="T1" fmla="*/ 0 h 3874"/>
                <a:gd name="T2" fmla="*/ 35491500 w 5747"/>
                <a:gd name="T3" fmla="*/ 5660523 h 3874"/>
                <a:gd name="T4" fmla="*/ 8501 w 5747"/>
                <a:gd name="T5" fmla="*/ 33066855 h 3874"/>
                <a:gd name="T6" fmla="*/ 49066544 w 5747"/>
                <a:gd name="T7" fmla="*/ 33066855 h 3874"/>
                <a:gd name="T8" fmla="*/ 49066544 w 5747"/>
                <a:gd name="T9" fmla="*/ 0 h 38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37" name="Google Shape;1058;p25">
              <a:extLst>
                <a:ext uri="{FF2B5EF4-FFF2-40B4-BE49-F238E27FC236}">
                  <a16:creationId xmlns:a16="http://schemas.microsoft.com/office/drawing/2014/main" id="{0380A83F-A664-417D-379F-A0F7994E2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43161123 w 16768"/>
                <a:gd name="T1" fmla="*/ 8501 h 5232"/>
                <a:gd name="T2" fmla="*/ 0 w 16768"/>
                <a:gd name="T3" fmla="*/ 44661096 h 5232"/>
                <a:gd name="T4" fmla="*/ 1511202 w 16768"/>
                <a:gd name="T5" fmla="*/ 44661096 h 5232"/>
                <a:gd name="T6" fmla="*/ 126546681 w 16768"/>
                <a:gd name="T7" fmla="*/ 21463974 h 5232"/>
                <a:gd name="T8" fmla="*/ 126930880 w 16768"/>
                <a:gd name="T9" fmla="*/ 21463974 h 5232"/>
                <a:gd name="T10" fmla="*/ 129586086 w 16768"/>
                <a:gd name="T11" fmla="*/ 39512751 h 5232"/>
                <a:gd name="T12" fmla="*/ 143161123 w 16768"/>
                <a:gd name="T13" fmla="*/ 33852232 h 5232"/>
                <a:gd name="T14" fmla="*/ 143161123 w 16768"/>
                <a:gd name="T15" fmla="*/ 8501 h 52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1039" name="Google Shape;1039;p25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1040" name="Google Shape;1040;p25"/>
          <p:cNvSpPr txBox="1">
            <a:spLocks noGrp="1"/>
          </p:cNvSpPr>
          <p:nvPr>
            <p:ph type="subTitle" idx="1"/>
          </p:nvPr>
        </p:nvSpPr>
        <p:spPr>
          <a:xfrm>
            <a:off x="2301757" y="2438300"/>
            <a:ext cx="3238400" cy="10132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1" name="Google Shape;1041;p25"/>
          <p:cNvSpPr txBox="1">
            <a:spLocks noGrp="1"/>
          </p:cNvSpPr>
          <p:nvPr>
            <p:ph type="subTitle" idx="2"/>
          </p:nvPr>
        </p:nvSpPr>
        <p:spPr>
          <a:xfrm>
            <a:off x="7436920" y="2438300"/>
            <a:ext cx="3238400" cy="10132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2" name="Google Shape;1042;p25"/>
          <p:cNvSpPr txBox="1">
            <a:spLocks noGrp="1"/>
          </p:cNvSpPr>
          <p:nvPr>
            <p:ph type="subTitle" idx="3"/>
          </p:nvPr>
        </p:nvSpPr>
        <p:spPr>
          <a:xfrm>
            <a:off x="2301757" y="4349500"/>
            <a:ext cx="3238400" cy="10132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3" name="Google Shape;1043;p25"/>
          <p:cNvSpPr txBox="1">
            <a:spLocks noGrp="1"/>
          </p:cNvSpPr>
          <p:nvPr>
            <p:ph type="subTitle" idx="4"/>
          </p:nvPr>
        </p:nvSpPr>
        <p:spPr>
          <a:xfrm>
            <a:off x="7436920" y="4349500"/>
            <a:ext cx="3238400" cy="10132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4" name="Google Shape;1044;p25"/>
          <p:cNvSpPr txBox="1">
            <a:spLocks noGrp="1"/>
          </p:cNvSpPr>
          <p:nvPr>
            <p:ph type="subTitle" idx="5"/>
          </p:nvPr>
        </p:nvSpPr>
        <p:spPr>
          <a:xfrm>
            <a:off x="2301757" y="2060167"/>
            <a:ext cx="3238400" cy="502800"/>
          </a:xfrm>
          <a:prstGeom prst="rect">
            <a:avLst/>
          </a:prstGeom>
        </p:spPr>
        <p:txBody>
          <a:bodyPr anchor="b"/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045" name="Google Shape;1045;p25"/>
          <p:cNvSpPr txBox="1">
            <a:spLocks noGrp="1"/>
          </p:cNvSpPr>
          <p:nvPr>
            <p:ph type="subTitle" idx="6"/>
          </p:nvPr>
        </p:nvSpPr>
        <p:spPr>
          <a:xfrm>
            <a:off x="2301757" y="3971467"/>
            <a:ext cx="3238400" cy="502800"/>
          </a:xfrm>
          <a:prstGeom prst="rect">
            <a:avLst/>
          </a:prstGeom>
        </p:spPr>
        <p:txBody>
          <a:bodyPr anchor="b"/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046" name="Google Shape;1046;p25"/>
          <p:cNvSpPr txBox="1">
            <a:spLocks noGrp="1"/>
          </p:cNvSpPr>
          <p:nvPr>
            <p:ph type="subTitle" idx="7"/>
          </p:nvPr>
        </p:nvSpPr>
        <p:spPr>
          <a:xfrm>
            <a:off x="7436907" y="2060167"/>
            <a:ext cx="3238400" cy="502800"/>
          </a:xfrm>
          <a:prstGeom prst="rect">
            <a:avLst/>
          </a:prstGeom>
        </p:spPr>
        <p:txBody>
          <a:bodyPr anchor="b"/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047" name="Google Shape;1047;p25"/>
          <p:cNvSpPr txBox="1">
            <a:spLocks noGrp="1"/>
          </p:cNvSpPr>
          <p:nvPr>
            <p:ph type="subTitle" idx="8"/>
          </p:nvPr>
        </p:nvSpPr>
        <p:spPr>
          <a:xfrm>
            <a:off x="7436907" y="3971467"/>
            <a:ext cx="3238400" cy="502800"/>
          </a:xfrm>
          <a:prstGeom prst="rect">
            <a:avLst/>
          </a:prstGeom>
        </p:spPr>
        <p:txBody>
          <a:bodyPr anchor="b"/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0819774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1060;p26">
            <a:extLst>
              <a:ext uri="{FF2B5EF4-FFF2-40B4-BE49-F238E27FC236}">
                <a16:creationId xmlns:a16="http://schemas.microsoft.com/office/drawing/2014/main" id="{76F69575-7A9D-0EFE-A79C-726D720465D7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1061;p26">
              <a:extLst>
                <a:ext uri="{FF2B5EF4-FFF2-40B4-BE49-F238E27FC236}">
                  <a16:creationId xmlns:a16="http://schemas.microsoft.com/office/drawing/2014/main" id="{C15023E3-0C42-87C2-6463-34E41F47BB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1062;p26">
                <a:extLst>
                  <a:ext uri="{FF2B5EF4-FFF2-40B4-BE49-F238E27FC236}">
                    <a16:creationId xmlns:a16="http://schemas.microsoft.com/office/drawing/2014/main" id="{6136E0C2-FCEA-C26A-9426-1437E1DE43D4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1063;p26">
                <a:extLst>
                  <a:ext uri="{FF2B5EF4-FFF2-40B4-BE49-F238E27FC236}">
                    <a16:creationId xmlns:a16="http://schemas.microsoft.com/office/drawing/2014/main" id="{5144F39F-C2EA-F21B-E3A7-FB8636293F93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1064;p26">
                <a:extLst>
                  <a:ext uri="{FF2B5EF4-FFF2-40B4-BE49-F238E27FC236}">
                    <a16:creationId xmlns:a16="http://schemas.microsoft.com/office/drawing/2014/main" id="{59926609-80CB-6B61-42CB-332995D8898F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1065;p26">
                <a:extLst>
                  <a:ext uri="{FF2B5EF4-FFF2-40B4-BE49-F238E27FC236}">
                    <a16:creationId xmlns:a16="http://schemas.microsoft.com/office/drawing/2014/main" id="{8D3514A1-B630-9238-D168-AB7DADDDCD3D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1066;p26">
                <a:extLst>
                  <a:ext uri="{FF2B5EF4-FFF2-40B4-BE49-F238E27FC236}">
                    <a16:creationId xmlns:a16="http://schemas.microsoft.com/office/drawing/2014/main" id="{97A249CD-ECA7-825F-3124-F7E2B97F2D6B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1067;p26">
                <a:extLst>
                  <a:ext uri="{FF2B5EF4-FFF2-40B4-BE49-F238E27FC236}">
                    <a16:creationId xmlns:a16="http://schemas.microsoft.com/office/drawing/2014/main" id="{140A69EA-A609-0A77-242B-B660C6FB2CE5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1068;p26">
                <a:extLst>
                  <a:ext uri="{FF2B5EF4-FFF2-40B4-BE49-F238E27FC236}">
                    <a16:creationId xmlns:a16="http://schemas.microsoft.com/office/drawing/2014/main" id="{0D615A77-139D-DDB2-B25D-5691F66AF81F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1069;p26">
                <a:extLst>
                  <a:ext uri="{FF2B5EF4-FFF2-40B4-BE49-F238E27FC236}">
                    <a16:creationId xmlns:a16="http://schemas.microsoft.com/office/drawing/2014/main" id="{D855D825-CBEC-9DB9-B1EB-40BE88D40687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1070;p26">
                <a:extLst>
                  <a:ext uri="{FF2B5EF4-FFF2-40B4-BE49-F238E27FC236}">
                    <a16:creationId xmlns:a16="http://schemas.microsoft.com/office/drawing/2014/main" id="{03A1D376-0EFE-0EE3-CC4C-6FF61EE2B4EC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1071;p26">
                <a:extLst>
                  <a:ext uri="{FF2B5EF4-FFF2-40B4-BE49-F238E27FC236}">
                    <a16:creationId xmlns:a16="http://schemas.microsoft.com/office/drawing/2014/main" id="{C6530D9D-20F9-AE69-3518-5A0A74070199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1072;p26">
                <a:extLst>
                  <a:ext uri="{FF2B5EF4-FFF2-40B4-BE49-F238E27FC236}">
                    <a16:creationId xmlns:a16="http://schemas.microsoft.com/office/drawing/2014/main" id="{7EF38CC8-67A2-D95A-F57F-F8E175B5C437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1073;p26">
                <a:extLst>
                  <a:ext uri="{FF2B5EF4-FFF2-40B4-BE49-F238E27FC236}">
                    <a16:creationId xmlns:a16="http://schemas.microsoft.com/office/drawing/2014/main" id="{4D14170F-44AF-50B6-699E-6DE6CFEB8A3A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88" name="Google Shape;1074;p26">
                <a:extLst>
                  <a:ext uri="{FF2B5EF4-FFF2-40B4-BE49-F238E27FC236}">
                    <a16:creationId xmlns:a16="http://schemas.microsoft.com/office/drawing/2014/main" id="{A6C70425-69BB-61E8-BFB2-1ECE111A0BBF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89" name="Google Shape;1075;p26">
                <a:extLst>
                  <a:ext uri="{FF2B5EF4-FFF2-40B4-BE49-F238E27FC236}">
                    <a16:creationId xmlns:a16="http://schemas.microsoft.com/office/drawing/2014/main" id="{6E62D5A8-0972-29A8-CED8-AACEF9583D46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90" name="Google Shape;1076;p26">
                <a:extLst>
                  <a:ext uri="{FF2B5EF4-FFF2-40B4-BE49-F238E27FC236}">
                    <a16:creationId xmlns:a16="http://schemas.microsoft.com/office/drawing/2014/main" id="{B644603E-B259-FA71-69C4-B87DC9E354A5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1077;p26">
              <a:extLst>
                <a:ext uri="{FF2B5EF4-FFF2-40B4-BE49-F238E27FC236}">
                  <a16:creationId xmlns:a16="http://schemas.microsoft.com/office/drawing/2014/main" id="{524B822E-3FAC-8483-4DD3-D321C61DA4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1078;p26">
                <a:extLst>
                  <a:ext uri="{FF2B5EF4-FFF2-40B4-BE49-F238E27FC236}">
                    <a16:creationId xmlns:a16="http://schemas.microsoft.com/office/drawing/2014/main" id="{C8C22DBC-2C09-7020-B53C-3CA9085EDFD6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1079;p26">
                <a:extLst>
                  <a:ext uri="{FF2B5EF4-FFF2-40B4-BE49-F238E27FC236}">
                    <a16:creationId xmlns:a16="http://schemas.microsoft.com/office/drawing/2014/main" id="{D4F056DA-DC80-3C8A-8D20-AA10ABDD2D69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1080;p26">
                <a:extLst>
                  <a:ext uri="{FF2B5EF4-FFF2-40B4-BE49-F238E27FC236}">
                    <a16:creationId xmlns:a16="http://schemas.microsoft.com/office/drawing/2014/main" id="{C3955A55-60A0-DD47-3EA0-D6B56052B6B4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1081;p26">
                <a:extLst>
                  <a:ext uri="{FF2B5EF4-FFF2-40B4-BE49-F238E27FC236}">
                    <a16:creationId xmlns:a16="http://schemas.microsoft.com/office/drawing/2014/main" id="{DD208D88-7599-3394-5809-D24ED78F8326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1082;p26">
                <a:extLst>
                  <a:ext uri="{FF2B5EF4-FFF2-40B4-BE49-F238E27FC236}">
                    <a16:creationId xmlns:a16="http://schemas.microsoft.com/office/drawing/2014/main" id="{D589A39D-859C-7D58-6916-11F7F8EAF452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1083;p26">
                <a:extLst>
                  <a:ext uri="{FF2B5EF4-FFF2-40B4-BE49-F238E27FC236}">
                    <a16:creationId xmlns:a16="http://schemas.microsoft.com/office/drawing/2014/main" id="{039EDEB2-C9A8-7BAB-EDED-4186BEADA814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1084;p26">
                <a:extLst>
                  <a:ext uri="{FF2B5EF4-FFF2-40B4-BE49-F238E27FC236}">
                    <a16:creationId xmlns:a16="http://schemas.microsoft.com/office/drawing/2014/main" id="{3155E67B-437F-B01B-606E-E2E5C11CA8A5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1085;p26">
                <a:extLst>
                  <a:ext uri="{FF2B5EF4-FFF2-40B4-BE49-F238E27FC236}">
                    <a16:creationId xmlns:a16="http://schemas.microsoft.com/office/drawing/2014/main" id="{5EB027B2-1610-D618-AB3A-78DED1450BEE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1086;p26">
                <a:extLst>
                  <a:ext uri="{FF2B5EF4-FFF2-40B4-BE49-F238E27FC236}">
                    <a16:creationId xmlns:a16="http://schemas.microsoft.com/office/drawing/2014/main" id="{D35AB3BC-149D-BE2F-04D7-26C0BA68A2C6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1087;p26">
                <a:extLst>
                  <a:ext uri="{FF2B5EF4-FFF2-40B4-BE49-F238E27FC236}">
                    <a16:creationId xmlns:a16="http://schemas.microsoft.com/office/drawing/2014/main" id="{6D3EC81D-B401-937B-CFF4-87AC366EA303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1088;p26">
                <a:extLst>
                  <a:ext uri="{FF2B5EF4-FFF2-40B4-BE49-F238E27FC236}">
                    <a16:creationId xmlns:a16="http://schemas.microsoft.com/office/drawing/2014/main" id="{D662A405-134B-F864-8016-CB2C3579C145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1089;p26">
                <a:extLst>
                  <a:ext uri="{FF2B5EF4-FFF2-40B4-BE49-F238E27FC236}">
                    <a16:creationId xmlns:a16="http://schemas.microsoft.com/office/drawing/2014/main" id="{25B6804D-AC7D-A17E-B47D-8F21C37B3FA7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1090;p26">
                <a:extLst>
                  <a:ext uri="{FF2B5EF4-FFF2-40B4-BE49-F238E27FC236}">
                    <a16:creationId xmlns:a16="http://schemas.microsoft.com/office/drawing/2014/main" id="{5B3FC965-067F-5A17-95DE-CD54E2AF096F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1091;p26">
                <a:extLst>
                  <a:ext uri="{FF2B5EF4-FFF2-40B4-BE49-F238E27FC236}">
                    <a16:creationId xmlns:a16="http://schemas.microsoft.com/office/drawing/2014/main" id="{0D12CE1C-69D9-4FC0-42F4-DE3A3999AE6A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1092;p26">
                <a:extLst>
                  <a:ext uri="{FF2B5EF4-FFF2-40B4-BE49-F238E27FC236}">
                    <a16:creationId xmlns:a16="http://schemas.microsoft.com/office/drawing/2014/main" id="{C17FCBFF-4C7C-6CC3-A087-302122EDB5B7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1091" name="Google Shape;1106;p26">
            <a:extLst>
              <a:ext uri="{FF2B5EF4-FFF2-40B4-BE49-F238E27FC236}">
                <a16:creationId xmlns:a16="http://schemas.microsoft.com/office/drawing/2014/main" id="{146B0DD0-9ABF-71E1-C201-466D4B5E2F4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1092" name="Google Shape;1107;p26">
              <a:extLst>
                <a:ext uri="{FF2B5EF4-FFF2-40B4-BE49-F238E27FC236}">
                  <a16:creationId xmlns:a16="http://schemas.microsoft.com/office/drawing/2014/main" id="{5A13B9E2-53F2-F408-BDA0-9830B3B2A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86598481 w 98960"/>
                <a:gd name="T1" fmla="*/ 0 h 15027"/>
                <a:gd name="T2" fmla="*/ 0 w 98960"/>
                <a:gd name="T3" fmla="*/ 6044716 h 15027"/>
                <a:gd name="T4" fmla="*/ 0 w 98960"/>
                <a:gd name="T5" fmla="*/ 128288456 h 15027"/>
                <a:gd name="T6" fmla="*/ 844896730 w 98960"/>
                <a:gd name="T7" fmla="*/ 128288456 h 15027"/>
                <a:gd name="T8" fmla="*/ 844896730 w 98960"/>
                <a:gd name="T9" fmla="*/ 44071942 h 15027"/>
                <a:gd name="T10" fmla="*/ 633177376 w 98960"/>
                <a:gd name="T11" fmla="*/ 92720087 h 15027"/>
                <a:gd name="T12" fmla="*/ 426444018 w 98960"/>
                <a:gd name="T13" fmla="*/ 53139063 h 15027"/>
                <a:gd name="T14" fmla="*/ 86598481 w 98960"/>
                <a:gd name="T15" fmla="*/ 0 h 150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06" name="Google Shape;1108;p26">
              <a:extLst>
                <a:ext uri="{FF2B5EF4-FFF2-40B4-BE49-F238E27FC236}">
                  <a16:creationId xmlns:a16="http://schemas.microsoft.com/office/drawing/2014/main" id="{C9E5C94F-E6A3-8878-4052-5663013C4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09454083 w 98960"/>
                <a:gd name="T1" fmla="*/ 0 h 6896"/>
                <a:gd name="T2" fmla="*/ 0 w 98960"/>
                <a:gd name="T3" fmla="*/ 4388443 h 6896"/>
                <a:gd name="T4" fmla="*/ 0 w 98960"/>
                <a:gd name="T5" fmla="*/ 58867818 h 6896"/>
                <a:gd name="T6" fmla="*/ 844896730 w 98960"/>
                <a:gd name="T7" fmla="*/ 58867818 h 6896"/>
                <a:gd name="T8" fmla="*/ 844896730 w 98960"/>
                <a:gd name="T9" fmla="*/ 4806737 h 6896"/>
                <a:gd name="T10" fmla="*/ 607111613 w 98960"/>
                <a:gd name="T11" fmla="*/ 51414285 h 6896"/>
                <a:gd name="T12" fmla="*/ 475544731 w 98960"/>
                <a:gd name="T13" fmla="*/ 42407046 h 6896"/>
                <a:gd name="T14" fmla="*/ 109454083 w 98960"/>
                <a:gd name="T15" fmla="*/ 0 h 68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07" name="Google Shape;1109;p26">
              <a:extLst>
                <a:ext uri="{FF2B5EF4-FFF2-40B4-BE49-F238E27FC236}">
                  <a16:creationId xmlns:a16="http://schemas.microsoft.com/office/drawing/2014/main" id="{5EE606D6-0775-C59D-2EC5-08A80BA59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33974548 w 98960"/>
                <a:gd name="T1" fmla="*/ 0 h 9764"/>
                <a:gd name="T2" fmla="*/ 0 w 98960"/>
                <a:gd name="T3" fmla="*/ 9844023 h 9764"/>
                <a:gd name="T4" fmla="*/ 0 w 98960"/>
                <a:gd name="T5" fmla="*/ 49169019 h 9764"/>
                <a:gd name="T6" fmla="*/ 128604260 w 98960"/>
                <a:gd name="T7" fmla="*/ 42091175 h 9764"/>
                <a:gd name="T8" fmla="*/ 431771617 w 98960"/>
                <a:gd name="T9" fmla="*/ 83354262 h 9764"/>
                <a:gd name="T10" fmla="*/ 742802214 w 98960"/>
                <a:gd name="T11" fmla="*/ 83354262 h 9764"/>
                <a:gd name="T12" fmla="*/ 844896730 w 98960"/>
                <a:gd name="T13" fmla="*/ 50287429 h 9764"/>
                <a:gd name="T14" fmla="*/ 844896730 w 98960"/>
                <a:gd name="T15" fmla="*/ 16443696 h 9764"/>
                <a:gd name="T16" fmla="*/ 622769809 w 98960"/>
                <a:gd name="T17" fmla="*/ 66312830 h 9764"/>
                <a:gd name="T18" fmla="*/ 393761491 w 98960"/>
                <a:gd name="T19" fmla="*/ 33886421 h 9764"/>
                <a:gd name="T20" fmla="*/ 133974548 w 98960"/>
                <a:gd name="T21" fmla="*/ 0 h 97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08" name="Google Shape;1110;p26">
              <a:extLst>
                <a:ext uri="{FF2B5EF4-FFF2-40B4-BE49-F238E27FC236}">
                  <a16:creationId xmlns:a16="http://schemas.microsoft.com/office/drawing/2014/main" id="{A47B91FB-9FC8-41CA-770B-C20C8CB3C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86564282 w 34426"/>
                <a:gd name="T1" fmla="*/ 0 h 6753"/>
                <a:gd name="T2" fmla="*/ 13378687 w 34426"/>
                <a:gd name="T3" fmla="*/ 3978558 h 6753"/>
                <a:gd name="T4" fmla="*/ 59783 w 34426"/>
                <a:gd name="T5" fmla="*/ 6027620 h 6753"/>
                <a:gd name="T6" fmla="*/ 0 w 34426"/>
                <a:gd name="T7" fmla="*/ 6027620 h 6753"/>
                <a:gd name="T8" fmla="*/ 0 w 34426"/>
                <a:gd name="T9" fmla="*/ 54761120 h 6753"/>
                <a:gd name="T10" fmla="*/ 133940344 w 34426"/>
                <a:gd name="T11" fmla="*/ 44942699 h 6753"/>
                <a:gd name="T12" fmla="*/ 293920852 w 34426"/>
                <a:gd name="T13" fmla="*/ 57655456 h 6753"/>
                <a:gd name="T14" fmla="*/ 74312598 w 34426"/>
                <a:gd name="T15" fmla="*/ 23658088 h 6753"/>
                <a:gd name="T16" fmla="*/ 164479926 w 34426"/>
                <a:gd name="T17" fmla="*/ 3372414 h 6753"/>
                <a:gd name="T18" fmla="*/ 86564282 w 34426"/>
                <a:gd name="T19" fmla="*/ 0 h 67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09" name="Google Shape;1111;p26">
              <a:extLst>
                <a:ext uri="{FF2B5EF4-FFF2-40B4-BE49-F238E27FC236}">
                  <a16:creationId xmlns:a16="http://schemas.microsoft.com/office/drawing/2014/main" id="{BBD22AA2-5659-54DD-E5C8-59958354F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13979109 w 18882"/>
                <a:gd name="T1" fmla="*/ 8501 h 4822"/>
                <a:gd name="T2" fmla="*/ 113979109 w 18882"/>
                <a:gd name="T3" fmla="*/ 8501 h 4822"/>
                <a:gd name="T4" fmla="*/ 0 w 18882"/>
                <a:gd name="T5" fmla="*/ 6975372 h 4822"/>
                <a:gd name="T6" fmla="*/ 0 w 18882"/>
                <a:gd name="T7" fmla="*/ 41160615 h 4822"/>
                <a:gd name="T8" fmla="*/ 161201520 w 18882"/>
                <a:gd name="T9" fmla="*/ 41160615 h 4822"/>
                <a:gd name="T10" fmla="*/ 113979109 w 18882"/>
                <a:gd name="T11" fmla="*/ 8501 h 4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10" name="Google Shape;1112;p26">
              <a:extLst>
                <a:ext uri="{FF2B5EF4-FFF2-40B4-BE49-F238E27FC236}">
                  <a16:creationId xmlns:a16="http://schemas.microsoft.com/office/drawing/2014/main" id="{16DC6E34-C850-5977-1337-2FBB7D3F6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33940344 w 34431"/>
                <a:gd name="T1" fmla="*/ 8501 h 5757"/>
                <a:gd name="T2" fmla="*/ 0 w 34431"/>
                <a:gd name="T3" fmla="*/ 9826928 h 5757"/>
                <a:gd name="T4" fmla="*/ 0 w 34431"/>
                <a:gd name="T5" fmla="*/ 28857640 h 5757"/>
                <a:gd name="T6" fmla="*/ 0 w 34431"/>
                <a:gd name="T7" fmla="*/ 49151921 h 5757"/>
                <a:gd name="T8" fmla="*/ 113979082 w 34431"/>
                <a:gd name="T9" fmla="*/ 42185143 h 5757"/>
                <a:gd name="T10" fmla="*/ 262168889 w 34431"/>
                <a:gd name="T11" fmla="*/ 11747925 h 5757"/>
                <a:gd name="T12" fmla="*/ 293963541 w 34431"/>
                <a:gd name="T13" fmla="*/ 12721267 h 5757"/>
                <a:gd name="T14" fmla="*/ 133940344 w 34431"/>
                <a:gd name="T15" fmla="*/ 8501 h 57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11" name="Google Shape;1113;p26">
              <a:extLst>
                <a:ext uri="{FF2B5EF4-FFF2-40B4-BE49-F238E27FC236}">
                  <a16:creationId xmlns:a16="http://schemas.microsoft.com/office/drawing/2014/main" id="{9135CFBC-AC15-150A-5A15-C3873C676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8501 h 3814"/>
                <a:gd name="T2" fmla="*/ 145952979 w 22331"/>
                <a:gd name="T3" fmla="*/ 27875818 h 3814"/>
                <a:gd name="T4" fmla="*/ 170362375 w 22331"/>
                <a:gd name="T5" fmla="*/ 32554590 h 3814"/>
                <a:gd name="T6" fmla="*/ 0 w 22331"/>
                <a:gd name="T7" fmla="*/ 8501 h 38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12" name="Google Shape;1114;p26">
              <a:extLst>
                <a:ext uri="{FF2B5EF4-FFF2-40B4-BE49-F238E27FC236}">
                  <a16:creationId xmlns:a16="http://schemas.microsoft.com/office/drawing/2014/main" id="{56E3CB00-A61B-40A5-B07C-BE2CA06C3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43161123 w 16768"/>
                <a:gd name="T1" fmla="*/ 8501 h 7259"/>
                <a:gd name="T2" fmla="*/ 0 w 16768"/>
                <a:gd name="T3" fmla="*/ 61967173 h 7259"/>
                <a:gd name="T4" fmla="*/ 143161123 w 16768"/>
                <a:gd name="T5" fmla="*/ 17314569 h 7259"/>
                <a:gd name="T6" fmla="*/ 143161123 w 16768"/>
                <a:gd name="T7" fmla="*/ 8501 h 7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13" name="Google Shape;1115;p26">
              <a:extLst>
                <a:ext uri="{FF2B5EF4-FFF2-40B4-BE49-F238E27FC236}">
                  <a16:creationId xmlns:a16="http://schemas.microsoft.com/office/drawing/2014/main" id="{B44CADE2-950D-F0AD-5E79-166F78D7A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49066544 w 5747"/>
                <a:gd name="T1" fmla="*/ 0 h 3874"/>
                <a:gd name="T2" fmla="*/ 35491500 w 5747"/>
                <a:gd name="T3" fmla="*/ 5660523 h 3874"/>
                <a:gd name="T4" fmla="*/ 8501 w 5747"/>
                <a:gd name="T5" fmla="*/ 33066855 h 3874"/>
                <a:gd name="T6" fmla="*/ 49066544 w 5747"/>
                <a:gd name="T7" fmla="*/ 33066855 h 3874"/>
                <a:gd name="T8" fmla="*/ 49066544 w 5747"/>
                <a:gd name="T9" fmla="*/ 0 h 38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14" name="Google Shape;1116;p26">
              <a:extLst>
                <a:ext uri="{FF2B5EF4-FFF2-40B4-BE49-F238E27FC236}">
                  <a16:creationId xmlns:a16="http://schemas.microsoft.com/office/drawing/2014/main" id="{E2A7D9D3-0DF9-49FB-6D21-AA1D75982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43161123 w 16768"/>
                <a:gd name="T1" fmla="*/ 8501 h 5232"/>
                <a:gd name="T2" fmla="*/ 0 w 16768"/>
                <a:gd name="T3" fmla="*/ 44661096 h 5232"/>
                <a:gd name="T4" fmla="*/ 1511202 w 16768"/>
                <a:gd name="T5" fmla="*/ 44661096 h 5232"/>
                <a:gd name="T6" fmla="*/ 126546681 w 16768"/>
                <a:gd name="T7" fmla="*/ 21463974 h 5232"/>
                <a:gd name="T8" fmla="*/ 126930880 w 16768"/>
                <a:gd name="T9" fmla="*/ 21463974 h 5232"/>
                <a:gd name="T10" fmla="*/ 129586086 w 16768"/>
                <a:gd name="T11" fmla="*/ 39512751 h 5232"/>
                <a:gd name="T12" fmla="*/ 143161123 w 16768"/>
                <a:gd name="T13" fmla="*/ 33852232 h 5232"/>
                <a:gd name="T14" fmla="*/ 143161123 w 16768"/>
                <a:gd name="T15" fmla="*/ 8501 h 52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1093" name="Google Shape;1093;p26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1094" name="Google Shape;1094;p26"/>
          <p:cNvSpPr txBox="1">
            <a:spLocks noGrp="1"/>
          </p:cNvSpPr>
          <p:nvPr>
            <p:ph type="subTitle" idx="1"/>
          </p:nvPr>
        </p:nvSpPr>
        <p:spPr>
          <a:xfrm>
            <a:off x="1528000" y="2329703"/>
            <a:ext cx="2633600" cy="10104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5" name="Google Shape;1095;p26"/>
          <p:cNvSpPr txBox="1">
            <a:spLocks noGrp="1"/>
          </p:cNvSpPr>
          <p:nvPr>
            <p:ph type="subTitle" idx="2"/>
          </p:nvPr>
        </p:nvSpPr>
        <p:spPr>
          <a:xfrm>
            <a:off x="4775200" y="2329703"/>
            <a:ext cx="2637600" cy="10104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6" name="Google Shape;1096;p26"/>
          <p:cNvSpPr txBox="1">
            <a:spLocks noGrp="1"/>
          </p:cNvSpPr>
          <p:nvPr>
            <p:ph type="subTitle" idx="3"/>
          </p:nvPr>
        </p:nvSpPr>
        <p:spPr>
          <a:xfrm>
            <a:off x="1528000" y="4358703"/>
            <a:ext cx="2633600" cy="10104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7" name="Google Shape;1097;p26"/>
          <p:cNvSpPr txBox="1">
            <a:spLocks noGrp="1"/>
          </p:cNvSpPr>
          <p:nvPr>
            <p:ph type="subTitle" idx="4"/>
          </p:nvPr>
        </p:nvSpPr>
        <p:spPr>
          <a:xfrm>
            <a:off x="4775200" y="4358703"/>
            <a:ext cx="2637600" cy="10104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8" name="Google Shape;1098;p26"/>
          <p:cNvSpPr txBox="1">
            <a:spLocks noGrp="1"/>
          </p:cNvSpPr>
          <p:nvPr>
            <p:ph type="subTitle" idx="5"/>
          </p:nvPr>
        </p:nvSpPr>
        <p:spPr>
          <a:xfrm>
            <a:off x="8026400" y="2329703"/>
            <a:ext cx="2637600" cy="10104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9" name="Google Shape;1099;p26"/>
          <p:cNvSpPr txBox="1">
            <a:spLocks noGrp="1"/>
          </p:cNvSpPr>
          <p:nvPr>
            <p:ph type="subTitle" idx="6"/>
          </p:nvPr>
        </p:nvSpPr>
        <p:spPr>
          <a:xfrm>
            <a:off x="8026400" y="4358703"/>
            <a:ext cx="2637600" cy="10104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0" name="Google Shape;1100;p26"/>
          <p:cNvSpPr txBox="1">
            <a:spLocks noGrp="1"/>
          </p:cNvSpPr>
          <p:nvPr>
            <p:ph type="subTitle" idx="7"/>
          </p:nvPr>
        </p:nvSpPr>
        <p:spPr>
          <a:xfrm>
            <a:off x="1528007" y="2053751"/>
            <a:ext cx="2637600" cy="5028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01" name="Google Shape;1101;p26"/>
          <p:cNvSpPr txBox="1">
            <a:spLocks noGrp="1"/>
          </p:cNvSpPr>
          <p:nvPr>
            <p:ph type="subTitle" idx="8"/>
          </p:nvPr>
        </p:nvSpPr>
        <p:spPr>
          <a:xfrm>
            <a:off x="4775200" y="2053751"/>
            <a:ext cx="2637600" cy="5028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02" name="Google Shape;1102;p26"/>
          <p:cNvSpPr txBox="1">
            <a:spLocks noGrp="1"/>
          </p:cNvSpPr>
          <p:nvPr>
            <p:ph type="subTitle" idx="9"/>
          </p:nvPr>
        </p:nvSpPr>
        <p:spPr>
          <a:xfrm>
            <a:off x="8026393" y="2053751"/>
            <a:ext cx="2637600" cy="5028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03" name="Google Shape;1103;p26"/>
          <p:cNvSpPr txBox="1">
            <a:spLocks noGrp="1"/>
          </p:cNvSpPr>
          <p:nvPr>
            <p:ph type="subTitle" idx="13"/>
          </p:nvPr>
        </p:nvSpPr>
        <p:spPr>
          <a:xfrm>
            <a:off x="1528007" y="4082767"/>
            <a:ext cx="2637600" cy="5028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04" name="Google Shape;1104;p26"/>
          <p:cNvSpPr txBox="1">
            <a:spLocks noGrp="1"/>
          </p:cNvSpPr>
          <p:nvPr>
            <p:ph type="subTitle" idx="14"/>
          </p:nvPr>
        </p:nvSpPr>
        <p:spPr>
          <a:xfrm>
            <a:off x="4775200" y="4082767"/>
            <a:ext cx="2637600" cy="5028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05" name="Google Shape;1105;p26"/>
          <p:cNvSpPr txBox="1">
            <a:spLocks noGrp="1"/>
          </p:cNvSpPr>
          <p:nvPr>
            <p:ph type="subTitle" idx="15"/>
          </p:nvPr>
        </p:nvSpPr>
        <p:spPr>
          <a:xfrm>
            <a:off x="8026393" y="4082767"/>
            <a:ext cx="2637600" cy="5028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67488432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1118;p27">
            <a:extLst>
              <a:ext uri="{FF2B5EF4-FFF2-40B4-BE49-F238E27FC236}">
                <a16:creationId xmlns:a16="http://schemas.microsoft.com/office/drawing/2014/main" id="{DE32135A-DA99-41BD-C499-ED77D9333ED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1119;p27">
              <a:extLst>
                <a:ext uri="{FF2B5EF4-FFF2-40B4-BE49-F238E27FC236}">
                  <a16:creationId xmlns:a16="http://schemas.microsoft.com/office/drawing/2014/main" id="{7BC8CB30-2D9A-BEA7-D5AF-81F8DE61CC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1120;p27">
                <a:extLst>
                  <a:ext uri="{FF2B5EF4-FFF2-40B4-BE49-F238E27FC236}">
                    <a16:creationId xmlns:a16="http://schemas.microsoft.com/office/drawing/2014/main" id="{9D220997-37FF-9EC2-470E-844B35DBDED2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1121;p27">
                <a:extLst>
                  <a:ext uri="{FF2B5EF4-FFF2-40B4-BE49-F238E27FC236}">
                    <a16:creationId xmlns:a16="http://schemas.microsoft.com/office/drawing/2014/main" id="{B4140407-37D4-9709-EB39-0F0FC8E8B7D3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1122;p27">
                <a:extLst>
                  <a:ext uri="{FF2B5EF4-FFF2-40B4-BE49-F238E27FC236}">
                    <a16:creationId xmlns:a16="http://schemas.microsoft.com/office/drawing/2014/main" id="{8B38325C-1E1D-30C5-D2FE-F2E5632E2C8B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1123;p27">
                <a:extLst>
                  <a:ext uri="{FF2B5EF4-FFF2-40B4-BE49-F238E27FC236}">
                    <a16:creationId xmlns:a16="http://schemas.microsoft.com/office/drawing/2014/main" id="{FD1A5F51-720E-8C4F-2F21-B8C67BD3CD72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1124;p27">
                <a:extLst>
                  <a:ext uri="{FF2B5EF4-FFF2-40B4-BE49-F238E27FC236}">
                    <a16:creationId xmlns:a16="http://schemas.microsoft.com/office/drawing/2014/main" id="{A882A942-D42D-A48E-571E-8AF436435516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1125;p27">
                <a:extLst>
                  <a:ext uri="{FF2B5EF4-FFF2-40B4-BE49-F238E27FC236}">
                    <a16:creationId xmlns:a16="http://schemas.microsoft.com/office/drawing/2014/main" id="{2FED0BF6-B497-1108-9158-9A439DCBD0DC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1126;p27">
                <a:extLst>
                  <a:ext uri="{FF2B5EF4-FFF2-40B4-BE49-F238E27FC236}">
                    <a16:creationId xmlns:a16="http://schemas.microsoft.com/office/drawing/2014/main" id="{6E3472E9-AA1A-4EEE-41E3-C50B79A61613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1127;p27">
                <a:extLst>
                  <a:ext uri="{FF2B5EF4-FFF2-40B4-BE49-F238E27FC236}">
                    <a16:creationId xmlns:a16="http://schemas.microsoft.com/office/drawing/2014/main" id="{F1C72104-8539-5A26-B3C3-4B84BDFBD6E0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1128;p27">
                <a:extLst>
                  <a:ext uri="{FF2B5EF4-FFF2-40B4-BE49-F238E27FC236}">
                    <a16:creationId xmlns:a16="http://schemas.microsoft.com/office/drawing/2014/main" id="{EE7F5014-A6C2-CFEA-417E-FEEEA656DC5F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1129;p27">
                <a:extLst>
                  <a:ext uri="{FF2B5EF4-FFF2-40B4-BE49-F238E27FC236}">
                    <a16:creationId xmlns:a16="http://schemas.microsoft.com/office/drawing/2014/main" id="{AF7CC51E-0AF7-E41E-98D8-D0B3834520AC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1130;p27">
                <a:extLst>
                  <a:ext uri="{FF2B5EF4-FFF2-40B4-BE49-F238E27FC236}">
                    <a16:creationId xmlns:a16="http://schemas.microsoft.com/office/drawing/2014/main" id="{D1DB9833-A346-CF1A-18ED-0951B04DF3E6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1131;p27">
                <a:extLst>
                  <a:ext uri="{FF2B5EF4-FFF2-40B4-BE49-F238E27FC236}">
                    <a16:creationId xmlns:a16="http://schemas.microsoft.com/office/drawing/2014/main" id="{E76B4401-F1F6-2611-552F-40B2F5835EA1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20" name="Google Shape;1132;p27">
                <a:extLst>
                  <a:ext uri="{FF2B5EF4-FFF2-40B4-BE49-F238E27FC236}">
                    <a16:creationId xmlns:a16="http://schemas.microsoft.com/office/drawing/2014/main" id="{10435B69-7B91-16D8-FB41-CBE6188F310B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21" name="Google Shape;1133;p27">
                <a:extLst>
                  <a:ext uri="{FF2B5EF4-FFF2-40B4-BE49-F238E27FC236}">
                    <a16:creationId xmlns:a16="http://schemas.microsoft.com/office/drawing/2014/main" id="{F121A57F-7E0D-27DC-AD12-27DE243A44A3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22" name="Google Shape;1134;p27">
                <a:extLst>
                  <a:ext uri="{FF2B5EF4-FFF2-40B4-BE49-F238E27FC236}">
                    <a16:creationId xmlns:a16="http://schemas.microsoft.com/office/drawing/2014/main" id="{72DF9543-AC72-E6C3-E5BF-E74AF17D4736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1135;p27">
              <a:extLst>
                <a:ext uri="{FF2B5EF4-FFF2-40B4-BE49-F238E27FC236}">
                  <a16:creationId xmlns:a16="http://schemas.microsoft.com/office/drawing/2014/main" id="{1203B19F-4FBA-F135-1A0E-5E073526E0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1136;p27">
                <a:extLst>
                  <a:ext uri="{FF2B5EF4-FFF2-40B4-BE49-F238E27FC236}">
                    <a16:creationId xmlns:a16="http://schemas.microsoft.com/office/drawing/2014/main" id="{41443FAF-44DF-36ED-A295-4C23AC0A61A7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1137;p27">
                <a:extLst>
                  <a:ext uri="{FF2B5EF4-FFF2-40B4-BE49-F238E27FC236}">
                    <a16:creationId xmlns:a16="http://schemas.microsoft.com/office/drawing/2014/main" id="{68940A4F-6C62-C662-17A0-FAD13D46B243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1138;p27">
                <a:extLst>
                  <a:ext uri="{FF2B5EF4-FFF2-40B4-BE49-F238E27FC236}">
                    <a16:creationId xmlns:a16="http://schemas.microsoft.com/office/drawing/2014/main" id="{6FD570FB-2C7E-6222-23BB-D5951CA780C6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1139;p27">
                <a:extLst>
                  <a:ext uri="{FF2B5EF4-FFF2-40B4-BE49-F238E27FC236}">
                    <a16:creationId xmlns:a16="http://schemas.microsoft.com/office/drawing/2014/main" id="{19038D99-9C4E-A241-7C50-F43351CC467A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1140;p27">
                <a:extLst>
                  <a:ext uri="{FF2B5EF4-FFF2-40B4-BE49-F238E27FC236}">
                    <a16:creationId xmlns:a16="http://schemas.microsoft.com/office/drawing/2014/main" id="{8CCE6DE3-4A50-96E6-0B72-732C3B0819B8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1141;p27">
                <a:extLst>
                  <a:ext uri="{FF2B5EF4-FFF2-40B4-BE49-F238E27FC236}">
                    <a16:creationId xmlns:a16="http://schemas.microsoft.com/office/drawing/2014/main" id="{BBE5523A-B5F8-6BA1-A73F-2F1566167B9E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1142;p27">
                <a:extLst>
                  <a:ext uri="{FF2B5EF4-FFF2-40B4-BE49-F238E27FC236}">
                    <a16:creationId xmlns:a16="http://schemas.microsoft.com/office/drawing/2014/main" id="{78B1658E-AC72-6768-B15D-35EFF91B5799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1143;p27">
                <a:extLst>
                  <a:ext uri="{FF2B5EF4-FFF2-40B4-BE49-F238E27FC236}">
                    <a16:creationId xmlns:a16="http://schemas.microsoft.com/office/drawing/2014/main" id="{73930463-3F04-417E-B8B3-17FD58A2C778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1144;p27">
                <a:extLst>
                  <a:ext uri="{FF2B5EF4-FFF2-40B4-BE49-F238E27FC236}">
                    <a16:creationId xmlns:a16="http://schemas.microsoft.com/office/drawing/2014/main" id="{D68B7D9F-74E1-3F8C-B596-EBD2BA62988E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1145;p27">
                <a:extLst>
                  <a:ext uri="{FF2B5EF4-FFF2-40B4-BE49-F238E27FC236}">
                    <a16:creationId xmlns:a16="http://schemas.microsoft.com/office/drawing/2014/main" id="{53ACA31C-5E68-D93C-A293-FE2E9A73D659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1146;p27">
                <a:extLst>
                  <a:ext uri="{FF2B5EF4-FFF2-40B4-BE49-F238E27FC236}">
                    <a16:creationId xmlns:a16="http://schemas.microsoft.com/office/drawing/2014/main" id="{A5B987A5-6569-F4E8-AE81-C864B9A001CA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1147;p27">
                <a:extLst>
                  <a:ext uri="{FF2B5EF4-FFF2-40B4-BE49-F238E27FC236}">
                    <a16:creationId xmlns:a16="http://schemas.microsoft.com/office/drawing/2014/main" id="{C19DA9D1-BBC8-6DFF-58B4-A1D30257BCAC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1148;p27">
                <a:extLst>
                  <a:ext uri="{FF2B5EF4-FFF2-40B4-BE49-F238E27FC236}">
                    <a16:creationId xmlns:a16="http://schemas.microsoft.com/office/drawing/2014/main" id="{BB3670A8-5615-F660-CEF7-F8F851AA14AA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1149;p27">
                <a:extLst>
                  <a:ext uri="{FF2B5EF4-FFF2-40B4-BE49-F238E27FC236}">
                    <a16:creationId xmlns:a16="http://schemas.microsoft.com/office/drawing/2014/main" id="{FED27C23-C51E-0ECD-8E54-9371820E5A5D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1150;p27">
                <a:extLst>
                  <a:ext uri="{FF2B5EF4-FFF2-40B4-BE49-F238E27FC236}">
                    <a16:creationId xmlns:a16="http://schemas.microsoft.com/office/drawing/2014/main" id="{25094AA4-9322-AE06-EEC5-B14728274FB2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 eaLnBrk="1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1123" name="Google Shape;1157;p27">
            <a:extLst>
              <a:ext uri="{FF2B5EF4-FFF2-40B4-BE49-F238E27FC236}">
                <a16:creationId xmlns:a16="http://schemas.microsoft.com/office/drawing/2014/main" id="{E72A33BD-924A-B1BA-7124-598AD5583500}"/>
              </a:ext>
            </a:extLst>
          </p:cNvPr>
          <p:cNvGrpSpPr>
            <a:grpSpLocks/>
          </p:cNvGrpSpPr>
          <p:nvPr/>
        </p:nvGrpSpPr>
        <p:grpSpPr bwMode="auto">
          <a:xfrm>
            <a:off x="10204450" y="5203825"/>
            <a:ext cx="2073275" cy="1870075"/>
            <a:chOff x="7664170" y="4102974"/>
            <a:chExt cx="1556033" cy="1403233"/>
          </a:xfrm>
        </p:grpSpPr>
        <p:sp>
          <p:nvSpPr>
            <p:cNvPr id="1124" name="Google Shape;1158;p27">
              <a:extLst>
                <a:ext uri="{FF2B5EF4-FFF2-40B4-BE49-F238E27FC236}">
                  <a16:creationId xmlns:a16="http://schemas.microsoft.com/office/drawing/2014/main" id="{8871A571-81F8-8EA7-1858-8AA52F6DD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6249" y="4102974"/>
              <a:ext cx="973955" cy="1403233"/>
            </a:xfrm>
            <a:custGeom>
              <a:avLst/>
              <a:gdLst>
                <a:gd name="T0" fmla="*/ 54027901 w 10398"/>
                <a:gd name="T1" fmla="*/ 4211291 h 14981"/>
                <a:gd name="T2" fmla="*/ 53308441 w 10398"/>
                <a:gd name="T3" fmla="*/ 5834456 h 14981"/>
                <a:gd name="T4" fmla="*/ 50132362 w 10398"/>
                <a:gd name="T5" fmla="*/ 11967149 h 14981"/>
                <a:gd name="T6" fmla="*/ 48640894 w 10398"/>
                <a:gd name="T7" fmla="*/ 13985122 h 14981"/>
                <a:gd name="T8" fmla="*/ 50132362 w 10398"/>
                <a:gd name="T9" fmla="*/ 25180263 h 14981"/>
                <a:gd name="T10" fmla="*/ 50816697 w 10398"/>
                <a:gd name="T11" fmla="*/ 31900813 h 14981"/>
                <a:gd name="T12" fmla="*/ 50176292 w 10398"/>
                <a:gd name="T13" fmla="*/ 33918786 h 14981"/>
                <a:gd name="T14" fmla="*/ 50860627 w 10398"/>
                <a:gd name="T15" fmla="*/ 48289911 h 14981"/>
                <a:gd name="T16" fmla="*/ 49176110 w 10398"/>
                <a:gd name="T17" fmla="*/ 76988326 h 14981"/>
                <a:gd name="T18" fmla="*/ 45763146 w 10398"/>
                <a:gd name="T19" fmla="*/ 76988326 h 14981"/>
                <a:gd name="T20" fmla="*/ 42394112 w 10398"/>
                <a:gd name="T21" fmla="*/ 76988326 h 14981"/>
                <a:gd name="T22" fmla="*/ 38989953 w 10398"/>
                <a:gd name="T23" fmla="*/ 76988326 h 14981"/>
                <a:gd name="T24" fmla="*/ 39753250 w 10398"/>
                <a:gd name="T25" fmla="*/ 75207332 h 14981"/>
                <a:gd name="T26" fmla="*/ 38796905 w 10398"/>
                <a:gd name="T27" fmla="*/ 74487871 h 14981"/>
                <a:gd name="T28" fmla="*/ 29768853 w 10398"/>
                <a:gd name="T29" fmla="*/ 58046132 h 14981"/>
                <a:gd name="T30" fmla="*/ 21828750 w 10398"/>
                <a:gd name="T31" fmla="*/ 50930773 h 14981"/>
                <a:gd name="T32" fmla="*/ 22074440 w 10398"/>
                <a:gd name="T33" fmla="*/ 49684901 h 14981"/>
                <a:gd name="T34" fmla="*/ 22118276 w 10398"/>
                <a:gd name="T35" fmla="*/ 48974246 h 14981"/>
                <a:gd name="T36" fmla="*/ 21828750 w 10398"/>
                <a:gd name="T37" fmla="*/ 46271938 h 14981"/>
                <a:gd name="T38" fmla="*/ 22162113 w 10398"/>
                <a:gd name="T39" fmla="*/ 45982412 h 14981"/>
                <a:gd name="T40" fmla="*/ 21828750 w 10398"/>
                <a:gd name="T41" fmla="*/ 45745527 h 14981"/>
                <a:gd name="T42" fmla="*/ 21495294 w 10398"/>
                <a:gd name="T43" fmla="*/ 42481776 h 14981"/>
                <a:gd name="T44" fmla="*/ 21161931 w 10398"/>
                <a:gd name="T45" fmla="*/ 45745527 h 14981"/>
                <a:gd name="T46" fmla="*/ 20767122 w 10398"/>
                <a:gd name="T47" fmla="*/ 45982412 h 14981"/>
                <a:gd name="T48" fmla="*/ 21161931 w 10398"/>
                <a:gd name="T49" fmla="*/ 46271938 h 14981"/>
                <a:gd name="T50" fmla="*/ 20872405 w 10398"/>
                <a:gd name="T51" fmla="*/ 48974246 h 14981"/>
                <a:gd name="T52" fmla="*/ 20872405 w 10398"/>
                <a:gd name="T53" fmla="*/ 49684901 h 14981"/>
                <a:gd name="T54" fmla="*/ 21161931 w 10398"/>
                <a:gd name="T55" fmla="*/ 50930773 h 14981"/>
                <a:gd name="T56" fmla="*/ 13221828 w 10398"/>
                <a:gd name="T57" fmla="*/ 58046132 h 14981"/>
                <a:gd name="T58" fmla="*/ 4290254 w 10398"/>
                <a:gd name="T59" fmla="*/ 75207332 h 14981"/>
                <a:gd name="T60" fmla="*/ 5018519 w 10398"/>
                <a:gd name="T61" fmla="*/ 76409273 h 14981"/>
                <a:gd name="T62" fmla="*/ 5062355 w 10398"/>
                <a:gd name="T63" fmla="*/ 76988326 h 14981"/>
                <a:gd name="T64" fmla="*/ 1649392 w 10398"/>
                <a:gd name="T65" fmla="*/ 76988326 h 14981"/>
                <a:gd name="T66" fmla="*/ 8805 w 10398"/>
                <a:gd name="T67" fmla="*/ 131437344 h 14981"/>
                <a:gd name="T68" fmla="*/ 91227961 w 10398"/>
                <a:gd name="T69" fmla="*/ 40174371 h 14981"/>
                <a:gd name="T70" fmla="*/ 80120584 w 10398"/>
                <a:gd name="T71" fmla="*/ 30172460 h 14981"/>
                <a:gd name="T72" fmla="*/ 80410111 w 10398"/>
                <a:gd name="T73" fmla="*/ 28689703 h 14981"/>
                <a:gd name="T74" fmla="*/ 80453947 w 10398"/>
                <a:gd name="T75" fmla="*/ 27864961 h 14981"/>
                <a:gd name="T76" fmla="*/ 80120584 w 10398"/>
                <a:gd name="T77" fmla="*/ 24601210 h 14981"/>
                <a:gd name="T78" fmla="*/ 80559229 w 10398"/>
                <a:gd name="T79" fmla="*/ 24311684 h 14981"/>
                <a:gd name="T80" fmla="*/ 80120584 w 10398"/>
                <a:gd name="T81" fmla="*/ 24030869 h 14981"/>
                <a:gd name="T82" fmla="*/ 79304646 w 10398"/>
                <a:gd name="T83" fmla="*/ 24030869 h 14981"/>
                <a:gd name="T84" fmla="*/ 78874713 w 10398"/>
                <a:gd name="T85" fmla="*/ 24311684 h 14981"/>
                <a:gd name="T86" fmla="*/ 79304646 w 10398"/>
                <a:gd name="T87" fmla="*/ 24601210 h 14981"/>
                <a:gd name="T88" fmla="*/ 78962479 w 10398"/>
                <a:gd name="T89" fmla="*/ 27864961 h 14981"/>
                <a:gd name="T90" fmla="*/ 79015120 w 10398"/>
                <a:gd name="T91" fmla="*/ 28689703 h 14981"/>
                <a:gd name="T92" fmla="*/ 79304646 w 10398"/>
                <a:gd name="T93" fmla="*/ 30172460 h 14981"/>
                <a:gd name="T94" fmla="*/ 60090438 w 10398"/>
                <a:gd name="T95" fmla="*/ 46789639 h 14981"/>
                <a:gd name="T96" fmla="*/ 59362267 w 10398"/>
                <a:gd name="T97" fmla="*/ 46605395 h 14981"/>
                <a:gd name="T98" fmla="*/ 58783121 w 10398"/>
                <a:gd name="T99" fmla="*/ 33918786 h 14981"/>
                <a:gd name="T100" fmla="*/ 59458744 w 10398"/>
                <a:gd name="T101" fmla="*/ 31900813 h 14981"/>
                <a:gd name="T102" fmla="*/ 62292562 w 10398"/>
                <a:gd name="T103" fmla="*/ 27154305 h 14981"/>
                <a:gd name="T104" fmla="*/ 59458744 w 10398"/>
                <a:gd name="T105" fmla="*/ 13985122 h 14981"/>
                <a:gd name="T106" fmla="*/ 60994143 w 10398"/>
                <a:gd name="T107" fmla="*/ 11967149 h 14981"/>
                <a:gd name="T108" fmla="*/ 56291471 w 10398"/>
                <a:gd name="T109" fmla="*/ 5834456 h 14981"/>
                <a:gd name="T110" fmla="*/ 55563205 w 10398"/>
                <a:gd name="T111" fmla="*/ 4176260 h 14981"/>
                <a:gd name="T112" fmla="*/ 54791198 w 10398"/>
                <a:gd name="T113" fmla="*/ 0 h 1498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0398" h="14981" extrusionOk="0">
                  <a:moveTo>
                    <a:pt x="6245" y="0"/>
                  </a:moveTo>
                  <a:cubicBezTo>
                    <a:pt x="6145" y="101"/>
                    <a:pt x="6157" y="457"/>
                    <a:pt x="6158" y="480"/>
                  </a:cubicBezTo>
                  <a:cubicBezTo>
                    <a:pt x="6103" y="525"/>
                    <a:pt x="6081" y="607"/>
                    <a:pt x="6076" y="665"/>
                  </a:cubicBezTo>
                  <a:cubicBezTo>
                    <a:pt x="5672" y="792"/>
                    <a:pt x="5714" y="1364"/>
                    <a:pt x="5714" y="1364"/>
                  </a:cubicBezTo>
                  <a:lnTo>
                    <a:pt x="5544" y="1364"/>
                  </a:lnTo>
                  <a:lnTo>
                    <a:pt x="5544" y="1594"/>
                  </a:lnTo>
                  <a:lnTo>
                    <a:pt x="5714" y="1594"/>
                  </a:lnTo>
                  <a:lnTo>
                    <a:pt x="5714" y="2870"/>
                  </a:lnTo>
                  <a:cubicBezTo>
                    <a:pt x="5370" y="2946"/>
                    <a:pt x="5391" y="3095"/>
                    <a:pt x="5391" y="3095"/>
                  </a:cubicBezTo>
                  <a:cubicBezTo>
                    <a:pt x="5704" y="3095"/>
                    <a:pt x="5792" y="3636"/>
                    <a:pt x="5792" y="3636"/>
                  </a:cubicBezTo>
                  <a:lnTo>
                    <a:pt x="5719" y="3636"/>
                  </a:lnTo>
                  <a:lnTo>
                    <a:pt x="5719" y="3866"/>
                  </a:lnTo>
                  <a:lnTo>
                    <a:pt x="5792" y="3866"/>
                  </a:lnTo>
                  <a:lnTo>
                    <a:pt x="5797" y="5504"/>
                  </a:lnTo>
                  <a:lnTo>
                    <a:pt x="5797" y="8972"/>
                  </a:lnTo>
                  <a:cubicBezTo>
                    <a:pt x="5797" y="8862"/>
                    <a:pt x="5709" y="8775"/>
                    <a:pt x="5605" y="8775"/>
                  </a:cubicBezTo>
                  <a:cubicBezTo>
                    <a:pt x="5496" y="8775"/>
                    <a:pt x="5413" y="8862"/>
                    <a:pt x="5413" y="8972"/>
                  </a:cubicBezTo>
                  <a:cubicBezTo>
                    <a:pt x="5413" y="8862"/>
                    <a:pt x="5325" y="8775"/>
                    <a:pt x="5216" y="8775"/>
                  </a:cubicBezTo>
                  <a:cubicBezTo>
                    <a:pt x="5112" y="8775"/>
                    <a:pt x="5024" y="8862"/>
                    <a:pt x="5024" y="8972"/>
                  </a:cubicBezTo>
                  <a:cubicBezTo>
                    <a:pt x="5024" y="8862"/>
                    <a:pt x="4937" y="8775"/>
                    <a:pt x="4832" y="8775"/>
                  </a:cubicBezTo>
                  <a:cubicBezTo>
                    <a:pt x="4723" y="8775"/>
                    <a:pt x="4635" y="8862"/>
                    <a:pt x="4635" y="8972"/>
                  </a:cubicBezTo>
                  <a:cubicBezTo>
                    <a:pt x="4635" y="8862"/>
                    <a:pt x="4553" y="8775"/>
                    <a:pt x="4444" y="8775"/>
                  </a:cubicBezTo>
                  <a:lnTo>
                    <a:pt x="4444" y="8659"/>
                  </a:lnTo>
                  <a:cubicBezTo>
                    <a:pt x="4493" y="8659"/>
                    <a:pt x="4531" y="8621"/>
                    <a:pt x="4531" y="8572"/>
                  </a:cubicBezTo>
                  <a:cubicBezTo>
                    <a:pt x="4531" y="8528"/>
                    <a:pt x="4493" y="8490"/>
                    <a:pt x="4444" y="8490"/>
                  </a:cubicBezTo>
                  <a:lnTo>
                    <a:pt x="4422" y="8490"/>
                  </a:lnTo>
                  <a:cubicBezTo>
                    <a:pt x="4559" y="8062"/>
                    <a:pt x="4695" y="7104"/>
                    <a:pt x="3381" y="6622"/>
                  </a:cubicBezTo>
                  <a:cubicBezTo>
                    <a:pt x="3386" y="6616"/>
                    <a:pt x="3393" y="6616"/>
                    <a:pt x="3393" y="6616"/>
                  </a:cubicBezTo>
                  <a:cubicBezTo>
                    <a:pt x="3393" y="6616"/>
                    <a:pt x="3024" y="6397"/>
                    <a:pt x="2773" y="6141"/>
                  </a:cubicBezTo>
                  <a:cubicBezTo>
                    <a:pt x="2576" y="5932"/>
                    <a:pt x="2543" y="5828"/>
                    <a:pt x="2488" y="5805"/>
                  </a:cubicBezTo>
                  <a:lnTo>
                    <a:pt x="2488" y="5663"/>
                  </a:lnTo>
                  <a:lnTo>
                    <a:pt x="2516" y="5663"/>
                  </a:lnTo>
                  <a:cubicBezTo>
                    <a:pt x="2516" y="5663"/>
                    <a:pt x="2559" y="5663"/>
                    <a:pt x="2559" y="5625"/>
                  </a:cubicBezTo>
                  <a:cubicBezTo>
                    <a:pt x="2559" y="5582"/>
                    <a:pt x="2521" y="5582"/>
                    <a:pt x="2521" y="5582"/>
                  </a:cubicBezTo>
                  <a:lnTo>
                    <a:pt x="2488" y="5582"/>
                  </a:lnTo>
                  <a:lnTo>
                    <a:pt x="2488" y="5274"/>
                  </a:lnTo>
                  <a:lnTo>
                    <a:pt x="2499" y="5274"/>
                  </a:lnTo>
                  <a:cubicBezTo>
                    <a:pt x="2499" y="5274"/>
                    <a:pt x="2526" y="5274"/>
                    <a:pt x="2526" y="5241"/>
                  </a:cubicBezTo>
                  <a:cubicBezTo>
                    <a:pt x="2526" y="5214"/>
                    <a:pt x="2499" y="5214"/>
                    <a:pt x="2499" y="5214"/>
                  </a:cubicBezTo>
                  <a:lnTo>
                    <a:pt x="2488" y="5214"/>
                  </a:lnTo>
                  <a:lnTo>
                    <a:pt x="2488" y="4885"/>
                  </a:lnTo>
                  <a:cubicBezTo>
                    <a:pt x="2488" y="4864"/>
                    <a:pt x="2466" y="4842"/>
                    <a:pt x="2450" y="4842"/>
                  </a:cubicBezTo>
                  <a:cubicBezTo>
                    <a:pt x="2428" y="4842"/>
                    <a:pt x="2412" y="4864"/>
                    <a:pt x="2412" y="4885"/>
                  </a:cubicBezTo>
                  <a:lnTo>
                    <a:pt x="2412" y="5214"/>
                  </a:lnTo>
                  <a:lnTo>
                    <a:pt x="2395" y="5214"/>
                  </a:lnTo>
                  <a:cubicBezTo>
                    <a:pt x="2395" y="5214"/>
                    <a:pt x="2367" y="5214"/>
                    <a:pt x="2367" y="5241"/>
                  </a:cubicBezTo>
                  <a:cubicBezTo>
                    <a:pt x="2367" y="5274"/>
                    <a:pt x="2400" y="5274"/>
                    <a:pt x="2400" y="5274"/>
                  </a:cubicBezTo>
                  <a:lnTo>
                    <a:pt x="2412" y="5274"/>
                  </a:lnTo>
                  <a:lnTo>
                    <a:pt x="2412" y="5582"/>
                  </a:lnTo>
                  <a:lnTo>
                    <a:pt x="2379" y="5582"/>
                  </a:lnTo>
                  <a:cubicBezTo>
                    <a:pt x="2379" y="5582"/>
                    <a:pt x="2334" y="5582"/>
                    <a:pt x="2334" y="5625"/>
                  </a:cubicBezTo>
                  <a:cubicBezTo>
                    <a:pt x="2334" y="5663"/>
                    <a:pt x="2379" y="5663"/>
                    <a:pt x="2379" y="5663"/>
                  </a:cubicBezTo>
                  <a:lnTo>
                    <a:pt x="2412" y="5663"/>
                  </a:lnTo>
                  <a:lnTo>
                    <a:pt x="2412" y="5805"/>
                  </a:lnTo>
                  <a:cubicBezTo>
                    <a:pt x="2351" y="5828"/>
                    <a:pt x="2319" y="5932"/>
                    <a:pt x="2121" y="6141"/>
                  </a:cubicBezTo>
                  <a:cubicBezTo>
                    <a:pt x="1869" y="6397"/>
                    <a:pt x="1507" y="6616"/>
                    <a:pt x="1507" y="6616"/>
                  </a:cubicBezTo>
                  <a:cubicBezTo>
                    <a:pt x="139" y="7132"/>
                    <a:pt x="352" y="8145"/>
                    <a:pt x="494" y="8540"/>
                  </a:cubicBezTo>
                  <a:cubicBezTo>
                    <a:pt x="494" y="8550"/>
                    <a:pt x="489" y="8561"/>
                    <a:pt x="489" y="8572"/>
                  </a:cubicBezTo>
                  <a:cubicBezTo>
                    <a:pt x="489" y="8611"/>
                    <a:pt x="511" y="8643"/>
                    <a:pt x="544" y="8654"/>
                  </a:cubicBezTo>
                  <a:cubicBezTo>
                    <a:pt x="560" y="8687"/>
                    <a:pt x="572" y="8709"/>
                    <a:pt x="572" y="8709"/>
                  </a:cubicBezTo>
                  <a:lnTo>
                    <a:pt x="577" y="8709"/>
                  </a:lnTo>
                  <a:lnTo>
                    <a:pt x="577" y="8775"/>
                  </a:lnTo>
                  <a:cubicBezTo>
                    <a:pt x="473" y="8775"/>
                    <a:pt x="385" y="8862"/>
                    <a:pt x="385" y="8972"/>
                  </a:cubicBezTo>
                  <a:cubicBezTo>
                    <a:pt x="385" y="8862"/>
                    <a:pt x="297" y="8775"/>
                    <a:pt x="188" y="8775"/>
                  </a:cubicBezTo>
                  <a:cubicBezTo>
                    <a:pt x="94" y="8775"/>
                    <a:pt x="18" y="8841"/>
                    <a:pt x="1" y="8927"/>
                  </a:cubicBezTo>
                  <a:lnTo>
                    <a:pt x="1" y="14981"/>
                  </a:lnTo>
                  <a:lnTo>
                    <a:pt x="10398" y="14981"/>
                  </a:lnTo>
                  <a:lnTo>
                    <a:pt x="10398" y="4579"/>
                  </a:lnTo>
                  <a:cubicBezTo>
                    <a:pt x="10337" y="4551"/>
                    <a:pt x="10272" y="4524"/>
                    <a:pt x="10206" y="4503"/>
                  </a:cubicBezTo>
                  <a:cubicBezTo>
                    <a:pt x="10206" y="4503"/>
                    <a:pt x="9225" y="3834"/>
                    <a:pt x="9132" y="3439"/>
                  </a:cubicBezTo>
                  <a:lnTo>
                    <a:pt x="9132" y="3270"/>
                  </a:lnTo>
                  <a:lnTo>
                    <a:pt x="9165" y="3270"/>
                  </a:lnTo>
                  <a:cubicBezTo>
                    <a:pt x="9165" y="3270"/>
                    <a:pt x="9220" y="3270"/>
                    <a:pt x="9220" y="3221"/>
                  </a:cubicBezTo>
                  <a:cubicBezTo>
                    <a:pt x="9220" y="3176"/>
                    <a:pt x="9170" y="3176"/>
                    <a:pt x="9170" y="3176"/>
                  </a:cubicBezTo>
                  <a:lnTo>
                    <a:pt x="9132" y="3176"/>
                  </a:lnTo>
                  <a:lnTo>
                    <a:pt x="9132" y="2804"/>
                  </a:lnTo>
                  <a:lnTo>
                    <a:pt x="9144" y="2804"/>
                  </a:lnTo>
                  <a:cubicBezTo>
                    <a:pt x="9144" y="2804"/>
                    <a:pt x="9182" y="2804"/>
                    <a:pt x="9182" y="2771"/>
                  </a:cubicBezTo>
                  <a:cubicBezTo>
                    <a:pt x="9182" y="2739"/>
                    <a:pt x="9149" y="2739"/>
                    <a:pt x="9149" y="2739"/>
                  </a:cubicBezTo>
                  <a:lnTo>
                    <a:pt x="9132" y="2739"/>
                  </a:lnTo>
                  <a:lnTo>
                    <a:pt x="9088" y="2005"/>
                  </a:lnTo>
                  <a:lnTo>
                    <a:pt x="9039" y="2739"/>
                  </a:lnTo>
                  <a:lnTo>
                    <a:pt x="9023" y="2739"/>
                  </a:lnTo>
                  <a:cubicBezTo>
                    <a:pt x="9023" y="2739"/>
                    <a:pt x="8990" y="2739"/>
                    <a:pt x="8990" y="2771"/>
                  </a:cubicBezTo>
                  <a:cubicBezTo>
                    <a:pt x="8990" y="2804"/>
                    <a:pt x="9028" y="2804"/>
                    <a:pt x="9028" y="2804"/>
                  </a:cubicBezTo>
                  <a:lnTo>
                    <a:pt x="9039" y="2804"/>
                  </a:lnTo>
                  <a:lnTo>
                    <a:pt x="9039" y="3176"/>
                  </a:lnTo>
                  <a:lnTo>
                    <a:pt x="9000" y="3176"/>
                  </a:lnTo>
                  <a:cubicBezTo>
                    <a:pt x="9000" y="3176"/>
                    <a:pt x="8952" y="3176"/>
                    <a:pt x="8952" y="3221"/>
                  </a:cubicBezTo>
                  <a:cubicBezTo>
                    <a:pt x="8952" y="3270"/>
                    <a:pt x="9006" y="3270"/>
                    <a:pt x="9006" y="3270"/>
                  </a:cubicBezTo>
                  <a:lnTo>
                    <a:pt x="9039" y="3270"/>
                  </a:lnTo>
                  <a:lnTo>
                    <a:pt x="9039" y="3439"/>
                  </a:lnTo>
                  <a:cubicBezTo>
                    <a:pt x="8962" y="3889"/>
                    <a:pt x="7966" y="4503"/>
                    <a:pt x="7966" y="4503"/>
                  </a:cubicBezTo>
                  <a:cubicBezTo>
                    <a:pt x="7381" y="4720"/>
                    <a:pt x="7042" y="5016"/>
                    <a:pt x="6849" y="5333"/>
                  </a:cubicBezTo>
                  <a:cubicBezTo>
                    <a:pt x="6823" y="5323"/>
                    <a:pt x="6797" y="5312"/>
                    <a:pt x="6766" y="5312"/>
                  </a:cubicBezTo>
                  <a:cubicBezTo>
                    <a:pt x="6745" y="5312"/>
                    <a:pt x="6717" y="5319"/>
                    <a:pt x="6700" y="5324"/>
                  </a:cubicBezTo>
                  <a:lnTo>
                    <a:pt x="6700" y="3866"/>
                  </a:lnTo>
                  <a:lnTo>
                    <a:pt x="6777" y="3866"/>
                  </a:lnTo>
                  <a:lnTo>
                    <a:pt x="6777" y="3636"/>
                  </a:lnTo>
                  <a:lnTo>
                    <a:pt x="6700" y="3636"/>
                  </a:lnTo>
                  <a:cubicBezTo>
                    <a:pt x="6700" y="3636"/>
                    <a:pt x="6788" y="3095"/>
                    <a:pt x="7100" y="3095"/>
                  </a:cubicBezTo>
                  <a:cubicBezTo>
                    <a:pt x="7100" y="3095"/>
                    <a:pt x="7122" y="2946"/>
                    <a:pt x="6777" y="2870"/>
                  </a:cubicBezTo>
                  <a:lnTo>
                    <a:pt x="6777" y="1594"/>
                  </a:lnTo>
                  <a:lnTo>
                    <a:pt x="6952" y="1594"/>
                  </a:lnTo>
                  <a:lnTo>
                    <a:pt x="6952" y="1364"/>
                  </a:lnTo>
                  <a:lnTo>
                    <a:pt x="6777" y="1364"/>
                  </a:lnTo>
                  <a:cubicBezTo>
                    <a:pt x="6777" y="1364"/>
                    <a:pt x="6819" y="792"/>
                    <a:pt x="6416" y="665"/>
                  </a:cubicBezTo>
                  <a:cubicBezTo>
                    <a:pt x="6409" y="605"/>
                    <a:pt x="6388" y="520"/>
                    <a:pt x="6333" y="476"/>
                  </a:cubicBezTo>
                  <a:cubicBezTo>
                    <a:pt x="6335" y="431"/>
                    <a:pt x="6343" y="97"/>
                    <a:pt x="6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25" name="Google Shape;1159;p27">
              <a:extLst>
                <a:ext uri="{FF2B5EF4-FFF2-40B4-BE49-F238E27FC236}">
                  <a16:creationId xmlns:a16="http://schemas.microsoft.com/office/drawing/2014/main" id="{8EF6E717-A9FB-1F49-FD5C-7DE58D177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170" y="4288996"/>
              <a:ext cx="683492" cy="1217209"/>
            </a:xfrm>
            <a:custGeom>
              <a:avLst/>
              <a:gdLst>
                <a:gd name="T0" fmla="*/ 30874318 w 7297"/>
                <a:gd name="T1" fmla="*/ 1193230 h 12995"/>
                <a:gd name="T2" fmla="*/ 30111021 w 7297"/>
                <a:gd name="T3" fmla="*/ 1166910 h 12995"/>
                <a:gd name="T4" fmla="*/ 29698697 w 7297"/>
                <a:gd name="T5" fmla="*/ 8805 h 12995"/>
                <a:gd name="T6" fmla="*/ 25847088 w 7297"/>
                <a:gd name="T7" fmla="*/ 1737157 h 12995"/>
                <a:gd name="T8" fmla="*/ 26303249 w 7297"/>
                <a:gd name="T9" fmla="*/ 1623070 h 12995"/>
                <a:gd name="T10" fmla="*/ 17836734 w 7297"/>
                <a:gd name="T11" fmla="*/ 5106189 h 12995"/>
                <a:gd name="T12" fmla="*/ 8501640 w 7297"/>
                <a:gd name="T13" fmla="*/ 7264569 h 12995"/>
                <a:gd name="T14" fmla="*/ 6439830 w 7297"/>
                <a:gd name="T15" fmla="*/ 16204850 h 12995"/>
                <a:gd name="T16" fmla="*/ 3842804 w 7297"/>
                <a:gd name="T17" fmla="*/ 21635691 h 12995"/>
                <a:gd name="T18" fmla="*/ 0 w 7297"/>
                <a:gd name="T19" fmla="*/ 28514163 h 12995"/>
                <a:gd name="T20" fmla="*/ 1298513 w 7297"/>
                <a:gd name="T21" fmla="*/ 33076425 h 12995"/>
                <a:gd name="T22" fmla="*/ 2640862 w 7297"/>
                <a:gd name="T23" fmla="*/ 32786899 h 12995"/>
                <a:gd name="T24" fmla="*/ 2158287 w 7297"/>
                <a:gd name="T25" fmla="*/ 56387921 h 12995"/>
                <a:gd name="T26" fmla="*/ 2597026 w 7297"/>
                <a:gd name="T27" fmla="*/ 66617909 h 12995"/>
                <a:gd name="T28" fmla="*/ 2597026 w 7297"/>
                <a:gd name="T29" fmla="*/ 67969063 h 12995"/>
                <a:gd name="T30" fmla="*/ 1974043 w 7297"/>
                <a:gd name="T31" fmla="*/ 107950374 h 12995"/>
                <a:gd name="T32" fmla="*/ 2553096 w 7297"/>
                <a:gd name="T33" fmla="*/ 113565459 h 12995"/>
                <a:gd name="T34" fmla="*/ 23934397 w 7297"/>
                <a:gd name="T35" fmla="*/ 65415968 h 12995"/>
                <a:gd name="T36" fmla="*/ 25136339 w 7297"/>
                <a:gd name="T37" fmla="*/ 54940290 h 12995"/>
                <a:gd name="T38" fmla="*/ 31909625 w 7297"/>
                <a:gd name="T39" fmla="*/ 49018070 h 12995"/>
                <a:gd name="T40" fmla="*/ 39068916 w 7297"/>
                <a:gd name="T41" fmla="*/ 54940290 h 12995"/>
                <a:gd name="T42" fmla="*/ 39305801 w 7297"/>
                <a:gd name="T43" fmla="*/ 55949276 h 12995"/>
                <a:gd name="T44" fmla="*/ 39639164 w 7297"/>
                <a:gd name="T45" fmla="*/ 57633792 h 12995"/>
                <a:gd name="T46" fmla="*/ 61266061 w 7297"/>
                <a:gd name="T47" fmla="*/ 113951463 h 12995"/>
                <a:gd name="T48" fmla="*/ 61415273 w 7297"/>
                <a:gd name="T49" fmla="*/ 83340366 h 12995"/>
                <a:gd name="T50" fmla="*/ 61318702 w 7297"/>
                <a:gd name="T51" fmla="*/ 82094588 h 12995"/>
                <a:gd name="T52" fmla="*/ 61415273 w 7297"/>
                <a:gd name="T53" fmla="*/ 68056829 h 12995"/>
                <a:gd name="T54" fmla="*/ 61318702 w 7297"/>
                <a:gd name="T55" fmla="*/ 66723192 h 12995"/>
                <a:gd name="T56" fmla="*/ 61415273 w 7297"/>
                <a:gd name="T57" fmla="*/ 57581151 h 12995"/>
                <a:gd name="T58" fmla="*/ 61318702 w 7297"/>
                <a:gd name="T59" fmla="*/ 56431758 h 12995"/>
                <a:gd name="T60" fmla="*/ 61371343 w 7297"/>
                <a:gd name="T61" fmla="*/ 35340087 h 12995"/>
                <a:gd name="T62" fmla="*/ 64012206 w 7297"/>
                <a:gd name="T63" fmla="*/ 31102383 h 12995"/>
                <a:gd name="T64" fmla="*/ 58291836 w 7297"/>
                <a:gd name="T65" fmla="*/ 28558093 h 12995"/>
                <a:gd name="T66" fmla="*/ 56230026 w 7297"/>
                <a:gd name="T67" fmla="*/ 21679527 h 12995"/>
                <a:gd name="T68" fmla="*/ 53238285 w 7297"/>
                <a:gd name="T69" fmla="*/ 16257491 h 12995"/>
                <a:gd name="T70" fmla="*/ 43683822 w 7297"/>
                <a:gd name="T71" fmla="*/ 7264569 h 12995"/>
                <a:gd name="T72" fmla="*/ 41086796 w 7297"/>
                <a:gd name="T73" fmla="*/ 5158831 h 12995"/>
                <a:gd name="T74" fmla="*/ 34892655 w 7297"/>
                <a:gd name="T75" fmla="*/ 587857 h 1299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297" h="12995" extrusionOk="0">
                  <a:moveTo>
                    <a:pt x="3432" y="133"/>
                  </a:moveTo>
                  <a:cubicBezTo>
                    <a:pt x="3462" y="133"/>
                    <a:pt x="3491" y="134"/>
                    <a:pt x="3519" y="136"/>
                  </a:cubicBezTo>
                  <a:cubicBezTo>
                    <a:pt x="3491" y="135"/>
                    <a:pt x="3461" y="134"/>
                    <a:pt x="3432" y="133"/>
                  </a:cubicBezTo>
                  <a:close/>
                  <a:moveTo>
                    <a:pt x="3445" y="0"/>
                  </a:moveTo>
                  <a:cubicBezTo>
                    <a:pt x="3424" y="0"/>
                    <a:pt x="3405" y="1"/>
                    <a:pt x="3385" y="1"/>
                  </a:cubicBezTo>
                  <a:cubicBezTo>
                    <a:pt x="3122" y="13"/>
                    <a:pt x="2946" y="62"/>
                    <a:pt x="2946" y="62"/>
                  </a:cubicBezTo>
                  <a:lnTo>
                    <a:pt x="2946" y="198"/>
                  </a:lnTo>
                  <a:cubicBezTo>
                    <a:pt x="2963" y="194"/>
                    <a:pt x="2981" y="189"/>
                    <a:pt x="2998" y="185"/>
                  </a:cubicBezTo>
                  <a:cubicBezTo>
                    <a:pt x="2553" y="298"/>
                    <a:pt x="2327" y="562"/>
                    <a:pt x="2311" y="582"/>
                  </a:cubicBezTo>
                  <a:lnTo>
                    <a:pt x="2033" y="582"/>
                  </a:lnTo>
                  <a:lnTo>
                    <a:pt x="2033" y="828"/>
                  </a:lnTo>
                  <a:lnTo>
                    <a:pt x="969" y="828"/>
                  </a:lnTo>
                  <a:lnTo>
                    <a:pt x="969" y="1847"/>
                  </a:lnTo>
                  <a:lnTo>
                    <a:pt x="734" y="1847"/>
                  </a:lnTo>
                  <a:lnTo>
                    <a:pt x="734" y="2466"/>
                  </a:lnTo>
                  <a:lnTo>
                    <a:pt x="438" y="2466"/>
                  </a:lnTo>
                  <a:lnTo>
                    <a:pt x="438" y="3250"/>
                  </a:lnTo>
                  <a:lnTo>
                    <a:pt x="0" y="3250"/>
                  </a:lnTo>
                  <a:lnTo>
                    <a:pt x="0" y="3535"/>
                  </a:lnTo>
                  <a:lnTo>
                    <a:pt x="148" y="3770"/>
                  </a:lnTo>
                  <a:lnTo>
                    <a:pt x="296" y="4000"/>
                  </a:lnTo>
                  <a:lnTo>
                    <a:pt x="301" y="3737"/>
                  </a:lnTo>
                  <a:lnTo>
                    <a:pt x="296" y="6427"/>
                  </a:lnTo>
                  <a:lnTo>
                    <a:pt x="246" y="6427"/>
                  </a:lnTo>
                  <a:lnTo>
                    <a:pt x="296" y="6553"/>
                  </a:lnTo>
                  <a:lnTo>
                    <a:pt x="296" y="7593"/>
                  </a:lnTo>
                  <a:lnTo>
                    <a:pt x="246" y="7593"/>
                  </a:lnTo>
                  <a:lnTo>
                    <a:pt x="296" y="7747"/>
                  </a:lnTo>
                  <a:lnTo>
                    <a:pt x="291" y="12304"/>
                  </a:lnTo>
                  <a:lnTo>
                    <a:pt x="225" y="12304"/>
                  </a:lnTo>
                  <a:lnTo>
                    <a:pt x="291" y="12446"/>
                  </a:lnTo>
                  <a:lnTo>
                    <a:pt x="291" y="12944"/>
                  </a:lnTo>
                  <a:lnTo>
                    <a:pt x="2749" y="12944"/>
                  </a:lnTo>
                  <a:cubicBezTo>
                    <a:pt x="2716" y="12363"/>
                    <a:pt x="2678" y="8376"/>
                    <a:pt x="2728" y="7456"/>
                  </a:cubicBezTo>
                  <a:cubicBezTo>
                    <a:pt x="2749" y="7062"/>
                    <a:pt x="2782" y="6684"/>
                    <a:pt x="2842" y="6377"/>
                  </a:cubicBezTo>
                  <a:cubicBezTo>
                    <a:pt x="2848" y="6339"/>
                    <a:pt x="2860" y="6301"/>
                    <a:pt x="2865" y="6262"/>
                  </a:cubicBezTo>
                  <a:cubicBezTo>
                    <a:pt x="2963" y="5823"/>
                    <a:pt x="3292" y="5600"/>
                    <a:pt x="3598" y="5588"/>
                  </a:cubicBezTo>
                  <a:cubicBezTo>
                    <a:pt x="3611" y="5588"/>
                    <a:pt x="3624" y="5587"/>
                    <a:pt x="3637" y="5587"/>
                  </a:cubicBezTo>
                  <a:cubicBezTo>
                    <a:pt x="4034" y="5587"/>
                    <a:pt x="4325" y="5824"/>
                    <a:pt x="4432" y="6180"/>
                  </a:cubicBezTo>
                  <a:cubicBezTo>
                    <a:pt x="4437" y="6207"/>
                    <a:pt x="4442" y="6235"/>
                    <a:pt x="4453" y="6262"/>
                  </a:cubicBezTo>
                  <a:cubicBezTo>
                    <a:pt x="4458" y="6278"/>
                    <a:pt x="4465" y="6301"/>
                    <a:pt x="4465" y="6316"/>
                  </a:cubicBezTo>
                  <a:cubicBezTo>
                    <a:pt x="4470" y="6339"/>
                    <a:pt x="4475" y="6356"/>
                    <a:pt x="4480" y="6377"/>
                  </a:cubicBezTo>
                  <a:cubicBezTo>
                    <a:pt x="4497" y="6432"/>
                    <a:pt x="4508" y="6493"/>
                    <a:pt x="4518" y="6553"/>
                  </a:cubicBezTo>
                  <a:lnTo>
                    <a:pt x="4518" y="6569"/>
                  </a:lnTo>
                  <a:cubicBezTo>
                    <a:pt x="4716" y="7598"/>
                    <a:pt x="4705" y="12173"/>
                    <a:pt x="4695" y="12994"/>
                  </a:cubicBezTo>
                  <a:lnTo>
                    <a:pt x="6983" y="12988"/>
                  </a:lnTo>
                  <a:lnTo>
                    <a:pt x="6989" y="9499"/>
                  </a:lnTo>
                  <a:lnTo>
                    <a:pt x="7000" y="9499"/>
                  </a:lnTo>
                  <a:lnTo>
                    <a:pt x="7066" y="9357"/>
                  </a:lnTo>
                  <a:lnTo>
                    <a:pt x="6989" y="9357"/>
                  </a:lnTo>
                  <a:lnTo>
                    <a:pt x="6989" y="7757"/>
                  </a:lnTo>
                  <a:lnTo>
                    <a:pt x="7000" y="7757"/>
                  </a:lnTo>
                  <a:lnTo>
                    <a:pt x="7049" y="7605"/>
                  </a:lnTo>
                  <a:lnTo>
                    <a:pt x="6989" y="7605"/>
                  </a:lnTo>
                  <a:lnTo>
                    <a:pt x="6989" y="6563"/>
                  </a:lnTo>
                  <a:lnTo>
                    <a:pt x="7000" y="6563"/>
                  </a:lnTo>
                  <a:lnTo>
                    <a:pt x="7049" y="6432"/>
                  </a:lnTo>
                  <a:lnTo>
                    <a:pt x="6989" y="6432"/>
                  </a:lnTo>
                  <a:lnTo>
                    <a:pt x="6995" y="3917"/>
                  </a:lnTo>
                  <a:lnTo>
                    <a:pt x="6995" y="4028"/>
                  </a:lnTo>
                  <a:lnTo>
                    <a:pt x="7127" y="3808"/>
                  </a:lnTo>
                  <a:lnTo>
                    <a:pt x="7296" y="3545"/>
                  </a:lnTo>
                  <a:lnTo>
                    <a:pt x="7296" y="3255"/>
                  </a:lnTo>
                  <a:lnTo>
                    <a:pt x="6644" y="3255"/>
                  </a:lnTo>
                  <a:lnTo>
                    <a:pt x="6644" y="2471"/>
                  </a:lnTo>
                  <a:lnTo>
                    <a:pt x="6409" y="2471"/>
                  </a:lnTo>
                  <a:lnTo>
                    <a:pt x="6409" y="1853"/>
                  </a:lnTo>
                  <a:lnTo>
                    <a:pt x="6068" y="1853"/>
                  </a:lnTo>
                  <a:lnTo>
                    <a:pt x="6068" y="835"/>
                  </a:lnTo>
                  <a:lnTo>
                    <a:pt x="4979" y="828"/>
                  </a:lnTo>
                  <a:lnTo>
                    <a:pt x="4979" y="588"/>
                  </a:lnTo>
                  <a:lnTo>
                    <a:pt x="4683" y="588"/>
                  </a:lnTo>
                  <a:cubicBezTo>
                    <a:pt x="4667" y="565"/>
                    <a:pt x="4453" y="319"/>
                    <a:pt x="3977" y="198"/>
                  </a:cubicBezTo>
                  <a:lnTo>
                    <a:pt x="3977" y="67"/>
                  </a:lnTo>
                  <a:cubicBezTo>
                    <a:pt x="3787" y="19"/>
                    <a:pt x="3602" y="0"/>
                    <a:pt x="3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1151" name="Google Shape;1151;p27"/>
          <p:cNvSpPr txBox="1">
            <a:spLocks noGrp="1"/>
          </p:cNvSpPr>
          <p:nvPr>
            <p:ph type="title"/>
          </p:nvPr>
        </p:nvSpPr>
        <p:spPr>
          <a:xfrm>
            <a:off x="3182333" y="719317"/>
            <a:ext cx="5827200" cy="925600"/>
          </a:xfrm>
          <a:prstGeom prst="rect">
            <a:avLst/>
          </a:prstGeom>
          <a:noFill/>
        </p:spPr>
        <p:txBody>
          <a:bodyPr spcFirstLastPara="1" anchor="b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1152" name="Google Shape;1152;p27"/>
          <p:cNvSpPr txBox="1">
            <a:spLocks noGrp="1"/>
          </p:cNvSpPr>
          <p:nvPr>
            <p:ph type="subTitle" idx="1"/>
          </p:nvPr>
        </p:nvSpPr>
        <p:spPr>
          <a:xfrm>
            <a:off x="3182333" y="1511536"/>
            <a:ext cx="5827200" cy="4968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133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3" name="Google Shape;1153;p27"/>
          <p:cNvSpPr txBox="1">
            <a:spLocks noGrp="1"/>
          </p:cNvSpPr>
          <p:nvPr>
            <p:ph type="title" idx="2"/>
          </p:nvPr>
        </p:nvSpPr>
        <p:spPr>
          <a:xfrm>
            <a:off x="3182333" y="2784420"/>
            <a:ext cx="5827200" cy="925600"/>
          </a:xfrm>
          <a:prstGeom prst="rect">
            <a:avLst/>
          </a:prstGeom>
          <a:noFill/>
        </p:spPr>
        <p:txBody>
          <a:bodyPr spcFirstLastPara="1" anchor="b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 b="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1154" name="Google Shape;1154;p27"/>
          <p:cNvSpPr txBox="1">
            <a:spLocks noGrp="1"/>
          </p:cNvSpPr>
          <p:nvPr>
            <p:ph type="subTitle" idx="3"/>
          </p:nvPr>
        </p:nvSpPr>
        <p:spPr>
          <a:xfrm>
            <a:off x="3182333" y="3576709"/>
            <a:ext cx="5827200" cy="4968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133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5" name="Google Shape;1155;p27"/>
          <p:cNvSpPr txBox="1">
            <a:spLocks noGrp="1"/>
          </p:cNvSpPr>
          <p:nvPr>
            <p:ph type="title" idx="4"/>
          </p:nvPr>
        </p:nvSpPr>
        <p:spPr>
          <a:xfrm>
            <a:off x="3182333" y="4849523"/>
            <a:ext cx="5827200" cy="925600"/>
          </a:xfrm>
          <a:prstGeom prst="rect">
            <a:avLst/>
          </a:prstGeom>
          <a:noFill/>
        </p:spPr>
        <p:txBody>
          <a:bodyPr spcFirstLastPara="1" anchor="b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1156" name="Google Shape;1156;p27"/>
          <p:cNvSpPr txBox="1">
            <a:spLocks noGrp="1"/>
          </p:cNvSpPr>
          <p:nvPr>
            <p:ph type="subTitle" idx="5"/>
          </p:nvPr>
        </p:nvSpPr>
        <p:spPr>
          <a:xfrm>
            <a:off x="3182333" y="5641883"/>
            <a:ext cx="5827200" cy="4968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133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0653258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1201;p29">
            <a:extLst>
              <a:ext uri="{FF2B5EF4-FFF2-40B4-BE49-F238E27FC236}">
                <a16:creationId xmlns:a16="http://schemas.microsoft.com/office/drawing/2014/main" id="{62371B3E-B1E0-142F-7B8F-BE29C414FFC9}"/>
              </a:ext>
            </a:extLst>
          </p:cNvPr>
          <p:cNvGrpSpPr>
            <a:grpSpLocks/>
          </p:cNvGrpSpPr>
          <p:nvPr/>
        </p:nvGrpSpPr>
        <p:grpSpPr bwMode="auto">
          <a:xfrm>
            <a:off x="-1495425" y="4879975"/>
            <a:ext cx="3271838" cy="2022475"/>
            <a:chOff x="-1121517" y="3989074"/>
            <a:chExt cx="2453641" cy="1517132"/>
          </a:xfrm>
        </p:grpSpPr>
        <p:sp>
          <p:nvSpPr>
            <p:cNvPr id="3" name="Google Shape;1202;p29">
              <a:extLst>
                <a:ext uri="{FF2B5EF4-FFF2-40B4-BE49-F238E27FC236}">
                  <a16:creationId xmlns:a16="http://schemas.microsoft.com/office/drawing/2014/main" id="{D0D33973-D2A2-7666-555F-5FE5AB5F2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-1121517" y="3989074"/>
              <a:ext cx="1723388" cy="1517132"/>
            </a:xfrm>
            <a:custGeom>
              <a:avLst/>
              <a:gdLst>
                <a:gd name="T0" fmla="*/ 53246966 w 18399"/>
                <a:gd name="T1" fmla="*/ 5869578 h 16197"/>
                <a:gd name="T2" fmla="*/ 48588227 w 18399"/>
                <a:gd name="T3" fmla="*/ 13993920 h 16197"/>
                <a:gd name="T4" fmla="*/ 50790349 w 18399"/>
                <a:gd name="T5" fmla="*/ 31918314 h 16197"/>
                <a:gd name="T6" fmla="*/ 50842990 w 18399"/>
                <a:gd name="T7" fmla="*/ 48307405 h 16197"/>
                <a:gd name="T8" fmla="*/ 45754317 w 18399"/>
                <a:gd name="T9" fmla="*/ 76988290 h 16197"/>
                <a:gd name="T10" fmla="*/ 38972323 w 18399"/>
                <a:gd name="T11" fmla="*/ 76988290 h 16197"/>
                <a:gd name="T12" fmla="*/ 38788079 w 18399"/>
                <a:gd name="T13" fmla="*/ 74496548 h 16197"/>
                <a:gd name="T14" fmla="*/ 21776097 w 18399"/>
                <a:gd name="T15" fmla="*/ 50948266 h 16197"/>
                <a:gd name="T16" fmla="*/ 22065623 w 18399"/>
                <a:gd name="T17" fmla="*/ 48974224 h 16197"/>
                <a:gd name="T18" fmla="*/ 22153296 w 18399"/>
                <a:gd name="T19" fmla="*/ 46000000 h 16197"/>
                <a:gd name="T20" fmla="*/ 21433930 w 18399"/>
                <a:gd name="T21" fmla="*/ 42490561 h 16197"/>
                <a:gd name="T22" fmla="*/ 20714470 w 18399"/>
                <a:gd name="T23" fmla="*/ 46000000 h 16197"/>
                <a:gd name="T24" fmla="*/ 20810947 w 18399"/>
                <a:gd name="T25" fmla="*/ 48974224 h 16197"/>
                <a:gd name="T26" fmla="*/ 21091763 w 18399"/>
                <a:gd name="T27" fmla="*/ 50948266 h 16197"/>
                <a:gd name="T28" fmla="*/ 4281541 w 18399"/>
                <a:gd name="T29" fmla="*/ 75259938 h 16197"/>
                <a:gd name="T30" fmla="*/ 5053548 w 18399"/>
                <a:gd name="T31" fmla="*/ 76988290 h 16197"/>
                <a:gd name="T32" fmla="*/ 0 w 18399"/>
                <a:gd name="T33" fmla="*/ 142105915 h 16197"/>
                <a:gd name="T34" fmla="*/ 159407442 w 18399"/>
                <a:gd name="T35" fmla="*/ 78716736 h 16197"/>
                <a:gd name="T36" fmla="*/ 154310058 w 18399"/>
                <a:gd name="T37" fmla="*/ 75979304 h 16197"/>
                <a:gd name="T38" fmla="*/ 140219658 w 18399"/>
                <a:gd name="T39" fmla="*/ 53299600 h 16197"/>
                <a:gd name="T40" fmla="*/ 138350899 w 18399"/>
                <a:gd name="T41" fmla="*/ 48789980 h 16197"/>
                <a:gd name="T42" fmla="*/ 137824394 w 18399"/>
                <a:gd name="T43" fmla="*/ 45710474 h 16197"/>
                <a:gd name="T44" fmla="*/ 137684080 w 18399"/>
                <a:gd name="T45" fmla="*/ 42297513 h 16197"/>
                <a:gd name="T46" fmla="*/ 136911979 w 18399"/>
                <a:gd name="T47" fmla="*/ 45227900 h 16197"/>
                <a:gd name="T48" fmla="*/ 137008456 w 18399"/>
                <a:gd name="T49" fmla="*/ 48439008 h 16197"/>
                <a:gd name="T50" fmla="*/ 137008456 w 18399"/>
                <a:gd name="T51" fmla="*/ 49167179 h 16197"/>
                <a:gd name="T52" fmla="*/ 129173640 w 18399"/>
                <a:gd name="T53" fmla="*/ 57528499 h 16197"/>
                <a:gd name="T54" fmla="*/ 120382572 w 18399"/>
                <a:gd name="T55" fmla="*/ 76988290 h 16197"/>
                <a:gd name="T56" fmla="*/ 113600578 w 18399"/>
                <a:gd name="T57" fmla="*/ 76988290 h 16197"/>
                <a:gd name="T58" fmla="*/ 108503100 w 18399"/>
                <a:gd name="T59" fmla="*/ 48307405 h 16197"/>
                <a:gd name="T60" fmla="*/ 109143504 w 18399"/>
                <a:gd name="T61" fmla="*/ 31918314 h 16197"/>
                <a:gd name="T62" fmla="*/ 109187434 w 18399"/>
                <a:gd name="T63" fmla="*/ 13993920 h 16197"/>
                <a:gd name="T64" fmla="*/ 106011357 w 18399"/>
                <a:gd name="T65" fmla="*/ 5834453 h 16197"/>
                <a:gd name="T66" fmla="*/ 104528601 w 18399"/>
                <a:gd name="T67" fmla="*/ 0 h 16197"/>
                <a:gd name="T68" fmla="*/ 103028329 w 18399"/>
                <a:gd name="T69" fmla="*/ 5834453 h 16197"/>
                <a:gd name="T70" fmla="*/ 99861057 w 18399"/>
                <a:gd name="T71" fmla="*/ 13993920 h 16197"/>
                <a:gd name="T72" fmla="*/ 99913698 w 18399"/>
                <a:gd name="T73" fmla="*/ 31918314 h 16197"/>
                <a:gd name="T74" fmla="*/ 100536680 w 18399"/>
                <a:gd name="T75" fmla="*/ 46701851 h 16197"/>
                <a:gd name="T76" fmla="*/ 80067807 w 18399"/>
                <a:gd name="T77" fmla="*/ 30181157 h 16197"/>
                <a:gd name="T78" fmla="*/ 80445099 w 18399"/>
                <a:gd name="T79" fmla="*/ 27873753 h 16197"/>
                <a:gd name="T80" fmla="*/ 80541577 w 18399"/>
                <a:gd name="T81" fmla="*/ 24329188 h 16197"/>
                <a:gd name="T82" fmla="*/ 79295799 w 18399"/>
                <a:gd name="T83" fmla="*/ 24039662 h 16197"/>
                <a:gd name="T84" fmla="*/ 79295799 w 18399"/>
                <a:gd name="T85" fmla="*/ 24662551 h 16197"/>
                <a:gd name="T86" fmla="*/ 78962343 w 18399"/>
                <a:gd name="T87" fmla="*/ 28698401 h 16197"/>
                <a:gd name="T88" fmla="*/ 60081601 w 18399"/>
                <a:gd name="T89" fmla="*/ 46798328 h 16197"/>
                <a:gd name="T90" fmla="*/ 58774284 w 18399"/>
                <a:gd name="T91" fmla="*/ 46701851 h 16197"/>
                <a:gd name="T92" fmla="*/ 58774284 w 18399"/>
                <a:gd name="T93" fmla="*/ 31918314 h 16197"/>
                <a:gd name="T94" fmla="*/ 60932664 w 18399"/>
                <a:gd name="T95" fmla="*/ 13993920 h 16197"/>
                <a:gd name="T96" fmla="*/ 56273831 w 18399"/>
                <a:gd name="T97" fmla="*/ 5851969 h 1619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8399" h="16197" extrusionOk="0">
                  <a:moveTo>
                    <a:pt x="6244" y="0"/>
                  </a:moveTo>
                  <a:cubicBezTo>
                    <a:pt x="6143" y="98"/>
                    <a:pt x="6154" y="432"/>
                    <a:pt x="6156" y="478"/>
                  </a:cubicBezTo>
                  <a:cubicBezTo>
                    <a:pt x="6102" y="521"/>
                    <a:pt x="6080" y="609"/>
                    <a:pt x="6069" y="669"/>
                  </a:cubicBezTo>
                  <a:cubicBezTo>
                    <a:pt x="6080" y="664"/>
                    <a:pt x="6090" y="664"/>
                    <a:pt x="6102" y="664"/>
                  </a:cubicBezTo>
                  <a:cubicBezTo>
                    <a:pt x="5663" y="768"/>
                    <a:pt x="5713" y="1365"/>
                    <a:pt x="5713" y="1365"/>
                  </a:cubicBezTo>
                  <a:lnTo>
                    <a:pt x="5538" y="1365"/>
                  </a:lnTo>
                  <a:lnTo>
                    <a:pt x="5538" y="1595"/>
                  </a:lnTo>
                  <a:lnTo>
                    <a:pt x="5713" y="1595"/>
                  </a:lnTo>
                  <a:lnTo>
                    <a:pt x="5713" y="2871"/>
                  </a:lnTo>
                  <a:cubicBezTo>
                    <a:pt x="5362" y="2947"/>
                    <a:pt x="5385" y="3096"/>
                    <a:pt x="5385" y="3096"/>
                  </a:cubicBezTo>
                  <a:cubicBezTo>
                    <a:pt x="5703" y="3096"/>
                    <a:pt x="5789" y="3638"/>
                    <a:pt x="5789" y="3638"/>
                  </a:cubicBezTo>
                  <a:lnTo>
                    <a:pt x="5713" y="3638"/>
                  </a:lnTo>
                  <a:lnTo>
                    <a:pt x="5713" y="3868"/>
                  </a:lnTo>
                  <a:lnTo>
                    <a:pt x="5789" y="3868"/>
                  </a:lnTo>
                  <a:lnTo>
                    <a:pt x="5795" y="5506"/>
                  </a:lnTo>
                  <a:lnTo>
                    <a:pt x="5795" y="8972"/>
                  </a:lnTo>
                  <a:cubicBezTo>
                    <a:pt x="5795" y="8863"/>
                    <a:pt x="5708" y="8775"/>
                    <a:pt x="5604" y="8775"/>
                  </a:cubicBezTo>
                  <a:cubicBezTo>
                    <a:pt x="5494" y="8775"/>
                    <a:pt x="5407" y="8863"/>
                    <a:pt x="5407" y="8972"/>
                  </a:cubicBezTo>
                  <a:cubicBezTo>
                    <a:pt x="5407" y="8863"/>
                    <a:pt x="5319" y="8775"/>
                    <a:pt x="5215" y="8775"/>
                  </a:cubicBezTo>
                  <a:cubicBezTo>
                    <a:pt x="5105" y="8775"/>
                    <a:pt x="5023" y="8863"/>
                    <a:pt x="5023" y="8972"/>
                  </a:cubicBezTo>
                  <a:cubicBezTo>
                    <a:pt x="5023" y="8863"/>
                    <a:pt x="4935" y="8775"/>
                    <a:pt x="4826" y="8775"/>
                  </a:cubicBezTo>
                  <a:cubicBezTo>
                    <a:pt x="4722" y="8775"/>
                    <a:pt x="4634" y="8863"/>
                    <a:pt x="4634" y="8972"/>
                  </a:cubicBezTo>
                  <a:cubicBezTo>
                    <a:pt x="4634" y="8863"/>
                    <a:pt x="4546" y="8775"/>
                    <a:pt x="4442" y="8775"/>
                  </a:cubicBezTo>
                  <a:lnTo>
                    <a:pt x="4442" y="8660"/>
                  </a:lnTo>
                  <a:cubicBezTo>
                    <a:pt x="4492" y="8660"/>
                    <a:pt x="4530" y="8622"/>
                    <a:pt x="4530" y="8578"/>
                  </a:cubicBezTo>
                  <a:cubicBezTo>
                    <a:pt x="4530" y="8529"/>
                    <a:pt x="4492" y="8491"/>
                    <a:pt x="4442" y="8491"/>
                  </a:cubicBezTo>
                  <a:lnTo>
                    <a:pt x="4421" y="8491"/>
                  </a:lnTo>
                  <a:cubicBezTo>
                    <a:pt x="4558" y="8064"/>
                    <a:pt x="4694" y="7105"/>
                    <a:pt x="3380" y="6623"/>
                  </a:cubicBezTo>
                  <a:lnTo>
                    <a:pt x="3385" y="6618"/>
                  </a:lnTo>
                  <a:cubicBezTo>
                    <a:pt x="3385" y="6618"/>
                    <a:pt x="3018" y="6398"/>
                    <a:pt x="2771" y="6140"/>
                  </a:cubicBezTo>
                  <a:cubicBezTo>
                    <a:pt x="2569" y="5933"/>
                    <a:pt x="2541" y="5829"/>
                    <a:pt x="2482" y="5807"/>
                  </a:cubicBezTo>
                  <a:lnTo>
                    <a:pt x="2482" y="5665"/>
                  </a:lnTo>
                  <a:lnTo>
                    <a:pt x="2515" y="5665"/>
                  </a:lnTo>
                  <a:cubicBezTo>
                    <a:pt x="2515" y="5665"/>
                    <a:pt x="2558" y="5665"/>
                    <a:pt x="2558" y="5626"/>
                  </a:cubicBezTo>
                  <a:cubicBezTo>
                    <a:pt x="2558" y="5582"/>
                    <a:pt x="2515" y="5582"/>
                    <a:pt x="2515" y="5582"/>
                  </a:cubicBezTo>
                  <a:lnTo>
                    <a:pt x="2482" y="5582"/>
                  </a:lnTo>
                  <a:lnTo>
                    <a:pt x="2482" y="5275"/>
                  </a:lnTo>
                  <a:lnTo>
                    <a:pt x="2493" y="5275"/>
                  </a:lnTo>
                  <a:cubicBezTo>
                    <a:pt x="2493" y="5275"/>
                    <a:pt x="2525" y="5275"/>
                    <a:pt x="2525" y="5243"/>
                  </a:cubicBezTo>
                  <a:cubicBezTo>
                    <a:pt x="2525" y="5215"/>
                    <a:pt x="2498" y="5215"/>
                    <a:pt x="2498" y="5215"/>
                  </a:cubicBezTo>
                  <a:lnTo>
                    <a:pt x="2482" y="5215"/>
                  </a:lnTo>
                  <a:lnTo>
                    <a:pt x="2482" y="4886"/>
                  </a:lnTo>
                  <a:cubicBezTo>
                    <a:pt x="2482" y="4864"/>
                    <a:pt x="2465" y="4843"/>
                    <a:pt x="2443" y="4843"/>
                  </a:cubicBezTo>
                  <a:cubicBezTo>
                    <a:pt x="2422" y="4843"/>
                    <a:pt x="2404" y="4864"/>
                    <a:pt x="2404" y="4886"/>
                  </a:cubicBezTo>
                  <a:lnTo>
                    <a:pt x="2404" y="5215"/>
                  </a:lnTo>
                  <a:lnTo>
                    <a:pt x="2394" y="5215"/>
                  </a:lnTo>
                  <a:cubicBezTo>
                    <a:pt x="2394" y="5215"/>
                    <a:pt x="2361" y="5215"/>
                    <a:pt x="2361" y="5243"/>
                  </a:cubicBezTo>
                  <a:cubicBezTo>
                    <a:pt x="2361" y="5275"/>
                    <a:pt x="2394" y="5275"/>
                    <a:pt x="2394" y="5275"/>
                  </a:cubicBezTo>
                  <a:lnTo>
                    <a:pt x="2404" y="5275"/>
                  </a:lnTo>
                  <a:lnTo>
                    <a:pt x="2404" y="5582"/>
                  </a:lnTo>
                  <a:lnTo>
                    <a:pt x="2372" y="5582"/>
                  </a:lnTo>
                  <a:cubicBezTo>
                    <a:pt x="2372" y="5582"/>
                    <a:pt x="2333" y="5582"/>
                    <a:pt x="2333" y="5626"/>
                  </a:cubicBezTo>
                  <a:cubicBezTo>
                    <a:pt x="2333" y="5665"/>
                    <a:pt x="2377" y="5665"/>
                    <a:pt x="2377" y="5665"/>
                  </a:cubicBezTo>
                  <a:lnTo>
                    <a:pt x="2404" y="5665"/>
                  </a:lnTo>
                  <a:lnTo>
                    <a:pt x="2404" y="5807"/>
                  </a:lnTo>
                  <a:cubicBezTo>
                    <a:pt x="2351" y="5829"/>
                    <a:pt x="2318" y="5933"/>
                    <a:pt x="2121" y="6140"/>
                  </a:cubicBezTo>
                  <a:cubicBezTo>
                    <a:pt x="1868" y="6398"/>
                    <a:pt x="1501" y="6618"/>
                    <a:pt x="1501" y="6618"/>
                  </a:cubicBezTo>
                  <a:cubicBezTo>
                    <a:pt x="137" y="7132"/>
                    <a:pt x="346" y="8145"/>
                    <a:pt x="493" y="8540"/>
                  </a:cubicBezTo>
                  <a:cubicBezTo>
                    <a:pt x="488" y="8551"/>
                    <a:pt x="488" y="8562"/>
                    <a:pt x="488" y="8578"/>
                  </a:cubicBezTo>
                  <a:cubicBezTo>
                    <a:pt x="488" y="8610"/>
                    <a:pt x="510" y="8643"/>
                    <a:pt x="543" y="8655"/>
                  </a:cubicBezTo>
                  <a:cubicBezTo>
                    <a:pt x="554" y="8688"/>
                    <a:pt x="564" y="8709"/>
                    <a:pt x="564" y="8709"/>
                  </a:cubicBezTo>
                  <a:lnTo>
                    <a:pt x="576" y="8709"/>
                  </a:lnTo>
                  <a:lnTo>
                    <a:pt x="576" y="8775"/>
                  </a:lnTo>
                  <a:cubicBezTo>
                    <a:pt x="466" y="8775"/>
                    <a:pt x="379" y="8863"/>
                    <a:pt x="379" y="8972"/>
                  </a:cubicBezTo>
                  <a:cubicBezTo>
                    <a:pt x="379" y="8863"/>
                    <a:pt x="291" y="8775"/>
                    <a:pt x="187" y="8775"/>
                  </a:cubicBezTo>
                  <a:cubicBezTo>
                    <a:pt x="93" y="8775"/>
                    <a:pt x="17" y="8841"/>
                    <a:pt x="0" y="8929"/>
                  </a:cubicBezTo>
                  <a:lnTo>
                    <a:pt x="0" y="16197"/>
                  </a:lnTo>
                  <a:lnTo>
                    <a:pt x="18399" y="16197"/>
                  </a:lnTo>
                  <a:lnTo>
                    <a:pt x="18399" y="8781"/>
                  </a:lnTo>
                  <a:cubicBezTo>
                    <a:pt x="18388" y="8781"/>
                    <a:pt x="18376" y="8775"/>
                    <a:pt x="18366" y="8775"/>
                  </a:cubicBezTo>
                  <a:cubicBezTo>
                    <a:pt x="18257" y="8775"/>
                    <a:pt x="18169" y="8863"/>
                    <a:pt x="18169" y="8972"/>
                  </a:cubicBezTo>
                  <a:cubicBezTo>
                    <a:pt x="18169" y="8863"/>
                    <a:pt x="18086" y="8775"/>
                    <a:pt x="17977" y="8775"/>
                  </a:cubicBezTo>
                  <a:cubicBezTo>
                    <a:pt x="17873" y="8775"/>
                    <a:pt x="17785" y="8863"/>
                    <a:pt x="17785" y="8972"/>
                  </a:cubicBezTo>
                  <a:cubicBezTo>
                    <a:pt x="17785" y="8863"/>
                    <a:pt x="17698" y="8775"/>
                    <a:pt x="17588" y="8775"/>
                  </a:cubicBezTo>
                  <a:lnTo>
                    <a:pt x="17588" y="8660"/>
                  </a:lnTo>
                  <a:cubicBezTo>
                    <a:pt x="17637" y="8660"/>
                    <a:pt x="17676" y="8622"/>
                    <a:pt x="17676" y="8578"/>
                  </a:cubicBezTo>
                  <a:cubicBezTo>
                    <a:pt x="17676" y="8534"/>
                    <a:pt x="17643" y="8496"/>
                    <a:pt x="17605" y="8491"/>
                  </a:cubicBezTo>
                  <a:cubicBezTo>
                    <a:pt x="17747" y="8102"/>
                    <a:pt x="17977" y="7072"/>
                    <a:pt x="16596" y="6552"/>
                  </a:cubicBezTo>
                  <a:cubicBezTo>
                    <a:pt x="16596" y="6552"/>
                    <a:pt x="16235" y="6338"/>
                    <a:pt x="15982" y="6075"/>
                  </a:cubicBezTo>
                  <a:cubicBezTo>
                    <a:pt x="15785" y="5867"/>
                    <a:pt x="15752" y="5763"/>
                    <a:pt x="15693" y="5741"/>
                  </a:cubicBezTo>
                  <a:lnTo>
                    <a:pt x="15693" y="5604"/>
                  </a:lnTo>
                  <a:lnTo>
                    <a:pt x="15726" y="5604"/>
                  </a:lnTo>
                  <a:cubicBezTo>
                    <a:pt x="15726" y="5604"/>
                    <a:pt x="15769" y="5599"/>
                    <a:pt x="15769" y="5561"/>
                  </a:cubicBezTo>
                  <a:cubicBezTo>
                    <a:pt x="15769" y="5521"/>
                    <a:pt x="15726" y="5521"/>
                    <a:pt x="15726" y="5521"/>
                  </a:cubicBezTo>
                  <a:lnTo>
                    <a:pt x="15693" y="5521"/>
                  </a:lnTo>
                  <a:lnTo>
                    <a:pt x="15693" y="5210"/>
                  </a:lnTo>
                  <a:lnTo>
                    <a:pt x="15709" y="5210"/>
                  </a:lnTo>
                  <a:cubicBezTo>
                    <a:pt x="15709" y="5210"/>
                    <a:pt x="15737" y="5210"/>
                    <a:pt x="15737" y="5182"/>
                  </a:cubicBezTo>
                  <a:cubicBezTo>
                    <a:pt x="15737" y="5155"/>
                    <a:pt x="15709" y="5155"/>
                    <a:pt x="15709" y="5155"/>
                  </a:cubicBezTo>
                  <a:lnTo>
                    <a:pt x="15693" y="5155"/>
                  </a:lnTo>
                  <a:lnTo>
                    <a:pt x="15693" y="4821"/>
                  </a:lnTo>
                  <a:cubicBezTo>
                    <a:pt x="15693" y="4798"/>
                    <a:pt x="15676" y="4783"/>
                    <a:pt x="15654" y="4783"/>
                  </a:cubicBezTo>
                  <a:cubicBezTo>
                    <a:pt x="15638" y="4783"/>
                    <a:pt x="15616" y="4798"/>
                    <a:pt x="15616" y="4821"/>
                  </a:cubicBezTo>
                  <a:lnTo>
                    <a:pt x="15616" y="5155"/>
                  </a:lnTo>
                  <a:lnTo>
                    <a:pt x="15605" y="5155"/>
                  </a:lnTo>
                  <a:cubicBezTo>
                    <a:pt x="15605" y="5155"/>
                    <a:pt x="15578" y="5155"/>
                    <a:pt x="15578" y="5182"/>
                  </a:cubicBezTo>
                  <a:cubicBezTo>
                    <a:pt x="15578" y="5210"/>
                    <a:pt x="15605" y="5210"/>
                    <a:pt x="15605" y="5210"/>
                  </a:cubicBezTo>
                  <a:lnTo>
                    <a:pt x="15616" y="5210"/>
                  </a:lnTo>
                  <a:lnTo>
                    <a:pt x="15616" y="5521"/>
                  </a:lnTo>
                  <a:lnTo>
                    <a:pt x="15583" y="5521"/>
                  </a:lnTo>
                  <a:cubicBezTo>
                    <a:pt x="15583" y="5521"/>
                    <a:pt x="15545" y="5521"/>
                    <a:pt x="15545" y="5561"/>
                  </a:cubicBezTo>
                  <a:cubicBezTo>
                    <a:pt x="15545" y="5599"/>
                    <a:pt x="15588" y="5604"/>
                    <a:pt x="15588" y="5604"/>
                  </a:cubicBezTo>
                  <a:lnTo>
                    <a:pt x="15616" y="5604"/>
                  </a:lnTo>
                  <a:lnTo>
                    <a:pt x="15616" y="5741"/>
                  </a:lnTo>
                  <a:cubicBezTo>
                    <a:pt x="15562" y="5763"/>
                    <a:pt x="15529" y="5867"/>
                    <a:pt x="15332" y="6075"/>
                  </a:cubicBezTo>
                  <a:cubicBezTo>
                    <a:pt x="15079" y="6338"/>
                    <a:pt x="14713" y="6552"/>
                    <a:pt x="14713" y="6552"/>
                  </a:cubicBezTo>
                  <a:cubicBezTo>
                    <a:pt x="14713" y="6552"/>
                    <a:pt x="14718" y="6557"/>
                    <a:pt x="14723" y="6557"/>
                  </a:cubicBezTo>
                  <a:cubicBezTo>
                    <a:pt x="13332" y="7072"/>
                    <a:pt x="13562" y="8107"/>
                    <a:pt x="13704" y="8491"/>
                  </a:cubicBezTo>
                  <a:cubicBezTo>
                    <a:pt x="13666" y="8501"/>
                    <a:pt x="13633" y="8534"/>
                    <a:pt x="13633" y="8578"/>
                  </a:cubicBezTo>
                  <a:cubicBezTo>
                    <a:pt x="13633" y="8622"/>
                    <a:pt x="13677" y="8660"/>
                    <a:pt x="13721" y="8660"/>
                  </a:cubicBezTo>
                  <a:lnTo>
                    <a:pt x="13721" y="8775"/>
                  </a:lnTo>
                  <a:cubicBezTo>
                    <a:pt x="13616" y="8775"/>
                    <a:pt x="13530" y="8863"/>
                    <a:pt x="13530" y="8972"/>
                  </a:cubicBezTo>
                  <a:cubicBezTo>
                    <a:pt x="13530" y="8863"/>
                    <a:pt x="13441" y="8775"/>
                    <a:pt x="13338" y="8775"/>
                  </a:cubicBezTo>
                  <a:cubicBezTo>
                    <a:pt x="13228" y="8775"/>
                    <a:pt x="13140" y="8863"/>
                    <a:pt x="13140" y="8972"/>
                  </a:cubicBezTo>
                  <a:cubicBezTo>
                    <a:pt x="13140" y="8863"/>
                    <a:pt x="13058" y="8775"/>
                    <a:pt x="12948" y="8775"/>
                  </a:cubicBezTo>
                  <a:cubicBezTo>
                    <a:pt x="12845" y="8775"/>
                    <a:pt x="12757" y="8863"/>
                    <a:pt x="12757" y="8972"/>
                  </a:cubicBezTo>
                  <a:cubicBezTo>
                    <a:pt x="12757" y="8863"/>
                    <a:pt x="12670" y="8775"/>
                    <a:pt x="12565" y="8775"/>
                  </a:cubicBezTo>
                  <a:cubicBezTo>
                    <a:pt x="12456" y="8775"/>
                    <a:pt x="12374" y="8863"/>
                    <a:pt x="12367" y="8967"/>
                  </a:cubicBezTo>
                  <a:lnTo>
                    <a:pt x="12367" y="5506"/>
                  </a:lnTo>
                  <a:lnTo>
                    <a:pt x="12367" y="5478"/>
                  </a:lnTo>
                  <a:lnTo>
                    <a:pt x="12367" y="3868"/>
                  </a:lnTo>
                  <a:lnTo>
                    <a:pt x="12440" y="3868"/>
                  </a:lnTo>
                  <a:lnTo>
                    <a:pt x="12440" y="3638"/>
                  </a:lnTo>
                  <a:lnTo>
                    <a:pt x="12367" y="3638"/>
                  </a:lnTo>
                  <a:cubicBezTo>
                    <a:pt x="12367" y="3638"/>
                    <a:pt x="12456" y="3096"/>
                    <a:pt x="12768" y="3096"/>
                  </a:cubicBezTo>
                  <a:cubicBezTo>
                    <a:pt x="12768" y="3096"/>
                    <a:pt x="12789" y="2947"/>
                    <a:pt x="12445" y="2871"/>
                  </a:cubicBezTo>
                  <a:lnTo>
                    <a:pt x="12445" y="1595"/>
                  </a:lnTo>
                  <a:lnTo>
                    <a:pt x="12620" y="1595"/>
                  </a:lnTo>
                  <a:lnTo>
                    <a:pt x="12620" y="1365"/>
                  </a:lnTo>
                  <a:lnTo>
                    <a:pt x="12445" y="1365"/>
                  </a:lnTo>
                  <a:cubicBezTo>
                    <a:pt x="12445" y="1365"/>
                    <a:pt x="12487" y="793"/>
                    <a:pt x="12083" y="665"/>
                  </a:cubicBezTo>
                  <a:cubicBezTo>
                    <a:pt x="12077" y="607"/>
                    <a:pt x="12056" y="525"/>
                    <a:pt x="12001" y="481"/>
                  </a:cubicBezTo>
                  <a:cubicBezTo>
                    <a:pt x="12002" y="458"/>
                    <a:pt x="12014" y="102"/>
                    <a:pt x="11914" y="0"/>
                  </a:cubicBezTo>
                  <a:cubicBezTo>
                    <a:pt x="11812" y="102"/>
                    <a:pt x="11825" y="458"/>
                    <a:pt x="11826" y="481"/>
                  </a:cubicBezTo>
                  <a:cubicBezTo>
                    <a:pt x="11771" y="525"/>
                    <a:pt x="11750" y="607"/>
                    <a:pt x="11743" y="665"/>
                  </a:cubicBezTo>
                  <a:cubicBezTo>
                    <a:pt x="11340" y="793"/>
                    <a:pt x="11382" y="1365"/>
                    <a:pt x="11382" y="1365"/>
                  </a:cubicBezTo>
                  <a:lnTo>
                    <a:pt x="11207" y="1365"/>
                  </a:lnTo>
                  <a:lnTo>
                    <a:pt x="11207" y="1595"/>
                  </a:lnTo>
                  <a:lnTo>
                    <a:pt x="11382" y="1595"/>
                  </a:lnTo>
                  <a:lnTo>
                    <a:pt x="11382" y="2871"/>
                  </a:lnTo>
                  <a:cubicBezTo>
                    <a:pt x="11037" y="2947"/>
                    <a:pt x="11059" y="3096"/>
                    <a:pt x="11059" y="3096"/>
                  </a:cubicBezTo>
                  <a:cubicBezTo>
                    <a:pt x="11371" y="3096"/>
                    <a:pt x="11459" y="3638"/>
                    <a:pt x="11459" y="3638"/>
                  </a:cubicBezTo>
                  <a:lnTo>
                    <a:pt x="11388" y="3638"/>
                  </a:lnTo>
                  <a:lnTo>
                    <a:pt x="11388" y="3868"/>
                  </a:lnTo>
                  <a:lnTo>
                    <a:pt x="11459" y="3868"/>
                  </a:lnTo>
                  <a:lnTo>
                    <a:pt x="11459" y="5323"/>
                  </a:lnTo>
                  <a:cubicBezTo>
                    <a:pt x="11439" y="5318"/>
                    <a:pt x="11424" y="5314"/>
                    <a:pt x="11404" y="5314"/>
                  </a:cubicBezTo>
                  <a:cubicBezTo>
                    <a:pt x="11371" y="5314"/>
                    <a:pt x="11343" y="5324"/>
                    <a:pt x="11316" y="5336"/>
                  </a:cubicBezTo>
                  <a:cubicBezTo>
                    <a:pt x="11130" y="5018"/>
                    <a:pt x="10790" y="4722"/>
                    <a:pt x="10205" y="4503"/>
                  </a:cubicBezTo>
                  <a:cubicBezTo>
                    <a:pt x="10205" y="4503"/>
                    <a:pt x="9224" y="3835"/>
                    <a:pt x="9126" y="3440"/>
                  </a:cubicBezTo>
                  <a:lnTo>
                    <a:pt x="9126" y="3271"/>
                  </a:lnTo>
                  <a:lnTo>
                    <a:pt x="9164" y="3271"/>
                  </a:lnTo>
                  <a:cubicBezTo>
                    <a:pt x="9164" y="3271"/>
                    <a:pt x="9219" y="3271"/>
                    <a:pt x="9219" y="3227"/>
                  </a:cubicBezTo>
                  <a:cubicBezTo>
                    <a:pt x="9219" y="3177"/>
                    <a:pt x="9169" y="3177"/>
                    <a:pt x="9169" y="3177"/>
                  </a:cubicBezTo>
                  <a:lnTo>
                    <a:pt x="9126" y="3177"/>
                  </a:lnTo>
                  <a:lnTo>
                    <a:pt x="9126" y="2811"/>
                  </a:lnTo>
                  <a:lnTo>
                    <a:pt x="9142" y="2811"/>
                  </a:lnTo>
                  <a:cubicBezTo>
                    <a:pt x="9142" y="2811"/>
                    <a:pt x="9180" y="2805"/>
                    <a:pt x="9180" y="2773"/>
                  </a:cubicBezTo>
                  <a:cubicBezTo>
                    <a:pt x="9180" y="2740"/>
                    <a:pt x="9142" y="2740"/>
                    <a:pt x="9142" y="2740"/>
                  </a:cubicBezTo>
                  <a:lnTo>
                    <a:pt x="9126" y="2740"/>
                  </a:lnTo>
                  <a:lnTo>
                    <a:pt x="9081" y="2005"/>
                  </a:lnTo>
                  <a:lnTo>
                    <a:pt x="9038" y="2740"/>
                  </a:lnTo>
                  <a:lnTo>
                    <a:pt x="9022" y="2740"/>
                  </a:lnTo>
                  <a:cubicBezTo>
                    <a:pt x="9022" y="2740"/>
                    <a:pt x="8989" y="2740"/>
                    <a:pt x="8989" y="2773"/>
                  </a:cubicBezTo>
                  <a:cubicBezTo>
                    <a:pt x="8989" y="2805"/>
                    <a:pt x="9022" y="2811"/>
                    <a:pt x="9022" y="2811"/>
                  </a:cubicBezTo>
                  <a:lnTo>
                    <a:pt x="9038" y="2811"/>
                  </a:lnTo>
                  <a:lnTo>
                    <a:pt x="9038" y="3177"/>
                  </a:lnTo>
                  <a:lnTo>
                    <a:pt x="9000" y="3177"/>
                  </a:lnTo>
                  <a:cubicBezTo>
                    <a:pt x="9000" y="3177"/>
                    <a:pt x="8950" y="3177"/>
                    <a:pt x="8950" y="3227"/>
                  </a:cubicBezTo>
                  <a:cubicBezTo>
                    <a:pt x="8950" y="3271"/>
                    <a:pt x="9000" y="3271"/>
                    <a:pt x="9000" y="3271"/>
                  </a:cubicBezTo>
                  <a:lnTo>
                    <a:pt x="9038" y="3271"/>
                  </a:lnTo>
                  <a:lnTo>
                    <a:pt x="9038" y="3440"/>
                  </a:lnTo>
                  <a:cubicBezTo>
                    <a:pt x="8961" y="3890"/>
                    <a:pt x="7964" y="4503"/>
                    <a:pt x="7964" y="4503"/>
                  </a:cubicBezTo>
                  <a:cubicBezTo>
                    <a:pt x="7380" y="4722"/>
                    <a:pt x="7035" y="5016"/>
                    <a:pt x="6848" y="5334"/>
                  </a:cubicBezTo>
                  <a:cubicBezTo>
                    <a:pt x="6821" y="5323"/>
                    <a:pt x="6790" y="5314"/>
                    <a:pt x="6760" y="5314"/>
                  </a:cubicBezTo>
                  <a:cubicBezTo>
                    <a:pt x="6739" y="5314"/>
                    <a:pt x="6719" y="5318"/>
                    <a:pt x="6699" y="5323"/>
                  </a:cubicBezTo>
                  <a:lnTo>
                    <a:pt x="6699" y="3868"/>
                  </a:lnTo>
                  <a:lnTo>
                    <a:pt x="6770" y="3868"/>
                  </a:lnTo>
                  <a:lnTo>
                    <a:pt x="6770" y="3638"/>
                  </a:lnTo>
                  <a:lnTo>
                    <a:pt x="6699" y="3638"/>
                  </a:lnTo>
                  <a:cubicBezTo>
                    <a:pt x="6699" y="3638"/>
                    <a:pt x="6787" y="3096"/>
                    <a:pt x="7099" y="3096"/>
                  </a:cubicBezTo>
                  <a:cubicBezTo>
                    <a:pt x="7099" y="3096"/>
                    <a:pt x="7121" y="2947"/>
                    <a:pt x="6775" y="2871"/>
                  </a:cubicBezTo>
                  <a:lnTo>
                    <a:pt x="6775" y="1595"/>
                  </a:lnTo>
                  <a:lnTo>
                    <a:pt x="6945" y="1595"/>
                  </a:lnTo>
                  <a:lnTo>
                    <a:pt x="6945" y="1365"/>
                  </a:lnTo>
                  <a:lnTo>
                    <a:pt x="6775" y="1365"/>
                  </a:lnTo>
                  <a:cubicBezTo>
                    <a:pt x="6775" y="1365"/>
                    <a:pt x="6818" y="798"/>
                    <a:pt x="6414" y="667"/>
                  </a:cubicBezTo>
                  <a:cubicBezTo>
                    <a:pt x="6408" y="608"/>
                    <a:pt x="6387" y="526"/>
                    <a:pt x="6332" y="481"/>
                  </a:cubicBezTo>
                  <a:cubicBezTo>
                    <a:pt x="6333" y="458"/>
                    <a:pt x="6345" y="102"/>
                    <a:pt x="6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" name="Google Shape;1203;p29">
              <a:extLst>
                <a:ext uri="{FF2B5EF4-FFF2-40B4-BE49-F238E27FC236}">
                  <a16:creationId xmlns:a16="http://schemas.microsoft.com/office/drawing/2014/main" id="{0C108842-0B16-9474-5063-2D2732320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633" y="4288996"/>
              <a:ext cx="683492" cy="1217209"/>
            </a:xfrm>
            <a:custGeom>
              <a:avLst/>
              <a:gdLst>
                <a:gd name="T0" fmla="*/ 30874318 w 7297"/>
                <a:gd name="T1" fmla="*/ 1193230 h 12995"/>
                <a:gd name="T2" fmla="*/ 30111021 w 7297"/>
                <a:gd name="T3" fmla="*/ 1166910 h 12995"/>
                <a:gd name="T4" fmla="*/ 29698697 w 7297"/>
                <a:gd name="T5" fmla="*/ 8805 h 12995"/>
                <a:gd name="T6" fmla="*/ 25847088 w 7297"/>
                <a:gd name="T7" fmla="*/ 1737157 h 12995"/>
                <a:gd name="T8" fmla="*/ 26303249 w 7297"/>
                <a:gd name="T9" fmla="*/ 1623070 h 12995"/>
                <a:gd name="T10" fmla="*/ 17836734 w 7297"/>
                <a:gd name="T11" fmla="*/ 5106189 h 12995"/>
                <a:gd name="T12" fmla="*/ 8501640 w 7297"/>
                <a:gd name="T13" fmla="*/ 7264569 h 12995"/>
                <a:gd name="T14" fmla="*/ 6439830 w 7297"/>
                <a:gd name="T15" fmla="*/ 16204850 h 12995"/>
                <a:gd name="T16" fmla="*/ 3842804 w 7297"/>
                <a:gd name="T17" fmla="*/ 21635691 h 12995"/>
                <a:gd name="T18" fmla="*/ 0 w 7297"/>
                <a:gd name="T19" fmla="*/ 28514163 h 12995"/>
                <a:gd name="T20" fmla="*/ 1298513 w 7297"/>
                <a:gd name="T21" fmla="*/ 33076425 h 12995"/>
                <a:gd name="T22" fmla="*/ 2640862 w 7297"/>
                <a:gd name="T23" fmla="*/ 32786899 h 12995"/>
                <a:gd name="T24" fmla="*/ 2158287 w 7297"/>
                <a:gd name="T25" fmla="*/ 56387921 h 12995"/>
                <a:gd name="T26" fmla="*/ 2597026 w 7297"/>
                <a:gd name="T27" fmla="*/ 66617909 h 12995"/>
                <a:gd name="T28" fmla="*/ 2597026 w 7297"/>
                <a:gd name="T29" fmla="*/ 67969063 h 12995"/>
                <a:gd name="T30" fmla="*/ 1974043 w 7297"/>
                <a:gd name="T31" fmla="*/ 107950374 h 12995"/>
                <a:gd name="T32" fmla="*/ 2553096 w 7297"/>
                <a:gd name="T33" fmla="*/ 113565459 h 12995"/>
                <a:gd name="T34" fmla="*/ 23934397 w 7297"/>
                <a:gd name="T35" fmla="*/ 65415968 h 12995"/>
                <a:gd name="T36" fmla="*/ 25136339 w 7297"/>
                <a:gd name="T37" fmla="*/ 54940290 h 12995"/>
                <a:gd name="T38" fmla="*/ 31909625 w 7297"/>
                <a:gd name="T39" fmla="*/ 49018070 h 12995"/>
                <a:gd name="T40" fmla="*/ 39068916 w 7297"/>
                <a:gd name="T41" fmla="*/ 54940290 h 12995"/>
                <a:gd name="T42" fmla="*/ 39305801 w 7297"/>
                <a:gd name="T43" fmla="*/ 55949276 h 12995"/>
                <a:gd name="T44" fmla="*/ 39639164 w 7297"/>
                <a:gd name="T45" fmla="*/ 57633792 h 12995"/>
                <a:gd name="T46" fmla="*/ 61266061 w 7297"/>
                <a:gd name="T47" fmla="*/ 113951463 h 12995"/>
                <a:gd name="T48" fmla="*/ 61415273 w 7297"/>
                <a:gd name="T49" fmla="*/ 83340366 h 12995"/>
                <a:gd name="T50" fmla="*/ 61318702 w 7297"/>
                <a:gd name="T51" fmla="*/ 82094588 h 12995"/>
                <a:gd name="T52" fmla="*/ 61415273 w 7297"/>
                <a:gd name="T53" fmla="*/ 68056829 h 12995"/>
                <a:gd name="T54" fmla="*/ 61318702 w 7297"/>
                <a:gd name="T55" fmla="*/ 66723192 h 12995"/>
                <a:gd name="T56" fmla="*/ 61415273 w 7297"/>
                <a:gd name="T57" fmla="*/ 57581151 h 12995"/>
                <a:gd name="T58" fmla="*/ 61318702 w 7297"/>
                <a:gd name="T59" fmla="*/ 56431758 h 12995"/>
                <a:gd name="T60" fmla="*/ 61371343 w 7297"/>
                <a:gd name="T61" fmla="*/ 35340087 h 12995"/>
                <a:gd name="T62" fmla="*/ 64012206 w 7297"/>
                <a:gd name="T63" fmla="*/ 31102383 h 12995"/>
                <a:gd name="T64" fmla="*/ 58291836 w 7297"/>
                <a:gd name="T65" fmla="*/ 28558093 h 12995"/>
                <a:gd name="T66" fmla="*/ 56230026 w 7297"/>
                <a:gd name="T67" fmla="*/ 21679527 h 12995"/>
                <a:gd name="T68" fmla="*/ 53238285 w 7297"/>
                <a:gd name="T69" fmla="*/ 16257491 h 12995"/>
                <a:gd name="T70" fmla="*/ 43683822 w 7297"/>
                <a:gd name="T71" fmla="*/ 7264569 h 12995"/>
                <a:gd name="T72" fmla="*/ 41086796 w 7297"/>
                <a:gd name="T73" fmla="*/ 5158831 h 12995"/>
                <a:gd name="T74" fmla="*/ 34892655 w 7297"/>
                <a:gd name="T75" fmla="*/ 587857 h 1299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297" h="12995" extrusionOk="0">
                  <a:moveTo>
                    <a:pt x="3432" y="133"/>
                  </a:moveTo>
                  <a:cubicBezTo>
                    <a:pt x="3462" y="133"/>
                    <a:pt x="3491" y="134"/>
                    <a:pt x="3519" y="136"/>
                  </a:cubicBezTo>
                  <a:cubicBezTo>
                    <a:pt x="3491" y="135"/>
                    <a:pt x="3461" y="134"/>
                    <a:pt x="3432" y="133"/>
                  </a:cubicBezTo>
                  <a:close/>
                  <a:moveTo>
                    <a:pt x="3445" y="0"/>
                  </a:moveTo>
                  <a:cubicBezTo>
                    <a:pt x="3424" y="0"/>
                    <a:pt x="3405" y="1"/>
                    <a:pt x="3385" y="1"/>
                  </a:cubicBezTo>
                  <a:cubicBezTo>
                    <a:pt x="3122" y="13"/>
                    <a:pt x="2946" y="62"/>
                    <a:pt x="2946" y="62"/>
                  </a:cubicBezTo>
                  <a:lnTo>
                    <a:pt x="2946" y="198"/>
                  </a:lnTo>
                  <a:cubicBezTo>
                    <a:pt x="2963" y="194"/>
                    <a:pt x="2981" y="189"/>
                    <a:pt x="2998" y="185"/>
                  </a:cubicBezTo>
                  <a:cubicBezTo>
                    <a:pt x="2553" y="298"/>
                    <a:pt x="2327" y="562"/>
                    <a:pt x="2311" y="582"/>
                  </a:cubicBezTo>
                  <a:lnTo>
                    <a:pt x="2033" y="582"/>
                  </a:lnTo>
                  <a:lnTo>
                    <a:pt x="2033" y="828"/>
                  </a:lnTo>
                  <a:lnTo>
                    <a:pt x="969" y="828"/>
                  </a:lnTo>
                  <a:lnTo>
                    <a:pt x="969" y="1847"/>
                  </a:lnTo>
                  <a:lnTo>
                    <a:pt x="734" y="1847"/>
                  </a:lnTo>
                  <a:lnTo>
                    <a:pt x="734" y="2466"/>
                  </a:lnTo>
                  <a:lnTo>
                    <a:pt x="438" y="2466"/>
                  </a:lnTo>
                  <a:lnTo>
                    <a:pt x="438" y="3250"/>
                  </a:lnTo>
                  <a:lnTo>
                    <a:pt x="0" y="3250"/>
                  </a:lnTo>
                  <a:lnTo>
                    <a:pt x="0" y="3535"/>
                  </a:lnTo>
                  <a:lnTo>
                    <a:pt x="148" y="3770"/>
                  </a:lnTo>
                  <a:lnTo>
                    <a:pt x="296" y="4000"/>
                  </a:lnTo>
                  <a:lnTo>
                    <a:pt x="301" y="3737"/>
                  </a:lnTo>
                  <a:lnTo>
                    <a:pt x="296" y="6427"/>
                  </a:lnTo>
                  <a:lnTo>
                    <a:pt x="246" y="6427"/>
                  </a:lnTo>
                  <a:lnTo>
                    <a:pt x="296" y="6553"/>
                  </a:lnTo>
                  <a:lnTo>
                    <a:pt x="296" y="7593"/>
                  </a:lnTo>
                  <a:lnTo>
                    <a:pt x="246" y="7593"/>
                  </a:lnTo>
                  <a:lnTo>
                    <a:pt x="296" y="7747"/>
                  </a:lnTo>
                  <a:lnTo>
                    <a:pt x="291" y="12304"/>
                  </a:lnTo>
                  <a:lnTo>
                    <a:pt x="225" y="12304"/>
                  </a:lnTo>
                  <a:lnTo>
                    <a:pt x="291" y="12446"/>
                  </a:lnTo>
                  <a:lnTo>
                    <a:pt x="291" y="12944"/>
                  </a:lnTo>
                  <a:lnTo>
                    <a:pt x="2749" y="12944"/>
                  </a:lnTo>
                  <a:cubicBezTo>
                    <a:pt x="2716" y="12363"/>
                    <a:pt x="2678" y="8376"/>
                    <a:pt x="2728" y="7456"/>
                  </a:cubicBezTo>
                  <a:cubicBezTo>
                    <a:pt x="2749" y="7062"/>
                    <a:pt x="2782" y="6684"/>
                    <a:pt x="2842" y="6377"/>
                  </a:cubicBezTo>
                  <a:cubicBezTo>
                    <a:pt x="2848" y="6339"/>
                    <a:pt x="2860" y="6301"/>
                    <a:pt x="2865" y="6262"/>
                  </a:cubicBezTo>
                  <a:cubicBezTo>
                    <a:pt x="2963" y="5823"/>
                    <a:pt x="3292" y="5600"/>
                    <a:pt x="3598" y="5588"/>
                  </a:cubicBezTo>
                  <a:cubicBezTo>
                    <a:pt x="3611" y="5588"/>
                    <a:pt x="3624" y="5587"/>
                    <a:pt x="3637" y="5587"/>
                  </a:cubicBezTo>
                  <a:cubicBezTo>
                    <a:pt x="4034" y="5587"/>
                    <a:pt x="4325" y="5824"/>
                    <a:pt x="4432" y="6180"/>
                  </a:cubicBezTo>
                  <a:cubicBezTo>
                    <a:pt x="4437" y="6207"/>
                    <a:pt x="4442" y="6235"/>
                    <a:pt x="4453" y="6262"/>
                  </a:cubicBezTo>
                  <a:cubicBezTo>
                    <a:pt x="4458" y="6278"/>
                    <a:pt x="4465" y="6301"/>
                    <a:pt x="4465" y="6316"/>
                  </a:cubicBezTo>
                  <a:cubicBezTo>
                    <a:pt x="4470" y="6339"/>
                    <a:pt x="4475" y="6356"/>
                    <a:pt x="4480" y="6377"/>
                  </a:cubicBezTo>
                  <a:cubicBezTo>
                    <a:pt x="4497" y="6432"/>
                    <a:pt x="4508" y="6493"/>
                    <a:pt x="4518" y="6553"/>
                  </a:cubicBezTo>
                  <a:lnTo>
                    <a:pt x="4518" y="6569"/>
                  </a:lnTo>
                  <a:cubicBezTo>
                    <a:pt x="4716" y="7598"/>
                    <a:pt x="4705" y="12173"/>
                    <a:pt x="4695" y="12994"/>
                  </a:cubicBezTo>
                  <a:lnTo>
                    <a:pt x="6983" y="12988"/>
                  </a:lnTo>
                  <a:lnTo>
                    <a:pt x="6989" y="9499"/>
                  </a:lnTo>
                  <a:lnTo>
                    <a:pt x="7000" y="9499"/>
                  </a:lnTo>
                  <a:lnTo>
                    <a:pt x="7066" y="9357"/>
                  </a:lnTo>
                  <a:lnTo>
                    <a:pt x="6989" y="9357"/>
                  </a:lnTo>
                  <a:lnTo>
                    <a:pt x="6989" y="7757"/>
                  </a:lnTo>
                  <a:lnTo>
                    <a:pt x="7000" y="7757"/>
                  </a:lnTo>
                  <a:lnTo>
                    <a:pt x="7049" y="7605"/>
                  </a:lnTo>
                  <a:lnTo>
                    <a:pt x="6989" y="7605"/>
                  </a:lnTo>
                  <a:lnTo>
                    <a:pt x="6989" y="6563"/>
                  </a:lnTo>
                  <a:lnTo>
                    <a:pt x="7000" y="6563"/>
                  </a:lnTo>
                  <a:lnTo>
                    <a:pt x="7049" y="6432"/>
                  </a:lnTo>
                  <a:lnTo>
                    <a:pt x="6989" y="6432"/>
                  </a:lnTo>
                  <a:lnTo>
                    <a:pt x="6995" y="3917"/>
                  </a:lnTo>
                  <a:lnTo>
                    <a:pt x="6995" y="4028"/>
                  </a:lnTo>
                  <a:lnTo>
                    <a:pt x="7127" y="3808"/>
                  </a:lnTo>
                  <a:lnTo>
                    <a:pt x="7296" y="3545"/>
                  </a:lnTo>
                  <a:lnTo>
                    <a:pt x="7296" y="3255"/>
                  </a:lnTo>
                  <a:lnTo>
                    <a:pt x="6644" y="3255"/>
                  </a:lnTo>
                  <a:lnTo>
                    <a:pt x="6644" y="2471"/>
                  </a:lnTo>
                  <a:lnTo>
                    <a:pt x="6409" y="2471"/>
                  </a:lnTo>
                  <a:lnTo>
                    <a:pt x="6409" y="1853"/>
                  </a:lnTo>
                  <a:lnTo>
                    <a:pt x="6068" y="1853"/>
                  </a:lnTo>
                  <a:lnTo>
                    <a:pt x="6068" y="835"/>
                  </a:lnTo>
                  <a:lnTo>
                    <a:pt x="4979" y="828"/>
                  </a:lnTo>
                  <a:lnTo>
                    <a:pt x="4979" y="588"/>
                  </a:lnTo>
                  <a:lnTo>
                    <a:pt x="4683" y="588"/>
                  </a:lnTo>
                  <a:cubicBezTo>
                    <a:pt x="4667" y="565"/>
                    <a:pt x="4453" y="319"/>
                    <a:pt x="3977" y="198"/>
                  </a:cubicBezTo>
                  <a:lnTo>
                    <a:pt x="3977" y="67"/>
                  </a:lnTo>
                  <a:cubicBezTo>
                    <a:pt x="3787" y="19"/>
                    <a:pt x="3602" y="0"/>
                    <a:pt x="3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grpSp>
        <p:nvGrpSpPr>
          <p:cNvPr id="5" name="Google Shape;1204;p29">
            <a:extLst>
              <a:ext uri="{FF2B5EF4-FFF2-40B4-BE49-F238E27FC236}">
                <a16:creationId xmlns:a16="http://schemas.microsoft.com/office/drawing/2014/main" id="{7923D022-A095-840D-AEE3-619B3EBA607F}"/>
              </a:ext>
            </a:extLst>
          </p:cNvPr>
          <p:cNvGrpSpPr>
            <a:grpSpLocks/>
          </p:cNvGrpSpPr>
          <p:nvPr/>
        </p:nvGrpSpPr>
        <p:grpSpPr bwMode="auto">
          <a:xfrm>
            <a:off x="666750" y="-5207000"/>
            <a:ext cx="11172825" cy="11171238"/>
            <a:chOff x="5697325" y="814050"/>
            <a:chExt cx="926225" cy="926275"/>
          </a:xfrm>
        </p:grpSpPr>
        <p:sp>
          <p:nvSpPr>
            <p:cNvPr id="6" name="Google Shape;1205;p29">
              <a:extLst>
                <a:ext uri="{FF2B5EF4-FFF2-40B4-BE49-F238E27FC236}">
                  <a16:creationId xmlns:a16="http://schemas.microsoft.com/office/drawing/2014/main" id="{81286069-8FE5-4939-545A-B6F5DFE92816}"/>
                </a:ext>
              </a:extLst>
            </p:cNvPr>
            <p:cNvSpPr/>
            <p:nvPr/>
          </p:nvSpPr>
          <p:spPr>
            <a:xfrm>
              <a:off x="5740754" y="857488"/>
              <a:ext cx="839367" cy="839400"/>
            </a:xfrm>
            <a:custGeom>
              <a:avLst/>
              <a:gdLst/>
              <a:ahLst/>
              <a:cxnLst/>
              <a:rect l="l" t="t" r="r" b="b"/>
              <a:pathLst>
                <a:path w="33576" h="33577" extrusionOk="0">
                  <a:moveTo>
                    <a:pt x="16787" y="510"/>
                  </a:moveTo>
                  <a:cubicBezTo>
                    <a:pt x="19039" y="510"/>
                    <a:pt x="21175" y="964"/>
                    <a:pt x="23125" y="1786"/>
                  </a:cubicBezTo>
                  <a:cubicBezTo>
                    <a:pt x="26044" y="3024"/>
                    <a:pt x="28531" y="5089"/>
                    <a:pt x="30289" y="7685"/>
                  </a:cubicBezTo>
                  <a:cubicBezTo>
                    <a:pt x="32043" y="10287"/>
                    <a:pt x="33067" y="13414"/>
                    <a:pt x="33067" y="16788"/>
                  </a:cubicBezTo>
                  <a:cubicBezTo>
                    <a:pt x="33067" y="19039"/>
                    <a:pt x="32612" y="21175"/>
                    <a:pt x="31790" y="23126"/>
                  </a:cubicBezTo>
                  <a:cubicBezTo>
                    <a:pt x="30552" y="26046"/>
                    <a:pt x="28487" y="28531"/>
                    <a:pt x="25890" y="30290"/>
                  </a:cubicBezTo>
                  <a:cubicBezTo>
                    <a:pt x="23289" y="32042"/>
                    <a:pt x="20162" y="33067"/>
                    <a:pt x="16787" y="33067"/>
                  </a:cubicBezTo>
                  <a:cubicBezTo>
                    <a:pt x="14542" y="33067"/>
                    <a:pt x="12401" y="32612"/>
                    <a:pt x="10451" y="31790"/>
                  </a:cubicBezTo>
                  <a:cubicBezTo>
                    <a:pt x="7531" y="30553"/>
                    <a:pt x="5044" y="28488"/>
                    <a:pt x="3287" y="25892"/>
                  </a:cubicBezTo>
                  <a:cubicBezTo>
                    <a:pt x="1533" y="23290"/>
                    <a:pt x="509" y="20163"/>
                    <a:pt x="509" y="16788"/>
                  </a:cubicBezTo>
                  <a:cubicBezTo>
                    <a:pt x="509" y="14543"/>
                    <a:pt x="964" y="12401"/>
                    <a:pt x="1786" y="10451"/>
                  </a:cubicBezTo>
                  <a:cubicBezTo>
                    <a:pt x="3024" y="7531"/>
                    <a:pt x="5088" y="5046"/>
                    <a:pt x="7684" y="3287"/>
                  </a:cubicBezTo>
                  <a:cubicBezTo>
                    <a:pt x="10287" y="1535"/>
                    <a:pt x="13414" y="510"/>
                    <a:pt x="16787" y="510"/>
                  </a:cubicBezTo>
                  <a:close/>
                  <a:moveTo>
                    <a:pt x="16787" y="0"/>
                  </a:moveTo>
                  <a:cubicBezTo>
                    <a:pt x="14471" y="0"/>
                    <a:pt x="12264" y="471"/>
                    <a:pt x="10254" y="1320"/>
                  </a:cubicBezTo>
                  <a:cubicBezTo>
                    <a:pt x="7241" y="2597"/>
                    <a:pt x="4678" y="4722"/>
                    <a:pt x="2870" y="7400"/>
                  </a:cubicBezTo>
                  <a:cubicBezTo>
                    <a:pt x="1057" y="10084"/>
                    <a:pt x="0" y="13310"/>
                    <a:pt x="0" y="16788"/>
                  </a:cubicBezTo>
                  <a:cubicBezTo>
                    <a:pt x="0" y="19105"/>
                    <a:pt x="471" y="21313"/>
                    <a:pt x="1320" y="23323"/>
                  </a:cubicBezTo>
                  <a:cubicBezTo>
                    <a:pt x="2597" y="26335"/>
                    <a:pt x="4721" y="28898"/>
                    <a:pt x="7400" y="30706"/>
                  </a:cubicBezTo>
                  <a:cubicBezTo>
                    <a:pt x="10083" y="32520"/>
                    <a:pt x="13310" y="33577"/>
                    <a:pt x="16787" y="33577"/>
                  </a:cubicBezTo>
                  <a:cubicBezTo>
                    <a:pt x="19105" y="33577"/>
                    <a:pt x="21312" y="33105"/>
                    <a:pt x="23322" y="32257"/>
                  </a:cubicBezTo>
                  <a:cubicBezTo>
                    <a:pt x="26335" y="30980"/>
                    <a:pt x="28898" y="28855"/>
                    <a:pt x="30706" y="26177"/>
                  </a:cubicBezTo>
                  <a:cubicBezTo>
                    <a:pt x="32518" y="23498"/>
                    <a:pt x="33575" y="20267"/>
                    <a:pt x="33575" y="16788"/>
                  </a:cubicBezTo>
                  <a:cubicBezTo>
                    <a:pt x="33575" y="14471"/>
                    <a:pt x="33105" y="12264"/>
                    <a:pt x="32255" y="10254"/>
                  </a:cubicBezTo>
                  <a:cubicBezTo>
                    <a:pt x="30979" y="7241"/>
                    <a:pt x="28855" y="4678"/>
                    <a:pt x="26176" y="2870"/>
                  </a:cubicBezTo>
                  <a:cubicBezTo>
                    <a:pt x="23498" y="1057"/>
                    <a:pt x="20265" y="0"/>
                    <a:pt x="167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7" name="Google Shape;1206;p29">
              <a:extLst>
                <a:ext uri="{FF2B5EF4-FFF2-40B4-BE49-F238E27FC236}">
                  <a16:creationId xmlns:a16="http://schemas.microsoft.com/office/drawing/2014/main" id="{7BFE8C23-3FAE-B980-C0FA-ACF19AE49825}"/>
                </a:ext>
              </a:extLst>
            </p:cNvPr>
            <p:cNvSpPr/>
            <p:nvPr/>
          </p:nvSpPr>
          <p:spPr>
            <a:xfrm>
              <a:off x="5697325" y="814050"/>
              <a:ext cx="926225" cy="926275"/>
            </a:xfrm>
            <a:custGeom>
              <a:avLst/>
              <a:gdLst/>
              <a:ahLst/>
              <a:cxnLst/>
              <a:rect l="l" t="t" r="r" b="b"/>
              <a:pathLst>
                <a:path w="37049" h="37051" extrusionOk="0">
                  <a:moveTo>
                    <a:pt x="18524" y="511"/>
                  </a:moveTo>
                  <a:cubicBezTo>
                    <a:pt x="21011" y="511"/>
                    <a:pt x="23383" y="1014"/>
                    <a:pt x="25536" y="1924"/>
                  </a:cubicBezTo>
                  <a:cubicBezTo>
                    <a:pt x="28772" y="3293"/>
                    <a:pt x="31522" y="5577"/>
                    <a:pt x="33467" y="8452"/>
                  </a:cubicBezTo>
                  <a:cubicBezTo>
                    <a:pt x="35406" y="11328"/>
                    <a:pt x="36545" y="14795"/>
                    <a:pt x="36545" y="18525"/>
                  </a:cubicBezTo>
                  <a:cubicBezTo>
                    <a:pt x="36545" y="21013"/>
                    <a:pt x="36041" y="23384"/>
                    <a:pt x="35127" y="25536"/>
                  </a:cubicBezTo>
                  <a:cubicBezTo>
                    <a:pt x="33757" y="28774"/>
                    <a:pt x="31472" y="31522"/>
                    <a:pt x="28598" y="33468"/>
                  </a:cubicBezTo>
                  <a:cubicBezTo>
                    <a:pt x="25721" y="35412"/>
                    <a:pt x="22255" y="36545"/>
                    <a:pt x="18524" y="36545"/>
                  </a:cubicBezTo>
                  <a:cubicBezTo>
                    <a:pt x="16038" y="36545"/>
                    <a:pt x="13667" y="36042"/>
                    <a:pt x="11514" y="35127"/>
                  </a:cubicBezTo>
                  <a:cubicBezTo>
                    <a:pt x="8277" y="33757"/>
                    <a:pt x="5527" y="31474"/>
                    <a:pt x="3583" y="28598"/>
                  </a:cubicBezTo>
                  <a:cubicBezTo>
                    <a:pt x="1644" y="25723"/>
                    <a:pt x="504" y="22261"/>
                    <a:pt x="504" y="18525"/>
                  </a:cubicBezTo>
                  <a:cubicBezTo>
                    <a:pt x="504" y="16038"/>
                    <a:pt x="1014" y="13667"/>
                    <a:pt x="1923" y="11515"/>
                  </a:cubicBezTo>
                  <a:cubicBezTo>
                    <a:pt x="3293" y="8277"/>
                    <a:pt x="5576" y="5527"/>
                    <a:pt x="8452" y="3583"/>
                  </a:cubicBezTo>
                  <a:cubicBezTo>
                    <a:pt x="11327" y="1644"/>
                    <a:pt x="14795" y="511"/>
                    <a:pt x="18524" y="511"/>
                  </a:cubicBezTo>
                  <a:close/>
                  <a:moveTo>
                    <a:pt x="18524" y="1"/>
                  </a:moveTo>
                  <a:cubicBezTo>
                    <a:pt x="15967" y="1"/>
                    <a:pt x="13529" y="521"/>
                    <a:pt x="11317" y="1459"/>
                  </a:cubicBezTo>
                  <a:cubicBezTo>
                    <a:pt x="7992" y="2865"/>
                    <a:pt x="5160" y="5210"/>
                    <a:pt x="3166" y="8168"/>
                  </a:cubicBezTo>
                  <a:cubicBezTo>
                    <a:pt x="1167" y="11126"/>
                    <a:pt x="1" y="14691"/>
                    <a:pt x="1" y="18525"/>
                  </a:cubicBezTo>
                  <a:cubicBezTo>
                    <a:pt x="1" y="21084"/>
                    <a:pt x="521" y="23521"/>
                    <a:pt x="1457" y="25738"/>
                  </a:cubicBezTo>
                  <a:cubicBezTo>
                    <a:pt x="2860" y="29064"/>
                    <a:pt x="5209" y="31890"/>
                    <a:pt x="8167" y="33889"/>
                  </a:cubicBezTo>
                  <a:cubicBezTo>
                    <a:pt x="11125" y="35883"/>
                    <a:pt x="14691" y="37050"/>
                    <a:pt x="18524" y="37050"/>
                  </a:cubicBezTo>
                  <a:cubicBezTo>
                    <a:pt x="23640" y="37050"/>
                    <a:pt x="28274" y="34980"/>
                    <a:pt x="31626" y="31628"/>
                  </a:cubicBezTo>
                  <a:cubicBezTo>
                    <a:pt x="34973" y="28275"/>
                    <a:pt x="37049" y="23642"/>
                    <a:pt x="37049" y="18525"/>
                  </a:cubicBezTo>
                  <a:cubicBezTo>
                    <a:pt x="37049" y="13409"/>
                    <a:pt x="34973" y="8776"/>
                    <a:pt x="31626" y="5429"/>
                  </a:cubicBezTo>
                  <a:cubicBezTo>
                    <a:pt x="28274" y="2077"/>
                    <a:pt x="23640" y="1"/>
                    <a:pt x="185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8" name="Google Shape;1207;p29">
              <a:extLst>
                <a:ext uri="{FF2B5EF4-FFF2-40B4-BE49-F238E27FC236}">
                  <a16:creationId xmlns:a16="http://schemas.microsoft.com/office/drawing/2014/main" id="{EEEE3942-A682-30BA-196F-BC109BFC8055}"/>
                </a:ext>
              </a:extLst>
            </p:cNvPr>
            <p:cNvSpPr/>
            <p:nvPr/>
          </p:nvSpPr>
          <p:spPr>
            <a:xfrm>
              <a:off x="5904732" y="1021498"/>
              <a:ext cx="511411" cy="511380"/>
            </a:xfrm>
            <a:custGeom>
              <a:avLst/>
              <a:gdLst/>
              <a:ahLst/>
              <a:cxnLst/>
              <a:rect l="l" t="t" r="r" b="b"/>
              <a:pathLst>
                <a:path w="20454" h="20453" extrusionOk="0">
                  <a:moveTo>
                    <a:pt x="10226" y="509"/>
                  </a:moveTo>
                  <a:cubicBezTo>
                    <a:pt x="11568" y="509"/>
                    <a:pt x="12845" y="778"/>
                    <a:pt x="14012" y="1271"/>
                  </a:cubicBezTo>
                  <a:cubicBezTo>
                    <a:pt x="15754" y="2011"/>
                    <a:pt x="17238" y="3242"/>
                    <a:pt x="18284" y="4793"/>
                  </a:cubicBezTo>
                  <a:cubicBezTo>
                    <a:pt x="19336" y="6343"/>
                    <a:pt x="19943" y="8211"/>
                    <a:pt x="19943" y="10226"/>
                  </a:cubicBezTo>
                  <a:cubicBezTo>
                    <a:pt x="19943" y="11569"/>
                    <a:pt x="19675" y="12845"/>
                    <a:pt x="19182" y="14011"/>
                  </a:cubicBezTo>
                  <a:cubicBezTo>
                    <a:pt x="18442" y="15753"/>
                    <a:pt x="17210" y="17237"/>
                    <a:pt x="15661" y="18283"/>
                  </a:cubicBezTo>
                  <a:cubicBezTo>
                    <a:pt x="14111" y="19335"/>
                    <a:pt x="12243" y="19944"/>
                    <a:pt x="10226" y="19944"/>
                  </a:cubicBezTo>
                  <a:cubicBezTo>
                    <a:pt x="8885" y="19944"/>
                    <a:pt x="7609" y="19674"/>
                    <a:pt x="6442" y="19181"/>
                  </a:cubicBezTo>
                  <a:cubicBezTo>
                    <a:pt x="4700" y="18442"/>
                    <a:pt x="3216" y="17209"/>
                    <a:pt x="2169" y="15660"/>
                  </a:cubicBezTo>
                  <a:cubicBezTo>
                    <a:pt x="1118" y="14110"/>
                    <a:pt x="510" y="12242"/>
                    <a:pt x="510" y="10226"/>
                  </a:cubicBezTo>
                  <a:cubicBezTo>
                    <a:pt x="510" y="8884"/>
                    <a:pt x="779" y="7608"/>
                    <a:pt x="1271" y="6442"/>
                  </a:cubicBezTo>
                  <a:cubicBezTo>
                    <a:pt x="2010" y="4700"/>
                    <a:pt x="3243" y="3216"/>
                    <a:pt x="4793" y="2170"/>
                  </a:cubicBezTo>
                  <a:cubicBezTo>
                    <a:pt x="6343" y="1123"/>
                    <a:pt x="8211" y="509"/>
                    <a:pt x="10226" y="509"/>
                  </a:cubicBezTo>
                  <a:close/>
                  <a:moveTo>
                    <a:pt x="10226" y="1"/>
                  </a:moveTo>
                  <a:cubicBezTo>
                    <a:pt x="8813" y="1"/>
                    <a:pt x="7472" y="291"/>
                    <a:pt x="6244" y="805"/>
                  </a:cubicBezTo>
                  <a:cubicBezTo>
                    <a:pt x="4409" y="1583"/>
                    <a:pt x="2849" y="2876"/>
                    <a:pt x="1747" y="4508"/>
                  </a:cubicBezTo>
                  <a:cubicBezTo>
                    <a:pt x="647" y="6141"/>
                    <a:pt x="0" y="8113"/>
                    <a:pt x="0" y="10226"/>
                  </a:cubicBezTo>
                  <a:cubicBezTo>
                    <a:pt x="0" y="11640"/>
                    <a:pt x="286" y="12982"/>
                    <a:pt x="806" y="14208"/>
                  </a:cubicBezTo>
                  <a:cubicBezTo>
                    <a:pt x="1583" y="16043"/>
                    <a:pt x="2877" y="17604"/>
                    <a:pt x="4508" y="18705"/>
                  </a:cubicBezTo>
                  <a:cubicBezTo>
                    <a:pt x="6141" y="19806"/>
                    <a:pt x="8112" y="20452"/>
                    <a:pt x="10226" y="20452"/>
                  </a:cubicBezTo>
                  <a:cubicBezTo>
                    <a:pt x="11639" y="20452"/>
                    <a:pt x="12981" y="20167"/>
                    <a:pt x="14209" y="19648"/>
                  </a:cubicBezTo>
                  <a:cubicBezTo>
                    <a:pt x="16043" y="18870"/>
                    <a:pt x="17605" y="17577"/>
                    <a:pt x="18705" y="15945"/>
                  </a:cubicBezTo>
                  <a:cubicBezTo>
                    <a:pt x="19807" y="14312"/>
                    <a:pt x="20453" y="12346"/>
                    <a:pt x="20453" y="10226"/>
                  </a:cubicBezTo>
                  <a:cubicBezTo>
                    <a:pt x="20453" y="8813"/>
                    <a:pt x="20168" y="7471"/>
                    <a:pt x="19648" y="6245"/>
                  </a:cubicBezTo>
                  <a:cubicBezTo>
                    <a:pt x="18869" y="4410"/>
                    <a:pt x="17577" y="2848"/>
                    <a:pt x="15944" y="1748"/>
                  </a:cubicBezTo>
                  <a:cubicBezTo>
                    <a:pt x="14313" y="646"/>
                    <a:pt x="12341" y="1"/>
                    <a:pt x="102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9" name="Google Shape;1208;p29">
              <a:extLst>
                <a:ext uri="{FF2B5EF4-FFF2-40B4-BE49-F238E27FC236}">
                  <a16:creationId xmlns:a16="http://schemas.microsoft.com/office/drawing/2014/main" id="{627585FF-D3F9-0E95-C911-FC4DB805D0CF}"/>
                </a:ext>
              </a:extLst>
            </p:cNvPr>
            <p:cNvSpPr/>
            <p:nvPr/>
          </p:nvSpPr>
          <p:spPr>
            <a:xfrm>
              <a:off x="5951714" y="1068358"/>
              <a:ext cx="417446" cy="417265"/>
            </a:xfrm>
            <a:custGeom>
              <a:avLst/>
              <a:gdLst/>
              <a:ahLst/>
              <a:cxnLst/>
              <a:rect l="l" t="t" r="r" b="b"/>
              <a:pathLst>
                <a:path w="16696" h="16691" extrusionOk="0">
                  <a:moveTo>
                    <a:pt x="8348" y="504"/>
                  </a:moveTo>
                  <a:cubicBezTo>
                    <a:pt x="9433" y="504"/>
                    <a:pt x="10463" y="724"/>
                    <a:pt x="11399" y="1124"/>
                  </a:cubicBezTo>
                  <a:cubicBezTo>
                    <a:pt x="12807" y="1715"/>
                    <a:pt x="14001" y="2711"/>
                    <a:pt x="14850" y="3960"/>
                  </a:cubicBezTo>
                  <a:cubicBezTo>
                    <a:pt x="15694" y="5214"/>
                    <a:pt x="16187" y="6721"/>
                    <a:pt x="16187" y="8343"/>
                  </a:cubicBezTo>
                  <a:cubicBezTo>
                    <a:pt x="16187" y="9427"/>
                    <a:pt x="15967" y="10457"/>
                    <a:pt x="15573" y="11393"/>
                  </a:cubicBezTo>
                  <a:cubicBezTo>
                    <a:pt x="14976" y="12801"/>
                    <a:pt x="13985" y="14001"/>
                    <a:pt x="12731" y="14843"/>
                  </a:cubicBezTo>
                  <a:cubicBezTo>
                    <a:pt x="11482" y="15687"/>
                    <a:pt x="9976" y="16180"/>
                    <a:pt x="8348" y="16186"/>
                  </a:cubicBezTo>
                  <a:cubicBezTo>
                    <a:pt x="7264" y="16186"/>
                    <a:pt x="6234" y="15961"/>
                    <a:pt x="5298" y="15566"/>
                  </a:cubicBezTo>
                  <a:cubicBezTo>
                    <a:pt x="3891" y="14970"/>
                    <a:pt x="2696" y="13978"/>
                    <a:pt x="1848" y="12730"/>
                  </a:cubicBezTo>
                  <a:cubicBezTo>
                    <a:pt x="1004" y="11476"/>
                    <a:pt x="511" y="9969"/>
                    <a:pt x="511" y="8343"/>
                  </a:cubicBezTo>
                  <a:cubicBezTo>
                    <a:pt x="511" y="7264"/>
                    <a:pt x="730" y="6233"/>
                    <a:pt x="1125" y="5292"/>
                  </a:cubicBezTo>
                  <a:cubicBezTo>
                    <a:pt x="1722" y="3889"/>
                    <a:pt x="2713" y="2690"/>
                    <a:pt x="3967" y="1847"/>
                  </a:cubicBezTo>
                  <a:cubicBezTo>
                    <a:pt x="5216" y="997"/>
                    <a:pt x="6722" y="504"/>
                    <a:pt x="8348" y="504"/>
                  </a:cubicBezTo>
                  <a:close/>
                  <a:moveTo>
                    <a:pt x="8348" y="1"/>
                  </a:moveTo>
                  <a:cubicBezTo>
                    <a:pt x="7198" y="1"/>
                    <a:pt x="6098" y="231"/>
                    <a:pt x="5101" y="653"/>
                  </a:cubicBezTo>
                  <a:cubicBezTo>
                    <a:pt x="3600" y="1288"/>
                    <a:pt x="2329" y="2345"/>
                    <a:pt x="1431" y="3676"/>
                  </a:cubicBezTo>
                  <a:cubicBezTo>
                    <a:pt x="527" y="5012"/>
                    <a:pt x="1" y="6617"/>
                    <a:pt x="1" y="8343"/>
                  </a:cubicBezTo>
                  <a:cubicBezTo>
                    <a:pt x="1" y="9498"/>
                    <a:pt x="237" y="10593"/>
                    <a:pt x="658" y="11590"/>
                  </a:cubicBezTo>
                  <a:cubicBezTo>
                    <a:pt x="1294" y="13091"/>
                    <a:pt x="2351" y="14368"/>
                    <a:pt x="3682" y="15265"/>
                  </a:cubicBezTo>
                  <a:cubicBezTo>
                    <a:pt x="5013" y="16165"/>
                    <a:pt x="6623" y="16690"/>
                    <a:pt x="8348" y="16690"/>
                  </a:cubicBezTo>
                  <a:cubicBezTo>
                    <a:pt x="9498" y="16690"/>
                    <a:pt x="10600" y="16454"/>
                    <a:pt x="11596" y="16033"/>
                  </a:cubicBezTo>
                  <a:cubicBezTo>
                    <a:pt x="13098" y="15402"/>
                    <a:pt x="14369" y="14340"/>
                    <a:pt x="15267" y="13010"/>
                  </a:cubicBezTo>
                  <a:cubicBezTo>
                    <a:pt x="16170" y="11678"/>
                    <a:pt x="16696" y="10073"/>
                    <a:pt x="16696" y="8343"/>
                  </a:cubicBezTo>
                  <a:cubicBezTo>
                    <a:pt x="16696" y="7193"/>
                    <a:pt x="16460" y="6096"/>
                    <a:pt x="16038" y="5095"/>
                  </a:cubicBezTo>
                  <a:cubicBezTo>
                    <a:pt x="15403" y="3599"/>
                    <a:pt x="14346" y="2322"/>
                    <a:pt x="13015" y="1425"/>
                  </a:cubicBezTo>
                  <a:cubicBezTo>
                    <a:pt x="11685" y="527"/>
                    <a:pt x="10074" y="1"/>
                    <a:pt x="83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0" name="Google Shape;1209;p29">
              <a:extLst>
                <a:ext uri="{FF2B5EF4-FFF2-40B4-BE49-F238E27FC236}">
                  <a16:creationId xmlns:a16="http://schemas.microsoft.com/office/drawing/2014/main" id="{CA20DD0E-D057-BE1B-FDE6-A345FB2CC14D}"/>
                </a:ext>
              </a:extLst>
            </p:cNvPr>
            <p:cNvSpPr/>
            <p:nvPr/>
          </p:nvSpPr>
          <p:spPr>
            <a:xfrm>
              <a:off x="5769970" y="904348"/>
              <a:ext cx="780935" cy="745680"/>
            </a:xfrm>
            <a:custGeom>
              <a:avLst/>
              <a:gdLst/>
              <a:ahLst/>
              <a:cxnLst/>
              <a:rect l="l" t="t" r="r" b="b"/>
              <a:pathLst>
                <a:path w="31234" h="29831" extrusionOk="0">
                  <a:moveTo>
                    <a:pt x="20042" y="504"/>
                  </a:moveTo>
                  <a:cubicBezTo>
                    <a:pt x="20125" y="504"/>
                    <a:pt x="20207" y="521"/>
                    <a:pt x="20289" y="544"/>
                  </a:cubicBezTo>
                  <a:cubicBezTo>
                    <a:pt x="20355" y="565"/>
                    <a:pt x="20414" y="597"/>
                    <a:pt x="20475" y="636"/>
                  </a:cubicBezTo>
                  <a:cubicBezTo>
                    <a:pt x="20590" y="708"/>
                    <a:pt x="20694" y="806"/>
                    <a:pt x="20798" y="943"/>
                  </a:cubicBezTo>
                  <a:cubicBezTo>
                    <a:pt x="20886" y="1058"/>
                    <a:pt x="20968" y="1194"/>
                    <a:pt x="21051" y="1353"/>
                  </a:cubicBezTo>
                  <a:cubicBezTo>
                    <a:pt x="21187" y="1622"/>
                    <a:pt x="21308" y="1945"/>
                    <a:pt x="21423" y="2285"/>
                  </a:cubicBezTo>
                  <a:cubicBezTo>
                    <a:pt x="21511" y="2542"/>
                    <a:pt x="21592" y="2805"/>
                    <a:pt x="21680" y="3068"/>
                  </a:cubicBezTo>
                  <a:cubicBezTo>
                    <a:pt x="21812" y="3462"/>
                    <a:pt x="21948" y="3851"/>
                    <a:pt x="22118" y="4197"/>
                  </a:cubicBezTo>
                  <a:cubicBezTo>
                    <a:pt x="22206" y="4366"/>
                    <a:pt x="22299" y="4531"/>
                    <a:pt x="22408" y="4673"/>
                  </a:cubicBezTo>
                  <a:cubicBezTo>
                    <a:pt x="22518" y="4816"/>
                    <a:pt x="22638" y="4947"/>
                    <a:pt x="22780" y="5051"/>
                  </a:cubicBezTo>
                  <a:cubicBezTo>
                    <a:pt x="22962" y="5183"/>
                    <a:pt x="23164" y="5269"/>
                    <a:pt x="23384" y="5330"/>
                  </a:cubicBezTo>
                  <a:cubicBezTo>
                    <a:pt x="23576" y="5385"/>
                    <a:pt x="23778" y="5423"/>
                    <a:pt x="23991" y="5446"/>
                  </a:cubicBezTo>
                  <a:cubicBezTo>
                    <a:pt x="24358" y="5489"/>
                    <a:pt x="24759" y="5494"/>
                    <a:pt x="25153" y="5499"/>
                  </a:cubicBezTo>
                  <a:cubicBezTo>
                    <a:pt x="25449" y="5499"/>
                    <a:pt x="25738" y="5499"/>
                    <a:pt x="26023" y="5506"/>
                  </a:cubicBezTo>
                  <a:cubicBezTo>
                    <a:pt x="26238" y="5511"/>
                    <a:pt x="26440" y="5522"/>
                    <a:pt x="26632" y="5539"/>
                  </a:cubicBezTo>
                  <a:cubicBezTo>
                    <a:pt x="26916" y="5572"/>
                    <a:pt x="27174" y="5620"/>
                    <a:pt x="27376" y="5703"/>
                  </a:cubicBezTo>
                  <a:cubicBezTo>
                    <a:pt x="27480" y="5747"/>
                    <a:pt x="27573" y="5790"/>
                    <a:pt x="27644" y="5845"/>
                  </a:cubicBezTo>
                  <a:cubicBezTo>
                    <a:pt x="27722" y="5900"/>
                    <a:pt x="27788" y="5960"/>
                    <a:pt x="27841" y="6037"/>
                  </a:cubicBezTo>
                  <a:cubicBezTo>
                    <a:pt x="27897" y="6119"/>
                    <a:pt x="27940" y="6207"/>
                    <a:pt x="27968" y="6316"/>
                  </a:cubicBezTo>
                  <a:cubicBezTo>
                    <a:pt x="28001" y="6420"/>
                    <a:pt x="28012" y="6541"/>
                    <a:pt x="28012" y="6677"/>
                  </a:cubicBezTo>
                  <a:cubicBezTo>
                    <a:pt x="28012" y="6930"/>
                    <a:pt x="27962" y="7225"/>
                    <a:pt x="27881" y="7537"/>
                  </a:cubicBezTo>
                  <a:cubicBezTo>
                    <a:pt x="27826" y="7779"/>
                    <a:pt x="27749" y="8025"/>
                    <a:pt x="27667" y="8282"/>
                  </a:cubicBezTo>
                  <a:cubicBezTo>
                    <a:pt x="27546" y="8666"/>
                    <a:pt x="27414" y="9055"/>
                    <a:pt x="27310" y="9443"/>
                  </a:cubicBezTo>
                  <a:cubicBezTo>
                    <a:pt x="27257" y="9635"/>
                    <a:pt x="27212" y="9827"/>
                    <a:pt x="27179" y="10014"/>
                  </a:cubicBezTo>
                  <a:cubicBezTo>
                    <a:pt x="27151" y="10199"/>
                    <a:pt x="27130" y="10386"/>
                    <a:pt x="27130" y="10567"/>
                  </a:cubicBezTo>
                  <a:cubicBezTo>
                    <a:pt x="27130" y="10764"/>
                    <a:pt x="27151" y="10961"/>
                    <a:pt x="27217" y="11147"/>
                  </a:cubicBezTo>
                  <a:cubicBezTo>
                    <a:pt x="27283" y="11356"/>
                    <a:pt x="27393" y="11541"/>
                    <a:pt x="27535" y="11717"/>
                  </a:cubicBezTo>
                  <a:cubicBezTo>
                    <a:pt x="27656" y="11875"/>
                    <a:pt x="27798" y="12018"/>
                    <a:pt x="27957" y="12160"/>
                  </a:cubicBezTo>
                  <a:cubicBezTo>
                    <a:pt x="28231" y="12407"/>
                    <a:pt x="28543" y="12643"/>
                    <a:pt x="28860" y="12873"/>
                  </a:cubicBezTo>
                  <a:cubicBezTo>
                    <a:pt x="29102" y="13048"/>
                    <a:pt x="29343" y="13217"/>
                    <a:pt x="29567" y="13393"/>
                  </a:cubicBezTo>
                  <a:cubicBezTo>
                    <a:pt x="29732" y="13518"/>
                    <a:pt x="29891" y="13650"/>
                    <a:pt x="30038" y="13781"/>
                  </a:cubicBezTo>
                  <a:cubicBezTo>
                    <a:pt x="30252" y="13973"/>
                    <a:pt x="30427" y="14170"/>
                    <a:pt x="30548" y="14357"/>
                  </a:cubicBezTo>
                  <a:cubicBezTo>
                    <a:pt x="30602" y="14455"/>
                    <a:pt x="30652" y="14549"/>
                    <a:pt x="30680" y="14642"/>
                  </a:cubicBezTo>
                  <a:cubicBezTo>
                    <a:pt x="30707" y="14734"/>
                    <a:pt x="30723" y="14822"/>
                    <a:pt x="30723" y="14915"/>
                  </a:cubicBezTo>
                  <a:cubicBezTo>
                    <a:pt x="30723" y="14986"/>
                    <a:pt x="30718" y="15057"/>
                    <a:pt x="30695" y="15128"/>
                  </a:cubicBezTo>
                  <a:cubicBezTo>
                    <a:pt x="30663" y="15260"/>
                    <a:pt x="30597" y="15398"/>
                    <a:pt x="30503" y="15535"/>
                  </a:cubicBezTo>
                  <a:cubicBezTo>
                    <a:pt x="30422" y="15661"/>
                    <a:pt x="30313" y="15780"/>
                    <a:pt x="30192" y="15907"/>
                  </a:cubicBezTo>
                  <a:cubicBezTo>
                    <a:pt x="29972" y="16121"/>
                    <a:pt x="29704" y="16334"/>
                    <a:pt x="29419" y="16553"/>
                  </a:cubicBezTo>
                  <a:cubicBezTo>
                    <a:pt x="29201" y="16712"/>
                    <a:pt x="28976" y="16877"/>
                    <a:pt x="28751" y="17041"/>
                  </a:cubicBezTo>
                  <a:cubicBezTo>
                    <a:pt x="28423" y="17282"/>
                    <a:pt x="28094" y="17534"/>
                    <a:pt x="27820" y="17797"/>
                  </a:cubicBezTo>
                  <a:cubicBezTo>
                    <a:pt x="27684" y="17934"/>
                    <a:pt x="27563" y="18070"/>
                    <a:pt x="27459" y="18218"/>
                  </a:cubicBezTo>
                  <a:cubicBezTo>
                    <a:pt x="27355" y="18361"/>
                    <a:pt x="27267" y="18520"/>
                    <a:pt x="27217" y="18684"/>
                  </a:cubicBezTo>
                  <a:cubicBezTo>
                    <a:pt x="27151" y="18870"/>
                    <a:pt x="27130" y="19067"/>
                    <a:pt x="27130" y="19264"/>
                  </a:cubicBezTo>
                  <a:cubicBezTo>
                    <a:pt x="27130" y="19587"/>
                    <a:pt x="27191" y="19921"/>
                    <a:pt x="27278" y="20262"/>
                  </a:cubicBezTo>
                  <a:cubicBezTo>
                    <a:pt x="27338" y="20518"/>
                    <a:pt x="27421" y="20776"/>
                    <a:pt x="27502" y="21033"/>
                  </a:cubicBezTo>
                  <a:cubicBezTo>
                    <a:pt x="27623" y="21422"/>
                    <a:pt x="27755" y="21812"/>
                    <a:pt x="27853" y="22173"/>
                  </a:cubicBezTo>
                  <a:cubicBezTo>
                    <a:pt x="27902" y="22353"/>
                    <a:pt x="27940" y="22529"/>
                    <a:pt x="27968" y="22694"/>
                  </a:cubicBezTo>
                  <a:cubicBezTo>
                    <a:pt x="27995" y="22858"/>
                    <a:pt x="28012" y="23010"/>
                    <a:pt x="28012" y="23154"/>
                  </a:cubicBezTo>
                  <a:cubicBezTo>
                    <a:pt x="28012" y="23290"/>
                    <a:pt x="28001" y="23410"/>
                    <a:pt x="27968" y="23515"/>
                  </a:cubicBezTo>
                  <a:cubicBezTo>
                    <a:pt x="27940" y="23624"/>
                    <a:pt x="27897" y="23718"/>
                    <a:pt x="27841" y="23799"/>
                  </a:cubicBezTo>
                  <a:cubicBezTo>
                    <a:pt x="27798" y="23854"/>
                    <a:pt x="27755" y="23903"/>
                    <a:pt x="27700" y="23948"/>
                  </a:cubicBezTo>
                  <a:cubicBezTo>
                    <a:pt x="27596" y="24029"/>
                    <a:pt x="27464" y="24100"/>
                    <a:pt x="27310" y="24155"/>
                  </a:cubicBezTo>
                  <a:cubicBezTo>
                    <a:pt x="27168" y="24205"/>
                    <a:pt x="27015" y="24238"/>
                    <a:pt x="26840" y="24265"/>
                  </a:cubicBezTo>
                  <a:cubicBezTo>
                    <a:pt x="26544" y="24309"/>
                    <a:pt x="26198" y="24325"/>
                    <a:pt x="25837" y="24330"/>
                  </a:cubicBezTo>
                  <a:cubicBezTo>
                    <a:pt x="25703" y="24334"/>
                    <a:pt x="25566" y="24334"/>
                    <a:pt x="25428" y="24334"/>
                  </a:cubicBezTo>
                  <a:cubicBezTo>
                    <a:pt x="25291" y="24334"/>
                    <a:pt x="25153" y="24334"/>
                    <a:pt x="25015" y="24337"/>
                  </a:cubicBezTo>
                  <a:cubicBezTo>
                    <a:pt x="24600" y="24337"/>
                    <a:pt x="24183" y="24353"/>
                    <a:pt x="23806" y="24408"/>
                  </a:cubicBezTo>
                  <a:cubicBezTo>
                    <a:pt x="23614" y="24441"/>
                    <a:pt x="23432" y="24479"/>
                    <a:pt x="23258" y="24539"/>
                  </a:cubicBezTo>
                  <a:cubicBezTo>
                    <a:pt x="23088" y="24600"/>
                    <a:pt x="22924" y="24676"/>
                    <a:pt x="22780" y="24780"/>
                  </a:cubicBezTo>
                  <a:cubicBezTo>
                    <a:pt x="22606" y="24911"/>
                    <a:pt x="22458" y="25076"/>
                    <a:pt x="22332" y="25268"/>
                  </a:cubicBezTo>
                  <a:cubicBezTo>
                    <a:pt x="22222" y="25432"/>
                    <a:pt x="22123" y="25612"/>
                    <a:pt x="22042" y="25804"/>
                  </a:cubicBezTo>
                  <a:cubicBezTo>
                    <a:pt x="21888" y="26144"/>
                    <a:pt x="21762" y="26516"/>
                    <a:pt x="21637" y="26894"/>
                  </a:cubicBezTo>
                  <a:cubicBezTo>
                    <a:pt x="21543" y="27174"/>
                    <a:pt x="21455" y="27452"/>
                    <a:pt x="21362" y="27722"/>
                  </a:cubicBezTo>
                  <a:cubicBezTo>
                    <a:pt x="21291" y="27919"/>
                    <a:pt x="21215" y="28110"/>
                    <a:pt x="21137" y="28286"/>
                  </a:cubicBezTo>
                  <a:cubicBezTo>
                    <a:pt x="21023" y="28554"/>
                    <a:pt x="20891" y="28779"/>
                    <a:pt x="20749" y="28948"/>
                  </a:cubicBezTo>
                  <a:cubicBezTo>
                    <a:pt x="20677" y="29036"/>
                    <a:pt x="20606" y="29107"/>
                    <a:pt x="20530" y="29161"/>
                  </a:cubicBezTo>
                  <a:cubicBezTo>
                    <a:pt x="20454" y="29216"/>
                    <a:pt x="20371" y="29260"/>
                    <a:pt x="20289" y="29287"/>
                  </a:cubicBezTo>
                  <a:cubicBezTo>
                    <a:pt x="20207" y="29315"/>
                    <a:pt x="20125" y="29326"/>
                    <a:pt x="20042" y="29326"/>
                  </a:cubicBezTo>
                  <a:cubicBezTo>
                    <a:pt x="19911" y="29326"/>
                    <a:pt x="19769" y="29299"/>
                    <a:pt x="19610" y="29244"/>
                  </a:cubicBezTo>
                  <a:cubicBezTo>
                    <a:pt x="19473" y="29194"/>
                    <a:pt x="19325" y="29128"/>
                    <a:pt x="19177" y="29047"/>
                  </a:cubicBezTo>
                  <a:cubicBezTo>
                    <a:pt x="18909" y="28905"/>
                    <a:pt x="18629" y="28713"/>
                    <a:pt x="18339" y="28511"/>
                  </a:cubicBezTo>
                  <a:cubicBezTo>
                    <a:pt x="18126" y="28357"/>
                    <a:pt x="17901" y="28192"/>
                    <a:pt x="17676" y="28033"/>
                  </a:cubicBezTo>
                  <a:cubicBezTo>
                    <a:pt x="17342" y="27798"/>
                    <a:pt x="17008" y="27568"/>
                    <a:pt x="16663" y="27398"/>
                  </a:cubicBezTo>
                  <a:cubicBezTo>
                    <a:pt x="16493" y="27310"/>
                    <a:pt x="16318" y="27239"/>
                    <a:pt x="16149" y="27189"/>
                  </a:cubicBezTo>
                  <a:cubicBezTo>
                    <a:pt x="15972" y="27136"/>
                    <a:pt x="15798" y="27108"/>
                    <a:pt x="15616" y="27108"/>
                  </a:cubicBezTo>
                  <a:cubicBezTo>
                    <a:pt x="15408" y="27108"/>
                    <a:pt x="15206" y="27146"/>
                    <a:pt x="15004" y="27217"/>
                  </a:cubicBezTo>
                  <a:cubicBezTo>
                    <a:pt x="14827" y="27272"/>
                    <a:pt x="14653" y="27354"/>
                    <a:pt x="14478" y="27447"/>
                  </a:cubicBezTo>
                  <a:cubicBezTo>
                    <a:pt x="14177" y="27606"/>
                    <a:pt x="13874" y="27809"/>
                    <a:pt x="13579" y="28018"/>
                  </a:cubicBezTo>
                  <a:cubicBezTo>
                    <a:pt x="13355" y="28175"/>
                    <a:pt x="13136" y="28340"/>
                    <a:pt x="12916" y="28493"/>
                  </a:cubicBezTo>
                  <a:cubicBezTo>
                    <a:pt x="12593" y="28723"/>
                    <a:pt x="12276" y="28938"/>
                    <a:pt x="11980" y="29090"/>
                  </a:cubicBezTo>
                  <a:cubicBezTo>
                    <a:pt x="11832" y="29168"/>
                    <a:pt x="11690" y="29222"/>
                    <a:pt x="11558" y="29266"/>
                  </a:cubicBezTo>
                  <a:cubicBezTo>
                    <a:pt x="11427" y="29305"/>
                    <a:pt x="11306" y="29326"/>
                    <a:pt x="11197" y="29326"/>
                  </a:cubicBezTo>
                  <a:cubicBezTo>
                    <a:pt x="11109" y="29326"/>
                    <a:pt x="11027" y="29315"/>
                    <a:pt x="10944" y="29287"/>
                  </a:cubicBezTo>
                  <a:cubicBezTo>
                    <a:pt x="10879" y="29266"/>
                    <a:pt x="10818" y="29239"/>
                    <a:pt x="10759" y="29201"/>
                  </a:cubicBezTo>
                  <a:cubicBezTo>
                    <a:pt x="10643" y="29123"/>
                    <a:pt x="10539" y="29025"/>
                    <a:pt x="10436" y="28888"/>
                  </a:cubicBezTo>
                  <a:cubicBezTo>
                    <a:pt x="10347" y="28773"/>
                    <a:pt x="10266" y="28635"/>
                    <a:pt x="10183" y="28483"/>
                  </a:cubicBezTo>
                  <a:cubicBezTo>
                    <a:pt x="10046" y="28208"/>
                    <a:pt x="9925" y="27886"/>
                    <a:pt x="9811" y="27546"/>
                  </a:cubicBezTo>
                  <a:cubicBezTo>
                    <a:pt x="9723" y="27288"/>
                    <a:pt x="9642" y="27025"/>
                    <a:pt x="9553" y="26762"/>
                  </a:cubicBezTo>
                  <a:cubicBezTo>
                    <a:pt x="9422" y="26368"/>
                    <a:pt x="9285" y="25980"/>
                    <a:pt x="9116" y="25634"/>
                  </a:cubicBezTo>
                  <a:cubicBezTo>
                    <a:pt x="9028" y="25465"/>
                    <a:pt x="8934" y="25306"/>
                    <a:pt x="8825" y="25158"/>
                  </a:cubicBezTo>
                  <a:cubicBezTo>
                    <a:pt x="8715" y="25015"/>
                    <a:pt x="8595" y="24884"/>
                    <a:pt x="8452" y="24780"/>
                  </a:cubicBezTo>
                  <a:cubicBezTo>
                    <a:pt x="8272" y="24648"/>
                    <a:pt x="8069" y="24560"/>
                    <a:pt x="7850" y="24501"/>
                  </a:cubicBezTo>
                  <a:cubicBezTo>
                    <a:pt x="7658" y="24446"/>
                    <a:pt x="7455" y="24408"/>
                    <a:pt x="7243" y="24385"/>
                  </a:cubicBezTo>
                  <a:cubicBezTo>
                    <a:pt x="6874" y="24342"/>
                    <a:pt x="6475" y="24337"/>
                    <a:pt x="6080" y="24337"/>
                  </a:cubicBezTo>
                  <a:cubicBezTo>
                    <a:pt x="5785" y="24330"/>
                    <a:pt x="5494" y="24337"/>
                    <a:pt x="5210" y="24325"/>
                  </a:cubicBezTo>
                  <a:cubicBezTo>
                    <a:pt x="4996" y="24320"/>
                    <a:pt x="4794" y="24309"/>
                    <a:pt x="4602" y="24292"/>
                  </a:cubicBezTo>
                  <a:cubicBezTo>
                    <a:pt x="4318" y="24259"/>
                    <a:pt x="4060" y="24211"/>
                    <a:pt x="3858" y="24128"/>
                  </a:cubicBezTo>
                  <a:cubicBezTo>
                    <a:pt x="3752" y="24090"/>
                    <a:pt x="3660" y="24041"/>
                    <a:pt x="3588" y="23986"/>
                  </a:cubicBezTo>
                  <a:cubicBezTo>
                    <a:pt x="3512" y="23931"/>
                    <a:pt x="3446" y="23870"/>
                    <a:pt x="3391" y="23799"/>
                  </a:cubicBezTo>
                  <a:cubicBezTo>
                    <a:pt x="3337" y="23718"/>
                    <a:pt x="3292" y="23624"/>
                    <a:pt x="3266" y="23515"/>
                  </a:cubicBezTo>
                  <a:cubicBezTo>
                    <a:pt x="3233" y="23410"/>
                    <a:pt x="3221" y="23290"/>
                    <a:pt x="3221" y="23154"/>
                  </a:cubicBezTo>
                  <a:cubicBezTo>
                    <a:pt x="3221" y="22901"/>
                    <a:pt x="3271" y="22611"/>
                    <a:pt x="3353" y="22293"/>
                  </a:cubicBezTo>
                  <a:cubicBezTo>
                    <a:pt x="3408" y="22052"/>
                    <a:pt x="3484" y="21806"/>
                    <a:pt x="3567" y="21549"/>
                  </a:cubicBezTo>
                  <a:cubicBezTo>
                    <a:pt x="3687" y="21165"/>
                    <a:pt x="3818" y="20776"/>
                    <a:pt x="3923" y="20387"/>
                  </a:cubicBezTo>
                  <a:cubicBezTo>
                    <a:pt x="3977" y="20196"/>
                    <a:pt x="4022" y="20004"/>
                    <a:pt x="4055" y="19817"/>
                  </a:cubicBezTo>
                  <a:cubicBezTo>
                    <a:pt x="4081" y="19631"/>
                    <a:pt x="4103" y="19445"/>
                    <a:pt x="4103" y="19264"/>
                  </a:cubicBezTo>
                  <a:cubicBezTo>
                    <a:pt x="4103" y="19067"/>
                    <a:pt x="4081" y="18870"/>
                    <a:pt x="4022" y="18684"/>
                  </a:cubicBezTo>
                  <a:cubicBezTo>
                    <a:pt x="3950" y="18475"/>
                    <a:pt x="3840" y="18290"/>
                    <a:pt x="3698" y="18114"/>
                  </a:cubicBezTo>
                  <a:cubicBezTo>
                    <a:pt x="3578" y="17961"/>
                    <a:pt x="3436" y="17813"/>
                    <a:pt x="3277" y="17671"/>
                  </a:cubicBezTo>
                  <a:cubicBezTo>
                    <a:pt x="3003" y="17424"/>
                    <a:pt x="2690" y="17188"/>
                    <a:pt x="2372" y="16958"/>
                  </a:cubicBezTo>
                  <a:cubicBezTo>
                    <a:pt x="2132" y="16783"/>
                    <a:pt x="1891" y="16614"/>
                    <a:pt x="1666" y="16438"/>
                  </a:cubicBezTo>
                  <a:cubicBezTo>
                    <a:pt x="1502" y="16312"/>
                    <a:pt x="1343" y="16180"/>
                    <a:pt x="1196" y="16055"/>
                  </a:cubicBezTo>
                  <a:cubicBezTo>
                    <a:pt x="981" y="15858"/>
                    <a:pt x="806" y="15661"/>
                    <a:pt x="686" y="15474"/>
                  </a:cubicBezTo>
                  <a:cubicBezTo>
                    <a:pt x="630" y="15376"/>
                    <a:pt x="582" y="15282"/>
                    <a:pt x="554" y="15189"/>
                  </a:cubicBezTo>
                  <a:cubicBezTo>
                    <a:pt x="526" y="15102"/>
                    <a:pt x="511" y="15009"/>
                    <a:pt x="511" y="14915"/>
                  </a:cubicBezTo>
                  <a:cubicBezTo>
                    <a:pt x="511" y="14845"/>
                    <a:pt x="516" y="14774"/>
                    <a:pt x="538" y="14701"/>
                  </a:cubicBezTo>
                  <a:cubicBezTo>
                    <a:pt x="571" y="14570"/>
                    <a:pt x="637" y="14433"/>
                    <a:pt x="729" y="14296"/>
                  </a:cubicBezTo>
                  <a:cubicBezTo>
                    <a:pt x="812" y="14170"/>
                    <a:pt x="921" y="14051"/>
                    <a:pt x="1042" y="13924"/>
                  </a:cubicBezTo>
                  <a:cubicBezTo>
                    <a:pt x="1261" y="13710"/>
                    <a:pt x="1529" y="13497"/>
                    <a:pt x="1813" y="13278"/>
                  </a:cubicBezTo>
                  <a:cubicBezTo>
                    <a:pt x="2033" y="13119"/>
                    <a:pt x="2258" y="12954"/>
                    <a:pt x="2483" y="12795"/>
                  </a:cubicBezTo>
                  <a:cubicBezTo>
                    <a:pt x="2811" y="12549"/>
                    <a:pt x="3140" y="12297"/>
                    <a:pt x="3413" y="12034"/>
                  </a:cubicBezTo>
                  <a:cubicBezTo>
                    <a:pt x="3550" y="11897"/>
                    <a:pt x="3671" y="11761"/>
                    <a:pt x="3775" y="11612"/>
                  </a:cubicBezTo>
                  <a:cubicBezTo>
                    <a:pt x="3879" y="11470"/>
                    <a:pt x="3967" y="11311"/>
                    <a:pt x="4022" y="11147"/>
                  </a:cubicBezTo>
                  <a:cubicBezTo>
                    <a:pt x="4081" y="10961"/>
                    <a:pt x="4103" y="10764"/>
                    <a:pt x="4103" y="10567"/>
                  </a:cubicBezTo>
                  <a:cubicBezTo>
                    <a:pt x="4103" y="10244"/>
                    <a:pt x="4043" y="9910"/>
                    <a:pt x="3956" y="9569"/>
                  </a:cubicBezTo>
                  <a:cubicBezTo>
                    <a:pt x="3896" y="9312"/>
                    <a:pt x="3813" y="9055"/>
                    <a:pt x="3731" y="8798"/>
                  </a:cubicBezTo>
                  <a:cubicBezTo>
                    <a:pt x="3610" y="8409"/>
                    <a:pt x="3479" y="8019"/>
                    <a:pt x="3380" y="7658"/>
                  </a:cubicBezTo>
                  <a:cubicBezTo>
                    <a:pt x="3332" y="7478"/>
                    <a:pt x="3292" y="7302"/>
                    <a:pt x="3266" y="7137"/>
                  </a:cubicBezTo>
                  <a:cubicBezTo>
                    <a:pt x="3238" y="6973"/>
                    <a:pt x="3221" y="6821"/>
                    <a:pt x="3221" y="6677"/>
                  </a:cubicBezTo>
                  <a:cubicBezTo>
                    <a:pt x="3221" y="6541"/>
                    <a:pt x="3233" y="6420"/>
                    <a:pt x="3266" y="6316"/>
                  </a:cubicBezTo>
                  <a:cubicBezTo>
                    <a:pt x="3292" y="6207"/>
                    <a:pt x="3337" y="6119"/>
                    <a:pt x="3391" y="6037"/>
                  </a:cubicBezTo>
                  <a:cubicBezTo>
                    <a:pt x="3436" y="5977"/>
                    <a:pt x="3479" y="5927"/>
                    <a:pt x="3534" y="5883"/>
                  </a:cubicBezTo>
                  <a:cubicBezTo>
                    <a:pt x="3638" y="5802"/>
                    <a:pt x="3769" y="5729"/>
                    <a:pt x="3929" y="5676"/>
                  </a:cubicBezTo>
                  <a:cubicBezTo>
                    <a:pt x="4065" y="5631"/>
                    <a:pt x="4219" y="5593"/>
                    <a:pt x="4394" y="5565"/>
                  </a:cubicBezTo>
                  <a:cubicBezTo>
                    <a:pt x="4690" y="5522"/>
                    <a:pt x="5034" y="5506"/>
                    <a:pt x="5396" y="5499"/>
                  </a:cubicBezTo>
                  <a:cubicBezTo>
                    <a:pt x="5530" y="5497"/>
                    <a:pt x="5667" y="5497"/>
                    <a:pt x="5805" y="5497"/>
                  </a:cubicBezTo>
                  <a:cubicBezTo>
                    <a:pt x="5942" y="5497"/>
                    <a:pt x="6080" y="5497"/>
                    <a:pt x="6217" y="5494"/>
                  </a:cubicBezTo>
                  <a:cubicBezTo>
                    <a:pt x="6634" y="5494"/>
                    <a:pt x="7051" y="5484"/>
                    <a:pt x="7428" y="5423"/>
                  </a:cubicBezTo>
                  <a:cubicBezTo>
                    <a:pt x="7620" y="5396"/>
                    <a:pt x="7801" y="5352"/>
                    <a:pt x="7976" y="5292"/>
                  </a:cubicBezTo>
                  <a:cubicBezTo>
                    <a:pt x="8146" y="5231"/>
                    <a:pt x="8310" y="5155"/>
                    <a:pt x="8452" y="5051"/>
                  </a:cubicBezTo>
                  <a:cubicBezTo>
                    <a:pt x="8628" y="4920"/>
                    <a:pt x="8775" y="4755"/>
                    <a:pt x="8901" y="4569"/>
                  </a:cubicBezTo>
                  <a:cubicBezTo>
                    <a:pt x="9011" y="4399"/>
                    <a:pt x="9109" y="4218"/>
                    <a:pt x="9192" y="4027"/>
                  </a:cubicBezTo>
                  <a:cubicBezTo>
                    <a:pt x="9346" y="3687"/>
                    <a:pt x="9471" y="3315"/>
                    <a:pt x="9597" y="2943"/>
                  </a:cubicBezTo>
                  <a:cubicBezTo>
                    <a:pt x="9690" y="2657"/>
                    <a:pt x="9778" y="2377"/>
                    <a:pt x="9872" y="2109"/>
                  </a:cubicBezTo>
                  <a:cubicBezTo>
                    <a:pt x="9943" y="1912"/>
                    <a:pt x="10019" y="1720"/>
                    <a:pt x="10095" y="1545"/>
                  </a:cubicBezTo>
                  <a:cubicBezTo>
                    <a:pt x="10211" y="1282"/>
                    <a:pt x="10342" y="1052"/>
                    <a:pt x="10484" y="883"/>
                  </a:cubicBezTo>
                  <a:cubicBezTo>
                    <a:pt x="10555" y="795"/>
                    <a:pt x="10627" y="724"/>
                    <a:pt x="10704" y="668"/>
                  </a:cubicBezTo>
                  <a:cubicBezTo>
                    <a:pt x="10780" y="615"/>
                    <a:pt x="10863" y="570"/>
                    <a:pt x="10944" y="544"/>
                  </a:cubicBezTo>
                  <a:cubicBezTo>
                    <a:pt x="11027" y="521"/>
                    <a:pt x="11109" y="504"/>
                    <a:pt x="11197" y="504"/>
                  </a:cubicBezTo>
                  <a:cubicBezTo>
                    <a:pt x="11323" y="504"/>
                    <a:pt x="11465" y="532"/>
                    <a:pt x="11624" y="587"/>
                  </a:cubicBezTo>
                  <a:cubicBezTo>
                    <a:pt x="11761" y="636"/>
                    <a:pt x="11909" y="701"/>
                    <a:pt x="12056" y="784"/>
                  </a:cubicBezTo>
                  <a:cubicBezTo>
                    <a:pt x="12325" y="926"/>
                    <a:pt x="12605" y="1118"/>
                    <a:pt x="12895" y="1320"/>
                  </a:cubicBezTo>
                  <a:cubicBezTo>
                    <a:pt x="13108" y="1480"/>
                    <a:pt x="13333" y="1639"/>
                    <a:pt x="13558" y="1798"/>
                  </a:cubicBezTo>
                  <a:cubicBezTo>
                    <a:pt x="13891" y="2033"/>
                    <a:pt x="14231" y="2263"/>
                    <a:pt x="14571" y="2433"/>
                  </a:cubicBezTo>
                  <a:cubicBezTo>
                    <a:pt x="14741" y="2521"/>
                    <a:pt x="14916" y="2592"/>
                    <a:pt x="15085" y="2640"/>
                  </a:cubicBezTo>
                  <a:cubicBezTo>
                    <a:pt x="15261" y="2695"/>
                    <a:pt x="15436" y="2723"/>
                    <a:pt x="15616" y="2723"/>
                  </a:cubicBezTo>
                  <a:cubicBezTo>
                    <a:pt x="15825" y="2723"/>
                    <a:pt x="16028" y="2685"/>
                    <a:pt x="16230" y="2614"/>
                  </a:cubicBezTo>
                  <a:cubicBezTo>
                    <a:pt x="16405" y="2559"/>
                    <a:pt x="16581" y="2476"/>
                    <a:pt x="16756" y="2389"/>
                  </a:cubicBezTo>
                  <a:cubicBezTo>
                    <a:pt x="17057" y="2225"/>
                    <a:pt x="17358" y="2022"/>
                    <a:pt x="17654" y="1813"/>
                  </a:cubicBezTo>
                  <a:cubicBezTo>
                    <a:pt x="17879" y="1654"/>
                    <a:pt x="18098" y="1497"/>
                    <a:pt x="18318" y="1338"/>
                  </a:cubicBezTo>
                  <a:cubicBezTo>
                    <a:pt x="18646" y="1108"/>
                    <a:pt x="18958" y="893"/>
                    <a:pt x="19254" y="741"/>
                  </a:cubicBezTo>
                  <a:cubicBezTo>
                    <a:pt x="19402" y="668"/>
                    <a:pt x="19544" y="609"/>
                    <a:pt x="19676" y="565"/>
                  </a:cubicBezTo>
                  <a:cubicBezTo>
                    <a:pt x="19807" y="526"/>
                    <a:pt x="19928" y="504"/>
                    <a:pt x="20042" y="504"/>
                  </a:cubicBezTo>
                  <a:close/>
                  <a:moveTo>
                    <a:pt x="11197" y="1"/>
                  </a:moveTo>
                  <a:cubicBezTo>
                    <a:pt x="11060" y="1"/>
                    <a:pt x="10923" y="18"/>
                    <a:pt x="10792" y="61"/>
                  </a:cubicBezTo>
                  <a:cubicBezTo>
                    <a:pt x="10681" y="99"/>
                    <a:pt x="10578" y="149"/>
                    <a:pt x="10484" y="203"/>
                  </a:cubicBezTo>
                  <a:cubicBezTo>
                    <a:pt x="10309" y="319"/>
                    <a:pt x="10161" y="466"/>
                    <a:pt x="10029" y="636"/>
                  </a:cubicBezTo>
                  <a:cubicBezTo>
                    <a:pt x="9920" y="784"/>
                    <a:pt x="9822" y="948"/>
                    <a:pt x="9734" y="1123"/>
                  </a:cubicBezTo>
                  <a:cubicBezTo>
                    <a:pt x="9581" y="1431"/>
                    <a:pt x="9450" y="1775"/>
                    <a:pt x="9334" y="2121"/>
                  </a:cubicBezTo>
                  <a:cubicBezTo>
                    <a:pt x="9241" y="2384"/>
                    <a:pt x="9159" y="2652"/>
                    <a:pt x="9071" y="2910"/>
                  </a:cubicBezTo>
                  <a:cubicBezTo>
                    <a:pt x="8945" y="3298"/>
                    <a:pt x="8813" y="3666"/>
                    <a:pt x="8661" y="3967"/>
                  </a:cubicBezTo>
                  <a:cubicBezTo>
                    <a:pt x="8583" y="4119"/>
                    <a:pt x="8507" y="4257"/>
                    <a:pt x="8419" y="4372"/>
                  </a:cubicBezTo>
                  <a:cubicBezTo>
                    <a:pt x="8338" y="4481"/>
                    <a:pt x="8244" y="4574"/>
                    <a:pt x="8151" y="4640"/>
                  </a:cubicBezTo>
                  <a:cubicBezTo>
                    <a:pt x="8036" y="4728"/>
                    <a:pt x="7888" y="4794"/>
                    <a:pt x="7708" y="4842"/>
                  </a:cubicBezTo>
                  <a:cubicBezTo>
                    <a:pt x="7554" y="4892"/>
                    <a:pt x="7379" y="4920"/>
                    <a:pt x="7187" y="4941"/>
                  </a:cubicBezTo>
                  <a:cubicBezTo>
                    <a:pt x="6848" y="4980"/>
                    <a:pt x="6470" y="4991"/>
                    <a:pt x="6080" y="4991"/>
                  </a:cubicBezTo>
                  <a:cubicBezTo>
                    <a:pt x="5790" y="4991"/>
                    <a:pt x="5489" y="4991"/>
                    <a:pt x="5198" y="4996"/>
                  </a:cubicBezTo>
                  <a:cubicBezTo>
                    <a:pt x="4975" y="5001"/>
                    <a:pt x="4761" y="5013"/>
                    <a:pt x="4553" y="5034"/>
                  </a:cubicBezTo>
                  <a:cubicBezTo>
                    <a:pt x="4235" y="5067"/>
                    <a:pt x="3939" y="5127"/>
                    <a:pt x="3666" y="5231"/>
                  </a:cubicBezTo>
                  <a:cubicBezTo>
                    <a:pt x="3534" y="5286"/>
                    <a:pt x="3408" y="5352"/>
                    <a:pt x="3292" y="5434"/>
                  </a:cubicBezTo>
                  <a:cubicBezTo>
                    <a:pt x="3173" y="5517"/>
                    <a:pt x="3069" y="5620"/>
                    <a:pt x="2986" y="5736"/>
                  </a:cubicBezTo>
                  <a:cubicBezTo>
                    <a:pt x="2882" y="5873"/>
                    <a:pt x="2816" y="6025"/>
                    <a:pt x="2773" y="6184"/>
                  </a:cubicBezTo>
                  <a:cubicBezTo>
                    <a:pt x="2728" y="6343"/>
                    <a:pt x="2713" y="6508"/>
                    <a:pt x="2713" y="6677"/>
                  </a:cubicBezTo>
                  <a:cubicBezTo>
                    <a:pt x="2713" y="6995"/>
                    <a:pt x="2773" y="7324"/>
                    <a:pt x="2860" y="7663"/>
                  </a:cubicBezTo>
                  <a:cubicBezTo>
                    <a:pt x="2926" y="7916"/>
                    <a:pt x="3003" y="8178"/>
                    <a:pt x="3085" y="8436"/>
                  </a:cubicBezTo>
                  <a:cubicBezTo>
                    <a:pt x="3206" y="8825"/>
                    <a:pt x="3337" y="9208"/>
                    <a:pt x="3436" y="9575"/>
                  </a:cubicBezTo>
                  <a:cubicBezTo>
                    <a:pt x="3484" y="9756"/>
                    <a:pt x="3522" y="9931"/>
                    <a:pt x="3550" y="10095"/>
                  </a:cubicBezTo>
                  <a:cubicBezTo>
                    <a:pt x="3578" y="10265"/>
                    <a:pt x="3595" y="10424"/>
                    <a:pt x="3595" y="10567"/>
                  </a:cubicBezTo>
                  <a:cubicBezTo>
                    <a:pt x="3595" y="10725"/>
                    <a:pt x="3578" y="10868"/>
                    <a:pt x="3539" y="10988"/>
                  </a:cubicBezTo>
                  <a:cubicBezTo>
                    <a:pt x="3496" y="11119"/>
                    <a:pt x="3413" y="11262"/>
                    <a:pt x="3304" y="11404"/>
                  </a:cubicBezTo>
                  <a:cubicBezTo>
                    <a:pt x="3206" y="11531"/>
                    <a:pt x="3079" y="11657"/>
                    <a:pt x="2937" y="11783"/>
                  </a:cubicBezTo>
                  <a:cubicBezTo>
                    <a:pt x="2690" y="12006"/>
                    <a:pt x="2384" y="12236"/>
                    <a:pt x="2071" y="12461"/>
                  </a:cubicBezTo>
                  <a:cubicBezTo>
                    <a:pt x="1836" y="12637"/>
                    <a:pt x="1595" y="12812"/>
                    <a:pt x="1360" y="12987"/>
                  </a:cubicBezTo>
                  <a:cubicBezTo>
                    <a:pt x="1184" y="13124"/>
                    <a:pt x="1014" y="13262"/>
                    <a:pt x="855" y="13404"/>
                  </a:cubicBezTo>
                  <a:cubicBezTo>
                    <a:pt x="620" y="13617"/>
                    <a:pt x="412" y="13842"/>
                    <a:pt x="258" y="14094"/>
                  </a:cubicBezTo>
                  <a:cubicBezTo>
                    <a:pt x="182" y="14215"/>
                    <a:pt x="116" y="14346"/>
                    <a:pt x="72" y="14483"/>
                  </a:cubicBezTo>
                  <a:cubicBezTo>
                    <a:pt x="28" y="14620"/>
                    <a:pt x="1" y="14767"/>
                    <a:pt x="1" y="14915"/>
                  </a:cubicBezTo>
                  <a:cubicBezTo>
                    <a:pt x="1" y="15030"/>
                    <a:pt x="18" y="15146"/>
                    <a:pt x="45" y="15255"/>
                  </a:cubicBezTo>
                  <a:cubicBezTo>
                    <a:pt x="94" y="15457"/>
                    <a:pt x="193" y="15649"/>
                    <a:pt x="314" y="15825"/>
                  </a:cubicBezTo>
                  <a:cubicBezTo>
                    <a:pt x="417" y="15978"/>
                    <a:pt x="544" y="16126"/>
                    <a:pt x="686" y="16263"/>
                  </a:cubicBezTo>
                  <a:cubicBezTo>
                    <a:pt x="926" y="16509"/>
                    <a:pt x="1217" y="16734"/>
                    <a:pt x="1512" y="16958"/>
                  </a:cubicBezTo>
                  <a:cubicBezTo>
                    <a:pt x="1732" y="17123"/>
                    <a:pt x="1962" y="17287"/>
                    <a:pt x="2181" y="17446"/>
                  </a:cubicBezTo>
                  <a:cubicBezTo>
                    <a:pt x="2510" y="17687"/>
                    <a:pt x="2816" y="17928"/>
                    <a:pt x="3057" y="18164"/>
                  </a:cubicBezTo>
                  <a:cubicBezTo>
                    <a:pt x="3178" y="18278"/>
                    <a:pt x="3282" y="18394"/>
                    <a:pt x="3365" y="18508"/>
                  </a:cubicBezTo>
                  <a:cubicBezTo>
                    <a:pt x="3446" y="18624"/>
                    <a:pt x="3501" y="18733"/>
                    <a:pt x="3539" y="18842"/>
                  </a:cubicBezTo>
                  <a:cubicBezTo>
                    <a:pt x="3578" y="18963"/>
                    <a:pt x="3595" y="19105"/>
                    <a:pt x="3595" y="19264"/>
                  </a:cubicBezTo>
                  <a:cubicBezTo>
                    <a:pt x="3595" y="19522"/>
                    <a:pt x="3545" y="19817"/>
                    <a:pt x="3468" y="20136"/>
                  </a:cubicBezTo>
                  <a:cubicBezTo>
                    <a:pt x="3408" y="20376"/>
                    <a:pt x="3332" y="20629"/>
                    <a:pt x="3249" y="20880"/>
                  </a:cubicBezTo>
                  <a:cubicBezTo>
                    <a:pt x="3128" y="21263"/>
                    <a:pt x="2997" y="21658"/>
                    <a:pt x="2893" y="22042"/>
                  </a:cubicBezTo>
                  <a:cubicBezTo>
                    <a:pt x="2839" y="22234"/>
                    <a:pt x="2794" y="22419"/>
                    <a:pt x="2766" y="22606"/>
                  </a:cubicBezTo>
                  <a:cubicBezTo>
                    <a:pt x="2734" y="22792"/>
                    <a:pt x="2713" y="22978"/>
                    <a:pt x="2713" y="23154"/>
                  </a:cubicBezTo>
                  <a:cubicBezTo>
                    <a:pt x="2713" y="23323"/>
                    <a:pt x="2728" y="23488"/>
                    <a:pt x="2773" y="23647"/>
                  </a:cubicBezTo>
                  <a:cubicBezTo>
                    <a:pt x="2816" y="23804"/>
                    <a:pt x="2882" y="23958"/>
                    <a:pt x="2986" y="24095"/>
                  </a:cubicBezTo>
                  <a:cubicBezTo>
                    <a:pt x="3052" y="24188"/>
                    <a:pt x="3128" y="24271"/>
                    <a:pt x="3216" y="24337"/>
                  </a:cubicBezTo>
                  <a:cubicBezTo>
                    <a:pt x="3375" y="24468"/>
                    <a:pt x="3562" y="24567"/>
                    <a:pt x="3759" y="24633"/>
                  </a:cubicBezTo>
                  <a:cubicBezTo>
                    <a:pt x="3934" y="24692"/>
                    <a:pt x="4120" y="24736"/>
                    <a:pt x="4318" y="24764"/>
                  </a:cubicBezTo>
                  <a:cubicBezTo>
                    <a:pt x="4657" y="24818"/>
                    <a:pt x="5018" y="24835"/>
                    <a:pt x="5385" y="24835"/>
                  </a:cubicBezTo>
                  <a:cubicBezTo>
                    <a:pt x="5665" y="24840"/>
                    <a:pt x="5944" y="24840"/>
                    <a:pt x="6217" y="24840"/>
                  </a:cubicBezTo>
                  <a:cubicBezTo>
                    <a:pt x="6623" y="24846"/>
                    <a:pt x="7018" y="24856"/>
                    <a:pt x="7352" y="24911"/>
                  </a:cubicBezTo>
                  <a:cubicBezTo>
                    <a:pt x="7521" y="24934"/>
                    <a:pt x="7675" y="24972"/>
                    <a:pt x="7812" y="25015"/>
                  </a:cubicBezTo>
                  <a:cubicBezTo>
                    <a:pt x="7943" y="25065"/>
                    <a:pt x="8058" y="25119"/>
                    <a:pt x="8151" y="25191"/>
                  </a:cubicBezTo>
                  <a:cubicBezTo>
                    <a:pt x="8267" y="25273"/>
                    <a:pt x="8376" y="25394"/>
                    <a:pt x="8479" y="25546"/>
                  </a:cubicBezTo>
                  <a:cubicBezTo>
                    <a:pt x="8568" y="25678"/>
                    <a:pt x="8656" y="25837"/>
                    <a:pt x="8732" y="26013"/>
                  </a:cubicBezTo>
                  <a:cubicBezTo>
                    <a:pt x="8869" y="26319"/>
                    <a:pt x="8995" y="26681"/>
                    <a:pt x="9116" y="27047"/>
                  </a:cubicBezTo>
                  <a:cubicBezTo>
                    <a:pt x="9208" y="27327"/>
                    <a:pt x="9296" y="27611"/>
                    <a:pt x="9394" y="27891"/>
                  </a:cubicBezTo>
                  <a:cubicBezTo>
                    <a:pt x="9465" y="28099"/>
                    <a:pt x="9548" y="28302"/>
                    <a:pt x="9630" y="28493"/>
                  </a:cubicBezTo>
                  <a:cubicBezTo>
                    <a:pt x="9761" y="28784"/>
                    <a:pt x="9910" y="29052"/>
                    <a:pt x="10095" y="29277"/>
                  </a:cubicBezTo>
                  <a:cubicBezTo>
                    <a:pt x="10188" y="29386"/>
                    <a:pt x="10292" y="29485"/>
                    <a:pt x="10408" y="29573"/>
                  </a:cubicBezTo>
                  <a:cubicBezTo>
                    <a:pt x="10522" y="29654"/>
                    <a:pt x="10649" y="29726"/>
                    <a:pt x="10792" y="29770"/>
                  </a:cubicBezTo>
                  <a:cubicBezTo>
                    <a:pt x="10923" y="29813"/>
                    <a:pt x="11060" y="29830"/>
                    <a:pt x="11197" y="29830"/>
                  </a:cubicBezTo>
                  <a:cubicBezTo>
                    <a:pt x="11394" y="29830"/>
                    <a:pt x="11591" y="29792"/>
                    <a:pt x="11788" y="29720"/>
                  </a:cubicBezTo>
                  <a:cubicBezTo>
                    <a:pt x="11958" y="29666"/>
                    <a:pt x="12127" y="29583"/>
                    <a:pt x="12297" y="29490"/>
                  </a:cubicBezTo>
                  <a:cubicBezTo>
                    <a:pt x="12593" y="29332"/>
                    <a:pt x="12895" y="29128"/>
                    <a:pt x="13184" y="28921"/>
                  </a:cubicBezTo>
                  <a:cubicBezTo>
                    <a:pt x="13409" y="28762"/>
                    <a:pt x="13629" y="28603"/>
                    <a:pt x="13848" y="28450"/>
                  </a:cubicBezTo>
                  <a:cubicBezTo>
                    <a:pt x="14177" y="28215"/>
                    <a:pt x="14494" y="28000"/>
                    <a:pt x="14795" y="27853"/>
                  </a:cubicBezTo>
                  <a:cubicBezTo>
                    <a:pt x="14948" y="27776"/>
                    <a:pt x="15090" y="27715"/>
                    <a:pt x="15234" y="27677"/>
                  </a:cubicBezTo>
                  <a:cubicBezTo>
                    <a:pt x="15370" y="27634"/>
                    <a:pt x="15497" y="27611"/>
                    <a:pt x="15616" y="27611"/>
                  </a:cubicBezTo>
                  <a:cubicBezTo>
                    <a:pt x="15754" y="27611"/>
                    <a:pt x="15907" y="27644"/>
                    <a:pt x="16071" y="27694"/>
                  </a:cubicBezTo>
                  <a:cubicBezTo>
                    <a:pt x="16214" y="27743"/>
                    <a:pt x="16362" y="27809"/>
                    <a:pt x="16515" y="27891"/>
                  </a:cubicBezTo>
                  <a:cubicBezTo>
                    <a:pt x="16789" y="28039"/>
                    <a:pt x="17074" y="28225"/>
                    <a:pt x="17365" y="28433"/>
                  </a:cubicBezTo>
                  <a:cubicBezTo>
                    <a:pt x="17583" y="28587"/>
                    <a:pt x="17802" y="28746"/>
                    <a:pt x="18022" y="28905"/>
                  </a:cubicBezTo>
                  <a:cubicBezTo>
                    <a:pt x="18356" y="29140"/>
                    <a:pt x="18690" y="29370"/>
                    <a:pt x="19023" y="29540"/>
                  </a:cubicBezTo>
                  <a:cubicBezTo>
                    <a:pt x="19188" y="29628"/>
                    <a:pt x="19357" y="29699"/>
                    <a:pt x="19527" y="29748"/>
                  </a:cubicBezTo>
                  <a:cubicBezTo>
                    <a:pt x="19698" y="29803"/>
                    <a:pt x="19867" y="29830"/>
                    <a:pt x="20042" y="29830"/>
                  </a:cubicBezTo>
                  <a:cubicBezTo>
                    <a:pt x="20174" y="29830"/>
                    <a:pt x="20310" y="29813"/>
                    <a:pt x="20442" y="29770"/>
                  </a:cubicBezTo>
                  <a:cubicBezTo>
                    <a:pt x="20552" y="29737"/>
                    <a:pt x="20656" y="29687"/>
                    <a:pt x="20749" y="29628"/>
                  </a:cubicBezTo>
                  <a:cubicBezTo>
                    <a:pt x="20924" y="29512"/>
                    <a:pt x="21072" y="29365"/>
                    <a:pt x="21203" y="29194"/>
                  </a:cubicBezTo>
                  <a:cubicBezTo>
                    <a:pt x="21313" y="29047"/>
                    <a:pt x="21412" y="28883"/>
                    <a:pt x="21499" y="28708"/>
                  </a:cubicBezTo>
                  <a:cubicBezTo>
                    <a:pt x="21653" y="28400"/>
                    <a:pt x="21784" y="28061"/>
                    <a:pt x="21900" y="27710"/>
                  </a:cubicBezTo>
                  <a:cubicBezTo>
                    <a:pt x="21992" y="27447"/>
                    <a:pt x="22075" y="27179"/>
                    <a:pt x="22163" y="26921"/>
                  </a:cubicBezTo>
                  <a:cubicBezTo>
                    <a:pt x="22288" y="26532"/>
                    <a:pt x="22419" y="26165"/>
                    <a:pt x="22573" y="25864"/>
                  </a:cubicBezTo>
                  <a:cubicBezTo>
                    <a:pt x="22649" y="25711"/>
                    <a:pt x="22727" y="25574"/>
                    <a:pt x="22813" y="25465"/>
                  </a:cubicBezTo>
                  <a:cubicBezTo>
                    <a:pt x="22896" y="25349"/>
                    <a:pt x="22989" y="25257"/>
                    <a:pt x="23083" y="25191"/>
                  </a:cubicBezTo>
                  <a:cubicBezTo>
                    <a:pt x="23197" y="25103"/>
                    <a:pt x="23346" y="25037"/>
                    <a:pt x="23526" y="24988"/>
                  </a:cubicBezTo>
                  <a:cubicBezTo>
                    <a:pt x="23680" y="24939"/>
                    <a:pt x="23854" y="24911"/>
                    <a:pt x="24046" y="24889"/>
                  </a:cubicBezTo>
                  <a:cubicBezTo>
                    <a:pt x="24386" y="24851"/>
                    <a:pt x="24764" y="24840"/>
                    <a:pt x="25153" y="24840"/>
                  </a:cubicBezTo>
                  <a:cubicBezTo>
                    <a:pt x="25442" y="24840"/>
                    <a:pt x="25745" y="24840"/>
                    <a:pt x="26034" y="24835"/>
                  </a:cubicBezTo>
                  <a:cubicBezTo>
                    <a:pt x="26259" y="24830"/>
                    <a:pt x="26473" y="24818"/>
                    <a:pt x="26686" y="24797"/>
                  </a:cubicBezTo>
                  <a:cubicBezTo>
                    <a:pt x="26999" y="24764"/>
                    <a:pt x="27295" y="24704"/>
                    <a:pt x="27568" y="24600"/>
                  </a:cubicBezTo>
                  <a:cubicBezTo>
                    <a:pt x="27700" y="24545"/>
                    <a:pt x="27826" y="24479"/>
                    <a:pt x="27940" y="24396"/>
                  </a:cubicBezTo>
                  <a:cubicBezTo>
                    <a:pt x="28061" y="24314"/>
                    <a:pt x="28165" y="24216"/>
                    <a:pt x="28248" y="24095"/>
                  </a:cubicBezTo>
                  <a:cubicBezTo>
                    <a:pt x="28352" y="23958"/>
                    <a:pt x="28417" y="23804"/>
                    <a:pt x="28461" y="23647"/>
                  </a:cubicBezTo>
                  <a:cubicBezTo>
                    <a:pt x="28505" y="23488"/>
                    <a:pt x="28521" y="23323"/>
                    <a:pt x="28521" y="23154"/>
                  </a:cubicBezTo>
                  <a:cubicBezTo>
                    <a:pt x="28521" y="22836"/>
                    <a:pt x="28461" y="22507"/>
                    <a:pt x="28374" y="22168"/>
                  </a:cubicBezTo>
                  <a:cubicBezTo>
                    <a:pt x="28308" y="21915"/>
                    <a:pt x="28231" y="21653"/>
                    <a:pt x="28149" y="21395"/>
                  </a:cubicBezTo>
                  <a:cubicBezTo>
                    <a:pt x="28028" y="21011"/>
                    <a:pt x="27897" y="20623"/>
                    <a:pt x="27798" y="20255"/>
                  </a:cubicBezTo>
                  <a:cubicBezTo>
                    <a:pt x="27749" y="20075"/>
                    <a:pt x="27710" y="19900"/>
                    <a:pt x="27684" y="19736"/>
                  </a:cubicBezTo>
                  <a:cubicBezTo>
                    <a:pt x="27656" y="19565"/>
                    <a:pt x="27639" y="19413"/>
                    <a:pt x="27639" y="19264"/>
                  </a:cubicBezTo>
                  <a:cubicBezTo>
                    <a:pt x="27639" y="19105"/>
                    <a:pt x="27656" y="18963"/>
                    <a:pt x="27700" y="18842"/>
                  </a:cubicBezTo>
                  <a:cubicBezTo>
                    <a:pt x="27738" y="18711"/>
                    <a:pt x="27820" y="18569"/>
                    <a:pt x="27930" y="18427"/>
                  </a:cubicBezTo>
                  <a:cubicBezTo>
                    <a:pt x="28028" y="18300"/>
                    <a:pt x="28154" y="18174"/>
                    <a:pt x="28296" y="18048"/>
                  </a:cubicBezTo>
                  <a:cubicBezTo>
                    <a:pt x="28543" y="17823"/>
                    <a:pt x="28850" y="17600"/>
                    <a:pt x="29163" y="17370"/>
                  </a:cubicBezTo>
                  <a:cubicBezTo>
                    <a:pt x="29398" y="17194"/>
                    <a:pt x="29638" y="17019"/>
                    <a:pt x="29874" y="16844"/>
                  </a:cubicBezTo>
                  <a:cubicBezTo>
                    <a:pt x="30050" y="16706"/>
                    <a:pt x="30220" y="16569"/>
                    <a:pt x="30379" y="16427"/>
                  </a:cubicBezTo>
                  <a:cubicBezTo>
                    <a:pt x="30614" y="16213"/>
                    <a:pt x="30822" y="15989"/>
                    <a:pt x="30975" y="15742"/>
                  </a:cubicBezTo>
                  <a:cubicBezTo>
                    <a:pt x="31052" y="15616"/>
                    <a:pt x="31117" y="15485"/>
                    <a:pt x="31161" y="15348"/>
                  </a:cubicBezTo>
                  <a:cubicBezTo>
                    <a:pt x="31205" y="15211"/>
                    <a:pt x="31233" y="15063"/>
                    <a:pt x="31233" y="14915"/>
                  </a:cubicBezTo>
                  <a:cubicBezTo>
                    <a:pt x="31233" y="14800"/>
                    <a:pt x="31216" y="14685"/>
                    <a:pt x="31188" y="14576"/>
                  </a:cubicBezTo>
                  <a:cubicBezTo>
                    <a:pt x="31140" y="14373"/>
                    <a:pt x="31041" y="14187"/>
                    <a:pt x="30920" y="14006"/>
                  </a:cubicBezTo>
                  <a:cubicBezTo>
                    <a:pt x="30816" y="13853"/>
                    <a:pt x="30690" y="13710"/>
                    <a:pt x="30548" y="13568"/>
                  </a:cubicBezTo>
                  <a:cubicBezTo>
                    <a:pt x="30306" y="13321"/>
                    <a:pt x="30017" y="13097"/>
                    <a:pt x="29721" y="12873"/>
                  </a:cubicBezTo>
                  <a:cubicBezTo>
                    <a:pt x="29502" y="12708"/>
                    <a:pt x="29272" y="12544"/>
                    <a:pt x="29052" y="12385"/>
                  </a:cubicBezTo>
                  <a:cubicBezTo>
                    <a:pt x="28724" y="12144"/>
                    <a:pt x="28417" y="11908"/>
                    <a:pt x="28177" y="11673"/>
                  </a:cubicBezTo>
                  <a:cubicBezTo>
                    <a:pt x="28056" y="11553"/>
                    <a:pt x="27952" y="11437"/>
                    <a:pt x="27869" y="11323"/>
                  </a:cubicBezTo>
                  <a:cubicBezTo>
                    <a:pt x="27788" y="11207"/>
                    <a:pt x="27732" y="11098"/>
                    <a:pt x="27700" y="10988"/>
                  </a:cubicBezTo>
                  <a:cubicBezTo>
                    <a:pt x="27656" y="10868"/>
                    <a:pt x="27639" y="10725"/>
                    <a:pt x="27639" y="10567"/>
                  </a:cubicBezTo>
                  <a:cubicBezTo>
                    <a:pt x="27639" y="10309"/>
                    <a:pt x="27689" y="10014"/>
                    <a:pt x="27765" y="9695"/>
                  </a:cubicBezTo>
                  <a:cubicBezTo>
                    <a:pt x="27826" y="9455"/>
                    <a:pt x="27902" y="9202"/>
                    <a:pt x="27985" y="8950"/>
                  </a:cubicBezTo>
                  <a:cubicBezTo>
                    <a:pt x="28104" y="8568"/>
                    <a:pt x="28236" y="8173"/>
                    <a:pt x="28341" y="7789"/>
                  </a:cubicBezTo>
                  <a:cubicBezTo>
                    <a:pt x="28395" y="7597"/>
                    <a:pt x="28440" y="7412"/>
                    <a:pt x="28466" y="7225"/>
                  </a:cubicBezTo>
                  <a:cubicBezTo>
                    <a:pt x="28499" y="7039"/>
                    <a:pt x="28521" y="6853"/>
                    <a:pt x="28521" y="6677"/>
                  </a:cubicBezTo>
                  <a:cubicBezTo>
                    <a:pt x="28521" y="6508"/>
                    <a:pt x="28505" y="6343"/>
                    <a:pt x="28461" y="6184"/>
                  </a:cubicBezTo>
                  <a:cubicBezTo>
                    <a:pt x="28417" y="6025"/>
                    <a:pt x="28352" y="5873"/>
                    <a:pt x="28248" y="5736"/>
                  </a:cubicBezTo>
                  <a:cubicBezTo>
                    <a:pt x="28182" y="5643"/>
                    <a:pt x="28104" y="5565"/>
                    <a:pt x="28018" y="5494"/>
                  </a:cubicBezTo>
                  <a:cubicBezTo>
                    <a:pt x="27859" y="5363"/>
                    <a:pt x="27672" y="5264"/>
                    <a:pt x="27475" y="5198"/>
                  </a:cubicBezTo>
                  <a:cubicBezTo>
                    <a:pt x="27300" y="5138"/>
                    <a:pt x="27113" y="5095"/>
                    <a:pt x="26916" y="5067"/>
                  </a:cubicBezTo>
                  <a:cubicBezTo>
                    <a:pt x="26577" y="5013"/>
                    <a:pt x="26215" y="5001"/>
                    <a:pt x="25849" y="4996"/>
                  </a:cubicBezTo>
                  <a:cubicBezTo>
                    <a:pt x="25569" y="4991"/>
                    <a:pt x="25290" y="4991"/>
                    <a:pt x="25015" y="4991"/>
                  </a:cubicBezTo>
                  <a:cubicBezTo>
                    <a:pt x="24610" y="4985"/>
                    <a:pt x="24216" y="4974"/>
                    <a:pt x="23882" y="4920"/>
                  </a:cubicBezTo>
                  <a:cubicBezTo>
                    <a:pt x="23712" y="4897"/>
                    <a:pt x="23559" y="4859"/>
                    <a:pt x="23422" y="4816"/>
                  </a:cubicBezTo>
                  <a:cubicBezTo>
                    <a:pt x="23291" y="4766"/>
                    <a:pt x="23175" y="4711"/>
                    <a:pt x="23083" y="4640"/>
                  </a:cubicBezTo>
                  <a:cubicBezTo>
                    <a:pt x="22967" y="4558"/>
                    <a:pt x="22858" y="4437"/>
                    <a:pt x="22754" y="4283"/>
                  </a:cubicBezTo>
                  <a:cubicBezTo>
                    <a:pt x="22666" y="4152"/>
                    <a:pt x="22578" y="3994"/>
                    <a:pt x="22502" y="3818"/>
                  </a:cubicBezTo>
                  <a:cubicBezTo>
                    <a:pt x="22365" y="3512"/>
                    <a:pt x="22239" y="3150"/>
                    <a:pt x="22118" y="2784"/>
                  </a:cubicBezTo>
                  <a:cubicBezTo>
                    <a:pt x="22025" y="2504"/>
                    <a:pt x="21938" y="2220"/>
                    <a:pt x="21839" y="1940"/>
                  </a:cubicBezTo>
                  <a:cubicBezTo>
                    <a:pt x="21768" y="1732"/>
                    <a:pt x="21685" y="1529"/>
                    <a:pt x="21604" y="1338"/>
                  </a:cubicBezTo>
                  <a:cubicBezTo>
                    <a:pt x="21472" y="1047"/>
                    <a:pt x="21324" y="779"/>
                    <a:pt x="21137" y="559"/>
                  </a:cubicBezTo>
                  <a:cubicBezTo>
                    <a:pt x="21045" y="445"/>
                    <a:pt x="20947" y="346"/>
                    <a:pt x="20826" y="258"/>
                  </a:cubicBezTo>
                  <a:cubicBezTo>
                    <a:pt x="20710" y="176"/>
                    <a:pt x="20585" y="105"/>
                    <a:pt x="20442" y="61"/>
                  </a:cubicBezTo>
                  <a:cubicBezTo>
                    <a:pt x="20310" y="18"/>
                    <a:pt x="20174" y="1"/>
                    <a:pt x="20042" y="1"/>
                  </a:cubicBezTo>
                  <a:cubicBezTo>
                    <a:pt x="19840" y="1"/>
                    <a:pt x="19643" y="39"/>
                    <a:pt x="19445" y="110"/>
                  </a:cubicBezTo>
                  <a:cubicBezTo>
                    <a:pt x="19276" y="165"/>
                    <a:pt x="19106" y="248"/>
                    <a:pt x="18935" y="340"/>
                  </a:cubicBezTo>
                  <a:cubicBezTo>
                    <a:pt x="18640" y="499"/>
                    <a:pt x="18339" y="701"/>
                    <a:pt x="18048" y="910"/>
                  </a:cubicBezTo>
                  <a:cubicBezTo>
                    <a:pt x="17825" y="1069"/>
                    <a:pt x="17605" y="1227"/>
                    <a:pt x="17386" y="1386"/>
                  </a:cubicBezTo>
                  <a:cubicBezTo>
                    <a:pt x="17057" y="1616"/>
                    <a:pt x="16740" y="1831"/>
                    <a:pt x="16438" y="1978"/>
                  </a:cubicBezTo>
                  <a:cubicBezTo>
                    <a:pt x="16285" y="2055"/>
                    <a:pt x="16142" y="2114"/>
                    <a:pt x="16000" y="2159"/>
                  </a:cubicBezTo>
                  <a:cubicBezTo>
                    <a:pt x="15863" y="2197"/>
                    <a:pt x="15737" y="2220"/>
                    <a:pt x="15616" y="2220"/>
                  </a:cubicBezTo>
                  <a:cubicBezTo>
                    <a:pt x="15479" y="2220"/>
                    <a:pt x="15327" y="2192"/>
                    <a:pt x="15163" y="2137"/>
                  </a:cubicBezTo>
                  <a:cubicBezTo>
                    <a:pt x="15019" y="2088"/>
                    <a:pt x="14872" y="2022"/>
                    <a:pt x="14718" y="1940"/>
                  </a:cubicBezTo>
                  <a:cubicBezTo>
                    <a:pt x="14445" y="1798"/>
                    <a:pt x="14160" y="1606"/>
                    <a:pt x="13869" y="1398"/>
                  </a:cubicBezTo>
                  <a:cubicBezTo>
                    <a:pt x="13651" y="1244"/>
                    <a:pt x="13431" y="1085"/>
                    <a:pt x="13212" y="926"/>
                  </a:cubicBezTo>
                  <a:cubicBezTo>
                    <a:pt x="12878" y="691"/>
                    <a:pt x="12544" y="466"/>
                    <a:pt x="12210" y="291"/>
                  </a:cubicBezTo>
                  <a:cubicBezTo>
                    <a:pt x="12046" y="203"/>
                    <a:pt x="11876" y="132"/>
                    <a:pt x="11705" y="83"/>
                  </a:cubicBezTo>
                  <a:cubicBezTo>
                    <a:pt x="11536" y="28"/>
                    <a:pt x="11366" y="1"/>
                    <a:pt x="11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1" name="Google Shape;1210;p29">
              <a:extLst>
                <a:ext uri="{FF2B5EF4-FFF2-40B4-BE49-F238E27FC236}">
                  <a16:creationId xmlns:a16="http://schemas.microsoft.com/office/drawing/2014/main" id="{B5AE22B8-7F57-5925-DCF9-FBEA42E5FDB2}"/>
                </a:ext>
              </a:extLst>
            </p:cNvPr>
            <p:cNvSpPr/>
            <p:nvPr/>
          </p:nvSpPr>
          <p:spPr>
            <a:xfrm>
              <a:off x="6040152" y="957394"/>
              <a:ext cx="57379" cy="57259"/>
            </a:xfrm>
            <a:custGeom>
              <a:avLst/>
              <a:gdLst/>
              <a:ahLst/>
              <a:cxnLst/>
              <a:rect l="l" t="t" r="r" b="b"/>
              <a:pathLst>
                <a:path w="2291" h="2289" extrusionOk="0">
                  <a:moveTo>
                    <a:pt x="1146" y="504"/>
                  </a:moveTo>
                  <a:cubicBezTo>
                    <a:pt x="1234" y="504"/>
                    <a:pt x="1315" y="526"/>
                    <a:pt x="1391" y="559"/>
                  </a:cubicBezTo>
                  <a:cubicBezTo>
                    <a:pt x="1507" y="602"/>
                    <a:pt x="1606" y="685"/>
                    <a:pt x="1677" y="789"/>
                  </a:cubicBezTo>
                  <a:cubicBezTo>
                    <a:pt x="1742" y="893"/>
                    <a:pt x="1780" y="1014"/>
                    <a:pt x="1786" y="1145"/>
                  </a:cubicBezTo>
                  <a:cubicBezTo>
                    <a:pt x="1780" y="1232"/>
                    <a:pt x="1765" y="1320"/>
                    <a:pt x="1732" y="1391"/>
                  </a:cubicBezTo>
                  <a:cubicBezTo>
                    <a:pt x="1687" y="1507"/>
                    <a:pt x="1606" y="1605"/>
                    <a:pt x="1502" y="1676"/>
                  </a:cubicBezTo>
                  <a:cubicBezTo>
                    <a:pt x="1398" y="1742"/>
                    <a:pt x="1277" y="1785"/>
                    <a:pt x="1146" y="1785"/>
                  </a:cubicBezTo>
                  <a:cubicBezTo>
                    <a:pt x="1057" y="1785"/>
                    <a:pt x="971" y="1763"/>
                    <a:pt x="893" y="1737"/>
                  </a:cubicBezTo>
                  <a:cubicBezTo>
                    <a:pt x="784" y="1687"/>
                    <a:pt x="685" y="1605"/>
                    <a:pt x="614" y="1500"/>
                  </a:cubicBezTo>
                  <a:cubicBezTo>
                    <a:pt x="543" y="1402"/>
                    <a:pt x="504" y="1277"/>
                    <a:pt x="504" y="1145"/>
                  </a:cubicBezTo>
                  <a:cubicBezTo>
                    <a:pt x="504" y="1057"/>
                    <a:pt x="521" y="974"/>
                    <a:pt x="554" y="898"/>
                  </a:cubicBezTo>
                  <a:cubicBezTo>
                    <a:pt x="603" y="784"/>
                    <a:pt x="685" y="685"/>
                    <a:pt x="789" y="613"/>
                  </a:cubicBezTo>
                  <a:cubicBezTo>
                    <a:pt x="888" y="547"/>
                    <a:pt x="1014" y="504"/>
                    <a:pt x="1146" y="504"/>
                  </a:cubicBezTo>
                  <a:close/>
                  <a:moveTo>
                    <a:pt x="1146" y="0"/>
                  </a:moveTo>
                  <a:cubicBezTo>
                    <a:pt x="986" y="0"/>
                    <a:pt x="833" y="33"/>
                    <a:pt x="696" y="87"/>
                  </a:cubicBezTo>
                  <a:cubicBezTo>
                    <a:pt x="494" y="175"/>
                    <a:pt x="319" y="324"/>
                    <a:pt x="192" y="504"/>
                  </a:cubicBezTo>
                  <a:cubicBezTo>
                    <a:pt x="72" y="685"/>
                    <a:pt x="1" y="909"/>
                    <a:pt x="1" y="1145"/>
                  </a:cubicBezTo>
                  <a:cubicBezTo>
                    <a:pt x="1" y="1303"/>
                    <a:pt x="33" y="1452"/>
                    <a:pt x="89" y="1594"/>
                  </a:cubicBezTo>
                  <a:cubicBezTo>
                    <a:pt x="175" y="1796"/>
                    <a:pt x="319" y="1972"/>
                    <a:pt x="504" y="2098"/>
                  </a:cubicBezTo>
                  <a:cubicBezTo>
                    <a:pt x="685" y="2218"/>
                    <a:pt x="910" y="2289"/>
                    <a:pt x="1146" y="2289"/>
                  </a:cubicBezTo>
                  <a:cubicBezTo>
                    <a:pt x="1305" y="2289"/>
                    <a:pt x="1452" y="2256"/>
                    <a:pt x="1589" y="2202"/>
                  </a:cubicBezTo>
                  <a:cubicBezTo>
                    <a:pt x="1798" y="2114"/>
                    <a:pt x="1972" y="1967"/>
                    <a:pt x="2093" y="1785"/>
                  </a:cubicBezTo>
                  <a:cubicBezTo>
                    <a:pt x="2220" y="1605"/>
                    <a:pt x="2291" y="1381"/>
                    <a:pt x="2291" y="1145"/>
                  </a:cubicBezTo>
                  <a:cubicBezTo>
                    <a:pt x="2291" y="986"/>
                    <a:pt x="2258" y="838"/>
                    <a:pt x="2202" y="701"/>
                  </a:cubicBezTo>
                  <a:cubicBezTo>
                    <a:pt x="2114" y="493"/>
                    <a:pt x="1967" y="317"/>
                    <a:pt x="1786" y="197"/>
                  </a:cubicBezTo>
                  <a:cubicBezTo>
                    <a:pt x="1606" y="71"/>
                    <a:pt x="1381" y="0"/>
                    <a:pt x="11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2" name="Google Shape;1211;p29">
              <a:extLst>
                <a:ext uri="{FF2B5EF4-FFF2-40B4-BE49-F238E27FC236}">
                  <a16:creationId xmlns:a16="http://schemas.microsoft.com/office/drawing/2014/main" id="{7BB9FA6B-FC3B-BBCB-1CC4-CF80749DD0F7}"/>
                </a:ext>
              </a:extLst>
            </p:cNvPr>
            <p:cNvSpPr/>
            <p:nvPr/>
          </p:nvSpPr>
          <p:spPr>
            <a:xfrm>
              <a:off x="6227029" y="957394"/>
              <a:ext cx="57379" cy="57259"/>
            </a:xfrm>
            <a:custGeom>
              <a:avLst/>
              <a:gdLst/>
              <a:ahLst/>
              <a:cxnLst/>
              <a:rect l="l" t="t" r="r" b="b"/>
              <a:pathLst>
                <a:path w="2296" h="2289" extrusionOk="0">
                  <a:moveTo>
                    <a:pt x="1150" y="504"/>
                  </a:moveTo>
                  <a:cubicBezTo>
                    <a:pt x="1238" y="504"/>
                    <a:pt x="1321" y="526"/>
                    <a:pt x="1398" y="559"/>
                  </a:cubicBezTo>
                  <a:cubicBezTo>
                    <a:pt x="1512" y="602"/>
                    <a:pt x="1610" y="685"/>
                    <a:pt x="1676" y="789"/>
                  </a:cubicBezTo>
                  <a:cubicBezTo>
                    <a:pt x="1748" y="893"/>
                    <a:pt x="1787" y="1014"/>
                    <a:pt x="1787" y="1145"/>
                  </a:cubicBezTo>
                  <a:cubicBezTo>
                    <a:pt x="1787" y="1232"/>
                    <a:pt x="1770" y="1320"/>
                    <a:pt x="1737" y="1391"/>
                  </a:cubicBezTo>
                  <a:cubicBezTo>
                    <a:pt x="1688" y="1507"/>
                    <a:pt x="1605" y="1605"/>
                    <a:pt x="1507" y="1676"/>
                  </a:cubicBezTo>
                  <a:cubicBezTo>
                    <a:pt x="1403" y="1742"/>
                    <a:pt x="1282" y="1785"/>
                    <a:pt x="1150" y="1785"/>
                  </a:cubicBezTo>
                  <a:cubicBezTo>
                    <a:pt x="1058" y="1785"/>
                    <a:pt x="976" y="1763"/>
                    <a:pt x="899" y="1737"/>
                  </a:cubicBezTo>
                  <a:cubicBezTo>
                    <a:pt x="784" y="1687"/>
                    <a:pt x="685" y="1605"/>
                    <a:pt x="619" y="1500"/>
                  </a:cubicBezTo>
                  <a:cubicBezTo>
                    <a:pt x="548" y="1402"/>
                    <a:pt x="510" y="1277"/>
                    <a:pt x="510" y="1145"/>
                  </a:cubicBezTo>
                  <a:cubicBezTo>
                    <a:pt x="510" y="1057"/>
                    <a:pt x="526" y="974"/>
                    <a:pt x="559" y="898"/>
                  </a:cubicBezTo>
                  <a:cubicBezTo>
                    <a:pt x="609" y="784"/>
                    <a:pt x="690" y="685"/>
                    <a:pt x="789" y="613"/>
                  </a:cubicBezTo>
                  <a:cubicBezTo>
                    <a:pt x="894" y="547"/>
                    <a:pt x="1014" y="504"/>
                    <a:pt x="1150" y="504"/>
                  </a:cubicBezTo>
                  <a:close/>
                  <a:moveTo>
                    <a:pt x="1150" y="0"/>
                  </a:moveTo>
                  <a:cubicBezTo>
                    <a:pt x="993" y="0"/>
                    <a:pt x="839" y="33"/>
                    <a:pt x="702" y="87"/>
                  </a:cubicBezTo>
                  <a:cubicBezTo>
                    <a:pt x="500" y="175"/>
                    <a:pt x="324" y="324"/>
                    <a:pt x="197" y="504"/>
                  </a:cubicBezTo>
                  <a:cubicBezTo>
                    <a:pt x="78" y="685"/>
                    <a:pt x="0" y="909"/>
                    <a:pt x="0" y="1145"/>
                  </a:cubicBezTo>
                  <a:cubicBezTo>
                    <a:pt x="0" y="1303"/>
                    <a:pt x="33" y="1452"/>
                    <a:pt x="93" y="1594"/>
                  </a:cubicBezTo>
                  <a:cubicBezTo>
                    <a:pt x="182" y="1796"/>
                    <a:pt x="324" y="1972"/>
                    <a:pt x="510" y="2098"/>
                  </a:cubicBezTo>
                  <a:cubicBezTo>
                    <a:pt x="690" y="2218"/>
                    <a:pt x="910" y="2289"/>
                    <a:pt x="1150" y="2289"/>
                  </a:cubicBezTo>
                  <a:cubicBezTo>
                    <a:pt x="1304" y="2289"/>
                    <a:pt x="1458" y="2256"/>
                    <a:pt x="1595" y="2202"/>
                  </a:cubicBezTo>
                  <a:cubicBezTo>
                    <a:pt x="1802" y="2114"/>
                    <a:pt x="1972" y="1967"/>
                    <a:pt x="2098" y="1785"/>
                  </a:cubicBezTo>
                  <a:cubicBezTo>
                    <a:pt x="2224" y="1605"/>
                    <a:pt x="2295" y="1381"/>
                    <a:pt x="2295" y="1145"/>
                  </a:cubicBezTo>
                  <a:cubicBezTo>
                    <a:pt x="2295" y="986"/>
                    <a:pt x="2262" y="838"/>
                    <a:pt x="2202" y="701"/>
                  </a:cubicBezTo>
                  <a:cubicBezTo>
                    <a:pt x="2115" y="493"/>
                    <a:pt x="1972" y="317"/>
                    <a:pt x="1792" y="197"/>
                  </a:cubicBezTo>
                  <a:cubicBezTo>
                    <a:pt x="1605" y="71"/>
                    <a:pt x="1387" y="0"/>
                    <a:pt x="1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3" name="Google Shape;1212;p29">
              <a:extLst>
                <a:ext uri="{FF2B5EF4-FFF2-40B4-BE49-F238E27FC236}">
                  <a16:creationId xmlns:a16="http://schemas.microsoft.com/office/drawing/2014/main" id="{68876EAC-175C-8B4F-60D5-A28FF65F0BB8}"/>
                </a:ext>
              </a:extLst>
            </p:cNvPr>
            <p:cNvSpPr/>
            <p:nvPr/>
          </p:nvSpPr>
          <p:spPr>
            <a:xfrm>
              <a:off x="6381005" y="1068358"/>
              <a:ext cx="57379" cy="57259"/>
            </a:xfrm>
            <a:custGeom>
              <a:avLst/>
              <a:gdLst/>
              <a:ahLst/>
              <a:cxnLst/>
              <a:rect l="l" t="t" r="r" b="b"/>
              <a:pathLst>
                <a:path w="2296" h="2290" extrusionOk="0">
                  <a:moveTo>
                    <a:pt x="1151" y="504"/>
                  </a:moveTo>
                  <a:cubicBezTo>
                    <a:pt x="1239" y="504"/>
                    <a:pt x="1321" y="527"/>
                    <a:pt x="1397" y="554"/>
                  </a:cubicBezTo>
                  <a:cubicBezTo>
                    <a:pt x="1512" y="603"/>
                    <a:pt x="1611" y="686"/>
                    <a:pt x="1677" y="790"/>
                  </a:cubicBezTo>
                  <a:cubicBezTo>
                    <a:pt x="1748" y="888"/>
                    <a:pt x="1786" y="1014"/>
                    <a:pt x="1786" y="1146"/>
                  </a:cubicBezTo>
                  <a:cubicBezTo>
                    <a:pt x="1786" y="1233"/>
                    <a:pt x="1770" y="1315"/>
                    <a:pt x="1737" y="1392"/>
                  </a:cubicBezTo>
                  <a:cubicBezTo>
                    <a:pt x="1687" y="1507"/>
                    <a:pt x="1606" y="1606"/>
                    <a:pt x="1507" y="1677"/>
                  </a:cubicBezTo>
                  <a:cubicBezTo>
                    <a:pt x="1403" y="1743"/>
                    <a:pt x="1282" y="1786"/>
                    <a:pt x="1151" y="1786"/>
                  </a:cubicBezTo>
                  <a:cubicBezTo>
                    <a:pt x="1058" y="1786"/>
                    <a:pt x="976" y="1764"/>
                    <a:pt x="899" y="1731"/>
                  </a:cubicBezTo>
                  <a:cubicBezTo>
                    <a:pt x="784" y="1687"/>
                    <a:pt x="686" y="1606"/>
                    <a:pt x="620" y="1501"/>
                  </a:cubicBezTo>
                  <a:cubicBezTo>
                    <a:pt x="549" y="1397"/>
                    <a:pt x="509" y="1277"/>
                    <a:pt x="509" y="1146"/>
                  </a:cubicBezTo>
                  <a:cubicBezTo>
                    <a:pt x="509" y="1058"/>
                    <a:pt x="527" y="970"/>
                    <a:pt x="559" y="899"/>
                  </a:cubicBezTo>
                  <a:cubicBezTo>
                    <a:pt x="608" y="784"/>
                    <a:pt x="691" y="686"/>
                    <a:pt x="789" y="613"/>
                  </a:cubicBezTo>
                  <a:cubicBezTo>
                    <a:pt x="893" y="548"/>
                    <a:pt x="1014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38" y="34"/>
                    <a:pt x="701" y="88"/>
                  </a:cubicBezTo>
                  <a:cubicBezTo>
                    <a:pt x="494" y="176"/>
                    <a:pt x="324" y="324"/>
                    <a:pt x="198" y="504"/>
                  </a:cubicBezTo>
                  <a:cubicBezTo>
                    <a:pt x="77" y="686"/>
                    <a:pt x="1" y="909"/>
                    <a:pt x="1" y="1146"/>
                  </a:cubicBezTo>
                  <a:cubicBezTo>
                    <a:pt x="1" y="1304"/>
                    <a:pt x="34" y="1452"/>
                    <a:pt x="94" y="1589"/>
                  </a:cubicBezTo>
                  <a:cubicBezTo>
                    <a:pt x="181" y="1797"/>
                    <a:pt x="324" y="1973"/>
                    <a:pt x="509" y="2092"/>
                  </a:cubicBezTo>
                  <a:cubicBezTo>
                    <a:pt x="691" y="2219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4" y="2203"/>
                  </a:cubicBezTo>
                  <a:cubicBezTo>
                    <a:pt x="1803" y="2115"/>
                    <a:pt x="1973" y="1967"/>
                    <a:pt x="2099" y="1786"/>
                  </a:cubicBezTo>
                  <a:cubicBezTo>
                    <a:pt x="2218" y="1606"/>
                    <a:pt x="2296" y="1381"/>
                    <a:pt x="2296" y="1146"/>
                  </a:cubicBezTo>
                  <a:cubicBezTo>
                    <a:pt x="2296" y="987"/>
                    <a:pt x="2263" y="838"/>
                    <a:pt x="2203" y="696"/>
                  </a:cubicBezTo>
                  <a:cubicBezTo>
                    <a:pt x="2115" y="494"/>
                    <a:pt x="1973" y="318"/>
                    <a:pt x="1791" y="193"/>
                  </a:cubicBezTo>
                  <a:cubicBezTo>
                    <a:pt x="1606" y="72"/>
                    <a:pt x="1386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4" name="Google Shape;1213;p29">
              <a:extLst>
                <a:ext uri="{FF2B5EF4-FFF2-40B4-BE49-F238E27FC236}">
                  <a16:creationId xmlns:a16="http://schemas.microsoft.com/office/drawing/2014/main" id="{2AB4ABC9-631C-54F7-40BD-05A195C418D9}"/>
                </a:ext>
              </a:extLst>
            </p:cNvPr>
            <p:cNvSpPr/>
            <p:nvPr/>
          </p:nvSpPr>
          <p:spPr>
            <a:xfrm>
              <a:off x="6439963" y="1248558"/>
              <a:ext cx="57379" cy="57259"/>
            </a:xfrm>
            <a:custGeom>
              <a:avLst/>
              <a:gdLst/>
              <a:ahLst/>
              <a:cxnLst/>
              <a:rect l="l" t="t" r="r" b="b"/>
              <a:pathLst>
                <a:path w="2295" h="2291" extrusionOk="0">
                  <a:moveTo>
                    <a:pt x="1151" y="504"/>
                  </a:moveTo>
                  <a:cubicBezTo>
                    <a:pt x="1237" y="504"/>
                    <a:pt x="1320" y="526"/>
                    <a:pt x="1396" y="559"/>
                  </a:cubicBezTo>
                  <a:cubicBezTo>
                    <a:pt x="1512" y="603"/>
                    <a:pt x="1611" y="685"/>
                    <a:pt x="1676" y="789"/>
                  </a:cubicBezTo>
                  <a:cubicBezTo>
                    <a:pt x="1747" y="893"/>
                    <a:pt x="1786" y="1014"/>
                    <a:pt x="1786" y="1145"/>
                  </a:cubicBezTo>
                  <a:cubicBezTo>
                    <a:pt x="1786" y="1234"/>
                    <a:pt x="1768" y="1320"/>
                    <a:pt x="1736" y="1391"/>
                  </a:cubicBezTo>
                  <a:cubicBezTo>
                    <a:pt x="1687" y="1507"/>
                    <a:pt x="1604" y="1606"/>
                    <a:pt x="1506" y="1677"/>
                  </a:cubicBezTo>
                  <a:cubicBezTo>
                    <a:pt x="1402" y="1742"/>
                    <a:pt x="1282" y="1786"/>
                    <a:pt x="1151" y="1786"/>
                  </a:cubicBezTo>
                  <a:cubicBezTo>
                    <a:pt x="1057" y="1786"/>
                    <a:pt x="974" y="1765"/>
                    <a:pt x="898" y="1737"/>
                  </a:cubicBezTo>
                  <a:cubicBezTo>
                    <a:pt x="783" y="1687"/>
                    <a:pt x="684" y="1606"/>
                    <a:pt x="618" y="1502"/>
                  </a:cubicBezTo>
                  <a:cubicBezTo>
                    <a:pt x="547" y="1403"/>
                    <a:pt x="509" y="1277"/>
                    <a:pt x="509" y="1145"/>
                  </a:cubicBezTo>
                  <a:cubicBezTo>
                    <a:pt x="509" y="1057"/>
                    <a:pt x="526" y="976"/>
                    <a:pt x="559" y="898"/>
                  </a:cubicBezTo>
                  <a:cubicBezTo>
                    <a:pt x="608" y="784"/>
                    <a:pt x="691" y="685"/>
                    <a:pt x="789" y="614"/>
                  </a:cubicBezTo>
                  <a:cubicBezTo>
                    <a:pt x="893" y="549"/>
                    <a:pt x="1013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38" y="33"/>
                    <a:pt x="701" y="89"/>
                  </a:cubicBezTo>
                  <a:cubicBezTo>
                    <a:pt x="499" y="175"/>
                    <a:pt x="322" y="324"/>
                    <a:pt x="198" y="504"/>
                  </a:cubicBezTo>
                  <a:cubicBezTo>
                    <a:pt x="77" y="685"/>
                    <a:pt x="0" y="910"/>
                    <a:pt x="0" y="1145"/>
                  </a:cubicBezTo>
                  <a:cubicBezTo>
                    <a:pt x="0" y="1305"/>
                    <a:pt x="33" y="1452"/>
                    <a:pt x="92" y="1595"/>
                  </a:cubicBezTo>
                  <a:cubicBezTo>
                    <a:pt x="181" y="1798"/>
                    <a:pt x="322" y="1972"/>
                    <a:pt x="509" y="2099"/>
                  </a:cubicBezTo>
                  <a:cubicBezTo>
                    <a:pt x="691" y="2219"/>
                    <a:pt x="909" y="2290"/>
                    <a:pt x="1151" y="2290"/>
                  </a:cubicBezTo>
                  <a:cubicBezTo>
                    <a:pt x="1303" y="2290"/>
                    <a:pt x="1457" y="2258"/>
                    <a:pt x="1594" y="2202"/>
                  </a:cubicBezTo>
                  <a:cubicBezTo>
                    <a:pt x="1801" y="2114"/>
                    <a:pt x="1972" y="1967"/>
                    <a:pt x="2097" y="1786"/>
                  </a:cubicBezTo>
                  <a:cubicBezTo>
                    <a:pt x="2223" y="1606"/>
                    <a:pt x="2294" y="1381"/>
                    <a:pt x="2294" y="1145"/>
                  </a:cubicBezTo>
                  <a:cubicBezTo>
                    <a:pt x="2294" y="986"/>
                    <a:pt x="2261" y="839"/>
                    <a:pt x="2202" y="701"/>
                  </a:cubicBezTo>
                  <a:cubicBezTo>
                    <a:pt x="2114" y="493"/>
                    <a:pt x="1972" y="319"/>
                    <a:pt x="1791" y="198"/>
                  </a:cubicBezTo>
                  <a:cubicBezTo>
                    <a:pt x="1604" y="72"/>
                    <a:pt x="1386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5" name="Google Shape;1214;p29">
              <a:extLst>
                <a:ext uri="{FF2B5EF4-FFF2-40B4-BE49-F238E27FC236}">
                  <a16:creationId xmlns:a16="http://schemas.microsoft.com/office/drawing/2014/main" id="{039BD72A-E563-795B-6A9B-80FE9968974D}"/>
                </a:ext>
              </a:extLst>
            </p:cNvPr>
            <p:cNvSpPr/>
            <p:nvPr/>
          </p:nvSpPr>
          <p:spPr>
            <a:xfrm>
              <a:off x="6381005" y="1428364"/>
              <a:ext cx="57379" cy="57259"/>
            </a:xfrm>
            <a:custGeom>
              <a:avLst/>
              <a:gdLst/>
              <a:ahLst/>
              <a:cxnLst/>
              <a:rect l="l" t="t" r="r" b="b"/>
              <a:pathLst>
                <a:path w="2296" h="2291" extrusionOk="0">
                  <a:moveTo>
                    <a:pt x="1151" y="504"/>
                  </a:moveTo>
                  <a:cubicBezTo>
                    <a:pt x="1239" y="504"/>
                    <a:pt x="1321" y="521"/>
                    <a:pt x="1397" y="554"/>
                  </a:cubicBezTo>
                  <a:cubicBezTo>
                    <a:pt x="1512" y="602"/>
                    <a:pt x="1611" y="685"/>
                    <a:pt x="1677" y="789"/>
                  </a:cubicBezTo>
                  <a:cubicBezTo>
                    <a:pt x="1748" y="888"/>
                    <a:pt x="1786" y="1014"/>
                    <a:pt x="1786" y="1145"/>
                  </a:cubicBezTo>
                  <a:cubicBezTo>
                    <a:pt x="1786" y="1232"/>
                    <a:pt x="1770" y="1315"/>
                    <a:pt x="1737" y="1391"/>
                  </a:cubicBezTo>
                  <a:cubicBezTo>
                    <a:pt x="1687" y="1507"/>
                    <a:pt x="1606" y="1605"/>
                    <a:pt x="1507" y="1676"/>
                  </a:cubicBezTo>
                  <a:cubicBezTo>
                    <a:pt x="1403" y="1742"/>
                    <a:pt x="1282" y="1780"/>
                    <a:pt x="1151" y="1786"/>
                  </a:cubicBezTo>
                  <a:cubicBezTo>
                    <a:pt x="1058" y="1786"/>
                    <a:pt x="976" y="1765"/>
                    <a:pt x="899" y="1732"/>
                  </a:cubicBezTo>
                  <a:cubicBezTo>
                    <a:pt x="784" y="1687"/>
                    <a:pt x="686" y="1605"/>
                    <a:pt x="620" y="1502"/>
                  </a:cubicBezTo>
                  <a:cubicBezTo>
                    <a:pt x="549" y="1396"/>
                    <a:pt x="509" y="1277"/>
                    <a:pt x="509" y="1145"/>
                  </a:cubicBezTo>
                  <a:cubicBezTo>
                    <a:pt x="509" y="1057"/>
                    <a:pt x="527" y="969"/>
                    <a:pt x="559" y="893"/>
                  </a:cubicBezTo>
                  <a:cubicBezTo>
                    <a:pt x="608" y="784"/>
                    <a:pt x="691" y="685"/>
                    <a:pt x="789" y="614"/>
                  </a:cubicBezTo>
                  <a:cubicBezTo>
                    <a:pt x="893" y="549"/>
                    <a:pt x="1014" y="504"/>
                    <a:pt x="1151" y="504"/>
                  </a:cubicBezTo>
                  <a:close/>
                  <a:moveTo>
                    <a:pt x="1151" y="0"/>
                  </a:moveTo>
                  <a:cubicBezTo>
                    <a:pt x="992" y="0"/>
                    <a:pt x="838" y="33"/>
                    <a:pt x="701" y="88"/>
                  </a:cubicBezTo>
                  <a:cubicBezTo>
                    <a:pt x="494" y="175"/>
                    <a:pt x="324" y="319"/>
                    <a:pt x="198" y="504"/>
                  </a:cubicBezTo>
                  <a:cubicBezTo>
                    <a:pt x="77" y="685"/>
                    <a:pt x="1" y="910"/>
                    <a:pt x="1" y="1145"/>
                  </a:cubicBezTo>
                  <a:cubicBezTo>
                    <a:pt x="1" y="1304"/>
                    <a:pt x="34" y="1452"/>
                    <a:pt x="94" y="1588"/>
                  </a:cubicBezTo>
                  <a:cubicBezTo>
                    <a:pt x="181" y="1797"/>
                    <a:pt x="324" y="1972"/>
                    <a:pt x="509" y="2093"/>
                  </a:cubicBezTo>
                  <a:cubicBezTo>
                    <a:pt x="691" y="2218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4" y="2202"/>
                  </a:cubicBezTo>
                  <a:cubicBezTo>
                    <a:pt x="1803" y="2114"/>
                    <a:pt x="1973" y="1967"/>
                    <a:pt x="2099" y="1786"/>
                  </a:cubicBezTo>
                  <a:cubicBezTo>
                    <a:pt x="2218" y="1605"/>
                    <a:pt x="2296" y="1381"/>
                    <a:pt x="2296" y="1145"/>
                  </a:cubicBezTo>
                  <a:cubicBezTo>
                    <a:pt x="2296" y="986"/>
                    <a:pt x="2263" y="833"/>
                    <a:pt x="2203" y="696"/>
                  </a:cubicBezTo>
                  <a:cubicBezTo>
                    <a:pt x="2115" y="493"/>
                    <a:pt x="1973" y="319"/>
                    <a:pt x="1791" y="192"/>
                  </a:cubicBezTo>
                  <a:cubicBezTo>
                    <a:pt x="1606" y="71"/>
                    <a:pt x="1386" y="0"/>
                    <a:pt x="11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6" name="Google Shape;1215;p29">
              <a:extLst>
                <a:ext uri="{FF2B5EF4-FFF2-40B4-BE49-F238E27FC236}">
                  <a16:creationId xmlns:a16="http://schemas.microsoft.com/office/drawing/2014/main" id="{A0B421D3-D83B-BAC9-3197-FD923ABC2D0B}"/>
                </a:ext>
              </a:extLst>
            </p:cNvPr>
            <p:cNvSpPr/>
            <p:nvPr/>
          </p:nvSpPr>
          <p:spPr>
            <a:xfrm>
              <a:off x="6227029" y="1539590"/>
              <a:ext cx="57379" cy="57390"/>
            </a:xfrm>
            <a:custGeom>
              <a:avLst/>
              <a:gdLst/>
              <a:ahLst/>
              <a:cxnLst/>
              <a:rect l="l" t="t" r="r" b="b"/>
              <a:pathLst>
                <a:path w="2296" h="2291" extrusionOk="0">
                  <a:moveTo>
                    <a:pt x="1150" y="506"/>
                  </a:moveTo>
                  <a:cubicBezTo>
                    <a:pt x="1238" y="506"/>
                    <a:pt x="1321" y="527"/>
                    <a:pt x="1398" y="559"/>
                  </a:cubicBezTo>
                  <a:cubicBezTo>
                    <a:pt x="1512" y="604"/>
                    <a:pt x="1610" y="686"/>
                    <a:pt x="1676" y="789"/>
                  </a:cubicBezTo>
                  <a:cubicBezTo>
                    <a:pt x="1748" y="895"/>
                    <a:pt x="1787" y="1014"/>
                    <a:pt x="1787" y="1146"/>
                  </a:cubicBezTo>
                  <a:cubicBezTo>
                    <a:pt x="1787" y="1234"/>
                    <a:pt x="1770" y="1322"/>
                    <a:pt x="1737" y="1393"/>
                  </a:cubicBezTo>
                  <a:cubicBezTo>
                    <a:pt x="1688" y="1507"/>
                    <a:pt x="1605" y="1606"/>
                    <a:pt x="1507" y="1677"/>
                  </a:cubicBezTo>
                  <a:cubicBezTo>
                    <a:pt x="1403" y="1743"/>
                    <a:pt x="1282" y="1787"/>
                    <a:pt x="1150" y="1787"/>
                  </a:cubicBezTo>
                  <a:cubicBezTo>
                    <a:pt x="1058" y="1787"/>
                    <a:pt x="976" y="1765"/>
                    <a:pt x="899" y="1737"/>
                  </a:cubicBezTo>
                  <a:cubicBezTo>
                    <a:pt x="784" y="1689"/>
                    <a:pt x="685" y="1606"/>
                    <a:pt x="619" y="1502"/>
                  </a:cubicBezTo>
                  <a:cubicBezTo>
                    <a:pt x="548" y="1403"/>
                    <a:pt x="510" y="1277"/>
                    <a:pt x="510" y="1146"/>
                  </a:cubicBezTo>
                  <a:cubicBezTo>
                    <a:pt x="510" y="1059"/>
                    <a:pt x="526" y="976"/>
                    <a:pt x="559" y="900"/>
                  </a:cubicBezTo>
                  <a:cubicBezTo>
                    <a:pt x="609" y="784"/>
                    <a:pt x="690" y="686"/>
                    <a:pt x="789" y="615"/>
                  </a:cubicBezTo>
                  <a:cubicBezTo>
                    <a:pt x="894" y="549"/>
                    <a:pt x="1014" y="506"/>
                    <a:pt x="1150" y="506"/>
                  </a:cubicBezTo>
                  <a:close/>
                  <a:moveTo>
                    <a:pt x="1150" y="1"/>
                  </a:moveTo>
                  <a:cubicBezTo>
                    <a:pt x="993" y="1"/>
                    <a:pt x="839" y="34"/>
                    <a:pt x="702" y="89"/>
                  </a:cubicBezTo>
                  <a:cubicBezTo>
                    <a:pt x="500" y="177"/>
                    <a:pt x="324" y="324"/>
                    <a:pt x="197" y="506"/>
                  </a:cubicBezTo>
                  <a:cubicBezTo>
                    <a:pt x="78" y="686"/>
                    <a:pt x="0" y="910"/>
                    <a:pt x="0" y="1146"/>
                  </a:cubicBezTo>
                  <a:cubicBezTo>
                    <a:pt x="0" y="1305"/>
                    <a:pt x="33" y="1453"/>
                    <a:pt x="93" y="1595"/>
                  </a:cubicBezTo>
                  <a:cubicBezTo>
                    <a:pt x="182" y="1798"/>
                    <a:pt x="324" y="1973"/>
                    <a:pt x="510" y="2099"/>
                  </a:cubicBezTo>
                  <a:cubicBezTo>
                    <a:pt x="690" y="2220"/>
                    <a:pt x="910" y="2291"/>
                    <a:pt x="1150" y="2291"/>
                  </a:cubicBezTo>
                  <a:cubicBezTo>
                    <a:pt x="1304" y="2291"/>
                    <a:pt x="1458" y="2258"/>
                    <a:pt x="1595" y="2203"/>
                  </a:cubicBezTo>
                  <a:cubicBezTo>
                    <a:pt x="1802" y="2116"/>
                    <a:pt x="1972" y="1967"/>
                    <a:pt x="2098" y="1787"/>
                  </a:cubicBezTo>
                  <a:cubicBezTo>
                    <a:pt x="2224" y="1606"/>
                    <a:pt x="2295" y="1381"/>
                    <a:pt x="2295" y="1146"/>
                  </a:cubicBezTo>
                  <a:cubicBezTo>
                    <a:pt x="2295" y="987"/>
                    <a:pt x="2262" y="839"/>
                    <a:pt x="2202" y="703"/>
                  </a:cubicBezTo>
                  <a:cubicBezTo>
                    <a:pt x="2115" y="494"/>
                    <a:pt x="1972" y="319"/>
                    <a:pt x="1792" y="198"/>
                  </a:cubicBezTo>
                  <a:cubicBezTo>
                    <a:pt x="1605" y="73"/>
                    <a:pt x="1387" y="1"/>
                    <a:pt x="1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7" name="Google Shape;1216;p29">
              <a:extLst>
                <a:ext uri="{FF2B5EF4-FFF2-40B4-BE49-F238E27FC236}">
                  <a16:creationId xmlns:a16="http://schemas.microsoft.com/office/drawing/2014/main" id="{E94E022D-03E4-F573-98DA-0F7405711B22}"/>
                </a:ext>
              </a:extLst>
            </p:cNvPr>
            <p:cNvSpPr/>
            <p:nvPr/>
          </p:nvSpPr>
          <p:spPr>
            <a:xfrm>
              <a:off x="6040152" y="1539590"/>
              <a:ext cx="57379" cy="57390"/>
            </a:xfrm>
            <a:custGeom>
              <a:avLst/>
              <a:gdLst/>
              <a:ahLst/>
              <a:cxnLst/>
              <a:rect l="l" t="t" r="r" b="b"/>
              <a:pathLst>
                <a:path w="2291" h="2291" extrusionOk="0">
                  <a:moveTo>
                    <a:pt x="1146" y="506"/>
                  </a:moveTo>
                  <a:cubicBezTo>
                    <a:pt x="1234" y="506"/>
                    <a:pt x="1315" y="527"/>
                    <a:pt x="1391" y="559"/>
                  </a:cubicBezTo>
                  <a:cubicBezTo>
                    <a:pt x="1507" y="604"/>
                    <a:pt x="1606" y="686"/>
                    <a:pt x="1677" y="789"/>
                  </a:cubicBezTo>
                  <a:cubicBezTo>
                    <a:pt x="1742" y="895"/>
                    <a:pt x="1780" y="1014"/>
                    <a:pt x="1786" y="1146"/>
                  </a:cubicBezTo>
                  <a:cubicBezTo>
                    <a:pt x="1780" y="1234"/>
                    <a:pt x="1765" y="1322"/>
                    <a:pt x="1732" y="1393"/>
                  </a:cubicBezTo>
                  <a:cubicBezTo>
                    <a:pt x="1687" y="1507"/>
                    <a:pt x="1606" y="1606"/>
                    <a:pt x="1502" y="1677"/>
                  </a:cubicBezTo>
                  <a:cubicBezTo>
                    <a:pt x="1398" y="1743"/>
                    <a:pt x="1277" y="1787"/>
                    <a:pt x="1146" y="1787"/>
                  </a:cubicBezTo>
                  <a:cubicBezTo>
                    <a:pt x="1057" y="1787"/>
                    <a:pt x="971" y="1765"/>
                    <a:pt x="893" y="1737"/>
                  </a:cubicBezTo>
                  <a:cubicBezTo>
                    <a:pt x="784" y="1689"/>
                    <a:pt x="685" y="1606"/>
                    <a:pt x="614" y="1502"/>
                  </a:cubicBezTo>
                  <a:cubicBezTo>
                    <a:pt x="543" y="1403"/>
                    <a:pt x="504" y="1277"/>
                    <a:pt x="504" y="1146"/>
                  </a:cubicBezTo>
                  <a:cubicBezTo>
                    <a:pt x="504" y="1059"/>
                    <a:pt x="521" y="976"/>
                    <a:pt x="554" y="900"/>
                  </a:cubicBezTo>
                  <a:cubicBezTo>
                    <a:pt x="603" y="784"/>
                    <a:pt x="685" y="686"/>
                    <a:pt x="789" y="615"/>
                  </a:cubicBezTo>
                  <a:cubicBezTo>
                    <a:pt x="888" y="549"/>
                    <a:pt x="1014" y="506"/>
                    <a:pt x="1146" y="506"/>
                  </a:cubicBezTo>
                  <a:close/>
                  <a:moveTo>
                    <a:pt x="1146" y="1"/>
                  </a:moveTo>
                  <a:cubicBezTo>
                    <a:pt x="986" y="1"/>
                    <a:pt x="833" y="34"/>
                    <a:pt x="696" y="89"/>
                  </a:cubicBezTo>
                  <a:cubicBezTo>
                    <a:pt x="494" y="177"/>
                    <a:pt x="319" y="324"/>
                    <a:pt x="192" y="506"/>
                  </a:cubicBezTo>
                  <a:cubicBezTo>
                    <a:pt x="72" y="686"/>
                    <a:pt x="1" y="910"/>
                    <a:pt x="1" y="1146"/>
                  </a:cubicBezTo>
                  <a:cubicBezTo>
                    <a:pt x="1" y="1305"/>
                    <a:pt x="33" y="1453"/>
                    <a:pt x="89" y="1595"/>
                  </a:cubicBezTo>
                  <a:cubicBezTo>
                    <a:pt x="175" y="1798"/>
                    <a:pt x="319" y="1973"/>
                    <a:pt x="504" y="2099"/>
                  </a:cubicBezTo>
                  <a:cubicBezTo>
                    <a:pt x="685" y="2220"/>
                    <a:pt x="910" y="2291"/>
                    <a:pt x="1146" y="2291"/>
                  </a:cubicBezTo>
                  <a:cubicBezTo>
                    <a:pt x="1305" y="2291"/>
                    <a:pt x="1452" y="2258"/>
                    <a:pt x="1589" y="2203"/>
                  </a:cubicBezTo>
                  <a:cubicBezTo>
                    <a:pt x="1798" y="2116"/>
                    <a:pt x="1972" y="1967"/>
                    <a:pt x="2093" y="1787"/>
                  </a:cubicBezTo>
                  <a:cubicBezTo>
                    <a:pt x="2220" y="1606"/>
                    <a:pt x="2291" y="1381"/>
                    <a:pt x="2291" y="1146"/>
                  </a:cubicBezTo>
                  <a:cubicBezTo>
                    <a:pt x="2291" y="987"/>
                    <a:pt x="2258" y="839"/>
                    <a:pt x="2202" y="703"/>
                  </a:cubicBezTo>
                  <a:cubicBezTo>
                    <a:pt x="2114" y="494"/>
                    <a:pt x="1967" y="319"/>
                    <a:pt x="1786" y="198"/>
                  </a:cubicBezTo>
                  <a:cubicBezTo>
                    <a:pt x="1606" y="73"/>
                    <a:pt x="1381" y="1"/>
                    <a:pt x="1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8" name="Google Shape;1217;p29">
              <a:extLst>
                <a:ext uri="{FF2B5EF4-FFF2-40B4-BE49-F238E27FC236}">
                  <a16:creationId xmlns:a16="http://schemas.microsoft.com/office/drawing/2014/main" id="{9BAF67E7-B3DB-37A4-57BF-A4655CC28FD1}"/>
                </a:ext>
              </a:extLst>
            </p:cNvPr>
            <p:cNvSpPr/>
            <p:nvPr/>
          </p:nvSpPr>
          <p:spPr>
            <a:xfrm>
              <a:off x="5882491" y="1428364"/>
              <a:ext cx="57379" cy="57259"/>
            </a:xfrm>
            <a:custGeom>
              <a:avLst/>
              <a:gdLst/>
              <a:ahLst/>
              <a:cxnLst/>
              <a:rect l="l" t="t" r="r" b="b"/>
              <a:pathLst>
                <a:path w="2296" h="2291" extrusionOk="0">
                  <a:moveTo>
                    <a:pt x="1151" y="504"/>
                  </a:moveTo>
                  <a:cubicBezTo>
                    <a:pt x="1239" y="504"/>
                    <a:pt x="1321" y="521"/>
                    <a:pt x="1398" y="554"/>
                  </a:cubicBezTo>
                  <a:cubicBezTo>
                    <a:pt x="1512" y="602"/>
                    <a:pt x="1611" y="685"/>
                    <a:pt x="1677" y="789"/>
                  </a:cubicBezTo>
                  <a:cubicBezTo>
                    <a:pt x="1748" y="888"/>
                    <a:pt x="1786" y="1014"/>
                    <a:pt x="1786" y="1145"/>
                  </a:cubicBezTo>
                  <a:cubicBezTo>
                    <a:pt x="1786" y="1232"/>
                    <a:pt x="1770" y="1315"/>
                    <a:pt x="1737" y="1391"/>
                  </a:cubicBezTo>
                  <a:cubicBezTo>
                    <a:pt x="1687" y="1507"/>
                    <a:pt x="1606" y="1605"/>
                    <a:pt x="1507" y="1676"/>
                  </a:cubicBezTo>
                  <a:cubicBezTo>
                    <a:pt x="1403" y="1742"/>
                    <a:pt x="1282" y="1780"/>
                    <a:pt x="1151" y="1786"/>
                  </a:cubicBezTo>
                  <a:cubicBezTo>
                    <a:pt x="1058" y="1786"/>
                    <a:pt x="976" y="1765"/>
                    <a:pt x="899" y="1732"/>
                  </a:cubicBezTo>
                  <a:cubicBezTo>
                    <a:pt x="784" y="1687"/>
                    <a:pt x="686" y="1605"/>
                    <a:pt x="620" y="1502"/>
                  </a:cubicBezTo>
                  <a:cubicBezTo>
                    <a:pt x="549" y="1396"/>
                    <a:pt x="511" y="1277"/>
                    <a:pt x="511" y="1145"/>
                  </a:cubicBezTo>
                  <a:cubicBezTo>
                    <a:pt x="511" y="1057"/>
                    <a:pt x="527" y="969"/>
                    <a:pt x="559" y="893"/>
                  </a:cubicBezTo>
                  <a:cubicBezTo>
                    <a:pt x="609" y="784"/>
                    <a:pt x="691" y="685"/>
                    <a:pt x="789" y="614"/>
                  </a:cubicBezTo>
                  <a:cubicBezTo>
                    <a:pt x="893" y="549"/>
                    <a:pt x="1014" y="504"/>
                    <a:pt x="1151" y="504"/>
                  </a:cubicBezTo>
                  <a:close/>
                  <a:moveTo>
                    <a:pt x="1151" y="0"/>
                  </a:moveTo>
                  <a:cubicBezTo>
                    <a:pt x="992" y="0"/>
                    <a:pt x="839" y="33"/>
                    <a:pt x="701" y="88"/>
                  </a:cubicBezTo>
                  <a:cubicBezTo>
                    <a:pt x="494" y="175"/>
                    <a:pt x="324" y="319"/>
                    <a:pt x="198" y="504"/>
                  </a:cubicBezTo>
                  <a:cubicBezTo>
                    <a:pt x="77" y="685"/>
                    <a:pt x="1" y="910"/>
                    <a:pt x="1" y="1145"/>
                  </a:cubicBezTo>
                  <a:cubicBezTo>
                    <a:pt x="1" y="1304"/>
                    <a:pt x="34" y="1452"/>
                    <a:pt x="94" y="1588"/>
                  </a:cubicBezTo>
                  <a:cubicBezTo>
                    <a:pt x="182" y="1797"/>
                    <a:pt x="324" y="1972"/>
                    <a:pt x="511" y="2093"/>
                  </a:cubicBezTo>
                  <a:cubicBezTo>
                    <a:pt x="691" y="2218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5" y="2202"/>
                  </a:cubicBezTo>
                  <a:cubicBezTo>
                    <a:pt x="1803" y="2114"/>
                    <a:pt x="1973" y="1967"/>
                    <a:pt x="2099" y="1786"/>
                  </a:cubicBezTo>
                  <a:cubicBezTo>
                    <a:pt x="2225" y="1605"/>
                    <a:pt x="2296" y="1381"/>
                    <a:pt x="2296" y="1145"/>
                  </a:cubicBezTo>
                  <a:cubicBezTo>
                    <a:pt x="2296" y="986"/>
                    <a:pt x="2263" y="833"/>
                    <a:pt x="2203" y="696"/>
                  </a:cubicBezTo>
                  <a:cubicBezTo>
                    <a:pt x="2115" y="493"/>
                    <a:pt x="1973" y="319"/>
                    <a:pt x="1792" y="192"/>
                  </a:cubicBezTo>
                  <a:cubicBezTo>
                    <a:pt x="1606" y="71"/>
                    <a:pt x="1386" y="0"/>
                    <a:pt x="11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9" name="Google Shape;1218;p29">
              <a:extLst>
                <a:ext uri="{FF2B5EF4-FFF2-40B4-BE49-F238E27FC236}">
                  <a16:creationId xmlns:a16="http://schemas.microsoft.com/office/drawing/2014/main" id="{DB3F0435-6152-3193-18C4-449C689869F9}"/>
                </a:ext>
              </a:extLst>
            </p:cNvPr>
            <p:cNvSpPr/>
            <p:nvPr/>
          </p:nvSpPr>
          <p:spPr>
            <a:xfrm>
              <a:off x="5826560" y="1248558"/>
              <a:ext cx="57379" cy="57259"/>
            </a:xfrm>
            <a:custGeom>
              <a:avLst/>
              <a:gdLst/>
              <a:ahLst/>
              <a:cxnLst/>
              <a:rect l="l" t="t" r="r" b="b"/>
              <a:pathLst>
                <a:path w="2297" h="2291" extrusionOk="0">
                  <a:moveTo>
                    <a:pt x="1151" y="504"/>
                  </a:moveTo>
                  <a:cubicBezTo>
                    <a:pt x="1239" y="504"/>
                    <a:pt x="1321" y="526"/>
                    <a:pt x="1398" y="559"/>
                  </a:cubicBezTo>
                  <a:cubicBezTo>
                    <a:pt x="1513" y="603"/>
                    <a:pt x="1611" y="685"/>
                    <a:pt x="1677" y="789"/>
                  </a:cubicBezTo>
                  <a:cubicBezTo>
                    <a:pt x="1748" y="893"/>
                    <a:pt x="1786" y="1014"/>
                    <a:pt x="1786" y="1145"/>
                  </a:cubicBezTo>
                  <a:cubicBezTo>
                    <a:pt x="1786" y="1234"/>
                    <a:pt x="1770" y="1320"/>
                    <a:pt x="1738" y="1391"/>
                  </a:cubicBezTo>
                  <a:cubicBezTo>
                    <a:pt x="1688" y="1507"/>
                    <a:pt x="1606" y="1606"/>
                    <a:pt x="1507" y="1677"/>
                  </a:cubicBezTo>
                  <a:cubicBezTo>
                    <a:pt x="1404" y="1742"/>
                    <a:pt x="1283" y="1786"/>
                    <a:pt x="1151" y="1786"/>
                  </a:cubicBezTo>
                  <a:cubicBezTo>
                    <a:pt x="1058" y="1786"/>
                    <a:pt x="976" y="1765"/>
                    <a:pt x="899" y="1737"/>
                  </a:cubicBezTo>
                  <a:cubicBezTo>
                    <a:pt x="784" y="1687"/>
                    <a:pt x="686" y="1606"/>
                    <a:pt x="620" y="1502"/>
                  </a:cubicBezTo>
                  <a:cubicBezTo>
                    <a:pt x="549" y="1403"/>
                    <a:pt x="511" y="1277"/>
                    <a:pt x="511" y="1145"/>
                  </a:cubicBezTo>
                  <a:cubicBezTo>
                    <a:pt x="511" y="1057"/>
                    <a:pt x="527" y="976"/>
                    <a:pt x="560" y="898"/>
                  </a:cubicBezTo>
                  <a:cubicBezTo>
                    <a:pt x="610" y="784"/>
                    <a:pt x="691" y="685"/>
                    <a:pt x="790" y="614"/>
                  </a:cubicBezTo>
                  <a:cubicBezTo>
                    <a:pt x="894" y="549"/>
                    <a:pt x="1015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40" y="33"/>
                    <a:pt x="702" y="89"/>
                  </a:cubicBezTo>
                  <a:cubicBezTo>
                    <a:pt x="499" y="175"/>
                    <a:pt x="324" y="324"/>
                    <a:pt x="198" y="504"/>
                  </a:cubicBezTo>
                  <a:cubicBezTo>
                    <a:pt x="77" y="685"/>
                    <a:pt x="1" y="910"/>
                    <a:pt x="1" y="1145"/>
                  </a:cubicBezTo>
                  <a:cubicBezTo>
                    <a:pt x="1" y="1305"/>
                    <a:pt x="34" y="1452"/>
                    <a:pt x="94" y="1595"/>
                  </a:cubicBezTo>
                  <a:cubicBezTo>
                    <a:pt x="182" y="1798"/>
                    <a:pt x="324" y="1972"/>
                    <a:pt x="511" y="2099"/>
                  </a:cubicBezTo>
                  <a:cubicBezTo>
                    <a:pt x="691" y="2219"/>
                    <a:pt x="911" y="2290"/>
                    <a:pt x="1151" y="2290"/>
                  </a:cubicBezTo>
                  <a:cubicBezTo>
                    <a:pt x="1305" y="2290"/>
                    <a:pt x="1458" y="2258"/>
                    <a:pt x="1596" y="2202"/>
                  </a:cubicBezTo>
                  <a:cubicBezTo>
                    <a:pt x="1803" y="2114"/>
                    <a:pt x="1973" y="1967"/>
                    <a:pt x="2099" y="1786"/>
                  </a:cubicBezTo>
                  <a:cubicBezTo>
                    <a:pt x="2225" y="1606"/>
                    <a:pt x="2296" y="1381"/>
                    <a:pt x="2296" y="1145"/>
                  </a:cubicBezTo>
                  <a:cubicBezTo>
                    <a:pt x="2296" y="986"/>
                    <a:pt x="2263" y="839"/>
                    <a:pt x="2203" y="701"/>
                  </a:cubicBezTo>
                  <a:cubicBezTo>
                    <a:pt x="2115" y="493"/>
                    <a:pt x="1973" y="319"/>
                    <a:pt x="1793" y="198"/>
                  </a:cubicBezTo>
                  <a:cubicBezTo>
                    <a:pt x="1606" y="72"/>
                    <a:pt x="1387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20" name="Google Shape;1219;p29">
              <a:extLst>
                <a:ext uri="{FF2B5EF4-FFF2-40B4-BE49-F238E27FC236}">
                  <a16:creationId xmlns:a16="http://schemas.microsoft.com/office/drawing/2014/main" id="{06F082EE-EA1D-D015-6128-3DD3819569B8}"/>
                </a:ext>
              </a:extLst>
            </p:cNvPr>
            <p:cNvSpPr/>
            <p:nvPr/>
          </p:nvSpPr>
          <p:spPr>
            <a:xfrm>
              <a:off x="5882491" y="1068358"/>
              <a:ext cx="57379" cy="57259"/>
            </a:xfrm>
            <a:custGeom>
              <a:avLst/>
              <a:gdLst/>
              <a:ahLst/>
              <a:cxnLst/>
              <a:rect l="l" t="t" r="r" b="b"/>
              <a:pathLst>
                <a:path w="2296" h="2290" extrusionOk="0">
                  <a:moveTo>
                    <a:pt x="1151" y="504"/>
                  </a:moveTo>
                  <a:cubicBezTo>
                    <a:pt x="1239" y="504"/>
                    <a:pt x="1321" y="527"/>
                    <a:pt x="1398" y="554"/>
                  </a:cubicBezTo>
                  <a:cubicBezTo>
                    <a:pt x="1512" y="603"/>
                    <a:pt x="1611" y="686"/>
                    <a:pt x="1677" y="790"/>
                  </a:cubicBezTo>
                  <a:cubicBezTo>
                    <a:pt x="1748" y="888"/>
                    <a:pt x="1786" y="1014"/>
                    <a:pt x="1786" y="1146"/>
                  </a:cubicBezTo>
                  <a:cubicBezTo>
                    <a:pt x="1786" y="1233"/>
                    <a:pt x="1770" y="1315"/>
                    <a:pt x="1737" y="1392"/>
                  </a:cubicBezTo>
                  <a:cubicBezTo>
                    <a:pt x="1687" y="1507"/>
                    <a:pt x="1606" y="1606"/>
                    <a:pt x="1507" y="1677"/>
                  </a:cubicBezTo>
                  <a:cubicBezTo>
                    <a:pt x="1403" y="1743"/>
                    <a:pt x="1282" y="1786"/>
                    <a:pt x="1151" y="1786"/>
                  </a:cubicBezTo>
                  <a:cubicBezTo>
                    <a:pt x="1058" y="1786"/>
                    <a:pt x="976" y="1764"/>
                    <a:pt x="899" y="1731"/>
                  </a:cubicBezTo>
                  <a:cubicBezTo>
                    <a:pt x="784" y="1687"/>
                    <a:pt x="686" y="1606"/>
                    <a:pt x="620" y="1501"/>
                  </a:cubicBezTo>
                  <a:cubicBezTo>
                    <a:pt x="549" y="1397"/>
                    <a:pt x="511" y="1277"/>
                    <a:pt x="511" y="1146"/>
                  </a:cubicBezTo>
                  <a:cubicBezTo>
                    <a:pt x="511" y="1058"/>
                    <a:pt x="527" y="970"/>
                    <a:pt x="559" y="899"/>
                  </a:cubicBezTo>
                  <a:cubicBezTo>
                    <a:pt x="609" y="784"/>
                    <a:pt x="691" y="686"/>
                    <a:pt x="789" y="613"/>
                  </a:cubicBezTo>
                  <a:cubicBezTo>
                    <a:pt x="893" y="548"/>
                    <a:pt x="1014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39" y="34"/>
                    <a:pt x="701" y="88"/>
                  </a:cubicBezTo>
                  <a:cubicBezTo>
                    <a:pt x="494" y="176"/>
                    <a:pt x="324" y="324"/>
                    <a:pt x="198" y="504"/>
                  </a:cubicBezTo>
                  <a:cubicBezTo>
                    <a:pt x="77" y="686"/>
                    <a:pt x="1" y="909"/>
                    <a:pt x="1" y="1146"/>
                  </a:cubicBezTo>
                  <a:cubicBezTo>
                    <a:pt x="1" y="1304"/>
                    <a:pt x="34" y="1452"/>
                    <a:pt x="94" y="1589"/>
                  </a:cubicBezTo>
                  <a:cubicBezTo>
                    <a:pt x="182" y="1797"/>
                    <a:pt x="324" y="1973"/>
                    <a:pt x="511" y="2092"/>
                  </a:cubicBezTo>
                  <a:cubicBezTo>
                    <a:pt x="691" y="2219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5" y="2203"/>
                  </a:cubicBezTo>
                  <a:cubicBezTo>
                    <a:pt x="1803" y="2115"/>
                    <a:pt x="1973" y="1967"/>
                    <a:pt x="2099" y="1786"/>
                  </a:cubicBezTo>
                  <a:cubicBezTo>
                    <a:pt x="2225" y="1606"/>
                    <a:pt x="2296" y="1381"/>
                    <a:pt x="2296" y="1146"/>
                  </a:cubicBezTo>
                  <a:cubicBezTo>
                    <a:pt x="2296" y="987"/>
                    <a:pt x="2263" y="838"/>
                    <a:pt x="2203" y="696"/>
                  </a:cubicBezTo>
                  <a:cubicBezTo>
                    <a:pt x="2115" y="494"/>
                    <a:pt x="1973" y="318"/>
                    <a:pt x="1792" y="193"/>
                  </a:cubicBezTo>
                  <a:cubicBezTo>
                    <a:pt x="1606" y="72"/>
                    <a:pt x="1386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</p:grpSp>
      <p:grpSp>
        <p:nvGrpSpPr>
          <p:cNvPr id="21" name="Google Shape;1220;p29">
            <a:extLst>
              <a:ext uri="{FF2B5EF4-FFF2-40B4-BE49-F238E27FC236}">
                <a16:creationId xmlns:a16="http://schemas.microsoft.com/office/drawing/2014/main" id="{11ABAA0C-4A8D-4385-0FCD-2BAEAB2664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22" name="Google Shape;1221;p29">
              <a:extLst>
                <a:ext uri="{FF2B5EF4-FFF2-40B4-BE49-F238E27FC236}">
                  <a16:creationId xmlns:a16="http://schemas.microsoft.com/office/drawing/2014/main" id="{871B1FB7-DDA9-7251-4428-05FB781AC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86598481 w 98960"/>
                <a:gd name="T1" fmla="*/ 0 h 15027"/>
                <a:gd name="T2" fmla="*/ 0 w 98960"/>
                <a:gd name="T3" fmla="*/ 6044716 h 15027"/>
                <a:gd name="T4" fmla="*/ 0 w 98960"/>
                <a:gd name="T5" fmla="*/ 128288456 h 15027"/>
                <a:gd name="T6" fmla="*/ 844896730 w 98960"/>
                <a:gd name="T7" fmla="*/ 128288456 h 15027"/>
                <a:gd name="T8" fmla="*/ 844896730 w 98960"/>
                <a:gd name="T9" fmla="*/ 44071942 h 15027"/>
                <a:gd name="T10" fmla="*/ 633177376 w 98960"/>
                <a:gd name="T11" fmla="*/ 92720087 h 15027"/>
                <a:gd name="T12" fmla="*/ 426444018 w 98960"/>
                <a:gd name="T13" fmla="*/ 53139063 h 15027"/>
                <a:gd name="T14" fmla="*/ 86598481 w 98960"/>
                <a:gd name="T15" fmla="*/ 0 h 150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" name="Google Shape;1222;p29">
              <a:extLst>
                <a:ext uri="{FF2B5EF4-FFF2-40B4-BE49-F238E27FC236}">
                  <a16:creationId xmlns:a16="http://schemas.microsoft.com/office/drawing/2014/main" id="{A1E319C9-BD42-C8E2-CC50-975D39D22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09454083 w 98960"/>
                <a:gd name="T1" fmla="*/ 0 h 6896"/>
                <a:gd name="T2" fmla="*/ 0 w 98960"/>
                <a:gd name="T3" fmla="*/ 4388443 h 6896"/>
                <a:gd name="T4" fmla="*/ 0 w 98960"/>
                <a:gd name="T5" fmla="*/ 58867818 h 6896"/>
                <a:gd name="T6" fmla="*/ 844896730 w 98960"/>
                <a:gd name="T7" fmla="*/ 58867818 h 6896"/>
                <a:gd name="T8" fmla="*/ 844896730 w 98960"/>
                <a:gd name="T9" fmla="*/ 4806737 h 6896"/>
                <a:gd name="T10" fmla="*/ 607111613 w 98960"/>
                <a:gd name="T11" fmla="*/ 51414285 h 6896"/>
                <a:gd name="T12" fmla="*/ 475544731 w 98960"/>
                <a:gd name="T13" fmla="*/ 42407046 h 6896"/>
                <a:gd name="T14" fmla="*/ 109454083 w 98960"/>
                <a:gd name="T15" fmla="*/ 0 h 68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4" name="Google Shape;1223;p29">
              <a:extLst>
                <a:ext uri="{FF2B5EF4-FFF2-40B4-BE49-F238E27FC236}">
                  <a16:creationId xmlns:a16="http://schemas.microsoft.com/office/drawing/2014/main" id="{A8AC1245-57FD-3F32-5769-3880014F0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33974548 w 98960"/>
                <a:gd name="T1" fmla="*/ 0 h 9764"/>
                <a:gd name="T2" fmla="*/ 0 w 98960"/>
                <a:gd name="T3" fmla="*/ 9844023 h 9764"/>
                <a:gd name="T4" fmla="*/ 0 w 98960"/>
                <a:gd name="T5" fmla="*/ 49169019 h 9764"/>
                <a:gd name="T6" fmla="*/ 128604260 w 98960"/>
                <a:gd name="T7" fmla="*/ 42091175 h 9764"/>
                <a:gd name="T8" fmla="*/ 431771617 w 98960"/>
                <a:gd name="T9" fmla="*/ 83354262 h 9764"/>
                <a:gd name="T10" fmla="*/ 742802214 w 98960"/>
                <a:gd name="T11" fmla="*/ 83354262 h 9764"/>
                <a:gd name="T12" fmla="*/ 844896730 w 98960"/>
                <a:gd name="T13" fmla="*/ 50287429 h 9764"/>
                <a:gd name="T14" fmla="*/ 844896730 w 98960"/>
                <a:gd name="T15" fmla="*/ 16443696 h 9764"/>
                <a:gd name="T16" fmla="*/ 622769809 w 98960"/>
                <a:gd name="T17" fmla="*/ 66312830 h 9764"/>
                <a:gd name="T18" fmla="*/ 393761491 w 98960"/>
                <a:gd name="T19" fmla="*/ 33886421 h 9764"/>
                <a:gd name="T20" fmla="*/ 133974548 w 98960"/>
                <a:gd name="T21" fmla="*/ 0 h 97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5" name="Google Shape;1224;p29">
              <a:extLst>
                <a:ext uri="{FF2B5EF4-FFF2-40B4-BE49-F238E27FC236}">
                  <a16:creationId xmlns:a16="http://schemas.microsoft.com/office/drawing/2014/main" id="{C5CDAD67-115F-18B2-200A-944FC1968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86564282 w 34426"/>
                <a:gd name="T1" fmla="*/ 0 h 6753"/>
                <a:gd name="T2" fmla="*/ 13378687 w 34426"/>
                <a:gd name="T3" fmla="*/ 3978558 h 6753"/>
                <a:gd name="T4" fmla="*/ 59783 w 34426"/>
                <a:gd name="T5" fmla="*/ 6027620 h 6753"/>
                <a:gd name="T6" fmla="*/ 0 w 34426"/>
                <a:gd name="T7" fmla="*/ 6027620 h 6753"/>
                <a:gd name="T8" fmla="*/ 0 w 34426"/>
                <a:gd name="T9" fmla="*/ 54761120 h 6753"/>
                <a:gd name="T10" fmla="*/ 133940344 w 34426"/>
                <a:gd name="T11" fmla="*/ 44942699 h 6753"/>
                <a:gd name="T12" fmla="*/ 293920852 w 34426"/>
                <a:gd name="T13" fmla="*/ 57655456 h 6753"/>
                <a:gd name="T14" fmla="*/ 74312598 w 34426"/>
                <a:gd name="T15" fmla="*/ 23658088 h 6753"/>
                <a:gd name="T16" fmla="*/ 164479926 w 34426"/>
                <a:gd name="T17" fmla="*/ 3372414 h 6753"/>
                <a:gd name="T18" fmla="*/ 86564282 w 34426"/>
                <a:gd name="T19" fmla="*/ 0 h 67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6" name="Google Shape;1225;p29">
              <a:extLst>
                <a:ext uri="{FF2B5EF4-FFF2-40B4-BE49-F238E27FC236}">
                  <a16:creationId xmlns:a16="http://schemas.microsoft.com/office/drawing/2014/main" id="{CC6724B8-BCD9-16F2-376C-98D802311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13979109 w 18882"/>
                <a:gd name="T1" fmla="*/ 8501 h 4822"/>
                <a:gd name="T2" fmla="*/ 113979109 w 18882"/>
                <a:gd name="T3" fmla="*/ 8501 h 4822"/>
                <a:gd name="T4" fmla="*/ 0 w 18882"/>
                <a:gd name="T5" fmla="*/ 6975372 h 4822"/>
                <a:gd name="T6" fmla="*/ 0 w 18882"/>
                <a:gd name="T7" fmla="*/ 41160615 h 4822"/>
                <a:gd name="T8" fmla="*/ 161201520 w 18882"/>
                <a:gd name="T9" fmla="*/ 41160615 h 4822"/>
                <a:gd name="T10" fmla="*/ 113979109 w 18882"/>
                <a:gd name="T11" fmla="*/ 8501 h 4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7" name="Google Shape;1226;p29">
              <a:extLst>
                <a:ext uri="{FF2B5EF4-FFF2-40B4-BE49-F238E27FC236}">
                  <a16:creationId xmlns:a16="http://schemas.microsoft.com/office/drawing/2014/main" id="{558834BE-A073-8A40-1827-9E6E832C3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33940344 w 34431"/>
                <a:gd name="T1" fmla="*/ 8501 h 5757"/>
                <a:gd name="T2" fmla="*/ 0 w 34431"/>
                <a:gd name="T3" fmla="*/ 9826928 h 5757"/>
                <a:gd name="T4" fmla="*/ 0 w 34431"/>
                <a:gd name="T5" fmla="*/ 28857640 h 5757"/>
                <a:gd name="T6" fmla="*/ 0 w 34431"/>
                <a:gd name="T7" fmla="*/ 49151921 h 5757"/>
                <a:gd name="T8" fmla="*/ 113979082 w 34431"/>
                <a:gd name="T9" fmla="*/ 42185143 h 5757"/>
                <a:gd name="T10" fmla="*/ 262168889 w 34431"/>
                <a:gd name="T11" fmla="*/ 11747925 h 5757"/>
                <a:gd name="T12" fmla="*/ 293963541 w 34431"/>
                <a:gd name="T13" fmla="*/ 12721267 h 5757"/>
                <a:gd name="T14" fmla="*/ 133940344 w 34431"/>
                <a:gd name="T15" fmla="*/ 8501 h 57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8" name="Google Shape;1227;p29">
              <a:extLst>
                <a:ext uri="{FF2B5EF4-FFF2-40B4-BE49-F238E27FC236}">
                  <a16:creationId xmlns:a16="http://schemas.microsoft.com/office/drawing/2014/main" id="{C19F6822-F9D6-13B5-F24C-C3FE8FE25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8501 h 3814"/>
                <a:gd name="T2" fmla="*/ 145952979 w 22331"/>
                <a:gd name="T3" fmla="*/ 27875818 h 3814"/>
                <a:gd name="T4" fmla="*/ 170362375 w 22331"/>
                <a:gd name="T5" fmla="*/ 32554590 h 3814"/>
                <a:gd name="T6" fmla="*/ 0 w 22331"/>
                <a:gd name="T7" fmla="*/ 8501 h 38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" name="Google Shape;1228;p29">
              <a:extLst>
                <a:ext uri="{FF2B5EF4-FFF2-40B4-BE49-F238E27FC236}">
                  <a16:creationId xmlns:a16="http://schemas.microsoft.com/office/drawing/2014/main" id="{94E16DEA-6621-C1EE-C78B-487DC93BF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43161123 w 16768"/>
                <a:gd name="T1" fmla="*/ 8501 h 7259"/>
                <a:gd name="T2" fmla="*/ 0 w 16768"/>
                <a:gd name="T3" fmla="*/ 61967173 h 7259"/>
                <a:gd name="T4" fmla="*/ 143161123 w 16768"/>
                <a:gd name="T5" fmla="*/ 17314569 h 7259"/>
                <a:gd name="T6" fmla="*/ 143161123 w 16768"/>
                <a:gd name="T7" fmla="*/ 8501 h 7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" name="Google Shape;1229;p29">
              <a:extLst>
                <a:ext uri="{FF2B5EF4-FFF2-40B4-BE49-F238E27FC236}">
                  <a16:creationId xmlns:a16="http://schemas.microsoft.com/office/drawing/2014/main" id="{2CC9EB87-6874-5813-83D7-E7B99A77A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49066544 w 5747"/>
                <a:gd name="T1" fmla="*/ 0 h 3874"/>
                <a:gd name="T2" fmla="*/ 35491500 w 5747"/>
                <a:gd name="T3" fmla="*/ 5660523 h 3874"/>
                <a:gd name="T4" fmla="*/ 8501 w 5747"/>
                <a:gd name="T5" fmla="*/ 33066855 h 3874"/>
                <a:gd name="T6" fmla="*/ 49066544 w 5747"/>
                <a:gd name="T7" fmla="*/ 33066855 h 3874"/>
                <a:gd name="T8" fmla="*/ 49066544 w 5747"/>
                <a:gd name="T9" fmla="*/ 0 h 38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1" name="Google Shape;1230;p29">
              <a:extLst>
                <a:ext uri="{FF2B5EF4-FFF2-40B4-BE49-F238E27FC236}">
                  <a16:creationId xmlns:a16="http://schemas.microsoft.com/office/drawing/2014/main" id="{C2270C9D-C5D9-BEB9-BC6D-1CD457C37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43161123 w 16768"/>
                <a:gd name="T1" fmla="*/ 8501 h 5232"/>
                <a:gd name="T2" fmla="*/ 0 w 16768"/>
                <a:gd name="T3" fmla="*/ 44661096 h 5232"/>
                <a:gd name="T4" fmla="*/ 1511202 w 16768"/>
                <a:gd name="T5" fmla="*/ 44661096 h 5232"/>
                <a:gd name="T6" fmla="*/ 126546681 w 16768"/>
                <a:gd name="T7" fmla="*/ 21463974 h 5232"/>
                <a:gd name="T8" fmla="*/ 126930880 w 16768"/>
                <a:gd name="T9" fmla="*/ 21463974 h 5232"/>
                <a:gd name="T10" fmla="*/ 129586086 w 16768"/>
                <a:gd name="T11" fmla="*/ 39512751 h 5232"/>
                <a:gd name="T12" fmla="*/ 143161123 w 16768"/>
                <a:gd name="T13" fmla="*/ 33852232 h 5232"/>
                <a:gd name="T14" fmla="*/ 143161123 w 16768"/>
                <a:gd name="T15" fmla="*/ 8501 h 52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</p:spTree>
    <p:extLst>
      <p:ext uri="{BB962C8B-B14F-4D97-AF65-F5344CB8AC3E}">
        <p14:creationId xmlns:p14="http://schemas.microsoft.com/office/powerpoint/2010/main" val="214746174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1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1232;p30">
            <a:extLst>
              <a:ext uri="{FF2B5EF4-FFF2-40B4-BE49-F238E27FC236}">
                <a16:creationId xmlns:a16="http://schemas.microsoft.com/office/drawing/2014/main" id="{3ECEE8EC-6B90-A8A5-5B2D-A40A873FD567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11171238" cy="11172825"/>
            <a:chOff x="5697325" y="814050"/>
            <a:chExt cx="926225" cy="926275"/>
          </a:xfrm>
        </p:grpSpPr>
        <p:sp>
          <p:nvSpPr>
            <p:cNvPr id="3" name="Google Shape;1233;p30">
              <a:extLst>
                <a:ext uri="{FF2B5EF4-FFF2-40B4-BE49-F238E27FC236}">
                  <a16:creationId xmlns:a16="http://schemas.microsoft.com/office/drawing/2014/main" id="{83FE9EE1-59F5-0F0F-9244-B89D914A6A02}"/>
                </a:ext>
              </a:extLst>
            </p:cNvPr>
            <p:cNvSpPr/>
            <p:nvPr/>
          </p:nvSpPr>
          <p:spPr>
            <a:xfrm>
              <a:off x="5740760" y="857481"/>
              <a:ext cx="839354" cy="839412"/>
            </a:xfrm>
            <a:custGeom>
              <a:avLst/>
              <a:gdLst/>
              <a:ahLst/>
              <a:cxnLst/>
              <a:rect l="l" t="t" r="r" b="b"/>
              <a:pathLst>
                <a:path w="33576" h="33577" extrusionOk="0">
                  <a:moveTo>
                    <a:pt x="16787" y="510"/>
                  </a:moveTo>
                  <a:cubicBezTo>
                    <a:pt x="19039" y="510"/>
                    <a:pt x="21175" y="964"/>
                    <a:pt x="23125" y="1786"/>
                  </a:cubicBezTo>
                  <a:cubicBezTo>
                    <a:pt x="26044" y="3024"/>
                    <a:pt x="28531" y="5089"/>
                    <a:pt x="30289" y="7685"/>
                  </a:cubicBezTo>
                  <a:cubicBezTo>
                    <a:pt x="32043" y="10287"/>
                    <a:pt x="33067" y="13414"/>
                    <a:pt x="33067" y="16788"/>
                  </a:cubicBezTo>
                  <a:cubicBezTo>
                    <a:pt x="33067" y="19039"/>
                    <a:pt x="32612" y="21175"/>
                    <a:pt x="31790" y="23126"/>
                  </a:cubicBezTo>
                  <a:cubicBezTo>
                    <a:pt x="30552" y="26046"/>
                    <a:pt x="28487" y="28531"/>
                    <a:pt x="25890" y="30290"/>
                  </a:cubicBezTo>
                  <a:cubicBezTo>
                    <a:pt x="23289" y="32042"/>
                    <a:pt x="20162" y="33067"/>
                    <a:pt x="16787" y="33067"/>
                  </a:cubicBezTo>
                  <a:cubicBezTo>
                    <a:pt x="14542" y="33067"/>
                    <a:pt x="12401" y="32612"/>
                    <a:pt x="10451" y="31790"/>
                  </a:cubicBezTo>
                  <a:cubicBezTo>
                    <a:pt x="7531" y="30553"/>
                    <a:pt x="5044" y="28488"/>
                    <a:pt x="3287" y="25892"/>
                  </a:cubicBezTo>
                  <a:cubicBezTo>
                    <a:pt x="1533" y="23290"/>
                    <a:pt x="509" y="20163"/>
                    <a:pt x="509" y="16788"/>
                  </a:cubicBezTo>
                  <a:cubicBezTo>
                    <a:pt x="509" y="14543"/>
                    <a:pt x="964" y="12401"/>
                    <a:pt x="1786" y="10451"/>
                  </a:cubicBezTo>
                  <a:cubicBezTo>
                    <a:pt x="3024" y="7531"/>
                    <a:pt x="5088" y="5046"/>
                    <a:pt x="7684" y="3287"/>
                  </a:cubicBezTo>
                  <a:cubicBezTo>
                    <a:pt x="10287" y="1535"/>
                    <a:pt x="13414" y="510"/>
                    <a:pt x="16787" y="510"/>
                  </a:cubicBezTo>
                  <a:close/>
                  <a:moveTo>
                    <a:pt x="16787" y="0"/>
                  </a:moveTo>
                  <a:cubicBezTo>
                    <a:pt x="14471" y="0"/>
                    <a:pt x="12264" y="471"/>
                    <a:pt x="10254" y="1320"/>
                  </a:cubicBezTo>
                  <a:cubicBezTo>
                    <a:pt x="7241" y="2597"/>
                    <a:pt x="4678" y="4722"/>
                    <a:pt x="2870" y="7400"/>
                  </a:cubicBezTo>
                  <a:cubicBezTo>
                    <a:pt x="1057" y="10084"/>
                    <a:pt x="0" y="13310"/>
                    <a:pt x="0" y="16788"/>
                  </a:cubicBezTo>
                  <a:cubicBezTo>
                    <a:pt x="0" y="19105"/>
                    <a:pt x="471" y="21313"/>
                    <a:pt x="1320" y="23323"/>
                  </a:cubicBezTo>
                  <a:cubicBezTo>
                    <a:pt x="2597" y="26335"/>
                    <a:pt x="4721" y="28898"/>
                    <a:pt x="7400" y="30706"/>
                  </a:cubicBezTo>
                  <a:cubicBezTo>
                    <a:pt x="10083" y="32520"/>
                    <a:pt x="13310" y="33577"/>
                    <a:pt x="16787" y="33577"/>
                  </a:cubicBezTo>
                  <a:cubicBezTo>
                    <a:pt x="19105" y="33577"/>
                    <a:pt x="21312" y="33105"/>
                    <a:pt x="23322" y="32257"/>
                  </a:cubicBezTo>
                  <a:cubicBezTo>
                    <a:pt x="26335" y="30980"/>
                    <a:pt x="28898" y="28855"/>
                    <a:pt x="30706" y="26177"/>
                  </a:cubicBezTo>
                  <a:cubicBezTo>
                    <a:pt x="32518" y="23498"/>
                    <a:pt x="33575" y="20267"/>
                    <a:pt x="33575" y="16788"/>
                  </a:cubicBezTo>
                  <a:cubicBezTo>
                    <a:pt x="33575" y="14471"/>
                    <a:pt x="33105" y="12264"/>
                    <a:pt x="32255" y="10254"/>
                  </a:cubicBezTo>
                  <a:cubicBezTo>
                    <a:pt x="30979" y="7241"/>
                    <a:pt x="28855" y="4678"/>
                    <a:pt x="26176" y="2870"/>
                  </a:cubicBezTo>
                  <a:cubicBezTo>
                    <a:pt x="23498" y="1057"/>
                    <a:pt x="20265" y="0"/>
                    <a:pt x="167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4" name="Google Shape;1234;p30">
              <a:extLst>
                <a:ext uri="{FF2B5EF4-FFF2-40B4-BE49-F238E27FC236}">
                  <a16:creationId xmlns:a16="http://schemas.microsoft.com/office/drawing/2014/main" id="{18886D4E-DC46-42B0-1B17-C9E46FA1A57F}"/>
                </a:ext>
              </a:extLst>
            </p:cNvPr>
            <p:cNvSpPr/>
            <p:nvPr/>
          </p:nvSpPr>
          <p:spPr>
            <a:xfrm>
              <a:off x="5697325" y="814050"/>
              <a:ext cx="926225" cy="926275"/>
            </a:xfrm>
            <a:custGeom>
              <a:avLst/>
              <a:gdLst/>
              <a:ahLst/>
              <a:cxnLst/>
              <a:rect l="l" t="t" r="r" b="b"/>
              <a:pathLst>
                <a:path w="37049" h="37051" extrusionOk="0">
                  <a:moveTo>
                    <a:pt x="18524" y="511"/>
                  </a:moveTo>
                  <a:cubicBezTo>
                    <a:pt x="21011" y="511"/>
                    <a:pt x="23383" y="1014"/>
                    <a:pt x="25536" y="1924"/>
                  </a:cubicBezTo>
                  <a:cubicBezTo>
                    <a:pt x="28772" y="3293"/>
                    <a:pt x="31522" y="5577"/>
                    <a:pt x="33467" y="8452"/>
                  </a:cubicBezTo>
                  <a:cubicBezTo>
                    <a:pt x="35406" y="11328"/>
                    <a:pt x="36545" y="14795"/>
                    <a:pt x="36545" y="18525"/>
                  </a:cubicBezTo>
                  <a:cubicBezTo>
                    <a:pt x="36545" y="21013"/>
                    <a:pt x="36041" y="23384"/>
                    <a:pt x="35127" y="25536"/>
                  </a:cubicBezTo>
                  <a:cubicBezTo>
                    <a:pt x="33757" y="28774"/>
                    <a:pt x="31472" y="31522"/>
                    <a:pt x="28598" y="33468"/>
                  </a:cubicBezTo>
                  <a:cubicBezTo>
                    <a:pt x="25721" y="35412"/>
                    <a:pt x="22255" y="36545"/>
                    <a:pt x="18524" y="36545"/>
                  </a:cubicBezTo>
                  <a:cubicBezTo>
                    <a:pt x="16038" y="36545"/>
                    <a:pt x="13667" y="36042"/>
                    <a:pt x="11514" y="35127"/>
                  </a:cubicBezTo>
                  <a:cubicBezTo>
                    <a:pt x="8277" y="33757"/>
                    <a:pt x="5527" y="31474"/>
                    <a:pt x="3583" y="28598"/>
                  </a:cubicBezTo>
                  <a:cubicBezTo>
                    <a:pt x="1644" y="25723"/>
                    <a:pt x="504" y="22261"/>
                    <a:pt x="504" y="18525"/>
                  </a:cubicBezTo>
                  <a:cubicBezTo>
                    <a:pt x="504" y="16038"/>
                    <a:pt x="1014" y="13667"/>
                    <a:pt x="1923" y="11515"/>
                  </a:cubicBezTo>
                  <a:cubicBezTo>
                    <a:pt x="3293" y="8277"/>
                    <a:pt x="5576" y="5527"/>
                    <a:pt x="8452" y="3583"/>
                  </a:cubicBezTo>
                  <a:cubicBezTo>
                    <a:pt x="11327" y="1644"/>
                    <a:pt x="14795" y="511"/>
                    <a:pt x="18524" y="511"/>
                  </a:cubicBezTo>
                  <a:close/>
                  <a:moveTo>
                    <a:pt x="18524" y="1"/>
                  </a:moveTo>
                  <a:cubicBezTo>
                    <a:pt x="15967" y="1"/>
                    <a:pt x="13529" y="521"/>
                    <a:pt x="11317" y="1459"/>
                  </a:cubicBezTo>
                  <a:cubicBezTo>
                    <a:pt x="7992" y="2865"/>
                    <a:pt x="5160" y="5210"/>
                    <a:pt x="3166" y="8168"/>
                  </a:cubicBezTo>
                  <a:cubicBezTo>
                    <a:pt x="1167" y="11126"/>
                    <a:pt x="1" y="14691"/>
                    <a:pt x="1" y="18525"/>
                  </a:cubicBezTo>
                  <a:cubicBezTo>
                    <a:pt x="1" y="21084"/>
                    <a:pt x="521" y="23521"/>
                    <a:pt x="1457" y="25738"/>
                  </a:cubicBezTo>
                  <a:cubicBezTo>
                    <a:pt x="2860" y="29064"/>
                    <a:pt x="5209" y="31890"/>
                    <a:pt x="8167" y="33889"/>
                  </a:cubicBezTo>
                  <a:cubicBezTo>
                    <a:pt x="11125" y="35883"/>
                    <a:pt x="14691" y="37050"/>
                    <a:pt x="18524" y="37050"/>
                  </a:cubicBezTo>
                  <a:cubicBezTo>
                    <a:pt x="23640" y="37050"/>
                    <a:pt x="28274" y="34980"/>
                    <a:pt x="31626" y="31628"/>
                  </a:cubicBezTo>
                  <a:cubicBezTo>
                    <a:pt x="34973" y="28275"/>
                    <a:pt x="37049" y="23642"/>
                    <a:pt x="37049" y="18525"/>
                  </a:cubicBezTo>
                  <a:cubicBezTo>
                    <a:pt x="37049" y="13409"/>
                    <a:pt x="34973" y="8776"/>
                    <a:pt x="31626" y="5429"/>
                  </a:cubicBezTo>
                  <a:cubicBezTo>
                    <a:pt x="28274" y="2077"/>
                    <a:pt x="23640" y="1"/>
                    <a:pt x="185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5" name="Google Shape;1235;p30">
              <a:extLst>
                <a:ext uri="{FF2B5EF4-FFF2-40B4-BE49-F238E27FC236}">
                  <a16:creationId xmlns:a16="http://schemas.microsoft.com/office/drawing/2014/main" id="{74B95004-4F1C-C287-2C4C-D0EB7B97CF35}"/>
                </a:ext>
              </a:extLst>
            </p:cNvPr>
            <p:cNvSpPr/>
            <p:nvPr/>
          </p:nvSpPr>
          <p:spPr>
            <a:xfrm>
              <a:off x="5904761" y="1021468"/>
              <a:ext cx="511352" cy="511439"/>
            </a:xfrm>
            <a:custGeom>
              <a:avLst/>
              <a:gdLst/>
              <a:ahLst/>
              <a:cxnLst/>
              <a:rect l="l" t="t" r="r" b="b"/>
              <a:pathLst>
                <a:path w="20454" h="20453" extrusionOk="0">
                  <a:moveTo>
                    <a:pt x="10226" y="509"/>
                  </a:moveTo>
                  <a:cubicBezTo>
                    <a:pt x="11568" y="509"/>
                    <a:pt x="12845" y="778"/>
                    <a:pt x="14012" y="1271"/>
                  </a:cubicBezTo>
                  <a:cubicBezTo>
                    <a:pt x="15754" y="2011"/>
                    <a:pt x="17238" y="3242"/>
                    <a:pt x="18284" y="4793"/>
                  </a:cubicBezTo>
                  <a:cubicBezTo>
                    <a:pt x="19336" y="6343"/>
                    <a:pt x="19943" y="8211"/>
                    <a:pt x="19943" y="10226"/>
                  </a:cubicBezTo>
                  <a:cubicBezTo>
                    <a:pt x="19943" y="11569"/>
                    <a:pt x="19675" y="12845"/>
                    <a:pt x="19182" y="14011"/>
                  </a:cubicBezTo>
                  <a:cubicBezTo>
                    <a:pt x="18442" y="15753"/>
                    <a:pt x="17210" y="17237"/>
                    <a:pt x="15661" y="18283"/>
                  </a:cubicBezTo>
                  <a:cubicBezTo>
                    <a:pt x="14111" y="19335"/>
                    <a:pt x="12243" y="19944"/>
                    <a:pt x="10226" y="19944"/>
                  </a:cubicBezTo>
                  <a:cubicBezTo>
                    <a:pt x="8885" y="19944"/>
                    <a:pt x="7609" y="19674"/>
                    <a:pt x="6442" y="19181"/>
                  </a:cubicBezTo>
                  <a:cubicBezTo>
                    <a:pt x="4700" y="18442"/>
                    <a:pt x="3216" y="17209"/>
                    <a:pt x="2169" y="15660"/>
                  </a:cubicBezTo>
                  <a:cubicBezTo>
                    <a:pt x="1118" y="14110"/>
                    <a:pt x="510" y="12242"/>
                    <a:pt x="510" y="10226"/>
                  </a:cubicBezTo>
                  <a:cubicBezTo>
                    <a:pt x="510" y="8884"/>
                    <a:pt x="779" y="7608"/>
                    <a:pt x="1271" y="6442"/>
                  </a:cubicBezTo>
                  <a:cubicBezTo>
                    <a:pt x="2010" y="4700"/>
                    <a:pt x="3243" y="3216"/>
                    <a:pt x="4793" y="2170"/>
                  </a:cubicBezTo>
                  <a:cubicBezTo>
                    <a:pt x="6343" y="1123"/>
                    <a:pt x="8211" y="509"/>
                    <a:pt x="10226" y="509"/>
                  </a:cubicBezTo>
                  <a:close/>
                  <a:moveTo>
                    <a:pt x="10226" y="1"/>
                  </a:moveTo>
                  <a:cubicBezTo>
                    <a:pt x="8813" y="1"/>
                    <a:pt x="7472" y="291"/>
                    <a:pt x="6244" y="805"/>
                  </a:cubicBezTo>
                  <a:cubicBezTo>
                    <a:pt x="4409" y="1583"/>
                    <a:pt x="2849" y="2876"/>
                    <a:pt x="1747" y="4508"/>
                  </a:cubicBezTo>
                  <a:cubicBezTo>
                    <a:pt x="647" y="6141"/>
                    <a:pt x="0" y="8113"/>
                    <a:pt x="0" y="10226"/>
                  </a:cubicBezTo>
                  <a:cubicBezTo>
                    <a:pt x="0" y="11640"/>
                    <a:pt x="286" y="12982"/>
                    <a:pt x="806" y="14208"/>
                  </a:cubicBezTo>
                  <a:cubicBezTo>
                    <a:pt x="1583" y="16043"/>
                    <a:pt x="2877" y="17604"/>
                    <a:pt x="4508" y="18705"/>
                  </a:cubicBezTo>
                  <a:cubicBezTo>
                    <a:pt x="6141" y="19806"/>
                    <a:pt x="8112" y="20452"/>
                    <a:pt x="10226" y="20452"/>
                  </a:cubicBezTo>
                  <a:cubicBezTo>
                    <a:pt x="11639" y="20452"/>
                    <a:pt x="12981" y="20167"/>
                    <a:pt x="14209" y="19648"/>
                  </a:cubicBezTo>
                  <a:cubicBezTo>
                    <a:pt x="16043" y="18870"/>
                    <a:pt x="17605" y="17577"/>
                    <a:pt x="18705" y="15945"/>
                  </a:cubicBezTo>
                  <a:cubicBezTo>
                    <a:pt x="19807" y="14312"/>
                    <a:pt x="20453" y="12346"/>
                    <a:pt x="20453" y="10226"/>
                  </a:cubicBezTo>
                  <a:cubicBezTo>
                    <a:pt x="20453" y="8813"/>
                    <a:pt x="20168" y="7471"/>
                    <a:pt x="19648" y="6245"/>
                  </a:cubicBezTo>
                  <a:cubicBezTo>
                    <a:pt x="18869" y="4410"/>
                    <a:pt x="17577" y="2848"/>
                    <a:pt x="15944" y="1748"/>
                  </a:cubicBezTo>
                  <a:cubicBezTo>
                    <a:pt x="14313" y="646"/>
                    <a:pt x="12341" y="1"/>
                    <a:pt x="102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6" name="Google Shape;1236;p30">
              <a:extLst>
                <a:ext uri="{FF2B5EF4-FFF2-40B4-BE49-F238E27FC236}">
                  <a16:creationId xmlns:a16="http://schemas.microsoft.com/office/drawing/2014/main" id="{DD5EB08B-58C3-9431-A5D2-D2A1655F127B}"/>
                </a:ext>
              </a:extLst>
            </p:cNvPr>
            <p:cNvSpPr/>
            <p:nvPr/>
          </p:nvSpPr>
          <p:spPr>
            <a:xfrm>
              <a:off x="5951751" y="1068322"/>
              <a:ext cx="417374" cy="417337"/>
            </a:xfrm>
            <a:custGeom>
              <a:avLst/>
              <a:gdLst/>
              <a:ahLst/>
              <a:cxnLst/>
              <a:rect l="l" t="t" r="r" b="b"/>
              <a:pathLst>
                <a:path w="16696" h="16691" extrusionOk="0">
                  <a:moveTo>
                    <a:pt x="8348" y="504"/>
                  </a:moveTo>
                  <a:cubicBezTo>
                    <a:pt x="9433" y="504"/>
                    <a:pt x="10463" y="724"/>
                    <a:pt x="11399" y="1124"/>
                  </a:cubicBezTo>
                  <a:cubicBezTo>
                    <a:pt x="12807" y="1715"/>
                    <a:pt x="14001" y="2711"/>
                    <a:pt x="14850" y="3960"/>
                  </a:cubicBezTo>
                  <a:cubicBezTo>
                    <a:pt x="15694" y="5214"/>
                    <a:pt x="16187" y="6721"/>
                    <a:pt x="16187" y="8343"/>
                  </a:cubicBezTo>
                  <a:cubicBezTo>
                    <a:pt x="16187" y="9427"/>
                    <a:pt x="15967" y="10457"/>
                    <a:pt x="15573" y="11393"/>
                  </a:cubicBezTo>
                  <a:cubicBezTo>
                    <a:pt x="14976" y="12801"/>
                    <a:pt x="13985" y="14001"/>
                    <a:pt x="12731" y="14843"/>
                  </a:cubicBezTo>
                  <a:cubicBezTo>
                    <a:pt x="11482" y="15687"/>
                    <a:pt x="9976" y="16180"/>
                    <a:pt x="8348" y="16186"/>
                  </a:cubicBezTo>
                  <a:cubicBezTo>
                    <a:pt x="7264" y="16186"/>
                    <a:pt x="6234" y="15961"/>
                    <a:pt x="5298" y="15566"/>
                  </a:cubicBezTo>
                  <a:cubicBezTo>
                    <a:pt x="3891" y="14970"/>
                    <a:pt x="2696" y="13978"/>
                    <a:pt x="1848" y="12730"/>
                  </a:cubicBezTo>
                  <a:cubicBezTo>
                    <a:pt x="1004" y="11476"/>
                    <a:pt x="511" y="9969"/>
                    <a:pt x="511" y="8343"/>
                  </a:cubicBezTo>
                  <a:cubicBezTo>
                    <a:pt x="511" y="7264"/>
                    <a:pt x="730" y="6233"/>
                    <a:pt x="1125" y="5292"/>
                  </a:cubicBezTo>
                  <a:cubicBezTo>
                    <a:pt x="1722" y="3889"/>
                    <a:pt x="2713" y="2690"/>
                    <a:pt x="3967" y="1847"/>
                  </a:cubicBezTo>
                  <a:cubicBezTo>
                    <a:pt x="5216" y="997"/>
                    <a:pt x="6722" y="504"/>
                    <a:pt x="8348" y="504"/>
                  </a:cubicBezTo>
                  <a:close/>
                  <a:moveTo>
                    <a:pt x="8348" y="1"/>
                  </a:moveTo>
                  <a:cubicBezTo>
                    <a:pt x="7198" y="1"/>
                    <a:pt x="6098" y="231"/>
                    <a:pt x="5101" y="653"/>
                  </a:cubicBezTo>
                  <a:cubicBezTo>
                    <a:pt x="3600" y="1288"/>
                    <a:pt x="2329" y="2345"/>
                    <a:pt x="1431" y="3676"/>
                  </a:cubicBezTo>
                  <a:cubicBezTo>
                    <a:pt x="527" y="5012"/>
                    <a:pt x="1" y="6617"/>
                    <a:pt x="1" y="8343"/>
                  </a:cubicBezTo>
                  <a:cubicBezTo>
                    <a:pt x="1" y="9498"/>
                    <a:pt x="237" y="10593"/>
                    <a:pt x="658" y="11590"/>
                  </a:cubicBezTo>
                  <a:cubicBezTo>
                    <a:pt x="1294" y="13091"/>
                    <a:pt x="2351" y="14368"/>
                    <a:pt x="3682" y="15265"/>
                  </a:cubicBezTo>
                  <a:cubicBezTo>
                    <a:pt x="5013" y="16165"/>
                    <a:pt x="6623" y="16690"/>
                    <a:pt x="8348" y="16690"/>
                  </a:cubicBezTo>
                  <a:cubicBezTo>
                    <a:pt x="9498" y="16690"/>
                    <a:pt x="10600" y="16454"/>
                    <a:pt x="11596" y="16033"/>
                  </a:cubicBezTo>
                  <a:cubicBezTo>
                    <a:pt x="13098" y="15402"/>
                    <a:pt x="14369" y="14340"/>
                    <a:pt x="15267" y="13010"/>
                  </a:cubicBezTo>
                  <a:cubicBezTo>
                    <a:pt x="16170" y="11678"/>
                    <a:pt x="16696" y="10073"/>
                    <a:pt x="16696" y="8343"/>
                  </a:cubicBezTo>
                  <a:cubicBezTo>
                    <a:pt x="16696" y="7193"/>
                    <a:pt x="16460" y="6096"/>
                    <a:pt x="16038" y="5095"/>
                  </a:cubicBezTo>
                  <a:cubicBezTo>
                    <a:pt x="15403" y="3599"/>
                    <a:pt x="14346" y="2322"/>
                    <a:pt x="13015" y="1425"/>
                  </a:cubicBezTo>
                  <a:cubicBezTo>
                    <a:pt x="11685" y="527"/>
                    <a:pt x="10074" y="1"/>
                    <a:pt x="83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7" name="Google Shape;1237;p30">
              <a:extLst>
                <a:ext uri="{FF2B5EF4-FFF2-40B4-BE49-F238E27FC236}">
                  <a16:creationId xmlns:a16="http://schemas.microsoft.com/office/drawing/2014/main" id="{46915127-AEB2-32B6-FAC5-2C9A3FDC8043}"/>
                </a:ext>
              </a:extLst>
            </p:cNvPr>
            <p:cNvSpPr/>
            <p:nvPr/>
          </p:nvSpPr>
          <p:spPr>
            <a:xfrm>
              <a:off x="5769980" y="904335"/>
              <a:ext cx="780914" cy="745705"/>
            </a:xfrm>
            <a:custGeom>
              <a:avLst/>
              <a:gdLst/>
              <a:ahLst/>
              <a:cxnLst/>
              <a:rect l="l" t="t" r="r" b="b"/>
              <a:pathLst>
                <a:path w="31234" h="29831" extrusionOk="0">
                  <a:moveTo>
                    <a:pt x="20042" y="504"/>
                  </a:moveTo>
                  <a:cubicBezTo>
                    <a:pt x="20125" y="504"/>
                    <a:pt x="20207" y="521"/>
                    <a:pt x="20289" y="544"/>
                  </a:cubicBezTo>
                  <a:cubicBezTo>
                    <a:pt x="20355" y="565"/>
                    <a:pt x="20414" y="597"/>
                    <a:pt x="20475" y="636"/>
                  </a:cubicBezTo>
                  <a:cubicBezTo>
                    <a:pt x="20590" y="708"/>
                    <a:pt x="20694" y="806"/>
                    <a:pt x="20798" y="943"/>
                  </a:cubicBezTo>
                  <a:cubicBezTo>
                    <a:pt x="20886" y="1058"/>
                    <a:pt x="20968" y="1194"/>
                    <a:pt x="21051" y="1353"/>
                  </a:cubicBezTo>
                  <a:cubicBezTo>
                    <a:pt x="21187" y="1622"/>
                    <a:pt x="21308" y="1945"/>
                    <a:pt x="21423" y="2285"/>
                  </a:cubicBezTo>
                  <a:cubicBezTo>
                    <a:pt x="21511" y="2542"/>
                    <a:pt x="21592" y="2805"/>
                    <a:pt x="21680" y="3068"/>
                  </a:cubicBezTo>
                  <a:cubicBezTo>
                    <a:pt x="21812" y="3462"/>
                    <a:pt x="21948" y="3851"/>
                    <a:pt x="22118" y="4197"/>
                  </a:cubicBezTo>
                  <a:cubicBezTo>
                    <a:pt x="22206" y="4366"/>
                    <a:pt x="22299" y="4531"/>
                    <a:pt x="22408" y="4673"/>
                  </a:cubicBezTo>
                  <a:cubicBezTo>
                    <a:pt x="22518" y="4816"/>
                    <a:pt x="22638" y="4947"/>
                    <a:pt x="22780" y="5051"/>
                  </a:cubicBezTo>
                  <a:cubicBezTo>
                    <a:pt x="22962" y="5183"/>
                    <a:pt x="23164" y="5269"/>
                    <a:pt x="23384" y="5330"/>
                  </a:cubicBezTo>
                  <a:cubicBezTo>
                    <a:pt x="23576" y="5385"/>
                    <a:pt x="23778" y="5423"/>
                    <a:pt x="23991" y="5446"/>
                  </a:cubicBezTo>
                  <a:cubicBezTo>
                    <a:pt x="24358" y="5489"/>
                    <a:pt x="24759" y="5494"/>
                    <a:pt x="25153" y="5499"/>
                  </a:cubicBezTo>
                  <a:cubicBezTo>
                    <a:pt x="25449" y="5499"/>
                    <a:pt x="25738" y="5499"/>
                    <a:pt x="26023" y="5506"/>
                  </a:cubicBezTo>
                  <a:cubicBezTo>
                    <a:pt x="26238" y="5511"/>
                    <a:pt x="26440" y="5522"/>
                    <a:pt x="26632" y="5539"/>
                  </a:cubicBezTo>
                  <a:cubicBezTo>
                    <a:pt x="26916" y="5572"/>
                    <a:pt x="27174" y="5620"/>
                    <a:pt x="27376" y="5703"/>
                  </a:cubicBezTo>
                  <a:cubicBezTo>
                    <a:pt x="27480" y="5747"/>
                    <a:pt x="27573" y="5790"/>
                    <a:pt x="27644" y="5845"/>
                  </a:cubicBezTo>
                  <a:cubicBezTo>
                    <a:pt x="27722" y="5900"/>
                    <a:pt x="27788" y="5960"/>
                    <a:pt x="27841" y="6037"/>
                  </a:cubicBezTo>
                  <a:cubicBezTo>
                    <a:pt x="27897" y="6119"/>
                    <a:pt x="27940" y="6207"/>
                    <a:pt x="27968" y="6316"/>
                  </a:cubicBezTo>
                  <a:cubicBezTo>
                    <a:pt x="28001" y="6420"/>
                    <a:pt x="28012" y="6541"/>
                    <a:pt x="28012" y="6677"/>
                  </a:cubicBezTo>
                  <a:cubicBezTo>
                    <a:pt x="28012" y="6930"/>
                    <a:pt x="27962" y="7225"/>
                    <a:pt x="27881" y="7537"/>
                  </a:cubicBezTo>
                  <a:cubicBezTo>
                    <a:pt x="27826" y="7779"/>
                    <a:pt x="27749" y="8025"/>
                    <a:pt x="27667" y="8282"/>
                  </a:cubicBezTo>
                  <a:cubicBezTo>
                    <a:pt x="27546" y="8666"/>
                    <a:pt x="27414" y="9055"/>
                    <a:pt x="27310" y="9443"/>
                  </a:cubicBezTo>
                  <a:cubicBezTo>
                    <a:pt x="27257" y="9635"/>
                    <a:pt x="27212" y="9827"/>
                    <a:pt x="27179" y="10014"/>
                  </a:cubicBezTo>
                  <a:cubicBezTo>
                    <a:pt x="27151" y="10199"/>
                    <a:pt x="27130" y="10386"/>
                    <a:pt x="27130" y="10567"/>
                  </a:cubicBezTo>
                  <a:cubicBezTo>
                    <a:pt x="27130" y="10764"/>
                    <a:pt x="27151" y="10961"/>
                    <a:pt x="27217" y="11147"/>
                  </a:cubicBezTo>
                  <a:cubicBezTo>
                    <a:pt x="27283" y="11356"/>
                    <a:pt x="27393" y="11541"/>
                    <a:pt x="27535" y="11717"/>
                  </a:cubicBezTo>
                  <a:cubicBezTo>
                    <a:pt x="27656" y="11875"/>
                    <a:pt x="27798" y="12018"/>
                    <a:pt x="27957" y="12160"/>
                  </a:cubicBezTo>
                  <a:cubicBezTo>
                    <a:pt x="28231" y="12407"/>
                    <a:pt x="28543" y="12643"/>
                    <a:pt x="28860" y="12873"/>
                  </a:cubicBezTo>
                  <a:cubicBezTo>
                    <a:pt x="29102" y="13048"/>
                    <a:pt x="29343" y="13217"/>
                    <a:pt x="29567" y="13393"/>
                  </a:cubicBezTo>
                  <a:cubicBezTo>
                    <a:pt x="29732" y="13518"/>
                    <a:pt x="29891" y="13650"/>
                    <a:pt x="30038" y="13781"/>
                  </a:cubicBezTo>
                  <a:cubicBezTo>
                    <a:pt x="30252" y="13973"/>
                    <a:pt x="30427" y="14170"/>
                    <a:pt x="30548" y="14357"/>
                  </a:cubicBezTo>
                  <a:cubicBezTo>
                    <a:pt x="30602" y="14455"/>
                    <a:pt x="30652" y="14549"/>
                    <a:pt x="30680" y="14642"/>
                  </a:cubicBezTo>
                  <a:cubicBezTo>
                    <a:pt x="30707" y="14734"/>
                    <a:pt x="30723" y="14822"/>
                    <a:pt x="30723" y="14915"/>
                  </a:cubicBezTo>
                  <a:cubicBezTo>
                    <a:pt x="30723" y="14986"/>
                    <a:pt x="30718" y="15057"/>
                    <a:pt x="30695" y="15128"/>
                  </a:cubicBezTo>
                  <a:cubicBezTo>
                    <a:pt x="30663" y="15260"/>
                    <a:pt x="30597" y="15398"/>
                    <a:pt x="30503" y="15535"/>
                  </a:cubicBezTo>
                  <a:cubicBezTo>
                    <a:pt x="30422" y="15661"/>
                    <a:pt x="30313" y="15780"/>
                    <a:pt x="30192" y="15907"/>
                  </a:cubicBezTo>
                  <a:cubicBezTo>
                    <a:pt x="29972" y="16121"/>
                    <a:pt x="29704" y="16334"/>
                    <a:pt x="29419" y="16553"/>
                  </a:cubicBezTo>
                  <a:cubicBezTo>
                    <a:pt x="29201" y="16712"/>
                    <a:pt x="28976" y="16877"/>
                    <a:pt x="28751" y="17041"/>
                  </a:cubicBezTo>
                  <a:cubicBezTo>
                    <a:pt x="28423" y="17282"/>
                    <a:pt x="28094" y="17534"/>
                    <a:pt x="27820" y="17797"/>
                  </a:cubicBezTo>
                  <a:cubicBezTo>
                    <a:pt x="27684" y="17934"/>
                    <a:pt x="27563" y="18070"/>
                    <a:pt x="27459" y="18218"/>
                  </a:cubicBezTo>
                  <a:cubicBezTo>
                    <a:pt x="27355" y="18361"/>
                    <a:pt x="27267" y="18520"/>
                    <a:pt x="27217" y="18684"/>
                  </a:cubicBezTo>
                  <a:cubicBezTo>
                    <a:pt x="27151" y="18870"/>
                    <a:pt x="27130" y="19067"/>
                    <a:pt x="27130" y="19264"/>
                  </a:cubicBezTo>
                  <a:cubicBezTo>
                    <a:pt x="27130" y="19587"/>
                    <a:pt x="27191" y="19921"/>
                    <a:pt x="27278" y="20262"/>
                  </a:cubicBezTo>
                  <a:cubicBezTo>
                    <a:pt x="27338" y="20518"/>
                    <a:pt x="27421" y="20776"/>
                    <a:pt x="27502" y="21033"/>
                  </a:cubicBezTo>
                  <a:cubicBezTo>
                    <a:pt x="27623" y="21422"/>
                    <a:pt x="27755" y="21812"/>
                    <a:pt x="27853" y="22173"/>
                  </a:cubicBezTo>
                  <a:cubicBezTo>
                    <a:pt x="27902" y="22353"/>
                    <a:pt x="27940" y="22529"/>
                    <a:pt x="27968" y="22694"/>
                  </a:cubicBezTo>
                  <a:cubicBezTo>
                    <a:pt x="27995" y="22858"/>
                    <a:pt x="28012" y="23010"/>
                    <a:pt x="28012" y="23154"/>
                  </a:cubicBezTo>
                  <a:cubicBezTo>
                    <a:pt x="28012" y="23290"/>
                    <a:pt x="28001" y="23410"/>
                    <a:pt x="27968" y="23515"/>
                  </a:cubicBezTo>
                  <a:cubicBezTo>
                    <a:pt x="27940" y="23624"/>
                    <a:pt x="27897" y="23718"/>
                    <a:pt x="27841" y="23799"/>
                  </a:cubicBezTo>
                  <a:cubicBezTo>
                    <a:pt x="27798" y="23854"/>
                    <a:pt x="27755" y="23903"/>
                    <a:pt x="27700" y="23948"/>
                  </a:cubicBezTo>
                  <a:cubicBezTo>
                    <a:pt x="27596" y="24029"/>
                    <a:pt x="27464" y="24100"/>
                    <a:pt x="27310" y="24155"/>
                  </a:cubicBezTo>
                  <a:cubicBezTo>
                    <a:pt x="27168" y="24205"/>
                    <a:pt x="27015" y="24238"/>
                    <a:pt x="26840" y="24265"/>
                  </a:cubicBezTo>
                  <a:cubicBezTo>
                    <a:pt x="26544" y="24309"/>
                    <a:pt x="26198" y="24325"/>
                    <a:pt x="25837" y="24330"/>
                  </a:cubicBezTo>
                  <a:cubicBezTo>
                    <a:pt x="25703" y="24334"/>
                    <a:pt x="25566" y="24334"/>
                    <a:pt x="25428" y="24334"/>
                  </a:cubicBezTo>
                  <a:cubicBezTo>
                    <a:pt x="25291" y="24334"/>
                    <a:pt x="25153" y="24334"/>
                    <a:pt x="25015" y="24337"/>
                  </a:cubicBezTo>
                  <a:cubicBezTo>
                    <a:pt x="24600" y="24337"/>
                    <a:pt x="24183" y="24353"/>
                    <a:pt x="23806" y="24408"/>
                  </a:cubicBezTo>
                  <a:cubicBezTo>
                    <a:pt x="23614" y="24441"/>
                    <a:pt x="23432" y="24479"/>
                    <a:pt x="23258" y="24539"/>
                  </a:cubicBezTo>
                  <a:cubicBezTo>
                    <a:pt x="23088" y="24600"/>
                    <a:pt x="22924" y="24676"/>
                    <a:pt x="22780" y="24780"/>
                  </a:cubicBezTo>
                  <a:cubicBezTo>
                    <a:pt x="22606" y="24911"/>
                    <a:pt x="22458" y="25076"/>
                    <a:pt x="22332" y="25268"/>
                  </a:cubicBezTo>
                  <a:cubicBezTo>
                    <a:pt x="22222" y="25432"/>
                    <a:pt x="22123" y="25612"/>
                    <a:pt x="22042" y="25804"/>
                  </a:cubicBezTo>
                  <a:cubicBezTo>
                    <a:pt x="21888" y="26144"/>
                    <a:pt x="21762" y="26516"/>
                    <a:pt x="21637" y="26894"/>
                  </a:cubicBezTo>
                  <a:cubicBezTo>
                    <a:pt x="21543" y="27174"/>
                    <a:pt x="21455" y="27452"/>
                    <a:pt x="21362" y="27722"/>
                  </a:cubicBezTo>
                  <a:cubicBezTo>
                    <a:pt x="21291" y="27919"/>
                    <a:pt x="21215" y="28110"/>
                    <a:pt x="21137" y="28286"/>
                  </a:cubicBezTo>
                  <a:cubicBezTo>
                    <a:pt x="21023" y="28554"/>
                    <a:pt x="20891" y="28779"/>
                    <a:pt x="20749" y="28948"/>
                  </a:cubicBezTo>
                  <a:cubicBezTo>
                    <a:pt x="20677" y="29036"/>
                    <a:pt x="20606" y="29107"/>
                    <a:pt x="20530" y="29161"/>
                  </a:cubicBezTo>
                  <a:cubicBezTo>
                    <a:pt x="20454" y="29216"/>
                    <a:pt x="20371" y="29260"/>
                    <a:pt x="20289" y="29287"/>
                  </a:cubicBezTo>
                  <a:cubicBezTo>
                    <a:pt x="20207" y="29315"/>
                    <a:pt x="20125" y="29326"/>
                    <a:pt x="20042" y="29326"/>
                  </a:cubicBezTo>
                  <a:cubicBezTo>
                    <a:pt x="19911" y="29326"/>
                    <a:pt x="19769" y="29299"/>
                    <a:pt x="19610" y="29244"/>
                  </a:cubicBezTo>
                  <a:cubicBezTo>
                    <a:pt x="19473" y="29194"/>
                    <a:pt x="19325" y="29128"/>
                    <a:pt x="19177" y="29047"/>
                  </a:cubicBezTo>
                  <a:cubicBezTo>
                    <a:pt x="18909" y="28905"/>
                    <a:pt x="18629" y="28713"/>
                    <a:pt x="18339" y="28511"/>
                  </a:cubicBezTo>
                  <a:cubicBezTo>
                    <a:pt x="18126" y="28357"/>
                    <a:pt x="17901" y="28192"/>
                    <a:pt x="17676" y="28033"/>
                  </a:cubicBezTo>
                  <a:cubicBezTo>
                    <a:pt x="17342" y="27798"/>
                    <a:pt x="17008" y="27568"/>
                    <a:pt x="16663" y="27398"/>
                  </a:cubicBezTo>
                  <a:cubicBezTo>
                    <a:pt x="16493" y="27310"/>
                    <a:pt x="16318" y="27239"/>
                    <a:pt x="16149" y="27189"/>
                  </a:cubicBezTo>
                  <a:cubicBezTo>
                    <a:pt x="15972" y="27136"/>
                    <a:pt x="15798" y="27108"/>
                    <a:pt x="15616" y="27108"/>
                  </a:cubicBezTo>
                  <a:cubicBezTo>
                    <a:pt x="15408" y="27108"/>
                    <a:pt x="15206" y="27146"/>
                    <a:pt x="15004" y="27217"/>
                  </a:cubicBezTo>
                  <a:cubicBezTo>
                    <a:pt x="14827" y="27272"/>
                    <a:pt x="14653" y="27354"/>
                    <a:pt x="14478" y="27447"/>
                  </a:cubicBezTo>
                  <a:cubicBezTo>
                    <a:pt x="14177" y="27606"/>
                    <a:pt x="13874" y="27809"/>
                    <a:pt x="13579" y="28018"/>
                  </a:cubicBezTo>
                  <a:cubicBezTo>
                    <a:pt x="13355" y="28175"/>
                    <a:pt x="13136" y="28340"/>
                    <a:pt x="12916" y="28493"/>
                  </a:cubicBezTo>
                  <a:cubicBezTo>
                    <a:pt x="12593" y="28723"/>
                    <a:pt x="12276" y="28938"/>
                    <a:pt x="11980" y="29090"/>
                  </a:cubicBezTo>
                  <a:cubicBezTo>
                    <a:pt x="11832" y="29168"/>
                    <a:pt x="11690" y="29222"/>
                    <a:pt x="11558" y="29266"/>
                  </a:cubicBezTo>
                  <a:cubicBezTo>
                    <a:pt x="11427" y="29305"/>
                    <a:pt x="11306" y="29326"/>
                    <a:pt x="11197" y="29326"/>
                  </a:cubicBezTo>
                  <a:cubicBezTo>
                    <a:pt x="11109" y="29326"/>
                    <a:pt x="11027" y="29315"/>
                    <a:pt x="10944" y="29287"/>
                  </a:cubicBezTo>
                  <a:cubicBezTo>
                    <a:pt x="10879" y="29266"/>
                    <a:pt x="10818" y="29239"/>
                    <a:pt x="10759" y="29201"/>
                  </a:cubicBezTo>
                  <a:cubicBezTo>
                    <a:pt x="10643" y="29123"/>
                    <a:pt x="10539" y="29025"/>
                    <a:pt x="10436" y="28888"/>
                  </a:cubicBezTo>
                  <a:cubicBezTo>
                    <a:pt x="10347" y="28773"/>
                    <a:pt x="10266" y="28635"/>
                    <a:pt x="10183" y="28483"/>
                  </a:cubicBezTo>
                  <a:cubicBezTo>
                    <a:pt x="10046" y="28208"/>
                    <a:pt x="9925" y="27886"/>
                    <a:pt x="9811" y="27546"/>
                  </a:cubicBezTo>
                  <a:cubicBezTo>
                    <a:pt x="9723" y="27288"/>
                    <a:pt x="9642" y="27025"/>
                    <a:pt x="9553" y="26762"/>
                  </a:cubicBezTo>
                  <a:cubicBezTo>
                    <a:pt x="9422" y="26368"/>
                    <a:pt x="9285" y="25980"/>
                    <a:pt x="9116" y="25634"/>
                  </a:cubicBezTo>
                  <a:cubicBezTo>
                    <a:pt x="9028" y="25465"/>
                    <a:pt x="8934" y="25306"/>
                    <a:pt x="8825" y="25158"/>
                  </a:cubicBezTo>
                  <a:cubicBezTo>
                    <a:pt x="8715" y="25015"/>
                    <a:pt x="8595" y="24884"/>
                    <a:pt x="8452" y="24780"/>
                  </a:cubicBezTo>
                  <a:cubicBezTo>
                    <a:pt x="8272" y="24648"/>
                    <a:pt x="8069" y="24560"/>
                    <a:pt x="7850" y="24501"/>
                  </a:cubicBezTo>
                  <a:cubicBezTo>
                    <a:pt x="7658" y="24446"/>
                    <a:pt x="7455" y="24408"/>
                    <a:pt x="7243" y="24385"/>
                  </a:cubicBezTo>
                  <a:cubicBezTo>
                    <a:pt x="6874" y="24342"/>
                    <a:pt x="6475" y="24337"/>
                    <a:pt x="6080" y="24337"/>
                  </a:cubicBezTo>
                  <a:cubicBezTo>
                    <a:pt x="5785" y="24330"/>
                    <a:pt x="5494" y="24337"/>
                    <a:pt x="5210" y="24325"/>
                  </a:cubicBezTo>
                  <a:cubicBezTo>
                    <a:pt x="4996" y="24320"/>
                    <a:pt x="4794" y="24309"/>
                    <a:pt x="4602" y="24292"/>
                  </a:cubicBezTo>
                  <a:cubicBezTo>
                    <a:pt x="4318" y="24259"/>
                    <a:pt x="4060" y="24211"/>
                    <a:pt x="3858" y="24128"/>
                  </a:cubicBezTo>
                  <a:cubicBezTo>
                    <a:pt x="3752" y="24090"/>
                    <a:pt x="3660" y="24041"/>
                    <a:pt x="3588" y="23986"/>
                  </a:cubicBezTo>
                  <a:cubicBezTo>
                    <a:pt x="3512" y="23931"/>
                    <a:pt x="3446" y="23870"/>
                    <a:pt x="3391" y="23799"/>
                  </a:cubicBezTo>
                  <a:cubicBezTo>
                    <a:pt x="3337" y="23718"/>
                    <a:pt x="3292" y="23624"/>
                    <a:pt x="3266" y="23515"/>
                  </a:cubicBezTo>
                  <a:cubicBezTo>
                    <a:pt x="3233" y="23410"/>
                    <a:pt x="3221" y="23290"/>
                    <a:pt x="3221" y="23154"/>
                  </a:cubicBezTo>
                  <a:cubicBezTo>
                    <a:pt x="3221" y="22901"/>
                    <a:pt x="3271" y="22611"/>
                    <a:pt x="3353" y="22293"/>
                  </a:cubicBezTo>
                  <a:cubicBezTo>
                    <a:pt x="3408" y="22052"/>
                    <a:pt x="3484" y="21806"/>
                    <a:pt x="3567" y="21549"/>
                  </a:cubicBezTo>
                  <a:cubicBezTo>
                    <a:pt x="3687" y="21165"/>
                    <a:pt x="3818" y="20776"/>
                    <a:pt x="3923" y="20387"/>
                  </a:cubicBezTo>
                  <a:cubicBezTo>
                    <a:pt x="3977" y="20196"/>
                    <a:pt x="4022" y="20004"/>
                    <a:pt x="4055" y="19817"/>
                  </a:cubicBezTo>
                  <a:cubicBezTo>
                    <a:pt x="4081" y="19631"/>
                    <a:pt x="4103" y="19445"/>
                    <a:pt x="4103" y="19264"/>
                  </a:cubicBezTo>
                  <a:cubicBezTo>
                    <a:pt x="4103" y="19067"/>
                    <a:pt x="4081" y="18870"/>
                    <a:pt x="4022" y="18684"/>
                  </a:cubicBezTo>
                  <a:cubicBezTo>
                    <a:pt x="3950" y="18475"/>
                    <a:pt x="3840" y="18290"/>
                    <a:pt x="3698" y="18114"/>
                  </a:cubicBezTo>
                  <a:cubicBezTo>
                    <a:pt x="3578" y="17961"/>
                    <a:pt x="3436" y="17813"/>
                    <a:pt x="3277" y="17671"/>
                  </a:cubicBezTo>
                  <a:cubicBezTo>
                    <a:pt x="3003" y="17424"/>
                    <a:pt x="2690" y="17188"/>
                    <a:pt x="2372" y="16958"/>
                  </a:cubicBezTo>
                  <a:cubicBezTo>
                    <a:pt x="2132" y="16783"/>
                    <a:pt x="1891" y="16614"/>
                    <a:pt x="1666" y="16438"/>
                  </a:cubicBezTo>
                  <a:cubicBezTo>
                    <a:pt x="1502" y="16312"/>
                    <a:pt x="1343" y="16180"/>
                    <a:pt x="1196" y="16055"/>
                  </a:cubicBezTo>
                  <a:cubicBezTo>
                    <a:pt x="981" y="15858"/>
                    <a:pt x="806" y="15661"/>
                    <a:pt x="686" y="15474"/>
                  </a:cubicBezTo>
                  <a:cubicBezTo>
                    <a:pt x="630" y="15376"/>
                    <a:pt x="582" y="15282"/>
                    <a:pt x="554" y="15189"/>
                  </a:cubicBezTo>
                  <a:cubicBezTo>
                    <a:pt x="526" y="15102"/>
                    <a:pt x="511" y="15009"/>
                    <a:pt x="511" y="14915"/>
                  </a:cubicBezTo>
                  <a:cubicBezTo>
                    <a:pt x="511" y="14845"/>
                    <a:pt x="516" y="14774"/>
                    <a:pt x="538" y="14701"/>
                  </a:cubicBezTo>
                  <a:cubicBezTo>
                    <a:pt x="571" y="14570"/>
                    <a:pt x="637" y="14433"/>
                    <a:pt x="729" y="14296"/>
                  </a:cubicBezTo>
                  <a:cubicBezTo>
                    <a:pt x="812" y="14170"/>
                    <a:pt x="921" y="14051"/>
                    <a:pt x="1042" y="13924"/>
                  </a:cubicBezTo>
                  <a:cubicBezTo>
                    <a:pt x="1261" y="13710"/>
                    <a:pt x="1529" y="13497"/>
                    <a:pt x="1813" y="13278"/>
                  </a:cubicBezTo>
                  <a:cubicBezTo>
                    <a:pt x="2033" y="13119"/>
                    <a:pt x="2258" y="12954"/>
                    <a:pt x="2483" y="12795"/>
                  </a:cubicBezTo>
                  <a:cubicBezTo>
                    <a:pt x="2811" y="12549"/>
                    <a:pt x="3140" y="12297"/>
                    <a:pt x="3413" y="12034"/>
                  </a:cubicBezTo>
                  <a:cubicBezTo>
                    <a:pt x="3550" y="11897"/>
                    <a:pt x="3671" y="11761"/>
                    <a:pt x="3775" y="11612"/>
                  </a:cubicBezTo>
                  <a:cubicBezTo>
                    <a:pt x="3879" y="11470"/>
                    <a:pt x="3967" y="11311"/>
                    <a:pt x="4022" y="11147"/>
                  </a:cubicBezTo>
                  <a:cubicBezTo>
                    <a:pt x="4081" y="10961"/>
                    <a:pt x="4103" y="10764"/>
                    <a:pt x="4103" y="10567"/>
                  </a:cubicBezTo>
                  <a:cubicBezTo>
                    <a:pt x="4103" y="10244"/>
                    <a:pt x="4043" y="9910"/>
                    <a:pt x="3956" y="9569"/>
                  </a:cubicBezTo>
                  <a:cubicBezTo>
                    <a:pt x="3896" y="9312"/>
                    <a:pt x="3813" y="9055"/>
                    <a:pt x="3731" y="8798"/>
                  </a:cubicBezTo>
                  <a:cubicBezTo>
                    <a:pt x="3610" y="8409"/>
                    <a:pt x="3479" y="8019"/>
                    <a:pt x="3380" y="7658"/>
                  </a:cubicBezTo>
                  <a:cubicBezTo>
                    <a:pt x="3332" y="7478"/>
                    <a:pt x="3292" y="7302"/>
                    <a:pt x="3266" y="7137"/>
                  </a:cubicBezTo>
                  <a:cubicBezTo>
                    <a:pt x="3238" y="6973"/>
                    <a:pt x="3221" y="6821"/>
                    <a:pt x="3221" y="6677"/>
                  </a:cubicBezTo>
                  <a:cubicBezTo>
                    <a:pt x="3221" y="6541"/>
                    <a:pt x="3233" y="6420"/>
                    <a:pt x="3266" y="6316"/>
                  </a:cubicBezTo>
                  <a:cubicBezTo>
                    <a:pt x="3292" y="6207"/>
                    <a:pt x="3337" y="6119"/>
                    <a:pt x="3391" y="6037"/>
                  </a:cubicBezTo>
                  <a:cubicBezTo>
                    <a:pt x="3436" y="5977"/>
                    <a:pt x="3479" y="5927"/>
                    <a:pt x="3534" y="5883"/>
                  </a:cubicBezTo>
                  <a:cubicBezTo>
                    <a:pt x="3638" y="5802"/>
                    <a:pt x="3769" y="5729"/>
                    <a:pt x="3929" y="5676"/>
                  </a:cubicBezTo>
                  <a:cubicBezTo>
                    <a:pt x="4065" y="5631"/>
                    <a:pt x="4219" y="5593"/>
                    <a:pt x="4394" y="5565"/>
                  </a:cubicBezTo>
                  <a:cubicBezTo>
                    <a:pt x="4690" y="5522"/>
                    <a:pt x="5034" y="5506"/>
                    <a:pt x="5396" y="5499"/>
                  </a:cubicBezTo>
                  <a:cubicBezTo>
                    <a:pt x="5530" y="5497"/>
                    <a:pt x="5667" y="5497"/>
                    <a:pt x="5805" y="5497"/>
                  </a:cubicBezTo>
                  <a:cubicBezTo>
                    <a:pt x="5942" y="5497"/>
                    <a:pt x="6080" y="5497"/>
                    <a:pt x="6217" y="5494"/>
                  </a:cubicBezTo>
                  <a:cubicBezTo>
                    <a:pt x="6634" y="5494"/>
                    <a:pt x="7051" y="5484"/>
                    <a:pt x="7428" y="5423"/>
                  </a:cubicBezTo>
                  <a:cubicBezTo>
                    <a:pt x="7620" y="5396"/>
                    <a:pt x="7801" y="5352"/>
                    <a:pt x="7976" y="5292"/>
                  </a:cubicBezTo>
                  <a:cubicBezTo>
                    <a:pt x="8146" y="5231"/>
                    <a:pt x="8310" y="5155"/>
                    <a:pt x="8452" y="5051"/>
                  </a:cubicBezTo>
                  <a:cubicBezTo>
                    <a:pt x="8628" y="4920"/>
                    <a:pt x="8775" y="4755"/>
                    <a:pt x="8901" y="4569"/>
                  </a:cubicBezTo>
                  <a:cubicBezTo>
                    <a:pt x="9011" y="4399"/>
                    <a:pt x="9109" y="4218"/>
                    <a:pt x="9192" y="4027"/>
                  </a:cubicBezTo>
                  <a:cubicBezTo>
                    <a:pt x="9346" y="3687"/>
                    <a:pt x="9471" y="3315"/>
                    <a:pt x="9597" y="2943"/>
                  </a:cubicBezTo>
                  <a:cubicBezTo>
                    <a:pt x="9690" y="2657"/>
                    <a:pt x="9778" y="2377"/>
                    <a:pt x="9872" y="2109"/>
                  </a:cubicBezTo>
                  <a:cubicBezTo>
                    <a:pt x="9943" y="1912"/>
                    <a:pt x="10019" y="1720"/>
                    <a:pt x="10095" y="1545"/>
                  </a:cubicBezTo>
                  <a:cubicBezTo>
                    <a:pt x="10211" y="1282"/>
                    <a:pt x="10342" y="1052"/>
                    <a:pt x="10484" y="883"/>
                  </a:cubicBezTo>
                  <a:cubicBezTo>
                    <a:pt x="10555" y="795"/>
                    <a:pt x="10627" y="724"/>
                    <a:pt x="10704" y="668"/>
                  </a:cubicBezTo>
                  <a:cubicBezTo>
                    <a:pt x="10780" y="615"/>
                    <a:pt x="10863" y="570"/>
                    <a:pt x="10944" y="544"/>
                  </a:cubicBezTo>
                  <a:cubicBezTo>
                    <a:pt x="11027" y="521"/>
                    <a:pt x="11109" y="504"/>
                    <a:pt x="11197" y="504"/>
                  </a:cubicBezTo>
                  <a:cubicBezTo>
                    <a:pt x="11323" y="504"/>
                    <a:pt x="11465" y="532"/>
                    <a:pt x="11624" y="587"/>
                  </a:cubicBezTo>
                  <a:cubicBezTo>
                    <a:pt x="11761" y="636"/>
                    <a:pt x="11909" y="701"/>
                    <a:pt x="12056" y="784"/>
                  </a:cubicBezTo>
                  <a:cubicBezTo>
                    <a:pt x="12325" y="926"/>
                    <a:pt x="12605" y="1118"/>
                    <a:pt x="12895" y="1320"/>
                  </a:cubicBezTo>
                  <a:cubicBezTo>
                    <a:pt x="13108" y="1480"/>
                    <a:pt x="13333" y="1639"/>
                    <a:pt x="13558" y="1798"/>
                  </a:cubicBezTo>
                  <a:cubicBezTo>
                    <a:pt x="13891" y="2033"/>
                    <a:pt x="14231" y="2263"/>
                    <a:pt x="14571" y="2433"/>
                  </a:cubicBezTo>
                  <a:cubicBezTo>
                    <a:pt x="14741" y="2521"/>
                    <a:pt x="14916" y="2592"/>
                    <a:pt x="15085" y="2640"/>
                  </a:cubicBezTo>
                  <a:cubicBezTo>
                    <a:pt x="15261" y="2695"/>
                    <a:pt x="15436" y="2723"/>
                    <a:pt x="15616" y="2723"/>
                  </a:cubicBezTo>
                  <a:cubicBezTo>
                    <a:pt x="15825" y="2723"/>
                    <a:pt x="16028" y="2685"/>
                    <a:pt x="16230" y="2614"/>
                  </a:cubicBezTo>
                  <a:cubicBezTo>
                    <a:pt x="16405" y="2559"/>
                    <a:pt x="16581" y="2476"/>
                    <a:pt x="16756" y="2389"/>
                  </a:cubicBezTo>
                  <a:cubicBezTo>
                    <a:pt x="17057" y="2225"/>
                    <a:pt x="17358" y="2022"/>
                    <a:pt x="17654" y="1813"/>
                  </a:cubicBezTo>
                  <a:cubicBezTo>
                    <a:pt x="17879" y="1654"/>
                    <a:pt x="18098" y="1497"/>
                    <a:pt x="18318" y="1338"/>
                  </a:cubicBezTo>
                  <a:cubicBezTo>
                    <a:pt x="18646" y="1108"/>
                    <a:pt x="18958" y="893"/>
                    <a:pt x="19254" y="741"/>
                  </a:cubicBezTo>
                  <a:cubicBezTo>
                    <a:pt x="19402" y="668"/>
                    <a:pt x="19544" y="609"/>
                    <a:pt x="19676" y="565"/>
                  </a:cubicBezTo>
                  <a:cubicBezTo>
                    <a:pt x="19807" y="526"/>
                    <a:pt x="19928" y="504"/>
                    <a:pt x="20042" y="504"/>
                  </a:cubicBezTo>
                  <a:close/>
                  <a:moveTo>
                    <a:pt x="11197" y="1"/>
                  </a:moveTo>
                  <a:cubicBezTo>
                    <a:pt x="11060" y="1"/>
                    <a:pt x="10923" y="18"/>
                    <a:pt x="10792" y="61"/>
                  </a:cubicBezTo>
                  <a:cubicBezTo>
                    <a:pt x="10681" y="99"/>
                    <a:pt x="10578" y="149"/>
                    <a:pt x="10484" y="203"/>
                  </a:cubicBezTo>
                  <a:cubicBezTo>
                    <a:pt x="10309" y="319"/>
                    <a:pt x="10161" y="466"/>
                    <a:pt x="10029" y="636"/>
                  </a:cubicBezTo>
                  <a:cubicBezTo>
                    <a:pt x="9920" y="784"/>
                    <a:pt x="9822" y="948"/>
                    <a:pt x="9734" y="1123"/>
                  </a:cubicBezTo>
                  <a:cubicBezTo>
                    <a:pt x="9581" y="1431"/>
                    <a:pt x="9450" y="1775"/>
                    <a:pt x="9334" y="2121"/>
                  </a:cubicBezTo>
                  <a:cubicBezTo>
                    <a:pt x="9241" y="2384"/>
                    <a:pt x="9159" y="2652"/>
                    <a:pt x="9071" y="2910"/>
                  </a:cubicBezTo>
                  <a:cubicBezTo>
                    <a:pt x="8945" y="3298"/>
                    <a:pt x="8813" y="3666"/>
                    <a:pt x="8661" y="3967"/>
                  </a:cubicBezTo>
                  <a:cubicBezTo>
                    <a:pt x="8583" y="4119"/>
                    <a:pt x="8507" y="4257"/>
                    <a:pt x="8419" y="4372"/>
                  </a:cubicBezTo>
                  <a:cubicBezTo>
                    <a:pt x="8338" y="4481"/>
                    <a:pt x="8244" y="4574"/>
                    <a:pt x="8151" y="4640"/>
                  </a:cubicBezTo>
                  <a:cubicBezTo>
                    <a:pt x="8036" y="4728"/>
                    <a:pt x="7888" y="4794"/>
                    <a:pt x="7708" y="4842"/>
                  </a:cubicBezTo>
                  <a:cubicBezTo>
                    <a:pt x="7554" y="4892"/>
                    <a:pt x="7379" y="4920"/>
                    <a:pt x="7187" y="4941"/>
                  </a:cubicBezTo>
                  <a:cubicBezTo>
                    <a:pt x="6848" y="4980"/>
                    <a:pt x="6470" y="4991"/>
                    <a:pt x="6080" y="4991"/>
                  </a:cubicBezTo>
                  <a:cubicBezTo>
                    <a:pt x="5790" y="4991"/>
                    <a:pt x="5489" y="4991"/>
                    <a:pt x="5198" y="4996"/>
                  </a:cubicBezTo>
                  <a:cubicBezTo>
                    <a:pt x="4975" y="5001"/>
                    <a:pt x="4761" y="5013"/>
                    <a:pt x="4553" y="5034"/>
                  </a:cubicBezTo>
                  <a:cubicBezTo>
                    <a:pt x="4235" y="5067"/>
                    <a:pt x="3939" y="5127"/>
                    <a:pt x="3666" y="5231"/>
                  </a:cubicBezTo>
                  <a:cubicBezTo>
                    <a:pt x="3534" y="5286"/>
                    <a:pt x="3408" y="5352"/>
                    <a:pt x="3292" y="5434"/>
                  </a:cubicBezTo>
                  <a:cubicBezTo>
                    <a:pt x="3173" y="5517"/>
                    <a:pt x="3069" y="5620"/>
                    <a:pt x="2986" y="5736"/>
                  </a:cubicBezTo>
                  <a:cubicBezTo>
                    <a:pt x="2882" y="5873"/>
                    <a:pt x="2816" y="6025"/>
                    <a:pt x="2773" y="6184"/>
                  </a:cubicBezTo>
                  <a:cubicBezTo>
                    <a:pt x="2728" y="6343"/>
                    <a:pt x="2713" y="6508"/>
                    <a:pt x="2713" y="6677"/>
                  </a:cubicBezTo>
                  <a:cubicBezTo>
                    <a:pt x="2713" y="6995"/>
                    <a:pt x="2773" y="7324"/>
                    <a:pt x="2860" y="7663"/>
                  </a:cubicBezTo>
                  <a:cubicBezTo>
                    <a:pt x="2926" y="7916"/>
                    <a:pt x="3003" y="8178"/>
                    <a:pt x="3085" y="8436"/>
                  </a:cubicBezTo>
                  <a:cubicBezTo>
                    <a:pt x="3206" y="8825"/>
                    <a:pt x="3337" y="9208"/>
                    <a:pt x="3436" y="9575"/>
                  </a:cubicBezTo>
                  <a:cubicBezTo>
                    <a:pt x="3484" y="9756"/>
                    <a:pt x="3522" y="9931"/>
                    <a:pt x="3550" y="10095"/>
                  </a:cubicBezTo>
                  <a:cubicBezTo>
                    <a:pt x="3578" y="10265"/>
                    <a:pt x="3595" y="10424"/>
                    <a:pt x="3595" y="10567"/>
                  </a:cubicBezTo>
                  <a:cubicBezTo>
                    <a:pt x="3595" y="10725"/>
                    <a:pt x="3578" y="10868"/>
                    <a:pt x="3539" y="10988"/>
                  </a:cubicBezTo>
                  <a:cubicBezTo>
                    <a:pt x="3496" y="11119"/>
                    <a:pt x="3413" y="11262"/>
                    <a:pt x="3304" y="11404"/>
                  </a:cubicBezTo>
                  <a:cubicBezTo>
                    <a:pt x="3206" y="11531"/>
                    <a:pt x="3079" y="11657"/>
                    <a:pt x="2937" y="11783"/>
                  </a:cubicBezTo>
                  <a:cubicBezTo>
                    <a:pt x="2690" y="12006"/>
                    <a:pt x="2384" y="12236"/>
                    <a:pt x="2071" y="12461"/>
                  </a:cubicBezTo>
                  <a:cubicBezTo>
                    <a:pt x="1836" y="12637"/>
                    <a:pt x="1595" y="12812"/>
                    <a:pt x="1360" y="12987"/>
                  </a:cubicBezTo>
                  <a:cubicBezTo>
                    <a:pt x="1184" y="13124"/>
                    <a:pt x="1014" y="13262"/>
                    <a:pt x="855" y="13404"/>
                  </a:cubicBezTo>
                  <a:cubicBezTo>
                    <a:pt x="620" y="13617"/>
                    <a:pt x="412" y="13842"/>
                    <a:pt x="258" y="14094"/>
                  </a:cubicBezTo>
                  <a:cubicBezTo>
                    <a:pt x="182" y="14215"/>
                    <a:pt x="116" y="14346"/>
                    <a:pt x="72" y="14483"/>
                  </a:cubicBezTo>
                  <a:cubicBezTo>
                    <a:pt x="28" y="14620"/>
                    <a:pt x="1" y="14767"/>
                    <a:pt x="1" y="14915"/>
                  </a:cubicBezTo>
                  <a:cubicBezTo>
                    <a:pt x="1" y="15030"/>
                    <a:pt x="18" y="15146"/>
                    <a:pt x="45" y="15255"/>
                  </a:cubicBezTo>
                  <a:cubicBezTo>
                    <a:pt x="94" y="15457"/>
                    <a:pt x="193" y="15649"/>
                    <a:pt x="314" y="15825"/>
                  </a:cubicBezTo>
                  <a:cubicBezTo>
                    <a:pt x="417" y="15978"/>
                    <a:pt x="544" y="16126"/>
                    <a:pt x="686" y="16263"/>
                  </a:cubicBezTo>
                  <a:cubicBezTo>
                    <a:pt x="926" y="16509"/>
                    <a:pt x="1217" y="16734"/>
                    <a:pt x="1512" y="16958"/>
                  </a:cubicBezTo>
                  <a:cubicBezTo>
                    <a:pt x="1732" y="17123"/>
                    <a:pt x="1962" y="17287"/>
                    <a:pt x="2181" y="17446"/>
                  </a:cubicBezTo>
                  <a:cubicBezTo>
                    <a:pt x="2510" y="17687"/>
                    <a:pt x="2816" y="17928"/>
                    <a:pt x="3057" y="18164"/>
                  </a:cubicBezTo>
                  <a:cubicBezTo>
                    <a:pt x="3178" y="18278"/>
                    <a:pt x="3282" y="18394"/>
                    <a:pt x="3365" y="18508"/>
                  </a:cubicBezTo>
                  <a:cubicBezTo>
                    <a:pt x="3446" y="18624"/>
                    <a:pt x="3501" y="18733"/>
                    <a:pt x="3539" y="18842"/>
                  </a:cubicBezTo>
                  <a:cubicBezTo>
                    <a:pt x="3578" y="18963"/>
                    <a:pt x="3595" y="19105"/>
                    <a:pt x="3595" y="19264"/>
                  </a:cubicBezTo>
                  <a:cubicBezTo>
                    <a:pt x="3595" y="19522"/>
                    <a:pt x="3545" y="19817"/>
                    <a:pt x="3468" y="20136"/>
                  </a:cubicBezTo>
                  <a:cubicBezTo>
                    <a:pt x="3408" y="20376"/>
                    <a:pt x="3332" y="20629"/>
                    <a:pt x="3249" y="20880"/>
                  </a:cubicBezTo>
                  <a:cubicBezTo>
                    <a:pt x="3128" y="21263"/>
                    <a:pt x="2997" y="21658"/>
                    <a:pt x="2893" y="22042"/>
                  </a:cubicBezTo>
                  <a:cubicBezTo>
                    <a:pt x="2839" y="22234"/>
                    <a:pt x="2794" y="22419"/>
                    <a:pt x="2766" y="22606"/>
                  </a:cubicBezTo>
                  <a:cubicBezTo>
                    <a:pt x="2734" y="22792"/>
                    <a:pt x="2713" y="22978"/>
                    <a:pt x="2713" y="23154"/>
                  </a:cubicBezTo>
                  <a:cubicBezTo>
                    <a:pt x="2713" y="23323"/>
                    <a:pt x="2728" y="23488"/>
                    <a:pt x="2773" y="23647"/>
                  </a:cubicBezTo>
                  <a:cubicBezTo>
                    <a:pt x="2816" y="23804"/>
                    <a:pt x="2882" y="23958"/>
                    <a:pt x="2986" y="24095"/>
                  </a:cubicBezTo>
                  <a:cubicBezTo>
                    <a:pt x="3052" y="24188"/>
                    <a:pt x="3128" y="24271"/>
                    <a:pt x="3216" y="24337"/>
                  </a:cubicBezTo>
                  <a:cubicBezTo>
                    <a:pt x="3375" y="24468"/>
                    <a:pt x="3562" y="24567"/>
                    <a:pt x="3759" y="24633"/>
                  </a:cubicBezTo>
                  <a:cubicBezTo>
                    <a:pt x="3934" y="24692"/>
                    <a:pt x="4120" y="24736"/>
                    <a:pt x="4318" y="24764"/>
                  </a:cubicBezTo>
                  <a:cubicBezTo>
                    <a:pt x="4657" y="24818"/>
                    <a:pt x="5018" y="24835"/>
                    <a:pt x="5385" y="24835"/>
                  </a:cubicBezTo>
                  <a:cubicBezTo>
                    <a:pt x="5665" y="24840"/>
                    <a:pt x="5944" y="24840"/>
                    <a:pt x="6217" y="24840"/>
                  </a:cubicBezTo>
                  <a:cubicBezTo>
                    <a:pt x="6623" y="24846"/>
                    <a:pt x="7018" y="24856"/>
                    <a:pt x="7352" y="24911"/>
                  </a:cubicBezTo>
                  <a:cubicBezTo>
                    <a:pt x="7521" y="24934"/>
                    <a:pt x="7675" y="24972"/>
                    <a:pt x="7812" y="25015"/>
                  </a:cubicBezTo>
                  <a:cubicBezTo>
                    <a:pt x="7943" y="25065"/>
                    <a:pt x="8058" y="25119"/>
                    <a:pt x="8151" y="25191"/>
                  </a:cubicBezTo>
                  <a:cubicBezTo>
                    <a:pt x="8267" y="25273"/>
                    <a:pt x="8376" y="25394"/>
                    <a:pt x="8479" y="25546"/>
                  </a:cubicBezTo>
                  <a:cubicBezTo>
                    <a:pt x="8568" y="25678"/>
                    <a:pt x="8656" y="25837"/>
                    <a:pt x="8732" y="26013"/>
                  </a:cubicBezTo>
                  <a:cubicBezTo>
                    <a:pt x="8869" y="26319"/>
                    <a:pt x="8995" y="26681"/>
                    <a:pt x="9116" y="27047"/>
                  </a:cubicBezTo>
                  <a:cubicBezTo>
                    <a:pt x="9208" y="27327"/>
                    <a:pt x="9296" y="27611"/>
                    <a:pt x="9394" y="27891"/>
                  </a:cubicBezTo>
                  <a:cubicBezTo>
                    <a:pt x="9465" y="28099"/>
                    <a:pt x="9548" y="28302"/>
                    <a:pt x="9630" y="28493"/>
                  </a:cubicBezTo>
                  <a:cubicBezTo>
                    <a:pt x="9761" y="28784"/>
                    <a:pt x="9910" y="29052"/>
                    <a:pt x="10095" y="29277"/>
                  </a:cubicBezTo>
                  <a:cubicBezTo>
                    <a:pt x="10188" y="29386"/>
                    <a:pt x="10292" y="29485"/>
                    <a:pt x="10408" y="29573"/>
                  </a:cubicBezTo>
                  <a:cubicBezTo>
                    <a:pt x="10522" y="29654"/>
                    <a:pt x="10649" y="29726"/>
                    <a:pt x="10792" y="29770"/>
                  </a:cubicBezTo>
                  <a:cubicBezTo>
                    <a:pt x="10923" y="29813"/>
                    <a:pt x="11060" y="29830"/>
                    <a:pt x="11197" y="29830"/>
                  </a:cubicBezTo>
                  <a:cubicBezTo>
                    <a:pt x="11394" y="29830"/>
                    <a:pt x="11591" y="29792"/>
                    <a:pt x="11788" y="29720"/>
                  </a:cubicBezTo>
                  <a:cubicBezTo>
                    <a:pt x="11958" y="29666"/>
                    <a:pt x="12127" y="29583"/>
                    <a:pt x="12297" y="29490"/>
                  </a:cubicBezTo>
                  <a:cubicBezTo>
                    <a:pt x="12593" y="29332"/>
                    <a:pt x="12895" y="29128"/>
                    <a:pt x="13184" y="28921"/>
                  </a:cubicBezTo>
                  <a:cubicBezTo>
                    <a:pt x="13409" y="28762"/>
                    <a:pt x="13629" y="28603"/>
                    <a:pt x="13848" y="28450"/>
                  </a:cubicBezTo>
                  <a:cubicBezTo>
                    <a:pt x="14177" y="28215"/>
                    <a:pt x="14494" y="28000"/>
                    <a:pt x="14795" y="27853"/>
                  </a:cubicBezTo>
                  <a:cubicBezTo>
                    <a:pt x="14948" y="27776"/>
                    <a:pt x="15090" y="27715"/>
                    <a:pt x="15234" y="27677"/>
                  </a:cubicBezTo>
                  <a:cubicBezTo>
                    <a:pt x="15370" y="27634"/>
                    <a:pt x="15497" y="27611"/>
                    <a:pt x="15616" y="27611"/>
                  </a:cubicBezTo>
                  <a:cubicBezTo>
                    <a:pt x="15754" y="27611"/>
                    <a:pt x="15907" y="27644"/>
                    <a:pt x="16071" y="27694"/>
                  </a:cubicBezTo>
                  <a:cubicBezTo>
                    <a:pt x="16214" y="27743"/>
                    <a:pt x="16362" y="27809"/>
                    <a:pt x="16515" y="27891"/>
                  </a:cubicBezTo>
                  <a:cubicBezTo>
                    <a:pt x="16789" y="28039"/>
                    <a:pt x="17074" y="28225"/>
                    <a:pt x="17365" y="28433"/>
                  </a:cubicBezTo>
                  <a:cubicBezTo>
                    <a:pt x="17583" y="28587"/>
                    <a:pt x="17802" y="28746"/>
                    <a:pt x="18022" y="28905"/>
                  </a:cubicBezTo>
                  <a:cubicBezTo>
                    <a:pt x="18356" y="29140"/>
                    <a:pt x="18690" y="29370"/>
                    <a:pt x="19023" y="29540"/>
                  </a:cubicBezTo>
                  <a:cubicBezTo>
                    <a:pt x="19188" y="29628"/>
                    <a:pt x="19357" y="29699"/>
                    <a:pt x="19527" y="29748"/>
                  </a:cubicBezTo>
                  <a:cubicBezTo>
                    <a:pt x="19698" y="29803"/>
                    <a:pt x="19867" y="29830"/>
                    <a:pt x="20042" y="29830"/>
                  </a:cubicBezTo>
                  <a:cubicBezTo>
                    <a:pt x="20174" y="29830"/>
                    <a:pt x="20310" y="29813"/>
                    <a:pt x="20442" y="29770"/>
                  </a:cubicBezTo>
                  <a:cubicBezTo>
                    <a:pt x="20552" y="29737"/>
                    <a:pt x="20656" y="29687"/>
                    <a:pt x="20749" y="29628"/>
                  </a:cubicBezTo>
                  <a:cubicBezTo>
                    <a:pt x="20924" y="29512"/>
                    <a:pt x="21072" y="29365"/>
                    <a:pt x="21203" y="29194"/>
                  </a:cubicBezTo>
                  <a:cubicBezTo>
                    <a:pt x="21313" y="29047"/>
                    <a:pt x="21412" y="28883"/>
                    <a:pt x="21499" y="28708"/>
                  </a:cubicBezTo>
                  <a:cubicBezTo>
                    <a:pt x="21653" y="28400"/>
                    <a:pt x="21784" y="28061"/>
                    <a:pt x="21900" y="27710"/>
                  </a:cubicBezTo>
                  <a:cubicBezTo>
                    <a:pt x="21992" y="27447"/>
                    <a:pt x="22075" y="27179"/>
                    <a:pt x="22163" y="26921"/>
                  </a:cubicBezTo>
                  <a:cubicBezTo>
                    <a:pt x="22288" y="26532"/>
                    <a:pt x="22419" y="26165"/>
                    <a:pt x="22573" y="25864"/>
                  </a:cubicBezTo>
                  <a:cubicBezTo>
                    <a:pt x="22649" y="25711"/>
                    <a:pt x="22727" y="25574"/>
                    <a:pt x="22813" y="25465"/>
                  </a:cubicBezTo>
                  <a:cubicBezTo>
                    <a:pt x="22896" y="25349"/>
                    <a:pt x="22989" y="25257"/>
                    <a:pt x="23083" y="25191"/>
                  </a:cubicBezTo>
                  <a:cubicBezTo>
                    <a:pt x="23197" y="25103"/>
                    <a:pt x="23346" y="25037"/>
                    <a:pt x="23526" y="24988"/>
                  </a:cubicBezTo>
                  <a:cubicBezTo>
                    <a:pt x="23680" y="24939"/>
                    <a:pt x="23854" y="24911"/>
                    <a:pt x="24046" y="24889"/>
                  </a:cubicBezTo>
                  <a:cubicBezTo>
                    <a:pt x="24386" y="24851"/>
                    <a:pt x="24764" y="24840"/>
                    <a:pt x="25153" y="24840"/>
                  </a:cubicBezTo>
                  <a:cubicBezTo>
                    <a:pt x="25442" y="24840"/>
                    <a:pt x="25745" y="24840"/>
                    <a:pt x="26034" y="24835"/>
                  </a:cubicBezTo>
                  <a:cubicBezTo>
                    <a:pt x="26259" y="24830"/>
                    <a:pt x="26473" y="24818"/>
                    <a:pt x="26686" y="24797"/>
                  </a:cubicBezTo>
                  <a:cubicBezTo>
                    <a:pt x="26999" y="24764"/>
                    <a:pt x="27295" y="24704"/>
                    <a:pt x="27568" y="24600"/>
                  </a:cubicBezTo>
                  <a:cubicBezTo>
                    <a:pt x="27700" y="24545"/>
                    <a:pt x="27826" y="24479"/>
                    <a:pt x="27940" y="24396"/>
                  </a:cubicBezTo>
                  <a:cubicBezTo>
                    <a:pt x="28061" y="24314"/>
                    <a:pt x="28165" y="24216"/>
                    <a:pt x="28248" y="24095"/>
                  </a:cubicBezTo>
                  <a:cubicBezTo>
                    <a:pt x="28352" y="23958"/>
                    <a:pt x="28417" y="23804"/>
                    <a:pt x="28461" y="23647"/>
                  </a:cubicBezTo>
                  <a:cubicBezTo>
                    <a:pt x="28505" y="23488"/>
                    <a:pt x="28521" y="23323"/>
                    <a:pt x="28521" y="23154"/>
                  </a:cubicBezTo>
                  <a:cubicBezTo>
                    <a:pt x="28521" y="22836"/>
                    <a:pt x="28461" y="22507"/>
                    <a:pt x="28374" y="22168"/>
                  </a:cubicBezTo>
                  <a:cubicBezTo>
                    <a:pt x="28308" y="21915"/>
                    <a:pt x="28231" y="21653"/>
                    <a:pt x="28149" y="21395"/>
                  </a:cubicBezTo>
                  <a:cubicBezTo>
                    <a:pt x="28028" y="21011"/>
                    <a:pt x="27897" y="20623"/>
                    <a:pt x="27798" y="20255"/>
                  </a:cubicBezTo>
                  <a:cubicBezTo>
                    <a:pt x="27749" y="20075"/>
                    <a:pt x="27710" y="19900"/>
                    <a:pt x="27684" y="19736"/>
                  </a:cubicBezTo>
                  <a:cubicBezTo>
                    <a:pt x="27656" y="19565"/>
                    <a:pt x="27639" y="19413"/>
                    <a:pt x="27639" y="19264"/>
                  </a:cubicBezTo>
                  <a:cubicBezTo>
                    <a:pt x="27639" y="19105"/>
                    <a:pt x="27656" y="18963"/>
                    <a:pt x="27700" y="18842"/>
                  </a:cubicBezTo>
                  <a:cubicBezTo>
                    <a:pt x="27738" y="18711"/>
                    <a:pt x="27820" y="18569"/>
                    <a:pt x="27930" y="18427"/>
                  </a:cubicBezTo>
                  <a:cubicBezTo>
                    <a:pt x="28028" y="18300"/>
                    <a:pt x="28154" y="18174"/>
                    <a:pt x="28296" y="18048"/>
                  </a:cubicBezTo>
                  <a:cubicBezTo>
                    <a:pt x="28543" y="17823"/>
                    <a:pt x="28850" y="17600"/>
                    <a:pt x="29163" y="17370"/>
                  </a:cubicBezTo>
                  <a:cubicBezTo>
                    <a:pt x="29398" y="17194"/>
                    <a:pt x="29638" y="17019"/>
                    <a:pt x="29874" y="16844"/>
                  </a:cubicBezTo>
                  <a:cubicBezTo>
                    <a:pt x="30050" y="16706"/>
                    <a:pt x="30220" y="16569"/>
                    <a:pt x="30379" y="16427"/>
                  </a:cubicBezTo>
                  <a:cubicBezTo>
                    <a:pt x="30614" y="16213"/>
                    <a:pt x="30822" y="15989"/>
                    <a:pt x="30975" y="15742"/>
                  </a:cubicBezTo>
                  <a:cubicBezTo>
                    <a:pt x="31052" y="15616"/>
                    <a:pt x="31117" y="15485"/>
                    <a:pt x="31161" y="15348"/>
                  </a:cubicBezTo>
                  <a:cubicBezTo>
                    <a:pt x="31205" y="15211"/>
                    <a:pt x="31233" y="15063"/>
                    <a:pt x="31233" y="14915"/>
                  </a:cubicBezTo>
                  <a:cubicBezTo>
                    <a:pt x="31233" y="14800"/>
                    <a:pt x="31216" y="14685"/>
                    <a:pt x="31188" y="14576"/>
                  </a:cubicBezTo>
                  <a:cubicBezTo>
                    <a:pt x="31140" y="14373"/>
                    <a:pt x="31041" y="14187"/>
                    <a:pt x="30920" y="14006"/>
                  </a:cubicBezTo>
                  <a:cubicBezTo>
                    <a:pt x="30816" y="13853"/>
                    <a:pt x="30690" y="13710"/>
                    <a:pt x="30548" y="13568"/>
                  </a:cubicBezTo>
                  <a:cubicBezTo>
                    <a:pt x="30306" y="13321"/>
                    <a:pt x="30017" y="13097"/>
                    <a:pt x="29721" y="12873"/>
                  </a:cubicBezTo>
                  <a:cubicBezTo>
                    <a:pt x="29502" y="12708"/>
                    <a:pt x="29272" y="12544"/>
                    <a:pt x="29052" y="12385"/>
                  </a:cubicBezTo>
                  <a:cubicBezTo>
                    <a:pt x="28724" y="12144"/>
                    <a:pt x="28417" y="11908"/>
                    <a:pt x="28177" y="11673"/>
                  </a:cubicBezTo>
                  <a:cubicBezTo>
                    <a:pt x="28056" y="11553"/>
                    <a:pt x="27952" y="11437"/>
                    <a:pt x="27869" y="11323"/>
                  </a:cubicBezTo>
                  <a:cubicBezTo>
                    <a:pt x="27788" y="11207"/>
                    <a:pt x="27732" y="11098"/>
                    <a:pt x="27700" y="10988"/>
                  </a:cubicBezTo>
                  <a:cubicBezTo>
                    <a:pt x="27656" y="10868"/>
                    <a:pt x="27639" y="10725"/>
                    <a:pt x="27639" y="10567"/>
                  </a:cubicBezTo>
                  <a:cubicBezTo>
                    <a:pt x="27639" y="10309"/>
                    <a:pt x="27689" y="10014"/>
                    <a:pt x="27765" y="9695"/>
                  </a:cubicBezTo>
                  <a:cubicBezTo>
                    <a:pt x="27826" y="9455"/>
                    <a:pt x="27902" y="9202"/>
                    <a:pt x="27985" y="8950"/>
                  </a:cubicBezTo>
                  <a:cubicBezTo>
                    <a:pt x="28104" y="8568"/>
                    <a:pt x="28236" y="8173"/>
                    <a:pt x="28341" y="7789"/>
                  </a:cubicBezTo>
                  <a:cubicBezTo>
                    <a:pt x="28395" y="7597"/>
                    <a:pt x="28440" y="7412"/>
                    <a:pt x="28466" y="7225"/>
                  </a:cubicBezTo>
                  <a:cubicBezTo>
                    <a:pt x="28499" y="7039"/>
                    <a:pt x="28521" y="6853"/>
                    <a:pt x="28521" y="6677"/>
                  </a:cubicBezTo>
                  <a:cubicBezTo>
                    <a:pt x="28521" y="6508"/>
                    <a:pt x="28505" y="6343"/>
                    <a:pt x="28461" y="6184"/>
                  </a:cubicBezTo>
                  <a:cubicBezTo>
                    <a:pt x="28417" y="6025"/>
                    <a:pt x="28352" y="5873"/>
                    <a:pt x="28248" y="5736"/>
                  </a:cubicBezTo>
                  <a:cubicBezTo>
                    <a:pt x="28182" y="5643"/>
                    <a:pt x="28104" y="5565"/>
                    <a:pt x="28018" y="5494"/>
                  </a:cubicBezTo>
                  <a:cubicBezTo>
                    <a:pt x="27859" y="5363"/>
                    <a:pt x="27672" y="5264"/>
                    <a:pt x="27475" y="5198"/>
                  </a:cubicBezTo>
                  <a:cubicBezTo>
                    <a:pt x="27300" y="5138"/>
                    <a:pt x="27113" y="5095"/>
                    <a:pt x="26916" y="5067"/>
                  </a:cubicBezTo>
                  <a:cubicBezTo>
                    <a:pt x="26577" y="5013"/>
                    <a:pt x="26215" y="5001"/>
                    <a:pt x="25849" y="4996"/>
                  </a:cubicBezTo>
                  <a:cubicBezTo>
                    <a:pt x="25569" y="4991"/>
                    <a:pt x="25290" y="4991"/>
                    <a:pt x="25015" y="4991"/>
                  </a:cubicBezTo>
                  <a:cubicBezTo>
                    <a:pt x="24610" y="4985"/>
                    <a:pt x="24216" y="4974"/>
                    <a:pt x="23882" y="4920"/>
                  </a:cubicBezTo>
                  <a:cubicBezTo>
                    <a:pt x="23712" y="4897"/>
                    <a:pt x="23559" y="4859"/>
                    <a:pt x="23422" y="4816"/>
                  </a:cubicBezTo>
                  <a:cubicBezTo>
                    <a:pt x="23291" y="4766"/>
                    <a:pt x="23175" y="4711"/>
                    <a:pt x="23083" y="4640"/>
                  </a:cubicBezTo>
                  <a:cubicBezTo>
                    <a:pt x="22967" y="4558"/>
                    <a:pt x="22858" y="4437"/>
                    <a:pt x="22754" y="4283"/>
                  </a:cubicBezTo>
                  <a:cubicBezTo>
                    <a:pt x="22666" y="4152"/>
                    <a:pt x="22578" y="3994"/>
                    <a:pt x="22502" y="3818"/>
                  </a:cubicBezTo>
                  <a:cubicBezTo>
                    <a:pt x="22365" y="3512"/>
                    <a:pt x="22239" y="3150"/>
                    <a:pt x="22118" y="2784"/>
                  </a:cubicBezTo>
                  <a:cubicBezTo>
                    <a:pt x="22025" y="2504"/>
                    <a:pt x="21938" y="2220"/>
                    <a:pt x="21839" y="1940"/>
                  </a:cubicBezTo>
                  <a:cubicBezTo>
                    <a:pt x="21768" y="1732"/>
                    <a:pt x="21685" y="1529"/>
                    <a:pt x="21604" y="1338"/>
                  </a:cubicBezTo>
                  <a:cubicBezTo>
                    <a:pt x="21472" y="1047"/>
                    <a:pt x="21324" y="779"/>
                    <a:pt x="21137" y="559"/>
                  </a:cubicBezTo>
                  <a:cubicBezTo>
                    <a:pt x="21045" y="445"/>
                    <a:pt x="20947" y="346"/>
                    <a:pt x="20826" y="258"/>
                  </a:cubicBezTo>
                  <a:cubicBezTo>
                    <a:pt x="20710" y="176"/>
                    <a:pt x="20585" y="105"/>
                    <a:pt x="20442" y="61"/>
                  </a:cubicBezTo>
                  <a:cubicBezTo>
                    <a:pt x="20310" y="18"/>
                    <a:pt x="20174" y="1"/>
                    <a:pt x="20042" y="1"/>
                  </a:cubicBezTo>
                  <a:cubicBezTo>
                    <a:pt x="19840" y="1"/>
                    <a:pt x="19643" y="39"/>
                    <a:pt x="19445" y="110"/>
                  </a:cubicBezTo>
                  <a:cubicBezTo>
                    <a:pt x="19276" y="165"/>
                    <a:pt x="19106" y="248"/>
                    <a:pt x="18935" y="340"/>
                  </a:cubicBezTo>
                  <a:cubicBezTo>
                    <a:pt x="18640" y="499"/>
                    <a:pt x="18339" y="701"/>
                    <a:pt x="18048" y="910"/>
                  </a:cubicBezTo>
                  <a:cubicBezTo>
                    <a:pt x="17825" y="1069"/>
                    <a:pt x="17605" y="1227"/>
                    <a:pt x="17386" y="1386"/>
                  </a:cubicBezTo>
                  <a:cubicBezTo>
                    <a:pt x="17057" y="1616"/>
                    <a:pt x="16740" y="1831"/>
                    <a:pt x="16438" y="1978"/>
                  </a:cubicBezTo>
                  <a:cubicBezTo>
                    <a:pt x="16285" y="2055"/>
                    <a:pt x="16142" y="2114"/>
                    <a:pt x="16000" y="2159"/>
                  </a:cubicBezTo>
                  <a:cubicBezTo>
                    <a:pt x="15863" y="2197"/>
                    <a:pt x="15737" y="2220"/>
                    <a:pt x="15616" y="2220"/>
                  </a:cubicBezTo>
                  <a:cubicBezTo>
                    <a:pt x="15479" y="2220"/>
                    <a:pt x="15327" y="2192"/>
                    <a:pt x="15163" y="2137"/>
                  </a:cubicBezTo>
                  <a:cubicBezTo>
                    <a:pt x="15019" y="2088"/>
                    <a:pt x="14872" y="2022"/>
                    <a:pt x="14718" y="1940"/>
                  </a:cubicBezTo>
                  <a:cubicBezTo>
                    <a:pt x="14445" y="1798"/>
                    <a:pt x="14160" y="1606"/>
                    <a:pt x="13869" y="1398"/>
                  </a:cubicBezTo>
                  <a:cubicBezTo>
                    <a:pt x="13651" y="1244"/>
                    <a:pt x="13431" y="1085"/>
                    <a:pt x="13212" y="926"/>
                  </a:cubicBezTo>
                  <a:cubicBezTo>
                    <a:pt x="12878" y="691"/>
                    <a:pt x="12544" y="466"/>
                    <a:pt x="12210" y="291"/>
                  </a:cubicBezTo>
                  <a:cubicBezTo>
                    <a:pt x="12046" y="203"/>
                    <a:pt x="11876" y="132"/>
                    <a:pt x="11705" y="83"/>
                  </a:cubicBezTo>
                  <a:cubicBezTo>
                    <a:pt x="11536" y="28"/>
                    <a:pt x="11366" y="1"/>
                    <a:pt x="11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8" name="Google Shape;1238;p30">
              <a:extLst>
                <a:ext uri="{FF2B5EF4-FFF2-40B4-BE49-F238E27FC236}">
                  <a16:creationId xmlns:a16="http://schemas.microsoft.com/office/drawing/2014/main" id="{4AD1C48C-3C17-8B66-4516-850922979CFB}"/>
                </a:ext>
              </a:extLst>
            </p:cNvPr>
            <p:cNvSpPr/>
            <p:nvPr/>
          </p:nvSpPr>
          <p:spPr>
            <a:xfrm>
              <a:off x="6040201" y="957505"/>
              <a:ext cx="57256" cy="57119"/>
            </a:xfrm>
            <a:custGeom>
              <a:avLst/>
              <a:gdLst/>
              <a:ahLst/>
              <a:cxnLst/>
              <a:rect l="l" t="t" r="r" b="b"/>
              <a:pathLst>
                <a:path w="2291" h="2289" extrusionOk="0">
                  <a:moveTo>
                    <a:pt x="1146" y="504"/>
                  </a:moveTo>
                  <a:cubicBezTo>
                    <a:pt x="1234" y="504"/>
                    <a:pt x="1315" y="526"/>
                    <a:pt x="1391" y="559"/>
                  </a:cubicBezTo>
                  <a:cubicBezTo>
                    <a:pt x="1507" y="602"/>
                    <a:pt x="1606" y="685"/>
                    <a:pt x="1677" y="789"/>
                  </a:cubicBezTo>
                  <a:cubicBezTo>
                    <a:pt x="1742" y="893"/>
                    <a:pt x="1780" y="1014"/>
                    <a:pt x="1786" y="1145"/>
                  </a:cubicBezTo>
                  <a:cubicBezTo>
                    <a:pt x="1780" y="1232"/>
                    <a:pt x="1765" y="1320"/>
                    <a:pt x="1732" y="1391"/>
                  </a:cubicBezTo>
                  <a:cubicBezTo>
                    <a:pt x="1687" y="1507"/>
                    <a:pt x="1606" y="1605"/>
                    <a:pt x="1502" y="1676"/>
                  </a:cubicBezTo>
                  <a:cubicBezTo>
                    <a:pt x="1398" y="1742"/>
                    <a:pt x="1277" y="1785"/>
                    <a:pt x="1146" y="1785"/>
                  </a:cubicBezTo>
                  <a:cubicBezTo>
                    <a:pt x="1057" y="1785"/>
                    <a:pt x="971" y="1763"/>
                    <a:pt x="893" y="1737"/>
                  </a:cubicBezTo>
                  <a:cubicBezTo>
                    <a:pt x="784" y="1687"/>
                    <a:pt x="685" y="1605"/>
                    <a:pt x="614" y="1500"/>
                  </a:cubicBezTo>
                  <a:cubicBezTo>
                    <a:pt x="543" y="1402"/>
                    <a:pt x="504" y="1277"/>
                    <a:pt x="504" y="1145"/>
                  </a:cubicBezTo>
                  <a:cubicBezTo>
                    <a:pt x="504" y="1057"/>
                    <a:pt x="521" y="974"/>
                    <a:pt x="554" y="898"/>
                  </a:cubicBezTo>
                  <a:cubicBezTo>
                    <a:pt x="603" y="784"/>
                    <a:pt x="685" y="685"/>
                    <a:pt x="789" y="613"/>
                  </a:cubicBezTo>
                  <a:cubicBezTo>
                    <a:pt x="888" y="547"/>
                    <a:pt x="1014" y="504"/>
                    <a:pt x="1146" y="504"/>
                  </a:cubicBezTo>
                  <a:close/>
                  <a:moveTo>
                    <a:pt x="1146" y="0"/>
                  </a:moveTo>
                  <a:cubicBezTo>
                    <a:pt x="986" y="0"/>
                    <a:pt x="833" y="33"/>
                    <a:pt x="696" y="87"/>
                  </a:cubicBezTo>
                  <a:cubicBezTo>
                    <a:pt x="494" y="175"/>
                    <a:pt x="319" y="324"/>
                    <a:pt x="192" y="504"/>
                  </a:cubicBezTo>
                  <a:cubicBezTo>
                    <a:pt x="72" y="685"/>
                    <a:pt x="1" y="909"/>
                    <a:pt x="1" y="1145"/>
                  </a:cubicBezTo>
                  <a:cubicBezTo>
                    <a:pt x="1" y="1303"/>
                    <a:pt x="33" y="1452"/>
                    <a:pt x="89" y="1594"/>
                  </a:cubicBezTo>
                  <a:cubicBezTo>
                    <a:pt x="175" y="1796"/>
                    <a:pt x="319" y="1972"/>
                    <a:pt x="504" y="2098"/>
                  </a:cubicBezTo>
                  <a:cubicBezTo>
                    <a:pt x="685" y="2218"/>
                    <a:pt x="910" y="2289"/>
                    <a:pt x="1146" y="2289"/>
                  </a:cubicBezTo>
                  <a:cubicBezTo>
                    <a:pt x="1305" y="2289"/>
                    <a:pt x="1452" y="2256"/>
                    <a:pt x="1589" y="2202"/>
                  </a:cubicBezTo>
                  <a:cubicBezTo>
                    <a:pt x="1798" y="2114"/>
                    <a:pt x="1972" y="1967"/>
                    <a:pt x="2093" y="1785"/>
                  </a:cubicBezTo>
                  <a:cubicBezTo>
                    <a:pt x="2220" y="1605"/>
                    <a:pt x="2291" y="1381"/>
                    <a:pt x="2291" y="1145"/>
                  </a:cubicBezTo>
                  <a:cubicBezTo>
                    <a:pt x="2291" y="986"/>
                    <a:pt x="2258" y="838"/>
                    <a:pt x="2202" y="701"/>
                  </a:cubicBezTo>
                  <a:cubicBezTo>
                    <a:pt x="2114" y="493"/>
                    <a:pt x="1967" y="317"/>
                    <a:pt x="1786" y="197"/>
                  </a:cubicBezTo>
                  <a:cubicBezTo>
                    <a:pt x="1606" y="71"/>
                    <a:pt x="1381" y="0"/>
                    <a:pt x="11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9" name="Google Shape;1239;p30">
              <a:extLst>
                <a:ext uri="{FF2B5EF4-FFF2-40B4-BE49-F238E27FC236}">
                  <a16:creationId xmlns:a16="http://schemas.microsoft.com/office/drawing/2014/main" id="{F5FD57D3-22DF-0AD1-8914-D1753E80D169}"/>
                </a:ext>
              </a:extLst>
            </p:cNvPr>
            <p:cNvSpPr/>
            <p:nvPr/>
          </p:nvSpPr>
          <p:spPr>
            <a:xfrm>
              <a:off x="6226972" y="957505"/>
              <a:ext cx="57387" cy="57119"/>
            </a:xfrm>
            <a:custGeom>
              <a:avLst/>
              <a:gdLst/>
              <a:ahLst/>
              <a:cxnLst/>
              <a:rect l="l" t="t" r="r" b="b"/>
              <a:pathLst>
                <a:path w="2296" h="2289" extrusionOk="0">
                  <a:moveTo>
                    <a:pt x="1150" y="504"/>
                  </a:moveTo>
                  <a:cubicBezTo>
                    <a:pt x="1238" y="504"/>
                    <a:pt x="1321" y="526"/>
                    <a:pt x="1398" y="559"/>
                  </a:cubicBezTo>
                  <a:cubicBezTo>
                    <a:pt x="1512" y="602"/>
                    <a:pt x="1610" y="685"/>
                    <a:pt x="1676" y="789"/>
                  </a:cubicBezTo>
                  <a:cubicBezTo>
                    <a:pt x="1748" y="893"/>
                    <a:pt x="1787" y="1014"/>
                    <a:pt x="1787" y="1145"/>
                  </a:cubicBezTo>
                  <a:cubicBezTo>
                    <a:pt x="1787" y="1232"/>
                    <a:pt x="1770" y="1320"/>
                    <a:pt x="1737" y="1391"/>
                  </a:cubicBezTo>
                  <a:cubicBezTo>
                    <a:pt x="1688" y="1507"/>
                    <a:pt x="1605" y="1605"/>
                    <a:pt x="1507" y="1676"/>
                  </a:cubicBezTo>
                  <a:cubicBezTo>
                    <a:pt x="1403" y="1742"/>
                    <a:pt x="1282" y="1785"/>
                    <a:pt x="1150" y="1785"/>
                  </a:cubicBezTo>
                  <a:cubicBezTo>
                    <a:pt x="1058" y="1785"/>
                    <a:pt x="976" y="1763"/>
                    <a:pt x="899" y="1737"/>
                  </a:cubicBezTo>
                  <a:cubicBezTo>
                    <a:pt x="784" y="1687"/>
                    <a:pt x="685" y="1605"/>
                    <a:pt x="619" y="1500"/>
                  </a:cubicBezTo>
                  <a:cubicBezTo>
                    <a:pt x="548" y="1402"/>
                    <a:pt x="510" y="1277"/>
                    <a:pt x="510" y="1145"/>
                  </a:cubicBezTo>
                  <a:cubicBezTo>
                    <a:pt x="510" y="1057"/>
                    <a:pt x="526" y="974"/>
                    <a:pt x="559" y="898"/>
                  </a:cubicBezTo>
                  <a:cubicBezTo>
                    <a:pt x="609" y="784"/>
                    <a:pt x="690" y="685"/>
                    <a:pt x="789" y="613"/>
                  </a:cubicBezTo>
                  <a:cubicBezTo>
                    <a:pt x="894" y="547"/>
                    <a:pt x="1014" y="504"/>
                    <a:pt x="1150" y="504"/>
                  </a:cubicBezTo>
                  <a:close/>
                  <a:moveTo>
                    <a:pt x="1150" y="0"/>
                  </a:moveTo>
                  <a:cubicBezTo>
                    <a:pt x="993" y="0"/>
                    <a:pt x="839" y="33"/>
                    <a:pt x="702" y="87"/>
                  </a:cubicBezTo>
                  <a:cubicBezTo>
                    <a:pt x="500" y="175"/>
                    <a:pt x="324" y="324"/>
                    <a:pt x="197" y="504"/>
                  </a:cubicBezTo>
                  <a:cubicBezTo>
                    <a:pt x="78" y="685"/>
                    <a:pt x="0" y="909"/>
                    <a:pt x="0" y="1145"/>
                  </a:cubicBezTo>
                  <a:cubicBezTo>
                    <a:pt x="0" y="1303"/>
                    <a:pt x="33" y="1452"/>
                    <a:pt x="93" y="1594"/>
                  </a:cubicBezTo>
                  <a:cubicBezTo>
                    <a:pt x="182" y="1796"/>
                    <a:pt x="324" y="1972"/>
                    <a:pt x="510" y="2098"/>
                  </a:cubicBezTo>
                  <a:cubicBezTo>
                    <a:pt x="690" y="2218"/>
                    <a:pt x="910" y="2289"/>
                    <a:pt x="1150" y="2289"/>
                  </a:cubicBezTo>
                  <a:cubicBezTo>
                    <a:pt x="1304" y="2289"/>
                    <a:pt x="1458" y="2256"/>
                    <a:pt x="1595" y="2202"/>
                  </a:cubicBezTo>
                  <a:cubicBezTo>
                    <a:pt x="1802" y="2114"/>
                    <a:pt x="1972" y="1967"/>
                    <a:pt x="2098" y="1785"/>
                  </a:cubicBezTo>
                  <a:cubicBezTo>
                    <a:pt x="2224" y="1605"/>
                    <a:pt x="2295" y="1381"/>
                    <a:pt x="2295" y="1145"/>
                  </a:cubicBezTo>
                  <a:cubicBezTo>
                    <a:pt x="2295" y="986"/>
                    <a:pt x="2262" y="838"/>
                    <a:pt x="2202" y="701"/>
                  </a:cubicBezTo>
                  <a:cubicBezTo>
                    <a:pt x="2115" y="493"/>
                    <a:pt x="1972" y="317"/>
                    <a:pt x="1792" y="197"/>
                  </a:cubicBezTo>
                  <a:cubicBezTo>
                    <a:pt x="1605" y="71"/>
                    <a:pt x="1387" y="0"/>
                    <a:pt x="1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0" name="Google Shape;1240;p30">
              <a:extLst>
                <a:ext uri="{FF2B5EF4-FFF2-40B4-BE49-F238E27FC236}">
                  <a16:creationId xmlns:a16="http://schemas.microsoft.com/office/drawing/2014/main" id="{4F9BA90E-68B7-A4D7-5606-28461466464C}"/>
                </a:ext>
              </a:extLst>
            </p:cNvPr>
            <p:cNvSpPr/>
            <p:nvPr/>
          </p:nvSpPr>
          <p:spPr>
            <a:xfrm>
              <a:off x="6380970" y="1068322"/>
              <a:ext cx="57519" cy="57251"/>
            </a:xfrm>
            <a:custGeom>
              <a:avLst/>
              <a:gdLst/>
              <a:ahLst/>
              <a:cxnLst/>
              <a:rect l="l" t="t" r="r" b="b"/>
              <a:pathLst>
                <a:path w="2296" h="2290" extrusionOk="0">
                  <a:moveTo>
                    <a:pt x="1151" y="504"/>
                  </a:moveTo>
                  <a:cubicBezTo>
                    <a:pt x="1239" y="504"/>
                    <a:pt x="1321" y="527"/>
                    <a:pt x="1397" y="554"/>
                  </a:cubicBezTo>
                  <a:cubicBezTo>
                    <a:pt x="1512" y="603"/>
                    <a:pt x="1611" y="686"/>
                    <a:pt x="1677" y="790"/>
                  </a:cubicBezTo>
                  <a:cubicBezTo>
                    <a:pt x="1748" y="888"/>
                    <a:pt x="1786" y="1014"/>
                    <a:pt x="1786" y="1146"/>
                  </a:cubicBezTo>
                  <a:cubicBezTo>
                    <a:pt x="1786" y="1233"/>
                    <a:pt x="1770" y="1315"/>
                    <a:pt x="1737" y="1392"/>
                  </a:cubicBezTo>
                  <a:cubicBezTo>
                    <a:pt x="1687" y="1507"/>
                    <a:pt x="1606" y="1606"/>
                    <a:pt x="1507" y="1677"/>
                  </a:cubicBezTo>
                  <a:cubicBezTo>
                    <a:pt x="1403" y="1743"/>
                    <a:pt x="1282" y="1786"/>
                    <a:pt x="1151" y="1786"/>
                  </a:cubicBezTo>
                  <a:cubicBezTo>
                    <a:pt x="1058" y="1786"/>
                    <a:pt x="976" y="1764"/>
                    <a:pt x="899" y="1731"/>
                  </a:cubicBezTo>
                  <a:cubicBezTo>
                    <a:pt x="784" y="1687"/>
                    <a:pt x="686" y="1606"/>
                    <a:pt x="620" y="1501"/>
                  </a:cubicBezTo>
                  <a:cubicBezTo>
                    <a:pt x="549" y="1397"/>
                    <a:pt x="509" y="1277"/>
                    <a:pt x="509" y="1146"/>
                  </a:cubicBezTo>
                  <a:cubicBezTo>
                    <a:pt x="509" y="1058"/>
                    <a:pt x="527" y="970"/>
                    <a:pt x="559" y="899"/>
                  </a:cubicBezTo>
                  <a:cubicBezTo>
                    <a:pt x="608" y="784"/>
                    <a:pt x="691" y="686"/>
                    <a:pt x="789" y="613"/>
                  </a:cubicBezTo>
                  <a:cubicBezTo>
                    <a:pt x="893" y="548"/>
                    <a:pt x="1014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38" y="34"/>
                    <a:pt x="701" y="88"/>
                  </a:cubicBezTo>
                  <a:cubicBezTo>
                    <a:pt x="494" y="176"/>
                    <a:pt x="324" y="324"/>
                    <a:pt x="198" y="504"/>
                  </a:cubicBezTo>
                  <a:cubicBezTo>
                    <a:pt x="77" y="686"/>
                    <a:pt x="1" y="909"/>
                    <a:pt x="1" y="1146"/>
                  </a:cubicBezTo>
                  <a:cubicBezTo>
                    <a:pt x="1" y="1304"/>
                    <a:pt x="34" y="1452"/>
                    <a:pt x="94" y="1589"/>
                  </a:cubicBezTo>
                  <a:cubicBezTo>
                    <a:pt x="181" y="1797"/>
                    <a:pt x="324" y="1973"/>
                    <a:pt x="509" y="2092"/>
                  </a:cubicBezTo>
                  <a:cubicBezTo>
                    <a:pt x="691" y="2219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4" y="2203"/>
                  </a:cubicBezTo>
                  <a:cubicBezTo>
                    <a:pt x="1803" y="2115"/>
                    <a:pt x="1973" y="1967"/>
                    <a:pt x="2099" y="1786"/>
                  </a:cubicBezTo>
                  <a:cubicBezTo>
                    <a:pt x="2218" y="1606"/>
                    <a:pt x="2296" y="1381"/>
                    <a:pt x="2296" y="1146"/>
                  </a:cubicBezTo>
                  <a:cubicBezTo>
                    <a:pt x="2296" y="987"/>
                    <a:pt x="2263" y="838"/>
                    <a:pt x="2203" y="696"/>
                  </a:cubicBezTo>
                  <a:cubicBezTo>
                    <a:pt x="2115" y="494"/>
                    <a:pt x="1973" y="318"/>
                    <a:pt x="1791" y="193"/>
                  </a:cubicBezTo>
                  <a:cubicBezTo>
                    <a:pt x="1606" y="72"/>
                    <a:pt x="1386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1" name="Google Shape;1241;p30">
              <a:extLst>
                <a:ext uri="{FF2B5EF4-FFF2-40B4-BE49-F238E27FC236}">
                  <a16:creationId xmlns:a16="http://schemas.microsoft.com/office/drawing/2014/main" id="{43FC48CF-08BB-5433-E33C-6149A5208C86}"/>
                </a:ext>
              </a:extLst>
            </p:cNvPr>
            <p:cNvSpPr/>
            <p:nvPr/>
          </p:nvSpPr>
          <p:spPr>
            <a:xfrm>
              <a:off x="6439937" y="1248496"/>
              <a:ext cx="57387" cy="57382"/>
            </a:xfrm>
            <a:custGeom>
              <a:avLst/>
              <a:gdLst/>
              <a:ahLst/>
              <a:cxnLst/>
              <a:rect l="l" t="t" r="r" b="b"/>
              <a:pathLst>
                <a:path w="2295" h="2291" extrusionOk="0">
                  <a:moveTo>
                    <a:pt x="1151" y="504"/>
                  </a:moveTo>
                  <a:cubicBezTo>
                    <a:pt x="1237" y="504"/>
                    <a:pt x="1320" y="526"/>
                    <a:pt x="1396" y="559"/>
                  </a:cubicBezTo>
                  <a:cubicBezTo>
                    <a:pt x="1512" y="603"/>
                    <a:pt x="1611" y="685"/>
                    <a:pt x="1676" y="789"/>
                  </a:cubicBezTo>
                  <a:cubicBezTo>
                    <a:pt x="1747" y="893"/>
                    <a:pt x="1786" y="1014"/>
                    <a:pt x="1786" y="1145"/>
                  </a:cubicBezTo>
                  <a:cubicBezTo>
                    <a:pt x="1786" y="1234"/>
                    <a:pt x="1768" y="1320"/>
                    <a:pt x="1736" y="1391"/>
                  </a:cubicBezTo>
                  <a:cubicBezTo>
                    <a:pt x="1687" y="1507"/>
                    <a:pt x="1604" y="1606"/>
                    <a:pt x="1506" y="1677"/>
                  </a:cubicBezTo>
                  <a:cubicBezTo>
                    <a:pt x="1402" y="1742"/>
                    <a:pt x="1282" y="1786"/>
                    <a:pt x="1151" y="1786"/>
                  </a:cubicBezTo>
                  <a:cubicBezTo>
                    <a:pt x="1057" y="1786"/>
                    <a:pt x="974" y="1765"/>
                    <a:pt x="898" y="1737"/>
                  </a:cubicBezTo>
                  <a:cubicBezTo>
                    <a:pt x="783" y="1687"/>
                    <a:pt x="684" y="1606"/>
                    <a:pt x="618" y="1502"/>
                  </a:cubicBezTo>
                  <a:cubicBezTo>
                    <a:pt x="547" y="1403"/>
                    <a:pt x="509" y="1277"/>
                    <a:pt x="509" y="1145"/>
                  </a:cubicBezTo>
                  <a:cubicBezTo>
                    <a:pt x="509" y="1057"/>
                    <a:pt x="526" y="976"/>
                    <a:pt x="559" y="898"/>
                  </a:cubicBezTo>
                  <a:cubicBezTo>
                    <a:pt x="608" y="784"/>
                    <a:pt x="691" y="685"/>
                    <a:pt x="789" y="614"/>
                  </a:cubicBezTo>
                  <a:cubicBezTo>
                    <a:pt x="893" y="549"/>
                    <a:pt x="1013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38" y="33"/>
                    <a:pt x="701" y="89"/>
                  </a:cubicBezTo>
                  <a:cubicBezTo>
                    <a:pt x="499" y="175"/>
                    <a:pt x="322" y="324"/>
                    <a:pt x="198" y="504"/>
                  </a:cubicBezTo>
                  <a:cubicBezTo>
                    <a:pt x="77" y="685"/>
                    <a:pt x="0" y="910"/>
                    <a:pt x="0" y="1145"/>
                  </a:cubicBezTo>
                  <a:cubicBezTo>
                    <a:pt x="0" y="1305"/>
                    <a:pt x="33" y="1452"/>
                    <a:pt x="92" y="1595"/>
                  </a:cubicBezTo>
                  <a:cubicBezTo>
                    <a:pt x="181" y="1798"/>
                    <a:pt x="322" y="1972"/>
                    <a:pt x="509" y="2099"/>
                  </a:cubicBezTo>
                  <a:cubicBezTo>
                    <a:pt x="691" y="2219"/>
                    <a:pt x="909" y="2290"/>
                    <a:pt x="1151" y="2290"/>
                  </a:cubicBezTo>
                  <a:cubicBezTo>
                    <a:pt x="1303" y="2290"/>
                    <a:pt x="1457" y="2258"/>
                    <a:pt x="1594" y="2202"/>
                  </a:cubicBezTo>
                  <a:cubicBezTo>
                    <a:pt x="1801" y="2114"/>
                    <a:pt x="1972" y="1967"/>
                    <a:pt x="2097" y="1786"/>
                  </a:cubicBezTo>
                  <a:cubicBezTo>
                    <a:pt x="2223" y="1606"/>
                    <a:pt x="2294" y="1381"/>
                    <a:pt x="2294" y="1145"/>
                  </a:cubicBezTo>
                  <a:cubicBezTo>
                    <a:pt x="2294" y="986"/>
                    <a:pt x="2261" y="839"/>
                    <a:pt x="2202" y="701"/>
                  </a:cubicBezTo>
                  <a:cubicBezTo>
                    <a:pt x="2114" y="493"/>
                    <a:pt x="1972" y="319"/>
                    <a:pt x="1791" y="198"/>
                  </a:cubicBezTo>
                  <a:cubicBezTo>
                    <a:pt x="1604" y="72"/>
                    <a:pt x="1386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2" name="Google Shape;1242;p30">
              <a:extLst>
                <a:ext uri="{FF2B5EF4-FFF2-40B4-BE49-F238E27FC236}">
                  <a16:creationId xmlns:a16="http://schemas.microsoft.com/office/drawing/2014/main" id="{8C9A0549-413A-9E55-59CD-09A4E65E307A}"/>
                </a:ext>
              </a:extLst>
            </p:cNvPr>
            <p:cNvSpPr/>
            <p:nvPr/>
          </p:nvSpPr>
          <p:spPr>
            <a:xfrm>
              <a:off x="6380970" y="1428408"/>
              <a:ext cx="57519" cy="57251"/>
            </a:xfrm>
            <a:custGeom>
              <a:avLst/>
              <a:gdLst/>
              <a:ahLst/>
              <a:cxnLst/>
              <a:rect l="l" t="t" r="r" b="b"/>
              <a:pathLst>
                <a:path w="2296" h="2291" extrusionOk="0">
                  <a:moveTo>
                    <a:pt x="1151" y="504"/>
                  </a:moveTo>
                  <a:cubicBezTo>
                    <a:pt x="1239" y="504"/>
                    <a:pt x="1321" y="521"/>
                    <a:pt x="1397" y="554"/>
                  </a:cubicBezTo>
                  <a:cubicBezTo>
                    <a:pt x="1512" y="602"/>
                    <a:pt x="1611" y="685"/>
                    <a:pt x="1677" y="789"/>
                  </a:cubicBezTo>
                  <a:cubicBezTo>
                    <a:pt x="1748" y="888"/>
                    <a:pt x="1786" y="1014"/>
                    <a:pt x="1786" y="1145"/>
                  </a:cubicBezTo>
                  <a:cubicBezTo>
                    <a:pt x="1786" y="1232"/>
                    <a:pt x="1770" y="1315"/>
                    <a:pt x="1737" y="1391"/>
                  </a:cubicBezTo>
                  <a:cubicBezTo>
                    <a:pt x="1687" y="1507"/>
                    <a:pt x="1606" y="1605"/>
                    <a:pt x="1507" y="1676"/>
                  </a:cubicBezTo>
                  <a:cubicBezTo>
                    <a:pt x="1403" y="1742"/>
                    <a:pt x="1282" y="1780"/>
                    <a:pt x="1151" y="1786"/>
                  </a:cubicBezTo>
                  <a:cubicBezTo>
                    <a:pt x="1058" y="1786"/>
                    <a:pt x="976" y="1765"/>
                    <a:pt x="899" y="1732"/>
                  </a:cubicBezTo>
                  <a:cubicBezTo>
                    <a:pt x="784" y="1687"/>
                    <a:pt x="686" y="1605"/>
                    <a:pt x="620" y="1502"/>
                  </a:cubicBezTo>
                  <a:cubicBezTo>
                    <a:pt x="549" y="1396"/>
                    <a:pt x="509" y="1277"/>
                    <a:pt x="509" y="1145"/>
                  </a:cubicBezTo>
                  <a:cubicBezTo>
                    <a:pt x="509" y="1057"/>
                    <a:pt x="527" y="969"/>
                    <a:pt x="559" y="893"/>
                  </a:cubicBezTo>
                  <a:cubicBezTo>
                    <a:pt x="608" y="784"/>
                    <a:pt x="691" y="685"/>
                    <a:pt x="789" y="614"/>
                  </a:cubicBezTo>
                  <a:cubicBezTo>
                    <a:pt x="893" y="549"/>
                    <a:pt x="1014" y="504"/>
                    <a:pt x="1151" y="504"/>
                  </a:cubicBezTo>
                  <a:close/>
                  <a:moveTo>
                    <a:pt x="1151" y="0"/>
                  </a:moveTo>
                  <a:cubicBezTo>
                    <a:pt x="992" y="0"/>
                    <a:pt x="838" y="33"/>
                    <a:pt x="701" y="88"/>
                  </a:cubicBezTo>
                  <a:cubicBezTo>
                    <a:pt x="494" y="175"/>
                    <a:pt x="324" y="319"/>
                    <a:pt x="198" y="504"/>
                  </a:cubicBezTo>
                  <a:cubicBezTo>
                    <a:pt x="77" y="685"/>
                    <a:pt x="1" y="910"/>
                    <a:pt x="1" y="1145"/>
                  </a:cubicBezTo>
                  <a:cubicBezTo>
                    <a:pt x="1" y="1304"/>
                    <a:pt x="34" y="1452"/>
                    <a:pt x="94" y="1588"/>
                  </a:cubicBezTo>
                  <a:cubicBezTo>
                    <a:pt x="181" y="1797"/>
                    <a:pt x="324" y="1972"/>
                    <a:pt x="509" y="2093"/>
                  </a:cubicBezTo>
                  <a:cubicBezTo>
                    <a:pt x="691" y="2218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4" y="2202"/>
                  </a:cubicBezTo>
                  <a:cubicBezTo>
                    <a:pt x="1803" y="2114"/>
                    <a:pt x="1973" y="1967"/>
                    <a:pt x="2099" y="1786"/>
                  </a:cubicBezTo>
                  <a:cubicBezTo>
                    <a:pt x="2218" y="1605"/>
                    <a:pt x="2296" y="1381"/>
                    <a:pt x="2296" y="1145"/>
                  </a:cubicBezTo>
                  <a:cubicBezTo>
                    <a:pt x="2296" y="986"/>
                    <a:pt x="2263" y="833"/>
                    <a:pt x="2203" y="696"/>
                  </a:cubicBezTo>
                  <a:cubicBezTo>
                    <a:pt x="2115" y="493"/>
                    <a:pt x="1973" y="319"/>
                    <a:pt x="1791" y="192"/>
                  </a:cubicBezTo>
                  <a:cubicBezTo>
                    <a:pt x="1606" y="71"/>
                    <a:pt x="1386" y="0"/>
                    <a:pt x="11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3" name="Google Shape;1243;p30">
              <a:extLst>
                <a:ext uri="{FF2B5EF4-FFF2-40B4-BE49-F238E27FC236}">
                  <a16:creationId xmlns:a16="http://schemas.microsoft.com/office/drawing/2014/main" id="{62101640-D5F5-8490-1EEF-32D1B04DBDB2}"/>
                </a:ext>
              </a:extLst>
            </p:cNvPr>
            <p:cNvSpPr/>
            <p:nvPr/>
          </p:nvSpPr>
          <p:spPr>
            <a:xfrm>
              <a:off x="6226972" y="1539619"/>
              <a:ext cx="57387" cy="57251"/>
            </a:xfrm>
            <a:custGeom>
              <a:avLst/>
              <a:gdLst/>
              <a:ahLst/>
              <a:cxnLst/>
              <a:rect l="l" t="t" r="r" b="b"/>
              <a:pathLst>
                <a:path w="2296" h="2291" extrusionOk="0">
                  <a:moveTo>
                    <a:pt x="1150" y="506"/>
                  </a:moveTo>
                  <a:cubicBezTo>
                    <a:pt x="1238" y="506"/>
                    <a:pt x="1321" y="527"/>
                    <a:pt x="1398" y="559"/>
                  </a:cubicBezTo>
                  <a:cubicBezTo>
                    <a:pt x="1512" y="604"/>
                    <a:pt x="1610" y="686"/>
                    <a:pt x="1676" y="789"/>
                  </a:cubicBezTo>
                  <a:cubicBezTo>
                    <a:pt x="1748" y="895"/>
                    <a:pt x="1787" y="1014"/>
                    <a:pt x="1787" y="1146"/>
                  </a:cubicBezTo>
                  <a:cubicBezTo>
                    <a:pt x="1787" y="1234"/>
                    <a:pt x="1770" y="1322"/>
                    <a:pt x="1737" y="1393"/>
                  </a:cubicBezTo>
                  <a:cubicBezTo>
                    <a:pt x="1688" y="1507"/>
                    <a:pt x="1605" y="1606"/>
                    <a:pt x="1507" y="1677"/>
                  </a:cubicBezTo>
                  <a:cubicBezTo>
                    <a:pt x="1403" y="1743"/>
                    <a:pt x="1282" y="1787"/>
                    <a:pt x="1150" y="1787"/>
                  </a:cubicBezTo>
                  <a:cubicBezTo>
                    <a:pt x="1058" y="1787"/>
                    <a:pt x="976" y="1765"/>
                    <a:pt x="899" y="1737"/>
                  </a:cubicBezTo>
                  <a:cubicBezTo>
                    <a:pt x="784" y="1689"/>
                    <a:pt x="685" y="1606"/>
                    <a:pt x="619" y="1502"/>
                  </a:cubicBezTo>
                  <a:cubicBezTo>
                    <a:pt x="548" y="1403"/>
                    <a:pt x="510" y="1277"/>
                    <a:pt x="510" y="1146"/>
                  </a:cubicBezTo>
                  <a:cubicBezTo>
                    <a:pt x="510" y="1059"/>
                    <a:pt x="526" y="976"/>
                    <a:pt x="559" y="900"/>
                  </a:cubicBezTo>
                  <a:cubicBezTo>
                    <a:pt x="609" y="784"/>
                    <a:pt x="690" y="686"/>
                    <a:pt x="789" y="615"/>
                  </a:cubicBezTo>
                  <a:cubicBezTo>
                    <a:pt x="894" y="549"/>
                    <a:pt x="1014" y="506"/>
                    <a:pt x="1150" y="506"/>
                  </a:cubicBezTo>
                  <a:close/>
                  <a:moveTo>
                    <a:pt x="1150" y="1"/>
                  </a:moveTo>
                  <a:cubicBezTo>
                    <a:pt x="993" y="1"/>
                    <a:pt x="839" y="34"/>
                    <a:pt x="702" y="89"/>
                  </a:cubicBezTo>
                  <a:cubicBezTo>
                    <a:pt x="500" y="177"/>
                    <a:pt x="324" y="324"/>
                    <a:pt x="197" y="506"/>
                  </a:cubicBezTo>
                  <a:cubicBezTo>
                    <a:pt x="78" y="686"/>
                    <a:pt x="0" y="910"/>
                    <a:pt x="0" y="1146"/>
                  </a:cubicBezTo>
                  <a:cubicBezTo>
                    <a:pt x="0" y="1305"/>
                    <a:pt x="33" y="1453"/>
                    <a:pt x="93" y="1595"/>
                  </a:cubicBezTo>
                  <a:cubicBezTo>
                    <a:pt x="182" y="1798"/>
                    <a:pt x="324" y="1973"/>
                    <a:pt x="510" y="2099"/>
                  </a:cubicBezTo>
                  <a:cubicBezTo>
                    <a:pt x="690" y="2220"/>
                    <a:pt x="910" y="2291"/>
                    <a:pt x="1150" y="2291"/>
                  </a:cubicBezTo>
                  <a:cubicBezTo>
                    <a:pt x="1304" y="2291"/>
                    <a:pt x="1458" y="2258"/>
                    <a:pt x="1595" y="2203"/>
                  </a:cubicBezTo>
                  <a:cubicBezTo>
                    <a:pt x="1802" y="2116"/>
                    <a:pt x="1972" y="1967"/>
                    <a:pt x="2098" y="1787"/>
                  </a:cubicBezTo>
                  <a:cubicBezTo>
                    <a:pt x="2224" y="1606"/>
                    <a:pt x="2295" y="1381"/>
                    <a:pt x="2295" y="1146"/>
                  </a:cubicBezTo>
                  <a:cubicBezTo>
                    <a:pt x="2295" y="987"/>
                    <a:pt x="2262" y="839"/>
                    <a:pt x="2202" y="703"/>
                  </a:cubicBezTo>
                  <a:cubicBezTo>
                    <a:pt x="2115" y="494"/>
                    <a:pt x="1972" y="319"/>
                    <a:pt x="1792" y="198"/>
                  </a:cubicBezTo>
                  <a:cubicBezTo>
                    <a:pt x="1605" y="73"/>
                    <a:pt x="1387" y="1"/>
                    <a:pt x="1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4" name="Google Shape;1244;p30">
              <a:extLst>
                <a:ext uri="{FF2B5EF4-FFF2-40B4-BE49-F238E27FC236}">
                  <a16:creationId xmlns:a16="http://schemas.microsoft.com/office/drawing/2014/main" id="{3B77F41D-849C-C5AD-98AB-57F8BEF714F3}"/>
                </a:ext>
              </a:extLst>
            </p:cNvPr>
            <p:cNvSpPr/>
            <p:nvPr/>
          </p:nvSpPr>
          <p:spPr>
            <a:xfrm>
              <a:off x="6040201" y="1539619"/>
              <a:ext cx="57256" cy="57251"/>
            </a:xfrm>
            <a:custGeom>
              <a:avLst/>
              <a:gdLst/>
              <a:ahLst/>
              <a:cxnLst/>
              <a:rect l="l" t="t" r="r" b="b"/>
              <a:pathLst>
                <a:path w="2291" h="2291" extrusionOk="0">
                  <a:moveTo>
                    <a:pt x="1146" y="506"/>
                  </a:moveTo>
                  <a:cubicBezTo>
                    <a:pt x="1234" y="506"/>
                    <a:pt x="1315" y="527"/>
                    <a:pt x="1391" y="559"/>
                  </a:cubicBezTo>
                  <a:cubicBezTo>
                    <a:pt x="1507" y="604"/>
                    <a:pt x="1606" y="686"/>
                    <a:pt x="1677" y="789"/>
                  </a:cubicBezTo>
                  <a:cubicBezTo>
                    <a:pt x="1742" y="895"/>
                    <a:pt x="1780" y="1014"/>
                    <a:pt x="1786" y="1146"/>
                  </a:cubicBezTo>
                  <a:cubicBezTo>
                    <a:pt x="1780" y="1234"/>
                    <a:pt x="1765" y="1322"/>
                    <a:pt x="1732" y="1393"/>
                  </a:cubicBezTo>
                  <a:cubicBezTo>
                    <a:pt x="1687" y="1507"/>
                    <a:pt x="1606" y="1606"/>
                    <a:pt x="1502" y="1677"/>
                  </a:cubicBezTo>
                  <a:cubicBezTo>
                    <a:pt x="1398" y="1743"/>
                    <a:pt x="1277" y="1787"/>
                    <a:pt x="1146" y="1787"/>
                  </a:cubicBezTo>
                  <a:cubicBezTo>
                    <a:pt x="1057" y="1787"/>
                    <a:pt x="971" y="1765"/>
                    <a:pt x="893" y="1737"/>
                  </a:cubicBezTo>
                  <a:cubicBezTo>
                    <a:pt x="784" y="1689"/>
                    <a:pt x="685" y="1606"/>
                    <a:pt x="614" y="1502"/>
                  </a:cubicBezTo>
                  <a:cubicBezTo>
                    <a:pt x="543" y="1403"/>
                    <a:pt x="504" y="1277"/>
                    <a:pt x="504" y="1146"/>
                  </a:cubicBezTo>
                  <a:cubicBezTo>
                    <a:pt x="504" y="1059"/>
                    <a:pt x="521" y="976"/>
                    <a:pt x="554" y="900"/>
                  </a:cubicBezTo>
                  <a:cubicBezTo>
                    <a:pt x="603" y="784"/>
                    <a:pt x="685" y="686"/>
                    <a:pt x="789" y="615"/>
                  </a:cubicBezTo>
                  <a:cubicBezTo>
                    <a:pt x="888" y="549"/>
                    <a:pt x="1014" y="506"/>
                    <a:pt x="1146" y="506"/>
                  </a:cubicBezTo>
                  <a:close/>
                  <a:moveTo>
                    <a:pt x="1146" y="1"/>
                  </a:moveTo>
                  <a:cubicBezTo>
                    <a:pt x="986" y="1"/>
                    <a:pt x="833" y="34"/>
                    <a:pt x="696" y="89"/>
                  </a:cubicBezTo>
                  <a:cubicBezTo>
                    <a:pt x="494" y="177"/>
                    <a:pt x="319" y="324"/>
                    <a:pt x="192" y="506"/>
                  </a:cubicBezTo>
                  <a:cubicBezTo>
                    <a:pt x="72" y="686"/>
                    <a:pt x="1" y="910"/>
                    <a:pt x="1" y="1146"/>
                  </a:cubicBezTo>
                  <a:cubicBezTo>
                    <a:pt x="1" y="1305"/>
                    <a:pt x="33" y="1453"/>
                    <a:pt x="89" y="1595"/>
                  </a:cubicBezTo>
                  <a:cubicBezTo>
                    <a:pt x="175" y="1798"/>
                    <a:pt x="319" y="1973"/>
                    <a:pt x="504" y="2099"/>
                  </a:cubicBezTo>
                  <a:cubicBezTo>
                    <a:pt x="685" y="2220"/>
                    <a:pt x="910" y="2291"/>
                    <a:pt x="1146" y="2291"/>
                  </a:cubicBezTo>
                  <a:cubicBezTo>
                    <a:pt x="1305" y="2291"/>
                    <a:pt x="1452" y="2258"/>
                    <a:pt x="1589" y="2203"/>
                  </a:cubicBezTo>
                  <a:cubicBezTo>
                    <a:pt x="1798" y="2116"/>
                    <a:pt x="1972" y="1967"/>
                    <a:pt x="2093" y="1787"/>
                  </a:cubicBezTo>
                  <a:cubicBezTo>
                    <a:pt x="2220" y="1606"/>
                    <a:pt x="2291" y="1381"/>
                    <a:pt x="2291" y="1146"/>
                  </a:cubicBezTo>
                  <a:cubicBezTo>
                    <a:pt x="2291" y="987"/>
                    <a:pt x="2258" y="839"/>
                    <a:pt x="2202" y="703"/>
                  </a:cubicBezTo>
                  <a:cubicBezTo>
                    <a:pt x="2114" y="494"/>
                    <a:pt x="1967" y="319"/>
                    <a:pt x="1786" y="198"/>
                  </a:cubicBezTo>
                  <a:cubicBezTo>
                    <a:pt x="1606" y="73"/>
                    <a:pt x="1381" y="1"/>
                    <a:pt x="1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5" name="Google Shape;1245;p30">
              <a:extLst>
                <a:ext uri="{FF2B5EF4-FFF2-40B4-BE49-F238E27FC236}">
                  <a16:creationId xmlns:a16="http://schemas.microsoft.com/office/drawing/2014/main" id="{024A3CB4-E961-6530-2F35-8527340F4D6D}"/>
                </a:ext>
              </a:extLst>
            </p:cNvPr>
            <p:cNvSpPr/>
            <p:nvPr/>
          </p:nvSpPr>
          <p:spPr>
            <a:xfrm>
              <a:off x="5882386" y="1428408"/>
              <a:ext cx="57519" cy="57251"/>
            </a:xfrm>
            <a:custGeom>
              <a:avLst/>
              <a:gdLst/>
              <a:ahLst/>
              <a:cxnLst/>
              <a:rect l="l" t="t" r="r" b="b"/>
              <a:pathLst>
                <a:path w="2296" h="2291" extrusionOk="0">
                  <a:moveTo>
                    <a:pt x="1151" y="504"/>
                  </a:moveTo>
                  <a:cubicBezTo>
                    <a:pt x="1239" y="504"/>
                    <a:pt x="1321" y="521"/>
                    <a:pt x="1398" y="554"/>
                  </a:cubicBezTo>
                  <a:cubicBezTo>
                    <a:pt x="1512" y="602"/>
                    <a:pt x="1611" y="685"/>
                    <a:pt x="1677" y="789"/>
                  </a:cubicBezTo>
                  <a:cubicBezTo>
                    <a:pt x="1748" y="888"/>
                    <a:pt x="1786" y="1014"/>
                    <a:pt x="1786" y="1145"/>
                  </a:cubicBezTo>
                  <a:cubicBezTo>
                    <a:pt x="1786" y="1232"/>
                    <a:pt x="1770" y="1315"/>
                    <a:pt x="1737" y="1391"/>
                  </a:cubicBezTo>
                  <a:cubicBezTo>
                    <a:pt x="1687" y="1507"/>
                    <a:pt x="1606" y="1605"/>
                    <a:pt x="1507" y="1676"/>
                  </a:cubicBezTo>
                  <a:cubicBezTo>
                    <a:pt x="1403" y="1742"/>
                    <a:pt x="1282" y="1780"/>
                    <a:pt x="1151" y="1786"/>
                  </a:cubicBezTo>
                  <a:cubicBezTo>
                    <a:pt x="1058" y="1786"/>
                    <a:pt x="976" y="1765"/>
                    <a:pt x="899" y="1732"/>
                  </a:cubicBezTo>
                  <a:cubicBezTo>
                    <a:pt x="784" y="1687"/>
                    <a:pt x="686" y="1605"/>
                    <a:pt x="620" y="1502"/>
                  </a:cubicBezTo>
                  <a:cubicBezTo>
                    <a:pt x="549" y="1396"/>
                    <a:pt x="511" y="1277"/>
                    <a:pt x="511" y="1145"/>
                  </a:cubicBezTo>
                  <a:cubicBezTo>
                    <a:pt x="511" y="1057"/>
                    <a:pt x="527" y="969"/>
                    <a:pt x="559" y="893"/>
                  </a:cubicBezTo>
                  <a:cubicBezTo>
                    <a:pt x="609" y="784"/>
                    <a:pt x="691" y="685"/>
                    <a:pt x="789" y="614"/>
                  </a:cubicBezTo>
                  <a:cubicBezTo>
                    <a:pt x="893" y="549"/>
                    <a:pt x="1014" y="504"/>
                    <a:pt x="1151" y="504"/>
                  </a:cubicBezTo>
                  <a:close/>
                  <a:moveTo>
                    <a:pt x="1151" y="0"/>
                  </a:moveTo>
                  <a:cubicBezTo>
                    <a:pt x="992" y="0"/>
                    <a:pt x="839" y="33"/>
                    <a:pt x="701" y="88"/>
                  </a:cubicBezTo>
                  <a:cubicBezTo>
                    <a:pt x="494" y="175"/>
                    <a:pt x="324" y="319"/>
                    <a:pt x="198" y="504"/>
                  </a:cubicBezTo>
                  <a:cubicBezTo>
                    <a:pt x="77" y="685"/>
                    <a:pt x="1" y="910"/>
                    <a:pt x="1" y="1145"/>
                  </a:cubicBezTo>
                  <a:cubicBezTo>
                    <a:pt x="1" y="1304"/>
                    <a:pt x="34" y="1452"/>
                    <a:pt x="94" y="1588"/>
                  </a:cubicBezTo>
                  <a:cubicBezTo>
                    <a:pt x="182" y="1797"/>
                    <a:pt x="324" y="1972"/>
                    <a:pt x="511" y="2093"/>
                  </a:cubicBezTo>
                  <a:cubicBezTo>
                    <a:pt x="691" y="2218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5" y="2202"/>
                  </a:cubicBezTo>
                  <a:cubicBezTo>
                    <a:pt x="1803" y="2114"/>
                    <a:pt x="1973" y="1967"/>
                    <a:pt x="2099" y="1786"/>
                  </a:cubicBezTo>
                  <a:cubicBezTo>
                    <a:pt x="2225" y="1605"/>
                    <a:pt x="2296" y="1381"/>
                    <a:pt x="2296" y="1145"/>
                  </a:cubicBezTo>
                  <a:cubicBezTo>
                    <a:pt x="2296" y="986"/>
                    <a:pt x="2263" y="833"/>
                    <a:pt x="2203" y="696"/>
                  </a:cubicBezTo>
                  <a:cubicBezTo>
                    <a:pt x="2115" y="493"/>
                    <a:pt x="1973" y="319"/>
                    <a:pt x="1792" y="192"/>
                  </a:cubicBezTo>
                  <a:cubicBezTo>
                    <a:pt x="1606" y="71"/>
                    <a:pt x="1386" y="0"/>
                    <a:pt x="11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6" name="Google Shape;1246;p30">
              <a:extLst>
                <a:ext uri="{FF2B5EF4-FFF2-40B4-BE49-F238E27FC236}">
                  <a16:creationId xmlns:a16="http://schemas.microsoft.com/office/drawing/2014/main" id="{5292BF8B-7F99-A920-FA70-1E995198E63E}"/>
                </a:ext>
              </a:extLst>
            </p:cNvPr>
            <p:cNvSpPr/>
            <p:nvPr/>
          </p:nvSpPr>
          <p:spPr>
            <a:xfrm>
              <a:off x="5826578" y="1248496"/>
              <a:ext cx="57387" cy="57382"/>
            </a:xfrm>
            <a:custGeom>
              <a:avLst/>
              <a:gdLst/>
              <a:ahLst/>
              <a:cxnLst/>
              <a:rect l="l" t="t" r="r" b="b"/>
              <a:pathLst>
                <a:path w="2297" h="2291" extrusionOk="0">
                  <a:moveTo>
                    <a:pt x="1151" y="504"/>
                  </a:moveTo>
                  <a:cubicBezTo>
                    <a:pt x="1239" y="504"/>
                    <a:pt x="1321" y="526"/>
                    <a:pt x="1398" y="559"/>
                  </a:cubicBezTo>
                  <a:cubicBezTo>
                    <a:pt x="1513" y="603"/>
                    <a:pt x="1611" y="685"/>
                    <a:pt x="1677" y="789"/>
                  </a:cubicBezTo>
                  <a:cubicBezTo>
                    <a:pt x="1748" y="893"/>
                    <a:pt x="1786" y="1014"/>
                    <a:pt x="1786" y="1145"/>
                  </a:cubicBezTo>
                  <a:cubicBezTo>
                    <a:pt x="1786" y="1234"/>
                    <a:pt x="1770" y="1320"/>
                    <a:pt x="1738" y="1391"/>
                  </a:cubicBezTo>
                  <a:cubicBezTo>
                    <a:pt x="1688" y="1507"/>
                    <a:pt x="1606" y="1606"/>
                    <a:pt x="1507" y="1677"/>
                  </a:cubicBezTo>
                  <a:cubicBezTo>
                    <a:pt x="1404" y="1742"/>
                    <a:pt x="1283" y="1786"/>
                    <a:pt x="1151" y="1786"/>
                  </a:cubicBezTo>
                  <a:cubicBezTo>
                    <a:pt x="1058" y="1786"/>
                    <a:pt x="976" y="1765"/>
                    <a:pt x="899" y="1737"/>
                  </a:cubicBezTo>
                  <a:cubicBezTo>
                    <a:pt x="784" y="1687"/>
                    <a:pt x="686" y="1606"/>
                    <a:pt x="620" y="1502"/>
                  </a:cubicBezTo>
                  <a:cubicBezTo>
                    <a:pt x="549" y="1403"/>
                    <a:pt x="511" y="1277"/>
                    <a:pt x="511" y="1145"/>
                  </a:cubicBezTo>
                  <a:cubicBezTo>
                    <a:pt x="511" y="1057"/>
                    <a:pt x="527" y="976"/>
                    <a:pt x="560" y="898"/>
                  </a:cubicBezTo>
                  <a:cubicBezTo>
                    <a:pt x="610" y="784"/>
                    <a:pt x="691" y="685"/>
                    <a:pt x="790" y="614"/>
                  </a:cubicBezTo>
                  <a:cubicBezTo>
                    <a:pt x="894" y="549"/>
                    <a:pt x="1015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40" y="33"/>
                    <a:pt x="702" y="89"/>
                  </a:cubicBezTo>
                  <a:cubicBezTo>
                    <a:pt x="499" y="175"/>
                    <a:pt x="324" y="324"/>
                    <a:pt x="198" y="504"/>
                  </a:cubicBezTo>
                  <a:cubicBezTo>
                    <a:pt x="77" y="685"/>
                    <a:pt x="1" y="910"/>
                    <a:pt x="1" y="1145"/>
                  </a:cubicBezTo>
                  <a:cubicBezTo>
                    <a:pt x="1" y="1305"/>
                    <a:pt x="34" y="1452"/>
                    <a:pt x="94" y="1595"/>
                  </a:cubicBezTo>
                  <a:cubicBezTo>
                    <a:pt x="182" y="1798"/>
                    <a:pt x="324" y="1972"/>
                    <a:pt x="511" y="2099"/>
                  </a:cubicBezTo>
                  <a:cubicBezTo>
                    <a:pt x="691" y="2219"/>
                    <a:pt x="911" y="2290"/>
                    <a:pt x="1151" y="2290"/>
                  </a:cubicBezTo>
                  <a:cubicBezTo>
                    <a:pt x="1305" y="2290"/>
                    <a:pt x="1458" y="2258"/>
                    <a:pt x="1596" y="2202"/>
                  </a:cubicBezTo>
                  <a:cubicBezTo>
                    <a:pt x="1803" y="2114"/>
                    <a:pt x="1973" y="1967"/>
                    <a:pt x="2099" y="1786"/>
                  </a:cubicBezTo>
                  <a:cubicBezTo>
                    <a:pt x="2225" y="1606"/>
                    <a:pt x="2296" y="1381"/>
                    <a:pt x="2296" y="1145"/>
                  </a:cubicBezTo>
                  <a:cubicBezTo>
                    <a:pt x="2296" y="986"/>
                    <a:pt x="2263" y="839"/>
                    <a:pt x="2203" y="701"/>
                  </a:cubicBezTo>
                  <a:cubicBezTo>
                    <a:pt x="2115" y="493"/>
                    <a:pt x="1973" y="319"/>
                    <a:pt x="1793" y="198"/>
                  </a:cubicBezTo>
                  <a:cubicBezTo>
                    <a:pt x="1606" y="72"/>
                    <a:pt x="1387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7" name="Google Shape;1247;p30">
              <a:extLst>
                <a:ext uri="{FF2B5EF4-FFF2-40B4-BE49-F238E27FC236}">
                  <a16:creationId xmlns:a16="http://schemas.microsoft.com/office/drawing/2014/main" id="{FDA7414F-D416-77F3-E44D-BE24B8DDEC83}"/>
                </a:ext>
              </a:extLst>
            </p:cNvPr>
            <p:cNvSpPr/>
            <p:nvPr/>
          </p:nvSpPr>
          <p:spPr>
            <a:xfrm>
              <a:off x="5882386" y="1068322"/>
              <a:ext cx="57519" cy="57251"/>
            </a:xfrm>
            <a:custGeom>
              <a:avLst/>
              <a:gdLst/>
              <a:ahLst/>
              <a:cxnLst/>
              <a:rect l="l" t="t" r="r" b="b"/>
              <a:pathLst>
                <a:path w="2296" h="2290" extrusionOk="0">
                  <a:moveTo>
                    <a:pt x="1151" y="504"/>
                  </a:moveTo>
                  <a:cubicBezTo>
                    <a:pt x="1239" y="504"/>
                    <a:pt x="1321" y="527"/>
                    <a:pt x="1398" y="554"/>
                  </a:cubicBezTo>
                  <a:cubicBezTo>
                    <a:pt x="1512" y="603"/>
                    <a:pt x="1611" y="686"/>
                    <a:pt x="1677" y="790"/>
                  </a:cubicBezTo>
                  <a:cubicBezTo>
                    <a:pt x="1748" y="888"/>
                    <a:pt x="1786" y="1014"/>
                    <a:pt x="1786" y="1146"/>
                  </a:cubicBezTo>
                  <a:cubicBezTo>
                    <a:pt x="1786" y="1233"/>
                    <a:pt x="1770" y="1315"/>
                    <a:pt x="1737" y="1392"/>
                  </a:cubicBezTo>
                  <a:cubicBezTo>
                    <a:pt x="1687" y="1507"/>
                    <a:pt x="1606" y="1606"/>
                    <a:pt x="1507" y="1677"/>
                  </a:cubicBezTo>
                  <a:cubicBezTo>
                    <a:pt x="1403" y="1743"/>
                    <a:pt x="1282" y="1786"/>
                    <a:pt x="1151" y="1786"/>
                  </a:cubicBezTo>
                  <a:cubicBezTo>
                    <a:pt x="1058" y="1786"/>
                    <a:pt x="976" y="1764"/>
                    <a:pt x="899" y="1731"/>
                  </a:cubicBezTo>
                  <a:cubicBezTo>
                    <a:pt x="784" y="1687"/>
                    <a:pt x="686" y="1606"/>
                    <a:pt x="620" y="1501"/>
                  </a:cubicBezTo>
                  <a:cubicBezTo>
                    <a:pt x="549" y="1397"/>
                    <a:pt x="511" y="1277"/>
                    <a:pt x="511" y="1146"/>
                  </a:cubicBezTo>
                  <a:cubicBezTo>
                    <a:pt x="511" y="1058"/>
                    <a:pt x="527" y="970"/>
                    <a:pt x="559" y="899"/>
                  </a:cubicBezTo>
                  <a:cubicBezTo>
                    <a:pt x="609" y="784"/>
                    <a:pt x="691" y="686"/>
                    <a:pt x="789" y="613"/>
                  </a:cubicBezTo>
                  <a:cubicBezTo>
                    <a:pt x="893" y="548"/>
                    <a:pt x="1014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39" y="34"/>
                    <a:pt x="701" y="88"/>
                  </a:cubicBezTo>
                  <a:cubicBezTo>
                    <a:pt x="494" y="176"/>
                    <a:pt x="324" y="324"/>
                    <a:pt x="198" y="504"/>
                  </a:cubicBezTo>
                  <a:cubicBezTo>
                    <a:pt x="77" y="686"/>
                    <a:pt x="1" y="909"/>
                    <a:pt x="1" y="1146"/>
                  </a:cubicBezTo>
                  <a:cubicBezTo>
                    <a:pt x="1" y="1304"/>
                    <a:pt x="34" y="1452"/>
                    <a:pt x="94" y="1589"/>
                  </a:cubicBezTo>
                  <a:cubicBezTo>
                    <a:pt x="182" y="1797"/>
                    <a:pt x="324" y="1973"/>
                    <a:pt x="511" y="2092"/>
                  </a:cubicBezTo>
                  <a:cubicBezTo>
                    <a:pt x="691" y="2219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5" y="2203"/>
                  </a:cubicBezTo>
                  <a:cubicBezTo>
                    <a:pt x="1803" y="2115"/>
                    <a:pt x="1973" y="1967"/>
                    <a:pt x="2099" y="1786"/>
                  </a:cubicBezTo>
                  <a:cubicBezTo>
                    <a:pt x="2225" y="1606"/>
                    <a:pt x="2296" y="1381"/>
                    <a:pt x="2296" y="1146"/>
                  </a:cubicBezTo>
                  <a:cubicBezTo>
                    <a:pt x="2296" y="987"/>
                    <a:pt x="2263" y="838"/>
                    <a:pt x="2203" y="696"/>
                  </a:cubicBezTo>
                  <a:cubicBezTo>
                    <a:pt x="2115" y="494"/>
                    <a:pt x="1973" y="318"/>
                    <a:pt x="1792" y="193"/>
                  </a:cubicBezTo>
                  <a:cubicBezTo>
                    <a:pt x="1606" y="72"/>
                    <a:pt x="1386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</p:grpSp>
      <p:grpSp>
        <p:nvGrpSpPr>
          <p:cNvPr id="18" name="Google Shape;1248;p30">
            <a:extLst>
              <a:ext uri="{FF2B5EF4-FFF2-40B4-BE49-F238E27FC236}">
                <a16:creationId xmlns:a16="http://schemas.microsoft.com/office/drawing/2014/main" id="{AE4D23AC-F3D2-8C11-FFCF-7119AE8A86F3}"/>
              </a:ext>
            </a:extLst>
          </p:cNvPr>
          <p:cNvGrpSpPr>
            <a:grpSpLocks/>
          </p:cNvGrpSpPr>
          <p:nvPr/>
        </p:nvGrpSpPr>
        <p:grpSpPr bwMode="auto">
          <a:xfrm rot="16200000" flipH="1">
            <a:off x="8453438" y="3133725"/>
            <a:ext cx="6889750" cy="596900"/>
            <a:chOff x="0" y="984475"/>
            <a:chExt cx="9143994" cy="1388506"/>
          </a:xfrm>
        </p:grpSpPr>
        <p:sp>
          <p:nvSpPr>
            <p:cNvPr id="19" name="Google Shape;1249;p30">
              <a:extLst>
                <a:ext uri="{FF2B5EF4-FFF2-40B4-BE49-F238E27FC236}">
                  <a16:creationId xmlns:a16="http://schemas.microsoft.com/office/drawing/2014/main" id="{2E2F30F4-5521-B2CA-6CC1-493A06CCD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86598481 w 98960"/>
                <a:gd name="T1" fmla="*/ 0 h 15027"/>
                <a:gd name="T2" fmla="*/ 0 w 98960"/>
                <a:gd name="T3" fmla="*/ 6044716 h 15027"/>
                <a:gd name="T4" fmla="*/ 0 w 98960"/>
                <a:gd name="T5" fmla="*/ 128288456 h 15027"/>
                <a:gd name="T6" fmla="*/ 844896730 w 98960"/>
                <a:gd name="T7" fmla="*/ 128288456 h 15027"/>
                <a:gd name="T8" fmla="*/ 844896730 w 98960"/>
                <a:gd name="T9" fmla="*/ 44071942 h 15027"/>
                <a:gd name="T10" fmla="*/ 633177376 w 98960"/>
                <a:gd name="T11" fmla="*/ 92720087 h 15027"/>
                <a:gd name="T12" fmla="*/ 426444018 w 98960"/>
                <a:gd name="T13" fmla="*/ 53139063 h 15027"/>
                <a:gd name="T14" fmla="*/ 86598481 w 98960"/>
                <a:gd name="T15" fmla="*/ 0 h 150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" name="Google Shape;1250;p30">
              <a:extLst>
                <a:ext uri="{FF2B5EF4-FFF2-40B4-BE49-F238E27FC236}">
                  <a16:creationId xmlns:a16="http://schemas.microsoft.com/office/drawing/2014/main" id="{A1A034F6-C094-847E-84B6-FAF11B22D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09454083 w 98960"/>
                <a:gd name="T1" fmla="*/ 0 h 6896"/>
                <a:gd name="T2" fmla="*/ 0 w 98960"/>
                <a:gd name="T3" fmla="*/ 4388443 h 6896"/>
                <a:gd name="T4" fmla="*/ 0 w 98960"/>
                <a:gd name="T5" fmla="*/ 58867818 h 6896"/>
                <a:gd name="T6" fmla="*/ 844896730 w 98960"/>
                <a:gd name="T7" fmla="*/ 58867818 h 6896"/>
                <a:gd name="T8" fmla="*/ 844896730 w 98960"/>
                <a:gd name="T9" fmla="*/ 4806737 h 6896"/>
                <a:gd name="T10" fmla="*/ 607111613 w 98960"/>
                <a:gd name="T11" fmla="*/ 51414285 h 6896"/>
                <a:gd name="T12" fmla="*/ 475544731 w 98960"/>
                <a:gd name="T13" fmla="*/ 42407046 h 6896"/>
                <a:gd name="T14" fmla="*/ 109454083 w 98960"/>
                <a:gd name="T15" fmla="*/ 0 h 68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1" name="Google Shape;1251;p30">
              <a:extLst>
                <a:ext uri="{FF2B5EF4-FFF2-40B4-BE49-F238E27FC236}">
                  <a16:creationId xmlns:a16="http://schemas.microsoft.com/office/drawing/2014/main" id="{8850598B-C4EB-18D7-84AD-CB48B80B1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33974548 w 98960"/>
                <a:gd name="T1" fmla="*/ 0 h 9764"/>
                <a:gd name="T2" fmla="*/ 0 w 98960"/>
                <a:gd name="T3" fmla="*/ 9844023 h 9764"/>
                <a:gd name="T4" fmla="*/ 0 w 98960"/>
                <a:gd name="T5" fmla="*/ 49169019 h 9764"/>
                <a:gd name="T6" fmla="*/ 128604260 w 98960"/>
                <a:gd name="T7" fmla="*/ 42091175 h 9764"/>
                <a:gd name="T8" fmla="*/ 431771617 w 98960"/>
                <a:gd name="T9" fmla="*/ 83354262 h 9764"/>
                <a:gd name="T10" fmla="*/ 742802214 w 98960"/>
                <a:gd name="T11" fmla="*/ 83354262 h 9764"/>
                <a:gd name="T12" fmla="*/ 844896730 w 98960"/>
                <a:gd name="T13" fmla="*/ 50287429 h 9764"/>
                <a:gd name="T14" fmla="*/ 844896730 w 98960"/>
                <a:gd name="T15" fmla="*/ 16443696 h 9764"/>
                <a:gd name="T16" fmla="*/ 622769809 w 98960"/>
                <a:gd name="T17" fmla="*/ 66312830 h 9764"/>
                <a:gd name="T18" fmla="*/ 393761491 w 98960"/>
                <a:gd name="T19" fmla="*/ 33886421 h 9764"/>
                <a:gd name="T20" fmla="*/ 133974548 w 98960"/>
                <a:gd name="T21" fmla="*/ 0 h 97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2" name="Google Shape;1252;p30">
              <a:extLst>
                <a:ext uri="{FF2B5EF4-FFF2-40B4-BE49-F238E27FC236}">
                  <a16:creationId xmlns:a16="http://schemas.microsoft.com/office/drawing/2014/main" id="{ABA81CC4-D4B1-D619-8F7F-EDCA467C5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86564282 w 34426"/>
                <a:gd name="T1" fmla="*/ 0 h 6753"/>
                <a:gd name="T2" fmla="*/ 13378687 w 34426"/>
                <a:gd name="T3" fmla="*/ 3978558 h 6753"/>
                <a:gd name="T4" fmla="*/ 59783 w 34426"/>
                <a:gd name="T5" fmla="*/ 6027620 h 6753"/>
                <a:gd name="T6" fmla="*/ 0 w 34426"/>
                <a:gd name="T7" fmla="*/ 6027620 h 6753"/>
                <a:gd name="T8" fmla="*/ 0 w 34426"/>
                <a:gd name="T9" fmla="*/ 54761120 h 6753"/>
                <a:gd name="T10" fmla="*/ 133940344 w 34426"/>
                <a:gd name="T11" fmla="*/ 44942699 h 6753"/>
                <a:gd name="T12" fmla="*/ 293920852 w 34426"/>
                <a:gd name="T13" fmla="*/ 57655456 h 6753"/>
                <a:gd name="T14" fmla="*/ 74312598 w 34426"/>
                <a:gd name="T15" fmla="*/ 23658088 h 6753"/>
                <a:gd name="T16" fmla="*/ 164479926 w 34426"/>
                <a:gd name="T17" fmla="*/ 3372414 h 6753"/>
                <a:gd name="T18" fmla="*/ 86564282 w 34426"/>
                <a:gd name="T19" fmla="*/ 0 h 67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" name="Google Shape;1253;p30">
              <a:extLst>
                <a:ext uri="{FF2B5EF4-FFF2-40B4-BE49-F238E27FC236}">
                  <a16:creationId xmlns:a16="http://schemas.microsoft.com/office/drawing/2014/main" id="{E7A10DDB-3081-E4AF-E5C4-4DC3265B8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13979109 w 18882"/>
                <a:gd name="T1" fmla="*/ 8501 h 4822"/>
                <a:gd name="T2" fmla="*/ 113979109 w 18882"/>
                <a:gd name="T3" fmla="*/ 8501 h 4822"/>
                <a:gd name="T4" fmla="*/ 0 w 18882"/>
                <a:gd name="T5" fmla="*/ 6975372 h 4822"/>
                <a:gd name="T6" fmla="*/ 0 w 18882"/>
                <a:gd name="T7" fmla="*/ 41160615 h 4822"/>
                <a:gd name="T8" fmla="*/ 161201520 w 18882"/>
                <a:gd name="T9" fmla="*/ 41160615 h 4822"/>
                <a:gd name="T10" fmla="*/ 113979109 w 18882"/>
                <a:gd name="T11" fmla="*/ 8501 h 4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4" name="Google Shape;1254;p30">
              <a:extLst>
                <a:ext uri="{FF2B5EF4-FFF2-40B4-BE49-F238E27FC236}">
                  <a16:creationId xmlns:a16="http://schemas.microsoft.com/office/drawing/2014/main" id="{70569ECB-D5CD-BDAF-1743-4EEA92229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33940344 w 34431"/>
                <a:gd name="T1" fmla="*/ 8501 h 5757"/>
                <a:gd name="T2" fmla="*/ 0 w 34431"/>
                <a:gd name="T3" fmla="*/ 9826928 h 5757"/>
                <a:gd name="T4" fmla="*/ 0 w 34431"/>
                <a:gd name="T5" fmla="*/ 28857640 h 5757"/>
                <a:gd name="T6" fmla="*/ 0 w 34431"/>
                <a:gd name="T7" fmla="*/ 49151921 h 5757"/>
                <a:gd name="T8" fmla="*/ 113979082 w 34431"/>
                <a:gd name="T9" fmla="*/ 42185143 h 5757"/>
                <a:gd name="T10" fmla="*/ 262168889 w 34431"/>
                <a:gd name="T11" fmla="*/ 11747925 h 5757"/>
                <a:gd name="T12" fmla="*/ 293963541 w 34431"/>
                <a:gd name="T13" fmla="*/ 12721267 h 5757"/>
                <a:gd name="T14" fmla="*/ 133940344 w 34431"/>
                <a:gd name="T15" fmla="*/ 8501 h 57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5" name="Google Shape;1255;p30">
              <a:extLst>
                <a:ext uri="{FF2B5EF4-FFF2-40B4-BE49-F238E27FC236}">
                  <a16:creationId xmlns:a16="http://schemas.microsoft.com/office/drawing/2014/main" id="{C156C6FB-2FBB-3860-AE9B-E3EDFF6EF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8501 h 3814"/>
                <a:gd name="T2" fmla="*/ 145952979 w 22331"/>
                <a:gd name="T3" fmla="*/ 27875818 h 3814"/>
                <a:gd name="T4" fmla="*/ 170362375 w 22331"/>
                <a:gd name="T5" fmla="*/ 32554590 h 3814"/>
                <a:gd name="T6" fmla="*/ 0 w 22331"/>
                <a:gd name="T7" fmla="*/ 8501 h 38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6" name="Google Shape;1256;p30">
              <a:extLst>
                <a:ext uri="{FF2B5EF4-FFF2-40B4-BE49-F238E27FC236}">
                  <a16:creationId xmlns:a16="http://schemas.microsoft.com/office/drawing/2014/main" id="{0665B05E-427F-A665-D52B-60318AAF0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43161123 w 16768"/>
                <a:gd name="T1" fmla="*/ 8501 h 7259"/>
                <a:gd name="T2" fmla="*/ 0 w 16768"/>
                <a:gd name="T3" fmla="*/ 61967173 h 7259"/>
                <a:gd name="T4" fmla="*/ 143161123 w 16768"/>
                <a:gd name="T5" fmla="*/ 17314569 h 7259"/>
                <a:gd name="T6" fmla="*/ 143161123 w 16768"/>
                <a:gd name="T7" fmla="*/ 8501 h 7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7" name="Google Shape;1257;p30">
              <a:extLst>
                <a:ext uri="{FF2B5EF4-FFF2-40B4-BE49-F238E27FC236}">
                  <a16:creationId xmlns:a16="http://schemas.microsoft.com/office/drawing/2014/main" id="{F8F462A9-F9D9-1B35-42E3-A1CE82E43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49066544 w 5747"/>
                <a:gd name="T1" fmla="*/ 0 h 3874"/>
                <a:gd name="T2" fmla="*/ 35491500 w 5747"/>
                <a:gd name="T3" fmla="*/ 5660523 h 3874"/>
                <a:gd name="T4" fmla="*/ 8501 w 5747"/>
                <a:gd name="T5" fmla="*/ 33066855 h 3874"/>
                <a:gd name="T6" fmla="*/ 49066544 w 5747"/>
                <a:gd name="T7" fmla="*/ 33066855 h 3874"/>
                <a:gd name="T8" fmla="*/ 49066544 w 5747"/>
                <a:gd name="T9" fmla="*/ 0 h 38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8" name="Google Shape;1258;p30">
              <a:extLst>
                <a:ext uri="{FF2B5EF4-FFF2-40B4-BE49-F238E27FC236}">
                  <a16:creationId xmlns:a16="http://schemas.microsoft.com/office/drawing/2014/main" id="{14856550-98AA-A4DA-4100-D5CD7F446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43161123 w 16768"/>
                <a:gd name="T1" fmla="*/ 8501 h 5232"/>
                <a:gd name="T2" fmla="*/ 0 w 16768"/>
                <a:gd name="T3" fmla="*/ 44661096 h 5232"/>
                <a:gd name="T4" fmla="*/ 1511202 w 16768"/>
                <a:gd name="T5" fmla="*/ 44661096 h 5232"/>
                <a:gd name="T6" fmla="*/ 126546681 w 16768"/>
                <a:gd name="T7" fmla="*/ 21463974 h 5232"/>
                <a:gd name="T8" fmla="*/ 126930880 w 16768"/>
                <a:gd name="T9" fmla="*/ 21463974 h 5232"/>
                <a:gd name="T10" fmla="*/ 129586086 w 16768"/>
                <a:gd name="T11" fmla="*/ 39512751 h 5232"/>
                <a:gd name="T12" fmla="*/ 143161123 w 16768"/>
                <a:gd name="T13" fmla="*/ 33852232 h 5232"/>
                <a:gd name="T14" fmla="*/ 143161123 w 16768"/>
                <a:gd name="T15" fmla="*/ 8501 h 52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</p:spTree>
    <p:extLst>
      <p:ext uri="{BB962C8B-B14F-4D97-AF65-F5344CB8AC3E}">
        <p14:creationId xmlns:p14="http://schemas.microsoft.com/office/powerpoint/2010/main" val="1581947845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1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1260;p31">
            <a:extLst>
              <a:ext uri="{FF2B5EF4-FFF2-40B4-BE49-F238E27FC236}">
                <a16:creationId xmlns:a16="http://schemas.microsoft.com/office/drawing/2014/main" id="{49116859-5420-38F1-0411-E7008F3F831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426200" y="-6353175"/>
            <a:ext cx="11171238" cy="11172825"/>
            <a:chOff x="5697325" y="814050"/>
            <a:chExt cx="926225" cy="926275"/>
          </a:xfrm>
        </p:grpSpPr>
        <p:sp>
          <p:nvSpPr>
            <p:cNvPr id="3" name="Google Shape;1261;p31">
              <a:extLst>
                <a:ext uri="{FF2B5EF4-FFF2-40B4-BE49-F238E27FC236}">
                  <a16:creationId xmlns:a16="http://schemas.microsoft.com/office/drawing/2014/main" id="{6EADD09E-2158-6719-021B-9A9749B5B54B}"/>
                </a:ext>
              </a:extLst>
            </p:cNvPr>
            <p:cNvSpPr/>
            <p:nvPr/>
          </p:nvSpPr>
          <p:spPr>
            <a:xfrm>
              <a:off x="5740760" y="857481"/>
              <a:ext cx="839354" cy="839412"/>
            </a:xfrm>
            <a:custGeom>
              <a:avLst/>
              <a:gdLst/>
              <a:ahLst/>
              <a:cxnLst/>
              <a:rect l="l" t="t" r="r" b="b"/>
              <a:pathLst>
                <a:path w="33576" h="33577" extrusionOk="0">
                  <a:moveTo>
                    <a:pt x="16787" y="510"/>
                  </a:moveTo>
                  <a:cubicBezTo>
                    <a:pt x="19039" y="510"/>
                    <a:pt x="21175" y="964"/>
                    <a:pt x="23125" y="1786"/>
                  </a:cubicBezTo>
                  <a:cubicBezTo>
                    <a:pt x="26044" y="3024"/>
                    <a:pt x="28531" y="5089"/>
                    <a:pt x="30289" y="7685"/>
                  </a:cubicBezTo>
                  <a:cubicBezTo>
                    <a:pt x="32043" y="10287"/>
                    <a:pt x="33067" y="13414"/>
                    <a:pt x="33067" y="16788"/>
                  </a:cubicBezTo>
                  <a:cubicBezTo>
                    <a:pt x="33067" y="19039"/>
                    <a:pt x="32612" y="21175"/>
                    <a:pt x="31790" y="23126"/>
                  </a:cubicBezTo>
                  <a:cubicBezTo>
                    <a:pt x="30552" y="26046"/>
                    <a:pt x="28487" y="28531"/>
                    <a:pt x="25890" y="30290"/>
                  </a:cubicBezTo>
                  <a:cubicBezTo>
                    <a:pt x="23289" y="32042"/>
                    <a:pt x="20162" y="33067"/>
                    <a:pt x="16787" y="33067"/>
                  </a:cubicBezTo>
                  <a:cubicBezTo>
                    <a:pt x="14542" y="33067"/>
                    <a:pt x="12401" y="32612"/>
                    <a:pt x="10451" y="31790"/>
                  </a:cubicBezTo>
                  <a:cubicBezTo>
                    <a:pt x="7531" y="30553"/>
                    <a:pt x="5044" y="28488"/>
                    <a:pt x="3287" y="25892"/>
                  </a:cubicBezTo>
                  <a:cubicBezTo>
                    <a:pt x="1533" y="23290"/>
                    <a:pt x="509" y="20163"/>
                    <a:pt x="509" y="16788"/>
                  </a:cubicBezTo>
                  <a:cubicBezTo>
                    <a:pt x="509" y="14543"/>
                    <a:pt x="964" y="12401"/>
                    <a:pt x="1786" y="10451"/>
                  </a:cubicBezTo>
                  <a:cubicBezTo>
                    <a:pt x="3024" y="7531"/>
                    <a:pt x="5088" y="5046"/>
                    <a:pt x="7684" y="3287"/>
                  </a:cubicBezTo>
                  <a:cubicBezTo>
                    <a:pt x="10287" y="1535"/>
                    <a:pt x="13414" y="510"/>
                    <a:pt x="16787" y="510"/>
                  </a:cubicBezTo>
                  <a:close/>
                  <a:moveTo>
                    <a:pt x="16787" y="0"/>
                  </a:moveTo>
                  <a:cubicBezTo>
                    <a:pt x="14471" y="0"/>
                    <a:pt x="12264" y="471"/>
                    <a:pt x="10254" y="1320"/>
                  </a:cubicBezTo>
                  <a:cubicBezTo>
                    <a:pt x="7241" y="2597"/>
                    <a:pt x="4678" y="4722"/>
                    <a:pt x="2870" y="7400"/>
                  </a:cubicBezTo>
                  <a:cubicBezTo>
                    <a:pt x="1057" y="10084"/>
                    <a:pt x="0" y="13310"/>
                    <a:pt x="0" y="16788"/>
                  </a:cubicBezTo>
                  <a:cubicBezTo>
                    <a:pt x="0" y="19105"/>
                    <a:pt x="471" y="21313"/>
                    <a:pt x="1320" y="23323"/>
                  </a:cubicBezTo>
                  <a:cubicBezTo>
                    <a:pt x="2597" y="26335"/>
                    <a:pt x="4721" y="28898"/>
                    <a:pt x="7400" y="30706"/>
                  </a:cubicBezTo>
                  <a:cubicBezTo>
                    <a:pt x="10083" y="32520"/>
                    <a:pt x="13310" y="33577"/>
                    <a:pt x="16787" y="33577"/>
                  </a:cubicBezTo>
                  <a:cubicBezTo>
                    <a:pt x="19105" y="33577"/>
                    <a:pt x="21312" y="33105"/>
                    <a:pt x="23322" y="32257"/>
                  </a:cubicBezTo>
                  <a:cubicBezTo>
                    <a:pt x="26335" y="30980"/>
                    <a:pt x="28898" y="28855"/>
                    <a:pt x="30706" y="26177"/>
                  </a:cubicBezTo>
                  <a:cubicBezTo>
                    <a:pt x="32518" y="23498"/>
                    <a:pt x="33575" y="20267"/>
                    <a:pt x="33575" y="16788"/>
                  </a:cubicBezTo>
                  <a:cubicBezTo>
                    <a:pt x="33575" y="14471"/>
                    <a:pt x="33105" y="12264"/>
                    <a:pt x="32255" y="10254"/>
                  </a:cubicBezTo>
                  <a:cubicBezTo>
                    <a:pt x="30979" y="7241"/>
                    <a:pt x="28855" y="4678"/>
                    <a:pt x="26176" y="2870"/>
                  </a:cubicBezTo>
                  <a:cubicBezTo>
                    <a:pt x="23498" y="1057"/>
                    <a:pt x="20265" y="0"/>
                    <a:pt x="167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4" name="Google Shape;1262;p31">
              <a:extLst>
                <a:ext uri="{FF2B5EF4-FFF2-40B4-BE49-F238E27FC236}">
                  <a16:creationId xmlns:a16="http://schemas.microsoft.com/office/drawing/2014/main" id="{E8A0BBDE-DBD9-E9FF-5E19-F5122F5F2486}"/>
                </a:ext>
              </a:extLst>
            </p:cNvPr>
            <p:cNvSpPr/>
            <p:nvPr/>
          </p:nvSpPr>
          <p:spPr>
            <a:xfrm>
              <a:off x="5697325" y="814050"/>
              <a:ext cx="926225" cy="926275"/>
            </a:xfrm>
            <a:custGeom>
              <a:avLst/>
              <a:gdLst/>
              <a:ahLst/>
              <a:cxnLst/>
              <a:rect l="l" t="t" r="r" b="b"/>
              <a:pathLst>
                <a:path w="37049" h="37051" extrusionOk="0">
                  <a:moveTo>
                    <a:pt x="18524" y="511"/>
                  </a:moveTo>
                  <a:cubicBezTo>
                    <a:pt x="21011" y="511"/>
                    <a:pt x="23383" y="1014"/>
                    <a:pt x="25536" y="1924"/>
                  </a:cubicBezTo>
                  <a:cubicBezTo>
                    <a:pt x="28772" y="3293"/>
                    <a:pt x="31522" y="5577"/>
                    <a:pt x="33467" y="8452"/>
                  </a:cubicBezTo>
                  <a:cubicBezTo>
                    <a:pt x="35406" y="11328"/>
                    <a:pt x="36545" y="14795"/>
                    <a:pt x="36545" y="18525"/>
                  </a:cubicBezTo>
                  <a:cubicBezTo>
                    <a:pt x="36545" y="21013"/>
                    <a:pt x="36041" y="23384"/>
                    <a:pt x="35127" y="25536"/>
                  </a:cubicBezTo>
                  <a:cubicBezTo>
                    <a:pt x="33757" y="28774"/>
                    <a:pt x="31472" y="31522"/>
                    <a:pt x="28598" y="33468"/>
                  </a:cubicBezTo>
                  <a:cubicBezTo>
                    <a:pt x="25721" y="35412"/>
                    <a:pt x="22255" y="36545"/>
                    <a:pt x="18524" y="36545"/>
                  </a:cubicBezTo>
                  <a:cubicBezTo>
                    <a:pt x="16038" y="36545"/>
                    <a:pt x="13667" y="36042"/>
                    <a:pt x="11514" y="35127"/>
                  </a:cubicBezTo>
                  <a:cubicBezTo>
                    <a:pt x="8277" y="33757"/>
                    <a:pt x="5527" y="31474"/>
                    <a:pt x="3583" y="28598"/>
                  </a:cubicBezTo>
                  <a:cubicBezTo>
                    <a:pt x="1644" y="25723"/>
                    <a:pt x="504" y="22261"/>
                    <a:pt x="504" y="18525"/>
                  </a:cubicBezTo>
                  <a:cubicBezTo>
                    <a:pt x="504" y="16038"/>
                    <a:pt x="1014" y="13667"/>
                    <a:pt x="1923" y="11515"/>
                  </a:cubicBezTo>
                  <a:cubicBezTo>
                    <a:pt x="3293" y="8277"/>
                    <a:pt x="5576" y="5527"/>
                    <a:pt x="8452" y="3583"/>
                  </a:cubicBezTo>
                  <a:cubicBezTo>
                    <a:pt x="11327" y="1644"/>
                    <a:pt x="14795" y="511"/>
                    <a:pt x="18524" y="511"/>
                  </a:cubicBezTo>
                  <a:close/>
                  <a:moveTo>
                    <a:pt x="18524" y="1"/>
                  </a:moveTo>
                  <a:cubicBezTo>
                    <a:pt x="15967" y="1"/>
                    <a:pt x="13529" y="521"/>
                    <a:pt x="11317" y="1459"/>
                  </a:cubicBezTo>
                  <a:cubicBezTo>
                    <a:pt x="7992" y="2865"/>
                    <a:pt x="5160" y="5210"/>
                    <a:pt x="3166" y="8168"/>
                  </a:cubicBezTo>
                  <a:cubicBezTo>
                    <a:pt x="1167" y="11126"/>
                    <a:pt x="1" y="14691"/>
                    <a:pt x="1" y="18525"/>
                  </a:cubicBezTo>
                  <a:cubicBezTo>
                    <a:pt x="1" y="21084"/>
                    <a:pt x="521" y="23521"/>
                    <a:pt x="1457" y="25738"/>
                  </a:cubicBezTo>
                  <a:cubicBezTo>
                    <a:pt x="2860" y="29064"/>
                    <a:pt x="5209" y="31890"/>
                    <a:pt x="8167" y="33889"/>
                  </a:cubicBezTo>
                  <a:cubicBezTo>
                    <a:pt x="11125" y="35883"/>
                    <a:pt x="14691" y="37050"/>
                    <a:pt x="18524" y="37050"/>
                  </a:cubicBezTo>
                  <a:cubicBezTo>
                    <a:pt x="23640" y="37050"/>
                    <a:pt x="28274" y="34980"/>
                    <a:pt x="31626" y="31628"/>
                  </a:cubicBezTo>
                  <a:cubicBezTo>
                    <a:pt x="34973" y="28275"/>
                    <a:pt x="37049" y="23642"/>
                    <a:pt x="37049" y="18525"/>
                  </a:cubicBezTo>
                  <a:cubicBezTo>
                    <a:pt x="37049" y="13409"/>
                    <a:pt x="34973" y="8776"/>
                    <a:pt x="31626" y="5429"/>
                  </a:cubicBezTo>
                  <a:cubicBezTo>
                    <a:pt x="28274" y="2077"/>
                    <a:pt x="23640" y="1"/>
                    <a:pt x="185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5" name="Google Shape;1263;p31">
              <a:extLst>
                <a:ext uri="{FF2B5EF4-FFF2-40B4-BE49-F238E27FC236}">
                  <a16:creationId xmlns:a16="http://schemas.microsoft.com/office/drawing/2014/main" id="{1DBB6DD7-E38B-7911-FBF1-299301C708BC}"/>
                </a:ext>
              </a:extLst>
            </p:cNvPr>
            <p:cNvSpPr/>
            <p:nvPr/>
          </p:nvSpPr>
          <p:spPr>
            <a:xfrm>
              <a:off x="5904761" y="1021468"/>
              <a:ext cx="511352" cy="511439"/>
            </a:xfrm>
            <a:custGeom>
              <a:avLst/>
              <a:gdLst/>
              <a:ahLst/>
              <a:cxnLst/>
              <a:rect l="l" t="t" r="r" b="b"/>
              <a:pathLst>
                <a:path w="20454" h="20453" extrusionOk="0">
                  <a:moveTo>
                    <a:pt x="10226" y="509"/>
                  </a:moveTo>
                  <a:cubicBezTo>
                    <a:pt x="11568" y="509"/>
                    <a:pt x="12845" y="778"/>
                    <a:pt x="14012" y="1271"/>
                  </a:cubicBezTo>
                  <a:cubicBezTo>
                    <a:pt x="15754" y="2011"/>
                    <a:pt x="17238" y="3242"/>
                    <a:pt x="18284" y="4793"/>
                  </a:cubicBezTo>
                  <a:cubicBezTo>
                    <a:pt x="19336" y="6343"/>
                    <a:pt x="19943" y="8211"/>
                    <a:pt x="19943" y="10226"/>
                  </a:cubicBezTo>
                  <a:cubicBezTo>
                    <a:pt x="19943" y="11569"/>
                    <a:pt x="19675" y="12845"/>
                    <a:pt x="19182" y="14011"/>
                  </a:cubicBezTo>
                  <a:cubicBezTo>
                    <a:pt x="18442" y="15753"/>
                    <a:pt x="17210" y="17237"/>
                    <a:pt x="15661" y="18283"/>
                  </a:cubicBezTo>
                  <a:cubicBezTo>
                    <a:pt x="14111" y="19335"/>
                    <a:pt x="12243" y="19944"/>
                    <a:pt x="10226" y="19944"/>
                  </a:cubicBezTo>
                  <a:cubicBezTo>
                    <a:pt x="8885" y="19944"/>
                    <a:pt x="7609" y="19674"/>
                    <a:pt x="6442" y="19181"/>
                  </a:cubicBezTo>
                  <a:cubicBezTo>
                    <a:pt x="4700" y="18442"/>
                    <a:pt x="3216" y="17209"/>
                    <a:pt x="2169" y="15660"/>
                  </a:cubicBezTo>
                  <a:cubicBezTo>
                    <a:pt x="1118" y="14110"/>
                    <a:pt x="510" y="12242"/>
                    <a:pt x="510" y="10226"/>
                  </a:cubicBezTo>
                  <a:cubicBezTo>
                    <a:pt x="510" y="8884"/>
                    <a:pt x="779" y="7608"/>
                    <a:pt x="1271" y="6442"/>
                  </a:cubicBezTo>
                  <a:cubicBezTo>
                    <a:pt x="2010" y="4700"/>
                    <a:pt x="3243" y="3216"/>
                    <a:pt x="4793" y="2170"/>
                  </a:cubicBezTo>
                  <a:cubicBezTo>
                    <a:pt x="6343" y="1123"/>
                    <a:pt x="8211" y="509"/>
                    <a:pt x="10226" y="509"/>
                  </a:cubicBezTo>
                  <a:close/>
                  <a:moveTo>
                    <a:pt x="10226" y="1"/>
                  </a:moveTo>
                  <a:cubicBezTo>
                    <a:pt x="8813" y="1"/>
                    <a:pt x="7472" y="291"/>
                    <a:pt x="6244" y="805"/>
                  </a:cubicBezTo>
                  <a:cubicBezTo>
                    <a:pt x="4409" y="1583"/>
                    <a:pt x="2849" y="2876"/>
                    <a:pt x="1747" y="4508"/>
                  </a:cubicBezTo>
                  <a:cubicBezTo>
                    <a:pt x="647" y="6141"/>
                    <a:pt x="0" y="8113"/>
                    <a:pt x="0" y="10226"/>
                  </a:cubicBezTo>
                  <a:cubicBezTo>
                    <a:pt x="0" y="11640"/>
                    <a:pt x="286" y="12982"/>
                    <a:pt x="806" y="14208"/>
                  </a:cubicBezTo>
                  <a:cubicBezTo>
                    <a:pt x="1583" y="16043"/>
                    <a:pt x="2877" y="17604"/>
                    <a:pt x="4508" y="18705"/>
                  </a:cubicBezTo>
                  <a:cubicBezTo>
                    <a:pt x="6141" y="19806"/>
                    <a:pt x="8112" y="20452"/>
                    <a:pt x="10226" y="20452"/>
                  </a:cubicBezTo>
                  <a:cubicBezTo>
                    <a:pt x="11639" y="20452"/>
                    <a:pt x="12981" y="20167"/>
                    <a:pt x="14209" y="19648"/>
                  </a:cubicBezTo>
                  <a:cubicBezTo>
                    <a:pt x="16043" y="18870"/>
                    <a:pt x="17605" y="17577"/>
                    <a:pt x="18705" y="15945"/>
                  </a:cubicBezTo>
                  <a:cubicBezTo>
                    <a:pt x="19807" y="14312"/>
                    <a:pt x="20453" y="12346"/>
                    <a:pt x="20453" y="10226"/>
                  </a:cubicBezTo>
                  <a:cubicBezTo>
                    <a:pt x="20453" y="8813"/>
                    <a:pt x="20168" y="7471"/>
                    <a:pt x="19648" y="6245"/>
                  </a:cubicBezTo>
                  <a:cubicBezTo>
                    <a:pt x="18869" y="4410"/>
                    <a:pt x="17577" y="2848"/>
                    <a:pt x="15944" y="1748"/>
                  </a:cubicBezTo>
                  <a:cubicBezTo>
                    <a:pt x="14313" y="646"/>
                    <a:pt x="12341" y="1"/>
                    <a:pt x="102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6" name="Google Shape;1264;p31">
              <a:extLst>
                <a:ext uri="{FF2B5EF4-FFF2-40B4-BE49-F238E27FC236}">
                  <a16:creationId xmlns:a16="http://schemas.microsoft.com/office/drawing/2014/main" id="{6CF28FD1-542B-DC45-EEBE-4506C7C1FB6C}"/>
                </a:ext>
              </a:extLst>
            </p:cNvPr>
            <p:cNvSpPr/>
            <p:nvPr/>
          </p:nvSpPr>
          <p:spPr>
            <a:xfrm>
              <a:off x="5951751" y="1068322"/>
              <a:ext cx="417374" cy="417337"/>
            </a:xfrm>
            <a:custGeom>
              <a:avLst/>
              <a:gdLst/>
              <a:ahLst/>
              <a:cxnLst/>
              <a:rect l="l" t="t" r="r" b="b"/>
              <a:pathLst>
                <a:path w="16696" h="16691" extrusionOk="0">
                  <a:moveTo>
                    <a:pt x="8348" y="504"/>
                  </a:moveTo>
                  <a:cubicBezTo>
                    <a:pt x="9433" y="504"/>
                    <a:pt x="10463" y="724"/>
                    <a:pt x="11399" y="1124"/>
                  </a:cubicBezTo>
                  <a:cubicBezTo>
                    <a:pt x="12807" y="1715"/>
                    <a:pt x="14001" y="2711"/>
                    <a:pt x="14850" y="3960"/>
                  </a:cubicBezTo>
                  <a:cubicBezTo>
                    <a:pt x="15694" y="5214"/>
                    <a:pt x="16187" y="6721"/>
                    <a:pt x="16187" y="8343"/>
                  </a:cubicBezTo>
                  <a:cubicBezTo>
                    <a:pt x="16187" y="9427"/>
                    <a:pt x="15967" y="10457"/>
                    <a:pt x="15573" y="11393"/>
                  </a:cubicBezTo>
                  <a:cubicBezTo>
                    <a:pt x="14976" y="12801"/>
                    <a:pt x="13985" y="14001"/>
                    <a:pt x="12731" y="14843"/>
                  </a:cubicBezTo>
                  <a:cubicBezTo>
                    <a:pt x="11482" y="15687"/>
                    <a:pt x="9976" y="16180"/>
                    <a:pt x="8348" y="16186"/>
                  </a:cubicBezTo>
                  <a:cubicBezTo>
                    <a:pt x="7264" y="16186"/>
                    <a:pt x="6234" y="15961"/>
                    <a:pt x="5298" y="15566"/>
                  </a:cubicBezTo>
                  <a:cubicBezTo>
                    <a:pt x="3891" y="14970"/>
                    <a:pt x="2696" y="13978"/>
                    <a:pt x="1848" y="12730"/>
                  </a:cubicBezTo>
                  <a:cubicBezTo>
                    <a:pt x="1004" y="11476"/>
                    <a:pt x="511" y="9969"/>
                    <a:pt x="511" y="8343"/>
                  </a:cubicBezTo>
                  <a:cubicBezTo>
                    <a:pt x="511" y="7264"/>
                    <a:pt x="730" y="6233"/>
                    <a:pt x="1125" y="5292"/>
                  </a:cubicBezTo>
                  <a:cubicBezTo>
                    <a:pt x="1722" y="3889"/>
                    <a:pt x="2713" y="2690"/>
                    <a:pt x="3967" y="1847"/>
                  </a:cubicBezTo>
                  <a:cubicBezTo>
                    <a:pt x="5216" y="997"/>
                    <a:pt x="6722" y="504"/>
                    <a:pt x="8348" y="504"/>
                  </a:cubicBezTo>
                  <a:close/>
                  <a:moveTo>
                    <a:pt x="8348" y="1"/>
                  </a:moveTo>
                  <a:cubicBezTo>
                    <a:pt x="7198" y="1"/>
                    <a:pt x="6098" y="231"/>
                    <a:pt x="5101" y="653"/>
                  </a:cubicBezTo>
                  <a:cubicBezTo>
                    <a:pt x="3600" y="1288"/>
                    <a:pt x="2329" y="2345"/>
                    <a:pt x="1431" y="3676"/>
                  </a:cubicBezTo>
                  <a:cubicBezTo>
                    <a:pt x="527" y="5012"/>
                    <a:pt x="1" y="6617"/>
                    <a:pt x="1" y="8343"/>
                  </a:cubicBezTo>
                  <a:cubicBezTo>
                    <a:pt x="1" y="9498"/>
                    <a:pt x="237" y="10593"/>
                    <a:pt x="658" y="11590"/>
                  </a:cubicBezTo>
                  <a:cubicBezTo>
                    <a:pt x="1294" y="13091"/>
                    <a:pt x="2351" y="14368"/>
                    <a:pt x="3682" y="15265"/>
                  </a:cubicBezTo>
                  <a:cubicBezTo>
                    <a:pt x="5013" y="16165"/>
                    <a:pt x="6623" y="16690"/>
                    <a:pt x="8348" y="16690"/>
                  </a:cubicBezTo>
                  <a:cubicBezTo>
                    <a:pt x="9498" y="16690"/>
                    <a:pt x="10600" y="16454"/>
                    <a:pt x="11596" y="16033"/>
                  </a:cubicBezTo>
                  <a:cubicBezTo>
                    <a:pt x="13098" y="15402"/>
                    <a:pt x="14369" y="14340"/>
                    <a:pt x="15267" y="13010"/>
                  </a:cubicBezTo>
                  <a:cubicBezTo>
                    <a:pt x="16170" y="11678"/>
                    <a:pt x="16696" y="10073"/>
                    <a:pt x="16696" y="8343"/>
                  </a:cubicBezTo>
                  <a:cubicBezTo>
                    <a:pt x="16696" y="7193"/>
                    <a:pt x="16460" y="6096"/>
                    <a:pt x="16038" y="5095"/>
                  </a:cubicBezTo>
                  <a:cubicBezTo>
                    <a:pt x="15403" y="3599"/>
                    <a:pt x="14346" y="2322"/>
                    <a:pt x="13015" y="1425"/>
                  </a:cubicBezTo>
                  <a:cubicBezTo>
                    <a:pt x="11685" y="527"/>
                    <a:pt x="10074" y="1"/>
                    <a:pt x="83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7" name="Google Shape;1265;p31">
              <a:extLst>
                <a:ext uri="{FF2B5EF4-FFF2-40B4-BE49-F238E27FC236}">
                  <a16:creationId xmlns:a16="http://schemas.microsoft.com/office/drawing/2014/main" id="{37E7AC38-CABD-87ED-9C65-CACD956228A1}"/>
                </a:ext>
              </a:extLst>
            </p:cNvPr>
            <p:cNvSpPr/>
            <p:nvPr/>
          </p:nvSpPr>
          <p:spPr>
            <a:xfrm>
              <a:off x="5769980" y="904335"/>
              <a:ext cx="780914" cy="745705"/>
            </a:xfrm>
            <a:custGeom>
              <a:avLst/>
              <a:gdLst/>
              <a:ahLst/>
              <a:cxnLst/>
              <a:rect l="l" t="t" r="r" b="b"/>
              <a:pathLst>
                <a:path w="31234" h="29831" extrusionOk="0">
                  <a:moveTo>
                    <a:pt x="20042" y="504"/>
                  </a:moveTo>
                  <a:cubicBezTo>
                    <a:pt x="20125" y="504"/>
                    <a:pt x="20207" y="521"/>
                    <a:pt x="20289" y="544"/>
                  </a:cubicBezTo>
                  <a:cubicBezTo>
                    <a:pt x="20355" y="565"/>
                    <a:pt x="20414" y="597"/>
                    <a:pt x="20475" y="636"/>
                  </a:cubicBezTo>
                  <a:cubicBezTo>
                    <a:pt x="20590" y="708"/>
                    <a:pt x="20694" y="806"/>
                    <a:pt x="20798" y="943"/>
                  </a:cubicBezTo>
                  <a:cubicBezTo>
                    <a:pt x="20886" y="1058"/>
                    <a:pt x="20968" y="1194"/>
                    <a:pt x="21051" y="1353"/>
                  </a:cubicBezTo>
                  <a:cubicBezTo>
                    <a:pt x="21187" y="1622"/>
                    <a:pt x="21308" y="1945"/>
                    <a:pt x="21423" y="2285"/>
                  </a:cubicBezTo>
                  <a:cubicBezTo>
                    <a:pt x="21511" y="2542"/>
                    <a:pt x="21592" y="2805"/>
                    <a:pt x="21680" y="3068"/>
                  </a:cubicBezTo>
                  <a:cubicBezTo>
                    <a:pt x="21812" y="3462"/>
                    <a:pt x="21948" y="3851"/>
                    <a:pt x="22118" y="4197"/>
                  </a:cubicBezTo>
                  <a:cubicBezTo>
                    <a:pt x="22206" y="4366"/>
                    <a:pt x="22299" y="4531"/>
                    <a:pt x="22408" y="4673"/>
                  </a:cubicBezTo>
                  <a:cubicBezTo>
                    <a:pt x="22518" y="4816"/>
                    <a:pt x="22638" y="4947"/>
                    <a:pt x="22780" y="5051"/>
                  </a:cubicBezTo>
                  <a:cubicBezTo>
                    <a:pt x="22962" y="5183"/>
                    <a:pt x="23164" y="5269"/>
                    <a:pt x="23384" y="5330"/>
                  </a:cubicBezTo>
                  <a:cubicBezTo>
                    <a:pt x="23576" y="5385"/>
                    <a:pt x="23778" y="5423"/>
                    <a:pt x="23991" y="5446"/>
                  </a:cubicBezTo>
                  <a:cubicBezTo>
                    <a:pt x="24358" y="5489"/>
                    <a:pt x="24759" y="5494"/>
                    <a:pt x="25153" y="5499"/>
                  </a:cubicBezTo>
                  <a:cubicBezTo>
                    <a:pt x="25449" y="5499"/>
                    <a:pt x="25738" y="5499"/>
                    <a:pt x="26023" y="5506"/>
                  </a:cubicBezTo>
                  <a:cubicBezTo>
                    <a:pt x="26238" y="5511"/>
                    <a:pt x="26440" y="5522"/>
                    <a:pt x="26632" y="5539"/>
                  </a:cubicBezTo>
                  <a:cubicBezTo>
                    <a:pt x="26916" y="5572"/>
                    <a:pt x="27174" y="5620"/>
                    <a:pt x="27376" y="5703"/>
                  </a:cubicBezTo>
                  <a:cubicBezTo>
                    <a:pt x="27480" y="5747"/>
                    <a:pt x="27573" y="5790"/>
                    <a:pt x="27644" y="5845"/>
                  </a:cubicBezTo>
                  <a:cubicBezTo>
                    <a:pt x="27722" y="5900"/>
                    <a:pt x="27788" y="5960"/>
                    <a:pt x="27841" y="6037"/>
                  </a:cubicBezTo>
                  <a:cubicBezTo>
                    <a:pt x="27897" y="6119"/>
                    <a:pt x="27940" y="6207"/>
                    <a:pt x="27968" y="6316"/>
                  </a:cubicBezTo>
                  <a:cubicBezTo>
                    <a:pt x="28001" y="6420"/>
                    <a:pt x="28012" y="6541"/>
                    <a:pt x="28012" y="6677"/>
                  </a:cubicBezTo>
                  <a:cubicBezTo>
                    <a:pt x="28012" y="6930"/>
                    <a:pt x="27962" y="7225"/>
                    <a:pt x="27881" y="7537"/>
                  </a:cubicBezTo>
                  <a:cubicBezTo>
                    <a:pt x="27826" y="7779"/>
                    <a:pt x="27749" y="8025"/>
                    <a:pt x="27667" y="8282"/>
                  </a:cubicBezTo>
                  <a:cubicBezTo>
                    <a:pt x="27546" y="8666"/>
                    <a:pt x="27414" y="9055"/>
                    <a:pt x="27310" y="9443"/>
                  </a:cubicBezTo>
                  <a:cubicBezTo>
                    <a:pt x="27257" y="9635"/>
                    <a:pt x="27212" y="9827"/>
                    <a:pt x="27179" y="10014"/>
                  </a:cubicBezTo>
                  <a:cubicBezTo>
                    <a:pt x="27151" y="10199"/>
                    <a:pt x="27130" y="10386"/>
                    <a:pt x="27130" y="10567"/>
                  </a:cubicBezTo>
                  <a:cubicBezTo>
                    <a:pt x="27130" y="10764"/>
                    <a:pt x="27151" y="10961"/>
                    <a:pt x="27217" y="11147"/>
                  </a:cubicBezTo>
                  <a:cubicBezTo>
                    <a:pt x="27283" y="11356"/>
                    <a:pt x="27393" y="11541"/>
                    <a:pt x="27535" y="11717"/>
                  </a:cubicBezTo>
                  <a:cubicBezTo>
                    <a:pt x="27656" y="11875"/>
                    <a:pt x="27798" y="12018"/>
                    <a:pt x="27957" y="12160"/>
                  </a:cubicBezTo>
                  <a:cubicBezTo>
                    <a:pt x="28231" y="12407"/>
                    <a:pt x="28543" y="12643"/>
                    <a:pt x="28860" y="12873"/>
                  </a:cubicBezTo>
                  <a:cubicBezTo>
                    <a:pt x="29102" y="13048"/>
                    <a:pt x="29343" y="13217"/>
                    <a:pt x="29567" y="13393"/>
                  </a:cubicBezTo>
                  <a:cubicBezTo>
                    <a:pt x="29732" y="13518"/>
                    <a:pt x="29891" y="13650"/>
                    <a:pt x="30038" y="13781"/>
                  </a:cubicBezTo>
                  <a:cubicBezTo>
                    <a:pt x="30252" y="13973"/>
                    <a:pt x="30427" y="14170"/>
                    <a:pt x="30548" y="14357"/>
                  </a:cubicBezTo>
                  <a:cubicBezTo>
                    <a:pt x="30602" y="14455"/>
                    <a:pt x="30652" y="14549"/>
                    <a:pt x="30680" y="14642"/>
                  </a:cubicBezTo>
                  <a:cubicBezTo>
                    <a:pt x="30707" y="14734"/>
                    <a:pt x="30723" y="14822"/>
                    <a:pt x="30723" y="14915"/>
                  </a:cubicBezTo>
                  <a:cubicBezTo>
                    <a:pt x="30723" y="14986"/>
                    <a:pt x="30718" y="15057"/>
                    <a:pt x="30695" y="15128"/>
                  </a:cubicBezTo>
                  <a:cubicBezTo>
                    <a:pt x="30663" y="15260"/>
                    <a:pt x="30597" y="15398"/>
                    <a:pt x="30503" y="15535"/>
                  </a:cubicBezTo>
                  <a:cubicBezTo>
                    <a:pt x="30422" y="15661"/>
                    <a:pt x="30313" y="15780"/>
                    <a:pt x="30192" y="15907"/>
                  </a:cubicBezTo>
                  <a:cubicBezTo>
                    <a:pt x="29972" y="16121"/>
                    <a:pt x="29704" y="16334"/>
                    <a:pt x="29419" y="16553"/>
                  </a:cubicBezTo>
                  <a:cubicBezTo>
                    <a:pt x="29201" y="16712"/>
                    <a:pt x="28976" y="16877"/>
                    <a:pt x="28751" y="17041"/>
                  </a:cubicBezTo>
                  <a:cubicBezTo>
                    <a:pt x="28423" y="17282"/>
                    <a:pt x="28094" y="17534"/>
                    <a:pt x="27820" y="17797"/>
                  </a:cubicBezTo>
                  <a:cubicBezTo>
                    <a:pt x="27684" y="17934"/>
                    <a:pt x="27563" y="18070"/>
                    <a:pt x="27459" y="18218"/>
                  </a:cubicBezTo>
                  <a:cubicBezTo>
                    <a:pt x="27355" y="18361"/>
                    <a:pt x="27267" y="18520"/>
                    <a:pt x="27217" y="18684"/>
                  </a:cubicBezTo>
                  <a:cubicBezTo>
                    <a:pt x="27151" y="18870"/>
                    <a:pt x="27130" y="19067"/>
                    <a:pt x="27130" y="19264"/>
                  </a:cubicBezTo>
                  <a:cubicBezTo>
                    <a:pt x="27130" y="19587"/>
                    <a:pt x="27191" y="19921"/>
                    <a:pt x="27278" y="20262"/>
                  </a:cubicBezTo>
                  <a:cubicBezTo>
                    <a:pt x="27338" y="20518"/>
                    <a:pt x="27421" y="20776"/>
                    <a:pt x="27502" y="21033"/>
                  </a:cubicBezTo>
                  <a:cubicBezTo>
                    <a:pt x="27623" y="21422"/>
                    <a:pt x="27755" y="21812"/>
                    <a:pt x="27853" y="22173"/>
                  </a:cubicBezTo>
                  <a:cubicBezTo>
                    <a:pt x="27902" y="22353"/>
                    <a:pt x="27940" y="22529"/>
                    <a:pt x="27968" y="22694"/>
                  </a:cubicBezTo>
                  <a:cubicBezTo>
                    <a:pt x="27995" y="22858"/>
                    <a:pt x="28012" y="23010"/>
                    <a:pt x="28012" y="23154"/>
                  </a:cubicBezTo>
                  <a:cubicBezTo>
                    <a:pt x="28012" y="23290"/>
                    <a:pt x="28001" y="23410"/>
                    <a:pt x="27968" y="23515"/>
                  </a:cubicBezTo>
                  <a:cubicBezTo>
                    <a:pt x="27940" y="23624"/>
                    <a:pt x="27897" y="23718"/>
                    <a:pt x="27841" y="23799"/>
                  </a:cubicBezTo>
                  <a:cubicBezTo>
                    <a:pt x="27798" y="23854"/>
                    <a:pt x="27755" y="23903"/>
                    <a:pt x="27700" y="23948"/>
                  </a:cubicBezTo>
                  <a:cubicBezTo>
                    <a:pt x="27596" y="24029"/>
                    <a:pt x="27464" y="24100"/>
                    <a:pt x="27310" y="24155"/>
                  </a:cubicBezTo>
                  <a:cubicBezTo>
                    <a:pt x="27168" y="24205"/>
                    <a:pt x="27015" y="24238"/>
                    <a:pt x="26840" y="24265"/>
                  </a:cubicBezTo>
                  <a:cubicBezTo>
                    <a:pt x="26544" y="24309"/>
                    <a:pt x="26198" y="24325"/>
                    <a:pt x="25837" y="24330"/>
                  </a:cubicBezTo>
                  <a:cubicBezTo>
                    <a:pt x="25703" y="24334"/>
                    <a:pt x="25566" y="24334"/>
                    <a:pt x="25428" y="24334"/>
                  </a:cubicBezTo>
                  <a:cubicBezTo>
                    <a:pt x="25291" y="24334"/>
                    <a:pt x="25153" y="24334"/>
                    <a:pt x="25015" y="24337"/>
                  </a:cubicBezTo>
                  <a:cubicBezTo>
                    <a:pt x="24600" y="24337"/>
                    <a:pt x="24183" y="24353"/>
                    <a:pt x="23806" y="24408"/>
                  </a:cubicBezTo>
                  <a:cubicBezTo>
                    <a:pt x="23614" y="24441"/>
                    <a:pt x="23432" y="24479"/>
                    <a:pt x="23258" y="24539"/>
                  </a:cubicBezTo>
                  <a:cubicBezTo>
                    <a:pt x="23088" y="24600"/>
                    <a:pt x="22924" y="24676"/>
                    <a:pt x="22780" y="24780"/>
                  </a:cubicBezTo>
                  <a:cubicBezTo>
                    <a:pt x="22606" y="24911"/>
                    <a:pt x="22458" y="25076"/>
                    <a:pt x="22332" y="25268"/>
                  </a:cubicBezTo>
                  <a:cubicBezTo>
                    <a:pt x="22222" y="25432"/>
                    <a:pt x="22123" y="25612"/>
                    <a:pt x="22042" y="25804"/>
                  </a:cubicBezTo>
                  <a:cubicBezTo>
                    <a:pt x="21888" y="26144"/>
                    <a:pt x="21762" y="26516"/>
                    <a:pt x="21637" y="26894"/>
                  </a:cubicBezTo>
                  <a:cubicBezTo>
                    <a:pt x="21543" y="27174"/>
                    <a:pt x="21455" y="27452"/>
                    <a:pt x="21362" y="27722"/>
                  </a:cubicBezTo>
                  <a:cubicBezTo>
                    <a:pt x="21291" y="27919"/>
                    <a:pt x="21215" y="28110"/>
                    <a:pt x="21137" y="28286"/>
                  </a:cubicBezTo>
                  <a:cubicBezTo>
                    <a:pt x="21023" y="28554"/>
                    <a:pt x="20891" y="28779"/>
                    <a:pt x="20749" y="28948"/>
                  </a:cubicBezTo>
                  <a:cubicBezTo>
                    <a:pt x="20677" y="29036"/>
                    <a:pt x="20606" y="29107"/>
                    <a:pt x="20530" y="29161"/>
                  </a:cubicBezTo>
                  <a:cubicBezTo>
                    <a:pt x="20454" y="29216"/>
                    <a:pt x="20371" y="29260"/>
                    <a:pt x="20289" y="29287"/>
                  </a:cubicBezTo>
                  <a:cubicBezTo>
                    <a:pt x="20207" y="29315"/>
                    <a:pt x="20125" y="29326"/>
                    <a:pt x="20042" y="29326"/>
                  </a:cubicBezTo>
                  <a:cubicBezTo>
                    <a:pt x="19911" y="29326"/>
                    <a:pt x="19769" y="29299"/>
                    <a:pt x="19610" y="29244"/>
                  </a:cubicBezTo>
                  <a:cubicBezTo>
                    <a:pt x="19473" y="29194"/>
                    <a:pt x="19325" y="29128"/>
                    <a:pt x="19177" y="29047"/>
                  </a:cubicBezTo>
                  <a:cubicBezTo>
                    <a:pt x="18909" y="28905"/>
                    <a:pt x="18629" y="28713"/>
                    <a:pt x="18339" y="28511"/>
                  </a:cubicBezTo>
                  <a:cubicBezTo>
                    <a:pt x="18126" y="28357"/>
                    <a:pt x="17901" y="28192"/>
                    <a:pt x="17676" y="28033"/>
                  </a:cubicBezTo>
                  <a:cubicBezTo>
                    <a:pt x="17342" y="27798"/>
                    <a:pt x="17008" y="27568"/>
                    <a:pt x="16663" y="27398"/>
                  </a:cubicBezTo>
                  <a:cubicBezTo>
                    <a:pt x="16493" y="27310"/>
                    <a:pt x="16318" y="27239"/>
                    <a:pt x="16149" y="27189"/>
                  </a:cubicBezTo>
                  <a:cubicBezTo>
                    <a:pt x="15972" y="27136"/>
                    <a:pt x="15798" y="27108"/>
                    <a:pt x="15616" y="27108"/>
                  </a:cubicBezTo>
                  <a:cubicBezTo>
                    <a:pt x="15408" y="27108"/>
                    <a:pt x="15206" y="27146"/>
                    <a:pt x="15004" y="27217"/>
                  </a:cubicBezTo>
                  <a:cubicBezTo>
                    <a:pt x="14827" y="27272"/>
                    <a:pt x="14653" y="27354"/>
                    <a:pt x="14478" y="27447"/>
                  </a:cubicBezTo>
                  <a:cubicBezTo>
                    <a:pt x="14177" y="27606"/>
                    <a:pt x="13874" y="27809"/>
                    <a:pt x="13579" y="28018"/>
                  </a:cubicBezTo>
                  <a:cubicBezTo>
                    <a:pt x="13355" y="28175"/>
                    <a:pt x="13136" y="28340"/>
                    <a:pt x="12916" y="28493"/>
                  </a:cubicBezTo>
                  <a:cubicBezTo>
                    <a:pt x="12593" y="28723"/>
                    <a:pt x="12276" y="28938"/>
                    <a:pt x="11980" y="29090"/>
                  </a:cubicBezTo>
                  <a:cubicBezTo>
                    <a:pt x="11832" y="29168"/>
                    <a:pt x="11690" y="29222"/>
                    <a:pt x="11558" y="29266"/>
                  </a:cubicBezTo>
                  <a:cubicBezTo>
                    <a:pt x="11427" y="29305"/>
                    <a:pt x="11306" y="29326"/>
                    <a:pt x="11197" y="29326"/>
                  </a:cubicBezTo>
                  <a:cubicBezTo>
                    <a:pt x="11109" y="29326"/>
                    <a:pt x="11027" y="29315"/>
                    <a:pt x="10944" y="29287"/>
                  </a:cubicBezTo>
                  <a:cubicBezTo>
                    <a:pt x="10879" y="29266"/>
                    <a:pt x="10818" y="29239"/>
                    <a:pt x="10759" y="29201"/>
                  </a:cubicBezTo>
                  <a:cubicBezTo>
                    <a:pt x="10643" y="29123"/>
                    <a:pt x="10539" y="29025"/>
                    <a:pt x="10436" y="28888"/>
                  </a:cubicBezTo>
                  <a:cubicBezTo>
                    <a:pt x="10347" y="28773"/>
                    <a:pt x="10266" y="28635"/>
                    <a:pt x="10183" y="28483"/>
                  </a:cubicBezTo>
                  <a:cubicBezTo>
                    <a:pt x="10046" y="28208"/>
                    <a:pt x="9925" y="27886"/>
                    <a:pt x="9811" y="27546"/>
                  </a:cubicBezTo>
                  <a:cubicBezTo>
                    <a:pt x="9723" y="27288"/>
                    <a:pt x="9642" y="27025"/>
                    <a:pt x="9553" y="26762"/>
                  </a:cubicBezTo>
                  <a:cubicBezTo>
                    <a:pt x="9422" y="26368"/>
                    <a:pt x="9285" y="25980"/>
                    <a:pt x="9116" y="25634"/>
                  </a:cubicBezTo>
                  <a:cubicBezTo>
                    <a:pt x="9028" y="25465"/>
                    <a:pt x="8934" y="25306"/>
                    <a:pt x="8825" y="25158"/>
                  </a:cubicBezTo>
                  <a:cubicBezTo>
                    <a:pt x="8715" y="25015"/>
                    <a:pt x="8595" y="24884"/>
                    <a:pt x="8452" y="24780"/>
                  </a:cubicBezTo>
                  <a:cubicBezTo>
                    <a:pt x="8272" y="24648"/>
                    <a:pt x="8069" y="24560"/>
                    <a:pt x="7850" y="24501"/>
                  </a:cubicBezTo>
                  <a:cubicBezTo>
                    <a:pt x="7658" y="24446"/>
                    <a:pt x="7455" y="24408"/>
                    <a:pt x="7243" y="24385"/>
                  </a:cubicBezTo>
                  <a:cubicBezTo>
                    <a:pt x="6874" y="24342"/>
                    <a:pt x="6475" y="24337"/>
                    <a:pt x="6080" y="24337"/>
                  </a:cubicBezTo>
                  <a:cubicBezTo>
                    <a:pt x="5785" y="24330"/>
                    <a:pt x="5494" y="24337"/>
                    <a:pt x="5210" y="24325"/>
                  </a:cubicBezTo>
                  <a:cubicBezTo>
                    <a:pt x="4996" y="24320"/>
                    <a:pt x="4794" y="24309"/>
                    <a:pt x="4602" y="24292"/>
                  </a:cubicBezTo>
                  <a:cubicBezTo>
                    <a:pt x="4318" y="24259"/>
                    <a:pt x="4060" y="24211"/>
                    <a:pt x="3858" y="24128"/>
                  </a:cubicBezTo>
                  <a:cubicBezTo>
                    <a:pt x="3752" y="24090"/>
                    <a:pt x="3660" y="24041"/>
                    <a:pt x="3588" y="23986"/>
                  </a:cubicBezTo>
                  <a:cubicBezTo>
                    <a:pt x="3512" y="23931"/>
                    <a:pt x="3446" y="23870"/>
                    <a:pt x="3391" y="23799"/>
                  </a:cubicBezTo>
                  <a:cubicBezTo>
                    <a:pt x="3337" y="23718"/>
                    <a:pt x="3292" y="23624"/>
                    <a:pt x="3266" y="23515"/>
                  </a:cubicBezTo>
                  <a:cubicBezTo>
                    <a:pt x="3233" y="23410"/>
                    <a:pt x="3221" y="23290"/>
                    <a:pt x="3221" y="23154"/>
                  </a:cubicBezTo>
                  <a:cubicBezTo>
                    <a:pt x="3221" y="22901"/>
                    <a:pt x="3271" y="22611"/>
                    <a:pt x="3353" y="22293"/>
                  </a:cubicBezTo>
                  <a:cubicBezTo>
                    <a:pt x="3408" y="22052"/>
                    <a:pt x="3484" y="21806"/>
                    <a:pt x="3567" y="21549"/>
                  </a:cubicBezTo>
                  <a:cubicBezTo>
                    <a:pt x="3687" y="21165"/>
                    <a:pt x="3818" y="20776"/>
                    <a:pt x="3923" y="20387"/>
                  </a:cubicBezTo>
                  <a:cubicBezTo>
                    <a:pt x="3977" y="20196"/>
                    <a:pt x="4022" y="20004"/>
                    <a:pt x="4055" y="19817"/>
                  </a:cubicBezTo>
                  <a:cubicBezTo>
                    <a:pt x="4081" y="19631"/>
                    <a:pt x="4103" y="19445"/>
                    <a:pt x="4103" y="19264"/>
                  </a:cubicBezTo>
                  <a:cubicBezTo>
                    <a:pt x="4103" y="19067"/>
                    <a:pt x="4081" y="18870"/>
                    <a:pt x="4022" y="18684"/>
                  </a:cubicBezTo>
                  <a:cubicBezTo>
                    <a:pt x="3950" y="18475"/>
                    <a:pt x="3840" y="18290"/>
                    <a:pt x="3698" y="18114"/>
                  </a:cubicBezTo>
                  <a:cubicBezTo>
                    <a:pt x="3578" y="17961"/>
                    <a:pt x="3436" y="17813"/>
                    <a:pt x="3277" y="17671"/>
                  </a:cubicBezTo>
                  <a:cubicBezTo>
                    <a:pt x="3003" y="17424"/>
                    <a:pt x="2690" y="17188"/>
                    <a:pt x="2372" y="16958"/>
                  </a:cubicBezTo>
                  <a:cubicBezTo>
                    <a:pt x="2132" y="16783"/>
                    <a:pt x="1891" y="16614"/>
                    <a:pt x="1666" y="16438"/>
                  </a:cubicBezTo>
                  <a:cubicBezTo>
                    <a:pt x="1502" y="16312"/>
                    <a:pt x="1343" y="16180"/>
                    <a:pt x="1196" y="16055"/>
                  </a:cubicBezTo>
                  <a:cubicBezTo>
                    <a:pt x="981" y="15858"/>
                    <a:pt x="806" y="15661"/>
                    <a:pt x="686" y="15474"/>
                  </a:cubicBezTo>
                  <a:cubicBezTo>
                    <a:pt x="630" y="15376"/>
                    <a:pt x="582" y="15282"/>
                    <a:pt x="554" y="15189"/>
                  </a:cubicBezTo>
                  <a:cubicBezTo>
                    <a:pt x="526" y="15102"/>
                    <a:pt x="511" y="15009"/>
                    <a:pt x="511" y="14915"/>
                  </a:cubicBezTo>
                  <a:cubicBezTo>
                    <a:pt x="511" y="14845"/>
                    <a:pt x="516" y="14774"/>
                    <a:pt x="538" y="14701"/>
                  </a:cubicBezTo>
                  <a:cubicBezTo>
                    <a:pt x="571" y="14570"/>
                    <a:pt x="637" y="14433"/>
                    <a:pt x="729" y="14296"/>
                  </a:cubicBezTo>
                  <a:cubicBezTo>
                    <a:pt x="812" y="14170"/>
                    <a:pt x="921" y="14051"/>
                    <a:pt x="1042" y="13924"/>
                  </a:cubicBezTo>
                  <a:cubicBezTo>
                    <a:pt x="1261" y="13710"/>
                    <a:pt x="1529" y="13497"/>
                    <a:pt x="1813" y="13278"/>
                  </a:cubicBezTo>
                  <a:cubicBezTo>
                    <a:pt x="2033" y="13119"/>
                    <a:pt x="2258" y="12954"/>
                    <a:pt x="2483" y="12795"/>
                  </a:cubicBezTo>
                  <a:cubicBezTo>
                    <a:pt x="2811" y="12549"/>
                    <a:pt x="3140" y="12297"/>
                    <a:pt x="3413" y="12034"/>
                  </a:cubicBezTo>
                  <a:cubicBezTo>
                    <a:pt x="3550" y="11897"/>
                    <a:pt x="3671" y="11761"/>
                    <a:pt x="3775" y="11612"/>
                  </a:cubicBezTo>
                  <a:cubicBezTo>
                    <a:pt x="3879" y="11470"/>
                    <a:pt x="3967" y="11311"/>
                    <a:pt x="4022" y="11147"/>
                  </a:cubicBezTo>
                  <a:cubicBezTo>
                    <a:pt x="4081" y="10961"/>
                    <a:pt x="4103" y="10764"/>
                    <a:pt x="4103" y="10567"/>
                  </a:cubicBezTo>
                  <a:cubicBezTo>
                    <a:pt x="4103" y="10244"/>
                    <a:pt x="4043" y="9910"/>
                    <a:pt x="3956" y="9569"/>
                  </a:cubicBezTo>
                  <a:cubicBezTo>
                    <a:pt x="3896" y="9312"/>
                    <a:pt x="3813" y="9055"/>
                    <a:pt x="3731" y="8798"/>
                  </a:cubicBezTo>
                  <a:cubicBezTo>
                    <a:pt x="3610" y="8409"/>
                    <a:pt x="3479" y="8019"/>
                    <a:pt x="3380" y="7658"/>
                  </a:cubicBezTo>
                  <a:cubicBezTo>
                    <a:pt x="3332" y="7478"/>
                    <a:pt x="3292" y="7302"/>
                    <a:pt x="3266" y="7137"/>
                  </a:cubicBezTo>
                  <a:cubicBezTo>
                    <a:pt x="3238" y="6973"/>
                    <a:pt x="3221" y="6821"/>
                    <a:pt x="3221" y="6677"/>
                  </a:cubicBezTo>
                  <a:cubicBezTo>
                    <a:pt x="3221" y="6541"/>
                    <a:pt x="3233" y="6420"/>
                    <a:pt x="3266" y="6316"/>
                  </a:cubicBezTo>
                  <a:cubicBezTo>
                    <a:pt x="3292" y="6207"/>
                    <a:pt x="3337" y="6119"/>
                    <a:pt x="3391" y="6037"/>
                  </a:cubicBezTo>
                  <a:cubicBezTo>
                    <a:pt x="3436" y="5977"/>
                    <a:pt x="3479" y="5927"/>
                    <a:pt x="3534" y="5883"/>
                  </a:cubicBezTo>
                  <a:cubicBezTo>
                    <a:pt x="3638" y="5802"/>
                    <a:pt x="3769" y="5729"/>
                    <a:pt x="3929" y="5676"/>
                  </a:cubicBezTo>
                  <a:cubicBezTo>
                    <a:pt x="4065" y="5631"/>
                    <a:pt x="4219" y="5593"/>
                    <a:pt x="4394" y="5565"/>
                  </a:cubicBezTo>
                  <a:cubicBezTo>
                    <a:pt x="4690" y="5522"/>
                    <a:pt x="5034" y="5506"/>
                    <a:pt x="5396" y="5499"/>
                  </a:cubicBezTo>
                  <a:cubicBezTo>
                    <a:pt x="5530" y="5497"/>
                    <a:pt x="5667" y="5497"/>
                    <a:pt x="5805" y="5497"/>
                  </a:cubicBezTo>
                  <a:cubicBezTo>
                    <a:pt x="5942" y="5497"/>
                    <a:pt x="6080" y="5497"/>
                    <a:pt x="6217" y="5494"/>
                  </a:cubicBezTo>
                  <a:cubicBezTo>
                    <a:pt x="6634" y="5494"/>
                    <a:pt x="7051" y="5484"/>
                    <a:pt x="7428" y="5423"/>
                  </a:cubicBezTo>
                  <a:cubicBezTo>
                    <a:pt x="7620" y="5396"/>
                    <a:pt x="7801" y="5352"/>
                    <a:pt x="7976" y="5292"/>
                  </a:cubicBezTo>
                  <a:cubicBezTo>
                    <a:pt x="8146" y="5231"/>
                    <a:pt x="8310" y="5155"/>
                    <a:pt x="8452" y="5051"/>
                  </a:cubicBezTo>
                  <a:cubicBezTo>
                    <a:pt x="8628" y="4920"/>
                    <a:pt x="8775" y="4755"/>
                    <a:pt x="8901" y="4569"/>
                  </a:cubicBezTo>
                  <a:cubicBezTo>
                    <a:pt x="9011" y="4399"/>
                    <a:pt x="9109" y="4218"/>
                    <a:pt x="9192" y="4027"/>
                  </a:cubicBezTo>
                  <a:cubicBezTo>
                    <a:pt x="9346" y="3687"/>
                    <a:pt x="9471" y="3315"/>
                    <a:pt x="9597" y="2943"/>
                  </a:cubicBezTo>
                  <a:cubicBezTo>
                    <a:pt x="9690" y="2657"/>
                    <a:pt x="9778" y="2377"/>
                    <a:pt x="9872" y="2109"/>
                  </a:cubicBezTo>
                  <a:cubicBezTo>
                    <a:pt x="9943" y="1912"/>
                    <a:pt x="10019" y="1720"/>
                    <a:pt x="10095" y="1545"/>
                  </a:cubicBezTo>
                  <a:cubicBezTo>
                    <a:pt x="10211" y="1282"/>
                    <a:pt x="10342" y="1052"/>
                    <a:pt x="10484" y="883"/>
                  </a:cubicBezTo>
                  <a:cubicBezTo>
                    <a:pt x="10555" y="795"/>
                    <a:pt x="10627" y="724"/>
                    <a:pt x="10704" y="668"/>
                  </a:cubicBezTo>
                  <a:cubicBezTo>
                    <a:pt x="10780" y="615"/>
                    <a:pt x="10863" y="570"/>
                    <a:pt x="10944" y="544"/>
                  </a:cubicBezTo>
                  <a:cubicBezTo>
                    <a:pt x="11027" y="521"/>
                    <a:pt x="11109" y="504"/>
                    <a:pt x="11197" y="504"/>
                  </a:cubicBezTo>
                  <a:cubicBezTo>
                    <a:pt x="11323" y="504"/>
                    <a:pt x="11465" y="532"/>
                    <a:pt x="11624" y="587"/>
                  </a:cubicBezTo>
                  <a:cubicBezTo>
                    <a:pt x="11761" y="636"/>
                    <a:pt x="11909" y="701"/>
                    <a:pt x="12056" y="784"/>
                  </a:cubicBezTo>
                  <a:cubicBezTo>
                    <a:pt x="12325" y="926"/>
                    <a:pt x="12605" y="1118"/>
                    <a:pt x="12895" y="1320"/>
                  </a:cubicBezTo>
                  <a:cubicBezTo>
                    <a:pt x="13108" y="1480"/>
                    <a:pt x="13333" y="1639"/>
                    <a:pt x="13558" y="1798"/>
                  </a:cubicBezTo>
                  <a:cubicBezTo>
                    <a:pt x="13891" y="2033"/>
                    <a:pt x="14231" y="2263"/>
                    <a:pt x="14571" y="2433"/>
                  </a:cubicBezTo>
                  <a:cubicBezTo>
                    <a:pt x="14741" y="2521"/>
                    <a:pt x="14916" y="2592"/>
                    <a:pt x="15085" y="2640"/>
                  </a:cubicBezTo>
                  <a:cubicBezTo>
                    <a:pt x="15261" y="2695"/>
                    <a:pt x="15436" y="2723"/>
                    <a:pt x="15616" y="2723"/>
                  </a:cubicBezTo>
                  <a:cubicBezTo>
                    <a:pt x="15825" y="2723"/>
                    <a:pt x="16028" y="2685"/>
                    <a:pt x="16230" y="2614"/>
                  </a:cubicBezTo>
                  <a:cubicBezTo>
                    <a:pt x="16405" y="2559"/>
                    <a:pt x="16581" y="2476"/>
                    <a:pt x="16756" y="2389"/>
                  </a:cubicBezTo>
                  <a:cubicBezTo>
                    <a:pt x="17057" y="2225"/>
                    <a:pt x="17358" y="2022"/>
                    <a:pt x="17654" y="1813"/>
                  </a:cubicBezTo>
                  <a:cubicBezTo>
                    <a:pt x="17879" y="1654"/>
                    <a:pt x="18098" y="1497"/>
                    <a:pt x="18318" y="1338"/>
                  </a:cubicBezTo>
                  <a:cubicBezTo>
                    <a:pt x="18646" y="1108"/>
                    <a:pt x="18958" y="893"/>
                    <a:pt x="19254" y="741"/>
                  </a:cubicBezTo>
                  <a:cubicBezTo>
                    <a:pt x="19402" y="668"/>
                    <a:pt x="19544" y="609"/>
                    <a:pt x="19676" y="565"/>
                  </a:cubicBezTo>
                  <a:cubicBezTo>
                    <a:pt x="19807" y="526"/>
                    <a:pt x="19928" y="504"/>
                    <a:pt x="20042" y="504"/>
                  </a:cubicBezTo>
                  <a:close/>
                  <a:moveTo>
                    <a:pt x="11197" y="1"/>
                  </a:moveTo>
                  <a:cubicBezTo>
                    <a:pt x="11060" y="1"/>
                    <a:pt x="10923" y="18"/>
                    <a:pt x="10792" y="61"/>
                  </a:cubicBezTo>
                  <a:cubicBezTo>
                    <a:pt x="10681" y="99"/>
                    <a:pt x="10578" y="149"/>
                    <a:pt x="10484" y="203"/>
                  </a:cubicBezTo>
                  <a:cubicBezTo>
                    <a:pt x="10309" y="319"/>
                    <a:pt x="10161" y="466"/>
                    <a:pt x="10029" y="636"/>
                  </a:cubicBezTo>
                  <a:cubicBezTo>
                    <a:pt x="9920" y="784"/>
                    <a:pt x="9822" y="948"/>
                    <a:pt x="9734" y="1123"/>
                  </a:cubicBezTo>
                  <a:cubicBezTo>
                    <a:pt x="9581" y="1431"/>
                    <a:pt x="9450" y="1775"/>
                    <a:pt x="9334" y="2121"/>
                  </a:cubicBezTo>
                  <a:cubicBezTo>
                    <a:pt x="9241" y="2384"/>
                    <a:pt x="9159" y="2652"/>
                    <a:pt x="9071" y="2910"/>
                  </a:cubicBezTo>
                  <a:cubicBezTo>
                    <a:pt x="8945" y="3298"/>
                    <a:pt x="8813" y="3666"/>
                    <a:pt x="8661" y="3967"/>
                  </a:cubicBezTo>
                  <a:cubicBezTo>
                    <a:pt x="8583" y="4119"/>
                    <a:pt x="8507" y="4257"/>
                    <a:pt x="8419" y="4372"/>
                  </a:cubicBezTo>
                  <a:cubicBezTo>
                    <a:pt x="8338" y="4481"/>
                    <a:pt x="8244" y="4574"/>
                    <a:pt x="8151" y="4640"/>
                  </a:cubicBezTo>
                  <a:cubicBezTo>
                    <a:pt x="8036" y="4728"/>
                    <a:pt x="7888" y="4794"/>
                    <a:pt x="7708" y="4842"/>
                  </a:cubicBezTo>
                  <a:cubicBezTo>
                    <a:pt x="7554" y="4892"/>
                    <a:pt x="7379" y="4920"/>
                    <a:pt x="7187" y="4941"/>
                  </a:cubicBezTo>
                  <a:cubicBezTo>
                    <a:pt x="6848" y="4980"/>
                    <a:pt x="6470" y="4991"/>
                    <a:pt x="6080" y="4991"/>
                  </a:cubicBezTo>
                  <a:cubicBezTo>
                    <a:pt x="5790" y="4991"/>
                    <a:pt x="5489" y="4991"/>
                    <a:pt x="5198" y="4996"/>
                  </a:cubicBezTo>
                  <a:cubicBezTo>
                    <a:pt x="4975" y="5001"/>
                    <a:pt x="4761" y="5013"/>
                    <a:pt x="4553" y="5034"/>
                  </a:cubicBezTo>
                  <a:cubicBezTo>
                    <a:pt x="4235" y="5067"/>
                    <a:pt x="3939" y="5127"/>
                    <a:pt x="3666" y="5231"/>
                  </a:cubicBezTo>
                  <a:cubicBezTo>
                    <a:pt x="3534" y="5286"/>
                    <a:pt x="3408" y="5352"/>
                    <a:pt x="3292" y="5434"/>
                  </a:cubicBezTo>
                  <a:cubicBezTo>
                    <a:pt x="3173" y="5517"/>
                    <a:pt x="3069" y="5620"/>
                    <a:pt x="2986" y="5736"/>
                  </a:cubicBezTo>
                  <a:cubicBezTo>
                    <a:pt x="2882" y="5873"/>
                    <a:pt x="2816" y="6025"/>
                    <a:pt x="2773" y="6184"/>
                  </a:cubicBezTo>
                  <a:cubicBezTo>
                    <a:pt x="2728" y="6343"/>
                    <a:pt x="2713" y="6508"/>
                    <a:pt x="2713" y="6677"/>
                  </a:cubicBezTo>
                  <a:cubicBezTo>
                    <a:pt x="2713" y="6995"/>
                    <a:pt x="2773" y="7324"/>
                    <a:pt x="2860" y="7663"/>
                  </a:cubicBezTo>
                  <a:cubicBezTo>
                    <a:pt x="2926" y="7916"/>
                    <a:pt x="3003" y="8178"/>
                    <a:pt x="3085" y="8436"/>
                  </a:cubicBezTo>
                  <a:cubicBezTo>
                    <a:pt x="3206" y="8825"/>
                    <a:pt x="3337" y="9208"/>
                    <a:pt x="3436" y="9575"/>
                  </a:cubicBezTo>
                  <a:cubicBezTo>
                    <a:pt x="3484" y="9756"/>
                    <a:pt x="3522" y="9931"/>
                    <a:pt x="3550" y="10095"/>
                  </a:cubicBezTo>
                  <a:cubicBezTo>
                    <a:pt x="3578" y="10265"/>
                    <a:pt x="3595" y="10424"/>
                    <a:pt x="3595" y="10567"/>
                  </a:cubicBezTo>
                  <a:cubicBezTo>
                    <a:pt x="3595" y="10725"/>
                    <a:pt x="3578" y="10868"/>
                    <a:pt x="3539" y="10988"/>
                  </a:cubicBezTo>
                  <a:cubicBezTo>
                    <a:pt x="3496" y="11119"/>
                    <a:pt x="3413" y="11262"/>
                    <a:pt x="3304" y="11404"/>
                  </a:cubicBezTo>
                  <a:cubicBezTo>
                    <a:pt x="3206" y="11531"/>
                    <a:pt x="3079" y="11657"/>
                    <a:pt x="2937" y="11783"/>
                  </a:cubicBezTo>
                  <a:cubicBezTo>
                    <a:pt x="2690" y="12006"/>
                    <a:pt x="2384" y="12236"/>
                    <a:pt x="2071" y="12461"/>
                  </a:cubicBezTo>
                  <a:cubicBezTo>
                    <a:pt x="1836" y="12637"/>
                    <a:pt x="1595" y="12812"/>
                    <a:pt x="1360" y="12987"/>
                  </a:cubicBezTo>
                  <a:cubicBezTo>
                    <a:pt x="1184" y="13124"/>
                    <a:pt x="1014" y="13262"/>
                    <a:pt x="855" y="13404"/>
                  </a:cubicBezTo>
                  <a:cubicBezTo>
                    <a:pt x="620" y="13617"/>
                    <a:pt x="412" y="13842"/>
                    <a:pt x="258" y="14094"/>
                  </a:cubicBezTo>
                  <a:cubicBezTo>
                    <a:pt x="182" y="14215"/>
                    <a:pt x="116" y="14346"/>
                    <a:pt x="72" y="14483"/>
                  </a:cubicBezTo>
                  <a:cubicBezTo>
                    <a:pt x="28" y="14620"/>
                    <a:pt x="1" y="14767"/>
                    <a:pt x="1" y="14915"/>
                  </a:cubicBezTo>
                  <a:cubicBezTo>
                    <a:pt x="1" y="15030"/>
                    <a:pt x="18" y="15146"/>
                    <a:pt x="45" y="15255"/>
                  </a:cubicBezTo>
                  <a:cubicBezTo>
                    <a:pt x="94" y="15457"/>
                    <a:pt x="193" y="15649"/>
                    <a:pt x="314" y="15825"/>
                  </a:cubicBezTo>
                  <a:cubicBezTo>
                    <a:pt x="417" y="15978"/>
                    <a:pt x="544" y="16126"/>
                    <a:pt x="686" y="16263"/>
                  </a:cubicBezTo>
                  <a:cubicBezTo>
                    <a:pt x="926" y="16509"/>
                    <a:pt x="1217" y="16734"/>
                    <a:pt x="1512" y="16958"/>
                  </a:cubicBezTo>
                  <a:cubicBezTo>
                    <a:pt x="1732" y="17123"/>
                    <a:pt x="1962" y="17287"/>
                    <a:pt x="2181" y="17446"/>
                  </a:cubicBezTo>
                  <a:cubicBezTo>
                    <a:pt x="2510" y="17687"/>
                    <a:pt x="2816" y="17928"/>
                    <a:pt x="3057" y="18164"/>
                  </a:cubicBezTo>
                  <a:cubicBezTo>
                    <a:pt x="3178" y="18278"/>
                    <a:pt x="3282" y="18394"/>
                    <a:pt x="3365" y="18508"/>
                  </a:cubicBezTo>
                  <a:cubicBezTo>
                    <a:pt x="3446" y="18624"/>
                    <a:pt x="3501" y="18733"/>
                    <a:pt x="3539" y="18842"/>
                  </a:cubicBezTo>
                  <a:cubicBezTo>
                    <a:pt x="3578" y="18963"/>
                    <a:pt x="3595" y="19105"/>
                    <a:pt x="3595" y="19264"/>
                  </a:cubicBezTo>
                  <a:cubicBezTo>
                    <a:pt x="3595" y="19522"/>
                    <a:pt x="3545" y="19817"/>
                    <a:pt x="3468" y="20136"/>
                  </a:cubicBezTo>
                  <a:cubicBezTo>
                    <a:pt x="3408" y="20376"/>
                    <a:pt x="3332" y="20629"/>
                    <a:pt x="3249" y="20880"/>
                  </a:cubicBezTo>
                  <a:cubicBezTo>
                    <a:pt x="3128" y="21263"/>
                    <a:pt x="2997" y="21658"/>
                    <a:pt x="2893" y="22042"/>
                  </a:cubicBezTo>
                  <a:cubicBezTo>
                    <a:pt x="2839" y="22234"/>
                    <a:pt x="2794" y="22419"/>
                    <a:pt x="2766" y="22606"/>
                  </a:cubicBezTo>
                  <a:cubicBezTo>
                    <a:pt x="2734" y="22792"/>
                    <a:pt x="2713" y="22978"/>
                    <a:pt x="2713" y="23154"/>
                  </a:cubicBezTo>
                  <a:cubicBezTo>
                    <a:pt x="2713" y="23323"/>
                    <a:pt x="2728" y="23488"/>
                    <a:pt x="2773" y="23647"/>
                  </a:cubicBezTo>
                  <a:cubicBezTo>
                    <a:pt x="2816" y="23804"/>
                    <a:pt x="2882" y="23958"/>
                    <a:pt x="2986" y="24095"/>
                  </a:cubicBezTo>
                  <a:cubicBezTo>
                    <a:pt x="3052" y="24188"/>
                    <a:pt x="3128" y="24271"/>
                    <a:pt x="3216" y="24337"/>
                  </a:cubicBezTo>
                  <a:cubicBezTo>
                    <a:pt x="3375" y="24468"/>
                    <a:pt x="3562" y="24567"/>
                    <a:pt x="3759" y="24633"/>
                  </a:cubicBezTo>
                  <a:cubicBezTo>
                    <a:pt x="3934" y="24692"/>
                    <a:pt x="4120" y="24736"/>
                    <a:pt x="4318" y="24764"/>
                  </a:cubicBezTo>
                  <a:cubicBezTo>
                    <a:pt x="4657" y="24818"/>
                    <a:pt x="5018" y="24835"/>
                    <a:pt x="5385" y="24835"/>
                  </a:cubicBezTo>
                  <a:cubicBezTo>
                    <a:pt x="5665" y="24840"/>
                    <a:pt x="5944" y="24840"/>
                    <a:pt x="6217" y="24840"/>
                  </a:cubicBezTo>
                  <a:cubicBezTo>
                    <a:pt x="6623" y="24846"/>
                    <a:pt x="7018" y="24856"/>
                    <a:pt x="7352" y="24911"/>
                  </a:cubicBezTo>
                  <a:cubicBezTo>
                    <a:pt x="7521" y="24934"/>
                    <a:pt x="7675" y="24972"/>
                    <a:pt x="7812" y="25015"/>
                  </a:cubicBezTo>
                  <a:cubicBezTo>
                    <a:pt x="7943" y="25065"/>
                    <a:pt x="8058" y="25119"/>
                    <a:pt x="8151" y="25191"/>
                  </a:cubicBezTo>
                  <a:cubicBezTo>
                    <a:pt x="8267" y="25273"/>
                    <a:pt x="8376" y="25394"/>
                    <a:pt x="8479" y="25546"/>
                  </a:cubicBezTo>
                  <a:cubicBezTo>
                    <a:pt x="8568" y="25678"/>
                    <a:pt x="8656" y="25837"/>
                    <a:pt x="8732" y="26013"/>
                  </a:cubicBezTo>
                  <a:cubicBezTo>
                    <a:pt x="8869" y="26319"/>
                    <a:pt x="8995" y="26681"/>
                    <a:pt x="9116" y="27047"/>
                  </a:cubicBezTo>
                  <a:cubicBezTo>
                    <a:pt x="9208" y="27327"/>
                    <a:pt x="9296" y="27611"/>
                    <a:pt x="9394" y="27891"/>
                  </a:cubicBezTo>
                  <a:cubicBezTo>
                    <a:pt x="9465" y="28099"/>
                    <a:pt x="9548" y="28302"/>
                    <a:pt x="9630" y="28493"/>
                  </a:cubicBezTo>
                  <a:cubicBezTo>
                    <a:pt x="9761" y="28784"/>
                    <a:pt x="9910" y="29052"/>
                    <a:pt x="10095" y="29277"/>
                  </a:cubicBezTo>
                  <a:cubicBezTo>
                    <a:pt x="10188" y="29386"/>
                    <a:pt x="10292" y="29485"/>
                    <a:pt x="10408" y="29573"/>
                  </a:cubicBezTo>
                  <a:cubicBezTo>
                    <a:pt x="10522" y="29654"/>
                    <a:pt x="10649" y="29726"/>
                    <a:pt x="10792" y="29770"/>
                  </a:cubicBezTo>
                  <a:cubicBezTo>
                    <a:pt x="10923" y="29813"/>
                    <a:pt x="11060" y="29830"/>
                    <a:pt x="11197" y="29830"/>
                  </a:cubicBezTo>
                  <a:cubicBezTo>
                    <a:pt x="11394" y="29830"/>
                    <a:pt x="11591" y="29792"/>
                    <a:pt x="11788" y="29720"/>
                  </a:cubicBezTo>
                  <a:cubicBezTo>
                    <a:pt x="11958" y="29666"/>
                    <a:pt x="12127" y="29583"/>
                    <a:pt x="12297" y="29490"/>
                  </a:cubicBezTo>
                  <a:cubicBezTo>
                    <a:pt x="12593" y="29332"/>
                    <a:pt x="12895" y="29128"/>
                    <a:pt x="13184" y="28921"/>
                  </a:cubicBezTo>
                  <a:cubicBezTo>
                    <a:pt x="13409" y="28762"/>
                    <a:pt x="13629" y="28603"/>
                    <a:pt x="13848" y="28450"/>
                  </a:cubicBezTo>
                  <a:cubicBezTo>
                    <a:pt x="14177" y="28215"/>
                    <a:pt x="14494" y="28000"/>
                    <a:pt x="14795" y="27853"/>
                  </a:cubicBezTo>
                  <a:cubicBezTo>
                    <a:pt x="14948" y="27776"/>
                    <a:pt x="15090" y="27715"/>
                    <a:pt x="15234" y="27677"/>
                  </a:cubicBezTo>
                  <a:cubicBezTo>
                    <a:pt x="15370" y="27634"/>
                    <a:pt x="15497" y="27611"/>
                    <a:pt x="15616" y="27611"/>
                  </a:cubicBezTo>
                  <a:cubicBezTo>
                    <a:pt x="15754" y="27611"/>
                    <a:pt x="15907" y="27644"/>
                    <a:pt x="16071" y="27694"/>
                  </a:cubicBezTo>
                  <a:cubicBezTo>
                    <a:pt x="16214" y="27743"/>
                    <a:pt x="16362" y="27809"/>
                    <a:pt x="16515" y="27891"/>
                  </a:cubicBezTo>
                  <a:cubicBezTo>
                    <a:pt x="16789" y="28039"/>
                    <a:pt x="17074" y="28225"/>
                    <a:pt x="17365" y="28433"/>
                  </a:cubicBezTo>
                  <a:cubicBezTo>
                    <a:pt x="17583" y="28587"/>
                    <a:pt x="17802" y="28746"/>
                    <a:pt x="18022" y="28905"/>
                  </a:cubicBezTo>
                  <a:cubicBezTo>
                    <a:pt x="18356" y="29140"/>
                    <a:pt x="18690" y="29370"/>
                    <a:pt x="19023" y="29540"/>
                  </a:cubicBezTo>
                  <a:cubicBezTo>
                    <a:pt x="19188" y="29628"/>
                    <a:pt x="19357" y="29699"/>
                    <a:pt x="19527" y="29748"/>
                  </a:cubicBezTo>
                  <a:cubicBezTo>
                    <a:pt x="19698" y="29803"/>
                    <a:pt x="19867" y="29830"/>
                    <a:pt x="20042" y="29830"/>
                  </a:cubicBezTo>
                  <a:cubicBezTo>
                    <a:pt x="20174" y="29830"/>
                    <a:pt x="20310" y="29813"/>
                    <a:pt x="20442" y="29770"/>
                  </a:cubicBezTo>
                  <a:cubicBezTo>
                    <a:pt x="20552" y="29737"/>
                    <a:pt x="20656" y="29687"/>
                    <a:pt x="20749" y="29628"/>
                  </a:cubicBezTo>
                  <a:cubicBezTo>
                    <a:pt x="20924" y="29512"/>
                    <a:pt x="21072" y="29365"/>
                    <a:pt x="21203" y="29194"/>
                  </a:cubicBezTo>
                  <a:cubicBezTo>
                    <a:pt x="21313" y="29047"/>
                    <a:pt x="21412" y="28883"/>
                    <a:pt x="21499" y="28708"/>
                  </a:cubicBezTo>
                  <a:cubicBezTo>
                    <a:pt x="21653" y="28400"/>
                    <a:pt x="21784" y="28061"/>
                    <a:pt x="21900" y="27710"/>
                  </a:cubicBezTo>
                  <a:cubicBezTo>
                    <a:pt x="21992" y="27447"/>
                    <a:pt x="22075" y="27179"/>
                    <a:pt x="22163" y="26921"/>
                  </a:cubicBezTo>
                  <a:cubicBezTo>
                    <a:pt x="22288" y="26532"/>
                    <a:pt x="22419" y="26165"/>
                    <a:pt x="22573" y="25864"/>
                  </a:cubicBezTo>
                  <a:cubicBezTo>
                    <a:pt x="22649" y="25711"/>
                    <a:pt x="22727" y="25574"/>
                    <a:pt x="22813" y="25465"/>
                  </a:cubicBezTo>
                  <a:cubicBezTo>
                    <a:pt x="22896" y="25349"/>
                    <a:pt x="22989" y="25257"/>
                    <a:pt x="23083" y="25191"/>
                  </a:cubicBezTo>
                  <a:cubicBezTo>
                    <a:pt x="23197" y="25103"/>
                    <a:pt x="23346" y="25037"/>
                    <a:pt x="23526" y="24988"/>
                  </a:cubicBezTo>
                  <a:cubicBezTo>
                    <a:pt x="23680" y="24939"/>
                    <a:pt x="23854" y="24911"/>
                    <a:pt x="24046" y="24889"/>
                  </a:cubicBezTo>
                  <a:cubicBezTo>
                    <a:pt x="24386" y="24851"/>
                    <a:pt x="24764" y="24840"/>
                    <a:pt x="25153" y="24840"/>
                  </a:cubicBezTo>
                  <a:cubicBezTo>
                    <a:pt x="25442" y="24840"/>
                    <a:pt x="25745" y="24840"/>
                    <a:pt x="26034" y="24835"/>
                  </a:cubicBezTo>
                  <a:cubicBezTo>
                    <a:pt x="26259" y="24830"/>
                    <a:pt x="26473" y="24818"/>
                    <a:pt x="26686" y="24797"/>
                  </a:cubicBezTo>
                  <a:cubicBezTo>
                    <a:pt x="26999" y="24764"/>
                    <a:pt x="27295" y="24704"/>
                    <a:pt x="27568" y="24600"/>
                  </a:cubicBezTo>
                  <a:cubicBezTo>
                    <a:pt x="27700" y="24545"/>
                    <a:pt x="27826" y="24479"/>
                    <a:pt x="27940" y="24396"/>
                  </a:cubicBezTo>
                  <a:cubicBezTo>
                    <a:pt x="28061" y="24314"/>
                    <a:pt x="28165" y="24216"/>
                    <a:pt x="28248" y="24095"/>
                  </a:cubicBezTo>
                  <a:cubicBezTo>
                    <a:pt x="28352" y="23958"/>
                    <a:pt x="28417" y="23804"/>
                    <a:pt x="28461" y="23647"/>
                  </a:cubicBezTo>
                  <a:cubicBezTo>
                    <a:pt x="28505" y="23488"/>
                    <a:pt x="28521" y="23323"/>
                    <a:pt x="28521" y="23154"/>
                  </a:cubicBezTo>
                  <a:cubicBezTo>
                    <a:pt x="28521" y="22836"/>
                    <a:pt x="28461" y="22507"/>
                    <a:pt x="28374" y="22168"/>
                  </a:cubicBezTo>
                  <a:cubicBezTo>
                    <a:pt x="28308" y="21915"/>
                    <a:pt x="28231" y="21653"/>
                    <a:pt x="28149" y="21395"/>
                  </a:cubicBezTo>
                  <a:cubicBezTo>
                    <a:pt x="28028" y="21011"/>
                    <a:pt x="27897" y="20623"/>
                    <a:pt x="27798" y="20255"/>
                  </a:cubicBezTo>
                  <a:cubicBezTo>
                    <a:pt x="27749" y="20075"/>
                    <a:pt x="27710" y="19900"/>
                    <a:pt x="27684" y="19736"/>
                  </a:cubicBezTo>
                  <a:cubicBezTo>
                    <a:pt x="27656" y="19565"/>
                    <a:pt x="27639" y="19413"/>
                    <a:pt x="27639" y="19264"/>
                  </a:cubicBezTo>
                  <a:cubicBezTo>
                    <a:pt x="27639" y="19105"/>
                    <a:pt x="27656" y="18963"/>
                    <a:pt x="27700" y="18842"/>
                  </a:cubicBezTo>
                  <a:cubicBezTo>
                    <a:pt x="27738" y="18711"/>
                    <a:pt x="27820" y="18569"/>
                    <a:pt x="27930" y="18427"/>
                  </a:cubicBezTo>
                  <a:cubicBezTo>
                    <a:pt x="28028" y="18300"/>
                    <a:pt x="28154" y="18174"/>
                    <a:pt x="28296" y="18048"/>
                  </a:cubicBezTo>
                  <a:cubicBezTo>
                    <a:pt x="28543" y="17823"/>
                    <a:pt x="28850" y="17600"/>
                    <a:pt x="29163" y="17370"/>
                  </a:cubicBezTo>
                  <a:cubicBezTo>
                    <a:pt x="29398" y="17194"/>
                    <a:pt x="29638" y="17019"/>
                    <a:pt x="29874" y="16844"/>
                  </a:cubicBezTo>
                  <a:cubicBezTo>
                    <a:pt x="30050" y="16706"/>
                    <a:pt x="30220" y="16569"/>
                    <a:pt x="30379" y="16427"/>
                  </a:cubicBezTo>
                  <a:cubicBezTo>
                    <a:pt x="30614" y="16213"/>
                    <a:pt x="30822" y="15989"/>
                    <a:pt x="30975" y="15742"/>
                  </a:cubicBezTo>
                  <a:cubicBezTo>
                    <a:pt x="31052" y="15616"/>
                    <a:pt x="31117" y="15485"/>
                    <a:pt x="31161" y="15348"/>
                  </a:cubicBezTo>
                  <a:cubicBezTo>
                    <a:pt x="31205" y="15211"/>
                    <a:pt x="31233" y="15063"/>
                    <a:pt x="31233" y="14915"/>
                  </a:cubicBezTo>
                  <a:cubicBezTo>
                    <a:pt x="31233" y="14800"/>
                    <a:pt x="31216" y="14685"/>
                    <a:pt x="31188" y="14576"/>
                  </a:cubicBezTo>
                  <a:cubicBezTo>
                    <a:pt x="31140" y="14373"/>
                    <a:pt x="31041" y="14187"/>
                    <a:pt x="30920" y="14006"/>
                  </a:cubicBezTo>
                  <a:cubicBezTo>
                    <a:pt x="30816" y="13853"/>
                    <a:pt x="30690" y="13710"/>
                    <a:pt x="30548" y="13568"/>
                  </a:cubicBezTo>
                  <a:cubicBezTo>
                    <a:pt x="30306" y="13321"/>
                    <a:pt x="30017" y="13097"/>
                    <a:pt x="29721" y="12873"/>
                  </a:cubicBezTo>
                  <a:cubicBezTo>
                    <a:pt x="29502" y="12708"/>
                    <a:pt x="29272" y="12544"/>
                    <a:pt x="29052" y="12385"/>
                  </a:cubicBezTo>
                  <a:cubicBezTo>
                    <a:pt x="28724" y="12144"/>
                    <a:pt x="28417" y="11908"/>
                    <a:pt x="28177" y="11673"/>
                  </a:cubicBezTo>
                  <a:cubicBezTo>
                    <a:pt x="28056" y="11553"/>
                    <a:pt x="27952" y="11437"/>
                    <a:pt x="27869" y="11323"/>
                  </a:cubicBezTo>
                  <a:cubicBezTo>
                    <a:pt x="27788" y="11207"/>
                    <a:pt x="27732" y="11098"/>
                    <a:pt x="27700" y="10988"/>
                  </a:cubicBezTo>
                  <a:cubicBezTo>
                    <a:pt x="27656" y="10868"/>
                    <a:pt x="27639" y="10725"/>
                    <a:pt x="27639" y="10567"/>
                  </a:cubicBezTo>
                  <a:cubicBezTo>
                    <a:pt x="27639" y="10309"/>
                    <a:pt x="27689" y="10014"/>
                    <a:pt x="27765" y="9695"/>
                  </a:cubicBezTo>
                  <a:cubicBezTo>
                    <a:pt x="27826" y="9455"/>
                    <a:pt x="27902" y="9202"/>
                    <a:pt x="27985" y="8950"/>
                  </a:cubicBezTo>
                  <a:cubicBezTo>
                    <a:pt x="28104" y="8568"/>
                    <a:pt x="28236" y="8173"/>
                    <a:pt x="28341" y="7789"/>
                  </a:cubicBezTo>
                  <a:cubicBezTo>
                    <a:pt x="28395" y="7597"/>
                    <a:pt x="28440" y="7412"/>
                    <a:pt x="28466" y="7225"/>
                  </a:cubicBezTo>
                  <a:cubicBezTo>
                    <a:pt x="28499" y="7039"/>
                    <a:pt x="28521" y="6853"/>
                    <a:pt x="28521" y="6677"/>
                  </a:cubicBezTo>
                  <a:cubicBezTo>
                    <a:pt x="28521" y="6508"/>
                    <a:pt x="28505" y="6343"/>
                    <a:pt x="28461" y="6184"/>
                  </a:cubicBezTo>
                  <a:cubicBezTo>
                    <a:pt x="28417" y="6025"/>
                    <a:pt x="28352" y="5873"/>
                    <a:pt x="28248" y="5736"/>
                  </a:cubicBezTo>
                  <a:cubicBezTo>
                    <a:pt x="28182" y="5643"/>
                    <a:pt x="28104" y="5565"/>
                    <a:pt x="28018" y="5494"/>
                  </a:cubicBezTo>
                  <a:cubicBezTo>
                    <a:pt x="27859" y="5363"/>
                    <a:pt x="27672" y="5264"/>
                    <a:pt x="27475" y="5198"/>
                  </a:cubicBezTo>
                  <a:cubicBezTo>
                    <a:pt x="27300" y="5138"/>
                    <a:pt x="27113" y="5095"/>
                    <a:pt x="26916" y="5067"/>
                  </a:cubicBezTo>
                  <a:cubicBezTo>
                    <a:pt x="26577" y="5013"/>
                    <a:pt x="26215" y="5001"/>
                    <a:pt x="25849" y="4996"/>
                  </a:cubicBezTo>
                  <a:cubicBezTo>
                    <a:pt x="25569" y="4991"/>
                    <a:pt x="25290" y="4991"/>
                    <a:pt x="25015" y="4991"/>
                  </a:cubicBezTo>
                  <a:cubicBezTo>
                    <a:pt x="24610" y="4985"/>
                    <a:pt x="24216" y="4974"/>
                    <a:pt x="23882" y="4920"/>
                  </a:cubicBezTo>
                  <a:cubicBezTo>
                    <a:pt x="23712" y="4897"/>
                    <a:pt x="23559" y="4859"/>
                    <a:pt x="23422" y="4816"/>
                  </a:cubicBezTo>
                  <a:cubicBezTo>
                    <a:pt x="23291" y="4766"/>
                    <a:pt x="23175" y="4711"/>
                    <a:pt x="23083" y="4640"/>
                  </a:cubicBezTo>
                  <a:cubicBezTo>
                    <a:pt x="22967" y="4558"/>
                    <a:pt x="22858" y="4437"/>
                    <a:pt x="22754" y="4283"/>
                  </a:cubicBezTo>
                  <a:cubicBezTo>
                    <a:pt x="22666" y="4152"/>
                    <a:pt x="22578" y="3994"/>
                    <a:pt x="22502" y="3818"/>
                  </a:cubicBezTo>
                  <a:cubicBezTo>
                    <a:pt x="22365" y="3512"/>
                    <a:pt x="22239" y="3150"/>
                    <a:pt x="22118" y="2784"/>
                  </a:cubicBezTo>
                  <a:cubicBezTo>
                    <a:pt x="22025" y="2504"/>
                    <a:pt x="21938" y="2220"/>
                    <a:pt x="21839" y="1940"/>
                  </a:cubicBezTo>
                  <a:cubicBezTo>
                    <a:pt x="21768" y="1732"/>
                    <a:pt x="21685" y="1529"/>
                    <a:pt x="21604" y="1338"/>
                  </a:cubicBezTo>
                  <a:cubicBezTo>
                    <a:pt x="21472" y="1047"/>
                    <a:pt x="21324" y="779"/>
                    <a:pt x="21137" y="559"/>
                  </a:cubicBezTo>
                  <a:cubicBezTo>
                    <a:pt x="21045" y="445"/>
                    <a:pt x="20947" y="346"/>
                    <a:pt x="20826" y="258"/>
                  </a:cubicBezTo>
                  <a:cubicBezTo>
                    <a:pt x="20710" y="176"/>
                    <a:pt x="20585" y="105"/>
                    <a:pt x="20442" y="61"/>
                  </a:cubicBezTo>
                  <a:cubicBezTo>
                    <a:pt x="20310" y="18"/>
                    <a:pt x="20174" y="1"/>
                    <a:pt x="20042" y="1"/>
                  </a:cubicBezTo>
                  <a:cubicBezTo>
                    <a:pt x="19840" y="1"/>
                    <a:pt x="19643" y="39"/>
                    <a:pt x="19445" y="110"/>
                  </a:cubicBezTo>
                  <a:cubicBezTo>
                    <a:pt x="19276" y="165"/>
                    <a:pt x="19106" y="248"/>
                    <a:pt x="18935" y="340"/>
                  </a:cubicBezTo>
                  <a:cubicBezTo>
                    <a:pt x="18640" y="499"/>
                    <a:pt x="18339" y="701"/>
                    <a:pt x="18048" y="910"/>
                  </a:cubicBezTo>
                  <a:cubicBezTo>
                    <a:pt x="17825" y="1069"/>
                    <a:pt x="17605" y="1227"/>
                    <a:pt x="17386" y="1386"/>
                  </a:cubicBezTo>
                  <a:cubicBezTo>
                    <a:pt x="17057" y="1616"/>
                    <a:pt x="16740" y="1831"/>
                    <a:pt x="16438" y="1978"/>
                  </a:cubicBezTo>
                  <a:cubicBezTo>
                    <a:pt x="16285" y="2055"/>
                    <a:pt x="16142" y="2114"/>
                    <a:pt x="16000" y="2159"/>
                  </a:cubicBezTo>
                  <a:cubicBezTo>
                    <a:pt x="15863" y="2197"/>
                    <a:pt x="15737" y="2220"/>
                    <a:pt x="15616" y="2220"/>
                  </a:cubicBezTo>
                  <a:cubicBezTo>
                    <a:pt x="15479" y="2220"/>
                    <a:pt x="15327" y="2192"/>
                    <a:pt x="15163" y="2137"/>
                  </a:cubicBezTo>
                  <a:cubicBezTo>
                    <a:pt x="15019" y="2088"/>
                    <a:pt x="14872" y="2022"/>
                    <a:pt x="14718" y="1940"/>
                  </a:cubicBezTo>
                  <a:cubicBezTo>
                    <a:pt x="14445" y="1798"/>
                    <a:pt x="14160" y="1606"/>
                    <a:pt x="13869" y="1398"/>
                  </a:cubicBezTo>
                  <a:cubicBezTo>
                    <a:pt x="13651" y="1244"/>
                    <a:pt x="13431" y="1085"/>
                    <a:pt x="13212" y="926"/>
                  </a:cubicBezTo>
                  <a:cubicBezTo>
                    <a:pt x="12878" y="691"/>
                    <a:pt x="12544" y="466"/>
                    <a:pt x="12210" y="291"/>
                  </a:cubicBezTo>
                  <a:cubicBezTo>
                    <a:pt x="12046" y="203"/>
                    <a:pt x="11876" y="132"/>
                    <a:pt x="11705" y="83"/>
                  </a:cubicBezTo>
                  <a:cubicBezTo>
                    <a:pt x="11536" y="28"/>
                    <a:pt x="11366" y="1"/>
                    <a:pt x="11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8" name="Google Shape;1266;p31">
              <a:extLst>
                <a:ext uri="{FF2B5EF4-FFF2-40B4-BE49-F238E27FC236}">
                  <a16:creationId xmlns:a16="http://schemas.microsoft.com/office/drawing/2014/main" id="{F538EA17-3C2E-84E4-7BBD-D527AD8DE690}"/>
                </a:ext>
              </a:extLst>
            </p:cNvPr>
            <p:cNvSpPr/>
            <p:nvPr/>
          </p:nvSpPr>
          <p:spPr>
            <a:xfrm>
              <a:off x="6040201" y="957505"/>
              <a:ext cx="57256" cy="57119"/>
            </a:xfrm>
            <a:custGeom>
              <a:avLst/>
              <a:gdLst/>
              <a:ahLst/>
              <a:cxnLst/>
              <a:rect l="l" t="t" r="r" b="b"/>
              <a:pathLst>
                <a:path w="2291" h="2289" extrusionOk="0">
                  <a:moveTo>
                    <a:pt x="1146" y="504"/>
                  </a:moveTo>
                  <a:cubicBezTo>
                    <a:pt x="1234" y="504"/>
                    <a:pt x="1315" y="526"/>
                    <a:pt x="1391" y="559"/>
                  </a:cubicBezTo>
                  <a:cubicBezTo>
                    <a:pt x="1507" y="602"/>
                    <a:pt x="1606" y="685"/>
                    <a:pt x="1677" y="789"/>
                  </a:cubicBezTo>
                  <a:cubicBezTo>
                    <a:pt x="1742" y="893"/>
                    <a:pt x="1780" y="1014"/>
                    <a:pt x="1786" y="1145"/>
                  </a:cubicBezTo>
                  <a:cubicBezTo>
                    <a:pt x="1780" y="1232"/>
                    <a:pt x="1765" y="1320"/>
                    <a:pt x="1732" y="1391"/>
                  </a:cubicBezTo>
                  <a:cubicBezTo>
                    <a:pt x="1687" y="1507"/>
                    <a:pt x="1606" y="1605"/>
                    <a:pt x="1502" y="1676"/>
                  </a:cubicBezTo>
                  <a:cubicBezTo>
                    <a:pt x="1398" y="1742"/>
                    <a:pt x="1277" y="1785"/>
                    <a:pt x="1146" y="1785"/>
                  </a:cubicBezTo>
                  <a:cubicBezTo>
                    <a:pt x="1057" y="1785"/>
                    <a:pt x="971" y="1763"/>
                    <a:pt x="893" y="1737"/>
                  </a:cubicBezTo>
                  <a:cubicBezTo>
                    <a:pt x="784" y="1687"/>
                    <a:pt x="685" y="1605"/>
                    <a:pt x="614" y="1500"/>
                  </a:cubicBezTo>
                  <a:cubicBezTo>
                    <a:pt x="543" y="1402"/>
                    <a:pt x="504" y="1277"/>
                    <a:pt x="504" y="1145"/>
                  </a:cubicBezTo>
                  <a:cubicBezTo>
                    <a:pt x="504" y="1057"/>
                    <a:pt x="521" y="974"/>
                    <a:pt x="554" y="898"/>
                  </a:cubicBezTo>
                  <a:cubicBezTo>
                    <a:pt x="603" y="784"/>
                    <a:pt x="685" y="685"/>
                    <a:pt x="789" y="613"/>
                  </a:cubicBezTo>
                  <a:cubicBezTo>
                    <a:pt x="888" y="547"/>
                    <a:pt x="1014" y="504"/>
                    <a:pt x="1146" y="504"/>
                  </a:cubicBezTo>
                  <a:close/>
                  <a:moveTo>
                    <a:pt x="1146" y="0"/>
                  </a:moveTo>
                  <a:cubicBezTo>
                    <a:pt x="986" y="0"/>
                    <a:pt x="833" y="33"/>
                    <a:pt x="696" y="87"/>
                  </a:cubicBezTo>
                  <a:cubicBezTo>
                    <a:pt x="494" y="175"/>
                    <a:pt x="319" y="324"/>
                    <a:pt x="192" y="504"/>
                  </a:cubicBezTo>
                  <a:cubicBezTo>
                    <a:pt x="72" y="685"/>
                    <a:pt x="1" y="909"/>
                    <a:pt x="1" y="1145"/>
                  </a:cubicBezTo>
                  <a:cubicBezTo>
                    <a:pt x="1" y="1303"/>
                    <a:pt x="33" y="1452"/>
                    <a:pt x="89" y="1594"/>
                  </a:cubicBezTo>
                  <a:cubicBezTo>
                    <a:pt x="175" y="1796"/>
                    <a:pt x="319" y="1972"/>
                    <a:pt x="504" y="2098"/>
                  </a:cubicBezTo>
                  <a:cubicBezTo>
                    <a:pt x="685" y="2218"/>
                    <a:pt x="910" y="2289"/>
                    <a:pt x="1146" y="2289"/>
                  </a:cubicBezTo>
                  <a:cubicBezTo>
                    <a:pt x="1305" y="2289"/>
                    <a:pt x="1452" y="2256"/>
                    <a:pt x="1589" y="2202"/>
                  </a:cubicBezTo>
                  <a:cubicBezTo>
                    <a:pt x="1798" y="2114"/>
                    <a:pt x="1972" y="1967"/>
                    <a:pt x="2093" y="1785"/>
                  </a:cubicBezTo>
                  <a:cubicBezTo>
                    <a:pt x="2220" y="1605"/>
                    <a:pt x="2291" y="1381"/>
                    <a:pt x="2291" y="1145"/>
                  </a:cubicBezTo>
                  <a:cubicBezTo>
                    <a:pt x="2291" y="986"/>
                    <a:pt x="2258" y="838"/>
                    <a:pt x="2202" y="701"/>
                  </a:cubicBezTo>
                  <a:cubicBezTo>
                    <a:pt x="2114" y="493"/>
                    <a:pt x="1967" y="317"/>
                    <a:pt x="1786" y="197"/>
                  </a:cubicBezTo>
                  <a:cubicBezTo>
                    <a:pt x="1606" y="71"/>
                    <a:pt x="1381" y="0"/>
                    <a:pt x="11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9" name="Google Shape;1267;p31">
              <a:extLst>
                <a:ext uri="{FF2B5EF4-FFF2-40B4-BE49-F238E27FC236}">
                  <a16:creationId xmlns:a16="http://schemas.microsoft.com/office/drawing/2014/main" id="{7F25AD79-A9E4-FBA0-DA82-FB1F6690F388}"/>
                </a:ext>
              </a:extLst>
            </p:cNvPr>
            <p:cNvSpPr/>
            <p:nvPr/>
          </p:nvSpPr>
          <p:spPr>
            <a:xfrm>
              <a:off x="6226972" y="957505"/>
              <a:ext cx="57387" cy="57119"/>
            </a:xfrm>
            <a:custGeom>
              <a:avLst/>
              <a:gdLst/>
              <a:ahLst/>
              <a:cxnLst/>
              <a:rect l="l" t="t" r="r" b="b"/>
              <a:pathLst>
                <a:path w="2296" h="2289" extrusionOk="0">
                  <a:moveTo>
                    <a:pt x="1150" y="504"/>
                  </a:moveTo>
                  <a:cubicBezTo>
                    <a:pt x="1238" y="504"/>
                    <a:pt x="1321" y="526"/>
                    <a:pt x="1398" y="559"/>
                  </a:cubicBezTo>
                  <a:cubicBezTo>
                    <a:pt x="1512" y="602"/>
                    <a:pt x="1610" y="685"/>
                    <a:pt x="1676" y="789"/>
                  </a:cubicBezTo>
                  <a:cubicBezTo>
                    <a:pt x="1748" y="893"/>
                    <a:pt x="1787" y="1014"/>
                    <a:pt x="1787" y="1145"/>
                  </a:cubicBezTo>
                  <a:cubicBezTo>
                    <a:pt x="1787" y="1232"/>
                    <a:pt x="1770" y="1320"/>
                    <a:pt x="1737" y="1391"/>
                  </a:cubicBezTo>
                  <a:cubicBezTo>
                    <a:pt x="1688" y="1507"/>
                    <a:pt x="1605" y="1605"/>
                    <a:pt x="1507" y="1676"/>
                  </a:cubicBezTo>
                  <a:cubicBezTo>
                    <a:pt x="1403" y="1742"/>
                    <a:pt x="1282" y="1785"/>
                    <a:pt x="1150" y="1785"/>
                  </a:cubicBezTo>
                  <a:cubicBezTo>
                    <a:pt x="1058" y="1785"/>
                    <a:pt x="976" y="1763"/>
                    <a:pt x="899" y="1737"/>
                  </a:cubicBezTo>
                  <a:cubicBezTo>
                    <a:pt x="784" y="1687"/>
                    <a:pt x="685" y="1605"/>
                    <a:pt x="619" y="1500"/>
                  </a:cubicBezTo>
                  <a:cubicBezTo>
                    <a:pt x="548" y="1402"/>
                    <a:pt x="510" y="1277"/>
                    <a:pt x="510" y="1145"/>
                  </a:cubicBezTo>
                  <a:cubicBezTo>
                    <a:pt x="510" y="1057"/>
                    <a:pt x="526" y="974"/>
                    <a:pt x="559" y="898"/>
                  </a:cubicBezTo>
                  <a:cubicBezTo>
                    <a:pt x="609" y="784"/>
                    <a:pt x="690" y="685"/>
                    <a:pt x="789" y="613"/>
                  </a:cubicBezTo>
                  <a:cubicBezTo>
                    <a:pt x="894" y="547"/>
                    <a:pt x="1014" y="504"/>
                    <a:pt x="1150" y="504"/>
                  </a:cubicBezTo>
                  <a:close/>
                  <a:moveTo>
                    <a:pt x="1150" y="0"/>
                  </a:moveTo>
                  <a:cubicBezTo>
                    <a:pt x="993" y="0"/>
                    <a:pt x="839" y="33"/>
                    <a:pt x="702" y="87"/>
                  </a:cubicBezTo>
                  <a:cubicBezTo>
                    <a:pt x="500" y="175"/>
                    <a:pt x="324" y="324"/>
                    <a:pt x="197" y="504"/>
                  </a:cubicBezTo>
                  <a:cubicBezTo>
                    <a:pt x="78" y="685"/>
                    <a:pt x="0" y="909"/>
                    <a:pt x="0" y="1145"/>
                  </a:cubicBezTo>
                  <a:cubicBezTo>
                    <a:pt x="0" y="1303"/>
                    <a:pt x="33" y="1452"/>
                    <a:pt x="93" y="1594"/>
                  </a:cubicBezTo>
                  <a:cubicBezTo>
                    <a:pt x="182" y="1796"/>
                    <a:pt x="324" y="1972"/>
                    <a:pt x="510" y="2098"/>
                  </a:cubicBezTo>
                  <a:cubicBezTo>
                    <a:pt x="690" y="2218"/>
                    <a:pt x="910" y="2289"/>
                    <a:pt x="1150" y="2289"/>
                  </a:cubicBezTo>
                  <a:cubicBezTo>
                    <a:pt x="1304" y="2289"/>
                    <a:pt x="1458" y="2256"/>
                    <a:pt x="1595" y="2202"/>
                  </a:cubicBezTo>
                  <a:cubicBezTo>
                    <a:pt x="1802" y="2114"/>
                    <a:pt x="1972" y="1967"/>
                    <a:pt x="2098" y="1785"/>
                  </a:cubicBezTo>
                  <a:cubicBezTo>
                    <a:pt x="2224" y="1605"/>
                    <a:pt x="2295" y="1381"/>
                    <a:pt x="2295" y="1145"/>
                  </a:cubicBezTo>
                  <a:cubicBezTo>
                    <a:pt x="2295" y="986"/>
                    <a:pt x="2262" y="838"/>
                    <a:pt x="2202" y="701"/>
                  </a:cubicBezTo>
                  <a:cubicBezTo>
                    <a:pt x="2115" y="493"/>
                    <a:pt x="1972" y="317"/>
                    <a:pt x="1792" y="197"/>
                  </a:cubicBezTo>
                  <a:cubicBezTo>
                    <a:pt x="1605" y="71"/>
                    <a:pt x="1387" y="0"/>
                    <a:pt x="1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0" name="Google Shape;1268;p31">
              <a:extLst>
                <a:ext uri="{FF2B5EF4-FFF2-40B4-BE49-F238E27FC236}">
                  <a16:creationId xmlns:a16="http://schemas.microsoft.com/office/drawing/2014/main" id="{4F5E733B-37CC-5676-BDDB-7E2E9913B489}"/>
                </a:ext>
              </a:extLst>
            </p:cNvPr>
            <p:cNvSpPr/>
            <p:nvPr/>
          </p:nvSpPr>
          <p:spPr>
            <a:xfrm>
              <a:off x="6380970" y="1068322"/>
              <a:ext cx="57519" cy="57251"/>
            </a:xfrm>
            <a:custGeom>
              <a:avLst/>
              <a:gdLst/>
              <a:ahLst/>
              <a:cxnLst/>
              <a:rect l="l" t="t" r="r" b="b"/>
              <a:pathLst>
                <a:path w="2296" h="2290" extrusionOk="0">
                  <a:moveTo>
                    <a:pt x="1151" y="504"/>
                  </a:moveTo>
                  <a:cubicBezTo>
                    <a:pt x="1239" y="504"/>
                    <a:pt x="1321" y="527"/>
                    <a:pt x="1397" y="554"/>
                  </a:cubicBezTo>
                  <a:cubicBezTo>
                    <a:pt x="1512" y="603"/>
                    <a:pt x="1611" y="686"/>
                    <a:pt x="1677" y="790"/>
                  </a:cubicBezTo>
                  <a:cubicBezTo>
                    <a:pt x="1748" y="888"/>
                    <a:pt x="1786" y="1014"/>
                    <a:pt x="1786" y="1146"/>
                  </a:cubicBezTo>
                  <a:cubicBezTo>
                    <a:pt x="1786" y="1233"/>
                    <a:pt x="1770" y="1315"/>
                    <a:pt x="1737" y="1392"/>
                  </a:cubicBezTo>
                  <a:cubicBezTo>
                    <a:pt x="1687" y="1507"/>
                    <a:pt x="1606" y="1606"/>
                    <a:pt x="1507" y="1677"/>
                  </a:cubicBezTo>
                  <a:cubicBezTo>
                    <a:pt x="1403" y="1743"/>
                    <a:pt x="1282" y="1786"/>
                    <a:pt x="1151" y="1786"/>
                  </a:cubicBezTo>
                  <a:cubicBezTo>
                    <a:pt x="1058" y="1786"/>
                    <a:pt x="976" y="1764"/>
                    <a:pt x="899" y="1731"/>
                  </a:cubicBezTo>
                  <a:cubicBezTo>
                    <a:pt x="784" y="1687"/>
                    <a:pt x="686" y="1606"/>
                    <a:pt x="620" y="1501"/>
                  </a:cubicBezTo>
                  <a:cubicBezTo>
                    <a:pt x="549" y="1397"/>
                    <a:pt x="509" y="1277"/>
                    <a:pt x="509" y="1146"/>
                  </a:cubicBezTo>
                  <a:cubicBezTo>
                    <a:pt x="509" y="1058"/>
                    <a:pt x="527" y="970"/>
                    <a:pt x="559" y="899"/>
                  </a:cubicBezTo>
                  <a:cubicBezTo>
                    <a:pt x="608" y="784"/>
                    <a:pt x="691" y="686"/>
                    <a:pt x="789" y="613"/>
                  </a:cubicBezTo>
                  <a:cubicBezTo>
                    <a:pt x="893" y="548"/>
                    <a:pt x="1014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38" y="34"/>
                    <a:pt x="701" y="88"/>
                  </a:cubicBezTo>
                  <a:cubicBezTo>
                    <a:pt x="494" y="176"/>
                    <a:pt x="324" y="324"/>
                    <a:pt x="198" y="504"/>
                  </a:cubicBezTo>
                  <a:cubicBezTo>
                    <a:pt x="77" y="686"/>
                    <a:pt x="1" y="909"/>
                    <a:pt x="1" y="1146"/>
                  </a:cubicBezTo>
                  <a:cubicBezTo>
                    <a:pt x="1" y="1304"/>
                    <a:pt x="34" y="1452"/>
                    <a:pt x="94" y="1589"/>
                  </a:cubicBezTo>
                  <a:cubicBezTo>
                    <a:pt x="181" y="1797"/>
                    <a:pt x="324" y="1973"/>
                    <a:pt x="509" y="2092"/>
                  </a:cubicBezTo>
                  <a:cubicBezTo>
                    <a:pt x="691" y="2219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4" y="2203"/>
                  </a:cubicBezTo>
                  <a:cubicBezTo>
                    <a:pt x="1803" y="2115"/>
                    <a:pt x="1973" y="1967"/>
                    <a:pt x="2099" y="1786"/>
                  </a:cubicBezTo>
                  <a:cubicBezTo>
                    <a:pt x="2218" y="1606"/>
                    <a:pt x="2296" y="1381"/>
                    <a:pt x="2296" y="1146"/>
                  </a:cubicBezTo>
                  <a:cubicBezTo>
                    <a:pt x="2296" y="987"/>
                    <a:pt x="2263" y="838"/>
                    <a:pt x="2203" y="696"/>
                  </a:cubicBezTo>
                  <a:cubicBezTo>
                    <a:pt x="2115" y="494"/>
                    <a:pt x="1973" y="318"/>
                    <a:pt x="1791" y="193"/>
                  </a:cubicBezTo>
                  <a:cubicBezTo>
                    <a:pt x="1606" y="72"/>
                    <a:pt x="1386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1" name="Google Shape;1269;p31">
              <a:extLst>
                <a:ext uri="{FF2B5EF4-FFF2-40B4-BE49-F238E27FC236}">
                  <a16:creationId xmlns:a16="http://schemas.microsoft.com/office/drawing/2014/main" id="{D3637773-1FF9-E85A-B1BE-17DFE370610E}"/>
                </a:ext>
              </a:extLst>
            </p:cNvPr>
            <p:cNvSpPr/>
            <p:nvPr/>
          </p:nvSpPr>
          <p:spPr>
            <a:xfrm>
              <a:off x="6439937" y="1248496"/>
              <a:ext cx="57387" cy="57382"/>
            </a:xfrm>
            <a:custGeom>
              <a:avLst/>
              <a:gdLst/>
              <a:ahLst/>
              <a:cxnLst/>
              <a:rect l="l" t="t" r="r" b="b"/>
              <a:pathLst>
                <a:path w="2295" h="2291" extrusionOk="0">
                  <a:moveTo>
                    <a:pt x="1151" y="504"/>
                  </a:moveTo>
                  <a:cubicBezTo>
                    <a:pt x="1237" y="504"/>
                    <a:pt x="1320" y="526"/>
                    <a:pt x="1396" y="559"/>
                  </a:cubicBezTo>
                  <a:cubicBezTo>
                    <a:pt x="1512" y="603"/>
                    <a:pt x="1611" y="685"/>
                    <a:pt x="1676" y="789"/>
                  </a:cubicBezTo>
                  <a:cubicBezTo>
                    <a:pt x="1747" y="893"/>
                    <a:pt x="1786" y="1014"/>
                    <a:pt x="1786" y="1145"/>
                  </a:cubicBezTo>
                  <a:cubicBezTo>
                    <a:pt x="1786" y="1234"/>
                    <a:pt x="1768" y="1320"/>
                    <a:pt x="1736" y="1391"/>
                  </a:cubicBezTo>
                  <a:cubicBezTo>
                    <a:pt x="1687" y="1507"/>
                    <a:pt x="1604" y="1606"/>
                    <a:pt x="1506" y="1677"/>
                  </a:cubicBezTo>
                  <a:cubicBezTo>
                    <a:pt x="1402" y="1742"/>
                    <a:pt x="1282" y="1786"/>
                    <a:pt x="1151" y="1786"/>
                  </a:cubicBezTo>
                  <a:cubicBezTo>
                    <a:pt x="1057" y="1786"/>
                    <a:pt x="974" y="1765"/>
                    <a:pt x="898" y="1737"/>
                  </a:cubicBezTo>
                  <a:cubicBezTo>
                    <a:pt x="783" y="1687"/>
                    <a:pt x="684" y="1606"/>
                    <a:pt x="618" y="1502"/>
                  </a:cubicBezTo>
                  <a:cubicBezTo>
                    <a:pt x="547" y="1403"/>
                    <a:pt x="509" y="1277"/>
                    <a:pt x="509" y="1145"/>
                  </a:cubicBezTo>
                  <a:cubicBezTo>
                    <a:pt x="509" y="1057"/>
                    <a:pt x="526" y="976"/>
                    <a:pt x="559" y="898"/>
                  </a:cubicBezTo>
                  <a:cubicBezTo>
                    <a:pt x="608" y="784"/>
                    <a:pt x="691" y="685"/>
                    <a:pt x="789" y="614"/>
                  </a:cubicBezTo>
                  <a:cubicBezTo>
                    <a:pt x="893" y="549"/>
                    <a:pt x="1013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38" y="33"/>
                    <a:pt x="701" y="89"/>
                  </a:cubicBezTo>
                  <a:cubicBezTo>
                    <a:pt x="499" y="175"/>
                    <a:pt x="322" y="324"/>
                    <a:pt x="198" y="504"/>
                  </a:cubicBezTo>
                  <a:cubicBezTo>
                    <a:pt x="77" y="685"/>
                    <a:pt x="0" y="910"/>
                    <a:pt x="0" y="1145"/>
                  </a:cubicBezTo>
                  <a:cubicBezTo>
                    <a:pt x="0" y="1305"/>
                    <a:pt x="33" y="1452"/>
                    <a:pt x="92" y="1595"/>
                  </a:cubicBezTo>
                  <a:cubicBezTo>
                    <a:pt x="181" y="1798"/>
                    <a:pt x="322" y="1972"/>
                    <a:pt x="509" y="2099"/>
                  </a:cubicBezTo>
                  <a:cubicBezTo>
                    <a:pt x="691" y="2219"/>
                    <a:pt x="909" y="2290"/>
                    <a:pt x="1151" y="2290"/>
                  </a:cubicBezTo>
                  <a:cubicBezTo>
                    <a:pt x="1303" y="2290"/>
                    <a:pt x="1457" y="2258"/>
                    <a:pt x="1594" y="2202"/>
                  </a:cubicBezTo>
                  <a:cubicBezTo>
                    <a:pt x="1801" y="2114"/>
                    <a:pt x="1972" y="1967"/>
                    <a:pt x="2097" y="1786"/>
                  </a:cubicBezTo>
                  <a:cubicBezTo>
                    <a:pt x="2223" y="1606"/>
                    <a:pt x="2294" y="1381"/>
                    <a:pt x="2294" y="1145"/>
                  </a:cubicBezTo>
                  <a:cubicBezTo>
                    <a:pt x="2294" y="986"/>
                    <a:pt x="2261" y="839"/>
                    <a:pt x="2202" y="701"/>
                  </a:cubicBezTo>
                  <a:cubicBezTo>
                    <a:pt x="2114" y="493"/>
                    <a:pt x="1972" y="319"/>
                    <a:pt x="1791" y="198"/>
                  </a:cubicBezTo>
                  <a:cubicBezTo>
                    <a:pt x="1604" y="72"/>
                    <a:pt x="1386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2" name="Google Shape;1270;p31">
              <a:extLst>
                <a:ext uri="{FF2B5EF4-FFF2-40B4-BE49-F238E27FC236}">
                  <a16:creationId xmlns:a16="http://schemas.microsoft.com/office/drawing/2014/main" id="{582752CB-540A-E340-5620-EB2EF235919B}"/>
                </a:ext>
              </a:extLst>
            </p:cNvPr>
            <p:cNvSpPr/>
            <p:nvPr/>
          </p:nvSpPr>
          <p:spPr>
            <a:xfrm>
              <a:off x="6380970" y="1428408"/>
              <a:ext cx="57519" cy="57251"/>
            </a:xfrm>
            <a:custGeom>
              <a:avLst/>
              <a:gdLst/>
              <a:ahLst/>
              <a:cxnLst/>
              <a:rect l="l" t="t" r="r" b="b"/>
              <a:pathLst>
                <a:path w="2296" h="2291" extrusionOk="0">
                  <a:moveTo>
                    <a:pt x="1151" y="504"/>
                  </a:moveTo>
                  <a:cubicBezTo>
                    <a:pt x="1239" y="504"/>
                    <a:pt x="1321" y="521"/>
                    <a:pt x="1397" y="554"/>
                  </a:cubicBezTo>
                  <a:cubicBezTo>
                    <a:pt x="1512" y="602"/>
                    <a:pt x="1611" y="685"/>
                    <a:pt x="1677" y="789"/>
                  </a:cubicBezTo>
                  <a:cubicBezTo>
                    <a:pt x="1748" y="888"/>
                    <a:pt x="1786" y="1014"/>
                    <a:pt x="1786" y="1145"/>
                  </a:cubicBezTo>
                  <a:cubicBezTo>
                    <a:pt x="1786" y="1232"/>
                    <a:pt x="1770" y="1315"/>
                    <a:pt x="1737" y="1391"/>
                  </a:cubicBezTo>
                  <a:cubicBezTo>
                    <a:pt x="1687" y="1507"/>
                    <a:pt x="1606" y="1605"/>
                    <a:pt x="1507" y="1676"/>
                  </a:cubicBezTo>
                  <a:cubicBezTo>
                    <a:pt x="1403" y="1742"/>
                    <a:pt x="1282" y="1780"/>
                    <a:pt x="1151" y="1786"/>
                  </a:cubicBezTo>
                  <a:cubicBezTo>
                    <a:pt x="1058" y="1786"/>
                    <a:pt x="976" y="1765"/>
                    <a:pt x="899" y="1732"/>
                  </a:cubicBezTo>
                  <a:cubicBezTo>
                    <a:pt x="784" y="1687"/>
                    <a:pt x="686" y="1605"/>
                    <a:pt x="620" y="1502"/>
                  </a:cubicBezTo>
                  <a:cubicBezTo>
                    <a:pt x="549" y="1396"/>
                    <a:pt x="509" y="1277"/>
                    <a:pt x="509" y="1145"/>
                  </a:cubicBezTo>
                  <a:cubicBezTo>
                    <a:pt x="509" y="1057"/>
                    <a:pt x="527" y="969"/>
                    <a:pt x="559" y="893"/>
                  </a:cubicBezTo>
                  <a:cubicBezTo>
                    <a:pt x="608" y="784"/>
                    <a:pt x="691" y="685"/>
                    <a:pt x="789" y="614"/>
                  </a:cubicBezTo>
                  <a:cubicBezTo>
                    <a:pt x="893" y="549"/>
                    <a:pt x="1014" y="504"/>
                    <a:pt x="1151" y="504"/>
                  </a:cubicBezTo>
                  <a:close/>
                  <a:moveTo>
                    <a:pt x="1151" y="0"/>
                  </a:moveTo>
                  <a:cubicBezTo>
                    <a:pt x="992" y="0"/>
                    <a:pt x="838" y="33"/>
                    <a:pt x="701" y="88"/>
                  </a:cubicBezTo>
                  <a:cubicBezTo>
                    <a:pt x="494" y="175"/>
                    <a:pt x="324" y="319"/>
                    <a:pt x="198" y="504"/>
                  </a:cubicBezTo>
                  <a:cubicBezTo>
                    <a:pt x="77" y="685"/>
                    <a:pt x="1" y="910"/>
                    <a:pt x="1" y="1145"/>
                  </a:cubicBezTo>
                  <a:cubicBezTo>
                    <a:pt x="1" y="1304"/>
                    <a:pt x="34" y="1452"/>
                    <a:pt x="94" y="1588"/>
                  </a:cubicBezTo>
                  <a:cubicBezTo>
                    <a:pt x="181" y="1797"/>
                    <a:pt x="324" y="1972"/>
                    <a:pt x="509" y="2093"/>
                  </a:cubicBezTo>
                  <a:cubicBezTo>
                    <a:pt x="691" y="2218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4" y="2202"/>
                  </a:cubicBezTo>
                  <a:cubicBezTo>
                    <a:pt x="1803" y="2114"/>
                    <a:pt x="1973" y="1967"/>
                    <a:pt x="2099" y="1786"/>
                  </a:cubicBezTo>
                  <a:cubicBezTo>
                    <a:pt x="2218" y="1605"/>
                    <a:pt x="2296" y="1381"/>
                    <a:pt x="2296" y="1145"/>
                  </a:cubicBezTo>
                  <a:cubicBezTo>
                    <a:pt x="2296" y="986"/>
                    <a:pt x="2263" y="833"/>
                    <a:pt x="2203" y="696"/>
                  </a:cubicBezTo>
                  <a:cubicBezTo>
                    <a:pt x="2115" y="493"/>
                    <a:pt x="1973" y="319"/>
                    <a:pt x="1791" y="192"/>
                  </a:cubicBezTo>
                  <a:cubicBezTo>
                    <a:pt x="1606" y="71"/>
                    <a:pt x="1386" y="0"/>
                    <a:pt x="11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3" name="Google Shape;1271;p31">
              <a:extLst>
                <a:ext uri="{FF2B5EF4-FFF2-40B4-BE49-F238E27FC236}">
                  <a16:creationId xmlns:a16="http://schemas.microsoft.com/office/drawing/2014/main" id="{06F97F91-42D0-1AA6-BC2B-692FD52F537F}"/>
                </a:ext>
              </a:extLst>
            </p:cNvPr>
            <p:cNvSpPr/>
            <p:nvPr/>
          </p:nvSpPr>
          <p:spPr>
            <a:xfrm>
              <a:off x="6226972" y="1539619"/>
              <a:ext cx="57387" cy="57251"/>
            </a:xfrm>
            <a:custGeom>
              <a:avLst/>
              <a:gdLst/>
              <a:ahLst/>
              <a:cxnLst/>
              <a:rect l="l" t="t" r="r" b="b"/>
              <a:pathLst>
                <a:path w="2296" h="2291" extrusionOk="0">
                  <a:moveTo>
                    <a:pt x="1150" y="506"/>
                  </a:moveTo>
                  <a:cubicBezTo>
                    <a:pt x="1238" y="506"/>
                    <a:pt x="1321" y="527"/>
                    <a:pt x="1398" y="559"/>
                  </a:cubicBezTo>
                  <a:cubicBezTo>
                    <a:pt x="1512" y="604"/>
                    <a:pt x="1610" y="686"/>
                    <a:pt x="1676" y="789"/>
                  </a:cubicBezTo>
                  <a:cubicBezTo>
                    <a:pt x="1748" y="895"/>
                    <a:pt x="1787" y="1014"/>
                    <a:pt x="1787" y="1146"/>
                  </a:cubicBezTo>
                  <a:cubicBezTo>
                    <a:pt x="1787" y="1234"/>
                    <a:pt x="1770" y="1322"/>
                    <a:pt x="1737" y="1393"/>
                  </a:cubicBezTo>
                  <a:cubicBezTo>
                    <a:pt x="1688" y="1507"/>
                    <a:pt x="1605" y="1606"/>
                    <a:pt x="1507" y="1677"/>
                  </a:cubicBezTo>
                  <a:cubicBezTo>
                    <a:pt x="1403" y="1743"/>
                    <a:pt x="1282" y="1787"/>
                    <a:pt x="1150" y="1787"/>
                  </a:cubicBezTo>
                  <a:cubicBezTo>
                    <a:pt x="1058" y="1787"/>
                    <a:pt x="976" y="1765"/>
                    <a:pt x="899" y="1737"/>
                  </a:cubicBezTo>
                  <a:cubicBezTo>
                    <a:pt x="784" y="1689"/>
                    <a:pt x="685" y="1606"/>
                    <a:pt x="619" y="1502"/>
                  </a:cubicBezTo>
                  <a:cubicBezTo>
                    <a:pt x="548" y="1403"/>
                    <a:pt x="510" y="1277"/>
                    <a:pt x="510" y="1146"/>
                  </a:cubicBezTo>
                  <a:cubicBezTo>
                    <a:pt x="510" y="1059"/>
                    <a:pt x="526" y="976"/>
                    <a:pt x="559" y="900"/>
                  </a:cubicBezTo>
                  <a:cubicBezTo>
                    <a:pt x="609" y="784"/>
                    <a:pt x="690" y="686"/>
                    <a:pt x="789" y="615"/>
                  </a:cubicBezTo>
                  <a:cubicBezTo>
                    <a:pt x="894" y="549"/>
                    <a:pt x="1014" y="506"/>
                    <a:pt x="1150" y="506"/>
                  </a:cubicBezTo>
                  <a:close/>
                  <a:moveTo>
                    <a:pt x="1150" y="1"/>
                  </a:moveTo>
                  <a:cubicBezTo>
                    <a:pt x="993" y="1"/>
                    <a:pt x="839" y="34"/>
                    <a:pt x="702" y="89"/>
                  </a:cubicBezTo>
                  <a:cubicBezTo>
                    <a:pt x="500" y="177"/>
                    <a:pt x="324" y="324"/>
                    <a:pt x="197" y="506"/>
                  </a:cubicBezTo>
                  <a:cubicBezTo>
                    <a:pt x="78" y="686"/>
                    <a:pt x="0" y="910"/>
                    <a:pt x="0" y="1146"/>
                  </a:cubicBezTo>
                  <a:cubicBezTo>
                    <a:pt x="0" y="1305"/>
                    <a:pt x="33" y="1453"/>
                    <a:pt x="93" y="1595"/>
                  </a:cubicBezTo>
                  <a:cubicBezTo>
                    <a:pt x="182" y="1798"/>
                    <a:pt x="324" y="1973"/>
                    <a:pt x="510" y="2099"/>
                  </a:cubicBezTo>
                  <a:cubicBezTo>
                    <a:pt x="690" y="2220"/>
                    <a:pt x="910" y="2291"/>
                    <a:pt x="1150" y="2291"/>
                  </a:cubicBezTo>
                  <a:cubicBezTo>
                    <a:pt x="1304" y="2291"/>
                    <a:pt x="1458" y="2258"/>
                    <a:pt x="1595" y="2203"/>
                  </a:cubicBezTo>
                  <a:cubicBezTo>
                    <a:pt x="1802" y="2116"/>
                    <a:pt x="1972" y="1967"/>
                    <a:pt x="2098" y="1787"/>
                  </a:cubicBezTo>
                  <a:cubicBezTo>
                    <a:pt x="2224" y="1606"/>
                    <a:pt x="2295" y="1381"/>
                    <a:pt x="2295" y="1146"/>
                  </a:cubicBezTo>
                  <a:cubicBezTo>
                    <a:pt x="2295" y="987"/>
                    <a:pt x="2262" y="839"/>
                    <a:pt x="2202" y="703"/>
                  </a:cubicBezTo>
                  <a:cubicBezTo>
                    <a:pt x="2115" y="494"/>
                    <a:pt x="1972" y="319"/>
                    <a:pt x="1792" y="198"/>
                  </a:cubicBezTo>
                  <a:cubicBezTo>
                    <a:pt x="1605" y="73"/>
                    <a:pt x="1387" y="1"/>
                    <a:pt x="1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4" name="Google Shape;1272;p31">
              <a:extLst>
                <a:ext uri="{FF2B5EF4-FFF2-40B4-BE49-F238E27FC236}">
                  <a16:creationId xmlns:a16="http://schemas.microsoft.com/office/drawing/2014/main" id="{3D09979F-DEB7-59F4-67EC-9C872280B529}"/>
                </a:ext>
              </a:extLst>
            </p:cNvPr>
            <p:cNvSpPr/>
            <p:nvPr/>
          </p:nvSpPr>
          <p:spPr>
            <a:xfrm>
              <a:off x="6040201" y="1539619"/>
              <a:ext cx="57256" cy="57251"/>
            </a:xfrm>
            <a:custGeom>
              <a:avLst/>
              <a:gdLst/>
              <a:ahLst/>
              <a:cxnLst/>
              <a:rect l="l" t="t" r="r" b="b"/>
              <a:pathLst>
                <a:path w="2291" h="2291" extrusionOk="0">
                  <a:moveTo>
                    <a:pt x="1146" y="506"/>
                  </a:moveTo>
                  <a:cubicBezTo>
                    <a:pt x="1234" y="506"/>
                    <a:pt x="1315" y="527"/>
                    <a:pt x="1391" y="559"/>
                  </a:cubicBezTo>
                  <a:cubicBezTo>
                    <a:pt x="1507" y="604"/>
                    <a:pt x="1606" y="686"/>
                    <a:pt x="1677" y="789"/>
                  </a:cubicBezTo>
                  <a:cubicBezTo>
                    <a:pt x="1742" y="895"/>
                    <a:pt x="1780" y="1014"/>
                    <a:pt x="1786" y="1146"/>
                  </a:cubicBezTo>
                  <a:cubicBezTo>
                    <a:pt x="1780" y="1234"/>
                    <a:pt x="1765" y="1322"/>
                    <a:pt x="1732" y="1393"/>
                  </a:cubicBezTo>
                  <a:cubicBezTo>
                    <a:pt x="1687" y="1507"/>
                    <a:pt x="1606" y="1606"/>
                    <a:pt x="1502" y="1677"/>
                  </a:cubicBezTo>
                  <a:cubicBezTo>
                    <a:pt x="1398" y="1743"/>
                    <a:pt x="1277" y="1787"/>
                    <a:pt x="1146" y="1787"/>
                  </a:cubicBezTo>
                  <a:cubicBezTo>
                    <a:pt x="1057" y="1787"/>
                    <a:pt x="971" y="1765"/>
                    <a:pt x="893" y="1737"/>
                  </a:cubicBezTo>
                  <a:cubicBezTo>
                    <a:pt x="784" y="1689"/>
                    <a:pt x="685" y="1606"/>
                    <a:pt x="614" y="1502"/>
                  </a:cubicBezTo>
                  <a:cubicBezTo>
                    <a:pt x="543" y="1403"/>
                    <a:pt x="504" y="1277"/>
                    <a:pt x="504" y="1146"/>
                  </a:cubicBezTo>
                  <a:cubicBezTo>
                    <a:pt x="504" y="1059"/>
                    <a:pt x="521" y="976"/>
                    <a:pt x="554" y="900"/>
                  </a:cubicBezTo>
                  <a:cubicBezTo>
                    <a:pt x="603" y="784"/>
                    <a:pt x="685" y="686"/>
                    <a:pt x="789" y="615"/>
                  </a:cubicBezTo>
                  <a:cubicBezTo>
                    <a:pt x="888" y="549"/>
                    <a:pt x="1014" y="506"/>
                    <a:pt x="1146" y="506"/>
                  </a:cubicBezTo>
                  <a:close/>
                  <a:moveTo>
                    <a:pt x="1146" y="1"/>
                  </a:moveTo>
                  <a:cubicBezTo>
                    <a:pt x="986" y="1"/>
                    <a:pt x="833" y="34"/>
                    <a:pt x="696" y="89"/>
                  </a:cubicBezTo>
                  <a:cubicBezTo>
                    <a:pt x="494" y="177"/>
                    <a:pt x="319" y="324"/>
                    <a:pt x="192" y="506"/>
                  </a:cubicBezTo>
                  <a:cubicBezTo>
                    <a:pt x="72" y="686"/>
                    <a:pt x="1" y="910"/>
                    <a:pt x="1" y="1146"/>
                  </a:cubicBezTo>
                  <a:cubicBezTo>
                    <a:pt x="1" y="1305"/>
                    <a:pt x="33" y="1453"/>
                    <a:pt x="89" y="1595"/>
                  </a:cubicBezTo>
                  <a:cubicBezTo>
                    <a:pt x="175" y="1798"/>
                    <a:pt x="319" y="1973"/>
                    <a:pt x="504" y="2099"/>
                  </a:cubicBezTo>
                  <a:cubicBezTo>
                    <a:pt x="685" y="2220"/>
                    <a:pt x="910" y="2291"/>
                    <a:pt x="1146" y="2291"/>
                  </a:cubicBezTo>
                  <a:cubicBezTo>
                    <a:pt x="1305" y="2291"/>
                    <a:pt x="1452" y="2258"/>
                    <a:pt x="1589" y="2203"/>
                  </a:cubicBezTo>
                  <a:cubicBezTo>
                    <a:pt x="1798" y="2116"/>
                    <a:pt x="1972" y="1967"/>
                    <a:pt x="2093" y="1787"/>
                  </a:cubicBezTo>
                  <a:cubicBezTo>
                    <a:pt x="2220" y="1606"/>
                    <a:pt x="2291" y="1381"/>
                    <a:pt x="2291" y="1146"/>
                  </a:cubicBezTo>
                  <a:cubicBezTo>
                    <a:pt x="2291" y="987"/>
                    <a:pt x="2258" y="839"/>
                    <a:pt x="2202" y="703"/>
                  </a:cubicBezTo>
                  <a:cubicBezTo>
                    <a:pt x="2114" y="494"/>
                    <a:pt x="1967" y="319"/>
                    <a:pt x="1786" y="198"/>
                  </a:cubicBezTo>
                  <a:cubicBezTo>
                    <a:pt x="1606" y="73"/>
                    <a:pt x="1381" y="1"/>
                    <a:pt x="1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5" name="Google Shape;1273;p31">
              <a:extLst>
                <a:ext uri="{FF2B5EF4-FFF2-40B4-BE49-F238E27FC236}">
                  <a16:creationId xmlns:a16="http://schemas.microsoft.com/office/drawing/2014/main" id="{CFB995A5-6051-1405-CDF2-91C86E6415A7}"/>
                </a:ext>
              </a:extLst>
            </p:cNvPr>
            <p:cNvSpPr/>
            <p:nvPr/>
          </p:nvSpPr>
          <p:spPr>
            <a:xfrm>
              <a:off x="5882386" y="1428408"/>
              <a:ext cx="57519" cy="57251"/>
            </a:xfrm>
            <a:custGeom>
              <a:avLst/>
              <a:gdLst/>
              <a:ahLst/>
              <a:cxnLst/>
              <a:rect l="l" t="t" r="r" b="b"/>
              <a:pathLst>
                <a:path w="2296" h="2291" extrusionOk="0">
                  <a:moveTo>
                    <a:pt x="1151" y="504"/>
                  </a:moveTo>
                  <a:cubicBezTo>
                    <a:pt x="1239" y="504"/>
                    <a:pt x="1321" y="521"/>
                    <a:pt x="1398" y="554"/>
                  </a:cubicBezTo>
                  <a:cubicBezTo>
                    <a:pt x="1512" y="602"/>
                    <a:pt x="1611" y="685"/>
                    <a:pt x="1677" y="789"/>
                  </a:cubicBezTo>
                  <a:cubicBezTo>
                    <a:pt x="1748" y="888"/>
                    <a:pt x="1786" y="1014"/>
                    <a:pt x="1786" y="1145"/>
                  </a:cubicBezTo>
                  <a:cubicBezTo>
                    <a:pt x="1786" y="1232"/>
                    <a:pt x="1770" y="1315"/>
                    <a:pt x="1737" y="1391"/>
                  </a:cubicBezTo>
                  <a:cubicBezTo>
                    <a:pt x="1687" y="1507"/>
                    <a:pt x="1606" y="1605"/>
                    <a:pt x="1507" y="1676"/>
                  </a:cubicBezTo>
                  <a:cubicBezTo>
                    <a:pt x="1403" y="1742"/>
                    <a:pt x="1282" y="1780"/>
                    <a:pt x="1151" y="1786"/>
                  </a:cubicBezTo>
                  <a:cubicBezTo>
                    <a:pt x="1058" y="1786"/>
                    <a:pt x="976" y="1765"/>
                    <a:pt x="899" y="1732"/>
                  </a:cubicBezTo>
                  <a:cubicBezTo>
                    <a:pt x="784" y="1687"/>
                    <a:pt x="686" y="1605"/>
                    <a:pt x="620" y="1502"/>
                  </a:cubicBezTo>
                  <a:cubicBezTo>
                    <a:pt x="549" y="1396"/>
                    <a:pt x="511" y="1277"/>
                    <a:pt x="511" y="1145"/>
                  </a:cubicBezTo>
                  <a:cubicBezTo>
                    <a:pt x="511" y="1057"/>
                    <a:pt x="527" y="969"/>
                    <a:pt x="559" y="893"/>
                  </a:cubicBezTo>
                  <a:cubicBezTo>
                    <a:pt x="609" y="784"/>
                    <a:pt x="691" y="685"/>
                    <a:pt x="789" y="614"/>
                  </a:cubicBezTo>
                  <a:cubicBezTo>
                    <a:pt x="893" y="549"/>
                    <a:pt x="1014" y="504"/>
                    <a:pt x="1151" y="504"/>
                  </a:cubicBezTo>
                  <a:close/>
                  <a:moveTo>
                    <a:pt x="1151" y="0"/>
                  </a:moveTo>
                  <a:cubicBezTo>
                    <a:pt x="992" y="0"/>
                    <a:pt x="839" y="33"/>
                    <a:pt x="701" y="88"/>
                  </a:cubicBezTo>
                  <a:cubicBezTo>
                    <a:pt x="494" y="175"/>
                    <a:pt x="324" y="319"/>
                    <a:pt x="198" y="504"/>
                  </a:cubicBezTo>
                  <a:cubicBezTo>
                    <a:pt x="77" y="685"/>
                    <a:pt x="1" y="910"/>
                    <a:pt x="1" y="1145"/>
                  </a:cubicBezTo>
                  <a:cubicBezTo>
                    <a:pt x="1" y="1304"/>
                    <a:pt x="34" y="1452"/>
                    <a:pt x="94" y="1588"/>
                  </a:cubicBezTo>
                  <a:cubicBezTo>
                    <a:pt x="182" y="1797"/>
                    <a:pt x="324" y="1972"/>
                    <a:pt x="511" y="2093"/>
                  </a:cubicBezTo>
                  <a:cubicBezTo>
                    <a:pt x="691" y="2218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5" y="2202"/>
                  </a:cubicBezTo>
                  <a:cubicBezTo>
                    <a:pt x="1803" y="2114"/>
                    <a:pt x="1973" y="1967"/>
                    <a:pt x="2099" y="1786"/>
                  </a:cubicBezTo>
                  <a:cubicBezTo>
                    <a:pt x="2225" y="1605"/>
                    <a:pt x="2296" y="1381"/>
                    <a:pt x="2296" y="1145"/>
                  </a:cubicBezTo>
                  <a:cubicBezTo>
                    <a:pt x="2296" y="986"/>
                    <a:pt x="2263" y="833"/>
                    <a:pt x="2203" y="696"/>
                  </a:cubicBezTo>
                  <a:cubicBezTo>
                    <a:pt x="2115" y="493"/>
                    <a:pt x="1973" y="319"/>
                    <a:pt x="1792" y="192"/>
                  </a:cubicBezTo>
                  <a:cubicBezTo>
                    <a:pt x="1606" y="71"/>
                    <a:pt x="1386" y="0"/>
                    <a:pt x="11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6" name="Google Shape;1274;p31">
              <a:extLst>
                <a:ext uri="{FF2B5EF4-FFF2-40B4-BE49-F238E27FC236}">
                  <a16:creationId xmlns:a16="http://schemas.microsoft.com/office/drawing/2014/main" id="{AF70A4AC-0F37-AECF-7B40-0270372FA1A5}"/>
                </a:ext>
              </a:extLst>
            </p:cNvPr>
            <p:cNvSpPr/>
            <p:nvPr/>
          </p:nvSpPr>
          <p:spPr>
            <a:xfrm>
              <a:off x="5826578" y="1248496"/>
              <a:ext cx="57387" cy="57382"/>
            </a:xfrm>
            <a:custGeom>
              <a:avLst/>
              <a:gdLst/>
              <a:ahLst/>
              <a:cxnLst/>
              <a:rect l="l" t="t" r="r" b="b"/>
              <a:pathLst>
                <a:path w="2297" h="2291" extrusionOk="0">
                  <a:moveTo>
                    <a:pt x="1151" y="504"/>
                  </a:moveTo>
                  <a:cubicBezTo>
                    <a:pt x="1239" y="504"/>
                    <a:pt x="1321" y="526"/>
                    <a:pt x="1398" y="559"/>
                  </a:cubicBezTo>
                  <a:cubicBezTo>
                    <a:pt x="1513" y="603"/>
                    <a:pt x="1611" y="685"/>
                    <a:pt x="1677" y="789"/>
                  </a:cubicBezTo>
                  <a:cubicBezTo>
                    <a:pt x="1748" y="893"/>
                    <a:pt x="1786" y="1014"/>
                    <a:pt x="1786" y="1145"/>
                  </a:cubicBezTo>
                  <a:cubicBezTo>
                    <a:pt x="1786" y="1234"/>
                    <a:pt x="1770" y="1320"/>
                    <a:pt x="1738" y="1391"/>
                  </a:cubicBezTo>
                  <a:cubicBezTo>
                    <a:pt x="1688" y="1507"/>
                    <a:pt x="1606" y="1606"/>
                    <a:pt x="1507" y="1677"/>
                  </a:cubicBezTo>
                  <a:cubicBezTo>
                    <a:pt x="1404" y="1742"/>
                    <a:pt x="1283" y="1786"/>
                    <a:pt x="1151" y="1786"/>
                  </a:cubicBezTo>
                  <a:cubicBezTo>
                    <a:pt x="1058" y="1786"/>
                    <a:pt x="976" y="1765"/>
                    <a:pt x="899" y="1737"/>
                  </a:cubicBezTo>
                  <a:cubicBezTo>
                    <a:pt x="784" y="1687"/>
                    <a:pt x="686" y="1606"/>
                    <a:pt x="620" y="1502"/>
                  </a:cubicBezTo>
                  <a:cubicBezTo>
                    <a:pt x="549" y="1403"/>
                    <a:pt x="511" y="1277"/>
                    <a:pt x="511" y="1145"/>
                  </a:cubicBezTo>
                  <a:cubicBezTo>
                    <a:pt x="511" y="1057"/>
                    <a:pt x="527" y="976"/>
                    <a:pt x="560" y="898"/>
                  </a:cubicBezTo>
                  <a:cubicBezTo>
                    <a:pt x="610" y="784"/>
                    <a:pt x="691" y="685"/>
                    <a:pt x="790" y="614"/>
                  </a:cubicBezTo>
                  <a:cubicBezTo>
                    <a:pt x="894" y="549"/>
                    <a:pt x="1015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40" y="33"/>
                    <a:pt x="702" y="89"/>
                  </a:cubicBezTo>
                  <a:cubicBezTo>
                    <a:pt x="499" y="175"/>
                    <a:pt x="324" y="324"/>
                    <a:pt x="198" y="504"/>
                  </a:cubicBezTo>
                  <a:cubicBezTo>
                    <a:pt x="77" y="685"/>
                    <a:pt x="1" y="910"/>
                    <a:pt x="1" y="1145"/>
                  </a:cubicBezTo>
                  <a:cubicBezTo>
                    <a:pt x="1" y="1305"/>
                    <a:pt x="34" y="1452"/>
                    <a:pt x="94" y="1595"/>
                  </a:cubicBezTo>
                  <a:cubicBezTo>
                    <a:pt x="182" y="1798"/>
                    <a:pt x="324" y="1972"/>
                    <a:pt x="511" y="2099"/>
                  </a:cubicBezTo>
                  <a:cubicBezTo>
                    <a:pt x="691" y="2219"/>
                    <a:pt x="911" y="2290"/>
                    <a:pt x="1151" y="2290"/>
                  </a:cubicBezTo>
                  <a:cubicBezTo>
                    <a:pt x="1305" y="2290"/>
                    <a:pt x="1458" y="2258"/>
                    <a:pt x="1596" y="2202"/>
                  </a:cubicBezTo>
                  <a:cubicBezTo>
                    <a:pt x="1803" y="2114"/>
                    <a:pt x="1973" y="1967"/>
                    <a:pt x="2099" y="1786"/>
                  </a:cubicBezTo>
                  <a:cubicBezTo>
                    <a:pt x="2225" y="1606"/>
                    <a:pt x="2296" y="1381"/>
                    <a:pt x="2296" y="1145"/>
                  </a:cubicBezTo>
                  <a:cubicBezTo>
                    <a:pt x="2296" y="986"/>
                    <a:pt x="2263" y="839"/>
                    <a:pt x="2203" y="701"/>
                  </a:cubicBezTo>
                  <a:cubicBezTo>
                    <a:pt x="2115" y="493"/>
                    <a:pt x="1973" y="319"/>
                    <a:pt x="1793" y="198"/>
                  </a:cubicBezTo>
                  <a:cubicBezTo>
                    <a:pt x="1606" y="72"/>
                    <a:pt x="1387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7" name="Google Shape;1275;p31">
              <a:extLst>
                <a:ext uri="{FF2B5EF4-FFF2-40B4-BE49-F238E27FC236}">
                  <a16:creationId xmlns:a16="http://schemas.microsoft.com/office/drawing/2014/main" id="{27BD9F15-B347-E591-76C1-95ADE25A8F68}"/>
                </a:ext>
              </a:extLst>
            </p:cNvPr>
            <p:cNvSpPr/>
            <p:nvPr/>
          </p:nvSpPr>
          <p:spPr>
            <a:xfrm>
              <a:off x="5882386" y="1068322"/>
              <a:ext cx="57519" cy="57251"/>
            </a:xfrm>
            <a:custGeom>
              <a:avLst/>
              <a:gdLst/>
              <a:ahLst/>
              <a:cxnLst/>
              <a:rect l="l" t="t" r="r" b="b"/>
              <a:pathLst>
                <a:path w="2296" h="2290" extrusionOk="0">
                  <a:moveTo>
                    <a:pt x="1151" y="504"/>
                  </a:moveTo>
                  <a:cubicBezTo>
                    <a:pt x="1239" y="504"/>
                    <a:pt x="1321" y="527"/>
                    <a:pt x="1398" y="554"/>
                  </a:cubicBezTo>
                  <a:cubicBezTo>
                    <a:pt x="1512" y="603"/>
                    <a:pt x="1611" y="686"/>
                    <a:pt x="1677" y="790"/>
                  </a:cubicBezTo>
                  <a:cubicBezTo>
                    <a:pt x="1748" y="888"/>
                    <a:pt x="1786" y="1014"/>
                    <a:pt x="1786" y="1146"/>
                  </a:cubicBezTo>
                  <a:cubicBezTo>
                    <a:pt x="1786" y="1233"/>
                    <a:pt x="1770" y="1315"/>
                    <a:pt x="1737" y="1392"/>
                  </a:cubicBezTo>
                  <a:cubicBezTo>
                    <a:pt x="1687" y="1507"/>
                    <a:pt x="1606" y="1606"/>
                    <a:pt x="1507" y="1677"/>
                  </a:cubicBezTo>
                  <a:cubicBezTo>
                    <a:pt x="1403" y="1743"/>
                    <a:pt x="1282" y="1786"/>
                    <a:pt x="1151" y="1786"/>
                  </a:cubicBezTo>
                  <a:cubicBezTo>
                    <a:pt x="1058" y="1786"/>
                    <a:pt x="976" y="1764"/>
                    <a:pt x="899" y="1731"/>
                  </a:cubicBezTo>
                  <a:cubicBezTo>
                    <a:pt x="784" y="1687"/>
                    <a:pt x="686" y="1606"/>
                    <a:pt x="620" y="1501"/>
                  </a:cubicBezTo>
                  <a:cubicBezTo>
                    <a:pt x="549" y="1397"/>
                    <a:pt x="511" y="1277"/>
                    <a:pt x="511" y="1146"/>
                  </a:cubicBezTo>
                  <a:cubicBezTo>
                    <a:pt x="511" y="1058"/>
                    <a:pt x="527" y="970"/>
                    <a:pt x="559" y="899"/>
                  </a:cubicBezTo>
                  <a:cubicBezTo>
                    <a:pt x="609" y="784"/>
                    <a:pt x="691" y="686"/>
                    <a:pt x="789" y="613"/>
                  </a:cubicBezTo>
                  <a:cubicBezTo>
                    <a:pt x="893" y="548"/>
                    <a:pt x="1014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39" y="34"/>
                    <a:pt x="701" y="88"/>
                  </a:cubicBezTo>
                  <a:cubicBezTo>
                    <a:pt x="494" y="176"/>
                    <a:pt x="324" y="324"/>
                    <a:pt x="198" y="504"/>
                  </a:cubicBezTo>
                  <a:cubicBezTo>
                    <a:pt x="77" y="686"/>
                    <a:pt x="1" y="909"/>
                    <a:pt x="1" y="1146"/>
                  </a:cubicBezTo>
                  <a:cubicBezTo>
                    <a:pt x="1" y="1304"/>
                    <a:pt x="34" y="1452"/>
                    <a:pt x="94" y="1589"/>
                  </a:cubicBezTo>
                  <a:cubicBezTo>
                    <a:pt x="182" y="1797"/>
                    <a:pt x="324" y="1973"/>
                    <a:pt x="511" y="2092"/>
                  </a:cubicBezTo>
                  <a:cubicBezTo>
                    <a:pt x="691" y="2219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5" y="2203"/>
                  </a:cubicBezTo>
                  <a:cubicBezTo>
                    <a:pt x="1803" y="2115"/>
                    <a:pt x="1973" y="1967"/>
                    <a:pt x="2099" y="1786"/>
                  </a:cubicBezTo>
                  <a:cubicBezTo>
                    <a:pt x="2225" y="1606"/>
                    <a:pt x="2296" y="1381"/>
                    <a:pt x="2296" y="1146"/>
                  </a:cubicBezTo>
                  <a:cubicBezTo>
                    <a:pt x="2296" y="987"/>
                    <a:pt x="2263" y="838"/>
                    <a:pt x="2203" y="696"/>
                  </a:cubicBezTo>
                  <a:cubicBezTo>
                    <a:pt x="2115" y="494"/>
                    <a:pt x="1973" y="318"/>
                    <a:pt x="1792" y="193"/>
                  </a:cubicBezTo>
                  <a:cubicBezTo>
                    <a:pt x="1606" y="72"/>
                    <a:pt x="1386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 ea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</p:grpSp>
      <p:grpSp>
        <p:nvGrpSpPr>
          <p:cNvPr id="18" name="Google Shape;1276;p31">
            <a:extLst>
              <a:ext uri="{FF2B5EF4-FFF2-40B4-BE49-F238E27FC236}">
                <a16:creationId xmlns:a16="http://schemas.microsoft.com/office/drawing/2014/main" id="{6E5A1FA3-B1DB-DA18-C1AB-C0C838C6ECF9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-3152775" y="3133725"/>
            <a:ext cx="6889750" cy="596900"/>
            <a:chOff x="0" y="984475"/>
            <a:chExt cx="9143994" cy="1388506"/>
          </a:xfrm>
        </p:grpSpPr>
        <p:sp>
          <p:nvSpPr>
            <p:cNvPr id="19" name="Google Shape;1277;p31">
              <a:extLst>
                <a:ext uri="{FF2B5EF4-FFF2-40B4-BE49-F238E27FC236}">
                  <a16:creationId xmlns:a16="http://schemas.microsoft.com/office/drawing/2014/main" id="{995D3FBA-471C-BB7A-72E0-65B1FCE16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86598481 w 98960"/>
                <a:gd name="T1" fmla="*/ 0 h 15027"/>
                <a:gd name="T2" fmla="*/ 0 w 98960"/>
                <a:gd name="T3" fmla="*/ 6044716 h 15027"/>
                <a:gd name="T4" fmla="*/ 0 w 98960"/>
                <a:gd name="T5" fmla="*/ 128288456 h 15027"/>
                <a:gd name="T6" fmla="*/ 844896730 w 98960"/>
                <a:gd name="T7" fmla="*/ 128288456 h 15027"/>
                <a:gd name="T8" fmla="*/ 844896730 w 98960"/>
                <a:gd name="T9" fmla="*/ 44071942 h 15027"/>
                <a:gd name="T10" fmla="*/ 633177376 w 98960"/>
                <a:gd name="T11" fmla="*/ 92720087 h 15027"/>
                <a:gd name="T12" fmla="*/ 426444018 w 98960"/>
                <a:gd name="T13" fmla="*/ 53139063 h 15027"/>
                <a:gd name="T14" fmla="*/ 86598481 w 98960"/>
                <a:gd name="T15" fmla="*/ 0 h 150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" name="Google Shape;1278;p31">
              <a:extLst>
                <a:ext uri="{FF2B5EF4-FFF2-40B4-BE49-F238E27FC236}">
                  <a16:creationId xmlns:a16="http://schemas.microsoft.com/office/drawing/2014/main" id="{1F52F973-1BD7-9BA2-F26F-F097427A8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09454083 w 98960"/>
                <a:gd name="T1" fmla="*/ 0 h 6896"/>
                <a:gd name="T2" fmla="*/ 0 w 98960"/>
                <a:gd name="T3" fmla="*/ 4388443 h 6896"/>
                <a:gd name="T4" fmla="*/ 0 w 98960"/>
                <a:gd name="T5" fmla="*/ 58867818 h 6896"/>
                <a:gd name="T6" fmla="*/ 844896730 w 98960"/>
                <a:gd name="T7" fmla="*/ 58867818 h 6896"/>
                <a:gd name="T8" fmla="*/ 844896730 w 98960"/>
                <a:gd name="T9" fmla="*/ 4806737 h 6896"/>
                <a:gd name="T10" fmla="*/ 607111613 w 98960"/>
                <a:gd name="T11" fmla="*/ 51414285 h 6896"/>
                <a:gd name="T12" fmla="*/ 475544731 w 98960"/>
                <a:gd name="T13" fmla="*/ 42407046 h 6896"/>
                <a:gd name="T14" fmla="*/ 109454083 w 98960"/>
                <a:gd name="T15" fmla="*/ 0 h 68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1" name="Google Shape;1279;p31">
              <a:extLst>
                <a:ext uri="{FF2B5EF4-FFF2-40B4-BE49-F238E27FC236}">
                  <a16:creationId xmlns:a16="http://schemas.microsoft.com/office/drawing/2014/main" id="{4F3B3568-9A4F-ABC9-E639-0032D5311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33974548 w 98960"/>
                <a:gd name="T1" fmla="*/ 0 h 9764"/>
                <a:gd name="T2" fmla="*/ 0 w 98960"/>
                <a:gd name="T3" fmla="*/ 9844023 h 9764"/>
                <a:gd name="T4" fmla="*/ 0 w 98960"/>
                <a:gd name="T5" fmla="*/ 49169019 h 9764"/>
                <a:gd name="T6" fmla="*/ 128604260 w 98960"/>
                <a:gd name="T7" fmla="*/ 42091175 h 9764"/>
                <a:gd name="T8" fmla="*/ 431771617 w 98960"/>
                <a:gd name="T9" fmla="*/ 83354262 h 9764"/>
                <a:gd name="T10" fmla="*/ 742802214 w 98960"/>
                <a:gd name="T11" fmla="*/ 83354262 h 9764"/>
                <a:gd name="T12" fmla="*/ 844896730 w 98960"/>
                <a:gd name="T13" fmla="*/ 50287429 h 9764"/>
                <a:gd name="T14" fmla="*/ 844896730 w 98960"/>
                <a:gd name="T15" fmla="*/ 16443696 h 9764"/>
                <a:gd name="T16" fmla="*/ 622769809 w 98960"/>
                <a:gd name="T17" fmla="*/ 66312830 h 9764"/>
                <a:gd name="T18" fmla="*/ 393761491 w 98960"/>
                <a:gd name="T19" fmla="*/ 33886421 h 9764"/>
                <a:gd name="T20" fmla="*/ 133974548 w 98960"/>
                <a:gd name="T21" fmla="*/ 0 h 97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2" name="Google Shape;1280;p31">
              <a:extLst>
                <a:ext uri="{FF2B5EF4-FFF2-40B4-BE49-F238E27FC236}">
                  <a16:creationId xmlns:a16="http://schemas.microsoft.com/office/drawing/2014/main" id="{62E960AF-C26F-7033-5ECA-8D599426D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86564282 w 34426"/>
                <a:gd name="T1" fmla="*/ 0 h 6753"/>
                <a:gd name="T2" fmla="*/ 13378687 w 34426"/>
                <a:gd name="T3" fmla="*/ 3978558 h 6753"/>
                <a:gd name="T4" fmla="*/ 59783 w 34426"/>
                <a:gd name="T5" fmla="*/ 6027620 h 6753"/>
                <a:gd name="T6" fmla="*/ 0 w 34426"/>
                <a:gd name="T7" fmla="*/ 6027620 h 6753"/>
                <a:gd name="T8" fmla="*/ 0 w 34426"/>
                <a:gd name="T9" fmla="*/ 54761120 h 6753"/>
                <a:gd name="T10" fmla="*/ 133940344 w 34426"/>
                <a:gd name="T11" fmla="*/ 44942699 h 6753"/>
                <a:gd name="T12" fmla="*/ 293920852 w 34426"/>
                <a:gd name="T13" fmla="*/ 57655456 h 6753"/>
                <a:gd name="T14" fmla="*/ 74312598 w 34426"/>
                <a:gd name="T15" fmla="*/ 23658088 h 6753"/>
                <a:gd name="T16" fmla="*/ 164479926 w 34426"/>
                <a:gd name="T17" fmla="*/ 3372414 h 6753"/>
                <a:gd name="T18" fmla="*/ 86564282 w 34426"/>
                <a:gd name="T19" fmla="*/ 0 h 67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" name="Google Shape;1281;p31">
              <a:extLst>
                <a:ext uri="{FF2B5EF4-FFF2-40B4-BE49-F238E27FC236}">
                  <a16:creationId xmlns:a16="http://schemas.microsoft.com/office/drawing/2014/main" id="{7AD33324-1B6E-E71D-265D-BF4DE8DF4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13979109 w 18882"/>
                <a:gd name="T1" fmla="*/ 8501 h 4822"/>
                <a:gd name="T2" fmla="*/ 113979109 w 18882"/>
                <a:gd name="T3" fmla="*/ 8501 h 4822"/>
                <a:gd name="T4" fmla="*/ 0 w 18882"/>
                <a:gd name="T5" fmla="*/ 6975372 h 4822"/>
                <a:gd name="T6" fmla="*/ 0 w 18882"/>
                <a:gd name="T7" fmla="*/ 41160615 h 4822"/>
                <a:gd name="T8" fmla="*/ 161201520 w 18882"/>
                <a:gd name="T9" fmla="*/ 41160615 h 4822"/>
                <a:gd name="T10" fmla="*/ 113979109 w 18882"/>
                <a:gd name="T11" fmla="*/ 8501 h 48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4" name="Google Shape;1282;p31">
              <a:extLst>
                <a:ext uri="{FF2B5EF4-FFF2-40B4-BE49-F238E27FC236}">
                  <a16:creationId xmlns:a16="http://schemas.microsoft.com/office/drawing/2014/main" id="{25A83B39-BF7A-8292-5CD8-12F602621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33940344 w 34431"/>
                <a:gd name="T1" fmla="*/ 8501 h 5757"/>
                <a:gd name="T2" fmla="*/ 0 w 34431"/>
                <a:gd name="T3" fmla="*/ 9826928 h 5757"/>
                <a:gd name="T4" fmla="*/ 0 w 34431"/>
                <a:gd name="T5" fmla="*/ 28857640 h 5757"/>
                <a:gd name="T6" fmla="*/ 0 w 34431"/>
                <a:gd name="T7" fmla="*/ 49151921 h 5757"/>
                <a:gd name="T8" fmla="*/ 113979082 w 34431"/>
                <a:gd name="T9" fmla="*/ 42185143 h 5757"/>
                <a:gd name="T10" fmla="*/ 262168889 w 34431"/>
                <a:gd name="T11" fmla="*/ 11747925 h 5757"/>
                <a:gd name="T12" fmla="*/ 293963541 w 34431"/>
                <a:gd name="T13" fmla="*/ 12721267 h 5757"/>
                <a:gd name="T14" fmla="*/ 133940344 w 34431"/>
                <a:gd name="T15" fmla="*/ 8501 h 57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5" name="Google Shape;1283;p31">
              <a:extLst>
                <a:ext uri="{FF2B5EF4-FFF2-40B4-BE49-F238E27FC236}">
                  <a16:creationId xmlns:a16="http://schemas.microsoft.com/office/drawing/2014/main" id="{A29B0ED3-EFE8-2AF1-DD63-997EF18BB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8501 h 3814"/>
                <a:gd name="T2" fmla="*/ 145952979 w 22331"/>
                <a:gd name="T3" fmla="*/ 27875818 h 3814"/>
                <a:gd name="T4" fmla="*/ 170362375 w 22331"/>
                <a:gd name="T5" fmla="*/ 32554590 h 3814"/>
                <a:gd name="T6" fmla="*/ 0 w 22331"/>
                <a:gd name="T7" fmla="*/ 8501 h 38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6" name="Google Shape;1284;p31">
              <a:extLst>
                <a:ext uri="{FF2B5EF4-FFF2-40B4-BE49-F238E27FC236}">
                  <a16:creationId xmlns:a16="http://schemas.microsoft.com/office/drawing/2014/main" id="{0844E6B7-2CF9-FC7D-D149-F3032F002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43161123 w 16768"/>
                <a:gd name="T1" fmla="*/ 8501 h 7259"/>
                <a:gd name="T2" fmla="*/ 0 w 16768"/>
                <a:gd name="T3" fmla="*/ 61967173 h 7259"/>
                <a:gd name="T4" fmla="*/ 143161123 w 16768"/>
                <a:gd name="T5" fmla="*/ 17314569 h 7259"/>
                <a:gd name="T6" fmla="*/ 143161123 w 16768"/>
                <a:gd name="T7" fmla="*/ 8501 h 7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7" name="Google Shape;1285;p31">
              <a:extLst>
                <a:ext uri="{FF2B5EF4-FFF2-40B4-BE49-F238E27FC236}">
                  <a16:creationId xmlns:a16="http://schemas.microsoft.com/office/drawing/2014/main" id="{F0C1EE10-098C-21F9-5A43-379B5B7D7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49066544 w 5747"/>
                <a:gd name="T1" fmla="*/ 0 h 3874"/>
                <a:gd name="T2" fmla="*/ 35491500 w 5747"/>
                <a:gd name="T3" fmla="*/ 5660523 h 3874"/>
                <a:gd name="T4" fmla="*/ 8501 w 5747"/>
                <a:gd name="T5" fmla="*/ 33066855 h 3874"/>
                <a:gd name="T6" fmla="*/ 49066544 w 5747"/>
                <a:gd name="T7" fmla="*/ 33066855 h 3874"/>
                <a:gd name="T8" fmla="*/ 49066544 w 5747"/>
                <a:gd name="T9" fmla="*/ 0 h 38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8" name="Google Shape;1286;p31">
              <a:extLst>
                <a:ext uri="{FF2B5EF4-FFF2-40B4-BE49-F238E27FC236}">
                  <a16:creationId xmlns:a16="http://schemas.microsoft.com/office/drawing/2014/main" id="{B97ECF51-33F6-2BB8-2748-6E6F94822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43161123 w 16768"/>
                <a:gd name="T1" fmla="*/ 8501 h 5232"/>
                <a:gd name="T2" fmla="*/ 0 w 16768"/>
                <a:gd name="T3" fmla="*/ 44661096 h 5232"/>
                <a:gd name="T4" fmla="*/ 1511202 w 16768"/>
                <a:gd name="T5" fmla="*/ 44661096 h 5232"/>
                <a:gd name="T6" fmla="*/ 126546681 w 16768"/>
                <a:gd name="T7" fmla="*/ 21463974 h 5232"/>
                <a:gd name="T8" fmla="*/ 126930880 w 16768"/>
                <a:gd name="T9" fmla="*/ 21463974 h 5232"/>
                <a:gd name="T10" fmla="*/ 129586086 w 16768"/>
                <a:gd name="T11" fmla="*/ 39512751 h 5232"/>
                <a:gd name="T12" fmla="*/ 143161123 w 16768"/>
                <a:gd name="T13" fmla="*/ 33852232 h 5232"/>
                <a:gd name="T14" fmla="*/ 143161123 w 16768"/>
                <a:gd name="T15" fmla="*/ 8501 h 52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</p:spTree>
    <p:extLst>
      <p:ext uri="{BB962C8B-B14F-4D97-AF65-F5344CB8AC3E}">
        <p14:creationId xmlns:p14="http://schemas.microsoft.com/office/powerpoint/2010/main" val="300641301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9;p2">
            <a:extLst>
              <a:ext uri="{FF2B5EF4-FFF2-40B4-BE49-F238E27FC236}">
                <a16:creationId xmlns:a16="http://schemas.microsoft.com/office/drawing/2014/main" id="{1018D6A5-6729-DC91-9264-66FDEE508927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10;p2">
              <a:extLst>
                <a:ext uri="{FF2B5EF4-FFF2-40B4-BE49-F238E27FC236}">
                  <a16:creationId xmlns:a16="http://schemas.microsoft.com/office/drawing/2014/main" id="{966761E9-C897-4C88-FCE6-56167E78C8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11;p2">
                <a:extLst>
                  <a:ext uri="{FF2B5EF4-FFF2-40B4-BE49-F238E27FC236}">
                    <a16:creationId xmlns:a16="http://schemas.microsoft.com/office/drawing/2014/main" id="{B87A5DBF-592A-D0BF-B699-BCD823F20F91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12;p2">
                <a:extLst>
                  <a:ext uri="{FF2B5EF4-FFF2-40B4-BE49-F238E27FC236}">
                    <a16:creationId xmlns:a16="http://schemas.microsoft.com/office/drawing/2014/main" id="{9C69B029-95C0-E523-EDB6-57260CC98A9B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13;p2">
                <a:extLst>
                  <a:ext uri="{FF2B5EF4-FFF2-40B4-BE49-F238E27FC236}">
                    <a16:creationId xmlns:a16="http://schemas.microsoft.com/office/drawing/2014/main" id="{EFC77DCC-B5C7-3213-1927-71CB82064BD9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14;p2">
                <a:extLst>
                  <a:ext uri="{FF2B5EF4-FFF2-40B4-BE49-F238E27FC236}">
                    <a16:creationId xmlns:a16="http://schemas.microsoft.com/office/drawing/2014/main" id="{0491BB30-80FB-436A-5EF3-B766FF4BCAF0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15;p2">
                <a:extLst>
                  <a:ext uri="{FF2B5EF4-FFF2-40B4-BE49-F238E27FC236}">
                    <a16:creationId xmlns:a16="http://schemas.microsoft.com/office/drawing/2014/main" id="{989B06FD-EE2E-05C9-CBDF-AFFE628F09FE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16;p2">
                <a:extLst>
                  <a:ext uri="{FF2B5EF4-FFF2-40B4-BE49-F238E27FC236}">
                    <a16:creationId xmlns:a16="http://schemas.microsoft.com/office/drawing/2014/main" id="{2356551D-1316-9ACA-204C-A921EE1A5375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17;p2">
                <a:extLst>
                  <a:ext uri="{FF2B5EF4-FFF2-40B4-BE49-F238E27FC236}">
                    <a16:creationId xmlns:a16="http://schemas.microsoft.com/office/drawing/2014/main" id="{8EAF5B05-8D14-C6C6-5A27-BC0530C40EC2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18;p2">
                <a:extLst>
                  <a:ext uri="{FF2B5EF4-FFF2-40B4-BE49-F238E27FC236}">
                    <a16:creationId xmlns:a16="http://schemas.microsoft.com/office/drawing/2014/main" id="{9FC96864-7B71-6E38-4CA4-4263C94A035F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19;p2">
                <a:extLst>
                  <a:ext uri="{FF2B5EF4-FFF2-40B4-BE49-F238E27FC236}">
                    <a16:creationId xmlns:a16="http://schemas.microsoft.com/office/drawing/2014/main" id="{1D53FB20-7E6F-4A5C-0A01-E350DAF44AEC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20;p2">
                <a:extLst>
                  <a:ext uri="{FF2B5EF4-FFF2-40B4-BE49-F238E27FC236}">
                    <a16:creationId xmlns:a16="http://schemas.microsoft.com/office/drawing/2014/main" id="{DEEBD4F8-04C6-6904-91E1-A1FB3FB76D7A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21;p2">
                <a:extLst>
                  <a:ext uri="{FF2B5EF4-FFF2-40B4-BE49-F238E27FC236}">
                    <a16:creationId xmlns:a16="http://schemas.microsoft.com/office/drawing/2014/main" id="{B2795E1C-212D-0B6D-9607-EAE1EFC7FBEA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22;p2">
                <a:extLst>
                  <a:ext uri="{FF2B5EF4-FFF2-40B4-BE49-F238E27FC236}">
                    <a16:creationId xmlns:a16="http://schemas.microsoft.com/office/drawing/2014/main" id="{5CB0A497-4565-A12C-4D43-1EAF96DDAD25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4" name="Google Shape;23;p2">
                <a:extLst>
                  <a:ext uri="{FF2B5EF4-FFF2-40B4-BE49-F238E27FC236}">
                    <a16:creationId xmlns:a16="http://schemas.microsoft.com/office/drawing/2014/main" id="{8C4371CA-7487-098D-5CA8-3D35BD232D56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5" name="Google Shape;24;p2">
                <a:extLst>
                  <a:ext uri="{FF2B5EF4-FFF2-40B4-BE49-F238E27FC236}">
                    <a16:creationId xmlns:a16="http://schemas.microsoft.com/office/drawing/2014/main" id="{072C7935-ACD4-710C-867A-4209ACB593DC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6" name="Google Shape;25;p2">
                <a:extLst>
                  <a:ext uri="{FF2B5EF4-FFF2-40B4-BE49-F238E27FC236}">
                    <a16:creationId xmlns:a16="http://schemas.microsoft.com/office/drawing/2014/main" id="{F5B96C56-0A53-CCCD-44E0-1C43DF983188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26;p2">
              <a:extLst>
                <a:ext uri="{FF2B5EF4-FFF2-40B4-BE49-F238E27FC236}">
                  <a16:creationId xmlns:a16="http://schemas.microsoft.com/office/drawing/2014/main" id="{2B7FF600-35AF-8679-B524-BC09F9C886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27;p2">
                <a:extLst>
                  <a:ext uri="{FF2B5EF4-FFF2-40B4-BE49-F238E27FC236}">
                    <a16:creationId xmlns:a16="http://schemas.microsoft.com/office/drawing/2014/main" id="{A7513480-D293-DF66-E290-6201B54312AD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28;p2">
                <a:extLst>
                  <a:ext uri="{FF2B5EF4-FFF2-40B4-BE49-F238E27FC236}">
                    <a16:creationId xmlns:a16="http://schemas.microsoft.com/office/drawing/2014/main" id="{3E679B0A-BF5F-33C9-B1DA-1C68CEAD088C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29;p2">
                <a:extLst>
                  <a:ext uri="{FF2B5EF4-FFF2-40B4-BE49-F238E27FC236}">
                    <a16:creationId xmlns:a16="http://schemas.microsoft.com/office/drawing/2014/main" id="{042B5994-13F5-B971-9515-12337B2B7798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30;p2">
                <a:extLst>
                  <a:ext uri="{FF2B5EF4-FFF2-40B4-BE49-F238E27FC236}">
                    <a16:creationId xmlns:a16="http://schemas.microsoft.com/office/drawing/2014/main" id="{03EB34B9-9C6E-939D-9FFB-B8AC53DDDB69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31;p2">
                <a:extLst>
                  <a:ext uri="{FF2B5EF4-FFF2-40B4-BE49-F238E27FC236}">
                    <a16:creationId xmlns:a16="http://schemas.microsoft.com/office/drawing/2014/main" id="{9231B849-652B-9697-9CF4-AF97714A135D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32;p2">
                <a:extLst>
                  <a:ext uri="{FF2B5EF4-FFF2-40B4-BE49-F238E27FC236}">
                    <a16:creationId xmlns:a16="http://schemas.microsoft.com/office/drawing/2014/main" id="{D9AFF129-E049-6364-0193-145CFABF0588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33;p2">
                <a:extLst>
                  <a:ext uri="{FF2B5EF4-FFF2-40B4-BE49-F238E27FC236}">
                    <a16:creationId xmlns:a16="http://schemas.microsoft.com/office/drawing/2014/main" id="{F099731A-F734-EB69-F460-59518D17821F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34;p2">
                <a:extLst>
                  <a:ext uri="{FF2B5EF4-FFF2-40B4-BE49-F238E27FC236}">
                    <a16:creationId xmlns:a16="http://schemas.microsoft.com/office/drawing/2014/main" id="{773C74B8-EADD-EB7F-535D-B453C7C53531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35;p2">
                <a:extLst>
                  <a:ext uri="{FF2B5EF4-FFF2-40B4-BE49-F238E27FC236}">
                    <a16:creationId xmlns:a16="http://schemas.microsoft.com/office/drawing/2014/main" id="{49A8FC14-EE3D-F307-0634-F86A7649FE95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36;p2">
                <a:extLst>
                  <a:ext uri="{FF2B5EF4-FFF2-40B4-BE49-F238E27FC236}">
                    <a16:creationId xmlns:a16="http://schemas.microsoft.com/office/drawing/2014/main" id="{158253DF-4FE2-7B30-7A4A-139EFF16DB21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37;p2">
                <a:extLst>
                  <a:ext uri="{FF2B5EF4-FFF2-40B4-BE49-F238E27FC236}">
                    <a16:creationId xmlns:a16="http://schemas.microsoft.com/office/drawing/2014/main" id="{EED94BE0-D0DA-436E-3A10-59B792548D4F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38;p2">
                <a:extLst>
                  <a:ext uri="{FF2B5EF4-FFF2-40B4-BE49-F238E27FC236}">
                    <a16:creationId xmlns:a16="http://schemas.microsoft.com/office/drawing/2014/main" id="{C24D2885-5765-B4DA-677B-19E14A4BFEA6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39;p2">
                <a:extLst>
                  <a:ext uri="{FF2B5EF4-FFF2-40B4-BE49-F238E27FC236}">
                    <a16:creationId xmlns:a16="http://schemas.microsoft.com/office/drawing/2014/main" id="{AFE441C9-1793-B740-2320-D802371EB803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40;p2">
                <a:extLst>
                  <a:ext uri="{FF2B5EF4-FFF2-40B4-BE49-F238E27FC236}">
                    <a16:creationId xmlns:a16="http://schemas.microsoft.com/office/drawing/2014/main" id="{772C61D4-D329-ED06-F008-E0234474B0C3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41;p2">
                <a:extLst>
                  <a:ext uri="{FF2B5EF4-FFF2-40B4-BE49-F238E27FC236}">
                    <a16:creationId xmlns:a16="http://schemas.microsoft.com/office/drawing/2014/main" id="{5028D5E9-5D83-A775-3F65-13264FDF4096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67" name="Google Shape;42;p2">
            <a:extLst>
              <a:ext uri="{FF2B5EF4-FFF2-40B4-BE49-F238E27FC236}">
                <a16:creationId xmlns:a16="http://schemas.microsoft.com/office/drawing/2014/main" id="{B00D432C-3092-1FD0-CB42-EFDEB6F7674E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68" name="Google Shape;43;p2">
              <a:extLst>
                <a:ext uri="{FF2B5EF4-FFF2-40B4-BE49-F238E27FC236}">
                  <a16:creationId xmlns:a16="http://schemas.microsoft.com/office/drawing/2014/main" id="{994B9E6E-49D0-9AA7-0792-AD7E297656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87" name="Google Shape;44;p2">
                <a:extLst>
                  <a:ext uri="{FF2B5EF4-FFF2-40B4-BE49-F238E27FC236}">
                    <a16:creationId xmlns:a16="http://schemas.microsoft.com/office/drawing/2014/main" id="{3EF03E4F-27EA-A98C-4A76-C1A565B49DA0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8" name="Google Shape;45;p2">
                <a:extLst>
                  <a:ext uri="{FF2B5EF4-FFF2-40B4-BE49-F238E27FC236}">
                    <a16:creationId xmlns:a16="http://schemas.microsoft.com/office/drawing/2014/main" id="{2A3542E5-7F55-BB7A-D820-CEAEFB5D7B6F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9" name="Google Shape;46;p2">
                <a:extLst>
                  <a:ext uri="{FF2B5EF4-FFF2-40B4-BE49-F238E27FC236}">
                    <a16:creationId xmlns:a16="http://schemas.microsoft.com/office/drawing/2014/main" id="{7B8AF72B-55CD-D614-C511-7382AC6A1D3E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0" name="Google Shape;47;p2">
                <a:extLst>
                  <a:ext uri="{FF2B5EF4-FFF2-40B4-BE49-F238E27FC236}">
                    <a16:creationId xmlns:a16="http://schemas.microsoft.com/office/drawing/2014/main" id="{795E211B-51DF-3340-8169-D99808AA3320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1" name="Google Shape;48;p2">
                <a:extLst>
                  <a:ext uri="{FF2B5EF4-FFF2-40B4-BE49-F238E27FC236}">
                    <a16:creationId xmlns:a16="http://schemas.microsoft.com/office/drawing/2014/main" id="{351D58B3-7946-D860-4E2B-9BA36E983A31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2" name="Google Shape;49;p2">
                <a:extLst>
                  <a:ext uri="{FF2B5EF4-FFF2-40B4-BE49-F238E27FC236}">
                    <a16:creationId xmlns:a16="http://schemas.microsoft.com/office/drawing/2014/main" id="{4BC42FA0-14B7-2343-311A-7A0DADF99348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3" name="Google Shape;50;p2">
                <a:extLst>
                  <a:ext uri="{FF2B5EF4-FFF2-40B4-BE49-F238E27FC236}">
                    <a16:creationId xmlns:a16="http://schemas.microsoft.com/office/drawing/2014/main" id="{C5AB5BC6-1476-C7AF-726C-C55F0CA0E370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4" name="Google Shape;51;p2">
                <a:extLst>
                  <a:ext uri="{FF2B5EF4-FFF2-40B4-BE49-F238E27FC236}">
                    <a16:creationId xmlns:a16="http://schemas.microsoft.com/office/drawing/2014/main" id="{BC6E8E01-3A8C-845D-CCC8-1ABBE2D51AB6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5" name="Google Shape;52;p2">
                <a:extLst>
                  <a:ext uri="{FF2B5EF4-FFF2-40B4-BE49-F238E27FC236}">
                    <a16:creationId xmlns:a16="http://schemas.microsoft.com/office/drawing/2014/main" id="{D5DFAA43-B1D8-9874-975B-9BAD478A7D0F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6" name="Google Shape;53;p2">
                <a:extLst>
                  <a:ext uri="{FF2B5EF4-FFF2-40B4-BE49-F238E27FC236}">
                    <a16:creationId xmlns:a16="http://schemas.microsoft.com/office/drawing/2014/main" id="{C3C2B4B3-AE04-FE7B-F7D6-8D34D0A3E72B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7" name="Google Shape;54;p2">
                <a:extLst>
                  <a:ext uri="{FF2B5EF4-FFF2-40B4-BE49-F238E27FC236}">
                    <a16:creationId xmlns:a16="http://schemas.microsoft.com/office/drawing/2014/main" id="{17E8AA53-F613-5117-5542-78E3F98D0C34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8" name="Google Shape;55;p2">
                <a:extLst>
                  <a:ext uri="{FF2B5EF4-FFF2-40B4-BE49-F238E27FC236}">
                    <a16:creationId xmlns:a16="http://schemas.microsoft.com/office/drawing/2014/main" id="{11403EF3-1708-1B42-70B4-87D0C37549F8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9" name="Google Shape;56;p2">
                <a:extLst>
                  <a:ext uri="{FF2B5EF4-FFF2-40B4-BE49-F238E27FC236}">
                    <a16:creationId xmlns:a16="http://schemas.microsoft.com/office/drawing/2014/main" id="{E1B67359-BA7E-3798-E37B-03AFD706F4E4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0" name="Google Shape;57;p2">
                <a:extLst>
                  <a:ext uri="{FF2B5EF4-FFF2-40B4-BE49-F238E27FC236}">
                    <a16:creationId xmlns:a16="http://schemas.microsoft.com/office/drawing/2014/main" id="{F51290C0-2CDB-B92E-F306-4A54B9FEBCB8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1" name="Google Shape;58;p2">
                <a:extLst>
                  <a:ext uri="{FF2B5EF4-FFF2-40B4-BE49-F238E27FC236}">
                    <a16:creationId xmlns:a16="http://schemas.microsoft.com/office/drawing/2014/main" id="{A2B29D85-D1D7-8372-BF6B-3157CDEEAA85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69" name="Google Shape;59;p2">
              <a:extLst>
                <a:ext uri="{FF2B5EF4-FFF2-40B4-BE49-F238E27FC236}">
                  <a16:creationId xmlns:a16="http://schemas.microsoft.com/office/drawing/2014/main" id="{E2457942-2E9B-B3AB-B28F-4F304E4542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70" name="Google Shape;60;p2">
                <a:extLst>
                  <a:ext uri="{FF2B5EF4-FFF2-40B4-BE49-F238E27FC236}">
                    <a16:creationId xmlns:a16="http://schemas.microsoft.com/office/drawing/2014/main" id="{41A0A7C6-0959-7424-5F3E-76094D3436A6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1" name="Google Shape;61;p2">
                <a:extLst>
                  <a:ext uri="{FF2B5EF4-FFF2-40B4-BE49-F238E27FC236}">
                    <a16:creationId xmlns:a16="http://schemas.microsoft.com/office/drawing/2014/main" id="{D83F6B3D-2072-1289-34EB-B712B982DE51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2" name="Google Shape;62;p2">
                <a:extLst>
                  <a:ext uri="{FF2B5EF4-FFF2-40B4-BE49-F238E27FC236}">
                    <a16:creationId xmlns:a16="http://schemas.microsoft.com/office/drawing/2014/main" id="{9CD3E29C-A78B-0E34-3E5A-19C2EBBCD92E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3" name="Google Shape;63;p2">
                <a:extLst>
                  <a:ext uri="{FF2B5EF4-FFF2-40B4-BE49-F238E27FC236}">
                    <a16:creationId xmlns:a16="http://schemas.microsoft.com/office/drawing/2014/main" id="{02AC24E0-6776-1B61-62A5-508E75C87D8D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4" name="Google Shape;64;p2">
                <a:extLst>
                  <a:ext uri="{FF2B5EF4-FFF2-40B4-BE49-F238E27FC236}">
                    <a16:creationId xmlns:a16="http://schemas.microsoft.com/office/drawing/2014/main" id="{0CB563F8-FBFC-7A43-4E37-0B0B5FC030DD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7" name="Google Shape;65;p2">
                <a:extLst>
                  <a:ext uri="{FF2B5EF4-FFF2-40B4-BE49-F238E27FC236}">
                    <a16:creationId xmlns:a16="http://schemas.microsoft.com/office/drawing/2014/main" id="{7C3F9ACC-924D-A823-DDFA-80BD702F2C46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8" name="Google Shape;66;p2">
                <a:extLst>
                  <a:ext uri="{FF2B5EF4-FFF2-40B4-BE49-F238E27FC236}">
                    <a16:creationId xmlns:a16="http://schemas.microsoft.com/office/drawing/2014/main" id="{F71B812C-9E9F-0637-3DBC-12FE1F7515CB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9" name="Google Shape;67;p2">
                <a:extLst>
                  <a:ext uri="{FF2B5EF4-FFF2-40B4-BE49-F238E27FC236}">
                    <a16:creationId xmlns:a16="http://schemas.microsoft.com/office/drawing/2014/main" id="{E08B8312-0122-47CC-CFE7-0D68C1AE309D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0" name="Google Shape;68;p2">
                <a:extLst>
                  <a:ext uri="{FF2B5EF4-FFF2-40B4-BE49-F238E27FC236}">
                    <a16:creationId xmlns:a16="http://schemas.microsoft.com/office/drawing/2014/main" id="{BF8FB411-248F-9FE9-054D-C05DF1628534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1" name="Google Shape;69;p2">
                <a:extLst>
                  <a:ext uri="{FF2B5EF4-FFF2-40B4-BE49-F238E27FC236}">
                    <a16:creationId xmlns:a16="http://schemas.microsoft.com/office/drawing/2014/main" id="{AA979640-5436-646D-D949-A9108722FE77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2" name="Google Shape;70;p2">
                <a:extLst>
                  <a:ext uri="{FF2B5EF4-FFF2-40B4-BE49-F238E27FC236}">
                    <a16:creationId xmlns:a16="http://schemas.microsoft.com/office/drawing/2014/main" id="{BF00DA29-7A19-3AEC-9CF0-2BEFD9E3CCEA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3" name="Google Shape;71;p2">
                <a:extLst>
                  <a:ext uri="{FF2B5EF4-FFF2-40B4-BE49-F238E27FC236}">
                    <a16:creationId xmlns:a16="http://schemas.microsoft.com/office/drawing/2014/main" id="{D065926F-D000-DFD3-170A-288CC78A8A9C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4" name="Google Shape;72;p2">
                <a:extLst>
                  <a:ext uri="{FF2B5EF4-FFF2-40B4-BE49-F238E27FC236}">
                    <a16:creationId xmlns:a16="http://schemas.microsoft.com/office/drawing/2014/main" id="{1685107B-F627-9651-771B-7347F0C22FCE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5" name="Google Shape;73;p2">
                <a:extLst>
                  <a:ext uri="{FF2B5EF4-FFF2-40B4-BE49-F238E27FC236}">
                    <a16:creationId xmlns:a16="http://schemas.microsoft.com/office/drawing/2014/main" id="{455F8473-E3FE-F69B-CBAA-CB1BEB8289CB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6" name="Google Shape;74;p2">
                <a:extLst>
                  <a:ext uri="{FF2B5EF4-FFF2-40B4-BE49-F238E27FC236}">
                    <a16:creationId xmlns:a16="http://schemas.microsoft.com/office/drawing/2014/main" id="{AFD1228E-3A75-B90E-1F68-1E7510E261F5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sp>
        <p:nvSpPr>
          <p:cNvPr id="102" name="Google Shape;77;p2">
            <a:extLst>
              <a:ext uri="{FF2B5EF4-FFF2-40B4-BE49-F238E27FC236}">
                <a16:creationId xmlns:a16="http://schemas.microsoft.com/office/drawing/2014/main" id="{73E106CB-AD28-6C7A-7383-A13774EE19BD}"/>
              </a:ext>
            </a:extLst>
          </p:cNvPr>
          <p:cNvSpPr>
            <a:spLocks/>
          </p:cNvSpPr>
          <p:nvPr/>
        </p:nvSpPr>
        <p:spPr bwMode="auto">
          <a:xfrm>
            <a:off x="10893425" y="5470525"/>
            <a:ext cx="1298575" cy="1871663"/>
          </a:xfrm>
          <a:custGeom>
            <a:avLst/>
            <a:gdLst>
              <a:gd name="T0" fmla="*/ 6158 w 10398"/>
              <a:gd name="T1" fmla="*/ 480 h 14981"/>
              <a:gd name="T2" fmla="*/ 6076 w 10398"/>
              <a:gd name="T3" fmla="*/ 665 h 14981"/>
              <a:gd name="T4" fmla="*/ 5714 w 10398"/>
              <a:gd name="T5" fmla="*/ 1364 h 14981"/>
              <a:gd name="T6" fmla="*/ 5544 w 10398"/>
              <a:gd name="T7" fmla="*/ 1594 h 14981"/>
              <a:gd name="T8" fmla="*/ 5714 w 10398"/>
              <a:gd name="T9" fmla="*/ 2870 h 14981"/>
              <a:gd name="T10" fmla="*/ 5792 w 10398"/>
              <a:gd name="T11" fmla="*/ 3636 h 14981"/>
              <a:gd name="T12" fmla="*/ 5719 w 10398"/>
              <a:gd name="T13" fmla="*/ 3866 h 14981"/>
              <a:gd name="T14" fmla="*/ 5797 w 10398"/>
              <a:gd name="T15" fmla="*/ 5504 h 14981"/>
              <a:gd name="T16" fmla="*/ 5605 w 10398"/>
              <a:gd name="T17" fmla="*/ 8775 h 14981"/>
              <a:gd name="T18" fmla="*/ 5216 w 10398"/>
              <a:gd name="T19" fmla="*/ 8775 h 14981"/>
              <a:gd name="T20" fmla="*/ 4832 w 10398"/>
              <a:gd name="T21" fmla="*/ 8775 h 14981"/>
              <a:gd name="T22" fmla="*/ 4444 w 10398"/>
              <a:gd name="T23" fmla="*/ 8775 h 14981"/>
              <a:gd name="T24" fmla="*/ 4531 w 10398"/>
              <a:gd name="T25" fmla="*/ 8572 h 14981"/>
              <a:gd name="T26" fmla="*/ 4422 w 10398"/>
              <a:gd name="T27" fmla="*/ 8490 h 14981"/>
              <a:gd name="T28" fmla="*/ 3393 w 10398"/>
              <a:gd name="T29" fmla="*/ 6616 h 14981"/>
              <a:gd name="T30" fmla="*/ 2488 w 10398"/>
              <a:gd name="T31" fmla="*/ 5805 h 14981"/>
              <a:gd name="T32" fmla="*/ 2516 w 10398"/>
              <a:gd name="T33" fmla="*/ 5663 h 14981"/>
              <a:gd name="T34" fmla="*/ 2521 w 10398"/>
              <a:gd name="T35" fmla="*/ 5582 h 14981"/>
              <a:gd name="T36" fmla="*/ 2488 w 10398"/>
              <a:gd name="T37" fmla="*/ 5274 h 14981"/>
              <a:gd name="T38" fmla="*/ 2526 w 10398"/>
              <a:gd name="T39" fmla="*/ 5241 h 14981"/>
              <a:gd name="T40" fmla="*/ 2488 w 10398"/>
              <a:gd name="T41" fmla="*/ 5214 h 14981"/>
              <a:gd name="T42" fmla="*/ 2450 w 10398"/>
              <a:gd name="T43" fmla="*/ 4842 h 14981"/>
              <a:gd name="T44" fmla="*/ 2412 w 10398"/>
              <a:gd name="T45" fmla="*/ 5214 h 14981"/>
              <a:gd name="T46" fmla="*/ 2367 w 10398"/>
              <a:gd name="T47" fmla="*/ 5241 h 14981"/>
              <a:gd name="T48" fmla="*/ 2412 w 10398"/>
              <a:gd name="T49" fmla="*/ 5274 h 14981"/>
              <a:gd name="T50" fmla="*/ 2379 w 10398"/>
              <a:gd name="T51" fmla="*/ 5582 h 14981"/>
              <a:gd name="T52" fmla="*/ 2379 w 10398"/>
              <a:gd name="T53" fmla="*/ 5663 h 14981"/>
              <a:gd name="T54" fmla="*/ 2412 w 10398"/>
              <a:gd name="T55" fmla="*/ 5805 h 14981"/>
              <a:gd name="T56" fmla="*/ 1507 w 10398"/>
              <a:gd name="T57" fmla="*/ 6616 h 14981"/>
              <a:gd name="T58" fmla="*/ 489 w 10398"/>
              <a:gd name="T59" fmla="*/ 8572 h 14981"/>
              <a:gd name="T60" fmla="*/ 572 w 10398"/>
              <a:gd name="T61" fmla="*/ 8709 h 14981"/>
              <a:gd name="T62" fmla="*/ 577 w 10398"/>
              <a:gd name="T63" fmla="*/ 8775 h 14981"/>
              <a:gd name="T64" fmla="*/ 188 w 10398"/>
              <a:gd name="T65" fmla="*/ 8775 h 14981"/>
              <a:gd name="T66" fmla="*/ 1 w 10398"/>
              <a:gd name="T67" fmla="*/ 14981 h 14981"/>
              <a:gd name="T68" fmla="*/ 10398 w 10398"/>
              <a:gd name="T69" fmla="*/ 4579 h 14981"/>
              <a:gd name="T70" fmla="*/ 9132 w 10398"/>
              <a:gd name="T71" fmla="*/ 3439 h 14981"/>
              <a:gd name="T72" fmla="*/ 9165 w 10398"/>
              <a:gd name="T73" fmla="*/ 3270 h 14981"/>
              <a:gd name="T74" fmla="*/ 9170 w 10398"/>
              <a:gd name="T75" fmla="*/ 3176 h 14981"/>
              <a:gd name="T76" fmla="*/ 9132 w 10398"/>
              <a:gd name="T77" fmla="*/ 2804 h 14981"/>
              <a:gd name="T78" fmla="*/ 9182 w 10398"/>
              <a:gd name="T79" fmla="*/ 2771 h 14981"/>
              <a:gd name="T80" fmla="*/ 9132 w 10398"/>
              <a:gd name="T81" fmla="*/ 2739 h 14981"/>
              <a:gd name="T82" fmla="*/ 9039 w 10398"/>
              <a:gd name="T83" fmla="*/ 2739 h 14981"/>
              <a:gd name="T84" fmla="*/ 8990 w 10398"/>
              <a:gd name="T85" fmla="*/ 2771 h 14981"/>
              <a:gd name="T86" fmla="*/ 9039 w 10398"/>
              <a:gd name="T87" fmla="*/ 2804 h 14981"/>
              <a:gd name="T88" fmla="*/ 9000 w 10398"/>
              <a:gd name="T89" fmla="*/ 3176 h 14981"/>
              <a:gd name="T90" fmla="*/ 9006 w 10398"/>
              <a:gd name="T91" fmla="*/ 3270 h 14981"/>
              <a:gd name="T92" fmla="*/ 9039 w 10398"/>
              <a:gd name="T93" fmla="*/ 3439 h 14981"/>
              <a:gd name="T94" fmla="*/ 6849 w 10398"/>
              <a:gd name="T95" fmla="*/ 5333 h 14981"/>
              <a:gd name="T96" fmla="*/ 6766 w 10398"/>
              <a:gd name="T97" fmla="*/ 5312 h 14981"/>
              <a:gd name="T98" fmla="*/ 6700 w 10398"/>
              <a:gd name="T99" fmla="*/ 3866 h 14981"/>
              <a:gd name="T100" fmla="*/ 6777 w 10398"/>
              <a:gd name="T101" fmla="*/ 3636 h 14981"/>
              <a:gd name="T102" fmla="*/ 7100 w 10398"/>
              <a:gd name="T103" fmla="*/ 3095 h 14981"/>
              <a:gd name="T104" fmla="*/ 6777 w 10398"/>
              <a:gd name="T105" fmla="*/ 1594 h 14981"/>
              <a:gd name="T106" fmla="*/ 6952 w 10398"/>
              <a:gd name="T107" fmla="*/ 1364 h 14981"/>
              <a:gd name="T108" fmla="*/ 6416 w 10398"/>
              <a:gd name="T109" fmla="*/ 665 h 14981"/>
              <a:gd name="T110" fmla="*/ 6333 w 10398"/>
              <a:gd name="T111" fmla="*/ 476 h 14981"/>
              <a:gd name="T112" fmla="*/ 6245 w 10398"/>
              <a:gd name="T113" fmla="*/ 0 h 149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0398" h="14981" extrusionOk="0">
                <a:moveTo>
                  <a:pt x="6245" y="0"/>
                </a:moveTo>
                <a:cubicBezTo>
                  <a:pt x="6145" y="101"/>
                  <a:pt x="6157" y="457"/>
                  <a:pt x="6158" y="480"/>
                </a:cubicBezTo>
                <a:cubicBezTo>
                  <a:pt x="6103" y="525"/>
                  <a:pt x="6081" y="607"/>
                  <a:pt x="6076" y="665"/>
                </a:cubicBezTo>
                <a:cubicBezTo>
                  <a:pt x="5672" y="792"/>
                  <a:pt x="5714" y="1364"/>
                  <a:pt x="5714" y="1364"/>
                </a:cubicBezTo>
                <a:lnTo>
                  <a:pt x="5544" y="1364"/>
                </a:lnTo>
                <a:lnTo>
                  <a:pt x="5544" y="1594"/>
                </a:lnTo>
                <a:lnTo>
                  <a:pt x="5714" y="1594"/>
                </a:lnTo>
                <a:lnTo>
                  <a:pt x="5714" y="2870"/>
                </a:lnTo>
                <a:cubicBezTo>
                  <a:pt x="5370" y="2946"/>
                  <a:pt x="5391" y="3095"/>
                  <a:pt x="5391" y="3095"/>
                </a:cubicBezTo>
                <a:cubicBezTo>
                  <a:pt x="5704" y="3095"/>
                  <a:pt x="5792" y="3636"/>
                  <a:pt x="5792" y="3636"/>
                </a:cubicBezTo>
                <a:lnTo>
                  <a:pt x="5719" y="3636"/>
                </a:lnTo>
                <a:lnTo>
                  <a:pt x="5719" y="3866"/>
                </a:lnTo>
                <a:lnTo>
                  <a:pt x="5792" y="3866"/>
                </a:lnTo>
                <a:lnTo>
                  <a:pt x="5797" y="5504"/>
                </a:lnTo>
                <a:lnTo>
                  <a:pt x="5797" y="8972"/>
                </a:lnTo>
                <a:cubicBezTo>
                  <a:pt x="5797" y="8862"/>
                  <a:pt x="5709" y="8775"/>
                  <a:pt x="5605" y="8775"/>
                </a:cubicBezTo>
                <a:cubicBezTo>
                  <a:pt x="5496" y="8775"/>
                  <a:pt x="5413" y="8862"/>
                  <a:pt x="5413" y="8972"/>
                </a:cubicBezTo>
                <a:cubicBezTo>
                  <a:pt x="5413" y="8862"/>
                  <a:pt x="5325" y="8775"/>
                  <a:pt x="5216" y="8775"/>
                </a:cubicBezTo>
                <a:cubicBezTo>
                  <a:pt x="5112" y="8775"/>
                  <a:pt x="5024" y="8862"/>
                  <a:pt x="5024" y="8972"/>
                </a:cubicBezTo>
                <a:cubicBezTo>
                  <a:pt x="5024" y="8862"/>
                  <a:pt x="4937" y="8775"/>
                  <a:pt x="4832" y="8775"/>
                </a:cubicBezTo>
                <a:cubicBezTo>
                  <a:pt x="4723" y="8775"/>
                  <a:pt x="4635" y="8862"/>
                  <a:pt x="4635" y="8972"/>
                </a:cubicBezTo>
                <a:cubicBezTo>
                  <a:pt x="4635" y="8862"/>
                  <a:pt x="4553" y="8775"/>
                  <a:pt x="4444" y="8775"/>
                </a:cubicBezTo>
                <a:lnTo>
                  <a:pt x="4444" y="8659"/>
                </a:lnTo>
                <a:cubicBezTo>
                  <a:pt x="4493" y="8659"/>
                  <a:pt x="4531" y="8621"/>
                  <a:pt x="4531" y="8572"/>
                </a:cubicBezTo>
                <a:cubicBezTo>
                  <a:pt x="4531" y="8528"/>
                  <a:pt x="4493" y="8490"/>
                  <a:pt x="4444" y="8490"/>
                </a:cubicBezTo>
                <a:lnTo>
                  <a:pt x="4422" y="8490"/>
                </a:lnTo>
                <a:cubicBezTo>
                  <a:pt x="4559" y="8062"/>
                  <a:pt x="4695" y="7104"/>
                  <a:pt x="3381" y="6622"/>
                </a:cubicBezTo>
                <a:cubicBezTo>
                  <a:pt x="3386" y="6616"/>
                  <a:pt x="3393" y="6616"/>
                  <a:pt x="3393" y="6616"/>
                </a:cubicBezTo>
                <a:cubicBezTo>
                  <a:pt x="3393" y="6616"/>
                  <a:pt x="3024" y="6397"/>
                  <a:pt x="2773" y="6141"/>
                </a:cubicBezTo>
                <a:cubicBezTo>
                  <a:pt x="2576" y="5932"/>
                  <a:pt x="2543" y="5828"/>
                  <a:pt x="2488" y="5805"/>
                </a:cubicBezTo>
                <a:lnTo>
                  <a:pt x="2488" y="5663"/>
                </a:lnTo>
                <a:lnTo>
                  <a:pt x="2516" y="5663"/>
                </a:lnTo>
                <a:cubicBezTo>
                  <a:pt x="2516" y="5663"/>
                  <a:pt x="2559" y="5663"/>
                  <a:pt x="2559" y="5625"/>
                </a:cubicBezTo>
                <a:cubicBezTo>
                  <a:pt x="2559" y="5582"/>
                  <a:pt x="2521" y="5582"/>
                  <a:pt x="2521" y="5582"/>
                </a:cubicBezTo>
                <a:lnTo>
                  <a:pt x="2488" y="5582"/>
                </a:lnTo>
                <a:lnTo>
                  <a:pt x="2488" y="5274"/>
                </a:lnTo>
                <a:lnTo>
                  <a:pt x="2499" y="5274"/>
                </a:lnTo>
                <a:cubicBezTo>
                  <a:pt x="2499" y="5274"/>
                  <a:pt x="2526" y="5274"/>
                  <a:pt x="2526" y="5241"/>
                </a:cubicBezTo>
                <a:cubicBezTo>
                  <a:pt x="2526" y="5214"/>
                  <a:pt x="2499" y="5214"/>
                  <a:pt x="2499" y="5214"/>
                </a:cubicBezTo>
                <a:lnTo>
                  <a:pt x="2488" y="5214"/>
                </a:lnTo>
                <a:lnTo>
                  <a:pt x="2488" y="4885"/>
                </a:lnTo>
                <a:cubicBezTo>
                  <a:pt x="2488" y="4864"/>
                  <a:pt x="2466" y="4842"/>
                  <a:pt x="2450" y="4842"/>
                </a:cubicBezTo>
                <a:cubicBezTo>
                  <a:pt x="2428" y="4842"/>
                  <a:pt x="2412" y="4864"/>
                  <a:pt x="2412" y="4885"/>
                </a:cubicBezTo>
                <a:lnTo>
                  <a:pt x="2412" y="5214"/>
                </a:lnTo>
                <a:lnTo>
                  <a:pt x="2395" y="5214"/>
                </a:lnTo>
                <a:cubicBezTo>
                  <a:pt x="2395" y="5214"/>
                  <a:pt x="2367" y="5214"/>
                  <a:pt x="2367" y="5241"/>
                </a:cubicBezTo>
                <a:cubicBezTo>
                  <a:pt x="2367" y="5274"/>
                  <a:pt x="2400" y="5274"/>
                  <a:pt x="2400" y="5274"/>
                </a:cubicBezTo>
                <a:lnTo>
                  <a:pt x="2412" y="5274"/>
                </a:lnTo>
                <a:lnTo>
                  <a:pt x="2412" y="5582"/>
                </a:lnTo>
                <a:lnTo>
                  <a:pt x="2379" y="5582"/>
                </a:lnTo>
                <a:cubicBezTo>
                  <a:pt x="2379" y="5582"/>
                  <a:pt x="2334" y="5582"/>
                  <a:pt x="2334" y="5625"/>
                </a:cubicBezTo>
                <a:cubicBezTo>
                  <a:pt x="2334" y="5663"/>
                  <a:pt x="2379" y="5663"/>
                  <a:pt x="2379" y="5663"/>
                </a:cubicBezTo>
                <a:lnTo>
                  <a:pt x="2412" y="5663"/>
                </a:lnTo>
                <a:lnTo>
                  <a:pt x="2412" y="5805"/>
                </a:lnTo>
                <a:cubicBezTo>
                  <a:pt x="2351" y="5828"/>
                  <a:pt x="2319" y="5932"/>
                  <a:pt x="2121" y="6141"/>
                </a:cubicBezTo>
                <a:cubicBezTo>
                  <a:pt x="1869" y="6397"/>
                  <a:pt x="1507" y="6616"/>
                  <a:pt x="1507" y="6616"/>
                </a:cubicBezTo>
                <a:cubicBezTo>
                  <a:pt x="139" y="7132"/>
                  <a:pt x="352" y="8145"/>
                  <a:pt x="494" y="8540"/>
                </a:cubicBezTo>
                <a:cubicBezTo>
                  <a:pt x="494" y="8550"/>
                  <a:pt x="489" y="8561"/>
                  <a:pt x="489" y="8572"/>
                </a:cubicBezTo>
                <a:cubicBezTo>
                  <a:pt x="489" y="8611"/>
                  <a:pt x="511" y="8643"/>
                  <a:pt x="544" y="8654"/>
                </a:cubicBezTo>
                <a:cubicBezTo>
                  <a:pt x="560" y="8687"/>
                  <a:pt x="572" y="8709"/>
                  <a:pt x="572" y="8709"/>
                </a:cubicBezTo>
                <a:lnTo>
                  <a:pt x="577" y="8709"/>
                </a:lnTo>
                <a:lnTo>
                  <a:pt x="577" y="8775"/>
                </a:lnTo>
                <a:cubicBezTo>
                  <a:pt x="473" y="8775"/>
                  <a:pt x="385" y="8862"/>
                  <a:pt x="385" y="8972"/>
                </a:cubicBezTo>
                <a:cubicBezTo>
                  <a:pt x="385" y="8862"/>
                  <a:pt x="297" y="8775"/>
                  <a:pt x="188" y="8775"/>
                </a:cubicBezTo>
                <a:cubicBezTo>
                  <a:pt x="94" y="8775"/>
                  <a:pt x="18" y="8841"/>
                  <a:pt x="1" y="8927"/>
                </a:cubicBezTo>
                <a:lnTo>
                  <a:pt x="1" y="14981"/>
                </a:lnTo>
                <a:lnTo>
                  <a:pt x="10398" y="14981"/>
                </a:lnTo>
                <a:lnTo>
                  <a:pt x="10398" y="4579"/>
                </a:lnTo>
                <a:cubicBezTo>
                  <a:pt x="10337" y="4551"/>
                  <a:pt x="10272" y="4524"/>
                  <a:pt x="10206" y="4503"/>
                </a:cubicBezTo>
                <a:cubicBezTo>
                  <a:pt x="10206" y="4503"/>
                  <a:pt x="9225" y="3834"/>
                  <a:pt x="9132" y="3439"/>
                </a:cubicBezTo>
                <a:lnTo>
                  <a:pt x="9132" y="3270"/>
                </a:lnTo>
                <a:lnTo>
                  <a:pt x="9165" y="3270"/>
                </a:lnTo>
                <a:cubicBezTo>
                  <a:pt x="9165" y="3270"/>
                  <a:pt x="9220" y="3270"/>
                  <a:pt x="9220" y="3221"/>
                </a:cubicBezTo>
                <a:cubicBezTo>
                  <a:pt x="9220" y="3176"/>
                  <a:pt x="9170" y="3176"/>
                  <a:pt x="9170" y="3176"/>
                </a:cubicBezTo>
                <a:lnTo>
                  <a:pt x="9132" y="3176"/>
                </a:lnTo>
                <a:lnTo>
                  <a:pt x="9132" y="2804"/>
                </a:lnTo>
                <a:lnTo>
                  <a:pt x="9144" y="2804"/>
                </a:lnTo>
                <a:cubicBezTo>
                  <a:pt x="9144" y="2804"/>
                  <a:pt x="9182" y="2804"/>
                  <a:pt x="9182" y="2771"/>
                </a:cubicBezTo>
                <a:cubicBezTo>
                  <a:pt x="9182" y="2739"/>
                  <a:pt x="9149" y="2739"/>
                  <a:pt x="9149" y="2739"/>
                </a:cubicBezTo>
                <a:lnTo>
                  <a:pt x="9132" y="2739"/>
                </a:lnTo>
                <a:lnTo>
                  <a:pt x="9088" y="2005"/>
                </a:lnTo>
                <a:lnTo>
                  <a:pt x="9039" y="2739"/>
                </a:lnTo>
                <a:lnTo>
                  <a:pt x="9023" y="2739"/>
                </a:lnTo>
                <a:cubicBezTo>
                  <a:pt x="9023" y="2739"/>
                  <a:pt x="8990" y="2739"/>
                  <a:pt x="8990" y="2771"/>
                </a:cubicBezTo>
                <a:cubicBezTo>
                  <a:pt x="8990" y="2804"/>
                  <a:pt x="9028" y="2804"/>
                  <a:pt x="9028" y="2804"/>
                </a:cubicBezTo>
                <a:lnTo>
                  <a:pt x="9039" y="2804"/>
                </a:lnTo>
                <a:lnTo>
                  <a:pt x="9039" y="3176"/>
                </a:lnTo>
                <a:lnTo>
                  <a:pt x="9000" y="3176"/>
                </a:lnTo>
                <a:cubicBezTo>
                  <a:pt x="9000" y="3176"/>
                  <a:pt x="8952" y="3176"/>
                  <a:pt x="8952" y="3221"/>
                </a:cubicBezTo>
                <a:cubicBezTo>
                  <a:pt x="8952" y="3270"/>
                  <a:pt x="9006" y="3270"/>
                  <a:pt x="9006" y="3270"/>
                </a:cubicBezTo>
                <a:lnTo>
                  <a:pt x="9039" y="3270"/>
                </a:lnTo>
                <a:lnTo>
                  <a:pt x="9039" y="3439"/>
                </a:lnTo>
                <a:cubicBezTo>
                  <a:pt x="8962" y="3889"/>
                  <a:pt x="7966" y="4503"/>
                  <a:pt x="7966" y="4503"/>
                </a:cubicBezTo>
                <a:cubicBezTo>
                  <a:pt x="7381" y="4720"/>
                  <a:pt x="7042" y="5016"/>
                  <a:pt x="6849" y="5333"/>
                </a:cubicBezTo>
                <a:cubicBezTo>
                  <a:pt x="6823" y="5323"/>
                  <a:pt x="6797" y="5312"/>
                  <a:pt x="6766" y="5312"/>
                </a:cubicBezTo>
                <a:cubicBezTo>
                  <a:pt x="6745" y="5312"/>
                  <a:pt x="6717" y="5319"/>
                  <a:pt x="6700" y="5324"/>
                </a:cubicBezTo>
                <a:lnTo>
                  <a:pt x="6700" y="3866"/>
                </a:lnTo>
                <a:lnTo>
                  <a:pt x="6777" y="3866"/>
                </a:lnTo>
                <a:lnTo>
                  <a:pt x="6777" y="3636"/>
                </a:lnTo>
                <a:lnTo>
                  <a:pt x="6700" y="3636"/>
                </a:lnTo>
                <a:cubicBezTo>
                  <a:pt x="6700" y="3636"/>
                  <a:pt x="6788" y="3095"/>
                  <a:pt x="7100" y="3095"/>
                </a:cubicBezTo>
                <a:cubicBezTo>
                  <a:pt x="7100" y="3095"/>
                  <a:pt x="7122" y="2946"/>
                  <a:pt x="6777" y="2870"/>
                </a:cubicBezTo>
                <a:lnTo>
                  <a:pt x="6777" y="1594"/>
                </a:lnTo>
                <a:lnTo>
                  <a:pt x="6952" y="1594"/>
                </a:lnTo>
                <a:lnTo>
                  <a:pt x="6952" y="1364"/>
                </a:lnTo>
                <a:lnTo>
                  <a:pt x="6777" y="1364"/>
                </a:lnTo>
                <a:cubicBezTo>
                  <a:pt x="6777" y="1364"/>
                  <a:pt x="6819" y="792"/>
                  <a:pt x="6416" y="665"/>
                </a:cubicBezTo>
                <a:cubicBezTo>
                  <a:pt x="6409" y="605"/>
                  <a:pt x="6388" y="520"/>
                  <a:pt x="6333" y="476"/>
                </a:cubicBezTo>
                <a:cubicBezTo>
                  <a:pt x="6335" y="431"/>
                  <a:pt x="6343" y="97"/>
                  <a:pt x="624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75" name="Google Shape;75;p2"/>
          <p:cNvSpPr txBox="1">
            <a:spLocks noGrp="1"/>
          </p:cNvSpPr>
          <p:nvPr>
            <p:ph type="ctrTitle"/>
          </p:nvPr>
        </p:nvSpPr>
        <p:spPr>
          <a:xfrm>
            <a:off x="2278533" y="1981200"/>
            <a:ext cx="8615200" cy="1318000"/>
          </a:xfrm>
          <a:prstGeom prst="rect">
            <a:avLst/>
          </a:prstGeom>
        </p:spPr>
        <p:txBody>
          <a:bodyPr spcFirstLastPara="1" anchor="b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8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76" name="Google Shape;76;p2"/>
          <p:cNvSpPr txBox="1">
            <a:spLocks noGrp="1"/>
          </p:cNvSpPr>
          <p:nvPr>
            <p:ph type="subTitle" idx="1"/>
          </p:nvPr>
        </p:nvSpPr>
        <p:spPr>
          <a:xfrm>
            <a:off x="7300200" y="3954233"/>
            <a:ext cx="3593200" cy="996400"/>
          </a:xfrm>
          <a:prstGeom prst="rect">
            <a:avLst/>
          </a:prstGeom>
        </p:spPr>
        <p:txBody>
          <a:bodyPr/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12205834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79;p3">
            <a:extLst>
              <a:ext uri="{FF2B5EF4-FFF2-40B4-BE49-F238E27FC236}">
                <a16:creationId xmlns:a16="http://schemas.microsoft.com/office/drawing/2014/main" id="{AB25A93F-686B-DC18-5A9F-5A9F90A477A1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80;p3">
              <a:extLst>
                <a:ext uri="{FF2B5EF4-FFF2-40B4-BE49-F238E27FC236}">
                  <a16:creationId xmlns:a16="http://schemas.microsoft.com/office/drawing/2014/main" id="{2E20726E-DE78-D18C-315C-3E6F9DA8B9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81;p3">
                <a:extLst>
                  <a:ext uri="{FF2B5EF4-FFF2-40B4-BE49-F238E27FC236}">
                    <a16:creationId xmlns:a16="http://schemas.microsoft.com/office/drawing/2014/main" id="{0784D7E9-E268-E146-BD49-672AE8EF7C2A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82;p3">
                <a:extLst>
                  <a:ext uri="{FF2B5EF4-FFF2-40B4-BE49-F238E27FC236}">
                    <a16:creationId xmlns:a16="http://schemas.microsoft.com/office/drawing/2014/main" id="{5E0B8F16-F18F-A168-BED4-51A1850FEB83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83;p3">
                <a:extLst>
                  <a:ext uri="{FF2B5EF4-FFF2-40B4-BE49-F238E27FC236}">
                    <a16:creationId xmlns:a16="http://schemas.microsoft.com/office/drawing/2014/main" id="{28FB5507-9D4F-1185-7842-6A7BD0DFB93C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84;p3">
                <a:extLst>
                  <a:ext uri="{FF2B5EF4-FFF2-40B4-BE49-F238E27FC236}">
                    <a16:creationId xmlns:a16="http://schemas.microsoft.com/office/drawing/2014/main" id="{D6A289A6-D7BA-0ED8-5A97-F5E5470D2B91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85;p3">
                <a:extLst>
                  <a:ext uri="{FF2B5EF4-FFF2-40B4-BE49-F238E27FC236}">
                    <a16:creationId xmlns:a16="http://schemas.microsoft.com/office/drawing/2014/main" id="{F78CD509-B2E7-FC24-7A45-2693AA7E0076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86;p3">
                <a:extLst>
                  <a:ext uri="{FF2B5EF4-FFF2-40B4-BE49-F238E27FC236}">
                    <a16:creationId xmlns:a16="http://schemas.microsoft.com/office/drawing/2014/main" id="{C6EBA85C-BACC-7D91-61D3-2F05BB3205BF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87;p3">
                <a:extLst>
                  <a:ext uri="{FF2B5EF4-FFF2-40B4-BE49-F238E27FC236}">
                    <a16:creationId xmlns:a16="http://schemas.microsoft.com/office/drawing/2014/main" id="{7964D255-49A8-28DA-176A-86CE68522744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88;p3">
                <a:extLst>
                  <a:ext uri="{FF2B5EF4-FFF2-40B4-BE49-F238E27FC236}">
                    <a16:creationId xmlns:a16="http://schemas.microsoft.com/office/drawing/2014/main" id="{B99D77AD-C58E-56FA-0F1B-8B8A32311A6B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89;p3">
                <a:extLst>
                  <a:ext uri="{FF2B5EF4-FFF2-40B4-BE49-F238E27FC236}">
                    <a16:creationId xmlns:a16="http://schemas.microsoft.com/office/drawing/2014/main" id="{0645DD20-DD96-104D-CA4A-6E4DCE5CD2E8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90;p3">
                <a:extLst>
                  <a:ext uri="{FF2B5EF4-FFF2-40B4-BE49-F238E27FC236}">
                    <a16:creationId xmlns:a16="http://schemas.microsoft.com/office/drawing/2014/main" id="{84ED1346-076F-3AC6-9A1E-3767F5FDAE47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91;p3">
                <a:extLst>
                  <a:ext uri="{FF2B5EF4-FFF2-40B4-BE49-F238E27FC236}">
                    <a16:creationId xmlns:a16="http://schemas.microsoft.com/office/drawing/2014/main" id="{DB446AB8-CA17-2F89-2D83-E5B65F2E5E96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92;p3">
                <a:extLst>
                  <a:ext uri="{FF2B5EF4-FFF2-40B4-BE49-F238E27FC236}">
                    <a16:creationId xmlns:a16="http://schemas.microsoft.com/office/drawing/2014/main" id="{FBEB84D0-B6BF-E9D5-CCC3-302AB0FBDB10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6" name="Google Shape;93;p3">
                <a:extLst>
                  <a:ext uri="{FF2B5EF4-FFF2-40B4-BE49-F238E27FC236}">
                    <a16:creationId xmlns:a16="http://schemas.microsoft.com/office/drawing/2014/main" id="{EE5EC392-B0A9-EBF5-14F3-5AC0F8FDFC26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7" name="Google Shape;94;p3">
                <a:extLst>
                  <a:ext uri="{FF2B5EF4-FFF2-40B4-BE49-F238E27FC236}">
                    <a16:creationId xmlns:a16="http://schemas.microsoft.com/office/drawing/2014/main" id="{2301E874-9FE5-3689-4BBF-FE30EE343706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8" name="Google Shape;95;p3">
                <a:extLst>
                  <a:ext uri="{FF2B5EF4-FFF2-40B4-BE49-F238E27FC236}">
                    <a16:creationId xmlns:a16="http://schemas.microsoft.com/office/drawing/2014/main" id="{DB305312-609C-2596-29B0-6C6148C8BF66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96;p3">
              <a:extLst>
                <a:ext uri="{FF2B5EF4-FFF2-40B4-BE49-F238E27FC236}">
                  <a16:creationId xmlns:a16="http://schemas.microsoft.com/office/drawing/2014/main" id="{09525B14-BF50-22F7-80E8-66E518DEA1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97;p3">
                <a:extLst>
                  <a:ext uri="{FF2B5EF4-FFF2-40B4-BE49-F238E27FC236}">
                    <a16:creationId xmlns:a16="http://schemas.microsoft.com/office/drawing/2014/main" id="{3F94DED6-1DBD-106F-0126-482017D45E13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98;p3">
                <a:extLst>
                  <a:ext uri="{FF2B5EF4-FFF2-40B4-BE49-F238E27FC236}">
                    <a16:creationId xmlns:a16="http://schemas.microsoft.com/office/drawing/2014/main" id="{B14884DD-BB72-AE84-7E1B-E1BC871B8536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99;p3">
                <a:extLst>
                  <a:ext uri="{FF2B5EF4-FFF2-40B4-BE49-F238E27FC236}">
                    <a16:creationId xmlns:a16="http://schemas.microsoft.com/office/drawing/2014/main" id="{E2E349FE-C89E-C83B-4236-79E1AC424935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100;p3">
                <a:extLst>
                  <a:ext uri="{FF2B5EF4-FFF2-40B4-BE49-F238E27FC236}">
                    <a16:creationId xmlns:a16="http://schemas.microsoft.com/office/drawing/2014/main" id="{CE2BD8BB-0619-F17C-A185-5B1ADE2BFD1C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101;p3">
                <a:extLst>
                  <a:ext uri="{FF2B5EF4-FFF2-40B4-BE49-F238E27FC236}">
                    <a16:creationId xmlns:a16="http://schemas.microsoft.com/office/drawing/2014/main" id="{8A9468F1-59AF-55BA-67E3-CA67CE4C462A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102;p3">
                <a:extLst>
                  <a:ext uri="{FF2B5EF4-FFF2-40B4-BE49-F238E27FC236}">
                    <a16:creationId xmlns:a16="http://schemas.microsoft.com/office/drawing/2014/main" id="{BD85E2B2-B940-D4CD-A62A-F4D4751D50C6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103;p3">
                <a:extLst>
                  <a:ext uri="{FF2B5EF4-FFF2-40B4-BE49-F238E27FC236}">
                    <a16:creationId xmlns:a16="http://schemas.microsoft.com/office/drawing/2014/main" id="{EE9A560A-FEF8-F468-D9AD-5BC824D80B1D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104;p3">
                <a:extLst>
                  <a:ext uri="{FF2B5EF4-FFF2-40B4-BE49-F238E27FC236}">
                    <a16:creationId xmlns:a16="http://schemas.microsoft.com/office/drawing/2014/main" id="{E4131B84-7EDB-3E6B-4A70-B8165BB4DBAE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105;p3">
                <a:extLst>
                  <a:ext uri="{FF2B5EF4-FFF2-40B4-BE49-F238E27FC236}">
                    <a16:creationId xmlns:a16="http://schemas.microsoft.com/office/drawing/2014/main" id="{AEA3E565-26FB-927B-63B0-275C28DB9757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106;p3">
                <a:extLst>
                  <a:ext uri="{FF2B5EF4-FFF2-40B4-BE49-F238E27FC236}">
                    <a16:creationId xmlns:a16="http://schemas.microsoft.com/office/drawing/2014/main" id="{81D783EB-CC0F-B3DA-4D09-264FCB88871E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107;p3">
                <a:extLst>
                  <a:ext uri="{FF2B5EF4-FFF2-40B4-BE49-F238E27FC236}">
                    <a16:creationId xmlns:a16="http://schemas.microsoft.com/office/drawing/2014/main" id="{7D560089-F931-FBEC-3733-8BBC3BA0701A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108;p3">
                <a:extLst>
                  <a:ext uri="{FF2B5EF4-FFF2-40B4-BE49-F238E27FC236}">
                    <a16:creationId xmlns:a16="http://schemas.microsoft.com/office/drawing/2014/main" id="{F0D68C31-5AF2-85E0-16BF-1CFFA59C3196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109;p3">
                <a:extLst>
                  <a:ext uri="{FF2B5EF4-FFF2-40B4-BE49-F238E27FC236}">
                    <a16:creationId xmlns:a16="http://schemas.microsoft.com/office/drawing/2014/main" id="{55A5CBD2-EBA9-23B7-17B7-802298076AD3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110;p3">
                <a:extLst>
                  <a:ext uri="{FF2B5EF4-FFF2-40B4-BE49-F238E27FC236}">
                    <a16:creationId xmlns:a16="http://schemas.microsoft.com/office/drawing/2014/main" id="{72890320-D800-6291-ECE6-A2E04A7920F3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111;p3">
                <a:extLst>
                  <a:ext uri="{FF2B5EF4-FFF2-40B4-BE49-F238E27FC236}">
                    <a16:creationId xmlns:a16="http://schemas.microsoft.com/office/drawing/2014/main" id="{B52BF87A-739F-FDA5-9D79-4362608283BD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sp>
        <p:nvSpPr>
          <p:cNvPr id="112" name="Google Shape;112;p3"/>
          <p:cNvSpPr txBox="1">
            <a:spLocks noGrp="1"/>
          </p:cNvSpPr>
          <p:nvPr>
            <p:ph type="title"/>
          </p:nvPr>
        </p:nvSpPr>
        <p:spPr>
          <a:xfrm>
            <a:off x="2792800" y="2764256"/>
            <a:ext cx="6606400" cy="1057200"/>
          </a:xfrm>
          <a:prstGeom prst="rect">
            <a:avLst/>
          </a:prstGeom>
        </p:spPr>
        <p:txBody>
          <a:bodyPr spcFirstLastPara="1" anchor="b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13" name="Google Shape;113;p3"/>
          <p:cNvSpPr txBox="1">
            <a:spLocks noGrp="1"/>
          </p:cNvSpPr>
          <p:nvPr>
            <p:ph type="title" idx="2"/>
          </p:nvPr>
        </p:nvSpPr>
        <p:spPr>
          <a:xfrm>
            <a:off x="4985400" y="1232877"/>
            <a:ext cx="2221200" cy="1278000"/>
          </a:xfrm>
          <a:prstGeom prst="rect">
            <a:avLst/>
          </a:prstGeom>
          <a:noFill/>
        </p:spPr>
        <p:txBody>
          <a:bodyPr spcFirstLastPara="1" anchor="ctr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12133" b="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114" name="Google Shape;114;p3"/>
          <p:cNvSpPr txBox="1">
            <a:spLocks noGrp="1"/>
          </p:cNvSpPr>
          <p:nvPr>
            <p:ph type="subTitle" idx="1"/>
          </p:nvPr>
        </p:nvSpPr>
        <p:spPr>
          <a:xfrm>
            <a:off x="4291600" y="4210733"/>
            <a:ext cx="3608800" cy="10064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8931876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116;p4">
            <a:extLst>
              <a:ext uri="{FF2B5EF4-FFF2-40B4-BE49-F238E27FC236}">
                <a16:creationId xmlns:a16="http://schemas.microsoft.com/office/drawing/2014/main" id="{3E615DB0-F8C1-1A41-B99C-494883B80142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117;p4">
              <a:extLst>
                <a:ext uri="{FF2B5EF4-FFF2-40B4-BE49-F238E27FC236}">
                  <a16:creationId xmlns:a16="http://schemas.microsoft.com/office/drawing/2014/main" id="{3366D770-0CFC-680B-0D58-CF1AA44184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118;p4">
                <a:extLst>
                  <a:ext uri="{FF2B5EF4-FFF2-40B4-BE49-F238E27FC236}">
                    <a16:creationId xmlns:a16="http://schemas.microsoft.com/office/drawing/2014/main" id="{49AF8CDE-1661-2E58-8875-E10915044624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119;p4">
                <a:extLst>
                  <a:ext uri="{FF2B5EF4-FFF2-40B4-BE49-F238E27FC236}">
                    <a16:creationId xmlns:a16="http://schemas.microsoft.com/office/drawing/2014/main" id="{E963433A-35A9-6523-49C5-BAB26C6F5F95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120;p4">
                <a:extLst>
                  <a:ext uri="{FF2B5EF4-FFF2-40B4-BE49-F238E27FC236}">
                    <a16:creationId xmlns:a16="http://schemas.microsoft.com/office/drawing/2014/main" id="{08C1780B-6695-F3C2-49FE-889B9EBA0238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121;p4">
                <a:extLst>
                  <a:ext uri="{FF2B5EF4-FFF2-40B4-BE49-F238E27FC236}">
                    <a16:creationId xmlns:a16="http://schemas.microsoft.com/office/drawing/2014/main" id="{B5AF819C-98FD-65F2-F353-B40C418343E9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122;p4">
                <a:extLst>
                  <a:ext uri="{FF2B5EF4-FFF2-40B4-BE49-F238E27FC236}">
                    <a16:creationId xmlns:a16="http://schemas.microsoft.com/office/drawing/2014/main" id="{A68DD359-52D9-E900-7F56-B86F52317D32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123;p4">
                <a:extLst>
                  <a:ext uri="{FF2B5EF4-FFF2-40B4-BE49-F238E27FC236}">
                    <a16:creationId xmlns:a16="http://schemas.microsoft.com/office/drawing/2014/main" id="{F3650078-E62E-0AF5-4E44-E63E8EA739AE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124;p4">
                <a:extLst>
                  <a:ext uri="{FF2B5EF4-FFF2-40B4-BE49-F238E27FC236}">
                    <a16:creationId xmlns:a16="http://schemas.microsoft.com/office/drawing/2014/main" id="{68C00785-E5E0-15D1-4AC6-9C9AE8BDEA8D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125;p4">
                <a:extLst>
                  <a:ext uri="{FF2B5EF4-FFF2-40B4-BE49-F238E27FC236}">
                    <a16:creationId xmlns:a16="http://schemas.microsoft.com/office/drawing/2014/main" id="{6D2CB56A-28A1-289F-A20A-738B810BFA28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126;p4">
                <a:extLst>
                  <a:ext uri="{FF2B5EF4-FFF2-40B4-BE49-F238E27FC236}">
                    <a16:creationId xmlns:a16="http://schemas.microsoft.com/office/drawing/2014/main" id="{5F059EF5-59FD-4AF7-6CC7-7FF3EA38451A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127;p4">
                <a:extLst>
                  <a:ext uri="{FF2B5EF4-FFF2-40B4-BE49-F238E27FC236}">
                    <a16:creationId xmlns:a16="http://schemas.microsoft.com/office/drawing/2014/main" id="{D5B2709F-A7D8-5B87-632D-BD93EEDC1D9E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128;p4">
                <a:extLst>
                  <a:ext uri="{FF2B5EF4-FFF2-40B4-BE49-F238E27FC236}">
                    <a16:creationId xmlns:a16="http://schemas.microsoft.com/office/drawing/2014/main" id="{F1843A23-4180-1825-9F1F-C36833B7C380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129;p4">
                <a:extLst>
                  <a:ext uri="{FF2B5EF4-FFF2-40B4-BE49-F238E27FC236}">
                    <a16:creationId xmlns:a16="http://schemas.microsoft.com/office/drawing/2014/main" id="{390C1A6F-DE17-C155-2436-DD154F7D66AE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8" name="Google Shape;130;p4">
                <a:extLst>
                  <a:ext uri="{FF2B5EF4-FFF2-40B4-BE49-F238E27FC236}">
                    <a16:creationId xmlns:a16="http://schemas.microsoft.com/office/drawing/2014/main" id="{9D824B0A-E0CC-7FD2-B17F-4249B164E734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9" name="Google Shape;131;p4">
                <a:extLst>
                  <a:ext uri="{FF2B5EF4-FFF2-40B4-BE49-F238E27FC236}">
                    <a16:creationId xmlns:a16="http://schemas.microsoft.com/office/drawing/2014/main" id="{F50BA1A3-2908-68A9-F61A-091D3A6B3F0E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0" name="Google Shape;132;p4">
                <a:extLst>
                  <a:ext uri="{FF2B5EF4-FFF2-40B4-BE49-F238E27FC236}">
                    <a16:creationId xmlns:a16="http://schemas.microsoft.com/office/drawing/2014/main" id="{E5FF6E03-3490-1583-54F7-D9FDBB997F50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133;p4">
              <a:extLst>
                <a:ext uri="{FF2B5EF4-FFF2-40B4-BE49-F238E27FC236}">
                  <a16:creationId xmlns:a16="http://schemas.microsoft.com/office/drawing/2014/main" id="{FDD510C2-A85D-F654-10C3-C32F955826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134;p4">
                <a:extLst>
                  <a:ext uri="{FF2B5EF4-FFF2-40B4-BE49-F238E27FC236}">
                    <a16:creationId xmlns:a16="http://schemas.microsoft.com/office/drawing/2014/main" id="{20AE5A3D-DF2E-77C4-65E8-98AE5323E1CE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135;p4">
                <a:extLst>
                  <a:ext uri="{FF2B5EF4-FFF2-40B4-BE49-F238E27FC236}">
                    <a16:creationId xmlns:a16="http://schemas.microsoft.com/office/drawing/2014/main" id="{BC034BE9-8559-D71C-8B92-8A228479C254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136;p4">
                <a:extLst>
                  <a:ext uri="{FF2B5EF4-FFF2-40B4-BE49-F238E27FC236}">
                    <a16:creationId xmlns:a16="http://schemas.microsoft.com/office/drawing/2014/main" id="{551EBE3D-2787-14DB-B427-50875F68A509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137;p4">
                <a:extLst>
                  <a:ext uri="{FF2B5EF4-FFF2-40B4-BE49-F238E27FC236}">
                    <a16:creationId xmlns:a16="http://schemas.microsoft.com/office/drawing/2014/main" id="{F73B991B-4957-1C9A-D2C2-8C5D19D51300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138;p4">
                <a:extLst>
                  <a:ext uri="{FF2B5EF4-FFF2-40B4-BE49-F238E27FC236}">
                    <a16:creationId xmlns:a16="http://schemas.microsoft.com/office/drawing/2014/main" id="{7A182D31-0748-BAB6-817C-AAF65CA640F2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139;p4">
                <a:extLst>
                  <a:ext uri="{FF2B5EF4-FFF2-40B4-BE49-F238E27FC236}">
                    <a16:creationId xmlns:a16="http://schemas.microsoft.com/office/drawing/2014/main" id="{B626BA26-E4B5-324A-625F-D2103C8600B9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140;p4">
                <a:extLst>
                  <a:ext uri="{FF2B5EF4-FFF2-40B4-BE49-F238E27FC236}">
                    <a16:creationId xmlns:a16="http://schemas.microsoft.com/office/drawing/2014/main" id="{CD034F81-E9B1-77D2-7766-E3152552BA2C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141;p4">
                <a:extLst>
                  <a:ext uri="{FF2B5EF4-FFF2-40B4-BE49-F238E27FC236}">
                    <a16:creationId xmlns:a16="http://schemas.microsoft.com/office/drawing/2014/main" id="{FB9F65BB-523B-F4EF-E175-D96429917C17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142;p4">
                <a:extLst>
                  <a:ext uri="{FF2B5EF4-FFF2-40B4-BE49-F238E27FC236}">
                    <a16:creationId xmlns:a16="http://schemas.microsoft.com/office/drawing/2014/main" id="{608372EF-85D3-4038-5766-632D3A9AD130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143;p4">
                <a:extLst>
                  <a:ext uri="{FF2B5EF4-FFF2-40B4-BE49-F238E27FC236}">
                    <a16:creationId xmlns:a16="http://schemas.microsoft.com/office/drawing/2014/main" id="{02CAD3D1-1051-5562-01B4-953DCDB002B6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144;p4">
                <a:extLst>
                  <a:ext uri="{FF2B5EF4-FFF2-40B4-BE49-F238E27FC236}">
                    <a16:creationId xmlns:a16="http://schemas.microsoft.com/office/drawing/2014/main" id="{6C301BE1-0955-E084-D428-3471D529FE66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145;p4">
                <a:extLst>
                  <a:ext uri="{FF2B5EF4-FFF2-40B4-BE49-F238E27FC236}">
                    <a16:creationId xmlns:a16="http://schemas.microsoft.com/office/drawing/2014/main" id="{46C8EFDC-9F9C-FD27-3B64-D4FA8992FA19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146;p4">
                <a:extLst>
                  <a:ext uri="{FF2B5EF4-FFF2-40B4-BE49-F238E27FC236}">
                    <a16:creationId xmlns:a16="http://schemas.microsoft.com/office/drawing/2014/main" id="{E1372E28-C6F5-23D5-A9A8-F22F9912C246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147;p4">
                <a:extLst>
                  <a:ext uri="{FF2B5EF4-FFF2-40B4-BE49-F238E27FC236}">
                    <a16:creationId xmlns:a16="http://schemas.microsoft.com/office/drawing/2014/main" id="{093A8604-7C0F-E476-5E04-C25C151790FD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148;p4">
                <a:extLst>
                  <a:ext uri="{FF2B5EF4-FFF2-40B4-BE49-F238E27FC236}">
                    <a16:creationId xmlns:a16="http://schemas.microsoft.com/office/drawing/2014/main" id="{B5819215-E44F-4259-E4D1-D9F08615E943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131" name="Google Shape;151;p4">
            <a:extLst>
              <a:ext uri="{FF2B5EF4-FFF2-40B4-BE49-F238E27FC236}">
                <a16:creationId xmlns:a16="http://schemas.microsoft.com/office/drawing/2014/main" id="{E5CD3C88-B46E-1613-0822-DF03210B7178}"/>
              </a:ext>
            </a:extLst>
          </p:cNvPr>
          <p:cNvGrpSpPr>
            <a:grpSpLocks/>
          </p:cNvGrpSpPr>
          <p:nvPr/>
        </p:nvGrpSpPr>
        <p:grpSpPr bwMode="auto">
          <a:xfrm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132" name="Google Shape;152;p4">
              <a:extLst>
                <a:ext uri="{FF2B5EF4-FFF2-40B4-BE49-F238E27FC236}">
                  <a16:creationId xmlns:a16="http://schemas.microsoft.com/office/drawing/2014/main" id="{F42279B4-89AB-86B2-CA94-A7E97DE5A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10143 w 98960"/>
                <a:gd name="T1" fmla="*/ 0 h 15027"/>
                <a:gd name="T2" fmla="*/ 0 w 98960"/>
                <a:gd name="T3" fmla="*/ 708 h 15027"/>
                <a:gd name="T4" fmla="*/ 0 w 98960"/>
                <a:gd name="T5" fmla="*/ 15026 h 15027"/>
                <a:gd name="T6" fmla="*/ 98960 w 98960"/>
                <a:gd name="T7" fmla="*/ 15026 h 15027"/>
                <a:gd name="T8" fmla="*/ 98960 w 98960"/>
                <a:gd name="T9" fmla="*/ 5162 h 15027"/>
                <a:gd name="T10" fmla="*/ 74162 w 98960"/>
                <a:gd name="T11" fmla="*/ 10860 h 15027"/>
                <a:gd name="T12" fmla="*/ 49948 w 98960"/>
                <a:gd name="T13" fmla="*/ 6224 h 15027"/>
                <a:gd name="T14" fmla="*/ 10143 w 98960"/>
                <a:gd name="T15" fmla="*/ 0 h 15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33" name="Google Shape;153;p4">
              <a:extLst>
                <a:ext uri="{FF2B5EF4-FFF2-40B4-BE49-F238E27FC236}">
                  <a16:creationId xmlns:a16="http://schemas.microsoft.com/office/drawing/2014/main" id="{73D0A9CC-755B-5DCD-3B48-97C08281F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2820 w 98960"/>
                <a:gd name="T1" fmla="*/ 0 h 6896"/>
                <a:gd name="T2" fmla="*/ 0 w 98960"/>
                <a:gd name="T3" fmla="*/ 514 h 6896"/>
                <a:gd name="T4" fmla="*/ 0 w 98960"/>
                <a:gd name="T5" fmla="*/ 6895 h 6896"/>
                <a:gd name="T6" fmla="*/ 98960 w 98960"/>
                <a:gd name="T7" fmla="*/ 6895 h 6896"/>
                <a:gd name="T8" fmla="*/ 98960 w 98960"/>
                <a:gd name="T9" fmla="*/ 563 h 6896"/>
                <a:gd name="T10" fmla="*/ 71109 w 98960"/>
                <a:gd name="T11" fmla="*/ 6022 h 6896"/>
                <a:gd name="T12" fmla="*/ 55699 w 98960"/>
                <a:gd name="T13" fmla="*/ 4967 h 6896"/>
                <a:gd name="T14" fmla="*/ 12820 w 98960"/>
                <a:gd name="T15" fmla="*/ 0 h 6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34" name="Google Shape;154;p4">
              <a:extLst>
                <a:ext uri="{FF2B5EF4-FFF2-40B4-BE49-F238E27FC236}">
                  <a16:creationId xmlns:a16="http://schemas.microsoft.com/office/drawing/2014/main" id="{A71EB18B-6C25-F79D-513A-36F56515C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5692 w 98960"/>
                <a:gd name="T1" fmla="*/ 0 h 9764"/>
                <a:gd name="T2" fmla="*/ 0 w 98960"/>
                <a:gd name="T3" fmla="*/ 1153 h 9764"/>
                <a:gd name="T4" fmla="*/ 0 w 98960"/>
                <a:gd name="T5" fmla="*/ 5759 h 9764"/>
                <a:gd name="T6" fmla="*/ 15063 w 98960"/>
                <a:gd name="T7" fmla="*/ 4930 h 9764"/>
                <a:gd name="T8" fmla="*/ 50572 w 98960"/>
                <a:gd name="T9" fmla="*/ 9763 h 9764"/>
                <a:gd name="T10" fmla="*/ 87002 w 98960"/>
                <a:gd name="T11" fmla="*/ 9763 h 9764"/>
                <a:gd name="T12" fmla="*/ 98960 w 98960"/>
                <a:gd name="T13" fmla="*/ 5890 h 9764"/>
                <a:gd name="T14" fmla="*/ 98960 w 98960"/>
                <a:gd name="T15" fmla="*/ 1926 h 9764"/>
                <a:gd name="T16" fmla="*/ 72943 w 98960"/>
                <a:gd name="T17" fmla="*/ 7767 h 9764"/>
                <a:gd name="T18" fmla="*/ 46120 w 98960"/>
                <a:gd name="T19" fmla="*/ 3969 h 9764"/>
                <a:gd name="T20" fmla="*/ 15692 w 98960"/>
                <a:gd name="T21" fmla="*/ 0 h 9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35" name="Google Shape;155;p4">
              <a:extLst>
                <a:ext uri="{FF2B5EF4-FFF2-40B4-BE49-F238E27FC236}">
                  <a16:creationId xmlns:a16="http://schemas.microsoft.com/office/drawing/2014/main" id="{B00D8FBF-21E2-69FF-85E7-7CD3D2525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10139 w 34426"/>
                <a:gd name="T1" fmla="*/ 0 h 6753"/>
                <a:gd name="T2" fmla="*/ 1567 w 34426"/>
                <a:gd name="T3" fmla="*/ 466 h 6753"/>
                <a:gd name="T4" fmla="*/ 7 w 34426"/>
                <a:gd name="T5" fmla="*/ 706 h 6753"/>
                <a:gd name="T6" fmla="*/ 0 w 34426"/>
                <a:gd name="T7" fmla="*/ 706 h 6753"/>
                <a:gd name="T8" fmla="*/ 0 w 34426"/>
                <a:gd name="T9" fmla="*/ 6414 h 6753"/>
                <a:gd name="T10" fmla="*/ 15688 w 34426"/>
                <a:gd name="T11" fmla="*/ 5264 h 6753"/>
                <a:gd name="T12" fmla="*/ 34426 w 34426"/>
                <a:gd name="T13" fmla="*/ 6753 h 6753"/>
                <a:gd name="T14" fmla="*/ 8704 w 34426"/>
                <a:gd name="T15" fmla="*/ 2771 h 6753"/>
                <a:gd name="T16" fmla="*/ 19265 w 34426"/>
                <a:gd name="T17" fmla="*/ 395 h 6753"/>
                <a:gd name="T18" fmla="*/ 10139 w 34426"/>
                <a:gd name="T19" fmla="*/ 0 h 6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36" name="Google Shape;156;p4">
              <a:extLst>
                <a:ext uri="{FF2B5EF4-FFF2-40B4-BE49-F238E27FC236}">
                  <a16:creationId xmlns:a16="http://schemas.microsoft.com/office/drawing/2014/main" id="{472CD37B-7FB6-56A6-57CF-1AE220945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3350 w 18882"/>
                <a:gd name="T1" fmla="*/ 1 h 4822"/>
                <a:gd name="T2" fmla="*/ 13350 w 18882"/>
                <a:gd name="T3" fmla="*/ 1 h 4822"/>
                <a:gd name="T4" fmla="*/ 0 w 18882"/>
                <a:gd name="T5" fmla="*/ 817 h 4822"/>
                <a:gd name="T6" fmla="*/ 0 w 18882"/>
                <a:gd name="T7" fmla="*/ 4821 h 4822"/>
                <a:gd name="T8" fmla="*/ 18881 w 18882"/>
                <a:gd name="T9" fmla="*/ 4821 h 4822"/>
                <a:gd name="T10" fmla="*/ 13350 w 18882"/>
                <a:gd name="T11" fmla="*/ 1 h 4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37" name="Google Shape;157;p4">
              <a:extLst>
                <a:ext uri="{FF2B5EF4-FFF2-40B4-BE49-F238E27FC236}">
                  <a16:creationId xmlns:a16="http://schemas.microsoft.com/office/drawing/2014/main" id="{D835EA40-2989-614E-B4D1-FBF8BE254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5688 w 34431"/>
                <a:gd name="T1" fmla="*/ 1 h 5757"/>
                <a:gd name="T2" fmla="*/ 0 w 34431"/>
                <a:gd name="T3" fmla="*/ 1151 h 5757"/>
                <a:gd name="T4" fmla="*/ 0 w 34431"/>
                <a:gd name="T5" fmla="*/ 3380 h 5757"/>
                <a:gd name="T6" fmla="*/ 0 w 34431"/>
                <a:gd name="T7" fmla="*/ 5757 h 5757"/>
                <a:gd name="T8" fmla="*/ 13350 w 34431"/>
                <a:gd name="T9" fmla="*/ 4941 h 5757"/>
                <a:gd name="T10" fmla="*/ 30707 w 34431"/>
                <a:gd name="T11" fmla="*/ 1376 h 5757"/>
                <a:gd name="T12" fmla="*/ 34431 w 34431"/>
                <a:gd name="T13" fmla="*/ 1490 h 5757"/>
                <a:gd name="T14" fmla="*/ 15688 w 34431"/>
                <a:gd name="T15" fmla="*/ 1 h 5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38" name="Google Shape;158;p4">
              <a:extLst>
                <a:ext uri="{FF2B5EF4-FFF2-40B4-BE49-F238E27FC236}">
                  <a16:creationId xmlns:a16="http://schemas.microsoft.com/office/drawing/2014/main" id="{2BA3F387-D099-24C8-9C11-271DD70AF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1 h 3814"/>
                <a:gd name="T2" fmla="*/ 17095 w 22331"/>
                <a:gd name="T3" fmla="*/ 3265 h 3814"/>
                <a:gd name="T4" fmla="*/ 19954 w 22331"/>
                <a:gd name="T5" fmla="*/ 3813 h 3814"/>
                <a:gd name="T6" fmla="*/ 0 w 22331"/>
                <a:gd name="T7" fmla="*/ 1 h 3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39" name="Google Shape;159;p4">
              <a:extLst>
                <a:ext uri="{FF2B5EF4-FFF2-40B4-BE49-F238E27FC236}">
                  <a16:creationId xmlns:a16="http://schemas.microsoft.com/office/drawing/2014/main" id="{1779B80E-279C-1A6B-4EA4-155EDD4A4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6768 w 16768"/>
                <a:gd name="T1" fmla="*/ 1 h 7259"/>
                <a:gd name="T2" fmla="*/ 0 w 16768"/>
                <a:gd name="T3" fmla="*/ 7258 h 7259"/>
                <a:gd name="T4" fmla="*/ 16768 w 16768"/>
                <a:gd name="T5" fmla="*/ 2028 h 7259"/>
                <a:gd name="T6" fmla="*/ 16768 w 16768"/>
                <a:gd name="T7" fmla="*/ 1 h 7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40" name="Google Shape;160;p4">
              <a:extLst>
                <a:ext uri="{FF2B5EF4-FFF2-40B4-BE49-F238E27FC236}">
                  <a16:creationId xmlns:a16="http://schemas.microsoft.com/office/drawing/2014/main" id="{CB013EA9-6AEC-740A-28F3-D1B2A9650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5747 w 5747"/>
                <a:gd name="T1" fmla="*/ 0 h 3874"/>
                <a:gd name="T2" fmla="*/ 4157 w 5747"/>
                <a:gd name="T3" fmla="*/ 663 h 3874"/>
                <a:gd name="T4" fmla="*/ 1 w 5747"/>
                <a:gd name="T5" fmla="*/ 3873 h 3874"/>
                <a:gd name="T6" fmla="*/ 5747 w 5747"/>
                <a:gd name="T7" fmla="*/ 3873 h 3874"/>
                <a:gd name="T8" fmla="*/ 5747 w 5747"/>
                <a:gd name="T9" fmla="*/ 0 h 3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41" name="Google Shape;161;p4">
              <a:extLst>
                <a:ext uri="{FF2B5EF4-FFF2-40B4-BE49-F238E27FC236}">
                  <a16:creationId xmlns:a16="http://schemas.microsoft.com/office/drawing/2014/main" id="{FBDFCD52-AC77-A7B5-6DBE-72B617A78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6768 w 16768"/>
                <a:gd name="T1" fmla="*/ 1 h 5232"/>
                <a:gd name="T2" fmla="*/ 0 w 16768"/>
                <a:gd name="T3" fmla="*/ 5231 h 5232"/>
                <a:gd name="T4" fmla="*/ 177 w 16768"/>
                <a:gd name="T5" fmla="*/ 5231 h 5232"/>
                <a:gd name="T6" fmla="*/ 14822 w 16768"/>
                <a:gd name="T7" fmla="*/ 2514 h 5232"/>
                <a:gd name="T8" fmla="*/ 14867 w 16768"/>
                <a:gd name="T9" fmla="*/ 2514 h 5232"/>
                <a:gd name="T10" fmla="*/ 15178 w 16768"/>
                <a:gd name="T11" fmla="*/ 4628 h 5232"/>
                <a:gd name="T12" fmla="*/ 16768 w 16768"/>
                <a:gd name="T13" fmla="*/ 3965 h 5232"/>
                <a:gd name="T14" fmla="*/ 16768 w 16768"/>
                <a:gd name="T15" fmla="*/ 1 h 5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149" name="Google Shape;149;p4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150" name="Google Shape;150;p4"/>
          <p:cNvSpPr txBox="1">
            <a:spLocks noGrp="1"/>
          </p:cNvSpPr>
          <p:nvPr>
            <p:ph type="body" idx="1"/>
          </p:nvPr>
        </p:nvSpPr>
        <p:spPr>
          <a:xfrm>
            <a:off x="960000" y="1417800"/>
            <a:ext cx="10272000" cy="1607200"/>
          </a:xfrm>
          <a:prstGeom prst="rect">
            <a:avLst/>
          </a:prstGeom>
        </p:spPr>
        <p:txBody>
          <a:bodyPr/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unito Light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40479704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163;p5">
            <a:extLst>
              <a:ext uri="{FF2B5EF4-FFF2-40B4-BE49-F238E27FC236}">
                <a16:creationId xmlns:a16="http://schemas.microsoft.com/office/drawing/2014/main" id="{61B884B1-7EF9-AB60-2ED3-D7C7E597653B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164;p5">
              <a:extLst>
                <a:ext uri="{FF2B5EF4-FFF2-40B4-BE49-F238E27FC236}">
                  <a16:creationId xmlns:a16="http://schemas.microsoft.com/office/drawing/2014/main" id="{1452C39D-8827-EA8C-B6A4-26B7E9C488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165;p5">
                <a:extLst>
                  <a:ext uri="{FF2B5EF4-FFF2-40B4-BE49-F238E27FC236}">
                    <a16:creationId xmlns:a16="http://schemas.microsoft.com/office/drawing/2014/main" id="{F8D35CDF-0593-9322-9BDB-E0D0F8242DC1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166;p5">
                <a:extLst>
                  <a:ext uri="{FF2B5EF4-FFF2-40B4-BE49-F238E27FC236}">
                    <a16:creationId xmlns:a16="http://schemas.microsoft.com/office/drawing/2014/main" id="{77E82EE1-EE48-44AA-078F-2AE00028C2FE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167;p5">
                <a:extLst>
                  <a:ext uri="{FF2B5EF4-FFF2-40B4-BE49-F238E27FC236}">
                    <a16:creationId xmlns:a16="http://schemas.microsoft.com/office/drawing/2014/main" id="{DB2BC79E-B229-392F-8A13-C6EB929F0652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168;p5">
                <a:extLst>
                  <a:ext uri="{FF2B5EF4-FFF2-40B4-BE49-F238E27FC236}">
                    <a16:creationId xmlns:a16="http://schemas.microsoft.com/office/drawing/2014/main" id="{BA5D77C0-E54C-2185-BD37-EB86CAC34E04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169;p5">
                <a:extLst>
                  <a:ext uri="{FF2B5EF4-FFF2-40B4-BE49-F238E27FC236}">
                    <a16:creationId xmlns:a16="http://schemas.microsoft.com/office/drawing/2014/main" id="{95408292-DC29-5D5A-F88D-258949E91DE1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170;p5">
                <a:extLst>
                  <a:ext uri="{FF2B5EF4-FFF2-40B4-BE49-F238E27FC236}">
                    <a16:creationId xmlns:a16="http://schemas.microsoft.com/office/drawing/2014/main" id="{3BBD0EC7-27DE-F768-2B27-B892558F1B86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171;p5">
                <a:extLst>
                  <a:ext uri="{FF2B5EF4-FFF2-40B4-BE49-F238E27FC236}">
                    <a16:creationId xmlns:a16="http://schemas.microsoft.com/office/drawing/2014/main" id="{1966C895-5D2E-1066-1235-02C15F9E68C1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172;p5">
                <a:extLst>
                  <a:ext uri="{FF2B5EF4-FFF2-40B4-BE49-F238E27FC236}">
                    <a16:creationId xmlns:a16="http://schemas.microsoft.com/office/drawing/2014/main" id="{C4B7B62F-1C87-4770-D004-D2B819BBA544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173;p5">
                <a:extLst>
                  <a:ext uri="{FF2B5EF4-FFF2-40B4-BE49-F238E27FC236}">
                    <a16:creationId xmlns:a16="http://schemas.microsoft.com/office/drawing/2014/main" id="{7EDA1ED7-E7CB-C350-0D91-C33A3939C367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174;p5">
                <a:extLst>
                  <a:ext uri="{FF2B5EF4-FFF2-40B4-BE49-F238E27FC236}">
                    <a16:creationId xmlns:a16="http://schemas.microsoft.com/office/drawing/2014/main" id="{245B64B8-C0CD-1582-7027-97D9D811C9D8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175;p5">
                <a:extLst>
                  <a:ext uri="{FF2B5EF4-FFF2-40B4-BE49-F238E27FC236}">
                    <a16:creationId xmlns:a16="http://schemas.microsoft.com/office/drawing/2014/main" id="{12905C81-1F86-804A-5FB8-1E966DC037F0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176;p5">
                <a:extLst>
                  <a:ext uri="{FF2B5EF4-FFF2-40B4-BE49-F238E27FC236}">
                    <a16:creationId xmlns:a16="http://schemas.microsoft.com/office/drawing/2014/main" id="{1CE0C93B-2515-B0E8-CCC2-6FD9A2A6DF69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2" name="Google Shape;177;p5">
                <a:extLst>
                  <a:ext uri="{FF2B5EF4-FFF2-40B4-BE49-F238E27FC236}">
                    <a16:creationId xmlns:a16="http://schemas.microsoft.com/office/drawing/2014/main" id="{6271BEB2-ECA1-65A2-AB37-4F3CB9EE20A9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3" name="Google Shape;178;p5">
                <a:extLst>
                  <a:ext uri="{FF2B5EF4-FFF2-40B4-BE49-F238E27FC236}">
                    <a16:creationId xmlns:a16="http://schemas.microsoft.com/office/drawing/2014/main" id="{65279D71-2B60-6A20-F8CB-E41FFED1BFA6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4" name="Google Shape;179;p5">
                <a:extLst>
                  <a:ext uri="{FF2B5EF4-FFF2-40B4-BE49-F238E27FC236}">
                    <a16:creationId xmlns:a16="http://schemas.microsoft.com/office/drawing/2014/main" id="{0221B462-6005-9D32-80E8-E0F4CC1AB5A7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180;p5">
              <a:extLst>
                <a:ext uri="{FF2B5EF4-FFF2-40B4-BE49-F238E27FC236}">
                  <a16:creationId xmlns:a16="http://schemas.microsoft.com/office/drawing/2014/main" id="{0423DA2D-6DD5-03E0-6786-F7DDA8E02F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181;p5">
                <a:extLst>
                  <a:ext uri="{FF2B5EF4-FFF2-40B4-BE49-F238E27FC236}">
                    <a16:creationId xmlns:a16="http://schemas.microsoft.com/office/drawing/2014/main" id="{4DB03522-AE7C-2CBD-511D-FB2B8FC920C9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182;p5">
                <a:extLst>
                  <a:ext uri="{FF2B5EF4-FFF2-40B4-BE49-F238E27FC236}">
                    <a16:creationId xmlns:a16="http://schemas.microsoft.com/office/drawing/2014/main" id="{B633F1E3-5F7E-AC48-C74D-B3EDCD86783D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183;p5">
                <a:extLst>
                  <a:ext uri="{FF2B5EF4-FFF2-40B4-BE49-F238E27FC236}">
                    <a16:creationId xmlns:a16="http://schemas.microsoft.com/office/drawing/2014/main" id="{FD37636B-FB6F-C1FE-292C-8EEC0AD71B63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184;p5">
                <a:extLst>
                  <a:ext uri="{FF2B5EF4-FFF2-40B4-BE49-F238E27FC236}">
                    <a16:creationId xmlns:a16="http://schemas.microsoft.com/office/drawing/2014/main" id="{8180F50D-05DE-5DE4-D5D8-671475BFB63E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185;p5">
                <a:extLst>
                  <a:ext uri="{FF2B5EF4-FFF2-40B4-BE49-F238E27FC236}">
                    <a16:creationId xmlns:a16="http://schemas.microsoft.com/office/drawing/2014/main" id="{0B2F485B-BAC8-3A4D-0328-70D726C07047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186;p5">
                <a:extLst>
                  <a:ext uri="{FF2B5EF4-FFF2-40B4-BE49-F238E27FC236}">
                    <a16:creationId xmlns:a16="http://schemas.microsoft.com/office/drawing/2014/main" id="{A822B710-F257-0AF7-E879-5180BCB1BF72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187;p5">
                <a:extLst>
                  <a:ext uri="{FF2B5EF4-FFF2-40B4-BE49-F238E27FC236}">
                    <a16:creationId xmlns:a16="http://schemas.microsoft.com/office/drawing/2014/main" id="{B205DB76-3924-E4FA-1BA3-9D08CB6548D6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188;p5">
                <a:extLst>
                  <a:ext uri="{FF2B5EF4-FFF2-40B4-BE49-F238E27FC236}">
                    <a16:creationId xmlns:a16="http://schemas.microsoft.com/office/drawing/2014/main" id="{C0746233-24EE-EDC1-7B93-015F416B14EC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189;p5">
                <a:extLst>
                  <a:ext uri="{FF2B5EF4-FFF2-40B4-BE49-F238E27FC236}">
                    <a16:creationId xmlns:a16="http://schemas.microsoft.com/office/drawing/2014/main" id="{949DE9C9-1F76-A89B-A787-C538DEFFD605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190;p5">
                <a:extLst>
                  <a:ext uri="{FF2B5EF4-FFF2-40B4-BE49-F238E27FC236}">
                    <a16:creationId xmlns:a16="http://schemas.microsoft.com/office/drawing/2014/main" id="{B256E2BE-ACD3-7447-FB31-61EED35AB4E1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191;p5">
                <a:extLst>
                  <a:ext uri="{FF2B5EF4-FFF2-40B4-BE49-F238E27FC236}">
                    <a16:creationId xmlns:a16="http://schemas.microsoft.com/office/drawing/2014/main" id="{3440DD3A-746F-2D26-EB47-186FDADF5EF5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192;p5">
                <a:extLst>
                  <a:ext uri="{FF2B5EF4-FFF2-40B4-BE49-F238E27FC236}">
                    <a16:creationId xmlns:a16="http://schemas.microsoft.com/office/drawing/2014/main" id="{33823FEE-EC99-FB7C-508A-2557DF1993D2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193;p5">
                <a:extLst>
                  <a:ext uri="{FF2B5EF4-FFF2-40B4-BE49-F238E27FC236}">
                    <a16:creationId xmlns:a16="http://schemas.microsoft.com/office/drawing/2014/main" id="{E8E84778-2D98-E246-842C-2C110394EED9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194;p5">
                <a:extLst>
                  <a:ext uri="{FF2B5EF4-FFF2-40B4-BE49-F238E27FC236}">
                    <a16:creationId xmlns:a16="http://schemas.microsoft.com/office/drawing/2014/main" id="{7C2CF506-D9A1-E79C-5E3E-5C00B1864823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195;p5">
                <a:extLst>
                  <a:ext uri="{FF2B5EF4-FFF2-40B4-BE49-F238E27FC236}">
                    <a16:creationId xmlns:a16="http://schemas.microsoft.com/office/drawing/2014/main" id="{C7AAB84E-7775-B8F0-EEC7-F34836100A13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sp>
        <p:nvSpPr>
          <p:cNvPr id="195" name="Google Shape;201;p5">
            <a:extLst>
              <a:ext uri="{FF2B5EF4-FFF2-40B4-BE49-F238E27FC236}">
                <a16:creationId xmlns:a16="http://schemas.microsoft.com/office/drawing/2014/main" id="{7B0D6E55-F11A-A980-5634-5A12BD81F0C0}"/>
              </a:ext>
            </a:extLst>
          </p:cNvPr>
          <p:cNvSpPr>
            <a:spLocks/>
          </p:cNvSpPr>
          <p:nvPr/>
        </p:nvSpPr>
        <p:spPr bwMode="auto">
          <a:xfrm>
            <a:off x="-3987800" y="4000500"/>
            <a:ext cx="5614988" cy="3059113"/>
          </a:xfrm>
          <a:custGeom>
            <a:avLst/>
            <a:gdLst>
              <a:gd name="T0" fmla="*/ 17474 w 44964"/>
              <a:gd name="T1" fmla="*/ 10019 h 24495"/>
              <a:gd name="T2" fmla="*/ 18098 w 44964"/>
              <a:gd name="T3" fmla="*/ 10737 h 24495"/>
              <a:gd name="T4" fmla="*/ 18333 w 44964"/>
              <a:gd name="T5" fmla="*/ 10737 h 24495"/>
              <a:gd name="T6" fmla="*/ 26899 w 44964"/>
              <a:gd name="T7" fmla="*/ 10019 h 24495"/>
              <a:gd name="T8" fmla="*/ 27136 w 44964"/>
              <a:gd name="T9" fmla="*/ 10737 h 24495"/>
              <a:gd name="T10" fmla="*/ 27760 w 44964"/>
              <a:gd name="T11" fmla="*/ 10019 h 24495"/>
              <a:gd name="T12" fmla="*/ 28767 w 44964"/>
              <a:gd name="T13" fmla="*/ 10019 h 24495"/>
              <a:gd name="T14" fmla="*/ 6470 w 44964"/>
              <a:gd name="T15" fmla="*/ 13892 h 24495"/>
              <a:gd name="T16" fmla="*/ 7094 w 44964"/>
              <a:gd name="T17" fmla="*/ 14609 h 24495"/>
              <a:gd name="T18" fmla="*/ 7329 w 44964"/>
              <a:gd name="T19" fmla="*/ 14609 h 24495"/>
              <a:gd name="T20" fmla="*/ 37635 w 44964"/>
              <a:gd name="T21" fmla="*/ 13892 h 24495"/>
              <a:gd name="T22" fmla="*/ 37870 w 44964"/>
              <a:gd name="T23" fmla="*/ 14609 h 24495"/>
              <a:gd name="T24" fmla="*/ 38495 w 44964"/>
              <a:gd name="T25" fmla="*/ 13892 h 24495"/>
              <a:gd name="T26" fmla="*/ 39503 w 44964"/>
              <a:gd name="T27" fmla="*/ 13892 h 24495"/>
              <a:gd name="T28" fmla="*/ 44329 w 44964"/>
              <a:gd name="T29" fmla="*/ 14291 h 24495"/>
              <a:gd name="T30" fmla="*/ 21751 w 44964"/>
              <a:gd name="T31" fmla="*/ 22161 h 24495"/>
              <a:gd name="T32" fmla="*/ 23213 w 44964"/>
              <a:gd name="T33" fmla="*/ 22161 h 24495"/>
              <a:gd name="T34" fmla="*/ 18854 w 44964"/>
              <a:gd name="T35" fmla="*/ 8326 h 24495"/>
              <a:gd name="T36" fmla="*/ 17401 w 44964"/>
              <a:gd name="T37" fmla="*/ 7647 h 24495"/>
              <a:gd name="T38" fmla="*/ 15699 w 44964"/>
              <a:gd name="T39" fmla="*/ 10413 h 24495"/>
              <a:gd name="T40" fmla="*/ 15518 w 44964"/>
              <a:gd name="T41" fmla="*/ 9548 h 24495"/>
              <a:gd name="T42" fmla="*/ 15129 w 44964"/>
              <a:gd name="T43" fmla="*/ 8825 h 24495"/>
              <a:gd name="T44" fmla="*/ 14592 w 44964"/>
              <a:gd name="T45" fmla="*/ 8227 h 24495"/>
              <a:gd name="T46" fmla="*/ 13404 w 44964"/>
              <a:gd name="T47" fmla="*/ 7428 h 24495"/>
              <a:gd name="T48" fmla="*/ 7850 w 44964"/>
              <a:gd name="T49" fmla="*/ 12193 h 24495"/>
              <a:gd name="T50" fmla="*/ 6399 w 44964"/>
              <a:gd name="T51" fmla="*/ 11520 h 24495"/>
              <a:gd name="T52" fmla="*/ 4059 w 44964"/>
              <a:gd name="T53" fmla="*/ 14373 h 24495"/>
              <a:gd name="T54" fmla="*/ 2981 w 44964"/>
              <a:gd name="T55" fmla="*/ 12795 h 24495"/>
              <a:gd name="T56" fmla="*/ 1430 w 44964"/>
              <a:gd name="T57" fmla="*/ 20525 h 24495"/>
              <a:gd name="T58" fmla="*/ 1540 w 44964"/>
              <a:gd name="T59" fmla="*/ 17764 h 24495"/>
              <a:gd name="T60" fmla="*/ 1255 w 44964"/>
              <a:gd name="T61" fmla="*/ 14291 h 24495"/>
              <a:gd name="T62" fmla="*/ 767 w 44964"/>
              <a:gd name="T63" fmla="*/ 12971 h 24495"/>
              <a:gd name="T64" fmla="*/ 368 w 44964"/>
              <a:gd name="T65" fmla="*/ 15004 h 24495"/>
              <a:gd name="T66" fmla="*/ 89 w 44964"/>
              <a:gd name="T67" fmla="*/ 18005 h 24495"/>
              <a:gd name="T68" fmla="*/ 148 w 44964"/>
              <a:gd name="T69" fmla="*/ 22161 h 24495"/>
              <a:gd name="T70" fmla="*/ 44964 w 44964"/>
              <a:gd name="T71" fmla="*/ 20525 h 24495"/>
              <a:gd name="T72" fmla="*/ 44695 w 44964"/>
              <a:gd name="T73" fmla="*/ 17764 h 24495"/>
              <a:gd name="T74" fmla="*/ 44816 w 44964"/>
              <a:gd name="T75" fmla="*/ 14291 h 24495"/>
              <a:gd name="T76" fmla="*/ 44109 w 44964"/>
              <a:gd name="T77" fmla="*/ 13452 h 24495"/>
              <a:gd name="T78" fmla="*/ 43490 w 44964"/>
              <a:gd name="T79" fmla="*/ 15004 h 24495"/>
              <a:gd name="T80" fmla="*/ 43600 w 44964"/>
              <a:gd name="T81" fmla="*/ 18005 h 24495"/>
              <a:gd name="T82" fmla="*/ 42630 w 44964"/>
              <a:gd name="T83" fmla="*/ 22161 h 24495"/>
              <a:gd name="T84" fmla="*/ 41732 w 44964"/>
              <a:gd name="T85" fmla="*/ 12795 h 24495"/>
              <a:gd name="T86" fmla="*/ 39743 w 44964"/>
              <a:gd name="T87" fmla="*/ 14609 h 24495"/>
              <a:gd name="T88" fmla="*/ 38325 w 44964"/>
              <a:gd name="T89" fmla="*/ 11520 h 24495"/>
              <a:gd name="T90" fmla="*/ 33484 w 44964"/>
              <a:gd name="T91" fmla="*/ 3873 h 24495"/>
              <a:gd name="T92" fmla="*/ 30575 w 44964"/>
              <a:gd name="T93" fmla="*/ 8058 h 24495"/>
              <a:gd name="T94" fmla="*/ 30005 w 44964"/>
              <a:gd name="T95" fmla="*/ 8611 h 24495"/>
              <a:gd name="T96" fmla="*/ 29561 w 44964"/>
              <a:gd name="T97" fmla="*/ 9291 h 24495"/>
              <a:gd name="T98" fmla="*/ 29305 w 44964"/>
              <a:gd name="T99" fmla="*/ 10107 h 24495"/>
              <a:gd name="T100" fmla="*/ 29002 w 44964"/>
              <a:gd name="T101" fmla="*/ 10019 h 24495"/>
              <a:gd name="T102" fmla="*/ 26418 w 44964"/>
              <a:gd name="T103" fmla="*/ 9306 h 24495"/>
              <a:gd name="T104" fmla="*/ 26643 w 44964"/>
              <a:gd name="T105" fmla="*/ 7412 h 24495"/>
              <a:gd name="T106" fmla="*/ 26686 w 44964"/>
              <a:gd name="T107" fmla="*/ 6404 h 24495"/>
              <a:gd name="T108" fmla="*/ 26467 w 44964"/>
              <a:gd name="T109" fmla="*/ 5555 h 24495"/>
              <a:gd name="T110" fmla="*/ 26051 w 44964"/>
              <a:gd name="T111" fmla="*/ 4849 h 24495"/>
              <a:gd name="T112" fmla="*/ 25498 w 44964"/>
              <a:gd name="T113" fmla="*/ 4273 h 24495"/>
              <a:gd name="T114" fmla="*/ 22879 w 44964"/>
              <a:gd name="T115" fmla="*/ 1885 h 24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4964" h="24495" extrusionOk="0">
                <a:moveTo>
                  <a:pt x="16849" y="10019"/>
                </a:moveTo>
                <a:lnTo>
                  <a:pt x="16849" y="10737"/>
                </a:lnTo>
                <a:lnTo>
                  <a:pt x="16465" y="10737"/>
                </a:lnTo>
                <a:lnTo>
                  <a:pt x="16465" y="10019"/>
                </a:lnTo>
                <a:lnTo>
                  <a:pt x="16849" y="10019"/>
                </a:lnTo>
                <a:close/>
                <a:moveTo>
                  <a:pt x="17474" y="10019"/>
                </a:moveTo>
                <a:lnTo>
                  <a:pt x="17474" y="10737"/>
                </a:lnTo>
                <a:lnTo>
                  <a:pt x="17090" y="10737"/>
                </a:lnTo>
                <a:lnTo>
                  <a:pt x="17090" y="10019"/>
                </a:lnTo>
                <a:lnTo>
                  <a:pt x="17474" y="10019"/>
                </a:lnTo>
                <a:close/>
                <a:moveTo>
                  <a:pt x="18098" y="10019"/>
                </a:moveTo>
                <a:lnTo>
                  <a:pt x="18098" y="10737"/>
                </a:lnTo>
                <a:lnTo>
                  <a:pt x="17709" y="10737"/>
                </a:lnTo>
                <a:lnTo>
                  <a:pt x="17709" y="10019"/>
                </a:lnTo>
                <a:lnTo>
                  <a:pt x="18098" y="10019"/>
                </a:lnTo>
                <a:close/>
                <a:moveTo>
                  <a:pt x="18854" y="9997"/>
                </a:moveTo>
                <a:lnTo>
                  <a:pt x="18854" y="10737"/>
                </a:lnTo>
                <a:lnTo>
                  <a:pt x="18333" y="10737"/>
                </a:lnTo>
                <a:lnTo>
                  <a:pt x="18333" y="10019"/>
                </a:lnTo>
                <a:lnTo>
                  <a:pt x="18815" y="10019"/>
                </a:lnTo>
                <a:cubicBezTo>
                  <a:pt x="18815" y="10019"/>
                  <a:pt x="18832" y="10014"/>
                  <a:pt x="18854" y="9997"/>
                </a:cubicBezTo>
                <a:close/>
                <a:moveTo>
                  <a:pt x="26380" y="9997"/>
                </a:moveTo>
                <a:cubicBezTo>
                  <a:pt x="26401" y="10014"/>
                  <a:pt x="26418" y="10019"/>
                  <a:pt x="26418" y="10019"/>
                </a:cubicBezTo>
                <a:lnTo>
                  <a:pt x="26899" y="10019"/>
                </a:lnTo>
                <a:lnTo>
                  <a:pt x="26899" y="10737"/>
                </a:lnTo>
                <a:lnTo>
                  <a:pt x="26380" y="10737"/>
                </a:lnTo>
                <a:lnTo>
                  <a:pt x="26380" y="9997"/>
                </a:lnTo>
                <a:close/>
                <a:moveTo>
                  <a:pt x="27518" y="10019"/>
                </a:moveTo>
                <a:lnTo>
                  <a:pt x="27518" y="10737"/>
                </a:lnTo>
                <a:lnTo>
                  <a:pt x="27136" y="10737"/>
                </a:lnTo>
                <a:lnTo>
                  <a:pt x="27136" y="10019"/>
                </a:lnTo>
                <a:lnTo>
                  <a:pt x="27518" y="10019"/>
                </a:lnTo>
                <a:close/>
                <a:moveTo>
                  <a:pt x="28143" y="10019"/>
                </a:moveTo>
                <a:lnTo>
                  <a:pt x="28143" y="10737"/>
                </a:lnTo>
                <a:lnTo>
                  <a:pt x="27760" y="10737"/>
                </a:lnTo>
                <a:lnTo>
                  <a:pt x="27760" y="10019"/>
                </a:lnTo>
                <a:lnTo>
                  <a:pt x="28143" y="10019"/>
                </a:lnTo>
                <a:close/>
                <a:moveTo>
                  <a:pt x="28767" y="10019"/>
                </a:moveTo>
                <a:lnTo>
                  <a:pt x="28767" y="10737"/>
                </a:lnTo>
                <a:lnTo>
                  <a:pt x="28384" y="10737"/>
                </a:lnTo>
                <a:lnTo>
                  <a:pt x="28384" y="10019"/>
                </a:lnTo>
                <a:lnTo>
                  <a:pt x="28767" y="10019"/>
                </a:lnTo>
                <a:close/>
                <a:moveTo>
                  <a:pt x="5845" y="13892"/>
                </a:moveTo>
                <a:lnTo>
                  <a:pt x="5845" y="14609"/>
                </a:lnTo>
                <a:lnTo>
                  <a:pt x="5461" y="14609"/>
                </a:lnTo>
                <a:lnTo>
                  <a:pt x="5461" y="13892"/>
                </a:lnTo>
                <a:lnTo>
                  <a:pt x="5845" y="13892"/>
                </a:lnTo>
                <a:close/>
                <a:moveTo>
                  <a:pt x="6470" y="13892"/>
                </a:moveTo>
                <a:lnTo>
                  <a:pt x="6470" y="14609"/>
                </a:lnTo>
                <a:lnTo>
                  <a:pt x="6086" y="14609"/>
                </a:lnTo>
                <a:lnTo>
                  <a:pt x="6086" y="13892"/>
                </a:lnTo>
                <a:lnTo>
                  <a:pt x="6470" y="13892"/>
                </a:lnTo>
                <a:close/>
                <a:moveTo>
                  <a:pt x="7094" y="13892"/>
                </a:moveTo>
                <a:lnTo>
                  <a:pt x="7094" y="14609"/>
                </a:lnTo>
                <a:lnTo>
                  <a:pt x="6710" y="14609"/>
                </a:lnTo>
                <a:lnTo>
                  <a:pt x="6710" y="13892"/>
                </a:lnTo>
                <a:lnTo>
                  <a:pt x="7094" y="13892"/>
                </a:lnTo>
                <a:close/>
                <a:moveTo>
                  <a:pt x="7850" y="13864"/>
                </a:moveTo>
                <a:lnTo>
                  <a:pt x="7850" y="14609"/>
                </a:lnTo>
                <a:lnTo>
                  <a:pt x="7329" y="14609"/>
                </a:lnTo>
                <a:lnTo>
                  <a:pt x="7329" y="13892"/>
                </a:lnTo>
                <a:lnTo>
                  <a:pt x="7812" y="13892"/>
                </a:lnTo>
                <a:cubicBezTo>
                  <a:pt x="7812" y="13892"/>
                  <a:pt x="7828" y="13880"/>
                  <a:pt x="7850" y="13864"/>
                </a:cubicBezTo>
                <a:close/>
                <a:moveTo>
                  <a:pt x="37114" y="13864"/>
                </a:moveTo>
                <a:cubicBezTo>
                  <a:pt x="37137" y="13880"/>
                  <a:pt x="37153" y="13892"/>
                  <a:pt x="37153" y="13892"/>
                </a:cubicBezTo>
                <a:lnTo>
                  <a:pt x="37635" y="13892"/>
                </a:lnTo>
                <a:lnTo>
                  <a:pt x="37635" y="14609"/>
                </a:lnTo>
                <a:lnTo>
                  <a:pt x="37114" y="14609"/>
                </a:lnTo>
                <a:lnTo>
                  <a:pt x="37114" y="13864"/>
                </a:lnTo>
                <a:close/>
                <a:moveTo>
                  <a:pt x="38259" y="13892"/>
                </a:moveTo>
                <a:lnTo>
                  <a:pt x="38259" y="14609"/>
                </a:lnTo>
                <a:lnTo>
                  <a:pt x="37870" y="14609"/>
                </a:lnTo>
                <a:lnTo>
                  <a:pt x="37870" y="13892"/>
                </a:lnTo>
                <a:lnTo>
                  <a:pt x="38259" y="13892"/>
                </a:lnTo>
                <a:close/>
                <a:moveTo>
                  <a:pt x="38879" y="13892"/>
                </a:moveTo>
                <a:lnTo>
                  <a:pt x="38879" y="14609"/>
                </a:lnTo>
                <a:lnTo>
                  <a:pt x="38495" y="14609"/>
                </a:lnTo>
                <a:lnTo>
                  <a:pt x="38495" y="13892"/>
                </a:lnTo>
                <a:lnTo>
                  <a:pt x="38879" y="13892"/>
                </a:lnTo>
                <a:close/>
                <a:moveTo>
                  <a:pt x="39503" y="13892"/>
                </a:moveTo>
                <a:lnTo>
                  <a:pt x="39503" y="14609"/>
                </a:lnTo>
                <a:lnTo>
                  <a:pt x="39119" y="14609"/>
                </a:lnTo>
                <a:lnTo>
                  <a:pt x="39119" y="13892"/>
                </a:lnTo>
                <a:lnTo>
                  <a:pt x="39503" y="13892"/>
                </a:lnTo>
                <a:close/>
                <a:moveTo>
                  <a:pt x="987" y="14291"/>
                </a:moveTo>
                <a:lnTo>
                  <a:pt x="987" y="15004"/>
                </a:lnTo>
                <a:lnTo>
                  <a:pt x="636" y="15004"/>
                </a:lnTo>
                <a:lnTo>
                  <a:pt x="636" y="14291"/>
                </a:lnTo>
                <a:lnTo>
                  <a:pt x="987" y="14291"/>
                </a:lnTo>
                <a:close/>
                <a:moveTo>
                  <a:pt x="44329" y="14291"/>
                </a:moveTo>
                <a:lnTo>
                  <a:pt x="44329" y="15004"/>
                </a:lnTo>
                <a:lnTo>
                  <a:pt x="43978" y="15004"/>
                </a:lnTo>
                <a:lnTo>
                  <a:pt x="43978" y="14291"/>
                </a:lnTo>
                <a:lnTo>
                  <a:pt x="44329" y="14291"/>
                </a:lnTo>
                <a:close/>
                <a:moveTo>
                  <a:pt x="21789" y="20623"/>
                </a:moveTo>
                <a:lnTo>
                  <a:pt x="21751" y="22161"/>
                </a:lnTo>
                <a:lnTo>
                  <a:pt x="20892" y="22161"/>
                </a:lnTo>
                <a:lnTo>
                  <a:pt x="20892" y="20623"/>
                </a:lnTo>
                <a:lnTo>
                  <a:pt x="21789" y="20623"/>
                </a:lnTo>
                <a:close/>
                <a:moveTo>
                  <a:pt x="24073" y="20623"/>
                </a:moveTo>
                <a:lnTo>
                  <a:pt x="24073" y="22161"/>
                </a:lnTo>
                <a:lnTo>
                  <a:pt x="23213" y="22161"/>
                </a:lnTo>
                <a:lnTo>
                  <a:pt x="23175" y="20623"/>
                </a:lnTo>
                <a:lnTo>
                  <a:pt x="24073" y="20623"/>
                </a:lnTo>
                <a:close/>
                <a:moveTo>
                  <a:pt x="22485" y="1"/>
                </a:moveTo>
                <a:lnTo>
                  <a:pt x="22348" y="1885"/>
                </a:lnTo>
                <a:cubicBezTo>
                  <a:pt x="21954" y="2969"/>
                  <a:pt x="20826" y="3555"/>
                  <a:pt x="20826" y="3555"/>
                </a:cubicBezTo>
                <a:cubicBezTo>
                  <a:pt x="19413" y="4273"/>
                  <a:pt x="17829" y="5697"/>
                  <a:pt x="18854" y="8326"/>
                </a:cubicBezTo>
                <a:lnTo>
                  <a:pt x="18854" y="9318"/>
                </a:lnTo>
                <a:cubicBezTo>
                  <a:pt x="18837" y="9312"/>
                  <a:pt x="18832" y="9306"/>
                  <a:pt x="18815" y="9306"/>
                </a:cubicBezTo>
                <a:cubicBezTo>
                  <a:pt x="18815" y="9306"/>
                  <a:pt x="18749" y="8244"/>
                  <a:pt x="17643" y="7647"/>
                </a:cubicBezTo>
                <a:lnTo>
                  <a:pt x="17643" y="6892"/>
                </a:lnTo>
                <a:lnTo>
                  <a:pt x="17401" y="6892"/>
                </a:lnTo>
                <a:lnTo>
                  <a:pt x="17401" y="7647"/>
                </a:lnTo>
                <a:cubicBezTo>
                  <a:pt x="16296" y="8244"/>
                  <a:pt x="16225" y="9306"/>
                  <a:pt x="16225" y="9306"/>
                </a:cubicBezTo>
                <a:cubicBezTo>
                  <a:pt x="15457" y="9493"/>
                  <a:pt x="16225" y="10019"/>
                  <a:pt x="16225" y="10019"/>
                </a:cubicBezTo>
                <a:lnTo>
                  <a:pt x="16225" y="10737"/>
                </a:lnTo>
                <a:lnTo>
                  <a:pt x="15704" y="10737"/>
                </a:lnTo>
                <a:cubicBezTo>
                  <a:pt x="15704" y="10687"/>
                  <a:pt x="15699" y="10638"/>
                  <a:pt x="15699" y="10588"/>
                </a:cubicBezTo>
                <a:lnTo>
                  <a:pt x="15699" y="10413"/>
                </a:lnTo>
                <a:cubicBezTo>
                  <a:pt x="15693" y="10363"/>
                  <a:pt x="15687" y="10320"/>
                  <a:pt x="15682" y="10271"/>
                </a:cubicBezTo>
                <a:lnTo>
                  <a:pt x="15666" y="10107"/>
                </a:lnTo>
                <a:cubicBezTo>
                  <a:pt x="15654" y="10062"/>
                  <a:pt x="15644" y="10019"/>
                  <a:pt x="15639" y="9976"/>
                </a:cubicBezTo>
                <a:cubicBezTo>
                  <a:pt x="15627" y="9920"/>
                  <a:pt x="15616" y="9870"/>
                  <a:pt x="15600" y="9822"/>
                </a:cubicBezTo>
                <a:cubicBezTo>
                  <a:pt x="15589" y="9778"/>
                  <a:pt x="15578" y="9734"/>
                  <a:pt x="15561" y="9690"/>
                </a:cubicBezTo>
                <a:cubicBezTo>
                  <a:pt x="15545" y="9640"/>
                  <a:pt x="15535" y="9597"/>
                  <a:pt x="15518" y="9548"/>
                </a:cubicBezTo>
                <a:cubicBezTo>
                  <a:pt x="15502" y="9504"/>
                  <a:pt x="15485" y="9465"/>
                  <a:pt x="15462" y="9427"/>
                </a:cubicBezTo>
                <a:cubicBezTo>
                  <a:pt x="15447" y="9377"/>
                  <a:pt x="15424" y="9334"/>
                  <a:pt x="15409" y="9291"/>
                </a:cubicBezTo>
                <a:cubicBezTo>
                  <a:pt x="15386" y="9253"/>
                  <a:pt x="15364" y="9213"/>
                  <a:pt x="15348" y="9175"/>
                </a:cubicBezTo>
                <a:cubicBezTo>
                  <a:pt x="15320" y="9132"/>
                  <a:pt x="15298" y="9093"/>
                  <a:pt x="15277" y="9049"/>
                </a:cubicBezTo>
                <a:cubicBezTo>
                  <a:pt x="15255" y="9011"/>
                  <a:pt x="15227" y="8978"/>
                  <a:pt x="15206" y="8940"/>
                </a:cubicBezTo>
                <a:cubicBezTo>
                  <a:pt x="15179" y="8902"/>
                  <a:pt x="15156" y="8863"/>
                  <a:pt x="15129" y="8825"/>
                </a:cubicBezTo>
                <a:cubicBezTo>
                  <a:pt x="15101" y="8786"/>
                  <a:pt x="15075" y="8753"/>
                  <a:pt x="15047" y="8720"/>
                </a:cubicBezTo>
                <a:cubicBezTo>
                  <a:pt x="15019" y="8682"/>
                  <a:pt x="14992" y="8644"/>
                  <a:pt x="14964" y="8611"/>
                </a:cubicBezTo>
                <a:cubicBezTo>
                  <a:pt x="14931" y="8578"/>
                  <a:pt x="14904" y="8545"/>
                  <a:pt x="14877" y="8512"/>
                </a:cubicBezTo>
                <a:cubicBezTo>
                  <a:pt x="14845" y="8480"/>
                  <a:pt x="14817" y="8447"/>
                  <a:pt x="14784" y="8414"/>
                </a:cubicBezTo>
                <a:cubicBezTo>
                  <a:pt x="14751" y="8381"/>
                  <a:pt x="14724" y="8353"/>
                  <a:pt x="14691" y="8321"/>
                </a:cubicBezTo>
                <a:cubicBezTo>
                  <a:pt x="14658" y="8288"/>
                  <a:pt x="14625" y="8260"/>
                  <a:pt x="14592" y="8227"/>
                </a:cubicBezTo>
                <a:cubicBezTo>
                  <a:pt x="14559" y="8201"/>
                  <a:pt x="14527" y="8173"/>
                  <a:pt x="14494" y="8140"/>
                </a:cubicBezTo>
                <a:cubicBezTo>
                  <a:pt x="14461" y="8113"/>
                  <a:pt x="14428" y="8085"/>
                  <a:pt x="14390" y="8058"/>
                </a:cubicBezTo>
                <a:cubicBezTo>
                  <a:pt x="14357" y="8030"/>
                  <a:pt x="14324" y="8004"/>
                  <a:pt x="14291" y="7976"/>
                </a:cubicBezTo>
                <a:cubicBezTo>
                  <a:pt x="14269" y="7964"/>
                  <a:pt x="14253" y="7948"/>
                  <a:pt x="14236" y="7938"/>
                </a:cubicBezTo>
                <a:cubicBezTo>
                  <a:pt x="13968" y="7741"/>
                  <a:pt x="13683" y="7570"/>
                  <a:pt x="13399" y="7428"/>
                </a:cubicBezTo>
                <a:lnTo>
                  <a:pt x="13404" y="7428"/>
                </a:lnTo>
                <a:cubicBezTo>
                  <a:pt x="13404" y="7428"/>
                  <a:pt x="12275" y="6842"/>
                  <a:pt x="11880" y="5752"/>
                </a:cubicBezTo>
                <a:lnTo>
                  <a:pt x="11744" y="3873"/>
                </a:lnTo>
                <a:lnTo>
                  <a:pt x="11481" y="3873"/>
                </a:lnTo>
                <a:lnTo>
                  <a:pt x="11349" y="5752"/>
                </a:lnTo>
                <a:cubicBezTo>
                  <a:pt x="10950" y="6842"/>
                  <a:pt x="9827" y="7428"/>
                  <a:pt x="9827" y="7428"/>
                </a:cubicBezTo>
                <a:cubicBezTo>
                  <a:pt x="8409" y="8146"/>
                  <a:pt x="6826" y="9569"/>
                  <a:pt x="7850" y="12193"/>
                </a:cubicBezTo>
                <a:lnTo>
                  <a:pt x="7850" y="13184"/>
                </a:lnTo>
                <a:cubicBezTo>
                  <a:pt x="7838" y="13184"/>
                  <a:pt x="7828" y="13179"/>
                  <a:pt x="7812" y="13174"/>
                </a:cubicBezTo>
                <a:cubicBezTo>
                  <a:pt x="7812" y="13174"/>
                  <a:pt x="7746" y="12117"/>
                  <a:pt x="6639" y="11520"/>
                </a:cubicBezTo>
                <a:lnTo>
                  <a:pt x="6639" y="10764"/>
                </a:lnTo>
                <a:lnTo>
                  <a:pt x="6399" y="10764"/>
                </a:lnTo>
                <a:lnTo>
                  <a:pt x="6399" y="11520"/>
                </a:lnTo>
                <a:cubicBezTo>
                  <a:pt x="5292" y="12117"/>
                  <a:pt x="5226" y="13174"/>
                  <a:pt x="5226" y="13174"/>
                </a:cubicBezTo>
                <a:cubicBezTo>
                  <a:pt x="4453" y="13360"/>
                  <a:pt x="5226" y="13892"/>
                  <a:pt x="5226" y="13892"/>
                </a:cubicBezTo>
                <a:lnTo>
                  <a:pt x="5226" y="14609"/>
                </a:lnTo>
                <a:lnTo>
                  <a:pt x="4295" y="14609"/>
                </a:lnTo>
                <a:lnTo>
                  <a:pt x="4059" y="14658"/>
                </a:lnTo>
                <a:lnTo>
                  <a:pt x="4059" y="14373"/>
                </a:lnTo>
                <a:cubicBezTo>
                  <a:pt x="4059" y="14105"/>
                  <a:pt x="3841" y="13892"/>
                  <a:pt x="3578" y="13892"/>
                </a:cubicBezTo>
                <a:lnTo>
                  <a:pt x="3237" y="13892"/>
                </a:lnTo>
                <a:lnTo>
                  <a:pt x="3237" y="12795"/>
                </a:lnTo>
                <a:cubicBezTo>
                  <a:pt x="3237" y="12729"/>
                  <a:pt x="3178" y="12670"/>
                  <a:pt x="3112" y="12670"/>
                </a:cubicBezTo>
                <a:lnTo>
                  <a:pt x="3106" y="12670"/>
                </a:lnTo>
                <a:cubicBezTo>
                  <a:pt x="3035" y="12670"/>
                  <a:pt x="2981" y="12729"/>
                  <a:pt x="2981" y="12795"/>
                </a:cubicBezTo>
                <a:lnTo>
                  <a:pt x="2981" y="13892"/>
                </a:lnTo>
                <a:lnTo>
                  <a:pt x="2981" y="14893"/>
                </a:lnTo>
                <a:lnTo>
                  <a:pt x="2334" y="15030"/>
                </a:lnTo>
                <a:lnTo>
                  <a:pt x="2334" y="22161"/>
                </a:lnTo>
                <a:lnTo>
                  <a:pt x="1474" y="22161"/>
                </a:lnTo>
                <a:lnTo>
                  <a:pt x="1430" y="20525"/>
                </a:lnTo>
                <a:lnTo>
                  <a:pt x="1622" y="20525"/>
                </a:lnTo>
                <a:lnTo>
                  <a:pt x="1622" y="20283"/>
                </a:lnTo>
                <a:lnTo>
                  <a:pt x="1424" y="20283"/>
                </a:lnTo>
                <a:lnTo>
                  <a:pt x="1364" y="18005"/>
                </a:lnTo>
                <a:lnTo>
                  <a:pt x="1540" y="18005"/>
                </a:lnTo>
                <a:lnTo>
                  <a:pt x="1540" y="17764"/>
                </a:lnTo>
                <a:lnTo>
                  <a:pt x="1359" y="17764"/>
                </a:lnTo>
                <a:lnTo>
                  <a:pt x="1288" y="15244"/>
                </a:lnTo>
                <a:lnTo>
                  <a:pt x="1474" y="15244"/>
                </a:lnTo>
                <a:lnTo>
                  <a:pt x="1474" y="15004"/>
                </a:lnTo>
                <a:lnTo>
                  <a:pt x="1255" y="15004"/>
                </a:lnTo>
                <a:lnTo>
                  <a:pt x="1255" y="14291"/>
                </a:lnTo>
                <a:lnTo>
                  <a:pt x="1474" y="14291"/>
                </a:lnTo>
                <a:lnTo>
                  <a:pt x="1474" y="14077"/>
                </a:lnTo>
                <a:lnTo>
                  <a:pt x="1255" y="14077"/>
                </a:lnTo>
                <a:cubicBezTo>
                  <a:pt x="1255" y="14077"/>
                  <a:pt x="1173" y="13502"/>
                  <a:pt x="855" y="13452"/>
                </a:cubicBezTo>
                <a:lnTo>
                  <a:pt x="855" y="12971"/>
                </a:lnTo>
                <a:lnTo>
                  <a:pt x="767" y="12971"/>
                </a:lnTo>
                <a:lnTo>
                  <a:pt x="767" y="13452"/>
                </a:lnTo>
                <a:cubicBezTo>
                  <a:pt x="450" y="13508"/>
                  <a:pt x="368" y="14077"/>
                  <a:pt x="368" y="14077"/>
                </a:cubicBezTo>
                <a:lnTo>
                  <a:pt x="148" y="14077"/>
                </a:lnTo>
                <a:lnTo>
                  <a:pt x="148" y="14291"/>
                </a:lnTo>
                <a:lnTo>
                  <a:pt x="368" y="14291"/>
                </a:lnTo>
                <a:lnTo>
                  <a:pt x="368" y="15004"/>
                </a:lnTo>
                <a:lnTo>
                  <a:pt x="148" y="15004"/>
                </a:lnTo>
                <a:lnTo>
                  <a:pt x="148" y="15244"/>
                </a:lnTo>
                <a:lnTo>
                  <a:pt x="335" y="15244"/>
                </a:lnTo>
                <a:lnTo>
                  <a:pt x="269" y="17764"/>
                </a:lnTo>
                <a:lnTo>
                  <a:pt x="89" y="17764"/>
                </a:lnTo>
                <a:lnTo>
                  <a:pt x="89" y="18005"/>
                </a:lnTo>
                <a:lnTo>
                  <a:pt x="264" y="18005"/>
                </a:lnTo>
                <a:lnTo>
                  <a:pt x="198" y="20283"/>
                </a:lnTo>
                <a:lnTo>
                  <a:pt x="1" y="20283"/>
                </a:lnTo>
                <a:lnTo>
                  <a:pt x="1" y="20525"/>
                </a:lnTo>
                <a:lnTo>
                  <a:pt x="193" y="20525"/>
                </a:lnTo>
                <a:lnTo>
                  <a:pt x="148" y="22161"/>
                </a:lnTo>
                <a:lnTo>
                  <a:pt x="160" y="22161"/>
                </a:lnTo>
                <a:lnTo>
                  <a:pt x="160" y="24495"/>
                </a:lnTo>
                <a:lnTo>
                  <a:pt x="44816" y="24495"/>
                </a:lnTo>
                <a:lnTo>
                  <a:pt x="44816" y="22161"/>
                </a:lnTo>
                <a:lnTo>
                  <a:pt x="44772" y="20525"/>
                </a:lnTo>
                <a:lnTo>
                  <a:pt x="44964" y="20525"/>
                </a:lnTo>
                <a:lnTo>
                  <a:pt x="44964" y="20283"/>
                </a:lnTo>
                <a:lnTo>
                  <a:pt x="44766" y="20283"/>
                </a:lnTo>
                <a:lnTo>
                  <a:pt x="44706" y="18005"/>
                </a:lnTo>
                <a:lnTo>
                  <a:pt x="44882" y="18005"/>
                </a:lnTo>
                <a:lnTo>
                  <a:pt x="44882" y="17764"/>
                </a:lnTo>
                <a:lnTo>
                  <a:pt x="44695" y="17764"/>
                </a:lnTo>
                <a:lnTo>
                  <a:pt x="44630" y="15244"/>
                </a:lnTo>
                <a:lnTo>
                  <a:pt x="44816" y="15244"/>
                </a:lnTo>
                <a:lnTo>
                  <a:pt x="44816" y="15004"/>
                </a:lnTo>
                <a:lnTo>
                  <a:pt x="44597" y="15004"/>
                </a:lnTo>
                <a:lnTo>
                  <a:pt x="44597" y="14291"/>
                </a:lnTo>
                <a:lnTo>
                  <a:pt x="44816" y="14291"/>
                </a:lnTo>
                <a:lnTo>
                  <a:pt x="44816" y="14077"/>
                </a:lnTo>
                <a:lnTo>
                  <a:pt x="44597" y="14077"/>
                </a:lnTo>
                <a:cubicBezTo>
                  <a:pt x="44597" y="14077"/>
                  <a:pt x="44514" y="13508"/>
                  <a:pt x="44202" y="13452"/>
                </a:cubicBezTo>
                <a:lnTo>
                  <a:pt x="44202" y="12971"/>
                </a:lnTo>
                <a:lnTo>
                  <a:pt x="44109" y="12971"/>
                </a:lnTo>
                <a:lnTo>
                  <a:pt x="44109" y="13452"/>
                </a:lnTo>
                <a:cubicBezTo>
                  <a:pt x="43791" y="13502"/>
                  <a:pt x="43709" y="14077"/>
                  <a:pt x="43709" y="14077"/>
                </a:cubicBezTo>
                <a:lnTo>
                  <a:pt x="43490" y="14077"/>
                </a:lnTo>
                <a:lnTo>
                  <a:pt x="43490" y="14291"/>
                </a:lnTo>
                <a:lnTo>
                  <a:pt x="43709" y="14291"/>
                </a:lnTo>
                <a:lnTo>
                  <a:pt x="43709" y="15004"/>
                </a:lnTo>
                <a:lnTo>
                  <a:pt x="43490" y="15004"/>
                </a:lnTo>
                <a:lnTo>
                  <a:pt x="43490" y="15244"/>
                </a:lnTo>
                <a:lnTo>
                  <a:pt x="43677" y="15244"/>
                </a:lnTo>
                <a:lnTo>
                  <a:pt x="43611" y="17764"/>
                </a:lnTo>
                <a:lnTo>
                  <a:pt x="43424" y="17764"/>
                </a:lnTo>
                <a:lnTo>
                  <a:pt x="43424" y="18005"/>
                </a:lnTo>
                <a:lnTo>
                  <a:pt x="43600" y="18005"/>
                </a:lnTo>
                <a:lnTo>
                  <a:pt x="43540" y="20283"/>
                </a:lnTo>
                <a:lnTo>
                  <a:pt x="43343" y="20283"/>
                </a:lnTo>
                <a:lnTo>
                  <a:pt x="43343" y="20525"/>
                </a:lnTo>
                <a:lnTo>
                  <a:pt x="43535" y="20525"/>
                </a:lnTo>
                <a:lnTo>
                  <a:pt x="43490" y="22161"/>
                </a:lnTo>
                <a:lnTo>
                  <a:pt x="42630" y="22161"/>
                </a:lnTo>
                <a:lnTo>
                  <a:pt x="42630" y="15030"/>
                </a:lnTo>
                <a:lnTo>
                  <a:pt x="41983" y="14893"/>
                </a:lnTo>
                <a:lnTo>
                  <a:pt x="41983" y="13892"/>
                </a:lnTo>
                <a:lnTo>
                  <a:pt x="41983" y="12795"/>
                </a:lnTo>
                <a:cubicBezTo>
                  <a:pt x="41983" y="12729"/>
                  <a:pt x="41930" y="12670"/>
                  <a:pt x="41859" y="12670"/>
                </a:cubicBezTo>
                <a:cubicBezTo>
                  <a:pt x="41786" y="12670"/>
                  <a:pt x="41732" y="12729"/>
                  <a:pt x="41732" y="12795"/>
                </a:cubicBezTo>
                <a:lnTo>
                  <a:pt x="41732" y="13892"/>
                </a:lnTo>
                <a:lnTo>
                  <a:pt x="41387" y="13892"/>
                </a:lnTo>
                <a:cubicBezTo>
                  <a:pt x="41124" y="13892"/>
                  <a:pt x="40911" y="14105"/>
                  <a:pt x="40911" y="14373"/>
                </a:cubicBezTo>
                <a:lnTo>
                  <a:pt x="40911" y="14658"/>
                </a:lnTo>
                <a:lnTo>
                  <a:pt x="40669" y="14609"/>
                </a:lnTo>
                <a:lnTo>
                  <a:pt x="39743" y="14609"/>
                </a:lnTo>
                <a:lnTo>
                  <a:pt x="39743" y="13892"/>
                </a:lnTo>
                <a:cubicBezTo>
                  <a:pt x="39743" y="13892"/>
                  <a:pt x="40511" y="13360"/>
                  <a:pt x="39743" y="13174"/>
                </a:cubicBezTo>
                <a:cubicBezTo>
                  <a:pt x="39743" y="13174"/>
                  <a:pt x="39673" y="12117"/>
                  <a:pt x="38566" y="11520"/>
                </a:cubicBezTo>
                <a:lnTo>
                  <a:pt x="38566" y="10764"/>
                </a:lnTo>
                <a:lnTo>
                  <a:pt x="38325" y="10764"/>
                </a:lnTo>
                <a:lnTo>
                  <a:pt x="38325" y="11520"/>
                </a:lnTo>
                <a:cubicBezTo>
                  <a:pt x="37225" y="12117"/>
                  <a:pt x="37153" y="13174"/>
                  <a:pt x="37153" y="13174"/>
                </a:cubicBezTo>
                <a:cubicBezTo>
                  <a:pt x="37137" y="13179"/>
                  <a:pt x="37131" y="13184"/>
                  <a:pt x="37114" y="13184"/>
                </a:cubicBezTo>
                <a:lnTo>
                  <a:pt x="37114" y="12193"/>
                </a:lnTo>
                <a:cubicBezTo>
                  <a:pt x="38138" y="9569"/>
                  <a:pt x="36556" y="8146"/>
                  <a:pt x="35143" y="7428"/>
                </a:cubicBezTo>
                <a:cubicBezTo>
                  <a:pt x="35143" y="7428"/>
                  <a:pt x="34015" y="6842"/>
                  <a:pt x="33620" y="5752"/>
                </a:cubicBezTo>
                <a:lnTo>
                  <a:pt x="33484" y="3873"/>
                </a:lnTo>
                <a:lnTo>
                  <a:pt x="33221" y="3873"/>
                </a:lnTo>
                <a:lnTo>
                  <a:pt x="33089" y="5752"/>
                </a:lnTo>
                <a:cubicBezTo>
                  <a:pt x="32690" y="6842"/>
                  <a:pt x="31566" y="7428"/>
                  <a:pt x="31566" y="7428"/>
                </a:cubicBezTo>
                <a:cubicBezTo>
                  <a:pt x="31287" y="7570"/>
                  <a:pt x="31002" y="7741"/>
                  <a:pt x="30728" y="7938"/>
                </a:cubicBezTo>
                <a:cubicBezTo>
                  <a:pt x="30711" y="7948"/>
                  <a:pt x="30695" y="7964"/>
                  <a:pt x="30678" y="7976"/>
                </a:cubicBezTo>
                <a:cubicBezTo>
                  <a:pt x="30640" y="8004"/>
                  <a:pt x="30607" y="8030"/>
                  <a:pt x="30575" y="8058"/>
                </a:cubicBezTo>
                <a:cubicBezTo>
                  <a:pt x="30542" y="8085"/>
                  <a:pt x="30504" y="8113"/>
                  <a:pt x="30471" y="8140"/>
                </a:cubicBezTo>
                <a:cubicBezTo>
                  <a:pt x="30438" y="8173"/>
                  <a:pt x="30405" y="8201"/>
                  <a:pt x="30372" y="8227"/>
                </a:cubicBezTo>
                <a:cubicBezTo>
                  <a:pt x="30339" y="8260"/>
                  <a:pt x="30306" y="8288"/>
                  <a:pt x="30273" y="8321"/>
                </a:cubicBezTo>
                <a:cubicBezTo>
                  <a:pt x="30246" y="8353"/>
                  <a:pt x="30213" y="8381"/>
                  <a:pt x="30180" y="8414"/>
                </a:cubicBezTo>
                <a:cubicBezTo>
                  <a:pt x="30153" y="8447"/>
                  <a:pt x="30120" y="8480"/>
                  <a:pt x="30087" y="8512"/>
                </a:cubicBezTo>
                <a:cubicBezTo>
                  <a:pt x="30061" y="8545"/>
                  <a:pt x="30033" y="8578"/>
                  <a:pt x="30005" y="8611"/>
                </a:cubicBezTo>
                <a:cubicBezTo>
                  <a:pt x="29972" y="8644"/>
                  <a:pt x="29945" y="8682"/>
                  <a:pt x="29917" y="8720"/>
                </a:cubicBezTo>
                <a:cubicBezTo>
                  <a:pt x="29890" y="8753"/>
                  <a:pt x="29863" y="8786"/>
                  <a:pt x="29841" y="8825"/>
                </a:cubicBezTo>
                <a:cubicBezTo>
                  <a:pt x="29813" y="8863"/>
                  <a:pt x="29786" y="8902"/>
                  <a:pt x="29758" y="8940"/>
                </a:cubicBezTo>
                <a:cubicBezTo>
                  <a:pt x="29737" y="8978"/>
                  <a:pt x="29710" y="9011"/>
                  <a:pt x="29687" y="9049"/>
                </a:cubicBezTo>
                <a:cubicBezTo>
                  <a:pt x="29666" y="9093"/>
                  <a:pt x="29644" y="9132"/>
                  <a:pt x="29621" y="9175"/>
                </a:cubicBezTo>
                <a:cubicBezTo>
                  <a:pt x="29600" y="9213"/>
                  <a:pt x="29578" y="9253"/>
                  <a:pt x="29561" y="9291"/>
                </a:cubicBezTo>
                <a:cubicBezTo>
                  <a:pt x="29540" y="9334"/>
                  <a:pt x="29518" y="9377"/>
                  <a:pt x="29502" y="9427"/>
                </a:cubicBezTo>
                <a:cubicBezTo>
                  <a:pt x="29485" y="9465"/>
                  <a:pt x="29462" y="9504"/>
                  <a:pt x="29452" y="9548"/>
                </a:cubicBezTo>
                <a:cubicBezTo>
                  <a:pt x="29430" y="9597"/>
                  <a:pt x="29419" y="9640"/>
                  <a:pt x="29403" y="9690"/>
                </a:cubicBezTo>
                <a:cubicBezTo>
                  <a:pt x="29391" y="9734"/>
                  <a:pt x="29376" y="9778"/>
                  <a:pt x="29364" y="9822"/>
                </a:cubicBezTo>
                <a:cubicBezTo>
                  <a:pt x="29348" y="9870"/>
                  <a:pt x="29343" y="9920"/>
                  <a:pt x="29331" y="9976"/>
                </a:cubicBezTo>
                <a:cubicBezTo>
                  <a:pt x="29320" y="10019"/>
                  <a:pt x="29310" y="10062"/>
                  <a:pt x="29305" y="10107"/>
                </a:cubicBezTo>
                <a:cubicBezTo>
                  <a:pt x="29293" y="10161"/>
                  <a:pt x="29288" y="10216"/>
                  <a:pt x="29282" y="10271"/>
                </a:cubicBezTo>
                <a:cubicBezTo>
                  <a:pt x="29277" y="10320"/>
                  <a:pt x="29272" y="10363"/>
                  <a:pt x="29272" y="10413"/>
                </a:cubicBezTo>
                <a:cubicBezTo>
                  <a:pt x="29265" y="10474"/>
                  <a:pt x="29265" y="10528"/>
                  <a:pt x="29265" y="10588"/>
                </a:cubicBezTo>
                <a:cubicBezTo>
                  <a:pt x="29265" y="10638"/>
                  <a:pt x="29260" y="10687"/>
                  <a:pt x="29265" y="10737"/>
                </a:cubicBezTo>
                <a:lnTo>
                  <a:pt x="29002" y="10737"/>
                </a:lnTo>
                <a:lnTo>
                  <a:pt x="29002" y="10019"/>
                </a:lnTo>
                <a:cubicBezTo>
                  <a:pt x="29002" y="10019"/>
                  <a:pt x="29775" y="9493"/>
                  <a:pt x="29002" y="9306"/>
                </a:cubicBezTo>
                <a:cubicBezTo>
                  <a:pt x="29002" y="9306"/>
                  <a:pt x="28937" y="8244"/>
                  <a:pt x="27831" y="7647"/>
                </a:cubicBezTo>
                <a:lnTo>
                  <a:pt x="27831" y="6892"/>
                </a:lnTo>
                <a:lnTo>
                  <a:pt x="27589" y="6892"/>
                </a:lnTo>
                <a:lnTo>
                  <a:pt x="27589" y="7647"/>
                </a:lnTo>
                <a:cubicBezTo>
                  <a:pt x="26484" y="8244"/>
                  <a:pt x="26418" y="9306"/>
                  <a:pt x="26418" y="9306"/>
                </a:cubicBezTo>
                <a:cubicBezTo>
                  <a:pt x="26401" y="9306"/>
                  <a:pt x="26390" y="9312"/>
                  <a:pt x="26380" y="9318"/>
                </a:cubicBezTo>
                <a:lnTo>
                  <a:pt x="26380" y="8326"/>
                </a:lnTo>
                <a:cubicBezTo>
                  <a:pt x="26434" y="8189"/>
                  <a:pt x="26478" y="8058"/>
                  <a:pt x="26517" y="7931"/>
                </a:cubicBezTo>
                <a:cubicBezTo>
                  <a:pt x="26527" y="7888"/>
                  <a:pt x="26538" y="7850"/>
                  <a:pt x="26549" y="7807"/>
                </a:cubicBezTo>
                <a:cubicBezTo>
                  <a:pt x="26570" y="7724"/>
                  <a:pt x="26598" y="7636"/>
                  <a:pt x="26615" y="7559"/>
                </a:cubicBezTo>
                <a:cubicBezTo>
                  <a:pt x="26626" y="7511"/>
                  <a:pt x="26631" y="7461"/>
                  <a:pt x="26643" y="7412"/>
                </a:cubicBezTo>
                <a:cubicBezTo>
                  <a:pt x="26653" y="7340"/>
                  <a:pt x="26669" y="7269"/>
                  <a:pt x="26676" y="7203"/>
                </a:cubicBezTo>
                <a:cubicBezTo>
                  <a:pt x="26681" y="7155"/>
                  <a:pt x="26686" y="7105"/>
                  <a:pt x="26691" y="7056"/>
                </a:cubicBezTo>
                <a:cubicBezTo>
                  <a:pt x="26697" y="6990"/>
                  <a:pt x="26702" y="6924"/>
                  <a:pt x="26702" y="6864"/>
                </a:cubicBezTo>
                <a:cubicBezTo>
                  <a:pt x="26708" y="6814"/>
                  <a:pt x="26702" y="6765"/>
                  <a:pt x="26702" y="6715"/>
                </a:cubicBezTo>
                <a:cubicBezTo>
                  <a:pt x="26702" y="6662"/>
                  <a:pt x="26702" y="6601"/>
                  <a:pt x="26697" y="6541"/>
                </a:cubicBezTo>
                <a:cubicBezTo>
                  <a:pt x="26697" y="6497"/>
                  <a:pt x="26691" y="6447"/>
                  <a:pt x="26686" y="6404"/>
                </a:cubicBezTo>
                <a:cubicBezTo>
                  <a:pt x="26681" y="6349"/>
                  <a:pt x="26676" y="6295"/>
                  <a:pt x="26664" y="6240"/>
                </a:cubicBezTo>
                <a:cubicBezTo>
                  <a:pt x="26658" y="6190"/>
                  <a:pt x="26648" y="6146"/>
                  <a:pt x="26636" y="6103"/>
                </a:cubicBezTo>
                <a:cubicBezTo>
                  <a:pt x="26626" y="6053"/>
                  <a:pt x="26620" y="5999"/>
                  <a:pt x="26603" y="5949"/>
                </a:cubicBezTo>
                <a:cubicBezTo>
                  <a:pt x="26593" y="5906"/>
                  <a:pt x="26577" y="5861"/>
                  <a:pt x="26565" y="5823"/>
                </a:cubicBezTo>
                <a:cubicBezTo>
                  <a:pt x="26549" y="5774"/>
                  <a:pt x="26538" y="5724"/>
                  <a:pt x="26517" y="5676"/>
                </a:cubicBezTo>
                <a:cubicBezTo>
                  <a:pt x="26505" y="5638"/>
                  <a:pt x="26484" y="5593"/>
                  <a:pt x="26467" y="5555"/>
                </a:cubicBezTo>
                <a:cubicBezTo>
                  <a:pt x="26451" y="5511"/>
                  <a:pt x="26428" y="5467"/>
                  <a:pt x="26406" y="5423"/>
                </a:cubicBezTo>
                <a:cubicBezTo>
                  <a:pt x="26390" y="5380"/>
                  <a:pt x="26368" y="5342"/>
                  <a:pt x="26347" y="5302"/>
                </a:cubicBezTo>
                <a:cubicBezTo>
                  <a:pt x="26325" y="5264"/>
                  <a:pt x="26302" y="5221"/>
                  <a:pt x="26281" y="5183"/>
                </a:cubicBezTo>
                <a:cubicBezTo>
                  <a:pt x="26259" y="5145"/>
                  <a:pt x="26231" y="5105"/>
                  <a:pt x="26209" y="5067"/>
                </a:cubicBezTo>
                <a:cubicBezTo>
                  <a:pt x="26183" y="5029"/>
                  <a:pt x="26155" y="4991"/>
                  <a:pt x="26127" y="4953"/>
                </a:cubicBezTo>
                <a:cubicBezTo>
                  <a:pt x="26105" y="4920"/>
                  <a:pt x="26077" y="4882"/>
                  <a:pt x="26051" y="4849"/>
                </a:cubicBezTo>
                <a:cubicBezTo>
                  <a:pt x="26024" y="4809"/>
                  <a:pt x="25996" y="4777"/>
                  <a:pt x="25963" y="4738"/>
                </a:cubicBezTo>
                <a:cubicBezTo>
                  <a:pt x="25935" y="4706"/>
                  <a:pt x="25908" y="4673"/>
                  <a:pt x="25880" y="4645"/>
                </a:cubicBezTo>
                <a:cubicBezTo>
                  <a:pt x="25847" y="4607"/>
                  <a:pt x="25815" y="4574"/>
                  <a:pt x="25788" y="4541"/>
                </a:cubicBezTo>
                <a:cubicBezTo>
                  <a:pt x="25755" y="4508"/>
                  <a:pt x="25723" y="4481"/>
                  <a:pt x="25695" y="4448"/>
                </a:cubicBezTo>
                <a:cubicBezTo>
                  <a:pt x="25662" y="4422"/>
                  <a:pt x="25629" y="4389"/>
                  <a:pt x="25596" y="4356"/>
                </a:cubicBezTo>
                <a:cubicBezTo>
                  <a:pt x="25563" y="4328"/>
                  <a:pt x="25531" y="4301"/>
                  <a:pt x="25498" y="4273"/>
                </a:cubicBezTo>
                <a:cubicBezTo>
                  <a:pt x="25465" y="4245"/>
                  <a:pt x="25427" y="4213"/>
                  <a:pt x="25394" y="4185"/>
                </a:cubicBezTo>
                <a:cubicBezTo>
                  <a:pt x="25361" y="4159"/>
                  <a:pt x="25328" y="4131"/>
                  <a:pt x="25289" y="4109"/>
                </a:cubicBezTo>
                <a:cubicBezTo>
                  <a:pt x="25273" y="4093"/>
                  <a:pt x="25256" y="4081"/>
                  <a:pt x="25240" y="4065"/>
                </a:cubicBezTo>
                <a:lnTo>
                  <a:pt x="25240" y="4071"/>
                </a:lnTo>
                <a:cubicBezTo>
                  <a:pt x="24967" y="3868"/>
                  <a:pt x="24681" y="3699"/>
                  <a:pt x="24401" y="3555"/>
                </a:cubicBezTo>
                <a:cubicBezTo>
                  <a:pt x="24401" y="3555"/>
                  <a:pt x="23279" y="2969"/>
                  <a:pt x="22879" y="1885"/>
                </a:cubicBezTo>
                <a:lnTo>
                  <a:pt x="22748" y="1"/>
                </a:lnTo>
                <a:lnTo>
                  <a:pt x="2248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grpSp>
        <p:nvGrpSpPr>
          <p:cNvPr id="201" name="Google Shape;202;p5">
            <a:extLst>
              <a:ext uri="{FF2B5EF4-FFF2-40B4-BE49-F238E27FC236}">
                <a16:creationId xmlns:a16="http://schemas.microsoft.com/office/drawing/2014/main" id="{D199BA80-252C-4BE8-70DB-DC9E8FAD49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202" name="Google Shape;203;p5">
              <a:extLst>
                <a:ext uri="{FF2B5EF4-FFF2-40B4-BE49-F238E27FC236}">
                  <a16:creationId xmlns:a16="http://schemas.microsoft.com/office/drawing/2014/main" id="{55E77C42-87BE-3626-CDD1-B48225FAB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10143 w 98960"/>
                <a:gd name="T1" fmla="*/ 0 h 15027"/>
                <a:gd name="T2" fmla="*/ 0 w 98960"/>
                <a:gd name="T3" fmla="*/ 708 h 15027"/>
                <a:gd name="T4" fmla="*/ 0 w 98960"/>
                <a:gd name="T5" fmla="*/ 15026 h 15027"/>
                <a:gd name="T6" fmla="*/ 98960 w 98960"/>
                <a:gd name="T7" fmla="*/ 15026 h 15027"/>
                <a:gd name="T8" fmla="*/ 98960 w 98960"/>
                <a:gd name="T9" fmla="*/ 5162 h 15027"/>
                <a:gd name="T10" fmla="*/ 74162 w 98960"/>
                <a:gd name="T11" fmla="*/ 10860 h 15027"/>
                <a:gd name="T12" fmla="*/ 49948 w 98960"/>
                <a:gd name="T13" fmla="*/ 6224 h 15027"/>
                <a:gd name="T14" fmla="*/ 10143 w 98960"/>
                <a:gd name="T15" fmla="*/ 0 h 15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3" name="Google Shape;204;p5">
              <a:extLst>
                <a:ext uri="{FF2B5EF4-FFF2-40B4-BE49-F238E27FC236}">
                  <a16:creationId xmlns:a16="http://schemas.microsoft.com/office/drawing/2014/main" id="{47322586-971E-2466-73D2-1F3A33035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2820 w 98960"/>
                <a:gd name="T1" fmla="*/ 0 h 6896"/>
                <a:gd name="T2" fmla="*/ 0 w 98960"/>
                <a:gd name="T3" fmla="*/ 514 h 6896"/>
                <a:gd name="T4" fmla="*/ 0 w 98960"/>
                <a:gd name="T5" fmla="*/ 6895 h 6896"/>
                <a:gd name="T6" fmla="*/ 98960 w 98960"/>
                <a:gd name="T7" fmla="*/ 6895 h 6896"/>
                <a:gd name="T8" fmla="*/ 98960 w 98960"/>
                <a:gd name="T9" fmla="*/ 563 h 6896"/>
                <a:gd name="T10" fmla="*/ 71109 w 98960"/>
                <a:gd name="T11" fmla="*/ 6022 h 6896"/>
                <a:gd name="T12" fmla="*/ 55699 w 98960"/>
                <a:gd name="T13" fmla="*/ 4967 h 6896"/>
                <a:gd name="T14" fmla="*/ 12820 w 98960"/>
                <a:gd name="T15" fmla="*/ 0 h 6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4" name="Google Shape;205;p5">
              <a:extLst>
                <a:ext uri="{FF2B5EF4-FFF2-40B4-BE49-F238E27FC236}">
                  <a16:creationId xmlns:a16="http://schemas.microsoft.com/office/drawing/2014/main" id="{997561BF-35BA-92A5-BD75-2238F12BC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5692 w 98960"/>
                <a:gd name="T1" fmla="*/ 0 h 9764"/>
                <a:gd name="T2" fmla="*/ 0 w 98960"/>
                <a:gd name="T3" fmla="*/ 1153 h 9764"/>
                <a:gd name="T4" fmla="*/ 0 w 98960"/>
                <a:gd name="T5" fmla="*/ 5759 h 9764"/>
                <a:gd name="T6" fmla="*/ 15063 w 98960"/>
                <a:gd name="T7" fmla="*/ 4930 h 9764"/>
                <a:gd name="T8" fmla="*/ 50572 w 98960"/>
                <a:gd name="T9" fmla="*/ 9763 h 9764"/>
                <a:gd name="T10" fmla="*/ 87002 w 98960"/>
                <a:gd name="T11" fmla="*/ 9763 h 9764"/>
                <a:gd name="T12" fmla="*/ 98960 w 98960"/>
                <a:gd name="T13" fmla="*/ 5890 h 9764"/>
                <a:gd name="T14" fmla="*/ 98960 w 98960"/>
                <a:gd name="T15" fmla="*/ 1926 h 9764"/>
                <a:gd name="T16" fmla="*/ 72943 w 98960"/>
                <a:gd name="T17" fmla="*/ 7767 h 9764"/>
                <a:gd name="T18" fmla="*/ 46120 w 98960"/>
                <a:gd name="T19" fmla="*/ 3969 h 9764"/>
                <a:gd name="T20" fmla="*/ 15692 w 98960"/>
                <a:gd name="T21" fmla="*/ 0 h 9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5" name="Google Shape;206;p5">
              <a:extLst>
                <a:ext uri="{FF2B5EF4-FFF2-40B4-BE49-F238E27FC236}">
                  <a16:creationId xmlns:a16="http://schemas.microsoft.com/office/drawing/2014/main" id="{AA8D06B6-9F74-E74E-8D0E-50F058F41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10139 w 34426"/>
                <a:gd name="T1" fmla="*/ 0 h 6753"/>
                <a:gd name="T2" fmla="*/ 1567 w 34426"/>
                <a:gd name="T3" fmla="*/ 466 h 6753"/>
                <a:gd name="T4" fmla="*/ 7 w 34426"/>
                <a:gd name="T5" fmla="*/ 706 h 6753"/>
                <a:gd name="T6" fmla="*/ 0 w 34426"/>
                <a:gd name="T7" fmla="*/ 706 h 6753"/>
                <a:gd name="T8" fmla="*/ 0 w 34426"/>
                <a:gd name="T9" fmla="*/ 6414 h 6753"/>
                <a:gd name="T10" fmla="*/ 15688 w 34426"/>
                <a:gd name="T11" fmla="*/ 5264 h 6753"/>
                <a:gd name="T12" fmla="*/ 34426 w 34426"/>
                <a:gd name="T13" fmla="*/ 6753 h 6753"/>
                <a:gd name="T14" fmla="*/ 8704 w 34426"/>
                <a:gd name="T15" fmla="*/ 2771 h 6753"/>
                <a:gd name="T16" fmla="*/ 19265 w 34426"/>
                <a:gd name="T17" fmla="*/ 395 h 6753"/>
                <a:gd name="T18" fmla="*/ 10139 w 34426"/>
                <a:gd name="T19" fmla="*/ 0 h 6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6" name="Google Shape;207;p5">
              <a:extLst>
                <a:ext uri="{FF2B5EF4-FFF2-40B4-BE49-F238E27FC236}">
                  <a16:creationId xmlns:a16="http://schemas.microsoft.com/office/drawing/2014/main" id="{BDFA780A-20F4-6CA4-5D43-D4059E6B2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3350 w 18882"/>
                <a:gd name="T1" fmla="*/ 1 h 4822"/>
                <a:gd name="T2" fmla="*/ 13350 w 18882"/>
                <a:gd name="T3" fmla="*/ 1 h 4822"/>
                <a:gd name="T4" fmla="*/ 0 w 18882"/>
                <a:gd name="T5" fmla="*/ 817 h 4822"/>
                <a:gd name="T6" fmla="*/ 0 w 18882"/>
                <a:gd name="T7" fmla="*/ 4821 h 4822"/>
                <a:gd name="T8" fmla="*/ 18881 w 18882"/>
                <a:gd name="T9" fmla="*/ 4821 h 4822"/>
                <a:gd name="T10" fmla="*/ 13350 w 18882"/>
                <a:gd name="T11" fmla="*/ 1 h 4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7" name="Google Shape;208;p5">
              <a:extLst>
                <a:ext uri="{FF2B5EF4-FFF2-40B4-BE49-F238E27FC236}">
                  <a16:creationId xmlns:a16="http://schemas.microsoft.com/office/drawing/2014/main" id="{CC77A5E3-76E0-EB0B-06C4-254E8A63A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5688 w 34431"/>
                <a:gd name="T1" fmla="*/ 1 h 5757"/>
                <a:gd name="T2" fmla="*/ 0 w 34431"/>
                <a:gd name="T3" fmla="*/ 1151 h 5757"/>
                <a:gd name="T4" fmla="*/ 0 w 34431"/>
                <a:gd name="T5" fmla="*/ 3380 h 5757"/>
                <a:gd name="T6" fmla="*/ 0 w 34431"/>
                <a:gd name="T7" fmla="*/ 5757 h 5757"/>
                <a:gd name="T8" fmla="*/ 13350 w 34431"/>
                <a:gd name="T9" fmla="*/ 4941 h 5757"/>
                <a:gd name="T10" fmla="*/ 30707 w 34431"/>
                <a:gd name="T11" fmla="*/ 1376 h 5757"/>
                <a:gd name="T12" fmla="*/ 34431 w 34431"/>
                <a:gd name="T13" fmla="*/ 1490 h 5757"/>
                <a:gd name="T14" fmla="*/ 15688 w 34431"/>
                <a:gd name="T15" fmla="*/ 1 h 5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8" name="Google Shape;209;p5">
              <a:extLst>
                <a:ext uri="{FF2B5EF4-FFF2-40B4-BE49-F238E27FC236}">
                  <a16:creationId xmlns:a16="http://schemas.microsoft.com/office/drawing/2014/main" id="{DF9B88C3-9D70-BF93-BFDF-16BF5BE3A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1 h 3814"/>
                <a:gd name="T2" fmla="*/ 17095 w 22331"/>
                <a:gd name="T3" fmla="*/ 3265 h 3814"/>
                <a:gd name="T4" fmla="*/ 19954 w 22331"/>
                <a:gd name="T5" fmla="*/ 3813 h 3814"/>
                <a:gd name="T6" fmla="*/ 0 w 22331"/>
                <a:gd name="T7" fmla="*/ 1 h 3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9" name="Google Shape;210;p5">
              <a:extLst>
                <a:ext uri="{FF2B5EF4-FFF2-40B4-BE49-F238E27FC236}">
                  <a16:creationId xmlns:a16="http://schemas.microsoft.com/office/drawing/2014/main" id="{3544F419-B69C-669C-700B-6F393B285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6768 w 16768"/>
                <a:gd name="T1" fmla="*/ 1 h 7259"/>
                <a:gd name="T2" fmla="*/ 0 w 16768"/>
                <a:gd name="T3" fmla="*/ 7258 h 7259"/>
                <a:gd name="T4" fmla="*/ 16768 w 16768"/>
                <a:gd name="T5" fmla="*/ 2028 h 7259"/>
                <a:gd name="T6" fmla="*/ 16768 w 16768"/>
                <a:gd name="T7" fmla="*/ 1 h 7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10" name="Google Shape;211;p5">
              <a:extLst>
                <a:ext uri="{FF2B5EF4-FFF2-40B4-BE49-F238E27FC236}">
                  <a16:creationId xmlns:a16="http://schemas.microsoft.com/office/drawing/2014/main" id="{F8F3F4FB-F139-FC6D-209F-BD9F098CC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5747 w 5747"/>
                <a:gd name="T1" fmla="*/ 0 h 3874"/>
                <a:gd name="T2" fmla="*/ 4157 w 5747"/>
                <a:gd name="T3" fmla="*/ 663 h 3874"/>
                <a:gd name="T4" fmla="*/ 1 w 5747"/>
                <a:gd name="T5" fmla="*/ 3873 h 3874"/>
                <a:gd name="T6" fmla="*/ 5747 w 5747"/>
                <a:gd name="T7" fmla="*/ 3873 h 3874"/>
                <a:gd name="T8" fmla="*/ 5747 w 5747"/>
                <a:gd name="T9" fmla="*/ 0 h 3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11" name="Google Shape;212;p5">
              <a:extLst>
                <a:ext uri="{FF2B5EF4-FFF2-40B4-BE49-F238E27FC236}">
                  <a16:creationId xmlns:a16="http://schemas.microsoft.com/office/drawing/2014/main" id="{7D950D0F-4EE5-DE0A-8160-E881900DF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6768 w 16768"/>
                <a:gd name="T1" fmla="*/ 1 h 5232"/>
                <a:gd name="T2" fmla="*/ 0 w 16768"/>
                <a:gd name="T3" fmla="*/ 5231 h 5232"/>
                <a:gd name="T4" fmla="*/ 177 w 16768"/>
                <a:gd name="T5" fmla="*/ 5231 h 5232"/>
                <a:gd name="T6" fmla="*/ 14822 w 16768"/>
                <a:gd name="T7" fmla="*/ 2514 h 5232"/>
                <a:gd name="T8" fmla="*/ 14867 w 16768"/>
                <a:gd name="T9" fmla="*/ 2514 h 5232"/>
                <a:gd name="T10" fmla="*/ 15178 w 16768"/>
                <a:gd name="T11" fmla="*/ 4628 h 5232"/>
                <a:gd name="T12" fmla="*/ 16768 w 16768"/>
                <a:gd name="T13" fmla="*/ 3965 h 5232"/>
                <a:gd name="T14" fmla="*/ 16768 w 16768"/>
                <a:gd name="T15" fmla="*/ 1 h 5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196" name="Google Shape;196;p5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197" name="Google Shape;197;p5"/>
          <p:cNvSpPr txBox="1">
            <a:spLocks noGrp="1"/>
          </p:cNvSpPr>
          <p:nvPr>
            <p:ph type="subTitle" idx="1"/>
          </p:nvPr>
        </p:nvSpPr>
        <p:spPr>
          <a:xfrm>
            <a:off x="6502845" y="5023999"/>
            <a:ext cx="3340800" cy="763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867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98" name="Google Shape;198;p5"/>
          <p:cNvSpPr txBox="1">
            <a:spLocks noGrp="1"/>
          </p:cNvSpPr>
          <p:nvPr>
            <p:ph type="subTitle" idx="2"/>
          </p:nvPr>
        </p:nvSpPr>
        <p:spPr>
          <a:xfrm>
            <a:off x="2348355" y="5023999"/>
            <a:ext cx="3340800" cy="763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867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99" name="Google Shape;199;p5"/>
          <p:cNvSpPr txBox="1">
            <a:spLocks noGrp="1"/>
          </p:cNvSpPr>
          <p:nvPr>
            <p:ph type="subTitle" idx="3"/>
          </p:nvPr>
        </p:nvSpPr>
        <p:spPr>
          <a:xfrm>
            <a:off x="6502845" y="4613300"/>
            <a:ext cx="3340800" cy="5260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200" name="Google Shape;200;p5"/>
          <p:cNvSpPr txBox="1">
            <a:spLocks noGrp="1"/>
          </p:cNvSpPr>
          <p:nvPr>
            <p:ph type="subTitle" idx="4"/>
          </p:nvPr>
        </p:nvSpPr>
        <p:spPr>
          <a:xfrm>
            <a:off x="2348355" y="4613300"/>
            <a:ext cx="3340800" cy="5260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066376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214;p6">
            <a:extLst>
              <a:ext uri="{FF2B5EF4-FFF2-40B4-BE49-F238E27FC236}">
                <a16:creationId xmlns:a16="http://schemas.microsoft.com/office/drawing/2014/main" id="{060E86B2-9EA0-9564-6407-110A6616EB6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215;p6">
              <a:extLst>
                <a:ext uri="{FF2B5EF4-FFF2-40B4-BE49-F238E27FC236}">
                  <a16:creationId xmlns:a16="http://schemas.microsoft.com/office/drawing/2014/main" id="{EA5DF221-21F7-664A-14BA-BA64F88256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216;p6">
                <a:extLst>
                  <a:ext uri="{FF2B5EF4-FFF2-40B4-BE49-F238E27FC236}">
                    <a16:creationId xmlns:a16="http://schemas.microsoft.com/office/drawing/2014/main" id="{342C852A-9B1C-BDA6-CAE4-CC904B524D80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217;p6">
                <a:extLst>
                  <a:ext uri="{FF2B5EF4-FFF2-40B4-BE49-F238E27FC236}">
                    <a16:creationId xmlns:a16="http://schemas.microsoft.com/office/drawing/2014/main" id="{09F3836B-7D26-FA8F-71E8-D52630A35BF9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218;p6">
                <a:extLst>
                  <a:ext uri="{FF2B5EF4-FFF2-40B4-BE49-F238E27FC236}">
                    <a16:creationId xmlns:a16="http://schemas.microsoft.com/office/drawing/2014/main" id="{E5CD86A5-BDD2-D67A-FF2F-37D759486599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219;p6">
                <a:extLst>
                  <a:ext uri="{FF2B5EF4-FFF2-40B4-BE49-F238E27FC236}">
                    <a16:creationId xmlns:a16="http://schemas.microsoft.com/office/drawing/2014/main" id="{89DBA20E-5786-D47C-C96D-F38E0390639F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220;p6">
                <a:extLst>
                  <a:ext uri="{FF2B5EF4-FFF2-40B4-BE49-F238E27FC236}">
                    <a16:creationId xmlns:a16="http://schemas.microsoft.com/office/drawing/2014/main" id="{37F80D20-E9BF-ECC1-0F84-D373539C14AE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221;p6">
                <a:extLst>
                  <a:ext uri="{FF2B5EF4-FFF2-40B4-BE49-F238E27FC236}">
                    <a16:creationId xmlns:a16="http://schemas.microsoft.com/office/drawing/2014/main" id="{F7266766-9D73-E5F6-7A03-CEB9900BC27C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222;p6">
                <a:extLst>
                  <a:ext uri="{FF2B5EF4-FFF2-40B4-BE49-F238E27FC236}">
                    <a16:creationId xmlns:a16="http://schemas.microsoft.com/office/drawing/2014/main" id="{A2B22C01-DC84-3DB2-1B49-BC847003463C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223;p6">
                <a:extLst>
                  <a:ext uri="{FF2B5EF4-FFF2-40B4-BE49-F238E27FC236}">
                    <a16:creationId xmlns:a16="http://schemas.microsoft.com/office/drawing/2014/main" id="{D10E7C81-E450-EB6B-EF75-99A3BE8B19F0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224;p6">
                <a:extLst>
                  <a:ext uri="{FF2B5EF4-FFF2-40B4-BE49-F238E27FC236}">
                    <a16:creationId xmlns:a16="http://schemas.microsoft.com/office/drawing/2014/main" id="{35472BBD-0AB5-E017-4B8C-37ED1E356753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225;p6">
                <a:extLst>
                  <a:ext uri="{FF2B5EF4-FFF2-40B4-BE49-F238E27FC236}">
                    <a16:creationId xmlns:a16="http://schemas.microsoft.com/office/drawing/2014/main" id="{BC21906F-751E-F9D6-AEAE-E4F65143EEAF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226;p6">
                <a:extLst>
                  <a:ext uri="{FF2B5EF4-FFF2-40B4-BE49-F238E27FC236}">
                    <a16:creationId xmlns:a16="http://schemas.microsoft.com/office/drawing/2014/main" id="{2320BC08-D133-530B-CE1C-5A02C5C7B71C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227;p6">
                <a:extLst>
                  <a:ext uri="{FF2B5EF4-FFF2-40B4-BE49-F238E27FC236}">
                    <a16:creationId xmlns:a16="http://schemas.microsoft.com/office/drawing/2014/main" id="{A85388F5-638E-CAD3-E8E4-F13295F5F78C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4" name="Google Shape;228;p6">
                <a:extLst>
                  <a:ext uri="{FF2B5EF4-FFF2-40B4-BE49-F238E27FC236}">
                    <a16:creationId xmlns:a16="http://schemas.microsoft.com/office/drawing/2014/main" id="{E02F6A8F-5A4A-2A8C-DAF2-49BAE2C31570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5" name="Google Shape;229;p6">
                <a:extLst>
                  <a:ext uri="{FF2B5EF4-FFF2-40B4-BE49-F238E27FC236}">
                    <a16:creationId xmlns:a16="http://schemas.microsoft.com/office/drawing/2014/main" id="{85AFDEA8-0794-670F-7D61-0F43B1CE72EF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6" name="Google Shape;230;p6">
                <a:extLst>
                  <a:ext uri="{FF2B5EF4-FFF2-40B4-BE49-F238E27FC236}">
                    <a16:creationId xmlns:a16="http://schemas.microsoft.com/office/drawing/2014/main" id="{DF7EEF3C-EF07-798F-28D8-B9776491643C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231;p6">
              <a:extLst>
                <a:ext uri="{FF2B5EF4-FFF2-40B4-BE49-F238E27FC236}">
                  <a16:creationId xmlns:a16="http://schemas.microsoft.com/office/drawing/2014/main" id="{B090B3BA-297C-4A32-E50B-B5EA1E6367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232;p6">
                <a:extLst>
                  <a:ext uri="{FF2B5EF4-FFF2-40B4-BE49-F238E27FC236}">
                    <a16:creationId xmlns:a16="http://schemas.microsoft.com/office/drawing/2014/main" id="{69C74AB0-F35A-6FE3-06FD-F52D690454F3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233;p6">
                <a:extLst>
                  <a:ext uri="{FF2B5EF4-FFF2-40B4-BE49-F238E27FC236}">
                    <a16:creationId xmlns:a16="http://schemas.microsoft.com/office/drawing/2014/main" id="{34B66167-5133-5CD8-798B-30DB4E42E5D6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234;p6">
                <a:extLst>
                  <a:ext uri="{FF2B5EF4-FFF2-40B4-BE49-F238E27FC236}">
                    <a16:creationId xmlns:a16="http://schemas.microsoft.com/office/drawing/2014/main" id="{CA1FEE63-7330-7643-5E16-B6ED0C3C9488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235;p6">
                <a:extLst>
                  <a:ext uri="{FF2B5EF4-FFF2-40B4-BE49-F238E27FC236}">
                    <a16:creationId xmlns:a16="http://schemas.microsoft.com/office/drawing/2014/main" id="{B6AD02E8-91E5-90D7-3181-1A29D794AFC0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236;p6">
                <a:extLst>
                  <a:ext uri="{FF2B5EF4-FFF2-40B4-BE49-F238E27FC236}">
                    <a16:creationId xmlns:a16="http://schemas.microsoft.com/office/drawing/2014/main" id="{BB7F5DB8-1E88-95E9-7045-3D6436E848A3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237;p6">
                <a:extLst>
                  <a:ext uri="{FF2B5EF4-FFF2-40B4-BE49-F238E27FC236}">
                    <a16:creationId xmlns:a16="http://schemas.microsoft.com/office/drawing/2014/main" id="{9682975F-1FB8-E87E-766B-DC0AB6EED6DA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238;p6">
                <a:extLst>
                  <a:ext uri="{FF2B5EF4-FFF2-40B4-BE49-F238E27FC236}">
                    <a16:creationId xmlns:a16="http://schemas.microsoft.com/office/drawing/2014/main" id="{5129020E-A267-A83D-ACEF-14FEFD1C371B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239;p6">
                <a:extLst>
                  <a:ext uri="{FF2B5EF4-FFF2-40B4-BE49-F238E27FC236}">
                    <a16:creationId xmlns:a16="http://schemas.microsoft.com/office/drawing/2014/main" id="{F7951CDC-FED3-DB5E-BD42-069445D4ABE3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240;p6">
                <a:extLst>
                  <a:ext uri="{FF2B5EF4-FFF2-40B4-BE49-F238E27FC236}">
                    <a16:creationId xmlns:a16="http://schemas.microsoft.com/office/drawing/2014/main" id="{4DF87A9B-66D9-9F3D-CEDF-3556E872BE31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241;p6">
                <a:extLst>
                  <a:ext uri="{FF2B5EF4-FFF2-40B4-BE49-F238E27FC236}">
                    <a16:creationId xmlns:a16="http://schemas.microsoft.com/office/drawing/2014/main" id="{8ABCB5AB-D6F6-2544-9174-E3BF45D05604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242;p6">
                <a:extLst>
                  <a:ext uri="{FF2B5EF4-FFF2-40B4-BE49-F238E27FC236}">
                    <a16:creationId xmlns:a16="http://schemas.microsoft.com/office/drawing/2014/main" id="{13847FC2-3CD0-1E50-B45E-B5A27136B036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243;p6">
                <a:extLst>
                  <a:ext uri="{FF2B5EF4-FFF2-40B4-BE49-F238E27FC236}">
                    <a16:creationId xmlns:a16="http://schemas.microsoft.com/office/drawing/2014/main" id="{3C34D8F5-C219-F2F6-2D6F-C9633D669BE3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244;p6">
                <a:extLst>
                  <a:ext uri="{FF2B5EF4-FFF2-40B4-BE49-F238E27FC236}">
                    <a16:creationId xmlns:a16="http://schemas.microsoft.com/office/drawing/2014/main" id="{C8ABB60A-AF9E-C5C0-A95E-12E16F6A1E98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245;p6">
                <a:extLst>
                  <a:ext uri="{FF2B5EF4-FFF2-40B4-BE49-F238E27FC236}">
                    <a16:creationId xmlns:a16="http://schemas.microsoft.com/office/drawing/2014/main" id="{14CCF5BC-647C-214B-9233-12CE580DE7F2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246;p6">
                <a:extLst>
                  <a:ext uri="{FF2B5EF4-FFF2-40B4-BE49-F238E27FC236}">
                    <a16:creationId xmlns:a16="http://schemas.microsoft.com/office/drawing/2014/main" id="{A65CAB5B-D563-4060-4AA6-4774D6732A3C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227" name="Google Shape;248;p6">
            <a:extLst>
              <a:ext uri="{FF2B5EF4-FFF2-40B4-BE49-F238E27FC236}">
                <a16:creationId xmlns:a16="http://schemas.microsoft.com/office/drawing/2014/main" id="{6F8BAB7E-D07B-48A3-19F2-85562EFD8CB4}"/>
              </a:ext>
            </a:extLst>
          </p:cNvPr>
          <p:cNvGrpSpPr>
            <a:grpSpLocks/>
          </p:cNvGrpSpPr>
          <p:nvPr/>
        </p:nvGrpSpPr>
        <p:grpSpPr bwMode="auto">
          <a:xfrm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228" name="Google Shape;249;p6">
              <a:extLst>
                <a:ext uri="{FF2B5EF4-FFF2-40B4-BE49-F238E27FC236}">
                  <a16:creationId xmlns:a16="http://schemas.microsoft.com/office/drawing/2014/main" id="{6699467E-403A-E097-AEC8-CA60D62E6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10143 w 98960"/>
                <a:gd name="T1" fmla="*/ 0 h 15027"/>
                <a:gd name="T2" fmla="*/ 0 w 98960"/>
                <a:gd name="T3" fmla="*/ 708 h 15027"/>
                <a:gd name="T4" fmla="*/ 0 w 98960"/>
                <a:gd name="T5" fmla="*/ 15026 h 15027"/>
                <a:gd name="T6" fmla="*/ 98960 w 98960"/>
                <a:gd name="T7" fmla="*/ 15026 h 15027"/>
                <a:gd name="T8" fmla="*/ 98960 w 98960"/>
                <a:gd name="T9" fmla="*/ 5162 h 15027"/>
                <a:gd name="T10" fmla="*/ 74162 w 98960"/>
                <a:gd name="T11" fmla="*/ 10860 h 15027"/>
                <a:gd name="T12" fmla="*/ 49948 w 98960"/>
                <a:gd name="T13" fmla="*/ 6224 h 15027"/>
                <a:gd name="T14" fmla="*/ 10143 w 98960"/>
                <a:gd name="T15" fmla="*/ 0 h 15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29" name="Google Shape;250;p6">
              <a:extLst>
                <a:ext uri="{FF2B5EF4-FFF2-40B4-BE49-F238E27FC236}">
                  <a16:creationId xmlns:a16="http://schemas.microsoft.com/office/drawing/2014/main" id="{3BF78CCC-6905-A7A6-5441-E8CE33B4C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2820 w 98960"/>
                <a:gd name="T1" fmla="*/ 0 h 6896"/>
                <a:gd name="T2" fmla="*/ 0 w 98960"/>
                <a:gd name="T3" fmla="*/ 514 h 6896"/>
                <a:gd name="T4" fmla="*/ 0 w 98960"/>
                <a:gd name="T5" fmla="*/ 6895 h 6896"/>
                <a:gd name="T6" fmla="*/ 98960 w 98960"/>
                <a:gd name="T7" fmla="*/ 6895 h 6896"/>
                <a:gd name="T8" fmla="*/ 98960 w 98960"/>
                <a:gd name="T9" fmla="*/ 563 h 6896"/>
                <a:gd name="T10" fmla="*/ 71109 w 98960"/>
                <a:gd name="T11" fmla="*/ 6022 h 6896"/>
                <a:gd name="T12" fmla="*/ 55699 w 98960"/>
                <a:gd name="T13" fmla="*/ 4967 h 6896"/>
                <a:gd name="T14" fmla="*/ 12820 w 98960"/>
                <a:gd name="T15" fmla="*/ 0 h 6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0" name="Google Shape;251;p6">
              <a:extLst>
                <a:ext uri="{FF2B5EF4-FFF2-40B4-BE49-F238E27FC236}">
                  <a16:creationId xmlns:a16="http://schemas.microsoft.com/office/drawing/2014/main" id="{46D9354A-115E-90B1-6A6F-8F14DE92D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5692 w 98960"/>
                <a:gd name="T1" fmla="*/ 0 h 9764"/>
                <a:gd name="T2" fmla="*/ 0 w 98960"/>
                <a:gd name="T3" fmla="*/ 1153 h 9764"/>
                <a:gd name="T4" fmla="*/ 0 w 98960"/>
                <a:gd name="T5" fmla="*/ 5759 h 9764"/>
                <a:gd name="T6" fmla="*/ 15063 w 98960"/>
                <a:gd name="T7" fmla="*/ 4930 h 9764"/>
                <a:gd name="T8" fmla="*/ 50572 w 98960"/>
                <a:gd name="T9" fmla="*/ 9763 h 9764"/>
                <a:gd name="T10" fmla="*/ 87002 w 98960"/>
                <a:gd name="T11" fmla="*/ 9763 h 9764"/>
                <a:gd name="T12" fmla="*/ 98960 w 98960"/>
                <a:gd name="T13" fmla="*/ 5890 h 9764"/>
                <a:gd name="T14" fmla="*/ 98960 w 98960"/>
                <a:gd name="T15" fmla="*/ 1926 h 9764"/>
                <a:gd name="T16" fmla="*/ 72943 w 98960"/>
                <a:gd name="T17" fmla="*/ 7767 h 9764"/>
                <a:gd name="T18" fmla="*/ 46120 w 98960"/>
                <a:gd name="T19" fmla="*/ 3969 h 9764"/>
                <a:gd name="T20" fmla="*/ 15692 w 98960"/>
                <a:gd name="T21" fmla="*/ 0 h 9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1" name="Google Shape;252;p6">
              <a:extLst>
                <a:ext uri="{FF2B5EF4-FFF2-40B4-BE49-F238E27FC236}">
                  <a16:creationId xmlns:a16="http://schemas.microsoft.com/office/drawing/2014/main" id="{6ABDBAE0-0096-5FE9-7877-B64A5997D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10139 w 34426"/>
                <a:gd name="T1" fmla="*/ 0 h 6753"/>
                <a:gd name="T2" fmla="*/ 1567 w 34426"/>
                <a:gd name="T3" fmla="*/ 466 h 6753"/>
                <a:gd name="T4" fmla="*/ 7 w 34426"/>
                <a:gd name="T5" fmla="*/ 706 h 6753"/>
                <a:gd name="T6" fmla="*/ 0 w 34426"/>
                <a:gd name="T7" fmla="*/ 706 h 6753"/>
                <a:gd name="T8" fmla="*/ 0 w 34426"/>
                <a:gd name="T9" fmla="*/ 6414 h 6753"/>
                <a:gd name="T10" fmla="*/ 15688 w 34426"/>
                <a:gd name="T11" fmla="*/ 5264 h 6753"/>
                <a:gd name="T12" fmla="*/ 34426 w 34426"/>
                <a:gd name="T13" fmla="*/ 6753 h 6753"/>
                <a:gd name="T14" fmla="*/ 8704 w 34426"/>
                <a:gd name="T15" fmla="*/ 2771 h 6753"/>
                <a:gd name="T16" fmla="*/ 19265 w 34426"/>
                <a:gd name="T17" fmla="*/ 395 h 6753"/>
                <a:gd name="T18" fmla="*/ 10139 w 34426"/>
                <a:gd name="T19" fmla="*/ 0 h 6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2" name="Google Shape;253;p6">
              <a:extLst>
                <a:ext uri="{FF2B5EF4-FFF2-40B4-BE49-F238E27FC236}">
                  <a16:creationId xmlns:a16="http://schemas.microsoft.com/office/drawing/2014/main" id="{B588E92F-9F31-A524-F9F8-08F948162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3350 w 18882"/>
                <a:gd name="T1" fmla="*/ 1 h 4822"/>
                <a:gd name="T2" fmla="*/ 13350 w 18882"/>
                <a:gd name="T3" fmla="*/ 1 h 4822"/>
                <a:gd name="T4" fmla="*/ 0 w 18882"/>
                <a:gd name="T5" fmla="*/ 817 h 4822"/>
                <a:gd name="T6" fmla="*/ 0 w 18882"/>
                <a:gd name="T7" fmla="*/ 4821 h 4822"/>
                <a:gd name="T8" fmla="*/ 18881 w 18882"/>
                <a:gd name="T9" fmla="*/ 4821 h 4822"/>
                <a:gd name="T10" fmla="*/ 13350 w 18882"/>
                <a:gd name="T11" fmla="*/ 1 h 4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3" name="Google Shape;254;p6">
              <a:extLst>
                <a:ext uri="{FF2B5EF4-FFF2-40B4-BE49-F238E27FC236}">
                  <a16:creationId xmlns:a16="http://schemas.microsoft.com/office/drawing/2014/main" id="{47299F1A-D7CB-28EB-865D-FCAD24BDB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5688 w 34431"/>
                <a:gd name="T1" fmla="*/ 1 h 5757"/>
                <a:gd name="T2" fmla="*/ 0 w 34431"/>
                <a:gd name="T3" fmla="*/ 1151 h 5757"/>
                <a:gd name="T4" fmla="*/ 0 w 34431"/>
                <a:gd name="T5" fmla="*/ 3380 h 5757"/>
                <a:gd name="T6" fmla="*/ 0 w 34431"/>
                <a:gd name="T7" fmla="*/ 5757 h 5757"/>
                <a:gd name="T8" fmla="*/ 13350 w 34431"/>
                <a:gd name="T9" fmla="*/ 4941 h 5757"/>
                <a:gd name="T10" fmla="*/ 30707 w 34431"/>
                <a:gd name="T11" fmla="*/ 1376 h 5757"/>
                <a:gd name="T12" fmla="*/ 34431 w 34431"/>
                <a:gd name="T13" fmla="*/ 1490 h 5757"/>
                <a:gd name="T14" fmla="*/ 15688 w 34431"/>
                <a:gd name="T15" fmla="*/ 1 h 5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4" name="Google Shape;255;p6">
              <a:extLst>
                <a:ext uri="{FF2B5EF4-FFF2-40B4-BE49-F238E27FC236}">
                  <a16:creationId xmlns:a16="http://schemas.microsoft.com/office/drawing/2014/main" id="{EDD5A6BE-8078-F696-4D83-83ED0D10D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1 h 3814"/>
                <a:gd name="T2" fmla="*/ 17095 w 22331"/>
                <a:gd name="T3" fmla="*/ 3265 h 3814"/>
                <a:gd name="T4" fmla="*/ 19954 w 22331"/>
                <a:gd name="T5" fmla="*/ 3813 h 3814"/>
                <a:gd name="T6" fmla="*/ 0 w 22331"/>
                <a:gd name="T7" fmla="*/ 1 h 3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5" name="Google Shape;256;p6">
              <a:extLst>
                <a:ext uri="{FF2B5EF4-FFF2-40B4-BE49-F238E27FC236}">
                  <a16:creationId xmlns:a16="http://schemas.microsoft.com/office/drawing/2014/main" id="{ABBAF3BE-40A5-24C9-6D6F-065980CE8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6768 w 16768"/>
                <a:gd name="T1" fmla="*/ 1 h 7259"/>
                <a:gd name="T2" fmla="*/ 0 w 16768"/>
                <a:gd name="T3" fmla="*/ 7258 h 7259"/>
                <a:gd name="T4" fmla="*/ 16768 w 16768"/>
                <a:gd name="T5" fmla="*/ 2028 h 7259"/>
                <a:gd name="T6" fmla="*/ 16768 w 16768"/>
                <a:gd name="T7" fmla="*/ 1 h 7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6" name="Google Shape;257;p6">
              <a:extLst>
                <a:ext uri="{FF2B5EF4-FFF2-40B4-BE49-F238E27FC236}">
                  <a16:creationId xmlns:a16="http://schemas.microsoft.com/office/drawing/2014/main" id="{5AD08EF0-B751-5B92-41F7-F770BA7DB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5747 w 5747"/>
                <a:gd name="T1" fmla="*/ 0 h 3874"/>
                <a:gd name="T2" fmla="*/ 4157 w 5747"/>
                <a:gd name="T3" fmla="*/ 663 h 3874"/>
                <a:gd name="T4" fmla="*/ 1 w 5747"/>
                <a:gd name="T5" fmla="*/ 3873 h 3874"/>
                <a:gd name="T6" fmla="*/ 5747 w 5747"/>
                <a:gd name="T7" fmla="*/ 3873 h 3874"/>
                <a:gd name="T8" fmla="*/ 5747 w 5747"/>
                <a:gd name="T9" fmla="*/ 0 h 3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7" name="Google Shape;258;p6">
              <a:extLst>
                <a:ext uri="{FF2B5EF4-FFF2-40B4-BE49-F238E27FC236}">
                  <a16:creationId xmlns:a16="http://schemas.microsoft.com/office/drawing/2014/main" id="{9A731732-E4CE-2D93-4500-1E7E180B3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6768 w 16768"/>
                <a:gd name="T1" fmla="*/ 1 h 5232"/>
                <a:gd name="T2" fmla="*/ 0 w 16768"/>
                <a:gd name="T3" fmla="*/ 5231 h 5232"/>
                <a:gd name="T4" fmla="*/ 177 w 16768"/>
                <a:gd name="T5" fmla="*/ 5231 h 5232"/>
                <a:gd name="T6" fmla="*/ 14822 w 16768"/>
                <a:gd name="T7" fmla="*/ 2514 h 5232"/>
                <a:gd name="T8" fmla="*/ 14867 w 16768"/>
                <a:gd name="T9" fmla="*/ 2514 h 5232"/>
                <a:gd name="T10" fmla="*/ 15178 w 16768"/>
                <a:gd name="T11" fmla="*/ 4628 h 5232"/>
                <a:gd name="T12" fmla="*/ 16768 w 16768"/>
                <a:gd name="T13" fmla="*/ 3965 h 5232"/>
                <a:gd name="T14" fmla="*/ 16768 w 16768"/>
                <a:gd name="T15" fmla="*/ 1 h 5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247" name="Google Shape;247;p6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4972655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260;p7">
            <a:extLst>
              <a:ext uri="{FF2B5EF4-FFF2-40B4-BE49-F238E27FC236}">
                <a16:creationId xmlns:a16="http://schemas.microsoft.com/office/drawing/2014/main" id="{E9FF0647-314A-9F1E-E461-BB341C3A6656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261;p7">
              <a:extLst>
                <a:ext uri="{FF2B5EF4-FFF2-40B4-BE49-F238E27FC236}">
                  <a16:creationId xmlns:a16="http://schemas.microsoft.com/office/drawing/2014/main" id="{1474DD7D-B826-9219-018F-1E2CAF7E31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262;p7">
                <a:extLst>
                  <a:ext uri="{FF2B5EF4-FFF2-40B4-BE49-F238E27FC236}">
                    <a16:creationId xmlns:a16="http://schemas.microsoft.com/office/drawing/2014/main" id="{EAA26797-D6B1-A4D5-F3CC-623031C36B73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263;p7">
                <a:extLst>
                  <a:ext uri="{FF2B5EF4-FFF2-40B4-BE49-F238E27FC236}">
                    <a16:creationId xmlns:a16="http://schemas.microsoft.com/office/drawing/2014/main" id="{72D2137E-2D48-C6C4-5FF4-4DACA6FE4B4D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264;p7">
                <a:extLst>
                  <a:ext uri="{FF2B5EF4-FFF2-40B4-BE49-F238E27FC236}">
                    <a16:creationId xmlns:a16="http://schemas.microsoft.com/office/drawing/2014/main" id="{387F666F-2D64-47F1-B457-465DDFC74913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265;p7">
                <a:extLst>
                  <a:ext uri="{FF2B5EF4-FFF2-40B4-BE49-F238E27FC236}">
                    <a16:creationId xmlns:a16="http://schemas.microsoft.com/office/drawing/2014/main" id="{37A7BB94-66D4-8F8D-ACAB-C02BECAA5407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266;p7">
                <a:extLst>
                  <a:ext uri="{FF2B5EF4-FFF2-40B4-BE49-F238E27FC236}">
                    <a16:creationId xmlns:a16="http://schemas.microsoft.com/office/drawing/2014/main" id="{2CA9BFB1-01D8-D32A-5AEF-A45176EAA2A5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267;p7">
                <a:extLst>
                  <a:ext uri="{FF2B5EF4-FFF2-40B4-BE49-F238E27FC236}">
                    <a16:creationId xmlns:a16="http://schemas.microsoft.com/office/drawing/2014/main" id="{3B4C4E17-9EDB-9E87-F85E-02E7ACBE3E1E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268;p7">
                <a:extLst>
                  <a:ext uri="{FF2B5EF4-FFF2-40B4-BE49-F238E27FC236}">
                    <a16:creationId xmlns:a16="http://schemas.microsoft.com/office/drawing/2014/main" id="{021F4C98-B779-2CFE-FB15-EFAF36788341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269;p7">
                <a:extLst>
                  <a:ext uri="{FF2B5EF4-FFF2-40B4-BE49-F238E27FC236}">
                    <a16:creationId xmlns:a16="http://schemas.microsoft.com/office/drawing/2014/main" id="{0BCD56DB-AEDC-9F7E-2907-8221E2CD26A2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270;p7">
                <a:extLst>
                  <a:ext uri="{FF2B5EF4-FFF2-40B4-BE49-F238E27FC236}">
                    <a16:creationId xmlns:a16="http://schemas.microsoft.com/office/drawing/2014/main" id="{85E6A749-1A28-B69A-758E-C3BA1A2DDD08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271;p7">
                <a:extLst>
                  <a:ext uri="{FF2B5EF4-FFF2-40B4-BE49-F238E27FC236}">
                    <a16:creationId xmlns:a16="http://schemas.microsoft.com/office/drawing/2014/main" id="{DB6AA341-3D03-9B73-1786-858532C76561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272;p7">
                <a:extLst>
                  <a:ext uri="{FF2B5EF4-FFF2-40B4-BE49-F238E27FC236}">
                    <a16:creationId xmlns:a16="http://schemas.microsoft.com/office/drawing/2014/main" id="{851D3361-0561-03C9-4DF8-F43133E825AF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273;p7">
                <a:extLst>
                  <a:ext uri="{FF2B5EF4-FFF2-40B4-BE49-F238E27FC236}">
                    <a16:creationId xmlns:a16="http://schemas.microsoft.com/office/drawing/2014/main" id="{E8D6AF45-1C12-9526-E351-71CA2BEB715D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8" name="Google Shape;274;p7">
                <a:extLst>
                  <a:ext uri="{FF2B5EF4-FFF2-40B4-BE49-F238E27FC236}">
                    <a16:creationId xmlns:a16="http://schemas.microsoft.com/office/drawing/2014/main" id="{07C34898-B1E8-DA9C-B6AD-06F197844CDA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9" name="Google Shape;275;p7">
                <a:extLst>
                  <a:ext uri="{FF2B5EF4-FFF2-40B4-BE49-F238E27FC236}">
                    <a16:creationId xmlns:a16="http://schemas.microsoft.com/office/drawing/2014/main" id="{18DAE73D-C57A-99E7-2F1A-2FF9AFE65EC4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0" name="Google Shape;276;p7">
                <a:extLst>
                  <a:ext uri="{FF2B5EF4-FFF2-40B4-BE49-F238E27FC236}">
                    <a16:creationId xmlns:a16="http://schemas.microsoft.com/office/drawing/2014/main" id="{2C6CDB9F-5E4E-DE29-4FCF-D0253B8E7F31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277;p7">
              <a:extLst>
                <a:ext uri="{FF2B5EF4-FFF2-40B4-BE49-F238E27FC236}">
                  <a16:creationId xmlns:a16="http://schemas.microsoft.com/office/drawing/2014/main" id="{DF067A3D-1B0F-05A8-3C6E-1D8DDDE613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278;p7">
                <a:extLst>
                  <a:ext uri="{FF2B5EF4-FFF2-40B4-BE49-F238E27FC236}">
                    <a16:creationId xmlns:a16="http://schemas.microsoft.com/office/drawing/2014/main" id="{4A0C8266-F275-E665-9691-63AE26002DD4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279;p7">
                <a:extLst>
                  <a:ext uri="{FF2B5EF4-FFF2-40B4-BE49-F238E27FC236}">
                    <a16:creationId xmlns:a16="http://schemas.microsoft.com/office/drawing/2014/main" id="{4D8ED030-337F-5D9D-F494-F26F95921AD0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280;p7">
                <a:extLst>
                  <a:ext uri="{FF2B5EF4-FFF2-40B4-BE49-F238E27FC236}">
                    <a16:creationId xmlns:a16="http://schemas.microsoft.com/office/drawing/2014/main" id="{2D898D15-6779-3665-BD02-3A36BE981925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281;p7">
                <a:extLst>
                  <a:ext uri="{FF2B5EF4-FFF2-40B4-BE49-F238E27FC236}">
                    <a16:creationId xmlns:a16="http://schemas.microsoft.com/office/drawing/2014/main" id="{935E81BA-EB40-7C3D-F4BD-CA82B2BBC08E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282;p7">
                <a:extLst>
                  <a:ext uri="{FF2B5EF4-FFF2-40B4-BE49-F238E27FC236}">
                    <a16:creationId xmlns:a16="http://schemas.microsoft.com/office/drawing/2014/main" id="{1A0AEC9F-E773-F022-B003-F1A1660D4171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283;p7">
                <a:extLst>
                  <a:ext uri="{FF2B5EF4-FFF2-40B4-BE49-F238E27FC236}">
                    <a16:creationId xmlns:a16="http://schemas.microsoft.com/office/drawing/2014/main" id="{C974B5E8-66F3-40B2-52BC-351944C9D41E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284;p7">
                <a:extLst>
                  <a:ext uri="{FF2B5EF4-FFF2-40B4-BE49-F238E27FC236}">
                    <a16:creationId xmlns:a16="http://schemas.microsoft.com/office/drawing/2014/main" id="{A59DB0A6-A838-FA67-975A-B7975051EB30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285;p7">
                <a:extLst>
                  <a:ext uri="{FF2B5EF4-FFF2-40B4-BE49-F238E27FC236}">
                    <a16:creationId xmlns:a16="http://schemas.microsoft.com/office/drawing/2014/main" id="{112C46D0-FCC1-2F08-D2D7-65CB2FED80E6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286;p7">
                <a:extLst>
                  <a:ext uri="{FF2B5EF4-FFF2-40B4-BE49-F238E27FC236}">
                    <a16:creationId xmlns:a16="http://schemas.microsoft.com/office/drawing/2014/main" id="{D054DD24-083B-20A6-17FC-312040ACA76D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287;p7">
                <a:extLst>
                  <a:ext uri="{FF2B5EF4-FFF2-40B4-BE49-F238E27FC236}">
                    <a16:creationId xmlns:a16="http://schemas.microsoft.com/office/drawing/2014/main" id="{C30A6697-C933-D057-72C9-831DD6687331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288;p7">
                <a:extLst>
                  <a:ext uri="{FF2B5EF4-FFF2-40B4-BE49-F238E27FC236}">
                    <a16:creationId xmlns:a16="http://schemas.microsoft.com/office/drawing/2014/main" id="{F0613EF5-E68E-28B5-5A85-96C620F007E9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289;p7">
                <a:extLst>
                  <a:ext uri="{FF2B5EF4-FFF2-40B4-BE49-F238E27FC236}">
                    <a16:creationId xmlns:a16="http://schemas.microsoft.com/office/drawing/2014/main" id="{79551910-9718-675A-3D60-A94B4A07DB8C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290;p7">
                <a:extLst>
                  <a:ext uri="{FF2B5EF4-FFF2-40B4-BE49-F238E27FC236}">
                    <a16:creationId xmlns:a16="http://schemas.microsoft.com/office/drawing/2014/main" id="{D1FF127A-A689-327A-2F16-022A712F966A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291;p7">
                <a:extLst>
                  <a:ext uri="{FF2B5EF4-FFF2-40B4-BE49-F238E27FC236}">
                    <a16:creationId xmlns:a16="http://schemas.microsoft.com/office/drawing/2014/main" id="{8DA2E28E-EFCF-148C-41CE-E5309C41246D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292;p7">
                <a:extLst>
                  <a:ext uri="{FF2B5EF4-FFF2-40B4-BE49-F238E27FC236}">
                    <a16:creationId xmlns:a16="http://schemas.microsoft.com/office/drawing/2014/main" id="{7CC075CE-AD46-6AD3-4745-1C44494CE8A3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291" name="Google Shape;295;p7">
            <a:extLst>
              <a:ext uri="{FF2B5EF4-FFF2-40B4-BE49-F238E27FC236}">
                <a16:creationId xmlns:a16="http://schemas.microsoft.com/office/drawing/2014/main" id="{B06F59E7-9609-2171-B63F-B6B6C3BC1C41}"/>
              </a:ext>
            </a:extLst>
          </p:cNvPr>
          <p:cNvGrpSpPr>
            <a:grpSpLocks/>
          </p:cNvGrpSpPr>
          <p:nvPr/>
        </p:nvGrpSpPr>
        <p:grpSpPr bwMode="auto">
          <a:xfrm>
            <a:off x="-4763" y="5013325"/>
            <a:ext cx="12395201" cy="2024063"/>
            <a:chOff x="-3642" y="3760474"/>
            <a:chExt cx="9296114" cy="1517132"/>
          </a:xfrm>
        </p:grpSpPr>
        <p:sp>
          <p:nvSpPr>
            <p:cNvPr id="292" name="Google Shape;296;p7">
              <a:extLst>
                <a:ext uri="{FF2B5EF4-FFF2-40B4-BE49-F238E27FC236}">
                  <a16:creationId xmlns:a16="http://schemas.microsoft.com/office/drawing/2014/main" id="{2EC31F1D-E609-F1EE-ADBC-EBF2C64F6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9083" y="3760474"/>
              <a:ext cx="1723388" cy="1517132"/>
            </a:xfrm>
            <a:custGeom>
              <a:avLst/>
              <a:gdLst>
                <a:gd name="T0" fmla="*/ 6069 w 18399"/>
                <a:gd name="T1" fmla="*/ 669 h 16197"/>
                <a:gd name="T2" fmla="*/ 5538 w 18399"/>
                <a:gd name="T3" fmla="*/ 1595 h 16197"/>
                <a:gd name="T4" fmla="*/ 5789 w 18399"/>
                <a:gd name="T5" fmla="*/ 3638 h 16197"/>
                <a:gd name="T6" fmla="*/ 5795 w 18399"/>
                <a:gd name="T7" fmla="*/ 5506 h 16197"/>
                <a:gd name="T8" fmla="*/ 5215 w 18399"/>
                <a:gd name="T9" fmla="*/ 8775 h 16197"/>
                <a:gd name="T10" fmla="*/ 4442 w 18399"/>
                <a:gd name="T11" fmla="*/ 8775 h 16197"/>
                <a:gd name="T12" fmla="*/ 4421 w 18399"/>
                <a:gd name="T13" fmla="*/ 8491 h 16197"/>
                <a:gd name="T14" fmla="*/ 2482 w 18399"/>
                <a:gd name="T15" fmla="*/ 5807 h 16197"/>
                <a:gd name="T16" fmla="*/ 2515 w 18399"/>
                <a:gd name="T17" fmla="*/ 5582 h 16197"/>
                <a:gd name="T18" fmla="*/ 2525 w 18399"/>
                <a:gd name="T19" fmla="*/ 5243 h 16197"/>
                <a:gd name="T20" fmla="*/ 2443 w 18399"/>
                <a:gd name="T21" fmla="*/ 4843 h 16197"/>
                <a:gd name="T22" fmla="*/ 2361 w 18399"/>
                <a:gd name="T23" fmla="*/ 5243 h 16197"/>
                <a:gd name="T24" fmla="*/ 2372 w 18399"/>
                <a:gd name="T25" fmla="*/ 5582 h 16197"/>
                <a:gd name="T26" fmla="*/ 2404 w 18399"/>
                <a:gd name="T27" fmla="*/ 5807 h 16197"/>
                <a:gd name="T28" fmla="*/ 488 w 18399"/>
                <a:gd name="T29" fmla="*/ 8578 h 16197"/>
                <a:gd name="T30" fmla="*/ 576 w 18399"/>
                <a:gd name="T31" fmla="*/ 8775 h 16197"/>
                <a:gd name="T32" fmla="*/ 0 w 18399"/>
                <a:gd name="T33" fmla="*/ 16197 h 16197"/>
                <a:gd name="T34" fmla="*/ 18169 w 18399"/>
                <a:gd name="T35" fmla="*/ 8972 h 16197"/>
                <a:gd name="T36" fmla="*/ 17588 w 18399"/>
                <a:gd name="T37" fmla="*/ 8660 h 16197"/>
                <a:gd name="T38" fmla="*/ 15982 w 18399"/>
                <a:gd name="T39" fmla="*/ 6075 h 16197"/>
                <a:gd name="T40" fmla="*/ 15769 w 18399"/>
                <a:gd name="T41" fmla="*/ 5561 h 16197"/>
                <a:gd name="T42" fmla="*/ 15709 w 18399"/>
                <a:gd name="T43" fmla="*/ 5210 h 16197"/>
                <a:gd name="T44" fmla="*/ 15693 w 18399"/>
                <a:gd name="T45" fmla="*/ 4821 h 16197"/>
                <a:gd name="T46" fmla="*/ 15605 w 18399"/>
                <a:gd name="T47" fmla="*/ 5155 h 16197"/>
                <a:gd name="T48" fmla="*/ 15616 w 18399"/>
                <a:gd name="T49" fmla="*/ 5521 h 16197"/>
                <a:gd name="T50" fmla="*/ 15616 w 18399"/>
                <a:gd name="T51" fmla="*/ 5604 h 16197"/>
                <a:gd name="T52" fmla="*/ 14723 w 18399"/>
                <a:gd name="T53" fmla="*/ 6557 h 16197"/>
                <a:gd name="T54" fmla="*/ 13721 w 18399"/>
                <a:gd name="T55" fmla="*/ 8775 h 16197"/>
                <a:gd name="T56" fmla="*/ 12948 w 18399"/>
                <a:gd name="T57" fmla="*/ 8775 h 16197"/>
                <a:gd name="T58" fmla="*/ 12367 w 18399"/>
                <a:gd name="T59" fmla="*/ 5506 h 16197"/>
                <a:gd name="T60" fmla="*/ 12440 w 18399"/>
                <a:gd name="T61" fmla="*/ 3638 h 16197"/>
                <a:gd name="T62" fmla="*/ 12445 w 18399"/>
                <a:gd name="T63" fmla="*/ 1595 h 16197"/>
                <a:gd name="T64" fmla="*/ 12083 w 18399"/>
                <a:gd name="T65" fmla="*/ 665 h 16197"/>
                <a:gd name="T66" fmla="*/ 11914 w 18399"/>
                <a:gd name="T67" fmla="*/ 0 h 16197"/>
                <a:gd name="T68" fmla="*/ 11743 w 18399"/>
                <a:gd name="T69" fmla="*/ 665 h 16197"/>
                <a:gd name="T70" fmla="*/ 11382 w 18399"/>
                <a:gd name="T71" fmla="*/ 1595 h 16197"/>
                <a:gd name="T72" fmla="*/ 11388 w 18399"/>
                <a:gd name="T73" fmla="*/ 3638 h 16197"/>
                <a:gd name="T74" fmla="*/ 11459 w 18399"/>
                <a:gd name="T75" fmla="*/ 5323 h 16197"/>
                <a:gd name="T76" fmla="*/ 9126 w 18399"/>
                <a:gd name="T77" fmla="*/ 3440 h 16197"/>
                <a:gd name="T78" fmla="*/ 9169 w 18399"/>
                <a:gd name="T79" fmla="*/ 3177 h 16197"/>
                <a:gd name="T80" fmla="*/ 9180 w 18399"/>
                <a:gd name="T81" fmla="*/ 2773 h 16197"/>
                <a:gd name="T82" fmla="*/ 9038 w 18399"/>
                <a:gd name="T83" fmla="*/ 2740 h 16197"/>
                <a:gd name="T84" fmla="*/ 9038 w 18399"/>
                <a:gd name="T85" fmla="*/ 2811 h 16197"/>
                <a:gd name="T86" fmla="*/ 9000 w 18399"/>
                <a:gd name="T87" fmla="*/ 3271 h 16197"/>
                <a:gd name="T88" fmla="*/ 6848 w 18399"/>
                <a:gd name="T89" fmla="*/ 5334 h 16197"/>
                <a:gd name="T90" fmla="*/ 6699 w 18399"/>
                <a:gd name="T91" fmla="*/ 5323 h 16197"/>
                <a:gd name="T92" fmla="*/ 6699 w 18399"/>
                <a:gd name="T93" fmla="*/ 3638 h 16197"/>
                <a:gd name="T94" fmla="*/ 6945 w 18399"/>
                <a:gd name="T95" fmla="*/ 1595 h 16197"/>
                <a:gd name="T96" fmla="*/ 6414 w 18399"/>
                <a:gd name="T97" fmla="*/ 667 h 16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399" h="16197" extrusionOk="0">
                  <a:moveTo>
                    <a:pt x="6244" y="0"/>
                  </a:moveTo>
                  <a:cubicBezTo>
                    <a:pt x="6143" y="98"/>
                    <a:pt x="6154" y="432"/>
                    <a:pt x="6156" y="478"/>
                  </a:cubicBezTo>
                  <a:cubicBezTo>
                    <a:pt x="6102" y="521"/>
                    <a:pt x="6080" y="609"/>
                    <a:pt x="6069" y="669"/>
                  </a:cubicBezTo>
                  <a:cubicBezTo>
                    <a:pt x="6080" y="664"/>
                    <a:pt x="6090" y="664"/>
                    <a:pt x="6102" y="664"/>
                  </a:cubicBezTo>
                  <a:cubicBezTo>
                    <a:pt x="5663" y="768"/>
                    <a:pt x="5713" y="1365"/>
                    <a:pt x="5713" y="1365"/>
                  </a:cubicBezTo>
                  <a:lnTo>
                    <a:pt x="5538" y="1365"/>
                  </a:lnTo>
                  <a:lnTo>
                    <a:pt x="5538" y="1595"/>
                  </a:lnTo>
                  <a:lnTo>
                    <a:pt x="5713" y="1595"/>
                  </a:lnTo>
                  <a:lnTo>
                    <a:pt x="5713" y="2871"/>
                  </a:lnTo>
                  <a:cubicBezTo>
                    <a:pt x="5362" y="2947"/>
                    <a:pt x="5385" y="3096"/>
                    <a:pt x="5385" y="3096"/>
                  </a:cubicBezTo>
                  <a:cubicBezTo>
                    <a:pt x="5703" y="3096"/>
                    <a:pt x="5789" y="3638"/>
                    <a:pt x="5789" y="3638"/>
                  </a:cubicBezTo>
                  <a:lnTo>
                    <a:pt x="5713" y="3638"/>
                  </a:lnTo>
                  <a:lnTo>
                    <a:pt x="5713" y="3868"/>
                  </a:lnTo>
                  <a:lnTo>
                    <a:pt x="5789" y="3868"/>
                  </a:lnTo>
                  <a:lnTo>
                    <a:pt x="5795" y="5506"/>
                  </a:lnTo>
                  <a:lnTo>
                    <a:pt x="5795" y="8972"/>
                  </a:lnTo>
                  <a:cubicBezTo>
                    <a:pt x="5795" y="8863"/>
                    <a:pt x="5708" y="8775"/>
                    <a:pt x="5604" y="8775"/>
                  </a:cubicBezTo>
                  <a:cubicBezTo>
                    <a:pt x="5494" y="8775"/>
                    <a:pt x="5407" y="8863"/>
                    <a:pt x="5407" y="8972"/>
                  </a:cubicBezTo>
                  <a:cubicBezTo>
                    <a:pt x="5407" y="8863"/>
                    <a:pt x="5319" y="8775"/>
                    <a:pt x="5215" y="8775"/>
                  </a:cubicBezTo>
                  <a:cubicBezTo>
                    <a:pt x="5105" y="8775"/>
                    <a:pt x="5023" y="8863"/>
                    <a:pt x="5023" y="8972"/>
                  </a:cubicBezTo>
                  <a:cubicBezTo>
                    <a:pt x="5023" y="8863"/>
                    <a:pt x="4935" y="8775"/>
                    <a:pt x="4826" y="8775"/>
                  </a:cubicBezTo>
                  <a:cubicBezTo>
                    <a:pt x="4722" y="8775"/>
                    <a:pt x="4634" y="8863"/>
                    <a:pt x="4634" y="8972"/>
                  </a:cubicBezTo>
                  <a:cubicBezTo>
                    <a:pt x="4634" y="8863"/>
                    <a:pt x="4546" y="8775"/>
                    <a:pt x="4442" y="8775"/>
                  </a:cubicBezTo>
                  <a:lnTo>
                    <a:pt x="4442" y="8660"/>
                  </a:lnTo>
                  <a:cubicBezTo>
                    <a:pt x="4492" y="8660"/>
                    <a:pt x="4530" y="8622"/>
                    <a:pt x="4530" y="8578"/>
                  </a:cubicBezTo>
                  <a:cubicBezTo>
                    <a:pt x="4530" y="8529"/>
                    <a:pt x="4492" y="8491"/>
                    <a:pt x="4442" y="8491"/>
                  </a:cubicBezTo>
                  <a:lnTo>
                    <a:pt x="4421" y="8491"/>
                  </a:lnTo>
                  <a:cubicBezTo>
                    <a:pt x="4558" y="8064"/>
                    <a:pt x="4694" y="7105"/>
                    <a:pt x="3380" y="6623"/>
                  </a:cubicBezTo>
                  <a:lnTo>
                    <a:pt x="3385" y="6618"/>
                  </a:lnTo>
                  <a:cubicBezTo>
                    <a:pt x="3385" y="6618"/>
                    <a:pt x="3018" y="6398"/>
                    <a:pt x="2771" y="6140"/>
                  </a:cubicBezTo>
                  <a:cubicBezTo>
                    <a:pt x="2569" y="5933"/>
                    <a:pt x="2541" y="5829"/>
                    <a:pt x="2482" y="5807"/>
                  </a:cubicBezTo>
                  <a:lnTo>
                    <a:pt x="2482" y="5665"/>
                  </a:lnTo>
                  <a:lnTo>
                    <a:pt x="2515" y="5665"/>
                  </a:lnTo>
                  <a:cubicBezTo>
                    <a:pt x="2515" y="5665"/>
                    <a:pt x="2558" y="5665"/>
                    <a:pt x="2558" y="5626"/>
                  </a:cubicBezTo>
                  <a:cubicBezTo>
                    <a:pt x="2558" y="5582"/>
                    <a:pt x="2515" y="5582"/>
                    <a:pt x="2515" y="5582"/>
                  </a:cubicBezTo>
                  <a:lnTo>
                    <a:pt x="2482" y="5582"/>
                  </a:lnTo>
                  <a:lnTo>
                    <a:pt x="2482" y="5275"/>
                  </a:lnTo>
                  <a:lnTo>
                    <a:pt x="2493" y="5275"/>
                  </a:lnTo>
                  <a:cubicBezTo>
                    <a:pt x="2493" y="5275"/>
                    <a:pt x="2525" y="5275"/>
                    <a:pt x="2525" y="5243"/>
                  </a:cubicBezTo>
                  <a:cubicBezTo>
                    <a:pt x="2525" y="5215"/>
                    <a:pt x="2498" y="5215"/>
                    <a:pt x="2498" y="5215"/>
                  </a:cubicBezTo>
                  <a:lnTo>
                    <a:pt x="2482" y="5215"/>
                  </a:lnTo>
                  <a:lnTo>
                    <a:pt x="2482" y="4886"/>
                  </a:lnTo>
                  <a:cubicBezTo>
                    <a:pt x="2482" y="4864"/>
                    <a:pt x="2465" y="4843"/>
                    <a:pt x="2443" y="4843"/>
                  </a:cubicBezTo>
                  <a:cubicBezTo>
                    <a:pt x="2422" y="4843"/>
                    <a:pt x="2404" y="4864"/>
                    <a:pt x="2404" y="4886"/>
                  </a:cubicBezTo>
                  <a:lnTo>
                    <a:pt x="2404" y="5215"/>
                  </a:lnTo>
                  <a:lnTo>
                    <a:pt x="2394" y="5215"/>
                  </a:lnTo>
                  <a:cubicBezTo>
                    <a:pt x="2394" y="5215"/>
                    <a:pt x="2361" y="5215"/>
                    <a:pt x="2361" y="5243"/>
                  </a:cubicBezTo>
                  <a:cubicBezTo>
                    <a:pt x="2361" y="5275"/>
                    <a:pt x="2394" y="5275"/>
                    <a:pt x="2394" y="5275"/>
                  </a:cubicBezTo>
                  <a:lnTo>
                    <a:pt x="2404" y="5275"/>
                  </a:lnTo>
                  <a:lnTo>
                    <a:pt x="2404" y="5582"/>
                  </a:lnTo>
                  <a:lnTo>
                    <a:pt x="2372" y="5582"/>
                  </a:lnTo>
                  <a:cubicBezTo>
                    <a:pt x="2372" y="5582"/>
                    <a:pt x="2333" y="5582"/>
                    <a:pt x="2333" y="5626"/>
                  </a:cubicBezTo>
                  <a:cubicBezTo>
                    <a:pt x="2333" y="5665"/>
                    <a:pt x="2377" y="5665"/>
                    <a:pt x="2377" y="5665"/>
                  </a:cubicBezTo>
                  <a:lnTo>
                    <a:pt x="2404" y="5665"/>
                  </a:lnTo>
                  <a:lnTo>
                    <a:pt x="2404" y="5807"/>
                  </a:lnTo>
                  <a:cubicBezTo>
                    <a:pt x="2351" y="5829"/>
                    <a:pt x="2318" y="5933"/>
                    <a:pt x="2121" y="6140"/>
                  </a:cubicBezTo>
                  <a:cubicBezTo>
                    <a:pt x="1868" y="6398"/>
                    <a:pt x="1501" y="6618"/>
                    <a:pt x="1501" y="6618"/>
                  </a:cubicBezTo>
                  <a:cubicBezTo>
                    <a:pt x="137" y="7132"/>
                    <a:pt x="346" y="8145"/>
                    <a:pt x="493" y="8540"/>
                  </a:cubicBezTo>
                  <a:cubicBezTo>
                    <a:pt x="488" y="8551"/>
                    <a:pt x="488" y="8562"/>
                    <a:pt x="488" y="8578"/>
                  </a:cubicBezTo>
                  <a:cubicBezTo>
                    <a:pt x="488" y="8610"/>
                    <a:pt x="510" y="8643"/>
                    <a:pt x="543" y="8655"/>
                  </a:cubicBezTo>
                  <a:cubicBezTo>
                    <a:pt x="554" y="8688"/>
                    <a:pt x="564" y="8709"/>
                    <a:pt x="564" y="8709"/>
                  </a:cubicBezTo>
                  <a:lnTo>
                    <a:pt x="576" y="8709"/>
                  </a:lnTo>
                  <a:lnTo>
                    <a:pt x="576" y="8775"/>
                  </a:lnTo>
                  <a:cubicBezTo>
                    <a:pt x="466" y="8775"/>
                    <a:pt x="379" y="8863"/>
                    <a:pt x="379" y="8972"/>
                  </a:cubicBezTo>
                  <a:cubicBezTo>
                    <a:pt x="379" y="8863"/>
                    <a:pt x="291" y="8775"/>
                    <a:pt x="187" y="8775"/>
                  </a:cubicBezTo>
                  <a:cubicBezTo>
                    <a:pt x="93" y="8775"/>
                    <a:pt x="17" y="8841"/>
                    <a:pt x="0" y="8929"/>
                  </a:cubicBezTo>
                  <a:lnTo>
                    <a:pt x="0" y="16197"/>
                  </a:lnTo>
                  <a:lnTo>
                    <a:pt x="18399" y="16197"/>
                  </a:lnTo>
                  <a:lnTo>
                    <a:pt x="18399" y="8781"/>
                  </a:lnTo>
                  <a:cubicBezTo>
                    <a:pt x="18388" y="8781"/>
                    <a:pt x="18376" y="8775"/>
                    <a:pt x="18366" y="8775"/>
                  </a:cubicBezTo>
                  <a:cubicBezTo>
                    <a:pt x="18257" y="8775"/>
                    <a:pt x="18169" y="8863"/>
                    <a:pt x="18169" y="8972"/>
                  </a:cubicBezTo>
                  <a:cubicBezTo>
                    <a:pt x="18169" y="8863"/>
                    <a:pt x="18086" y="8775"/>
                    <a:pt x="17977" y="8775"/>
                  </a:cubicBezTo>
                  <a:cubicBezTo>
                    <a:pt x="17873" y="8775"/>
                    <a:pt x="17785" y="8863"/>
                    <a:pt x="17785" y="8972"/>
                  </a:cubicBezTo>
                  <a:cubicBezTo>
                    <a:pt x="17785" y="8863"/>
                    <a:pt x="17698" y="8775"/>
                    <a:pt x="17588" y="8775"/>
                  </a:cubicBezTo>
                  <a:lnTo>
                    <a:pt x="17588" y="8660"/>
                  </a:lnTo>
                  <a:cubicBezTo>
                    <a:pt x="17637" y="8660"/>
                    <a:pt x="17676" y="8622"/>
                    <a:pt x="17676" y="8578"/>
                  </a:cubicBezTo>
                  <a:cubicBezTo>
                    <a:pt x="17676" y="8534"/>
                    <a:pt x="17643" y="8496"/>
                    <a:pt x="17605" y="8491"/>
                  </a:cubicBezTo>
                  <a:cubicBezTo>
                    <a:pt x="17747" y="8102"/>
                    <a:pt x="17977" y="7072"/>
                    <a:pt x="16596" y="6552"/>
                  </a:cubicBezTo>
                  <a:cubicBezTo>
                    <a:pt x="16596" y="6552"/>
                    <a:pt x="16235" y="6338"/>
                    <a:pt x="15982" y="6075"/>
                  </a:cubicBezTo>
                  <a:cubicBezTo>
                    <a:pt x="15785" y="5867"/>
                    <a:pt x="15752" y="5763"/>
                    <a:pt x="15693" y="5741"/>
                  </a:cubicBezTo>
                  <a:lnTo>
                    <a:pt x="15693" y="5604"/>
                  </a:lnTo>
                  <a:lnTo>
                    <a:pt x="15726" y="5604"/>
                  </a:lnTo>
                  <a:cubicBezTo>
                    <a:pt x="15726" y="5604"/>
                    <a:pt x="15769" y="5599"/>
                    <a:pt x="15769" y="5561"/>
                  </a:cubicBezTo>
                  <a:cubicBezTo>
                    <a:pt x="15769" y="5521"/>
                    <a:pt x="15726" y="5521"/>
                    <a:pt x="15726" y="5521"/>
                  </a:cubicBezTo>
                  <a:lnTo>
                    <a:pt x="15693" y="5521"/>
                  </a:lnTo>
                  <a:lnTo>
                    <a:pt x="15693" y="5210"/>
                  </a:lnTo>
                  <a:lnTo>
                    <a:pt x="15709" y="5210"/>
                  </a:lnTo>
                  <a:cubicBezTo>
                    <a:pt x="15709" y="5210"/>
                    <a:pt x="15737" y="5210"/>
                    <a:pt x="15737" y="5182"/>
                  </a:cubicBezTo>
                  <a:cubicBezTo>
                    <a:pt x="15737" y="5155"/>
                    <a:pt x="15709" y="5155"/>
                    <a:pt x="15709" y="5155"/>
                  </a:cubicBezTo>
                  <a:lnTo>
                    <a:pt x="15693" y="5155"/>
                  </a:lnTo>
                  <a:lnTo>
                    <a:pt x="15693" y="4821"/>
                  </a:lnTo>
                  <a:cubicBezTo>
                    <a:pt x="15693" y="4798"/>
                    <a:pt x="15676" y="4783"/>
                    <a:pt x="15654" y="4783"/>
                  </a:cubicBezTo>
                  <a:cubicBezTo>
                    <a:pt x="15638" y="4783"/>
                    <a:pt x="15616" y="4798"/>
                    <a:pt x="15616" y="4821"/>
                  </a:cubicBezTo>
                  <a:lnTo>
                    <a:pt x="15616" y="5155"/>
                  </a:lnTo>
                  <a:lnTo>
                    <a:pt x="15605" y="5155"/>
                  </a:lnTo>
                  <a:cubicBezTo>
                    <a:pt x="15605" y="5155"/>
                    <a:pt x="15578" y="5155"/>
                    <a:pt x="15578" y="5182"/>
                  </a:cubicBezTo>
                  <a:cubicBezTo>
                    <a:pt x="15578" y="5210"/>
                    <a:pt x="15605" y="5210"/>
                    <a:pt x="15605" y="5210"/>
                  </a:cubicBezTo>
                  <a:lnTo>
                    <a:pt x="15616" y="5210"/>
                  </a:lnTo>
                  <a:lnTo>
                    <a:pt x="15616" y="5521"/>
                  </a:lnTo>
                  <a:lnTo>
                    <a:pt x="15583" y="5521"/>
                  </a:lnTo>
                  <a:cubicBezTo>
                    <a:pt x="15583" y="5521"/>
                    <a:pt x="15545" y="5521"/>
                    <a:pt x="15545" y="5561"/>
                  </a:cubicBezTo>
                  <a:cubicBezTo>
                    <a:pt x="15545" y="5599"/>
                    <a:pt x="15588" y="5604"/>
                    <a:pt x="15588" y="5604"/>
                  </a:cubicBezTo>
                  <a:lnTo>
                    <a:pt x="15616" y="5604"/>
                  </a:lnTo>
                  <a:lnTo>
                    <a:pt x="15616" y="5741"/>
                  </a:lnTo>
                  <a:cubicBezTo>
                    <a:pt x="15562" y="5763"/>
                    <a:pt x="15529" y="5867"/>
                    <a:pt x="15332" y="6075"/>
                  </a:cubicBezTo>
                  <a:cubicBezTo>
                    <a:pt x="15079" y="6338"/>
                    <a:pt x="14713" y="6552"/>
                    <a:pt x="14713" y="6552"/>
                  </a:cubicBezTo>
                  <a:cubicBezTo>
                    <a:pt x="14713" y="6552"/>
                    <a:pt x="14718" y="6557"/>
                    <a:pt x="14723" y="6557"/>
                  </a:cubicBezTo>
                  <a:cubicBezTo>
                    <a:pt x="13332" y="7072"/>
                    <a:pt x="13562" y="8107"/>
                    <a:pt x="13704" y="8491"/>
                  </a:cubicBezTo>
                  <a:cubicBezTo>
                    <a:pt x="13666" y="8501"/>
                    <a:pt x="13633" y="8534"/>
                    <a:pt x="13633" y="8578"/>
                  </a:cubicBezTo>
                  <a:cubicBezTo>
                    <a:pt x="13633" y="8622"/>
                    <a:pt x="13677" y="8660"/>
                    <a:pt x="13721" y="8660"/>
                  </a:cubicBezTo>
                  <a:lnTo>
                    <a:pt x="13721" y="8775"/>
                  </a:lnTo>
                  <a:cubicBezTo>
                    <a:pt x="13616" y="8775"/>
                    <a:pt x="13530" y="8863"/>
                    <a:pt x="13530" y="8972"/>
                  </a:cubicBezTo>
                  <a:cubicBezTo>
                    <a:pt x="13530" y="8863"/>
                    <a:pt x="13441" y="8775"/>
                    <a:pt x="13338" y="8775"/>
                  </a:cubicBezTo>
                  <a:cubicBezTo>
                    <a:pt x="13228" y="8775"/>
                    <a:pt x="13140" y="8863"/>
                    <a:pt x="13140" y="8972"/>
                  </a:cubicBezTo>
                  <a:cubicBezTo>
                    <a:pt x="13140" y="8863"/>
                    <a:pt x="13058" y="8775"/>
                    <a:pt x="12948" y="8775"/>
                  </a:cubicBezTo>
                  <a:cubicBezTo>
                    <a:pt x="12845" y="8775"/>
                    <a:pt x="12757" y="8863"/>
                    <a:pt x="12757" y="8972"/>
                  </a:cubicBezTo>
                  <a:cubicBezTo>
                    <a:pt x="12757" y="8863"/>
                    <a:pt x="12670" y="8775"/>
                    <a:pt x="12565" y="8775"/>
                  </a:cubicBezTo>
                  <a:cubicBezTo>
                    <a:pt x="12456" y="8775"/>
                    <a:pt x="12374" y="8863"/>
                    <a:pt x="12367" y="8967"/>
                  </a:cubicBezTo>
                  <a:lnTo>
                    <a:pt x="12367" y="5506"/>
                  </a:lnTo>
                  <a:lnTo>
                    <a:pt x="12367" y="5478"/>
                  </a:lnTo>
                  <a:lnTo>
                    <a:pt x="12367" y="3868"/>
                  </a:lnTo>
                  <a:lnTo>
                    <a:pt x="12440" y="3868"/>
                  </a:lnTo>
                  <a:lnTo>
                    <a:pt x="12440" y="3638"/>
                  </a:lnTo>
                  <a:lnTo>
                    <a:pt x="12367" y="3638"/>
                  </a:lnTo>
                  <a:cubicBezTo>
                    <a:pt x="12367" y="3638"/>
                    <a:pt x="12456" y="3096"/>
                    <a:pt x="12768" y="3096"/>
                  </a:cubicBezTo>
                  <a:cubicBezTo>
                    <a:pt x="12768" y="3096"/>
                    <a:pt x="12789" y="2947"/>
                    <a:pt x="12445" y="2871"/>
                  </a:cubicBezTo>
                  <a:lnTo>
                    <a:pt x="12445" y="1595"/>
                  </a:lnTo>
                  <a:lnTo>
                    <a:pt x="12620" y="1595"/>
                  </a:lnTo>
                  <a:lnTo>
                    <a:pt x="12620" y="1365"/>
                  </a:lnTo>
                  <a:lnTo>
                    <a:pt x="12445" y="1365"/>
                  </a:lnTo>
                  <a:cubicBezTo>
                    <a:pt x="12445" y="1365"/>
                    <a:pt x="12487" y="793"/>
                    <a:pt x="12083" y="665"/>
                  </a:cubicBezTo>
                  <a:cubicBezTo>
                    <a:pt x="12077" y="607"/>
                    <a:pt x="12056" y="525"/>
                    <a:pt x="12001" y="481"/>
                  </a:cubicBezTo>
                  <a:cubicBezTo>
                    <a:pt x="12002" y="458"/>
                    <a:pt x="12014" y="102"/>
                    <a:pt x="11914" y="0"/>
                  </a:cubicBezTo>
                  <a:cubicBezTo>
                    <a:pt x="11812" y="102"/>
                    <a:pt x="11825" y="458"/>
                    <a:pt x="11826" y="481"/>
                  </a:cubicBezTo>
                  <a:cubicBezTo>
                    <a:pt x="11771" y="525"/>
                    <a:pt x="11750" y="607"/>
                    <a:pt x="11743" y="665"/>
                  </a:cubicBezTo>
                  <a:cubicBezTo>
                    <a:pt x="11340" y="793"/>
                    <a:pt x="11382" y="1365"/>
                    <a:pt x="11382" y="1365"/>
                  </a:cubicBezTo>
                  <a:lnTo>
                    <a:pt x="11207" y="1365"/>
                  </a:lnTo>
                  <a:lnTo>
                    <a:pt x="11207" y="1595"/>
                  </a:lnTo>
                  <a:lnTo>
                    <a:pt x="11382" y="1595"/>
                  </a:lnTo>
                  <a:lnTo>
                    <a:pt x="11382" y="2871"/>
                  </a:lnTo>
                  <a:cubicBezTo>
                    <a:pt x="11037" y="2947"/>
                    <a:pt x="11059" y="3096"/>
                    <a:pt x="11059" y="3096"/>
                  </a:cubicBezTo>
                  <a:cubicBezTo>
                    <a:pt x="11371" y="3096"/>
                    <a:pt x="11459" y="3638"/>
                    <a:pt x="11459" y="3638"/>
                  </a:cubicBezTo>
                  <a:lnTo>
                    <a:pt x="11388" y="3638"/>
                  </a:lnTo>
                  <a:lnTo>
                    <a:pt x="11388" y="3868"/>
                  </a:lnTo>
                  <a:lnTo>
                    <a:pt x="11459" y="3868"/>
                  </a:lnTo>
                  <a:lnTo>
                    <a:pt x="11459" y="5323"/>
                  </a:lnTo>
                  <a:cubicBezTo>
                    <a:pt x="11439" y="5318"/>
                    <a:pt x="11424" y="5314"/>
                    <a:pt x="11404" y="5314"/>
                  </a:cubicBezTo>
                  <a:cubicBezTo>
                    <a:pt x="11371" y="5314"/>
                    <a:pt x="11343" y="5324"/>
                    <a:pt x="11316" y="5336"/>
                  </a:cubicBezTo>
                  <a:cubicBezTo>
                    <a:pt x="11130" y="5018"/>
                    <a:pt x="10790" y="4722"/>
                    <a:pt x="10205" y="4503"/>
                  </a:cubicBezTo>
                  <a:cubicBezTo>
                    <a:pt x="10205" y="4503"/>
                    <a:pt x="9224" y="3835"/>
                    <a:pt x="9126" y="3440"/>
                  </a:cubicBezTo>
                  <a:lnTo>
                    <a:pt x="9126" y="3271"/>
                  </a:lnTo>
                  <a:lnTo>
                    <a:pt x="9164" y="3271"/>
                  </a:lnTo>
                  <a:cubicBezTo>
                    <a:pt x="9164" y="3271"/>
                    <a:pt x="9219" y="3271"/>
                    <a:pt x="9219" y="3227"/>
                  </a:cubicBezTo>
                  <a:cubicBezTo>
                    <a:pt x="9219" y="3177"/>
                    <a:pt x="9169" y="3177"/>
                    <a:pt x="9169" y="3177"/>
                  </a:cubicBezTo>
                  <a:lnTo>
                    <a:pt x="9126" y="3177"/>
                  </a:lnTo>
                  <a:lnTo>
                    <a:pt x="9126" y="2811"/>
                  </a:lnTo>
                  <a:lnTo>
                    <a:pt x="9142" y="2811"/>
                  </a:lnTo>
                  <a:cubicBezTo>
                    <a:pt x="9142" y="2811"/>
                    <a:pt x="9180" y="2805"/>
                    <a:pt x="9180" y="2773"/>
                  </a:cubicBezTo>
                  <a:cubicBezTo>
                    <a:pt x="9180" y="2740"/>
                    <a:pt x="9142" y="2740"/>
                    <a:pt x="9142" y="2740"/>
                  </a:cubicBezTo>
                  <a:lnTo>
                    <a:pt x="9126" y="2740"/>
                  </a:lnTo>
                  <a:lnTo>
                    <a:pt x="9081" y="2005"/>
                  </a:lnTo>
                  <a:lnTo>
                    <a:pt x="9038" y="2740"/>
                  </a:lnTo>
                  <a:lnTo>
                    <a:pt x="9022" y="2740"/>
                  </a:lnTo>
                  <a:cubicBezTo>
                    <a:pt x="9022" y="2740"/>
                    <a:pt x="8989" y="2740"/>
                    <a:pt x="8989" y="2773"/>
                  </a:cubicBezTo>
                  <a:cubicBezTo>
                    <a:pt x="8989" y="2805"/>
                    <a:pt x="9022" y="2811"/>
                    <a:pt x="9022" y="2811"/>
                  </a:cubicBezTo>
                  <a:lnTo>
                    <a:pt x="9038" y="2811"/>
                  </a:lnTo>
                  <a:lnTo>
                    <a:pt x="9038" y="3177"/>
                  </a:lnTo>
                  <a:lnTo>
                    <a:pt x="9000" y="3177"/>
                  </a:lnTo>
                  <a:cubicBezTo>
                    <a:pt x="9000" y="3177"/>
                    <a:pt x="8950" y="3177"/>
                    <a:pt x="8950" y="3227"/>
                  </a:cubicBezTo>
                  <a:cubicBezTo>
                    <a:pt x="8950" y="3271"/>
                    <a:pt x="9000" y="3271"/>
                    <a:pt x="9000" y="3271"/>
                  </a:cubicBezTo>
                  <a:lnTo>
                    <a:pt x="9038" y="3271"/>
                  </a:lnTo>
                  <a:lnTo>
                    <a:pt x="9038" y="3440"/>
                  </a:lnTo>
                  <a:cubicBezTo>
                    <a:pt x="8961" y="3890"/>
                    <a:pt x="7964" y="4503"/>
                    <a:pt x="7964" y="4503"/>
                  </a:cubicBezTo>
                  <a:cubicBezTo>
                    <a:pt x="7380" y="4722"/>
                    <a:pt x="7035" y="5016"/>
                    <a:pt x="6848" y="5334"/>
                  </a:cubicBezTo>
                  <a:cubicBezTo>
                    <a:pt x="6821" y="5323"/>
                    <a:pt x="6790" y="5314"/>
                    <a:pt x="6760" y="5314"/>
                  </a:cubicBezTo>
                  <a:cubicBezTo>
                    <a:pt x="6739" y="5314"/>
                    <a:pt x="6719" y="5318"/>
                    <a:pt x="6699" y="5323"/>
                  </a:cubicBezTo>
                  <a:lnTo>
                    <a:pt x="6699" y="3868"/>
                  </a:lnTo>
                  <a:lnTo>
                    <a:pt x="6770" y="3868"/>
                  </a:lnTo>
                  <a:lnTo>
                    <a:pt x="6770" y="3638"/>
                  </a:lnTo>
                  <a:lnTo>
                    <a:pt x="6699" y="3638"/>
                  </a:lnTo>
                  <a:cubicBezTo>
                    <a:pt x="6699" y="3638"/>
                    <a:pt x="6787" y="3096"/>
                    <a:pt x="7099" y="3096"/>
                  </a:cubicBezTo>
                  <a:cubicBezTo>
                    <a:pt x="7099" y="3096"/>
                    <a:pt x="7121" y="2947"/>
                    <a:pt x="6775" y="2871"/>
                  </a:cubicBezTo>
                  <a:lnTo>
                    <a:pt x="6775" y="1595"/>
                  </a:lnTo>
                  <a:lnTo>
                    <a:pt x="6945" y="1595"/>
                  </a:lnTo>
                  <a:lnTo>
                    <a:pt x="6945" y="1365"/>
                  </a:lnTo>
                  <a:lnTo>
                    <a:pt x="6775" y="1365"/>
                  </a:lnTo>
                  <a:cubicBezTo>
                    <a:pt x="6775" y="1365"/>
                    <a:pt x="6818" y="798"/>
                    <a:pt x="6414" y="667"/>
                  </a:cubicBezTo>
                  <a:cubicBezTo>
                    <a:pt x="6408" y="608"/>
                    <a:pt x="6387" y="526"/>
                    <a:pt x="6332" y="481"/>
                  </a:cubicBezTo>
                  <a:cubicBezTo>
                    <a:pt x="6333" y="458"/>
                    <a:pt x="6345" y="102"/>
                    <a:pt x="6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5" name="Google Shape;297;p7">
              <a:extLst>
                <a:ext uri="{FF2B5EF4-FFF2-40B4-BE49-F238E27FC236}">
                  <a16:creationId xmlns:a16="http://schemas.microsoft.com/office/drawing/2014/main" id="{F5C5C3E8-1714-00F1-C852-D61359908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-3642" y="4060396"/>
              <a:ext cx="683492" cy="1217209"/>
            </a:xfrm>
            <a:custGeom>
              <a:avLst/>
              <a:gdLst>
                <a:gd name="T0" fmla="*/ 3519 w 7297"/>
                <a:gd name="T1" fmla="*/ 136 h 12995"/>
                <a:gd name="T2" fmla="*/ 3432 w 7297"/>
                <a:gd name="T3" fmla="*/ 133 h 12995"/>
                <a:gd name="T4" fmla="*/ 3385 w 7297"/>
                <a:gd name="T5" fmla="*/ 1 h 12995"/>
                <a:gd name="T6" fmla="*/ 2946 w 7297"/>
                <a:gd name="T7" fmla="*/ 198 h 12995"/>
                <a:gd name="T8" fmla="*/ 2998 w 7297"/>
                <a:gd name="T9" fmla="*/ 185 h 12995"/>
                <a:gd name="T10" fmla="*/ 2033 w 7297"/>
                <a:gd name="T11" fmla="*/ 582 h 12995"/>
                <a:gd name="T12" fmla="*/ 969 w 7297"/>
                <a:gd name="T13" fmla="*/ 828 h 12995"/>
                <a:gd name="T14" fmla="*/ 734 w 7297"/>
                <a:gd name="T15" fmla="*/ 1847 h 12995"/>
                <a:gd name="T16" fmla="*/ 438 w 7297"/>
                <a:gd name="T17" fmla="*/ 2466 h 12995"/>
                <a:gd name="T18" fmla="*/ 0 w 7297"/>
                <a:gd name="T19" fmla="*/ 3250 h 12995"/>
                <a:gd name="T20" fmla="*/ 148 w 7297"/>
                <a:gd name="T21" fmla="*/ 3770 h 12995"/>
                <a:gd name="T22" fmla="*/ 301 w 7297"/>
                <a:gd name="T23" fmla="*/ 3737 h 12995"/>
                <a:gd name="T24" fmla="*/ 246 w 7297"/>
                <a:gd name="T25" fmla="*/ 6427 h 12995"/>
                <a:gd name="T26" fmla="*/ 296 w 7297"/>
                <a:gd name="T27" fmla="*/ 7593 h 12995"/>
                <a:gd name="T28" fmla="*/ 296 w 7297"/>
                <a:gd name="T29" fmla="*/ 7747 h 12995"/>
                <a:gd name="T30" fmla="*/ 225 w 7297"/>
                <a:gd name="T31" fmla="*/ 12304 h 12995"/>
                <a:gd name="T32" fmla="*/ 291 w 7297"/>
                <a:gd name="T33" fmla="*/ 12944 h 12995"/>
                <a:gd name="T34" fmla="*/ 2728 w 7297"/>
                <a:gd name="T35" fmla="*/ 7456 h 12995"/>
                <a:gd name="T36" fmla="*/ 2865 w 7297"/>
                <a:gd name="T37" fmla="*/ 6262 h 12995"/>
                <a:gd name="T38" fmla="*/ 3637 w 7297"/>
                <a:gd name="T39" fmla="*/ 5587 h 12995"/>
                <a:gd name="T40" fmla="*/ 4453 w 7297"/>
                <a:gd name="T41" fmla="*/ 6262 h 12995"/>
                <a:gd name="T42" fmla="*/ 4480 w 7297"/>
                <a:gd name="T43" fmla="*/ 6377 h 12995"/>
                <a:gd name="T44" fmla="*/ 4518 w 7297"/>
                <a:gd name="T45" fmla="*/ 6569 h 12995"/>
                <a:gd name="T46" fmla="*/ 6983 w 7297"/>
                <a:gd name="T47" fmla="*/ 12988 h 12995"/>
                <a:gd name="T48" fmla="*/ 7000 w 7297"/>
                <a:gd name="T49" fmla="*/ 9499 h 12995"/>
                <a:gd name="T50" fmla="*/ 6989 w 7297"/>
                <a:gd name="T51" fmla="*/ 9357 h 12995"/>
                <a:gd name="T52" fmla="*/ 7000 w 7297"/>
                <a:gd name="T53" fmla="*/ 7757 h 12995"/>
                <a:gd name="T54" fmla="*/ 6989 w 7297"/>
                <a:gd name="T55" fmla="*/ 7605 h 12995"/>
                <a:gd name="T56" fmla="*/ 7000 w 7297"/>
                <a:gd name="T57" fmla="*/ 6563 h 12995"/>
                <a:gd name="T58" fmla="*/ 6989 w 7297"/>
                <a:gd name="T59" fmla="*/ 6432 h 12995"/>
                <a:gd name="T60" fmla="*/ 6995 w 7297"/>
                <a:gd name="T61" fmla="*/ 4028 h 12995"/>
                <a:gd name="T62" fmla="*/ 7296 w 7297"/>
                <a:gd name="T63" fmla="*/ 3545 h 12995"/>
                <a:gd name="T64" fmla="*/ 6644 w 7297"/>
                <a:gd name="T65" fmla="*/ 3255 h 12995"/>
                <a:gd name="T66" fmla="*/ 6409 w 7297"/>
                <a:gd name="T67" fmla="*/ 2471 h 12995"/>
                <a:gd name="T68" fmla="*/ 6068 w 7297"/>
                <a:gd name="T69" fmla="*/ 1853 h 12995"/>
                <a:gd name="T70" fmla="*/ 4979 w 7297"/>
                <a:gd name="T71" fmla="*/ 828 h 12995"/>
                <a:gd name="T72" fmla="*/ 4683 w 7297"/>
                <a:gd name="T73" fmla="*/ 588 h 12995"/>
                <a:gd name="T74" fmla="*/ 3977 w 7297"/>
                <a:gd name="T75" fmla="*/ 67 h 1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97" h="12995" extrusionOk="0">
                  <a:moveTo>
                    <a:pt x="3432" y="133"/>
                  </a:moveTo>
                  <a:cubicBezTo>
                    <a:pt x="3462" y="133"/>
                    <a:pt x="3491" y="134"/>
                    <a:pt x="3519" y="136"/>
                  </a:cubicBezTo>
                  <a:cubicBezTo>
                    <a:pt x="3491" y="135"/>
                    <a:pt x="3461" y="134"/>
                    <a:pt x="3432" y="133"/>
                  </a:cubicBezTo>
                  <a:close/>
                  <a:moveTo>
                    <a:pt x="3445" y="0"/>
                  </a:moveTo>
                  <a:cubicBezTo>
                    <a:pt x="3424" y="0"/>
                    <a:pt x="3405" y="1"/>
                    <a:pt x="3385" y="1"/>
                  </a:cubicBezTo>
                  <a:cubicBezTo>
                    <a:pt x="3122" y="13"/>
                    <a:pt x="2946" y="62"/>
                    <a:pt x="2946" y="62"/>
                  </a:cubicBezTo>
                  <a:lnTo>
                    <a:pt x="2946" y="198"/>
                  </a:lnTo>
                  <a:cubicBezTo>
                    <a:pt x="2963" y="194"/>
                    <a:pt x="2981" y="189"/>
                    <a:pt x="2998" y="185"/>
                  </a:cubicBezTo>
                  <a:cubicBezTo>
                    <a:pt x="2553" y="298"/>
                    <a:pt x="2327" y="562"/>
                    <a:pt x="2311" y="582"/>
                  </a:cubicBezTo>
                  <a:lnTo>
                    <a:pt x="2033" y="582"/>
                  </a:lnTo>
                  <a:lnTo>
                    <a:pt x="2033" y="828"/>
                  </a:lnTo>
                  <a:lnTo>
                    <a:pt x="969" y="828"/>
                  </a:lnTo>
                  <a:lnTo>
                    <a:pt x="969" y="1847"/>
                  </a:lnTo>
                  <a:lnTo>
                    <a:pt x="734" y="1847"/>
                  </a:lnTo>
                  <a:lnTo>
                    <a:pt x="734" y="2466"/>
                  </a:lnTo>
                  <a:lnTo>
                    <a:pt x="438" y="2466"/>
                  </a:lnTo>
                  <a:lnTo>
                    <a:pt x="438" y="3250"/>
                  </a:lnTo>
                  <a:lnTo>
                    <a:pt x="0" y="3250"/>
                  </a:lnTo>
                  <a:lnTo>
                    <a:pt x="0" y="3535"/>
                  </a:lnTo>
                  <a:lnTo>
                    <a:pt x="148" y="3770"/>
                  </a:lnTo>
                  <a:lnTo>
                    <a:pt x="296" y="4000"/>
                  </a:lnTo>
                  <a:lnTo>
                    <a:pt x="301" y="3737"/>
                  </a:lnTo>
                  <a:lnTo>
                    <a:pt x="296" y="6427"/>
                  </a:lnTo>
                  <a:lnTo>
                    <a:pt x="246" y="6427"/>
                  </a:lnTo>
                  <a:lnTo>
                    <a:pt x="296" y="6553"/>
                  </a:lnTo>
                  <a:lnTo>
                    <a:pt x="296" y="7593"/>
                  </a:lnTo>
                  <a:lnTo>
                    <a:pt x="246" y="7593"/>
                  </a:lnTo>
                  <a:lnTo>
                    <a:pt x="296" y="7747"/>
                  </a:lnTo>
                  <a:lnTo>
                    <a:pt x="291" y="12304"/>
                  </a:lnTo>
                  <a:lnTo>
                    <a:pt x="225" y="12304"/>
                  </a:lnTo>
                  <a:lnTo>
                    <a:pt x="291" y="12446"/>
                  </a:lnTo>
                  <a:lnTo>
                    <a:pt x="291" y="12944"/>
                  </a:lnTo>
                  <a:lnTo>
                    <a:pt x="2749" y="12944"/>
                  </a:lnTo>
                  <a:cubicBezTo>
                    <a:pt x="2716" y="12363"/>
                    <a:pt x="2678" y="8376"/>
                    <a:pt x="2728" y="7456"/>
                  </a:cubicBezTo>
                  <a:cubicBezTo>
                    <a:pt x="2749" y="7062"/>
                    <a:pt x="2782" y="6684"/>
                    <a:pt x="2842" y="6377"/>
                  </a:cubicBezTo>
                  <a:cubicBezTo>
                    <a:pt x="2848" y="6339"/>
                    <a:pt x="2860" y="6301"/>
                    <a:pt x="2865" y="6262"/>
                  </a:cubicBezTo>
                  <a:cubicBezTo>
                    <a:pt x="2963" y="5823"/>
                    <a:pt x="3292" y="5600"/>
                    <a:pt x="3598" y="5588"/>
                  </a:cubicBezTo>
                  <a:cubicBezTo>
                    <a:pt x="3611" y="5588"/>
                    <a:pt x="3624" y="5587"/>
                    <a:pt x="3637" y="5587"/>
                  </a:cubicBezTo>
                  <a:cubicBezTo>
                    <a:pt x="4034" y="5587"/>
                    <a:pt x="4325" y="5824"/>
                    <a:pt x="4432" y="6180"/>
                  </a:cubicBezTo>
                  <a:cubicBezTo>
                    <a:pt x="4437" y="6207"/>
                    <a:pt x="4442" y="6235"/>
                    <a:pt x="4453" y="6262"/>
                  </a:cubicBezTo>
                  <a:cubicBezTo>
                    <a:pt x="4458" y="6278"/>
                    <a:pt x="4465" y="6301"/>
                    <a:pt x="4465" y="6316"/>
                  </a:cubicBezTo>
                  <a:cubicBezTo>
                    <a:pt x="4470" y="6339"/>
                    <a:pt x="4475" y="6356"/>
                    <a:pt x="4480" y="6377"/>
                  </a:cubicBezTo>
                  <a:cubicBezTo>
                    <a:pt x="4497" y="6432"/>
                    <a:pt x="4508" y="6493"/>
                    <a:pt x="4518" y="6553"/>
                  </a:cubicBezTo>
                  <a:lnTo>
                    <a:pt x="4518" y="6569"/>
                  </a:lnTo>
                  <a:cubicBezTo>
                    <a:pt x="4716" y="7598"/>
                    <a:pt x="4705" y="12173"/>
                    <a:pt x="4695" y="12994"/>
                  </a:cubicBezTo>
                  <a:lnTo>
                    <a:pt x="6983" y="12988"/>
                  </a:lnTo>
                  <a:lnTo>
                    <a:pt x="6989" y="9499"/>
                  </a:lnTo>
                  <a:lnTo>
                    <a:pt x="7000" y="9499"/>
                  </a:lnTo>
                  <a:lnTo>
                    <a:pt x="7066" y="9357"/>
                  </a:lnTo>
                  <a:lnTo>
                    <a:pt x="6989" y="9357"/>
                  </a:lnTo>
                  <a:lnTo>
                    <a:pt x="6989" y="7757"/>
                  </a:lnTo>
                  <a:lnTo>
                    <a:pt x="7000" y="7757"/>
                  </a:lnTo>
                  <a:lnTo>
                    <a:pt x="7049" y="7605"/>
                  </a:lnTo>
                  <a:lnTo>
                    <a:pt x="6989" y="7605"/>
                  </a:lnTo>
                  <a:lnTo>
                    <a:pt x="6989" y="6563"/>
                  </a:lnTo>
                  <a:lnTo>
                    <a:pt x="7000" y="6563"/>
                  </a:lnTo>
                  <a:lnTo>
                    <a:pt x="7049" y="6432"/>
                  </a:lnTo>
                  <a:lnTo>
                    <a:pt x="6989" y="6432"/>
                  </a:lnTo>
                  <a:lnTo>
                    <a:pt x="6995" y="3917"/>
                  </a:lnTo>
                  <a:lnTo>
                    <a:pt x="6995" y="4028"/>
                  </a:lnTo>
                  <a:lnTo>
                    <a:pt x="7127" y="3808"/>
                  </a:lnTo>
                  <a:lnTo>
                    <a:pt x="7296" y="3545"/>
                  </a:lnTo>
                  <a:lnTo>
                    <a:pt x="7296" y="3255"/>
                  </a:lnTo>
                  <a:lnTo>
                    <a:pt x="6644" y="3255"/>
                  </a:lnTo>
                  <a:lnTo>
                    <a:pt x="6644" y="2471"/>
                  </a:lnTo>
                  <a:lnTo>
                    <a:pt x="6409" y="2471"/>
                  </a:lnTo>
                  <a:lnTo>
                    <a:pt x="6409" y="1853"/>
                  </a:lnTo>
                  <a:lnTo>
                    <a:pt x="6068" y="1853"/>
                  </a:lnTo>
                  <a:lnTo>
                    <a:pt x="6068" y="835"/>
                  </a:lnTo>
                  <a:lnTo>
                    <a:pt x="4979" y="828"/>
                  </a:lnTo>
                  <a:lnTo>
                    <a:pt x="4979" y="588"/>
                  </a:lnTo>
                  <a:lnTo>
                    <a:pt x="4683" y="588"/>
                  </a:lnTo>
                  <a:cubicBezTo>
                    <a:pt x="4667" y="565"/>
                    <a:pt x="4453" y="319"/>
                    <a:pt x="3977" y="198"/>
                  </a:cubicBezTo>
                  <a:lnTo>
                    <a:pt x="3977" y="67"/>
                  </a:lnTo>
                  <a:cubicBezTo>
                    <a:pt x="3787" y="19"/>
                    <a:pt x="3602" y="0"/>
                    <a:pt x="3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grpSp>
        <p:nvGrpSpPr>
          <p:cNvPr id="296" name="Google Shape;298;p7">
            <a:extLst>
              <a:ext uri="{FF2B5EF4-FFF2-40B4-BE49-F238E27FC236}">
                <a16:creationId xmlns:a16="http://schemas.microsoft.com/office/drawing/2014/main" id="{2DF110AA-B2B2-D6CA-865E-ED1A0A2BBF2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297" name="Google Shape;299;p7">
              <a:extLst>
                <a:ext uri="{FF2B5EF4-FFF2-40B4-BE49-F238E27FC236}">
                  <a16:creationId xmlns:a16="http://schemas.microsoft.com/office/drawing/2014/main" id="{5E3F522B-312F-00ED-EC50-5D515A359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10143 w 98960"/>
                <a:gd name="T1" fmla="*/ 0 h 15027"/>
                <a:gd name="T2" fmla="*/ 0 w 98960"/>
                <a:gd name="T3" fmla="*/ 708 h 15027"/>
                <a:gd name="T4" fmla="*/ 0 w 98960"/>
                <a:gd name="T5" fmla="*/ 15026 h 15027"/>
                <a:gd name="T6" fmla="*/ 98960 w 98960"/>
                <a:gd name="T7" fmla="*/ 15026 h 15027"/>
                <a:gd name="T8" fmla="*/ 98960 w 98960"/>
                <a:gd name="T9" fmla="*/ 5162 h 15027"/>
                <a:gd name="T10" fmla="*/ 74162 w 98960"/>
                <a:gd name="T11" fmla="*/ 10860 h 15027"/>
                <a:gd name="T12" fmla="*/ 49948 w 98960"/>
                <a:gd name="T13" fmla="*/ 6224 h 15027"/>
                <a:gd name="T14" fmla="*/ 10143 w 98960"/>
                <a:gd name="T15" fmla="*/ 0 h 15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8" name="Google Shape;300;p7">
              <a:extLst>
                <a:ext uri="{FF2B5EF4-FFF2-40B4-BE49-F238E27FC236}">
                  <a16:creationId xmlns:a16="http://schemas.microsoft.com/office/drawing/2014/main" id="{9DEADEA7-841B-9B9A-3854-0E8BE098F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2820 w 98960"/>
                <a:gd name="T1" fmla="*/ 0 h 6896"/>
                <a:gd name="T2" fmla="*/ 0 w 98960"/>
                <a:gd name="T3" fmla="*/ 514 h 6896"/>
                <a:gd name="T4" fmla="*/ 0 w 98960"/>
                <a:gd name="T5" fmla="*/ 6895 h 6896"/>
                <a:gd name="T6" fmla="*/ 98960 w 98960"/>
                <a:gd name="T7" fmla="*/ 6895 h 6896"/>
                <a:gd name="T8" fmla="*/ 98960 w 98960"/>
                <a:gd name="T9" fmla="*/ 563 h 6896"/>
                <a:gd name="T10" fmla="*/ 71109 w 98960"/>
                <a:gd name="T11" fmla="*/ 6022 h 6896"/>
                <a:gd name="T12" fmla="*/ 55699 w 98960"/>
                <a:gd name="T13" fmla="*/ 4967 h 6896"/>
                <a:gd name="T14" fmla="*/ 12820 w 98960"/>
                <a:gd name="T15" fmla="*/ 0 h 6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9" name="Google Shape;301;p7">
              <a:extLst>
                <a:ext uri="{FF2B5EF4-FFF2-40B4-BE49-F238E27FC236}">
                  <a16:creationId xmlns:a16="http://schemas.microsoft.com/office/drawing/2014/main" id="{18E52D3E-82FA-D20D-9398-66DDCFDD7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5692 w 98960"/>
                <a:gd name="T1" fmla="*/ 0 h 9764"/>
                <a:gd name="T2" fmla="*/ 0 w 98960"/>
                <a:gd name="T3" fmla="*/ 1153 h 9764"/>
                <a:gd name="T4" fmla="*/ 0 w 98960"/>
                <a:gd name="T5" fmla="*/ 5759 h 9764"/>
                <a:gd name="T6" fmla="*/ 15063 w 98960"/>
                <a:gd name="T7" fmla="*/ 4930 h 9764"/>
                <a:gd name="T8" fmla="*/ 50572 w 98960"/>
                <a:gd name="T9" fmla="*/ 9763 h 9764"/>
                <a:gd name="T10" fmla="*/ 87002 w 98960"/>
                <a:gd name="T11" fmla="*/ 9763 h 9764"/>
                <a:gd name="T12" fmla="*/ 98960 w 98960"/>
                <a:gd name="T13" fmla="*/ 5890 h 9764"/>
                <a:gd name="T14" fmla="*/ 98960 w 98960"/>
                <a:gd name="T15" fmla="*/ 1926 h 9764"/>
                <a:gd name="T16" fmla="*/ 72943 w 98960"/>
                <a:gd name="T17" fmla="*/ 7767 h 9764"/>
                <a:gd name="T18" fmla="*/ 46120 w 98960"/>
                <a:gd name="T19" fmla="*/ 3969 h 9764"/>
                <a:gd name="T20" fmla="*/ 15692 w 98960"/>
                <a:gd name="T21" fmla="*/ 0 h 9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0" name="Google Shape;302;p7">
              <a:extLst>
                <a:ext uri="{FF2B5EF4-FFF2-40B4-BE49-F238E27FC236}">
                  <a16:creationId xmlns:a16="http://schemas.microsoft.com/office/drawing/2014/main" id="{8B4279A7-6ABC-C3D2-98EF-C725A6714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10139 w 34426"/>
                <a:gd name="T1" fmla="*/ 0 h 6753"/>
                <a:gd name="T2" fmla="*/ 1567 w 34426"/>
                <a:gd name="T3" fmla="*/ 466 h 6753"/>
                <a:gd name="T4" fmla="*/ 7 w 34426"/>
                <a:gd name="T5" fmla="*/ 706 h 6753"/>
                <a:gd name="T6" fmla="*/ 0 w 34426"/>
                <a:gd name="T7" fmla="*/ 706 h 6753"/>
                <a:gd name="T8" fmla="*/ 0 w 34426"/>
                <a:gd name="T9" fmla="*/ 6414 h 6753"/>
                <a:gd name="T10" fmla="*/ 15688 w 34426"/>
                <a:gd name="T11" fmla="*/ 5264 h 6753"/>
                <a:gd name="T12" fmla="*/ 34426 w 34426"/>
                <a:gd name="T13" fmla="*/ 6753 h 6753"/>
                <a:gd name="T14" fmla="*/ 8704 w 34426"/>
                <a:gd name="T15" fmla="*/ 2771 h 6753"/>
                <a:gd name="T16" fmla="*/ 19265 w 34426"/>
                <a:gd name="T17" fmla="*/ 395 h 6753"/>
                <a:gd name="T18" fmla="*/ 10139 w 34426"/>
                <a:gd name="T19" fmla="*/ 0 h 6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1" name="Google Shape;303;p7">
              <a:extLst>
                <a:ext uri="{FF2B5EF4-FFF2-40B4-BE49-F238E27FC236}">
                  <a16:creationId xmlns:a16="http://schemas.microsoft.com/office/drawing/2014/main" id="{27FF0398-69DB-00E0-11A7-0F4C75F82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3350 w 18882"/>
                <a:gd name="T1" fmla="*/ 1 h 4822"/>
                <a:gd name="T2" fmla="*/ 13350 w 18882"/>
                <a:gd name="T3" fmla="*/ 1 h 4822"/>
                <a:gd name="T4" fmla="*/ 0 w 18882"/>
                <a:gd name="T5" fmla="*/ 817 h 4822"/>
                <a:gd name="T6" fmla="*/ 0 w 18882"/>
                <a:gd name="T7" fmla="*/ 4821 h 4822"/>
                <a:gd name="T8" fmla="*/ 18881 w 18882"/>
                <a:gd name="T9" fmla="*/ 4821 h 4822"/>
                <a:gd name="T10" fmla="*/ 13350 w 18882"/>
                <a:gd name="T11" fmla="*/ 1 h 4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2" name="Google Shape;304;p7">
              <a:extLst>
                <a:ext uri="{FF2B5EF4-FFF2-40B4-BE49-F238E27FC236}">
                  <a16:creationId xmlns:a16="http://schemas.microsoft.com/office/drawing/2014/main" id="{F1C2B9B4-7DAE-7900-8777-2428A15F1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5688 w 34431"/>
                <a:gd name="T1" fmla="*/ 1 h 5757"/>
                <a:gd name="T2" fmla="*/ 0 w 34431"/>
                <a:gd name="T3" fmla="*/ 1151 h 5757"/>
                <a:gd name="T4" fmla="*/ 0 w 34431"/>
                <a:gd name="T5" fmla="*/ 3380 h 5757"/>
                <a:gd name="T6" fmla="*/ 0 w 34431"/>
                <a:gd name="T7" fmla="*/ 5757 h 5757"/>
                <a:gd name="T8" fmla="*/ 13350 w 34431"/>
                <a:gd name="T9" fmla="*/ 4941 h 5757"/>
                <a:gd name="T10" fmla="*/ 30707 w 34431"/>
                <a:gd name="T11" fmla="*/ 1376 h 5757"/>
                <a:gd name="T12" fmla="*/ 34431 w 34431"/>
                <a:gd name="T13" fmla="*/ 1490 h 5757"/>
                <a:gd name="T14" fmla="*/ 15688 w 34431"/>
                <a:gd name="T15" fmla="*/ 1 h 5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3" name="Google Shape;305;p7">
              <a:extLst>
                <a:ext uri="{FF2B5EF4-FFF2-40B4-BE49-F238E27FC236}">
                  <a16:creationId xmlns:a16="http://schemas.microsoft.com/office/drawing/2014/main" id="{1A6F9157-BF2B-885B-F517-6FB66E948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1 h 3814"/>
                <a:gd name="T2" fmla="*/ 17095 w 22331"/>
                <a:gd name="T3" fmla="*/ 3265 h 3814"/>
                <a:gd name="T4" fmla="*/ 19954 w 22331"/>
                <a:gd name="T5" fmla="*/ 3813 h 3814"/>
                <a:gd name="T6" fmla="*/ 0 w 22331"/>
                <a:gd name="T7" fmla="*/ 1 h 3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4" name="Google Shape;306;p7">
              <a:extLst>
                <a:ext uri="{FF2B5EF4-FFF2-40B4-BE49-F238E27FC236}">
                  <a16:creationId xmlns:a16="http://schemas.microsoft.com/office/drawing/2014/main" id="{2FA3B63F-5605-8A28-43B4-25E0D4318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6768 w 16768"/>
                <a:gd name="T1" fmla="*/ 1 h 7259"/>
                <a:gd name="T2" fmla="*/ 0 w 16768"/>
                <a:gd name="T3" fmla="*/ 7258 h 7259"/>
                <a:gd name="T4" fmla="*/ 16768 w 16768"/>
                <a:gd name="T5" fmla="*/ 2028 h 7259"/>
                <a:gd name="T6" fmla="*/ 16768 w 16768"/>
                <a:gd name="T7" fmla="*/ 1 h 7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5" name="Google Shape;307;p7">
              <a:extLst>
                <a:ext uri="{FF2B5EF4-FFF2-40B4-BE49-F238E27FC236}">
                  <a16:creationId xmlns:a16="http://schemas.microsoft.com/office/drawing/2014/main" id="{E82C2CE4-0BB4-51D3-40C5-7470F24F3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5747 w 5747"/>
                <a:gd name="T1" fmla="*/ 0 h 3874"/>
                <a:gd name="T2" fmla="*/ 4157 w 5747"/>
                <a:gd name="T3" fmla="*/ 663 h 3874"/>
                <a:gd name="T4" fmla="*/ 1 w 5747"/>
                <a:gd name="T5" fmla="*/ 3873 h 3874"/>
                <a:gd name="T6" fmla="*/ 5747 w 5747"/>
                <a:gd name="T7" fmla="*/ 3873 h 3874"/>
                <a:gd name="T8" fmla="*/ 5747 w 5747"/>
                <a:gd name="T9" fmla="*/ 0 h 3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6" name="Google Shape;308;p7">
              <a:extLst>
                <a:ext uri="{FF2B5EF4-FFF2-40B4-BE49-F238E27FC236}">
                  <a16:creationId xmlns:a16="http://schemas.microsoft.com/office/drawing/2014/main" id="{2072BC91-AD39-4F9B-EA45-400FA2C4E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6768 w 16768"/>
                <a:gd name="T1" fmla="*/ 1 h 5232"/>
                <a:gd name="T2" fmla="*/ 0 w 16768"/>
                <a:gd name="T3" fmla="*/ 5231 h 5232"/>
                <a:gd name="T4" fmla="*/ 177 w 16768"/>
                <a:gd name="T5" fmla="*/ 5231 h 5232"/>
                <a:gd name="T6" fmla="*/ 14822 w 16768"/>
                <a:gd name="T7" fmla="*/ 2514 h 5232"/>
                <a:gd name="T8" fmla="*/ 14867 w 16768"/>
                <a:gd name="T9" fmla="*/ 2514 h 5232"/>
                <a:gd name="T10" fmla="*/ 15178 w 16768"/>
                <a:gd name="T11" fmla="*/ 4628 h 5232"/>
                <a:gd name="T12" fmla="*/ 16768 w 16768"/>
                <a:gd name="T13" fmla="*/ 3965 h 5232"/>
                <a:gd name="T14" fmla="*/ 16768 w 16768"/>
                <a:gd name="T15" fmla="*/ 1 h 5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293" name="Google Shape;293;p7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812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294" name="Google Shape;294;p7"/>
          <p:cNvSpPr txBox="1">
            <a:spLocks noGrp="1"/>
          </p:cNvSpPr>
          <p:nvPr>
            <p:ph type="body" idx="1"/>
          </p:nvPr>
        </p:nvSpPr>
        <p:spPr>
          <a:xfrm>
            <a:off x="2618000" y="2239833"/>
            <a:ext cx="6956000" cy="2943200"/>
          </a:xfrm>
          <a:prstGeom prst="rect">
            <a:avLst/>
          </a:prstGeom>
        </p:spPr>
        <p:txBody>
          <a:bodyPr/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unito Light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02050191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10;p8">
            <a:extLst>
              <a:ext uri="{FF2B5EF4-FFF2-40B4-BE49-F238E27FC236}">
                <a16:creationId xmlns:a16="http://schemas.microsoft.com/office/drawing/2014/main" id="{0208B0AD-C3AB-ED1E-55E5-7D110F8EBAE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311;p8">
              <a:extLst>
                <a:ext uri="{FF2B5EF4-FFF2-40B4-BE49-F238E27FC236}">
                  <a16:creationId xmlns:a16="http://schemas.microsoft.com/office/drawing/2014/main" id="{90DC74B1-ED6F-6509-4778-A74214D085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312;p8">
                <a:extLst>
                  <a:ext uri="{FF2B5EF4-FFF2-40B4-BE49-F238E27FC236}">
                    <a16:creationId xmlns:a16="http://schemas.microsoft.com/office/drawing/2014/main" id="{E1FBA819-6569-3554-D434-E850D3ED2C33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313;p8">
                <a:extLst>
                  <a:ext uri="{FF2B5EF4-FFF2-40B4-BE49-F238E27FC236}">
                    <a16:creationId xmlns:a16="http://schemas.microsoft.com/office/drawing/2014/main" id="{C368B1C2-AA29-196A-6CE8-62CC1142FF52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314;p8">
                <a:extLst>
                  <a:ext uri="{FF2B5EF4-FFF2-40B4-BE49-F238E27FC236}">
                    <a16:creationId xmlns:a16="http://schemas.microsoft.com/office/drawing/2014/main" id="{78F7ED12-5D1B-9B67-A251-B713A1F22C17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315;p8">
                <a:extLst>
                  <a:ext uri="{FF2B5EF4-FFF2-40B4-BE49-F238E27FC236}">
                    <a16:creationId xmlns:a16="http://schemas.microsoft.com/office/drawing/2014/main" id="{841C8600-D368-C25B-2E09-E70B494ED94C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316;p8">
                <a:extLst>
                  <a:ext uri="{FF2B5EF4-FFF2-40B4-BE49-F238E27FC236}">
                    <a16:creationId xmlns:a16="http://schemas.microsoft.com/office/drawing/2014/main" id="{884CF01F-6030-109A-E633-C58140D8A069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317;p8">
                <a:extLst>
                  <a:ext uri="{FF2B5EF4-FFF2-40B4-BE49-F238E27FC236}">
                    <a16:creationId xmlns:a16="http://schemas.microsoft.com/office/drawing/2014/main" id="{EC2EB383-C1AE-F6BD-0543-3F2977678DCA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318;p8">
                <a:extLst>
                  <a:ext uri="{FF2B5EF4-FFF2-40B4-BE49-F238E27FC236}">
                    <a16:creationId xmlns:a16="http://schemas.microsoft.com/office/drawing/2014/main" id="{0BAEADF4-8793-B503-6F71-D434321385F4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319;p8">
                <a:extLst>
                  <a:ext uri="{FF2B5EF4-FFF2-40B4-BE49-F238E27FC236}">
                    <a16:creationId xmlns:a16="http://schemas.microsoft.com/office/drawing/2014/main" id="{379064AE-3058-391A-EB70-239E81564CB7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320;p8">
                <a:extLst>
                  <a:ext uri="{FF2B5EF4-FFF2-40B4-BE49-F238E27FC236}">
                    <a16:creationId xmlns:a16="http://schemas.microsoft.com/office/drawing/2014/main" id="{8572F28C-D525-CE6B-183F-D57ABC0DED51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321;p8">
                <a:extLst>
                  <a:ext uri="{FF2B5EF4-FFF2-40B4-BE49-F238E27FC236}">
                    <a16:creationId xmlns:a16="http://schemas.microsoft.com/office/drawing/2014/main" id="{0D7E639D-9723-40EE-8922-311E72304FF3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322;p8">
                <a:extLst>
                  <a:ext uri="{FF2B5EF4-FFF2-40B4-BE49-F238E27FC236}">
                    <a16:creationId xmlns:a16="http://schemas.microsoft.com/office/drawing/2014/main" id="{3239EC83-2895-7317-972C-C53CE37F3D51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323;p8">
                <a:extLst>
                  <a:ext uri="{FF2B5EF4-FFF2-40B4-BE49-F238E27FC236}">
                    <a16:creationId xmlns:a16="http://schemas.microsoft.com/office/drawing/2014/main" id="{5E3045D5-2B5F-BD87-423D-F2EF933A3EF9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20" name="Google Shape;324;p8">
                <a:extLst>
                  <a:ext uri="{FF2B5EF4-FFF2-40B4-BE49-F238E27FC236}">
                    <a16:creationId xmlns:a16="http://schemas.microsoft.com/office/drawing/2014/main" id="{90FF43A9-DD06-5E63-20DB-CF327810DFF8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21" name="Google Shape;325;p8">
                <a:extLst>
                  <a:ext uri="{FF2B5EF4-FFF2-40B4-BE49-F238E27FC236}">
                    <a16:creationId xmlns:a16="http://schemas.microsoft.com/office/drawing/2014/main" id="{82711505-0068-C95B-6EFF-562C160DE182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22" name="Google Shape;326;p8">
                <a:extLst>
                  <a:ext uri="{FF2B5EF4-FFF2-40B4-BE49-F238E27FC236}">
                    <a16:creationId xmlns:a16="http://schemas.microsoft.com/office/drawing/2014/main" id="{E71CEE2F-B014-C41F-FD5B-6595BBF5ABE2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327;p8">
              <a:extLst>
                <a:ext uri="{FF2B5EF4-FFF2-40B4-BE49-F238E27FC236}">
                  <a16:creationId xmlns:a16="http://schemas.microsoft.com/office/drawing/2014/main" id="{C0CE2A19-918E-ACFF-54CB-59A31E9273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328;p8">
                <a:extLst>
                  <a:ext uri="{FF2B5EF4-FFF2-40B4-BE49-F238E27FC236}">
                    <a16:creationId xmlns:a16="http://schemas.microsoft.com/office/drawing/2014/main" id="{3826370F-A403-F700-4428-4A58E429CA08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329;p8">
                <a:extLst>
                  <a:ext uri="{FF2B5EF4-FFF2-40B4-BE49-F238E27FC236}">
                    <a16:creationId xmlns:a16="http://schemas.microsoft.com/office/drawing/2014/main" id="{F0F57AD2-FB39-C82E-5249-8B090C62FEB1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330;p8">
                <a:extLst>
                  <a:ext uri="{FF2B5EF4-FFF2-40B4-BE49-F238E27FC236}">
                    <a16:creationId xmlns:a16="http://schemas.microsoft.com/office/drawing/2014/main" id="{9D44CCD3-5E42-3684-90C9-C409BBFBCC07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331;p8">
                <a:extLst>
                  <a:ext uri="{FF2B5EF4-FFF2-40B4-BE49-F238E27FC236}">
                    <a16:creationId xmlns:a16="http://schemas.microsoft.com/office/drawing/2014/main" id="{B9D1C005-C5D9-E1C0-6D2B-1A060CB7CCC1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332;p8">
                <a:extLst>
                  <a:ext uri="{FF2B5EF4-FFF2-40B4-BE49-F238E27FC236}">
                    <a16:creationId xmlns:a16="http://schemas.microsoft.com/office/drawing/2014/main" id="{F9F59F84-E377-DC4B-0FDE-CC98A9625DCE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333;p8">
                <a:extLst>
                  <a:ext uri="{FF2B5EF4-FFF2-40B4-BE49-F238E27FC236}">
                    <a16:creationId xmlns:a16="http://schemas.microsoft.com/office/drawing/2014/main" id="{D510126E-7854-67CC-653C-0120DAD27492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334;p8">
                <a:extLst>
                  <a:ext uri="{FF2B5EF4-FFF2-40B4-BE49-F238E27FC236}">
                    <a16:creationId xmlns:a16="http://schemas.microsoft.com/office/drawing/2014/main" id="{AC5177C1-0A2D-E10E-F079-031C373AA4A9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335;p8">
                <a:extLst>
                  <a:ext uri="{FF2B5EF4-FFF2-40B4-BE49-F238E27FC236}">
                    <a16:creationId xmlns:a16="http://schemas.microsoft.com/office/drawing/2014/main" id="{F590405E-6CAE-2AFA-95CD-E82FF7CB581A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336;p8">
                <a:extLst>
                  <a:ext uri="{FF2B5EF4-FFF2-40B4-BE49-F238E27FC236}">
                    <a16:creationId xmlns:a16="http://schemas.microsoft.com/office/drawing/2014/main" id="{F268AF5E-758D-177C-D7F3-68E6C040CFB3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337;p8">
                <a:extLst>
                  <a:ext uri="{FF2B5EF4-FFF2-40B4-BE49-F238E27FC236}">
                    <a16:creationId xmlns:a16="http://schemas.microsoft.com/office/drawing/2014/main" id="{ECB8F219-DE32-0F9F-319D-F32D9F858F5E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338;p8">
                <a:extLst>
                  <a:ext uri="{FF2B5EF4-FFF2-40B4-BE49-F238E27FC236}">
                    <a16:creationId xmlns:a16="http://schemas.microsoft.com/office/drawing/2014/main" id="{B0C1510F-B04B-E2AB-91FE-11B09FF8C9B4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339;p8">
                <a:extLst>
                  <a:ext uri="{FF2B5EF4-FFF2-40B4-BE49-F238E27FC236}">
                    <a16:creationId xmlns:a16="http://schemas.microsoft.com/office/drawing/2014/main" id="{DDB485E4-B447-5DBA-D8AC-8D9A6E7693AF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340;p8">
                <a:extLst>
                  <a:ext uri="{FF2B5EF4-FFF2-40B4-BE49-F238E27FC236}">
                    <a16:creationId xmlns:a16="http://schemas.microsoft.com/office/drawing/2014/main" id="{96C7D5DA-32A2-11DE-9803-157823E455D8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341;p8">
                <a:extLst>
                  <a:ext uri="{FF2B5EF4-FFF2-40B4-BE49-F238E27FC236}">
                    <a16:creationId xmlns:a16="http://schemas.microsoft.com/office/drawing/2014/main" id="{7721B980-E341-FAEC-F4A4-520AAA859BE5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342;p8">
                <a:extLst>
                  <a:ext uri="{FF2B5EF4-FFF2-40B4-BE49-F238E27FC236}">
                    <a16:creationId xmlns:a16="http://schemas.microsoft.com/office/drawing/2014/main" id="{806BA018-89E1-3032-8749-AFFD2878640F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sp>
        <p:nvSpPr>
          <p:cNvPr id="343" name="Google Shape;343;p8"/>
          <p:cNvSpPr txBox="1">
            <a:spLocks noGrp="1"/>
          </p:cNvSpPr>
          <p:nvPr>
            <p:ph type="title"/>
          </p:nvPr>
        </p:nvSpPr>
        <p:spPr>
          <a:xfrm>
            <a:off x="3010700" y="1175000"/>
            <a:ext cx="6170400" cy="2272800"/>
          </a:xfrm>
          <a:prstGeom prst="rect">
            <a:avLst/>
          </a:prstGeom>
        </p:spPr>
        <p:txBody>
          <a:bodyPr spcFirstLastPara="1" anchor="ctr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8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023327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45;p9">
            <a:extLst>
              <a:ext uri="{FF2B5EF4-FFF2-40B4-BE49-F238E27FC236}">
                <a16:creationId xmlns:a16="http://schemas.microsoft.com/office/drawing/2014/main" id="{B4986DE0-CA5A-41B7-0A44-9626018238C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346;p9">
              <a:extLst>
                <a:ext uri="{FF2B5EF4-FFF2-40B4-BE49-F238E27FC236}">
                  <a16:creationId xmlns:a16="http://schemas.microsoft.com/office/drawing/2014/main" id="{8544EC4C-9D7F-6BB7-93A8-D50295A68C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347;p9">
                <a:extLst>
                  <a:ext uri="{FF2B5EF4-FFF2-40B4-BE49-F238E27FC236}">
                    <a16:creationId xmlns:a16="http://schemas.microsoft.com/office/drawing/2014/main" id="{A902C045-3BA6-5A4D-846A-CF43FFE8FE36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348;p9">
                <a:extLst>
                  <a:ext uri="{FF2B5EF4-FFF2-40B4-BE49-F238E27FC236}">
                    <a16:creationId xmlns:a16="http://schemas.microsoft.com/office/drawing/2014/main" id="{0F134B67-F738-C6B7-8B35-79DFE099D3C1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349;p9">
                <a:extLst>
                  <a:ext uri="{FF2B5EF4-FFF2-40B4-BE49-F238E27FC236}">
                    <a16:creationId xmlns:a16="http://schemas.microsoft.com/office/drawing/2014/main" id="{A486DB6B-324F-CF5F-7A9A-E56255B314A4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350;p9">
                <a:extLst>
                  <a:ext uri="{FF2B5EF4-FFF2-40B4-BE49-F238E27FC236}">
                    <a16:creationId xmlns:a16="http://schemas.microsoft.com/office/drawing/2014/main" id="{23A2842F-E5E2-4C06-5B9A-AAE6DED3DD25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351;p9">
                <a:extLst>
                  <a:ext uri="{FF2B5EF4-FFF2-40B4-BE49-F238E27FC236}">
                    <a16:creationId xmlns:a16="http://schemas.microsoft.com/office/drawing/2014/main" id="{1DB6C370-A307-6030-FFD2-573894EF0EB0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352;p9">
                <a:extLst>
                  <a:ext uri="{FF2B5EF4-FFF2-40B4-BE49-F238E27FC236}">
                    <a16:creationId xmlns:a16="http://schemas.microsoft.com/office/drawing/2014/main" id="{D434B8F8-9779-6165-0386-7E01DDF668B7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353;p9">
                <a:extLst>
                  <a:ext uri="{FF2B5EF4-FFF2-40B4-BE49-F238E27FC236}">
                    <a16:creationId xmlns:a16="http://schemas.microsoft.com/office/drawing/2014/main" id="{6541A7AC-071A-336D-ACDD-186B5577EAE1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354;p9">
                <a:extLst>
                  <a:ext uri="{FF2B5EF4-FFF2-40B4-BE49-F238E27FC236}">
                    <a16:creationId xmlns:a16="http://schemas.microsoft.com/office/drawing/2014/main" id="{F67BA115-0848-2284-FCDA-E9F5E6BF2B4E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355;p9">
                <a:extLst>
                  <a:ext uri="{FF2B5EF4-FFF2-40B4-BE49-F238E27FC236}">
                    <a16:creationId xmlns:a16="http://schemas.microsoft.com/office/drawing/2014/main" id="{18562985-7516-C352-D1C6-5E4B807B7724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356;p9">
                <a:extLst>
                  <a:ext uri="{FF2B5EF4-FFF2-40B4-BE49-F238E27FC236}">
                    <a16:creationId xmlns:a16="http://schemas.microsoft.com/office/drawing/2014/main" id="{9EC16C9D-7ABF-D2B1-C10E-B50079607B56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357;p9">
                <a:extLst>
                  <a:ext uri="{FF2B5EF4-FFF2-40B4-BE49-F238E27FC236}">
                    <a16:creationId xmlns:a16="http://schemas.microsoft.com/office/drawing/2014/main" id="{05F4C7A6-9AE5-6F4A-9398-4E695AEBED96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358;p9">
                <a:extLst>
                  <a:ext uri="{FF2B5EF4-FFF2-40B4-BE49-F238E27FC236}">
                    <a16:creationId xmlns:a16="http://schemas.microsoft.com/office/drawing/2014/main" id="{B3771018-BB75-5A51-3786-5011E8031B89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52" name="Google Shape;359;p9">
                <a:extLst>
                  <a:ext uri="{FF2B5EF4-FFF2-40B4-BE49-F238E27FC236}">
                    <a16:creationId xmlns:a16="http://schemas.microsoft.com/office/drawing/2014/main" id="{CBFB5E53-B75C-6F3F-0F7C-51A7B8DB9EC3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53" name="Google Shape;360;p9">
                <a:extLst>
                  <a:ext uri="{FF2B5EF4-FFF2-40B4-BE49-F238E27FC236}">
                    <a16:creationId xmlns:a16="http://schemas.microsoft.com/office/drawing/2014/main" id="{06C16247-1A5A-B5BA-09D8-D87A2F951C80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54" name="Google Shape;361;p9">
                <a:extLst>
                  <a:ext uri="{FF2B5EF4-FFF2-40B4-BE49-F238E27FC236}">
                    <a16:creationId xmlns:a16="http://schemas.microsoft.com/office/drawing/2014/main" id="{376D666D-4B44-E945-0745-359E2593E49C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362;p9">
              <a:extLst>
                <a:ext uri="{FF2B5EF4-FFF2-40B4-BE49-F238E27FC236}">
                  <a16:creationId xmlns:a16="http://schemas.microsoft.com/office/drawing/2014/main" id="{E0E7A766-6769-9D37-F350-0815BAFC42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363;p9">
                <a:extLst>
                  <a:ext uri="{FF2B5EF4-FFF2-40B4-BE49-F238E27FC236}">
                    <a16:creationId xmlns:a16="http://schemas.microsoft.com/office/drawing/2014/main" id="{46E0B14F-FDB6-3FD6-8AB7-DF322AD4F634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364;p9">
                <a:extLst>
                  <a:ext uri="{FF2B5EF4-FFF2-40B4-BE49-F238E27FC236}">
                    <a16:creationId xmlns:a16="http://schemas.microsoft.com/office/drawing/2014/main" id="{58D99AE3-3024-8E57-32B1-2E99AF715C0F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365;p9">
                <a:extLst>
                  <a:ext uri="{FF2B5EF4-FFF2-40B4-BE49-F238E27FC236}">
                    <a16:creationId xmlns:a16="http://schemas.microsoft.com/office/drawing/2014/main" id="{B9C8CFAC-2FD3-B980-B3FE-2CBF32D970E9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366;p9">
                <a:extLst>
                  <a:ext uri="{FF2B5EF4-FFF2-40B4-BE49-F238E27FC236}">
                    <a16:creationId xmlns:a16="http://schemas.microsoft.com/office/drawing/2014/main" id="{BD66A74E-5EDD-72CE-15DE-E9D53E454427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367;p9">
                <a:extLst>
                  <a:ext uri="{FF2B5EF4-FFF2-40B4-BE49-F238E27FC236}">
                    <a16:creationId xmlns:a16="http://schemas.microsoft.com/office/drawing/2014/main" id="{B9E4ECF0-5CCA-246F-0CB9-0BDBFD6E1EBE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368;p9">
                <a:extLst>
                  <a:ext uri="{FF2B5EF4-FFF2-40B4-BE49-F238E27FC236}">
                    <a16:creationId xmlns:a16="http://schemas.microsoft.com/office/drawing/2014/main" id="{DA47D9E1-6107-8E68-9F3C-E76433489A55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369;p9">
                <a:extLst>
                  <a:ext uri="{FF2B5EF4-FFF2-40B4-BE49-F238E27FC236}">
                    <a16:creationId xmlns:a16="http://schemas.microsoft.com/office/drawing/2014/main" id="{C8355D76-CD1F-D751-A581-50F3D4033745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370;p9">
                <a:extLst>
                  <a:ext uri="{FF2B5EF4-FFF2-40B4-BE49-F238E27FC236}">
                    <a16:creationId xmlns:a16="http://schemas.microsoft.com/office/drawing/2014/main" id="{4CC66431-8686-66FA-BF3E-90A9A5038B73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371;p9">
                <a:extLst>
                  <a:ext uri="{FF2B5EF4-FFF2-40B4-BE49-F238E27FC236}">
                    <a16:creationId xmlns:a16="http://schemas.microsoft.com/office/drawing/2014/main" id="{323CF974-058C-4152-CBF1-85E730161C19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372;p9">
                <a:extLst>
                  <a:ext uri="{FF2B5EF4-FFF2-40B4-BE49-F238E27FC236}">
                    <a16:creationId xmlns:a16="http://schemas.microsoft.com/office/drawing/2014/main" id="{7243D73E-1785-CD91-6CFD-5DCFC2135E27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373;p9">
                <a:extLst>
                  <a:ext uri="{FF2B5EF4-FFF2-40B4-BE49-F238E27FC236}">
                    <a16:creationId xmlns:a16="http://schemas.microsoft.com/office/drawing/2014/main" id="{FC4D57B3-FDA4-2F9D-83AC-E67159F50116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374;p9">
                <a:extLst>
                  <a:ext uri="{FF2B5EF4-FFF2-40B4-BE49-F238E27FC236}">
                    <a16:creationId xmlns:a16="http://schemas.microsoft.com/office/drawing/2014/main" id="{3960F373-18D4-1278-9B8A-073409B2E56C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375;p9">
                <a:extLst>
                  <a:ext uri="{FF2B5EF4-FFF2-40B4-BE49-F238E27FC236}">
                    <a16:creationId xmlns:a16="http://schemas.microsoft.com/office/drawing/2014/main" id="{AF3DB677-DDF4-8251-B220-A65463767B30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376;p9">
                <a:extLst>
                  <a:ext uri="{FF2B5EF4-FFF2-40B4-BE49-F238E27FC236}">
                    <a16:creationId xmlns:a16="http://schemas.microsoft.com/office/drawing/2014/main" id="{FB8EAB11-F1D2-2AD0-2B94-D5095F381A30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377;p9">
                <a:extLst>
                  <a:ext uri="{FF2B5EF4-FFF2-40B4-BE49-F238E27FC236}">
                    <a16:creationId xmlns:a16="http://schemas.microsoft.com/office/drawing/2014/main" id="{B0590E34-D388-7C78-2C57-33268E8B4131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sp>
        <p:nvSpPr>
          <p:cNvPr id="355" name="Google Shape;380;p9">
            <a:extLst>
              <a:ext uri="{FF2B5EF4-FFF2-40B4-BE49-F238E27FC236}">
                <a16:creationId xmlns:a16="http://schemas.microsoft.com/office/drawing/2014/main" id="{80FB0872-3F2B-F202-7220-B31E8D012C4E}"/>
              </a:ext>
            </a:extLst>
          </p:cNvPr>
          <p:cNvSpPr>
            <a:spLocks/>
          </p:cNvSpPr>
          <p:nvPr/>
        </p:nvSpPr>
        <p:spPr bwMode="auto">
          <a:xfrm flipH="1">
            <a:off x="-347663" y="5033963"/>
            <a:ext cx="1298576" cy="1870075"/>
          </a:xfrm>
          <a:custGeom>
            <a:avLst/>
            <a:gdLst>
              <a:gd name="T0" fmla="*/ 6158 w 10398"/>
              <a:gd name="T1" fmla="*/ 480 h 14981"/>
              <a:gd name="T2" fmla="*/ 6076 w 10398"/>
              <a:gd name="T3" fmla="*/ 665 h 14981"/>
              <a:gd name="T4" fmla="*/ 5714 w 10398"/>
              <a:gd name="T5" fmla="*/ 1364 h 14981"/>
              <a:gd name="T6" fmla="*/ 5544 w 10398"/>
              <a:gd name="T7" fmla="*/ 1594 h 14981"/>
              <a:gd name="T8" fmla="*/ 5714 w 10398"/>
              <a:gd name="T9" fmla="*/ 2870 h 14981"/>
              <a:gd name="T10" fmla="*/ 5792 w 10398"/>
              <a:gd name="T11" fmla="*/ 3636 h 14981"/>
              <a:gd name="T12" fmla="*/ 5719 w 10398"/>
              <a:gd name="T13" fmla="*/ 3866 h 14981"/>
              <a:gd name="T14" fmla="*/ 5797 w 10398"/>
              <a:gd name="T15" fmla="*/ 5504 h 14981"/>
              <a:gd name="T16" fmla="*/ 5605 w 10398"/>
              <a:gd name="T17" fmla="*/ 8775 h 14981"/>
              <a:gd name="T18" fmla="*/ 5216 w 10398"/>
              <a:gd name="T19" fmla="*/ 8775 h 14981"/>
              <a:gd name="T20" fmla="*/ 4832 w 10398"/>
              <a:gd name="T21" fmla="*/ 8775 h 14981"/>
              <a:gd name="T22" fmla="*/ 4444 w 10398"/>
              <a:gd name="T23" fmla="*/ 8775 h 14981"/>
              <a:gd name="T24" fmla="*/ 4531 w 10398"/>
              <a:gd name="T25" fmla="*/ 8572 h 14981"/>
              <a:gd name="T26" fmla="*/ 4422 w 10398"/>
              <a:gd name="T27" fmla="*/ 8490 h 14981"/>
              <a:gd name="T28" fmla="*/ 3393 w 10398"/>
              <a:gd name="T29" fmla="*/ 6616 h 14981"/>
              <a:gd name="T30" fmla="*/ 2488 w 10398"/>
              <a:gd name="T31" fmla="*/ 5805 h 14981"/>
              <a:gd name="T32" fmla="*/ 2516 w 10398"/>
              <a:gd name="T33" fmla="*/ 5663 h 14981"/>
              <a:gd name="T34" fmla="*/ 2521 w 10398"/>
              <a:gd name="T35" fmla="*/ 5582 h 14981"/>
              <a:gd name="T36" fmla="*/ 2488 w 10398"/>
              <a:gd name="T37" fmla="*/ 5274 h 14981"/>
              <a:gd name="T38" fmla="*/ 2526 w 10398"/>
              <a:gd name="T39" fmla="*/ 5241 h 14981"/>
              <a:gd name="T40" fmla="*/ 2488 w 10398"/>
              <a:gd name="T41" fmla="*/ 5214 h 14981"/>
              <a:gd name="T42" fmla="*/ 2450 w 10398"/>
              <a:gd name="T43" fmla="*/ 4842 h 14981"/>
              <a:gd name="T44" fmla="*/ 2412 w 10398"/>
              <a:gd name="T45" fmla="*/ 5214 h 14981"/>
              <a:gd name="T46" fmla="*/ 2367 w 10398"/>
              <a:gd name="T47" fmla="*/ 5241 h 14981"/>
              <a:gd name="T48" fmla="*/ 2412 w 10398"/>
              <a:gd name="T49" fmla="*/ 5274 h 14981"/>
              <a:gd name="T50" fmla="*/ 2379 w 10398"/>
              <a:gd name="T51" fmla="*/ 5582 h 14981"/>
              <a:gd name="T52" fmla="*/ 2379 w 10398"/>
              <a:gd name="T53" fmla="*/ 5663 h 14981"/>
              <a:gd name="T54" fmla="*/ 2412 w 10398"/>
              <a:gd name="T55" fmla="*/ 5805 h 14981"/>
              <a:gd name="T56" fmla="*/ 1507 w 10398"/>
              <a:gd name="T57" fmla="*/ 6616 h 14981"/>
              <a:gd name="T58" fmla="*/ 489 w 10398"/>
              <a:gd name="T59" fmla="*/ 8572 h 14981"/>
              <a:gd name="T60" fmla="*/ 572 w 10398"/>
              <a:gd name="T61" fmla="*/ 8709 h 14981"/>
              <a:gd name="T62" fmla="*/ 577 w 10398"/>
              <a:gd name="T63" fmla="*/ 8775 h 14981"/>
              <a:gd name="T64" fmla="*/ 188 w 10398"/>
              <a:gd name="T65" fmla="*/ 8775 h 14981"/>
              <a:gd name="T66" fmla="*/ 1 w 10398"/>
              <a:gd name="T67" fmla="*/ 14981 h 14981"/>
              <a:gd name="T68" fmla="*/ 10398 w 10398"/>
              <a:gd name="T69" fmla="*/ 4579 h 14981"/>
              <a:gd name="T70" fmla="*/ 9132 w 10398"/>
              <a:gd name="T71" fmla="*/ 3439 h 14981"/>
              <a:gd name="T72" fmla="*/ 9165 w 10398"/>
              <a:gd name="T73" fmla="*/ 3270 h 14981"/>
              <a:gd name="T74" fmla="*/ 9170 w 10398"/>
              <a:gd name="T75" fmla="*/ 3176 h 14981"/>
              <a:gd name="T76" fmla="*/ 9132 w 10398"/>
              <a:gd name="T77" fmla="*/ 2804 h 14981"/>
              <a:gd name="T78" fmla="*/ 9182 w 10398"/>
              <a:gd name="T79" fmla="*/ 2771 h 14981"/>
              <a:gd name="T80" fmla="*/ 9132 w 10398"/>
              <a:gd name="T81" fmla="*/ 2739 h 14981"/>
              <a:gd name="T82" fmla="*/ 9039 w 10398"/>
              <a:gd name="T83" fmla="*/ 2739 h 14981"/>
              <a:gd name="T84" fmla="*/ 8990 w 10398"/>
              <a:gd name="T85" fmla="*/ 2771 h 14981"/>
              <a:gd name="T86" fmla="*/ 9039 w 10398"/>
              <a:gd name="T87" fmla="*/ 2804 h 14981"/>
              <a:gd name="T88" fmla="*/ 9000 w 10398"/>
              <a:gd name="T89" fmla="*/ 3176 h 14981"/>
              <a:gd name="T90" fmla="*/ 9006 w 10398"/>
              <a:gd name="T91" fmla="*/ 3270 h 14981"/>
              <a:gd name="T92" fmla="*/ 9039 w 10398"/>
              <a:gd name="T93" fmla="*/ 3439 h 14981"/>
              <a:gd name="T94" fmla="*/ 6849 w 10398"/>
              <a:gd name="T95" fmla="*/ 5333 h 14981"/>
              <a:gd name="T96" fmla="*/ 6766 w 10398"/>
              <a:gd name="T97" fmla="*/ 5312 h 14981"/>
              <a:gd name="T98" fmla="*/ 6700 w 10398"/>
              <a:gd name="T99" fmla="*/ 3866 h 14981"/>
              <a:gd name="T100" fmla="*/ 6777 w 10398"/>
              <a:gd name="T101" fmla="*/ 3636 h 14981"/>
              <a:gd name="T102" fmla="*/ 7100 w 10398"/>
              <a:gd name="T103" fmla="*/ 3095 h 14981"/>
              <a:gd name="T104" fmla="*/ 6777 w 10398"/>
              <a:gd name="T105" fmla="*/ 1594 h 14981"/>
              <a:gd name="T106" fmla="*/ 6952 w 10398"/>
              <a:gd name="T107" fmla="*/ 1364 h 14981"/>
              <a:gd name="T108" fmla="*/ 6416 w 10398"/>
              <a:gd name="T109" fmla="*/ 665 h 14981"/>
              <a:gd name="T110" fmla="*/ 6333 w 10398"/>
              <a:gd name="T111" fmla="*/ 476 h 14981"/>
              <a:gd name="T112" fmla="*/ 6245 w 10398"/>
              <a:gd name="T113" fmla="*/ 0 h 149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0398" h="14981" extrusionOk="0">
                <a:moveTo>
                  <a:pt x="6245" y="0"/>
                </a:moveTo>
                <a:cubicBezTo>
                  <a:pt x="6145" y="101"/>
                  <a:pt x="6157" y="457"/>
                  <a:pt x="6158" y="480"/>
                </a:cubicBezTo>
                <a:cubicBezTo>
                  <a:pt x="6103" y="525"/>
                  <a:pt x="6081" y="607"/>
                  <a:pt x="6076" y="665"/>
                </a:cubicBezTo>
                <a:cubicBezTo>
                  <a:pt x="5672" y="792"/>
                  <a:pt x="5714" y="1364"/>
                  <a:pt x="5714" y="1364"/>
                </a:cubicBezTo>
                <a:lnTo>
                  <a:pt x="5544" y="1364"/>
                </a:lnTo>
                <a:lnTo>
                  <a:pt x="5544" y="1594"/>
                </a:lnTo>
                <a:lnTo>
                  <a:pt x="5714" y="1594"/>
                </a:lnTo>
                <a:lnTo>
                  <a:pt x="5714" y="2870"/>
                </a:lnTo>
                <a:cubicBezTo>
                  <a:pt x="5370" y="2946"/>
                  <a:pt x="5391" y="3095"/>
                  <a:pt x="5391" y="3095"/>
                </a:cubicBezTo>
                <a:cubicBezTo>
                  <a:pt x="5704" y="3095"/>
                  <a:pt x="5792" y="3636"/>
                  <a:pt x="5792" y="3636"/>
                </a:cubicBezTo>
                <a:lnTo>
                  <a:pt x="5719" y="3636"/>
                </a:lnTo>
                <a:lnTo>
                  <a:pt x="5719" y="3866"/>
                </a:lnTo>
                <a:lnTo>
                  <a:pt x="5792" y="3866"/>
                </a:lnTo>
                <a:lnTo>
                  <a:pt x="5797" y="5504"/>
                </a:lnTo>
                <a:lnTo>
                  <a:pt x="5797" y="8972"/>
                </a:lnTo>
                <a:cubicBezTo>
                  <a:pt x="5797" y="8862"/>
                  <a:pt x="5709" y="8775"/>
                  <a:pt x="5605" y="8775"/>
                </a:cubicBezTo>
                <a:cubicBezTo>
                  <a:pt x="5496" y="8775"/>
                  <a:pt x="5413" y="8862"/>
                  <a:pt x="5413" y="8972"/>
                </a:cubicBezTo>
                <a:cubicBezTo>
                  <a:pt x="5413" y="8862"/>
                  <a:pt x="5325" y="8775"/>
                  <a:pt x="5216" y="8775"/>
                </a:cubicBezTo>
                <a:cubicBezTo>
                  <a:pt x="5112" y="8775"/>
                  <a:pt x="5024" y="8862"/>
                  <a:pt x="5024" y="8972"/>
                </a:cubicBezTo>
                <a:cubicBezTo>
                  <a:pt x="5024" y="8862"/>
                  <a:pt x="4937" y="8775"/>
                  <a:pt x="4832" y="8775"/>
                </a:cubicBezTo>
                <a:cubicBezTo>
                  <a:pt x="4723" y="8775"/>
                  <a:pt x="4635" y="8862"/>
                  <a:pt x="4635" y="8972"/>
                </a:cubicBezTo>
                <a:cubicBezTo>
                  <a:pt x="4635" y="8862"/>
                  <a:pt x="4553" y="8775"/>
                  <a:pt x="4444" y="8775"/>
                </a:cubicBezTo>
                <a:lnTo>
                  <a:pt x="4444" y="8659"/>
                </a:lnTo>
                <a:cubicBezTo>
                  <a:pt x="4493" y="8659"/>
                  <a:pt x="4531" y="8621"/>
                  <a:pt x="4531" y="8572"/>
                </a:cubicBezTo>
                <a:cubicBezTo>
                  <a:pt x="4531" y="8528"/>
                  <a:pt x="4493" y="8490"/>
                  <a:pt x="4444" y="8490"/>
                </a:cubicBezTo>
                <a:lnTo>
                  <a:pt x="4422" y="8490"/>
                </a:lnTo>
                <a:cubicBezTo>
                  <a:pt x="4559" y="8062"/>
                  <a:pt x="4695" y="7104"/>
                  <a:pt x="3381" y="6622"/>
                </a:cubicBezTo>
                <a:cubicBezTo>
                  <a:pt x="3386" y="6616"/>
                  <a:pt x="3393" y="6616"/>
                  <a:pt x="3393" y="6616"/>
                </a:cubicBezTo>
                <a:cubicBezTo>
                  <a:pt x="3393" y="6616"/>
                  <a:pt x="3024" y="6397"/>
                  <a:pt x="2773" y="6141"/>
                </a:cubicBezTo>
                <a:cubicBezTo>
                  <a:pt x="2576" y="5932"/>
                  <a:pt x="2543" y="5828"/>
                  <a:pt x="2488" y="5805"/>
                </a:cubicBezTo>
                <a:lnTo>
                  <a:pt x="2488" y="5663"/>
                </a:lnTo>
                <a:lnTo>
                  <a:pt x="2516" y="5663"/>
                </a:lnTo>
                <a:cubicBezTo>
                  <a:pt x="2516" y="5663"/>
                  <a:pt x="2559" y="5663"/>
                  <a:pt x="2559" y="5625"/>
                </a:cubicBezTo>
                <a:cubicBezTo>
                  <a:pt x="2559" y="5582"/>
                  <a:pt x="2521" y="5582"/>
                  <a:pt x="2521" y="5582"/>
                </a:cubicBezTo>
                <a:lnTo>
                  <a:pt x="2488" y="5582"/>
                </a:lnTo>
                <a:lnTo>
                  <a:pt x="2488" y="5274"/>
                </a:lnTo>
                <a:lnTo>
                  <a:pt x="2499" y="5274"/>
                </a:lnTo>
                <a:cubicBezTo>
                  <a:pt x="2499" y="5274"/>
                  <a:pt x="2526" y="5274"/>
                  <a:pt x="2526" y="5241"/>
                </a:cubicBezTo>
                <a:cubicBezTo>
                  <a:pt x="2526" y="5214"/>
                  <a:pt x="2499" y="5214"/>
                  <a:pt x="2499" y="5214"/>
                </a:cubicBezTo>
                <a:lnTo>
                  <a:pt x="2488" y="5214"/>
                </a:lnTo>
                <a:lnTo>
                  <a:pt x="2488" y="4885"/>
                </a:lnTo>
                <a:cubicBezTo>
                  <a:pt x="2488" y="4864"/>
                  <a:pt x="2466" y="4842"/>
                  <a:pt x="2450" y="4842"/>
                </a:cubicBezTo>
                <a:cubicBezTo>
                  <a:pt x="2428" y="4842"/>
                  <a:pt x="2412" y="4864"/>
                  <a:pt x="2412" y="4885"/>
                </a:cubicBezTo>
                <a:lnTo>
                  <a:pt x="2412" y="5214"/>
                </a:lnTo>
                <a:lnTo>
                  <a:pt x="2395" y="5214"/>
                </a:lnTo>
                <a:cubicBezTo>
                  <a:pt x="2395" y="5214"/>
                  <a:pt x="2367" y="5214"/>
                  <a:pt x="2367" y="5241"/>
                </a:cubicBezTo>
                <a:cubicBezTo>
                  <a:pt x="2367" y="5274"/>
                  <a:pt x="2400" y="5274"/>
                  <a:pt x="2400" y="5274"/>
                </a:cubicBezTo>
                <a:lnTo>
                  <a:pt x="2412" y="5274"/>
                </a:lnTo>
                <a:lnTo>
                  <a:pt x="2412" y="5582"/>
                </a:lnTo>
                <a:lnTo>
                  <a:pt x="2379" y="5582"/>
                </a:lnTo>
                <a:cubicBezTo>
                  <a:pt x="2379" y="5582"/>
                  <a:pt x="2334" y="5582"/>
                  <a:pt x="2334" y="5625"/>
                </a:cubicBezTo>
                <a:cubicBezTo>
                  <a:pt x="2334" y="5663"/>
                  <a:pt x="2379" y="5663"/>
                  <a:pt x="2379" y="5663"/>
                </a:cubicBezTo>
                <a:lnTo>
                  <a:pt x="2412" y="5663"/>
                </a:lnTo>
                <a:lnTo>
                  <a:pt x="2412" y="5805"/>
                </a:lnTo>
                <a:cubicBezTo>
                  <a:pt x="2351" y="5828"/>
                  <a:pt x="2319" y="5932"/>
                  <a:pt x="2121" y="6141"/>
                </a:cubicBezTo>
                <a:cubicBezTo>
                  <a:pt x="1869" y="6397"/>
                  <a:pt x="1507" y="6616"/>
                  <a:pt x="1507" y="6616"/>
                </a:cubicBezTo>
                <a:cubicBezTo>
                  <a:pt x="139" y="7132"/>
                  <a:pt x="352" y="8145"/>
                  <a:pt x="494" y="8540"/>
                </a:cubicBezTo>
                <a:cubicBezTo>
                  <a:pt x="494" y="8550"/>
                  <a:pt x="489" y="8561"/>
                  <a:pt x="489" y="8572"/>
                </a:cubicBezTo>
                <a:cubicBezTo>
                  <a:pt x="489" y="8611"/>
                  <a:pt x="511" y="8643"/>
                  <a:pt x="544" y="8654"/>
                </a:cubicBezTo>
                <a:cubicBezTo>
                  <a:pt x="560" y="8687"/>
                  <a:pt x="572" y="8709"/>
                  <a:pt x="572" y="8709"/>
                </a:cubicBezTo>
                <a:lnTo>
                  <a:pt x="577" y="8709"/>
                </a:lnTo>
                <a:lnTo>
                  <a:pt x="577" y="8775"/>
                </a:lnTo>
                <a:cubicBezTo>
                  <a:pt x="473" y="8775"/>
                  <a:pt x="385" y="8862"/>
                  <a:pt x="385" y="8972"/>
                </a:cubicBezTo>
                <a:cubicBezTo>
                  <a:pt x="385" y="8862"/>
                  <a:pt x="297" y="8775"/>
                  <a:pt x="188" y="8775"/>
                </a:cubicBezTo>
                <a:cubicBezTo>
                  <a:pt x="94" y="8775"/>
                  <a:pt x="18" y="8841"/>
                  <a:pt x="1" y="8927"/>
                </a:cubicBezTo>
                <a:lnTo>
                  <a:pt x="1" y="14981"/>
                </a:lnTo>
                <a:lnTo>
                  <a:pt x="10398" y="14981"/>
                </a:lnTo>
                <a:lnTo>
                  <a:pt x="10398" y="4579"/>
                </a:lnTo>
                <a:cubicBezTo>
                  <a:pt x="10337" y="4551"/>
                  <a:pt x="10272" y="4524"/>
                  <a:pt x="10206" y="4503"/>
                </a:cubicBezTo>
                <a:cubicBezTo>
                  <a:pt x="10206" y="4503"/>
                  <a:pt x="9225" y="3834"/>
                  <a:pt x="9132" y="3439"/>
                </a:cubicBezTo>
                <a:lnTo>
                  <a:pt x="9132" y="3270"/>
                </a:lnTo>
                <a:lnTo>
                  <a:pt x="9165" y="3270"/>
                </a:lnTo>
                <a:cubicBezTo>
                  <a:pt x="9165" y="3270"/>
                  <a:pt x="9220" y="3270"/>
                  <a:pt x="9220" y="3221"/>
                </a:cubicBezTo>
                <a:cubicBezTo>
                  <a:pt x="9220" y="3176"/>
                  <a:pt x="9170" y="3176"/>
                  <a:pt x="9170" y="3176"/>
                </a:cubicBezTo>
                <a:lnTo>
                  <a:pt x="9132" y="3176"/>
                </a:lnTo>
                <a:lnTo>
                  <a:pt x="9132" y="2804"/>
                </a:lnTo>
                <a:lnTo>
                  <a:pt x="9144" y="2804"/>
                </a:lnTo>
                <a:cubicBezTo>
                  <a:pt x="9144" y="2804"/>
                  <a:pt x="9182" y="2804"/>
                  <a:pt x="9182" y="2771"/>
                </a:cubicBezTo>
                <a:cubicBezTo>
                  <a:pt x="9182" y="2739"/>
                  <a:pt x="9149" y="2739"/>
                  <a:pt x="9149" y="2739"/>
                </a:cubicBezTo>
                <a:lnTo>
                  <a:pt x="9132" y="2739"/>
                </a:lnTo>
                <a:lnTo>
                  <a:pt x="9088" y="2005"/>
                </a:lnTo>
                <a:lnTo>
                  <a:pt x="9039" y="2739"/>
                </a:lnTo>
                <a:lnTo>
                  <a:pt x="9023" y="2739"/>
                </a:lnTo>
                <a:cubicBezTo>
                  <a:pt x="9023" y="2739"/>
                  <a:pt x="8990" y="2739"/>
                  <a:pt x="8990" y="2771"/>
                </a:cubicBezTo>
                <a:cubicBezTo>
                  <a:pt x="8990" y="2804"/>
                  <a:pt x="9028" y="2804"/>
                  <a:pt x="9028" y="2804"/>
                </a:cubicBezTo>
                <a:lnTo>
                  <a:pt x="9039" y="2804"/>
                </a:lnTo>
                <a:lnTo>
                  <a:pt x="9039" y="3176"/>
                </a:lnTo>
                <a:lnTo>
                  <a:pt x="9000" y="3176"/>
                </a:lnTo>
                <a:cubicBezTo>
                  <a:pt x="9000" y="3176"/>
                  <a:pt x="8952" y="3176"/>
                  <a:pt x="8952" y="3221"/>
                </a:cubicBezTo>
                <a:cubicBezTo>
                  <a:pt x="8952" y="3270"/>
                  <a:pt x="9006" y="3270"/>
                  <a:pt x="9006" y="3270"/>
                </a:cubicBezTo>
                <a:lnTo>
                  <a:pt x="9039" y="3270"/>
                </a:lnTo>
                <a:lnTo>
                  <a:pt x="9039" y="3439"/>
                </a:lnTo>
                <a:cubicBezTo>
                  <a:pt x="8962" y="3889"/>
                  <a:pt x="7966" y="4503"/>
                  <a:pt x="7966" y="4503"/>
                </a:cubicBezTo>
                <a:cubicBezTo>
                  <a:pt x="7381" y="4720"/>
                  <a:pt x="7042" y="5016"/>
                  <a:pt x="6849" y="5333"/>
                </a:cubicBezTo>
                <a:cubicBezTo>
                  <a:pt x="6823" y="5323"/>
                  <a:pt x="6797" y="5312"/>
                  <a:pt x="6766" y="5312"/>
                </a:cubicBezTo>
                <a:cubicBezTo>
                  <a:pt x="6745" y="5312"/>
                  <a:pt x="6717" y="5319"/>
                  <a:pt x="6700" y="5324"/>
                </a:cubicBezTo>
                <a:lnTo>
                  <a:pt x="6700" y="3866"/>
                </a:lnTo>
                <a:lnTo>
                  <a:pt x="6777" y="3866"/>
                </a:lnTo>
                <a:lnTo>
                  <a:pt x="6777" y="3636"/>
                </a:lnTo>
                <a:lnTo>
                  <a:pt x="6700" y="3636"/>
                </a:lnTo>
                <a:cubicBezTo>
                  <a:pt x="6700" y="3636"/>
                  <a:pt x="6788" y="3095"/>
                  <a:pt x="7100" y="3095"/>
                </a:cubicBezTo>
                <a:cubicBezTo>
                  <a:pt x="7100" y="3095"/>
                  <a:pt x="7122" y="2946"/>
                  <a:pt x="6777" y="2870"/>
                </a:cubicBezTo>
                <a:lnTo>
                  <a:pt x="6777" y="1594"/>
                </a:lnTo>
                <a:lnTo>
                  <a:pt x="6952" y="1594"/>
                </a:lnTo>
                <a:lnTo>
                  <a:pt x="6952" y="1364"/>
                </a:lnTo>
                <a:lnTo>
                  <a:pt x="6777" y="1364"/>
                </a:lnTo>
                <a:cubicBezTo>
                  <a:pt x="6777" y="1364"/>
                  <a:pt x="6819" y="792"/>
                  <a:pt x="6416" y="665"/>
                </a:cubicBezTo>
                <a:cubicBezTo>
                  <a:pt x="6409" y="605"/>
                  <a:pt x="6388" y="520"/>
                  <a:pt x="6333" y="476"/>
                </a:cubicBezTo>
                <a:cubicBezTo>
                  <a:pt x="6335" y="431"/>
                  <a:pt x="6343" y="97"/>
                  <a:pt x="624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378" name="Google Shape;378;p9"/>
          <p:cNvSpPr txBox="1">
            <a:spLocks noGrp="1"/>
          </p:cNvSpPr>
          <p:nvPr>
            <p:ph type="title"/>
          </p:nvPr>
        </p:nvSpPr>
        <p:spPr>
          <a:xfrm>
            <a:off x="950967" y="895933"/>
            <a:ext cx="6497200" cy="1947600"/>
          </a:xfrm>
          <a:prstGeom prst="rect">
            <a:avLst/>
          </a:prstGeom>
        </p:spPr>
        <p:txBody>
          <a:bodyPr spcFirstLastPara="1" anchor="b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300"/>
              <a:buNone/>
              <a:defRPr sz="11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379" name="Google Shape;379;p9"/>
          <p:cNvSpPr txBox="1">
            <a:spLocks noGrp="1"/>
          </p:cNvSpPr>
          <p:nvPr>
            <p:ph type="subTitle" idx="1"/>
          </p:nvPr>
        </p:nvSpPr>
        <p:spPr>
          <a:xfrm>
            <a:off x="950967" y="3501000"/>
            <a:ext cx="3492400" cy="16164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55398045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" name="Google Shape;382;p10"/>
          <p:cNvSpPr>
            <a:spLocks noGrp="1"/>
          </p:cNvSpPr>
          <p:nvPr>
            <p:ph type="pic" idx="2"/>
          </p:nvPr>
        </p:nvSpPr>
        <p:spPr>
          <a:xfrm>
            <a:off x="-4401" y="0"/>
            <a:ext cx="12200800" cy="6858000"/>
          </a:xfrm>
          <a:prstGeom prst="rect">
            <a:avLst/>
          </a:prstGeom>
          <a:noFill/>
          <a:ln>
            <a:noFill/>
          </a:ln>
        </p:spPr>
      </p:sp>
      <p:sp>
        <p:nvSpPr>
          <p:cNvPr id="383" name="Google Shape;383;p10"/>
          <p:cNvSpPr txBox="1">
            <a:spLocks noGrp="1"/>
          </p:cNvSpPr>
          <p:nvPr>
            <p:ph type="title"/>
          </p:nvPr>
        </p:nvSpPr>
        <p:spPr>
          <a:xfrm>
            <a:off x="960000" y="4497667"/>
            <a:ext cx="5651600" cy="1618800"/>
          </a:xfrm>
          <a:prstGeom prst="rect">
            <a:avLst/>
          </a:prstGeom>
          <a:solidFill>
            <a:schemeClr val="lt1"/>
          </a:solidFill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8326913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85;p11">
            <a:extLst>
              <a:ext uri="{FF2B5EF4-FFF2-40B4-BE49-F238E27FC236}">
                <a16:creationId xmlns:a16="http://schemas.microsoft.com/office/drawing/2014/main" id="{77F5A4FF-DF1B-DEDA-EE91-D8CF407D14C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386;p11">
              <a:extLst>
                <a:ext uri="{FF2B5EF4-FFF2-40B4-BE49-F238E27FC236}">
                  <a16:creationId xmlns:a16="http://schemas.microsoft.com/office/drawing/2014/main" id="{91C7216F-A54B-4287-F1A4-025B4537CF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387;p11">
                <a:extLst>
                  <a:ext uri="{FF2B5EF4-FFF2-40B4-BE49-F238E27FC236}">
                    <a16:creationId xmlns:a16="http://schemas.microsoft.com/office/drawing/2014/main" id="{4D55D57C-D202-101C-E510-AC2E83F50462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388;p11">
                <a:extLst>
                  <a:ext uri="{FF2B5EF4-FFF2-40B4-BE49-F238E27FC236}">
                    <a16:creationId xmlns:a16="http://schemas.microsoft.com/office/drawing/2014/main" id="{06F4D47E-A34A-D9DA-816A-8295968D6DD2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389;p11">
                <a:extLst>
                  <a:ext uri="{FF2B5EF4-FFF2-40B4-BE49-F238E27FC236}">
                    <a16:creationId xmlns:a16="http://schemas.microsoft.com/office/drawing/2014/main" id="{EF64544F-5377-990D-8F18-4663B0855D13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390;p11">
                <a:extLst>
                  <a:ext uri="{FF2B5EF4-FFF2-40B4-BE49-F238E27FC236}">
                    <a16:creationId xmlns:a16="http://schemas.microsoft.com/office/drawing/2014/main" id="{C3883E23-4D91-B86E-EE38-0E153A781124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391;p11">
                <a:extLst>
                  <a:ext uri="{FF2B5EF4-FFF2-40B4-BE49-F238E27FC236}">
                    <a16:creationId xmlns:a16="http://schemas.microsoft.com/office/drawing/2014/main" id="{E820FAE6-D4D9-2AB0-475F-D8FE86D261FA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392;p11">
                <a:extLst>
                  <a:ext uri="{FF2B5EF4-FFF2-40B4-BE49-F238E27FC236}">
                    <a16:creationId xmlns:a16="http://schemas.microsoft.com/office/drawing/2014/main" id="{29C41655-9277-5E79-1D48-4E39C59D6551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393;p11">
                <a:extLst>
                  <a:ext uri="{FF2B5EF4-FFF2-40B4-BE49-F238E27FC236}">
                    <a16:creationId xmlns:a16="http://schemas.microsoft.com/office/drawing/2014/main" id="{1DBD9E96-DE87-28F9-4106-9F8B317266C4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394;p11">
                <a:extLst>
                  <a:ext uri="{FF2B5EF4-FFF2-40B4-BE49-F238E27FC236}">
                    <a16:creationId xmlns:a16="http://schemas.microsoft.com/office/drawing/2014/main" id="{4BB6C2AC-474F-97F2-F3F0-63C0912E23D8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395;p11">
                <a:extLst>
                  <a:ext uri="{FF2B5EF4-FFF2-40B4-BE49-F238E27FC236}">
                    <a16:creationId xmlns:a16="http://schemas.microsoft.com/office/drawing/2014/main" id="{F3AB64AA-B54C-46A6-0C3C-205C49F4C4E5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396;p11">
                <a:extLst>
                  <a:ext uri="{FF2B5EF4-FFF2-40B4-BE49-F238E27FC236}">
                    <a16:creationId xmlns:a16="http://schemas.microsoft.com/office/drawing/2014/main" id="{BB229F64-F2CC-F37A-D810-4AD50126B1AA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397;p11">
                <a:extLst>
                  <a:ext uri="{FF2B5EF4-FFF2-40B4-BE49-F238E27FC236}">
                    <a16:creationId xmlns:a16="http://schemas.microsoft.com/office/drawing/2014/main" id="{092A3635-EA7F-DCA1-71CB-49438459622A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398;p11">
                <a:extLst>
                  <a:ext uri="{FF2B5EF4-FFF2-40B4-BE49-F238E27FC236}">
                    <a16:creationId xmlns:a16="http://schemas.microsoft.com/office/drawing/2014/main" id="{7C5370F3-F3CF-C884-7C5E-E2FA0C88BCCF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416" name="Google Shape;399;p11">
                <a:extLst>
                  <a:ext uri="{FF2B5EF4-FFF2-40B4-BE49-F238E27FC236}">
                    <a16:creationId xmlns:a16="http://schemas.microsoft.com/office/drawing/2014/main" id="{6CF413E0-7150-CF46-0A4F-595C76C88449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417" name="Google Shape;400;p11">
                <a:extLst>
                  <a:ext uri="{FF2B5EF4-FFF2-40B4-BE49-F238E27FC236}">
                    <a16:creationId xmlns:a16="http://schemas.microsoft.com/office/drawing/2014/main" id="{7AE35526-9E24-7325-1A73-DAD9CBBE95BA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420" name="Google Shape;401;p11">
                <a:extLst>
                  <a:ext uri="{FF2B5EF4-FFF2-40B4-BE49-F238E27FC236}">
                    <a16:creationId xmlns:a16="http://schemas.microsoft.com/office/drawing/2014/main" id="{FAB1455A-A1DF-E205-1039-70041262B9CE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402;p11">
              <a:extLst>
                <a:ext uri="{FF2B5EF4-FFF2-40B4-BE49-F238E27FC236}">
                  <a16:creationId xmlns:a16="http://schemas.microsoft.com/office/drawing/2014/main" id="{FE9821AE-2BDF-1992-047F-6E84366678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403;p11">
                <a:extLst>
                  <a:ext uri="{FF2B5EF4-FFF2-40B4-BE49-F238E27FC236}">
                    <a16:creationId xmlns:a16="http://schemas.microsoft.com/office/drawing/2014/main" id="{87E00A75-4EE0-54C3-BA9C-CAA6A0ECFA7B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404;p11">
                <a:extLst>
                  <a:ext uri="{FF2B5EF4-FFF2-40B4-BE49-F238E27FC236}">
                    <a16:creationId xmlns:a16="http://schemas.microsoft.com/office/drawing/2014/main" id="{BEA1FB4B-2486-98A1-0A46-F37E557D5C80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405;p11">
                <a:extLst>
                  <a:ext uri="{FF2B5EF4-FFF2-40B4-BE49-F238E27FC236}">
                    <a16:creationId xmlns:a16="http://schemas.microsoft.com/office/drawing/2014/main" id="{8E7D7AF0-65DC-BE79-D7DD-D68959745290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406;p11">
                <a:extLst>
                  <a:ext uri="{FF2B5EF4-FFF2-40B4-BE49-F238E27FC236}">
                    <a16:creationId xmlns:a16="http://schemas.microsoft.com/office/drawing/2014/main" id="{5390FF96-F481-1B13-96EE-06F364A56611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407;p11">
                <a:extLst>
                  <a:ext uri="{FF2B5EF4-FFF2-40B4-BE49-F238E27FC236}">
                    <a16:creationId xmlns:a16="http://schemas.microsoft.com/office/drawing/2014/main" id="{AEEB8663-8AF1-0988-36D3-56DD9564F404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408;p11">
                <a:extLst>
                  <a:ext uri="{FF2B5EF4-FFF2-40B4-BE49-F238E27FC236}">
                    <a16:creationId xmlns:a16="http://schemas.microsoft.com/office/drawing/2014/main" id="{F78F8FBF-34DA-20A2-57EA-03CF59DCFF15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409;p11">
                <a:extLst>
                  <a:ext uri="{FF2B5EF4-FFF2-40B4-BE49-F238E27FC236}">
                    <a16:creationId xmlns:a16="http://schemas.microsoft.com/office/drawing/2014/main" id="{A28FE17E-30EE-519B-476F-A45D101A5D4E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410;p11">
                <a:extLst>
                  <a:ext uri="{FF2B5EF4-FFF2-40B4-BE49-F238E27FC236}">
                    <a16:creationId xmlns:a16="http://schemas.microsoft.com/office/drawing/2014/main" id="{6ED98240-3EE6-3F8A-5586-5308C3D22B89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411;p11">
                <a:extLst>
                  <a:ext uri="{FF2B5EF4-FFF2-40B4-BE49-F238E27FC236}">
                    <a16:creationId xmlns:a16="http://schemas.microsoft.com/office/drawing/2014/main" id="{F3759BB9-6A34-9590-91D5-3E32E9BCE091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412;p11">
                <a:extLst>
                  <a:ext uri="{FF2B5EF4-FFF2-40B4-BE49-F238E27FC236}">
                    <a16:creationId xmlns:a16="http://schemas.microsoft.com/office/drawing/2014/main" id="{E60198FC-0446-AB51-303E-2B1BDD789D11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413;p11">
                <a:extLst>
                  <a:ext uri="{FF2B5EF4-FFF2-40B4-BE49-F238E27FC236}">
                    <a16:creationId xmlns:a16="http://schemas.microsoft.com/office/drawing/2014/main" id="{C8F4F4A8-F2CA-9F37-3CA7-4BF7B2612F06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414;p11">
                <a:extLst>
                  <a:ext uri="{FF2B5EF4-FFF2-40B4-BE49-F238E27FC236}">
                    <a16:creationId xmlns:a16="http://schemas.microsoft.com/office/drawing/2014/main" id="{9B77AE9C-9125-2842-78B4-F9E8810F81D4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415;p11">
                <a:extLst>
                  <a:ext uri="{FF2B5EF4-FFF2-40B4-BE49-F238E27FC236}">
                    <a16:creationId xmlns:a16="http://schemas.microsoft.com/office/drawing/2014/main" id="{16137AFE-98A6-8A70-7B81-DF8747AC6BAB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416;p11">
                <a:extLst>
                  <a:ext uri="{FF2B5EF4-FFF2-40B4-BE49-F238E27FC236}">
                    <a16:creationId xmlns:a16="http://schemas.microsoft.com/office/drawing/2014/main" id="{5788FCE2-D761-B2E7-CB8F-681AF301B650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417;p11">
                <a:extLst>
                  <a:ext uri="{FF2B5EF4-FFF2-40B4-BE49-F238E27FC236}">
                    <a16:creationId xmlns:a16="http://schemas.microsoft.com/office/drawing/2014/main" id="{B823B2AF-2FA2-5A4A-71C1-6DECB2E433DB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421" name="Google Shape;420;p11">
            <a:extLst>
              <a:ext uri="{FF2B5EF4-FFF2-40B4-BE49-F238E27FC236}">
                <a16:creationId xmlns:a16="http://schemas.microsoft.com/office/drawing/2014/main" id="{9E8FF5C3-4819-934E-4140-3D17E2C4A2A2}"/>
              </a:ext>
            </a:extLst>
          </p:cNvPr>
          <p:cNvGrpSpPr>
            <a:grpSpLocks/>
          </p:cNvGrpSpPr>
          <p:nvPr/>
        </p:nvGrpSpPr>
        <p:grpSpPr bwMode="auto">
          <a:xfrm>
            <a:off x="8035925" y="4260850"/>
            <a:ext cx="4279900" cy="2646363"/>
            <a:chOff x="2867933" y="3989074"/>
            <a:chExt cx="2453641" cy="1517132"/>
          </a:xfrm>
        </p:grpSpPr>
        <p:sp>
          <p:nvSpPr>
            <p:cNvPr id="422" name="Google Shape;421;p11">
              <a:extLst>
                <a:ext uri="{FF2B5EF4-FFF2-40B4-BE49-F238E27FC236}">
                  <a16:creationId xmlns:a16="http://schemas.microsoft.com/office/drawing/2014/main" id="{B9DFD143-6BAD-347E-E816-59B8A19E8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933" y="3989074"/>
              <a:ext cx="1723388" cy="1517132"/>
            </a:xfrm>
            <a:custGeom>
              <a:avLst/>
              <a:gdLst>
                <a:gd name="T0" fmla="*/ 6069 w 18399"/>
                <a:gd name="T1" fmla="*/ 669 h 16197"/>
                <a:gd name="T2" fmla="*/ 5538 w 18399"/>
                <a:gd name="T3" fmla="*/ 1595 h 16197"/>
                <a:gd name="T4" fmla="*/ 5789 w 18399"/>
                <a:gd name="T5" fmla="*/ 3638 h 16197"/>
                <a:gd name="T6" fmla="*/ 5795 w 18399"/>
                <a:gd name="T7" fmla="*/ 5506 h 16197"/>
                <a:gd name="T8" fmla="*/ 5215 w 18399"/>
                <a:gd name="T9" fmla="*/ 8775 h 16197"/>
                <a:gd name="T10" fmla="*/ 4442 w 18399"/>
                <a:gd name="T11" fmla="*/ 8775 h 16197"/>
                <a:gd name="T12" fmla="*/ 4421 w 18399"/>
                <a:gd name="T13" fmla="*/ 8491 h 16197"/>
                <a:gd name="T14" fmla="*/ 2482 w 18399"/>
                <a:gd name="T15" fmla="*/ 5807 h 16197"/>
                <a:gd name="T16" fmla="*/ 2515 w 18399"/>
                <a:gd name="T17" fmla="*/ 5582 h 16197"/>
                <a:gd name="T18" fmla="*/ 2525 w 18399"/>
                <a:gd name="T19" fmla="*/ 5243 h 16197"/>
                <a:gd name="T20" fmla="*/ 2443 w 18399"/>
                <a:gd name="T21" fmla="*/ 4843 h 16197"/>
                <a:gd name="T22" fmla="*/ 2361 w 18399"/>
                <a:gd name="T23" fmla="*/ 5243 h 16197"/>
                <a:gd name="T24" fmla="*/ 2372 w 18399"/>
                <a:gd name="T25" fmla="*/ 5582 h 16197"/>
                <a:gd name="T26" fmla="*/ 2404 w 18399"/>
                <a:gd name="T27" fmla="*/ 5807 h 16197"/>
                <a:gd name="T28" fmla="*/ 488 w 18399"/>
                <a:gd name="T29" fmla="*/ 8578 h 16197"/>
                <a:gd name="T30" fmla="*/ 576 w 18399"/>
                <a:gd name="T31" fmla="*/ 8775 h 16197"/>
                <a:gd name="T32" fmla="*/ 0 w 18399"/>
                <a:gd name="T33" fmla="*/ 16197 h 16197"/>
                <a:gd name="T34" fmla="*/ 18169 w 18399"/>
                <a:gd name="T35" fmla="*/ 8972 h 16197"/>
                <a:gd name="T36" fmla="*/ 17588 w 18399"/>
                <a:gd name="T37" fmla="*/ 8660 h 16197"/>
                <a:gd name="T38" fmla="*/ 15982 w 18399"/>
                <a:gd name="T39" fmla="*/ 6075 h 16197"/>
                <a:gd name="T40" fmla="*/ 15769 w 18399"/>
                <a:gd name="T41" fmla="*/ 5561 h 16197"/>
                <a:gd name="T42" fmla="*/ 15709 w 18399"/>
                <a:gd name="T43" fmla="*/ 5210 h 16197"/>
                <a:gd name="T44" fmla="*/ 15693 w 18399"/>
                <a:gd name="T45" fmla="*/ 4821 h 16197"/>
                <a:gd name="T46" fmla="*/ 15605 w 18399"/>
                <a:gd name="T47" fmla="*/ 5155 h 16197"/>
                <a:gd name="T48" fmla="*/ 15616 w 18399"/>
                <a:gd name="T49" fmla="*/ 5521 h 16197"/>
                <a:gd name="T50" fmla="*/ 15616 w 18399"/>
                <a:gd name="T51" fmla="*/ 5604 h 16197"/>
                <a:gd name="T52" fmla="*/ 14723 w 18399"/>
                <a:gd name="T53" fmla="*/ 6557 h 16197"/>
                <a:gd name="T54" fmla="*/ 13721 w 18399"/>
                <a:gd name="T55" fmla="*/ 8775 h 16197"/>
                <a:gd name="T56" fmla="*/ 12948 w 18399"/>
                <a:gd name="T57" fmla="*/ 8775 h 16197"/>
                <a:gd name="T58" fmla="*/ 12367 w 18399"/>
                <a:gd name="T59" fmla="*/ 5506 h 16197"/>
                <a:gd name="T60" fmla="*/ 12440 w 18399"/>
                <a:gd name="T61" fmla="*/ 3638 h 16197"/>
                <a:gd name="T62" fmla="*/ 12445 w 18399"/>
                <a:gd name="T63" fmla="*/ 1595 h 16197"/>
                <a:gd name="T64" fmla="*/ 12083 w 18399"/>
                <a:gd name="T65" fmla="*/ 665 h 16197"/>
                <a:gd name="T66" fmla="*/ 11914 w 18399"/>
                <a:gd name="T67" fmla="*/ 0 h 16197"/>
                <a:gd name="T68" fmla="*/ 11743 w 18399"/>
                <a:gd name="T69" fmla="*/ 665 h 16197"/>
                <a:gd name="T70" fmla="*/ 11382 w 18399"/>
                <a:gd name="T71" fmla="*/ 1595 h 16197"/>
                <a:gd name="T72" fmla="*/ 11388 w 18399"/>
                <a:gd name="T73" fmla="*/ 3638 h 16197"/>
                <a:gd name="T74" fmla="*/ 11459 w 18399"/>
                <a:gd name="T75" fmla="*/ 5323 h 16197"/>
                <a:gd name="T76" fmla="*/ 9126 w 18399"/>
                <a:gd name="T77" fmla="*/ 3440 h 16197"/>
                <a:gd name="T78" fmla="*/ 9169 w 18399"/>
                <a:gd name="T79" fmla="*/ 3177 h 16197"/>
                <a:gd name="T80" fmla="*/ 9180 w 18399"/>
                <a:gd name="T81" fmla="*/ 2773 h 16197"/>
                <a:gd name="T82" fmla="*/ 9038 w 18399"/>
                <a:gd name="T83" fmla="*/ 2740 h 16197"/>
                <a:gd name="T84" fmla="*/ 9038 w 18399"/>
                <a:gd name="T85" fmla="*/ 2811 h 16197"/>
                <a:gd name="T86" fmla="*/ 9000 w 18399"/>
                <a:gd name="T87" fmla="*/ 3271 h 16197"/>
                <a:gd name="T88" fmla="*/ 6848 w 18399"/>
                <a:gd name="T89" fmla="*/ 5334 h 16197"/>
                <a:gd name="T90" fmla="*/ 6699 w 18399"/>
                <a:gd name="T91" fmla="*/ 5323 h 16197"/>
                <a:gd name="T92" fmla="*/ 6699 w 18399"/>
                <a:gd name="T93" fmla="*/ 3638 h 16197"/>
                <a:gd name="T94" fmla="*/ 6945 w 18399"/>
                <a:gd name="T95" fmla="*/ 1595 h 16197"/>
                <a:gd name="T96" fmla="*/ 6414 w 18399"/>
                <a:gd name="T97" fmla="*/ 667 h 16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399" h="16197" extrusionOk="0">
                  <a:moveTo>
                    <a:pt x="6244" y="0"/>
                  </a:moveTo>
                  <a:cubicBezTo>
                    <a:pt x="6143" y="98"/>
                    <a:pt x="6154" y="432"/>
                    <a:pt x="6156" y="478"/>
                  </a:cubicBezTo>
                  <a:cubicBezTo>
                    <a:pt x="6102" y="521"/>
                    <a:pt x="6080" y="609"/>
                    <a:pt x="6069" y="669"/>
                  </a:cubicBezTo>
                  <a:cubicBezTo>
                    <a:pt x="6080" y="664"/>
                    <a:pt x="6090" y="664"/>
                    <a:pt x="6102" y="664"/>
                  </a:cubicBezTo>
                  <a:cubicBezTo>
                    <a:pt x="5663" y="768"/>
                    <a:pt x="5713" y="1365"/>
                    <a:pt x="5713" y="1365"/>
                  </a:cubicBezTo>
                  <a:lnTo>
                    <a:pt x="5538" y="1365"/>
                  </a:lnTo>
                  <a:lnTo>
                    <a:pt x="5538" y="1595"/>
                  </a:lnTo>
                  <a:lnTo>
                    <a:pt x="5713" y="1595"/>
                  </a:lnTo>
                  <a:lnTo>
                    <a:pt x="5713" y="2871"/>
                  </a:lnTo>
                  <a:cubicBezTo>
                    <a:pt x="5362" y="2947"/>
                    <a:pt x="5385" y="3096"/>
                    <a:pt x="5385" y="3096"/>
                  </a:cubicBezTo>
                  <a:cubicBezTo>
                    <a:pt x="5703" y="3096"/>
                    <a:pt x="5789" y="3638"/>
                    <a:pt x="5789" y="3638"/>
                  </a:cubicBezTo>
                  <a:lnTo>
                    <a:pt x="5713" y="3638"/>
                  </a:lnTo>
                  <a:lnTo>
                    <a:pt x="5713" y="3868"/>
                  </a:lnTo>
                  <a:lnTo>
                    <a:pt x="5789" y="3868"/>
                  </a:lnTo>
                  <a:lnTo>
                    <a:pt x="5795" y="5506"/>
                  </a:lnTo>
                  <a:lnTo>
                    <a:pt x="5795" y="8972"/>
                  </a:lnTo>
                  <a:cubicBezTo>
                    <a:pt x="5795" y="8863"/>
                    <a:pt x="5708" y="8775"/>
                    <a:pt x="5604" y="8775"/>
                  </a:cubicBezTo>
                  <a:cubicBezTo>
                    <a:pt x="5494" y="8775"/>
                    <a:pt x="5407" y="8863"/>
                    <a:pt x="5407" y="8972"/>
                  </a:cubicBezTo>
                  <a:cubicBezTo>
                    <a:pt x="5407" y="8863"/>
                    <a:pt x="5319" y="8775"/>
                    <a:pt x="5215" y="8775"/>
                  </a:cubicBezTo>
                  <a:cubicBezTo>
                    <a:pt x="5105" y="8775"/>
                    <a:pt x="5023" y="8863"/>
                    <a:pt x="5023" y="8972"/>
                  </a:cubicBezTo>
                  <a:cubicBezTo>
                    <a:pt x="5023" y="8863"/>
                    <a:pt x="4935" y="8775"/>
                    <a:pt x="4826" y="8775"/>
                  </a:cubicBezTo>
                  <a:cubicBezTo>
                    <a:pt x="4722" y="8775"/>
                    <a:pt x="4634" y="8863"/>
                    <a:pt x="4634" y="8972"/>
                  </a:cubicBezTo>
                  <a:cubicBezTo>
                    <a:pt x="4634" y="8863"/>
                    <a:pt x="4546" y="8775"/>
                    <a:pt x="4442" y="8775"/>
                  </a:cubicBezTo>
                  <a:lnTo>
                    <a:pt x="4442" y="8660"/>
                  </a:lnTo>
                  <a:cubicBezTo>
                    <a:pt x="4492" y="8660"/>
                    <a:pt x="4530" y="8622"/>
                    <a:pt x="4530" y="8578"/>
                  </a:cubicBezTo>
                  <a:cubicBezTo>
                    <a:pt x="4530" y="8529"/>
                    <a:pt x="4492" y="8491"/>
                    <a:pt x="4442" y="8491"/>
                  </a:cubicBezTo>
                  <a:lnTo>
                    <a:pt x="4421" y="8491"/>
                  </a:lnTo>
                  <a:cubicBezTo>
                    <a:pt x="4558" y="8064"/>
                    <a:pt x="4694" y="7105"/>
                    <a:pt x="3380" y="6623"/>
                  </a:cubicBezTo>
                  <a:lnTo>
                    <a:pt x="3385" y="6618"/>
                  </a:lnTo>
                  <a:cubicBezTo>
                    <a:pt x="3385" y="6618"/>
                    <a:pt x="3018" y="6398"/>
                    <a:pt x="2771" y="6140"/>
                  </a:cubicBezTo>
                  <a:cubicBezTo>
                    <a:pt x="2569" y="5933"/>
                    <a:pt x="2541" y="5829"/>
                    <a:pt x="2482" y="5807"/>
                  </a:cubicBezTo>
                  <a:lnTo>
                    <a:pt x="2482" y="5665"/>
                  </a:lnTo>
                  <a:lnTo>
                    <a:pt x="2515" y="5665"/>
                  </a:lnTo>
                  <a:cubicBezTo>
                    <a:pt x="2515" y="5665"/>
                    <a:pt x="2558" y="5665"/>
                    <a:pt x="2558" y="5626"/>
                  </a:cubicBezTo>
                  <a:cubicBezTo>
                    <a:pt x="2558" y="5582"/>
                    <a:pt x="2515" y="5582"/>
                    <a:pt x="2515" y="5582"/>
                  </a:cubicBezTo>
                  <a:lnTo>
                    <a:pt x="2482" y="5582"/>
                  </a:lnTo>
                  <a:lnTo>
                    <a:pt x="2482" y="5275"/>
                  </a:lnTo>
                  <a:lnTo>
                    <a:pt x="2493" y="5275"/>
                  </a:lnTo>
                  <a:cubicBezTo>
                    <a:pt x="2493" y="5275"/>
                    <a:pt x="2525" y="5275"/>
                    <a:pt x="2525" y="5243"/>
                  </a:cubicBezTo>
                  <a:cubicBezTo>
                    <a:pt x="2525" y="5215"/>
                    <a:pt x="2498" y="5215"/>
                    <a:pt x="2498" y="5215"/>
                  </a:cubicBezTo>
                  <a:lnTo>
                    <a:pt x="2482" y="5215"/>
                  </a:lnTo>
                  <a:lnTo>
                    <a:pt x="2482" y="4886"/>
                  </a:lnTo>
                  <a:cubicBezTo>
                    <a:pt x="2482" y="4864"/>
                    <a:pt x="2465" y="4843"/>
                    <a:pt x="2443" y="4843"/>
                  </a:cubicBezTo>
                  <a:cubicBezTo>
                    <a:pt x="2422" y="4843"/>
                    <a:pt x="2404" y="4864"/>
                    <a:pt x="2404" y="4886"/>
                  </a:cubicBezTo>
                  <a:lnTo>
                    <a:pt x="2404" y="5215"/>
                  </a:lnTo>
                  <a:lnTo>
                    <a:pt x="2394" y="5215"/>
                  </a:lnTo>
                  <a:cubicBezTo>
                    <a:pt x="2394" y="5215"/>
                    <a:pt x="2361" y="5215"/>
                    <a:pt x="2361" y="5243"/>
                  </a:cubicBezTo>
                  <a:cubicBezTo>
                    <a:pt x="2361" y="5275"/>
                    <a:pt x="2394" y="5275"/>
                    <a:pt x="2394" y="5275"/>
                  </a:cubicBezTo>
                  <a:lnTo>
                    <a:pt x="2404" y="5275"/>
                  </a:lnTo>
                  <a:lnTo>
                    <a:pt x="2404" y="5582"/>
                  </a:lnTo>
                  <a:lnTo>
                    <a:pt x="2372" y="5582"/>
                  </a:lnTo>
                  <a:cubicBezTo>
                    <a:pt x="2372" y="5582"/>
                    <a:pt x="2333" y="5582"/>
                    <a:pt x="2333" y="5626"/>
                  </a:cubicBezTo>
                  <a:cubicBezTo>
                    <a:pt x="2333" y="5665"/>
                    <a:pt x="2377" y="5665"/>
                    <a:pt x="2377" y="5665"/>
                  </a:cubicBezTo>
                  <a:lnTo>
                    <a:pt x="2404" y="5665"/>
                  </a:lnTo>
                  <a:lnTo>
                    <a:pt x="2404" y="5807"/>
                  </a:lnTo>
                  <a:cubicBezTo>
                    <a:pt x="2351" y="5829"/>
                    <a:pt x="2318" y="5933"/>
                    <a:pt x="2121" y="6140"/>
                  </a:cubicBezTo>
                  <a:cubicBezTo>
                    <a:pt x="1868" y="6398"/>
                    <a:pt x="1501" y="6618"/>
                    <a:pt x="1501" y="6618"/>
                  </a:cubicBezTo>
                  <a:cubicBezTo>
                    <a:pt x="137" y="7132"/>
                    <a:pt x="346" y="8145"/>
                    <a:pt x="493" y="8540"/>
                  </a:cubicBezTo>
                  <a:cubicBezTo>
                    <a:pt x="488" y="8551"/>
                    <a:pt x="488" y="8562"/>
                    <a:pt x="488" y="8578"/>
                  </a:cubicBezTo>
                  <a:cubicBezTo>
                    <a:pt x="488" y="8610"/>
                    <a:pt x="510" y="8643"/>
                    <a:pt x="543" y="8655"/>
                  </a:cubicBezTo>
                  <a:cubicBezTo>
                    <a:pt x="554" y="8688"/>
                    <a:pt x="564" y="8709"/>
                    <a:pt x="564" y="8709"/>
                  </a:cubicBezTo>
                  <a:lnTo>
                    <a:pt x="576" y="8709"/>
                  </a:lnTo>
                  <a:lnTo>
                    <a:pt x="576" y="8775"/>
                  </a:lnTo>
                  <a:cubicBezTo>
                    <a:pt x="466" y="8775"/>
                    <a:pt x="379" y="8863"/>
                    <a:pt x="379" y="8972"/>
                  </a:cubicBezTo>
                  <a:cubicBezTo>
                    <a:pt x="379" y="8863"/>
                    <a:pt x="291" y="8775"/>
                    <a:pt x="187" y="8775"/>
                  </a:cubicBezTo>
                  <a:cubicBezTo>
                    <a:pt x="93" y="8775"/>
                    <a:pt x="17" y="8841"/>
                    <a:pt x="0" y="8929"/>
                  </a:cubicBezTo>
                  <a:lnTo>
                    <a:pt x="0" y="16197"/>
                  </a:lnTo>
                  <a:lnTo>
                    <a:pt x="18399" y="16197"/>
                  </a:lnTo>
                  <a:lnTo>
                    <a:pt x="18399" y="8781"/>
                  </a:lnTo>
                  <a:cubicBezTo>
                    <a:pt x="18388" y="8781"/>
                    <a:pt x="18376" y="8775"/>
                    <a:pt x="18366" y="8775"/>
                  </a:cubicBezTo>
                  <a:cubicBezTo>
                    <a:pt x="18257" y="8775"/>
                    <a:pt x="18169" y="8863"/>
                    <a:pt x="18169" y="8972"/>
                  </a:cubicBezTo>
                  <a:cubicBezTo>
                    <a:pt x="18169" y="8863"/>
                    <a:pt x="18086" y="8775"/>
                    <a:pt x="17977" y="8775"/>
                  </a:cubicBezTo>
                  <a:cubicBezTo>
                    <a:pt x="17873" y="8775"/>
                    <a:pt x="17785" y="8863"/>
                    <a:pt x="17785" y="8972"/>
                  </a:cubicBezTo>
                  <a:cubicBezTo>
                    <a:pt x="17785" y="8863"/>
                    <a:pt x="17698" y="8775"/>
                    <a:pt x="17588" y="8775"/>
                  </a:cubicBezTo>
                  <a:lnTo>
                    <a:pt x="17588" y="8660"/>
                  </a:lnTo>
                  <a:cubicBezTo>
                    <a:pt x="17637" y="8660"/>
                    <a:pt x="17676" y="8622"/>
                    <a:pt x="17676" y="8578"/>
                  </a:cubicBezTo>
                  <a:cubicBezTo>
                    <a:pt x="17676" y="8534"/>
                    <a:pt x="17643" y="8496"/>
                    <a:pt x="17605" y="8491"/>
                  </a:cubicBezTo>
                  <a:cubicBezTo>
                    <a:pt x="17747" y="8102"/>
                    <a:pt x="17977" y="7072"/>
                    <a:pt x="16596" y="6552"/>
                  </a:cubicBezTo>
                  <a:cubicBezTo>
                    <a:pt x="16596" y="6552"/>
                    <a:pt x="16235" y="6338"/>
                    <a:pt x="15982" y="6075"/>
                  </a:cubicBezTo>
                  <a:cubicBezTo>
                    <a:pt x="15785" y="5867"/>
                    <a:pt x="15752" y="5763"/>
                    <a:pt x="15693" y="5741"/>
                  </a:cubicBezTo>
                  <a:lnTo>
                    <a:pt x="15693" y="5604"/>
                  </a:lnTo>
                  <a:lnTo>
                    <a:pt x="15726" y="5604"/>
                  </a:lnTo>
                  <a:cubicBezTo>
                    <a:pt x="15726" y="5604"/>
                    <a:pt x="15769" y="5599"/>
                    <a:pt x="15769" y="5561"/>
                  </a:cubicBezTo>
                  <a:cubicBezTo>
                    <a:pt x="15769" y="5521"/>
                    <a:pt x="15726" y="5521"/>
                    <a:pt x="15726" y="5521"/>
                  </a:cubicBezTo>
                  <a:lnTo>
                    <a:pt x="15693" y="5521"/>
                  </a:lnTo>
                  <a:lnTo>
                    <a:pt x="15693" y="5210"/>
                  </a:lnTo>
                  <a:lnTo>
                    <a:pt x="15709" y="5210"/>
                  </a:lnTo>
                  <a:cubicBezTo>
                    <a:pt x="15709" y="5210"/>
                    <a:pt x="15737" y="5210"/>
                    <a:pt x="15737" y="5182"/>
                  </a:cubicBezTo>
                  <a:cubicBezTo>
                    <a:pt x="15737" y="5155"/>
                    <a:pt x="15709" y="5155"/>
                    <a:pt x="15709" y="5155"/>
                  </a:cubicBezTo>
                  <a:lnTo>
                    <a:pt x="15693" y="5155"/>
                  </a:lnTo>
                  <a:lnTo>
                    <a:pt x="15693" y="4821"/>
                  </a:lnTo>
                  <a:cubicBezTo>
                    <a:pt x="15693" y="4798"/>
                    <a:pt x="15676" y="4783"/>
                    <a:pt x="15654" y="4783"/>
                  </a:cubicBezTo>
                  <a:cubicBezTo>
                    <a:pt x="15638" y="4783"/>
                    <a:pt x="15616" y="4798"/>
                    <a:pt x="15616" y="4821"/>
                  </a:cubicBezTo>
                  <a:lnTo>
                    <a:pt x="15616" y="5155"/>
                  </a:lnTo>
                  <a:lnTo>
                    <a:pt x="15605" y="5155"/>
                  </a:lnTo>
                  <a:cubicBezTo>
                    <a:pt x="15605" y="5155"/>
                    <a:pt x="15578" y="5155"/>
                    <a:pt x="15578" y="5182"/>
                  </a:cubicBezTo>
                  <a:cubicBezTo>
                    <a:pt x="15578" y="5210"/>
                    <a:pt x="15605" y="5210"/>
                    <a:pt x="15605" y="5210"/>
                  </a:cubicBezTo>
                  <a:lnTo>
                    <a:pt x="15616" y="5210"/>
                  </a:lnTo>
                  <a:lnTo>
                    <a:pt x="15616" y="5521"/>
                  </a:lnTo>
                  <a:lnTo>
                    <a:pt x="15583" y="5521"/>
                  </a:lnTo>
                  <a:cubicBezTo>
                    <a:pt x="15583" y="5521"/>
                    <a:pt x="15545" y="5521"/>
                    <a:pt x="15545" y="5561"/>
                  </a:cubicBezTo>
                  <a:cubicBezTo>
                    <a:pt x="15545" y="5599"/>
                    <a:pt x="15588" y="5604"/>
                    <a:pt x="15588" y="5604"/>
                  </a:cubicBezTo>
                  <a:lnTo>
                    <a:pt x="15616" y="5604"/>
                  </a:lnTo>
                  <a:lnTo>
                    <a:pt x="15616" y="5741"/>
                  </a:lnTo>
                  <a:cubicBezTo>
                    <a:pt x="15562" y="5763"/>
                    <a:pt x="15529" y="5867"/>
                    <a:pt x="15332" y="6075"/>
                  </a:cubicBezTo>
                  <a:cubicBezTo>
                    <a:pt x="15079" y="6338"/>
                    <a:pt x="14713" y="6552"/>
                    <a:pt x="14713" y="6552"/>
                  </a:cubicBezTo>
                  <a:cubicBezTo>
                    <a:pt x="14713" y="6552"/>
                    <a:pt x="14718" y="6557"/>
                    <a:pt x="14723" y="6557"/>
                  </a:cubicBezTo>
                  <a:cubicBezTo>
                    <a:pt x="13332" y="7072"/>
                    <a:pt x="13562" y="8107"/>
                    <a:pt x="13704" y="8491"/>
                  </a:cubicBezTo>
                  <a:cubicBezTo>
                    <a:pt x="13666" y="8501"/>
                    <a:pt x="13633" y="8534"/>
                    <a:pt x="13633" y="8578"/>
                  </a:cubicBezTo>
                  <a:cubicBezTo>
                    <a:pt x="13633" y="8622"/>
                    <a:pt x="13677" y="8660"/>
                    <a:pt x="13721" y="8660"/>
                  </a:cubicBezTo>
                  <a:lnTo>
                    <a:pt x="13721" y="8775"/>
                  </a:lnTo>
                  <a:cubicBezTo>
                    <a:pt x="13616" y="8775"/>
                    <a:pt x="13530" y="8863"/>
                    <a:pt x="13530" y="8972"/>
                  </a:cubicBezTo>
                  <a:cubicBezTo>
                    <a:pt x="13530" y="8863"/>
                    <a:pt x="13441" y="8775"/>
                    <a:pt x="13338" y="8775"/>
                  </a:cubicBezTo>
                  <a:cubicBezTo>
                    <a:pt x="13228" y="8775"/>
                    <a:pt x="13140" y="8863"/>
                    <a:pt x="13140" y="8972"/>
                  </a:cubicBezTo>
                  <a:cubicBezTo>
                    <a:pt x="13140" y="8863"/>
                    <a:pt x="13058" y="8775"/>
                    <a:pt x="12948" y="8775"/>
                  </a:cubicBezTo>
                  <a:cubicBezTo>
                    <a:pt x="12845" y="8775"/>
                    <a:pt x="12757" y="8863"/>
                    <a:pt x="12757" y="8972"/>
                  </a:cubicBezTo>
                  <a:cubicBezTo>
                    <a:pt x="12757" y="8863"/>
                    <a:pt x="12670" y="8775"/>
                    <a:pt x="12565" y="8775"/>
                  </a:cubicBezTo>
                  <a:cubicBezTo>
                    <a:pt x="12456" y="8775"/>
                    <a:pt x="12374" y="8863"/>
                    <a:pt x="12367" y="8967"/>
                  </a:cubicBezTo>
                  <a:lnTo>
                    <a:pt x="12367" y="5506"/>
                  </a:lnTo>
                  <a:lnTo>
                    <a:pt x="12367" y="5478"/>
                  </a:lnTo>
                  <a:lnTo>
                    <a:pt x="12367" y="3868"/>
                  </a:lnTo>
                  <a:lnTo>
                    <a:pt x="12440" y="3868"/>
                  </a:lnTo>
                  <a:lnTo>
                    <a:pt x="12440" y="3638"/>
                  </a:lnTo>
                  <a:lnTo>
                    <a:pt x="12367" y="3638"/>
                  </a:lnTo>
                  <a:cubicBezTo>
                    <a:pt x="12367" y="3638"/>
                    <a:pt x="12456" y="3096"/>
                    <a:pt x="12768" y="3096"/>
                  </a:cubicBezTo>
                  <a:cubicBezTo>
                    <a:pt x="12768" y="3096"/>
                    <a:pt x="12789" y="2947"/>
                    <a:pt x="12445" y="2871"/>
                  </a:cubicBezTo>
                  <a:lnTo>
                    <a:pt x="12445" y="1595"/>
                  </a:lnTo>
                  <a:lnTo>
                    <a:pt x="12620" y="1595"/>
                  </a:lnTo>
                  <a:lnTo>
                    <a:pt x="12620" y="1365"/>
                  </a:lnTo>
                  <a:lnTo>
                    <a:pt x="12445" y="1365"/>
                  </a:lnTo>
                  <a:cubicBezTo>
                    <a:pt x="12445" y="1365"/>
                    <a:pt x="12487" y="793"/>
                    <a:pt x="12083" y="665"/>
                  </a:cubicBezTo>
                  <a:cubicBezTo>
                    <a:pt x="12077" y="607"/>
                    <a:pt x="12056" y="525"/>
                    <a:pt x="12001" y="481"/>
                  </a:cubicBezTo>
                  <a:cubicBezTo>
                    <a:pt x="12002" y="458"/>
                    <a:pt x="12014" y="102"/>
                    <a:pt x="11914" y="0"/>
                  </a:cubicBezTo>
                  <a:cubicBezTo>
                    <a:pt x="11812" y="102"/>
                    <a:pt x="11825" y="458"/>
                    <a:pt x="11826" y="481"/>
                  </a:cubicBezTo>
                  <a:cubicBezTo>
                    <a:pt x="11771" y="525"/>
                    <a:pt x="11750" y="607"/>
                    <a:pt x="11743" y="665"/>
                  </a:cubicBezTo>
                  <a:cubicBezTo>
                    <a:pt x="11340" y="793"/>
                    <a:pt x="11382" y="1365"/>
                    <a:pt x="11382" y="1365"/>
                  </a:cubicBezTo>
                  <a:lnTo>
                    <a:pt x="11207" y="1365"/>
                  </a:lnTo>
                  <a:lnTo>
                    <a:pt x="11207" y="1595"/>
                  </a:lnTo>
                  <a:lnTo>
                    <a:pt x="11382" y="1595"/>
                  </a:lnTo>
                  <a:lnTo>
                    <a:pt x="11382" y="2871"/>
                  </a:lnTo>
                  <a:cubicBezTo>
                    <a:pt x="11037" y="2947"/>
                    <a:pt x="11059" y="3096"/>
                    <a:pt x="11059" y="3096"/>
                  </a:cubicBezTo>
                  <a:cubicBezTo>
                    <a:pt x="11371" y="3096"/>
                    <a:pt x="11459" y="3638"/>
                    <a:pt x="11459" y="3638"/>
                  </a:cubicBezTo>
                  <a:lnTo>
                    <a:pt x="11388" y="3638"/>
                  </a:lnTo>
                  <a:lnTo>
                    <a:pt x="11388" y="3868"/>
                  </a:lnTo>
                  <a:lnTo>
                    <a:pt x="11459" y="3868"/>
                  </a:lnTo>
                  <a:lnTo>
                    <a:pt x="11459" y="5323"/>
                  </a:lnTo>
                  <a:cubicBezTo>
                    <a:pt x="11439" y="5318"/>
                    <a:pt x="11424" y="5314"/>
                    <a:pt x="11404" y="5314"/>
                  </a:cubicBezTo>
                  <a:cubicBezTo>
                    <a:pt x="11371" y="5314"/>
                    <a:pt x="11343" y="5324"/>
                    <a:pt x="11316" y="5336"/>
                  </a:cubicBezTo>
                  <a:cubicBezTo>
                    <a:pt x="11130" y="5018"/>
                    <a:pt x="10790" y="4722"/>
                    <a:pt x="10205" y="4503"/>
                  </a:cubicBezTo>
                  <a:cubicBezTo>
                    <a:pt x="10205" y="4503"/>
                    <a:pt x="9224" y="3835"/>
                    <a:pt x="9126" y="3440"/>
                  </a:cubicBezTo>
                  <a:lnTo>
                    <a:pt x="9126" y="3271"/>
                  </a:lnTo>
                  <a:lnTo>
                    <a:pt x="9164" y="3271"/>
                  </a:lnTo>
                  <a:cubicBezTo>
                    <a:pt x="9164" y="3271"/>
                    <a:pt x="9219" y="3271"/>
                    <a:pt x="9219" y="3227"/>
                  </a:cubicBezTo>
                  <a:cubicBezTo>
                    <a:pt x="9219" y="3177"/>
                    <a:pt x="9169" y="3177"/>
                    <a:pt x="9169" y="3177"/>
                  </a:cubicBezTo>
                  <a:lnTo>
                    <a:pt x="9126" y="3177"/>
                  </a:lnTo>
                  <a:lnTo>
                    <a:pt x="9126" y="2811"/>
                  </a:lnTo>
                  <a:lnTo>
                    <a:pt x="9142" y="2811"/>
                  </a:lnTo>
                  <a:cubicBezTo>
                    <a:pt x="9142" y="2811"/>
                    <a:pt x="9180" y="2805"/>
                    <a:pt x="9180" y="2773"/>
                  </a:cubicBezTo>
                  <a:cubicBezTo>
                    <a:pt x="9180" y="2740"/>
                    <a:pt x="9142" y="2740"/>
                    <a:pt x="9142" y="2740"/>
                  </a:cubicBezTo>
                  <a:lnTo>
                    <a:pt x="9126" y="2740"/>
                  </a:lnTo>
                  <a:lnTo>
                    <a:pt x="9081" y="2005"/>
                  </a:lnTo>
                  <a:lnTo>
                    <a:pt x="9038" y="2740"/>
                  </a:lnTo>
                  <a:lnTo>
                    <a:pt x="9022" y="2740"/>
                  </a:lnTo>
                  <a:cubicBezTo>
                    <a:pt x="9022" y="2740"/>
                    <a:pt x="8989" y="2740"/>
                    <a:pt x="8989" y="2773"/>
                  </a:cubicBezTo>
                  <a:cubicBezTo>
                    <a:pt x="8989" y="2805"/>
                    <a:pt x="9022" y="2811"/>
                    <a:pt x="9022" y="2811"/>
                  </a:cubicBezTo>
                  <a:lnTo>
                    <a:pt x="9038" y="2811"/>
                  </a:lnTo>
                  <a:lnTo>
                    <a:pt x="9038" y="3177"/>
                  </a:lnTo>
                  <a:lnTo>
                    <a:pt x="9000" y="3177"/>
                  </a:lnTo>
                  <a:cubicBezTo>
                    <a:pt x="9000" y="3177"/>
                    <a:pt x="8950" y="3177"/>
                    <a:pt x="8950" y="3227"/>
                  </a:cubicBezTo>
                  <a:cubicBezTo>
                    <a:pt x="8950" y="3271"/>
                    <a:pt x="9000" y="3271"/>
                    <a:pt x="9000" y="3271"/>
                  </a:cubicBezTo>
                  <a:lnTo>
                    <a:pt x="9038" y="3271"/>
                  </a:lnTo>
                  <a:lnTo>
                    <a:pt x="9038" y="3440"/>
                  </a:lnTo>
                  <a:cubicBezTo>
                    <a:pt x="8961" y="3890"/>
                    <a:pt x="7964" y="4503"/>
                    <a:pt x="7964" y="4503"/>
                  </a:cubicBezTo>
                  <a:cubicBezTo>
                    <a:pt x="7380" y="4722"/>
                    <a:pt x="7035" y="5016"/>
                    <a:pt x="6848" y="5334"/>
                  </a:cubicBezTo>
                  <a:cubicBezTo>
                    <a:pt x="6821" y="5323"/>
                    <a:pt x="6790" y="5314"/>
                    <a:pt x="6760" y="5314"/>
                  </a:cubicBezTo>
                  <a:cubicBezTo>
                    <a:pt x="6739" y="5314"/>
                    <a:pt x="6719" y="5318"/>
                    <a:pt x="6699" y="5323"/>
                  </a:cubicBezTo>
                  <a:lnTo>
                    <a:pt x="6699" y="3868"/>
                  </a:lnTo>
                  <a:lnTo>
                    <a:pt x="6770" y="3868"/>
                  </a:lnTo>
                  <a:lnTo>
                    <a:pt x="6770" y="3638"/>
                  </a:lnTo>
                  <a:lnTo>
                    <a:pt x="6699" y="3638"/>
                  </a:lnTo>
                  <a:cubicBezTo>
                    <a:pt x="6699" y="3638"/>
                    <a:pt x="6787" y="3096"/>
                    <a:pt x="7099" y="3096"/>
                  </a:cubicBezTo>
                  <a:cubicBezTo>
                    <a:pt x="7099" y="3096"/>
                    <a:pt x="7121" y="2947"/>
                    <a:pt x="6775" y="2871"/>
                  </a:cubicBezTo>
                  <a:lnTo>
                    <a:pt x="6775" y="1595"/>
                  </a:lnTo>
                  <a:lnTo>
                    <a:pt x="6945" y="1595"/>
                  </a:lnTo>
                  <a:lnTo>
                    <a:pt x="6945" y="1365"/>
                  </a:lnTo>
                  <a:lnTo>
                    <a:pt x="6775" y="1365"/>
                  </a:lnTo>
                  <a:cubicBezTo>
                    <a:pt x="6775" y="1365"/>
                    <a:pt x="6818" y="798"/>
                    <a:pt x="6414" y="667"/>
                  </a:cubicBezTo>
                  <a:cubicBezTo>
                    <a:pt x="6408" y="608"/>
                    <a:pt x="6387" y="526"/>
                    <a:pt x="6332" y="481"/>
                  </a:cubicBezTo>
                  <a:cubicBezTo>
                    <a:pt x="6333" y="458"/>
                    <a:pt x="6345" y="102"/>
                    <a:pt x="6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23" name="Google Shape;422;p11">
              <a:extLst>
                <a:ext uri="{FF2B5EF4-FFF2-40B4-BE49-F238E27FC236}">
                  <a16:creationId xmlns:a16="http://schemas.microsoft.com/office/drawing/2014/main" id="{254CCB55-043B-B4C1-F8C2-8B8F40D86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083" y="4288996"/>
              <a:ext cx="683492" cy="1217209"/>
            </a:xfrm>
            <a:custGeom>
              <a:avLst/>
              <a:gdLst>
                <a:gd name="T0" fmla="*/ 3519 w 7297"/>
                <a:gd name="T1" fmla="*/ 136 h 12995"/>
                <a:gd name="T2" fmla="*/ 3432 w 7297"/>
                <a:gd name="T3" fmla="*/ 133 h 12995"/>
                <a:gd name="T4" fmla="*/ 3385 w 7297"/>
                <a:gd name="T5" fmla="*/ 1 h 12995"/>
                <a:gd name="T6" fmla="*/ 2946 w 7297"/>
                <a:gd name="T7" fmla="*/ 198 h 12995"/>
                <a:gd name="T8" fmla="*/ 2998 w 7297"/>
                <a:gd name="T9" fmla="*/ 185 h 12995"/>
                <a:gd name="T10" fmla="*/ 2033 w 7297"/>
                <a:gd name="T11" fmla="*/ 582 h 12995"/>
                <a:gd name="T12" fmla="*/ 969 w 7297"/>
                <a:gd name="T13" fmla="*/ 828 h 12995"/>
                <a:gd name="T14" fmla="*/ 734 w 7297"/>
                <a:gd name="T15" fmla="*/ 1847 h 12995"/>
                <a:gd name="T16" fmla="*/ 438 w 7297"/>
                <a:gd name="T17" fmla="*/ 2466 h 12995"/>
                <a:gd name="T18" fmla="*/ 0 w 7297"/>
                <a:gd name="T19" fmla="*/ 3250 h 12995"/>
                <a:gd name="T20" fmla="*/ 148 w 7297"/>
                <a:gd name="T21" fmla="*/ 3770 h 12995"/>
                <a:gd name="T22" fmla="*/ 301 w 7297"/>
                <a:gd name="T23" fmla="*/ 3737 h 12995"/>
                <a:gd name="T24" fmla="*/ 246 w 7297"/>
                <a:gd name="T25" fmla="*/ 6427 h 12995"/>
                <a:gd name="T26" fmla="*/ 296 w 7297"/>
                <a:gd name="T27" fmla="*/ 7593 h 12995"/>
                <a:gd name="T28" fmla="*/ 296 w 7297"/>
                <a:gd name="T29" fmla="*/ 7747 h 12995"/>
                <a:gd name="T30" fmla="*/ 225 w 7297"/>
                <a:gd name="T31" fmla="*/ 12304 h 12995"/>
                <a:gd name="T32" fmla="*/ 291 w 7297"/>
                <a:gd name="T33" fmla="*/ 12944 h 12995"/>
                <a:gd name="T34" fmla="*/ 2728 w 7297"/>
                <a:gd name="T35" fmla="*/ 7456 h 12995"/>
                <a:gd name="T36" fmla="*/ 2865 w 7297"/>
                <a:gd name="T37" fmla="*/ 6262 h 12995"/>
                <a:gd name="T38" fmla="*/ 3637 w 7297"/>
                <a:gd name="T39" fmla="*/ 5587 h 12995"/>
                <a:gd name="T40" fmla="*/ 4453 w 7297"/>
                <a:gd name="T41" fmla="*/ 6262 h 12995"/>
                <a:gd name="T42" fmla="*/ 4480 w 7297"/>
                <a:gd name="T43" fmla="*/ 6377 h 12995"/>
                <a:gd name="T44" fmla="*/ 4518 w 7297"/>
                <a:gd name="T45" fmla="*/ 6569 h 12995"/>
                <a:gd name="T46" fmla="*/ 6983 w 7297"/>
                <a:gd name="T47" fmla="*/ 12988 h 12995"/>
                <a:gd name="T48" fmla="*/ 7000 w 7297"/>
                <a:gd name="T49" fmla="*/ 9499 h 12995"/>
                <a:gd name="T50" fmla="*/ 6989 w 7297"/>
                <a:gd name="T51" fmla="*/ 9357 h 12995"/>
                <a:gd name="T52" fmla="*/ 7000 w 7297"/>
                <a:gd name="T53" fmla="*/ 7757 h 12995"/>
                <a:gd name="T54" fmla="*/ 6989 w 7297"/>
                <a:gd name="T55" fmla="*/ 7605 h 12995"/>
                <a:gd name="T56" fmla="*/ 7000 w 7297"/>
                <a:gd name="T57" fmla="*/ 6563 h 12995"/>
                <a:gd name="T58" fmla="*/ 6989 w 7297"/>
                <a:gd name="T59" fmla="*/ 6432 h 12995"/>
                <a:gd name="T60" fmla="*/ 6995 w 7297"/>
                <a:gd name="T61" fmla="*/ 4028 h 12995"/>
                <a:gd name="T62" fmla="*/ 7296 w 7297"/>
                <a:gd name="T63" fmla="*/ 3545 h 12995"/>
                <a:gd name="T64" fmla="*/ 6644 w 7297"/>
                <a:gd name="T65" fmla="*/ 3255 h 12995"/>
                <a:gd name="T66" fmla="*/ 6409 w 7297"/>
                <a:gd name="T67" fmla="*/ 2471 h 12995"/>
                <a:gd name="T68" fmla="*/ 6068 w 7297"/>
                <a:gd name="T69" fmla="*/ 1853 h 12995"/>
                <a:gd name="T70" fmla="*/ 4979 w 7297"/>
                <a:gd name="T71" fmla="*/ 828 h 12995"/>
                <a:gd name="T72" fmla="*/ 4683 w 7297"/>
                <a:gd name="T73" fmla="*/ 588 h 12995"/>
                <a:gd name="T74" fmla="*/ 3977 w 7297"/>
                <a:gd name="T75" fmla="*/ 67 h 1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97" h="12995" extrusionOk="0">
                  <a:moveTo>
                    <a:pt x="3432" y="133"/>
                  </a:moveTo>
                  <a:cubicBezTo>
                    <a:pt x="3462" y="133"/>
                    <a:pt x="3491" y="134"/>
                    <a:pt x="3519" y="136"/>
                  </a:cubicBezTo>
                  <a:cubicBezTo>
                    <a:pt x="3491" y="135"/>
                    <a:pt x="3461" y="134"/>
                    <a:pt x="3432" y="133"/>
                  </a:cubicBezTo>
                  <a:close/>
                  <a:moveTo>
                    <a:pt x="3445" y="0"/>
                  </a:moveTo>
                  <a:cubicBezTo>
                    <a:pt x="3424" y="0"/>
                    <a:pt x="3405" y="1"/>
                    <a:pt x="3385" y="1"/>
                  </a:cubicBezTo>
                  <a:cubicBezTo>
                    <a:pt x="3122" y="13"/>
                    <a:pt x="2946" y="62"/>
                    <a:pt x="2946" y="62"/>
                  </a:cubicBezTo>
                  <a:lnTo>
                    <a:pt x="2946" y="198"/>
                  </a:lnTo>
                  <a:cubicBezTo>
                    <a:pt x="2963" y="194"/>
                    <a:pt x="2981" y="189"/>
                    <a:pt x="2998" y="185"/>
                  </a:cubicBezTo>
                  <a:cubicBezTo>
                    <a:pt x="2553" y="298"/>
                    <a:pt x="2327" y="562"/>
                    <a:pt x="2311" y="582"/>
                  </a:cubicBezTo>
                  <a:lnTo>
                    <a:pt x="2033" y="582"/>
                  </a:lnTo>
                  <a:lnTo>
                    <a:pt x="2033" y="828"/>
                  </a:lnTo>
                  <a:lnTo>
                    <a:pt x="969" y="828"/>
                  </a:lnTo>
                  <a:lnTo>
                    <a:pt x="969" y="1847"/>
                  </a:lnTo>
                  <a:lnTo>
                    <a:pt x="734" y="1847"/>
                  </a:lnTo>
                  <a:lnTo>
                    <a:pt x="734" y="2466"/>
                  </a:lnTo>
                  <a:lnTo>
                    <a:pt x="438" y="2466"/>
                  </a:lnTo>
                  <a:lnTo>
                    <a:pt x="438" y="3250"/>
                  </a:lnTo>
                  <a:lnTo>
                    <a:pt x="0" y="3250"/>
                  </a:lnTo>
                  <a:lnTo>
                    <a:pt x="0" y="3535"/>
                  </a:lnTo>
                  <a:lnTo>
                    <a:pt x="148" y="3770"/>
                  </a:lnTo>
                  <a:lnTo>
                    <a:pt x="296" y="4000"/>
                  </a:lnTo>
                  <a:lnTo>
                    <a:pt x="301" y="3737"/>
                  </a:lnTo>
                  <a:lnTo>
                    <a:pt x="296" y="6427"/>
                  </a:lnTo>
                  <a:lnTo>
                    <a:pt x="246" y="6427"/>
                  </a:lnTo>
                  <a:lnTo>
                    <a:pt x="296" y="6553"/>
                  </a:lnTo>
                  <a:lnTo>
                    <a:pt x="296" y="7593"/>
                  </a:lnTo>
                  <a:lnTo>
                    <a:pt x="246" y="7593"/>
                  </a:lnTo>
                  <a:lnTo>
                    <a:pt x="296" y="7747"/>
                  </a:lnTo>
                  <a:lnTo>
                    <a:pt x="291" y="12304"/>
                  </a:lnTo>
                  <a:lnTo>
                    <a:pt x="225" y="12304"/>
                  </a:lnTo>
                  <a:lnTo>
                    <a:pt x="291" y="12446"/>
                  </a:lnTo>
                  <a:lnTo>
                    <a:pt x="291" y="12944"/>
                  </a:lnTo>
                  <a:lnTo>
                    <a:pt x="2749" y="12944"/>
                  </a:lnTo>
                  <a:cubicBezTo>
                    <a:pt x="2716" y="12363"/>
                    <a:pt x="2678" y="8376"/>
                    <a:pt x="2728" y="7456"/>
                  </a:cubicBezTo>
                  <a:cubicBezTo>
                    <a:pt x="2749" y="7062"/>
                    <a:pt x="2782" y="6684"/>
                    <a:pt x="2842" y="6377"/>
                  </a:cubicBezTo>
                  <a:cubicBezTo>
                    <a:pt x="2848" y="6339"/>
                    <a:pt x="2860" y="6301"/>
                    <a:pt x="2865" y="6262"/>
                  </a:cubicBezTo>
                  <a:cubicBezTo>
                    <a:pt x="2963" y="5823"/>
                    <a:pt x="3292" y="5600"/>
                    <a:pt x="3598" y="5588"/>
                  </a:cubicBezTo>
                  <a:cubicBezTo>
                    <a:pt x="3611" y="5588"/>
                    <a:pt x="3624" y="5587"/>
                    <a:pt x="3637" y="5587"/>
                  </a:cubicBezTo>
                  <a:cubicBezTo>
                    <a:pt x="4034" y="5587"/>
                    <a:pt x="4325" y="5824"/>
                    <a:pt x="4432" y="6180"/>
                  </a:cubicBezTo>
                  <a:cubicBezTo>
                    <a:pt x="4437" y="6207"/>
                    <a:pt x="4442" y="6235"/>
                    <a:pt x="4453" y="6262"/>
                  </a:cubicBezTo>
                  <a:cubicBezTo>
                    <a:pt x="4458" y="6278"/>
                    <a:pt x="4465" y="6301"/>
                    <a:pt x="4465" y="6316"/>
                  </a:cubicBezTo>
                  <a:cubicBezTo>
                    <a:pt x="4470" y="6339"/>
                    <a:pt x="4475" y="6356"/>
                    <a:pt x="4480" y="6377"/>
                  </a:cubicBezTo>
                  <a:cubicBezTo>
                    <a:pt x="4497" y="6432"/>
                    <a:pt x="4508" y="6493"/>
                    <a:pt x="4518" y="6553"/>
                  </a:cubicBezTo>
                  <a:lnTo>
                    <a:pt x="4518" y="6569"/>
                  </a:lnTo>
                  <a:cubicBezTo>
                    <a:pt x="4716" y="7598"/>
                    <a:pt x="4705" y="12173"/>
                    <a:pt x="4695" y="12994"/>
                  </a:cubicBezTo>
                  <a:lnTo>
                    <a:pt x="6983" y="12988"/>
                  </a:lnTo>
                  <a:lnTo>
                    <a:pt x="6989" y="9499"/>
                  </a:lnTo>
                  <a:lnTo>
                    <a:pt x="7000" y="9499"/>
                  </a:lnTo>
                  <a:lnTo>
                    <a:pt x="7066" y="9357"/>
                  </a:lnTo>
                  <a:lnTo>
                    <a:pt x="6989" y="9357"/>
                  </a:lnTo>
                  <a:lnTo>
                    <a:pt x="6989" y="7757"/>
                  </a:lnTo>
                  <a:lnTo>
                    <a:pt x="7000" y="7757"/>
                  </a:lnTo>
                  <a:lnTo>
                    <a:pt x="7049" y="7605"/>
                  </a:lnTo>
                  <a:lnTo>
                    <a:pt x="6989" y="7605"/>
                  </a:lnTo>
                  <a:lnTo>
                    <a:pt x="6989" y="6563"/>
                  </a:lnTo>
                  <a:lnTo>
                    <a:pt x="7000" y="6563"/>
                  </a:lnTo>
                  <a:lnTo>
                    <a:pt x="7049" y="6432"/>
                  </a:lnTo>
                  <a:lnTo>
                    <a:pt x="6989" y="6432"/>
                  </a:lnTo>
                  <a:lnTo>
                    <a:pt x="6995" y="3917"/>
                  </a:lnTo>
                  <a:lnTo>
                    <a:pt x="6995" y="4028"/>
                  </a:lnTo>
                  <a:lnTo>
                    <a:pt x="7127" y="3808"/>
                  </a:lnTo>
                  <a:lnTo>
                    <a:pt x="7296" y="3545"/>
                  </a:lnTo>
                  <a:lnTo>
                    <a:pt x="7296" y="3255"/>
                  </a:lnTo>
                  <a:lnTo>
                    <a:pt x="6644" y="3255"/>
                  </a:lnTo>
                  <a:lnTo>
                    <a:pt x="6644" y="2471"/>
                  </a:lnTo>
                  <a:lnTo>
                    <a:pt x="6409" y="2471"/>
                  </a:lnTo>
                  <a:lnTo>
                    <a:pt x="6409" y="1853"/>
                  </a:lnTo>
                  <a:lnTo>
                    <a:pt x="6068" y="1853"/>
                  </a:lnTo>
                  <a:lnTo>
                    <a:pt x="6068" y="835"/>
                  </a:lnTo>
                  <a:lnTo>
                    <a:pt x="4979" y="828"/>
                  </a:lnTo>
                  <a:lnTo>
                    <a:pt x="4979" y="588"/>
                  </a:lnTo>
                  <a:lnTo>
                    <a:pt x="4683" y="588"/>
                  </a:lnTo>
                  <a:cubicBezTo>
                    <a:pt x="4667" y="565"/>
                    <a:pt x="4453" y="319"/>
                    <a:pt x="3977" y="198"/>
                  </a:cubicBezTo>
                  <a:lnTo>
                    <a:pt x="3977" y="67"/>
                  </a:lnTo>
                  <a:cubicBezTo>
                    <a:pt x="3787" y="19"/>
                    <a:pt x="3602" y="0"/>
                    <a:pt x="3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418" name="Google Shape;418;p11"/>
          <p:cNvSpPr txBox="1">
            <a:spLocks noGrp="1"/>
          </p:cNvSpPr>
          <p:nvPr>
            <p:ph type="title"/>
          </p:nvPr>
        </p:nvSpPr>
        <p:spPr>
          <a:xfrm>
            <a:off x="2473033" y="893767"/>
            <a:ext cx="8768000" cy="1414000"/>
          </a:xfrm>
          <a:prstGeom prst="rect">
            <a:avLst/>
          </a:prstGeom>
        </p:spPr>
        <p:txBody>
          <a:bodyPr spcFirstLastPara="1" anchor="b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9600"/>
              <a:buNone/>
              <a:defRPr sz="9200" b="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419" name="Google Shape;419;p11"/>
          <p:cNvSpPr txBox="1">
            <a:spLocks noGrp="1"/>
          </p:cNvSpPr>
          <p:nvPr>
            <p:ph type="subTitle" idx="1"/>
          </p:nvPr>
        </p:nvSpPr>
        <p:spPr>
          <a:xfrm>
            <a:off x="7219033" y="2714367"/>
            <a:ext cx="4022000" cy="920800"/>
          </a:xfrm>
          <a:prstGeom prst="rect">
            <a:avLst/>
          </a:prstGeom>
        </p:spPr>
        <p:txBody>
          <a:bodyPr/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19687184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42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8962346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425;p13">
            <a:extLst>
              <a:ext uri="{FF2B5EF4-FFF2-40B4-BE49-F238E27FC236}">
                <a16:creationId xmlns:a16="http://schemas.microsoft.com/office/drawing/2014/main" id="{C63E5804-31E9-45B4-F290-0ED05AB160B2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426;p13">
              <a:extLst>
                <a:ext uri="{FF2B5EF4-FFF2-40B4-BE49-F238E27FC236}">
                  <a16:creationId xmlns:a16="http://schemas.microsoft.com/office/drawing/2014/main" id="{5AE88313-B26B-1FCB-318C-B69BDC9EC6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427;p13">
                <a:extLst>
                  <a:ext uri="{FF2B5EF4-FFF2-40B4-BE49-F238E27FC236}">
                    <a16:creationId xmlns:a16="http://schemas.microsoft.com/office/drawing/2014/main" id="{B12B4379-5C05-42C2-B84F-AB9C630B7ADE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428;p13">
                <a:extLst>
                  <a:ext uri="{FF2B5EF4-FFF2-40B4-BE49-F238E27FC236}">
                    <a16:creationId xmlns:a16="http://schemas.microsoft.com/office/drawing/2014/main" id="{7967F4AE-FC67-3ABA-EA33-FD66527861CD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429;p13">
                <a:extLst>
                  <a:ext uri="{FF2B5EF4-FFF2-40B4-BE49-F238E27FC236}">
                    <a16:creationId xmlns:a16="http://schemas.microsoft.com/office/drawing/2014/main" id="{25399176-B2FA-5C75-3AE9-577885B40633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430;p13">
                <a:extLst>
                  <a:ext uri="{FF2B5EF4-FFF2-40B4-BE49-F238E27FC236}">
                    <a16:creationId xmlns:a16="http://schemas.microsoft.com/office/drawing/2014/main" id="{944FB54A-E6A9-6E12-DA39-5AA576CF5D55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431;p13">
                <a:extLst>
                  <a:ext uri="{FF2B5EF4-FFF2-40B4-BE49-F238E27FC236}">
                    <a16:creationId xmlns:a16="http://schemas.microsoft.com/office/drawing/2014/main" id="{6F5ADFB9-A003-16D7-4C9B-3153B7187637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432;p13">
                <a:extLst>
                  <a:ext uri="{FF2B5EF4-FFF2-40B4-BE49-F238E27FC236}">
                    <a16:creationId xmlns:a16="http://schemas.microsoft.com/office/drawing/2014/main" id="{76D06E66-0874-EE3C-4873-8740668C965E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433;p13">
                <a:extLst>
                  <a:ext uri="{FF2B5EF4-FFF2-40B4-BE49-F238E27FC236}">
                    <a16:creationId xmlns:a16="http://schemas.microsoft.com/office/drawing/2014/main" id="{DE4357E5-9CB7-7571-5E1F-0B5F42482D0B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434;p13">
                <a:extLst>
                  <a:ext uri="{FF2B5EF4-FFF2-40B4-BE49-F238E27FC236}">
                    <a16:creationId xmlns:a16="http://schemas.microsoft.com/office/drawing/2014/main" id="{3D7DDEA0-31BC-C387-25CC-1DBEEACD4E7C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435;p13">
                <a:extLst>
                  <a:ext uri="{FF2B5EF4-FFF2-40B4-BE49-F238E27FC236}">
                    <a16:creationId xmlns:a16="http://schemas.microsoft.com/office/drawing/2014/main" id="{09D12B93-BDD3-1D1F-9313-AEAA18C14E41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436;p13">
                <a:extLst>
                  <a:ext uri="{FF2B5EF4-FFF2-40B4-BE49-F238E27FC236}">
                    <a16:creationId xmlns:a16="http://schemas.microsoft.com/office/drawing/2014/main" id="{D39A86B4-4DE6-4015-E1EA-CA7921DE6762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437;p13">
                <a:extLst>
                  <a:ext uri="{FF2B5EF4-FFF2-40B4-BE49-F238E27FC236}">
                    <a16:creationId xmlns:a16="http://schemas.microsoft.com/office/drawing/2014/main" id="{EF7A577B-2C8A-C2B4-EA6D-8E2CBAC0F7FD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438;p13">
                <a:extLst>
                  <a:ext uri="{FF2B5EF4-FFF2-40B4-BE49-F238E27FC236}">
                    <a16:creationId xmlns:a16="http://schemas.microsoft.com/office/drawing/2014/main" id="{393C5E21-6302-61E9-9C87-AD23D9BA5F2F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448" name="Google Shape;439;p13">
                <a:extLst>
                  <a:ext uri="{FF2B5EF4-FFF2-40B4-BE49-F238E27FC236}">
                    <a16:creationId xmlns:a16="http://schemas.microsoft.com/office/drawing/2014/main" id="{7450D950-5AB0-9A0D-1272-69297144A358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449" name="Google Shape;440;p13">
                <a:extLst>
                  <a:ext uri="{FF2B5EF4-FFF2-40B4-BE49-F238E27FC236}">
                    <a16:creationId xmlns:a16="http://schemas.microsoft.com/office/drawing/2014/main" id="{DC7F7DDE-1A37-BABB-8A3B-F64E7215F9EB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450" name="Google Shape;441;p13">
                <a:extLst>
                  <a:ext uri="{FF2B5EF4-FFF2-40B4-BE49-F238E27FC236}">
                    <a16:creationId xmlns:a16="http://schemas.microsoft.com/office/drawing/2014/main" id="{7CC9BB02-444B-271E-791D-1F773161EA03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442;p13">
              <a:extLst>
                <a:ext uri="{FF2B5EF4-FFF2-40B4-BE49-F238E27FC236}">
                  <a16:creationId xmlns:a16="http://schemas.microsoft.com/office/drawing/2014/main" id="{95781F17-686C-A19A-D80B-CB49603123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443;p13">
                <a:extLst>
                  <a:ext uri="{FF2B5EF4-FFF2-40B4-BE49-F238E27FC236}">
                    <a16:creationId xmlns:a16="http://schemas.microsoft.com/office/drawing/2014/main" id="{54C065F0-BAC4-A79A-8F18-0705E1470692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444;p13">
                <a:extLst>
                  <a:ext uri="{FF2B5EF4-FFF2-40B4-BE49-F238E27FC236}">
                    <a16:creationId xmlns:a16="http://schemas.microsoft.com/office/drawing/2014/main" id="{B4D36A11-3542-6D3F-759B-12905222511F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445;p13">
                <a:extLst>
                  <a:ext uri="{FF2B5EF4-FFF2-40B4-BE49-F238E27FC236}">
                    <a16:creationId xmlns:a16="http://schemas.microsoft.com/office/drawing/2014/main" id="{AFB71852-A61A-9EFB-3EB5-00746816C682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446;p13">
                <a:extLst>
                  <a:ext uri="{FF2B5EF4-FFF2-40B4-BE49-F238E27FC236}">
                    <a16:creationId xmlns:a16="http://schemas.microsoft.com/office/drawing/2014/main" id="{DB040BF0-3167-2760-8A7A-FB1A537F9C31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447;p13">
                <a:extLst>
                  <a:ext uri="{FF2B5EF4-FFF2-40B4-BE49-F238E27FC236}">
                    <a16:creationId xmlns:a16="http://schemas.microsoft.com/office/drawing/2014/main" id="{F6D4E9D0-DA2F-845F-A8BA-956177D7D86D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448;p13">
                <a:extLst>
                  <a:ext uri="{FF2B5EF4-FFF2-40B4-BE49-F238E27FC236}">
                    <a16:creationId xmlns:a16="http://schemas.microsoft.com/office/drawing/2014/main" id="{C8D1411B-8345-AF7A-15F3-F73A09C01CFD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449;p13">
                <a:extLst>
                  <a:ext uri="{FF2B5EF4-FFF2-40B4-BE49-F238E27FC236}">
                    <a16:creationId xmlns:a16="http://schemas.microsoft.com/office/drawing/2014/main" id="{0D1E95AD-C930-D50B-302A-F1F4A0B832EC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450;p13">
                <a:extLst>
                  <a:ext uri="{FF2B5EF4-FFF2-40B4-BE49-F238E27FC236}">
                    <a16:creationId xmlns:a16="http://schemas.microsoft.com/office/drawing/2014/main" id="{D3649475-69E4-F513-4630-E9DB08DE8CB3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451;p13">
                <a:extLst>
                  <a:ext uri="{FF2B5EF4-FFF2-40B4-BE49-F238E27FC236}">
                    <a16:creationId xmlns:a16="http://schemas.microsoft.com/office/drawing/2014/main" id="{4CCAF498-B29B-5174-C706-4A2781FFC300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452;p13">
                <a:extLst>
                  <a:ext uri="{FF2B5EF4-FFF2-40B4-BE49-F238E27FC236}">
                    <a16:creationId xmlns:a16="http://schemas.microsoft.com/office/drawing/2014/main" id="{BBCE2109-98B7-EDB8-225A-0C6288EB0956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453;p13">
                <a:extLst>
                  <a:ext uri="{FF2B5EF4-FFF2-40B4-BE49-F238E27FC236}">
                    <a16:creationId xmlns:a16="http://schemas.microsoft.com/office/drawing/2014/main" id="{6D114ADE-B704-12B9-98F9-54D814CB7A9C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454;p13">
                <a:extLst>
                  <a:ext uri="{FF2B5EF4-FFF2-40B4-BE49-F238E27FC236}">
                    <a16:creationId xmlns:a16="http://schemas.microsoft.com/office/drawing/2014/main" id="{0FA3AE24-A6F0-E669-4BBD-70EAA9C2100C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455;p13">
                <a:extLst>
                  <a:ext uri="{FF2B5EF4-FFF2-40B4-BE49-F238E27FC236}">
                    <a16:creationId xmlns:a16="http://schemas.microsoft.com/office/drawing/2014/main" id="{4A0D99F4-58B6-BEE4-0251-CD973FCC950E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456;p13">
                <a:extLst>
                  <a:ext uri="{FF2B5EF4-FFF2-40B4-BE49-F238E27FC236}">
                    <a16:creationId xmlns:a16="http://schemas.microsoft.com/office/drawing/2014/main" id="{E113EC2B-9239-C040-277E-F97916759CCA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457;p13">
                <a:extLst>
                  <a:ext uri="{FF2B5EF4-FFF2-40B4-BE49-F238E27FC236}">
                    <a16:creationId xmlns:a16="http://schemas.microsoft.com/office/drawing/2014/main" id="{24852465-A91D-0C8E-8AB2-811D47B90232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451" name="Google Shape;477;p13">
            <a:extLst>
              <a:ext uri="{FF2B5EF4-FFF2-40B4-BE49-F238E27FC236}">
                <a16:creationId xmlns:a16="http://schemas.microsoft.com/office/drawing/2014/main" id="{46C079AC-D558-07A3-0D25-5362EF9CCF9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452" name="Google Shape;478;p13">
              <a:extLst>
                <a:ext uri="{FF2B5EF4-FFF2-40B4-BE49-F238E27FC236}">
                  <a16:creationId xmlns:a16="http://schemas.microsoft.com/office/drawing/2014/main" id="{175A04B7-3D22-CE8B-7D84-46E44847B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10143 w 98960"/>
                <a:gd name="T1" fmla="*/ 0 h 15027"/>
                <a:gd name="T2" fmla="*/ 0 w 98960"/>
                <a:gd name="T3" fmla="*/ 708 h 15027"/>
                <a:gd name="T4" fmla="*/ 0 w 98960"/>
                <a:gd name="T5" fmla="*/ 15026 h 15027"/>
                <a:gd name="T6" fmla="*/ 98960 w 98960"/>
                <a:gd name="T7" fmla="*/ 15026 h 15027"/>
                <a:gd name="T8" fmla="*/ 98960 w 98960"/>
                <a:gd name="T9" fmla="*/ 5162 h 15027"/>
                <a:gd name="T10" fmla="*/ 74162 w 98960"/>
                <a:gd name="T11" fmla="*/ 10860 h 15027"/>
                <a:gd name="T12" fmla="*/ 49948 w 98960"/>
                <a:gd name="T13" fmla="*/ 6224 h 15027"/>
                <a:gd name="T14" fmla="*/ 10143 w 98960"/>
                <a:gd name="T15" fmla="*/ 0 h 15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53" name="Google Shape;479;p13">
              <a:extLst>
                <a:ext uri="{FF2B5EF4-FFF2-40B4-BE49-F238E27FC236}">
                  <a16:creationId xmlns:a16="http://schemas.microsoft.com/office/drawing/2014/main" id="{85DC4BCA-3C29-23A4-5AA9-B85530BFB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2820 w 98960"/>
                <a:gd name="T1" fmla="*/ 0 h 6896"/>
                <a:gd name="T2" fmla="*/ 0 w 98960"/>
                <a:gd name="T3" fmla="*/ 514 h 6896"/>
                <a:gd name="T4" fmla="*/ 0 w 98960"/>
                <a:gd name="T5" fmla="*/ 6895 h 6896"/>
                <a:gd name="T6" fmla="*/ 98960 w 98960"/>
                <a:gd name="T7" fmla="*/ 6895 h 6896"/>
                <a:gd name="T8" fmla="*/ 98960 w 98960"/>
                <a:gd name="T9" fmla="*/ 563 h 6896"/>
                <a:gd name="T10" fmla="*/ 71109 w 98960"/>
                <a:gd name="T11" fmla="*/ 6022 h 6896"/>
                <a:gd name="T12" fmla="*/ 55699 w 98960"/>
                <a:gd name="T13" fmla="*/ 4967 h 6896"/>
                <a:gd name="T14" fmla="*/ 12820 w 98960"/>
                <a:gd name="T15" fmla="*/ 0 h 6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54" name="Google Shape;480;p13">
              <a:extLst>
                <a:ext uri="{FF2B5EF4-FFF2-40B4-BE49-F238E27FC236}">
                  <a16:creationId xmlns:a16="http://schemas.microsoft.com/office/drawing/2014/main" id="{D583FB9B-ECEA-5162-9C51-EFCD87A6C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5692 w 98960"/>
                <a:gd name="T1" fmla="*/ 0 h 9764"/>
                <a:gd name="T2" fmla="*/ 0 w 98960"/>
                <a:gd name="T3" fmla="*/ 1153 h 9764"/>
                <a:gd name="T4" fmla="*/ 0 w 98960"/>
                <a:gd name="T5" fmla="*/ 5759 h 9764"/>
                <a:gd name="T6" fmla="*/ 15063 w 98960"/>
                <a:gd name="T7" fmla="*/ 4930 h 9764"/>
                <a:gd name="T8" fmla="*/ 50572 w 98960"/>
                <a:gd name="T9" fmla="*/ 9763 h 9764"/>
                <a:gd name="T10" fmla="*/ 87002 w 98960"/>
                <a:gd name="T11" fmla="*/ 9763 h 9764"/>
                <a:gd name="T12" fmla="*/ 98960 w 98960"/>
                <a:gd name="T13" fmla="*/ 5890 h 9764"/>
                <a:gd name="T14" fmla="*/ 98960 w 98960"/>
                <a:gd name="T15" fmla="*/ 1926 h 9764"/>
                <a:gd name="T16" fmla="*/ 72943 w 98960"/>
                <a:gd name="T17" fmla="*/ 7767 h 9764"/>
                <a:gd name="T18" fmla="*/ 46120 w 98960"/>
                <a:gd name="T19" fmla="*/ 3969 h 9764"/>
                <a:gd name="T20" fmla="*/ 15692 w 98960"/>
                <a:gd name="T21" fmla="*/ 0 h 9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55" name="Google Shape;481;p13">
              <a:extLst>
                <a:ext uri="{FF2B5EF4-FFF2-40B4-BE49-F238E27FC236}">
                  <a16:creationId xmlns:a16="http://schemas.microsoft.com/office/drawing/2014/main" id="{E9BD44F0-9277-B8F6-23DD-5D64FB385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10139 w 34426"/>
                <a:gd name="T1" fmla="*/ 0 h 6753"/>
                <a:gd name="T2" fmla="*/ 1567 w 34426"/>
                <a:gd name="T3" fmla="*/ 466 h 6753"/>
                <a:gd name="T4" fmla="*/ 7 w 34426"/>
                <a:gd name="T5" fmla="*/ 706 h 6753"/>
                <a:gd name="T6" fmla="*/ 0 w 34426"/>
                <a:gd name="T7" fmla="*/ 706 h 6753"/>
                <a:gd name="T8" fmla="*/ 0 w 34426"/>
                <a:gd name="T9" fmla="*/ 6414 h 6753"/>
                <a:gd name="T10" fmla="*/ 15688 w 34426"/>
                <a:gd name="T11" fmla="*/ 5264 h 6753"/>
                <a:gd name="T12" fmla="*/ 34426 w 34426"/>
                <a:gd name="T13" fmla="*/ 6753 h 6753"/>
                <a:gd name="T14" fmla="*/ 8704 w 34426"/>
                <a:gd name="T15" fmla="*/ 2771 h 6753"/>
                <a:gd name="T16" fmla="*/ 19265 w 34426"/>
                <a:gd name="T17" fmla="*/ 395 h 6753"/>
                <a:gd name="T18" fmla="*/ 10139 w 34426"/>
                <a:gd name="T19" fmla="*/ 0 h 6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56" name="Google Shape;482;p13">
              <a:extLst>
                <a:ext uri="{FF2B5EF4-FFF2-40B4-BE49-F238E27FC236}">
                  <a16:creationId xmlns:a16="http://schemas.microsoft.com/office/drawing/2014/main" id="{29872EB5-0FD5-806E-4E3F-9DFD3A1AC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3350 w 18882"/>
                <a:gd name="T1" fmla="*/ 1 h 4822"/>
                <a:gd name="T2" fmla="*/ 13350 w 18882"/>
                <a:gd name="T3" fmla="*/ 1 h 4822"/>
                <a:gd name="T4" fmla="*/ 0 w 18882"/>
                <a:gd name="T5" fmla="*/ 817 h 4822"/>
                <a:gd name="T6" fmla="*/ 0 w 18882"/>
                <a:gd name="T7" fmla="*/ 4821 h 4822"/>
                <a:gd name="T8" fmla="*/ 18881 w 18882"/>
                <a:gd name="T9" fmla="*/ 4821 h 4822"/>
                <a:gd name="T10" fmla="*/ 13350 w 18882"/>
                <a:gd name="T11" fmla="*/ 1 h 4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57" name="Google Shape;483;p13">
              <a:extLst>
                <a:ext uri="{FF2B5EF4-FFF2-40B4-BE49-F238E27FC236}">
                  <a16:creationId xmlns:a16="http://schemas.microsoft.com/office/drawing/2014/main" id="{1A66FABF-941A-989E-1653-13E15B918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5688 w 34431"/>
                <a:gd name="T1" fmla="*/ 1 h 5757"/>
                <a:gd name="T2" fmla="*/ 0 w 34431"/>
                <a:gd name="T3" fmla="*/ 1151 h 5757"/>
                <a:gd name="T4" fmla="*/ 0 w 34431"/>
                <a:gd name="T5" fmla="*/ 3380 h 5757"/>
                <a:gd name="T6" fmla="*/ 0 w 34431"/>
                <a:gd name="T7" fmla="*/ 5757 h 5757"/>
                <a:gd name="T8" fmla="*/ 13350 w 34431"/>
                <a:gd name="T9" fmla="*/ 4941 h 5757"/>
                <a:gd name="T10" fmla="*/ 30707 w 34431"/>
                <a:gd name="T11" fmla="*/ 1376 h 5757"/>
                <a:gd name="T12" fmla="*/ 34431 w 34431"/>
                <a:gd name="T13" fmla="*/ 1490 h 5757"/>
                <a:gd name="T14" fmla="*/ 15688 w 34431"/>
                <a:gd name="T15" fmla="*/ 1 h 5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77" name="Google Shape;484;p13">
              <a:extLst>
                <a:ext uri="{FF2B5EF4-FFF2-40B4-BE49-F238E27FC236}">
                  <a16:creationId xmlns:a16="http://schemas.microsoft.com/office/drawing/2014/main" id="{57A23A86-2551-72A4-6F19-A46088C07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1 h 3814"/>
                <a:gd name="T2" fmla="*/ 17095 w 22331"/>
                <a:gd name="T3" fmla="*/ 3265 h 3814"/>
                <a:gd name="T4" fmla="*/ 19954 w 22331"/>
                <a:gd name="T5" fmla="*/ 3813 h 3814"/>
                <a:gd name="T6" fmla="*/ 0 w 22331"/>
                <a:gd name="T7" fmla="*/ 1 h 3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78" name="Google Shape;485;p13">
              <a:extLst>
                <a:ext uri="{FF2B5EF4-FFF2-40B4-BE49-F238E27FC236}">
                  <a16:creationId xmlns:a16="http://schemas.microsoft.com/office/drawing/2014/main" id="{7482F2C0-0FA6-3E10-25B7-EE6590D1F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6768 w 16768"/>
                <a:gd name="T1" fmla="*/ 1 h 7259"/>
                <a:gd name="T2" fmla="*/ 0 w 16768"/>
                <a:gd name="T3" fmla="*/ 7258 h 7259"/>
                <a:gd name="T4" fmla="*/ 16768 w 16768"/>
                <a:gd name="T5" fmla="*/ 2028 h 7259"/>
                <a:gd name="T6" fmla="*/ 16768 w 16768"/>
                <a:gd name="T7" fmla="*/ 1 h 7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79" name="Google Shape;486;p13">
              <a:extLst>
                <a:ext uri="{FF2B5EF4-FFF2-40B4-BE49-F238E27FC236}">
                  <a16:creationId xmlns:a16="http://schemas.microsoft.com/office/drawing/2014/main" id="{0F6AEC98-CAD4-669C-BC44-CFA6F423E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5747 w 5747"/>
                <a:gd name="T1" fmla="*/ 0 h 3874"/>
                <a:gd name="T2" fmla="*/ 4157 w 5747"/>
                <a:gd name="T3" fmla="*/ 663 h 3874"/>
                <a:gd name="T4" fmla="*/ 1 w 5747"/>
                <a:gd name="T5" fmla="*/ 3873 h 3874"/>
                <a:gd name="T6" fmla="*/ 5747 w 5747"/>
                <a:gd name="T7" fmla="*/ 3873 h 3874"/>
                <a:gd name="T8" fmla="*/ 5747 w 5747"/>
                <a:gd name="T9" fmla="*/ 0 h 3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80" name="Google Shape;487;p13">
              <a:extLst>
                <a:ext uri="{FF2B5EF4-FFF2-40B4-BE49-F238E27FC236}">
                  <a16:creationId xmlns:a16="http://schemas.microsoft.com/office/drawing/2014/main" id="{57AC2BC8-8679-9979-6FE6-B1225050F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6768 w 16768"/>
                <a:gd name="T1" fmla="*/ 1 h 5232"/>
                <a:gd name="T2" fmla="*/ 0 w 16768"/>
                <a:gd name="T3" fmla="*/ 5231 h 5232"/>
                <a:gd name="T4" fmla="*/ 177 w 16768"/>
                <a:gd name="T5" fmla="*/ 5231 h 5232"/>
                <a:gd name="T6" fmla="*/ 14822 w 16768"/>
                <a:gd name="T7" fmla="*/ 2514 h 5232"/>
                <a:gd name="T8" fmla="*/ 14867 w 16768"/>
                <a:gd name="T9" fmla="*/ 2514 h 5232"/>
                <a:gd name="T10" fmla="*/ 15178 w 16768"/>
                <a:gd name="T11" fmla="*/ 4628 h 5232"/>
                <a:gd name="T12" fmla="*/ 16768 w 16768"/>
                <a:gd name="T13" fmla="*/ 3965 h 5232"/>
                <a:gd name="T14" fmla="*/ 16768 w 16768"/>
                <a:gd name="T15" fmla="*/ 1 h 5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458" name="Google Shape;458;p13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459" name="Google Shape;459;p13"/>
          <p:cNvSpPr txBox="1">
            <a:spLocks noGrp="1"/>
          </p:cNvSpPr>
          <p:nvPr>
            <p:ph type="subTitle" idx="1"/>
          </p:nvPr>
        </p:nvSpPr>
        <p:spPr>
          <a:xfrm>
            <a:off x="959968" y="2770344"/>
            <a:ext cx="3074000" cy="763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0" name="Google Shape;460;p13"/>
          <p:cNvSpPr txBox="1">
            <a:spLocks noGrp="1"/>
          </p:cNvSpPr>
          <p:nvPr>
            <p:ph type="subTitle" idx="2"/>
          </p:nvPr>
        </p:nvSpPr>
        <p:spPr>
          <a:xfrm>
            <a:off x="4559000" y="2770344"/>
            <a:ext cx="3074000" cy="763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1" name="Google Shape;461;p13"/>
          <p:cNvSpPr txBox="1">
            <a:spLocks noGrp="1"/>
          </p:cNvSpPr>
          <p:nvPr>
            <p:ph type="subTitle" idx="3"/>
          </p:nvPr>
        </p:nvSpPr>
        <p:spPr>
          <a:xfrm>
            <a:off x="959968" y="5087941"/>
            <a:ext cx="3074000" cy="763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2" name="Google Shape;462;p13"/>
          <p:cNvSpPr txBox="1">
            <a:spLocks noGrp="1"/>
          </p:cNvSpPr>
          <p:nvPr>
            <p:ph type="subTitle" idx="4"/>
          </p:nvPr>
        </p:nvSpPr>
        <p:spPr>
          <a:xfrm>
            <a:off x="4559000" y="5087941"/>
            <a:ext cx="3074000" cy="763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3" name="Google Shape;463;p13"/>
          <p:cNvSpPr txBox="1">
            <a:spLocks noGrp="1"/>
          </p:cNvSpPr>
          <p:nvPr>
            <p:ph type="subTitle" idx="5"/>
          </p:nvPr>
        </p:nvSpPr>
        <p:spPr>
          <a:xfrm>
            <a:off x="8158032" y="2770344"/>
            <a:ext cx="3074000" cy="763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4" name="Google Shape;464;p13"/>
          <p:cNvSpPr txBox="1">
            <a:spLocks noGrp="1"/>
          </p:cNvSpPr>
          <p:nvPr>
            <p:ph type="subTitle" idx="6"/>
          </p:nvPr>
        </p:nvSpPr>
        <p:spPr>
          <a:xfrm>
            <a:off x="8158032" y="5087941"/>
            <a:ext cx="3074000" cy="763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5" name="Google Shape;465;p13"/>
          <p:cNvSpPr txBox="1">
            <a:spLocks noGrp="1"/>
          </p:cNvSpPr>
          <p:nvPr>
            <p:ph type="title" idx="7"/>
          </p:nvPr>
        </p:nvSpPr>
        <p:spPr>
          <a:xfrm>
            <a:off x="1973968" y="1640717"/>
            <a:ext cx="1046000" cy="832800"/>
          </a:xfrm>
          <a:prstGeom prst="rect">
            <a:avLst/>
          </a:prstGeom>
          <a:noFill/>
        </p:spPr>
        <p:txBody>
          <a:bodyPr spcFirstLastPara="1" anchor="b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933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466" name="Google Shape;466;p13"/>
          <p:cNvSpPr txBox="1">
            <a:spLocks noGrp="1"/>
          </p:cNvSpPr>
          <p:nvPr>
            <p:ph type="title" idx="8"/>
          </p:nvPr>
        </p:nvSpPr>
        <p:spPr>
          <a:xfrm>
            <a:off x="1973968" y="3966468"/>
            <a:ext cx="1046000" cy="832800"/>
          </a:xfrm>
          <a:prstGeom prst="rect">
            <a:avLst/>
          </a:prstGeom>
          <a:noFill/>
        </p:spPr>
        <p:txBody>
          <a:bodyPr spcFirstLastPara="1" anchor="b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933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467" name="Google Shape;467;p13"/>
          <p:cNvSpPr txBox="1">
            <a:spLocks noGrp="1"/>
          </p:cNvSpPr>
          <p:nvPr>
            <p:ph type="title" idx="9"/>
          </p:nvPr>
        </p:nvSpPr>
        <p:spPr>
          <a:xfrm>
            <a:off x="5573000" y="1640717"/>
            <a:ext cx="1046000" cy="832800"/>
          </a:xfrm>
          <a:prstGeom prst="rect">
            <a:avLst/>
          </a:prstGeom>
          <a:noFill/>
        </p:spPr>
        <p:txBody>
          <a:bodyPr spcFirstLastPara="1" anchor="b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933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468" name="Google Shape;468;p13"/>
          <p:cNvSpPr txBox="1">
            <a:spLocks noGrp="1"/>
          </p:cNvSpPr>
          <p:nvPr>
            <p:ph type="title" idx="13"/>
          </p:nvPr>
        </p:nvSpPr>
        <p:spPr>
          <a:xfrm>
            <a:off x="5573000" y="3966468"/>
            <a:ext cx="1046000" cy="832800"/>
          </a:xfrm>
          <a:prstGeom prst="rect">
            <a:avLst/>
          </a:prstGeom>
          <a:noFill/>
        </p:spPr>
        <p:txBody>
          <a:bodyPr spcFirstLastPara="1" anchor="b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933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469" name="Google Shape;469;p13"/>
          <p:cNvSpPr txBox="1">
            <a:spLocks noGrp="1"/>
          </p:cNvSpPr>
          <p:nvPr>
            <p:ph type="title" idx="14"/>
          </p:nvPr>
        </p:nvSpPr>
        <p:spPr>
          <a:xfrm>
            <a:off x="9172032" y="1640717"/>
            <a:ext cx="1046000" cy="832800"/>
          </a:xfrm>
          <a:prstGeom prst="rect">
            <a:avLst/>
          </a:prstGeom>
          <a:noFill/>
        </p:spPr>
        <p:txBody>
          <a:bodyPr spcFirstLastPara="1" anchor="b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933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470" name="Google Shape;470;p13"/>
          <p:cNvSpPr txBox="1">
            <a:spLocks noGrp="1"/>
          </p:cNvSpPr>
          <p:nvPr>
            <p:ph type="title" idx="15"/>
          </p:nvPr>
        </p:nvSpPr>
        <p:spPr>
          <a:xfrm>
            <a:off x="9172032" y="3966468"/>
            <a:ext cx="1046000" cy="832800"/>
          </a:xfrm>
          <a:prstGeom prst="rect">
            <a:avLst/>
          </a:prstGeom>
          <a:noFill/>
        </p:spPr>
        <p:txBody>
          <a:bodyPr spcFirstLastPara="1" anchor="b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933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471" name="Google Shape;471;p13"/>
          <p:cNvSpPr txBox="1">
            <a:spLocks noGrp="1"/>
          </p:cNvSpPr>
          <p:nvPr>
            <p:ph type="subTitle" idx="16"/>
          </p:nvPr>
        </p:nvSpPr>
        <p:spPr>
          <a:xfrm>
            <a:off x="959968" y="2437292"/>
            <a:ext cx="3074000" cy="526000"/>
          </a:xfrm>
          <a:prstGeom prst="rect">
            <a:avLst/>
          </a:prstGeom>
        </p:spPr>
        <p:txBody>
          <a:bodyPr anchor="b"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472" name="Google Shape;472;p13"/>
          <p:cNvSpPr txBox="1">
            <a:spLocks noGrp="1"/>
          </p:cNvSpPr>
          <p:nvPr>
            <p:ph type="subTitle" idx="17"/>
          </p:nvPr>
        </p:nvSpPr>
        <p:spPr>
          <a:xfrm>
            <a:off x="4559000" y="2437292"/>
            <a:ext cx="3074000" cy="526000"/>
          </a:xfrm>
          <a:prstGeom prst="rect">
            <a:avLst/>
          </a:prstGeom>
        </p:spPr>
        <p:txBody>
          <a:bodyPr anchor="b"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473" name="Google Shape;473;p13"/>
          <p:cNvSpPr txBox="1">
            <a:spLocks noGrp="1"/>
          </p:cNvSpPr>
          <p:nvPr>
            <p:ph type="subTitle" idx="18"/>
          </p:nvPr>
        </p:nvSpPr>
        <p:spPr>
          <a:xfrm>
            <a:off x="8158032" y="2437292"/>
            <a:ext cx="3074000" cy="526000"/>
          </a:xfrm>
          <a:prstGeom prst="rect">
            <a:avLst/>
          </a:prstGeom>
        </p:spPr>
        <p:txBody>
          <a:bodyPr anchor="b"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474" name="Google Shape;474;p13"/>
          <p:cNvSpPr txBox="1">
            <a:spLocks noGrp="1"/>
          </p:cNvSpPr>
          <p:nvPr>
            <p:ph type="subTitle" idx="19"/>
          </p:nvPr>
        </p:nvSpPr>
        <p:spPr>
          <a:xfrm>
            <a:off x="959968" y="4754999"/>
            <a:ext cx="3074000" cy="5260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475" name="Google Shape;475;p13"/>
          <p:cNvSpPr txBox="1">
            <a:spLocks noGrp="1"/>
          </p:cNvSpPr>
          <p:nvPr>
            <p:ph type="subTitle" idx="20"/>
          </p:nvPr>
        </p:nvSpPr>
        <p:spPr>
          <a:xfrm>
            <a:off x="4559000" y="4754999"/>
            <a:ext cx="3074000" cy="5260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476" name="Google Shape;476;p13"/>
          <p:cNvSpPr txBox="1">
            <a:spLocks noGrp="1"/>
          </p:cNvSpPr>
          <p:nvPr>
            <p:ph type="subTitle" idx="21"/>
          </p:nvPr>
        </p:nvSpPr>
        <p:spPr>
          <a:xfrm>
            <a:off x="8158032" y="4754999"/>
            <a:ext cx="3074000" cy="5260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aleway"/>
              <a:buNone/>
              <a:defRPr sz="32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1495266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489;p14">
            <a:extLst>
              <a:ext uri="{FF2B5EF4-FFF2-40B4-BE49-F238E27FC236}">
                <a16:creationId xmlns:a16="http://schemas.microsoft.com/office/drawing/2014/main" id="{99804A9A-0C55-00AF-7952-968182367A9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490;p14">
              <a:extLst>
                <a:ext uri="{FF2B5EF4-FFF2-40B4-BE49-F238E27FC236}">
                  <a16:creationId xmlns:a16="http://schemas.microsoft.com/office/drawing/2014/main" id="{D9FF8792-F467-9E57-E6B4-DBA66161FC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491;p14">
                <a:extLst>
                  <a:ext uri="{FF2B5EF4-FFF2-40B4-BE49-F238E27FC236}">
                    <a16:creationId xmlns:a16="http://schemas.microsoft.com/office/drawing/2014/main" id="{0BFECCFA-750C-32AA-5588-C9C8E8C6A5D6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492;p14">
                <a:extLst>
                  <a:ext uri="{FF2B5EF4-FFF2-40B4-BE49-F238E27FC236}">
                    <a16:creationId xmlns:a16="http://schemas.microsoft.com/office/drawing/2014/main" id="{D908A29E-70F8-458C-2173-1229D13171A0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493;p14">
                <a:extLst>
                  <a:ext uri="{FF2B5EF4-FFF2-40B4-BE49-F238E27FC236}">
                    <a16:creationId xmlns:a16="http://schemas.microsoft.com/office/drawing/2014/main" id="{A5B52516-A2BE-20BA-635D-3972FC6591DC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494;p14">
                <a:extLst>
                  <a:ext uri="{FF2B5EF4-FFF2-40B4-BE49-F238E27FC236}">
                    <a16:creationId xmlns:a16="http://schemas.microsoft.com/office/drawing/2014/main" id="{9A5D3D50-3443-797F-1CD6-B8B24F915F41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495;p14">
                <a:extLst>
                  <a:ext uri="{FF2B5EF4-FFF2-40B4-BE49-F238E27FC236}">
                    <a16:creationId xmlns:a16="http://schemas.microsoft.com/office/drawing/2014/main" id="{B7645C75-6B73-D0DA-8ADA-02372DE2C230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496;p14">
                <a:extLst>
                  <a:ext uri="{FF2B5EF4-FFF2-40B4-BE49-F238E27FC236}">
                    <a16:creationId xmlns:a16="http://schemas.microsoft.com/office/drawing/2014/main" id="{A6065137-A233-DA35-283D-F12055107F12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497;p14">
                <a:extLst>
                  <a:ext uri="{FF2B5EF4-FFF2-40B4-BE49-F238E27FC236}">
                    <a16:creationId xmlns:a16="http://schemas.microsoft.com/office/drawing/2014/main" id="{ABD8C788-61B6-61FE-9F4F-CA63B8E8F773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498;p14">
                <a:extLst>
                  <a:ext uri="{FF2B5EF4-FFF2-40B4-BE49-F238E27FC236}">
                    <a16:creationId xmlns:a16="http://schemas.microsoft.com/office/drawing/2014/main" id="{FF7720FB-3AB5-AFF6-B94F-133B9C4D5D12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499;p14">
                <a:extLst>
                  <a:ext uri="{FF2B5EF4-FFF2-40B4-BE49-F238E27FC236}">
                    <a16:creationId xmlns:a16="http://schemas.microsoft.com/office/drawing/2014/main" id="{8BAF632B-3CD7-6203-076F-77F9A5604B7A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500;p14">
                <a:extLst>
                  <a:ext uri="{FF2B5EF4-FFF2-40B4-BE49-F238E27FC236}">
                    <a16:creationId xmlns:a16="http://schemas.microsoft.com/office/drawing/2014/main" id="{5873B2E2-C2D2-7B53-EBC9-116EFF177ED3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501;p14">
                <a:extLst>
                  <a:ext uri="{FF2B5EF4-FFF2-40B4-BE49-F238E27FC236}">
                    <a16:creationId xmlns:a16="http://schemas.microsoft.com/office/drawing/2014/main" id="{B602C9B0-E456-81A4-BCAD-B33F8ABE6265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502;p14">
                <a:extLst>
                  <a:ext uri="{FF2B5EF4-FFF2-40B4-BE49-F238E27FC236}">
                    <a16:creationId xmlns:a16="http://schemas.microsoft.com/office/drawing/2014/main" id="{F9C87BF0-6B95-9963-FB88-B5097DD21D33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512" name="Google Shape;503;p14">
                <a:extLst>
                  <a:ext uri="{FF2B5EF4-FFF2-40B4-BE49-F238E27FC236}">
                    <a16:creationId xmlns:a16="http://schemas.microsoft.com/office/drawing/2014/main" id="{8AF7AB67-99A5-CB81-05E1-FB2EF2C49533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513" name="Google Shape;504;p14">
                <a:extLst>
                  <a:ext uri="{FF2B5EF4-FFF2-40B4-BE49-F238E27FC236}">
                    <a16:creationId xmlns:a16="http://schemas.microsoft.com/office/drawing/2014/main" id="{3881EBCD-B072-8B0A-9CCC-37B84751BFE3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514" name="Google Shape;505;p14">
                <a:extLst>
                  <a:ext uri="{FF2B5EF4-FFF2-40B4-BE49-F238E27FC236}">
                    <a16:creationId xmlns:a16="http://schemas.microsoft.com/office/drawing/2014/main" id="{B2BFE22D-CDAD-0600-ED3F-A8250EA6B6C5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506;p14">
              <a:extLst>
                <a:ext uri="{FF2B5EF4-FFF2-40B4-BE49-F238E27FC236}">
                  <a16:creationId xmlns:a16="http://schemas.microsoft.com/office/drawing/2014/main" id="{696377B1-7806-3149-149E-19D2F37A1C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507;p14">
                <a:extLst>
                  <a:ext uri="{FF2B5EF4-FFF2-40B4-BE49-F238E27FC236}">
                    <a16:creationId xmlns:a16="http://schemas.microsoft.com/office/drawing/2014/main" id="{897AE76B-964F-3E9F-5C7E-33F785BC7651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508;p14">
                <a:extLst>
                  <a:ext uri="{FF2B5EF4-FFF2-40B4-BE49-F238E27FC236}">
                    <a16:creationId xmlns:a16="http://schemas.microsoft.com/office/drawing/2014/main" id="{D27D7CBB-B28B-8296-68E3-6B57FF883396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509;p14">
                <a:extLst>
                  <a:ext uri="{FF2B5EF4-FFF2-40B4-BE49-F238E27FC236}">
                    <a16:creationId xmlns:a16="http://schemas.microsoft.com/office/drawing/2014/main" id="{A90EF81F-A7E0-0E57-A392-739414725CBC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510;p14">
                <a:extLst>
                  <a:ext uri="{FF2B5EF4-FFF2-40B4-BE49-F238E27FC236}">
                    <a16:creationId xmlns:a16="http://schemas.microsoft.com/office/drawing/2014/main" id="{37D6C12F-D612-6CAD-1C2C-4A0C3B5574AE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511;p14">
                <a:extLst>
                  <a:ext uri="{FF2B5EF4-FFF2-40B4-BE49-F238E27FC236}">
                    <a16:creationId xmlns:a16="http://schemas.microsoft.com/office/drawing/2014/main" id="{2A6C6233-D13B-6DED-6BEF-629A6EEB3058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512;p14">
                <a:extLst>
                  <a:ext uri="{FF2B5EF4-FFF2-40B4-BE49-F238E27FC236}">
                    <a16:creationId xmlns:a16="http://schemas.microsoft.com/office/drawing/2014/main" id="{43A008DB-F5BE-59C7-612A-53BF6AE7DE20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513;p14">
                <a:extLst>
                  <a:ext uri="{FF2B5EF4-FFF2-40B4-BE49-F238E27FC236}">
                    <a16:creationId xmlns:a16="http://schemas.microsoft.com/office/drawing/2014/main" id="{1F65657E-37E1-B15C-63BF-553D091CB05B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514;p14">
                <a:extLst>
                  <a:ext uri="{FF2B5EF4-FFF2-40B4-BE49-F238E27FC236}">
                    <a16:creationId xmlns:a16="http://schemas.microsoft.com/office/drawing/2014/main" id="{CF26B6BB-DDC3-3E36-8708-7A41F98F8DEB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515;p14">
                <a:extLst>
                  <a:ext uri="{FF2B5EF4-FFF2-40B4-BE49-F238E27FC236}">
                    <a16:creationId xmlns:a16="http://schemas.microsoft.com/office/drawing/2014/main" id="{3F1BDC89-3399-AF8D-97DD-8305D39E9150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516;p14">
                <a:extLst>
                  <a:ext uri="{FF2B5EF4-FFF2-40B4-BE49-F238E27FC236}">
                    <a16:creationId xmlns:a16="http://schemas.microsoft.com/office/drawing/2014/main" id="{1647122C-297F-59E6-DB64-D5A1A5ED06CF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517;p14">
                <a:extLst>
                  <a:ext uri="{FF2B5EF4-FFF2-40B4-BE49-F238E27FC236}">
                    <a16:creationId xmlns:a16="http://schemas.microsoft.com/office/drawing/2014/main" id="{B9E5C513-5116-EE59-5C6E-3A25FE60D502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518;p14">
                <a:extLst>
                  <a:ext uri="{FF2B5EF4-FFF2-40B4-BE49-F238E27FC236}">
                    <a16:creationId xmlns:a16="http://schemas.microsoft.com/office/drawing/2014/main" id="{731304B8-14C5-8D47-35DD-540C9F80A52E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519;p14">
                <a:extLst>
                  <a:ext uri="{FF2B5EF4-FFF2-40B4-BE49-F238E27FC236}">
                    <a16:creationId xmlns:a16="http://schemas.microsoft.com/office/drawing/2014/main" id="{EA9144FF-7019-5D18-675F-3F1692A0E46C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520;p14">
                <a:extLst>
                  <a:ext uri="{FF2B5EF4-FFF2-40B4-BE49-F238E27FC236}">
                    <a16:creationId xmlns:a16="http://schemas.microsoft.com/office/drawing/2014/main" id="{24FA5127-E477-4A2D-32B5-9DCD541A013A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521;p14">
                <a:extLst>
                  <a:ext uri="{FF2B5EF4-FFF2-40B4-BE49-F238E27FC236}">
                    <a16:creationId xmlns:a16="http://schemas.microsoft.com/office/drawing/2014/main" id="{8053C3D3-F143-9DB6-3178-19B7D1A01197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sp>
        <p:nvSpPr>
          <p:cNvPr id="515" name="Google Shape;524;p14">
            <a:extLst>
              <a:ext uri="{FF2B5EF4-FFF2-40B4-BE49-F238E27FC236}">
                <a16:creationId xmlns:a16="http://schemas.microsoft.com/office/drawing/2014/main" id="{19A92BD5-98EB-2741-F403-CC755A2B3CC9}"/>
              </a:ext>
            </a:extLst>
          </p:cNvPr>
          <p:cNvSpPr>
            <a:spLocks/>
          </p:cNvSpPr>
          <p:nvPr/>
        </p:nvSpPr>
        <p:spPr bwMode="auto">
          <a:xfrm flipH="1">
            <a:off x="0" y="5470525"/>
            <a:ext cx="1298575" cy="1871663"/>
          </a:xfrm>
          <a:custGeom>
            <a:avLst/>
            <a:gdLst>
              <a:gd name="T0" fmla="*/ 6158 w 10398"/>
              <a:gd name="T1" fmla="*/ 480 h 14981"/>
              <a:gd name="T2" fmla="*/ 6076 w 10398"/>
              <a:gd name="T3" fmla="*/ 665 h 14981"/>
              <a:gd name="T4" fmla="*/ 5714 w 10398"/>
              <a:gd name="T5" fmla="*/ 1364 h 14981"/>
              <a:gd name="T6" fmla="*/ 5544 w 10398"/>
              <a:gd name="T7" fmla="*/ 1594 h 14981"/>
              <a:gd name="T8" fmla="*/ 5714 w 10398"/>
              <a:gd name="T9" fmla="*/ 2870 h 14981"/>
              <a:gd name="T10" fmla="*/ 5792 w 10398"/>
              <a:gd name="T11" fmla="*/ 3636 h 14981"/>
              <a:gd name="T12" fmla="*/ 5719 w 10398"/>
              <a:gd name="T13" fmla="*/ 3866 h 14981"/>
              <a:gd name="T14" fmla="*/ 5797 w 10398"/>
              <a:gd name="T15" fmla="*/ 5504 h 14981"/>
              <a:gd name="T16" fmla="*/ 5605 w 10398"/>
              <a:gd name="T17" fmla="*/ 8775 h 14981"/>
              <a:gd name="T18" fmla="*/ 5216 w 10398"/>
              <a:gd name="T19" fmla="*/ 8775 h 14981"/>
              <a:gd name="T20" fmla="*/ 4832 w 10398"/>
              <a:gd name="T21" fmla="*/ 8775 h 14981"/>
              <a:gd name="T22" fmla="*/ 4444 w 10398"/>
              <a:gd name="T23" fmla="*/ 8775 h 14981"/>
              <a:gd name="T24" fmla="*/ 4531 w 10398"/>
              <a:gd name="T25" fmla="*/ 8572 h 14981"/>
              <a:gd name="T26" fmla="*/ 4422 w 10398"/>
              <a:gd name="T27" fmla="*/ 8490 h 14981"/>
              <a:gd name="T28" fmla="*/ 3393 w 10398"/>
              <a:gd name="T29" fmla="*/ 6616 h 14981"/>
              <a:gd name="T30" fmla="*/ 2488 w 10398"/>
              <a:gd name="T31" fmla="*/ 5805 h 14981"/>
              <a:gd name="T32" fmla="*/ 2516 w 10398"/>
              <a:gd name="T33" fmla="*/ 5663 h 14981"/>
              <a:gd name="T34" fmla="*/ 2521 w 10398"/>
              <a:gd name="T35" fmla="*/ 5582 h 14981"/>
              <a:gd name="T36" fmla="*/ 2488 w 10398"/>
              <a:gd name="T37" fmla="*/ 5274 h 14981"/>
              <a:gd name="T38" fmla="*/ 2526 w 10398"/>
              <a:gd name="T39" fmla="*/ 5241 h 14981"/>
              <a:gd name="T40" fmla="*/ 2488 w 10398"/>
              <a:gd name="T41" fmla="*/ 5214 h 14981"/>
              <a:gd name="T42" fmla="*/ 2450 w 10398"/>
              <a:gd name="T43" fmla="*/ 4842 h 14981"/>
              <a:gd name="T44" fmla="*/ 2412 w 10398"/>
              <a:gd name="T45" fmla="*/ 5214 h 14981"/>
              <a:gd name="T46" fmla="*/ 2367 w 10398"/>
              <a:gd name="T47" fmla="*/ 5241 h 14981"/>
              <a:gd name="T48" fmla="*/ 2412 w 10398"/>
              <a:gd name="T49" fmla="*/ 5274 h 14981"/>
              <a:gd name="T50" fmla="*/ 2379 w 10398"/>
              <a:gd name="T51" fmla="*/ 5582 h 14981"/>
              <a:gd name="T52" fmla="*/ 2379 w 10398"/>
              <a:gd name="T53" fmla="*/ 5663 h 14981"/>
              <a:gd name="T54" fmla="*/ 2412 w 10398"/>
              <a:gd name="T55" fmla="*/ 5805 h 14981"/>
              <a:gd name="T56" fmla="*/ 1507 w 10398"/>
              <a:gd name="T57" fmla="*/ 6616 h 14981"/>
              <a:gd name="T58" fmla="*/ 489 w 10398"/>
              <a:gd name="T59" fmla="*/ 8572 h 14981"/>
              <a:gd name="T60" fmla="*/ 572 w 10398"/>
              <a:gd name="T61" fmla="*/ 8709 h 14981"/>
              <a:gd name="T62" fmla="*/ 577 w 10398"/>
              <a:gd name="T63" fmla="*/ 8775 h 14981"/>
              <a:gd name="T64" fmla="*/ 188 w 10398"/>
              <a:gd name="T65" fmla="*/ 8775 h 14981"/>
              <a:gd name="T66" fmla="*/ 1 w 10398"/>
              <a:gd name="T67" fmla="*/ 14981 h 14981"/>
              <a:gd name="T68" fmla="*/ 10398 w 10398"/>
              <a:gd name="T69" fmla="*/ 4579 h 14981"/>
              <a:gd name="T70" fmla="*/ 9132 w 10398"/>
              <a:gd name="T71" fmla="*/ 3439 h 14981"/>
              <a:gd name="T72" fmla="*/ 9165 w 10398"/>
              <a:gd name="T73" fmla="*/ 3270 h 14981"/>
              <a:gd name="T74" fmla="*/ 9170 w 10398"/>
              <a:gd name="T75" fmla="*/ 3176 h 14981"/>
              <a:gd name="T76" fmla="*/ 9132 w 10398"/>
              <a:gd name="T77" fmla="*/ 2804 h 14981"/>
              <a:gd name="T78" fmla="*/ 9182 w 10398"/>
              <a:gd name="T79" fmla="*/ 2771 h 14981"/>
              <a:gd name="T80" fmla="*/ 9132 w 10398"/>
              <a:gd name="T81" fmla="*/ 2739 h 14981"/>
              <a:gd name="T82" fmla="*/ 9039 w 10398"/>
              <a:gd name="T83" fmla="*/ 2739 h 14981"/>
              <a:gd name="T84" fmla="*/ 8990 w 10398"/>
              <a:gd name="T85" fmla="*/ 2771 h 14981"/>
              <a:gd name="T86" fmla="*/ 9039 w 10398"/>
              <a:gd name="T87" fmla="*/ 2804 h 14981"/>
              <a:gd name="T88" fmla="*/ 9000 w 10398"/>
              <a:gd name="T89" fmla="*/ 3176 h 14981"/>
              <a:gd name="T90" fmla="*/ 9006 w 10398"/>
              <a:gd name="T91" fmla="*/ 3270 h 14981"/>
              <a:gd name="T92" fmla="*/ 9039 w 10398"/>
              <a:gd name="T93" fmla="*/ 3439 h 14981"/>
              <a:gd name="T94" fmla="*/ 6849 w 10398"/>
              <a:gd name="T95" fmla="*/ 5333 h 14981"/>
              <a:gd name="T96" fmla="*/ 6766 w 10398"/>
              <a:gd name="T97" fmla="*/ 5312 h 14981"/>
              <a:gd name="T98" fmla="*/ 6700 w 10398"/>
              <a:gd name="T99" fmla="*/ 3866 h 14981"/>
              <a:gd name="T100" fmla="*/ 6777 w 10398"/>
              <a:gd name="T101" fmla="*/ 3636 h 14981"/>
              <a:gd name="T102" fmla="*/ 7100 w 10398"/>
              <a:gd name="T103" fmla="*/ 3095 h 14981"/>
              <a:gd name="T104" fmla="*/ 6777 w 10398"/>
              <a:gd name="T105" fmla="*/ 1594 h 14981"/>
              <a:gd name="T106" fmla="*/ 6952 w 10398"/>
              <a:gd name="T107" fmla="*/ 1364 h 14981"/>
              <a:gd name="T108" fmla="*/ 6416 w 10398"/>
              <a:gd name="T109" fmla="*/ 665 h 14981"/>
              <a:gd name="T110" fmla="*/ 6333 w 10398"/>
              <a:gd name="T111" fmla="*/ 476 h 14981"/>
              <a:gd name="T112" fmla="*/ 6245 w 10398"/>
              <a:gd name="T113" fmla="*/ 0 h 149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0398" h="14981" extrusionOk="0">
                <a:moveTo>
                  <a:pt x="6245" y="0"/>
                </a:moveTo>
                <a:cubicBezTo>
                  <a:pt x="6145" y="101"/>
                  <a:pt x="6157" y="457"/>
                  <a:pt x="6158" y="480"/>
                </a:cubicBezTo>
                <a:cubicBezTo>
                  <a:pt x="6103" y="525"/>
                  <a:pt x="6081" y="607"/>
                  <a:pt x="6076" y="665"/>
                </a:cubicBezTo>
                <a:cubicBezTo>
                  <a:pt x="5672" y="792"/>
                  <a:pt x="5714" y="1364"/>
                  <a:pt x="5714" y="1364"/>
                </a:cubicBezTo>
                <a:lnTo>
                  <a:pt x="5544" y="1364"/>
                </a:lnTo>
                <a:lnTo>
                  <a:pt x="5544" y="1594"/>
                </a:lnTo>
                <a:lnTo>
                  <a:pt x="5714" y="1594"/>
                </a:lnTo>
                <a:lnTo>
                  <a:pt x="5714" y="2870"/>
                </a:lnTo>
                <a:cubicBezTo>
                  <a:pt x="5370" y="2946"/>
                  <a:pt x="5391" y="3095"/>
                  <a:pt x="5391" y="3095"/>
                </a:cubicBezTo>
                <a:cubicBezTo>
                  <a:pt x="5704" y="3095"/>
                  <a:pt x="5792" y="3636"/>
                  <a:pt x="5792" y="3636"/>
                </a:cubicBezTo>
                <a:lnTo>
                  <a:pt x="5719" y="3636"/>
                </a:lnTo>
                <a:lnTo>
                  <a:pt x="5719" y="3866"/>
                </a:lnTo>
                <a:lnTo>
                  <a:pt x="5792" y="3866"/>
                </a:lnTo>
                <a:lnTo>
                  <a:pt x="5797" y="5504"/>
                </a:lnTo>
                <a:lnTo>
                  <a:pt x="5797" y="8972"/>
                </a:lnTo>
                <a:cubicBezTo>
                  <a:pt x="5797" y="8862"/>
                  <a:pt x="5709" y="8775"/>
                  <a:pt x="5605" y="8775"/>
                </a:cubicBezTo>
                <a:cubicBezTo>
                  <a:pt x="5496" y="8775"/>
                  <a:pt x="5413" y="8862"/>
                  <a:pt x="5413" y="8972"/>
                </a:cubicBezTo>
                <a:cubicBezTo>
                  <a:pt x="5413" y="8862"/>
                  <a:pt x="5325" y="8775"/>
                  <a:pt x="5216" y="8775"/>
                </a:cubicBezTo>
                <a:cubicBezTo>
                  <a:pt x="5112" y="8775"/>
                  <a:pt x="5024" y="8862"/>
                  <a:pt x="5024" y="8972"/>
                </a:cubicBezTo>
                <a:cubicBezTo>
                  <a:pt x="5024" y="8862"/>
                  <a:pt x="4937" y="8775"/>
                  <a:pt x="4832" y="8775"/>
                </a:cubicBezTo>
                <a:cubicBezTo>
                  <a:pt x="4723" y="8775"/>
                  <a:pt x="4635" y="8862"/>
                  <a:pt x="4635" y="8972"/>
                </a:cubicBezTo>
                <a:cubicBezTo>
                  <a:pt x="4635" y="8862"/>
                  <a:pt x="4553" y="8775"/>
                  <a:pt x="4444" y="8775"/>
                </a:cubicBezTo>
                <a:lnTo>
                  <a:pt x="4444" y="8659"/>
                </a:lnTo>
                <a:cubicBezTo>
                  <a:pt x="4493" y="8659"/>
                  <a:pt x="4531" y="8621"/>
                  <a:pt x="4531" y="8572"/>
                </a:cubicBezTo>
                <a:cubicBezTo>
                  <a:pt x="4531" y="8528"/>
                  <a:pt x="4493" y="8490"/>
                  <a:pt x="4444" y="8490"/>
                </a:cubicBezTo>
                <a:lnTo>
                  <a:pt x="4422" y="8490"/>
                </a:lnTo>
                <a:cubicBezTo>
                  <a:pt x="4559" y="8062"/>
                  <a:pt x="4695" y="7104"/>
                  <a:pt x="3381" y="6622"/>
                </a:cubicBezTo>
                <a:cubicBezTo>
                  <a:pt x="3386" y="6616"/>
                  <a:pt x="3393" y="6616"/>
                  <a:pt x="3393" y="6616"/>
                </a:cubicBezTo>
                <a:cubicBezTo>
                  <a:pt x="3393" y="6616"/>
                  <a:pt x="3024" y="6397"/>
                  <a:pt x="2773" y="6141"/>
                </a:cubicBezTo>
                <a:cubicBezTo>
                  <a:pt x="2576" y="5932"/>
                  <a:pt x="2543" y="5828"/>
                  <a:pt x="2488" y="5805"/>
                </a:cubicBezTo>
                <a:lnTo>
                  <a:pt x="2488" y="5663"/>
                </a:lnTo>
                <a:lnTo>
                  <a:pt x="2516" y="5663"/>
                </a:lnTo>
                <a:cubicBezTo>
                  <a:pt x="2516" y="5663"/>
                  <a:pt x="2559" y="5663"/>
                  <a:pt x="2559" y="5625"/>
                </a:cubicBezTo>
                <a:cubicBezTo>
                  <a:pt x="2559" y="5582"/>
                  <a:pt x="2521" y="5582"/>
                  <a:pt x="2521" y="5582"/>
                </a:cubicBezTo>
                <a:lnTo>
                  <a:pt x="2488" y="5582"/>
                </a:lnTo>
                <a:lnTo>
                  <a:pt x="2488" y="5274"/>
                </a:lnTo>
                <a:lnTo>
                  <a:pt x="2499" y="5274"/>
                </a:lnTo>
                <a:cubicBezTo>
                  <a:pt x="2499" y="5274"/>
                  <a:pt x="2526" y="5274"/>
                  <a:pt x="2526" y="5241"/>
                </a:cubicBezTo>
                <a:cubicBezTo>
                  <a:pt x="2526" y="5214"/>
                  <a:pt x="2499" y="5214"/>
                  <a:pt x="2499" y="5214"/>
                </a:cubicBezTo>
                <a:lnTo>
                  <a:pt x="2488" y="5214"/>
                </a:lnTo>
                <a:lnTo>
                  <a:pt x="2488" y="4885"/>
                </a:lnTo>
                <a:cubicBezTo>
                  <a:pt x="2488" y="4864"/>
                  <a:pt x="2466" y="4842"/>
                  <a:pt x="2450" y="4842"/>
                </a:cubicBezTo>
                <a:cubicBezTo>
                  <a:pt x="2428" y="4842"/>
                  <a:pt x="2412" y="4864"/>
                  <a:pt x="2412" y="4885"/>
                </a:cubicBezTo>
                <a:lnTo>
                  <a:pt x="2412" y="5214"/>
                </a:lnTo>
                <a:lnTo>
                  <a:pt x="2395" y="5214"/>
                </a:lnTo>
                <a:cubicBezTo>
                  <a:pt x="2395" y="5214"/>
                  <a:pt x="2367" y="5214"/>
                  <a:pt x="2367" y="5241"/>
                </a:cubicBezTo>
                <a:cubicBezTo>
                  <a:pt x="2367" y="5274"/>
                  <a:pt x="2400" y="5274"/>
                  <a:pt x="2400" y="5274"/>
                </a:cubicBezTo>
                <a:lnTo>
                  <a:pt x="2412" y="5274"/>
                </a:lnTo>
                <a:lnTo>
                  <a:pt x="2412" y="5582"/>
                </a:lnTo>
                <a:lnTo>
                  <a:pt x="2379" y="5582"/>
                </a:lnTo>
                <a:cubicBezTo>
                  <a:pt x="2379" y="5582"/>
                  <a:pt x="2334" y="5582"/>
                  <a:pt x="2334" y="5625"/>
                </a:cubicBezTo>
                <a:cubicBezTo>
                  <a:pt x="2334" y="5663"/>
                  <a:pt x="2379" y="5663"/>
                  <a:pt x="2379" y="5663"/>
                </a:cubicBezTo>
                <a:lnTo>
                  <a:pt x="2412" y="5663"/>
                </a:lnTo>
                <a:lnTo>
                  <a:pt x="2412" y="5805"/>
                </a:lnTo>
                <a:cubicBezTo>
                  <a:pt x="2351" y="5828"/>
                  <a:pt x="2319" y="5932"/>
                  <a:pt x="2121" y="6141"/>
                </a:cubicBezTo>
                <a:cubicBezTo>
                  <a:pt x="1869" y="6397"/>
                  <a:pt x="1507" y="6616"/>
                  <a:pt x="1507" y="6616"/>
                </a:cubicBezTo>
                <a:cubicBezTo>
                  <a:pt x="139" y="7132"/>
                  <a:pt x="352" y="8145"/>
                  <a:pt x="494" y="8540"/>
                </a:cubicBezTo>
                <a:cubicBezTo>
                  <a:pt x="494" y="8550"/>
                  <a:pt x="489" y="8561"/>
                  <a:pt x="489" y="8572"/>
                </a:cubicBezTo>
                <a:cubicBezTo>
                  <a:pt x="489" y="8611"/>
                  <a:pt x="511" y="8643"/>
                  <a:pt x="544" y="8654"/>
                </a:cubicBezTo>
                <a:cubicBezTo>
                  <a:pt x="560" y="8687"/>
                  <a:pt x="572" y="8709"/>
                  <a:pt x="572" y="8709"/>
                </a:cubicBezTo>
                <a:lnTo>
                  <a:pt x="577" y="8709"/>
                </a:lnTo>
                <a:lnTo>
                  <a:pt x="577" y="8775"/>
                </a:lnTo>
                <a:cubicBezTo>
                  <a:pt x="473" y="8775"/>
                  <a:pt x="385" y="8862"/>
                  <a:pt x="385" y="8972"/>
                </a:cubicBezTo>
                <a:cubicBezTo>
                  <a:pt x="385" y="8862"/>
                  <a:pt x="297" y="8775"/>
                  <a:pt x="188" y="8775"/>
                </a:cubicBezTo>
                <a:cubicBezTo>
                  <a:pt x="94" y="8775"/>
                  <a:pt x="18" y="8841"/>
                  <a:pt x="1" y="8927"/>
                </a:cubicBezTo>
                <a:lnTo>
                  <a:pt x="1" y="14981"/>
                </a:lnTo>
                <a:lnTo>
                  <a:pt x="10398" y="14981"/>
                </a:lnTo>
                <a:lnTo>
                  <a:pt x="10398" y="4579"/>
                </a:lnTo>
                <a:cubicBezTo>
                  <a:pt x="10337" y="4551"/>
                  <a:pt x="10272" y="4524"/>
                  <a:pt x="10206" y="4503"/>
                </a:cubicBezTo>
                <a:cubicBezTo>
                  <a:pt x="10206" y="4503"/>
                  <a:pt x="9225" y="3834"/>
                  <a:pt x="9132" y="3439"/>
                </a:cubicBezTo>
                <a:lnTo>
                  <a:pt x="9132" y="3270"/>
                </a:lnTo>
                <a:lnTo>
                  <a:pt x="9165" y="3270"/>
                </a:lnTo>
                <a:cubicBezTo>
                  <a:pt x="9165" y="3270"/>
                  <a:pt x="9220" y="3270"/>
                  <a:pt x="9220" y="3221"/>
                </a:cubicBezTo>
                <a:cubicBezTo>
                  <a:pt x="9220" y="3176"/>
                  <a:pt x="9170" y="3176"/>
                  <a:pt x="9170" y="3176"/>
                </a:cubicBezTo>
                <a:lnTo>
                  <a:pt x="9132" y="3176"/>
                </a:lnTo>
                <a:lnTo>
                  <a:pt x="9132" y="2804"/>
                </a:lnTo>
                <a:lnTo>
                  <a:pt x="9144" y="2804"/>
                </a:lnTo>
                <a:cubicBezTo>
                  <a:pt x="9144" y="2804"/>
                  <a:pt x="9182" y="2804"/>
                  <a:pt x="9182" y="2771"/>
                </a:cubicBezTo>
                <a:cubicBezTo>
                  <a:pt x="9182" y="2739"/>
                  <a:pt x="9149" y="2739"/>
                  <a:pt x="9149" y="2739"/>
                </a:cubicBezTo>
                <a:lnTo>
                  <a:pt x="9132" y="2739"/>
                </a:lnTo>
                <a:lnTo>
                  <a:pt x="9088" y="2005"/>
                </a:lnTo>
                <a:lnTo>
                  <a:pt x="9039" y="2739"/>
                </a:lnTo>
                <a:lnTo>
                  <a:pt x="9023" y="2739"/>
                </a:lnTo>
                <a:cubicBezTo>
                  <a:pt x="9023" y="2739"/>
                  <a:pt x="8990" y="2739"/>
                  <a:pt x="8990" y="2771"/>
                </a:cubicBezTo>
                <a:cubicBezTo>
                  <a:pt x="8990" y="2804"/>
                  <a:pt x="9028" y="2804"/>
                  <a:pt x="9028" y="2804"/>
                </a:cubicBezTo>
                <a:lnTo>
                  <a:pt x="9039" y="2804"/>
                </a:lnTo>
                <a:lnTo>
                  <a:pt x="9039" y="3176"/>
                </a:lnTo>
                <a:lnTo>
                  <a:pt x="9000" y="3176"/>
                </a:lnTo>
                <a:cubicBezTo>
                  <a:pt x="9000" y="3176"/>
                  <a:pt x="8952" y="3176"/>
                  <a:pt x="8952" y="3221"/>
                </a:cubicBezTo>
                <a:cubicBezTo>
                  <a:pt x="8952" y="3270"/>
                  <a:pt x="9006" y="3270"/>
                  <a:pt x="9006" y="3270"/>
                </a:cubicBezTo>
                <a:lnTo>
                  <a:pt x="9039" y="3270"/>
                </a:lnTo>
                <a:lnTo>
                  <a:pt x="9039" y="3439"/>
                </a:lnTo>
                <a:cubicBezTo>
                  <a:pt x="8962" y="3889"/>
                  <a:pt x="7966" y="4503"/>
                  <a:pt x="7966" y="4503"/>
                </a:cubicBezTo>
                <a:cubicBezTo>
                  <a:pt x="7381" y="4720"/>
                  <a:pt x="7042" y="5016"/>
                  <a:pt x="6849" y="5333"/>
                </a:cubicBezTo>
                <a:cubicBezTo>
                  <a:pt x="6823" y="5323"/>
                  <a:pt x="6797" y="5312"/>
                  <a:pt x="6766" y="5312"/>
                </a:cubicBezTo>
                <a:cubicBezTo>
                  <a:pt x="6745" y="5312"/>
                  <a:pt x="6717" y="5319"/>
                  <a:pt x="6700" y="5324"/>
                </a:cubicBezTo>
                <a:lnTo>
                  <a:pt x="6700" y="3866"/>
                </a:lnTo>
                <a:lnTo>
                  <a:pt x="6777" y="3866"/>
                </a:lnTo>
                <a:lnTo>
                  <a:pt x="6777" y="3636"/>
                </a:lnTo>
                <a:lnTo>
                  <a:pt x="6700" y="3636"/>
                </a:lnTo>
                <a:cubicBezTo>
                  <a:pt x="6700" y="3636"/>
                  <a:pt x="6788" y="3095"/>
                  <a:pt x="7100" y="3095"/>
                </a:cubicBezTo>
                <a:cubicBezTo>
                  <a:pt x="7100" y="3095"/>
                  <a:pt x="7122" y="2946"/>
                  <a:pt x="6777" y="2870"/>
                </a:cubicBezTo>
                <a:lnTo>
                  <a:pt x="6777" y="1594"/>
                </a:lnTo>
                <a:lnTo>
                  <a:pt x="6952" y="1594"/>
                </a:lnTo>
                <a:lnTo>
                  <a:pt x="6952" y="1364"/>
                </a:lnTo>
                <a:lnTo>
                  <a:pt x="6777" y="1364"/>
                </a:lnTo>
                <a:cubicBezTo>
                  <a:pt x="6777" y="1364"/>
                  <a:pt x="6819" y="792"/>
                  <a:pt x="6416" y="665"/>
                </a:cubicBezTo>
                <a:cubicBezTo>
                  <a:pt x="6409" y="605"/>
                  <a:pt x="6388" y="520"/>
                  <a:pt x="6333" y="476"/>
                </a:cubicBezTo>
                <a:cubicBezTo>
                  <a:pt x="6335" y="431"/>
                  <a:pt x="6343" y="97"/>
                  <a:pt x="624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522" name="Google Shape;522;p14"/>
          <p:cNvSpPr txBox="1">
            <a:spLocks noGrp="1"/>
          </p:cNvSpPr>
          <p:nvPr>
            <p:ph type="title"/>
          </p:nvPr>
        </p:nvSpPr>
        <p:spPr>
          <a:xfrm>
            <a:off x="3586233" y="3747301"/>
            <a:ext cx="7654800" cy="7092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8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523" name="Google Shape;523;p14"/>
          <p:cNvSpPr txBox="1">
            <a:spLocks noGrp="1"/>
          </p:cNvSpPr>
          <p:nvPr>
            <p:ph type="subTitle" idx="1"/>
          </p:nvPr>
        </p:nvSpPr>
        <p:spPr>
          <a:xfrm>
            <a:off x="3586233" y="719333"/>
            <a:ext cx="7654800" cy="2575600"/>
          </a:xfrm>
          <a:prstGeom prst="rect">
            <a:avLst/>
          </a:prstGeom>
        </p:spPr>
        <p:txBody>
          <a:bodyPr anchor="b"/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3000"/>
              <a:buNone/>
              <a:defRPr sz="4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2743114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526;p15">
            <a:extLst>
              <a:ext uri="{FF2B5EF4-FFF2-40B4-BE49-F238E27FC236}">
                <a16:creationId xmlns:a16="http://schemas.microsoft.com/office/drawing/2014/main" id="{4686D831-F41D-6A43-9712-3A3D983D014F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527;p15">
              <a:extLst>
                <a:ext uri="{FF2B5EF4-FFF2-40B4-BE49-F238E27FC236}">
                  <a16:creationId xmlns:a16="http://schemas.microsoft.com/office/drawing/2014/main" id="{CD57D751-BB47-8FAF-4E04-6F2A883F0C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528;p15">
                <a:extLst>
                  <a:ext uri="{FF2B5EF4-FFF2-40B4-BE49-F238E27FC236}">
                    <a16:creationId xmlns:a16="http://schemas.microsoft.com/office/drawing/2014/main" id="{D65A6332-071A-979E-1BF8-828DE68A8512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529;p15">
                <a:extLst>
                  <a:ext uri="{FF2B5EF4-FFF2-40B4-BE49-F238E27FC236}">
                    <a16:creationId xmlns:a16="http://schemas.microsoft.com/office/drawing/2014/main" id="{C9D0FA38-9AFD-D8F7-4008-567A138B070B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530;p15">
                <a:extLst>
                  <a:ext uri="{FF2B5EF4-FFF2-40B4-BE49-F238E27FC236}">
                    <a16:creationId xmlns:a16="http://schemas.microsoft.com/office/drawing/2014/main" id="{4A4DEF36-F0E3-0C70-E1A0-81206778B70D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531;p15">
                <a:extLst>
                  <a:ext uri="{FF2B5EF4-FFF2-40B4-BE49-F238E27FC236}">
                    <a16:creationId xmlns:a16="http://schemas.microsoft.com/office/drawing/2014/main" id="{0D5E75B1-A772-CFD8-943A-2EF619304287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532;p15">
                <a:extLst>
                  <a:ext uri="{FF2B5EF4-FFF2-40B4-BE49-F238E27FC236}">
                    <a16:creationId xmlns:a16="http://schemas.microsoft.com/office/drawing/2014/main" id="{2948F94A-D805-046D-E9CF-58233FBD92F9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533;p15">
                <a:extLst>
                  <a:ext uri="{FF2B5EF4-FFF2-40B4-BE49-F238E27FC236}">
                    <a16:creationId xmlns:a16="http://schemas.microsoft.com/office/drawing/2014/main" id="{ADFCE861-4C5B-B8AE-7D4D-09A0C09FDF7D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534;p15">
                <a:extLst>
                  <a:ext uri="{FF2B5EF4-FFF2-40B4-BE49-F238E27FC236}">
                    <a16:creationId xmlns:a16="http://schemas.microsoft.com/office/drawing/2014/main" id="{75143B17-C14D-177A-1F47-03CA02EDE640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535;p15">
                <a:extLst>
                  <a:ext uri="{FF2B5EF4-FFF2-40B4-BE49-F238E27FC236}">
                    <a16:creationId xmlns:a16="http://schemas.microsoft.com/office/drawing/2014/main" id="{E5A39E82-4B07-AF12-D6B5-B62558811A35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536;p15">
                <a:extLst>
                  <a:ext uri="{FF2B5EF4-FFF2-40B4-BE49-F238E27FC236}">
                    <a16:creationId xmlns:a16="http://schemas.microsoft.com/office/drawing/2014/main" id="{4D6032E1-2F2D-D198-D144-448C4A879F4F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537;p15">
                <a:extLst>
                  <a:ext uri="{FF2B5EF4-FFF2-40B4-BE49-F238E27FC236}">
                    <a16:creationId xmlns:a16="http://schemas.microsoft.com/office/drawing/2014/main" id="{F8D119A0-9961-DE5D-5010-FD64BB5237D8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538;p15">
                <a:extLst>
                  <a:ext uri="{FF2B5EF4-FFF2-40B4-BE49-F238E27FC236}">
                    <a16:creationId xmlns:a16="http://schemas.microsoft.com/office/drawing/2014/main" id="{3CC3FB3A-EBB2-1518-4CB0-6636B5C4CCBC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539;p15">
                <a:extLst>
                  <a:ext uri="{FF2B5EF4-FFF2-40B4-BE49-F238E27FC236}">
                    <a16:creationId xmlns:a16="http://schemas.microsoft.com/office/drawing/2014/main" id="{76880E90-F2D4-BE47-CBF4-AC8DBCBBC2A5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544" name="Google Shape;540;p15">
                <a:extLst>
                  <a:ext uri="{FF2B5EF4-FFF2-40B4-BE49-F238E27FC236}">
                    <a16:creationId xmlns:a16="http://schemas.microsoft.com/office/drawing/2014/main" id="{080595B3-36D5-1A88-1CDD-72B474868A1F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545" name="Google Shape;541;p15">
                <a:extLst>
                  <a:ext uri="{FF2B5EF4-FFF2-40B4-BE49-F238E27FC236}">
                    <a16:creationId xmlns:a16="http://schemas.microsoft.com/office/drawing/2014/main" id="{3867239D-ED0F-D887-6D1F-CC8647FA069F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546" name="Google Shape;542;p15">
                <a:extLst>
                  <a:ext uri="{FF2B5EF4-FFF2-40B4-BE49-F238E27FC236}">
                    <a16:creationId xmlns:a16="http://schemas.microsoft.com/office/drawing/2014/main" id="{E7164C38-36CC-BD51-8744-F53AD90B6A1E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543;p15">
              <a:extLst>
                <a:ext uri="{FF2B5EF4-FFF2-40B4-BE49-F238E27FC236}">
                  <a16:creationId xmlns:a16="http://schemas.microsoft.com/office/drawing/2014/main" id="{419DDA30-EE66-A5BB-5D77-7D0E400628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544;p15">
                <a:extLst>
                  <a:ext uri="{FF2B5EF4-FFF2-40B4-BE49-F238E27FC236}">
                    <a16:creationId xmlns:a16="http://schemas.microsoft.com/office/drawing/2014/main" id="{676DA07B-D596-E4C9-0137-B52DA4FE55CA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545;p15">
                <a:extLst>
                  <a:ext uri="{FF2B5EF4-FFF2-40B4-BE49-F238E27FC236}">
                    <a16:creationId xmlns:a16="http://schemas.microsoft.com/office/drawing/2014/main" id="{4C645795-2ED1-FD97-FF0B-E088BC2C110E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546;p15">
                <a:extLst>
                  <a:ext uri="{FF2B5EF4-FFF2-40B4-BE49-F238E27FC236}">
                    <a16:creationId xmlns:a16="http://schemas.microsoft.com/office/drawing/2014/main" id="{F24F3909-6A58-3D7F-AD51-EFA0E8C07A8C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547;p15">
                <a:extLst>
                  <a:ext uri="{FF2B5EF4-FFF2-40B4-BE49-F238E27FC236}">
                    <a16:creationId xmlns:a16="http://schemas.microsoft.com/office/drawing/2014/main" id="{6B7BF9BA-0405-A2C1-CEFA-4AFC200C8DB2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548;p15">
                <a:extLst>
                  <a:ext uri="{FF2B5EF4-FFF2-40B4-BE49-F238E27FC236}">
                    <a16:creationId xmlns:a16="http://schemas.microsoft.com/office/drawing/2014/main" id="{1056844F-86FC-4711-149D-EF71FBB84BD1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549;p15">
                <a:extLst>
                  <a:ext uri="{FF2B5EF4-FFF2-40B4-BE49-F238E27FC236}">
                    <a16:creationId xmlns:a16="http://schemas.microsoft.com/office/drawing/2014/main" id="{7A674D69-AFE5-5C59-F1BF-CBD8E79E2B09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550;p15">
                <a:extLst>
                  <a:ext uri="{FF2B5EF4-FFF2-40B4-BE49-F238E27FC236}">
                    <a16:creationId xmlns:a16="http://schemas.microsoft.com/office/drawing/2014/main" id="{A0CEA5DD-E785-D6A8-B197-990842B2DB07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551;p15">
                <a:extLst>
                  <a:ext uri="{FF2B5EF4-FFF2-40B4-BE49-F238E27FC236}">
                    <a16:creationId xmlns:a16="http://schemas.microsoft.com/office/drawing/2014/main" id="{93C85B47-45BE-22C8-DBD6-EB87880F11F9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552;p15">
                <a:extLst>
                  <a:ext uri="{FF2B5EF4-FFF2-40B4-BE49-F238E27FC236}">
                    <a16:creationId xmlns:a16="http://schemas.microsoft.com/office/drawing/2014/main" id="{CAF40C5A-4A49-786F-5052-4DC31A00894D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553;p15">
                <a:extLst>
                  <a:ext uri="{FF2B5EF4-FFF2-40B4-BE49-F238E27FC236}">
                    <a16:creationId xmlns:a16="http://schemas.microsoft.com/office/drawing/2014/main" id="{88E04E53-EBE1-613C-A7DB-A7145EE2AF2C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554;p15">
                <a:extLst>
                  <a:ext uri="{FF2B5EF4-FFF2-40B4-BE49-F238E27FC236}">
                    <a16:creationId xmlns:a16="http://schemas.microsoft.com/office/drawing/2014/main" id="{242E0FB2-2337-1204-22D8-9505F9F9066D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555;p15">
                <a:extLst>
                  <a:ext uri="{FF2B5EF4-FFF2-40B4-BE49-F238E27FC236}">
                    <a16:creationId xmlns:a16="http://schemas.microsoft.com/office/drawing/2014/main" id="{EB98A28B-D2F3-DB98-C6E5-2450CD455FED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556;p15">
                <a:extLst>
                  <a:ext uri="{FF2B5EF4-FFF2-40B4-BE49-F238E27FC236}">
                    <a16:creationId xmlns:a16="http://schemas.microsoft.com/office/drawing/2014/main" id="{6DA762CC-B00D-F205-AFBF-5A2619C7B7E1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557;p15">
                <a:extLst>
                  <a:ext uri="{FF2B5EF4-FFF2-40B4-BE49-F238E27FC236}">
                    <a16:creationId xmlns:a16="http://schemas.microsoft.com/office/drawing/2014/main" id="{B6331A03-8E14-ECB5-9243-FDE09016B0BF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558;p15">
                <a:extLst>
                  <a:ext uri="{FF2B5EF4-FFF2-40B4-BE49-F238E27FC236}">
                    <a16:creationId xmlns:a16="http://schemas.microsoft.com/office/drawing/2014/main" id="{A7216707-D32D-792B-17EA-696F7D361C84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547" name="Google Shape;560;p15">
            <a:extLst>
              <a:ext uri="{FF2B5EF4-FFF2-40B4-BE49-F238E27FC236}">
                <a16:creationId xmlns:a16="http://schemas.microsoft.com/office/drawing/2014/main" id="{57D0C51C-3B73-B63F-DCCD-B634A588CBCC}"/>
              </a:ext>
            </a:extLst>
          </p:cNvPr>
          <p:cNvGrpSpPr>
            <a:grpSpLocks/>
          </p:cNvGrpSpPr>
          <p:nvPr/>
        </p:nvGrpSpPr>
        <p:grpSpPr bwMode="auto">
          <a:xfrm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548" name="Google Shape;561;p15">
              <a:extLst>
                <a:ext uri="{FF2B5EF4-FFF2-40B4-BE49-F238E27FC236}">
                  <a16:creationId xmlns:a16="http://schemas.microsoft.com/office/drawing/2014/main" id="{BE606057-A1D4-D5C0-2B3E-72DAC4DAA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10143 w 98960"/>
                <a:gd name="T1" fmla="*/ 0 h 15027"/>
                <a:gd name="T2" fmla="*/ 0 w 98960"/>
                <a:gd name="T3" fmla="*/ 708 h 15027"/>
                <a:gd name="T4" fmla="*/ 0 w 98960"/>
                <a:gd name="T5" fmla="*/ 15026 h 15027"/>
                <a:gd name="T6" fmla="*/ 98960 w 98960"/>
                <a:gd name="T7" fmla="*/ 15026 h 15027"/>
                <a:gd name="T8" fmla="*/ 98960 w 98960"/>
                <a:gd name="T9" fmla="*/ 5162 h 15027"/>
                <a:gd name="T10" fmla="*/ 74162 w 98960"/>
                <a:gd name="T11" fmla="*/ 10860 h 15027"/>
                <a:gd name="T12" fmla="*/ 49948 w 98960"/>
                <a:gd name="T13" fmla="*/ 6224 h 15027"/>
                <a:gd name="T14" fmla="*/ 10143 w 98960"/>
                <a:gd name="T15" fmla="*/ 0 h 15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49" name="Google Shape;562;p15">
              <a:extLst>
                <a:ext uri="{FF2B5EF4-FFF2-40B4-BE49-F238E27FC236}">
                  <a16:creationId xmlns:a16="http://schemas.microsoft.com/office/drawing/2014/main" id="{F1A0F978-5C18-45FE-5E74-B368ADE19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2820 w 98960"/>
                <a:gd name="T1" fmla="*/ 0 h 6896"/>
                <a:gd name="T2" fmla="*/ 0 w 98960"/>
                <a:gd name="T3" fmla="*/ 514 h 6896"/>
                <a:gd name="T4" fmla="*/ 0 w 98960"/>
                <a:gd name="T5" fmla="*/ 6895 h 6896"/>
                <a:gd name="T6" fmla="*/ 98960 w 98960"/>
                <a:gd name="T7" fmla="*/ 6895 h 6896"/>
                <a:gd name="T8" fmla="*/ 98960 w 98960"/>
                <a:gd name="T9" fmla="*/ 563 h 6896"/>
                <a:gd name="T10" fmla="*/ 71109 w 98960"/>
                <a:gd name="T11" fmla="*/ 6022 h 6896"/>
                <a:gd name="T12" fmla="*/ 55699 w 98960"/>
                <a:gd name="T13" fmla="*/ 4967 h 6896"/>
                <a:gd name="T14" fmla="*/ 12820 w 98960"/>
                <a:gd name="T15" fmla="*/ 0 h 6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50" name="Google Shape;563;p15">
              <a:extLst>
                <a:ext uri="{FF2B5EF4-FFF2-40B4-BE49-F238E27FC236}">
                  <a16:creationId xmlns:a16="http://schemas.microsoft.com/office/drawing/2014/main" id="{F19D59A1-C163-740E-DB00-B7D0DABD0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5692 w 98960"/>
                <a:gd name="T1" fmla="*/ 0 h 9764"/>
                <a:gd name="T2" fmla="*/ 0 w 98960"/>
                <a:gd name="T3" fmla="*/ 1153 h 9764"/>
                <a:gd name="T4" fmla="*/ 0 w 98960"/>
                <a:gd name="T5" fmla="*/ 5759 h 9764"/>
                <a:gd name="T6" fmla="*/ 15063 w 98960"/>
                <a:gd name="T7" fmla="*/ 4930 h 9764"/>
                <a:gd name="T8" fmla="*/ 50572 w 98960"/>
                <a:gd name="T9" fmla="*/ 9763 h 9764"/>
                <a:gd name="T10" fmla="*/ 87002 w 98960"/>
                <a:gd name="T11" fmla="*/ 9763 h 9764"/>
                <a:gd name="T12" fmla="*/ 98960 w 98960"/>
                <a:gd name="T13" fmla="*/ 5890 h 9764"/>
                <a:gd name="T14" fmla="*/ 98960 w 98960"/>
                <a:gd name="T15" fmla="*/ 1926 h 9764"/>
                <a:gd name="T16" fmla="*/ 72943 w 98960"/>
                <a:gd name="T17" fmla="*/ 7767 h 9764"/>
                <a:gd name="T18" fmla="*/ 46120 w 98960"/>
                <a:gd name="T19" fmla="*/ 3969 h 9764"/>
                <a:gd name="T20" fmla="*/ 15692 w 98960"/>
                <a:gd name="T21" fmla="*/ 0 h 9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51" name="Google Shape;564;p15">
              <a:extLst>
                <a:ext uri="{FF2B5EF4-FFF2-40B4-BE49-F238E27FC236}">
                  <a16:creationId xmlns:a16="http://schemas.microsoft.com/office/drawing/2014/main" id="{A6487003-00ED-F111-303C-CA11FA025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10139 w 34426"/>
                <a:gd name="T1" fmla="*/ 0 h 6753"/>
                <a:gd name="T2" fmla="*/ 1567 w 34426"/>
                <a:gd name="T3" fmla="*/ 466 h 6753"/>
                <a:gd name="T4" fmla="*/ 7 w 34426"/>
                <a:gd name="T5" fmla="*/ 706 h 6753"/>
                <a:gd name="T6" fmla="*/ 0 w 34426"/>
                <a:gd name="T7" fmla="*/ 706 h 6753"/>
                <a:gd name="T8" fmla="*/ 0 w 34426"/>
                <a:gd name="T9" fmla="*/ 6414 h 6753"/>
                <a:gd name="T10" fmla="*/ 15688 w 34426"/>
                <a:gd name="T11" fmla="*/ 5264 h 6753"/>
                <a:gd name="T12" fmla="*/ 34426 w 34426"/>
                <a:gd name="T13" fmla="*/ 6753 h 6753"/>
                <a:gd name="T14" fmla="*/ 8704 w 34426"/>
                <a:gd name="T15" fmla="*/ 2771 h 6753"/>
                <a:gd name="T16" fmla="*/ 19265 w 34426"/>
                <a:gd name="T17" fmla="*/ 395 h 6753"/>
                <a:gd name="T18" fmla="*/ 10139 w 34426"/>
                <a:gd name="T19" fmla="*/ 0 h 6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52" name="Google Shape;565;p15">
              <a:extLst>
                <a:ext uri="{FF2B5EF4-FFF2-40B4-BE49-F238E27FC236}">
                  <a16:creationId xmlns:a16="http://schemas.microsoft.com/office/drawing/2014/main" id="{5B8F5DA1-F65D-EA07-2902-DADF42975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3350 w 18882"/>
                <a:gd name="T1" fmla="*/ 1 h 4822"/>
                <a:gd name="T2" fmla="*/ 13350 w 18882"/>
                <a:gd name="T3" fmla="*/ 1 h 4822"/>
                <a:gd name="T4" fmla="*/ 0 w 18882"/>
                <a:gd name="T5" fmla="*/ 817 h 4822"/>
                <a:gd name="T6" fmla="*/ 0 w 18882"/>
                <a:gd name="T7" fmla="*/ 4821 h 4822"/>
                <a:gd name="T8" fmla="*/ 18881 w 18882"/>
                <a:gd name="T9" fmla="*/ 4821 h 4822"/>
                <a:gd name="T10" fmla="*/ 13350 w 18882"/>
                <a:gd name="T11" fmla="*/ 1 h 4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53" name="Google Shape;566;p15">
              <a:extLst>
                <a:ext uri="{FF2B5EF4-FFF2-40B4-BE49-F238E27FC236}">
                  <a16:creationId xmlns:a16="http://schemas.microsoft.com/office/drawing/2014/main" id="{A2A731AF-14B0-8A85-ED48-9D0E9F16E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5688 w 34431"/>
                <a:gd name="T1" fmla="*/ 1 h 5757"/>
                <a:gd name="T2" fmla="*/ 0 w 34431"/>
                <a:gd name="T3" fmla="*/ 1151 h 5757"/>
                <a:gd name="T4" fmla="*/ 0 w 34431"/>
                <a:gd name="T5" fmla="*/ 3380 h 5757"/>
                <a:gd name="T6" fmla="*/ 0 w 34431"/>
                <a:gd name="T7" fmla="*/ 5757 h 5757"/>
                <a:gd name="T8" fmla="*/ 13350 w 34431"/>
                <a:gd name="T9" fmla="*/ 4941 h 5757"/>
                <a:gd name="T10" fmla="*/ 30707 w 34431"/>
                <a:gd name="T11" fmla="*/ 1376 h 5757"/>
                <a:gd name="T12" fmla="*/ 34431 w 34431"/>
                <a:gd name="T13" fmla="*/ 1490 h 5757"/>
                <a:gd name="T14" fmla="*/ 15688 w 34431"/>
                <a:gd name="T15" fmla="*/ 1 h 5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54" name="Google Shape;567;p15">
              <a:extLst>
                <a:ext uri="{FF2B5EF4-FFF2-40B4-BE49-F238E27FC236}">
                  <a16:creationId xmlns:a16="http://schemas.microsoft.com/office/drawing/2014/main" id="{3EB30FE3-3729-9316-E1FF-CF9178E27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1 h 3814"/>
                <a:gd name="T2" fmla="*/ 17095 w 22331"/>
                <a:gd name="T3" fmla="*/ 3265 h 3814"/>
                <a:gd name="T4" fmla="*/ 19954 w 22331"/>
                <a:gd name="T5" fmla="*/ 3813 h 3814"/>
                <a:gd name="T6" fmla="*/ 0 w 22331"/>
                <a:gd name="T7" fmla="*/ 1 h 3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55" name="Google Shape;568;p15">
              <a:extLst>
                <a:ext uri="{FF2B5EF4-FFF2-40B4-BE49-F238E27FC236}">
                  <a16:creationId xmlns:a16="http://schemas.microsoft.com/office/drawing/2014/main" id="{0749ECAA-CD69-FA42-2CE0-C84E3D3E6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6768 w 16768"/>
                <a:gd name="T1" fmla="*/ 1 h 7259"/>
                <a:gd name="T2" fmla="*/ 0 w 16768"/>
                <a:gd name="T3" fmla="*/ 7258 h 7259"/>
                <a:gd name="T4" fmla="*/ 16768 w 16768"/>
                <a:gd name="T5" fmla="*/ 2028 h 7259"/>
                <a:gd name="T6" fmla="*/ 16768 w 16768"/>
                <a:gd name="T7" fmla="*/ 1 h 7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56" name="Google Shape;569;p15">
              <a:extLst>
                <a:ext uri="{FF2B5EF4-FFF2-40B4-BE49-F238E27FC236}">
                  <a16:creationId xmlns:a16="http://schemas.microsoft.com/office/drawing/2014/main" id="{0DFBF50B-C450-98DA-5D86-4AAB284B3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5747 w 5747"/>
                <a:gd name="T1" fmla="*/ 0 h 3874"/>
                <a:gd name="T2" fmla="*/ 4157 w 5747"/>
                <a:gd name="T3" fmla="*/ 663 h 3874"/>
                <a:gd name="T4" fmla="*/ 1 w 5747"/>
                <a:gd name="T5" fmla="*/ 3873 h 3874"/>
                <a:gd name="T6" fmla="*/ 5747 w 5747"/>
                <a:gd name="T7" fmla="*/ 3873 h 3874"/>
                <a:gd name="T8" fmla="*/ 5747 w 5747"/>
                <a:gd name="T9" fmla="*/ 0 h 3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57" name="Google Shape;570;p15">
              <a:extLst>
                <a:ext uri="{FF2B5EF4-FFF2-40B4-BE49-F238E27FC236}">
                  <a16:creationId xmlns:a16="http://schemas.microsoft.com/office/drawing/2014/main" id="{9288BB70-C50E-9FC2-8711-63612C5AD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6768 w 16768"/>
                <a:gd name="T1" fmla="*/ 1 h 5232"/>
                <a:gd name="T2" fmla="*/ 0 w 16768"/>
                <a:gd name="T3" fmla="*/ 5231 h 5232"/>
                <a:gd name="T4" fmla="*/ 177 w 16768"/>
                <a:gd name="T5" fmla="*/ 5231 h 5232"/>
                <a:gd name="T6" fmla="*/ 14822 w 16768"/>
                <a:gd name="T7" fmla="*/ 2514 h 5232"/>
                <a:gd name="T8" fmla="*/ 14867 w 16768"/>
                <a:gd name="T9" fmla="*/ 2514 h 5232"/>
                <a:gd name="T10" fmla="*/ 15178 w 16768"/>
                <a:gd name="T11" fmla="*/ 4628 h 5232"/>
                <a:gd name="T12" fmla="*/ 16768 w 16768"/>
                <a:gd name="T13" fmla="*/ 3965 h 5232"/>
                <a:gd name="T14" fmla="*/ 16768 w 16768"/>
                <a:gd name="T15" fmla="*/ 1 h 5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559" name="Google Shape;559;p15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09749897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572;p16">
            <a:extLst>
              <a:ext uri="{FF2B5EF4-FFF2-40B4-BE49-F238E27FC236}">
                <a16:creationId xmlns:a16="http://schemas.microsoft.com/office/drawing/2014/main" id="{B671885B-840D-F904-1DFF-454B41948F15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573;p16">
              <a:extLst>
                <a:ext uri="{FF2B5EF4-FFF2-40B4-BE49-F238E27FC236}">
                  <a16:creationId xmlns:a16="http://schemas.microsoft.com/office/drawing/2014/main" id="{F74BED89-84C0-EE91-E522-AC3E8D3984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574;p16">
                <a:extLst>
                  <a:ext uri="{FF2B5EF4-FFF2-40B4-BE49-F238E27FC236}">
                    <a16:creationId xmlns:a16="http://schemas.microsoft.com/office/drawing/2014/main" id="{D6747167-5D22-772A-4D09-C4ACE19CDA5F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575;p16">
                <a:extLst>
                  <a:ext uri="{FF2B5EF4-FFF2-40B4-BE49-F238E27FC236}">
                    <a16:creationId xmlns:a16="http://schemas.microsoft.com/office/drawing/2014/main" id="{73102DDC-4688-0D50-6711-911F365CD0AB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576;p16">
                <a:extLst>
                  <a:ext uri="{FF2B5EF4-FFF2-40B4-BE49-F238E27FC236}">
                    <a16:creationId xmlns:a16="http://schemas.microsoft.com/office/drawing/2014/main" id="{D210CD7D-1DD8-E0AF-8B00-BAE3D044AE21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577;p16">
                <a:extLst>
                  <a:ext uri="{FF2B5EF4-FFF2-40B4-BE49-F238E27FC236}">
                    <a16:creationId xmlns:a16="http://schemas.microsoft.com/office/drawing/2014/main" id="{821E17AB-59B0-E177-E316-453561859E0F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578;p16">
                <a:extLst>
                  <a:ext uri="{FF2B5EF4-FFF2-40B4-BE49-F238E27FC236}">
                    <a16:creationId xmlns:a16="http://schemas.microsoft.com/office/drawing/2014/main" id="{4943117D-4F66-CE2D-29A1-D1C262C81C1A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579;p16">
                <a:extLst>
                  <a:ext uri="{FF2B5EF4-FFF2-40B4-BE49-F238E27FC236}">
                    <a16:creationId xmlns:a16="http://schemas.microsoft.com/office/drawing/2014/main" id="{02535E81-F16D-5F3A-3A88-97D85BD6BB49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580;p16">
                <a:extLst>
                  <a:ext uri="{FF2B5EF4-FFF2-40B4-BE49-F238E27FC236}">
                    <a16:creationId xmlns:a16="http://schemas.microsoft.com/office/drawing/2014/main" id="{4399F8DE-303F-1D97-F116-E41A36298182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581;p16">
                <a:extLst>
                  <a:ext uri="{FF2B5EF4-FFF2-40B4-BE49-F238E27FC236}">
                    <a16:creationId xmlns:a16="http://schemas.microsoft.com/office/drawing/2014/main" id="{02655837-94B6-345C-2C0B-9DE9D581BF0D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582;p16">
                <a:extLst>
                  <a:ext uri="{FF2B5EF4-FFF2-40B4-BE49-F238E27FC236}">
                    <a16:creationId xmlns:a16="http://schemas.microsoft.com/office/drawing/2014/main" id="{BAEFE397-3B4B-8706-619C-192BE83BC0E9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583;p16">
                <a:extLst>
                  <a:ext uri="{FF2B5EF4-FFF2-40B4-BE49-F238E27FC236}">
                    <a16:creationId xmlns:a16="http://schemas.microsoft.com/office/drawing/2014/main" id="{5BC85FC2-F63D-C10B-52E5-9E29D637BF29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584;p16">
                <a:extLst>
                  <a:ext uri="{FF2B5EF4-FFF2-40B4-BE49-F238E27FC236}">
                    <a16:creationId xmlns:a16="http://schemas.microsoft.com/office/drawing/2014/main" id="{34355B41-D37A-769F-1810-1FCF2D23C716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585;p16">
                <a:extLst>
                  <a:ext uri="{FF2B5EF4-FFF2-40B4-BE49-F238E27FC236}">
                    <a16:creationId xmlns:a16="http://schemas.microsoft.com/office/drawing/2014/main" id="{C507D92B-F100-CFBD-4325-FB98FD538FB8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576" name="Google Shape;586;p16">
                <a:extLst>
                  <a:ext uri="{FF2B5EF4-FFF2-40B4-BE49-F238E27FC236}">
                    <a16:creationId xmlns:a16="http://schemas.microsoft.com/office/drawing/2014/main" id="{AEF40548-3955-F29A-7399-8C395299B006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577" name="Google Shape;587;p16">
                <a:extLst>
                  <a:ext uri="{FF2B5EF4-FFF2-40B4-BE49-F238E27FC236}">
                    <a16:creationId xmlns:a16="http://schemas.microsoft.com/office/drawing/2014/main" id="{CCC33BE8-B39B-3E85-ED16-AE4F4105B4EE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578" name="Google Shape;588;p16">
                <a:extLst>
                  <a:ext uri="{FF2B5EF4-FFF2-40B4-BE49-F238E27FC236}">
                    <a16:creationId xmlns:a16="http://schemas.microsoft.com/office/drawing/2014/main" id="{8D0AE0B3-3EC3-2645-CD82-3B0323699C14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589;p16">
              <a:extLst>
                <a:ext uri="{FF2B5EF4-FFF2-40B4-BE49-F238E27FC236}">
                  <a16:creationId xmlns:a16="http://schemas.microsoft.com/office/drawing/2014/main" id="{425F9331-BA90-77CB-49DF-F1B7BC36C8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590;p16">
                <a:extLst>
                  <a:ext uri="{FF2B5EF4-FFF2-40B4-BE49-F238E27FC236}">
                    <a16:creationId xmlns:a16="http://schemas.microsoft.com/office/drawing/2014/main" id="{E932F8CE-0FA9-C392-D3AC-F64D54BC4245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591;p16">
                <a:extLst>
                  <a:ext uri="{FF2B5EF4-FFF2-40B4-BE49-F238E27FC236}">
                    <a16:creationId xmlns:a16="http://schemas.microsoft.com/office/drawing/2014/main" id="{97A58B89-C89E-A360-0600-2860F6BB4CD1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592;p16">
                <a:extLst>
                  <a:ext uri="{FF2B5EF4-FFF2-40B4-BE49-F238E27FC236}">
                    <a16:creationId xmlns:a16="http://schemas.microsoft.com/office/drawing/2014/main" id="{640971BA-15FF-192D-453A-3A469CDDD77A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593;p16">
                <a:extLst>
                  <a:ext uri="{FF2B5EF4-FFF2-40B4-BE49-F238E27FC236}">
                    <a16:creationId xmlns:a16="http://schemas.microsoft.com/office/drawing/2014/main" id="{A400D157-9CA6-BDBC-047C-231257FF3AC5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594;p16">
                <a:extLst>
                  <a:ext uri="{FF2B5EF4-FFF2-40B4-BE49-F238E27FC236}">
                    <a16:creationId xmlns:a16="http://schemas.microsoft.com/office/drawing/2014/main" id="{245DE7A4-296B-5CC5-78E7-04ED72487BD6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595;p16">
                <a:extLst>
                  <a:ext uri="{FF2B5EF4-FFF2-40B4-BE49-F238E27FC236}">
                    <a16:creationId xmlns:a16="http://schemas.microsoft.com/office/drawing/2014/main" id="{2A862149-5605-7118-1218-E2EE3C8600BD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596;p16">
                <a:extLst>
                  <a:ext uri="{FF2B5EF4-FFF2-40B4-BE49-F238E27FC236}">
                    <a16:creationId xmlns:a16="http://schemas.microsoft.com/office/drawing/2014/main" id="{2677BDE5-AA38-8126-AB23-7C1472F4819C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597;p16">
                <a:extLst>
                  <a:ext uri="{FF2B5EF4-FFF2-40B4-BE49-F238E27FC236}">
                    <a16:creationId xmlns:a16="http://schemas.microsoft.com/office/drawing/2014/main" id="{24E93672-B513-3809-CB03-1FB60B3EF67F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598;p16">
                <a:extLst>
                  <a:ext uri="{FF2B5EF4-FFF2-40B4-BE49-F238E27FC236}">
                    <a16:creationId xmlns:a16="http://schemas.microsoft.com/office/drawing/2014/main" id="{B1ABB37F-DF18-419A-C13E-D78D6F38CED7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599;p16">
                <a:extLst>
                  <a:ext uri="{FF2B5EF4-FFF2-40B4-BE49-F238E27FC236}">
                    <a16:creationId xmlns:a16="http://schemas.microsoft.com/office/drawing/2014/main" id="{7B45E90F-5201-488E-AA46-7B14B5E931AF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600;p16">
                <a:extLst>
                  <a:ext uri="{FF2B5EF4-FFF2-40B4-BE49-F238E27FC236}">
                    <a16:creationId xmlns:a16="http://schemas.microsoft.com/office/drawing/2014/main" id="{71C869BF-59A0-E79F-0377-D2ED20D72579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601;p16">
                <a:extLst>
                  <a:ext uri="{FF2B5EF4-FFF2-40B4-BE49-F238E27FC236}">
                    <a16:creationId xmlns:a16="http://schemas.microsoft.com/office/drawing/2014/main" id="{27E40ADF-8454-6E92-36E3-1A2DCB618544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602;p16">
                <a:extLst>
                  <a:ext uri="{FF2B5EF4-FFF2-40B4-BE49-F238E27FC236}">
                    <a16:creationId xmlns:a16="http://schemas.microsoft.com/office/drawing/2014/main" id="{39BCEEF6-4F4F-5C74-6DA7-EBF3E3BA5182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603;p16">
                <a:extLst>
                  <a:ext uri="{FF2B5EF4-FFF2-40B4-BE49-F238E27FC236}">
                    <a16:creationId xmlns:a16="http://schemas.microsoft.com/office/drawing/2014/main" id="{D198E721-4E8B-B5B4-B8B4-7CC7A6432846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604;p16">
                <a:extLst>
                  <a:ext uri="{FF2B5EF4-FFF2-40B4-BE49-F238E27FC236}">
                    <a16:creationId xmlns:a16="http://schemas.microsoft.com/office/drawing/2014/main" id="{50390D90-6B30-EBF6-F955-8AA7FA04FCEA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579" name="Google Shape;606;p16">
            <a:extLst>
              <a:ext uri="{FF2B5EF4-FFF2-40B4-BE49-F238E27FC236}">
                <a16:creationId xmlns:a16="http://schemas.microsoft.com/office/drawing/2014/main" id="{FC0BDB74-9AC7-8CBF-FC48-DF81826643E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580" name="Google Shape;607;p16">
              <a:extLst>
                <a:ext uri="{FF2B5EF4-FFF2-40B4-BE49-F238E27FC236}">
                  <a16:creationId xmlns:a16="http://schemas.microsoft.com/office/drawing/2014/main" id="{16261EFE-C4AF-A200-C363-95F204C62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10143 w 98960"/>
                <a:gd name="T1" fmla="*/ 0 h 15027"/>
                <a:gd name="T2" fmla="*/ 0 w 98960"/>
                <a:gd name="T3" fmla="*/ 708 h 15027"/>
                <a:gd name="T4" fmla="*/ 0 w 98960"/>
                <a:gd name="T5" fmla="*/ 15026 h 15027"/>
                <a:gd name="T6" fmla="*/ 98960 w 98960"/>
                <a:gd name="T7" fmla="*/ 15026 h 15027"/>
                <a:gd name="T8" fmla="*/ 98960 w 98960"/>
                <a:gd name="T9" fmla="*/ 5162 h 15027"/>
                <a:gd name="T10" fmla="*/ 74162 w 98960"/>
                <a:gd name="T11" fmla="*/ 10860 h 15027"/>
                <a:gd name="T12" fmla="*/ 49948 w 98960"/>
                <a:gd name="T13" fmla="*/ 6224 h 15027"/>
                <a:gd name="T14" fmla="*/ 10143 w 98960"/>
                <a:gd name="T15" fmla="*/ 0 h 15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81" name="Google Shape;608;p16">
              <a:extLst>
                <a:ext uri="{FF2B5EF4-FFF2-40B4-BE49-F238E27FC236}">
                  <a16:creationId xmlns:a16="http://schemas.microsoft.com/office/drawing/2014/main" id="{0347AEB0-0E77-E84B-309A-6A6984052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2820 w 98960"/>
                <a:gd name="T1" fmla="*/ 0 h 6896"/>
                <a:gd name="T2" fmla="*/ 0 w 98960"/>
                <a:gd name="T3" fmla="*/ 514 h 6896"/>
                <a:gd name="T4" fmla="*/ 0 w 98960"/>
                <a:gd name="T5" fmla="*/ 6895 h 6896"/>
                <a:gd name="T6" fmla="*/ 98960 w 98960"/>
                <a:gd name="T7" fmla="*/ 6895 h 6896"/>
                <a:gd name="T8" fmla="*/ 98960 w 98960"/>
                <a:gd name="T9" fmla="*/ 563 h 6896"/>
                <a:gd name="T10" fmla="*/ 71109 w 98960"/>
                <a:gd name="T11" fmla="*/ 6022 h 6896"/>
                <a:gd name="T12" fmla="*/ 55699 w 98960"/>
                <a:gd name="T13" fmla="*/ 4967 h 6896"/>
                <a:gd name="T14" fmla="*/ 12820 w 98960"/>
                <a:gd name="T15" fmla="*/ 0 h 6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82" name="Google Shape;609;p16">
              <a:extLst>
                <a:ext uri="{FF2B5EF4-FFF2-40B4-BE49-F238E27FC236}">
                  <a16:creationId xmlns:a16="http://schemas.microsoft.com/office/drawing/2014/main" id="{37D84775-8197-290A-92E4-E75B27BE6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5692 w 98960"/>
                <a:gd name="T1" fmla="*/ 0 h 9764"/>
                <a:gd name="T2" fmla="*/ 0 w 98960"/>
                <a:gd name="T3" fmla="*/ 1153 h 9764"/>
                <a:gd name="T4" fmla="*/ 0 w 98960"/>
                <a:gd name="T5" fmla="*/ 5759 h 9764"/>
                <a:gd name="T6" fmla="*/ 15063 w 98960"/>
                <a:gd name="T7" fmla="*/ 4930 h 9764"/>
                <a:gd name="T8" fmla="*/ 50572 w 98960"/>
                <a:gd name="T9" fmla="*/ 9763 h 9764"/>
                <a:gd name="T10" fmla="*/ 87002 w 98960"/>
                <a:gd name="T11" fmla="*/ 9763 h 9764"/>
                <a:gd name="T12" fmla="*/ 98960 w 98960"/>
                <a:gd name="T13" fmla="*/ 5890 h 9764"/>
                <a:gd name="T14" fmla="*/ 98960 w 98960"/>
                <a:gd name="T15" fmla="*/ 1926 h 9764"/>
                <a:gd name="T16" fmla="*/ 72943 w 98960"/>
                <a:gd name="T17" fmla="*/ 7767 h 9764"/>
                <a:gd name="T18" fmla="*/ 46120 w 98960"/>
                <a:gd name="T19" fmla="*/ 3969 h 9764"/>
                <a:gd name="T20" fmla="*/ 15692 w 98960"/>
                <a:gd name="T21" fmla="*/ 0 h 9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83" name="Google Shape;610;p16">
              <a:extLst>
                <a:ext uri="{FF2B5EF4-FFF2-40B4-BE49-F238E27FC236}">
                  <a16:creationId xmlns:a16="http://schemas.microsoft.com/office/drawing/2014/main" id="{4813BEE3-69C9-D140-5CE6-818C36F91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10139 w 34426"/>
                <a:gd name="T1" fmla="*/ 0 h 6753"/>
                <a:gd name="T2" fmla="*/ 1567 w 34426"/>
                <a:gd name="T3" fmla="*/ 466 h 6753"/>
                <a:gd name="T4" fmla="*/ 7 w 34426"/>
                <a:gd name="T5" fmla="*/ 706 h 6753"/>
                <a:gd name="T6" fmla="*/ 0 w 34426"/>
                <a:gd name="T7" fmla="*/ 706 h 6753"/>
                <a:gd name="T8" fmla="*/ 0 w 34426"/>
                <a:gd name="T9" fmla="*/ 6414 h 6753"/>
                <a:gd name="T10" fmla="*/ 15688 w 34426"/>
                <a:gd name="T11" fmla="*/ 5264 h 6753"/>
                <a:gd name="T12" fmla="*/ 34426 w 34426"/>
                <a:gd name="T13" fmla="*/ 6753 h 6753"/>
                <a:gd name="T14" fmla="*/ 8704 w 34426"/>
                <a:gd name="T15" fmla="*/ 2771 h 6753"/>
                <a:gd name="T16" fmla="*/ 19265 w 34426"/>
                <a:gd name="T17" fmla="*/ 395 h 6753"/>
                <a:gd name="T18" fmla="*/ 10139 w 34426"/>
                <a:gd name="T19" fmla="*/ 0 h 6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84" name="Google Shape;611;p16">
              <a:extLst>
                <a:ext uri="{FF2B5EF4-FFF2-40B4-BE49-F238E27FC236}">
                  <a16:creationId xmlns:a16="http://schemas.microsoft.com/office/drawing/2014/main" id="{9604481E-B457-F447-A159-FDC6E5A14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3350 w 18882"/>
                <a:gd name="T1" fmla="*/ 1 h 4822"/>
                <a:gd name="T2" fmla="*/ 13350 w 18882"/>
                <a:gd name="T3" fmla="*/ 1 h 4822"/>
                <a:gd name="T4" fmla="*/ 0 w 18882"/>
                <a:gd name="T5" fmla="*/ 817 h 4822"/>
                <a:gd name="T6" fmla="*/ 0 w 18882"/>
                <a:gd name="T7" fmla="*/ 4821 h 4822"/>
                <a:gd name="T8" fmla="*/ 18881 w 18882"/>
                <a:gd name="T9" fmla="*/ 4821 h 4822"/>
                <a:gd name="T10" fmla="*/ 13350 w 18882"/>
                <a:gd name="T11" fmla="*/ 1 h 4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85" name="Google Shape;612;p16">
              <a:extLst>
                <a:ext uri="{FF2B5EF4-FFF2-40B4-BE49-F238E27FC236}">
                  <a16:creationId xmlns:a16="http://schemas.microsoft.com/office/drawing/2014/main" id="{CCF35007-AC36-50B4-0260-0564393DF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5688 w 34431"/>
                <a:gd name="T1" fmla="*/ 1 h 5757"/>
                <a:gd name="T2" fmla="*/ 0 w 34431"/>
                <a:gd name="T3" fmla="*/ 1151 h 5757"/>
                <a:gd name="T4" fmla="*/ 0 w 34431"/>
                <a:gd name="T5" fmla="*/ 3380 h 5757"/>
                <a:gd name="T6" fmla="*/ 0 w 34431"/>
                <a:gd name="T7" fmla="*/ 5757 h 5757"/>
                <a:gd name="T8" fmla="*/ 13350 w 34431"/>
                <a:gd name="T9" fmla="*/ 4941 h 5757"/>
                <a:gd name="T10" fmla="*/ 30707 w 34431"/>
                <a:gd name="T11" fmla="*/ 1376 h 5757"/>
                <a:gd name="T12" fmla="*/ 34431 w 34431"/>
                <a:gd name="T13" fmla="*/ 1490 h 5757"/>
                <a:gd name="T14" fmla="*/ 15688 w 34431"/>
                <a:gd name="T15" fmla="*/ 1 h 5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86" name="Google Shape;613;p16">
              <a:extLst>
                <a:ext uri="{FF2B5EF4-FFF2-40B4-BE49-F238E27FC236}">
                  <a16:creationId xmlns:a16="http://schemas.microsoft.com/office/drawing/2014/main" id="{39E286B2-DC7F-896F-9E2F-5FFF2DC58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1 h 3814"/>
                <a:gd name="T2" fmla="*/ 17095 w 22331"/>
                <a:gd name="T3" fmla="*/ 3265 h 3814"/>
                <a:gd name="T4" fmla="*/ 19954 w 22331"/>
                <a:gd name="T5" fmla="*/ 3813 h 3814"/>
                <a:gd name="T6" fmla="*/ 0 w 22331"/>
                <a:gd name="T7" fmla="*/ 1 h 3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87" name="Google Shape;614;p16">
              <a:extLst>
                <a:ext uri="{FF2B5EF4-FFF2-40B4-BE49-F238E27FC236}">
                  <a16:creationId xmlns:a16="http://schemas.microsoft.com/office/drawing/2014/main" id="{995C3587-4BF8-035A-9119-B015EC864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6768 w 16768"/>
                <a:gd name="T1" fmla="*/ 1 h 7259"/>
                <a:gd name="T2" fmla="*/ 0 w 16768"/>
                <a:gd name="T3" fmla="*/ 7258 h 7259"/>
                <a:gd name="T4" fmla="*/ 16768 w 16768"/>
                <a:gd name="T5" fmla="*/ 2028 h 7259"/>
                <a:gd name="T6" fmla="*/ 16768 w 16768"/>
                <a:gd name="T7" fmla="*/ 1 h 7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88" name="Google Shape;615;p16">
              <a:extLst>
                <a:ext uri="{FF2B5EF4-FFF2-40B4-BE49-F238E27FC236}">
                  <a16:creationId xmlns:a16="http://schemas.microsoft.com/office/drawing/2014/main" id="{D1DC395B-9B53-162E-D847-F91C75B3C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5747 w 5747"/>
                <a:gd name="T1" fmla="*/ 0 h 3874"/>
                <a:gd name="T2" fmla="*/ 4157 w 5747"/>
                <a:gd name="T3" fmla="*/ 663 h 3874"/>
                <a:gd name="T4" fmla="*/ 1 w 5747"/>
                <a:gd name="T5" fmla="*/ 3873 h 3874"/>
                <a:gd name="T6" fmla="*/ 5747 w 5747"/>
                <a:gd name="T7" fmla="*/ 3873 h 3874"/>
                <a:gd name="T8" fmla="*/ 5747 w 5747"/>
                <a:gd name="T9" fmla="*/ 0 h 3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89" name="Google Shape;616;p16">
              <a:extLst>
                <a:ext uri="{FF2B5EF4-FFF2-40B4-BE49-F238E27FC236}">
                  <a16:creationId xmlns:a16="http://schemas.microsoft.com/office/drawing/2014/main" id="{3EC89243-9EED-56A7-B565-76C55AF19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6768 w 16768"/>
                <a:gd name="T1" fmla="*/ 1 h 5232"/>
                <a:gd name="T2" fmla="*/ 0 w 16768"/>
                <a:gd name="T3" fmla="*/ 5231 h 5232"/>
                <a:gd name="T4" fmla="*/ 177 w 16768"/>
                <a:gd name="T5" fmla="*/ 5231 h 5232"/>
                <a:gd name="T6" fmla="*/ 14822 w 16768"/>
                <a:gd name="T7" fmla="*/ 2514 h 5232"/>
                <a:gd name="T8" fmla="*/ 14867 w 16768"/>
                <a:gd name="T9" fmla="*/ 2514 h 5232"/>
                <a:gd name="T10" fmla="*/ 15178 w 16768"/>
                <a:gd name="T11" fmla="*/ 4628 h 5232"/>
                <a:gd name="T12" fmla="*/ 16768 w 16768"/>
                <a:gd name="T13" fmla="*/ 3965 h 5232"/>
                <a:gd name="T14" fmla="*/ 16768 w 16768"/>
                <a:gd name="T15" fmla="*/ 1 h 5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605" name="Google Shape;605;p16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44008647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618;p17">
            <a:extLst>
              <a:ext uri="{FF2B5EF4-FFF2-40B4-BE49-F238E27FC236}">
                <a16:creationId xmlns:a16="http://schemas.microsoft.com/office/drawing/2014/main" id="{7F936900-73F3-BA6A-D3BD-964FCDA9239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619;p17">
              <a:extLst>
                <a:ext uri="{FF2B5EF4-FFF2-40B4-BE49-F238E27FC236}">
                  <a16:creationId xmlns:a16="http://schemas.microsoft.com/office/drawing/2014/main" id="{7EF34370-8ACB-8D6F-547A-64CF13AC72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620;p17">
                <a:extLst>
                  <a:ext uri="{FF2B5EF4-FFF2-40B4-BE49-F238E27FC236}">
                    <a16:creationId xmlns:a16="http://schemas.microsoft.com/office/drawing/2014/main" id="{2C40E042-AA37-B10D-C13D-098878E0A5BA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621;p17">
                <a:extLst>
                  <a:ext uri="{FF2B5EF4-FFF2-40B4-BE49-F238E27FC236}">
                    <a16:creationId xmlns:a16="http://schemas.microsoft.com/office/drawing/2014/main" id="{790C47AC-DBCB-F39B-8A88-DE6DF3BEA0AA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622;p17">
                <a:extLst>
                  <a:ext uri="{FF2B5EF4-FFF2-40B4-BE49-F238E27FC236}">
                    <a16:creationId xmlns:a16="http://schemas.microsoft.com/office/drawing/2014/main" id="{8F451201-942F-A55D-791B-87FE27BC3745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623;p17">
                <a:extLst>
                  <a:ext uri="{FF2B5EF4-FFF2-40B4-BE49-F238E27FC236}">
                    <a16:creationId xmlns:a16="http://schemas.microsoft.com/office/drawing/2014/main" id="{5C957361-F567-39B0-C593-E3B74CC2654E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624;p17">
                <a:extLst>
                  <a:ext uri="{FF2B5EF4-FFF2-40B4-BE49-F238E27FC236}">
                    <a16:creationId xmlns:a16="http://schemas.microsoft.com/office/drawing/2014/main" id="{B66D3FD1-7099-025D-97C3-B6FCF06B5A57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625;p17">
                <a:extLst>
                  <a:ext uri="{FF2B5EF4-FFF2-40B4-BE49-F238E27FC236}">
                    <a16:creationId xmlns:a16="http://schemas.microsoft.com/office/drawing/2014/main" id="{DC455101-906D-D0CF-2818-61A63504C117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626;p17">
                <a:extLst>
                  <a:ext uri="{FF2B5EF4-FFF2-40B4-BE49-F238E27FC236}">
                    <a16:creationId xmlns:a16="http://schemas.microsoft.com/office/drawing/2014/main" id="{AECA89F5-A7F9-86A2-E2B8-8C68E9292001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627;p17">
                <a:extLst>
                  <a:ext uri="{FF2B5EF4-FFF2-40B4-BE49-F238E27FC236}">
                    <a16:creationId xmlns:a16="http://schemas.microsoft.com/office/drawing/2014/main" id="{7AD35687-E5F9-5B3E-8560-FA86FDE28A78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628;p17">
                <a:extLst>
                  <a:ext uri="{FF2B5EF4-FFF2-40B4-BE49-F238E27FC236}">
                    <a16:creationId xmlns:a16="http://schemas.microsoft.com/office/drawing/2014/main" id="{56D1E66E-151B-BE0C-F8AB-FC1B1FB948C5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629;p17">
                <a:extLst>
                  <a:ext uri="{FF2B5EF4-FFF2-40B4-BE49-F238E27FC236}">
                    <a16:creationId xmlns:a16="http://schemas.microsoft.com/office/drawing/2014/main" id="{42199D92-677E-B343-68BC-2ED1DF859AC9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630;p17">
                <a:extLst>
                  <a:ext uri="{FF2B5EF4-FFF2-40B4-BE49-F238E27FC236}">
                    <a16:creationId xmlns:a16="http://schemas.microsoft.com/office/drawing/2014/main" id="{A1381A1D-3B73-9793-7406-8C004F2AE658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631;p17">
                <a:extLst>
                  <a:ext uri="{FF2B5EF4-FFF2-40B4-BE49-F238E27FC236}">
                    <a16:creationId xmlns:a16="http://schemas.microsoft.com/office/drawing/2014/main" id="{470B64BB-263D-65F7-FC02-C1AADFD6919D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40" name="Google Shape;632;p17">
                <a:extLst>
                  <a:ext uri="{FF2B5EF4-FFF2-40B4-BE49-F238E27FC236}">
                    <a16:creationId xmlns:a16="http://schemas.microsoft.com/office/drawing/2014/main" id="{7E9DD24D-EB67-A1AB-4AC4-AB16C7FEEA7B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41" name="Google Shape;633;p17">
                <a:extLst>
                  <a:ext uri="{FF2B5EF4-FFF2-40B4-BE49-F238E27FC236}">
                    <a16:creationId xmlns:a16="http://schemas.microsoft.com/office/drawing/2014/main" id="{3C3345A4-D535-3F59-6648-BC24AC94655E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42" name="Google Shape;634;p17">
                <a:extLst>
                  <a:ext uri="{FF2B5EF4-FFF2-40B4-BE49-F238E27FC236}">
                    <a16:creationId xmlns:a16="http://schemas.microsoft.com/office/drawing/2014/main" id="{C93BB821-2A18-53C8-D501-CC382BE6310C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635;p17">
              <a:extLst>
                <a:ext uri="{FF2B5EF4-FFF2-40B4-BE49-F238E27FC236}">
                  <a16:creationId xmlns:a16="http://schemas.microsoft.com/office/drawing/2014/main" id="{558933A1-E230-76D7-DB78-2824779A23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636;p17">
                <a:extLst>
                  <a:ext uri="{FF2B5EF4-FFF2-40B4-BE49-F238E27FC236}">
                    <a16:creationId xmlns:a16="http://schemas.microsoft.com/office/drawing/2014/main" id="{EECF342A-3F8A-1E07-CB2A-B8496320105D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637;p17">
                <a:extLst>
                  <a:ext uri="{FF2B5EF4-FFF2-40B4-BE49-F238E27FC236}">
                    <a16:creationId xmlns:a16="http://schemas.microsoft.com/office/drawing/2014/main" id="{448154AE-CB51-6E03-AA56-084CF1E2E8C4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638;p17">
                <a:extLst>
                  <a:ext uri="{FF2B5EF4-FFF2-40B4-BE49-F238E27FC236}">
                    <a16:creationId xmlns:a16="http://schemas.microsoft.com/office/drawing/2014/main" id="{D88076B5-3A86-6506-08EB-267C47C310CA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639;p17">
                <a:extLst>
                  <a:ext uri="{FF2B5EF4-FFF2-40B4-BE49-F238E27FC236}">
                    <a16:creationId xmlns:a16="http://schemas.microsoft.com/office/drawing/2014/main" id="{569C31FE-73CF-1B52-B54D-928845072FAF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640;p17">
                <a:extLst>
                  <a:ext uri="{FF2B5EF4-FFF2-40B4-BE49-F238E27FC236}">
                    <a16:creationId xmlns:a16="http://schemas.microsoft.com/office/drawing/2014/main" id="{393A04CB-74EE-B5B1-AADA-5739B32372B2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641;p17">
                <a:extLst>
                  <a:ext uri="{FF2B5EF4-FFF2-40B4-BE49-F238E27FC236}">
                    <a16:creationId xmlns:a16="http://schemas.microsoft.com/office/drawing/2014/main" id="{36DD32CD-4A1D-DA1B-4CBC-84F7C5FAF580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642;p17">
                <a:extLst>
                  <a:ext uri="{FF2B5EF4-FFF2-40B4-BE49-F238E27FC236}">
                    <a16:creationId xmlns:a16="http://schemas.microsoft.com/office/drawing/2014/main" id="{17FEEBAA-ACBA-B014-0ABE-B1559735DD22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643;p17">
                <a:extLst>
                  <a:ext uri="{FF2B5EF4-FFF2-40B4-BE49-F238E27FC236}">
                    <a16:creationId xmlns:a16="http://schemas.microsoft.com/office/drawing/2014/main" id="{C8A22A31-E5C1-4CF6-609E-E217117ACE05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644;p17">
                <a:extLst>
                  <a:ext uri="{FF2B5EF4-FFF2-40B4-BE49-F238E27FC236}">
                    <a16:creationId xmlns:a16="http://schemas.microsoft.com/office/drawing/2014/main" id="{03C615AC-A4E8-6A6D-2EBA-B5864C652B0F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645;p17">
                <a:extLst>
                  <a:ext uri="{FF2B5EF4-FFF2-40B4-BE49-F238E27FC236}">
                    <a16:creationId xmlns:a16="http://schemas.microsoft.com/office/drawing/2014/main" id="{032B81CB-0B5D-6E7E-A140-34D6B833393F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646;p17">
                <a:extLst>
                  <a:ext uri="{FF2B5EF4-FFF2-40B4-BE49-F238E27FC236}">
                    <a16:creationId xmlns:a16="http://schemas.microsoft.com/office/drawing/2014/main" id="{3400D665-F562-CC70-F96D-9A6C61BCA918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647;p17">
                <a:extLst>
                  <a:ext uri="{FF2B5EF4-FFF2-40B4-BE49-F238E27FC236}">
                    <a16:creationId xmlns:a16="http://schemas.microsoft.com/office/drawing/2014/main" id="{9A931FB4-B5DB-7046-602B-40A124B15005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648;p17">
                <a:extLst>
                  <a:ext uri="{FF2B5EF4-FFF2-40B4-BE49-F238E27FC236}">
                    <a16:creationId xmlns:a16="http://schemas.microsoft.com/office/drawing/2014/main" id="{A12FBB79-E80C-6A44-5A3C-B6DF87D56DCB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649;p17">
                <a:extLst>
                  <a:ext uri="{FF2B5EF4-FFF2-40B4-BE49-F238E27FC236}">
                    <a16:creationId xmlns:a16="http://schemas.microsoft.com/office/drawing/2014/main" id="{74B78451-5C48-1A7E-1AB2-E4FDA5B5235C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650;p17">
                <a:extLst>
                  <a:ext uri="{FF2B5EF4-FFF2-40B4-BE49-F238E27FC236}">
                    <a16:creationId xmlns:a16="http://schemas.microsoft.com/office/drawing/2014/main" id="{2D7B1661-EAFD-63CB-8262-B65D93F4A6B1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sp>
        <p:nvSpPr>
          <p:cNvPr id="643" name="Google Shape;654;p17">
            <a:extLst>
              <a:ext uri="{FF2B5EF4-FFF2-40B4-BE49-F238E27FC236}">
                <a16:creationId xmlns:a16="http://schemas.microsoft.com/office/drawing/2014/main" id="{D8BA642F-75D1-92FC-1104-CAB144BC84D1}"/>
              </a:ext>
            </a:extLst>
          </p:cNvPr>
          <p:cNvSpPr>
            <a:spLocks/>
          </p:cNvSpPr>
          <p:nvPr/>
        </p:nvSpPr>
        <p:spPr bwMode="auto">
          <a:xfrm>
            <a:off x="11241088" y="5108575"/>
            <a:ext cx="1298575" cy="1871663"/>
          </a:xfrm>
          <a:custGeom>
            <a:avLst/>
            <a:gdLst>
              <a:gd name="T0" fmla="*/ 6158 w 10398"/>
              <a:gd name="T1" fmla="*/ 480 h 14981"/>
              <a:gd name="T2" fmla="*/ 6076 w 10398"/>
              <a:gd name="T3" fmla="*/ 665 h 14981"/>
              <a:gd name="T4" fmla="*/ 5714 w 10398"/>
              <a:gd name="T5" fmla="*/ 1364 h 14981"/>
              <a:gd name="T6" fmla="*/ 5544 w 10398"/>
              <a:gd name="T7" fmla="*/ 1594 h 14981"/>
              <a:gd name="T8" fmla="*/ 5714 w 10398"/>
              <a:gd name="T9" fmla="*/ 2870 h 14981"/>
              <a:gd name="T10" fmla="*/ 5792 w 10398"/>
              <a:gd name="T11" fmla="*/ 3636 h 14981"/>
              <a:gd name="T12" fmla="*/ 5719 w 10398"/>
              <a:gd name="T13" fmla="*/ 3866 h 14981"/>
              <a:gd name="T14" fmla="*/ 5797 w 10398"/>
              <a:gd name="T15" fmla="*/ 5504 h 14981"/>
              <a:gd name="T16" fmla="*/ 5605 w 10398"/>
              <a:gd name="T17" fmla="*/ 8775 h 14981"/>
              <a:gd name="T18" fmla="*/ 5216 w 10398"/>
              <a:gd name="T19" fmla="*/ 8775 h 14981"/>
              <a:gd name="T20" fmla="*/ 4832 w 10398"/>
              <a:gd name="T21" fmla="*/ 8775 h 14981"/>
              <a:gd name="T22" fmla="*/ 4444 w 10398"/>
              <a:gd name="T23" fmla="*/ 8775 h 14981"/>
              <a:gd name="T24" fmla="*/ 4531 w 10398"/>
              <a:gd name="T25" fmla="*/ 8572 h 14981"/>
              <a:gd name="T26" fmla="*/ 4422 w 10398"/>
              <a:gd name="T27" fmla="*/ 8490 h 14981"/>
              <a:gd name="T28" fmla="*/ 3393 w 10398"/>
              <a:gd name="T29" fmla="*/ 6616 h 14981"/>
              <a:gd name="T30" fmla="*/ 2488 w 10398"/>
              <a:gd name="T31" fmla="*/ 5805 h 14981"/>
              <a:gd name="T32" fmla="*/ 2516 w 10398"/>
              <a:gd name="T33" fmla="*/ 5663 h 14981"/>
              <a:gd name="T34" fmla="*/ 2521 w 10398"/>
              <a:gd name="T35" fmla="*/ 5582 h 14981"/>
              <a:gd name="T36" fmla="*/ 2488 w 10398"/>
              <a:gd name="T37" fmla="*/ 5274 h 14981"/>
              <a:gd name="T38" fmla="*/ 2526 w 10398"/>
              <a:gd name="T39" fmla="*/ 5241 h 14981"/>
              <a:gd name="T40" fmla="*/ 2488 w 10398"/>
              <a:gd name="T41" fmla="*/ 5214 h 14981"/>
              <a:gd name="T42" fmla="*/ 2450 w 10398"/>
              <a:gd name="T43" fmla="*/ 4842 h 14981"/>
              <a:gd name="T44" fmla="*/ 2412 w 10398"/>
              <a:gd name="T45" fmla="*/ 5214 h 14981"/>
              <a:gd name="T46" fmla="*/ 2367 w 10398"/>
              <a:gd name="T47" fmla="*/ 5241 h 14981"/>
              <a:gd name="T48" fmla="*/ 2412 w 10398"/>
              <a:gd name="T49" fmla="*/ 5274 h 14981"/>
              <a:gd name="T50" fmla="*/ 2379 w 10398"/>
              <a:gd name="T51" fmla="*/ 5582 h 14981"/>
              <a:gd name="T52" fmla="*/ 2379 w 10398"/>
              <a:gd name="T53" fmla="*/ 5663 h 14981"/>
              <a:gd name="T54" fmla="*/ 2412 w 10398"/>
              <a:gd name="T55" fmla="*/ 5805 h 14981"/>
              <a:gd name="T56" fmla="*/ 1507 w 10398"/>
              <a:gd name="T57" fmla="*/ 6616 h 14981"/>
              <a:gd name="T58" fmla="*/ 489 w 10398"/>
              <a:gd name="T59" fmla="*/ 8572 h 14981"/>
              <a:gd name="T60" fmla="*/ 572 w 10398"/>
              <a:gd name="T61" fmla="*/ 8709 h 14981"/>
              <a:gd name="T62" fmla="*/ 577 w 10398"/>
              <a:gd name="T63" fmla="*/ 8775 h 14981"/>
              <a:gd name="T64" fmla="*/ 188 w 10398"/>
              <a:gd name="T65" fmla="*/ 8775 h 14981"/>
              <a:gd name="T66" fmla="*/ 1 w 10398"/>
              <a:gd name="T67" fmla="*/ 14981 h 14981"/>
              <a:gd name="T68" fmla="*/ 10398 w 10398"/>
              <a:gd name="T69" fmla="*/ 4579 h 14981"/>
              <a:gd name="T70" fmla="*/ 9132 w 10398"/>
              <a:gd name="T71" fmla="*/ 3439 h 14981"/>
              <a:gd name="T72" fmla="*/ 9165 w 10398"/>
              <a:gd name="T73" fmla="*/ 3270 h 14981"/>
              <a:gd name="T74" fmla="*/ 9170 w 10398"/>
              <a:gd name="T75" fmla="*/ 3176 h 14981"/>
              <a:gd name="T76" fmla="*/ 9132 w 10398"/>
              <a:gd name="T77" fmla="*/ 2804 h 14981"/>
              <a:gd name="T78" fmla="*/ 9182 w 10398"/>
              <a:gd name="T79" fmla="*/ 2771 h 14981"/>
              <a:gd name="T80" fmla="*/ 9132 w 10398"/>
              <a:gd name="T81" fmla="*/ 2739 h 14981"/>
              <a:gd name="T82" fmla="*/ 9039 w 10398"/>
              <a:gd name="T83" fmla="*/ 2739 h 14981"/>
              <a:gd name="T84" fmla="*/ 8990 w 10398"/>
              <a:gd name="T85" fmla="*/ 2771 h 14981"/>
              <a:gd name="T86" fmla="*/ 9039 w 10398"/>
              <a:gd name="T87" fmla="*/ 2804 h 14981"/>
              <a:gd name="T88" fmla="*/ 9000 w 10398"/>
              <a:gd name="T89" fmla="*/ 3176 h 14981"/>
              <a:gd name="T90" fmla="*/ 9006 w 10398"/>
              <a:gd name="T91" fmla="*/ 3270 h 14981"/>
              <a:gd name="T92" fmla="*/ 9039 w 10398"/>
              <a:gd name="T93" fmla="*/ 3439 h 14981"/>
              <a:gd name="T94" fmla="*/ 6849 w 10398"/>
              <a:gd name="T95" fmla="*/ 5333 h 14981"/>
              <a:gd name="T96" fmla="*/ 6766 w 10398"/>
              <a:gd name="T97" fmla="*/ 5312 h 14981"/>
              <a:gd name="T98" fmla="*/ 6700 w 10398"/>
              <a:gd name="T99" fmla="*/ 3866 h 14981"/>
              <a:gd name="T100" fmla="*/ 6777 w 10398"/>
              <a:gd name="T101" fmla="*/ 3636 h 14981"/>
              <a:gd name="T102" fmla="*/ 7100 w 10398"/>
              <a:gd name="T103" fmla="*/ 3095 h 14981"/>
              <a:gd name="T104" fmla="*/ 6777 w 10398"/>
              <a:gd name="T105" fmla="*/ 1594 h 14981"/>
              <a:gd name="T106" fmla="*/ 6952 w 10398"/>
              <a:gd name="T107" fmla="*/ 1364 h 14981"/>
              <a:gd name="T108" fmla="*/ 6416 w 10398"/>
              <a:gd name="T109" fmla="*/ 665 h 14981"/>
              <a:gd name="T110" fmla="*/ 6333 w 10398"/>
              <a:gd name="T111" fmla="*/ 476 h 14981"/>
              <a:gd name="T112" fmla="*/ 6245 w 10398"/>
              <a:gd name="T113" fmla="*/ 0 h 149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0398" h="14981" extrusionOk="0">
                <a:moveTo>
                  <a:pt x="6245" y="0"/>
                </a:moveTo>
                <a:cubicBezTo>
                  <a:pt x="6145" y="101"/>
                  <a:pt x="6157" y="457"/>
                  <a:pt x="6158" y="480"/>
                </a:cubicBezTo>
                <a:cubicBezTo>
                  <a:pt x="6103" y="525"/>
                  <a:pt x="6081" y="607"/>
                  <a:pt x="6076" y="665"/>
                </a:cubicBezTo>
                <a:cubicBezTo>
                  <a:pt x="5672" y="792"/>
                  <a:pt x="5714" y="1364"/>
                  <a:pt x="5714" y="1364"/>
                </a:cubicBezTo>
                <a:lnTo>
                  <a:pt x="5544" y="1364"/>
                </a:lnTo>
                <a:lnTo>
                  <a:pt x="5544" y="1594"/>
                </a:lnTo>
                <a:lnTo>
                  <a:pt x="5714" y="1594"/>
                </a:lnTo>
                <a:lnTo>
                  <a:pt x="5714" y="2870"/>
                </a:lnTo>
                <a:cubicBezTo>
                  <a:pt x="5370" y="2946"/>
                  <a:pt x="5391" y="3095"/>
                  <a:pt x="5391" y="3095"/>
                </a:cubicBezTo>
                <a:cubicBezTo>
                  <a:pt x="5704" y="3095"/>
                  <a:pt x="5792" y="3636"/>
                  <a:pt x="5792" y="3636"/>
                </a:cubicBezTo>
                <a:lnTo>
                  <a:pt x="5719" y="3636"/>
                </a:lnTo>
                <a:lnTo>
                  <a:pt x="5719" y="3866"/>
                </a:lnTo>
                <a:lnTo>
                  <a:pt x="5792" y="3866"/>
                </a:lnTo>
                <a:lnTo>
                  <a:pt x="5797" y="5504"/>
                </a:lnTo>
                <a:lnTo>
                  <a:pt x="5797" y="8972"/>
                </a:lnTo>
                <a:cubicBezTo>
                  <a:pt x="5797" y="8862"/>
                  <a:pt x="5709" y="8775"/>
                  <a:pt x="5605" y="8775"/>
                </a:cubicBezTo>
                <a:cubicBezTo>
                  <a:pt x="5496" y="8775"/>
                  <a:pt x="5413" y="8862"/>
                  <a:pt x="5413" y="8972"/>
                </a:cubicBezTo>
                <a:cubicBezTo>
                  <a:pt x="5413" y="8862"/>
                  <a:pt x="5325" y="8775"/>
                  <a:pt x="5216" y="8775"/>
                </a:cubicBezTo>
                <a:cubicBezTo>
                  <a:pt x="5112" y="8775"/>
                  <a:pt x="5024" y="8862"/>
                  <a:pt x="5024" y="8972"/>
                </a:cubicBezTo>
                <a:cubicBezTo>
                  <a:pt x="5024" y="8862"/>
                  <a:pt x="4937" y="8775"/>
                  <a:pt x="4832" y="8775"/>
                </a:cubicBezTo>
                <a:cubicBezTo>
                  <a:pt x="4723" y="8775"/>
                  <a:pt x="4635" y="8862"/>
                  <a:pt x="4635" y="8972"/>
                </a:cubicBezTo>
                <a:cubicBezTo>
                  <a:pt x="4635" y="8862"/>
                  <a:pt x="4553" y="8775"/>
                  <a:pt x="4444" y="8775"/>
                </a:cubicBezTo>
                <a:lnTo>
                  <a:pt x="4444" y="8659"/>
                </a:lnTo>
                <a:cubicBezTo>
                  <a:pt x="4493" y="8659"/>
                  <a:pt x="4531" y="8621"/>
                  <a:pt x="4531" y="8572"/>
                </a:cubicBezTo>
                <a:cubicBezTo>
                  <a:pt x="4531" y="8528"/>
                  <a:pt x="4493" y="8490"/>
                  <a:pt x="4444" y="8490"/>
                </a:cubicBezTo>
                <a:lnTo>
                  <a:pt x="4422" y="8490"/>
                </a:lnTo>
                <a:cubicBezTo>
                  <a:pt x="4559" y="8062"/>
                  <a:pt x="4695" y="7104"/>
                  <a:pt x="3381" y="6622"/>
                </a:cubicBezTo>
                <a:cubicBezTo>
                  <a:pt x="3386" y="6616"/>
                  <a:pt x="3393" y="6616"/>
                  <a:pt x="3393" y="6616"/>
                </a:cubicBezTo>
                <a:cubicBezTo>
                  <a:pt x="3393" y="6616"/>
                  <a:pt x="3024" y="6397"/>
                  <a:pt x="2773" y="6141"/>
                </a:cubicBezTo>
                <a:cubicBezTo>
                  <a:pt x="2576" y="5932"/>
                  <a:pt x="2543" y="5828"/>
                  <a:pt x="2488" y="5805"/>
                </a:cubicBezTo>
                <a:lnTo>
                  <a:pt x="2488" y="5663"/>
                </a:lnTo>
                <a:lnTo>
                  <a:pt x="2516" y="5663"/>
                </a:lnTo>
                <a:cubicBezTo>
                  <a:pt x="2516" y="5663"/>
                  <a:pt x="2559" y="5663"/>
                  <a:pt x="2559" y="5625"/>
                </a:cubicBezTo>
                <a:cubicBezTo>
                  <a:pt x="2559" y="5582"/>
                  <a:pt x="2521" y="5582"/>
                  <a:pt x="2521" y="5582"/>
                </a:cubicBezTo>
                <a:lnTo>
                  <a:pt x="2488" y="5582"/>
                </a:lnTo>
                <a:lnTo>
                  <a:pt x="2488" y="5274"/>
                </a:lnTo>
                <a:lnTo>
                  <a:pt x="2499" y="5274"/>
                </a:lnTo>
                <a:cubicBezTo>
                  <a:pt x="2499" y="5274"/>
                  <a:pt x="2526" y="5274"/>
                  <a:pt x="2526" y="5241"/>
                </a:cubicBezTo>
                <a:cubicBezTo>
                  <a:pt x="2526" y="5214"/>
                  <a:pt x="2499" y="5214"/>
                  <a:pt x="2499" y="5214"/>
                </a:cubicBezTo>
                <a:lnTo>
                  <a:pt x="2488" y="5214"/>
                </a:lnTo>
                <a:lnTo>
                  <a:pt x="2488" y="4885"/>
                </a:lnTo>
                <a:cubicBezTo>
                  <a:pt x="2488" y="4864"/>
                  <a:pt x="2466" y="4842"/>
                  <a:pt x="2450" y="4842"/>
                </a:cubicBezTo>
                <a:cubicBezTo>
                  <a:pt x="2428" y="4842"/>
                  <a:pt x="2412" y="4864"/>
                  <a:pt x="2412" y="4885"/>
                </a:cubicBezTo>
                <a:lnTo>
                  <a:pt x="2412" y="5214"/>
                </a:lnTo>
                <a:lnTo>
                  <a:pt x="2395" y="5214"/>
                </a:lnTo>
                <a:cubicBezTo>
                  <a:pt x="2395" y="5214"/>
                  <a:pt x="2367" y="5214"/>
                  <a:pt x="2367" y="5241"/>
                </a:cubicBezTo>
                <a:cubicBezTo>
                  <a:pt x="2367" y="5274"/>
                  <a:pt x="2400" y="5274"/>
                  <a:pt x="2400" y="5274"/>
                </a:cubicBezTo>
                <a:lnTo>
                  <a:pt x="2412" y="5274"/>
                </a:lnTo>
                <a:lnTo>
                  <a:pt x="2412" y="5582"/>
                </a:lnTo>
                <a:lnTo>
                  <a:pt x="2379" y="5582"/>
                </a:lnTo>
                <a:cubicBezTo>
                  <a:pt x="2379" y="5582"/>
                  <a:pt x="2334" y="5582"/>
                  <a:pt x="2334" y="5625"/>
                </a:cubicBezTo>
                <a:cubicBezTo>
                  <a:pt x="2334" y="5663"/>
                  <a:pt x="2379" y="5663"/>
                  <a:pt x="2379" y="5663"/>
                </a:cubicBezTo>
                <a:lnTo>
                  <a:pt x="2412" y="5663"/>
                </a:lnTo>
                <a:lnTo>
                  <a:pt x="2412" y="5805"/>
                </a:lnTo>
                <a:cubicBezTo>
                  <a:pt x="2351" y="5828"/>
                  <a:pt x="2319" y="5932"/>
                  <a:pt x="2121" y="6141"/>
                </a:cubicBezTo>
                <a:cubicBezTo>
                  <a:pt x="1869" y="6397"/>
                  <a:pt x="1507" y="6616"/>
                  <a:pt x="1507" y="6616"/>
                </a:cubicBezTo>
                <a:cubicBezTo>
                  <a:pt x="139" y="7132"/>
                  <a:pt x="352" y="8145"/>
                  <a:pt x="494" y="8540"/>
                </a:cubicBezTo>
                <a:cubicBezTo>
                  <a:pt x="494" y="8550"/>
                  <a:pt x="489" y="8561"/>
                  <a:pt x="489" y="8572"/>
                </a:cubicBezTo>
                <a:cubicBezTo>
                  <a:pt x="489" y="8611"/>
                  <a:pt x="511" y="8643"/>
                  <a:pt x="544" y="8654"/>
                </a:cubicBezTo>
                <a:cubicBezTo>
                  <a:pt x="560" y="8687"/>
                  <a:pt x="572" y="8709"/>
                  <a:pt x="572" y="8709"/>
                </a:cubicBezTo>
                <a:lnTo>
                  <a:pt x="577" y="8709"/>
                </a:lnTo>
                <a:lnTo>
                  <a:pt x="577" y="8775"/>
                </a:lnTo>
                <a:cubicBezTo>
                  <a:pt x="473" y="8775"/>
                  <a:pt x="385" y="8862"/>
                  <a:pt x="385" y="8972"/>
                </a:cubicBezTo>
                <a:cubicBezTo>
                  <a:pt x="385" y="8862"/>
                  <a:pt x="297" y="8775"/>
                  <a:pt x="188" y="8775"/>
                </a:cubicBezTo>
                <a:cubicBezTo>
                  <a:pt x="94" y="8775"/>
                  <a:pt x="18" y="8841"/>
                  <a:pt x="1" y="8927"/>
                </a:cubicBezTo>
                <a:lnTo>
                  <a:pt x="1" y="14981"/>
                </a:lnTo>
                <a:lnTo>
                  <a:pt x="10398" y="14981"/>
                </a:lnTo>
                <a:lnTo>
                  <a:pt x="10398" y="4579"/>
                </a:lnTo>
                <a:cubicBezTo>
                  <a:pt x="10337" y="4551"/>
                  <a:pt x="10272" y="4524"/>
                  <a:pt x="10206" y="4503"/>
                </a:cubicBezTo>
                <a:cubicBezTo>
                  <a:pt x="10206" y="4503"/>
                  <a:pt x="9225" y="3834"/>
                  <a:pt x="9132" y="3439"/>
                </a:cubicBezTo>
                <a:lnTo>
                  <a:pt x="9132" y="3270"/>
                </a:lnTo>
                <a:lnTo>
                  <a:pt x="9165" y="3270"/>
                </a:lnTo>
                <a:cubicBezTo>
                  <a:pt x="9165" y="3270"/>
                  <a:pt x="9220" y="3270"/>
                  <a:pt x="9220" y="3221"/>
                </a:cubicBezTo>
                <a:cubicBezTo>
                  <a:pt x="9220" y="3176"/>
                  <a:pt x="9170" y="3176"/>
                  <a:pt x="9170" y="3176"/>
                </a:cubicBezTo>
                <a:lnTo>
                  <a:pt x="9132" y="3176"/>
                </a:lnTo>
                <a:lnTo>
                  <a:pt x="9132" y="2804"/>
                </a:lnTo>
                <a:lnTo>
                  <a:pt x="9144" y="2804"/>
                </a:lnTo>
                <a:cubicBezTo>
                  <a:pt x="9144" y="2804"/>
                  <a:pt x="9182" y="2804"/>
                  <a:pt x="9182" y="2771"/>
                </a:cubicBezTo>
                <a:cubicBezTo>
                  <a:pt x="9182" y="2739"/>
                  <a:pt x="9149" y="2739"/>
                  <a:pt x="9149" y="2739"/>
                </a:cubicBezTo>
                <a:lnTo>
                  <a:pt x="9132" y="2739"/>
                </a:lnTo>
                <a:lnTo>
                  <a:pt x="9088" y="2005"/>
                </a:lnTo>
                <a:lnTo>
                  <a:pt x="9039" y="2739"/>
                </a:lnTo>
                <a:lnTo>
                  <a:pt x="9023" y="2739"/>
                </a:lnTo>
                <a:cubicBezTo>
                  <a:pt x="9023" y="2739"/>
                  <a:pt x="8990" y="2739"/>
                  <a:pt x="8990" y="2771"/>
                </a:cubicBezTo>
                <a:cubicBezTo>
                  <a:pt x="8990" y="2804"/>
                  <a:pt x="9028" y="2804"/>
                  <a:pt x="9028" y="2804"/>
                </a:cubicBezTo>
                <a:lnTo>
                  <a:pt x="9039" y="2804"/>
                </a:lnTo>
                <a:lnTo>
                  <a:pt x="9039" y="3176"/>
                </a:lnTo>
                <a:lnTo>
                  <a:pt x="9000" y="3176"/>
                </a:lnTo>
                <a:cubicBezTo>
                  <a:pt x="9000" y="3176"/>
                  <a:pt x="8952" y="3176"/>
                  <a:pt x="8952" y="3221"/>
                </a:cubicBezTo>
                <a:cubicBezTo>
                  <a:pt x="8952" y="3270"/>
                  <a:pt x="9006" y="3270"/>
                  <a:pt x="9006" y="3270"/>
                </a:cubicBezTo>
                <a:lnTo>
                  <a:pt x="9039" y="3270"/>
                </a:lnTo>
                <a:lnTo>
                  <a:pt x="9039" y="3439"/>
                </a:lnTo>
                <a:cubicBezTo>
                  <a:pt x="8962" y="3889"/>
                  <a:pt x="7966" y="4503"/>
                  <a:pt x="7966" y="4503"/>
                </a:cubicBezTo>
                <a:cubicBezTo>
                  <a:pt x="7381" y="4720"/>
                  <a:pt x="7042" y="5016"/>
                  <a:pt x="6849" y="5333"/>
                </a:cubicBezTo>
                <a:cubicBezTo>
                  <a:pt x="6823" y="5323"/>
                  <a:pt x="6797" y="5312"/>
                  <a:pt x="6766" y="5312"/>
                </a:cubicBezTo>
                <a:cubicBezTo>
                  <a:pt x="6745" y="5312"/>
                  <a:pt x="6717" y="5319"/>
                  <a:pt x="6700" y="5324"/>
                </a:cubicBezTo>
                <a:lnTo>
                  <a:pt x="6700" y="3866"/>
                </a:lnTo>
                <a:lnTo>
                  <a:pt x="6777" y="3866"/>
                </a:lnTo>
                <a:lnTo>
                  <a:pt x="6777" y="3636"/>
                </a:lnTo>
                <a:lnTo>
                  <a:pt x="6700" y="3636"/>
                </a:lnTo>
                <a:cubicBezTo>
                  <a:pt x="6700" y="3636"/>
                  <a:pt x="6788" y="3095"/>
                  <a:pt x="7100" y="3095"/>
                </a:cubicBezTo>
                <a:cubicBezTo>
                  <a:pt x="7100" y="3095"/>
                  <a:pt x="7122" y="2946"/>
                  <a:pt x="6777" y="2870"/>
                </a:cubicBezTo>
                <a:lnTo>
                  <a:pt x="6777" y="1594"/>
                </a:lnTo>
                <a:lnTo>
                  <a:pt x="6952" y="1594"/>
                </a:lnTo>
                <a:lnTo>
                  <a:pt x="6952" y="1364"/>
                </a:lnTo>
                <a:lnTo>
                  <a:pt x="6777" y="1364"/>
                </a:lnTo>
                <a:cubicBezTo>
                  <a:pt x="6777" y="1364"/>
                  <a:pt x="6819" y="792"/>
                  <a:pt x="6416" y="665"/>
                </a:cubicBezTo>
                <a:cubicBezTo>
                  <a:pt x="6409" y="605"/>
                  <a:pt x="6388" y="520"/>
                  <a:pt x="6333" y="476"/>
                </a:cubicBezTo>
                <a:cubicBezTo>
                  <a:pt x="6335" y="431"/>
                  <a:pt x="6343" y="97"/>
                  <a:pt x="624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grpSp>
        <p:nvGrpSpPr>
          <p:cNvPr id="644" name="Google Shape;655;p17">
            <a:extLst>
              <a:ext uri="{FF2B5EF4-FFF2-40B4-BE49-F238E27FC236}">
                <a16:creationId xmlns:a16="http://schemas.microsoft.com/office/drawing/2014/main" id="{FD73A7B1-97D5-9022-990E-DDDAD35438CC}"/>
              </a:ext>
            </a:extLst>
          </p:cNvPr>
          <p:cNvGrpSpPr>
            <a:grpSpLocks/>
          </p:cNvGrpSpPr>
          <p:nvPr/>
        </p:nvGrpSpPr>
        <p:grpSpPr bwMode="auto">
          <a:xfrm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645" name="Google Shape;656;p17">
              <a:extLst>
                <a:ext uri="{FF2B5EF4-FFF2-40B4-BE49-F238E27FC236}">
                  <a16:creationId xmlns:a16="http://schemas.microsoft.com/office/drawing/2014/main" id="{28FE2CE0-9161-A3EA-EFAD-2C6A79C21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10143 w 98960"/>
                <a:gd name="T1" fmla="*/ 0 h 15027"/>
                <a:gd name="T2" fmla="*/ 0 w 98960"/>
                <a:gd name="T3" fmla="*/ 708 h 15027"/>
                <a:gd name="T4" fmla="*/ 0 w 98960"/>
                <a:gd name="T5" fmla="*/ 15026 h 15027"/>
                <a:gd name="T6" fmla="*/ 98960 w 98960"/>
                <a:gd name="T7" fmla="*/ 15026 h 15027"/>
                <a:gd name="T8" fmla="*/ 98960 w 98960"/>
                <a:gd name="T9" fmla="*/ 5162 h 15027"/>
                <a:gd name="T10" fmla="*/ 74162 w 98960"/>
                <a:gd name="T11" fmla="*/ 10860 h 15027"/>
                <a:gd name="T12" fmla="*/ 49948 w 98960"/>
                <a:gd name="T13" fmla="*/ 6224 h 15027"/>
                <a:gd name="T14" fmla="*/ 10143 w 98960"/>
                <a:gd name="T15" fmla="*/ 0 h 15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46" name="Google Shape;657;p17">
              <a:extLst>
                <a:ext uri="{FF2B5EF4-FFF2-40B4-BE49-F238E27FC236}">
                  <a16:creationId xmlns:a16="http://schemas.microsoft.com/office/drawing/2014/main" id="{AF746415-5026-2D12-2A43-99F52C099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2820 w 98960"/>
                <a:gd name="T1" fmla="*/ 0 h 6896"/>
                <a:gd name="T2" fmla="*/ 0 w 98960"/>
                <a:gd name="T3" fmla="*/ 514 h 6896"/>
                <a:gd name="T4" fmla="*/ 0 w 98960"/>
                <a:gd name="T5" fmla="*/ 6895 h 6896"/>
                <a:gd name="T6" fmla="*/ 98960 w 98960"/>
                <a:gd name="T7" fmla="*/ 6895 h 6896"/>
                <a:gd name="T8" fmla="*/ 98960 w 98960"/>
                <a:gd name="T9" fmla="*/ 563 h 6896"/>
                <a:gd name="T10" fmla="*/ 71109 w 98960"/>
                <a:gd name="T11" fmla="*/ 6022 h 6896"/>
                <a:gd name="T12" fmla="*/ 55699 w 98960"/>
                <a:gd name="T13" fmla="*/ 4967 h 6896"/>
                <a:gd name="T14" fmla="*/ 12820 w 98960"/>
                <a:gd name="T15" fmla="*/ 0 h 6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47" name="Google Shape;658;p17">
              <a:extLst>
                <a:ext uri="{FF2B5EF4-FFF2-40B4-BE49-F238E27FC236}">
                  <a16:creationId xmlns:a16="http://schemas.microsoft.com/office/drawing/2014/main" id="{9E86442A-0BAE-4938-ECB7-2ED6D3DD2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5692 w 98960"/>
                <a:gd name="T1" fmla="*/ 0 h 9764"/>
                <a:gd name="T2" fmla="*/ 0 w 98960"/>
                <a:gd name="T3" fmla="*/ 1153 h 9764"/>
                <a:gd name="T4" fmla="*/ 0 w 98960"/>
                <a:gd name="T5" fmla="*/ 5759 h 9764"/>
                <a:gd name="T6" fmla="*/ 15063 w 98960"/>
                <a:gd name="T7" fmla="*/ 4930 h 9764"/>
                <a:gd name="T8" fmla="*/ 50572 w 98960"/>
                <a:gd name="T9" fmla="*/ 9763 h 9764"/>
                <a:gd name="T10" fmla="*/ 87002 w 98960"/>
                <a:gd name="T11" fmla="*/ 9763 h 9764"/>
                <a:gd name="T12" fmla="*/ 98960 w 98960"/>
                <a:gd name="T13" fmla="*/ 5890 h 9764"/>
                <a:gd name="T14" fmla="*/ 98960 w 98960"/>
                <a:gd name="T15" fmla="*/ 1926 h 9764"/>
                <a:gd name="T16" fmla="*/ 72943 w 98960"/>
                <a:gd name="T17" fmla="*/ 7767 h 9764"/>
                <a:gd name="T18" fmla="*/ 46120 w 98960"/>
                <a:gd name="T19" fmla="*/ 3969 h 9764"/>
                <a:gd name="T20" fmla="*/ 15692 w 98960"/>
                <a:gd name="T21" fmla="*/ 0 h 9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48" name="Google Shape;659;p17">
              <a:extLst>
                <a:ext uri="{FF2B5EF4-FFF2-40B4-BE49-F238E27FC236}">
                  <a16:creationId xmlns:a16="http://schemas.microsoft.com/office/drawing/2014/main" id="{EB6D0688-9F4A-F40C-EF88-F5D1FCA4B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10139 w 34426"/>
                <a:gd name="T1" fmla="*/ 0 h 6753"/>
                <a:gd name="T2" fmla="*/ 1567 w 34426"/>
                <a:gd name="T3" fmla="*/ 466 h 6753"/>
                <a:gd name="T4" fmla="*/ 7 w 34426"/>
                <a:gd name="T5" fmla="*/ 706 h 6753"/>
                <a:gd name="T6" fmla="*/ 0 w 34426"/>
                <a:gd name="T7" fmla="*/ 706 h 6753"/>
                <a:gd name="T8" fmla="*/ 0 w 34426"/>
                <a:gd name="T9" fmla="*/ 6414 h 6753"/>
                <a:gd name="T10" fmla="*/ 15688 w 34426"/>
                <a:gd name="T11" fmla="*/ 5264 h 6753"/>
                <a:gd name="T12" fmla="*/ 34426 w 34426"/>
                <a:gd name="T13" fmla="*/ 6753 h 6753"/>
                <a:gd name="T14" fmla="*/ 8704 w 34426"/>
                <a:gd name="T15" fmla="*/ 2771 h 6753"/>
                <a:gd name="T16" fmla="*/ 19265 w 34426"/>
                <a:gd name="T17" fmla="*/ 395 h 6753"/>
                <a:gd name="T18" fmla="*/ 10139 w 34426"/>
                <a:gd name="T19" fmla="*/ 0 h 6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49" name="Google Shape;660;p17">
              <a:extLst>
                <a:ext uri="{FF2B5EF4-FFF2-40B4-BE49-F238E27FC236}">
                  <a16:creationId xmlns:a16="http://schemas.microsoft.com/office/drawing/2014/main" id="{22FFFC25-7838-44B6-CB9A-7C06413DF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3350 w 18882"/>
                <a:gd name="T1" fmla="*/ 1 h 4822"/>
                <a:gd name="T2" fmla="*/ 13350 w 18882"/>
                <a:gd name="T3" fmla="*/ 1 h 4822"/>
                <a:gd name="T4" fmla="*/ 0 w 18882"/>
                <a:gd name="T5" fmla="*/ 817 h 4822"/>
                <a:gd name="T6" fmla="*/ 0 w 18882"/>
                <a:gd name="T7" fmla="*/ 4821 h 4822"/>
                <a:gd name="T8" fmla="*/ 18881 w 18882"/>
                <a:gd name="T9" fmla="*/ 4821 h 4822"/>
                <a:gd name="T10" fmla="*/ 13350 w 18882"/>
                <a:gd name="T11" fmla="*/ 1 h 4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50" name="Google Shape;661;p17">
              <a:extLst>
                <a:ext uri="{FF2B5EF4-FFF2-40B4-BE49-F238E27FC236}">
                  <a16:creationId xmlns:a16="http://schemas.microsoft.com/office/drawing/2014/main" id="{0DCC16AF-AD06-05A5-99B2-63B33AB51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5688 w 34431"/>
                <a:gd name="T1" fmla="*/ 1 h 5757"/>
                <a:gd name="T2" fmla="*/ 0 w 34431"/>
                <a:gd name="T3" fmla="*/ 1151 h 5757"/>
                <a:gd name="T4" fmla="*/ 0 w 34431"/>
                <a:gd name="T5" fmla="*/ 3380 h 5757"/>
                <a:gd name="T6" fmla="*/ 0 w 34431"/>
                <a:gd name="T7" fmla="*/ 5757 h 5757"/>
                <a:gd name="T8" fmla="*/ 13350 w 34431"/>
                <a:gd name="T9" fmla="*/ 4941 h 5757"/>
                <a:gd name="T10" fmla="*/ 30707 w 34431"/>
                <a:gd name="T11" fmla="*/ 1376 h 5757"/>
                <a:gd name="T12" fmla="*/ 34431 w 34431"/>
                <a:gd name="T13" fmla="*/ 1490 h 5757"/>
                <a:gd name="T14" fmla="*/ 15688 w 34431"/>
                <a:gd name="T15" fmla="*/ 1 h 5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54" name="Google Shape;662;p17">
              <a:extLst>
                <a:ext uri="{FF2B5EF4-FFF2-40B4-BE49-F238E27FC236}">
                  <a16:creationId xmlns:a16="http://schemas.microsoft.com/office/drawing/2014/main" id="{8D5D163A-0D72-6C97-79D0-172BD25DE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1 h 3814"/>
                <a:gd name="T2" fmla="*/ 17095 w 22331"/>
                <a:gd name="T3" fmla="*/ 3265 h 3814"/>
                <a:gd name="T4" fmla="*/ 19954 w 22331"/>
                <a:gd name="T5" fmla="*/ 3813 h 3814"/>
                <a:gd name="T6" fmla="*/ 0 w 22331"/>
                <a:gd name="T7" fmla="*/ 1 h 3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55" name="Google Shape;663;p17">
              <a:extLst>
                <a:ext uri="{FF2B5EF4-FFF2-40B4-BE49-F238E27FC236}">
                  <a16:creationId xmlns:a16="http://schemas.microsoft.com/office/drawing/2014/main" id="{4B2DEAF4-2383-E8B0-7435-A7DE8428D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6768 w 16768"/>
                <a:gd name="T1" fmla="*/ 1 h 7259"/>
                <a:gd name="T2" fmla="*/ 0 w 16768"/>
                <a:gd name="T3" fmla="*/ 7258 h 7259"/>
                <a:gd name="T4" fmla="*/ 16768 w 16768"/>
                <a:gd name="T5" fmla="*/ 2028 h 7259"/>
                <a:gd name="T6" fmla="*/ 16768 w 16768"/>
                <a:gd name="T7" fmla="*/ 1 h 7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56" name="Google Shape;664;p17">
              <a:extLst>
                <a:ext uri="{FF2B5EF4-FFF2-40B4-BE49-F238E27FC236}">
                  <a16:creationId xmlns:a16="http://schemas.microsoft.com/office/drawing/2014/main" id="{4691B08A-9235-7B6B-C9ED-B6FE26C00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5747 w 5747"/>
                <a:gd name="T1" fmla="*/ 0 h 3874"/>
                <a:gd name="T2" fmla="*/ 4157 w 5747"/>
                <a:gd name="T3" fmla="*/ 663 h 3874"/>
                <a:gd name="T4" fmla="*/ 1 w 5747"/>
                <a:gd name="T5" fmla="*/ 3873 h 3874"/>
                <a:gd name="T6" fmla="*/ 5747 w 5747"/>
                <a:gd name="T7" fmla="*/ 3873 h 3874"/>
                <a:gd name="T8" fmla="*/ 5747 w 5747"/>
                <a:gd name="T9" fmla="*/ 0 h 3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57" name="Google Shape;665;p17">
              <a:extLst>
                <a:ext uri="{FF2B5EF4-FFF2-40B4-BE49-F238E27FC236}">
                  <a16:creationId xmlns:a16="http://schemas.microsoft.com/office/drawing/2014/main" id="{7ED90441-3DAE-7BA2-88DD-379D8BE7F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6768 w 16768"/>
                <a:gd name="T1" fmla="*/ 1 h 5232"/>
                <a:gd name="T2" fmla="*/ 0 w 16768"/>
                <a:gd name="T3" fmla="*/ 5231 h 5232"/>
                <a:gd name="T4" fmla="*/ 177 w 16768"/>
                <a:gd name="T5" fmla="*/ 5231 h 5232"/>
                <a:gd name="T6" fmla="*/ 14822 w 16768"/>
                <a:gd name="T7" fmla="*/ 2514 h 5232"/>
                <a:gd name="T8" fmla="*/ 14867 w 16768"/>
                <a:gd name="T9" fmla="*/ 2514 h 5232"/>
                <a:gd name="T10" fmla="*/ 15178 w 16768"/>
                <a:gd name="T11" fmla="*/ 4628 h 5232"/>
                <a:gd name="T12" fmla="*/ 16768 w 16768"/>
                <a:gd name="T13" fmla="*/ 3965 h 5232"/>
                <a:gd name="T14" fmla="*/ 16768 w 16768"/>
                <a:gd name="T15" fmla="*/ 1 h 5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651" name="Google Shape;651;p17"/>
          <p:cNvSpPr txBox="1">
            <a:spLocks noGrp="1"/>
          </p:cNvSpPr>
          <p:nvPr>
            <p:ph type="title"/>
          </p:nvPr>
        </p:nvSpPr>
        <p:spPr>
          <a:xfrm>
            <a:off x="950967" y="1639284"/>
            <a:ext cx="4964400" cy="2230800"/>
          </a:xfrm>
          <a:prstGeom prst="rect">
            <a:avLst/>
          </a:prstGeom>
        </p:spPr>
        <p:txBody>
          <a:bodyPr spcFirstLastPara="1" anchor="b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652" name="Google Shape;652;p17"/>
          <p:cNvSpPr txBox="1">
            <a:spLocks noGrp="1"/>
          </p:cNvSpPr>
          <p:nvPr>
            <p:ph type="subTitle" idx="1"/>
          </p:nvPr>
        </p:nvSpPr>
        <p:spPr>
          <a:xfrm>
            <a:off x="950967" y="4174717"/>
            <a:ext cx="4964400" cy="10440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3" name="Google Shape;653;p17"/>
          <p:cNvSpPr>
            <a:spLocks noGrp="1"/>
          </p:cNvSpPr>
          <p:nvPr>
            <p:ph type="pic" idx="2"/>
          </p:nvPr>
        </p:nvSpPr>
        <p:spPr>
          <a:xfrm>
            <a:off x="7141833" y="992200"/>
            <a:ext cx="4099200" cy="4873600"/>
          </a:xfrm>
          <a:prstGeom prst="round2DiagRect">
            <a:avLst>
              <a:gd name="adj1" fmla="val 16667"/>
              <a:gd name="adj2" fmla="val 0"/>
            </a:avLst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2676115361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667;p18">
            <a:extLst>
              <a:ext uri="{FF2B5EF4-FFF2-40B4-BE49-F238E27FC236}">
                <a16:creationId xmlns:a16="http://schemas.microsoft.com/office/drawing/2014/main" id="{26FDC332-65DC-CCAE-10D2-00ECE991C20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668;p18">
              <a:extLst>
                <a:ext uri="{FF2B5EF4-FFF2-40B4-BE49-F238E27FC236}">
                  <a16:creationId xmlns:a16="http://schemas.microsoft.com/office/drawing/2014/main" id="{7BDC4C48-9AE3-BB2E-1869-D4032BF7A3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669;p18">
                <a:extLst>
                  <a:ext uri="{FF2B5EF4-FFF2-40B4-BE49-F238E27FC236}">
                    <a16:creationId xmlns:a16="http://schemas.microsoft.com/office/drawing/2014/main" id="{E0AD4CCC-8BA6-AEF6-0FA8-384097C2EA05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670;p18">
                <a:extLst>
                  <a:ext uri="{FF2B5EF4-FFF2-40B4-BE49-F238E27FC236}">
                    <a16:creationId xmlns:a16="http://schemas.microsoft.com/office/drawing/2014/main" id="{2D6522EE-2730-DD23-65C3-D81B8FAFE032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671;p18">
                <a:extLst>
                  <a:ext uri="{FF2B5EF4-FFF2-40B4-BE49-F238E27FC236}">
                    <a16:creationId xmlns:a16="http://schemas.microsoft.com/office/drawing/2014/main" id="{2BF6BBCE-485C-FC26-E46C-366195521B69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672;p18">
                <a:extLst>
                  <a:ext uri="{FF2B5EF4-FFF2-40B4-BE49-F238E27FC236}">
                    <a16:creationId xmlns:a16="http://schemas.microsoft.com/office/drawing/2014/main" id="{3BD5E48A-E02B-FF49-D193-5DC7D96DAD5B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673;p18">
                <a:extLst>
                  <a:ext uri="{FF2B5EF4-FFF2-40B4-BE49-F238E27FC236}">
                    <a16:creationId xmlns:a16="http://schemas.microsoft.com/office/drawing/2014/main" id="{1FF4B2C9-22B6-00B2-F611-44F389DFC7C7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674;p18">
                <a:extLst>
                  <a:ext uri="{FF2B5EF4-FFF2-40B4-BE49-F238E27FC236}">
                    <a16:creationId xmlns:a16="http://schemas.microsoft.com/office/drawing/2014/main" id="{1434F931-68FE-CE40-60D8-025E21FC739A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675;p18">
                <a:extLst>
                  <a:ext uri="{FF2B5EF4-FFF2-40B4-BE49-F238E27FC236}">
                    <a16:creationId xmlns:a16="http://schemas.microsoft.com/office/drawing/2014/main" id="{62835CD5-A020-D42D-743C-9F07AFE196E6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676;p18">
                <a:extLst>
                  <a:ext uri="{FF2B5EF4-FFF2-40B4-BE49-F238E27FC236}">
                    <a16:creationId xmlns:a16="http://schemas.microsoft.com/office/drawing/2014/main" id="{D28692D2-4522-CB0A-B8CA-AAFFFC5AEB2B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677;p18">
                <a:extLst>
                  <a:ext uri="{FF2B5EF4-FFF2-40B4-BE49-F238E27FC236}">
                    <a16:creationId xmlns:a16="http://schemas.microsoft.com/office/drawing/2014/main" id="{92D4AA51-2157-6958-6F37-C6F454997917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678;p18">
                <a:extLst>
                  <a:ext uri="{FF2B5EF4-FFF2-40B4-BE49-F238E27FC236}">
                    <a16:creationId xmlns:a16="http://schemas.microsoft.com/office/drawing/2014/main" id="{8EA4D319-A120-3D05-57E5-E2BA145F9BCC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679;p18">
                <a:extLst>
                  <a:ext uri="{FF2B5EF4-FFF2-40B4-BE49-F238E27FC236}">
                    <a16:creationId xmlns:a16="http://schemas.microsoft.com/office/drawing/2014/main" id="{E822BF42-850F-FD9A-1DA3-CA6442ECCB84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680;p18">
                <a:extLst>
                  <a:ext uri="{FF2B5EF4-FFF2-40B4-BE49-F238E27FC236}">
                    <a16:creationId xmlns:a16="http://schemas.microsoft.com/office/drawing/2014/main" id="{6771C210-0930-A7BA-95D0-D0519291EA09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72" name="Google Shape;681;p18">
                <a:extLst>
                  <a:ext uri="{FF2B5EF4-FFF2-40B4-BE49-F238E27FC236}">
                    <a16:creationId xmlns:a16="http://schemas.microsoft.com/office/drawing/2014/main" id="{994CB099-6E1D-CAAD-DF4D-D2AD2933572A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73" name="Google Shape;682;p18">
                <a:extLst>
                  <a:ext uri="{FF2B5EF4-FFF2-40B4-BE49-F238E27FC236}">
                    <a16:creationId xmlns:a16="http://schemas.microsoft.com/office/drawing/2014/main" id="{8F729DC4-FD60-1255-CE3F-FD83A62F3CD8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74" name="Google Shape;683;p18">
                <a:extLst>
                  <a:ext uri="{FF2B5EF4-FFF2-40B4-BE49-F238E27FC236}">
                    <a16:creationId xmlns:a16="http://schemas.microsoft.com/office/drawing/2014/main" id="{2B3D6529-FCE7-8783-41E4-CB7D6F27C3E1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684;p18">
              <a:extLst>
                <a:ext uri="{FF2B5EF4-FFF2-40B4-BE49-F238E27FC236}">
                  <a16:creationId xmlns:a16="http://schemas.microsoft.com/office/drawing/2014/main" id="{609E60B4-AD09-D263-0399-14E766E437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685;p18">
                <a:extLst>
                  <a:ext uri="{FF2B5EF4-FFF2-40B4-BE49-F238E27FC236}">
                    <a16:creationId xmlns:a16="http://schemas.microsoft.com/office/drawing/2014/main" id="{F71B74B6-94FB-1BD9-9D7A-F6464F24F7C3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686;p18">
                <a:extLst>
                  <a:ext uri="{FF2B5EF4-FFF2-40B4-BE49-F238E27FC236}">
                    <a16:creationId xmlns:a16="http://schemas.microsoft.com/office/drawing/2014/main" id="{D3C033F0-A30F-92CB-A8BE-9B43E296284E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687;p18">
                <a:extLst>
                  <a:ext uri="{FF2B5EF4-FFF2-40B4-BE49-F238E27FC236}">
                    <a16:creationId xmlns:a16="http://schemas.microsoft.com/office/drawing/2014/main" id="{11C153FF-3CB5-8C5E-80D5-A8C27A3B181C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688;p18">
                <a:extLst>
                  <a:ext uri="{FF2B5EF4-FFF2-40B4-BE49-F238E27FC236}">
                    <a16:creationId xmlns:a16="http://schemas.microsoft.com/office/drawing/2014/main" id="{6105A6FA-C8E3-25DF-154E-875F88779661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689;p18">
                <a:extLst>
                  <a:ext uri="{FF2B5EF4-FFF2-40B4-BE49-F238E27FC236}">
                    <a16:creationId xmlns:a16="http://schemas.microsoft.com/office/drawing/2014/main" id="{E3F7D4AA-4811-EAAB-4AAD-90FECAEC434D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690;p18">
                <a:extLst>
                  <a:ext uri="{FF2B5EF4-FFF2-40B4-BE49-F238E27FC236}">
                    <a16:creationId xmlns:a16="http://schemas.microsoft.com/office/drawing/2014/main" id="{4A9FCCAB-9A90-A30F-50E1-50488988A89A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691;p18">
                <a:extLst>
                  <a:ext uri="{FF2B5EF4-FFF2-40B4-BE49-F238E27FC236}">
                    <a16:creationId xmlns:a16="http://schemas.microsoft.com/office/drawing/2014/main" id="{7A08CA9B-DCA0-5243-1581-46B454B6FE3B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692;p18">
                <a:extLst>
                  <a:ext uri="{FF2B5EF4-FFF2-40B4-BE49-F238E27FC236}">
                    <a16:creationId xmlns:a16="http://schemas.microsoft.com/office/drawing/2014/main" id="{11364F99-BCDB-F56E-16C7-61F9D2B30CFE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693;p18">
                <a:extLst>
                  <a:ext uri="{FF2B5EF4-FFF2-40B4-BE49-F238E27FC236}">
                    <a16:creationId xmlns:a16="http://schemas.microsoft.com/office/drawing/2014/main" id="{962C8737-C1E9-8363-68F8-42B9CA937DBD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694;p18">
                <a:extLst>
                  <a:ext uri="{FF2B5EF4-FFF2-40B4-BE49-F238E27FC236}">
                    <a16:creationId xmlns:a16="http://schemas.microsoft.com/office/drawing/2014/main" id="{A6C1F752-8843-DD52-122B-8303D52C6338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695;p18">
                <a:extLst>
                  <a:ext uri="{FF2B5EF4-FFF2-40B4-BE49-F238E27FC236}">
                    <a16:creationId xmlns:a16="http://schemas.microsoft.com/office/drawing/2014/main" id="{D22A8082-B559-52D8-DC1C-3ED771A8F79C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696;p18">
                <a:extLst>
                  <a:ext uri="{FF2B5EF4-FFF2-40B4-BE49-F238E27FC236}">
                    <a16:creationId xmlns:a16="http://schemas.microsoft.com/office/drawing/2014/main" id="{0A3C4256-9EC5-531F-6623-30F744186515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697;p18">
                <a:extLst>
                  <a:ext uri="{FF2B5EF4-FFF2-40B4-BE49-F238E27FC236}">
                    <a16:creationId xmlns:a16="http://schemas.microsoft.com/office/drawing/2014/main" id="{67E978C2-6E8B-E7A6-8AE0-CC0F1D7459BB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698;p18">
                <a:extLst>
                  <a:ext uri="{FF2B5EF4-FFF2-40B4-BE49-F238E27FC236}">
                    <a16:creationId xmlns:a16="http://schemas.microsoft.com/office/drawing/2014/main" id="{5BB69A9F-3F5B-AB67-AE97-2810EDEC16DB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699;p18">
                <a:extLst>
                  <a:ext uri="{FF2B5EF4-FFF2-40B4-BE49-F238E27FC236}">
                    <a16:creationId xmlns:a16="http://schemas.microsoft.com/office/drawing/2014/main" id="{3A8B844B-6138-BE12-EDF9-6AB9C52D5E0F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675" name="Google Shape;702;p18">
            <a:extLst>
              <a:ext uri="{FF2B5EF4-FFF2-40B4-BE49-F238E27FC236}">
                <a16:creationId xmlns:a16="http://schemas.microsoft.com/office/drawing/2014/main" id="{9CF3D075-228C-14B5-E0A7-1B802B2A529E}"/>
              </a:ext>
            </a:extLst>
          </p:cNvPr>
          <p:cNvGrpSpPr>
            <a:grpSpLocks/>
          </p:cNvGrpSpPr>
          <p:nvPr/>
        </p:nvGrpSpPr>
        <p:grpSpPr bwMode="auto">
          <a:xfrm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676" name="Google Shape;703;p18">
              <a:extLst>
                <a:ext uri="{FF2B5EF4-FFF2-40B4-BE49-F238E27FC236}">
                  <a16:creationId xmlns:a16="http://schemas.microsoft.com/office/drawing/2014/main" id="{5271096F-1A70-3E62-3840-D23E04282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10143 w 98960"/>
                <a:gd name="T1" fmla="*/ 0 h 15027"/>
                <a:gd name="T2" fmla="*/ 0 w 98960"/>
                <a:gd name="T3" fmla="*/ 708 h 15027"/>
                <a:gd name="T4" fmla="*/ 0 w 98960"/>
                <a:gd name="T5" fmla="*/ 15026 h 15027"/>
                <a:gd name="T6" fmla="*/ 98960 w 98960"/>
                <a:gd name="T7" fmla="*/ 15026 h 15027"/>
                <a:gd name="T8" fmla="*/ 98960 w 98960"/>
                <a:gd name="T9" fmla="*/ 5162 h 15027"/>
                <a:gd name="T10" fmla="*/ 74162 w 98960"/>
                <a:gd name="T11" fmla="*/ 10860 h 15027"/>
                <a:gd name="T12" fmla="*/ 49948 w 98960"/>
                <a:gd name="T13" fmla="*/ 6224 h 15027"/>
                <a:gd name="T14" fmla="*/ 10143 w 98960"/>
                <a:gd name="T15" fmla="*/ 0 h 15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77" name="Google Shape;704;p18">
              <a:extLst>
                <a:ext uri="{FF2B5EF4-FFF2-40B4-BE49-F238E27FC236}">
                  <a16:creationId xmlns:a16="http://schemas.microsoft.com/office/drawing/2014/main" id="{DDC73525-2BAD-AE07-3E63-E63F32FE1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2820 w 98960"/>
                <a:gd name="T1" fmla="*/ 0 h 6896"/>
                <a:gd name="T2" fmla="*/ 0 w 98960"/>
                <a:gd name="T3" fmla="*/ 514 h 6896"/>
                <a:gd name="T4" fmla="*/ 0 w 98960"/>
                <a:gd name="T5" fmla="*/ 6895 h 6896"/>
                <a:gd name="T6" fmla="*/ 98960 w 98960"/>
                <a:gd name="T7" fmla="*/ 6895 h 6896"/>
                <a:gd name="T8" fmla="*/ 98960 w 98960"/>
                <a:gd name="T9" fmla="*/ 563 h 6896"/>
                <a:gd name="T10" fmla="*/ 71109 w 98960"/>
                <a:gd name="T11" fmla="*/ 6022 h 6896"/>
                <a:gd name="T12" fmla="*/ 55699 w 98960"/>
                <a:gd name="T13" fmla="*/ 4967 h 6896"/>
                <a:gd name="T14" fmla="*/ 12820 w 98960"/>
                <a:gd name="T15" fmla="*/ 0 h 6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78" name="Google Shape;705;p18">
              <a:extLst>
                <a:ext uri="{FF2B5EF4-FFF2-40B4-BE49-F238E27FC236}">
                  <a16:creationId xmlns:a16="http://schemas.microsoft.com/office/drawing/2014/main" id="{4FEB4B79-FF05-71C7-CE71-3278A0EE5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5692 w 98960"/>
                <a:gd name="T1" fmla="*/ 0 h 9764"/>
                <a:gd name="T2" fmla="*/ 0 w 98960"/>
                <a:gd name="T3" fmla="*/ 1153 h 9764"/>
                <a:gd name="T4" fmla="*/ 0 w 98960"/>
                <a:gd name="T5" fmla="*/ 5759 h 9764"/>
                <a:gd name="T6" fmla="*/ 15063 w 98960"/>
                <a:gd name="T7" fmla="*/ 4930 h 9764"/>
                <a:gd name="T8" fmla="*/ 50572 w 98960"/>
                <a:gd name="T9" fmla="*/ 9763 h 9764"/>
                <a:gd name="T10" fmla="*/ 87002 w 98960"/>
                <a:gd name="T11" fmla="*/ 9763 h 9764"/>
                <a:gd name="T12" fmla="*/ 98960 w 98960"/>
                <a:gd name="T13" fmla="*/ 5890 h 9764"/>
                <a:gd name="T14" fmla="*/ 98960 w 98960"/>
                <a:gd name="T15" fmla="*/ 1926 h 9764"/>
                <a:gd name="T16" fmla="*/ 72943 w 98960"/>
                <a:gd name="T17" fmla="*/ 7767 h 9764"/>
                <a:gd name="T18" fmla="*/ 46120 w 98960"/>
                <a:gd name="T19" fmla="*/ 3969 h 9764"/>
                <a:gd name="T20" fmla="*/ 15692 w 98960"/>
                <a:gd name="T21" fmla="*/ 0 h 9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79" name="Google Shape;706;p18">
              <a:extLst>
                <a:ext uri="{FF2B5EF4-FFF2-40B4-BE49-F238E27FC236}">
                  <a16:creationId xmlns:a16="http://schemas.microsoft.com/office/drawing/2014/main" id="{69406B96-86A9-3CA3-EEF2-3BBF100FD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10139 w 34426"/>
                <a:gd name="T1" fmla="*/ 0 h 6753"/>
                <a:gd name="T2" fmla="*/ 1567 w 34426"/>
                <a:gd name="T3" fmla="*/ 466 h 6753"/>
                <a:gd name="T4" fmla="*/ 7 w 34426"/>
                <a:gd name="T5" fmla="*/ 706 h 6753"/>
                <a:gd name="T6" fmla="*/ 0 w 34426"/>
                <a:gd name="T7" fmla="*/ 706 h 6753"/>
                <a:gd name="T8" fmla="*/ 0 w 34426"/>
                <a:gd name="T9" fmla="*/ 6414 h 6753"/>
                <a:gd name="T10" fmla="*/ 15688 w 34426"/>
                <a:gd name="T11" fmla="*/ 5264 h 6753"/>
                <a:gd name="T12" fmla="*/ 34426 w 34426"/>
                <a:gd name="T13" fmla="*/ 6753 h 6753"/>
                <a:gd name="T14" fmla="*/ 8704 w 34426"/>
                <a:gd name="T15" fmla="*/ 2771 h 6753"/>
                <a:gd name="T16" fmla="*/ 19265 w 34426"/>
                <a:gd name="T17" fmla="*/ 395 h 6753"/>
                <a:gd name="T18" fmla="*/ 10139 w 34426"/>
                <a:gd name="T19" fmla="*/ 0 h 6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80" name="Google Shape;707;p18">
              <a:extLst>
                <a:ext uri="{FF2B5EF4-FFF2-40B4-BE49-F238E27FC236}">
                  <a16:creationId xmlns:a16="http://schemas.microsoft.com/office/drawing/2014/main" id="{F6ACDB31-777C-5041-836F-49AE295B3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3350 w 18882"/>
                <a:gd name="T1" fmla="*/ 1 h 4822"/>
                <a:gd name="T2" fmla="*/ 13350 w 18882"/>
                <a:gd name="T3" fmla="*/ 1 h 4822"/>
                <a:gd name="T4" fmla="*/ 0 w 18882"/>
                <a:gd name="T5" fmla="*/ 817 h 4822"/>
                <a:gd name="T6" fmla="*/ 0 w 18882"/>
                <a:gd name="T7" fmla="*/ 4821 h 4822"/>
                <a:gd name="T8" fmla="*/ 18881 w 18882"/>
                <a:gd name="T9" fmla="*/ 4821 h 4822"/>
                <a:gd name="T10" fmla="*/ 13350 w 18882"/>
                <a:gd name="T11" fmla="*/ 1 h 4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81" name="Google Shape;708;p18">
              <a:extLst>
                <a:ext uri="{FF2B5EF4-FFF2-40B4-BE49-F238E27FC236}">
                  <a16:creationId xmlns:a16="http://schemas.microsoft.com/office/drawing/2014/main" id="{D7A5904E-EFB3-61FD-762B-F2D57E860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5688 w 34431"/>
                <a:gd name="T1" fmla="*/ 1 h 5757"/>
                <a:gd name="T2" fmla="*/ 0 w 34431"/>
                <a:gd name="T3" fmla="*/ 1151 h 5757"/>
                <a:gd name="T4" fmla="*/ 0 w 34431"/>
                <a:gd name="T5" fmla="*/ 3380 h 5757"/>
                <a:gd name="T6" fmla="*/ 0 w 34431"/>
                <a:gd name="T7" fmla="*/ 5757 h 5757"/>
                <a:gd name="T8" fmla="*/ 13350 w 34431"/>
                <a:gd name="T9" fmla="*/ 4941 h 5757"/>
                <a:gd name="T10" fmla="*/ 30707 w 34431"/>
                <a:gd name="T11" fmla="*/ 1376 h 5757"/>
                <a:gd name="T12" fmla="*/ 34431 w 34431"/>
                <a:gd name="T13" fmla="*/ 1490 h 5757"/>
                <a:gd name="T14" fmla="*/ 15688 w 34431"/>
                <a:gd name="T15" fmla="*/ 1 h 5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82" name="Google Shape;709;p18">
              <a:extLst>
                <a:ext uri="{FF2B5EF4-FFF2-40B4-BE49-F238E27FC236}">
                  <a16:creationId xmlns:a16="http://schemas.microsoft.com/office/drawing/2014/main" id="{C2024E33-2943-7700-1447-A00F1A9DF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1 h 3814"/>
                <a:gd name="T2" fmla="*/ 17095 w 22331"/>
                <a:gd name="T3" fmla="*/ 3265 h 3814"/>
                <a:gd name="T4" fmla="*/ 19954 w 22331"/>
                <a:gd name="T5" fmla="*/ 3813 h 3814"/>
                <a:gd name="T6" fmla="*/ 0 w 22331"/>
                <a:gd name="T7" fmla="*/ 1 h 3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83" name="Google Shape;710;p18">
              <a:extLst>
                <a:ext uri="{FF2B5EF4-FFF2-40B4-BE49-F238E27FC236}">
                  <a16:creationId xmlns:a16="http://schemas.microsoft.com/office/drawing/2014/main" id="{BE71604F-FDCE-7BAB-751B-33559BC6C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6768 w 16768"/>
                <a:gd name="T1" fmla="*/ 1 h 7259"/>
                <a:gd name="T2" fmla="*/ 0 w 16768"/>
                <a:gd name="T3" fmla="*/ 7258 h 7259"/>
                <a:gd name="T4" fmla="*/ 16768 w 16768"/>
                <a:gd name="T5" fmla="*/ 2028 h 7259"/>
                <a:gd name="T6" fmla="*/ 16768 w 16768"/>
                <a:gd name="T7" fmla="*/ 1 h 7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84" name="Google Shape;711;p18">
              <a:extLst>
                <a:ext uri="{FF2B5EF4-FFF2-40B4-BE49-F238E27FC236}">
                  <a16:creationId xmlns:a16="http://schemas.microsoft.com/office/drawing/2014/main" id="{9A11F968-F335-DFDF-5C2E-4E7D769A6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5747 w 5747"/>
                <a:gd name="T1" fmla="*/ 0 h 3874"/>
                <a:gd name="T2" fmla="*/ 4157 w 5747"/>
                <a:gd name="T3" fmla="*/ 663 h 3874"/>
                <a:gd name="T4" fmla="*/ 1 w 5747"/>
                <a:gd name="T5" fmla="*/ 3873 h 3874"/>
                <a:gd name="T6" fmla="*/ 5747 w 5747"/>
                <a:gd name="T7" fmla="*/ 3873 h 3874"/>
                <a:gd name="T8" fmla="*/ 5747 w 5747"/>
                <a:gd name="T9" fmla="*/ 0 h 3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85" name="Google Shape;712;p18">
              <a:extLst>
                <a:ext uri="{FF2B5EF4-FFF2-40B4-BE49-F238E27FC236}">
                  <a16:creationId xmlns:a16="http://schemas.microsoft.com/office/drawing/2014/main" id="{EACA711B-D794-35CC-3B7E-1799D38E6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6768 w 16768"/>
                <a:gd name="T1" fmla="*/ 1 h 5232"/>
                <a:gd name="T2" fmla="*/ 0 w 16768"/>
                <a:gd name="T3" fmla="*/ 5231 h 5232"/>
                <a:gd name="T4" fmla="*/ 177 w 16768"/>
                <a:gd name="T5" fmla="*/ 5231 h 5232"/>
                <a:gd name="T6" fmla="*/ 14822 w 16768"/>
                <a:gd name="T7" fmla="*/ 2514 h 5232"/>
                <a:gd name="T8" fmla="*/ 14867 w 16768"/>
                <a:gd name="T9" fmla="*/ 2514 h 5232"/>
                <a:gd name="T10" fmla="*/ 15178 w 16768"/>
                <a:gd name="T11" fmla="*/ 4628 h 5232"/>
                <a:gd name="T12" fmla="*/ 16768 w 16768"/>
                <a:gd name="T13" fmla="*/ 3965 h 5232"/>
                <a:gd name="T14" fmla="*/ 16768 w 16768"/>
                <a:gd name="T15" fmla="*/ 1 h 5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700" name="Google Shape;700;p18"/>
          <p:cNvSpPr txBox="1">
            <a:spLocks noGrp="1"/>
          </p:cNvSpPr>
          <p:nvPr>
            <p:ph type="title"/>
          </p:nvPr>
        </p:nvSpPr>
        <p:spPr>
          <a:xfrm>
            <a:off x="960000" y="2037400"/>
            <a:ext cx="3770800" cy="1556000"/>
          </a:xfrm>
          <a:prstGeom prst="rect">
            <a:avLst/>
          </a:prstGeom>
        </p:spPr>
        <p:txBody>
          <a:bodyPr spcFirstLastPara="1" anchor="b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701" name="Google Shape;701;p18"/>
          <p:cNvSpPr txBox="1">
            <a:spLocks noGrp="1"/>
          </p:cNvSpPr>
          <p:nvPr>
            <p:ph type="subTitle" idx="1"/>
          </p:nvPr>
        </p:nvSpPr>
        <p:spPr>
          <a:xfrm>
            <a:off x="960000" y="3491833"/>
            <a:ext cx="3770800" cy="13288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41164064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714;p19">
            <a:extLst>
              <a:ext uri="{FF2B5EF4-FFF2-40B4-BE49-F238E27FC236}">
                <a16:creationId xmlns:a16="http://schemas.microsoft.com/office/drawing/2014/main" id="{307A345B-9384-FF25-C0B4-CFF1D3BE0FA8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715;p19">
              <a:extLst>
                <a:ext uri="{FF2B5EF4-FFF2-40B4-BE49-F238E27FC236}">
                  <a16:creationId xmlns:a16="http://schemas.microsoft.com/office/drawing/2014/main" id="{FAF30404-DF39-995E-0EB1-2A9240783D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716;p19">
                <a:extLst>
                  <a:ext uri="{FF2B5EF4-FFF2-40B4-BE49-F238E27FC236}">
                    <a16:creationId xmlns:a16="http://schemas.microsoft.com/office/drawing/2014/main" id="{DA5F8CEC-8FDE-112D-6B3E-B34B2B47A1AE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717;p19">
                <a:extLst>
                  <a:ext uri="{FF2B5EF4-FFF2-40B4-BE49-F238E27FC236}">
                    <a16:creationId xmlns:a16="http://schemas.microsoft.com/office/drawing/2014/main" id="{53176228-9304-D336-10CE-D9CE63812792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718;p19">
                <a:extLst>
                  <a:ext uri="{FF2B5EF4-FFF2-40B4-BE49-F238E27FC236}">
                    <a16:creationId xmlns:a16="http://schemas.microsoft.com/office/drawing/2014/main" id="{EA01AEEA-DAA5-4B56-7808-8D7B239F0B62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719;p19">
                <a:extLst>
                  <a:ext uri="{FF2B5EF4-FFF2-40B4-BE49-F238E27FC236}">
                    <a16:creationId xmlns:a16="http://schemas.microsoft.com/office/drawing/2014/main" id="{2F9FD6E1-C379-3BC6-EDCD-6B959D287D62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720;p19">
                <a:extLst>
                  <a:ext uri="{FF2B5EF4-FFF2-40B4-BE49-F238E27FC236}">
                    <a16:creationId xmlns:a16="http://schemas.microsoft.com/office/drawing/2014/main" id="{79D1308B-FBA2-DF7D-00E1-B70A4054F0A4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721;p19">
                <a:extLst>
                  <a:ext uri="{FF2B5EF4-FFF2-40B4-BE49-F238E27FC236}">
                    <a16:creationId xmlns:a16="http://schemas.microsoft.com/office/drawing/2014/main" id="{78E6C73F-78CE-F596-5ECF-5A35F82C982E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722;p19">
                <a:extLst>
                  <a:ext uri="{FF2B5EF4-FFF2-40B4-BE49-F238E27FC236}">
                    <a16:creationId xmlns:a16="http://schemas.microsoft.com/office/drawing/2014/main" id="{8AA4A116-C2F6-D0F2-AD45-E6288609BC20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723;p19">
                <a:extLst>
                  <a:ext uri="{FF2B5EF4-FFF2-40B4-BE49-F238E27FC236}">
                    <a16:creationId xmlns:a16="http://schemas.microsoft.com/office/drawing/2014/main" id="{89EC8C23-271C-F167-494B-2E6E16251710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724;p19">
                <a:extLst>
                  <a:ext uri="{FF2B5EF4-FFF2-40B4-BE49-F238E27FC236}">
                    <a16:creationId xmlns:a16="http://schemas.microsoft.com/office/drawing/2014/main" id="{2292F89D-3356-FA90-CEB1-8500AF46D065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725;p19">
                <a:extLst>
                  <a:ext uri="{FF2B5EF4-FFF2-40B4-BE49-F238E27FC236}">
                    <a16:creationId xmlns:a16="http://schemas.microsoft.com/office/drawing/2014/main" id="{9269A4D9-D9FB-8081-D65C-70C160F7BABA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726;p19">
                <a:extLst>
                  <a:ext uri="{FF2B5EF4-FFF2-40B4-BE49-F238E27FC236}">
                    <a16:creationId xmlns:a16="http://schemas.microsoft.com/office/drawing/2014/main" id="{1C0236A6-95B9-1C09-D679-DE7F91E36FE4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727;p19">
                <a:extLst>
                  <a:ext uri="{FF2B5EF4-FFF2-40B4-BE49-F238E27FC236}">
                    <a16:creationId xmlns:a16="http://schemas.microsoft.com/office/drawing/2014/main" id="{58FE89FC-C6FF-AB14-5989-17870751CFA2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36" name="Google Shape;728;p19">
                <a:extLst>
                  <a:ext uri="{FF2B5EF4-FFF2-40B4-BE49-F238E27FC236}">
                    <a16:creationId xmlns:a16="http://schemas.microsoft.com/office/drawing/2014/main" id="{221BFE75-0740-5F66-F212-8CD6AE77E1F9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37" name="Google Shape;729;p19">
                <a:extLst>
                  <a:ext uri="{FF2B5EF4-FFF2-40B4-BE49-F238E27FC236}">
                    <a16:creationId xmlns:a16="http://schemas.microsoft.com/office/drawing/2014/main" id="{E2B8B517-6C8D-AB13-79DA-6E2B3D855B99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38" name="Google Shape;730;p19">
                <a:extLst>
                  <a:ext uri="{FF2B5EF4-FFF2-40B4-BE49-F238E27FC236}">
                    <a16:creationId xmlns:a16="http://schemas.microsoft.com/office/drawing/2014/main" id="{D9EC4897-3003-524E-B668-F4D97FEF855D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731;p19">
              <a:extLst>
                <a:ext uri="{FF2B5EF4-FFF2-40B4-BE49-F238E27FC236}">
                  <a16:creationId xmlns:a16="http://schemas.microsoft.com/office/drawing/2014/main" id="{214F35E3-CAE6-0DA3-E590-1A829B0ECC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732;p19">
                <a:extLst>
                  <a:ext uri="{FF2B5EF4-FFF2-40B4-BE49-F238E27FC236}">
                    <a16:creationId xmlns:a16="http://schemas.microsoft.com/office/drawing/2014/main" id="{45A87401-6D34-03CC-BAC8-D06FE7885B67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733;p19">
                <a:extLst>
                  <a:ext uri="{FF2B5EF4-FFF2-40B4-BE49-F238E27FC236}">
                    <a16:creationId xmlns:a16="http://schemas.microsoft.com/office/drawing/2014/main" id="{2B6A0741-BB70-D702-12CD-C356ADA5FC4A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734;p19">
                <a:extLst>
                  <a:ext uri="{FF2B5EF4-FFF2-40B4-BE49-F238E27FC236}">
                    <a16:creationId xmlns:a16="http://schemas.microsoft.com/office/drawing/2014/main" id="{E720C72D-03B1-7096-8BAB-E62FDE122099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735;p19">
                <a:extLst>
                  <a:ext uri="{FF2B5EF4-FFF2-40B4-BE49-F238E27FC236}">
                    <a16:creationId xmlns:a16="http://schemas.microsoft.com/office/drawing/2014/main" id="{7C773BF9-64C0-06AA-6A16-90503365365D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736;p19">
                <a:extLst>
                  <a:ext uri="{FF2B5EF4-FFF2-40B4-BE49-F238E27FC236}">
                    <a16:creationId xmlns:a16="http://schemas.microsoft.com/office/drawing/2014/main" id="{C8BC76A3-49DC-1724-7DBA-6D7308CA51BE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737;p19">
                <a:extLst>
                  <a:ext uri="{FF2B5EF4-FFF2-40B4-BE49-F238E27FC236}">
                    <a16:creationId xmlns:a16="http://schemas.microsoft.com/office/drawing/2014/main" id="{99E70B93-AC5D-9806-76F3-03C8033750D9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738;p19">
                <a:extLst>
                  <a:ext uri="{FF2B5EF4-FFF2-40B4-BE49-F238E27FC236}">
                    <a16:creationId xmlns:a16="http://schemas.microsoft.com/office/drawing/2014/main" id="{0835413F-B242-7691-3C02-3F8037935AB2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739;p19">
                <a:extLst>
                  <a:ext uri="{FF2B5EF4-FFF2-40B4-BE49-F238E27FC236}">
                    <a16:creationId xmlns:a16="http://schemas.microsoft.com/office/drawing/2014/main" id="{F2AE7D4A-352B-6205-16BE-B90D74C948E6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740;p19">
                <a:extLst>
                  <a:ext uri="{FF2B5EF4-FFF2-40B4-BE49-F238E27FC236}">
                    <a16:creationId xmlns:a16="http://schemas.microsoft.com/office/drawing/2014/main" id="{019FAC8A-37AE-3BF3-81E3-CA9221A82B3B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741;p19">
                <a:extLst>
                  <a:ext uri="{FF2B5EF4-FFF2-40B4-BE49-F238E27FC236}">
                    <a16:creationId xmlns:a16="http://schemas.microsoft.com/office/drawing/2014/main" id="{EF17A517-BAEA-F889-EED2-F16B7DAB09FB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742;p19">
                <a:extLst>
                  <a:ext uri="{FF2B5EF4-FFF2-40B4-BE49-F238E27FC236}">
                    <a16:creationId xmlns:a16="http://schemas.microsoft.com/office/drawing/2014/main" id="{7A486D52-3103-E82B-DE99-679B96746440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743;p19">
                <a:extLst>
                  <a:ext uri="{FF2B5EF4-FFF2-40B4-BE49-F238E27FC236}">
                    <a16:creationId xmlns:a16="http://schemas.microsoft.com/office/drawing/2014/main" id="{D913FBA9-83DB-15B1-75B8-3240B9DF31BC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744;p19">
                <a:extLst>
                  <a:ext uri="{FF2B5EF4-FFF2-40B4-BE49-F238E27FC236}">
                    <a16:creationId xmlns:a16="http://schemas.microsoft.com/office/drawing/2014/main" id="{61157B0F-E14A-FAB9-4A72-115049DC02CD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745;p19">
                <a:extLst>
                  <a:ext uri="{FF2B5EF4-FFF2-40B4-BE49-F238E27FC236}">
                    <a16:creationId xmlns:a16="http://schemas.microsoft.com/office/drawing/2014/main" id="{E192040D-8F17-C51A-8CC2-E4E6645FE48A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746;p19">
                <a:extLst>
                  <a:ext uri="{FF2B5EF4-FFF2-40B4-BE49-F238E27FC236}">
                    <a16:creationId xmlns:a16="http://schemas.microsoft.com/office/drawing/2014/main" id="{46A03DF3-03C1-6552-1622-89D7BC5A4C04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739" name="Google Shape;749;p19">
            <a:extLst>
              <a:ext uri="{FF2B5EF4-FFF2-40B4-BE49-F238E27FC236}">
                <a16:creationId xmlns:a16="http://schemas.microsoft.com/office/drawing/2014/main" id="{50CB8329-D2F9-C965-7E1E-B6B15839F3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740" name="Google Shape;750;p19">
              <a:extLst>
                <a:ext uri="{FF2B5EF4-FFF2-40B4-BE49-F238E27FC236}">
                  <a16:creationId xmlns:a16="http://schemas.microsoft.com/office/drawing/2014/main" id="{C2F682DC-8F34-CD13-A847-223380AFC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10143 w 98960"/>
                <a:gd name="T1" fmla="*/ 0 h 15027"/>
                <a:gd name="T2" fmla="*/ 0 w 98960"/>
                <a:gd name="T3" fmla="*/ 708 h 15027"/>
                <a:gd name="T4" fmla="*/ 0 w 98960"/>
                <a:gd name="T5" fmla="*/ 15026 h 15027"/>
                <a:gd name="T6" fmla="*/ 98960 w 98960"/>
                <a:gd name="T7" fmla="*/ 15026 h 15027"/>
                <a:gd name="T8" fmla="*/ 98960 w 98960"/>
                <a:gd name="T9" fmla="*/ 5162 h 15027"/>
                <a:gd name="T10" fmla="*/ 74162 w 98960"/>
                <a:gd name="T11" fmla="*/ 10860 h 15027"/>
                <a:gd name="T12" fmla="*/ 49948 w 98960"/>
                <a:gd name="T13" fmla="*/ 6224 h 15027"/>
                <a:gd name="T14" fmla="*/ 10143 w 98960"/>
                <a:gd name="T15" fmla="*/ 0 h 15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41" name="Google Shape;751;p19">
              <a:extLst>
                <a:ext uri="{FF2B5EF4-FFF2-40B4-BE49-F238E27FC236}">
                  <a16:creationId xmlns:a16="http://schemas.microsoft.com/office/drawing/2014/main" id="{09440225-673A-314B-FFB8-6F736F880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2820 w 98960"/>
                <a:gd name="T1" fmla="*/ 0 h 6896"/>
                <a:gd name="T2" fmla="*/ 0 w 98960"/>
                <a:gd name="T3" fmla="*/ 514 h 6896"/>
                <a:gd name="T4" fmla="*/ 0 w 98960"/>
                <a:gd name="T5" fmla="*/ 6895 h 6896"/>
                <a:gd name="T6" fmla="*/ 98960 w 98960"/>
                <a:gd name="T7" fmla="*/ 6895 h 6896"/>
                <a:gd name="T8" fmla="*/ 98960 w 98960"/>
                <a:gd name="T9" fmla="*/ 563 h 6896"/>
                <a:gd name="T10" fmla="*/ 71109 w 98960"/>
                <a:gd name="T11" fmla="*/ 6022 h 6896"/>
                <a:gd name="T12" fmla="*/ 55699 w 98960"/>
                <a:gd name="T13" fmla="*/ 4967 h 6896"/>
                <a:gd name="T14" fmla="*/ 12820 w 98960"/>
                <a:gd name="T15" fmla="*/ 0 h 6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42" name="Google Shape;752;p19">
              <a:extLst>
                <a:ext uri="{FF2B5EF4-FFF2-40B4-BE49-F238E27FC236}">
                  <a16:creationId xmlns:a16="http://schemas.microsoft.com/office/drawing/2014/main" id="{6F15BCEF-B1B7-93D1-2EC8-9352D496A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5692 w 98960"/>
                <a:gd name="T1" fmla="*/ 0 h 9764"/>
                <a:gd name="T2" fmla="*/ 0 w 98960"/>
                <a:gd name="T3" fmla="*/ 1153 h 9764"/>
                <a:gd name="T4" fmla="*/ 0 w 98960"/>
                <a:gd name="T5" fmla="*/ 5759 h 9764"/>
                <a:gd name="T6" fmla="*/ 15063 w 98960"/>
                <a:gd name="T7" fmla="*/ 4930 h 9764"/>
                <a:gd name="T8" fmla="*/ 50572 w 98960"/>
                <a:gd name="T9" fmla="*/ 9763 h 9764"/>
                <a:gd name="T10" fmla="*/ 87002 w 98960"/>
                <a:gd name="T11" fmla="*/ 9763 h 9764"/>
                <a:gd name="T12" fmla="*/ 98960 w 98960"/>
                <a:gd name="T13" fmla="*/ 5890 h 9764"/>
                <a:gd name="T14" fmla="*/ 98960 w 98960"/>
                <a:gd name="T15" fmla="*/ 1926 h 9764"/>
                <a:gd name="T16" fmla="*/ 72943 w 98960"/>
                <a:gd name="T17" fmla="*/ 7767 h 9764"/>
                <a:gd name="T18" fmla="*/ 46120 w 98960"/>
                <a:gd name="T19" fmla="*/ 3969 h 9764"/>
                <a:gd name="T20" fmla="*/ 15692 w 98960"/>
                <a:gd name="T21" fmla="*/ 0 h 9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43" name="Google Shape;753;p19">
              <a:extLst>
                <a:ext uri="{FF2B5EF4-FFF2-40B4-BE49-F238E27FC236}">
                  <a16:creationId xmlns:a16="http://schemas.microsoft.com/office/drawing/2014/main" id="{79B47A86-A16F-836E-33C2-7A702B084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10139 w 34426"/>
                <a:gd name="T1" fmla="*/ 0 h 6753"/>
                <a:gd name="T2" fmla="*/ 1567 w 34426"/>
                <a:gd name="T3" fmla="*/ 466 h 6753"/>
                <a:gd name="T4" fmla="*/ 7 w 34426"/>
                <a:gd name="T5" fmla="*/ 706 h 6753"/>
                <a:gd name="T6" fmla="*/ 0 w 34426"/>
                <a:gd name="T7" fmla="*/ 706 h 6753"/>
                <a:gd name="T8" fmla="*/ 0 w 34426"/>
                <a:gd name="T9" fmla="*/ 6414 h 6753"/>
                <a:gd name="T10" fmla="*/ 15688 w 34426"/>
                <a:gd name="T11" fmla="*/ 5264 h 6753"/>
                <a:gd name="T12" fmla="*/ 34426 w 34426"/>
                <a:gd name="T13" fmla="*/ 6753 h 6753"/>
                <a:gd name="T14" fmla="*/ 8704 w 34426"/>
                <a:gd name="T15" fmla="*/ 2771 h 6753"/>
                <a:gd name="T16" fmla="*/ 19265 w 34426"/>
                <a:gd name="T17" fmla="*/ 395 h 6753"/>
                <a:gd name="T18" fmla="*/ 10139 w 34426"/>
                <a:gd name="T19" fmla="*/ 0 h 6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44" name="Google Shape;754;p19">
              <a:extLst>
                <a:ext uri="{FF2B5EF4-FFF2-40B4-BE49-F238E27FC236}">
                  <a16:creationId xmlns:a16="http://schemas.microsoft.com/office/drawing/2014/main" id="{1163EA5B-402D-06DF-A386-786EE8A5A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3350 w 18882"/>
                <a:gd name="T1" fmla="*/ 1 h 4822"/>
                <a:gd name="T2" fmla="*/ 13350 w 18882"/>
                <a:gd name="T3" fmla="*/ 1 h 4822"/>
                <a:gd name="T4" fmla="*/ 0 w 18882"/>
                <a:gd name="T5" fmla="*/ 817 h 4822"/>
                <a:gd name="T6" fmla="*/ 0 w 18882"/>
                <a:gd name="T7" fmla="*/ 4821 h 4822"/>
                <a:gd name="T8" fmla="*/ 18881 w 18882"/>
                <a:gd name="T9" fmla="*/ 4821 h 4822"/>
                <a:gd name="T10" fmla="*/ 13350 w 18882"/>
                <a:gd name="T11" fmla="*/ 1 h 4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45" name="Google Shape;755;p19">
              <a:extLst>
                <a:ext uri="{FF2B5EF4-FFF2-40B4-BE49-F238E27FC236}">
                  <a16:creationId xmlns:a16="http://schemas.microsoft.com/office/drawing/2014/main" id="{BF28D771-0D34-7889-FF81-122F05877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5688 w 34431"/>
                <a:gd name="T1" fmla="*/ 1 h 5757"/>
                <a:gd name="T2" fmla="*/ 0 w 34431"/>
                <a:gd name="T3" fmla="*/ 1151 h 5757"/>
                <a:gd name="T4" fmla="*/ 0 w 34431"/>
                <a:gd name="T5" fmla="*/ 3380 h 5757"/>
                <a:gd name="T6" fmla="*/ 0 w 34431"/>
                <a:gd name="T7" fmla="*/ 5757 h 5757"/>
                <a:gd name="T8" fmla="*/ 13350 w 34431"/>
                <a:gd name="T9" fmla="*/ 4941 h 5757"/>
                <a:gd name="T10" fmla="*/ 30707 w 34431"/>
                <a:gd name="T11" fmla="*/ 1376 h 5757"/>
                <a:gd name="T12" fmla="*/ 34431 w 34431"/>
                <a:gd name="T13" fmla="*/ 1490 h 5757"/>
                <a:gd name="T14" fmla="*/ 15688 w 34431"/>
                <a:gd name="T15" fmla="*/ 1 h 5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46" name="Google Shape;756;p19">
              <a:extLst>
                <a:ext uri="{FF2B5EF4-FFF2-40B4-BE49-F238E27FC236}">
                  <a16:creationId xmlns:a16="http://schemas.microsoft.com/office/drawing/2014/main" id="{F3ACD607-943D-55AC-7BCC-378D35F20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1 h 3814"/>
                <a:gd name="T2" fmla="*/ 17095 w 22331"/>
                <a:gd name="T3" fmla="*/ 3265 h 3814"/>
                <a:gd name="T4" fmla="*/ 19954 w 22331"/>
                <a:gd name="T5" fmla="*/ 3813 h 3814"/>
                <a:gd name="T6" fmla="*/ 0 w 22331"/>
                <a:gd name="T7" fmla="*/ 1 h 3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49" name="Google Shape;757;p19">
              <a:extLst>
                <a:ext uri="{FF2B5EF4-FFF2-40B4-BE49-F238E27FC236}">
                  <a16:creationId xmlns:a16="http://schemas.microsoft.com/office/drawing/2014/main" id="{F7AED986-E0B7-11B0-FED0-3C8D9CCBD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6768 w 16768"/>
                <a:gd name="T1" fmla="*/ 1 h 7259"/>
                <a:gd name="T2" fmla="*/ 0 w 16768"/>
                <a:gd name="T3" fmla="*/ 7258 h 7259"/>
                <a:gd name="T4" fmla="*/ 16768 w 16768"/>
                <a:gd name="T5" fmla="*/ 2028 h 7259"/>
                <a:gd name="T6" fmla="*/ 16768 w 16768"/>
                <a:gd name="T7" fmla="*/ 1 h 7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50" name="Google Shape;758;p19">
              <a:extLst>
                <a:ext uri="{FF2B5EF4-FFF2-40B4-BE49-F238E27FC236}">
                  <a16:creationId xmlns:a16="http://schemas.microsoft.com/office/drawing/2014/main" id="{B733A116-2A33-0845-0477-E50E792D5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5747 w 5747"/>
                <a:gd name="T1" fmla="*/ 0 h 3874"/>
                <a:gd name="T2" fmla="*/ 4157 w 5747"/>
                <a:gd name="T3" fmla="*/ 663 h 3874"/>
                <a:gd name="T4" fmla="*/ 1 w 5747"/>
                <a:gd name="T5" fmla="*/ 3873 h 3874"/>
                <a:gd name="T6" fmla="*/ 5747 w 5747"/>
                <a:gd name="T7" fmla="*/ 3873 h 3874"/>
                <a:gd name="T8" fmla="*/ 5747 w 5747"/>
                <a:gd name="T9" fmla="*/ 0 h 3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51" name="Google Shape;759;p19">
              <a:extLst>
                <a:ext uri="{FF2B5EF4-FFF2-40B4-BE49-F238E27FC236}">
                  <a16:creationId xmlns:a16="http://schemas.microsoft.com/office/drawing/2014/main" id="{8A8D6DA8-C4E3-7629-A82E-F05F12B66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6768 w 16768"/>
                <a:gd name="T1" fmla="*/ 1 h 5232"/>
                <a:gd name="T2" fmla="*/ 0 w 16768"/>
                <a:gd name="T3" fmla="*/ 5231 h 5232"/>
                <a:gd name="T4" fmla="*/ 177 w 16768"/>
                <a:gd name="T5" fmla="*/ 5231 h 5232"/>
                <a:gd name="T6" fmla="*/ 14822 w 16768"/>
                <a:gd name="T7" fmla="*/ 2514 h 5232"/>
                <a:gd name="T8" fmla="*/ 14867 w 16768"/>
                <a:gd name="T9" fmla="*/ 2514 h 5232"/>
                <a:gd name="T10" fmla="*/ 15178 w 16768"/>
                <a:gd name="T11" fmla="*/ 4628 h 5232"/>
                <a:gd name="T12" fmla="*/ 16768 w 16768"/>
                <a:gd name="T13" fmla="*/ 3965 h 5232"/>
                <a:gd name="T14" fmla="*/ 16768 w 16768"/>
                <a:gd name="T15" fmla="*/ 1 h 5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747" name="Google Shape;747;p19"/>
          <p:cNvSpPr txBox="1">
            <a:spLocks noGrp="1"/>
          </p:cNvSpPr>
          <p:nvPr>
            <p:ph type="title"/>
          </p:nvPr>
        </p:nvSpPr>
        <p:spPr>
          <a:xfrm>
            <a:off x="7470067" y="2037400"/>
            <a:ext cx="3770800" cy="1556000"/>
          </a:xfrm>
          <a:prstGeom prst="rect">
            <a:avLst/>
          </a:prstGeom>
        </p:spPr>
        <p:txBody>
          <a:bodyPr spcFirstLastPara="1" anchor="b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748" name="Google Shape;748;p19"/>
          <p:cNvSpPr txBox="1">
            <a:spLocks noGrp="1"/>
          </p:cNvSpPr>
          <p:nvPr>
            <p:ph type="subTitle" idx="1"/>
          </p:nvPr>
        </p:nvSpPr>
        <p:spPr>
          <a:xfrm>
            <a:off x="7470245" y="3491833"/>
            <a:ext cx="3770800" cy="1328800"/>
          </a:xfrm>
          <a:prstGeom prst="rect">
            <a:avLst/>
          </a:prstGeom>
        </p:spPr>
        <p:txBody>
          <a:bodyPr/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61021637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761;p20">
            <a:extLst>
              <a:ext uri="{FF2B5EF4-FFF2-40B4-BE49-F238E27FC236}">
                <a16:creationId xmlns:a16="http://schemas.microsoft.com/office/drawing/2014/main" id="{467498B2-A98C-A2A6-CF00-3531456488B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762;p20">
              <a:extLst>
                <a:ext uri="{FF2B5EF4-FFF2-40B4-BE49-F238E27FC236}">
                  <a16:creationId xmlns:a16="http://schemas.microsoft.com/office/drawing/2014/main" id="{42FE4C8F-E7C0-AB12-A872-610B5FAAFB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763;p20">
                <a:extLst>
                  <a:ext uri="{FF2B5EF4-FFF2-40B4-BE49-F238E27FC236}">
                    <a16:creationId xmlns:a16="http://schemas.microsoft.com/office/drawing/2014/main" id="{E9446A77-87E3-A05C-D94A-CB46DF33B3AD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764;p20">
                <a:extLst>
                  <a:ext uri="{FF2B5EF4-FFF2-40B4-BE49-F238E27FC236}">
                    <a16:creationId xmlns:a16="http://schemas.microsoft.com/office/drawing/2014/main" id="{0E561C8E-C759-F92F-AB2E-24C39083EDCE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765;p20">
                <a:extLst>
                  <a:ext uri="{FF2B5EF4-FFF2-40B4-BE49-F238E27FC236}">
                    <a16:creationId xmlns:a16="http://schemas.microsoft.com/office/drawing/2014/main" id="{34281998-F685-CEEE-8895-28375B1B10F7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766;p20">
                <a:extLst>
                  <a:ext uri="{FF2B5EF4-FFF2-40B4-BE49-F238E27FC236}">
                    <a16:creationId xmlns:a16="http://schemas.microsoft.com/office/drawing/2014/main" id="{F2CF3D9E-02CD-604D-69F6-7E120287DAC5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767;p20">
                <a:extLst>
                  <a:ext uri="{FF2B5EF4-FFF2-40B4-BE49-F238E27FC236}">
                    <a16:creationId xmlns:a16="http://schemas.microsoft.com/office/drawing/2014/main" id="{3C7B0C92-AA74-AA0A-3815-5B2F59976403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768;p20">
                <a:extLst>
                  <a:ext uri="{FF2B5EF4-FFF2-40B4-BE49-F238E27FC236}">
                    <a16:creationId xmlns:a16="http://schemas.microsoft.com/office/drawing/2014/main" id="{7336FCA3-236E-66CC-D506-EB464A1B4B68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769;p20">
                <a:extLst>
                  <a:ext uri="{FF2B5EF4-FFF2-40B4-BE49-F238E27FC236}">
                    <a16:creationId xmlns:a16="http://schemas.microsoft.com/office/drawing/2014/main" id="{77BD67B7-FAC6-2413-8370-B9C23BF9B159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770;p20">
                <a:extLst>
                  <a:ext uri="{FF2B5EF4-FFF2-40B4-BE49-F238E27FC236}">
                    <a16:creationId xmlns:a16="http://schemas.microsoft.com/office/drawing/2014/main" id="{A0E508C4-D675-B58F-D6E8-4717681EB47D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771;p20">
                <a:extLst>
                  <a:ext uri="{FF2B5EF4-FFF2-40B4-BE49-F238E27FC236}">
                    <a16:creationId xmlns:a16="http://schemas.microsoft.com/office/drawing/2014/main" id="{E00BB090-D326-5C99-1704-B8BF2183E15E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772;p20">
                <a:extLst>
                  <a:ext uri="{FF2B5EF4-FFF2-40B4-BE49-F238E27FC236}">
                    <a16:creationId xmlns:a16="http://schemas.microsoft.com/office/drawing/2014/main" id="{5FF53B14-718E-523E-0DB2-CA56CF6E3F56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773;p20">
                <a:extLst>
                  <a:ext uri="{FF2B5EF4-FFF2-40B4-BE49-F238E27FC236}">
                    <a16:creationId xmlns:a16="http://schemas.microsoft.com/office/drawing/2014/main" id="{97B5C652-8A5F-B37A-ED82-1DD23FB9B187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774;p20">
                <a:extLst>
                  <a:ext uri="{FF2B5EF4-FFF2-40B4-BE49-F238E27FC236}">
                    <a16:creationId xmlns:a16="http://schemas.microsoft.com/office/drawing/2014/main" id="{1B9CF3C7-A8FE-CD32-0EFF-40DA727860FA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68" name="Google Shape;775;p20">
                <a:extLst>
                  <a:ext uri="{FF2B5EF4-FFF2-40B4-BE49-F238E27FC236}">
                    <a16:creationId xmlns:a16="http://schemas.microsoft.com/office/drawing/2014/main" id="{BF3850A7-859B-04B8-EE6E-D3CF9AA7A039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69" name="Google Shape;776;p20">
                <a:extLst>
                  <a:ext uri="{FF2B5EF4-FFF2-40B4-BE49-F238E27FC236}">
                    <a16:creationId xmlns:a16="http://schemas.microsoft.com/office/drawing/2014/main" id="{48B927D7-CBB5-1BD2-9357-1CD906893EA2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70" name="Google Shape;777;p20">
                <a:extLst>
                  <a:ext uri="{FF2B5EF4-FFF2-40B4-BE49-F238E27FC236}">
                    <a16:creationId xmlns:a16="http://schemas.microsoft.com/office/drawing/2014/main" id="{CE51626C-F1E1-B4C4-F412-288834B46FEB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778;p20">
              <a:extLst>
                <a:ext uri="{FF2B5EF4-FFF2-40B4-BE49-F238E27FC236}">
                  <a16:creationId xmlns:a16="http://schemas.microsoft.com/office/drawing/2014/main" id="{C5D2769C-16AC-CE27-5086-A742894056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779;p20">
                <a:extLst>
                  <a:ext uri="{FF2B5EF4-FFF2-40B4-BE49-F238E27FC236}">
                    <a16:creationId xmlns:a16="http://schemas.microsoft.com/office/drawing/2014/main" id="{CF61CFE9-E6CF-DB28-CA90-4422A8F8332D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780;p20">
                <a:extLst>
                  <a:ext uri="{FF2B5EF4-FFF2-40B4-BE49-F238E27FC236}">
                    <a16:creationId xmlns:a16="http://schemas.microsoft.com/office/drawing/2014/main" id="{D6268291-F9AC-8D03-0482-F1F019EEF78E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781;p20">
                <a:extLst>
                  <a:ext uri="{FF2B5EF4-FFF2-40B4-BE49-F238E27FC236}">
                    <a16:creationId xmlns:a16="http://schemas.microsoft.com/office/drawing/2014/main" id="{B4707332-CFEE-DFA0-3701-1A88C0B892F9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782;p20">
                <a:extLst>
                  <a:ext uri="{FF2B5EF4-FFF2-40B4-BE49-F238E27FC236}">
                    <a16:creationId xmlns:a16="http://schemas.microsoft.com/office/drawing/2014/main" id="{86F1805D-F577-9CBC-BE18-F5AE6DD390FB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783;p20">
                <a:extLst>
                  <a:ext uri="{FF2B5EF4-FFF2-40B4-BE49-F238E27FC236}">
                    <a16:creationId xmlns:a16="http://schemas.microsoft.com/office/drawing/2014/main" id="{5C90BD5A-E431-5B26-D334-E86AB6ACC30D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784;p20">
                <a:extLst>
                  <a:ext uri="{FF2B5EF4-FFF2-40B4-BE49-F238E27FC236}">
                    <a16:creationId xmlns:a16="http://schemas.microsoft.com/office/drawing/2014/main" id="{51DC69F3-8DE8-A785-851E-20B688345599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785;p20">
                <a:extLst>
                  <a:ext uri="{FF2B5EF4-FFF2-40B4-BE49-F238E27FC236}">
                    <a16:creationId xmlns:a16="http://schemas.microsoft.com/office/drawing/2014/main" id="{7050638C-93F7-EF88-D148-03E68A8D9018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786;p20">
                <a:extLst>
                  <a:ext uri="{FF2B5EF4-FFF2-40B4-BE49-F238E27FC236}">
                    <a16:creationId xmlns:a16="http://schemas.microsoft.com/office/drawing/2014/main" id="{5EE5522D-C8F5-E936-B68E-D92E6A0CF522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787;p20">
                <a:extLst>
                  <a:ext uri="{FF2B5EF4-FFF2-40B4-BE49-F238E27FC236}">
                    <a16:creationId xmlns:a16="http://schemas.microsoft.com/office/drawing/2014/main" id="{CE6FC3E4-71E5-04BE-9891-324C00016E71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788;p20">
                <a:extLst>
                  <a:ext uri="{FF2B5EF4-FFF2-40B4-BE49-F238E27FC236}">
                    <a16:creationId xmlns:a16="http://schemas.microsoft.com/office/drawing/2014/main" id="{4E27B4EC-A624-8478-3B71-6895488C9B04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789;p20">
                <a:extLst>
                  <a:ext uri="{FF2B5EF4-FFF2-40B4-BE49-F238E27FC236}">
                    <a16:creationId xmlns:a16="http://schemas.microsoft.com/office/drawing/2014/main" id="{D8BA0D34-3DAE-B3E2-FB41-3C0D643954F8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790;p20">
                <a:extLst>
                  <a:ext uri="{FF2B5EF4-FFF2-40B4-BE49-F238E27FC236}">
                    <a16:creationId xmlns:a16="http://schemas.microsoft.com/office/drawing/2014/main" id="{FEC98CD7-E1C5-59EE-1424-FE0D7CDDA510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791;p20">
                <a:extLst>
                  <a:ext uri="{FF2B5EF4-FFF2-40B4-BE49-F238E27FC236}">
                    <a16:creationId xmlns:a16="http://schemas.microsoft.com/office/drawing/2014/main" id="{1390C07F-121B-DE32-13C8-774B7AA55507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792;p20">
                <a:extLst>
                  <a:ext uri="{FF2B5EF4-FFF2-40B4-BE49-F238E27FC236}">
                    <a16:creationId xmlns:a16="http://schemas.microsoft.com/office/drawing/2014/main" id="{4B086EBC-69F0-4800-F00E-21D2CED59966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793;p20">
                <a:extLst>
                  <a:ext uri="{FF2B5EF4-FFF2-40B4-BE49-F238E27FC236}">
                    <a16:creationId xmlns:a16="http://schemas.microsoft.com/office/drawing/2014/main" id="{D09F946C-006D-A98A-E944-7C539EE39FF2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771" name="Google Shape;796;p20">
            <a:extLst>
              <a:ext uri="{FF2B5EF4-FFF2-40B4-BE49-F238E27FC236}">
                <a16:creationId xmlns:a16="http://schemas.microsoft.com/office/drawing/2014/main" id="{FADD8724-7BAE-8EBE-09DF-FD27378EE185}"/>
              </a:ext>
            </a:extLst>
          </p:cNvPr>
          <p:cNvGrpSpPr>
            <a:grpSpLocks/>
          </p:cNvGrpSpPr>
          <p:nvPr/>
        </p:nvGrpSpPr>
        <p:grpSpPr bwMode="auto">
          <a:xfrm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772" name="Google Shape;797;p20">
              <a:extLst>
                <a:ext uri="{FF2B5EF4-FFF2-40B4-BE49-F238E27FC236}">
                  <a16:creationId xmlns:a16="http://schemas.microsoft.com/office/drawing/2014/main" id="{AAD80E94-DF7F-3E3A-74E4-0BBC77F37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10143 w 98960"/>
                <a:gd name="T1" fmla="*/ 0 h 15027"/>
                <a:gd name="T2" fmla="*/ 0 w 98960"/>
                <a:gd name="T3" fmla="*/ 708 h 15027"/>
                <a:gd name="T4" fmla="*/ 0 w 98960"/>
                <a:gd name="T5" fmla="*/ 15026 h 15027"/>
                <a:gd name="T6" fmla="*/ 98960 w 98960"/>
                <a:gd name="T7" fmla="*/ 15026 h 15027"/>
                <a:gd name="T8" fmla="*/ 98960 w 98960"/>
                <a:gd name="T9" fmla="*/ 5162 h 15027"/>
                <a:gd name="T10" fmla="*/ 74162 w 98960"/>
                <a:gd name="T11" fmla="*/ 10860 h 15027"/>
                <a:gd name="T12" fmla="*/ 49948 w 98960"/>
                <a:gd name="T13" fmla="*/ 6224 h 15027"/>
                <a:gd name="T14" fmla="*/ 10143 w 98960"/>
                <a:gd name="T15" fmla="*/ 0 h 15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73" name="Google Shape;798;p20">
              <a:extLst>
                <a:ext uri="{FF2B5EF4-FFF2-40B4-BE49-F238E27FC236}">
                  <a16:creationId xmlns:a16="http://schemas.microsoft.com/office/drawing/2014/main" id="{FC86B5F5-F44A-882D-F3BD-7BF8EEC99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2820 w 98960"/>
                <a:gd name="T1" fmla="*/ 0 h 6896"/>
                <a:gd name="T2" fmla="*/ 0 w 98960"/>
                <a:gd name="T3" fmla="*/ 514 h 6896"/>
                <a:gd name="T4" fmla="*/ 0 w 98960"/>
                <a:gd name="T5" fmla="*/ 6895 h 6896"/>
                <a:gd name="T6" fmla="*/ 98960 w 98960"/>
                <a:gd name="T7" fmla="*/ 6895 h 6896"/>
                <a:gd name="T8" fmla="*/ 98960 w 98960"/>
                <a:gd name="T9" fmla="*/ 563 h 6896"/>
                <a:gd name="T10" fmla="*/ 71109 w 98960"/>
                <a:gd name="T11" fmla="*/ 6022 h 6896"/>
                <a:gd name="T12" fmla="*/ 55699 w 98960"/>
                <a:gd name="T13" fmla="*/ 4967 h 6896"/>
                <a:gd name="T14" fmla="*/ 12820 w 98960"/>
                <a:gd name="T15" fmla="*/ 0 h 6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74" name="Google Shape;799;p20">
              <a:extLst>
                <a:ext uri="{FF2B5EF4-FFF2-40B4-BE49-F238E27FC236}">
                  <a16:creationId xmlns:a16="http://schemas.microsoft.com/office/drawing/2014/main" id="{212B14CD-CF07-778F-3695-54C36F3E6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5692 w 98960"/>
                <a:gd name="T1" fmla="*/ 0 h 9764"/>
                <a:gd name="T2" fmla="*/ 0 w 98960"/>
                <a:gd name="T3" fmla="*/ 1153 h 9764"/>
                <a:gd name="T4" fmla="*/ 0 w 98960"/>
                <a:gd name="T5" fmla="*/ 5759 h 9764"/>
                <a:gd name="T6" fmla="*/ 15063 w 98960"/>
                <a:gd name="T7" fmla="*/ 4930 h 9764"/>
                <a:gd name="T8" fmla="*/ 50572 w 98960"/>
                <a:gd name="T9" fmla="*/ 9763 h 9764"/>
                <a:gd name="T10" fmla="*/ 87002 w 98960"/>
                <a:gd name="T11" fmla="*/ 9763 h 9764"/>
                <a:gd name="T12" fmla="*/ 98960 w 98960"/>
                <a:gd name="T13" fmla="*/ 5890 h 9764"/>
                <a:gd name="T14" fmla="*/ 98960 w 98960"/>
                <a:gd name="T15" fmla="*/ 1926 h 9764"/>
                <a:gd name="T16" fmla="*/ 72943 w 98960"/>
                <a:gd name="T17" fmla="*/ 7767 h 9764"/>
                <a:gd name="T18" fmla="*/ 46120 w 98960"/>
                <a:gd name="T19" fmla="*/ 3969 h 9764"/>
                <a:gd name="T20" fmla="*/ 15692 w 98960"/>
                <a:gd name="T21" fmla="*/ 0 h 9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75" name="Google Shape;800;p20">
              <a:extLst>
                <a:ext uri="{FF2B5EF4-FFF2-40B4-BE49-F238E27FC236}">
                  <a16:creationId xmlns:a16="http://schemas.microsoft.com/office/drawing/2014/main" id="{A5A04A7A-FC86-3227-FA9D-1D670CC99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10139 w 34426"/>
                <a:gd name="T1" fmla="*/ 0 h 6753"/>
                <a:gd name="T2" fmla="*/ 1567 w 34426"/>
                <a:gd name="T3" fmla="*/ 466 h 6753"/>
                <a:gd name="T4" fmla="*/ 7 w 34426"/>
                <a:gd name="T5" fmla="*/ 706 h 6753"/>
                <a:gd name="T6" fmla="*/ 0 w 34426"/>
                <a:gd name="T7" fmla="*/ 706 h 6753"/>
                <a:gd name="T8" fmla="*/ 0 w 34426"/>
                <a:gd name="T9" fmla="*/ 6414 h 6753"/>
                <a:gd name="T10" fmla="*/ 15688 w 34426"/>
                <a:gd name="T11" fmla="*/ 5264 h 6753"/>
                <a:gd name="T12" fmla="*/ 34426 w 34426"/>
                <a:gd name="T13" fmla="*/ 6753 h 6753"/>
                <a:gd name="T14" fmla="*/ 8704 w 34426"/>
                <a:gd name="T15" fmla="*/ 2771 h 6753"/>
                <a:gd name="T16" fmla="*/ 19265 w 34426"/>
                <a:gd name="T17" fmla="*/ 395 h 6753"/>
                <a:gd name="T18" fmla="*/ 10139 w 34426"/>
                <a:gd name="T19" fmla="*/ 0 h 6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76" name="Google Shape;801;p20">
              <a:extLst>
                <a:ext uri="{FF2B5EF4-FFF2-40B4-BE49-F238E27FC236}">
                  <a16:creationId xmlns:a16="http://schemas.microsoft.com/office/drawing/2014/main" id="{30D10606-AC8B-FA7A-45DD-B55C839CA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3350 w 18882"/>
                <a:gd name="T1" fmla="*/ 1 h 4822"/>
                <a:gd name="T2" fmla="*/ 13350 w 18882"/>
                <a:gd name="T3" fmla="*/ 1 h 4822"/>
                <a:gd name="T4" fmla="*/ 0 w 18882"/>
                <a:gd name="T5" fmla="*/ 817 h 4822"/>
                <a:gd name="T6" fmla="*/ 0 w 18882"/>
                <a:gd name="T7" fmla="*/ 4821 h 4822"/>
                <a:gd name="T8" fmla="*/ 18881 w 18882"/>
                <a:gd name="T9" fmla="*/ 4821 h 4822"/>
                <a:gd name="T10" fmla="*/ 13350 w 18882"/>
                <a:gd name="T11" fmla="*/ 1 h 4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77" name="Google Shape;802;p20">
              <a:extLst>
                <a:ext uri="{FF2B5EF4-FFF2-40B4-BE49-F238E27FC236}">
                  <a16:creationId xmlns:a16="http://schemas.microsoft.com/office/drawing/2014/main" id="{3BE03FF3-9134-BEA2-E14E-AD16060E2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5688 w 34431"/>
                <a:gd name="T1" fmla="*/ 1 h 5757"/>
                <a:gd name="T2" fmla="*/ 0 w 34431"/>
                <a:gd name="T3" fmla="*/ 1151 h 5757"/>
                <a:gd name="T4" fmla="*/ 0 w 34431"/>
                <a:gd name="T5" fmla="*/ 3380 h 5757"/>
                <a:gd name="T6" fmla="*/ 0 w 34431"/>
                <a:gd name="T7" fmla="*/ 5757 h 5757"/>
                <a:gd name="T8" fmla="*/ 13350 w 34431"/>
                <a:gd name="T9" fmla="*/ 4941 h 5757"/>
                <a:gd name="T10" fmla="*/ 30707 w 34431"/>
                <a:gd name="T11" fmla="*/ 1376 h 5757"/>
                <a:gd name="T12" fmla="*/ 34431 w 34431"/>
                <a:gd name="T13" fmla="*/ 1490 h 5757"/>
                <a:gd name="T14" fmla="*/ 15688 w 34431"/>
                <a:gd name="T15" fmla="*/ 1 h 5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78" name="Google Shape;803;p20">
              <a:extLst>
                <a:ext uri="{FF2B5EF4-FFF2-40B4-BE49-F238E27FC236}">
                  <a16:creationId xmlns:a16="http://schemas.microsoft.com/office/drawing/2014/main" id="{DD1AAC6B-ADA4-7CE8-8800-C084A0283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1 h 3814"/>
                <a:gd name="T2" fmla="*/ 17095 w 22331"/>
                <a:gd name="T3" fmla="*/ 3265 h 3814"/>
                <a:gd name="T4" fmla="*/ 19954 w 22331"/>
                <a:gd name="T5" fmla="*/ 3813 h 3814"/>
                <a:gd name="T6" fmla="*/ 0 w 22331"/>
                <a:gd name="T7" fmla="*/ 1 h 3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79" name="Google Shape;804;p20">
              <a:extLst>
                <a:ext uri="{FF2B5EF4-FFF2-40B4-BE49-F238E27FC236}">
                  <a16:creationId xmlns:a16="http://schemas.microsoft.com/office/drawing/2014/main" id="{CC086176-D982-097D-51CF-B61D125C5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6768 w 16768"/>
                <a:gd name="T1" fmla="*/ 1 h 7259"/>
                <a:gd name="T2" fmla="*/ 0 w 16768"/>
                <a:gd name="T3" fmla="*/ 7258 h 7259"/>
                <a:gd name="T4" fmla="*/ 16768 w 16768"/>
                <a:gd name="T5" fmla="*/ 2028 h 7259"/>
                <a:gd name="T6" fmla="*/ 16768 w 16768"/>
                <a:gd name="T7" fmla="*/ 1 h 7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80" name="Google Shape;805;p20">
              <a:extLst>
                <a:ext uri="{FF2B5EF4-FFF2-40B4-BE49-F238E27FC236}">
                  <a16:creationId xmlns:a16="http://schemas.microsoft.com/office/drawing/2014/main" id="{E799968E-3AAD-A5BC-5584-D3CDAE20F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5747 w 5747"/>
                <a:gd name="T1" fmla="*/ 0 h 3874"/>
                <a:gd name="T2" fmla="*/ 4157 w 5747"/>
                <a:gd name="T3" fmla="*/ 663 h 3874"/>
                <a:gd name="T4" fmla="*/ 1 w 5747"/>
                <a:gd name="T5" fmla="*/ 3873 h 3874"/>
                <a:gd name="T6" fmla="*/ 5747 w 5747"/>
                <a:gd name="T7" fmla="*/ 3873 h 3874"/>
                <a:gd name="T8" fmla="*/ 5747 w 5747"/>
                <a:gd name="T9" fmla="*/ 0 h 3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81" name="Google Shape;806;p20">
              <a:extLst>
                <a:ext uri="{FF2B5EF4-FFF2-40B4-BE49-F238E27FC236}">
                  <a16:creationId xmlns:a16="http://schemas.microsoft.com/office/drawing/2014/main" id="{CB1F1BBC-2475-F61B-21F6-A77658F4C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6768 w 16768"/>
                <a:gd name="T1" fmla="*/ 1 h 5232"/>
                <a:gd name="T2" fmla="*/ 0 w 16768"/>
                <a:gd name="T3" fmla="*/ 5231 h 5232"/>
                <a:gd name="T4" fmla="*/ 177 w 16768"/>
                <a:gd name="T5" fmla="*/ 5231 h 5232"/>
                <a:gd name="T6" fmla="*/ 14822 w 16768"/>
                <a:gd name="T7" fmla="*/ 2514 h 5232"/>
                <a:gd name="T8" fmla="*/ 14867 w 16768"/>
                <a:gd name="T9" fmla="*/ 2514 h 5232"/>
                <a:gd name="T10" fmla="*/ 15178 w 16768"/>
                <a:gd name="T11" fmla="*/ 4628 h 5232"/>
                <a:gd name="T12" fmla="*/ 16768 w 16768"/>
                <a:gd name="T13" fmla="*/ 3965 h 5232"/>
                <a:gd name="T14" fmla="*/ 16768 w 16768"/>
                <a:gd name="T15" fmla="*/ 1 h 5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794" name="Google Shape;794;p20"/>
          <p:cNvSpPr txBox="1">
            <a:spLocks noGrp="1"/>
          </p:cNvSpPr>
          <p:nvPr>
            <p:ph type="title"/>
          </p:nvPr>
        </p:nvSpPr>
        <p:spPr>
          <a:xfrm>
            <a:off x="950977" y="2037384"/>
            <a:ext cx="3907200" cy="1556000"/>
          </a:xfrm>
          <a:prstGeom prst="rect">
            <a:avLst/>
          </a:prstGeom>
        </p:spPr>
        <p:txBody>
          <a:bodyPr spcFirstLastPara="1" anchor="b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795" name="Google Shape;795;p20"/>
          <p:cNvSpPr txBox="1">
            <a:spLocks noGrp="1"/>
          </p:cNvSpPr>
          <p:nvPr>
            <p:ph type="subTitle" idx="1"/>
          </p:nvPr>
        </p:nvSpPr>
        <p:spPr>
          <a:xfrm>
            <a:off x="950977" y="3491817"/>
            <a:ext cx="3907200" cy="13288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84081838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8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808;p21">
            <a:extLst>
              <a:ext uri="{FF2B5EF4-FFF2-40B4-BE49-F238E27FC236}">
                <a16:creationId xmlns:a16="http://schemas.microsoft.com/office/drawing/2014/main" id="{A70388AF-2B79-878D-F856-37FCA84DB430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809;p21">
              <a:extLst>
                <a:ext uri="{FF2B5EF4-FFF2-40B4-BE49-F238E27FC236}">
                  <a16:creationId xmlns:a16="http://schemas.microsoft.com/office/drawing/2014/main" id="{E0A7C56C-864F-A69E-40E5-CE7FFBB0AA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810;p21">
                <a:extLst>
                  <a:ext uri="{FF2B5EF4-FFF2-40B4-BE49-F238E27FC236}">
                    <a16:creationId xmlns:a16="http://schemas.microsoft.com/office/drawing/2014/main" id="{612D4246-4DC5-333E-B54C-9A135881804B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811;p21">
                <a:extLst>
                  <a:ext uri="{FF2B5EF4-FFF2-40B4-BE49-F238E27FC236}">
                    <a16:creationId xmlns:a16="http://schemas.microsoft.com/office/drawing/2014/main" id="{FA67FD2B-6336-853D-C822-D6FF086AC972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812;p21">
                <a:extLst>
                  <a:ext uri="{FF2B5EF4-FFF2-40B4-BE49-F238E27FC236}">
                    <a16:creationId xmlns:a16="http://schemas.microsoft.com/office/drawing/2014/main" id="{12709398-EBCA-D4A9-D954-33E475158F43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813;p21">
                <a:extLst>
                  <a:ext uri="{FF2B5EF4-FFF2-40B4-BE49-F238E27FC236}">
                    <a16:creationId xmlns:a16="http://schemas.microsoft.com/office/drawing/2014/main" id="{2D789BED-FF2B-BE46-EB99-158C419A120C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814;p21">
                <a:extLst>
                  <a:ext uri="{FF2B5EF4-FFF2-40B4-BE49-F238E27FC236}">
                    <a16:creationId xmlns:a16="http://schemas.microsoft.com/office/drawing/2014/main" id="{86D2D415-E687-165A-DEC9-0B205F4F0271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815;p21">
                <a:extLst>
                  <a:ext uri="{FF2B5EF4-FFF2-40B4-BE49-F238E27FC236}">
                    <a16:creationId xmlns:a16="http://schemas.microsoft.com/office/drawing/2014/main" id="{0B8ABAC7-B5E1-9806-FED9-DF73DCC5307D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816;p21">
                <a:extLst>
                  <a:ext uri="{FF2B5EF4-FFF2-40B4-BE49-F238E27FC236}">
                    <a16:creationId xmlns:a16="http://schemas.microsoft.com/office/drawing/2014/main" id="{B6D09E5B-C81B-3AEC-6F7A-F6C2CBB86E7B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817;p21">
                <a:extLst>
                  <a:ext uri="{FF2B5EF4-FFF2-40B4-BE49-F238E27FC236}">
                    <a16:creationId xmlns:a16="http://schemas.microsoft.com/office/drawing/2014/main" id="{E967F07B-8669-B2FD-714B-8420D3639F55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818;p21">
                <a:extLst>
                  <a:ext uri="{FF2B5EF4-FFF2-40B4-BE49-F238E27FC236}">
                    <a16:creationId xmlns:a16="http://schemas.microsoft.com/office/drawing/2014/main" id="{A9841104-2DFA-CE69-C8B1-2D27DCA26078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819;p21">
                <a:extLst>
                  <a:ext uri="{FF2B5EF4-FFF2-40B4-BE49-F238E27FC236}">
                    <a16:creationId xmlns:a16="http://schemas.microsoft.com/office/drawing/2014/main" id="{515FFD32-112E-CE29-0F78-F5491B9DA0A1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820;p21">
                <a:extLst>
                  <a:ext uri="{FF2B5EF4-FFF2-40B4-BE49-F238E27FC236}">
                    <a16:creationId xmlns:a16="http://schemas.microsoft.com/office/drawing/2014/main" id="{23D3A525-1486-AFF7-EC57-7242D900F4EA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821;p21">
                <a:extLst>
                  <a:ext uri="{FF2B5EF4-FFF2-40B4-BE49-F238E27FC236}">
                    <a16:creationId xmlns:a16="http://schemas.microsoft.com/office/drawing/2014/main" id="{275E8FC3-AFAE-11D1-D852-AC7007938809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32" name="Google Shape;822;p21">
                <a:extLst>
                  <a:ext uri="{FF2B5EF4-FFF2-40B4-BE49-F238E27FC236}">
                    <a16:creationId xmlns:a16="http://schemas.microsoft.com/office/drawing/2014/main" id="{F3F5879B-D4A2-EEA1-F919-93DF0E34DA79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33" name="Google Shape;823;p21">
                <a:extLst>
                  <a:ext uri="{FF2B5EF4-FFF2-40B4-BE49-F238E27FC236}">
                    <a16:creationId xmlns:a16="http://schemas.microsoft.com/office/drawing/2014/main" id="{7EBE20A1-7D33-E48E-BB33-A82E3EDDC69A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34" name="Google Shape;824;p21">
                <a:extLst>
                  <a:ext uri="{FF2B5EF4-FFF2-40B4-BE49-F238E27FC236}">
                    <a16:creationId xmlns:a16="http://schemas.microsoft.com/office/drawing/2014/main" id="{42EBBDC1-9B7D-12F7-2C5D-610F4AB4A5A5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825;p21">
              <a:extLst>
                <a:ext uri="{FF2B5EF4-FFF2-40B4-BE49-F238E27FC236}">
                  <a16:creationId xmlns:a16="http://schemas.microsoft.com/office/drawing/2014/main" id="{3BA499E4-078A-D966-F2EB-5F53076F37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826;p21">
                <a:extLst>
                  <a:ext uri="{FF2B5EF4-FFF2-40B4-BE49-F238E27FC236}">
                    <a16:creationId xmlns:a16="http://schemas.microsoft.com/office/drawing/2014/main" id="{BBECFF03-EEBD-7B20-3ECB-C6097661CCBC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827;p21">
                <a:extLst>
                  <a:ext uri="{FF2B5EF4-FFF2-40B4-BE49-F238E27FC236}">
                    <a16:creationId xmlns:a16="http://schemas.microsoft.com/office/drawing/2014/main" id="{C09B907A-9296-D921-4EBD-D6D101E83AFA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828;p21">
                <a:extLst>
                  <a:ext uri="{FF2B5EF4-FFF2-40B4-BE49-F238E27FC236}">
                    <a16:creationId xmlns:a16="http://schemas.microsoft.com/office/drawing/2014/main" id="{C35B3487-604B-F24A-490C-BE22719E823C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829;p21">
                <a:extLst>
                  <a:ext uri="{FF2B5EF4-FFF2-40B4-BE49-F238E27FC236}">
                    <a16:creationId xmlns:a16="http://schemas.microsoft.com/office/drawing/2014/main" id="{CECD3D13-1EFA-706D-3A15-5CE23C84821E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830;p21">
                <a:extLst>
                  <a:ext uri="{FF2B5EF4-FFF2-40B4-BE49-F238E27FC236}">
                    <a16:creationId xmlns:a16="http://schemas.microsoft.com/office/drawing/2014/main" id="{4BCFE454-B552-AAC8-C8F8-7C87B4A26745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831;p21">
                <a:extLst>
                  <a:ext uri="{FF2B5EF4-FFF2-40B4-BE49-F238E27FC236}">
                    <a16:creationId xmlns:a16="http://schemas.microsoft.com/office/drawing/2014/main" id="{EAA56C2F-D16F-7EF2-3428-CFADC12FDA70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832;p21">
                <a:extLst>
                  <a:ext uri="{FF2B5EF4-FFF2-40B4-BE49-F238E27FC236}">
                    <a16:creationId xmlns:a16="http://schemas.microsoft.com/office/drawing/2014/main" id="{C8665C97-591B-FCAB-0308-F86C14BEFE7B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833;p21">
                <a:extLst>
                  <a:ext uri="{FF2B5EF4-FFF2-40B4-BE49-F238E27FC236}">
                    <a16:creationId xmlns:a16="http://schemas.microsoft.com/office/drawing/2014/main" id="{75F74BEC-8CAA-32B7-723F-AD90A4251CEB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834;p21">
                <a:extLst>
                  <a:ext uri="{FF2B5EF4-FFF2-40B4-BE49-F238E27FC236}">
                    <a16:creationId xmlns:a16="http://schemas.microsoft.com/office/drawing/2014/main" id="{C9BF76F2-0EA5-52CA-065B-A5D6EA91C105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835;p21">
                <a:extLst>
                  <a:ext uri="{FF2B5EF4-FFF2-40B4-BE49-F238E27FC236}">
                    <a16:creationId xmlns:a16="http://schemas.microsoft.com/office/drawing/2014/main" id="{D78D03A7-9DBC-3AF4-59C1-CC609B60444C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836;p21">
                <a:extLst>
                  <a:ext uri="{FF2B5EF4-FFF2-40B4-BE49-F238E27FC236}">
                    <a16:creationId xmlns:a16="http://schemas.microsoft.com/office/drawing/2014/main" id="{D75D43DE-5D94-C013-F0C5-2983F6727069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837;p21">
                <a:extLst>
                  <a:ext uri="{FF2B5EF4-FFF2-40B4-BE49-F238E27FC236}">
                    <a16:creationId xmlns:a16="http://schemas.microsoft.com/office/drawing/2014/main" id="{E928EBC7-BADE-1D69-6691-296115191DFD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838;p21">
                <a:extLst>
                  <a:ext uri="{FF2B5EF4-FFF2-40B4-BE49-F238E27FC236}">
                    <a16:creationId xmlns:a16="http://schemas.microsoft.com/office/drawing/2014/main" id="{F91988CF-059E-0D0C-3F9B-CC1F047AC0DA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839;p21">
                <a:extLst>
                  <a:ext uri="{FF2B5EF4-FFF2-40B4-BE49-F238E27FC236}">
                    <a16:creationId xmlns:a16="http://schemas.microsoft.com/office/drawing/2014/main" id="{31ED6997-5BBF-C083-9ED3-20748BED7C8B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840;p21">
                <a:extLst>
                  <a:ext uri="{FF2B5EF4-FFF2-40B4-BE49-F238E27FC236}">
                    <a16:creationId xmlns:a16="http://schemas.microsoft.com/office/drawing/2014/main" id="{0AD675BC-9F6F-5E52-3787-CC775961C0D5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835" name="Google Shape;846;p21">
            <a:extLst>
              <a:ext uri="{FF2B5EF4-FFF2-40B4-BE49-F238E27FC236}">
                <a16:creationId xmlns:a16="http://schemas.microsoft.com/office/drawing/2014/main" id="{4752C6A0-6C9D-27F1-42A6-5A910F2B252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836" name="Google Shape;847;p21">
              <a:extLst>
                <a:ext uri="{FF2B5EF4-FFF2-40B4-BE49-F238E27FC236}">
                  <a16:creationId xmlns:a16="http://schemas.microsoft.com/office/drawing/2014/main" id="{E9212D74-A732-5BAC-AA27-888007B72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10143 w 98960"/>
                <a:gd name="T1" fmla="*/ 0 h 15027"/>
                <a:gd name="T2" fmla="*/ 0 w 98960"/>
                <a:gd name="T3" fmla="*/ 708 h 15027"/>
                <a:gd name="T4" fmla="*/ 0 w 98960"/>
                <a:gd name="T5" fmla="*/ 15026 h 15027"/>
                <a:gd name="T6" fmla="*/ 98960 w 98960"/>
                <a:gd name="T7" fmla="*/ 15026 h 15027"/>
                <a:gd name="T8" fmla="*/ 98960 w 98960"/>
                <a:gd name="T9" fmla="*/ 5162 h 15027"/>
                <a:gd name="T10" fmla="*/ 74162 w 98960"/>
                <a:gd name="T11" fmla="*/ 10860 h 15027"/>
                <a:gd name="T12" fmla="*/ 49948 w 98960"/>
                <a:gd name="T13" fmla="*/ 6224 h 15027"/>
                <a:gd name="T14" fmla="*/ 10143 w 98960"/>
                <a:gd name="T15" fmla="*/ 0 h 15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37" name="Google Shape;848;p21">
              <a:extLst>
                <a:ext uri="{FF2B5EF4-FFF2-40B4-BE49-F238E27FC236}">
                  <a16:creationId xmlns:a16="http://schemas.microsoft.com/office/drawing/2014/main" id="{1A63E491-E89D-0217-3FB9-03C427E61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2820 w 98960"/>
                <a:gd name="T1" fmla="*/ 0 h 6896"/>
                <a:gd name="T2" fmla="*/ 0 w 98960"/>
                <a:gd name="T3" fmla="*/ 514 h 6896"/>
                <a:gd name="T4" fmla="*/ 0 w 98960"/>
                <a:gd name="T5" fmla="*/ 6895 h 6896"/>
                <a:gd name="T6" fmla="*/ 98960 w 98960"/>
                <a:gd name="T7" fmla="*/ 6895 h 6896"/>
                <a:gd name="T8" fmla="*/ 98960 w 98960"/>
                <a:gd name="T9" fmla="*/ 563 h 6896"/>
                <a:gd name="T10" fmla="*/ 71109 w 98960"/>
                <a:gd name="T11" fmla="*/ 6022 h 6896"/>
                <a:gd name="T12" fmla="*/ 55699 w 98960"/>
                <a:gd name="T13" fmla="*/ 4967 h 6896"/>
                <a:gd name="T14" fmla="*/ 12820 w 98960"/>
                <a:gd name="T15" fmla="*/ 0 h 6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38" name="Google Shape;849;p21">
              <a:extLst>
                <a:ext uri="{FF2B5EF4-FFF2-40B4-BE49-F238E27FC236}">
                  <a16:creationId xmlns:a16="http://schemas.microsoft.com/office/drawing/2014/main" id="{A8CAA004-1232-F410-E1C9-A24B91FCB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5692 w 98960"/>
                <a:gd name="T1" fmla="*/ 0 h 9764"/>
                <a:gd name="T2" fmla="*/ 0 w 98960"/>
                <a:gd name="T3" fmla="*/ 1153 h 9764"/>
                <a:gd name="T4" fmla="*/ 0 w 98960"/>
                <a:gd name="T5" fmla="*/ 5759 h 9764"/>
                <a:gd name="T6" fmla="*/ 15063 w 98960"/>
                <a:gd name="T7" fmla="*/ 4930 h 9764"/>
                <a:gd name="T8" fmla="*/ 50572 w 98960"/>
                <a:gd name="T9" fmla="*/ 9763 h 9764"/>
                <a:gd name="T10" fmla="*/ 87002 w 98960"/>
                <a:gd name="T11" fmla="*/ 9763 h 9764"/>
                <a:gd name="T12" fmla="*/ 98960 w 98960"/>
                <a:gd name="T13" fmla="*/ 5890 h 9764"/>
                <a:gd name="T14" fmla="*/ 98960 w 98960"/>
                <a:gd name="T15" fmla="*/ 1926 h 9764"/>
                <a:gd name="T16" fmla="*/ 72943 w 98960"/>
                <a:gd name="T17" fmla="*/ 7767 h 9764"/>
                <a:gd name="T18" fmla="*/ 46120 w 98960"/>
                <a:gd name="T19" fmla="*/ 3969 h 9764"/>
                <a:gd name="T20" fmla="*/ 15692 w 98960"/>
                <a:gd name="T21" fmla="*/ 0 h 9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39" name="Google Shape;850;p21">
              <a:extLst>
                <a:ext uri="{FF2B5EF4-FFF2-40B4-BE49-F238E27FC236}">
                  <a16:creationId xmlns:a16="http://schemas.microsoft.com/office/drawing/2014/main" id="{5968C550-3125-970C-90F3-881C7D2E9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10139 w 34426"/>
                <a:gd name="T1" fmla="*/ 0 h 6753"/>
                <a:gd name="T2" fmla="*/ 1567 w 34426"/>
                <a:gd name="T3" fmla="*/ 466 h 6753"/>
                <a:gd name="T4" fmla="*/ 7 w 34426"/>
                <a:gd name="T5" fmla="*/ 706 h 6753"/>
                <a:gd name="T6" fmla="*/ 0 w 34426"/>
                <a:gd name="T7" fmla="*/ 706 h 6753"/>
                <a:gd name="T8" fmla="*/ 0 w 34426"/>
                <a:gd name="T9" fmla="*/ 6414 h 6753"/>
                <a:gd name="T10" fmla="*/ 15688 w 34426"/>
                <a:gd name="T11" fmla="*/ 5264 h 6753"/>
                <a:gd name="T12" fmla="*/ 34426 w 34426"/>
                <a:gd name="T13" fmla="*/ 6753 h 6753"/>
                <a:gd name="T14" fmla="*/ 8704 w 34426"/>
                <a:gd name="T15" fmla="*/ 2771 h 6753"/>
                <a:gd name="T16" fmla="*/ 19265 w 34426"/>
                <a:gd name="T17" fmla="*/ 395 h 6753"/>
                <a:gd name="T18" fmla="*/ 10139 w 34426"/>
                <a:gd name="T19" fmla="*/ 0 h 6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40" name="Google Shape;851;p21">
              <a:extLst>
                <a:ext uri="{FF2B5EF4-FFF2-40B4-BE49-F238E27FC236}">
                  <a16:creationId xmlns:a16="http://schemas.microsoft.com/office/drawing/2014/main" id="{7C4551AF-08E2-8D96-92DF-BF0BAA650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3350 w 18882"/>
                <a:gd name="T1" fmla="*/ 1 h 4822"/>
                <a:gd name="T2" fmla="*/ 13350 w 18882"/>
                <a:gd name="T3" fmla="*/ 1 h 4822"/>
                <a:gd name="T4" fmla="*/ 0 w 18882"/>
                <a:gd name="T5" fmla="*/ 817 h 4822"/>
                <a:gd name="T6" fmla="*/ 0 w 18882"/>
                <a:gd name="T7" fmla="*/ 4821 h 4822"/>
                <a:gd name="T8" fmla="*/ 18881 w 18882"/>
                <a:gd name="T9" fmla="*/ 4821 h 4822"/>
                <a:gd name="T10" fmla="*/ 13350 w 18882"/>
                <a:gd name="T11" fmla="*/ 1 h 4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46" name="Google Shape;852;p21">
              <a:extLst>
                <a:ext uri="{FF2B5EF4-FFF2-40B4-BE49-F238E27FC236}">
                  <a16:creationId xmlns:a16="http://schemas.microsoft.com/office/drawing/2014/main" id="{6B82366E-8669-28F5-D515-E34C8FD1A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5688 w 34431"/>
                <a:gd name="T1" fmla="*/ 1 h 5757"/>
                <a:gd name="T2" fmla="*/ 0 w 34431"/>
                <a:gd name="T3" fmla="*/ 1151 h 5757"/>
                <a:gd name="T4" fmla="*/ 0 w 34431"/>
                <a:gd name="T5" fmla="*/ 3380 h 5757"/>
                <a:gd name="T6" fmla="*/ 0 w 34431"/>
                <a:gd name="T7" fmla="*/ 5757 h 5757"/>
                <a:gd name="T8" fmla="*/ 13350 w 34431"/>
                <a:gd name="T9" fmla="*/ 4941 h 5757"/>
                <a:gd name="T10" fmla="*/ 30707 w 34431"/>
                <a:gd name="T11" fmla="*/ 1376 h 5757"/>
                <a:gd name="T12" fmla="*/ 34431 w 34431"/>
                <a:gd name="T13" fmla="*/ 1490 h 5757"/>
                <a:gd name="T14" fmla="*/ 15688 w 34431"/>
                <a:gd name="T15" fmla="*/ 1 h 5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47" name="Google Shape;853;p21">
              <a:extLst>
                <a:ext uri="{FF2B5EF4-FFF2-40B4-BE49-F238E27FC236}">
                  <a16:creationId xmlns:a16="http://schemas.microsoft.com/office/drawing/2014/main" id="{098756BF-600A-63B9-F025-84905121F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1 h 3814"/>
                <a:gd name="T2" fmla="*/ 17095 w 22331"/>
                <a:gd name="T3" fmla="*/ 3265 h 3814"/>
                <a:gd name="T4" fmla="*/ 19954 w 22331"/>
                <a:gd name="T5" fmla="*/ 3813 h 3814"/>
                <a:gd name="T6" fmla="*/ 0 w 22331"/>
                <a:gd name="T7" fmla="*/ 1 h 3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48" name="Google Shape;854;p21">
              <a:extLst>
                <a:ext uri="{FF2B5EF4-FFF2-40B4-BE49-F238E27FC236}">
                  <a16:creationId xmlns:a16="http://schemas.microsoft.com/office/drawing/2014/main" id="{CECE5975-FF88-ACFD-AAA1-A092E9647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6768 w 16768"/>
                <a:gd name="T1" fmla="*/ 1 h 7259"/>
                <a:gd name="T2" fmla="*/ 0 w 16768"/>
                <a:gd name="T3" fmla="*/ 7258 h 7259"/>
                <a:gd name="T4" fmla="*/ 16768 w 16768"/>
                <a:gd name="T5" fmla="*/ 2028 h 7259"/>
                <a:gd name="T6" fmla="*/ 16768 w 16768"/>
                <a:gd name="T7" fmla="*/ 1 h 7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49" name="Google Shape;855;p21">
              <a:extLst>
                <a:ext uri="{FF2B5EF4-FFF2-40B4-BE49-F238E27FC236}">
                  <a16:creationId xmlns:a16="http://schemas.microsoft.com/office/drawing/2014/main" id="{091D658B-2AFD-CABC-20A1-2676CE9AA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5747 w 5747"/>
                <a:gd name="T1" fmla="*/ 0 h 3874"/>
                <a:gd name="T2" fmla="*/ 4157 w 5747"/>
                <a:gd name="T3" fmla="*/ 663 h 3874"/>
                <a:gd name="T4" fmla="*/ 1 w 5747"/>
                <a:gd name="T5" fmla="*/ 3873 h 3874"/>
                <a:gd name="T6" fmla="*/ 5747 w 5747"/>
                <a:gd name="T7" fmla="*/ 3873 h 3874"/>
                <a:gd name="T8" fmla="*/ 5747 w 5747"/>
                <a:gd name="T9" fmla="*/ 0 h 3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50" name="Google Shape;856;p21">
              <a:extLst>
                <a:ext uri="{FF2B5EF4-FFF2-40B4-BE49-F238E27FC236}">
                  <a16:creationId xmlns:a16="http://schemas.microsoft.com/office/drawing/2014/main" id="{36115D3A-7515-5756-6B9C-9A7C03EDE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6768 w 16768"/>
                <a:gd name="T1" fmla="*/ 1 h 5232"/>
                <a:gd name="T2" fmla="*/ 0 w 16768"/>
                <a:gd name="T3" fmla="*/ 5231 h 5232"/>
                <a:gd name="T4" fmla="*/ 177 w 16768"/>
                <a:gd name="T5" fmla="*/ 5231 h 5232"/>
                <a:gd name="T6" fmla="*/ 14822 w 16768"/>
                <a:gd name="T7" fmla="*/ 2514 h 5232"/>
                <a:gd name="T8" fmla="*/ 14867 w 16768"/>
                <a:gd name="T9" fmla="*/ 2514 h 5232"/>
                <a:gd name="T10" fmla="*/ 15178 w 16768"/>
                <a:gd name="T11" fmla="*/ 4628 h 5232"/>
                <a:gd name="T12" fmla="*/ 16768 w 16768"/>
                <a:gd name="T13" fmla="*/ 3965 h 5232"/>
                <a:gd name="T14" fmla="*/ 16768 w 16768"/>
                <a:gd name="T15" fmla="*/ 1 h 5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841" name="Google Shape;841;p21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842" name="Google Shape;842;p21"/>
          <p:cNvSpPr txBox="1">
            <a:spLocks noGrp="1"/>
          </p:cNvSpPr>
          <p:nvPr>
            <p:ph type="subTitle" idx="1"/>
          </p:nvPr>
        </p:nvSpPr>
        <p:spPr>
          <a:xfrm>
            <a:off x="6507997" y="3621883"/>
            <a:ext cx="3859200" cy="1347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3" name="Google Shape;843;p21"/>
          <p:cNvSpPr txBox="1">
            <a:spLocks noGrp="1"/>
          </p:cNvSpPr>
          <p:nvPr>
            <p:ph type="subTitle" idx="2"/>
          </p:nvPr>
        </p:nvSpPr>
        <p:spPr>
          <a:xfrm>
            <a:off x="1824800" y="3621883"/>
            <a:ext cx="3859200" cy="1347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4" name="Google Shape;844;p21"/>
          <p:cNvSpPr txBox="1">
            <a:spLocks noGrp="1"/>
          </p:cNvSpPr>
          <p:nvPr>
            <p:ph type="subTitle" idx="3"/>
          </p:nvPr>
        </p:nvSpPr>
        <p:spPr>
          <a:xfrm>
            <a:off x="1824800" y="3254517"/>
            <a:ext cx="3859200" cy="4624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845" name="Google Shape;845;p21"/>
          <p:cNvSpPr txBox="1">
            <a:spLocks noGrp="1"/>
          </p:cNvSpPr>
          <p:nvPr>
            <p:ph type="subTitle" idx="4"/>
          </p:nvPr>
        </p:nvSpPr>
        <p:spPr>
          <a:xfrm>
            <a:off x="6507997" y="3254517"/>
            <a:ext cx="3859200" cy="4624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80414136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858;p22">
            <a:extLst>
              <a:ext uri="{FF2B5EF4-FFF2-40B4-BE49-F238E27FC236}">
                <a16:creationId xmlns:a16="http://schemas.microsoft.com/office/drawing/2014/main" id="{D0773DC3-6F39-9ED3-CFDB-2BB600ED662C}"/>
              </a:ext>
            </a:extLst>
          </p:cNvPr>
          <p:cNvGrpSpPr>
            <a:grpSpLocks/>
          </p:cNvGrpSpPr>
          <p:nvPr/>
        </p:nvGrpSpPr>
        <p:grpSpPr bwMode="auto">
          <a:xfrm rot="10800000"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859;p22">
              <a:extLst>
                <a:ext uri="{FF2B5EF4-FFF2-40B4-BE49-F238E27FC236}">
                  <a16:creationId xmlns:a16="http://schemas.microsoft.com/office/drawing/2014/main" id="{6F8E1BDD-28C5-0DF2-6223-C59B061E72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860;p22">
                <a:extLst>
                  <a:ext uri="{FF2B5EF4-FFF2-40B4-BE49-F238E27FC236}">
                    <a16:creationId xmlns:a16="http://schemas.microsoft.com/office/drawing/2014/main" id="{C923DF94-6BB6-C2E9-B2E9-024B852F8E74}"/>
                  </a:ext>
                </a:extLst>
              </p:cNvPr>
              <p:cNvSpPr/>
              <p:nvPr/>
            </p:nvSpPr>
            <p:spPr>
              <a:xfrm>
                <a:off x="5740688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861;p22">
                <a:extLst>
                  <a:ext uri="{FF2B5EF4-FFF2-40B4-BE49-F238E27FC236}">
                    <a16:creationId xmlns:a16="http://schemas.microsoft.com/office/drawing/2014/main" id="{9FEBC06C-6FA5-F2E1-F092-741710FD2CE2}"/>
                  </a:ext>
                </a:extLst>
              </p:cNvPr>
              <p:cNvSpPr/>
              <p:nvPr/>
            </p:nvSpPr>
            <p:spPr>
              <a:xfrm>
                <a:off x="5697256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862;p22">
                <a:extLst>
                  <a:ext uri="{FF2B5EF4-FFF2-40B4-BE49-F238E27FC236}">
                    <a16:creationId xmlns:a16="http://schemas.microsoft.com/office/drawing/2014/main" id="{D9729AA9-EC75-B7D5-4AAD-26BF83CB81DF}"/>
                  </a:ext>
                </a:extLst>
              </p:cNvPr>
              <p:cNvSpPr/>
              <p:nvPr/>
            </p:nvSpPr>
            <p:spPr>
              <a:xfrm>
                <a:off x="5904678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863;p22">
                <a:extLst>
                  <a:ext uri="{FF2B5EF4-FFF2-40B4-BE49-F238E27FC236}">
                    <a16:creationId xmlns:a16="http://schemas.microsoft.com/office/drawing/2014/main" id="{C4985C99-41AB-BEE5-F9C4-BF749DA02597}"/>
                  </a:ext>
                </a:extLst>
              </p:cNvPr>
              <p:cNvSpPr/>
              <p:nvPr/>
            </p:nvSpPr>
            <p:spPr>
              <a:xfrm>
                <a:off x="5951664" y="106818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864;p22">
                <a:extLst>
                  <a:ext uri="{FF2B5EF4-FFF2-40B4-BE49-F238E27FC236}">
                    <a16:creationId xmlns:a16="http://schemas.microsoft.com/office/drawing/2014/main" id="{D89F40EB-D27B-418E-4A6F-B1AC956446DB}"/>
                  </a:ext>
                </a:extLst>
              </p:cNvPr>
              <p:cNvSpPr/>
              <p:nvPr/>
            </p:nvSpPr>
            <p:spPr>
              <a:xfrm>
                <a:off x="5769906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865;p22">
                <a:extLst>
                  <a:ext uri="{FF2B5EF4-FFF2-40B4-BE49-F238E27FC236}">
                    <a16:creationId xmlns:a16="http://schemas.microsoft.com/office/drawing/2014/main" id="{D56EE362-4443-07B9-FE14-FBD5C38B5308}"/>
                  </a:ext>
                </a:extLst>
              </p:cNvPr>
              <p:cNvSpPr/>
              <p:nvPr/>
            </p:nvSpPr>
            <p:spPr>
              <a:xfrm>
                <a:off x="6040108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866;p22">
                <a:extLst>
                  <a:ext uri="{FF2B5EF4-FFF2-40B4-BE49-F238E27FC236}">
                    <a16:creationId xmlns:a16="http://schemas.microsoft.com/office/drawing/2014/main" id="{B9EBBD40-21F2-D9DA-BD09-1D84FB76EE67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867;p22">
                <a:extLst>
                  <a:ext uri="{FF2B5EF4-FFF2-40B4-BE49-F238E27FC236}">
                    <a16:creationId xmlns:a16="http://schemas.microsoft.com/office/drawing/2014/main" id="{C15064D1-EC07-AF8E-E0BD-CE188855D3BA}"/>
                  </a:ext>
                </a:extLst>
              </p:cNvPr>
              <p:cNvSpPr/>
              <p:nvPr/>
            </p:nvSpPr>
            <p:spPr>
              <a:xfrm>
                <a:off x="6380855" y="106818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868;p22">
                <a:extLst>
                  <a:ext uri="{FF2B5EF4-FFF2-40B4-BE49-F238E27FC236}">
                    <a16:creationId xmlns:a16="http://schemas.microsoft.com/office/drawing/2014/main" id="{4D419BDD-4BAF-8EDF-CE3D-B5A1F502ED44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869;p22">
                <a:extLst>
                  <a:ext uri="{FF2B5EF4-FFF2-40B4-BE49-F238E27FC236}">
                    <a16:creationId xmlns:a16="http://schemas.microsoft.com/office/drawing/2014/main" id="{3A25EAF0-7336-94CD-D28E-861CEE498927}"/>
                  </a:ext>
                </a:extLst>
              </p:cNvPr>
              <p:cNvSpPr/>
              <p:nvPr/>
            </p:nvSpPr>
            <p:spPr>
              <a:xfrm>
                <a:off x="6380855" y="142827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870;p22">
                <a:extLst>
                  <a:ext uri="{FF2B5EF4-FFF2-40B4-BE49-F238E27FC236}">
                    <a16:creationId xmlns:a16="http://schemas.microsoft.com/office/drawing/2014/main" id="{F4BBCBE3-4C44-007A-2CCD-78E63E60D69C}"/>
                  </a:ext>
                </a:extLst>
              </p:cNvPr>
              <p:cNvSpPr/>
              <p:nvPr/>
            </p:nvSpPr>
            <p:spPr>
              <a:xfrm>
                <a:off x="6226999" y="1539486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871;p22">
                <a:extLst>
                  <a:ext uri="{FF2B5EF4-FFF2-40B4-BE49-F238E27FC236}">
                    <a16:creationId xmlns:a16="http://schemas.microsoft.com/office/drawing/2014/main" id="{0292F3A0-FA01-F105-C66A-83F10F6B005E}"/>
                  </a:ext>
                </a:extLst>
              </p:cNvPr>
              <p:cNvSpPr/>
              <p:nvPr/>
            </p:nvSpPr>
            <p:spPr>
              <a:xfrm>
                <a:off x="6040108" y="1539486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64" name="Google Shape;872;p22">
                <a:extLst>
                  <a:ext uri="{FF2B5EF4-FFF2-40B4-BE49-F238E27FC236}">
                    <a16:creationId xmlns:a16="http://schemas.microsoft.com/office/drawing/2014/main" id="{F2FE78FC-211E-0BCB-A8C1-F1A6557AD8A4}"/>
                  </a:ext>
                </a:extLst>
              </p:cNvPr>
              <p:cNvSpPr/>
              <p:nvPr/>
            </p:nvSpPr>
            <p:spPr>
              <a:xfrm>
                <a:off x="5882304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65" name="Google Shape;873;p22">
                <a:extLst>
                  <a:ext uri="{FF2B5EF4-FFF2-40B4-BE49-F238E27FC236}">
                    <a16:creationId xmlns:a16="http://schemas.microsoft.com/office/drawing/2014/main" id="{A11DF023-3786-C2E7-0EBB-2F13A4343005}"/>
                  </a:ext>
                </a:extLst>
              </p:cNvPr>
              <p:cNvSpPr/>
              <p:nvPr/>
            </p:nvSpPr>
            <p:spPr>
              <a:xfrm>
                <a:off x="5826632" y="1248624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66" name="Google Shape;874;p22">
                <a:extLst>
                  <a:ext uri="{FF2B5EF4-FFF2-40B4-BE49-F238E27FC236}">
                    <a16:creationId xmlns:a16="http://schemas.microsoft.com/office/drawing/2014/main" id="{4FAC765C-8F67-2931-818B-9953C4F76545}"/>
                  </a:ext>
                </a:extLst>
              </p:cNvPr>
              <p:cNvSpPr/>
              <p:nvPr/>
            </p:nvSpPr>
            <p:spPr>
              <a:xfrm>
                <a:off x="5882304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875;p22">
              <a:extLst>
                <a:ext uri="{FF2B5EF4-FFF2-40B4-BE49-F238E27FC236}">
                  <a16:creationId xmlns:a16="http://schemas.microsoft.com/office/drawing/2014/main" id="{40D16CE7-1AB0-6828-8517-9772C26640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876;p22">
                <a:extLst>
                  <a:ext uri="{FF2B5EF4-FFF2-40B4-BE49-F238E27FC236}">
                    <a16:creationId xmlns:a16="http://schemas.microsoft.com/office/drawing/2014/main" id="{30C45C82-56FF-B2AE-BAAA-7D3EC95455D8}"/>
                  </a:ext>
                </a:extLst>
              </p:cNvPr>
              <p:cNvSpPr/>
              <p:nvPr/>
            </p:nvSpPr>
            <p:spPr>
              <a:xfrm>
                <a:off x="5740626" y="857745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877;p22">
                <a:extLst>
                  <a:ext uri="{FF2B5EF4-FFF2-40B4-BE49-F238E27FC236}">
                    <a16:creationId xmlns:a16="http://schemas.microsoft.com/office/drawing/2014/main" id="{829003F4-ED04-0468-91E9-21C08A3B49A5}"/>
                  </a:ext>
                </a:extLst>
              </p:cNvPr>
              <p:cNvSpPr/>
              <p:nvPr/>
            </p:nvSpPr>
            <p:spPr>
              <a:xfrm>
                <a:off x="5697193" y="814313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878;p22">
                <a:extLst>
                  <a:ext uri="{FF2B5EF4-FFF2-40B4-BE49-F238E27FC236}">
                    <a16:creationId xmlns:a16="http://schemas.microsoft.com/office/drawing/2014/main" id="{552788D4-33AF-20C2-E8A3-4818163FD968}"/>
                  </a:ext>
                </a:extLst>
              </p:cNvPr>
              <p:cNvSpPr/>
              <p:nvPr/>
            </p:nvSpPr>
            <p:spPr>
              <a:xfrm>
                <a:off x="5904616" y="1021733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879;p22">
                <a:extLst>
                  <a:ext uri="{FF2B5EF4-FFF2-40B4-BE49-F238E27FC236}">
                    <a16:creationId xmlns:a16="http://schemas.microsoft.com/office/drawing/2014/main" id="{8BDF65C0-46A6-24F6-05E9-8C8D6F2E09CB}"/>
                  </a:ext>
                </a:extLst>
              </p:cNvPr>
              <p:cNvSpPr/>
              <p:nvPr/>
            </p:nvSpPr>
            <p:spPr>
              <a:xfrm>
                <a:off x="5951602" y="1068719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880;p22">
                <a:extLst>
                  <a:ext uri="{FF2B5EF4-FFF2-40B4-BE49-F238E27FC236}">
                    <a16:creationId xmlns:a16="http://schemas.microsoft.com/office/drawing/2014/main" id="{5E325C34-AB2D-B044-EC9F-ACAD4B154D24}"/>
                  </a:ext>
                </a:extLst>
              </p:cNvPr>
              <p:cNvSpPr/>
              <p:nvPr/>
            </p:nvSpPr>
            <p:spPr>
              <a:xfrm>
                <a:off x="5769844" y="904599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881;p22">
                <a:extLst>
                  <a:ext uri="{FF2B5EF4-FFF2-40B4-BE49-F238E27FC236}">
                    <a16:creationId xmlns:a16="http://schemas.microsoft.com/office/drawing/2014/main" id="{B11F6B01-35E4-CB8A-44A8-9DD5A97E0D7A}"/>
                  </a:ext>
                </a:extLst>
              </p:cNvPr>
              <p:cNvSpPr/>
              <p:nvPr/>
            </p:nvSpPr>
            <p:spPr>
              <a:xfrm>
                <a:off x="6039914" y="957770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882;p22">
                <a:extLst>
                  <a:ext uri="{FF2B5EF4-FFF2-40B4-BE49-F238E27FC236}">
                    <a16:creationId xmlns:a16="http://schemas.microsoft.com/office/drawing/2014/main" id="{9345BDA4-9B7C-E194-889C-C68471911FC5}"/>
                  </a:ext>
                </a:extLst>
              </p:cNvPr>
              <p:cNvSpPr/>
              <p:nvPr/>
            </p:nvSpPr>
            <p:spPr>
              <a:xfrm>
                <a:off x="6226542" y="957770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883;p22">
                <a:extLst>
                  <a:ext uri="{FF2B5EF4-FFF2-40B4-BE49-F238E27FC236}">
                    <a16:creationId xmlns:a16="http://schemas.microsoft.com/office/drawing/2014/main" id="{C91C88FE-9BBE-4AB5-015E-596DF936EBF2}"/>
                  </a:ext>
                </a:extLst>
              </p:cNvPr>
              <p:cNvSpPr/>
              <p:nvPr/>
            </p:nvSpPr>
            <p:spPr>
              <a:xfrm>
                <a:off x="6380793" y="1068719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884;p22">
                <a:extLst>
                  <a:ext uri="{FF2B5EF4-FFF2-40B4-BE49-F238E27FC236}">
                    <a16:creationId xmlns:a16="http://schemas.microsoft.com/office/drawing/2014/main" id="{18EF2AF1-2722-1B89-85B3-5364E4E860E9}"/>
                  </a:ext>
                </a:extLst>
              </p:cNvPr>
              <p:cNvSpPr/>
              <p:nvPr/>
            </p:nvSpPr>
            <p:spPr>
              <a:xfrm>
                <a:off x="6439624" y="1248763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885;p22">
                <a:extLst>
                  <a:ext uri="{FF2B5EF4-FFF2-40B4-BE49-F238E27FC236}">
                    <a16:creationId xmlns:a16="http://schemas.microsoft.com/office/drawing/2014/main" id="{BB8D5F6B-0F9D-26E5-9638-3AF419E82DE1}"/>
                  </a:ext>
                </a:extLst>
              </p:cNvPr>
              <p:cNvSpPr/>
              <p:nvPr/>
            </p:nvSpPr>
            <p:spPr>
              <a:xfrm>
                <a:off x="6380793" y="1428808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886;p22">
                <a:extLst>
                  <a:ext uri="{FF2B5EF4-FFF2-40B4-BE49-F238E27FC236}">
                    <a16:creationId xmlns:a16="http://schemas.microsoft.com/office/drawing/2014/main" id="{F9B6CA76-7FE6-965D-F5F0-5C00667A70E1}"/>
                  </a:ext>
                </a:extLst>
              </p:cNvPr>
              <p:cNvSpPr/>
              <p:nvPr/>
            </p:nvSpPr>
            <p:spPr>
              <a:xfrm>
                <a:off x="6226674" y="1540020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887;p22">
                <a:extLst>
                  <a:ext uri="{FF2B5EF4-FFF2-40B4-BE49-F238E27FC236}">
                    <a16:creationId xmlns:a16="http://schemas.microsoft.com/office/drawing/2014/main" id="{5E23BCB4-FBD6-D3A7-B711-69211DF4E8A1}"/>
                  </a:ext>
                </a:extLst>
              </p:cNvPr>
              <p:cNvSpPr/>
              <p:nvPr/>
            </p:nvSpPr>
            <p:spPr>
              <a:xfrm>
                <a:off x="6040046" y="1540020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888;p22">
                <a:extLst>
                  <a:ext uri="{FF2B5EF4-FFF2-40B4-BE49-F238E27FC236}">
                    <a16:creationId xmlns:a16="http://schemas.microsoft.com/office/drawing/2014/main" id="{4E4B1749-4F4F-04EB-351A-A38D1F73E053}"/>
                  </a:ext>
                </a:extLst>
              </p:cNvPr>
              <p:cNvSpPr/>
              <p:nvPr/>
            </p:nvSpPr>
            <p:spPr>
              <a:xfrm>
                <a:off x="5882242" y="1428808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889;p22">
                <a:extLst>
                  <a:ext uri="{FF2B5EF4-FFF2-40B4-BE49-F238E27FC236}">
                    <a16:creationId xmlns:a16="http://schemas.microsoft.com/office/drawing/2014/main" id="{DA7BE217-76C1-6E49-2CC1-A3337DFA991A}"/>
                  </a:ext>
                </a:extLst>
              </p:cNvPr>
              <p:cNvSpPr/>
              <p:nvPr/>
            </p:nvSpPr>
            <p:spPr>
              <a:xfrm>
                <a:off x="5826569" y="1248763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890;p22">
                <a:extLst>
                  <a:ext uri="{FF2B5EF4-FFF2-40B4-BE49-F238E27FC236}">
                    <a16:creationId xmlns:a16="http://schemas.microsoft.com/office/drawing/2014/main" id="{90B2AE4D-B792-30FD-E078-C0401B6D368F}"/>
                  </a:ext>
                </a:extLst>
              </p:cNvPr>
              <p:cNvSpPr/>
              <p:nvPr/>
            </p:nvSpPr>
            <p:spPr>
              <a:xfrm>
                <a:off x="5882242" y="1068719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867" name="Google Shape;894;p22">
            <a:extLst>
              <a:ext uri="{FF2B5EF4-FFF2-40B4-BE49-F238E27FC236}">
                <a16:creationId xmlns:a16="http://schemas.microsoft.com/office/drawing/2014/main" id="{C45D72B4-4100-E239-8719-76473D9CD464}"/>
              </a:ext>
            </a:extLst>
          </p:cNvPr>
          <p:cNvGrpSpPr>
            <a:grpSpLocks/>
          </p:cNvGrpSpPr>
          <p:nvPr/>
        </p:nvGrpSpPr>
        <p:grpSpPr bwMode="auto">
          <a:xfrm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868" name="Google Shape;895;p22">
              <a:extLst>
                <a:ext uri="{FF2B5EF4-FFF2-40B4-BE49-F238E27FC236}">
                  <a16:creationId xmlns:a16="http://schemas.microsoft.com/office/drawing/2014/main" id="{410BCD29-1DE4-CE44-A0A5-0FEC382B6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10143 w 98960"/>
                <a:gd name="T1" fmla="*/ 0 h 15027"/>
                <a:gd name="T2" fmla="*/ 0 w 98960"/>
                <a:gd name="T3" fmla="*/ 708 h 15027"/>
                <a:gd name="T4" fmla="*/ 0 w 98960"/>
                <a:gd name="T5" fmla="*/ 15026 h 15027"/>
                <a:gd name="T6" fmla="*/ 98960 w 98960"/>
                <a:gd name="T7" fmla="*/ 15026 h 15027"/>
                <a:gd name="T8" fmla="*/ 98960 w 98960"/>
                <a:gd name="T9" fmla="*/ 5162 h 15027"/>
                <a:gd name="T10" fmla="*/ 74162 w 98960"/>
                <a:gd name="T11" fmla="*/ 10860 h 15027"/>
                <a:gd name="T12" fmla="*/ 49948 w 98960"/>
                <a:gd name="T13" fmla="*/ 6224 h 15027"/>
                <a:gd name="T14" fmla="*/ 10143 w 98960"/>
                <a:gd name="T15" fmla="*/ 0 h 15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69" name="Google Shape;896;p22">
              <a:extLst>
                <a:ext uri="{FF2B5EF4-FFF2-40B4-BE49-F238E27FC236}">
                  <a16:creationId xmlns:a16="http://schemas.microsoft.com/office/drawing/2014/main" id="{8FCBD95F-1659-1856-7CAA-169E3F304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2820 w 98960"/>
                <a:gd name="T1" fmla="*/ 0 h 6896"/>
                <a:gd name="T2" fmla="*/ 0 w 98960"/>
                <a:gd name="T3" fmla="*/ 514 h 6896"/>
                <a:gd name="T4" fmla="*/ 0 w 98960"/>
                <a:gd name="T5" fmla="*/ 6895 h 6896"/>
                <a:gd name="T6" fmla="*/ 98960 w 98960"/>
                <a:gd name="T7" fmla="*/ 6895 h 6896"/>
                <a:gd name="T8" fmla="*/ 98960 w 98960"/>
                <a:gd name="T9" fmla="*/ 563 h 6896"/>
                <a:gd name="T10" fmla="*/ 71109 w 98960"/>
                <a:gd name="T11" fmla="*/ 6022 h 6896"/>
                <a:gd name="T12" fmla="*/ 55699 w 98960"/>
                <a:gd name="T13" fmla="*/ 4967 h 6896"/>
                <a:gd name="T14" fmla="*/ 12820 w 98960"/>
                <a:gd name="T15" fmla="*/ 0 h 6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70" name="Google Shape;897;p22">
              <a:extLst>
                <a:ext uri="{FF2B5EF4-FFF2-40B4-BE49-F238E27FC236}">
                  <a16:creationId xmlns:a16="http://schemas.microsoft.com/office/drawing/2014/main" id="{D7A3D7C3-B5B8-4E62-4CFC-A625D5746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5692 w 98960"/>
                <a:gd name="T1" fmla="*/ 0 h 9764"/>
                <a:gd name="T2" fmla="*/ 0 w 98960"/>
                <a:gd name="T3" fmla="*/ 1153 h 9764"/>
                <a:gd name="T4" fmla="*/ 0 w 98960"/>
                <a:gd name="T5" fmla="*/ 5759 h 9764"/>
                <a:gd name="T6" fmla="*/ 15063 w 98960"/>
                <a:gd name="T7" fmla="*/ 4930 h 9764"/>
                <a:gd name="T8" fmla="*/ 50572 w 98960"/>
                <a:gd name="T9" fmla="*/ 9763 h 9764"/>
                <a:gd name="T10" fmla="*/ 87002 w 98960"/>
                <a:gd name="T11" fmla="*/ 9763 h 9764"/>
                <a:gd name="T12" fmla="*/ 98960 w 98960"/>
                <a:gd name="T13" fmla="*/ 5890 h 9764"/>
                <a:gd name="T14" fmla="*/ 98960 w 98960"/>
                <a:gd name="T15" fmla="*/ 1926 h 9764"/>
                <a:gd name="T16" fmla="*/ 72943 w 98960"/>
                <a:gd name="T17" fmla="*/ 7767 h 9764"/>
                <a:gd name="T18" fmla="*/ 46120 w 98960"/>
                <a:gd name="T19" fmla="*/ 3969 h 9764"/>
                <a:gd name="T20" fmla="*/ 15692 w 98960"/>
                <a:gd name="T21" fmla="*/ 0 h 9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71" name="Google Shape;898;p22">
              <a:extLst>
                <a:ext uri="{FF2B5EF4-FFF2-40B4-BE49-F238E27FC236}">
                  <a16:creationId xmlns:a16="http://schemas.microsoft.com/office/drawing/2014/main" id="{EDFE2BE7-AB72-EF39-67EC-744384096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10139 w 34426"/>
                <a:gd name="T1" fmla="*/ 0 h 6753"/>
                <a:gd name="T2" fmla="*/ 1567 w 34426"/>
                <a:gd name="T3" fmla="*/ 466 h 6753"/>
                <a:gd name="T4" fmla="*/ 7 w 34426"/>
                <a:gd name="T5" fmla="*/ 706 h 6753"/>
                <a:gd name="T6" fmla="*/ 0 w 34426"/>
                <a:gd name="T7" fmla="*/ 706 h 6753"/>
                <a:gd name="T8" fmla="*/ 0 w 34426"/>
                <a:gd name="T9" fmla="*/ 6414 h 6753"/>
                <a:gd name="T10" fmla="*/ 15688 w 34426"/>
                <a:gd name="T11" fmla="*/ 5264 h 6753"/>
                <a:gd name="T12" fmla="*/ 34426 w 34426"/>
                <a:gd name="T13" fmla="*/ 6753 h 6753"/>
                <a:gd name="T14" fmla="*/ 8704 w 34426"/>
                <a:gd name="T15" fmla="*/ 2771 h 6753"/>
                <a:gd name="T16" fmla="*/ 19265 w 34426"/>
                <a:gd name="T17" fmla="*/ 395 h 6753"/>
                <a:gd name="T18" fmla="*/ 10139 w 34426"/>
                <a:gd name="T19" fmla="*/ 0 h 6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72" name="Google Shape;899;p22">
              <a:extLst>
                <a:ext uri="{FF2B5EF4-FFF2-40B4-BE49-F238E27FC236}">
                  <a16:creationId xmlns:a16="http://schemas.microsoft.com/office/drawing/2014/main" id="{1456203E-8F77-0BE5-229A-DF08F1A80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3350 w 18882"/>
                <a:gd name="T1" fmla="*/ 1 h 4822"/>
                <a:gd name="T2" fmla="*/ 13350 w 18882"/>
                <a:gd name="T3" fmla="*/ 1 h 4822"/>
                <a:gd name="T4" fmla="*/ 0 w 18882"/>
                <a:gd name="T5" fmla="*/ 817 h 4822"/>
                <a:gd name="T6" fmla="*/ 0 w 18882"/>
                <a:gd name="T7" fmla="*/ 4821 h 4822"/>
                <a:gd name="T8" fmla="*/ 18881 w 18882"/>
                <a:gd name="T9" fmla="*/ 4821 h 4822"/>
                <a:gd name="T10" fmla="*/ 13350 w 18882"/>
                <a:gd name="T11" fmla="*/ 1 h 4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73" name="Google Shape;900;p22">
              <a:extLst>
                <a:ext uri="{FF2B5EF4-FFF2-40B4-BE49-F238E27FC236}">
                  <a16:creationId xmlns:a16="http://schemas.microsoft.com/office/drawing/2014/main" id="{D9900B7C-C94F-5D6A-B748-5BF140B2E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5688 w 34431"/>
                <a:gd name="T1" fmla="*/ 1 h 5757"/>
                <a:gd name="T2" fmla="*/ 0 w 34431"/>
                <a:gd name="T3" fmla="*/ 1151 h 5757"/>
                <a:gd name="T4" fmla="*/ 0 w 34431"/>
                <a:gd name="T5" fmla="*/ 3380 h 5757"/>
                <a:gd name="T6" fmla="*/ 0 w 34431"/>
                <a:gd name="T7" fmla="*/ 5757 h 5757"/>
                <a:gd name="T8" fmla="*/ 13350 w 34431"/>
                <a:gd name="T9" fmla="*/ 4941 h 5757"/>
                <a:gd name="T10" fmla="*/ 30707 w 34431"/>
                <a:gd name="T11" fmla="*/ 1376 h 5757"/>
                <a:gd name="T12" fmla="*/ 34431 w 34431"/>
                <a:gd name="T13" fmla="*/ 1490 h 5757"/>
                <a:gd name="T14" fmla="*/ 15688 w 34431"/>
                <a:gd name="T15" fmla="*/ 1 h 5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74" name="Google Shape;901;p22">
              <a:extLst>
                <a:ext uri="{FF2B5EF4-FFF2-40B4-BE49-F238E27FC236}">
                  <a16:creationId xmlns:a16="http://schemas.microsoft.com/office/drawing/2014/main" id="{5424F0AD-9EA9-5197-F118-08B34F4D3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1 h 3814"/>
                <a:gd name="T2" fmla="*/ 17095 w 22331"/>
                <a:gd name="T3" fmla="*/ 3265 h 3814"/>
                <a:gd name="T4" fmla="*/ 19954 w 22331"/>
                <a:gd name="T5" fmla="*/ 3813 h 3814"/>
                <a:gd name="T6" fmla="*/ 0 w 22331"/>
                <a:gd name="T7" fmla="*/ 1 h 3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75" name="Google Shape;902;p22">
              <a:extLst>
                <a:ext uri="{FF2B5EF4-FFF2-40B4-BE49-F238E27FC236}">
                  <a16:creationId xmlns:a16="http://schemas.microsoft.com/office/drawing/2014/main" id="{07742313-AFC5-5BDF-9EF1-11986FCBA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6768 w 16768"/>
                <a:gd name="T1" fmla="*/ 1 h 7259"/>
                <a:gd name="T2" fmla="*/ 0 w 16768"/>
                <a:gd name="T3" fmla="*/ 7258 h 7259"/>
                <a:gd name="T4" fmla="*/ 16768 w 16768"/>
                <a:gd name="T5" fmla="*/ 2028 h 7259"/>
                <a:gd name="T6" fmla="*/ 16768 w 16768"/>
                <a:gd name="T7" fmla="*/ 1 h 7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76" name="Google Shape;903;p22">
              <a:extLst>
                <a:ext uri="{FF2B5EF4-FFF2-40B4-BE49-F238E27FC236}">
                  <a16:creationId xmlns:a16="http://schemas.microsoft.com/office/drawing/2014/main" id="{A5C67A2F-BE29-6567-DFF1-92B34C078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5747 w 5747"/>
                <a:gd name="T1" fmla="*/ 0 h 3874"/>
                <a:gd name="T2" fmla="*/ 4157 w 5747"/>
                <a:gd name="T3" fmla="*/ 663 h 3874"/>
                <a:gd name="T4" fmla="*/ 1 w 5747"/>
                <a:gd name="T5" fmla="*/ 3873 h 3874"/>
                <a:gd name="T6" fmla="*/ 5747 w 5747"/>
                <a:gd name="T7" fmla="*/ 3873 h 3874"/>
                <a:gd name="T8" fmla="*/ 5747 w 5747"/>
                <a:gd name="T9" fmla="*/ 0 h 3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77" name="Google Shape;904;p22">
              <a:extLst>
                <a:ext uri="{FF2B5EF4-FFF2-40B4-BE49-F238E27FC236}">
                  <a16:creationId xmlns:a16="http://schemas.microsoft.com/office/drawing/2014/main" id="{3333A503-C34D-39EF-374F-18C11A282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6768 w 16768"/>
                <a:gd name="T1" fmla="*/ 1 h 5232"/>
                <a:gd name="T2" fmla="*/ 0 w 16768"/>
                <a:gd name="T3" fmla="*/ 5231 h 5232"/>
                <a:gd name="T4" fmla="*/ 177 w 16768"/>
                <a:gd name="T5" fmla="*/ 5231 h 5232"/>
                <a:gd name="T6" fmla="*/ 14822 w 16768"/>
                <a:gd name="T7" fmla="*/ 2514 h 5232"/>
                <a:gd name="T8" fmla="*/ 14867 w 16768"/>
                <a:gd name="T9" fmla="*/ 2514 h 5232"/>
                <a:gd name="T10" fmla="*/ 15178 w 16768"/>
                <a:gd name="T11" fmla="*/ 4628 h 5232"/>
                <a:gd name="T12" fmla="*/ 16768 w 16768"/>
                <a:gd name="T13" fmla="*/ 3965 h 5232"/>
                <a:gd name="T14" fmla="*/ 16768 w 16768"/>
                <a:gd name="T15" fmla="*/ 1 h 5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891" name="Google Shape;891;p22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892" name="Google Shape;892;p22"/>
          <p:cNvSpPr txBox="1">
            <a:spLocks noGrp="1"/>
          </p:cNvSpPr>
          <p:nvPr>
            <p:ph type="subTitle" idx="1"/>
          </p:nvPr>
        </p:nvSpPr>
        <p:spPr>
          <a:xfrm>
            <a:off x="6497537" y="1913433"/>
            <a:ext cx="4314400" cy="35960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93" name="Google Shape;893;p22"/>
          <p:cNvSpPr txBox="1">
            <a:spLocks noGrp="1"/>
          </p:cNvSpPr>
          <p:nvPr>
            <p:ph type="subTitle" idx="2"/>
          </p:nvPr>
        </p:nvSpPr>
        <p:spPr>
          <a:xfrm>
            <a:off x="1380063" y="1913433"/>
            <a:ext cx="4314400" cy="35960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34473932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906;p23">
            <a:extLst>
              <a:ext uri="{FF2B5EF4-FFF2-40B4-BE49-F238E27FC236}">
                <a16:creationId xmlns:a16="http://schemas.microsoft.com/office/drawing/2014/main" id="{12A95645-EE10-1253-088F-C81443260D6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907;p23">
              <a:extLst>
                <a:ext uri="{FF2B5EF4-FFF2-40B4-BE49-F238E27FC236}">
                  <a16:creationId xmlns:a16="http://schemas.microsoft.com/office/drawing/2014/main" id="{5841090E-6C69-73F6-6346-2E7318272B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908;p23">
                <a:extLst>
                  <a:ext uri="{FF2B5EF4-FFF2-40B4-BE49-F238E27FC236}">
                    <a16:creationId xmlns:a16="http://schemas.microsoft.com/office/drawing/2014/main" id="{CA0CB652-00C1-B109-F931-0D27205EC202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909;p23">
                <a:extLst>
                  <a:ext uri="{FF2B5EF4-FFF2-40B4-BE49-F238E27FC236}">
                    <a16:creationId xmlns:a16="http://schemas.microsoft.com/office/drawing/2014/main" id="{B39D4CAD-2AE8-C747-75C1-3AD6F1D07133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910;p23">
                <a:extLst>
                  <a:ext uri="{FF2B5EF4-FFF2-40B4-BE49-F238E27FC236}">
                    <a16:creationId xmlns:a16="http://schemas.microsoft.com/office/drawing/2014/main" id="{EADC82F1-A88C-C7C7-6F3E-92C73EA4CC67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911;p23">
                <a:extLst>
                  <a:ext uri="{FF2B5EF4-FFF2-40B4-BE49-F238E27FC236}">
                    <a16:creationId xmlns:a16="http://schemas.microsoft.com/office/drawing/2014/main" id="{7DF06C15-2FE8-1E44-6411-7C4475BA8724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912;p23">
                <a:extLst>
                  <a:ext uri="{FF2B5EF4-FFF2-40B4-BE49-F238E27FC236}">
                    <a16:creationId xmlns:a16="http://schemas.microsoft.com/office/drawing/2014/main" id="{E92BB6F7-2E92-1E63-3B2C-54834A815730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913;p23">
                <a:extLst>
                  <a:ext uri="{FF2B5EF4-FFF2-40B4-BE49-F238E27FC236}">
                    <a16:creationId xmlns:a16="http://schemas.microsoft.com/office/drawing/2014/main" id="{962EC314-4B83-C740-EAC8-219C8F56DDA1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914;p23">
                <a:extLst>
                  <a:ext uri="{FF2B5EF4-FFF2-40B4-BE49-F238E27FC236}">
                    <a16:creationId xmlns:a16="http://schemas.microsoft.com/office/drawing/2014/main" id="{35EE365C-A482-1928-4EC4-B6380B45D00F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915;p23">
                <a:extLst>
                  <a:ext uri="{FF2B5EF4-FFF2-40B4-BE49-F238E27FC236}">
                    <a16:creationId xmlns:a16="http://schemas.microsoft.com/office/drawing/2014/main" id="{F7679FB4-349E-BD2E-579D-02D775F361BA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916;p23">
                <a:extLst>
                  <a:ext uri="{FF2B5EF4-FFF2-40B4-BE49-F238E27FC236}">
                    <a16:creationId xmlns:a16="http://schemas.microsoft.com/office/drawing/2014/main" id="{55F501DC-CB59-DB88-123F-01B0CB8535F0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917;p23">
                <a:extLst>
                  <a:ext uri="{FF2B5EF4-FFF2-40B4-BE49-F238E27FC236}">
                    <a16:creationId xmlns:a16="http://schemas.microsoft.com/office/drawing/2014/main" id="{FA0BBBA2-51DE-B91E-B9F2-9182CF00029D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918;p23">
                <a:extLst>
                  <a:ext uri="{FF2B5EF4-FFF2-40B4-BE49-F238E27FC236}">
                    <a16:creationId xmlns:a16="http://schemas.microsoft.com/office/drawing/2014/main" id="{BE7B0E6D-01F2-27BF-453B-1FA406DE2A9B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919;p23">
                <a:extLst>
                  <a:ext uri="{FF2B5EF4-FFF2-40B4-BE49-F238E27FC236}">
                    <a16:creationId xmlns:a16="http://schemas.microsoft.com/office/drawing/2014/main" id="{70FC35BA-E54E-1A5F-E940-F5F264B0348B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28" name="Google Shape;920;p23">
                <a:extLst>
                  <a:ext uri="{FF2B5EF4-FFF2-40B4-BE49-F238E27FC236}">
                    <a16:creationId xmlns:a16="http://schemas.microsoft.com/office/drawing/2014/main" id="{6CCF0006-7E2D-CE7B-535F-0A39A6916FAD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29" name="Google Shape;921;p23">
                <a:extLst>
                  <a:ext uri="{FF2B5EF4-FFF2-40B4-BE49-F238E27FC236}">
                    <a16:creationId xmlns:a16="http://schemas.microsoft.com/office/drawing/2014/main" id="{54D062D7-E9D6-6207-337A-CD2CA939438F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30" name="Google Shape;922;p23">
                <a:extLst>
                  <a:ext uri="{FF2B5EF4-FFF2-40B4-BE49-F238E27FC236}">
                    <a16:creationId xmlns:a16="http://schemas.microsoft.com/office/drawing/2014/main" id="{9DFD29EF-FFEF-36FE-5C93-B8C8D7F90FD3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923;p23">
              <a:extLst>
                <a:ext uri="{FF2B5EF4-FFF2-40B4-BE49-F238E27FC236}">
                  <a16:creationId xmlns:a16="http://schemas.microsoft.com/office/drawing/2014/main" id="{05CF4E9C-357F-C96F-635C-8A67F58EB8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924;p23">
                <a:extLst>
                  <a:ext uri="{FF2B5EF4-FFF2-40B4-BE49-F238E27FC236}">
                    <a16:creationId xmlns:a16="http://schemas.microsoft.com/office/drawing/2014/main" id="{2B153CA7-15C5-E5E7-4FE2-42576B82046B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925;p23">
                <a:extLst>
                  <a:ext uri="{FF2B5EF4-FFF2-40B4-BE49-F238E27FC236}">
                    <a16:creationId xmlns:a16="http://schemas.microsoft.com/office/drawing/2014/main" id="{83CE059E-6E2F-D219-0E33-F0B33F88B1D7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926;p23">
                <a:extLst>
                  <a:ext uri="{FF2B5EF4-FFF2-40B4-BE49-F238E27FC236}">
                    <a16:creationId xmlns:a16="http://schemas.microsoft.com/office/drawing/2014/main" id="{8AF64753-C1CC-6EAD-1194-BB906D9B5558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927;p23">
                <a:extLst>
                  <a:ext uri="{FF2B5EF4-FFF2-40B4-BE49-F238E27FC236}">
                    <a16:creationId xmlns:a16="http://schemas.microsoft.com/office/drawing/2014/main" id="{CBACCB6E-8612-BF6F-17BA-15A7787325C5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928;p23">
                <a:extLst>
                  <a:ext uri="{FF2B5EF4-FFF2-40B4-BE49-F238E27FC236}">
                    <a16:creationId xmlns:a16="http://schemas.microsoft.com/office/drawing/2014/main" id="{694AB96A-52CF-F37C-8931-1B4471A07F38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929;p23">
                <a:extLst>
                  <a:ext uri="{FF2B5EF4-FFF2-40B4-BE49-F238E27FC236}">
                    <a16:creationId xmlns:a16="http://schemas.microsoft.com/office/drawing/2014/main" id="{CE6964D3-30D4-CCCD-282B-AE275EDA570C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930;p23">
                <a:extLst>
                  <a:ext uri="{FF2B5EF4-FFF2-40B4-BE49-F238E27FC236}">
                    <a16:creationId xmlns:a16="http://schemas.microsoft.com/office/drawing/2014/main" id="{F6067216-63D8-D61E-43EF-6F55F03E3A98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931;p23">
                <a:extLst>
                  <a:ext uri="{FF2B5EF4-FFF2-40B4-BE49-F238E27FC236}">
                    <a16:creationId xmlns:a16="http://schemas.microsoft.com/office/drawing/2014/main" id="{60E25B55-9AE8-5DCC-9B2D-607AE1ECCB32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932;p23">
                <a:extLst>
                  <a:ext uri="{FF2B5EF4-FFF2-40B4-BE49-F238E27FC236}">
                    <a16:creationId xmlns:a16="http://schemas.microsoft.com/office/drawing/2014/main" id="{BD13B816-21BE-A4CE-F70B-48DAE610C157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933;p23">
                <a:extLst>
                  <a:ext uri="{FF2B5EF4-FFF2-40B4-BE49-F238E27FC236}">
                    <a16:creationId xmlns:a16="http://schemas.microsoft.com/office/drawing/2014/main" id="{FD2D32B6-6DD0-6C3B-217C-223F548C8A5F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934;p23">
                <a:extLst>
                  <a:ext uri="{FF2B5EF4-FFF2-40B4-BE49-F238E27FC236}">
                    <a16:creationId xmlns:a16="http://schemas.microsoft.com/office/drawing/2014/main" id="{9D468FA4-7752-21B9-ACC2-7E6BF7C2C0FF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935;p23">
                <a:extLst>
                  <a:ext uri="{FF2B5EF4-FFF2-40B4-BE49-F238E27FC236}">
                    <a16:creationId xmlns:a16="http://schemas.microsoft.com/office/drawing/2014/main" id="{7CA220B3-96F6-D00E-C6DD-FE61627E2C13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936;p23">
                <a:extLst>
                  <a:ext uri="{FF2B5EF4-FFF2-40B4-BE49-F238E27FC236}">
                    <a16:creationId xmlns:a16="http://schemas.microsoft.com/office/drawing/2014/main" id="{E76F276F-8AB5-598B-CFED-DE5F48F2C125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937;p23">
                <a:extLst>
                  <a:ext uri="{FF2B5EF4-FFF2-40B4-BE49-F238E27FC236}">
                    <a16:creationId xmlns:a16="http://schemas.microsoft.com/office/drawing/2014/main" id="{E107E0CC-D4E6-D74B-CD0C-3B88B7F70B32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938;p23">
                <a:extLst>
                  <a:ext uri="{FF2B5EF4-FFF2-40B4-BE49-F238E27FC236}">
                    <a16:creationId xmlns:a16="http://schemas.microsoft.com/office/drawing/2014/main" id="{7F415584-6C3E-D4E4-D2E9-09619519B8F5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931" name="Google Shape;942;p23">
            <a:extLst>
              <a:ext uri="{FF2B5EF4-FFF2-40B4-BE49-F238E27FC236}">
                <a16:creationId xmlns:a16="http://schemas.microsoft.com/office/drawing/2014/main" id="{543F387E-6B12-F9CA-9EF8-DCDF9070375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932" name="Google Shape;943;p23">
              <a:extLst>
                <a:ext uri="{FF2B5EF4-FFF2-40B4-BE49-F238E27FC236}">
                  <a16:creationId xmlns:a16="http://schemas.microsoft.com/office/drawing/2014/main" id="{A74A29B4-6D1E-C911-0A57-8C3E2E54B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10143 w 98960"/>
                <a:gd name="T1" fmla="*/ 0 h 15027"/>
                <a:gd name="T2" fmla="*/ 0 w 98960"/>
                <a:gd name="T3" fmla="*/ 708 h 15027"/>
                <a:gd name="T4" fmla="*/ 0 w 98960"/>
                <a:gd name="T5" fmla="*/ 15026 h 15027"/>
                <a:gd name="T6" fmla="*/ 98960 w 98960"/>
                <a:gd name="T7" fmla="*/ 15026 h 15027"/>
                <a:gd name="T8" fmla="*/ 98960 w 98960"/>
                <a:gd name="T9" fmla="*/ 5162 h 15027"/>
                <a:gd name="T10" fmla="*/ 74162 w 98960"/>
                <a:gd name="T11" fmla="*/ 10860 h 15027"/>
                <a:gd name="T12" fmla="*/ 49948 w 98960"/>
                <a:gd name="T13" fmla="*/ 6224 h 15027"/>
                <a:gd name="T14" fmla="*/ 10143 w 98960"/>
                <a:gd name="T15" fmla="*/ 0 h 15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33" name="Google Shape;944;p23">
              <a:extLst>
                <a:ext uri="{FF2B5EF4-FFF2-40B4-BE49-F238E27FC236}">
                  <a16:creationId xmlns:a16="http://schemas.microsoft.com/office/drawing/2014/main" id="{8CB736D8-41F6-758F-3EFB-BCC6BC20D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2820 w 98960"/>
                <a:gd name="T1" fmla="*/ 0 h 6896"/>
                <a:gd name="T2" fmla="*/ 0 w 98960"/>
                <a:gd name="T3" fmla="*/ 514 h 6896"/>
                <a:gd name="T4" fmla="*/ 0 w 98960"/>
                <a:gd name="T5" fmla="*/ 6895 h 6896"/>
                <a:gd name="T6" fmla="*/ 98960 w 98960"/>
                <a:gd name="T7" fmla="*/ 6895 h 6896"/>
                <a:gd name="T8" fmla="*/ 98960 w 98960"/>
                <a:gd name="T9" fmla="*/ 563 h 6896"/>
                <a:gd name="T10" fmla="*/ 71109 w 98960"/>
                <a:gd name="T11" fmla="*/ 6022 h 6896"/>
                <a:gd name="T12" fmla="*/ 55699 w 98960"/>
                <a:gd name="T13" fmla="*/ 4967 h 6896"/>
                <a:gd name="T14" fmla="*/ 12820 w 98960"/>
                <a:gd name="T15" fmla="*/ 0 h 6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34" name="Google Shape;945;p23">
              <a:extLst>
                <a:ext uri="{FF2B5EF4-FFF2-40B4-BE49-F238E27FC236}">
                  <a16:creationId xmlns:a16="http://schemas.microsoft.com/office/drawing/2014/main" id="{9CD7070C-288F-04F0-400D-78555FAE1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5692 w 98960"/>
                <a:gd name="T1" fmla="*/ 0 h 9764"/>
                <a:gd name="T2" fmla="*/ 0 w 98960"/>
                <a:gd name="T3" fmla="*/ 1153 h 9764"/>
                <a:gd name="T4" fmla="*/ 0 w 98960"/>
                <a:gd name="T5" fmla="*/ 5759 h 9764"/>
                <a:gd name="T6" fmla="*/ 15063 w 98960"/>
                <a:gd name="T7" fmla="*/ 4930 h 9764"/>
                <a:gd name="T8" fmla="*/ 50572 w 98960"/>
                <a:gd name="T9" fmla="*/ 9763 h 9764"/>
                <a:gd name="T10" fmla="*/ 87002 w 98960"/>
                <a:gd name="T11" fmla="*/ 9763 h 9764"/>
                <a:gd name="T12" fmla="*/ 98960 w 98960"/>
                <a:gd name="T13" fmla="*/ 5890 h 9764"/>
                <a:gd name="T14" fmla="*/ 98960 w 98960"/>
                <a:gd name="T15" fmla="*/ 1926 h 9764"/>
                <a:gd name="T16" fmla="*/ 72943 w 98960"/>
                <a:gd name="T17" fmla="*/ 7767 h 9764"/>
                <a:gd name="T18" fmla="*/ 46120 w 98960"/>
                <a:gd name="T19" fmla="*/ 3969 h 9764"/>
                <a:gd name="T20" fmla="*/ 15692 w 98960"/>
                <a:gd name="T21" fmla="*/ 0 h 9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35" name="Google Shape;946;p23">
              <a:extLst>
                <a:ext uri="{FF2B5EF4-FFF2-40B4-BE49-F238E27FC236}">
                  <a16:creationId xmlns:a16="http://schemas.microsoft.com/office/drawing/2014/main" id="{61B76415-01A3-0DB9-F9E0-417D59880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10139 w 34426"/>
                <a:gd name="T1" fmla="*/ 0 h 6753"/>
                <a:gd name="T2" fmla="*/ 1567 w 34426"/>
                <a:gd name="T3" fmla="*/ 466 h 6753"/>
                <a:gd name="T4" fmla="*/ 7 w 34426"/>
                <a:gd name="T5" fmla="*/ 706 h 6753"/>
                <a:gd name="T6" fmla="*/ 0 w 34426"/>
                <a:gd name="T7" fmla="*/ 706 h 6753"/>
                <a:gd name="T8" fmla="*/ 0 w 34426"/>
                <a:gd name="T9" fmla="*/ 6414 h 6753"/>
                <a:gd name="T10" fmla="*/ 15688 w 34426"/>
                <a:gd name="T11" fmla="*/ 5264 h 6753"/>
                <a:gd name="T12" fmla="*/ 34426 w 34426"/>
                <a:gd name="T13" fmla="*/ 6753 h 6753"/>
                <a:gd name="T14" fmla="*/ 8704 w 34426"/>
                <a:gd name="T15" fmla="*/ 2771 h 6753"/>
                <a:gd name="T16" fmla="*/ 19265 w 34426"/>
                <a:gd name="T17" fmla="*/ 395 h 6753"/>
                <a:gd name="T18" fmla="*/ 10139 w 34426"/>
                <a:gd name="T19" fmla="*/ 0 h 6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36" name="Google Shape;947;p23">
              <a:extLst>
                <a:ext uri="{FF2B5EF4-FFF2-40B4-BE49-F238E27FC236}">
                  <a16:creationId xmlns:a16="http://schemas.microsoft.com/office/drawing/2014/main" id="{0A4EF916-7DE8-B63B-A680-D11496823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3350 w 18882"/>
                <a:gd name="T1" fmla="*/ 1 h 4822"/>
                <a:gd name="T2" fmla="*/ 13350 w 18882"/>
                <a:gd name="T3" fmla="*/ 1 h 4822"/>
                <a:gd name="T4" fmla="*/ 0 w 18882"/>
                <a:gd name="T5" fmla="*/ 817 h 4822"/>
                <a:gd name="T6" fmla="*/ 0 w 18882"/>
                <a:gd name="T7" fmla="*/ 4821 h 4822"/>
                <a:gd name="T8" fmla="*/ 18881 w 18882"/>
                <a:gd name="T9" fmla="*/ 4821 h 4822"/>
                <a:gd name="T10" fmla="*/ 13350 w 18882"/>
                <a:gd name="T11" fmla="*/ 1 h 4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37" name="Google Shape;948;p23">
              <a:extLst>
                <a:ext uri="{FF2B5EF4-FFF2-40B4-BE49-F238E27FC236}">
                  <a16:creationId xmlns:a16="http://schemas.microsoft.com/office/drawing/2014/main" id="{F6885369-BE17-2C92-FD8D-B93B4927F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5688 w 34431"/>
                <a:gd name="T1" fmla="*/ 1 h 5757"/>
                <a:gd name="T2" fmla="*/ 0 w 34431"/>
                <a:gd name="T3" fmla="*/ 1151 h 5757"/>
                <a:gd name="T4" fmla="*/ 0 w 34431"/>
                <a:gd name="T5" fmla="*/ 3380 h 5757"/>
                <a:gd name="T6" fmla="*/ 0 w 34431"/>
                <a:gd name="T7" fmla="*/ 5757 h 5757"/>
                <a:gd name="T8" fmla="*/ 13350 w 34431"/>
                <a:gd name="T9" fmla="*/ 4941 h 5757"/>
                <a:gd name="T10" fmla="*/ 30707 w 34431"/>
                <a:gd name="T11" fmla="*/ 1376 h 5757"/>
                <a:gd name="T12" fmla="*/ 34431 w 34431"/>
                <a:gd name="T13" fmla="*/ 1490 h 5757"/>
                <a:gd name="T14" fmla="*/ 15688 w 34431"/>
                <a:gd name="T15" fmla="*/ 1 h 5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38" name="Google Shape;949;p23">
              <a:extLst>
                <a:ext uri="{FF2B5EF4-FFF2-40B4-BE49-F238E27FC236}">
                  <a16:creationId xmlns:a16="http://schemas.microsoft.com/office/drawing/2014/main" id="{5BA4EB97-8912-C3E8-66C7-2A7FB6929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1 h 3814"/>
                <a:gd name="T2" fmla="*/ 17095 w 22331"/>
                <a:gd name="T3" fmla="*/ 3265 h 3814"/>
                <a:gd name="T4" fmla="*/ 19954 w 22331"/>
                <a:gd name="T5" fmla="*/ 3813 h 3814"/>
                <a:gd name="T6" fmla="*/ 0 w 22331"/>
                <a:gd name="T7" fmla="*/ 1 h 3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42" name="Google Shape;950;p23">
              <a:extLst>
                <a:ext uri="{FF2B5EF4-FFF2-40B4-BE49-F238E27FC236}">
                  <a16:creationId xmlns:a16="http://schemas.microsoft.com/office/drawing/2014/main" id="{0F87031A-7E92-E2EB-53D3-591FFD25D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6768 w 16768"/>
                <a:gd name="T1" fmla="*/ 1 h 7259"/>
                <a:gd name="T2" fmla="*/ 0 w 16768"/>
                <a:gd name="T3" fmla="*/ 7258 h 7259"/>
                <a:gd name="T4" fmla="*/ 16768 w 16768"/>
                <a:gd name="T5" fmla="*/ 2028 h 7259"/>
                <a:gd name="T6" fmla="*/ 16768 w 16768"/>
                <a:gd name="T7" fmla="*/ 1 h 7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43" name="Google Shape;951;p23">
              <a:extLst>
                <a:ext uri="{FF2B5EF4-FFF2-40B4-BE49-F238E27FC236}">
                  <a16:creationId xmlns:a16="http://schemas.microsoft.com/office/drawing/2014/main" id="{A8D5A89F-0B06-A3E3-CEEB-EDD15D929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5747 w 5747"/>
                <a:gd name="T1" fmla="*/ 0 h 3874"/>
                <a:gd name="T2" fmla="*/ 4157 w 5747"/>
                <a:gd name="T3" fmla="*/ 663 h 3874"/>
                <a:gd name="T4" fmla="*/ 1 w 5747"/>
                <a:gd name="T5" fmla="*/ 3873 h 3874"/>
                <a:gd name="T6" fmla="*/ 5747 w 5747"/>
                <a:gd name="T7" fmla="*/ 3873 h 3874"/>
                <a:gd name="T8" fmla="*/ 5747 w 5747"/>
                <a:gd name="T9" fmla="*/ 0 h 3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44" name="Google Shape;952;p23">
              <a:extLst>
                <a:ext uri="{FF2B5EF4-FFF2-40B4-BE49-F238E27FC236}">
                  <a16:creationId xmlns:a16="http://schemas.microsoft.com/office/drawing/2014/main" id="{11575CEC-4831-52D0-4E79-1AD6E0014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6768 w 16768"/>
                <a:gd name="T1" fmla="*/ 1 h 5232"/>
                <a:gd name="T2" fmla="*/ 0 w 16768"/>
                <a:gd name="T3" fmla="*/ 5231 h 5232"/>
                <a:gd name="T4" fmla="*/ 177 w 16768"/>
                <a:gd name="T5" fmla="*/ 5231 h 5232"/>
                <a:gd name="T6" fmla="*/ 14822 w 16768"/>
                <a:gd name="T7" fmla="*/ 2514 h 5232"/>
                <a:gd name="T8" fmla="*/ 14867 w 16768"/>
                <a:gd name="T9" fmla="*/ 2514 h 5232"/>
                <a:gd name="T10" fmla="*/ 15178 w 16768"/>
                <a:gd name="T11" fmla="*/ 4628 h 5232"/>
                <a:gd name="T12" fmla="*/ 16768 w 16768"/>
                <a:gd name="T13" fmla="*/ 3965 h 5232"/>
                <a:gd name="T14" fmla="*/ 16768 w 16768"/>
                <a:gd name="T15" fmla="*/ 1 h 5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939" name="Google Shape;939;p23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940" name="Google Shape;940;p23"/>
          <p:cNvSpPr txBox="1">
            <a:spLocks noGrp="1"/>
          </p:cNvSpPr>
          <p:nvPr>
            <p:ph type="body" idx="1"/>
          </p:nvPr>
        </p:nvSpPr>
        <p:spPr>
          <a:xfrm>
            <a:off x="1176316" y="2049633"/>
            <a:ext cx="4824400" cy="3268800"/>
          </a:xfrm>
          <a:prstGeom prst="rect">
            <a:avLst/>
          </a:prstGeom>
        </p:spPr>
        <p:txBody>
          <a:bodyPr/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unito Light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941" name="Google Shape;941;p23"/>
          <p:cNvSpPr txBox="1">
            <a:spLocks noGrp="1"/>
          </p:cNvSpPr>
          <p:nvPr>
            <p:ph type="body" idx="2"/>
          </p:nvPr>
        </p:nvSpPr>
        <p:spPr>
          <a:xfrm>
            <a:off x="6191284" y="2049633"/>
            <a:ext cx="4824400" cy="3268800"/>
          </a:xfrm>
          <a:prstGeom prst="rect">
            <a:avLst/>
          </a:prstGeom>
        </p:spPr>
        <p:txBody>
          <a:bodyPr/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unito Light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05491391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954;p24">
            <a:extLst>
              <a:ext uri="{FF2B5EF4-FFF2-40B4-BE49-F238E27FC236}">
                <a16:creationId xmlns:a16="http://schemas.microsoft.com/office/drawing/2014/main" id="{4682D42E-D287-F956-E2E7-765A2B7C3B26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955;p24">
              <a:extLst>
                <a:ext uri="{FF2B5EF4-FFF2-40B4-BE49-F238E27FC236}">
                  <a16:creationId xmlns:a16="http://schemas.microsoft.com/office/drawing/2014/main" id="{A34B6CE2-C82E-C352-A1CA-383E53A931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956;p24">
                <a:extLst>
                  <a:ext uri="{FF2B5EF4-FFF2-40B4-BE49-F238E27FC236}">
                    <a16:creationId xmlns:a16="http://schemas.microsoft.com/office/drawing/2014/main" id="{A31156BF-851D-E124-F911-9553362BE189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957;p24">
                <a:extLst>
                  <a:ext uri="{FF2B5EF4-FFF2-40B4-BE49-F238E27FC236}">
                    <a16:creationId xmlns:a16="http://schemas.microsoft.com/office/drawing/2014/main" id="{33793996-48A2-EF59-239E-3C12ACADE56E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958;p24">
                <a:extLst>
                  <a:ext uri="{FF2B5EF4-FFF2-40B4-BE49-F238E27FC236}">
                    <a16:creationId xmlns:a16="http://schemas.microsoft.com/office/drawing/2014/main" id="{DD013B36-6FD5-90A5-153F-2F629A1F759B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959;p24">
                <a:extLst>
                  <a:ext uri="{FF2B5EF4-FFF2-40B4-BE49-F238E27FC236}">
                    <a16:creationId xmlns:a16="http://schemas.microsoft.com/office/drawing/2014/main" id="{9EDF12DF-EAA6-55DD-D37F-636621BEE51B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960;p24">
                <a:extLst>
                  <a:ext uri="{FF2B5EF4-FFF2-40B4-BE49-F238E27FC236}">
                    <a16:creationId xmlns:a16="http://schemas.microsoft.com/office/drawing/2014/main" id="{C27BF200-69D9-1D17-41A8-3E51C91F9107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961;p24">
                <a:extLst>
                  <a:ext uri="{FF2B5EF4-FFF2-40B4-BE49-F238E27FC236}">
                    <a16:creationId xmlns:a16="http://schemas.microsoft.com/office/drawing/2014/main" id="{ACAE96DD-BBF2-BE24-AE93-52D1598D7969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962;p24">
                <a:extLst>
                  <a:ext uri="{FF2B5EF4-FFF2-40B4-BE49-F238E27FC236}">
                    <a16:creationId xmlns:a16="http://schemas.microsoft.com/office/drawing/2014/main" id="{F462F7AB-8B84-C455-6BA0-9902ABBF7A70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963;p24">
                <a:extLst>
                  <a:ext uri="{FF2B5EF4-FFF2-40B4-BE49-F238E27FC236}">
                    <a16:creationId xmlns:a16="http://schemas.microsoft.com/office/drawing/2014/main" id="{23E7A7F3-430E-3BBD-A6D2-8C3F6AAEFA67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964;p24">
                <a:extLst>
                  <a:ext uri="{FF2B5EF4-FFF2-40B4-BE49-F238E27FC236}">
                    <a16:creationId xmlns:a16="http://schemas.microsoft.com/office/drawing/2014/main" id="{4C03490C-4571-F3C4-8A3D-0C51A84A4A3C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965;p24">
                <a:extLst>
                  <a:ext uri="{FF2B5EF4-FFF2-40B4-BE49-F238E27FC236}">
                    <a16:creationId xmlns:a16="http://schemas.microsoft.com/office/drawing/2014/main" id="{4474D413-59D8-DF85-67D7-AC81571D237A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966;p24">
                <a:extLst>
                  <a:ext uri="{FF2B5EF4-FFF2-40B4-BE49-F238E27FC236}">
                    <a16:creationId xmlns:a16="http://schemas.microsoft.com/office/drawing/2014/main" id="{15EDA4F6-B83E-A081-9BBD-FFC5237E25D4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967;p24">
                <a:extLst>
                  <a:ext uri="{FF2B5EF4-FFF2-40B4-BE49-F238E27FC236}">
                    <a16:creationId xmlns:a16="http://schemas.microsoft.com/office/drawing/2014/main" id="{6AF7E5BD-A396-678D-0EE9-9D1125694486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60" name="Google Shape;968;p24">
                <a:extLst>
                  <a:ext uri="{FF2B5EF4-FFF2-40B4-BE49-F238E27FC236}">
                    <a16:creationId xmlns:a16="http://schemas.microsoft.com/office/drawing/2014/main" id="{ACF1AFAE-2BA0-D9DF-5B9B-C02F3ED836AE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61" name="Google Shape;969;p24">
                <a:extLst>
                  <a:ext uri="{FF2B5EF4-FFF2-40B4-BE49-F238E27FC236}">
                    <a16:creationId xmlns:a16="http://schemas.microsoft.com/office/drawing/2014/main" id="{15F62D02-493B-6F3C-2200-AA1A598EA77F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62" name="Google Shape;970;p24">
                <a:extLst>
                  <a:ext uri="{FF2B5EF4-FFF2-40B4-BE49-F238E27FC236}">
                    <a16:creationId xmlns:a16="http://schemas.microsoft.com/office/drawing/2014/main" id="{04E17FE1-42BD-1261-6984-6E5437F90923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971;p24">
              <a:extLst>
                <a:ext uri="{FF2B5EF4-FFF2-40B4-BE49-F238E27FC236}">
                  <a16:creationId xmlns:a16="http://schemas.microsoft.com/office/drawing/2014/main" id="{1DA3ABC9-C07F-D8C1-6C6C-E65B23ED81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972;p24">
                <a:extLst>
                  <a:ext uri="{FF2B5EF4-FFF2-40B4-BE49-F238E27FC236}">
                    <a16:creationId xmlns:a16="http://schemas.microsoft.com/office/drawing/2014/main" id="{DACE048E-BBE2-602D-77A6-14F5024666D3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973;p24">
                <a:extLst>
                  <a:ext uri="{FF2B5EF4-FFF2-40B4-BE49-F238E27FC236}">
                    <a16:creationId xmlns:a16="http://schemas.microsoft.com/office/drawing/2014/main" id="{3440C4ED-57E3-E9B2-A780-1CC138AC765A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974;p24">
                <a:extLst>
                  <a:ext uri="{FF2B5EF4-FFF2-40B4-BE49-F238E27FC236}">
                    <a16:creationId xmlns:a16="http://schemas.microsoft.com/office/drawing/2014/main" id="{264AECFE-908C-14AF-AC97-768982918390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975;p24">
                <a:extLst>
                  <a:ext uri="{FF2B5EF4-FFF2-40B4-BE49-F238E27FC236}">
                    <a16:creationId xmlns:a16="http://schemas.microsoft.com/office/drawing/2014/main" id="{A6DC0CC7-6232-A5CE-3DE4-DD4C97B9D7C0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976;p24">
                <a:extLst>
                  <a:ext uri="{FF2B5EF4-FFF2-40B4-BE49-F238E27FC236}">
                    <a16:creationId xmlns:a16="http://schemas.microsoft.com/office/drawing/2014/main" id="{DC9DE0DE-9CE2-FDA8-5FDD-4383AFA21B54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977;p24">
                <a:extLst>
                  <a:ext uri="{FF2B5EF4-FFF2-40B4-BE49-F238E27FC236}">
                    <a16:creationId xmlns:a16="http://schemas.microsoft.com/office/drawing/2014/main" id="{A1E5A4A3-ECC8-3565-3DC2-7F0F082808D1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978;p24">
                <a:extLst>
                  <a:ext uri="{FF2B5EF4-FFF2-40B4-BE49-F238E27FC236}">
                    <a16:creationId xmlns:a16="http://schemas.microsoft.com/office/drawing/2014/main" id="{34968BF4-8844-F53E-1D2F-650ED3D64E0D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979;p24">
                <a:extLst>
                  <a:ext uri="{FF2B5EF4-FFF2-40B4-BE49-F238E27FC236}">
                    <a16:creationId xmlns:a16="http://schemas.microsoft.com/office/drawing/2014/main" id="{C97D1AEC-062A-C753-5986-56812AE2E079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980;p24">
                <a:extLst>
                  <a:ext uri="{FF2B5EF4-FFF2-40B4-BE49-F238E27FC236}">
                    <a16:creationId xmlns:a16="http://schemas.microsoft.com/office/drawing/2014/main" id="{8652D15A-0229-E891-41AA-9B1F04D29CB8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981;p24">
                <a:extLst>
                  <a:ext uri="{FF2B5EF4-FFF2-40B4-BE49-F238E27FC236}">
                    <a16:creationId xmlns:a16="http://schemas.microsoft.com/office/drawing/2014/main" id="{8FFB8086-BD9F-3DE8-5EFA-C7A4FDF2C59B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982;p24">
                <a:extLst>
                  <a:ext uri="{FF2B5EF4-FFF2-40B4-BE49-F238E27FC236}">
                    <a16:creationId xmlns:a16="http://schemas.microsoft.com/office/drawing/2014/main" id="{35BFA488-DFD3-A706-ED78-98B6A439F62D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983;p24">
                <a:extLst>
                  <a:ext uri="{FF2B5EF4-FFF2-40B4-BE49-F238E27FC236}">
                    <a16:creationId xmlns:a16="http://schemas.microsoft.com/office/drawing/2014/main" id="{68BD94A3-902A-E918-F5BB-DAC2E1D07FDF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984;p24">
                <a:extLst>
                  <a:ext uri="{FF2B5EF4-FFF2-40B4-BE49-F238E27FC236}">
                    <a16:creationId xmlns:a16="http://schemas.microsoft.com/office/drawing/2014/main" id="{E29FF89B-9EE0-F867-71F1-59019D997BC0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985;p24">
                <a:extLst>
                  <a:ext uri="{FF2B5EF4-FFF2-40B4-BE49-F238E27FC236}">
                    <a16:creationId xmlns:a16="http://schemas.microsoft.com/office/drawing/2014/main" id="{E752390F-7FAE-2620-0B97-2CAABDC1F95B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986;p24">
                <a:extLst>
                  <a:ext uri="{FF2B5EF4-FFF2-40B4-BE49-F238E27FC236}">
                    <a16:creationId xmlns:a16="http://schemas.microsoft.com/office/drawing/2014/main" id="{5DD49F32-82FC-A6D4-327A-2A4545266F53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963" name="Google Shape;994;p24">
            <a:extLst>
              <a:ext uri="{FF2B5EF4-FFF2-40B4-BE49-F238E27FC236}">
                <a16:creationId xmlns:a16="http://schemas.microsoft.com/office/drawing/2014/main" id="{F680F8BD-59AD-D89D-B9ED-641AE9CC8CF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964" name="Google Shape;995;p24">
              <a:extLst>
                <a:ext uri="{FF2B5EF4-FFF2-40B4-BE49-F238E27FC236}">
                  <a16:creationId xmlns:a16="http://schemas.microsoft.com/office/drawing/2014/main" id="{343B0D1E-9BBB-B00A-DAFD-B40503C1B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10143 w 98960"/>
                <a:gd name="T1" fmla="*/ 0 h 15027"/>
                <a:gd name="T2" fmla="*/ 0 w 98960"/>
                <a:gd name="T3" fmla="*/ 708 h 15027"/>
                <a:gd name="T4" fmla="*/ 0 w 98960"/>
                <a:gd name="T5" fmla="*/ 15026 h 15027"/>
                <a:gd name="T6" fmla="*/ 98960 w 98960"/>
                <a:gd name="T7" fmla="*/ 15026 h 15027"/>
                <a:gd name="T8" fmla="*/ 98960 w 98960"/>
                <a:gd name="T9" fmla="*/ 5162 h 15027"/>
                <a:gd name="T10" fmla="*/ 74162 w 98960"/>
                <a:gd name="T11" fmla="*/ 10860 h 15027"/>
                <a:gd name="T12" fmla="*/ 49948 w 98960"/>
                <a:gd name="T13" fmla="*/ 6224 h 15027"/>
                <a:gd name="T14" fmla="*/ 10143 w 98960"/>
                <a:gd name="T15" fmla="*/ 0 h 15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65" name="Google Shape;996;p24">
              <a:extLst>
                <a:ext uri="{FF2B5EF4-FFF2-40B4-BE49-F238E27FC236}">
                  <a16:creationId xmlns:a16="http://schemas.microsoft.com/office/drawing/2014/main" id="{081CF10D-4701-5C50-9F69-0E751EC29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2820 w 98960"/>
                <a:gd name="T1" fmla="*/ 0 h 6896"/>
                <a:gd name="T2" fmla="*/ 0 w 98960"/>
                <a:gd name="T3" fmla="*/ 514 h 6896"/>
                <a:gd name="T4" fmla="*/ 0 w 98960"/>
                <a:gd name="T5" fmla="*/ 6895 h 6896"/>
                <a:gd name="T6" fmla="*/ 98960 w 98960"/>
                <a:gd name="T7" fmla="*/ 6895 h 6896"/>
                <a:gd name="T8" fmla="*/ 98960 w 98960"/>
                <a:gd name="T9" fmla="*/ 563 h 6896"/>
                <a:gd name="T10" fmla="*/ 71109 w 98960"/>
                <a:gd name="T11" fmla="*/ 6022 h 6896"/>
                <a:gd name="T12" fmla="*/ 55699 w 98960"/>
                <a:gd name="T13" fmla="*/ 4967 h 6896"/>
                <a:gd name="T14" fmla="*/ 12820 w 98960"/>
                <a:gd name="T15" fmla="*/ 0 h 6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66" name="Google Shape;997;p24">
              <a:extLst>
                <a:ext uri="{FF2B5EF4-FFF2-40B4-BE49-F238E27FC236}">
                  <a16:creationId xmlns:a16="http://schemas.microsoft.com/office/drawing/2014/main" id="{40722E37-40BE-8CF5-90AF-E4BFEC775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5692 w 98960"/>
                <a:gd name="T1" fmla="*/ 0 h 9764"/>
                <a:gd name="T2" fmla="*/ 0 w 98960"/>
                <a:gd name="T3" fmla="*/ 1153 h 9764"/>
                <a:gd name="T4" fmla="*/ 0 w 98960"/>
                <a:gd name="T5" fmla="*/ 5759 h 9764"/>
                <a:gd name="T6" fmla="*/ 15063 w 98960"/>
                <a:gd name="T7" fmla="*/ 4930 h 9764"/>
                <a:gd name="T8" fmla="*/ 50572 w 98960"/>
                <a:gd name="T9" fmla="*/ 9763 h 9764"/>
                <a:gd name="T10" fmla="*/ 87002 w 98960"/>
                <a:gd name="T11" fmla="*/ 9763 h 9764"/>
                <a:gd name="T12" fmla="*/ 98960 w 98960"/>
                <a:gd name="T13" fmla="*/ 5890 h 9764"/>
                <a:gd name="T14" fmla="*/ 98960 w 98960"/>
                <a:gd name="T15" fmla="*/ 1926 h 9764"/>
                <a:gd name="T16" fmla="*/ 72943 w 98960"/>
                <a:gd name="T17" fmla="*/ 7767 h 9764"/>
                <a:gd name="T18" fmla="*/ 46120 w 98960"/>
                <a:gd name="T19" fmla="*/ 3969 h 9764"/>
                <a:gd name="T20" fmla="*/ 15692 w 98960"/>
                <a:gd name="T21" fmla="*/ 0 h 9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67" name="Google Shape;998;p24">
              <a:extLst>
                <a:ext uri="{FF2B5EF4-FFF2-40B4-BE49-F238E27FC236}">
                  <a16:creationId xmlns:a16="http://schemas.microsoft.com/office/drawing/2014/main" id="{247D9A97-F28C-C91F-A3ED-043FAEC4C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10139 w 34426"/>
                <a:gd name="T1" fmla="*/ 0 h 6753"/>
                <a:gd name="T2" fmla="*/ 1567 w 34426"/>
                <a:gd name="T3" fmla="*/ 466 h 6753"/>
                <a:gd name="T4" fmla="*/ 7 w 34426"/>
                <a:gd name="T5" fmla="*/ 706 h 6753"/>
                <a:gd name="T6" fmla="*/ 0 w 34426"/>
                <a:gd name="T7" fmla="*/ 706 h 6753"/>
                <a:gd name="T8" fmla="*/ 0 w 34426"/>
                <a:gd name="T9" fmla="*/ 6414 h 6753"/>
                <a:gd name="T10" fmla="*/ 15688 w 34426"/>
                <a:gd name="T11" fmla="*/ 5264 h 6753"/>
                <a:gd name="T12" fmla="*/ 34426 w 34426"/>
                <a:gd name="T13" fmla="*/ 6753 h 6753"/>
                <a:gd name="T14" fmla="*/ 8704 w 34426"/>
                <a:gd name="T15" fmla="*/ 2771 h 6753"/>
                <a:gd name="T16" fmla="*/ 19265 w 34426"/>
                <a:gd name="T17" fmla="*/ 395 h 6753"/>
                <a:gd name="T18" fmla="*/ 10139 w 34426"/>
                <a:gd name="T19" fmla="*/ 0 h 6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68" name="Google Shape;999;p24">
              <a:extLst>
                <a:ext uri="{FF2B5EF4-FFF2-40B4-BE49-F238E27FC236}">
                  <a16:creationId xmlns:a16="http://schemas.microsoft.com/office/drawing/2014/main" id="{44CA2BD8-3605-163C-2A46-93B2C1F54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3350 w 18882"/>
                <a:gd name="T1" fmla="*/ 1 h 4822"/>
                <a:gd name="T2" fmla="*/ 13350 w 18882"/>
                <a:gd name="T3" fmla="*/ 1 h 4822"/>
                <a:gd name="T4" fmla="*/ 0 w 18882"/>
                <a:gd name="T5" fmla="*/ 817 h 4822"/>
                <a:gd name="T6" fmla="*/ 0 w 18882"/>
                <a:gd name="T7" fmla="*/ 4821 h 4822"/>
                <a:gd name="T8" fmla="*/ 18881 w 18882"/>
                <a:gd name="T9" fmla="*/ 4821 h 4822"/>
                <a:gd name="T10" fmla="*/ 13350 w 18882"/>
                <a:gd name="T11" fmla="*/ 1 h 4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69" name="Google Shape;1000;p24">
              <a:extLst>
                <a:ext uri="{FF2B5EF4-FFF2-40B4-BE49-F238E27FC236}">
                  <a16:creationId xmlns:a16="http://schemas.microsoft.com/office/drawing/2014/main" id="{55D914CF-F0DF-4F74-8D62-028605CC2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5688 w 34431"/>
                <a:gd name="T1" fmla="*/ 1 h 5757"/>
                <a:gd name="T2" fmla="*/ 0 w 34431"/>
                <a:gd name="T3" fmla="*/ 1151 h 5757"/>
                <a:gd name="T4" fmla="*/ 0 w 34431"/>
                <a:gd name="T5" fmla="*/ 3380 h 5757"/>
                <a:gd name="T6" fmla="*/ 0 w 34431"/>
                <a:gd name="T7" fmla="*/ 5757 h 5757"/>
                <a:gd name="T8" fmla="*/ 13350 w 34431"/>
                <a:gd name="T9" fmla="*/ 4941 h 5757"/>
                <a:gd name="T10" fmla="*/ 30707 w 34431"/>
                <a:gd name="T11" fmla="*/ 1376 h 5757"/>
                <a:gd name="T12" fmla="*/ 34431 w 34431"/>
                <a:gd name="T13" fmla="*/ 1490 h 5757"/>
                <a:gd name="T14" fmla="*/ 15688 w 34431"/>
                <a:gd name="T15" fmla="*/ 1 h 5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70" name="Google Shape;1001;p24">
              <a:extLst>
                <a:ext uri="{FF2B5EF4-FFF2-40B4-BE49-F238E27FC236}">
                  <a16:creationId xmlns:a16="http://schemas.microsoft.com/office/drawing/2014/main" id="{39C6DB57-C049-A150-148F-6D058D94C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1 h 3814"/>
                <a:gd name="T2" fmla="*/ 17095 w 22331"/>
                <a:gd name="T3" fmla="*/ 3265 h 3814"/>
                <a:gd name="T4" fmla="*/ 19954 w 22331"/>
                <a:gd name="T5" fmla="*/ 3813 h 3814"/>
                <a:gd name="T6" fmla="*/ 0 w 22331"/>
                <a:gd name="T7" fmla="*/ 1 h 3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71" name="Google Shape;1002;p24">
              <a:extLst>
                <a:ext uri="{FF2B5EF4-FFF2-40B4-BE49-F238E27FC236}">
                  <a16:creationId xmlns:a16="http://schemas.microsoft.com/office/drawing/2014/main" id="{E2B1B496-30DA-E7F9-2D9A-3B1601389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6768 w 16768"/>
                <a:gd name="T1" fmla="*/ 1 h 7259"/>
                <a:gd name="T2" fmla="*/ 0 w 16768"/>
                <a:gd name="T3" fmla="*/ 7258 h 7259"/>
                <a:gd name="T4" fmla="*/ 16768 w 16768"/>
                <a:gd name="T5" fmla="*/ 2028 h 7259"/>
                <a:gd name="T6" fmla="*/ 16768 w 16768"/>
                <a:gd name="T7" fmla="*/ 1 h 7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72" name="Google Shape;1003;p24">
              <a:extLst>
                <a:ext uri="{FF2B5EF4-FFF2-40B4-BE49-F238E27FC236}">
                  <a16:creationId xmlns:a16="http://schemas.microsoft.com/office/drawing/2014/main" id="{23B74C28-2CEF-0A77-78A3-8B3711DD9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5747 w 5747"/>
                <a:gd name="T1" fmla="*/ 0 h 3874"/>
                <a:gd name="T2" fmla="*/ 4157 w 5747"/>
                <a:gd name="T3" fmla="*/ 663 h 3874"/>
                <a:gd name="T4" fmla="*/ 1 w 5747"/>
                <a:gd name="T5" fmla="*/ 3873 h 3874"/>
                <a:gd name="T6" fmla="*/ 5747 w 5747"/>
                <a:gd name="T7" fmla="*/ 3873 h 3874"/>
                <a:gd name="T8" fmla="*/ 5747 w 5747"/>
                <a:gd name="T9" fmla="*/ 0 h 3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73" name="Google Shape;1004;p24">
              <a:extLst>
                <a:ext uri="{FF2B5EF4-FFF2-40B4-BE49-F238E27FC236}">
                  <a16:creationId xmlns:a16="http://schemas.microsoft.com/office/drawing/2014/main" id="{E9A8B16F-9B8C-6153-1504-04D568922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6768 w 16768"/>
                <a:gd name="T1" fmla="*/ 1 h 5232"/>
                <a:gd name="T2" fmla="*/ 0 w 16768"/>
                <a:gd name="T3" fmla="*/ 5231 h 5232"/>
                <a:gd name="T4" fmla="*/ 177 w 16768"/>
                <a:gd name="T5" fmla="*/ 5231 h 5232"/>
                <a:gd name="T6" fmla="*/ 14822 w 16768"/>
                <a:gd name="T7" fmla="*/ 2514 h 5232"/>
                <a:gd name="T8" fmla="*/ 14867 w 16768"/>
                <a:gd name="T9" fmla="*/ 2514 h 5232"/>
                <a:gd name="T10" fmla="*/ 15178 w 16768"/>
                <a:gd name="T11" fmla="*/ 4628 h 5232"/>
                <a:gd name="T12" fmla="*/ 16768 w 16768"/>
                <a:gd name="T13" fmla="*/ 3965 h 5232"/>
                <a:gd name="T14" fmla="*/ 16768 w 16768"/>
                <a:gd name="T15" fmla="*/ 1 h 5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987" name="Google Shape;987;p24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988" name="Google Shape;988;p24"/>
          <p:cNvSpPr txBox="1">
            <a:spLocks noGrp="1"/>
          </p:cNvSpPr>
          <p:nvPr>
            <p:ph type="subTitle" idx="1"/>
          </p:nvPr>
        </p:nvSpPr>
        <p:spPr>
          <a:xfrm>
            <a:off x="3747765" y="2236601"/>
            <a:ext cx="5541600" cy="7636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9" name="Google Shape;989;p24"/>
          <p:cNvSpPr txBox="1">
            <a:spLocks noGrp="1"/>
          </p:cNvSpPr>
          <p:nvPr>
            <p:ph type="subTitle" idx="2"/>
          </p:nvPr>
        </p:nvSpPr>
        <p:spPr>
          <a:xfrm>
            <a:off x="3747691" y="5171867"/>
            <a:ext cx="5541600" cy="7636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0" name="Google Shape;990;p24"/>
          <p:cNvSpPr txBox="1">
            <a:spLocks noGrp="1"/>
          </p:cNvSpPr>
          <p:nvPr>
            <p:ph type="subTitle" idx="3"/>
          </p:nvPr>
        </p:nvSpPr>
        <p:spPr>
          <a:xfrm>
            <a:off x="3747676" y="3704233"/>
            <a:ext cx="5541600" cy="7636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1" name="Google Shape;991;p24"/>
          <p:cNvSpPr txBox="1">
            <a:spLocks noGrp="1"/>
          </p:cNvSpPr>
          <p:nvPr>
            <p:ph type="subTitle" idx="4"/>
          </p:nvPr>
        </p:nvSpPr>
        <p:spPr>
          <a:xfrm>
            <a:off x="3747755" y="1871700"/>
            <a:ext cx="5541600" cy="462400"/>
          </a:xfrm>
          <a:prstGeom prst="rect">
            <a:avLst/>
          </a:prstGeom>
        </p:spPr>
        <p:txBody>
          <a:bodyPr anchor="b"/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992" name="Google Shape;992;p24"/>
          <p:cNvSpPr txBox="1">
            <a:spLocks noGrp="1"/>
          </p:cNvSpPr>
          <p:nvPr>
            <p:ph type="subTitle" idx="5"/>
          </p:nvPr>
        </p:nvSpPr>
        <p:spPr>
          <a:xfrm>
            <a:off x="3747688" y="4806967"/>
            <a:ext cx="5541600" cy="462400"/>
          </a:xfrm>
          <a:prstGeom prst="rect">
            <a:avLst/>
          </a:prstGeom>
        </p:spPr>
        <p:txBody>
          <a:bodyPr anchor="b"/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993" name="Google Shape;993;p24"/>
          <p:cNvSpPr txBox="1">
            <a:spLocks noGrp="1"/>
          </p:cNvSpPr>
          <p:nvPr>
            <p:ph type="subTitle" idx="6"/>
          </p:nvPr>
        </p:nvSpPr>
        <p:spPr>
          <a:xfrm>
            <a:off x="3747688" y="3339333"/>
            <a:ext cx="5541600" cy="462400"/>
          </a:xfrm>
          <a:prstGeom prst="rect">
            <a:avLst/>
          </a:prstGeom>
        </p:spPr>
        <p:txBody>
          <a:bodyPr anchor="b"/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84107845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1006;p25">
            <a:extLst>
              <a:ext uri="{FF2B5EF4-FFF2-40B4-BE49-F238E27FC236}">
                <a16:creationId xmlns:a16="http://schemas.microsoft.com/office/drawing/2014/main" id="{62F6829F-21EB-028C-FAE7-8CF216E9CC3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1007;p25">
              <a:extLst>
                <a:ext uri="{FF2B5EF4-FFF2-40B4-BE49-F238E27FC236}">
                  <a16:creationId xmlns:a16="http://schemas.microsoft.com/office/drawing/2014/main" id="{68249D50-1198-7D54-B4A0-EBC0CBAA69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1008;p25">
                <a:extLst>
                  <a:ext uri="{FF2B5EF4-FFF2-40B4-BE49-F238E27FC236}">
                    <a16:creationId xmlns:a16="http://schemas.microsoft.com/office/drawing/2014/main" id="{1385A0C6-14C5-ACF9-3F90-C776C6344182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1009;p25">
                <a:extLst>
                  <a:ext uri="{FF2B5EF4-FFF2-40B4-BE49-F238E27FC236}">
                    <a16:creationId xmlns:a16="http://schemas.microsoft.com/office/drawing/2014/main" id="{C2C4B41F-0B9C-3821-B710-5EF1CBFA6C92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1010;p25">
                <a:extLst>
                  <a:ext uri="{FF2B5EF4-FFF2-40B4-BE49-F238E27FC236}">
                    <a16:creationId xmlns:a16="http://schemas.microsoft.com/office/drawing/2014/main" id="{F2DCFB5A-7C51-067F-6D95-8A4D845BB11F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1011;p25">
                <a:extLst>
                  <a:ext uri="{FF2B5EF4-FFF2-40B4-BE49-F238E27FC236}">
                    <a16:creationId xmlns:a16="http://schemas.microsoft.com/office/drawing/2014/main" id="{0583E4DF-B45E-5664-49A7-08E1E569A0BA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1012;p25">
                <a:extLst>
                  <a:ext uri="{FF2B5EF4-FFF2-40B4-BE49-F238E27FC236}">
                    <a16:creationId xmlns:a16="http://schemas.microsoft.com/office/drawing/2014/main" id="{F4EA6CB5-6AD8-1D1A-F76F-0B10A6236F4E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1013;p25">
                <a:extLst>
                  <a:ext uri="{FF2B5EF4-FFF2-40B4-BE49-F238E27FC236}">
                    <a16:creationId xmlns:a16="http://schemas.microsoft.com/office/drawing/2014/main" id="{F0B234D6-002C-7F1D-1215-503FD555522E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1014;p25">
                <a:extLst>
                  <a:ext uri="{FF2B5EF4-FFF2-40B4-BE49-F238E27FC236}">
                    <a16:creationId xmlns:a16="http://schemas.microsoft.com/office/drawing/2014/main" id="{7E683CC8-31D8-811E-321E-8CFE1CEE0E77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1015;p25">
                <a:extLst>
                  <a:ext uri="{FF2B5EF4-FFF2-40B4-BE49-F238E27FC236}">
                    <a16:creationId xmlns:a16="http://schemas.microsoft.com/office/drawing/2014/main" id="{88C1BA68-D6C1-06BF-D9D8-571E39724DCF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1016;p25">
                <a:extLst>
                  <a:ext uri="{FF2B5EF4-FFF2-40B4-BE49-F238E27FC236}">
                    <a16:creationId xmlns:a16="http://schemas.microsoft.com/office/drawing/2014/main" id="{14D11092-DCE8-95B9-800A-53BDB584CB2B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1017;p25">
                <a:extLst>
                  <a:ext uri="{FF2B5EF4-FFF2-40B4-BE49-F238E27FC236}">
                    <a16:creationId xmlns:a16="http://schemas.microsoft.com/office/drawing/2014/main" id="{4BA0E0FC-BE2C-92F8-6288-F185E5EE0A8E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1018;p25">
                <a:extLst>
                  <a:ext uri="{FF2B5EF4-FFF2-40B4-BE49-F238E27FC236}">
                    <a16:creationId xmlns:a16="http://schemas.microsoft.com/office/drawing/2014/main" id="{12439595-6E64-4A6D-3EA1-DBE85A9027AC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1019;p25">
                <a:extLst>
                  <a:ext uri="{FF2B5EF4-FFF2-40B4-BE49-F238E27FC236}">
                    <a16:creationId xmlns:a16="http://schemas.microsoft.com/office/drawing/2014/main" id="{BA40B5AF-60DB-3025-10C7-A03BBE9FB347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24" name="Google Shape;1020;p25">
                <a:extLst>
                  <a:ext uri="{FF2B5EF4-FFF2-40B4-BE49-F238E27FC236}">
                    <a16:creationId xmlns:a16="http://schemas.microsoft.com/office/drawing/2014/main" id="{390EA772-0F85-4244-0B4B-5016EE1F7983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25" name="Google Shape;1021;p25">
                <a:extLst>
                  <a:ext uri="{FF2B5EF4-FFF2-40B4-BE49-F238E27FC236}">
                    <a16:creationId xmlns:a16="http://schemas.microsoft.com/office/drawing/2014/main" id="{9828FBF3-8C98-00C1-65F5-0D6B01779702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26" name="Google Shape;1022;p25">
                <a:extLst>
                  <a:ext uri="{FF2B5EF4-FFF2-40B4-BE49-F238E27FC236}">
                    <a16:creationId xmlns:a16="http://schemas.microsoft.com/office/drawing/2014/main" id="{188F7D4B-1C12-48E4-5D0E-0ACDD6EFF6E0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1023;p25">
              <a:extLst>
                <a:ext uri="{FF2B5EF4-FFF2-40B4-BE49-F238E27FC236}">
                  <a16:creationId xmlns:a16="http://schemas.microsoft.com/office/drawing/2014/main" id="{3949954C-EF3A-50FD-775A-32E875702B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1024;p25">
                <a:extLst>
                  <a:ext uri="{FF2B5EF4-FFF2-40B4-BE49-F238E27FC236}">
                    <a16:creationId xmlns:a16="http://schemas.microsoft.com/office/drawing/2014/main" id="{62FB926E-0CE4-3EFC-FE54-74571521B59D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1025;p25">
                <a:extLst>
                  <a:ext uri="{FF2B5EF4-FFF2-40B4-BE49-F238E27FC236}">
                    <a16:creationId xmlns:a16="http://schemas.microsoft.com/office/drawing/2014/main" id="{207FAF4E-8511-EF04-6C55-575A132E0305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1026;p25">
                <a:extLst>
                  <a:ext uri="{FF2B5EF4-FFF2-40B4-BE49-F238E27FC236}">
                    <a16:creationId xmlns:a16="http://schemas.microsoft.com/office/drawing/2014/main" id="{91F88743-3737-4609-E043-35FA742A50EB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1027;p25">
                <a:extLst>
                  <a:ext uri="{FF2B5EF4-FFF2-40B4-BE49-F238E27FC236}">
                    <a16:creationId xmlns:a16="http://schemas.microsoft.com/office/drawing/2014/main" id="{F657CF2C-A772-59A6-4E44-7BA17E0D0417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1028;p25">
                <a:extLst>
                  <a:ext uri="{FF2B5EF4-FFF2-40B4-BE49-F238E27FC236}">
                    <a16:creationId xmlns:a16="http://schemas.microsoft.com/office/drawing/2014/main" id="{2DC31A10-2E61-86BF-1CF8-B2BE4D094421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1029;p25">
                <a:extLst>
                  <a:ext uri="{FF2B5EF4-FFF2-40B4-BE49-F238E27FC236}">
                    <a16:creationId xmlns:a16="http://schemas.microsoft.com/office/drawing/2014/main" id="{C2D3693A-9AA1-46C3-A7F1-56AC77CB6290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1030;p25">
                <a:extLst>
                  <a:ext uri="{FF2B5EF4-FFF2-40B4-BE49-F238E27FC236}">
                    <a16:creationId xmlns:a16="http://schemas.microsoft.com/office/drawing/2014/main" id="{2AA7A4E0-7349-3222-3F78-81F20ED2898A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1031;p25">
                <a:extLst>
                  <a:ext uri="{FF2B5EF4-FFF2-40B4-BE49-F238E27FC236}">
                    <a16:creationId xmlns:a16="http://schemas.microsoft.com/office/drawing/2014/main" id="{AFE4EA43-A026-84E9-A06A-BCC371861BCE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1032;p25">
                <a:extLst>
                  <a:ext uri="{FF2B5EF4-FFF2-40B4-BE49-F238E27FC236}">
                    <a16:creationId xmlns:a16="http://schemas.microsoft.com/office/drawing/2014/main" id="{39A4B2F2-2050-F5F8-DA89-8298ED71EED3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1033;p25">
                <a:extLst>
                  <a:ext uri="{FF2B5EF4-FFF2-40B4-BE49-F238E27FC236}">
                    <a16:creationId xmlns:a16="http://schemas.microsoft.com/office/drawing/2014/main" id="{16AF123D-9768-B995-40A8-127C8B7E190D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1034;p25">
                <a:extLst>
                  <a:ext uri="{FF2B5EF4-FFF2-40B4-BE49-F238E27FC236}">
                    <a16:creationId xmlns:a16="http://schemas.microsoft.com/office/drawing/2014/main" id="{40ABF042-593C-6971-A082-C6BAA8E7F87A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1035;p25">
                <a:extLst>
                  <a:ext uri="{FF2B5EF4-FFF2-40B4-BE49-F238E27FC236}">
                    <a16:creationId xmlns:a16="http://schemas.microsoft.com/office/drawing/2014/main" id="{4C511BF5-B2A3-85A7-E070-837F4238D48F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1036;p25">
                <a:extLst>
                  <a:ext uri="{FF2B5EF4-FFF2-40B4-BE49-F238E27FC236}">
                    <a16:creationId xmlns:a16="http://schemas.microsoft.com/office/drawing/2014/main" id="{F2074B94-D5FD-5633-FCE5-19504CFC0387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1037;p25">
                <a:extLst>
                  <a:ext uri="{FF2B5EF4-FFF2-40B4-BE49-F238E27FC236}">
                    <a16:creationId xmlns:a16="http://schemas.microsoft.com/office/drawing/2014/main" id="{339E4C8F-50EB-0C3D-2179-19687D23FBB4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1038;p25">
                <a:extLst>
                  <a:ext uri="{FF2B5EF4-FFF2-40B4-BE49-F238E27FC236}">
                    <a16:creationId xmlns:a16="http://schemas.microsoft.com/office/drawing/2014/main" id="{E0B68CF4-987C-D0D9-02DD-EB5C415A71FC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1027" name="Google Shape;1048;p25">
            <a:extLst>
              <a:ext uri="{FF2B5EF4-FFF2-40B4-BE49-F238E27FC236}">
                <a16:creationId xmlns:a16="http://schemas.microsoft.com/office/drawing/2014/main" id="{E32EB456-2052-EBA8-9960-70FD669A9610}"/>
              </a:ext>
            </a:extLst>
          </p:cNvPr>
          <p:cNvGrpSpPr>
            <a:grpSpLocks/>
          </p:cNvGrpSpPr>
          <p:nvPr/>
        </p:nvGrpSpPr>
        <p:grpSpPr bwMode="auto">
          <a:xfrm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1028" name="Google Shape;1049;p25">
              <a:extLst>
                <a:ext uri="{FF2B5EF4-FFF2-40B4-BE49-F238E27FC236}">
                  <a16:creationId xmlns:a16="http://schemas.microsoft.com/office/drawing/2014/main" id="{8CBE8702-CAD1-DD45-8CF6-3154BEF31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10143 w 98960"/>
                <a:gd name="T1" fmla="*/ 0 h 15027"/>
                <a:gd name="T2" fmla="*/ 0 w 98960"/>
                <a:gd name="T3" fmla="*/ 708 h 15027"/>
                <a:gd name="T4" fmla="*/ 0 w 98960"/>
                <a:gd name="T5" fmla="*/ 15026 h 15027"/>
                <a:gd name="T6" fmla="*/ 98960 w 98960"/>
                <a:gd name="T7" fmla="*/ 15026 h 15027"/>
                <a:gd name="T8" fmla="*/ 98960 w 98960"/>
                <a:gd name="T9" fmla="*/ 5162 h 15027"/>
                <a:gd name="T10" fmla="*/ 74162 w 98960"/>
                <a:gd name="T11" fmla="*/ 10860 h 15027"/>
                <a:gd name="T12" fmla="*/ 49948 w 98960"/>
                <a:gd name="T13" fmla="*/ 6224 h 15027"/>
                <a:gd name="T14" fmla="*/ 10143 w 98960"/>
                <a:gd name="T15" fmla="*/ 0 h 15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29" name="Google Shape;1050;p25">
              <a:extLst>
                <a:ext uri="{FF2B5EF4-FFF2-40B4-BE49-F238E27FC236}">
                  <a16:creationId xmlns:a16="http://schemas.microsoft.com/office/drawing/2014/main" id="{14237ED8-6B7D-9873-0684-6DDE06262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2820 w 98960"/>
                <a:gd name="T1" fmla="*/ 0 h 6896"/>
                <a:gd name="T2" fmla="*/ 0 w 98960"/>
                <a:gd name="T3" fmla="*/ 514 h 6896"/>
                <a:gd name="T4" fmla="*/ 0 w 98960"/>
                <a:gd name="T5" fmla="*/ 6895 h 6896"/>
                <a:gd name="T6" fmla="*/ 98960 w 98960"/>
                <a:gd name="T7" fmla="*/ 6895 h 6896"/>
                <a:gd name="T8" fmla="*/ 98960 w 98960"/>
                <a:gd name="T9" fmla="*/ 563 h 6896"/>
                <a:gd name="T10" fmla="*/ 71109 w 98960"/>
                <a:gd name="T11" fmla="*/ 6022 h 6896"/>
                <a:gd name="T12" fmla="*/ 55699 w 98960"/>
                <a:gd name="T13" fmla="*/ 4967 h 6896"/>
                <a:gd name="T14" fmla="*/ 12820 w 98960"/>
                <a:gd name="T15" fmla="*/ 0 h 6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30" name="Google Shape;1051;p25">
              <a:extLst>
                <a:ext uri="{FF2B5EF4-FFF2-40B4-BE49-F238E27FC236}">
                  <a16:creationId xmlns:a16="http://schemas.microsoft.com/office/drawing/2014/main" id="{7DDF0345-459F-9C85-0B67-A6A71A0A4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5692 w 98960"/>
                <a:gd name="T1" fmla="*/ 0 h 9764"/>
                <a:gd name="T2" fmla="*/ 0 w 98960"/>
                <a:gd name="T3" fmla="*/ 1153 h 9764"/>
                <a:gd name="T4" fmla="*/ 0 w 98960"/>
                <a:gd name="T5" fmla="*/ 5759 h 9764"/>
                <a:gd name="T6" fmla="*/ 15063 w 98960"/>
                <a:gd name="T7" fmla="*/ 4930 h 9764"/>
                <a:gd name="T8" fmla="*/ 50572 w 98960"/>
                <a:gd name="T9" fmla="*/ 9763 h 9764"/>
                <a:gd name="T10" fmla="*/ 87002 w 98960"/>
                <a:gd name="T11" fmla="*/ 9763 h 9764"/>
                <a:gd name="T12" fmla="*/ 98960 w 98960"/>
                <a:gd name="T13" fmla="*/ 5890 h 9764"/>
                <a:gd name="T14" fmla="*/ 98960 w 98960"/>
                <a:gd name="T15" fmla="*/ 1926 h 9764"/>
                <a:gd name="T16" fmla="*/ 72943 w 98960"/>
                <a:gd name="T17" fmla="*/ 7767 h 9764"/>
                <a:gd name="T18" fmla="*/ 46120 w 98960"/>
                <a:gd name="T19" fmla="*/ 3969 h 9764"/>
                <a:gd name="T20" fmla="*/ 15692 w 98960"/>
                <a:gd name="T21" fmla="*/ 0 h 9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31" name="Google Shape;1052;p25">
              <a:extLst>
                <a:ext uri="{FF2B5EF4-FFF2-40B4-BE49-F238E27FC236}">
                  <a16:creationId xmlns:a16="http://schemas.microsoft.com/office/drawing/2014/main" id="{5ADBC444-69B3-844F-202F-32A04F18A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10139 w 34426"/>
                <a:gd name="T1" fmla="*/ 0 h 6753"/>
                <a:gd name="T2" fmla="*/ 1567 w 34426"/>
                <a:gd name="T3" fmla="*/ 466 h 6753"/>
                <a:gd name="T4" fmla="*/ 7 w 34426"/>
                <a:gd name="T5" fmla="*/ 706 h 6753"/>
                <a:gd name="T6" fmla="*/ 0 w 34426"/>
                <a:gd name="T7" fmla="*/ 706 h 6753"/>
                <a:gd name="T8" fmla="*/ 0 w 34426"/>
                <a:gd name="T9" fmla="*/ 6414 h 6753"/>
                <a:gd name="T10" fmla="*/ 15688 w 34426"/>
                <a:gd name="T11" fmla="*/ 5264 h 6753"/>
                <a:gd name="T12" fmla="*/ 34426 w 34426"/>
                <a:gd name="T13" fmla="*/ 6753 h 6753"/>
                <a:gd name="T14" fmla="*/ 8704 w 34426"/>
                <a:gd name="T15" fmla="*/ 2771 h 6753"/>
                <a:gd name="T16" fmla="*/ 19265 w 34426"/>
                <a:gd name="T17" fmla="*/ 395 h 6753"/>
                <a:gd name="T18" fmla="*/ 10139 w 34426"/>
                <a:gd name="T19" fmla="*/ 0 h 6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32" name="Google Shape;1053;p25">
              <a:extLst>
                <a:ext uri="{FF2B5EF4-FFF2-40B4-BE49-F238E27FC236}">
                  <a16:creationId xmlns:a16="http://schemas.microsoft.com/office/drawing/2014/main" id="{C4B83C97-0CBE-BDFA-B8A4-62D5EB0A7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3350 w 18882"/>
                <a:gd name="T1" fmla="*/ 1 h 4822"/>
                <a:gd name="T2" fmla="*/ 13350 w 18882"/>
                <a:gd name="T3" fmla="*/ 1 h 4822"/>
                <a:gd name="T4" fmla="*/ 0 w 18882"/>
                <a:gd name="T5" fmla="*/ 817 h 4822"/>
                <a:gd name="T6" fmla="*/ 0 w 18882"/>
                <a:gd name="T7" fmla="*/ 4821 h 4822"/>
                <a:gd name="T8" fmla="*/ 18881 w 18882"/>
                <a:gd name="T9" fmla="*/ 4821 h 4822"/>
                <a:gd name="T10" fmla="*/ 13350 w 18882"/>
                <a:gd name="T11" fmla="*/ 1 h 4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33" name="Google Shape;1054;p25">
              <a:extLst>
                <a:ext uri="{FF2B5EF4-FFF2-40B4-BE49-F238E27FC236}">
                  <a16:creationId xmlns:a16="http://schemas.microsoft.com/office/drawing/2014/main" id="{F26AC0BD-65F3-8796-DB50-A963B3BD4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5688 w 34431"/>
                <a:gd name="T1" fmla="*/ 1 h 5757"/>
                <a:gd name="T2" fmla="*/ 0 w 34431"/>
                <a:gd name="T3" fmla="*/ 1151 h 5757"/>
                <a:gd name="T4" fmla="*/ 0 w 34431"/>
                <a:gd name="T5" fmla="*/ 3380 h 5757"/>
                <a:gd name="T6" fmla="*/ 0 w 34431"/>
                <a:gd name="T7" fmla="*/ 5757 h 5757"/>
                <a:gd name="T8" fmla="*/ 13350 w 34431"/>
                <a:gd name="T9" fmla="*/ 4941 h 5757"/>
                <a:gd name="T10" fmla="*/ 30707 w 34431"/>
                <a:gd name="T11" fmla="*/ 1376 h 5757"/>
                <a:gd name="T12" fmla="*/ 34431 w 34431"/>
                <a:gd name="T13" fmla="*/ 1490 h 5757"/>
                <a:gd name="T14" fmla="*/ 15688 w 34431"/>
                <a:gd name="T15" fmla="*/ 1 h 5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34" name="Google Shape;1055;p25">
              <a:extLst>
                <a:ext uri="{FF2B5EF4-FFF2-40B4-BE49-F238E27FC236}">
                  <a16:creationId xmlns:a16="http://schemas.microsoft.com/office/drawing/2014/main" id="{23882706-63ED-078D-B8EE-7BC14EAF1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1 h 3814"/>
                <a:gd name="T2" fmla="*/ 17095 w 22331"/>
                <a:gd name="T3" fmla="*/ 3265 h 3814"/>
                <a:gd name="T4" fmla="*/ 19954 w 22331"/>
                <a:gd name="T5" fmla="*/ 3813 h 3814"/>
                <a:gd name="T6" fmla="*/ 0 w 22331"/>
                <a:gd name="T7" fmla="*/ 1 h 3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35" name="Google Shape;1056;p25">
              <a:extLst>
                <a:ext uri="{FF2B5EF4-FFF2-40B4-BE49-F238E27FC236}">
                  <a16:creationId xmlns:a16="http://schemas.microsoft.com/office/drawing/2014/main" id="{A786633F-431D-00C3-1D74-1381ECDC3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6768 w 16768"/>
                <a:gd name="T1" fmla="*/ 1 h 7259"/>
                <a:gd name="T2" fmla="*/ 0 w 16768"/>
                <a:gd name="T3" fmla="*/ 7258 h 7259"/>
                <a:gd name="T4" fmla="*/ 16768 w 16768"/>
                <a:gd name="T5" fmla="*/ 2028 h 7259"/>
                <a:gd name="T6" fmla="*/ 16768 w 16768"/>
                <a:gd name="T7" fmla="*/ 1 h 7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36" name="Google Shape;1057;p25">
              <a:extLst>
                <a:ext uri="{FF2B5EF4-FFF2-40B4-BE49-F238E27FC236}">
                  <a16:creationId xmlns:a16="http://schemas.microsoft.com/office/drawing/2014/main" id="{CAB59E05-CD68-5743-C8CF-C31452AC6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5747 w 5747"/>
                <a:gd name="T1" fmla="*/ 0 h 3874"/>
                <a:gd name="T2" fmla="*/ 4157 w 5747"/>
                <a:gd name="T3" fmla="*/ 663 h 3874"/>
                <a:gd name="T4" fmla="*/ 1 w 5747"/>
                <a:gd name="T5" fmla="*/ 3873 h 3874"/>
                <a:gd name="T6" fmla="*/ 5747 w 5747"/>
                <a:gd name="T7" fmla="*/ 3873 h 3874"/>
                <a:gd name="T8" fmla="*/ 5747 w 5747"/>
                <a:gd name="T9" fmla="*/ 0 h 3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37" name="Google Shape;1058;p25">
              <a:extLst>
                <a:ext uri="{FF2B5EF4-FFF2-40B4-BE49-F238E27FC236}">
                  <a16:creationId xmlns:a16="http://schemas.microsoft.com/office/drawing/2014/main" id="{3B0998F8-E4B6-FF3D-8E44-676119848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6768 w 16768"/>
                <a:gd name="T1" fmla="*/ 1 h 5232"/>
                <a:gd name="T2" fmla="*/ 0 w 16768"/>
                <a:gd name="T3" fmla="*/ 5231 h 5232"/>
                <a:gd name="T4" fmla="*/ 177 w 16768"/>
                <a:gd name="T5" fmla="*/ 5231 h 5232"/>
                <a:gd name="T6" fmla="*/ 14822 w 16768"/>
                <a:gd name="T7" fmla="*/ 2514 h 5232"/>
                <a:gd name="T8" fmla="*/ 14867 w 16768"/>
                <a:gd name="T9" fmla="*/ 2514 h 5232"/>
                <a:gd name="T10" fmla="*/ 15178 w 16768"/>
                <a:gd name="T11" fmla="*/ 4628 h 5232"/>
                <a:gd name="T12" fmla="*/ 16768 w 16768"/>
                <a:gd name="T13" fmla="*/ 3965 h 5232"/>
                <a:gd name="T14" fmla="*/ 16768 w 16768"/>
                <a:gd name="T15" fmla="*/ 1 h 5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1039" name="Google Shape;1039;p25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1040" name="Google Shape;1040;p25"/>
          <p:cNvSpPr txBox="1">
            <a:spLocks noGrp="1"/>
          </p:cNvSpPr>
          <p:nvPr>
            <p:ph type="subTitle" idx="1"/>
          </p:nvPr>
        </p:nvSpPr>
        <p:spPr>
          <a:xfrm>
            <a:off x="2301757" y="2438300"/>
            <a:ext cx="3238400" cy="10132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1" name="Google Shape;1041;p25"/>
          <p:cNvSpPr txBox="1">
            <a:spLocks noGrp="1"/>
          </p:cNvSpPr>
          <p:nvPr>
            <p:ph type="subTitle" idx="2"/>
          </p:nvPr>
        </p:nvSpPr>
        <p:spPr>
          <a:xfrm>
            <a:off x="7436920" y="2438300"/>
            <a:ext cx="3238400" cy="10132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2" name="Google Shape;1042;p25"/>
          <p:cNvSpPr txBox="1">
            <a:spLocks noGrp="1"/>
          </p:cNvSpPr>
          <p:nvPr>
            <p:ph type="subTitle" idx="3"/>
          </p:nvPr>
        </p:nvSpPr>
        <p:spPr>
          <a:xfrm>
            <a:off x="2301757" y="4349500"/>
            <a:ext cx="3238400" cy="10132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3" name="Google Shape;1043;p25"/>
          <p:cNvSpPr txBox="1">
            <a:spLocks noGrp="1"/>
          </p:cNvSpPr>
          <p:nvPr>
            <p:ph type="subTitle" idx="4"/>
          </p:nvPr>
        </p:nvSpPr>
        <p:spPr>
          <a:xfrm>
            <a:off x="7436920" y="4349500"/>
            <a:ext cx="3238400" cy="10132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4" name="Google Shape;1044;p25"/>
          <p:cNvSpPr txBox="1">
            <a:spLocks noGrp="1"/>
          </p:cNvSpPr>
          <p:nvPr>
            <p:ph type="subTitle" idx="5"/>
          </p:nvPr>
        </p:nvSpPr>
        <p:spPr>
          <a:xfrm>
            <a:off x="2301757" y="2060167"/>
            <a:ext cx="3238400" cy="502800"/>
          </a:xfrm>
          <a:prstGeom prst="rect">
            <a:avLst/>
          </a:prstGeom>
        </p:spPr>
        <p:txBody>
          <a:bodyPr anchor="b"/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045" name="Google Shape;1045;p25"/>
          <p:cNvSpPr txBox="1">
            <a:spLocks noGrp="1"/>
          </p:cNvSpPr>
          <p:nvPr>
            <p:ph type="subTitle" idx="6"/>
          </p:nvPr>
        </p:nvSpPr>
        <p:spPr>
          <a:xfrm>
            <a:off x="2301757" y="3971467"/>
            <a:ext cx="3238400" cy="502800"/>
          </a:xfrm>
          <a:prstGeom prst="rect">
            <a:avLst/>
          </a:prstGeom>
        </p:spPr>
        <p:txBody>
          <a:bodyPr anchor="b"/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046" name="Google Shape;1046;p25"/>
          <p:cNvSpPr txBox="1">
            <a:spLocks noGrp="1"/>
          </p:cNvSpPr>
          <p:nvPr>
            <p:ph type="subTitle" idx="7"/>
          </p:nvPr>
        </p:nvSpPr>
        <p:spPr>
          <a:xfrm>
            <a:off x="7436907" y="2060167"/>
            <a:ext cx="3238400" cy="502800"/>
          </a:xfrm>
          <a:prstGeom prst="rect">
            <a:avLst/>
          </a:prstGeom>
        </p:spPr>
        <p:txBody>
          <a:bodyPr anchor="b"/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047" name="Google Shape;1047;p25"/>
          <p:cNvSpPr txBox="1">
            <a:spLocks noGrp="1"/>
          </p:cNvSpPr>
          <p:nvPr>
            <p:ph type="subTitle" idx="8"/>
          </p:nvPr>
        </p:nvSpPr>
        <p:spPr>
          <a:xfrm>
            <a:off x="7436907" y="3971467"/>
            <a:ext cx="3238400" cy="502800"/>
          </a:xfrm>
          <a:prstGeom prst="rect">
            <a:avLst/>
          </a:prstGeom>
        </p:spPr>
        <p:txBody>
          <a:bodyPr anchor="b"/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83422642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1060;p26">
            <a:extLst>
              <a:ext uri="{FF2B5EF4-FFF2-40B4-BE49-F238E27FC236}">
                <a16:creationId xmlns:a16="http://schemas.microsoft.com/office/drawing/2014/main" id="{2C428FE4-6125-F049-0834-601493247E7C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1061;p26">
              <a:extLst>
                <a:ext uri="{FF2B5EF4-FFF2-40B4-BE49-F238E27FC236}">
                  <a16:creationId xmlns:a16="http://schemas.microsoft.com/office/drawing/2014/main" id="{3814CAB0-D490-ED3D-B2F9-C1919CBFBB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1062;p26">
                <a:extLst>
                  <a:ext uri="{FF2B5EF4-FFF2-40B4-BE49-F238E27FC236}">
                    <a16:creationId xmlns:a16="http://schemas.microsoft.com/office/drawing/2014/main" id="{3E075E8E-224E-92BF-CB31-C00BB65449C1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1063;p26">
                <a:extLst>
                  <a:ext uri="{FF2B5EF4-FFF2-40B4-BE49-F238E27FC236}">
                    <a16:creationId xmlns:a16="http://schemas.microsoft.com/office/drawing/2014/main" id="{996E663D-203A-7F9F-E51F-D5BF7F774568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1064;p26">
                <a:extLst>
                  <a:ext uri="{FF2B5EF4-FFF2-40B4-BE49-F238E27FC236}">
                    <a16:creationId xmlns:a16="http://schemas.microsoft.com/office/drawing/2014/main" id="{B6D99C46-3F7B-80E1-71D3-591478817789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1065;p26">
                <a:extLst>
                  <a:ext uri="{FF2B5EF4-FFF2-40B4-BE49-F238E27FC236}">
                    <a16:creationId xmlns:a16="http://schemas.microsoft.com/office/drawing/2014/main" id="{60803F87-C867-ACEC-A5A3-9DEBD768F73D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1066;p26">
                <a:extLst>
                  <a:ext uri="{FF2B5EF4-FFF2-40B4-BE49-F238E27FC236}">
                    <a16:creationId xmlns:a16="http://schemas.microsoft.com/office/drawing/2014/main" id="{65B178CA-B6F9-458A-416D-F002A71805CE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1067;p26">
                <a:extLst>
                  <a:ext uri="{FF2B5EF4-FFF2-40B4-BE49-F238E27FC236}">
                    <a16:creationId xmlns:a16="http://schemas.microsoft.com/office/drawing/2014/main" id="{DB20C876-846F-D394-8CFB-84453E2F6BBF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1068;p26">
                <a:extLst>
                  <a:ext uri="{FF2B5EF4-FFF2-40B4-BE49-F238E27FC236}">
                    <a16:creationId xmlns:a16="http://schemas.microsoft.com/office/drawing/2014/main" id="{0967358E-3074-2E9F-71A7-1E84066AB5A5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1069;p26">
                <a:extLst>
                  <a:ext uri="{FF2B5EF4-FFF2-40B4-BE49-F238E27FC236}">
                    <a16:creationId xmlns:a16="http://schemas.microsoft.com/office/drawing/2014/main" id="{84F6339C-EF4E-F424-9E5B-5412D5047ABC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1070;p26">
                <a:extLst>
                  <a:ext uri="{FF2B5EF4-FFF2-40B4-BE49-F238E27FC236}">
                    <a16:creationId xmlns:a16="http://schemas.microsoft.com/office/drawing/2014/main" id="{AE782482-F650-181B-CD46-E8A60DBB2E54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1071;p26">
                <a:extLst>
                  <a:ext uri="{FF2B5EF4-FFF2-40B4-BE49-F238E27FC236}">
                    <a16:creationId xmlns:a16="http://schemas.microsoft.com/office/drawing/2014/main" id="{243F9C15-6523-FEC2-0756-0B81940A2C12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1072;p26">
                <a:extLst>
                  <a:ext uri="{FF2B5EF4-FFF2-40B4-BE49-F238E27FC236}">
                    <a16:creationId xmlns:a16="http://schemas.microsoft.com/office/drawing/2014/main" id="{99BEA0EE-F631-34A4-49B2-0F96A2F22603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1073;p26">
                <a:extLst>
                  <a:ext uri="{FF2B5EF4-FFF2-40B4-BE49-F238E27FC236}">
                    <a16:creationId xmlns:a16="http://schemas.microsoft.com/office/drawing/2014/main" id="{B9B9BD23-BB22-941D-CD96-DC9081B65AD1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88" name="Google Shape;1074;p26">
                <a:extLst>
                  <a:ext uri="{FF2B5EF4-FFF2-40B4-BE49-F238E27FC236}">
                    <a16:creationId xmlns:a16="http://schemas.microsoft.com/office/drawing/2014/main" id="{0C35841F-3204-1ACF-9F46-1A44DD235739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89" name="Google Shape;1075;p26">
                <a:extLst>
                  <a:ext uri="{FF2B5EF4-FFF2-40B4-BE49-F238E27FC236}">
                    <a16:creationId xmlns:a16="http://schemas.microsoft.com/office/drawing/2014/main" id="{85B7DFEF-8BC0-5842-97E7-81F29DE70917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90" name="Google Shape;1076;p26">
                <a:extLst>
                  <a:ext uri="{FF2B5EF4-FFF2-40B4-BE49-F238E27FC236}">
                    <a16:creationId xmlns:a16="http://schemas.microsoft.com/office/drawing/2014/main" id="{FD316918-9081-A6FE-E3EA-A71F1A1B6338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1077;p26">
              <a:extLst>
                <a:ext uri="{FF2B5EF4-FFF2-40B4-BE49-F238E27FC236}">
                  <a16:creationId xmlns:a16="http://schemas.microsoft.com/office/drawing/2014/main" id="{26DD889A-AC3B-6F04-5F2B-190F4D959B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1078;p26">
                <a:extLst>
                  <a:ext uri="{FF2B5EF4-FFF2-40B4-BE49-F238E27FC236}">
                    <a16:creationId xmlns:a16="http://schemas.microsoft.com/office/drawing/2014/main" id="{B3ED8783-5955-8585-3996-0D800B9A1745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1079;p26">
                <a:extLst>
                  <a:ext uri="{FF2B5EF4-FFF2-40B4-BE49-F238E27FC236}">
                    <a16:creationId xmlns:a16="http://schemas.microsoft.com/office/drawing/2014/main" id="{45E32522-6011-FA58-81D9-2B2831629D53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1080;p26">
                <a:extLst>
                  <a:ext uri="{FF2B5EF4-FFF2-40B4-BE49-F238E27FC236}">
                    <a16:creationId xmlns:a16="http://schemas.microsoft.com/office/drawing/2014/main" id="{05C3F766-0ECB-54C4-8A03-239BAF75366C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1081;p26">
                <a:extLst>
                  <a:ext uri="{FF2B5EF4-FFF2-40B4-BE49-F238E27FC236}">
                    <a16:creationId xmlns:a16="http://schemas.microsoft.com/office/drawing/2014/main" id="{6831ECF2-E2B4-8FD9-0893-8D07727A8BD8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1082;p26">
                <a:extLst>
                  <a:ext uri="{FF2B5EF4-FFF2-40B4-BE49-F238E27FC236}">
                    <a16:creationId xmlns:a16="http://schemas.microsoft.com/office/drawing/2014/main" id="{C448DEFD-C6D6-6859-1DD3-533049D7E020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1083;p26">
                <a:extLst>
                  <a:ext uri="{FF2B5EF4-FFF2-40B4-BE49-F238E27FC236}">
                    <a16:creationId xmlns:a16="http://schemas.microsoft.com/office/drawing/2014/main" id="{60BB3F52-53F0-695B-E819-F1C2A4337737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1084;p26">
                <a:extLst>
                  <a:ext uri="{FF2B5EF4-FFF2-40B4-BE49-F238E27FC236}">
                    <a16:creationId xmlns:a16="http://schemas.microsoft.com/office/drawing/2014/main" id="{865B3886-8966-962C-0A1D-4DD3D6DA7E45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1085;p26">
                <a:extLst>
                  <a:ext uri="{FF2B5EF4-FFF2-40B4-BE49-F238E27FC236}">
                    <a16:creationId xmlns:a16="http://schemas.microsoft.com/office/drawing/2014/main" id="{EDAB26E6-54F5-A700-47F7-F75686044F6C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1086;p26">
                <a:extLst>
                  <a:ext uri="{FF2B5EF4-FFF2-40B4-BE49-F238E27FC236}">
                    <a16:creationId xmlns:a16="http://schemas.microsoft.com/office/drawing/2014/main" id="{2A090EAB-2B9B-FB45-96D0-A6A498AE5D5F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1087;p26">
                <a:extLst>
                  <a:ext uri="{FF2B5EF4-FFF2-40B4-BE49-F238E27FC236}">
                    <a16:creationId xmlns:a16="http://schemas.microsoft.com/office/drawing/2014/main" id="{3B8D6BB8-898A-E1C0-54C3-B19A4C195838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1088;p26">
                <a:extLst>
                  <a:ext uri="{FF2B5EF4-FFF2-40B4-BE49-F238E27FC236}">
                    <a16:creationId xmlns:a16="http://schemas.microsoft.com/office/drawing/2014/main" id="{012B8E10-76E5-54D2-DAF5-B91F27A4157A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1089;p26">
                <a:extLst>
                  <a:ext uri="{FF2B5EF4-FFF2-40B4-BE49-F238E27FC236}">
                    <a16:creationId xmlns:a16="http://schemas.microsoft.com/office/drawing/2014/main" id="{B70D66F3-2908-4376-19DD-00E6CCD73991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1090;p26">
                <a:extLst>
                  <a:ext uri="{FF2B5EF4-FFF2-40B4-BE49-F238E27FC236}">
                    <a16:creationId xmlns:a16="http://schemas.microsoft.com/office/drawing/2014/main" id="{C35E931B-03B8-6E18-2E78-F0AF8F26C64A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1091;p26">
                <a:extLst>
                  <a:ext uri="{FF2B5EF4-FFF2-40B4-BE49-F238E27FC236}">
                    <a16:creationId xmlns:a16="http://schemas.microsoft.com/office/drawing/2014/main" id="{B7AB9AAF-8979-65DE-417F-12CB788B3FBF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1092;p26">
                <a:extLst>
                  <a:ext uri="{FF2B5EF4-FFF2-40B4-BE49-F238E27FC236}">
                    <a16:creationId xmlns:a16="http://schemas.microsoft.com/office/drawing/2014/main" id="{1F5EB032-29E5-4913-9292-02953A6D75B1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1091" name="Google Shape;1106;p26">
            <a:extLst>
              <a:ext uri="{FF2B5EF4-FFF2-40B4-BE49-F238E27FC236}">
                <a16:creationId xmlns:a16="http://schemas.microsoft.com/office/drawing/2014/main" id="{784875AF-9D4E-CC6A-9D45-B91B7495118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1092" name="Google Shape;1107;p26">
              <a:extLst>
                <a:ext uri="{FF2B5EF4-FFF2-40B4-BE49-F238E27FC236}">
                  <a16:creationId xmlns:a16="http://schemas.microsoft.com/office/drawing/2014/main" id="{C656C291-AF21-DB8E-0EC5-1646E2160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10143 w 98960"/>
                <a:gd name="T1" fmla="*/ 0 h 15027"/>
                <a:gd name="T2" fmla="*/ 0 w 98960"/>
                <a:gd name="T3" fmla="*/ 708 h 15027"/>
                <a:gd name="T4" fmla="*/ 0 w 98960"/>
                <a:gd name="T5" fmla="*/ 15026 h 15027"/>
                <a:gd name="T6" fmla="*/ 98960 w 98960"/>
                <a:gd name="T7" fmla="*/ 15026 h 15027"/>
                <a:gd name="T8" fmla="*/ 98960 w 98960"/>
                <a:gd name="T9" fmla="*/ 5162 h 15027"/>
                <a:gd name="T10" fmla="*/ 74162 w 98960"/>
                <a:gd name="T11" fmla="*/ 10860 h 15027"/>
                <a:gd name="T12" fmla="*/ 49948 w 98960"/>
                <a:gd name="T13" fmla="*/ 6224 h 15027"/>
                <a:gd name="T14" fmla="*/ 10143 w 98960"/>
                <a:gd name="T15" fmla="*/ 0 h 15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06" name="Google Shape;1108;p26">
              <a:extLst>
                <a:ext uri="{FF2B5EF4-FFF2-40B4-BE49-F238E27FC236}">
                  <a16:creationId xmlns:a16="http://schemas.microsoft.com/office/drawing/2014/main" id="{C6A004CF-70D8-8329-A527-1DE442733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2820 w 98960"/>
                <a:gd name="T1" fmla="*/ 0 h 6896"/>
                <a:gd name="T2" fmla="*/ 0 w 98960"/>
                <a:gd name="T3" fmla="*/ 514 h 6896"/>
                <a:gd name="T4" fmla="*/ 0 w 98960"/>
                <a:gd name="T5" fmla="*/ 6895 h 6896"/>
                <a:gd name="T6" fmla="*/ 98960 w 98960"/>
                <a:gd name="T7" fmla="*/ 6895 h 6896"/>
                <a:gd name="T8" fmla="*/ 98960 w 98960"/>
                <a:gd name="T9" fmla="*/ 563 h 6896"/>
                <a:gd name="T10" fmla="*/ 71109 w 98960"/>
                <a:gd name="T11" fmla="*/ 6022 h 6896"/>
                <a:gd name="T12" fmla="*/ 55699 w 98960"/>
                <a:gd name="T13" fmla="*/ 4967 h 6896"/>
                <a:gd name="T14" fmla="*/ 12820 w 98960"/>
                <a:gd name="T15" fmla="*/ 0 h 6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07" name="Google Shape;1109;p26">
              <a:extLst>
                <a:ext uri="{FF2B5EF4-FFF2-40B4-BE49-F238E27FC236}">
                  <a16:creationId xmlns:a16="http://schemas.microsoft.com/office/drawing/2014/main" id="{8D5B587C-7F07-6E26-802F-0FBA25E59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5692 w 98960"/>
                <a:gd name="T1" fmla="*/ 0 h 9764"/>
                <a:gd name="T2" fmla="*/ 0 w 98960"/>
                <a:gd name="T3" fmla="*/ 1153 h 9764"/>
                <a:gd name="T4" fmla="*/ 0 w 98960"/>
                <a:gd name="T5" fmla="*/ 5759 h 9764"/>
                <a:gd name="T6" fmla="*/ 15063 w 98960"/>
                <a:gd name="T7" fmla="*/ 4930 h 9764"/>
                <a:gd name="T8" fmla="*/ 50572 w 98960"/>
                <a:gd name="T9" fmla="*/ 9763 h 9764"/>
                <a:gd name="T10" fmla="*/ 87002 w 98960"/>
                <a:gd name="T11" fmla="*/ 9763 h 9764"/>
                <a:gd name="T12" fmla="*/ 98960 w 98960"/>
                <a:gd name="T13" fmla="*/ 5890 h 9764"/>
                <a:gd name="T14" fmla="*/ 98960 w 98960"/>
                <a:gd name="T15" fmla="*/ 1926 h 9764"/>
                <a:gd name="T16" fmla="*/ 72943 w 98960"/>
                <a:gd name="T17" fmla="*/ 7767 h 9764"/>
                <a:gd name="T18" fmla="*/ 46120 w 98960"/>
                <a:gd name="T19" fmla="*/ 3969 h 9764"/>
                <a:gd name="T20" fmla="*/ 15692 w 98960"/>
                <a:gd name="T21" fmla="*/ 0 h 9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08" name="Google Shape;1110;p26">
              <a:extLst>
                <a:ext uri="{FF2B5EF4-FFF2-40B4-BE49-F238E27FC236}">
                  <a16:creationId xmlns:a16="http://schemas.microsoft.com/office/drawing/2014/main" id="{E008E09B-7C05-7966-2B8D-4492B9383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10139 w 34426"/>
                <a:gd name="T1" fmla="*/ 0 h 6753"/>
                <a:gd name="T2" fmla="*/ 1567 w 34426"/>
                <a:gd name="T3" fmla="*/ 466 h 6753"/>
                <a:gd name="T4" fmla="*/ 7 w 34426"/>
                <a:gd name="T5" fmla="*/ 706 h 6753"/>
                <a:gd name="T6" fmla="*/ 0 w 34426"/>
                <a:gd name="T7" fmla="*/ 706 h 6753"/>
                <a:gd name="T8" fmla="*/ 0 w 34426"/>
                <a:gd name="T9" fmla="*/ 6414 h 6753"/>
                <a:gd name="T10" fmla="*/ 15688 w 34426"/>
                <a:gd name="T11" fmla="*/ 5264 h 6753"/>
                <a:gd name="T12" fmla="*/ 34426 w 34426"/>
                <a:gd name="T13" fmla="*/ 6753 h 6753"/>
                <a:gd name="T14" fmla="*/ 8704 w 34426"/>
                <a:gd name="T15" fmla="*/ 2771 h 6753"/>
                <a:gd name="T16" fmla="*/ 19265 w 34426"/>
                <a:gd name="T17" fmla="*/ 395 h 6753"/>
                <a:gd name="T18" fmla="*/ 10139 w 34426"/>
                <a:gd name="T19" fmla="*/ 0 h 6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09" name="Google Shape;1111;p26">
              <a:extLst>
                <a:ext uri="{FF2B5EF4-FFF2-40B4-BE49-F238E27FC236}">
                  <a16:creationId xmlns:a16="http://schemas.microsoft.com/office/drawing/2014/main" id="{5647C0A9-BD1D-FEFC-6B39-DB9321A8A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3350 w 18882"/>
                <a:gd name="T1" fmla="*/ 1 h 4822"/>
                <a:gd name="T2" fmla="*/ 13350 w 18882"/>
                <a:gd name="T3" fmla="*/ 1 h 4822"/>
                <a:gd name="T4" fmla="*/ 0 w 18882"/>
                <a:gd name="T5" fmla="*/ 817 h 4822"/>
                <a:gd name="T6" fmla="*/ 0 w 18882"/>
                <a:gd name="T7" fmla="*/ 4821 h 4822"/>
                <a:gd name="T8" fmla="*/ 18881 w 18882"/>
                <a:gd name="T9" fmla="*/ 4821 h 4822"/>
                <a:gd name="T10" fmla="*/ 13350 w 18882"/>
                <a:gd name="T11" fmla="*/ 1 h 4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10" name="Google Shape;1112;p26">
              <a:extLst>
                <a:ext uri="{FF2B5EF4-FFF2-40B4-BE49-F238E27FC236}">
                  <a16:creationId xmlns:a16="http://schemas.microsoft.com/office/drawing/2014/main" id="{139404E0-CE37-BD0A-1714-82AE56F16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5688 w 34431"/>
                <a:gd name="T1" fmla="*/ 1 h 5757"/>
                <a:gd name="T2" fmla="*/ 0 w 34431"/>
                <a:gd name="T3" fmla="*/ 1151 h 5757"/>
                <a:gd name="T4" fmla="*/ 0 w 34431"/>
                <a:gd name="T5" fmla="*/ 3380 h 5757"/>
                <a:gd name="T6" fmla="*/ 0 w 34431"/>
                <a:gd name="T7" fmla="*/ 5757 h 5757"/>
                <a:gd name="T8" fmla="*/ 13350 w 34431"/>
                <a:gd name="T9" fmla="*/ 4941 h 5757"/>
                <a:gd name="T10" fmla="*/ 30707 w 34431"/>
                <a:gd name="T11" fmla="*/ 1376 h 5757"/>
                <a:gd name="T12" fmla="*/ 34431 w 34431"/>
                <a:gd name="T13" fmla="*/ 1490 h 5757"/>
                <a:gd name="T14" fmla="*/ 15688 w 34431"/>
                <a:gd name="T15" fmla="*/ 1 h 5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11" name="Google Shape;1113;p26">
              <a:extLst>
                <a:ext uri="{FF2B5EF4-FFF2-40B4-BE49-F238E27FC236}">
                  <a16:creationId xmlns:a16="http://schemas.microsoft.com/office/drawing/2014/main" id="{B6FABF64-B533-535A-27AC-680973643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1 h 3814"/>
                <a:gd name="T2" fmla="*/ 17095 w 22331"/>
                <a:gd name="T3" fmla="*/ 3265 h 3814"/>
                <a:gd name="T4" fmla="*/ 19954 w 22331"/>
                <a:gd name="T5" fmla="*/ 3813 h 3814"/>
                <a:gd name="T6" fmla="*/ 0 w 22331"/>
                <a:gd name="T7" fmla="*/ 1 h 3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12" name="Google Shape;1114;p26">
              <a:extLst>
                <a:ext uri="{FF2B5EF4-FFF2-40B4-BE49-F238E27FC236}">
                  <a16:creationId xmlns:a16="http://schemas.microsoft.com/office/drawing/2014/main" id="{A3F815DD-71F4-3D20-F267-04F77E67E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6768 w 16768"/>
                <a:gd name="T1" fmla="*/ 1 h 7259"/>
                <a:gd name="T2" fmla="*/ 0 w 16768"/>
                <a:gd name="T3" fmla="*/ 7258 h 7259"/>
                <a:gd name="T4" fmla="*/ 16768 w 16768"/>
                <a:gd name="T5" fmla="*/ 2028 h 7259"/>
                <a:gd name="T6" fmla="*/ 16768 w 16768"/>
                <a:gd name="T7" fmla="*/ 1 h 7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13" name="Google Shape;1115;p26">
              <a:extLst>
                <a:ext uri="{FF2B5EF4-FFF2-40B4-BE49-F238E27FC236}">
                  <a16:creationId xmlns:a16="http://schemas.microsoft.com/office/drawing/2014/main" id="{6FCF4584-2F9F-3C29-F625-8BD618000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5747 w 5747"/>
                <a:gd name="T1" fmla="*/ 0 h 3874"/>
                <a:gd name="T2" fmla="*/ 4157 w 5747"/>
                <a:gd name="T3" fmla="*/ 663 h 3874"/>
                <a:gd name="T4" fmla="*/ 1 w 5747"/>
                <a:gd name="T5" fmla="*/ 3873 h 3874"/>
                <a:gd name="T6" fmla="*/ 5747 w 5747"/>
                <a:gd name="T7" fmla="*/ 3873 h 3874"/>
                <a:gd name="T8" fmla="*/ 5747 w 5747"/>
                <a:gd name="T9" fmla="*/ 0 h 3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14" name="Google Shape;1116;p26">
              <a:extLst>
                <a:ext uri="{FF2B5EF4-FFF2-40B4-BE49-F238E27FC236}">
                  <a16:creationId xmlns:a16="http://schemas.microsoft.com/office/drawing/2014/main" id="{F7A3C376-2FDD-4B70-39F1-5559186CA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6768 w 16768"/>
                <a:gd name="T1" fmla="*/ 1 h 5232"/>
                <a:gd name="T2" fmla="*/ 0 w 16768"/>
                <a:gd name="T3" fmla="*/ 5231 h 5232"/>
                <a:gd name="T4" fmla="*/ 177 w 16768"/>
                <a:gd name="T5" fmla="*/ 5231 h 5232"/>
                <a:gd name="T6" fmla="*/ 14822 w 16768"/>
                <a:gd name="T7" fmla="*/ 2514 h 5232"/>
                <a:gd name="T8" fmla="*/ 14867 w 16768"/>
                <a:gd name="T9" fmla="*/ 2514 h 5232"/>
                <a:gd name="T10" fmla="*/ 15178 w 16768"/>
                <a:gd name="T11" fmla="*/ 4628 h 5232"/>
                <a:gd name="T12" fmla="*/ 16768 w 16768"/>
                <a:gd name="T13" fmla="*/ 3965 h 5232"/>
                <a:gd name="T14" fmla="*/ 16768 w 16768"/>
                <a:gd name="T15" fmla="*/ 1 h 5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1093" name="Google Shape;1093;p26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1094" name="Google Shape;1094;p26"/>
          <p:cNvSpPr txBox="1">
            <a:spLocks noGrp="1"/>
          </p:cNvSpPr>
          <p:nvPr>
            <p:ph type="subTitle" idx="1"/>
          </p:nvPr>
        </p:nvSpPr>
        <p:spPr>
          <a:xfrm>
            <a:off x="1528000" y="2329703"/>
            <a:ext cx="2633600" cy="10104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5" name="Google Shape;1095;p26"/>
          <p:cNvSpPr txBox="1">
            <a:spLocks noGrp="1"/>
          </p:cNvSpPr>
          <p:nvPr>
            <p:ph type="subTitle" idx="2"/>
          </p:nvPr>
        </p:nvSpPr>
        <p:spPr>
          <a:xfrm>
            <a:off x="4775200" y="2329703"/>
            <a:ext cx="2637600" cy="10104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6" name="Google Shape;1096;p26"/>
          <p:cNvSpPr txBox="1">
            <a:spLocks noGrp="1"/>
          </p:cNvSpPr>
          <p:nvPr>
            <p:ph type="subTitle" idx="3"/>
          </p:nvPr>
        </p:nvSpPr>
        <p:spPr>
          <a:xfrm>
            <a:off x="1528000" y="4358703"/>
            <a:ext cx="2633600" cy="10104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7" name="Google Shape;1097;p26"/>
          <p:cNvSpPr txBox="1">
            <a:spLocks noGrp="1"/>
          </p:cNvSpPr>
          <p:nvPr>
            <p:ph type="subTitle" idx="4"/>
          </p:nvPr>
        </p:nvSpPr>
        <p:spPr>
          <a:xfrm>
            <a:off x="4775200" y="4358703"/>
            <a:ext cx="2637600" cy="10104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8" name="Google Shape;1098;p26"/>
          <p:cNvSpPr txBox="1">
            <a:spLocks noGrp="1"/>
          </p:cNvSpPr>
          <p:nvPr>
            <p:ph type="subTitle" idx="5"/>
          </p:nvPr>
        </p:nvSpPr>
        <p:spPr>
          <a:xfrm>
            <a:off x="8026400" y="2329703"/>
            <a:ext cx="2637600" cy="10104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9" name="Google Shape;1099;p26"/>
          <p:cNvSpPr txBox="1">
            <a:spLocks noGrp="1"/>
          </p:cNvSpPr>
          <p:nvPr>
            <p:ph type="subTitle" idx="6"/>
          </p:nvPr>
        </p:nvSpPr>
        <p:spPr>
          <a:xfrm>
            <a:off x="8026400" y="4358703"/>
            <a:ext cx="2637600" cy="10104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0" name="Google Shape;1100;p26"/>
          <p:cNvSpPr txBox="1">
            <a:spLocks noGrp="1"/>
          </p:cNvSpPr>
          <p:nvPr>
            <p:ph type="subTitle" idx="7"/>
          </p:nvPr>
        </p:nvSpPr>
        <p:spPr>
          <a:xfrm>
            <a:off x="1528007" y="2053751"/>
            <a:ext cx="2637600" cy="5028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01" name="Google Shape;1101;p26"/>
          <p:cNvSpPr txBox="1">
            <a:spLocks noGrp="1"/>
          </p:cNvSpPr>
          <p:nvPr>
            <p:ph type="subTitle" idx="8"/>
          </p:nvPr>
        </p:nvSpPr>
        <p:spPr>
          <a:xfrm>
            <a:off x="4775200" y="2053751"/>
            <a:ext cx="2637600" cy="5028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02" name="Google Shape;1102;p26"/>
          <p:cNvSpPr txBox="1">
            <a:spLocks noGrp="1"/>
          </p:cNvSpPr>
          <p:nvPr>
            <p:ph type="subTitle" idx="9"/>
          </p:nvPr>
        </p:nvSpPr>
        <p:spPr>
          <a:xfrm>
            <a:off x="8026393" y="2053751"/>
            <a:ext cx="2637600" cy="5028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03" name="Google Shape;1103;p26"/>
          <p:cNvSpPr txBox="1">
            <a:spLocks noGrp="1"/>
          </p:cNvSpPr>
          <p:nvPr>
            <p:ph type="subTitle" idx="13"/>
          </p:nvPr>
        </p:nvSpPr>
        <p:spPr>
          <a:xfrm>
            <a:off x="1528007" y="4082767"/>
            <a:ext cx="2637600" cy="5028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04" name="Google Shape;1104;p26"/>
          <p:cNvSpPr txBox="1">
            <a:spLocks noGrp="1"/>
          </p:cNvSpPr>
          <p:nvPr>
            <p:ph type="subTitle" idx="14"/>
          </p:nvPr>
        </p:nvSpPr>
        <p:spPr>
          <a:xfrm>
            <a:off x="4775200" y="4082767"/>
            <a:ext cx="2637600" cy="5028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05" name="Google Shape;1105;p26"/>
          <p:cNvSpPr txBox="1">
            <a:spLocks noGrp="1"/>
          </p:cNvSpPr>
          <p:nvPr>
            <p:ph type="subTitle" idx="15"/>
          </p:nvPr>
        </p:nvSpPr>
        <p:spPr>
          <a:xfrm>
            <a:off x="8026393" y="4082767"/>
            <a:ext cx="2637600" cy="502800"/>
          </a:xfrm>
          <a:prstGeom prst="rect">
            <a:avLst/>
          </a:prstGeom>
        </p:spPr>
        <p:txBody>
          <a:bodyPr anchor="b"/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533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64627835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1118;p27">
            <a:extLst>
              <a:ext uri="{FF2B5EF4-FFF2-40B4-BE49-F238E27FC236}">
                <a16:creationId xmlns:a16="http://schemas.microsoft.com/office/drawing/2014/main" id="{DB648B11-2062-5890-ABD5-02779E73D3A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1119;p27">
              <a:extLst>
                <a:ext uri="{FF2B5EF4-FFF2-40B4-BE49-F238E27FC236}">
                  <a16:creationId xmlns:a16="http://schemas.microsoft.com/office/drawing/2014/main" id="{6EEFE602-1F2C-C141-5484-C07D845E47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1120;p27">
                <a:extLst>
                  <a:ext uri="{FF2B5EF4-FFF2-40B4-BE49-F238E27FC236}">
                    <a16:creationId xmlns:a16="http://schemas.microsoft.com/office/drawing/2014/main" id="{F6454B13-9AC3-C21E-3B89-777C1F21D352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1121;p27">
                <a:extLst>
                  <a:ext uri="{FF2B5EF4-FFF2-40B4-BE49-F238E27FC236}">
                    <a16:creationId xmlns:a16="http://schemas.microsoft.com/office/drawing/2014/main" id="{F26C302D-1C86-D77E-E4A9-340EA0A90355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1122;p27">
                <a:extLst>
                  <a:ext uri="{FF2B5EF4-FFF2-40B4-BE49-F238E27FC236}">
                    <a16:creationId xmlns:a16="http://schemas.microsoft.com/office/drawing/2014/main" id="{F9256F12-EB53-6569-D400-D84825ABCA0E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1123;p27">
                <a:extLst>
                  <a:ext uri="{FF2B5EF4-FFF2-40B4-BE49-F238E27FC236}">
                    <a16:creationId xmlns:a16="http://schemas.microsoft.com/office/drawing/2014/main" id="{A3FDF4B5-2FD6-7CFA-01B1-8B9E9C6B6DB2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1124;p27">
                <a:extLst>
                  <a:ext uri="{FF2B5EF4-FFF2-40B4-BE49-F238E27FC236}">
                    <a16:creationId xmlns:a16="http://schemas.microsoft.com/office/drawing/2014/main" id="{AC338AF5-F4C0-0136-6711-0377570D602F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1125;p27">
                <a:extLst>
                  <a:ext uri="{FF2B5EF4-FFF2-40B4-BE49-F238E27FC236}">
                    <a16:creationId xmlns:a16="http://schemas.microsoft.com/office/drawing/2014/main" id="{9E2A54FB-9FA4-48E7-E94D-DC5F71E09975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1126;p27">
                <a:extLst>
                  <a:ext uri="{FF2B5EF4-FFF2-40B4-BE49-F238E27FC236}">
                    <a16:creationId xmlns:a16="http://schemas.microsoft.com/office/drawing/2014/main" id="{42DFDE43-A271-0CFB-010B-CBCE30D60BD3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1127;p27">
                <a:extLst>
                  <a:ext uri="{FF2B5EF4-FFF2-40B4-BE49-F238E27FC236}">
                    <a16:creationId xmlns:a16="http://schemas.microsoft.com/office/drawing/2014/main" id="{84AB2FB4-0FF5-59A2-67AA-86F86DDFA349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1128;p27">
                <a:extLst>
                  <a:ext uri="{FF2B5EF4-FFF2-40B4-BE49-F238E27FC236}">
                    <a16:creationId xmlns:a16="http://schemas.microsoft.com/office/drawing/2014/main" id="{3C01F28B-B13D-EEF5-9E06-56A00D91720E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1129;p27">
                <a:extLst>
                  <a:ext uri="{FF2B5EF4-FFF2-40B4-BE49-F238E27FC236}">
                    <a16:creationId xmlns:a16="http://schemas.microsoft.com/office/drawing/2014/main" id="{90129F17-E785-2B70-122B-F7BBC4B5A949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1130;p27">
                <a:extLst>
                  <a:ext uri="{FF2B5EF4-FFF2-40B4-BE49-F238E27FC236}">
                    <a16:creationId xmlns:a16="http://schemas.microsoft.com/office/drawing/2014/main" id="{E3395C61-54F8-1C60-88E0-420B3781B253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1131;p27">
                <a:extLst>
                  <a:ext uri="{FF2B5EF4-FFF2-40B4-BE49-F238E27FC236}">
                    <a16:creationId xmlns:a16="http://schemas.microsoft.com/office/drawing/2014/main" id="{1C67B4DA-FAED-01AD-90B7-2DACFEA2A536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20" name="Google Shape;1132;p27">
                <a:extLst>
                  <a:ext uri="{FF2B5EF4-FFF2-40B4-BE49-F238E27FC236}">
                    <a16:creationId xmlns:a16="http://schemas.microsoft.com/office/drawing/2014/main" id="{863C5633-7DD4-5AA6-6037-99BC7CFBC939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21" name="Google Shape;1133;p27">
                <a:extLst>
                  <a:ext uri="{FF2B5EF4-FFF2-40B4-BE49-F238E27FC236}">
                    <a16:creationId xmlns:a16="http://schemas.microsoft.com/office/drawing/2014/main" id="{4BEA6239-C43D-9A63-D987-A5D3308D5529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22" name="Google Shape;1134;p27">
                <a:extLst>
                  <a:ext uri="{FF2B5EF4-FFF2-40B4-BE49-F238E27FC236}">
                    <a16:creationId xmlns:a16="http://schemas.microsoft.com/office/drawing/2014/main" id="{C6D02D86-6596-14F7-88FA-1D7E3C314D4A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1135;p27">
              <a:extLst>
                <a:ext uri="{FF2B5EF4-FFF2-40B4-BE49-F238E27FC236}">
                  <a16:creationId xmlns:a16="http://schemas.microsoft.com/office/drawing/2014/main" id="{A472AE83-D3C3-38E0-2CD5-F9E6DD3CF4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1136;p27">
                <a:extLst>
                  <a:ext uri="{FF2B5EF4-FFF2-40B4-BE49-F238E27FC236}">
                    <a16:creationId xmlns:a16="http://schemas.microsoft.com/office/drawing/2014/main" id="{AF1F08D2-C5E9-C4E3-A4D4-16985DB581D4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1137;p27">
                <a:extLst>
                  <a:ext uri="{FF2B5EF4-FFF2-40B4-BE49-F238E27FC236}">
                    <a16:creationId xmlns:a16="http://schemas.microsoft.com/office/drawing/2014/main" id="{F9039352-55B3-9AA7-2365-6CBC25AB0EE2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1138;p27">
                <a:extLst>
                  <a:ext uri="{FF2B5EF4-FFF2-40B4-BE49-F238E27FC236}">
                    <a16:creationId xmlns:a16="http://schemas.microsoft.com/office/drawing/2014/main" id="{86638B07-DD30-D47B-5F55-664CE604C64C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1139;p27">
                <a:extLst>
                  <a:ext uri="{FF2B5EF4-FFF2-40B4-BE49-F238E27FC236}">
                    <a16:creationId xmlns:a16="http://schemas.microsoft.com/office/drawing/2014/main" id="{8EF12B28-872F-12D8-DB63-3E2E39522310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1140;p27">
                <a:extLst>
                  <a:ext uri="{FF2B5EF4-FFF2-40B4-BE49-F238E27FC236}">
                    <a16:creationId xmlns:a16="http://schemas.microsoft.com/office/drawing/2014/main" id="{95B6F76A-996A-843B-531B-EF41589CA7A5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1141;p27">
                <a:extLst>
                  <a:ext uri="{FF2B5EF4-FFF2-40B4-BE49-F238E27FC236}">
                    <a16:creationId xmlns:a16="http://schemas.microsoft.com/office/drawing/2014/main" id="{DEF9B1DE-E042-AA09-4180-AC5D4E66B0A6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1142;p27">
                <a:extLst>
                  <a:ext uri="{FF2B5EF4-FFF2-40B4-BE49-F238E27FC236}">
                    <a16:creationId xmlns:a16="http://schemas.microsoft.com/office/drawing/2014/main" id="{FF6A4A0E-F83B-0DE2-D81B-501B8462C5B9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1143;p27">
                <a:extLst>
                  <a:ext uri="{FF2B5EF4-FFF2-40B4-BE49-F238E27FC236}">
                    <a16:creationId xmlns:a16="http://schemas.microsoft.com/office/drawing/2014/main" id="{BABE16FE-2705-433D-D96A-A6013A8F2564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1144;p27">
                <a:extLst>
                  <a:ext uri="{FF2B5EF4-FFF2-40B4-BE49-F238E27FC236}">
                    <a16:creationId xmlns:a16="http://schemas.microsoft.com/office/drawing/2014/main" id="{F1E63EAC-9800-ABEE-76F2-87C6C9538248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1145;p27">
                <a:extLst>
                  <a:ext uri="{FF2B5EF4-FFF2-40B4-BE49-F238E27FC236}">
                    <a16:creationId xmlns:a16="http://schemas.microsoft.com/office/drawing/2014/main" id="{AA9EB9AD-3697-C036-C83A-27DE67E59C92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1146;p27">
                <a:extLst>
                  <a:ext uri="{FF2B5EF4-FFF2-40B4-BE49-F238E27FC236}">
                    <a16:creationId xmlns:a16="http://schemas.microsoft.com/office/drawing/2014/main" id="{6E5099C7-523E-EF1B-072B-4DF771550AF4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1147;p27">
                <a:extLst>
                  <a:ext uri="{FF2B5EF4-FFF2-40B4-BE49-F238E27FC236}">
                    <a16:creationId xmlns:a16="http://schemas.microsoft.com/office/drawing/2014/main" id="{0EB1BEE6-3B78-25B6-6570-4BD8B98DA184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1148;p27">
                <a:extLst>
                  <a:ext uri="{FF2B5EF4-FFF2-40B4-BE49-F238E27FC236}">
                    <a16:creationId xmlns:a16="http://schemas.microsoft.com/office/drawing/2014/main" id="{1EDDC2A1-F8B5-0ED3-036A-039D113A54FC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1149;p27">
                <a:extLst>
                  <a:ext uri="{FF2B5EF4-FFF2-40B4-BE49-F238E27FC236}">
                    <a16:creationId xmlns:a16="http://schemas.microsoft.com/office/drawing/2014/main" id="{3B191BAE-6DC8-4AF1-4790-9D40FD24A4C7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1150;p27">
                <a:extLst>
                  <a:ext uri="{FF2B5EF4-FFF2-40B4-BE49-F238E27FC236}">
                    <a16:creationId xmlns:a16="http://schemas.microsoft.com/office/drawing/2014/main" id="{A4063FC8-675E-52D4-3953-275AC505E5FE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1123" name="Google Shape;1157;p27">
            <a:extLst>
              <a:ext uri="{FF2B5EF4-FFF2-40B4-BE49-F238E27FC236}">
                <a16:creationId xmlns:a16="http://schemas.microsoft.com/office/drawing/2014/main" id="{FA510443-F409-205B-7684-DECF4C8CF793}"/>
              </a:ext>
            </a:extLst>
          </p:cNvPr>
          <p:cNvGrpSpPr>
            <a:grpSpLocks/>
          </p:cNvGrpSpPr>
          <p:nvPr/>
        </p:nvGrpSpPr>
        <p:grpSpPr bwMode="auto">
          <a:xfrm>
            <a:off x="10204450" y="5203825"/>
            <a:ext cx="2073275" cy="1870075"/>
            <a:chOff x="7664170" y="4102974"/>
            <a:chExt cx="1556033" cy="1403233"/>
          </a:xfrm>
        </p:grpSpPr>
        <p:sp>
          <p:nvSpPr>
            <p:cNvPr id="1124" name="Google Shape;1158;p27">
              <a:extLst>
                <a:ext uri="{FF2B5EF4-FFF2-40B4-BE49-F238E27FC236}">
                  <a16:creationId xmlns:a16="http://schemas.microsoft.com/office/drawing/2014/main" id="{830BC700-AD61-64D1-BF64-B65BD25A1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6249" y="4102974"/>
              <a:ext cx="973955" cy="1403233"/>
            </a:xfrm>
            <a:custGeom>
              <a:avLst/>
              <a:gdLst>
                <a:gd name="T0" fmla="*/ 6158 w 10398"/>
                <a:gd name="T1" fmla="*/ 480 h 14981"/>
                <a:gd name="T2" fmla="*/ 6076 w 10398"/>
                <a:gd name="T3" fmla="*/ 665 h 14981"/>
                <a:gd name="T4" fmla="*/ 5714 w 10398"/>
                <a:gd name="T5" fmla="*/ 1364 h 14981"/>
                <a:gd name="T6" fmla="*/ 5544 w 10398"/>
                <a:gd name="T7" fmla="*/ 1594 h 14981"/>
                <a:gd name="T8" fmla="*/ 5714 w 10398"/>
                <a:gd name="T9" fmla="*/ 2870 h 14981"/>
                <a:gd name="T10" fmla="*/ 5792 w 10398"/>
                <a:gd name="T11" fmla="*/ 3636 h 14981"/>
                <a:gd name="T12" fmla="*/ 5719 w 10398"/>
                <a:gd name="T13" fmla="*/ 3866 h 14981"/>
                <a:gd name="T14" fmla="*/ 5797 w 10398"/>
                <a:gd name="T15" fmla="*/ 5504 h 14981"/>
                <a:gd name="T16" fmla="*/ 5605 w 10398"/>
                <a:gd name="T17" fmla="*/ 8775 h 14981"/>
                <a:gd name="T18" fmla="*/ 5216 w 10398"/>
                <a:gd name="T19" fmla="*/ 8775 h 14981"/>
                <a:gd name="T20" fmla="*/ 4832 w 10398"/>
                <a:gd name="T21" fmla="*/ 8775 h 14981"/>
                <a:gd name="T22" fmla="*/ 4444 w 10398"/>
                <a:gd name="T23" fmla="*/ 8775 h 14981"/>
                <a:gd name="T24" fmla="*/ 4531 w 10398"/>
                <a:gd name="T25" fmla="*/ 8572 h 14981"/>
                <a:gd name="T26" fmla="*/ 4422 w 10398"/>
                <a:gd name="T27" fmla="*/ 8490 h 14981"/>
                <a:gd name="T28" fmla="*/ 3393 w 10398"/>
                <a:gd name="T29" fmla="*/ 6616 h 14981"/>
                <a:gd name="T30" fmla="*/ 2488 w 10398"/>
                <a:gd name="T31" fmla="*/ 5805 h 14981"/>
                <a:gd name="T32" fmla="*/ 2516 w 10398"/>
                <a:gd name="T33" fmla="*/ 5663 h 14981"/>
                <a:gd name="T34" fmla="*/ 2521 w 10398"/>
                <a:gd name="T35" fmla="*/ 5582 h 14981"/>
                <a:gd name="T36" fmla="*/ 2488 w 10398"/>
                <a:gd name="T37" fmla="*/ 5274 h 14981"/>
                <a:gd name="T38" fmla="*/ 2526 w 10398"/>
                <a:gd name="T39" fmla="*/ 5241 h 14981"/>
                <a:gd name="T40" fmla="*/ 2488 w 10398"/>
                <a:gd name="T41" fmla="*/ 5214 h 14981"/>
                <a:gd name="T42" fmla="*/ 2450 w 10398"/>
                <a:gd name="T43" fmla="*/ 4842 h 14981"/>
                <a:gd name="T44" fmla="*/ 2412 w 10398"/>
                <a:gd name="T45" fmla="*/ 5214 h 14981"/>
                <a:gd name="T46" fmla="*/ 2367 w 10398"/>
                <a:gd name="T47" fmla="*/ 5241 h 14981"/>
                <a:gd name="T48" fmla="*/ 2412 w 10398"/>
                <a:gd name="T49" fmla="*/ 5274 h 14981"/>
                <a:gd name="T50" fmla="*/ 2379 w 10398"/>
                <a:gd name="T51" fmla="*/ 5582 h 14981"/>
                <a:gd name="T52" fmla="*/ 2379 w 10398"/>
                <a:gd name="T53" fmla="*/ 5663 h 14981"/>
                <a:gd name="T54" fmla="*/ 2412 w 10398"/>
                <a:gd name="T55" fmla="*/ 5805 h 14981"/>
                <a:gd name="T56" fmla="*/ 1507 w 10398"/>
                <a:gd name="T57" fmla="*/ 6616 h 14981"/>
                <a:gd name="T58" fmla="*/ 489 w 10398"/>
                <a:gd name="T59" fmla="*/ 8572 h 14981"/>
                <a:gd name="T60" fmla="*/ 572 w 10398"/>
                <a:gd name="T61" fmla="*/ 8709 h 14981"/>
                <a:gd name="T62" fmla="*/ 577 w 10398"/>
                <a:gd name="T63" fmla="*/ 8775 h 14981"/>
                <a:gd name="T64" fmla="*/ 188 w 10398"/>
                <a:gd name="T65" fmla="*/ 8775 h 14981"/>
                <a:gd name="T66" fmla="*/ 1 w 10398"/>
                <a:gd name="T67" fmla="*/ 14981 h 14981"/>
                <a:gd name="T68" fmla="*/ 10398 w 10398"/>
                <a:gd name="T69" fmla="*/ 4579 h 14981"/>
                <a:gd name="T70" fmla="*/ 9132 w 10398"/>
                <a:gd name="T71" fmla="*/ 3439 h 14981"/>
                <a:gd name="T72" fmla="*/ 9165 w 10398"/>
                <a:gd name="T73" fmla="*/ 3270 h 14981"/>
                <a:gd name="T74" fmla="*/ 9170 w 10398"/>
                <a:gd name="T75" fmla="*/ 3176 h 14981"/>
                <a:gd name="T76" fmla="*/ 9132 w 10398"/>
                <a:gd name="T77" fmla="*/ 2804 h 14981"/>
                <a:gd name="T78" fmla="*/ 9182 w 10398"/>
                <a:gd name="T79" fmla="*/ 2771 h 14981"/>
                <a:gd name="T80" fmla="*/ 9132 w 10398"/>
                <a:gd name="T81" fmla="*/ 2739 h 14981"/>
                <a:gd name="T82" fmla="*/ 9039 w 10398"/>
                <a:gd name="T83" fmla="*/ 2739 h 14981"/>
                <a:gd name="T84" fmla="*/ 8990 w 10398"/>
                <a:gd name="T85" fmla="*/ 2771 h 14981"/>
                <a:gd name="T86" fmla="*/ 9039 w 10398"/>
                <a:gd name="T87" fmla="*/ 2804 h 14981"/>
                <a:gd name="T88" fmla="*/ 9000 w 10398"/>
                <a:gd name="T89" fmla="*/ 3176 h 14981"/>
                <a:gd name="T90" fmla="*/ 9006 w 10398"/>
                <a:gd name="T91" fmla="*/ 3270 h 14981"/>
                <a:gd name="T92" fmla="*/ 9039 w 10398"/>
                <a:gd name="T93" fmla="*/ 3439 h 14981"/>
                <a:gd name="T94" fmla="*/ 6849 w 10398"/>
                <a:gd name="T95" fmla="*/ 5333 h 14981"/>
                <a:gd name="T96" fmla="*/ 6766 w 10398"/>
                <a:gd name="T97" fmla="*/ 5312 h 14981"/>
                <a:gd name="T98" fmla="*/ 6700 w 10398"/>
                <a:gd name="T99" fmla="*/ 3866 h 14981"/>
                <a:gd name="T100" fmla="*/ 6777 w 10398"/>
                <a:gd name="T101" fmla="*/ 3636 h 14981"/>
                <a:gd name="T102" fmla="*/ 7100 w 10398"/>
                <a:gd name="T103" fmla="*/ 3095 h 14981"/>
                <a:gd name="T104" fmla="*/ 6777 w 10398"/>
                <a:gd name="T105" fmla="*/ 1594 h 14981"/>
                <a:gd name="T106" fmla="*/ 6952 w 10398"/>
                <a:gd name="T107" fmla="*/ 1364 h 14981"/>
                <a:gd name="T108" fmla="*/ 6416 w 10398"/>
                <a:gd name="T109" fmla="*/ 665 h 14981"/>
                <a:gd name="T110" fmla="*/ 6333 w 10398"/>
                <a:gd name="T111" fmla="*/ 476 h 14981"/>
                <a:gd name="T112" fmla="*/ 6245 w 10398"/>
                <a:gd name="T113" fmla="*/ 0 h 14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398" h="14981" extrusionOk="0">
                  <a:moveTo>
                    <a:pt x="6245" y="0"/>
                  </a:moveTo>
                  <a:cubicBezTo>
                    <a:pt x="6145" y="101"/>
                    <a:pt x="6157" y="457"/>
                    <a:pt x="6158" y="480"/>
                  </a:cubicBezTo>
                  <a:cubicBezTo>
                    <a:pt x="6103" y="525"/>
                    <a:pt x="6081" y="607"/>
                    <a:pt x="6076" y="665"/>
                  </a:cubicBezTo>
                  <a:cubicBezTo>
                    <a:pt x="5672" y="792"/>
                    <a:pt x="5714" y="1364"/>
                    <a:pt x="5714" y="1364"/>
                  </a:cubicBezTo>
                  <a:lnTo>
                    <a:pt x="5544" y="1364"/>
                  </a:lnTo>
                  <a:lnTo>
                    <a:pt x="5544" y="1594"/>
                  </a:lnTo>
                  <a:lnTo>
                    <a:pt x="5714" y="1594"/>
                  </a:lnTo>
                  <a:lnTo>
                    <a:pt x="5714" y="2870"/>
                  </a:lnTo>
                  <a:cubicBezTo>
                    <a:pt x="5370" y="2946"/>
                    <a:pt x="5391" y="3095"/>
                    <a:pt x="5391" y="3095"/>
                  </a:cubicBezTo>
                  <a:cubicBezTo>
                    <a:pt x="5704" y="3095"/>
                    <a:pt x="5792" y="3636"/>
                    <a:pt x="5792" y="3636"/>
                  </a:cubicBezTo>
                  <a:lnTo>
                    <a:pt x="5719" y="3636"/>
                  </a:lnTo>
                  <a:lnTo>
                    <a:pt x="5719" y="3866"/>
                  </a:lnTo>
                  <a:lnTo>
                    <a:pt x="5792" y="3866"/>
                  </a:lnTo>
                  <a:lnTo>
                    <a:pt x="5797" y="5504"/>
                  </a:lnTo>
                  <a:lnTo>
                    <a:pt x="5797" y="8972"/>
                  </a:lnTo>
                  <a:cubicBezTo>
                    <a:pt x="5797" y="8862"/>
                    <a:pt x="5709" y="8775"/>
                    <a:pt x="5605" y="8775"/>
                  </a:cubicBezTo>
                  <a:cubicBezTo>
                    <a:pt x="5496" y="8775"/>
                    <a:pt x="5413" y="8862"/>
                    <a:pt x="5413" y="8972"/>
                  </a:cubicBezTo>
                  <a:cubicBezTo>
                    <a:pt x="5413" y="8862"/>
                    <a:pt x="5325" y="8775"/>
                    <a:pt x="5216" y="8775"/>
                  </a:cubicBezTo>
                  <a:cubicBezTo>
                    <a:pt x="5112" y="8775"/>
                    <a:pt x="5024" y="8862"/>
                    <a:pt x="5024" y="8972"/>
                  </a:cubicBezTo>
                  <a:cubicBezTo>
                    <a:pt x="5024" y="8862"/>
                    <a:pt x="4937" y="8775"/>
                    <a:pt x="4832" y="8775"/>
                  </a:cubicBezTo>
                  <a:cubicBezTo>
                    <a:pt x="4723" y="8775"/>
                    <a:pt x="4635" y="8862"/>
                    <a:pt x="4635" y="8972"/>
                  </a:cubicBezTo>
                  <a:cubicBezTo>
                    <a:pt x="4635" y="8862"/>
                    <a:pt x="4553" y="8775"/>
                    <a:pt x="4444" y="8775"/>
                  </a:cubicBezTo>
                  <a:lnTo>
                    <a:pt x="4444" y="8659"/>
                  </a:lnTo>
                  <a:cubicBezTo>
                    <a:pt x="4493" y="8659"/>
                    <a:pt x="4531" y="8621"/>
                    <a:pt x="4531" y="8572"/>
                  </a:cubicBezTo>
                  <a:cubicBezTo>
                    <a:pt x="4531" y="8528"/>
                    <a:pt x="4493" y="8490"/>
                    <a:pt x="4444" y="8490"/>
                  </a:cubicBezTo>
                  <a:lnTo>
                    <a:pt x="4422" y="8490"/>
                  </a:lnTo>
                  <a:cubicBezTo>
                    <a:pt x="4559" y="8062"/>
                    <a:pt x="4695" y="7104"/>
                    <a:pt x="3381" y="6622"/>
                  </a:cubicBezTo>
                  <a:cubicBezTo>
                    <a:pt x="3386" y="6616"/>
                    <a:pt x="3393" y="6616"/>
                    <a:pt x="3393" y="6616"/>
                  </a:cubicBezTo>
                  <a:cubicBezTo>
                    <a:pt x="3393" y="6616"/>
                    <a:pt x="3024" y="6397"/>
                    <a:pt x="2773" y="6141"/>
                  </a:cubicBezTo>
                  <a:cubicBezTo>
                    <a:pt x="2576" y="5932"/>
                    <a:pt x="2543" y="5828"/>
                    <a:pt x="2488" y="5805"/>
                  </a:cubicBezTo>
                  <a:lnTo>
                    <a:pt x="2488" y="5663"/>
                  </a:lnTo>
                  <a:lnTo>
                    <a:pt x="2516" y="5663"/>
                  </a:lnTo>
                  <a:cubicBezTo>
                    <a:pt x="2516" y="5663"/>
                    <a:pt x="2559" y="5663"/>
                    <a:pt x="2559" y="5625"/>
                  </a:cubicBezTo>
                  <a:cubicBezTo>
                    <a:pt x="2559" y="5582"/>
                    <a:pt x="2521" y="5582"/>
                    <a:pt x="2521" y="5582"/>
                  </a:cubicBezTo>
                  <a:lnTo>
                    <a:pt x="2488" y="5582"/>
                  </a:lnTo>
                  <a:lnTo>
                    <a:pt x="2488" y="5274"/>
                  </a:lnTo>
                  <a:lnTo>
                    <a:pt x="2499" y="5274"/>
                  </a:lnTo>
                  <a:cubicBezTo>
                    <a:pt x="2499" y="5274"/>
                    <a:pt x="2526" y="5274"/>
                    <a:pt x="2526" y="5241"/>
                  </a:cubicBezTo>
                  <a:cubicBezTo>
                    <a:pt x="2526" y="5214"/>
                    <a:pt x="2499" y="5214"/>
                    <a:pt x="2499" y="5214"/>
                  </a:cubicBezTo>
                  <a:lnTo>
                    <a:pt x="2488" y="5214"/>
                  </a:lnTo>
                  <a:lnTo>
                    <a:pt x="2488" y="4885"/>
                  </a:lnTo>
                  <a:cubicBezTo>
                    <a:pt x="2488" y="4864"/>
                    <a:pt x="2466" y="4842"/>
                    <a:pt x="2450" y="4842"/>
                  </a:cubicBezTo>
                  <a:cubicBezTo>
                    <a:pt x="2428" y="4842"/>
                    <a:pt x="2412" y="4864"/>
                    <a:pt x="2412" y="4885"/>
                  </a:cubicBezTo>
                  <a:lnTo>
                    <a:pt x="2412" y="5214"/>
                  </a:lnTo>
                  <a:lnTo>
                    <a:pt x="2395" y="5214"/>
                  </a:lnTo>
                  <a:cubicBezTo>
                    <a:pt x="2395" y="5214"/>
                    <a:pt x="2367" y="5214"/>
                    <a:pt x="2367" y="5241"/>
                  </a:cubicBezTo>
                  <a:cubicBezTo>
                    <a:pt x="2367" y="5274"/>
                    <a:pt x="2400" y="5274"/>
                    <a:pt x="2400" y="5274"/>
                  </a:cubicBezTo>
                  <a:lnTo>
                    <a:pt x="2412" y="5274"/>
                  </a:lnTo>
                  <a:lnTo>
                    <a:pt x="2412" y="5582"/>
                  </a:lnTo>
                  <a:lnTo>
                    <a:pt x="2379" y="5582"/>
                  </a:lnTo>
                  <a:cubicBezTo>
                    <a:pt x="2379" y="5582"/>
                    <a:pt x="2334" y="5582"/>
                    <a:pt x="2334" y="5625"/>
                  </a:cubicBezTo>
                  <a:cubicBezTo>
                    <a:pt x="2334" y="5663"/>
                    <a:pt x="2379" y="5663"/>
                    <a:pt x="2379" y="5663"/>
                  </a:cubicBezTo>
                  <a:lnTo>
                    <a:pt x="2412" y="5663"/>
                  </a:lnTo>
                  <a:lnTo>
                    <a:pt x="2412" y="5805"/>
                  </a:lnTo>
                  <a:cubicBezTo>
                    <a:pt x="2351" y="5828"/>
                    <a:pt x="2319" y="5932"/>
                    <a:pt x="2121" y="6141"/>
                  </a:cubicBezTo>
                  <a:cubicBezTo>
                    <a:pt x="1869" y="6397"/>
                    <a:pt x="1507" y="6616"/>
                    <a:pt x="1507" y="6616"/>
                  </a:cubicBezTo>
                  <a:cubicBezTo>
                    <a:pt x="139" y="7132"/>
                    <a:pt x="352" y="8145"/>
                    <a:pt x="494" y="8540"/>
                  </a:cubicBezTo>
                  <a:cubicBezTo>
                    <a:pt x="494" y="8550"/>
                    <a:pt x="489" y="8561"/>
                    <a:pt x="489" y="8572"/>
                  </a:cubicBezTo>
                  <a:cubicBezTo>
                    <a:pt x="489" y="8611"/>
                    <a:pt x="511" y="8643"/>
                    <a:pt x="544" y="8654"/>
                  </a:cubicBezTo>
                  <a:cubicBezTo>
                    <a:pt x="560" y="8687"/>
                    <a:pt x="572" y="8709"/>
                    <a:pt x="572" y="8709"/>
                  </a:cubicBezTo>
                  <a:lnTo>
                    <a:pt x="577" y="8709"/>
                  </a:lnTo>
                  <a:lnTo>
                    <a:pt x="577" y="8775"/>
                  </a:lnTo>
                  <a:cubicBezTo>
                    <a:pt x="473" y="8775"/>
                    <a:pt x="385" y="8862"/>
                    <a:pt x="385" y="8972"/>
                  </a:cubicBezTo>
                  <a:cubicBezTo>
                    <a:pt x="385" y="8862"/>
                    <a:pt x="297" y="8775"/>
                    <a:pt x="188" y="8775"/>
                  </a:cubicBezTo>
                  <a:cubicBezTo>
                    <a:pt x="94" y="8775"/>
                    <a:pt x="18" y="8841"/>
                    <a:pt x="1" y="8927"/>
                  </a:cubicBezTo>
                  <a:lnTo>
                    <a:pt x="1" y="14981"/>
                  </a:lnTo>
                  <a:lnTo>
                    <a:pt x="10398" y="14981"/>
                  </a:lnTo>
                  <a:lnTo>
                    <a:pt x="10398" y="4579"/>
                  </a:lnTo>
                  <a:cubicBezTo>
                    <a:pt x="10337" y="4551"/>
                    <a:pt x="10272" y="4524"/>
                    <a:pt x="10206" y="4503"/>
                  </a:cubicBezTo>
                  <a:cubicBezTo>
                    <a:pt x="10206" y="4503"/>
                    <a:pt x="9225" y="3834"/>
                    <a:pt x="9132" y="3439"/>
                  </a:cubicBezTo>
                  <a:lnTo>
                    <a:pt x="9132" y="3270"/>
                  </a:lnTo>
                  <a:lnTo>
                    <a:pt x="9165" y="3270"/>
                  </a:lnTo>
                  <a:cubicBezTo>
                    <a:pt x="9165" y="3270"/>
                    <a:pt x="9220" y="3270"/>
                    <a:pt x="9220" y="3221"/>
                  </a:cubicBezTo>
                  <a:cubicBezTo>
                    <a:pt x="9220" y="3176"/>
                    <a:pt x="9170" y="3176"/>
                    <a:pt x="9170" y="3176"/>
                  </a:cubicBezTo>
                  <a:lnTo>
                    <a:pt x="9132" y="3176"/>
                  </a:lnTo>
                  <a:lnTo>
                    <a:pt x="9132" y="2804"/>
                  </a:lnTo>
                  <a:lnTo>
                    <a:pt x="9144" y="2804"/>
                  </a:lnTo>
                  <a:cubicBezTo>
                    <a:pt x="9144" y="2804"/>
                    <a:pt x="9182" y="2804"/>
                    <a:pt x="9182" y="2771"/>
                  </a:cubicBezTo>
                  <a:cubicBezTo>
                    <a:pt x="9182" y="2739"/>
                    <a:pt x="9149" y="2739"/>
                    <a:pt x="9149" y="2739"/>
                  </a:cubicBezTo>
                  <a:lnTo>
                    <a:pt x="9132" y="2739"/>
                  </a:lnTo>
                  <a:lnTo>
                    <a:pt x="9088" y="2005"/>
                  </a:lnTo>
                  <a:lnTo>
                    <a:pt x="9039" y="2739"/>
                  </a:lnTo>
                  <a:lnTo>
                    <a:pt x="9023" y="2739"/>
                  </a:lnTo>
                  <a:cubicBezTo>
                    <a:pt x="9023" y="2739"/>
                    <a:pt x="8990" y="2739"/>
                    <a:pt x="8990" y="2771"/>
                  </a:cubicBezTo>
                  <a:cubicBezTo>
                    <a:pt x="8990" y="2804"/>
                    <a:pt x="9028" y="2804"/>
                    <a:pt x="9028" y="2804"/>
                  </a:cubicBezTo>
                  <a:lnTo>
                    <a:pt x="9039" y="2804"/>
                  </a:lnTo>
                  <a:lnTo>
                    <a:pt x="9039" y="3176"/>
                  </a:lnTo>
                  <a:lnTo>
                    <a:pt x="9000" y="3176"/>
                  </a:lnTo>
                  <a:cubicBezTo>
                    <a:pt x="9000" y="3176"/>
                    <a:pt x="8952" y="3176"/>
                    <a:pt x="8952" y="3221"/>
                  </a:cubicBezTo>
                  <a:cubicBezTo>
                    <a:pt x="8952" y="3270"/>
                    <a:pt x="9006" y="3270"/>
                    <a:pt x="9006" y="3270"/>
                  </a:cubicBezTo>
                  <a:lnTo>
                    <a:pt x="9039" y="3270"/>
                  </a:lnTo>
                  <a:lnTo>
                    <a:pt x="9039" y="3439"/>
                  </a:lnTo>
                  <a:cubicBezTo>
                    <a:pt x="8962" y="3889"/>
                    <a:pt x="7966" y="4503"/>
                    <a:pt x="7966" y="4503"/>
                  </a:cubicBezTo>
                  <a:cubicBezTo>
                    <a:pt x="7381" y="4720"/>
                    <a:pt x="7042" y="5016"/>
                    <a:pt x="6849" y="5333"/>
                  </a:cubicBezTo>
                  <a:cubicBezTo>
                    <a:pt x="6823" y="5323"/>
                    <a:pt x="6797" y="5312"/>
                    <a:pt x="6766" y="5312"/>
                  </a:cubicBezTo>
                  <a:cubicBezTo>
                    <a:pt x="6745" y="5312"/>
                    <a:pt x="6717" y="5319"/>
                    <a:pt x="6700" y="5324"/>
                  </a:cubicBezTo>
                  <a:lnTo>
                    <a:pt x="6700" y="3866"/>
                  </a:lnTo>
                  <a:lnTo>
                    <a:pt x="6777" y="3866"/>
                  </a:lnTo>
                  <a:lnTo>
                    <a:pt x="6777" y="3636"/>
                  </a:lnTo>
                  <a:lnTo>
                    <a:pt x="6700" y="3636"/>
                  </a:lnTo>
                  <a:cubicBezTo>
                    <a:pt x="6700" y="3636"/>
                    <a:pt x="6788" y="3095"/>
                    <a:pt x="7100" y="3095"/>
                  </a:cubicBezTo>
                  <a:cubicBezTo>
                    <a:pt x="7100" y="3095"/>
                    <a:pt x="7122" y="2946"/>
                    <a:pt x="6777" y="2870"/>
                  </a:cubicBezTo>
                  <a:lnTo>
                    <a:pt x="6777" y="1594"/>
                  </a:lnTo>
                  <a:lnTo>
                    <a:pt x="6952" y="1594"/>
                  </a:lnTo>
                  <a:lnTo>
                    <a:pt x="6952" y="1364"/>
                  </a:lnTo>
                  <a:lnTo>
                    <a:pt x="6777" y="1364"/>
                  </a:lnTo>
                  <a:cubicBezTo>
                    <a:pt x="6777" y="1364"/>
                    <a:pt x="6819" y="792"/>
                    <a:pt x="6416" y="665"/>
                  </a:cubicBezTo>
                  <a:cubicBezTo>
                    <a:pt x="6409" y="605"/>
                    <a:pt x="6388" y="520"/>
                    <a:pt x="6333" y="476"/>
                  </a:cubicBezTo>
                  <a:cubicBezTo>
                    <a:pt x="6335" y="431"/>
                    <a:pt x="6343" y="97"/>
                    <a:pt x="6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25" name="Google Shape;1159;p27">
              <a:extLst>
                <a:ext uri="{FF2B5EF4-FFF2-40B4-BE49-F238E27FC236}">
                  <a16:creationId xmlns:a16="http://schemas.microsoft.com/office/drawing/2014/main" id="{3F952E59-354F-576C-1CC5-53889920D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170" y="4288996"/>
              <a:ext cx="683492" cy="1217209"/>
            </a:xfrm>
            <a:custGeom>
              <a:avLst/>
              <a:gdLst>
                <a:gd name="T0" fmla="*/ 3519 w 7297"/>
                <a:gd name="T1" fmla="*/ 136 h 12995"/>
                <a:gd name="T2" fmla="*/ 3432 w 7297"/>
                <a:gd name="T3" fmla="*/ 133 h 12995"/>
                <a:gd name="T4" fmla="*/ 3385 w 7297"/>
                <a:gd name="T5" fmla="*/ 1 h 12995"/>
                <a:gd name="T6" fmla="*/ 2946 w 7297"/>
                <a:gd name="T7" fmla="*/ 198 h 12995"/>
                <a:gd name="T8" fmla="*/ 2998 w 7297"/>
                <a:gd name="T9" fmla="*/ 185 h 12995"/>
                <a:gd name="T10" fmla="*/ 2033 w 7297"/>
                <a:gd name="T11" fmla="*/ 582 h 12995"/>
                <a:gd name="T12" fmla="*/ 969 w 7297"/>
                <a:gd name="T13" fmla="*/ 828 h 12995"/>
                <a:gd name="T14" fmla="*/ 734 w 7297"/>
                <a:gd name="T15" fmla="*/ 1847 h 12995"/>
                <a:gd name="T16" fmla="*/ 438 w 7297"/>
                <a:gd name="T17" fmla="*/ 2466 h 12995"/>
                <a:gd name="T18" fmla="*/ 0 w 7297"/>
                <a:gd name="T19" fmla="*/ 3250 h 12995"/>
                <a:gd name="T20" fmla="*/ 148 w 7297"/>
                <a:gd name="T21" fmla="*/ 3770 h 12995"/>
                <a:gd name="T22" fmla="*/ 301 w 7297"/>
                <a:gd name="T23" fmla="*/ 3737 h 12995"/>
                <a:gd name="T24" fmla="*/ 246 w 7297"/>
                <a:gd name="T25" fmla="*/ 6427 h 12995"/>
                <a:gd name="T26" fmla="*/ 296 w 7297"/>
                <a:gd name="T27" fmla="*/ 7593 h 12995"/>
                <a:gd name="T28" fmla="*/ 296 w 7297"/>
                <a:gd name="T29" fmla="*/ 7747 h 12995"/>
                <a:gd name="T30" fmla="*/ 225 w 7297"/>
                <a:gd name="T31" fmla="*/ 12304 h 12995"/>
                <a:gd name="T32" fmla="*/ 291 w 7297"/>
                <a:gd name="T33" fmla="*/ 12944 h 12995"/>
                <a:gd name="T34" fmla="*/ 2728 w 7297"/>
                <a:gd name="T35" fmla="*/ 7456 h 12995"/>
                <a:gd name="T36" fmla="*/ 2865 w 7297"/>
                <a:gd name="T37" fmla="*/ 6262 h 12995"/>
                <a:gd name="T38" fmla="*/ 3637 w 7297"/>
                <a:gd name="T39" fmla="*/ 5587 h 12995"/>
                <a:gd name="T40" fmla="*/ 4453 w 7297"/>
                <a:gd name="T41" fmla="*/ 6262 h 12995"/>
                <a:gd name="T42" fmla="*/ 4480 w 7297"/>
                <a:gd name="T43" fmla="*/ 6377 h 12995"/>
                <a:gd name="T44" fmla="*/ 4518 w 7297"/>
                <a:gd name="T45" fmla="*/ 6569 h 12995"/>
                <a:gd name="T46" fmla="*/ 6983 w 7297"/>
                <a:gd name="T47" fmla="*/ 12988 h 12995"/>
                <a:gd name="T48" fmla="*/ 7000 w 7297"/>
                <a:gd name="T49" fmla="*/ 9499 h 12995"/>
                <a:gd name="T50" fmla="*/ 6989 w 7297"/>
                <a:gd name="T51" fmla="*/ 9357 h 12995"/>
                <a:gd name="T52" fmla="*/ 7000 w 7297"/>
                <a:gd name="T53" fmla="*/ 7757 h 12995"/>
                <a:gd name="T54" fmla="*/ 6989 w 7297"/>
                <a:gd name="T55" fmla="*/ 7605 h 12995"/>
                <a:gd name="T56" fmla="*/ 7000 w 7297"/>
                <a:gd name="T57" fmla="*/ 6563 h 12995"/>
                <a:gd name="T58" fmla="*/ 6989 w 7297"/>
                <a:gd name="T59" fmla="*/ 6432 h 12995"/>
                <a:gd name="T60" fmla="*/ 6995 w 7297"/>
                <a:gd name="T61" fmla="*/ 4028 h 12995"/>
                <a:gd name="T62" fmla="*/ 7296 w 7297"/>
                <a:gd name="T63" fmla="*/ 3545 h 12995"/>
                <a:gd name="T64" fmla="*/ 6644 w 7297"/>
                <a:gd name="T65" fmla="*/ 3255 h 12995"/>
                <a:gd name="T66" fmla="*/ 6409 w 7297"/>
                <a:gd name="T67" fmla="*/ 2471 h 12995"/>
                <a:gd name="T68" fmla="*/ 6068 w 7297"/>
                <a:gd name="T69" fmla="*/ 1853 h 12995"/>
                <a:gd name="T70" fmla="*/ 4979 w 7297"/>
                <a:gd name="T71" fmla="*/ 828 h 12995"/>
                <a:gd name="T72" fmla="*/ 4683 w 7297"/>
                <a:gd name="T73" fmla="*/ 588 h 12995"/>
                <a:gd name="T74" fmla="*/ 3977 w 7297"/>
                <a:gd name="T75" fmla="*/ 67 h 1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97" h="12995" extrusionOk="0">
                  <a:moveTo>
                    <a:pt x="3432" y="133"/>
                  </a:moveTo>
                  <a:cubicBezTo>
                    <a:pt x="3462" y="133"/>
                    <a:pt x="3491" y="134"/>
                    <a:pt x="3519" y="136"/>
                  </a:cubicBezTo>
                  <a:cubicBezTo>
                    <a:pt x="3491" y="135"/>
                    <a:pt x="3461" y="134"/>
                    <a:pt x="3432" y="133"/>
                  </a:cubicBezTo>
                  <a:close/>
                  <a:moveTo>
                    <a:pt x="3445" y="0"/>
                  </a:moveTo>
                  <a:cubicBezTo>
                    <a:pt x="3424" y="0"/>
                    <a:pt x="3405" y="1"/>
                    <a:pt x="3385" y="1"/>
                  </a:cubicBezTo>
                  <a:cubicBezTo>
                    <a:pt x="3122" y="13"/>
                    <a:pt x="2946" y="62"/>
                    <a:pt x="2946" y="62"/>
                  </a:cubicBezTo>
                  <a:lnTo>
                    <a:pt x="2946" y="198"/>
                  </a:lnTo>
                  <a:cubicBezTo>
                    <a:pt x="2963" y="194"/>
                    <a:pt x="2981" y="189"/>
                    <a:pt x="2998" y="185"/>
                  </a:cubicBezTo>
                  <a:cubicBezTo>
                    <a:pt x="2553" y="298"/>
                    <a:pt x="2327" y="562"/>
                    <a:pt x="2311" y="582"/>
                  </a:cubicBezTo>
                  <a:lnTo>
                    <a:pt x="2033" y="582"/>
                  </a:lnTo>
                  <a:lnTo>
                    <a:pt x="2033" y="828"/>
                  </a:lnTo>
                  <a:lnTo>
                    <a:pt x="969" y="828"/>
                  </a:lnTo>
                  <a:lnTo>
                    <a:pt x="969" y="1847"/>
                  </a:lnTo>
                  <a:lnTo>
                    <a:pt x="734" y="1847"/>
                  </a:lnTo>
                  <a:lnTo>
                    <a:pt x="734" y="2466"/>
                  </a:lnTo>
                  <a:lnTo>
                    <a:pt x="438" y="2466"/>
                  </a:lnTo>
                  <a:lnTo>
                    <a:pt x="438" y="3250"/>
                  </a:lnTo>
                  <a:lnTo>
                    <a:pt x="0" y="3250"/>
                  </a:lnTo>
                  <a:lnTo>
                    <a:pt x="0" y="3535"/>
                  </a:lnTo>
                  <a:lnTo>
                    <a:pt x="148" y="3770"/>
                  </a:lnTo>
                  <a:lnTo>
                    <a:pt x="296" y="4000"/>
                  </a:lnTo>
                  <a:lnTo>
                    <a:pt x="301" y="3737"/>
                  </a:lnTo>
                  <a:lnTo>
                    <a:pt x="296" y="6427"/>
                  </a:lnTo>
                  <a:lnTo>
                    <a:pt x="246" y="6427"/>
                  </a:lnTo>
                  <a:lnTo>
                    <a:pt x="296" y="6553"/>
                  </a:lnTo>
                  <a:lnTo>
                    <a:pt x="296" y="7593"/>
                  </a:lnTo>
                  <a:lnTo>
                    <a:pt x="246" y="7593"/>
                  </a:lnTo>
                  <a:lnTo>
                    <a:pt x="296" y="7747"/>
                  </a:lnTo>
                  <a:lnTo>
                    <a:pt x="291" y="12304"/>
                  </a:lnTo>
                  <a:lnTo>
                    <a:pt x="225" y="12304"/>
                  </a:lnTo>
                  <a:lnTo>
                    <a:pt x="291" y="12446"/>
                  </a:lnTo>
                  <a:lnTo>
                    <a:pt x="291" y="12944"/>
                  </a:lnTo>
                  <a:lnTo>
                    <a:pt x="2749" y="12944"/>
                  </a:lnTo>
                  <a:cubicBezTo>
                    <a:pt x="2716" y="12363"/>
                    <a:pt x="2678" y="8376"/>
                    <a:pt x="2728" y="7456"/>
                  </a:cubicBezTo>
                  <a:cubicBezTo>
                    <a:pt x="2749" y="7062"/>
                    <a:pt x="2782" y="6684"/>
                    <a:pt x="2842" y="6377"/>
                  </a:cubicBezTo>
                  <a:cubicBezTo>
                    <a:pt x="2848" y="6339"/>
                    <a:pt x="2860" y="6301"/>
                    <a:pt x="2865" y="6262"/>
                  </a:cubicBezTo>
                  <a:cubicBezTo>
                    <a:pt x="2963" y="5823"/>
                    <a:pt x="3292" y="5600"/>
                    <a:pt x="3598" y="5588"/>
                  </a:cubicBezTo>
                  <a:cubicBezTo>
                    <a:pt x="3611" y="5588"/>
                    <a:pt x="3624" y="5587"/>
                    <a:pt x="3637" y="5587"/>
                  </a:cubicBezTo>
                  <a:cubicBezTo>
                    <a:pt x="4034" y="5587"/>
                    <a:pt x="4325" y="5824"/>
                    <a:pt x="4432" y="6180"/>
                  </a:cubicBezTo>
                  <a:cubicBezTo>
                    <a:pt x="4437" y="6207"/>
                    <a:pt x="4442" y="6235"/>
                    <a:pt x="4453" y="6262"/>
                  </a:cubicBezTo>
                  <a:cubicBezTo>
                    <a:pt x="4458" y="6278"/>
                    <a:pt x="4465" y="6301"/>
                    <a:pt x="4465" y="6316"/>
                  </a:cubicBezTo>
                  <a:cubicBezTo>
                    <a:pt x="4470" y="6339"/>
                    <a:pt x="4475" y="6356"/>
                    <a:pt x="4480" y="6377"/>
                  </a:cubicBezTo>
                  <a:cubicBezTo>
                    <a:pt x="4497" y="6432"/>
                    <a:pt x="4508" y="6493"/>
                    <a:pt x="4518" y="6553"/>
                  </a:cubicBezTo>
                  <a:lnTo>
                    <a:pt x="4518" y="6569"/>
                  </a:lnTo>
                  <a:cubicBezTo>
                    <a:pt x="4716" y="7598"/>
                    <a:pt x="4705" y="12173"/>
                    <a:pt x="4695" y="12994"/>
                  </a:cubicBezTo>
                  <a:lnTo>
                    <a:pt x="6983" y="12988"/>
                  </a:lnTo>
                  <a:lnTo>
                    <a:pt x="6989" y="9499"/>
                  </a:lnTo>
                  <a:lnTo>
                    <a:pt x="7000" y="9499"/>
                  </a:lnTo>
                  <a:lnTo>
                    <a:pt x="7066" y="9357"/>
                  </a:lnTo>
                  <a:lnTo>
                    <a:pt x="6989" y="9357"/>
                  </a:lnTo>
                  <a:lnTo>
                    <a:pt x="6989" y="7757"/>
                  </a:lnTo>
                  <a:lnTo>
                    <a:pt x="7000" y="7757"/>
                  </a:lnTo>
                  <a:lnTo>
                    <a:pt x="7049" y="7605"/>
                  </a:lnTo>
                  <a:lnTo>
                    <a:pt x="6989" y="7605"/>
                  </a:lnTo>
                  <a:lnTo>
                    <a:pt x="6989" y="6563"/>
                  </a:lnTo>
                  <a:lnTo>
                    <a:pt x="7000" y="6563"/>
                  </a:lnTo>
                  <a:lnTo>
                    <a:pt x="7049" y="6432"/>
                  </a:lnTo>
                  <a:lnTo>
                    <a:pt x="6989" y="6432"/>
                  </a:lnTo>
                  <a:lnTo>
                    <a:pt x="6995" y="3917"/>
                  </a:lnTo>
                  <a:lnTo>
                    <a:pt x="6995" y="4028"/>
                  </a:lnTo>
                  <a:lnTo>
                    <a:pt x="7127" y="3808"/>
                  </a:lnTo>
                  <a:lnTo>
                    <a:pt x="7296" y="3545"/>
                  </a:lnTo>
                  <a:lnTo>
                    <a:pt x="7296" y="3255"/>
                  </a:lnTo>
                  <a:lnTo>
                    <a:pt x="6644" y="3255"/>
                  </a:lnTo>
                  <a:lnTo>
                    <a:pt x="6644" y="2471"/>
                  </a:lnTo>
                  <a:lnTo>
                    <a:pt x="6409" y="2471"/>
                  </a:lnTo>
                  <a:lnTo>
                    <a:pt x="6409" y="1853"/>
                  </a:lnTo>
                  <a:lnTo>
                    <a:pt x="6068" y="1853"/>
                  </a:lnTo>
                  <a:lnTo>
                    <a:pt x="6068" y="835"/>
                  </a:lnTo>
                  <a:lnTo>
                    <a:pt x="4979" y="828"/>
                  </a:lnTo>
                  <a:lnTo>
                    <a:pt x="4979" y="588"/>
                  </a:lnTo>
                  <a:lnTo>
                    <a:pt x="4683" y="588"/>
                  </a:lnTo>
                  <a:cubicBezTo>
                    <a:pt x="4667" y="565"/>
                    <a:pt x="4453" y="319"/>
                    <a:pt x="3977" y="198"/>
                  </a:cubicBezTo>
                  <a:lnTo>
                    <a:pt x="3977" y="67"/>
                  </a:lnTo>
                  <a:cubicBezTo>
                    <a:pt x="3787" y="19"/>
                    <a:pt x="3602" y="0"/>
                    <a:pt x="3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1151" name="Google Shape;1151;p27"/>
          <p:cNvSpPr txBox="1">
            <a:spLocks noGrp="1"/>
          </p:cNvSpPr>
          <p:nvPr>
            <p:ph type="title"/>
          </p:nvPr>
        </p:nvSpPr>
        <p:spPr>
          <a:xfrm>
            <a:off x="3182333" y="719317"/>
            <a:ext cx="5827200" cy="925600"/>
          </a:xfrm>
          <a:prstGeom prst="rect">
            <a:avLst/>
          </a:prstGeom>
          <a:noFill/>
        </p:spPr>
        <p:txBody>
          <a:bodyPr spcFirstLastPara="1" anchor="b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1152" name="Google Shape;1152;p27"/>
          <p:cNvSpPr txBox="1">
            <a:spLocks noGrp="1"/>
          </p:cNvSpPr>
          <p:nvPr>
            <p:ph type="subTitle" idx="1"/>
          </p:nvPr>
        </p:nvSpPr>
        <p:spPr>
          <a:xfrm>
            <a:off x="3182333" y="1511536"/>
            <a:ext cx="5827200" cy="4968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133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3" name="Google Shape;1153;p27"/>
          <p:cNvSpPr txBox="1">
            <a:spLocks noGrp="1"/>
          </p:cNvSpPr>
          <p:nvPr>
            <p:ph type="title" idx="2"/>
          </p:nvPr>
        </p:nvSpPr>
        <p:spPr>
          <a:xfrm>
            <a:off x="3182333" y="2784420"/>
            <a:ext cx="5827200" cy="925600"/>
          </a:xfrm>
          <a:prstGeom prst="rect">
            <a:avLst/>
          </a:prstGeom>
          <a:noFill/>
        </p:spPr>
        <p:txBody>
          <a:bodyPr spcFirstLastPara="1" anchor="b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 b="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1154" name="Google Shape;1154;p27"/>
          <p:cNvSpPr txBox="1">
            <a:spLocks noGrp="1"/>
          </p:cNvSpPr>
          <p:nvPr>
            <p:ph type="subTitle" idx="3"/>
          </p:nvPr>
        </p:nvSpPr>
        <p:spPr>
          <a:xfrm>
            <a:off x="3182333" y="3576709"/>
            <a:ext cx="5827200" cy="4968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133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5" name="Google Shape;1155;p27"/>
          <p:cNvSpPr txBox="1">
            <a:spLocks noGrp="1"/>
          </p:cNvSpPr>
          <p:nvPr>
            <p:ph type="title" idx="4"/>
          </p:nvPr>
        </p:nvSpPr>
        <p:spPr>
          <a:xfrm>
            <a:off x="3182333" y="4849523"/>
            <a:ext cx="5827200" cy="925600"/>
          </a:xfrm>
          <a:prstGeom prst="rect">
            <a:avLst/>
          </a:prstGeom>
          <a:noFill/>
        </p:spPr>
        <p:txBody>
          <a:bodyPr spcFirstLastPara="1" anchor="b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8000">
                <a:solidFill>
                  <a:schemeClr val="lt1"/>
                </a:solidFill>
              </a:defRPr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1156" name="Google Shape;1156;p27"/>
          <p:cNvSpPr txBox="1">
            <a:spLocks noGrp="1"/>
          </p:cNvSpPr>
          <p:nvPr>
            <p:ph type="subTitle" idx="5"/>
          </p:nvPr>
        </p:nvSpPr>
        <p:spPr>
          <a:xfrm>
            <a:off x="3182333" y="5641883"/>
            <a:ext cx="5827200" cy="4968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133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98215437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1161;p28">
            <a:extLst>
              <a:ext uri="{FF2B5EF4-FFF2-40B4-BE49-F238E27FC236}">
                <a16:creationId xmlns:a16="http://schemas.microsoft.com/office/drawing/2014/main" id="{98B9299E-809C-318C-6B7F-A0587481CD6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400675" y="-6353175"/>
            <a:ext cx="22228175" cy="18834100"/>
            <a:chOff x="-4050465" y="-4764514"/>
            <a:chExt cx="16670599" cy="14124951"/>
          </a:xfrm>
        </p:grpSpPr>
        <p:grpSp>
          <p:nvGrpSpPr>
            <p:cNvPr id="3" name="Google Shape;1162;p28">
              <a:extLst>
                <a:ext uri="{FF2B5EF4-FFF2-40B4-BE49-F238E27FC236}">
                  <a16:creationId xmlns:a16="http://schemas.microsoft.com/office/drawing/2014/main" id="{EB926322-8B24-A15E-5E3E-358BF4E081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41410" y="981261"/>
              <a:ext cx="8378724" cy="8379176"/>
              <a:chOff x="5697325" y="814050"/>
              <a:chExt cx="926225" cy="926275"/>
            </a:xfrm>
          </p:grpSpPr>
          <p:sp>
            <p:nvSpPr>
              <p:cNvPr id="20" name="Google Shape;1163;p28">
                <a:extLst>
                  <a:ext uri="{FF2B5EF4-FFF2-40B4-BE49-F238E27FC236}">
                    <a16:creationId xmlns:a16="http://schemas.microsoft.com/office/drawing/2014/main" id="{5A3B10AD-2040-004E-1D96-CF1F01CB6857}"/>
                  </a:ext>
                </a:extLst>
              </p:cNvPr>
              <p:cNvSpPr/>
              <p:nvPr/>
            </p:nvSpPr>
            <p:spPr>
              <a:xfrm>
                <a:off x="5740820" y="857474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1" name="Google Shape;1164;p28">
                <a:extLst>
                  <a:ext uri="{FF2B5EF4-FFF2-40B4-BE49-F238E27FC236}">
                    <a16:creationId xmlns:a16="http://schemas.microsoft.com/office/drawing/2014/main" id="{44C5A591-7F03-186C-C410-78D3B1A677D4}"/>
                  </a:ext>
                </a:extLst>
              </p:cNvPr>
              <p:cNvSpPr/>
              <p:nvPr/>
            </p:nvSpPr>
            <p:spPr>
              <a:xfrm>
                <a:off x="5697387" y="814042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2" name="Google Shape;1165;p28">
                <a:extLst>
                  <a:ext uri="{FF2B5EF4-FFF2-40B4-BE49-F238E27FC236}">
                    <a16:creationId xmlns:a16="http://schemas.microsoft.com/office/drawing/2014/main" id="{17043B92-70A8-B838-E80F-56CAD983050C}"/>
                  </a:ext>
                </a:extLst>
              </p:cNvPr>
              <p:cNvSpPr/>
              <p:nvPr/>
            </p:nvSpPr>
            <p:spPr>
              <a:xfrm>
                <a:off x="5904810" y="1021462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3" name="Google Shape;1166;p28">
                <a:extLst>
                  <a:ext uri="{FF2B5EF4-FFF2-40B4-BE49-F238E27FC236}">
                    <a16:creationId xmlns:a16="http://schemas.microsoft.com/office/drawing/2014/main" id="{2C819E17-46AE-6ADE-A403-F3B68D1EEC61}"/>
                  </a:ext>
                </a:extLst>
              </p:cNvPr>
              <p:cNvSpPr/>
              <p:nvPr/>
            </p:nvSpPr>
            <p:spPr>
              <a:xfrm>
                <a:off x="5951796" y="1068316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4" name="Google Shape;1167;p28">
                <a:extLst>
                  <a:ext uri="{FF2B5EF4-FFF2-40B4-BE49-F238E27FC236}">
                    <a16:creationId xmlns:a16="http://schemas.microsoft.com/office/drawing/2014/main" id="{338F59A0-00AD-9084-B068-EDDC1BFEA398}"/>
                  </a:ext>
                </a:extLst>
              </p:cNvPr>
              <p:cNvSpPr/>
              <p:nvPr/>
            </p:nvSpPr>
            <p:spPr>
              <a:xfrm>
                <a:off x="5770038" y="904328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5" name="Google Shape;1168;p28">
                <a:extLst>
                  <a:ext uri="{FF2B5EF4-FFF2-40B4-BE49-F238E27FC236}">
                    <a16:creationId xmlns:a16="http://schemas.microsoft.com/office/drawing/2014/main" id="{E8E63358-9584-DAFA-4BCC-8B9265B531A0}"/>
                  </a:ext>
                </a:extLst>
              </p:cNvPr>
              <p:cNvSpPr/>
              <p:nvPr/>
            </p:nvSpPr>
            <p:spPr>
              <a:xfrm>
                <a:off x="6040240" y="957499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6" name="Google Shape;1169;p28">
                <a:extLst>
                  <a:ext uri="{FF2B5EF4-FFF2-40B4-BE49-F238E27FC236}">
                    <a16:creationId xmlns:a16="http://schemas.microsoft.com/office/drawing/2014/main" id="{3146ACF2-711D-CBFC-5C78-FF6B8190B014}"/>
                  </a:ext>
                </a:extLst>
              </p:cNvPr>
              <p:cNvSpPr/>
              <p:nvPr/>
            </p:nvSpPr>
            <p:spPr>
              <a:xfrm>
                <a:off x="6226999" y="957499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7" name="Google Shape;1170;p28">
                <a:extLst>
                  <a:ext uri="{FF2B5EF4-FFF2-40B4-BE49-F238E27FC236}">
                    <a16:creationId xmlns:a16="http://schemas.microsoft.com/office/drawing/2014/main" id="{3783BC31-48D5-6B25-0A8B-5264442070DC}"/>
                  </a:ext>
                </a:extLst>
              </p:cNvPr>
              <p:cNvSpPr/>
              <p:nvPr/>
            </p:nvSpPr>
            <p:spPr>
              <a:xfrm>
                <a:off x="6380987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8" name="Google Shape;1171;p28">
                <a:extLst>
                  <a:ext uri="{FF2B5EF4-FFF2-40B4-BE49-F238E27FC236}">
                    <a16:creationId xmlns:a16="http://schemas.microsoft.com/office/drawing/2014/main" id="{E4371CEC-ADCE-28F0-5C55-A2C6F71FA1A2}"/>
                  </a:ext>
                </a:extLst>
              </p:cNvPr>
              <p:cNvSpPr/>
              <p:nvPr/>
            </p:nvSpPr>
            <p:spPr>
              <a:xfrm>
                <a:off x="6439950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29" name="Google Shape;1172;p28">
                <a:extLst>
                  <a:ext uri="{FF2B5EF4-FFF2-40B4-BE49-F238E27FC236}">
                    <a16:creationId xmlns:a16="http://schemas.microsoft.com/office/drawing/2014/main" id="{E90D7983-548A-3710-5540-D4D02749069A}"/>
                  </a:ext>
                </a:extLst>
              </p:cNvPr>
              <p:cNvSpPr/>
              <p:nvPr/>
            </p:nvSpPr>
            <p:spPr>
              <a:xfrm>
                <a:off x="6380987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0" name="Google Shape;1173;p28">
                <a:extLst>
                  <a:ext uri="{FF2B5EF4-FFF2-40B4-BE49-F238E27FC236}">
                    <a16:creationId xmlns:a16="http://schemas.microsoft.com/office/drawing/2014/main" id="{9A5A3EB4-9ECE-7854-1449-0271093819AF}"/>
                  </a:ext>
                </a:extLst>
              </p:cNvPr>
              <p:cNvSpPr/>
              <p:nvPr/>
            </p:nvSpPr>
            <p:spPr>
              <a:xfrm>
                <a:off x="6226999" y="1539617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31" name="Google Shape;1174;p28">
                <a:extLst>
                  <a:ext uri="{FF2B5EF4-FFF2-40B4-BE49-F238E27FC236}">
                    <a16:creationId xmlns:a16="http://schemas.microsoft.com/office/drawing/2014/main" id="{9CE639F3-FB28-05A5-9F4B-41D43F0C644A}"/>
                  </a:ext>
                </a:extLst>
              </p:cNvPr>
              <p:cNvSpPr/>
              <p:nvPr/>
            </p:nvSpPr>
            <p:spPr>
              <a:xfrm>
                <a:off x="6040240" y="1539617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84" name="Google Shape;1175;p28">
                <a:extLst>
                  <a:ext uri="{FF2B5EF4-FFF2-40B4-BE49-F238E27FC236}">
                    <a16:creationId xmlns:a16="http://schemas.microsoft.com/office/drawing/2014/main" id="{23E74591-BD3C-2102-7757-193769398713}"/>
                  </a:ext>
                </a:extLst>
              </p:cNvPr>
              <p:cNvSpPr/>
              <p:nvPr/>
            </p:nvSpPr>
            <p:spPr>
              <a:xfrm>
                <a:off x="5882436" y="1428405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85" name="Google Shape;1176;p28">
                <a:extLst>
                  <a:ext uri="{FF2B5EF4-FFF2-40B4-BE49-F238E27FC236}">
                    <a16:creationId xmlns:a16="http://schemas.microsoft.com/office/drawing/2014/main" id="{12A9997E-144E-C6F8-3E63-400F96A4B91E}"/>
                  </a:ext>
                </a:extLst>
              </p:cNvPr>
              <p:cNvSpPr/>
              <p:nvPr/>
            </p:nvSpPr>
            <p:spPr>
              <a:xfrm>
                <a:off x="5826632" y="1248492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86" name="Google Shape;1177;p28">
                <a:extLst>
                  <a:ext uri="{FF2B5EF4-FFF2-40B4-BE49-F238E27FC236}">
                    <a16:creationId xmlns:a16="http://schemas.microsoft.com/office/drawing/2014/main" id="{633839B2-A5AC-614B-04EF-7F65B7428B84}"/>
                  </a:ext>
                </a:extLst>
              </p:cNvPr>
              <p:cNvSpPr/>
              <p:nvPr/>
            </p:nvSpPr>
            <p:spPr>
              <a:xfrm>
                <a:off x="5882436" y="1068316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  <p:grpSp>
          <p:nvGrpSpPr>
            <p:cNvPr id="4" name="Google Shape;1178;p28">
              <a:extLst>
                <a:ext uri="{FF2B5EF4-FFF2-40B4-BE49-F238E27FC236}">
                  <a16:creationId xmlns:a16="http://schemas.microsoft.com/office/drawing/2014/main" id="{C9E17CC7-75C4-62B0-909A-5A2EFCC97C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050465" y="-4764514"/>
              <a:ext cx="8378724" cy="8379176"/>
              <a:chOff x="5697325" y="814050"/>
              <a:chExt cx="926225" cy="926275"/>
            </a:xfrm>
          </p:grpSpPr>
          <p:sp>
            <p:nvSpPr>
              <p:cNvPr id="5" name="Google Shape;1179;p28">
                <a:extLst>
                  <a:ext uri="{FF2B5EF4-FFF2-40B4-BE49-F238E27FC236}">
                    <a16:creationId xmlns:a16="http://schemas.microsoft.com/office/drawing/2014/main" id="{9ABC12F4-F942-FE3B-54E5-3BDB05820C3C}"/>
                  </a:ext>
                </a:extLst>
              </p:cNvPr>
              <p:cNvSpPr/>
              <p:nvPr/>
            </p:nvSpPr>
            <p:spPr>
              <a:xfrm>
                <a:off x="5740757" y="857482"/>
                <a:ext cx="839298" cy="839419"/>
              </a:xfrm>
              <a:custGeom>
                <a:avLst/>
                <a:gdLst/>
                <a:ahLst/>
                <a:cxnLst/>
                <a:rect l="l" t="t" r="r" b="b"/>
                <a:pathLst>
                  <a:path w="33576" h="33577" extrusionOk="0">
                    <a:moveTo>
                      <a:pt x="16787" y="510"/>
                    </a:moveTo>
                    <a:cubicBezTo>
                      <a:pt x="19039" y="510"/>
                      <a:pt x="21175" y="964"/>
                      <a:pt x="23125" y="1786"/>
                    </a:cubicBezTo>
                    <a:cubicBezTo>
                      <a:pt x="26044" y="3024"/>
                      <a:pt x="28531" y="5089"/>
                      <a:pt x="30289" y="7685"/>
                    </a:cubicBezTo>
                    <a:cubicBezTo>
                      <a:pt x="32043" y="10287"/>
                      <a:pt x="33067" y="13414"/>
                      <a:pt x="33067" y="16788"/>
                    </a:cubicBezTo>
                    <a:cubicBezTo>
                      <a:pt x="33067" y="19039"/>
                      <a:pt x="32612" y="21175"/>
                      <a:pt x="31790" y="23126"/>
                    </a:cubicBezTo>
                    <a:cubicBezTo>
                      <a:pt x="30552" y="26046"/>
                      <a:pt x="28487" y="28531"/>
                      <a:pt x="25890" y="30290"/>
                    </a:cubicBezTo>
                    <a:cubicBezTo>
                      <a:pt x="23289" y="32042"/>
                      <a:pt x="20162" y="33067"/>
                      <a:pt x="16787" y="33067"/>
                    </a:cubicBezTo>
                    <a:cubicBezTo>
                      <a:pt x="14542" y="33067"/>
                      <a:pt x="12401" y="32612"/>
                      <a:pt x="10451" y="31790"/>
                    </a:cubicBezTo>
                    <a:cubicBezTo>
                      <a:pt x="7531" y="30553"/>
                      <a:pt x="5044" y="28488"/>
                      <a:pt x="3287" y="25892"/>
                    </a:cubicBezTo>
                    <a:cubicBezTo>
                      <a:pt x="1533" y="23290"/>
                      <a:pt x="509" y="20163"/>
                      <a:pt x="509" y="16788"/>
                    </a:cubicBezTo>
                    <a:cubicBezTo>
                      <a:pt x="509" y="14543"/>
                      <a:pt x="964" y="12401"/>
                      <a:pt x="1786" y="10451"/>
                    </a:cubicBezTo>
                    <a:cubicBezTo>
                      <a:pt x="3024" y="7531"/>
                      <a:pt x="5088" y="5046"/>
                      <a:pt x="7684" y="3287"/>
                    </a:cubicBezTo>
                    <a:cubicBezTo>
                      <a:pt x="10287" y="1535"/>
                      <a:pt x="13414" y="510"/>
                      <a:pt x="16787" y="510"/>
                    </a:cubicBezTo>
                    <a:close/>
                    <a:moveTo>
                      <a:pt x="16787" y="0"/>
                    </a:moveTo>
                    <a:cubicBezTo>
                      <a:pt x="14471" y="0"/>
                      <a:pt x="12264" y="471"/>
                      <a:pt x="10254" y="1320"/>
                    </a:cubicBezTo>
                    <a:cubicBezTo>
                      <a:pt x="7241" y="2597"/>
                      <a:pt x="4678" y="4722"/>
                      <a:pt x="2870" y="7400"/>
                    </a:cubicBezTo>
                    <a:cubicBezTo>
                      <a:pt x="1057" y="10084"/>
                      <a:pt x="0" y="13310"/>
                      <a:pt x="0" y="16788"/>
                    </a:cubicBezTo>
                    <a:cubicBezTo>
                      <a:pt x="0" y="19105"/>
                      <a:pt x="471" y="21313"/>
                      <a:pt x="1320" y="23323"/>
                    </a:cubicBezTo>
                    <a:cubicBezTo>
                      <a:pt x="2597" y="26335"/>
                      <a:pt x="4721" y="28898"/>
                      <a:pt x="7400" y="30706"/>
                    </a:cubicBezTo>
                    <a:cubicBezTo>
                      <a:pt x="10083" y="32520"/>
                      <a:pt x="13310" y="33577"/>
                      <a:pt x="16787" y="33577"/>
                    </a:cubicBezTo>
                    <a:cubicBezTo>
                      <a:pt x="19105" y="33577"/>
                      <a:pt x="21312" y="33105"/>
                      <a:pt x="23322" y="32257"/>
                    </a:cubicBezTo>
                    <a:cubicBezTo>
                      <a:pt x="26335" y="30980"/>
                      <a:pt x="28898" y="28855"/>
                      <a:pt x="30706" y="26177"/>
                    </a:cubicBezTo>
                    <a:cubicBezTo>
                      <a:pt x="32518" y="23498"/>
                      <a:pt x="33575" y="20267"/>
                      <a:pt x="33575" y="16788"/>
                    </a:cubicBezTo>
                    <a:cubicBezTo>
                      <a:pt x="33575" y="14471"/>
                      <a:pt x="33105" y="12264"/>
                      <a:pt x="32255" y="10254"/>
                    </a:cubicBezTo>
                    <a:cubicBezTo>
                      <a:pt x="30979" y="7241"/>
                      <a:pt x="28855" y="4678"/>
                      <a:pt x="26176" y="2870"/>
                    </a:cubicBezTo>
                    <a:cubicBezTo>
                      <a:pt x="23498" y="1057"/>
                      <a:pt x="20265" y="0"/>
                      <a:pt x="167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6" name="Google Shape;1180;p28">
                <a:extLst>
                  <a:ext uri="{FF2B5EF4-FFF2-40B4-BE49-F238E27FC236}">
                    <a16:creationId xmlns:a16="http://schemas.microsoft.com/office/drawing/2014/main" id="{6296F6A4-80AA-B49D-8CCB-630E9C5EFE4A}"/>
                  </a:ext>
                </a:extLst>
              </p:cNvPr>
              <p:cNvSpPr/>
              <p:nvPr/>
            </p:nvSpPr>
            <p:spPr>
              <a:xfrm>
                <a:off x="5697325" y="814050"/>
                <a:ext cx="926163" cy="926283"/>
              </a:xfrm>
              <a:custGeom>
                <a:avLst/>
                <a:gdLst/>
                <a:ahLst/>
                <a:cxnLst/>
                <a:rect l="l" t="t" r="r" b="b"/>
                <a:pathLst>
                  <a:path w="37049" h="37051" extrusionOk="0">
                    <a:moveTo>
                      <a:pt x="18524" y="511"/>
                    </a:moveTo>
                    <a:cubicBezTo>
                      <a:pt x="21011" y="511"/>
                      <a:pt x="23383" y="1014"/>
                      <a:pt x="25536" y="1924"/>
                    </a:cubicBezTo>
                    <a:cubicBezTo>
                      <a:pt x="28772" y="3293"/>
                      <a:pt x="31522" y="5577"/>
                      <a:pt x="33467" y="8452"/>
                    </a:cubicBezTo>
                    <a:cubicBezTo>
                      <a:pt x="35406" y="11328"/>
                      <a:pt x="36545" y="14795"/>
                      <a:pt x="36545" y="18525"/>
                    </a:cubicBezTo>
                    <a:cubicBezTo>
                      <a:pt x="36545" y="21013"/>
                      <a:pt x="36041" y="23384"/>
                      <a:pt x="35127" y="25536"/>
                    </a:cubicBezTo>
                    <a:cubicBezTo>
                      <a:pt x="33757" y="28774"/>
                      <a:pt x="31472" y="31522"/>
                      <a:pt x="28598" y="33468"/>
                    </a:cubicBezTo>
                    <a:cubicBezTo>
                      <a:pt x="25721" y="35412"/>
                      <a:pt x="22255" y="36545"/>
                      <a:pt x="18524" y="36545"/>
                    </a:cubicBezTo>
                    <a:cubicBezTo>
                      <a:pt x="16038" y="36545"/>
                      <a:pt x="13667" y="36042"/>
                      <a:pt x="11514" y="35127"/>
                    </a:cubicBezTo>
                    <a:cubicBezTo>
                      <a:pt x="8277" y="33757"/>
                      <a:pt x="5527" y="31474"/>
                      <a:pt x="3583" y="28598"/>
                    </a:cubicBezTo>
                    <a:cubicBezTo>
                      <a:pt x="1644" y="25723"/>
                      <a:pt x="504" y="22261"/>
                      <a:pt x="504" y="18525"/>
                    </a:cubicBezTo>
                    <a:cubicBezTo>
                      <a:pt x="504" y="16038"/>
                      <a:pt x="1014" y="13667"/>
                      <a:pt x="1923" y="11515"/>
                    </a:cubicBezTo>
                    <a:cubicBezTo>
                      <a:pt x="3293" y="8277"/>
                      <a:pt x="5576" y="5527"/>
                      <a:pt x="8452" y="3583"/>
                    </a:cubicBezTo>
                    <a:cubicBezTo>
                      <a:pt x="11327" y="1644"/>
                      <a:pt x="14795" y="511"/>
                      <a:pt x="18524" y="511"/>
                    </a:cubicBezTo>
                    <a:close/>
                    <a:moveTo>
                      <a:pt x="18524" y="1"/>
                    </a:moveTo>
                    <a:cubicBezTo>
                      <a:pt x="15967" y="1"/>
                      <a:pt x="13529" y="521"/>
                      <a:pt x="11317" y="1459"/>
                    </a:cubicBezTo>
                    <a:cubicBezTo>
                      <a:pt x="7992" y="2865"/>
                      <a:pt x="5160" y="5210"/>
                      <a:pt x="3166" y="8168"/>
                    </a:cubicBezTo>
                    <a:cubicBezTo>
                      <a:pt x="1167" y="11126"/>
                      <a:pt x="1" y="14691"/>
                      <a:pt x="1" y="18525"/>
                    </a:cubicBezTo>
                    <a:cubicBezTo>
                      <a:pt x="1" y="21084"/>
                      <a:pt x="521" y="23521"/>
                      <a:pt x="1457" y="25738"/>
                    </a:cubicBezTo>
                    <a:cubicBezTo>
                      <a:pt x="2860" y="29064"/>
                      <a:pt x="5209" y="31890"/>
                      <a:pt x="8167" y="33889"/>
                    </a:cubicBezTo>
                    <a:cubicBezTo>
                      <a:pt x="11125" y="35883"/>
                      <a:pt x="14691" y="37050"/>
                      <a:pt x="18524" y="37050"/>
                    </a:cubicBezTo>
                    <a:cubicBezTo>
                      <a:pt x="23640" y="37050"/>
                      <a:pt x="28274" y="34980"/>
                      <a:pt x="31626" y="31628"/>
                    </a:cubicBezTo>
                    <a:cubicBezTo>
                      <a:pt x="34973" y="28275"/>
                      <a:pt x="37049" y="23642"/>
                      <a:pt x="37049" y="18525"/>
                    </a:cubicBezTo>
                    <a:cubicBezTo>
                      <a:pt x="37049" y="13409"/>
                      <a:pt x="34973" y="8776"/>
                      <a:pt x="31626" y="5429"/>
                    </a:cubicBezTo>
                    <a:cubicBezTo>
                      <a:pt x="28274" y="2077"/>
                      <a:pt x="23640" y="1"/>
                      <a:pt x="185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7" name="Google Shape;1181;p28">
                <a:extLst>
                  <a:ext uri="{FF2B5EF4-FFF2-40B4-BE49-F238E27FC236}">
                    <a16:creationId xmlns:a16="http://schemas.microsoft.com/office/drawing/2014/main" id="{99D39EFF-7A46-12D9-FA76-717320E73068}"/>
                  </a:ext>
                </a:extLst>
              </p:cNvPr>
              <p:cNvSpPr/>
              <p:nvPr/>
            </p:nvSpPr>
            <p:spPr>
              <a:xfrm>
                <a:off x="5904748" y="1021470"/>
                <a:ext cx="511318" cy="511443"/>
              </a:xfrm>
              <a:custGeom>
                <a:avLst/>
                <a:gdLst/>
                <a:ahLst/>
                <a:cxnLst/>
                <a:rect l="l" t="t" r="r" b="b"/>
                <a:pathLst>
                  <a:path w="20454" h="20453" extrusionOk="0">
                    <a:moveTo>
                      <a:pt x="10226" y="509"/>
                    </a:moveTo>
                    <a:cubicBezTo>
                      <a:pt x="11568" y="509"/>
                      <a:pt x="12845" y="778"/>
                      <a:pt x="14012" y="1271"/>
                    </a:cubicBezTo>
                    <a:cubicBezTo>
                      <a:pt x="15754" y="2011"/>
                      <a:pt x="17238" y="3242"/>
                      <a:pt x="18284" y="4793"/>
                    </a:cubicBezTo>
                    <a:cubicBezTo>
                      <a:pt x="19336" y="6343"/>
                      <a:pt x="19943" y="8211"/>
                      <a:pt x="19943" y="10226"/>
                    </a:cubicBezTo>
                    <a:cubicBezTo>
                      <a:pt x="19943" y="11569"/>
                      <a:pt x="19675" y="12845"/>
                      <a:pt x="19182" y="14011"/>
                    </a:cubicBezTo>
                    <a:cubicBezTo>
                      <a:pt x="18442" y="15753"/>
                      <a:pt x="17210" y="17237"/>
                      <a:pt x="15661" y="18283"/>
                    </a:cubicBezTo>
                    <a:cubicBezTo>
                      <a:pt x="14111" y="19335"/>
                      <a:pt x="12243" y="19944"/>
                      <a:pt x="10226" y="19944"/>
                    </a:cubicBezTo>
                    <a:cubicBezTo>
                      <a:pt x="8885" y="19944"/>
                      <a:pt x="7609" y="19674"/>
                      <a:pt x="6442" y="19181"/>
                    </a:cubicBezTo>
                    <a:cubicBezTo>
                      <a:pt x="4700" y="18442"/>
                      <a:pt x="3216" y="17209"/>
                      <a:pt x="2169" y="15660"/>
                    </a:cubicBezTo>
                    <a:cubicBezTo>
                      <a:pt x="1118" y="14110"/>
                      <a:pt x="510" y="12242"/>
                      <a:pt x="510" y="10226"/>
                    </a:cubicBezTo>
                    <a:cubicBezTo>
                      <a:pt x="510" y="8884"/>
                      <a:pt x="779" y="7608"/>
                      <a:pt x="1271" y="6442"/>
                    </a:cubicBezTo>
                    <a:cubicBezTo>
                      <a:pt x="2010" y="4700"/>
                      <a:pt x="3243" y="3216"/>
                      <a:pt x="4793" y="2170"/>
                    </a:cubicBezTo>
                    <a:cubicBezTo>
                      <a:pt x="6343" y="1123"/>
                      <a:pt x="8211" y="509"/>
                      <a:pt x="10226" y="509"/>
                    </a:cubicBezTo>
                    <a:close/>
                    <a:moveTo>
                      <a:pt x="10226" y="1"/>
                    </a:moveTo>
                    <a:cubicBezTo>
                      <a:pt x="8813" y="1"/>
                      <a:pt x="7472" y="291"/>
                      <a:pt x="6244" y="805"/>
                    </a:cubicBezTo>
                    <a:cubicBezTo>
                      <a:pt x="4409" y="1583"/>
                      <a:pt x="2849" y="2876"/>
                      <a:pt x="1747" y="4508"/>
                    </a:cubicBezTo>
                    <a:cubicBezTo>
                      <a:pt x="647" y="6141"/>
                      <a:pt x="0" y="8113"/>
                      <a:pt x="0" y="10226"/>
                    </a:cubicBezTo>
                    <a:cubicBezTo>
                      <a:pt x="0" y="11640"/>
                      <a:pt x="286" y="12982"/>
                      <a:pt x="806" y="14208"/>
                    </a:cubicBezTo>
                    <a:cubicBezTo>
                      <a:pt x="1583" y="16043"/>
                      <a:pt x="2877" y="17604"/>
                      <a:pt x="4508" y="18705"/>
                    </a:cubicBezTo>
                    <a:cubicBezTo>
                      <a:pt x="6141" y="19806"/>
                      <a:pt x="8112" y="20452"/>
                      <a:pt x="10226" y="20452"/>
                    </a:cubicBezTo>
                    <a:cubicBezTo>
                      <a:pt x="11639" y="20452"/>
                      <a:pt x="12981" y="20167"/>
                      <a:pt x="14209" y="19648"/>
                    </a:cubicBezTo>
                    <a:cubicBezTo>
                      <a:pt x="16043" y="18870"/>
                      <a:pt x="17605" y="17577"/>
                      <a:pt x="18705" y="15945"/>
                    </a:cubicBezTo>
                    <a:cubicBezTo>
                      <a:pt x="19807" y="14312"/>
                      <a:pt x="20453" y="12346"/>
                      <a:pt x="20453" y="10226"/>
                    </a:cubicBezTo>
                    <a:cubicBezTo>
                      <a:pt x="20453" y="8813"/>
                      <a:pt x="20168" y="7471"/>
                      <a:pt x="19648" y="6245"/>
                    </a:cubicBezTo>
                    <a:cubicBezTo>
                      <a:pt x="18869" y="4410"/>
                      <a:pt x="17577" y="2848"/>
                      <a:pt x="15944" y="1748"/>
                    </a:cubicBezTo>
                    <a:cubicBezTo>
                      <a:pt x="14313" y="646"/>
                      <a:pt x="12341" y="1"/>
                      <a:pt x="102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8" name="Google Shape;1182;p28">
                <a:extLst>
                  <a:ext uri="{FF2B5EF4-FFF2-40B4-BE49-F238E27FC236}">
                    <a16:creationId xmlns:a16="http://schemas.microsoft.com/office/drawing/2014/main" id="{F81DAD95-7658-AC00-6B3D-0F771C21E88A}"/>
                  </a:ext>
                </a:extLst>
              </p:cNvPr>
              <p:cNvSpPr/>
              <p:nvPr/>
            </p:nvSpPr>
            <p:spPr>
              <a:xfrm>
                <a:off x="5951733" y="1068324"/>
                <a:ext cx="417346" cy="417341"/>
              </a:xfrm>
              <a:custGeom>
                <a:avLst/>
                <a:gdLst/>
                <a:ahLst/>
                <a:cxnLst/>
                <a:rect l="l" t="t" r="r" b="b"/>
                <a:pathLst>
                  <a:path w="16696" h="16691" extrusionOk="0">
                    <a:moveTo>
                      <a:pt x="8348" y="504"/>
                    </a:moveTo>
                    <a:cubicBezTo>
                      <a:pt x="9433" y="504"/>
                      <a:pt x="10463" y="724"/>
                      <a:pt x="11399" y="1124"/>
                    </a:cubicBezTo>
                    <a:cubicBezTo>
                      <a:pt x="12807" y="1715"/>
                      <a:pt x="14001" y="2711"/>
                      <a:pt x="14850" y="3960"/>
                    </a:cubicBezTo>
                    <a:cubicBezTo>
                      <a:pt x="15694" y="5214"/>
                      <a:pt x="16187" y="6721"/>
                      <a:pt x="16187" y="8343"/>
                    </a:cubicBezTo>
                    <a:cubicBezTo>
                      <a:pt x="16187" y="9427"/>
                      <a:pt x="15967" y="10457"/>
                      <a:pt x="15573" y="11393"/>
                    </a:cubicBezTo>
                    <a:cubicBezTo>
                      <a:pt x="14976" y="12801"/>
                      <a:pt x="13985" y="14001"/>
                      <a:pt x="12731" y="14843"/>
                    </a:cubicBezTo>
                    <a:cubicBezTo>
                      <a:pt x="11482" y="15687"/>
                      <a:pt x="9976" y="16180"/>
                      <a:pt x="8348" y="16186"/>
                    </a:cubicBezTo>
                    <a:cubicBezTo>
                      <a:pt x="7264" y="16186"/>
                      <a:pt x="6234" y="15961"/>
                      <a:pt x="5298" y="15566"/>
                    </a:cubicBezTo>
                    <a:cubicBezTo>
                      <a:pt x="3891" y="14970"/>
                      <a:pt x="2696" y="13978"/>
                      <a:pt x="1848" y="12730"/>
                    </a:cubicBezTo>
                    <a:cubicBezTo>
                      <a:pt x="1004" y="11476"/>
                      <a:pt x="511" y="9969"/>
                      <a:pt x="511" y="8343"/>
                    </a:cubicBezTo>
                    <a:cubicBezTo>
                      <a:pt x="511" y="7264"/>
                      <a:pt x="730" y="6233"/>
                      <a:pt x="1125" y="5292"/>
                    </a:cubicBezTo>
                    <a:cubicBezTo>
                      <a:pt x="1722" y="3889"/>
                      <a:pt x="2713" y="2690"/>
                      <a:pt x="3967" y="1847"/>
                    </a:cubicBezTo>
                    <a:cubicBezTo>
                      <a:pt x="5216" y="997"/>
                      <a:pt x="6722" y="504"/>
                      <a:pt x="8348" y="504"/>
                    </a:cubicBezTo>
                    <a:close/>
                    <a:moveTo>
                      <a:pt x="8348" y="1"/>
                    </a:moveTo>
                    <a:cubicBezTo>
                      <a:pt x="7198" y="1"/>
                      <a:pt x="6098" y="231"/>
                      <a:pt x="5101" y="653"/>
                    </a:cubicBezTo>
                    <a:cubicBezTo>
                      <a:pt x="3600" y="1288"/>
                      <a:pt x="2329" y="2345"/>
                      <a:pt x="1431" y="3676"/>
                    </a:cubicBezTo>
                    <a:cubicBezTo>
                      <a:pt x="527" y="5012"/>
                      <a:pt x="1" y="6617"/>
                      <a:pt x="1" y="8343"/>
                    </a:cubicBezTo>
                    <a:cubicBezTo>
                      <a:pt x="1" y="9498"/>
                      <a:pt x="237" y="10593"/>
                      <a:pt x="658" y="11590"/>
                    </a:cubicBezTo>
                    <a:cubicBezTo>
                      <a:pt x="1294" y="13091"/>
                      <a:pt x="2351" y="14368"/>
                      <a:pt x="3682" y="15265"/>
                    </a:cubicBezTo>
                    <a:cubicBezTo>
                      <a:pt x="5013" y="16165"/>
                      <a:pt x="6623" y="16690"/>
                      <a:pt x="8348" y="16690"/>
                    </a:cubicBezTo>
                    <a:cubicBezTo>
                      <a:pt x="9498" y="16690"/>
                      <a:pt x="10600" y="16454"/>
                      <a:pt x="11596" y="16033"/>
                    </a:cubicBezTo>
                    <a:cubicBezTo>
                      <a:pt x="13098" y="15402"/>
                      <a:pt x="14369" y="14340"/>
                      <a:pt x="15267" y="13010"/>
                    </a:cubicBezTo>
                    <a:cubicBezTo>
                      <a:pt x="16170" y="11678"/>
                      <a:pt x="16696" y="10073"/>
                      <a:pt x="16696" y="8343"/>
                    </a:cubicBezTo>
                    <a:cubicBezTo>
                      <a:pt x="16696" y="7193"/>
                      <a:pt x="16460" y="6096"/>
                      <a:pt x="16038" y="5095"/>
                    </a:cubicBezTo>
                    <a:cubicBezTo>
                      <a:pt x="15403" y="3599"/>
                      <a:pt x="14346" y="2322"/>
                      <a:pt x="13015" y="1425"/>
                    </a:cubicBezTo>
                    <a:cubicBezTo>
                      <a:pt x="11685" y="527"/>
                      <a:pt x="10074" y="1"/>
                      <a:pt x="83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9" name="Google Shape;1183;p28">
                <a:extLst>
                  <a:ext uri="{FF2B5EF4-FFF2-40B4-BE49-F238E27FC236}">
                    <a16:creationId xmlns:a16="http://schemas.microsoft.com/office/drawing/2014/main" id="{A56D494D-B48C-49F0-B368-45CEDFFF409A}"/>
                  </a:ext>
                </a:extLst>
              </p:cNvPr>
              <p:cNvSpPr/>
              <p:nvPr/>
            </p:nvSpPr>
            <p:spPr>
              <a:xfrm>
                <a:off x="5769976" y="904336"/>
                <a:ext cx="780862" cy="745712"/>
              </a:xfrm>
              <a:custGeom>
                <a:avLst/>
                <a:gdLst/>
                <a:ahLst/>
                <a:cxnLst/>
                <a:rect l="l" t="t" r="r" b="b"/>
                <a:pathLst>
                  <a:path w="31234" h="29831" extrusionOk="0">
                    <a:moveTo>
                      <a:pt x="20042" y="504"/>
                    </a:moveTo>
                    <a:cubicBezTo>
                      <a:pt x="20125" y="504"/>
                      <a:pt x="20207" y="521"/>
                      <a:pt x="20289" y="544"/>
                    </a:cubicBezTo>
                    <a:cubicBezTo>
                      <a:pt x="20355" y="565"/>
                      <a:pt x="20414" y="597"/>
                      <a:pt x="20475" y="636"/>
                    </a:cubicBezTo>
                    <a:cubicBezTo>
                      <a:pt x="20590" y="708"/>
                      <a:pt x="20694" y="806"/>
                      <a:pt x="20798" y="943"/>
                    </a:cubicBezTo>
                    <a:cubicBezTo>
                      <a:pt x="20886" y="1058"/>
                      <a:pt x="20968" y="1194"/>
                      <a:pt x="21051" y="1353"/>
                    </a:cubicBezTo>
                    <a:cubicBezTo>
                      <a:pt x="21187" y="1622"/>
                      <a:pt x="21308" y="1945"/>
                      <a:pt x="21423" y="2285"/>
                    </a:cubicBezTo>
                    <a:cubicBezTo>
                      <a:pt x="21511" y="2542"/>
                      <a:pt x="21592" y="2805"/>
                      <a:pt x="21680" y="3068"/>
                    </a:cubicBezTo>
                    <a:cubicBezTo>
                      <a:pt x="21812" y="3462"/>
                      <a:pt x="21948" y="3851"/>
                      <a:pt x="22118" y="4197"/>
                    </a:cubicBezTo>
                    <a:cubicBezTo>
                      <a:pt x="22206" y="4366"/>
                      <a:pt x="22299" y="4531"/>
                      <a:pt x="22408" y="4673"/>
                    </a:cubicBezTo>
                    <a:cubicBezTo>
                      <a:pt x="22518" y="4816"/>
                      <a:pt x="22638" y="4947"/>
                      <a:pt x="22780" y="5051"/>
                    </a:cubicBezTo>
                    <a:cubicBezTo>
                      <a:pt x="22962" y="5183"/>
                      <a:pt x="23164" y="5269"/>
                      <a:pt x="23384" y="5330"/>
                    </a:cubicBezTo>
                    <a:cubicBezTo>
                      <a:pt x="23576" y="5385"/>
                      <a:pt x="23778" y="5423"/>
                      <a:pt x="23991" y="5446"/>
                    </a:cubicBezTo>
                    <a:cubicBezTo>
                      <a:pt x="24358" y="5489"/>
                      <a:pt x="24759" y="5494"/>
                      <a:pt x="25153" y="5499"/>
                    </a:cubicBezTo>
                    <a:cubicBezTo>
                      <a:pt x="25449" y="5499"/>
                      <a:pt x="25738" y="5499"/>
                      <a:pt x="26023" y="5506"/>
                    </a:cubicBezTo>
                    <a:cubicBezTo>
                      <a:pt x="26238" y="5511"/>
                      <a:pt x="26440" y="5522"/>
                      <a:pt x="26632" y="5539"/>
                    </a:cubicBezTo>
                    <a:cubicBezTo>
                      <a:pt x="26916" y="5572"/>
                      <a:pt x="27174" y="5620"/>
                      <a:pt x="27376" y="5703"/>
                    </a:cubicBezTo>
                    <a:cubicBezTo>
                      <a:pt x="27480" y="5747"/>
                      <a:pt x="27573" y="5790"/>
                      <a:pt x="27644" y="5845"/>
                    </a:cubicBezTo>
                    <a:cubicBezTo>
                      <a:pt x="27722" y="5900"/>
                      <a:pt x="27788" y="5960"/>
                      <a:pt x="27841" y="6037"/>
                    </a:cubicBezTo>
                    <a:cubicBezTo>
                      <a:pt x="27897" y="6119"/>
                      <a:pt x="27940" y="6207"/>
                      <a:pt x="27968" y="6316"/>
                    </a:cubicBezTo>
                    <a:cubicBezTo>
                      <a:pt x="28001" y="6420"/>
                      <a:pt x="28012" y="6541"/>
                      <a:pt x="28012" y="6677"/>
                    </a:cubicBezTo>
                    <a:cubicBezTo>
                      <a:pt x="28012" y="6930"/>
                      <a:pt x="27962" y="7225"/>
                      <a:pt x="27881" y="7537"/>
                    </a:cubicBezTo>
                    <a:cubicBezTo>
                      <a:pt x="27826" y="7779"/>
                      <a:pt x="27749" y="8025"/>
                      <a:pt x="27667" y="8282"/>
                    </a:cubicBezTo>
                    <a:cubicBezTo>
                      <a:pt x="27546" y="8666"/>
                      <a:pt x="27414" y="9055"/>
                      <a:pt x="27310" y="9443"/>
                    </a:cubicBezTo>
                    <a:cubicBezTo>
                      <a:pt x="27257" y="9635"/>
                      <a:pt x="27212" y="9827"/>
                      <a:pt x="27179" y="10014"/>
                    </a:cubicBezTo>
                    <a:cubicBezTo>
                      <a:pt x="27151" y="10199"/>
                      <a:pt x="27130" y="10386"/>
                      <a:pt x="27130" y="10567"/>
                    </a:cubicBezTo>
                    <a:cubicBezTo>
                      <a:pt x="27130" y="10764"/>
                      <a:pt x="27151" y="10961"/>
                      <a:pt x="27217" y="11147"/>
                    </a:cubicBezTo>
                    <a:cubicBezTo>
                      <a:pt x="27283" y="11356"/>
                      <a:pt x="27393" y="11541"/>
                      <a:pt x="27535" y="11717"/>
                    </a:cubicBezTo>
                    <a:cubicBezTo>
                      <a:pt x="27656" y="11875"/>
                      <a:pt x="27798" y="12018"/>
                      <a:pt x="27957" y="12160"/>
                    </a:cubicBezTo>
                    <a:cubicBezTo>
                      <a:pt x="28231" y="12407"/>
                      <a:pt x="28543" y="12643"/>
                      <a:pt x="28860" y="12873"/>
                    </a:cubicBezTo>
                    <a:cubicBezTo>
                      <a:pt x="29102" y="13048"/>
                      <a:pt x="29343" y="13217"/>
                      <a:pt x="29567" y="13393"/>
                    </a:cubicBezTo>
                    <a:cubicBezTo>
                      <a:pt x="29732" y="13518"/>
                      <a:pt x="29891" y="13650"/>
                      <a:pt x="30038" y="13781"/>
                    </a:cubicBezTo>
                    <a:cubicBezTo>
                      <a:pt x="30252" y="13973"/>
                      <a:pt x="30427" y="14170"/>
                      <a:pt x="30548" y="14357"/>
                    </a:cubicBezTo>
                    <a:cubicBezTo>
                      <a:pt x="30602" y="14455"/>
                      <a:pt x="30652" y="14549"/>
                      <a:pt x="30680" y="14642"/>
                    </a:cubicBezTo>
                    <a:cubicBezTo>
                      <a:pt x="30707" y="14734"/>
                      <a:pt x="30723" y="14822"/>
                      <a:pt x="30723" y="14915"/>
                    </a:cubicBezTo>
                    <a:cubicBezTo>
                      <a:pt x="30723" y="14986"/>
                      <a:pt x="30718" y="15057"/>
                      <a:pt x="30695" y="15128"/>
                    </a:cubicBezTo>
                    <a:cubicBezTo>
                      <a:pt x="30663" y="15260"/>
                      <a:pt x="30597" y="15398"/>
                      <a:pt x="30503" y="15535"/>
                    </a:cubicBezTo>
                    <a:cubicBezTo>
                      <a:pt x="30422" y="15661"/>
                      <a:pt x="30313" y="15780"/>
                      <a:pt x="30192" y="15907"/>
                    </a:cubicBezTo>
                    <a:cubicBezTo>
                      <a:pt x="29972" y="16121"/>
                      <a:pt x="29704" y="16334"/>
                      <a:pt x="29419" y="16553"/>
                    </a:cubicBezTo>
                    <a:cubicBezTo>
                      <a:pt x="29201" y="16712"/>
                      <a:pt x="28976" y="16877"/>
                      <a:pt x="28751" y="17041"/>
                    </a:cubicBezTo>
                    <a:cubicBezTo>
                      <a:pt x="28423" y="17282"/>
                      <a:pt x="28094" y="17534"/>
                      <a:pt x="27820" y="17797"/>
                    </a:cubicBezTo>
                    <a:cubicBezTo>
                      <a:pt x="27684" y="17934"/>
                      <a:pt x="27563" y="18070"/>
                      <a:pt x="27459" y="18218"/>
                    </a:cubicBezTo>
                    <a:cubicBezTo>
                      <a:pt x="27355" y="18361"/>
                      <a:pt x="27267" y="18520"/>
                      <a:pt x="27217" y="18684"/>
                    </a:cubicBezTo>
                    <a:cubicBezTo>
                      <a:pt x="27151" y="18870"/>
                      <a:pt x="27130" y="19067"/>
                      <a:pt x="27130" y="19264"/>
                    </a:cubicBezTo>
                    <a:cubicBezTo>
                      <a:pt x="27130" y="19587"/>
                      <a:pt x="27191" y="19921"/>
                      <a:pt x="27278" y="20262"/>
                    </a:cubicBezTo>
                    <a:cubicBezTo>
                      <a:pt x="27338" y="20518"/>
                      <a:pt x="27421" y="20776"/>
                      <a:pt x="27502" y="21033"/>
                    </a:cubicBezTo>
                    <a:cubicBezTo>
                      <a:pt x="27623" y="21422"/>
                      <a:pt x="27755" y="21812"/>
                      <a:pt x="27853" y="22173"/>
                    </a:cubicBezTo>
                    <a:cubicBezTo>
                      <a:pt x="27902" y="22353"/>
                      <a:pt x="27940" y="22529"/>
                      <a:pt x="27968" y="22694"/>
                    </a:cubicBezTo>
                    <a:cubicBezTo>
                      <a:pt x="27995" y="22858"/>
                      <a:pt x="28012" y="23010"/>
                      <a:pt x="28012" y="23154"/>
                    </a:cubicBezTo>
                    <a:cubicBezTo>
                      <a:pt x="28012" y="23290"/>
                      <a:pt x="28001" y="23410"/>
                      <a:pt x="27968" y="23515"/>
                    </a:cubicBezTo>
                    <a:cubicBezTo>
                      <a:pt x="27940" y="23624"/>
                      <a:pt x="27897" y="23718"/>
                      <a:pt x="27841" y="23799"/>
                    </a:cubicBezTo>
                    <a:cubicBezTo>
                      <a:pt x="27798" y="23854"/>
                      <a:pt x="27755" y="23903"/>
                      <a:pt x="27700" y="23948"/>
                    </a:cubicBezTo>
                    <a:cubicBezTo>
                      <a:pt x="27596" y="24029"/>
                      <a:pt x="27464" y="24100"/>
                      <a:pt x="27310" y="24155"/>
                    </a:cubicBezTo>
                    <a:cubicBezTo>
                      <a:pt x="27168" y="24205"/>
                      <a:pt x="27015" y="24238"/>
                      <a:pt x="26840" y="24265"/>
                    </a:cubicBezTo>
                    <a:cubicBezTo>
                      <a:pt x="26544" y="24309"/>
                      <a:pt x="26198" y="24325"/>
                      <a:pt x="25837" y="24330"/>
                    </a:cubicBezTo>
                    <a:cubicBezTo>
                      <a:pt x="25703" y="24334"/>
                      <a:pt x="25566" y="24334"/>
                      <a:pt x="25428" y="24334"/>
                    </a:cubicBezTo>
                    <a:cubicBezTo>
                      <a:pt x="25291" y="24334"/>
                      <a:pt x="25153" y="24334"/>
                      <a:pt x="25015" y="24337"/>
                    </a:cubicBezTo>
                    <a:cubicBezTo>
                      <a:pt x="24600" y="24337"/>
                      <a:pt x="24183" y="24353"/>
                      <a:pt x="23806" y="24408"/>
                    </a:cubicBezTo>
                    <a:cubicBezTo>
                      <a:pt x="23614" y="24441"/>
                      <a:pt x="23432" y="24479"/>
                      <a:pt x="23258" y="24539"/>
                    </a:cubicBezTo>
                    <a:cubicBezTo>
                      <a:pt x="23088" y="24600"/>
                      <a:pt x="22924" y="24676"/>
                      <a:pt x="22780" y="24780"/>
                    </a:cubicBezTo>
                    <a:cubicBezTo>
                      <a:pt x="22606" y="24911"/>
                      <a:pt x="22458" y="25076"/>
                      <a:pt x="22332" y="25268"/>
                    </a:cubicBezTo>
                    <a:cubicBezTo>
                      <a:pt x="22222" y="25432"/>
                      <a:pt x="22123" y="25612"/>
                      <a:pt x="22042" y="25804"/>
                    </a:cubicBezTo>
                    <a:cubicBezTo>
                      <a:pt x="21888" y="26144"/>
                      <a:pt x="21762" y="26516"/>
                      <a:pt x="21637" y="26894"/>
                    </a:cubicBezTo>
                    <a:cubicBezTo>
                      <a:pt x="21543" y="27174"/>
                      <a:pt x="21455" y="27452"/>
                      <a:pt x="21362" y="27722"/>
                    </a:cubicBezTo>
                    <a:cubicBezTo>
                      <a:pt x="21291" y="27919"/>
                      <a:pt x="21215" y="28110"/>
                      <a:pt x="21137" y="28286"/>
                    </a:cubicBezTo>
                    <a:cubicBezTo>
                      <a:pt x="21023" y="28554"/>
                      <a:pt x="20891" y="28779"/>
                      <a:pt x="20749" y="28948"/>
                    </a:cubicBezTo>
                    <a:cubicBezTo>
                      <a:pt x="20677" y="29036"/>
                      <a:pt x="20606" y="29107"/>
                      <a:pt x="20530" y="29161"/>
                    </a:cubicBezTo>
                    <a:cubicBezTo>
                      <a:pt x="20454" y="29216"/>
                      <a:pt x="20371" y="29260"/>
                      <a:pt x="20289" y="29287"/>
                    </a:cubicBezTo>
                    <a:cubicBezTo>
                      <a:pt x="20207" y="29315"/>
                      <a:pt x="20125" y="29326"/>
                      <a:pt x="20042" y="29326"/>
                    </a:cubicBezTo>
                    <a:cubicBezTo>
                      <a:pt x="19911" y="29326"/>
                      <a:pt x="19769" y="29299"/>
                      <a:pt x="19610" y="29244"/>
                    </a:cubicBezTo>
                    <a:cubicBezTo>
                      <a:pt x="19473" y="29194"/>
                      <a:pt x="19325" y="29128"/>
                      <a:pt x="19177" y="29047"/>
                    </a:cubicBezTo>
                    <a:cubicBezTo>
                      <a:pt x="18909" y="28905"/>
                      <a:pt x="18629" y="28713"/>
                      <a:pt x="18339" y="28511"/>
                    </a:cubicBezTo>
                    <a:cubicBezTo>
                      <a:pt x="18126" y="28357"/>
                      <a:pt x="17901" y="28192"/>
                      <a:pt x="17676" y="28033"/>
                    </a:cubicBezTo>
                    <a:cubicBezTo>
                      <a:pt x="17342" y="27798"/>
                      <a:pt x="17008" y="27568"/>
                      <a:pt x="16663" y="27398"/>
                    </a:cubicBezTo>
                    <a:cubicBezTo>
                      <a:pt x="16493" y="27310"/>
                      <a:pt x="16318" y="27239"/>
                      <a:pt x="16149" y="27189"/>
                    </a:cubicBezTo>
                    <a:cubicBezTo>
                      <a:pt x="15972" y="27136"/>
                      <a:pt x="15798" y="27108"/>
                      <a:pt x="15616" y="27108"/>
                    </a:cubicBezTo>
                    <a:cubicBezTo>
                      <a:pt x="15408" y="27108"/>
                      <a:pt x="15206" y="27146"/>
                      <a:pt x="15004" y="27217"/>
                    </a:cubicBezTo>
                    <a:cubicBezTo>
                      <a:pt x="14827" y="27272"/>
                      <a:pt x="14653" y="27354"/>
                      <a:pt x="14478" y="27447"/>
                    </a:cubicBezTo>
                    <a:cubicBezTo>
                      <a:pt x="14177" y="27606"/>
                      <a:pt x="13874" y="27809"/>
                      <a:pt x="13579" y="28018"/>
                    </a:cubicBezTo>
                    <a:cubicBezTo>
                      <a:pt x="13355" y="28175"/>
                      <a:pt x="13136" y="28340"/>
                      <a:pt x="12916" y="28493"/>
                    </a:cubicBezTo>
                    <a:cubicBezTo>
                      <a:pt x="12593" y="28723"/>
                      <a:pt x="12276" y="28938"/>
                      <a:pt x="11980" y="29090"/>
                    </a:cubicBezTo>
                    <a:cubicBezTo>
                      <a:pt x="11832" y="29168"/>
                      <a:pt x="11690" y="29222"/>
                      <a:pt x="11558" y="29266"/>
                    </a:cubicBezTo>
                    <a:cubicBezTo>
                      <a:pt x="11427" y="29305"/>
                      <a:pt x="11306" y="29326"/>
                      <a:pt x="11197" y="29326"/>
                    </a:cubicBezTo>
                    <a:cubicBezTo>
                      <a:pt x="11109" y="29326"/>
                      <a:pt x="11027" y="29315"/>
                      <a:pt x="10944" y="29287"/>
                    </a:cubicBezTo>
                    <a:cubicBezTo>
                      <a:pt x="10879" y="29266"/>
                      <a:pt x="10818" y="29239"/>
                      <a:pt x="10759" y="29201"/>
                    </a:cubicBezTo>
                    <a:cubicBezTo>
                      <a:pt x="10643" y="29123"/>
                      <a:pt x="10539" y="29025"/>
                      <a:pt x="10436" y="28888"/>
                    </a:cubicBezTo>
                    <a:cubicBezTo>
                      <a:pt x="10347" y="28773"/>
                      <a:pt x="10266" y="28635"/>
                      <a:pt x="10183" y="28483"/>
                    </a:cubicBezTo>
                    <a:cubicBezTo>
                      <a:pt x="10046" y="28208"/>
                      <a:pt x="9925" y="27886"/>
                      <a:pt x="9811" y="27546"/>
                    </a:cubicBezTo>
                    <a:cubicBezTo>
                      <a:pt x="9723" y="27288"/>
                      <a:pt x="9642" y="27025"/>
                      <a:pt x="9553" y="26762"/>
                    </a:cubicBezTo>
                    <a:cubicBezTo>
                      <a:pt x="9422" y="26368"/>
                      <a:pt x="9285" y="25980"/>
                      <a:pt x="9116" y="25634"/>
                    </a:cubicBezTo>
                    <a:cubicBezTo>
                      <a:pt x="9028" y="25465"/>
                      <a:pt x="8934" y="25306"/>
                      <a:pt x="8825" y="25158"/>
                    </a:cubicBezTo>
                    <a:cubicBezTo>
                      <a:pt x="8715" y="25015"/>
                      <a:pt x="8595" y="24884"/>
                      <a:pt x="8452" y="24780"/>
                    </a:cubicBezTo>
                    <a:cubicBezTo>
                      <a:pt x="8272" y="24648"/>
                      <a:pt x="8069" y="24560"/>
                      <a:pt x="7850" y="24501"/>
                    </a:cubicBezTo>
                    <a:cubicBezTo>
                      <a:pt x="7658" y="24446"/>
                      <a:pt x="7455" y="24408"/>
                      <a:pt x="7243" y="24385"/>
                    </a:cubicBezTo>
                    <a:cubicBezTo>
                      <a:pt x="6874" y="24342"/>
                      <a:pt x="6475" y="24337"/>
                      <a:pt x="6080" y="24337"/>
                    </a:cubicBezTo>
                    <a:cubicBezTo>
                      <a:pt x="5785" y="24330"/>
                      <a:pt x="5494" y="24337"/>
                      <a:pt x="5210" y="24325"/>
                    </a:cubicBezTo>
                    <a:cubicBezTo>
                      <a:pt x="4996" y="24320"/>
                      <a:pt x="4794" y="24309"/>
                      <a:pt x="4602" y="24292"/>
                    </a:cubicBezTo>
                    <a:cubicBezTo>
                      <a:pt x="4318" y="24259"/>
                      <a:pt x="4060" y="24211"/>
                      <a:pt x="3858" y="24128"/>
                    </a:cubicBezTo>
                    <a:cubicBezTo>
                      <a:pt x="3752" y="24090"/>
                      <a:pt x="3660" y="24041"/>
                      <a:pt x="3588" y="23986"/>
                    </a:cubicBezTo>
                    <a:cubicBezTo>
                      <a:pt x="3512" y="23931"/>
                      <a:pt x="3446" y="23870"/>
                      <a:pt x="3391" y="23799"/>
                    </a:cubicBezTo>
                    <a:cubicBezTo>
                      <a:pt x="3337" y="23718"/>
                      <a:pt x="3292" y="23624"/>
                      <a:pt x="3266" y="23515"/>
                    </a:cubicBezTo>
                    <a:cubicBezTo>
                      <a:pt x="3233" y="23410"/>
                      <a:pt x="3221" y="23290"/>
                      <a:pt x="3221" y="23154"/>
                    </a:cubicBezTo>
                    <a:cubicBezTo>
                      <a:pt x="3221" y="22901"/>
                      <a:pt x="3271" y="22611"/>
                      <a:pt x="3353" y="22293"/>
                    </a:cubicBezTo>
                    <a:cubicBezTo>
                      <a:pt x="3408" y="22052"/>
                      <a:pt x="3484" y="21806"/>
                      <a:pt x="3567" y="21549"/>
                    </a:cubicBezTo>
                    <a:cubicBezTo>
                      <a:pt x="3687" y="21165"/>
                      <a:pt x="3818" y="20776"/>
                      <a:pt x="3923" y="20387"/>
                    </a:cubicBezTo>
                    <a:cubicBezTo>
                      <a:pt x="3977" y="20196"/>
                      <a:pt x="4022" y="20004"/>
                      <a:pt x="4055" y="19817"/>
                    </a:cubicBezTo>
                    <a:cubicBezTo>
                      <a:pt x="4081" y="19631"/>
                      <a:pt x="4103" y="19445"/>
                      <a:pt x="4103" y="19264"/>
                    </a:cubicBezTo>
                    <a:cubicBezTo>
                      <a:pt x="4103" y="19067"/>
                      <a:pt x="4081" y="18870"/>
                      <a:pt x="4022" y="18684"/>
                    </a:cubicBezTo>
                    <a:cubicBezTo>
                      <a:pt x="3950" y="18475"/>
                      <a:pt x="3840" y="18290"/>
                      <a:pt x="3698" y="18114"/>
                    </a:cubicBezTo>
                    <a:cubicBezTo>
                      <a:pt x="3578" y="17961"/>
                      <a:pt x="3436" y="17813"/>
                      <a:pt x="3277" y="17671"/>
                    </a:cubicBezTo>
                    <a:cubicBezTo>
                      <a:pt x="3003" y="17424"/>
                      <a:pt x="2690" y="17188"/>
                      <a:pt x="2372" y="16958"/>
                    </a:cubicBezTo>
                    <a:cubicBezTo>
                      <a:pt x="2132" y="16783"/>
                      <a:pt x="1891" y="16614"/>
                      <a:pt x="1666" y="16438"/>
                    </a:cubicBezTo>
                    <a:cubicBezTo>
                      <a:pt x="1502" y="16312"/>
                      <a:pt x="1343" y="16180"/>
                      <a:pt x="1196" y="16055"/>
                    </a:cubicBezTo>
                    <a:cubicBezTo>
                      <a:pt x="981" y="15858"/>
                      <a:pt x="806" y="15661"/>
                      <a:pt x="686" y="15474"/>
                    </a:cubicBezTo>
                    <a:cubicBezTo>
                      <a:pt x="630" y="15376"/>
                      <a:pt x="582" y="15282"/>
                      <a:pt x="554" y="15189"/>
                    </a:cubicBezTo>
                    <a:cubicBezTo>
                      <a:pt x="526" y="15102"/>
                      <a:pt x="511" y="15009"/>
                      <a:pt x="511" y="14915"/>
                    </a:cubicBezTo>
                    <a:cubicBezTo>
                      <a:pt x="511" y="14845"/>
                      <a:pt x="516" y="14774"/>
                      <a:pt x="538" y="14701"/>
                    </a:cubicBezTo>
                    <a:cubicBezTo>
                      <a:pt x="571" y="14570"/>
                      <a:pt x="637" y="14433"/>
                      <a:pt x="729" y="14296"/>
                    </a:cubicBezTo>
                    <a:cubicBezTo>
                      <a:pt x="812" y="14170"/>
                      <a:pt x="921" y="14051"/>
                      <a:pt x="1042" y="13924"/>
                    </a:cubicBezTo>
                    <a:cubicBezTo>
                      <a:pt x="1261" y="13710"/>
                      <a:pt x="1529" y="13497"/>
                      <a:pt x="1813" y="13278"/>
                    </a:cubicBezTo>
                    <a:cubicBezTo>
                      <a:pt x="2033" y="13119"/>
                      <a:pt x="2258" y="12954"/>
                      <a:pt x="2483" y="12795"/>
                    </a:cubicBezTo>
                    <a:cubicBezTo>
                      <a:pt x="2811" y="12549"/>
                      <a:pt x="3140" y="12297"/>
                      <a:pt x="3413" y="12034"/>
                    </a:cubicBezTo>
                    <a:cubicBezTo>
                      <a:pt x="3550" y="11897"/>
                      <a:pt x="3671" y="11761"/>
                      <a:pt x="3775" y="11612"/>
                    </a:cubicBezTo>
                    <a:cubicBezTo>
                      <a:pt x="3879" y="11470"/>
                      <a:pt x="3967" y="11311"/>
                      <a:pt x="4022" y="11147"/>
                    </a:cubicBezTo>
                    <a:cubicBezTo>
                      <a:pt x="4081" y="10961"/>
                      <a:pt x="4103" y="10764"/>
                      <a:pt x="4103" y="10567"/>
                    </a:cubicBezTo>
                    <a:cubicBezTo>
                      <a:pt x="4103" y="10244"/>
                      <a:pt x="4043" y="9910"/>
                      <a:pt x="3956" y="9569"/>
                    </a:cubicBezTo>
                    <a:cubicBezTo>
                      <a:pt x="3896" y="9312"/>
                      <a:pt x="3813" y="9055"/>
                      <a:pt x="3731" y="8798"/>
                    </a:cubicBezTo>
                    <a:cubicBezTo>
                      <a:pt x="3610" y="8409"/>
                      <a:pt x="3479" y="8019"/>
                      <a:pt x="3380" y="7658"/>
                    </a:cubicBezTo>
                    <a:cubicBezTo>
                      <a:pt x="3332" y="7478"/>
                      <a:pt x="3292" y="7302"/>
                      <a:pt x="3266" y="7137"/>
                    </a:cubicBezTo>
                    <a:cubicBezTo>
                      <a:pt x="3238" y="6973"/>
                      <a:pt x="3221" y="6821"/>
                      <a:pt x="3221" y="6677"/>
                    </a:cubicBezTo>
                    <a:cubicBezTo>
                      <a:pt x="3221" y="6541"/>
                      <a:pt x="3233" y="6420"/>
                      <a:pt x="3266" y="6316"/>
                    </a:cubicBezTo>
                    <a:cubicBezTo>
                      <a:pt x="3292" y="6207"/>
                      <a:pt x="3337" y="6119"/>
                      <a:pt x="3391" y="6037"/>
                    </a:cubicBezTo>
                    <a:cubicBezTo>
                      <a:pt x="3436" y="5977"/>
                      <a:pt x="3479" y="5927"/>
                      <a:pt x="3534" y="5883"/>
                    </a:cubicBezTo>
                    <a:cubicBezTo>
                      <a:pt x="3638" y="5802"/>
                      <a:pt x="3769" y="5729"/>
                      <a:pt x="3929" y="5676"/>
                    </a:cubicBezTo>
                    <a:cubicBezTo>
                      <a:pt x="4065" y="5631"/>
                      <a:pt x="4219" y="5593"/>
                      <a:pt x="4394" y="5565"/>
                    </a:cubicBezTo>
                    <a:cubicBezTo>
                      <a:pt x="4690" y="5522"/>
                      <a:pt x="5034" y="5506"/>
                      <a:pt x="5396" y="5499"/>
                    </a:cubicBezTo>
                    <a:cubicBezTo>
                      <a:pt x="5530" y="5497"/>
                      <a:pt x="5667" y="5497"/>
                      <a:pt x="5805" y="5497"/>
                    </a:cubicBezTo>
                    <a:cubicBezTo>
                      <a:pt x="5942" y="5497"/>
                      <a:pt x="6080" y="5497"/>
                      <a:pt x="6217" y="5494"/>
                    </a:cubicBezTo>
                    <a:cubicBezTo>
                      <a:pt x="6634" y="5494"/>
                      <a:pt x="7051" y="5484"/>
                      <a:pt x="7428" y="5423"/>
                    </a:cubicBezTo>
                    <a:cubicBezTo>
                      <a:pt x="7620" y="5396"/>
                      <a:pt x="7801" y="5352"/>
                      <a:pt x="7976" y="5292"/>
                    </a:cubicBezTo>
                    <a:cubicBezTo>
                      <a:pt x="8146" y="5231"/>
                      <a:pt x="8310" y="5155"/>
                      <a:pt x="8452" y="5051"/>
                    </a:cubicBezTo>
                    <a:cubicBezTo>
                      <a:pt x="8628" y="4920"/>
                      <a:pt x="8775" y="4755"/>
                      <a:pt x="8901" y="4569"/>
                    </a:cubicBezTo>
                    <a:cubicBezTo>
                      <a:pt x="9011" y="4399"/>
                      <a:pt x="9109" y="4218"/>
                      <a:pt x="9192" y="4027"/>
                    </a:cubicBezTo>
                    <a:cubicBezTo>
                      <a:pt x="9346" y="3687"/>
                      <a:pt x="9471" y="3315"/>
                      <a:pt x="9597" y="2943"/>
                    </a:cubicBezTo>
                    <a:cubicBezTo>
                      <a:pt x="9690" y="2657"/>
                      <a:pt x="9778" y="2377"/>
                      <a:pt x="9872" y="2109"/>
                    </a:cubicBezTo>
                    <a:cubicBezTo>
                      <a:pt x="9943" y="1912"/>
                      <a:pt x="10019" y="1720"/>
                      <a:pt x="10095" y="1545"/>
                    </a:cubicBezTo>
                    <a:cubicBezTo>
                      <a:pt x="10211" y="1282"/>
                      <a:pt x="10342" y="1052"/>
                      <a:pt x="10484" y="883"/>
                    </a:cubicBezTo>
                    <a:cubicBezTo>
                      <a:pt x="10555" y="795"/>
                      <a:pt x="10627" y="724"/>
                      <a:pt x="10704" y="668"/>
                    </a:cubicBezTo>
                    <a:cubicBezTo>
                      <a:pt x="10780" y="615"/>
                      <a:pt x="10863" y="570"/>
                      <a:pt x="10944" y="544"/>
                    </a:cubicBezTo>
                    <a:cubicBezTo>
                      <a:pt x="11027" y="521"/>
                      <a:pt x="11109" y="504"/>
                      <a:pt x="11197" y="504"/>
                    </a:cubicBezTo>
                    <a:cubicBezTo>
                      <a:pt x="11323" y="504"/>
                      <a:pt x="11465" y="532"/>
                      <a:pt x="11624" y="587"/>
                    </a:cubicBezTo>
                    <a:cubicBezTo>
                      <a:pt x="11761" y="636"/>
                      <a:pt x="11909" y="701"/>
                      <a:pt x="12056" y="784"/>
                    </a:cubicBezTo>
                    <a:cubicBezTo>
                      <a:pt x="12325" y="926"/>
                      <a:pt x="12605" y="1118"/>
                      <a:pt x="12895" y="1320"/>
                    </a:cubicBezTo>
                    <a:cubicBezTo>
                      <a:pt x="13108" y="1480"/>
                      <a:pt x="13333" y="1639"/>
                      <a:pt x="13558" y="1798"/>
                    </a:cubicBezTo>
                    <a:cubicBezTo>
                      <a:pt x="13891" y="2033"/>
                      <a:pt x="14231" y="2263"/>
                      <a:pt x="14571" y="2433"/>
                    </a:cubicBezTo>
                    <a:cubicBezTo>
                      <a:pt x="14741" y="2521"/>
                      <a:pt x="14916" y="2592"/>
                      <a:pt x="15085" y="2640"/>
                    </a:cubicBezTo>
                    <a:cubicBezTo>
                      <a:pt x="15261" y="2695"/>
                      <a:pt x="15436" y="2723"/>
                      <a:pt x="15616" y="2723"/>
                    </a:cubicBezTo>
                    <a:cubicBezTo>
                      <a:pt x="15825" y="2723"/>
                      <a:pt x="16028" y="2685"/>
                      <a:pt x="16230" y="2614"/>
                    </a:cubicBezTo>
                    <a:cubicBezTo>
                      <a:pt x="16405" y="2559"/>
                      <a:pt x="16581" y="2476"/>
                      <a:pt x="16756" y="2389"/>
                    </a:cubicBezTo>
                    <a:cubicBezTo>
                      <a:pt x="17057" y="2225"/>
                      <a:pt x="17358" y="2022"/>
                      <a:pt x="17654" y="1813"/>
                    </a:cubicBezTo>
                    <a:cubicBezTo>
                      <a:pt x="17879" y="1654"/>
                      <a:pt x="18098" y="1497"/>
                      <a:pt x="18318" y="1338"/>
                    </a:cubicBezTo>
                    <a:cubicBezTo>
                      <a:pt x="18646" y="1108"/>
                      <a:pt x="18958" y="893"/>
                      <a:pt x="19254" y="741"/>
                    </a:cubicBezTo>
                    <a:cubicBezTo>
                      <a:pt x="19402" y="668"/>
                      <a:pt x="19544" y="609"/>
                      <a:pt x="19676" y="565"/>
                    </a:cubicBezTo>
                    <a:cubicBezTo>
                      <a:pt x="19807" y="526"/>
                      <a:pt x="19928" y="504"/>
                      <a:pt x="20042" y="504"/>
                    </a:cubicBezTo>
                    <a:close/>
                    <a:moveTo>
                      <a:pt x="11197" y="1"/>
                    </a:moveTo>
                    <a:cubicBezTo>
                      <a:pt x="11060" y="1"/>
                      <a:pt x="10923" y="18"/>
                      <a:pt x="10792" y="61"/>
                    </a:cubicBezTo>
                    <a:cubicBezTo>
                      <a:pt x="10681" y="99"/>
                      <a:pt x="10578" y="149"/>
                      <a:pt x="10484" y="203"/>
                    </a:cubicBezTo>
                    <a:cubicBezTo>
                      <a:pt x="10309" y="319"/>
                      <a:pt x="10161" y="466"/>
                      <a:pt x="10029" y="636"/>
                    </a:cubicBezTo>
                    <a:cubicBezTo>
                      <a:pt x="9920" y="784"/>
                      <a:pt x="9822" y="948"/>
                      <a:pt x="9734" y="1123"/>
                    </a:cubicBezTo>
                    <a:cubicBezTo>
                      <a:pt x="9581" y="1431"/>
                      <a:pt x="9450" y="1775"/>
                      <a:pt x="9334" y="2121"/>
                    </a:cubicBezTo>
                    <a:cubicBezTo>
                      <a:pt x="9241" y="2384"/>
                      <a:pt x="9159" y="2652"/>
                      <a:pt x="9071" y="2910"/>
                    </a:cubicBezTo>
                    <a:cubicBezTo>
                      <a:pt x="8945" y="3298"/>
                      <a:pt x="8813" y="3666"/>
                      <a:pt x="8661" y="3967"/>
                    </a:cubicBezTo>
                    <a:cubicBezTo>
                      <a:pt x="8583" y="4119"/>
                      <a:pt x="8507" y="4257"/>
                      <a:pt x="8419" y="4372"/>
                    </a:cubicBezTo>
                    <a:cubicBezTo>
                      <a:pt x="8338" y="4481"/>
                      <a:pt x="8244" y="4574"/>
                      <a:pt x="8151" y="4640"/>
                    </a:cubicBezTo>
                    <a:cubicBezTo>
                      <a:pt x="8036" y="4728"/>
                      <a:pt x="7888" y="4794"/>
                      <a:pt x="7708" y="4842"/>
                    </a:cubicBezTo>
                    <a:cubicBezTo>
                      <a:pt x="7554" y="4892"/>
                      <a:pt x="7379" y="4920"/>
                      <a:pt x="7187" y="4941"/>
                    </a:cubicBezTo>
                    <a:cubicBezTo>
                      <a:pt x="6848" y="4980"/>
                      <a:pt x="6470" y="4991"/>
                      <a:pt x="6080" y="4991"/>
                    </a:cubicBezTo>
                    <a:cubicBezTo>
                      <a:pt x="5790" y="4991"/>
                      <a:pt x="5489" y="4991"/>
                      <a:pt x="5198" y="4996"/>
                    </a:cubicBezTo>
                    <a:cubicBezTo>
                      <a:pt x="4975" y="5001"/>
                      <a:pt x="4761" y="5013"/>
                      <a:pt x="4553" y="5034"/>
                    </a:cubicBezTo>
                    <a:cubicBezTo>
                      <a:pt x="4235" y="5067"/>
                      <a:pt x="3939" y="5127"/>
                      <a:pt x="3666" y="5231"/>
                    </a:cubicBezTo>
                    <a:cubicBezTo>
                      <a:pt x="3534" y="5286"/>
                      <a:pt x="3408" y="5352"/>
                      <a:pt x="3292" y="5434"/>
                    </a:cubicBezTo>
                    <a:cubicBezTo>
                      <a:pt x="3173" y="5517"/>
                      <a:pt x="3069" y="5620"/>
                      <a:pt x="2986" y="5736"/>
                    </a:cubicBezTo>
                    <a:cubicBezTo>
                      <a:pt x="2882" y="5873"/>
                      <a:pt x="2816" y="6025"/>
                      <a:pt x="2773" y="6184"/>
                    </a:cubicBezTo>
                    <a:cubicBezTo>
                      <a:pt x="2728" y="6343"/>
                      <a:pt x="2713" y="6508"/>
                      <a:pt x="2713" y="6677"/>
                    </a:cubicBezTo>
                    <a:cubicBezTo>
                      <a:pt x="2713" y="6995"/>
                      <a:pt x="2773" y="7324"/>
                      <a:pt x="2860" y="7663"/>
                    </a:cubicBezTo>
                    <a:cubicBezTo>
                      <a:pt x="2926" y="7916"/>
                      <a:pt x="3003" y="8178"/>
                      <a:pt x="3085" y="8436"/>
                    </a:cubicBezTo>
                    <a:cubicBezTo>
                      <a:pt x="3206" y="8825"/>
                      <a:pt x="3337" y="9208"/>
                      <a:pt x="3436" y="9575"/>
                    </a:cubicBezTo>
                    <a:cubicBezTo>
                      <a:pt x="3484" y="9756"/>
                      <a:pt x="3522" y="9931"/>
                      <a:pt x="3550" y="10095"/>
                    </a:cubicBezTo>
                    <a:cubicBezTo>
                      <a:pt x="3578" y="10265"/>
                      <a:pt x="3595" y="10424"/>
                      <a:pt x="3595" y="10567"/>
                    </a:cubicBezTo>
                    <a:cubicBezTo>
                      <a:pt x="3595" y="10725"/>
                      <a:pt x="3578" y="10868"/>
                      <a:pt x="3539" y="10988"/>
                    </a:cubicBezTo>
                    <a:cubicBezTo>
                      <a:pt x="3496" y="11119"/>
                      <a:pt x="3413" y="11262"/>
                      <a:pt x="3304" y="11404"/>
                    </a:cubicBezTo>
                    <a:cubicBezTo>
                      <a:pt x="3206" y="11531"/>
                      <a:pt x="3079" y="11657"/>
                      <a:pt x="2937" y="11783"/>
                    </a:cubicBezTo>
                    <a:cubicBezTo>
                      <a:pt x="2690" y="12006"/>
                      <a:pt x="2384" y="12236"/>
                      <a:pt x="2071" y="12461"/>
                    </a:cubicBezTo>
                    <a:cubicBezTo>
                      <a:pt x="1836" y="12637"/>
                      <a:pt x="1595" y="12812"/>
                      <a:pt x="1360" y="12987"/>
                    </a:cubicBezTo>
                    <a:cubicBezTo>
                      <a:pt x="1184" y="13124"/>
                      <a:pt x="1014" y="13262"/>
                      <a:pt x="855" y="13404"/>
                    </a:cubicBezTo>
                    <a:cubicBezTo>
                      <a:pt x="620" y="13617"/>
                      <a:pt x="412" y="13842"/>
                      <a:pt x="258" y="14094"/>
                    </a:cubicBezTo>
                    <a:cubicBezTo>
                      <a:pt x="182" y="14215"/>
                      <a:pt x="116" y="14346"/>
                      <a:pt x="72" y="14483"/>
                    </a:cubicBezTo>
                    <a:cubicBezTo>
                      <a:pt x="28" y="14620"/>
                      <a:pt x="1" y="14767"/>
                      <a:pt x="1" y="14915"/>
                    </a:cubicBezTo>
                    <a:cubicBezTo>
                      <a:pt x="1" y="15030"/>
                      <a:pt x="18" y="15146"/>
                      <a:pt x="45" y="15255"/>
                    </a:cubicBezTo>
                    <a:cubicBezTo>
                      <a:pt x="94" y="15457"/>
                      <a:pt x="193" y="15649"/>
                      <a:pt x="314" y="15825"/>
                    </a:cubicBezTo>
                    <a:cubicBezTo>
                      <a:pt x="417" y="15978"/>
                      <a:pt x="544" y="16126"/>
                      <a:pt x="686" y="16263"/>
                    </a:cubicBezTo>
                    <a:cubicBezTo>
                      <a:pt x="926" y="16509"/>
                      <a:pt x="1217" y="16734"/>
                      <a:pt x="1512" y="16958"/>
                    </a:cubicBezTo>
                    <a:cubicBezTo>
                      <a:pt x="1732" y="17123"/>
                      <a:pt x="1962" y="17287"/>
                      <a:pt x="2181" y="17446"/>
                    </a:cubicBezTo>
                    <a:cubicBezTo>
                      <a:pt x="2510" y="17687"/>
                      <a:pt x="2816" y="17928"/>
                      <a:pt x="3057" y="18164"/>
                    </a:cubicBezTo>
                    <a:cubicBezTo>
                      <a:pt x="3178" y="18278"/>
                      <a:pt x="3282" y="18394"/>
                      <a:pt x="3365" y="18508"/>
                    </a:cubicBezTo>
                    <a:cubicBezTo>
                      <a:pt x="3446" y="18624"/>
                      <a:pt x="3501" y="18733"/>
                      <a:pt x="3539" y="18842"/>
                    </a:cubicBezTo>
                    <a:cubicBezTo>
                      <a:pt x="3578" y="18963"/>
                      <a:pt x="3595" y="19105"/>
                      <a:pt x="3595" y="19264"/>
                    </a:cubicBezTo>
                    <a:cubicBezTo>
                      <a:pt x="3595" y="19522"/>
                      <a:pt x="3545" y="19817"/>
                      <a:pt x="3468" y="20136"/>
                    </a:cubicBezTo>
                    <a:cubicBezTo>
                      <a:pt x="3408" y="20376"/>
                      <a:pt x="3332" y="20629"/>
                      <a:pt x="3249" y="20880"/>
                    </a:cubicBezTo>
                    <a:cubicBezTo>
                      <a:pt x="3128" y="21263"/>
                      <a:pt x="2997" y="21658"/>
                      <a:pt x="2893" y="22042"/>
                    </a:cubicBezTo>
                    <a:cubicBezTo>
                      <a:pt x="2839" y="22234"/>
                      <a:pt x="2794" y="22419"/>
                      <a:pt x="2766" y="22606"/>
                    </a:cubicBezTo>
                    <a:cubicBezTo>
                      <a:pt x="2734" y="22792"/>
                      <a:pt x="2713" y="22978"/>
                      <a:pt x="2713" y="23154"/>
                    </a:cubicBezTo>
                    <a:cubicBezTo>
                      <a:pt x="2713" y="23323"/>
                      <a:pt x="2728" y="23488"/>
                      <a:pt x="2773" y="23647"/>
                    </a:cubicBezTo>
                    <a:cubicBezTo>
                      <a:pt x="2816" y="23804"/>
                      <a:pt x="2882" y="23958"/>
                      <a:pt x="2986" y="24095"/>
                    </a:cubicBezTo>
                    <a:cubicBezTo>
                      <a:pt x="3052" y="24188"/>
                      <a:pt x="3128" y="24271"/>
                      <a:pt x="3216" y="24337"/>
                    </a:cubicBezTo>
                    <a:cubicBezTo>
                      <a:pt x="3375" y="24468"/>
                      <a:pt x="3562" y="24567"/>
                      <a:pt x="3759" y="24633"/>
                    </a:cubicBezTo>
                    <a:cubicBezTo>
                      <a:pt x="3934" y="24692"/>
                      <a:pt x="4120" y="24736"/>
                      <a:pt x="4318" y="24764"/>
                    </a:cubicBezTo>
                    <a:cubicBezTo>
                      <a:pt x="4657" y="24818"/>
                      <a:pt x="5018" y="24835"/>
                      <a:pt x="5385" y="24835"/>
                    </a:cubicBezTo>
                    <a:cubicBezTo>
                      <a:pt x="5665" y="24840"/>
                      <a:pt x="5944" y="24840"/>
                      <a:pt x="6217" y="24840"/>
                    </a:cubicBezTo>
                    <a:cubicBezTo>
                      <a:pt x="6623" y="24846"/>
                      <a:pt x="7018" y="24856"/>
                      <a:pt x="7352" y="24911"/>
                    </a:cubicBezTo>
                    <a:cubicBezTo>
                      <a:pt x="7521" y="24934"/>
                      <a:pt x="7675" y="24972"/>
                      <a:pt x="7812" y="25015"/>
                    </a:cubicBezTo>
                    <a:cubicBezTo>
                      <a:pt x="7943" y="25065"/>
                      <a:pt x="8058" y="25119"/>
                      <a:pt x="8151" y="25191"/>
                    </a:cubicBezTo>
                    <a:cubicBezTo>
                      <a:pt x="8267" y="25273"/>
                      <a:pt x="8376" y="25394"/>
                      <a:pt x="8479" y="25546"/>
                    </a:cubicBezTo>
                    <a:cubicBezTo>
                      <a:pt x="8568" y="25678"/>
                      <a:pt x="8656" y="25837"/>
                      <a:pt x="8732" y="26013"/>
                    </a:cubicBezTo>
                    <a:cubicBezTo>
                      <a:pt x="8869" y="26319"/>
                      <a:pt x="8995" y="26681"/>
                      <a:pt x="9116" y="27047"/>
                    </a:cubicBezTo>
                    <a:cubicBezTo>
                      <a:pt x="9208" y="27327"/>
                      <a:pt x="9296" y="27611"/>
                      <a:pt x="9394" y="27891"/>
                    </a:cubicBezTo>
                    <a:cubicBezTo>
                      <a:pt x="9465" y="28099"/>
                      <a:pt x="9548" y="28302"/>
                      <a:pt x="9630" y="28493"/>
                    </a:cubicBezTo>
                    <a:cubicBezTo>
                      <a:pt x="9761" y="28784"/>
                      <a:pt x="9910" y="29052"/>
                      <a:pt x="10095" y="29277"/>
                    </a:cubicBezTo>
                    <a:cubicBezTo>
                      <a:pt x="10188" y="29386"/>
                      <a:pt x="10292" y="29485"/>
                      <a:pt x="10408" y="29573"/>
                    </a:cubicBezTo>
                    <a:cubicBezTo>
                      <a:pt x="10522" y="29654"/>
                      <a:pt x="10649" y="29726"/>
                      <a:pt x="10792" y="29770"/>
                    </a:cubicBezTo>
                    <a:cubicBezTo>
                      <a:pt x="10923" y="29813"/>
                      <a:pt x="11060" y="29830"/>
                      <a:pt x="11197" y="29830"/>
                    </a:cubicBezTo>
                    <a:cubicBezTo>
                      <a:pt x="11394" y="29830"/>
                      <a:pt x="11591" y="29792"/>
                      <a:pt x="11788" y="29720"/>
                    </a:cubicBezTo>
                    <a:cubicBezTo>
                      <a:pt x="11958" y="29666"/>
                      <a:pt x="12127" y="29583"/>
                      <a:pt x="12297" y="29490"/>
                    </a:cubicBezTo>
                    <a:cubicBezTo>
                      <a:pt x="12593" y="29332"/>
                      <a:pt x="12895" y="29128"/>
                      <a:pt x="13184" y="28921"/>
                    </a:cubicBezTo>
                    <a:cubicBezTo>
                      <a:pt x="13409" y="28762"/>
                      <a:pt x="13629" y="28603"/>
                      <a:pt x="13848" y="28450"/>
                    </a:cubicBezTo>
                    <a:cubicBezTo>
                      <a:pt x="14177" y="28215"/>
                      <a:pt x="14494" y="28000"/>
                      <a:pt x="14795" y="27853"/>
                    </a:cubicBezTo>
                    <a:cubicBezTo>
                      <a:pt x="14948" y="27776"/>
                      <a:pt x="15090" y="27715"/>
                      <a:pt x="15234" y="27677"/>
                    </a:cubicBezTo>
                    <a:cubicBezTo>
                      <a:pt x="15370" y="27634"/>
                      <a:pt x="15497" y="27611"/>
                      <a:pt x="15616" y="27611"/>
                    </a:cubicBezTo>
                    <a:cubicBezTo>
                      <a:pt x="15754" y="27611"/>
                      <a:pt x="15907" y="27644"/>
                      <a:pt x="16071" y="27694"/>
                    </a:cubicBezTo>
                    <a:cubicBezTo>
                      <a:pt x="16214" y="27743"/>
                      <a:pt x="16362" y="27809"/>
                      <a:pt x="16515" y="27891"/>
                    </a:cubicBezTo>
                    <a:cubicBezTo>
                      <a:pt x="16789" y="28039"/>
                      <a:pt x="17074" y="28225"/>
                      <a:pt x="17365" y="28433"/>
                    </a:cubicBezTo>
                    <a:cubicBezTo>
                      <a:pt x="17583" y="28587"/>
                      <a:pt x="17802" y="28746"/>
                      <a:pt x="18022" y="28905"/>
                    </a:cubicBezTo>
                    <a:cubicBezTo>
                      <a:pt x="18356" y="29140"/>
                      <a:pt x="18690" y="29370"/>
                      <a:pt x="19023" y="29540"/>
                    </a:cubicBezTo>
                    <a:cubicBezTo>
                      <a:pt x="19188" y="29628"/>
                      <a:pt x="19357" y="29699"/>
                      <a:pt x="19527" y="29748"/>
                    </a:cubicBezTo>
                    <a:cubicBezTo>
                      <a:pt x="19698" y="29803"/>
                      <a:pt x="19867" y="29830"/>
                      <a:pt x="20042" y="29830"/>
                    </a:cubicBezTo>
                    <a:cubicBezTo>
                      <a:pt x="20174" y="29830"/>
                      <a:pt x="20310" y="29813"/>
                      <a:pt x="20442" y="29770"/>
                    </a:cubicBezTo>
                    <a:cubicBezTo>
                      <a:pt x="20552" y="29737"/>
                      <a:pt x="20656" y="29687"/>
                      <a:pt x="20749" y="29628"/>
                    </a:cubicBezTo>
                    <a:cubicBezTo>
                      <a:pt x="20924" y="29512"/>
                      <a:pt x="21072" y="29365"/>
                      <a:pt x="21203" y="29194"/>
                    </a:cubicBezTo>
                    <a:cubicBezTo>
                      <a:pt x="21313" y="29047"/>
                      <a:pt x="21412" y="28883"/>
                      <a:pt x="21499" y="28708"/>
                    </a:cubicBezTo>
                    <a:cubicBezTo>
                      <a:pt x="21653" y="28400"/>
                      <a:pt x="21784" y="28061"/>
                      <a:pt x="21900" y="27710"/>
                    </a:cubicBezTo>
                    <a:cubicBezTo>
                      <a:pt x="21992" y="27447"/>
                      <a:pt x="22075" y="27179"/>
                      <a:pt x="22163" y="26921"/>
                    </a:cubicBezTo>
                    <a:cubicBezTo>
                      <a:pt x="22288" y="26532"/>
                      <a:pt x="22419" y="26165"/>
                      <a:pt x="22573" y="25864"/>
                    </a:cubicBezTo>
                    <a:cubicBezTo>
                      <a:pt x="22649" y="25711"/>
                      <a:pt x="22727" y="25574"/>
                      <a:pt x="22813" y="25465"/>
                    </a:cubicBezTo>
                    <a:cubicBezTo>
                      <a:pt x="22896" y="25349"/>
                      <a:pt x="22989" y="25257"/>
                      <a:pt x="23083" y="25191"/>
                    </a:cubicBezTo>
                    <a:cubicBezTo>
                      <a:pt x="23197" y="25103"/>
                      <a:pt x="23346" y="25037"/>
                      <a:pt x="23526" y="24988"/>
                    </a:cubicBezTo>
                    <a:cubicBezTo>
                      <a:pt x="23680" y="24939"/>
                      <a:pt x="23854" y="24911"/>
                      <a:pt x="24046" y="24889"/>
                    </a:cubicBezTo>
                    <a:cubicBezTo>
                      <a:pt x="24386" y="24851"/>
                      <a:pt x="24764" y="24840"/>
                      <a:pt x="25153" y="24840"/>
                    </a:cubicBezTo>
                    <a:cubicBezTo>
                      <a:pt x="25442" y="24840"/>
                      <a:pt x="25745" y="24840"/>
                      <a:pt x="26034" y="24835"/>
                    </a:cubicBezTo>
                    <a:cubicBezTo>
                      <a:pt x="26259" y="24830"/>
                      <a:pt x="26473" y="24818"/>
                      <a:pt x="26686" y="24797"/>
                    </a:cubicBezTo>
                    <a:cubicBezTo>
                      <a:pt x="26999" y="24764"/>
                      <a:pt x="27295" y="24704"/>
                      <a:pt x="27568" y="24600"/>
                    </a:cubicBezTo>
                    <a:cubicBezTo>
                      <a:pt x="27700" y="24545"/>
                      <a:pt x="27826" y="24479"/>
                      <a:pt x="27940" y="24396"/>
                    </a:cubicBezTo>
                    <a:cubicBezTo>
                      <a:pt x="28061" y="24314"/>
                      <a:pt x="28165" y="24216"/>
                      <a:pt x="28248" y="24095"/>
                    </a:cubicBezTo>
                    <a:cubicBezTo>
                      <a:pt x="28352" y="23958"/>
                      <a:pt x="28417" y="23804"/>
                      <a:pt x="28461" y="23647"/>
                    </a:cubicBezTo>
                    <a:cubicBezTo>
                      <a:pt x="28505" y="23488"/>
                      <a:pt x="28521" y="23323"/>
                      <a:pt x="28521" y="23154"/>
                    </a:cubicBezTo>
                    <a:cubicBezTo>
                      <a:pt x="28521" y="22836"/>
                      <a:pt x="28461" y="22507"/>
                      <a:pt x="28374" y="22168"/>
                    </a:cubicBezTo>
                    <a:cubicBezTo>
                      <a:pt x="28308" y="21915"/>
                      <a:pt x="28231" y="21653"/>
                      <a:pt x="28149" y="21395"/>
                    </a:cubicBezTo>
                    <a:cubicBezTo>
                      <a:pt x="28028" y="21011"/>
                      <a:pt x="27897" y="20623"/>
                      <a:pt x="27798" y="20255"/>
                    </a:cubicBezTo>
                    <a:cubicBezTo>
                      <a:pt x="27749" y="20075"/>
                      <a:pt x="27710" y="19900"/>
                      <a:pt x="27684" y="19736"/>
                    </a:cubicBezTo>
                    <a:cubicBezTo>
                      <a:pt x="27656" y="19565"/>
                      <a:pt x="27639" y="19413"/>
                      <a:pt x="27639" y="19264"/>
                    </a:cubicBezTo>
                    <a:cubicBezTo>
                      <a:pt x="27639" y="19105"/>
                      <a:pt x="27656" y="18963"/>
                      <a:pt x="27700" y="18842"/>
                    </a:cubicBezTo>
                    <a:cubicBezTo>
                      <a:pt x="27738" y="18711"/>
                      <a:pt x="27820" y="18569"/>
                      <a:pt x="27930" y="18427"/>
                    </a:cubicBezTo>
                    <a:cubicBezTo>
                      <a:pt x="28028" y="18300"/>
                      <a:pt x="28154" y="18174"/>
                      <a:pt x="28296" y="18048"/>
                    </a:cubicBezTo>
                    <a:cubicBezTo>
                      <a:pt x="28543" y="17823"/>
                      <a:pt x="28850" y="17600"/>
                      <a:pt x="29163" y="17370"/>
                    </a:cubicBezTo>
                    <a:cubicBezTo>
                      <a:pt x="29398" y="17194"/>
                      <a:pt x="29638" y="17019"/>
                      <a:pt x="29874" y="16844"/>
                    </a:cubicBezTo>
                    <a:cubicBezTo>
                      <a:pt x="30050" y="16706"/>
                      <a:pt x="30220" y="16569"/>
                      <a:pt x="30379" y="16427"/>
                    </a:cubicBezTo>
                    <a:cubicBezTo>
                      <a:pt x="30614" y="16213"/>
                      <a:pt x="30822" y="15989"/>
                      <a:pt x="30975" y="15742"/>
                    </a:cubicBezTo>
                    <a:cubicBezTo>
                      <a:pt x="31052" y="15616"/>
                      <a:pt x="31117" y="15485"/>
                      <a:pt x="31161" y="15348"/>
                    </a:cubicBezTo>
                    <a:cubicBezTo>
                      <a:pt x="31205" y="15211"/>
                      <a:pt x="31233" y="15063"/>
                      <a:pt x="31233" y="14915"/>
                    </a:cubicBezTo>
                    <a:cubicBezTo>
                      <a:pt x="31233" y="14800"/>
                      <a:pt x="31216" y="14685"/>
                      <a:pt x="31188" y="14576"/>
                    </a:cubicBezTo>
                    <a:cubicBezTo>
                      <a:pt x="31140" y="14373"/>
                      <a:pt x="31041" y="14187"/>
                      <a:pt x="30920" y="14006"/>
                    </a:cubicBezTo>
                    <a:cubicBezTo>
                      <a:pt x="30816" y="13853"/>
                      <a:pt x="30690" y="13710"/>
                      <a:pt x="30548" y="13568"/>
                    </a:cubicBezTo>
                    <a:cubicBezTo>
                      <a:pt x="30306" y="13321"/>
                      <a:pt x="30017" y="13097"/>
                      <a:pt x="29721" y="12873"/>
                    </a:cubicBezTo>
                    <a:cubicBezTo>
                      <a:pt x="29502" y="12708"/>
                      <a:pt x="29272" y="12544"/>
                      <a:pt x="29052" y="12385"/>
                    </a:cubicBezTo>
                    <a:cubicBezTo>
                      <a:pt x="28724" y="12144"/>
                      <a:pt x="28417" y="11908"/>
                      <a:pt x="28177" y="11673"/>
                    </a:cubicBezTo>
                    <a:cubicBezTo>
                      <a:pt x="28056" y="11553"/>
                      <a:pt x="27952" y="11437"/>
                      <a:pt x="27869" y="11323"/>
                    </a:cubicBezTo>
                    <a:cubicBezTo>
                      <a:pt x="27788" y="11207"/>
                      <a:pt x="27732" y="11098"/>
                      <a:pt x="27700" y="10988"/>
                    </a:cubicBezTo>
                    <a:cubicBezTo>
                      <a:pt x="27656" y="10868"/>
                      <a:pt x="27639" y="10725"/>
                      <a:pt x="27639" y="10567"/>
                    </a:cubicBezTo>
                    <a:cubicBezTo>
                      <a:pt x="27639" y="10309"/>
                      <a:pt x="27689" y="10014"/>
                      <a:pt x="27765" y="9695"/>
                    </a:cubicBezTo>
                    <a:cubicBezTo>
                      <a:pt x="27826" y="9455"/>
                      <a:pt x="27902" y="9202"/>
                      <a:pt x="27985" y="8950"/>
                    </a:cubicBezTo>
                    <a:cubicBezTo>
                      <a:pt x="28104" y="8568"/>
                      <a:pt x="28236" y="8173"/>
                      <a:pt x="28341" y="7789"/>
                    </a:cubicBezTo>
                    <a:cubicBezTo>
                      <a:pt x="28395" y="7597"/>
                      <a:pt x="28440" y="7412"/>
                      <a:pt x="28466" y="7225"/>
                    </a:cubicBezTo>
                    <a:cubicBezTo>
                      <a:pt x="28499" y="7039"/>
                      <a:pt x="28521" y="6853"/>
                      <a:pt x="28521" y="6677"/>
                    </a:cubicBezTo>
                    <a:cubicBezTo>
                      <a:pt x="28521" y="6508"/>
                      <a:pt x="28505" y="6343"/>
                      <a:pt x="28461" y="6184"/>
                    </a:cubicBezTo>
                    <a:cubicBezTo>
                      <a:pt x="28417" y="6025"/>
                      <a:pt x="28352" y="5873"/>
                      <a:pt x="28248" y="5736"/>
                    </a:cubicBezTo>
                    <a:cubicBezTo>
                      <a:pt x="28182" y="5643"/>
                      <a:pt x="28104" y="5565"/>
                      <a:pt x="28018" y="5494"/>
                    </a:cubicBezTo>
                    <a:cubicBezTo>
                      <a:pt x="27859" y="5363"/>
                      <a:pt x="27672" y="5264"/>
                      <a:pt x="27475" y="5198"/>
                    </a:cubicBezTo>
                    <a:cubicBezTo>
                      <a:pt x="27300" y="5138"/>
                      <a:pt x="27113" y="5095"/>
                      <a:pt x="26916" y="5067"/>
                    </a:cubicBezTo>
                    <a:cubicBezTo>
                      <a:pt x="26577" y="5013"/>
                      <a:pt x="26215" y="5001"/>
                      <a:pt x="25849" y="4996"/>
                    </a:cubicBezTo>
                    <a:cubicBezTo>
                      <a:pt x="25569" y="4991"/>
                      <a:pt x="25290" y="4991"/>
                      <a:pt x="25015" y="4991"/>
                    </a:cubicBezTo>
                    <a:cubicBezTo>
                      <a:pt x="24610" y="4985"/>
                      <a:pt x="24216" y="4974"/>
                      <a:pt x="23882" y="4920"/>
                    </a:cubicBezTo>
                    <a:cubicBezTo>
                      <a:pt x="23712" y="4897"/>
                      <a:pt x="23559" y="4859"/>
                      <a:pt x="23422" y="4816"/>
                    </a:cubicBezTo>
                    <a:cubicBezTo>
                      <a:pt x="23291" y="4766"/>
                      <a:pt x="23175" y="4711"/>
                      <a:pt x="23083" y="4640"/>
                    </a:cubicBezTo>
                    <a:cubicBezTo>
                      <a:pt x="22967" y="4558"/>
                      <a:pt x="22858" y="4437"/>
                      <a:pt x="22754" y="4283"/>
                    </a:cubicBezTo>
                    <a:cubicBezTo>
                      <a:pt x="22666" y="4152"/>
                      <a:pt x="22578" y="3994"/>
                      <a:pt x="22502" y="3818"/>
                    </a:cubicBezTo>
                    <a:cubicBezTo>
                      <a:pt x="22365" y="3512"/>
                      <a:pt x="22239" y="3150"/>
                      <a:pt x="22118" y="2784"/>
                    </a:cubicBezTo>
                    <a:cubicBezTo>
                      <a:pt x="22025" y="2504"/>
                      <a:pt x="21938" y="2220"/>
                      <a:pt x="21839" y="1940"/>
                    </a:cubicBezTo>
                    <a:cubicBezTo>
                      <a:pt x="21768" y="1732"/>
                      <a:pt x="21685" y="1529"/>
                      <a:pt x="21604" y="1338"/>
                    </a:cubicBezTo>
                    <a:cubicBezTo>
                      <a:pt x="21472" y="1047"/>
                      <a:pt x="21324" y="779"/>
                      <a:pt x="21137" y="559"/>
                    </a:cubicBezTo>
                    <a:cubicBezTo>
                      <a:pt x="21045" y="445"/>
                      <a:pt x="20947" y="346"/>
                      <a:pt x="20826" y="258"/>
                    </a:cubicBezTo>
                    <a:cubicBezTo>
                      <a:pt x="20710" y="176"/>
                      <a:pt x="20585" y="105"/>
                      <a:pt x="20442" y="61"/>
                    </a:cubicBezTo>
                    <a:cubicBezTo>
                      <a:pt x="20310" y="18"/>
                      <a:pt x="20174" y="1"/>
                      <a:pt x="20042" y="1"/>
                    </a:cubicBezTo>
                    <a:cubicBezTo>
                      <a:pt x="19840" y="1"/>
                      <a:pt x="19643" y="39"/>
                      <a:pt x="19445" y="110"/>
                    </a:cubicBezTo>
                    <a:cubicBezTo>
                      <a:pt x="19276" y="165"/>
                      <a:pt x="19106" y="248"/>
                      <a:pt x="18935" y="340"/>
                    </a:cubicBezTo>
                    <a:cubicBezTo>
                      <a:pt x="18640" y="499"/>
                      <a:pt x="18339" y="701"/>
                      <a:pt x="18048" y="910"/>
                    </a:cubicBezTo>
                    <a:cubicBezTo>
                      <a:pt x="17825" y="1069"/>
                      <a:pt x="17605" y="1227"/>
                      <a:pt x="17386" y="1386"/>
                    </a:cubicBezTo>
                    <a:cubicBezTo>
                      <a:pt x="17057" y="1616"/>
                      <a:pt x="16740" y="1831"/>
                      <a:pt x="16438" y="1978"/>
                    </a:cubicBezTo>
                    <a:cubicBezTo>
                      <a:pt x="16285" y="2055"/>
                      <a:pt x="16142" y="2114"/>
                      <a:pt x="16000" y="2159"/>
                    </a:cubicBezTo>
                    <a:cubicBezTo>
                      <a:pt x="15863" y="2197"/>
                      <a:pt x="15737" y="2220"/>
                      <a:pt x="15616" y="2220"/>
                    </a:cubicBezTo>
                    <a:cubicBezTo>
                      <a:pt x="15479" y="2220"/>
                      <a:pt x="15327" y="2192"/>
                      <a:pt x="15163" y="2137"/>
                    </a:cubicBezTo>
                    <a:cubicBezTo>
                      <a:pt x="15019" y="2088"/>
                      <a:pt x="14872" y="2022"/>
                      <a:pt x="14718" y="1940"/>
                    </a:cubicBezTo>
                    <a:cubicBezTo>
                      <a:pt x="14445" y="1798"/>
                      <a:pt x="14160" y="1606"/>
                      <a:pt x="13869" y="1398"/>
                    </a:cubicBezTo>
                    <a:cubicBezTo>
                      <a:pt x="13651" y="1244"/>
                      <a:pt x="13431" y="1085"/>
                      <a:pt x="13212" y="926"/>
                    </a:cubicBezTo>
                    <a:cubicBezTo>
                      <a:pt x="12878" y="691"/>
                      <a:pt x="12544" y="466"/>
                      <a:pt x="12210" y="291"/>
                    </a:cubicBezTo>
                    <a:cubicBezTo>
                      <a:pt x="12046" y="203"/>
                      <a:pt x="11876" y="132"/>
                      <a:pt x="11705" y="83"/>
                    </a:cubicBezTo>
                    <a:cubicBezTo>
                      <a:pt x="11536" y="28"/>
                      <a:pt x="11366" y="1"/>
                      <a:pt x="111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0" name="Google Shape;1184;p28">
                <a:extLst>
                  <a:ext uri="{FF2B5EF4-FFF2-40B4-BE49-F238E27FC236}">
                    <a16:creationId xmlns:a16="http://schemas.microsoft.com/office/drawing/2014/main" id="{3D80DFF8-950C-52C3-48B6-5641EC949C9B}"/>
                  </a:ext>
                </a:extLst>
              </p:cNvPr>
              <p:cNvSpPr/>
              <p:nvPr/>
            </p:nvSpPr>
            <p:spPr>
              <a:xfrm>
                <a:off x="6040178" y="957507"/>
                <a:ext cx="57252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89" extrusionOk="0">
                    <a:moveTo>
                      <a:pt x="1146" y="504"/>
                    </a:moveTo>
                    <a:cubicBezTo>
                      <a:pt x="1234" y="504"/>
                      <a:pt x="1315" y="526"/>
                      <a:pt x="1391" y="559"/>
                    </a:cubicBezTo>
                    <a:cubicBezTo>
                      <a:pt x="1507" y="602"/>
                      <a:pt x="1606" y="685"/>
                      <a:pt x="1677" y="789"/>
                    </a:cubicBezTo>
                    <a:cubicBezTo>
                      <a:pt x="1742" y="893"/>
                      <a:pt x="1780" y="1014"/>
                      <a:pt x="1786" y="1145"/>
                    </a:cubicBezTo>
                    <a:cubicBezTo>
                      <a:pt x="1780" y="1232"/>
                      <a:pt x="1765" y="1320"/>
                      <a:pt x="1732" y="1391"/>
                    </a:cubicBezTo>
                    <a:cubicBezTo>
                      <a:pt x="1687" y="1507"/>
                      <a:pt x="1606" y="1605"/>
                      <a:pt x="1502" y="1676"/>
                    </a:cubicBezTo>
                    <a:cubicBezTo>
                      <a:pt x="1398" y="1742"/>
                      <a:pt x="1277" y="1785"/>
                      <a:pt x="1146" y="1785"/>
                    </a:cubicBezTo>
                    <a:cubicBezTo>
                      <a:pt x="1057" y="1785"/>
                      <a:pt x="971" y="1763"/>
                      <a:pt x="893" y="1737"/>
                    </a:cubicBezTo>
                    <a:cubicBezTo>
                      <a:pt x="784" y="1687"/>
                      <a:pt x="685" y="1605"/>
                      <a:pt x="614" y="1500"/>
                    </a:cubicBezTo>
                    <a:cubicBezTo>
                      <a:pt x="543" y="1402"/>
                      <a:pt x="504" y="1277"/>
                      <a:pt x="504" y="1145"/>
                    </a:cubicBezTo>
                    <a:cubicBezTo>
                      <a:pt x="504" y="1057"/>
                      <a:pt x="521" y="974"/>
                      <a:pt x="554" y="898"/>
                    </a:cubicBezTo>
                    <a:cubicBezTo>
                      <a:pt x="603" y="784"/>
                      <a:pt x="685" y="685"/>
                      <a:pt x="789" y="613"/>
                    </a:cubicBezTo>
                    <a:cubicBezTo>
                      <a:pt x="888" y="547"/>
                      <a:pt x="1014" y="504"/>
                      <a:pt x="1146" y="504"/>
                    </a:cubicBezTo>
                    <a:close/>
                    <a:moveTo>
                      <a:pt x="1146" y="0"/>
                    </a:moveTo>
                    <a:cubicBezTo>
                      <a:pt x="986" y="0"/>
                      <a:pt x="833" y="33"/>
                      <a:pt x="696" y="87"/>
                    </a:cubicBezTo>
                    <a:cubicBezTo>
                      <a:pt x="494" y="175"/>
                      <a:pt x="319" y="324"/>
                      <a:pt x="192" y="504"/>
                    </a:cubicBezTo>
                    <a:cubicBezTo>
                      <a:pt x="72" y="685"/>
                      <a:pt x="1" y="909"/>
                      <a:pt x="1" y="1145"/>
                    </a:cubicBezTo>
                    <a:cubicBezTo>
                      <a:pt x="1" y="1303"/>
                      <a:pt x="33" y="1452"/>
                      <a:pt x="89" y="1594"/>
                    </a:cubicBezTo>
                    <a:cubicBezTo>
                      <a:pt x="175" y="1796"/>
                      <a:pt x="319" y="1972"/>
                      <a:pt x="504" y="2098"/>
                    </a:cubicBezTo>
                    <a:cubicBezTo>
                      <a:pt x="685" y="2218"/>
                      <a:pt x="910" y="2289"/>
                      <a:pt x="1146" y="2289"/>
                    </a:cubicBezTo>
                    <a:cubicBezTo>
                      <a:pt x="1305" y="2289"/>
                      <a:pt x="1452" y="2256"/>
                      <a:pt x="1589" y="2202"/>
                    </a:cubicBezTo>
                    <a:cubicBezTo>
                      <a:pt x="1798" y="2114"/>
                      <a:pt x="1972" y="1967"/>
                      <a:pt x="2093" y="1785"/>
                    </a:cubicBezTo>
                    <a:cubicBezTo>
                      <a:pt x="2220" y="1605"/>
                      <a:pt x="2291" y="1381"/>
                      <a:pt x="2291" y="1145"/>
                    </a:cubicBezTo>
                    <a:cubicBezTo>
                      <a:pt x="2291" y="986"/>
                      <a:pt x="2258" y="838"/>
                      <a:pt x="2202" y="701"/>
                    </a:cubicBezTo>
                    <a:cubicBezTo>
                      <a:pt x="2114" y="493"/>
                      <a:pt x="1967" y="317"/>
                      <a:pt x="1786" y="197"/>
                    </a:cubicBezTo>
                    <a:cubicBezTo>
                      <a:pt x="1606" y="71"/>
                      <a:pt x="1381" y="0"/>
                      <a:pt x="11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1" name="Google Shape;1185;p28">
                <a:extLst>
                  <a:ext uri="{FF2B5EF4-FFF2-40B4-BE49-F238E27FC236}">
                    <a16:creationId xmlns:a16="http://schemas.microsoft.com/office/drawing/2014/main" id="{DD7E29BF-A6E3-15A1-91BF-193894164269}"/>
                  </a:ext>
                </a:extLst>
              </p:cNvPr>
              <p:cNvSpPr/>
              <p:nvPr/>
            </p:nvSpPr>
            <p:spPr>
              <a:xfrm>
                <a:off x="6226937" y="957507"/>
                <a:ext cx="57383" cy="57119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89" extrusionOk="0">
                    <a:moveTo>
                      <a:pt x="1150" y="504"/>
                    </a:moveTo>
                    <a:cubicBezTo>
                      <a:pt x="1238" y="504"/>
                      <a:pt x="1321" y="526"/>
                      <a:pt x="1398" y="559"/>
                    </a:cubicBezTo>
                    <a:cubicBezTo>
                      <a:pt x="1512" y="602"/>
                      <a:pt x="1610" y="685"/>
                      <a:pt x="1676" y="789"/>
                    </a:cubicBezTo>
                    <a:cubicBezTo>
                      <a:pt x="1748" y="893"/>
                      <a:pt x="1787" y="1014"/>
                      <a:pt x="1787" y="1145"/>
                    </a:cubicBezTo>
                    <a:cubicBezTo>
                      <a:pt x="1787" y="1232"/>
                      <a:pt x="1770" y="1320"/>
                      <a:pt x="1737" y="1391"/>
                    </a:cubicBezTo>
                    <a:cubicBezTo>
                      <a:pt x="1688" y="1507"/>
                      <a:pt x="1605" y="1605"/>
                      <a:pt x="1507" y="1676"/>
                    </a:cubicBezTo>
                    <a:cubicBezTo>
                      <a:pt x="1403" y="1742"/>
                      <a:pt x="1282" y="1785"/>
                      <a:pt x="1150" y="1785"/>
                    </a:cubicBezTo>
                    <a:cubicBezTo>
                      <a:pt x="1058" y="1785"/>
                      <a:pt x="976" y="1763"/>
                      <a:pt x="899" y="1737"/>
                    </a:cubicBezTo>
                    <a:cubicBezTo>
                      <a:pt x="784" y="1687"/>
                      <a:pt x="685" y="1605"/>
                      <a:pt x="619" y="1500"/>
                    </a:cubicBezTo>
                    <a:cubicBezTo>
                      <a:pt x="548" y="1402"/>
                      <a:pt x="510" y="1277"/>
                      <a:pt x="510" y="1145"/>
                    </a:cubicBezTo>
                    <a:cubicBezTo>
                      <a:pt x="510" y="1057"/>
                      <a:pt x="526" y="974"/>
                      <a:pt x="559" y="898"/>
                    </a:cubicBezTo>
                    <a:cubicBezTo>
                      <a:pt x="609" y="784"/>
                      <a:pt x="690" y="685"/>
                      <a:pt x="789" y="613"/>
                    </a:cubicBezTo>
                    <a:cubicBezTo>
                      <a:pt x="894" y="547"/>
                      <a:pt x="1014" y="504"/>
                      <a:pt x="1150" y="504"/>
                    </a:cubicBezTo>
                    <a:close/>
                    <a:moveTo>
                      <a:pt x="1150" y="0"/>
                    </a:moveTo>
                    <a:cubicBezTo>
                      <a:pt x="993" y="0"/>
                      <a:pt x="839" y="33"/>
                      <a:pt x="702" y="87"/>
                    </a:cubicBezTo>
                    <a:cubicBezTo>
                      <a:pt x="500" y="175"/>
                      <a:pt x="324" y="324"/>
                      <a:pt x="197" y="504"/>
                    </a:cubicBezTo>
                    <a:cubicBezTo>
                      <a:pt x="78" y="685"/>
                      <a:pt x="0" y="909"/>
                      <a:pt x="0" y="1145"/>
                    </a:cubicBezTo>
                    <a:cubicBezTo>
                      <a:pt x="0" y="1303"/>
                      <a:pt x="33" y="1452"/>
                      <a:pt x="93" y="1594"/>
                    </a:cubicBezTo>
                    <a:cubicBezTo>
                      <a:pt x="182" y="1796"/>
                      <a:pt x="324" y="1972"/>
                      <a:pt x="510" y="2098"/>
                    </a:cubicBezTo>
                    <a:cubicBezTo>
                      <a:pt x="690" y="2218"/>
                      <a:pt x="910" y="2289"/>
                      <a:pt x="1150" y="2289"/>
                    </a:cubicBezTo>
                    <a:cubicBezTo>
                      <a:pt x="1304" y="2289"/>
                      <a:pt x="1458" y="2256"/>
                      <a:pt x="1595" y="2202"/>
                    </a:cubicBezTo>
                    <a:cubicBezTo>
                      <a:pt x="1802" y="2114"/>
                      <a:pt x="1972" y="1967"/>
                      <a:pt x="2098" y="1785"/>
                    </a:cubicBezTo>
                    <a:cubicBezTo>
                      <a:pt x="2224" y="1605"/>
                      <a:pt x="2295" y="1381"/>
                      <a:pt x="2295" y="1145"/>
                    </a:cubicBezTo>
                    <a:cubicBezTo>
                      <a:pt x="2295" y="986"/>
                      <a:pt x="2262" y="838"/>
                      <a:pt x="2202" y="701"/>
                    </a:cubicBezTo>
                    <a:cubicBezTo>
                      <a:pt x="2115" y="493"/>
                      <a:pt x="1972" y="317"/>
                      <a:pt x="1792" y="197"/>
                    </a:cubicBezTo>
                    <a:cubicBezTo>
                      <a:pt x="1605" y="71"/>
                      <a:pt x="1387" y="0"/>
                      <a:pt x="11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2" name="Google Shape;1186;p28">
                <a:extLst>
                  <a:ext uri="{FF2B5EF4-FFF2-40B4-BE49-F238E27FC236}">
                    <a16:creationId xmlns:a16="http://schemas.microsoft.com/office/drawing/2014/main" id="{4F4F4E63-EB0A-63CC-6EA9-82EBAC78A793}"/>
                  </a:ext>
                </a:extLst>
              </p:cNvPr>
              <p:cNvSpPr/>
              <p:nvPr/>
            </p:nvSpPr>
            <p:spPr>
              <a:xfrm>
                <a:off x="6380924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7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09" y="1277"/>
                      <a:pt x="509" y="1146"/>
                    </a:cubicBezTo>
                    <a:cubicBezTo>
                      <a:pt x="509" y="1058"/>
                      <a:pt x="527" y="970"/>
                      <a:pt x="559" y="899"/>
                    </a:cubicBezTo>
                    <a:cubicBezTo>
                      <a:pt x="608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1" y="1797"/>
                      <a:pt x="324" y="1973"/>
                      <a:pt x="509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18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1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3" name="Google Shape;1187;p28">
                <a:extLst>
                  <a:ext uri="{FF2B5EF4-FFF2-40B4-BE49-F238E27FC236}">
                    <a16:creationId xmlns:a16="http://schemas.microsoft.com/office/drawing/2014/main" id="{4EFB545B-1CBC-5E79-F537-9DB043A105AD}"/>
                  </a:ext>
                </a:extLst>
              </p:cNvPr>
              <p:cNvSpPr/>
              <p:nvPr/>
            </p:nvSpPr>
            <p:spPr>
              <a:xfrm>
                <a:off x="6439887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291" extrusionOk="0">
                    <a:moveTo>
                      <a:pt x="1151" y="504"/>
                    </a:moveTo>
                    <a:cubicBezTo>
                      <a:pt x="1237" y="504"/>
                      <a:pt x="1320" y="526"/>
                      <a:pt x="1396" y="559"/>
                    </a:cubicBezTo>
                    <a:cubicBezTo>
                      <a:pt x="1512" y="603"/>
                      <a:pt x="1611" y="685"/>
                      <a:pt x="1676" y="789"/>
                    </a:cubicBezTo>
                    <a:cubicBezTo>
                      <a:pt x="1747" y="893"/>
                      <a:pt x="1786" y="1014"/>
                      <a:pt x="1786" y="1145"/>
                    </a:cubicBezTo>
                    <a:cubicBezTo>
                      <a:pt x="1786" y="1234"/>
                      <a:pt x="1768" y="1320"/>
                      <a:pt x="1736" y="1391"/>
                    </a:cubicBezTo>
                    <a:cubicBezTo>
                      <a:pt x="1687" y="1507"/>
                      <a:pt x="1604" y="1606"/>
                      <a:pt x="1506" y="1677"/>
                    </a:cubicBezTo>
                    <a:cubicBezTo>
                      <a:pt x="1402" y="1742"/>
                      <a:pt x="1282" y="1786"/>
                      <a:pt x="1151" y="1786"/>
                    </a:cubicBezTo>
                    <a:cubicBezTo>
                      <a:pt x="1057" y="1786"/>
                      <a:pt x="974" y="1765"/>
                      <a:pt x="898" y="1737"/>
                    </a:cubicBezTo>
                    <a:cubicBezTo>
                      <a:pt x="783" y="1687"/>
                      <a:pt x="684" y="1606"/>
                      <a:pt x="618" y="1502"/>
                    </a:cubicBezTo>
                    <a:cubicBezTo>
                      <a:pt x="547" y="1403"/>
                      <a:pt x="509" y="1277"/>
                      <a:pt x="509" y="1145"/>
                    </a:cubicBezTo>
                    <a:cubicBezTo>
                      <a:pt x="509" y="1057"/>
                      <a:pt x="526" y="976"/>
                      <a:pt x="559" y="898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3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8" y="33"/>
                      <a:pt x="701" y="89"/>
                    </a:cubicBezTo>
                    <a:cubicBezTo>
                      <a:pt x="499" y="175"/>
                      <a:pt x="322" y="324"/>
                      <a:pt x="198" y="504"/>
                    </a:cubicBezTo>
                    <a:cubicBezTo>
                      <a:pt x="77" y="685"/>
                      <a:pt x="0" y="910"/>
                      <a:pt x="0" y="1145"/>
                    </a:cubicBezTo>
                    <a:cubicBezTo>
                      <a:pt x="0" y="1305"/>
                      <a:pt x="33" y="1452"/>
                      <a:pt x="92" y="1595"/>
                    </a:cubicBezTo>
                    <a:cubicBezTo>
                      <a:pt x="181" y="1798"/>
                      <a:pt x="322" y="1972"/>
                      <a:pt x="509" y="2099"/>
                    </a:cubicBezTo>
                    <a:cubicBezTo>
                      <a:pt x="691" y="2219"/>
                      <a:pt x="909" y="2290"/>
                      <a:pt x="1151" y="2290"/>
                    </a:cubicBezTo>
                    <a:cubicBezTo>
                      <a:pt x="1303" y="2290"/>
                      <a:pt x="1457" y="2258"/>
                      <a:pt x="1594" y="2202"/>
                    </a:cubicBezTo>
                    <a:cubicBezTo>
                      <a:pt x="1801" y="2114"/>
                      <a:pt x="1972" y="1967"/>
                      <a:pt x="2097" y="1786"/>
                    </a:cubicBezTo>
                    <a:cubicBezTo>
                      <a:pt x="2223" y="1606"/>
                      <a:pt x="2294" y="1381"/>
                      <a:pt x="2294" y="1145"/>
                    </a:cubicBezTo>
                    <a:cubicBezTo>
                      <a:pt x="2294" y="986"/>
                      <a:pt x="2261" y="839"/>
                      <a:pt x="2202" y="701"/>
                    </a:cubicBezTo>
                    <a:cubicBezTo>
                      <a:pt x="2114" y="493"/>
                      <a:pt x="1972" y="319"/>
                      <a:pt x="1791" y="198"/>
                    </a:cubicBezTo>
                    <a:cubicBezTo>
                      <a:pt x="1604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4" name="Google Shape;1188;p28">
                <a:extLst>
                  <a:ext uri="{FF2B5EF4-FFF2-40B4-BE49-F238E27FC236}">
                    <a16:creationId xmlns:a16="http://schemas.microsoft.com/office/drawing/2014/main" id="{43267D8D-AE19-F815-61B8-083EE01E51B6}"/>
                  </a:ext>
                </a:extLst>
              </p:cNvPr>
              <p:cNvSpPr/>
              <p:nvPr/>
            </p:nvSpPr>
            <p:spPr>
              <a:xfrm>
                <a:off x="6380924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7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09" y="1277"/>
                      <a:pt x="509" y="1145"/>
                    </a:cubicBezTo>
                    <a:cubicBezTo>
                      <a:pt x="509" y="1057"/>
                      <a:pt x="527" y="969"/>
                      <a:pt x="559" y="893"/>
                    </a:cubicBezTo>
                    <a:cubicBezTo>
                      <a:pt x="608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8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1" y="1797"/>
                      <a:pt x="324" y="1972"/>
                      <a:pt x="509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4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18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1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5" name="Google Shape;1189;p28">
                <a:extLst>
                  <a:ext uri="{FF2B5EF4-FFF2-40B4-BE49-F238E27FC236}">
                    <a16:creationId xmlns:a16="http://schemas.microsoft.com/office/drawing/2014/main" id="{E88FBE4E-FA4D-7956-7112-FEB035C67EA4}"/>
                  </a:ext>
                </a:extLst>
              </p:cNvPr>
              <p:cNvSpPr/>
              <p:nvPr/>
            </p:nvSpPr>
            <p:spPr>
              <a:xfrm>
                <a:off x="6226937" y="1539625"/>
                <a:ext cx="57383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0" y="506"/>
                    </a:moveTo>
                    <a:cubicBezTo>
                      <a:pt x="1238" y="506"/>
                      <a:pt x="1321" y="527"/>
                      <a:pt x="1398" y="559"/>
                    </a:cubicBezTo>
                    <a:cubicBezTo>
                      <a:pt x="1512" y="604"/>
                      <a:pt x="1610" y="686"/>
                      <a:pt x="1676" y="789"/>
                    </a:cubicBezTo>
                    <a:cubicBezTo>
                      <a:pt x="1748" y="895"/>
                      <a:pt x="1787" y="1014"/>
                      <a:pt x="1787" y="1146"/>
                    </a:cubicBezTo>
                    <a:cubicBezTo>
                      <a:pt x="1787" y="1234"/>
                      <a:pt x="1770" y="1322"/>
                      <a:pt x="1737" y="1393"/>
                    </a:cubicBezTo>
                    <a:cubicBezTo>
                      <a:pt x="1688" y="1507"/>
                      <a:pt x="1605" y="1606"/>
                      <a:pt x="1507" y="1677"/>
                    </a:cubicBezTo>
                    <a:cubicBezTo>
                      <a:pt x="1403" y="1743"/>
                      <a:pt x="1282" y="1787"/>
                      <a:pt x="1150" y="1787"/>
                    </a:cubicBezTo>
                    <a:cubicBezTo>
                      <a:pt x="1058" y="1787"/>
                      <a:pt x="976" y="1765"/>
                      <a:pt x="899" y="1737"/>
                    </a:cubicBezTo>
                    <a:cubicBezTo>
                      <a:pt x="784" y="1689"/>
                      <a:pt x="685" y="1606"/>
                      <a:pt x="619" y="1502"/>
                    </a:cubicBezTo>
                    <a:cubicBezTo>
                      <a:pt x="548" y="1403"/>
                      <a:pt x="510" y="1277"/>
                      <a:pt x="510" y="1146"/>
                    </a:cubicBezTo>
                    <a:cubicBezTo>
                      <a:pt x="510" y="1059"/>
                      <a:pt x="526" y="976"/>
                      <a:pt x="559" y="900"/>
                    </a:cubicBezTo>
                    <a:cubicBezTo>
                      <a:pt x="609" y="784"/>
                      <a:pt x="690" y="686"/>
                      <a:pt x="789" y="615"/>
                    </a:cubicBezTo>
                    <a:cubicBezTo>
                      <a:pt x="894" y="549"/>
                      <a:pt x="1014" y="506"/>
                      <a:pt x="1150" y="506"/>
                    </a:cubicBezTo>
                    <a:close/>
                    <a:moveTo>
                      <a:pt x="1150" y="1"/>
                    </a:moveTo>
                    <a:cubicBezTo>
                      <a:pt x="993" y="1"/>
                      <a:pt x="839" y="34"/>
                      <a:pt x="702" y="89"/>
                    </a:cubicBezTo>
                    <a:cubicBezTo>
                      <a:pt x="500" y="177"/>
                      <a:pt x="324" y="324"/>
                      <a:pt x="197" y="506"/>
                    </a:cubicBezTo>
                    <a:cubicBezTo>
                      <a:pt x="78" y="686"/>
                      <a:pt x="0" y="910"/>
                      <a:pt x="0" y="1146"/>
                    </a:cubicBezTo>
                    <a:cubicBezTo>
                      <a:pt x="0" y="1305"/>
                      <a:pt x="33" y="1453"/>
                      <a:pt x="93" y="1595"/>
                    </a:cubicBezTo>
                    <a:cubicBezTo>
                      <a:pt x="182" y="1798"/>
                      <a:pt x="324" y="1973"/>
                      <a:pt x="510" y="2099"/>
                    </a:cubicBezTo>
                    <a:cubicBezTo>
                      <a:pt x="690" y="2220"/>
                      <a:pt x="910" y="2291"/>
                      <a:pt x="1150" y="2291"/>
                    </a:cubicBezTo>
                    <a:cubicBezTo>
                      <a:pt x="1304" y="2291"/>
                      <a:pt x="1458" y="2258"/>
                      <a:pt x="1595" y="2203"/>
                    </a:cubicBezTo>
                    <a:cubicBezTo>
                      <a:pt x="1802" y="2116"/>
                      <a:pt x="1972" y="1967"/>
                      <a:pt x="2098" y="1787"/>
                    </a:cubicBezTo>
                    <a:cubicBezTo>
                      <a:pt x="2224" y="1606"/>
                      <a:pt x="2295" y="1381"/>
                      <a:pt x="2295" y="1146"/>
                    </a:cubicBezTo>
                    <a:cubicBezTo>
                      <a:pt x="2295" y="987"/>
                      <a:pt x="2262" y="839"/>
                      <a:pt x="2202" y="703"/>
                    </a:cubicBezTo>
                    <a:cubicBezTo>
                      <a:pt x="2115" y="494"/>
                      <a:pt x="1972" y="319"/>
                      <a:pt x="1792" y="198"/>
                    </a:cubicBezTo>
                    <a:cubicBezTo>
                      <a:pt x="1605" y="73"/>
                      <a:pt x="1387" y="1"/>
                      <a:pt x="1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6" name="Google Shape;1190;p28">
                <a:extLst>
                  <a:ext uri="{FF2B5EF4-FFF2-40B4-BE49-F238E27FC236}">
                    <a16:creationId xmlns:a16="http://schemas.microsoft.com/office/drawing/2014/main" id="{E7AE9D99-A6A2-909F-EABF-EF6E4D29DF9B}"/>
                  </a:ext>
                </a:extLst>
              </p:cNvPr>
              <p:cNvSpPr/>
              <p:nvPr/>
            </p:nvSpPr>
            <p:spPr>
              <a:xfrm>
                <a:off x="6040178" y="1539625"/>
                <a:ext cx="57252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1" h="2291" extrusionOk="0">
                    <a:moveTo>
                      <a:pt x="1146" y="506"/>
                    </a:moveTo>
                    <a:cubicBezTo>
                      <a:pt x="1234" y="506"/>
                      <a:pt x="1315" y="527"/>
                      <a:pt x="1391" y="559"/>
                    </a:cubicBezTo>
                    <a:cubicBezTo>
                      <a:pt x="1507" y="604"/>
                      <a:pt x="1606" y="686"/>
                      <a:pt x="1677" y="789"/>
                    </a:cubicBezTo>
                    <a:cubicBezTo>
                      <a:pt x="1742" y="895"/>
                      <a:pt x="1780" y="1014"/>
                      <a:pt x="1786" y="1146"/>
                    </a:cubicBezTo>
                    <a:cubicBezTo>
                      <a:pt x="1780" y="1234"/>
                      <a:pt x="1765" y="1322"/>
                      <a:pt x="1732" y="1393"/>
                    </a:cubicBezTo>
                    <a:cubicBezTo>
                      <a:pt x="1687" y="1507"/>
                      <a:pt x="1606" y="1606"/>
                      <a:pt x="1502" y="1677"/>
                    </a:cubicBezTo>
                    <a:cubicBezTo>
                      <a:pt x="1398" y="1743"/>
                      <a:pt x="1277" y="1787"/>
                      <a:pt x="1146" y="1787"/>
                    </a:cubicBezTo>
                    <a:cubicBezTo>
                      <a:pt x="1057" y="1787"/>
                      <a:pt x="971" y="1765"/>
                      <a:pt x="893" y="1737"/>
                    </a:cubicBezTo>
                    <a:cubicBezTo>
                      <a:pt x="784" y="1689"/>
                      <a:pt x="685" y="1606"/>
                      <a:pt x="614" y="1502"/>
                    </a:cubicBezTo>
                    <a:cubicBezTo>
                      <a:pt x="543" y="1403"/>
                      <a:pt x="504" y="1277"/>
                      <a:pt x="504" y="1146"/>
                    </a:cubicBezTo>
                    <a:cubicBezTo>
                      <a:pt x="504" y="1059"/>
                      <a:pt x="521" y="976"/>
                      <a:pt x="554" y="900"/>
                    </a:cubicBezTo>
                    <a:cubicBezTo>
                      <a:pt x="603" y="784"/>
                      <a:pt x="685" y="686"/>
                      <a:pt x="789" y="615"/>
                    </a:cubicBezTo>
                    <a:cubicBezTo>
                      <a:pt x="888" y="549"/>
                      <a:pt x="1014" y="506"/>
                      <a:pt x="1146" y="506"/>
                    </a:cubicBezTo>
                    <a:close/>
                    <a:moveTo>
                      <a:pt x="1146" y="1"/>
                    </a:moveTo>
                    <a:cubicBezTo>
                      <a:pt x="986" y="1"/>
                      <a:pt x="833" y="34"/>
                      <a:pt x="696" y="89"/>
                    </a:cubicBezTo>
                    <a:cubicBezTo>
                      <a:pt x="494" y="177"/>
                      <a:pt x="319" y="324"/>
                      <a:pt x="192" y="506"/>
                    </a:cubicBezTo>
                    <a:cubicBezTo>
                      <a:pt x="72" y="686"/>
                      <a:pt x="1" y="910"/>
                      <a:pt x="1" y="1146"/>
                    </a:cubicBezTo>
                    <a:cubicBezTo>
                      <a:pt x="1" y="1305"/>
                      <a:pt x="33" y="1453"/>
                      <a:pt x="89" y="1595"/>
                    </a:cubicBezTo>
                    <a:cubicBezTo>
                      <a:pt x="175" y="1798"/>
                      <a:pt x="319" y="1973"/>
                      <a:pt x="504" y="2099"/>
                    </a:cubicBezTo>
                    <a:cubicBezTo>
                      <a:pt x="685" y="2220"/>
                      <a:pt x="910" y="2291"/>
                      <a:pt x="1146" y="2291"/>
                    </a:cubicBezTo>
                    <a:cubicBezTo>
                      <a:pt x="1305" y="2291"/>
                      <a:pt x="1452" y="2258"/>
                      <a:pt x="1589" y="2203"/>
                    </a:cubicBezTo>
                    <a:cubicBezTo>
                      <a:pt x="1798" y="2116"/>
                      <a:pt x="1972" y="1967"/>
                      <a:pt x="2093" y="1787"/>
                    </a:cubicBezTo>
                    <a:cubicBezTo>
                      <a:pt x="2220" y="1606"/>
                      <a:pt x="2291" y="1381"/>
                      <a:pt x="2291" y="1146"/>
                    </a:cubicBezTo>
                    <a:cubicBezTo>
                      <a:pt x="2291" y="987"/>
                      <a:pt x="2258" y="839"/>
                      <a:pt x="2202" y="703"/>
                    </a:cubicBezTo>
                    <a:cubicBezTo>
                      <a:pt x="2114" y="494"/>
                      <a:pt x="1967" y="319"/>
                      <a:pt x="1786" y="198"/>
                    </a:cubicBezTo>
                    <a:cubicBezTo>
                      <a:pt x="1606" y="73"/>
                      <a:pt x="1381" y="1"/>
                      <a:pt x="11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7" name="Google Shape;1191;p28">
                <a:extLst>
                  <a:ext uri="{FF2B5EF4-FFF2-40B4-BE49-F238E27FC236}">
                    <a16:creationId xmlns:a16="http://schemas.microsoft.com/office/drawing/2014/main" id="{30B22236-2FF8-E14B-5A6D-FCC15D08AF2B}"/>
                  </a:ext>
                </a:extLst>
              </p:cNvPr>
              <p:cNvSpPr/>
              <p:nvPr/>
            </p:nvSpPr>
            <p:spPr>
              <a:xfrm>
                <a:off x="5882373" y="1428413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1" extrusionOk="0">
                    <a:moveTo>
                      <a:pt x="1151" y="504"/>
                    </a:moveTo>
                    <a:cubicBezTo>
                      <a:pt x="1239" y="504"/>
                      <a:pt x="1321" y="521"/>
                      <a:pt x="1398" y="554"/>
                    </a:cubicBezTo>
                    <a:cubicBezTo>
                      <a:pt x="1512" y="602"/>
                      <a:pt x="1611" y="685"/>
                      <a:pt x="1677" y="789"/>
                    </a:cubicBezTo>
                    <a:cubicBezTo>
                      <a:pt x="1748" y="888"/>
                      <a:pt x="1786" y="1014"/>
                      <a:pt x="1786" y="1145"/>
                    </a:cubicBezTo>
                    <a:cubicBezTo>
                      <a:pt x="1786" y="1232"/>
                      <a:pt x="1770" y="1315"/>
                      <a:pt x="1737" y="1391"/>
                    </a:cubicBezTo>
                    <a:cubicBezTo>
                      <a:pt x="1687" y="1507"/>
                      <a:pt x="1606" y="1605"/>
                      <a:pt x="1507" y="1676"/>
                    </a:cubicBezTo>
                    <a:cubicBezTo>
                      <a:pt x="1403" y="1742"/>
                      <a:pt x="1282" y="1780"/>
                      <a:pt x="1151" y="1786"/>
                    </a:cubicBezTo>
                    <a:cubicBezTo>
                      <a:pt x="1058" y="1786"/>
                      <a:pt x="976" y="1765"/>
                      <a:pt x="899" y="1732"/>
                    </a:cubicBezTo>
                    <a:cubicBezTo>
                      <a:pt x="784" y="1687"/>
                      <a:pt x="686" y="1605"/>
                      <a:pt x="620" y="1502"/>
                    </a:cubicBezTo>
                    <a:cubicBezTo>
                      <a:pt x="549" y="1396"/>
                      <a:pt x="511" y="1277"/>
                      <a:pt x="511" y="1145"/>
                    </a:cubicBezTo>
                    <a:cubicBezTo>
                      <a:pt x="511" y="1057"/>
                      <a:pt x="527" y="969"/>
                      <a:pt x="559" y="893"/>
                    </a:cubicBezTo>
                    <a:cubicBezTo>
                      <a:pt x="609" y="784"/>
                      <a:pt x="691" y="685"/>
                      <a:pt x="789" y="614"/>
                    </a:cubicBezTo>
                    <a:cubicBezTo>
                      <a:pt x="893" y="549"/>
                      <a:pt x="1014" y="504"/>
                      <a:pt x="1151" y="504"/>
                    </a:cubicBezTo>
                    <a:close/>
                    <a:moveTo>
                      <a:pt x="1151" y="0"/>
                    </a:moveTo>
                    <a:cubicBezTo>
                      <a:pt x="992" y="0"/>
                      <a:pt x="839" y="33"/>
                      <a:pt x="701" y="88"/>
                    </a:cubicBezTo>
                    <a:cubicBezTo>
                      <a:pt x="494" y="175"/>
                      <a:pt x="324" y="319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4"/>
                      <a:pt x="34" y="1452"/>
                      <a:pt x="94" y="1588"/>
                    </a:cubicBezTo>
                    <a:cubicBezTo>
                      <a:pt x="182" y="1797"/>
                      <a:pt x="324" y="1972"/>
                      <a:pt x="511" y="2093"/>
                    </a:cubicBezTo>
                    <a:cubicBezTo>
                      <a:pt x="691" y="2218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5"/>
                      <a:pt x="2296" y="1381"/>
                      <a:pt x="2296" y="1145"/>
                    </a:cubicBezTo>
                    <a:cubicBezTo>
                      <a:pt x="2296" y="986"/>
                      <a:pt x="2263" y="833"/>
                      <a:pt x="2203" y="696"/>
                    </a:cubicBezTo>
                    <a:cubicBezTo>
                      <a:pt x="2115" y="493"/>
                      <a:pt x="1973" y="319"/>
                      <a:pt x="1792" y="192"/>
                    </a:cubicBezTo>
                    <a:cubicBezTo>
                      <a:pt x="1606" y="71"/>
                      <a:pt x="1386" y="0"/>
                      <a:pt x="11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8" name="Google Shape;1192;p28">
                <a:extLst>
                  <a:ext uri="{FF2B5EF4-FFF2-40B4-BE49-F238E27FC236}">
                    <a16:creationId xmlns:a16="http://schemas.microsoft.com/office/drawing/2014/main" id="{C81F83AB-1DE8-D6AF-E5F0-3070BB60CF7C}"/>
                  </a:ext>
                </a:extLst>
              </p:cNvPr>
              <p:cNvSpPr/>
              <p:nvPr/>
            </p:nvSpPr>
            <p:spPr>
              <a:xfrm>
                <a:off x="5826569" y="1248500"/>
                <a:ext cx="57383" cy="57383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2291" extrusionOk="0">
                    <a:moveTo>
                      <a:pt x="1151" y="504"/>
                    </a:moveTo>
                    <a:cubicBezTo>
                      <a:pt x="1239" y="504"/>
                      <a:pt x="1321" y="526"/>
                      <a:pt x="1398" y="559"/>
                    </a:cubicBezTo>
                    <a:cubicBezTo>
                      <a:pt x="1513" y="603"/>
                      <a:pt x="1611" y="685"/>
                      <a:pt x="1677" y="789"/>
                    </a:cubicBezTo>
                    <a:cubicBezTo>
                      <a:pt x="1748" y="893"/>
                      <a:pt x="1786" y="1014"/>
                      <a:pt x="1786" y="1145"/>
                    </a:cubicBezTo>
                    <a:cubicBezTo>
                      <a:pt x="1786" y="1234"/>
                      <a:pt x="1770" y="1320"/>
                      <a:pt x="1738" y="1391"/>
                    </a:cubicBezTo>
                    <a:cubicBezTo>
                      <a:pt x="1688" y="1507"/>
                      <a:pt x="1606" y="1606"/>
                      <a:pt x="1507" y="1677"/>
                    </a:cubicBezTo>
                    <a:cubicBezTo>
                      <a:pt x="1404" y="1742"/>
                      <a:pt x="1283" y="1786"/>
                      <a:pt x="1151" y="1786"/>
                    </a:cubicBezTo>
                    <a:cubicBezTo>
                      <a:pt x="1058" y="1786"/>
                      <a:pt x="976" y="1765"/>
                      <a:pt x="899" y="1737"/>
                    </a:cubicBezTo>
                    <a:cubicBezTo>
                      <a:pt x="784" y="1687"/>
                      <a:pt x="686" y="1606"/>
                      <a:pt x="620" y="1502"/>
                    </a:cubicBezTo>
                    <a:cubicBezTo>
                      <a:pt x="549" y="1403"/>
                      <a:pt x="511" y="1277"/>
                      <a:pt x="511" y="1145"/>
                    </a:cubicBezTo>
                    <a:cubicBezTo>
                      <a:pt x="511" y="1057"/>
                      <a:pt x="527" y="976"/>
                      <a:pt x="560" y="898"/>
                    </a:cubicBezTo>
                    <a:cubicBezTo>
                      <a:pt x="610" y="784"/>
                      <a:pt x="691" y="685"/>
                      <a:pt x="790" y="614"/>
                    </a:cubicBezTo>
                    <a:cubicBezTo>
                      <a:pt x="894" y="549"/>
                      <a:pt x="1015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40" y="33"/>
                      <a:pt x="702" y="89"/>
                    </a:cubicBezTo>
                    <a:cubicBezTo>
                      <a:pt x="499" y="175"/>
                      <a:pt x="324" y="324"/>
                      <a:pt x="198" y="504"/>
                    </a:cubicBezTo>
                    <a:cubicBezTo>
                      <a:pt x="77" y="685"/>
                      <a:pt x="1" y="910"/>
                      <a:pt x="1" y="1145"/>
                    </a:cubicBezTo>
                    <a:cubicBezTo>
                      <a:pt x="1" y="1305"/>
                      <a:pt x="34" y="1452"/>
                      <a:pt x="94" y="1595"/>
                    </a:cubicBezTo>
                    <a:cubicBezTo>
                      <a:pt x="182" y="1798"/>
                      <a:pt x="324" y="1972"/>
                      <a:pt x="511" y="2099"/>
                    </a:cubicBezTo>
                    <a:cubicBezTo>
                      <a:pt x="691" y="2219"/>
                      <a:pt x="911" y="2290"/>
                      <a:pt x="1151" y="2290"/>
                    </a:cubicBezTo>
                    <a:cubicBezTo>
                      <a:pt x="1305" y="2290"/>
                      <a:pt x="1458" y="2258"/>
                      <a:pt x="1596" y="2202"/>
                    </a:cubicBezTo>
                    <a:cubicBezTo>
                      <a:pt x="1803" y="2114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5"/>
                    </a:cubicBezTo>
                    <a:cubicBezTo>
                      <a:pt x="2296" y="986"/>
                      <a:pt x="2263" y="839"/>
                      <a:pt x="2203" y="701"/>
                    </a:cubicBezTo>
                    <a:cubicBezTo>
                      <a:pt x="2115" y="493"/>
                      <a:pt x="1973" y="319"/>
                      <a:pt x="1793" y="198"/>
                    </a:cubicBezTo>
                    <a:cubicBezTo>
                      <a:pt x="1606" y="72"/>
                      <a:pt x="1387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  <p:sp>
            <p:nvSpPr>
              <p:cNvPr id="19" name="Google Shape;1193;p28">
                <a:extLst>
                  <a:ext uri="{FF2B5EF4-FFF2-40B4-BE49-F238E27FC236}">
                    <a16:creationId xmlns:a16="http://schemas.microsoft.com/office/drawing/2014/main" id="{31785E84-9984-B622-CA9A-1869584138A3}"/>
                  </a:ext>
                </a:extLst>
              </p:cNvPr>
              <p:cNvSpPr/>
              <p:nvPr/>
            </p:nvSpPr>
            <p:spPr>
              <a:xfrm>
                <a:off x="5882373" y="1068324"/>
                <a:ext cx="57515" cy="57251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2290" extrusionOk="0">
                    <a:moveTo>
                      <a:pt x="1151" y="504"/>
                    </a:moveTo>
                    <a:cubicBezTo>
                      <a:pt x="1239" y="504"/>
                      <a:pt x="1321" y="527"/>
                      <a:pt x="1398" y="554"/>
                    </a:cubicBezTo>
                    <a:cubicBezTo>
                      <a:pt x="1512" y="603"/>
                      <a:pt x="1611" y="686"/>
                      <a:pt x="1677" y="790"/>
                    </a:cubicBezTo>
                    <a:cubicBezTo>
                      <a:pt x="1748" y="888"/>
                      <a:pt x="1786" y="1014"/>
                      <a:pt x="1786" y="1146"/>
                    </a:cubicBezTo>
                    <a:cubicBezTo>
                      <a:pt x="1786" y="1233"/>
                      <a:pt x="1770" y="1315"/>
                      <a:pt x="1737" y="1392"/>
                    </a:cubicBezTo>
                    <a:cubicBezTo>
                      <a:pt x="1687" y="1507"/>
                      <a:pt x="1606" y="1606"/>
                      <a:pt x="1507" y="1677"/>
                    </a:cubicBezTo>
                    <a:cubicBezTo>
                      <a:pt x="1403" y="1743"/>
                      <a:pt x="1282" y="1786"/>
                      <a:pt x="1151" y="1786"/>
                    </a:cubicBezTo>
                    <a:cubicBezTo>
                      <a:pt x="1058" y="1786"/>
                      <a:pt x="976" y="1764"/>
                      <a:pt x="899" y="1731"/>
                    </a:cubicBezTo>
                    <a:cubicBezTo>
                      <a:pt x="784" y="1687"/>
                      <a:pt x="686" y="1606"/>
                      <a:pt x="620" y="1501"/>
                    </a:cubicBezTo>
                    <a:cubicBezTo>
                      <a:pt x="549" y="1397"/>
                      <a:pt x="511" y="1277"/>
                      <a:pt x="511" y="1146"/>
                    </a:cubicBezTo>
                    <a:cubicBezTo>
                      <a:pt x="511" y="1058"/>
                      <a:pt x="527" y="970"/>
                      <a:pt x="559" y="899"/>
                    </a:cubicBezTo>
                    <a:cubicBezTo>
                      <a:pt x="609" y="784"/>
                      <a:pt x="691" y="686"/>
                      <a:pt x="789" y="613"/>
                    </a:cubicBezTo>
                    <a:cubicBezTo>
                      <a:pt x="893" y="548"/>
                      <a:pt x="1014" y="504"/>
                      <a:pt x="1151" y="504"/>
                    </a:cubicBezTo>
                    <a:close/>
                    <a:moveTo>
                      <a:pt x="1151" y="1"/>
                    </a:moveTo>
                    <a:cubicBezTo>
                      <a:pt x="992" y="1"/>
                      <a:pt x="839" y="34"/>
                      <a:pt x="701" y="88"/>
                    </a:cubicBezTo>
                    <a:cubicBezTo>
                      <a:pt x="494" y="176"/>
                      <a:pt x="324" y="324"/>
                      <a:pt x="198" y="504"/>
                    </a:cubicBezTo>
                    <a:cubicBezTo>
                      <a:pt x="77" y="686"/>
                      <a:pt x="1" y="909"/>
                      <a:pt x="1" y="1146"/>
                    </a:cubicBezTo>
                    <a:cubicBezTo>
                      <a:pt x="1" y="1304"/>
                      <a:pt x="34" y="1452"/>
                      <a:pt x="94" y="1589"/>
                    </a:cubicBezTo>
                    <a:cubicBezTo>
                      <a:pt x="182" y="1797"/>
                      <a:pt x="324" y="1973"/>
                      <a:pt x="511" y="2092"/>
                    </a:cubicBezTo>
                    <a:cubicBezTo>
                      <a:pt x="691" y="2219"/>
                      <a:pt x="910" y="2290"/>
                      <a:pt x="1151" y="2290"/>
                    </a:cubicBezTo>
                    <a:cubicBezTo>
                      <a:pt x="1305" y="2290"/>
                      <a:pt x="1457" y="2257"/>
                      <a:pt x="1595" y="2203"/>
                    </a:cubicBezTo>
                    <a:cubicBezTo>
                      <a:pt x="1803" y="2115"/>
                      <a:pt x="1973" y="1967"/>
                      <a:pt x="2099" y="1786"/>
                    </a:cubicBezTo>
                    <a:cubicBezTo>
                      <a:pt x="2225" y="1606"/>
                      <a:pt x="2296" y="1381"/>
                      <a:pt x="2296" y="1146"/>
                    </a:cubicBezTo>
                    <a:cubicBezTo>
                      <a:pt x="2296" y="987"/>
                      <a:pt x="2263" y="838"/>
                      <a:pt x="2203" y="696"/>
                    </a:cubicBezTo>
                    <a:cubicBezTo>
                      <a:pt x="2115" y="494"/>
                      <a:pt x="1973" y="318"/>
                      <a:pt x="1792" y="193"/>
                    </a:cubicBezTo>
                    <a:cubicBezTo>
                      <a:pt x="1606" y="72"/>
                      <a:pt x="1386" y="1"/>
                      <a:pt x="1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lIns="91425" tIns="91425" rIns="91425" bIns="91425" anchor="ctr"/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/>
              </a:p>
            </p:txBody>
          </p:sp>
        </p:grpSp>
      </p:grpSp>
      <p:grpSp>
        <p:nvGrpSpPr>
          <p:cNvPr id="1187" name="Google Shape;1196;p28">
            <a:extLst>
              <a:ext uri="{FF2B5EF4-FFF2-40B4-BE49-F238E27FC236}">
                <a16:creationId xmlns:a16="http://schemas.microsoft.com/office/drawing/2014/main" id="{601365B0-7EED-3AAE-3033-7E00C6714E87}"/>
              </a:ext>
            </a:extLst>
          </p:cNvPr>
          <p:cNvGrpSpPr>
            <a:grpSpLocks/>
          </p:cNvGrpSpPr>
          <p:nvPr/>
        </p:nvGrpSpPr>
        <p:grpSpPr bwMode="auto">
          <a:xfrm>
            <a:off x="-806450" y="5318125"/>
            <a:ext cx="11347450" cy="2024063"/>
            <a:chOff x="-604404" y="3989074"/>
            <a:chExt cx="8510158" cy="1517132"/>
          </a:xfrm>
        </p:grpSpPr>
        <p:sp>
          <p:nvSpPr>
            <p:cNvPr id="1188" name="Google Shape;1197;p28">
              <a:extLst>
                <a:ext uri="{FF2B5EF4-FFF2-40B4-BE49-F238E27FC236}">
                  <a16:creationId xmlns:a16="http://schemas.microsoft.com/office/drawing/2014/main" id="{EBC15845-17BF-3EF5-2AEE-BA87EFEA2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1799" y="4102974"/>
              <a:ext cx="973955" cy="1403233"/>
            </a:xfrm>
            <a:custGeom>
              <a:avLst/>
              <a:gdLst>
                <a:gd name="T0" fmla="*/ 6158 w 10398"/>
                <a:gd name="T1" fmla="*/ 480 h 14981"/>
                <a:gd name="T2" fmla="*/ 6076 w 10398"/>
                <a:gd name="T3" fmla="*/ 665 h 14981"/>
                <a:gd name="T4" fmla="*/ 5714 w 10398"/>
                <a:gd name="T5" fmla="*/ 1364 h 14981"/>
                <a:gd name="T6" fmla="*/ 5544 w 10398"/>
                <a:gd name="T7" fmla="*/ 1594 h 14981"/>
                <a:gd name="T8" fmla="*/ 5714 w 10398"/>
                <a:gd name="T9" fmla="*/ 2870 h 14981"/>
                <a:gd name="T10" fmla="*/ 5792 w 10398"/>
                <a:gd name="T11" fmla="*/ 3636 h 14981"/>
                <a:gd name="T12" fmla="*/ 5719 w 10398"/>
                <a:gd name="T13" fmla="*/ 3866 h 14981"/>
                <a:gd name="T14" fmla="*/ 5797 w 10398"/>
                <a:gd name="T15" fmla="*/ 5504 h 14981"/>
                <a:gd name="T16" fmla="*/ 5605 w 10398"/>
                <a:gd name="T17" fmla="*/ 8775 h 14981"/>
                <a:gd name="T18" fmla="*/ 5216 w 10398"/>
                <a:gd name="T19" fmla="*/ 8775 h 14981"/>
                <a:gd name="T20" fmla="*/ 4832 w 10398"/>
                <a:gd name="T21" fmla="*/ 8775 h 14981"/>
                <a:gd name="T22" fmla="*/ 4444 w 10398"/>
                <a:gd name="T23" fmla="*/ 8775 h 14981"/>
                <a:gd name="T24" fmla="*/ 4531 w 10398"/>
                <a:gd name="T25" fmla="*/ 8572 h 14981"/>
                <a:gd name="T26" fmla="*/ 4422 w 10398"/>
                <a:gd name="T27" fmla="*/ 8490 h 14981"/>
                <a:gd name="T28" fmla="*/ 3393 w 10398"/>
                <a:gd name="T29" fmla="*/ 6616 h 14981"/>
                <a:gd name="T30" fmla="*/ 2488 w 10398"/>
                <a:gd name="T31" fmla="*/ 5805 h 14981"/>
                <a:gd name="T32" fmla="*/ 2516 w 10398"/>
                <a:gd name="T33" fmla="*/ 5663 h 14981"/>
                <a:gd name="T34" fmla="*/ 2521 w 10398"/>
                <a:gd name="T35" fmla="*/ 5582 h 14981"/>
                <a:gd name="T36" fmla="*/ 2488 w 10398"/>
                <a:gd name="T37" fmla="*/ 5274 h 14981"/>
                <a:gd name="T38" fmla="*/ 2526 w 10398"/>
                <a:gd name="T39" fmla="*/ 5241 h 14981"/>
                <a:gd name="T40" fmla="*/ 2488 w 10398"/>
                <a:gd name="T41" fmla="*/ 5214 h 14981"/>
                <a:gd name="T42" fmla="*/ 2450 w 10398"/>
                <a:gd name="T43" fmla="*/ 4842 h 14981"/>
                <a:gd name="T44" fmla="*/ 2412 w 10398"/>
                <a:gd name="T45" fmla="*/ 5214 h 14981"/>
                <a:gd name="T46" fmla="*/ 2367 w 10398"/>
                <a:gd name="T47" fmla="*/ 5241 h 14981"/>
                <a:gd name="T48" fmla="*/ 2412 w 10398"/>
                <a:gd name="T49" fmla="*/ 5274 h 14981"/>
                <a:gd name="T50" fmla="*/ 2379 w 10398"/>
                <a:gd name="T51" fmla="*/ 5582 h 14981"/>
                <a:gd name="T52" fmla="*/ 2379 w 10398"/>
                <a:gd name="T53" fmla="*/ 5663 h 14981"/>
                <a:gd name="T54" fmla="*/ 2412 w 10398"/>
                <a:gd name="T55" fmla="*/ 5805 h 14981"/>
                <a:gd name="T56" fmla="*/ 1507 w 10398"/>
                <a:gd name="T57" fmla="*/ 6616 h 14981"/>
                <a:gd name="T58" fmla="*/ 489 w 10398"/>
                <a:gd name="T59" fmla="*/ 8572 h 14981"/>
                <a:gd name="T60" fmla="*/ 572 w 10398"/>
                <a:gd name="T61" fmla="*/ 8709 h 14981"/>
                <a:gd name="T62" fmla="*/ 577 w 10398"/>
                <a:gd name="T63" fmla="*/ 8775 h 14981"/>
                <a:gd name="T64" fmla="*/ 188 w 10398"/>
                <a:gd name="T65" fmla="*/ 8775 h 14981"/>
                <a:gd name="T66" fmla="*/ 1 w 10398"/>
                <a:gd name="T67" fmla="*/ 14981 h 14981"/>
                <a:gd name="T68" fmla="*/ 10398 w 10398"/>
                <a:gd name="T69" fmla="*/ 4579 h 14981"/>
                <a:gd name="T70" fmla="*/ 9132 w 10398"/>
                <a:gd name="T71" fmla="*/ 3439 h 14981"/>
                <a:gd name="T72" fmla="*/ 9165 w 10398"/>
                <a:gd name="T73" fmla="*/ 3270 h 14981"/>
                <a:gd name="T74" fmla="*/ 9170 w 10398"/>
                <a:gd name="T75" fmla="*/ 3176 h 14981"/>
                <a:gd name="T76" fmla="*/ 9132 w 10398"/>
                <a:gd name="T77" fmla="*/ 2804 h 14981"/>
                <a:gd name="T78" fmla="*/ 9182 w 10398"/>
                <a:gd name="T79" fmla="*/ 2771 h 14981"/>
                <a:gd name="T80" fmla="*/ 9132 w 10398"/>
                <a:gd name="T81" fmla="*/ 2739 h 14981"/>
                <a:gd name="T82" fmla="*/ 9039 w 10398"/>
                <a:gd name="T83" fmla="*/ 2739 h 14981"/>
                <a:gd name="T84" fmla="*/ 8990 w 10398"/>
                <a:gd name="T85" fmla="*/ 2771 h 14981"/>
                <a:gd name="T86" fmla="*/ 9039 w 10398"/>
                <a:gd name="T87" fmla="*/ 2804 h 14981"/>
                <a:gd name="T88" fmla="*/ 9000 w 10398"/>
                <a:gd name="T89" fmla="*/ 3176 h 14981"/>
                <a:gd name="T90" fmla="*/ 9006 w 10398"/>
                <a:gd name="T91" fmla="*/ 3270 h 14981"/>
                <a:gd name="T92" fmla="*/ 9039 w 10398"/>
                <a:gd name="T93" fmla="*/ 3439 h 14981"/>
                <a:gd name="T94" fmla="*/ 6849 w 10398"/>
                <a:gd name="T95" fmla="*/ 5333 h 14981"/>
                <a:gd name="T96" fmla="*/ 6766 w 10398"/>
                <a:gd name="T97" fmla="*/ 5312 h 14981"/>
                <a:gd name="T98" fmla="*/ 6700 w 10398"/>
                <a:gd name="T99" fmla="*/ 3866 h 14981"/>
                <a:gd name="T100" fmla="*/ 6777 w 10398"/>
                <a:gd name="T101" fmla="*/ 3636 h 14981"/>
                <a:gd name="T102" fmla="*/ 7100 w 10398"/>
                <a:gd name="T103" fmla="*/ 3095 h 14981"/>
                <a:gd name="T104" fmla="*/ 6777 w 10398"/>
                <a:gd name="T105" fmla="*/ 1594 h 14981"/>
                <a:gd name="T106" fmla="*/ 6952 w 10398"/>
                <a:gd name="T107" fmla="*/ 1364 h 14981"/>
                <a:gd name="T108" fmla="*/ 6416 w 10398"/>
                <a:gd name="T109" fmla="*/ 665 h 14981"/>
                <a:gd name="T110" fmla="*/ 6333 w 10398"/>
                <a:gd name="T111" fmla="*/ 476 h 14981"/>
                <a:gd name="T112" fmla="*/ 6245 w 10398"/>
                <a:gd name="T113" fmla="*/ 0 h 14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398" h="14981" extrusionOk="0">
                  <a:moveTo>
                    <a:pt x="6245" y="0"/>
                  </a:moveTo>
                  <a:cubicBezTo>
                    <a:pt x="6145" y="101"/>
                    <a:pt x="6157" y="457"/>
                    <a:pt x="6158" y="480"/>
                  </a:cubicBezTo>
                  <a:cubicBezTo>
                    <a:pt x="6103" y="525"/>
                    <a:pt x="6081" y="607"/>
                    <a:pt x="6076" y="665"/>
                  </a:cubicBezTo>
                  <a:cubicBezTo>
                    <a:pt x="5672" y="792"/>
                    <a:pt x="5714" y="1364"/>
                    <a:pt x="5714" y="1364"/>
                  </a:cubicBezTo>
                  <a:lnTo>
                    <a:pt x="5544" y="1364"/>
                  </a:lnTo>
                  <a:lnTo>
                    <a:pt x="5544" y="1594"/>
                  </a:lnTo>
                  <a:lnTo>
                    <a:pt x="5714" y="1594"/>
                  </a:lnTo>
                  <a:lnTo>
                    <a:pt x="5714" y="2870"/>
                  </a:lnTo>
                  <a:cubicBezTo>
                    <a:pt x="5370" y="2946"/>
                    <a:pt x="5391" y="3095"/>
                    <a:pt x="5391" y="3095"/>
                  </a:cubicBezTo>
                  <a:cubicBezTo>
                    <a:pt x="5704" y="3095"/>
                    <a:pt x="5792" y="3636"/>
                    <a:pt x="5792" y="3636"/>
                  </a:cubicBezTo>
                  <a:lnTo>
                    <a:pt x="5719" y="3636"/>
                  </a:lnTo>
                  <a:lnTo>
                    <a:pt x="5719" y="3866"/>
                  </a:lnTo>
                  <a:lnTo>
                    <a:pt x="5792" y="3866"/>
                  </a:lnTo>
                  <a:lnTo>
                    <a:pt x="5797" y="5504"/>
                  </a:lnTo>
                  <a:lnTo>
                    <a:pt x="5797" y="8972"/>
                  </a:lnTo>
                  <a:cubicBezTo>
                    <a:pt x="5797" y="8862"/>
                    <a:pt x="5709" y="8775"/>
                    <a:pt x="5605" y="8775"/>
                  </a:cubicBezTo>
                  <a:cubicBezTo>
                    <a:pt x="5496" y="8775"/>
                    <a:pt x="5413" y="8862"/>
                    <a:pt x="5413" y="8972"/>
                  </a:cubicBezTo>
                  <a:cubicBezTo>
                    <a:pt x="5413" y="8862"/>
                    <a:pt x="5325" y="8775"/>
                    <a:pt x="5216" y="8775"/>
                  </a:cubicBezTo>
                  <a:cubicBezTo>
                    <a:pt x="5112" y="8775"/>
                    <a:pt x="5024" y="8862"/>
                    <a:pt x="5024" y="8972"/>
                  </a:cubicBezTo>
                  <a:cubicBezTo>
                    <a:pt x="5024" y="8862"/>
                    <a:pt x="4937" y="8775"/>
                    <a:pt x="4832" y="8775"/>
                  </a:cubicBezTo>
                  <a:cubicBezTo>
                    <a:pt x="4723" y="8775"/>
                    <a:pt x="4635" y="8862"/>
                    <a:pt x="4635" y="8972"/>
                  </a:cubicBezTo>
                  <a:cubicBezTo>
                    <a:pt x="4635" y="8862"/>
                    <a:pt x="4553" y="8775"/>
                    <a:pt x="4444" y="8775"/>
                  </a:cubicBezTo>
                  <a:lnTo>
                    <a:pt x="4444" y="8659"/>
                  </a:lnTo>
                  <a:cubicBezTo>
                    <a:pt x="4493" y="8659"/>
                    <a:pt x="4531" y="8621"/>
                    <a:pt x="4531" y="8572"/>
                  </a:cubicBezTo>
                  <a:cubicBezTo>
                    <a:pt x="4531" y="8528"/>
                    <a:pt x="4493" y="8490"/>
                    <a:pt x="4444" y="8490"/>
                  </a:cubicBezTo>
                  <a:lnTo>
                    <a:pt x="4422" y="8490"/>
                  </a:lnTo>
                  <a:cubicBezTo>
                    <a:pt x="4559" y="8062"/>
                    <a:pt x="4695" y="7104"/>
                    <a:pt x="3381" y="6622"/>
                  </a:cubicBezTo>
                  <a:cubicBezTo>
                    <a:pt x="3386" y="6616"/>
                    <a:pt x="3393" y="6616"/>
                    <a:pt x="3393" y="6616"/>
                  </a:cubicBezTo>
                  <a:cubicBezTo>
                    <a:pt x="3393" y="6616"/>
                    <a:pt x="3024" y="6397"/>
                    <a:pt x="2773" y="6141"/>
                  </a:cubicBezTo>
                  <a:cubicBezTo>
                    <a:pt x="2576" y="5932"/>
                    <a:pt x="2543" y="5828"/>
                    <a:pt x="2488" y="5805"/>
                  </a:cubicBezTo>
                  <a:lnTo>
                    <a:pt x="2488" y="5663"/>
                  </a:lnTo>
                  <a:lnTo>
                    <a:pt x="2516" y="5663"/>
                  </a:lnTo>
                  <a:cubicBezTo>
                    <a:pt x="2516" y="5663"/>
                    <a:pt x="2559" y="5663"/>
                    <a:pt x="2559" y="5625"/>
                  </a:cubicBezTo>
                  <a:cubicBezTo>
                    <a:pt x="2559" y="5582"/>
                    <a:pt x="2521" y="5582"/>
                    <a:pt x="2521" y="5582"/>
                  </a:cubicBezTo>
                  <a:lnTo>
                    <a:pt x="2488" y="5582"/>
                  </a:lnTo>
                  <a:lnTo>
                    <a:pt x="2488" y="5274"/>
                  </a:lnTo>
                  <a:lnTo>
                    <a:pt x="2499" y="5274"/>
                  </a:lnTo>
                  <a:cubicBezTo>
                    <a:pt x="2499" y="5274"/>
                    <a:pt x="2526" y="5274"/>
                    <a:pt x="2526" y="5241"/>
                  </a:cubicBezTo>
                  <a:cubicBezTo>
                    <a:pt x="2526" y="5214"/>
                    <a:pt x="2499" y="5214"/>
                    <a:pt x="2499" y="5214"/>
                  </a:cubicBezTo>
                  <a:lnTo>
                    <a:pt x="2488" y="5214"/>
                  </a:lnTo>
                  <a:lnTo>
                    <a:pt x="2488" y="4885"/>
                  </a:lnTo>
                  <a:cubicBezTo>
                    <a:pt x="2488" y="4864"/>
                    <a:pt x="2466" y="4842"/>
                    <a:pt x="2450" y="4842"/>
                  </a:cubicBezTo>
                  <a:cubicBezTo>
                    <a:pt x="2428" y="4842"/>
                    <a:pt x="2412" y="4864"/>
                    <a:pt x="2412" y="4885"/>
                  </a:cubicBezTo>
                  <a:lnTo>
                    <a:pt x="2412" y="5214"/>
                  </a:lnTo>
                  <a:lnTo>
                    <a:pt x="2395" y="5214"/>
                  </a:lnTo>
                  <a:cubicBezTo>
                    <a:pt x="2395" y="5214"/>
                    <a:pt x="2367" y="5214"/>
                    <a:pt x="2367" y="5241"/>
                  </a:cubicBezTo>
                  <a:cubicBezTo>
                    <a:pt x="2367" y="5274"/>
                    <a:pt x="2400" y="5274"/>
                    <a:pt x="2400" y="5274"/>
                  </a:cubicBezTo>
                  <a:lnTo>
                    <a:pt x="2412" y="5274"/>
                  </a:lnTo>
                  <a:lnTo>
                    <a:pt x="2412" y="5582"/>
                  </a:lnTo>
                  <a:lnTo>
                    <a:pt x="2379" y="5582"/>
                  </a:lnTo>
                  <a:cubicBezTo>
                    <a:pt x="2379" y="5582"/>
                    <a:pt x="2334" y="5582"/>
                    <a:pt x="2334" y="5625"/>
                  </a:cubicBezTo>
                  <a:cubicBezTo>
                    <a:pt x="2334" y="5663"/>
                    <a:pt x="2379" y="5663"/>
                    <a:pt x="2379" y="5663"/>
                  </a:cubicBezTo>
                  <a:lnTo>
                    <a:pt x="2412" y="5663"/>
                  </a:lnTo>
                  <a:lnTo>
                    <a:pt x="2412" y="5805"/>
                  </a:lnTo>
                  <a:cubicBezTo>
                    <a:pt x="2351" y="5828"/>
                    <a:pt x="2319" y="5932"/>
                    <a:pt x="2121" y="6141"/>
                  </a:cubicBezTo>
                  <a:cubicBezTo>
                    <a:pt x="1869" y="6397"/>
                    <a:pt x="1507" y="6616"/>
                    <a:pt x="1507" y="6616"/>
                  </a:cubicBezTo>
                  <a:cubicBezTo>
                    <a:pt x="139" y="7132"/>
                    <a:pt x="352" y="8145"/>
                    <a:pt x="494" y="8540"/>
                  </a:cubicBezTo>
                  <a:cubicBezTo>
                    <a:pt x="494" y="8550"/>
                    <a:pt x="489" y="8561"/>
                    <a:pt x="489" y="8572"/>
                  </a:cubicBezTo>
                  <a:cubicBezTo>
                    <a:pt x="489" y="8611"/>
                    <a:pt x="511" y="8643"/>
                    <a:pt x="544" y="8654"/>
                  </a:cubicBezTo>
                  <a:cubicBezTo>
                    <a:pt x="560" y="8687"/>
                    <a:pt x="572" y="8709"/>
                    <a:pt x="572" y="8709"/>
                  </a:cubicBezTo>
                  <a:lnTo>
                    <a:pt x="577" y="8709"/>
                  </a:lnTo>
                  <a:lnTo>
                    <a:pt x="577" y="8775"/>
                  </a:lnTo>
                  <a:cubicBezTo>
                    <a:pt x="473" y="8775"/>
                    <a:pt x="385" y="8862"/>
                    <a:pt x="385" y="8972"/>
                  </a:cubicBezTo>
                  <a:cubicBezTo>
                    <a:pt x="385" y="8862"/>
                    <a:pt x="297" y="8775"/>
                    <a:pt x="188" y="8775"/>
                  </a:cubicBezTo>
                  <a:cubicBezTo>
                    <a:pt x="94" y="8775"/>
                    <a:pt x="18" y="8841"/>
                    <a:pt x="1" y="8927"/>
                  </a:cubicBezTo>
                  <a:lnTo>
                    <a:pt x="1" y="14981"/>
                  </a:lnTo>
                  <a:lnTo>
                    <a:pt x="10398" y="14981"/>
                  </a:lnTo>
                  <a:lnTo>
                    <a:pt x="10398" y="4579"/>
                  </a:lnTo>
                  <a:cubicBezTo>
                    <a:pt x="10337" y="4551"/>
                    <a:pt x="10272" y="4524"/>
                    <a:pt x="10206" y="4503"/>
                  </a:cubicBezTo>
                  <a:cubicBezTo>
                    <a:pt x="10206" y="4503"/>
                    <a:pt x="9225" y="3834"/>
                    <a:pt x="9132" y="3439"/>
                  </a:cubicBezTo>
                  <a:lnTo>
                    <a:pt x="9132" y="3270"/>
                  </a:lnTo>
                  <a:lnTo>
                    <a:pt x="9165" y="3270"/>
                  </a:lnTo>
                  <a:cubicBezTo>
                    <a:pt x="9165" y="3270"/>
                    <a:pt x="9220" y="3270"/>
                    <a:pt x="9220" y="3221"/>
                  </a:cubicBezTo>
                  <a:cubicBezTo>
                    <a:pt x="9220" y="3176"/>
                    <a:pt x="9170" y="3176"/>
                    <a:pt x="9170" y="3176"/>
                  </a:cubicBezTo>
                  <a:lnTo>
                    <a:pt x="9132" y="3176"/>
                  </a:lnTo>
                  <a:lnTo>
                    <a:pt x="9132" y="2804"/>
                  </a:lnTo>
                  <a:lnTo>
                    <a:pt x="9144" y="2804"/>
                  </a:lnTo>
                  <a:cubicBezTo>
                    <a:pt x="9144" y="2804"/>
                    <a:pt x="9182" y="2804"/>
                    <a:pt x="9182" y="2771"/>
                  </a:cubicBezTo>
                  <a:cubicBezTo>
                    <a:pt x="9182" y="2739"/>
                    <a:pt x="9149" y="2739"/>
                    <a:pt x="9149" y="2739"/>
                  </a:cubicBezTo>
                  <a:lnTo>
                    <a:pt x="9132" y="2739"/>
                  </a:lnTo>
                  <a:lnTo>
                    <a:pt x="9088" y="2005"/>
                  </a:lnTo>
                  <a:lnTo>
                    <a:pt x="9039" y="2739"/>
                  </a:lnTo>
                  <a:lnTo>
                    <a:pt x="9023" y="2739"/>
                  </a:lnTo>
                  <a:cubicBezTo>
                    <a:pt x="9023" y="2739"/>
                    <a:pt x="8990" y="2739"/>
                    <a:pt x="8990" y="2771"/>
                  </a:cubicBezTo>
                  <a:cubicBezTo>
                    <a:pt x="8990" y="2804"/>
                    <a:pt x="9028" y="2804"/>
                    <a:pt x="9028" y="2804"/>
                  </a:cubicBezTo>
                  <a:lnTo>
                    <a:pt x="9039" y="2804"/>
                  </a:lnTo>
                  <a:lnTo>
                    <a:pt x="9039" y="3176"/>
                  </a:lnTo>
                  <a:lnTo>
                    <a:pt x="9000" y="3176"/>
                  </a:lnTo>
                  <a:cubicBezTo>
                    <a:pt x="9000" y="3176"/>
                    <a:pt x="8952" y="3176"/>
                    <a:pt x="8952" y="3221"/>
                  </a:cubicBezTo>
                  <a:cubicBezTo>
                    <a:pt x="8952" y="3270"/>
                    <a:pt x="9006" y="3270"/>
                    <a:pt x="9006" y="3270"/>
                  </a:cubicBezTo>
                  <a:lnTo>
                    <a:pt x="9039" y="3270"/>
                  </a:lnTo>
                  <a:lnTo>
                    <a:pt x="9039" y="3439"/>
                  </a:lnTo>
                  <a:cubicBezTo>
                    <a:pt x="8962" y="3889"/>
                    <a:pt x="7966" y="4503"/>
                    <a:pt x="7966" y="4503"/>
                  </a:cubicBezTo>
                  <a:cubicBezTo>
                    <a:pt x="7381" y="4720"/>
                    <a:pt x="7042" y="5016"/>
                    <a:pt x="6849" y="5333"/>
                  </a:cubicBezTo>
                  <a:cubicBezTo>
                    <a:pt x="6823" y="5323"/>
                    <a:pt x="6797" y="5312"/>
                    <a:pt x="6766" y="5312"/>
                  </a:cubicBezTo>
                  <a:cubicBezTo>
                    <a:pt x="6745" y="5312"/>
                    <a:pt x="6717" y="5319"/>
                    <a:pt x="6700" y="5324"/>
                  </a:cubicBezTo>
                  <a:lnTo>
                    <a:pt x="6700" y="3866"/>
                  </a:lnTo>
                  <a:lnTo>
                    <a:pt x="6777" y="3866"/>
                  </a:lnTo>
                  <a:lnTo>
                    <a:pt x="6777" y="3636"/>
                  </a:lnTo>
                  <a:lnTo>
                    <a:pt x="6700" y="3636"/>
                  </a:lnTo>
                  <a:cubicBezTo>
                    <a:pt x="6700" y="3636"/>
                    <a:pt x="6788" y="3095"/>
                    <a:pt x="7100" y="3095"/>
                  </a:cubicBezTo>
                  <a:cubicBezTo>
                    <a:pt x="7100" y="3095"/>
                    <a:pt x="7122" y="2946"/>
                    <a:pt x="6777" y="2870"/>
                  </a:cubicBezTo>
                  <a:lnTo>
                    <a:pt x="6777" y="1594"/>
                  </a:lnTo>
                  <a:lnTo>
                    <a:pt x="6952" y="1594"/>
                  </a:lnTo>
                  <a:lnTo>
                    <a:pt x="6952" y="1364"/>
                  </a:lnTo>
                  <a:lnTo>
                    <a:pt x="6777" y="1364"/>
                  </a:lnTo>
                  <a:cubicBezTo>
                    <a:pt x="6777" y="1364"/>
                    <a:pt x="6819" y="792"/>
                    <a:pt x="6416" y="665"/>
                  </a:cubicBezTo>
                  <a:cubicBezTo>
                    <a:pt x="6409" y="605"/>
                    <a:pt x="6388" y="520"/>
                    <a:pt x="6333" y="476"/>
                  </a:cubicBezTo>
                  <a:cubicBezTo>
                    <a:pt x="6335" y="431"/>
                    <a:pt x="6343" y="97"/>
                    <a:pt x="6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89" name="Google Shape;1198;p28">
              <a:extLst>
                <a:ext uri="{FF2B5EF4-FFF2-40B4-BE49-F238E27FC236}">
                  <a16:creationId xmlns:a16="http://schemas.microsoft.com/office/drawing/2014/main" id="{B1B6640D-6DED-1B9A-693E-78F254FCB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-604404" y="3989074"/>
              <a:ext cx="1723388" cy="1517132"/>
            </a:xfrm>
            <a:custGeom>
              <a:avLst/>
              <a:gdLst>
                <a:gd name="T0" fmla="*/ 6069 w 18399"/>
                <a:gd name="T1" fmla="*/ 669 h 16197"/>
                <a:gd name="T2" fmla="*/ 5538 w 18399"/>
                <a:gd name="T3" fmla="*/ 1595 h 16197"/>
                <a:gd name="T4" fmla="*/ 5789 w 18399"/>
                <a:gd name="T5" fmla="*/ 3638 h 16197"/>
                <a:gd name="T6" fmla="*/ 5795 w 18399"/>
                <a:gd name="T7" fmla="*/ 5506 h 16197"/>
                <a:gd name="T8" fmla="*/ 5215 w 18399"/>
                <a:gd name="T9" fmla="*/ 8775 h 16197"/>
                <a:gd name="T10" fmla="*/ 4442 w 18399"/>
                <a:gd name="T11" fmla="*/ 8775 h 16197"/>
                <a:gd name="T12" fmla="*/ 4421 w 18399"/>
                <a:gd name="T13" fmla="*/ 8491 h 16197"/>
                <a:gd name="T14" fmla="*/ 2482 w 18399"/>
                <a:gd name="T15" fmla="*/ 5807 h 16197"/>
                <a:gd name="T16" fmla="*/ 2515 w 18399"/>
                <a:gd name="T17" fmla="*/ 5582 h 16197"/>
                <a:gd name="T18" fmla="*/ 2525 w 18399"/>
                <a:gd name="T19" fmla="*/ 5243 h 16197"/>
                <a:gd name="T20" fmla="*/ 2443 w 18399"/>
                <a:gd name="T21" fmla="*/ 4843 h 16197"/>
                <a:gd name="T22" fmla="*/ 2361 w 18399"/>
                <a:gd name="T23" fmla="*/ 5243 h 16197"/>
                <a:gd name="T24" fmla="*/ 2372 w 18399"/>
                <a:gd name="T25" fmla="*/ 5582 h 16197"/>
                <a:gd name="T26" fmla="*/ 2404 w 18399"/>
                <a:gd name="T27" fmla="*/ 5807 h 16197"/>
                <a:gd name="T28" fmla="*/ 488 w 18399"/>
                <a:gd name="T29" fmla="*/ 8578 h 16197"/>
                <a:gd name="T30" fmla="*/ 576 w 18399"/>
                <a:gd name="T31" fmla="*/ 8775 h 16197"/>
                <a:gd name="T32" fmla="*/ 0 w 18399"/>
                <a:gd name="T33" fmla="*/ 16197 h 16197"/>
                <a:gd name="T34" fmla="*/ 18169 w 18399"/>
                <a:gd name="T35" fmla="*/ 8972 h 16197"/>
                <a:gd name="T36" fmla="*/ 17588 w 18399"/>
                <a:gd name="T37" fmla="*/ 8660 h 16197"/>
                <a:gd name="T38" fmla="*/ 15982 w 18399"/>
                <a:gd name="T39" fmla="*/ 6075 h 16197"/>
                <a:gd name="T40" fmla="*/ 15769 w 18399"/>
                <a:gd name="T41" fmla="*/ 5561 h 16197"/>
                <a:gd name="T42" fmla="*/ 15709 w 18399"/>
                <a:gd name="T43" fmla="*/ 5210 h 16197"/>
                <a:gd name="T44" fmla="*/ 15693 w 18399"/>
                <a:gd name="T45" fmla="*/ 4821 h 16197"/>
                <a:gd name="T46" fmla="*/ 15605 w 18399"/>
                <a:gd name="T47" fmla="*/ 5155 h 16197"/>
                <a:gd name="T48" fmla="*/ 15616 w 18399"/>
                <a:gd name="T49" fmla="*/ 5521 h 16197"/>
                <a:gd name="T50" fmla="*/ 15616 w 18399"/>
                <a:gd name="T51" fmla="*/ 5604 h 16197"/>
                <a:gd name="T52" fmla="*/ 14723 w 18399"/>
                <a:gd name="T53" fmla="*/ 6557 h 16197"/>
                <a:gd name="T54" fmla="*/ 13721 w 18399"/>
                <a:gd name="T55" fmla="*/ 8775 h 16197"/>
                <a:gd name="T56" fmla="*/ 12948 w 18399"/>
                <a:gd name="T57" fmla="*/ 8775 h 16197"/>
                <a:gd name="T58" fmla="*/ 12367 w 18399"/>
                <a:gd name="T59" fmla="*/ 5506 h 16197"/>
                <a:gd name="T60" fmla="*/ 12440 w 18399"/>
                <a:gd name="T61" fmla="*/ 3638 h 16197"/>
                <a:gd name="T62" fmla="*/ 12445 w 18399"/>
                <a:gd name="T63" fmla="*/ 1595 h 16197"/>
                <a:gd name="T64" fmla="*/ 12083 w 18399"/>
                <a:gd name="T65" fmla="*/ 665 h 16197"/>
                <a:gd name="T66" fmla="*/ 11914 w 18399"/>
                <a:gd name="T67" fmla="*/ 0 h 16197"/>
                <a:gd name="T68" fmla="*/ 11743 w 18399"/>
                <a:gd name="T69" fmla="*/ 665 h 16197"/>
                <a:gd name="T70" fmla="*/ 11382 w 18399"/>
                <a:gd name="T71" fmla="*/ 1595 h 16197"/>
                <a:gd name="T72" fmla="*/ 11388 w 18399"/>
                <a:gd name="T73" fmla="*/ 3638 h 16197"/>
                <a:gd name="T74" fmla="*/ 11459 w 18399"/>
                <a:gd name="T75" fmla="*/ 5323 h 16197"/>
                <a:gd name="T76" fmla="*/ 9126 w 18399"/>
                <a:gd name="T77" fmla="*/ 3440 h 16197"/>
                <a:gd name="T78" fmla="*/ 9169 w 18399"/>
                <a:gd name="T79" fmla="*/ 3177 h 16197"/>
                <a:gd name="T80" fmla="*/ 9180 w 18399"/>
                <a:gd name="T81" fmla="*/ 2773 h 16197"/>
                <a:gd name="T82" fmla="*/ 9038 w 18399"/>
                <a:gd name="T83" fmla="*/ 2740 h 16197"/>
                <a:gd name="T84" fmla="*/ 9038 w 18399"/>
                <a:gd name="T85" fmla="*/ 2811 h 16197"/>
                <a:gd name="T86" fmla="*/ 9000 w 18399"/>
                <a:gd name="T87" fmla="*/ 3271 h 16197"/>
                <a:gd name="T88" fmla="*/ 6848 w 18399"/>
                <a:gd name="T89" fmla="*/ 5334 h 16197"/>
                <a:gd name="T90" fmla="*/ 6699 w 18399"/>
                <a:gd name="T91" fmla="*/ 5323 h 16197"/>
                <a:gd name="T92" fmla="*/ 6699 w 18399"/>
                <a:gd name="T93" fmla="*/ 3638 h 16197"/>
                <a:gd name="T94" fmla="*/ 6945 w 18399"/>
                <a:gd name="T95" fmla="*/ 1595 h 16197"/>
                <a:gd name="T96" fmla="*/ 6414 w 18399"/>
                <a:gd name="T97" fmla="*/ 667 h 16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399" h="16197" extrusionOk="0">
                  <a:moveTo>
                    <a:pt x="6244" y="0"/>
                  </a:moveTo>
                  <a:cubicBezTo>
                    <a:pt x="6143" y="98"/>
                    <a:pt x="6154" y="432"/>
                    <a:pt x="6156" y="478"/>
                  </a:cubicBezTo>
                  <a:cubicBezTo>
                    <a:pt x="6102" y="521"/>
                    <a:pt x="6080" y="609"/>
                    <a:pt x="6069" y="669"/>
                  </a:cubicBezTo>
                  <a:cubicBezTo>
                    <a:pt x="6080" y="664"/>
                    <a:pt x="6090" y="664"/>
                    <a:pt x="6102" y="664"/>
                  </a:cubicBezTo>
                  <a:cubicBezTo>
                    <a:pt x="5663" y="768"/>
                    <a:pt x="5713" y="1365"/>
                    <a:pt x="5713" y="1365"/>
                  </a:cubicBezTo>
                  <a:lnTo>
                    <a:pt x="5538" y="1365"/>
                  </a:lnTo>
                  <a:lnTo>
                    <a:pt x="5538" y="1595"/>
                  </a:lnTo>
                  <a:lnTo>
                    <a:pt x="5713" y="1595"/>
                  </a:lnTo>
                  <a:lnTo>
                    <a:pt x="5713" y="2871"/>
                  </a:lnTo>
                  <a:cubicBezTo>
                    <a:pt x="5362" y="2947"/>
                    <a:pt x="5385" y="3096"/>
                    <a:pt x="5385" y="3096"/>
                  </a:cubicBezTo>
                  <a:cubicBezTo>
                    <a:pt x="5703" y="3096"/>
                    <a:pt x="5789" y="3638"/>
                    <a:pt x="5789" y="3638"/>
                  </a:cubicBezTo>
                  <a:lnTo>
                    <a:pt x="5713" y="3638"/>
                  </a:lnTo>
                  <a:lnTo>
                    <a:pt x="5713" y="3868"/>
                  </a:lnTo>
                  <a:lnTo>
                    <a:pt x="5789" y="3868"/>
                  </a:lnTo>
                  <a:lnTo>
                    <a:pt x="5795" y="5506"/>
                  </a:lnTo>
                  <a:lnTo>
                    <a:pt x="5795" y="8972"/>
                  </a:lnTo>
                  <a:cubicBezTo>
                    <a:pt x="5795" y="8863"/>
                    <a:pt x="5708" y="8775"/>
                    <a:pt x="5604" y="8775"/>
                  </a:cubicBezTo>
                  <a:cubicBezTo>
                    <a:pt x="5494" y="8775"/>
                    <a:pt x="5407" y="8863"/>
                    <a:pt x="5407" y="8972"/>
                  </a:cubicBezTo>
                  <a:cubicBezTo>
                    <a:pt x="5407" y="8863"/>
                    <a:pt x="5319" y="8775"/>
                    <a:pt x="5215" y="8775"/>
                  </a:cubicBezTo>
                  <a:cubicBezTo>
                    <a:pt x="5105" y="8775"/>
                    <a:pt x="5023" y="8863"/>
                    <a:pt x="5023" y="8972"/>
                  </a:cubicBezTo>
                  <a:cubicBezTo>
                    <a:pt x="5023" y="8863"/>
                    <a:pt x="4935" y="8775"/>
                    <a:pt x="4826" y="8775"/>
                  </a:cubicBezTo>
                  <a:cubicBezTo>
                    <a:pt x="4722" y="8775"/>
                    <a:pt x="4634" y="8863"/>
                    <a:pt x="4634" y="8972"/>
                  </a:cubicBezTo>
                  <a:cubicBezTo>
                    <a:pt x="4634" y="8863"/>
                    <a:pt x="4546" y="8775"/>
                    <a:pt x="4442" y="8775"/>
                  </a:cubicBezTo>
                  <a:lnTo>
                    <a:pt x="4442" y="8660"/>
                  </a:lnTo>
                  <a:cubicBezTo>
                    <a:pt x="4492" y="8660"/>
                    <a:pt x="4530" y="8622"/>
                    <a:pt x="4530" y="8578"/>
                  </a:cubicBezTo>
                  <a:cubicBezTo>
                    <a:pt x="4530" y="8529"/>
                    <a:pt x="4492" y="8491"/>
                    <a:pt x="4442" y="8491"/>
                  </a:cubicBezTo>
                  <a:lnTo>
                    <a:pt x="4421" y="8491"/>
                  </a:lnTo>
                  <a:cubicBezTo>
                    <a:pt x="4558" y="8064"/>
                    <a:pt x="4694" y="7105"/>
                    <a:pt x="3380" y="6623"/>
                  </a:cubicBezTo>
                  <a:lnTo>
                    <a:pt x="3385" y="6618"/>
                  </a:lnTo>
                  <a:cubicBezTo>
                    <a:pt x="3385" y="6618"/>
                    <a:pt x="3018" y="6398"/>
                    <a:pt x="2771" y="6140"/>
                  </a:cubicBezTo>
                  <a:cubicBezTo>
                    <a:pt x="2569" y="5933"/>
                    <a:pt x="2541" y="5829"/>
                    <a:pt x="2482" y="5807"/>
                  </a:cubicBezTo>
                  <a:lnTo>
                    <a:pt x="2482" y="5665"/>
                  </a:lnTo>
                  <a:lnTo>
                    <a:pt x="2515" y="5665"/>
                  </a:lnTo>
                  <a:cubicBezTo>
                    <a:pt x="2515" y="5665"/>
                    <a:pt x="2558" y="5665"/>
                    <a:pt x="2558" y="5626"/>
                  </a:cubicBezTo>
                  <a:cubicBezTo>
                    <a:pt x="2558" y="5582"/>
                    <a:pt x="2515" y="5582"/>
                    <a:pt x="2515" y="5582"/>
                  </a:cubicBezTo>
                  <a:lnTo>
                    <a:pt x="2482" y="5582"/>
                  </a:lnTo>
                  <a:lnTo>
                    <a:pt x="2482" y="5275"/>
                  </a:lnTo>
                  <a:lnTo>
                    <a:pt x="2493" y="5275"/>
                  </a:lnTo>
                  <a:cubicBezTo>
                    <a:pt x="2493" y="5275"/>
                    <a:pt x="2525" y="5275"/>
                    <a:pt x="2525" y="5243"/>
                  </a:cubicBezTo>
                  <a:cubicBezTo>
                    <a:pt x="2525" y="5215"/>
                    <a:pt x="2498" y="5215"/>
                    <a:pt x="2498" y="5215"/>
                  </a:cubicBezTo>
                  <a:lnTo>
                    <a:pt x="2482" y="5215"/>
                  </a:lnTo>
                  <a:lnTo>
                    <a:pt x="2482" y="4886"/>
                  </a:lnTo>
                  <a:cubicBezTo>
                    <a:pt x="2482" y="4864"/>
                    <a:pt x="2465" y="4843"/>
                    <a:pt x="2443" y="4843"/>
                  </a:cubicBezTo>
                  <a:cubicBezTo>
                    <a:pt x="2422" y="4843"/>
                    <a:pt x="2404" y="4864"/>
                    <a:pt x="2404" y="4886"/>
                  </a:cubicBezTo>
                  <a:lnTo>
                    <a:pt x="2404" y="5215"/>
                  </a:lnTo>
                  <a:lnTo>
                    <a:pt x="2394" y="5215"/>
                  </a:lnTo>
                  <a:cubicBezTo>
                    <a:pt x="2394" y="5215"/>
                    <a:pt x="2361" y="5215"/>
                    <a:pt x="2361" y="5243"/>
                  </a:cubicBezTo>
                  <a:cubicBezTo>
                    <a:pt x="2361" y="5275"/>
                    <a:pt x="2394" y="5275"/>
                    <a:pt x="2394" y="5275"/>
                  </a:cubicBezTo>
                  <a:lnTo>
                    <a:pt x="2404" y="5275"/>
                  </a:lnTo>
                  <a:lnTo>
                    <a:pt x="2404" y="5582"/>
                  </a:lnTo>
                  <a:lnTo>
                    <a:pt x="2372" y="5582"/>
                  </a:lnTo>
                  <a:cubicBezTo>
                    <a:pt x="2372" y="5582"/>
                    <a:pt x="2333" y="5582"/>
                    <a:pt x="2333" y="5626"/>
                  </a:cubicBezTo>
                  <a:cubicBezTo>
                    <a:pt x="2333" y="5665"/>
                    <a:pt x="2377" y="5665"/>
                    <a:pt x="2377" y="5665"/>
                  </a:cubicBezTo>
                  <a:lnTo>
                    <a:pt x="2404" y="5665"/>
                  </a:lnTo>
                  <a:lnTo>
                    <a:pt x="2404" y="5807"/>
                  </a:lnTo>
                  <a:cubicBezTo>
                    <a:pt x="2351" y="5829"/>
                    <a:pt x="2318" y="5933"/>
                    <a:pt x="2121" y="6140"/>
                  </a:cubicBezTo>
                  <a:cubicBezTo>
                    <a:pt x="1868" y="6398"/>
                    <a:pt x="1501" y="6618"/>
                    <a:pt x="1501" y="6618"/>
                  </a:cubicBezTo>
                  <a:cubicBezTo>
                    <a:pt x="137" y="7132"/>
                    <a:pt x="346" y="8145"/>
                    <a:pt x="493" y="8540"/>
                  </a:cubicBezTo>
                  <a:cubicBezTo>
                    <a:pt x="488" y="8551"/>
                    <a:pt x="488" y="8562"/>
                    <a:pt x="488" y="8578"/>
                  </a:cubicBezTo>
                  <a:cubicBezTo>
                    <a:pt x="488" y="8610"/>
                    <a:pt x="510" y="8643"/>
                    <a:pt x="543" y="8655"/>
                  </a:cubicBezTo>
                  <a:cubicBezTo>
                    <a:pt x="554" y="8688"/>
                    <a:pt x="564" y="8709"/>
                    <a:pt x="564" y="8709"/>
                  </a:cubicBezTo>
                  <a:lnTo>
                    <a:pt x="576" y="8709"/>
                  </a:lnTo>
                  <a:lnTo>
                    <a:pt x="576" y="8775"/>
                  </a:lnTo>
                  <a:cubicBezTo>
                    <a:pt x="466" y="8775"/>
                    <a:pt x="379" y="8863"/>
                    <a:pt x="379" y="8972"/>
                  </a:cubicBezTo>
                  <a:cubicBezTo>
                    <a:pt x="379" y="8863"/>
                    <a:pt x="291" y="8775"/>
                    <a:pt x="187" y="8775"/>
                  </a:cubicBezTo>
                  <a:cubicBezTo>
                    <a:pt x="93" y="8775"/>
                    <a:pt x="17" y="8841"/>
                    <a:pt x="0" y="8929"/>
                  </a:cubicBezTo>
                  <a:lnTo>
                    <a:pt x="0" y="16197"/>
                  </a:lnTo>
                  <a:lnTo>
                    <a:pt x="18399" y="16197"/>
                  </a:lnTo>
                  <a:lnTo>
                    <a:pt x="18399" y="8781"/>
                  </a:lnTo>
                  <a:cubicBezTo>
                    <a:pt x="18388" y="8781"/>
                    <a:pt x="18376" y="8775"/>
                    <a:pt x="18366" y="8775"/>
                  </a:cubicBezTo>
                  <a:cubicBezTo>
                    <a:pt x="18257" y="8775"/>
                    <a:pt x="18169" y="8863"/>
                    <a:pt x="18169" y="8972"/>
                  </a:cubicBezTo>
                  <a:cubicBezTo>
                    <a:pt x="18169" y="8863"/>
                    <a:pt x="18086" y="8775"/>
                    <a:pt x="17977" y="8775"/>
                  </a:cubicBezTo>
                  <a:cubicBezTo>
                    <a:pt x="17873" y="8775"/>
                    <a:pt x="17785" y="8863"/>
                    <a:pt x="17785" y="8972"/>
                  </a:cubicBezTo>
                  <a:cubicBezTo>
                    <a:pt x="17785" y="8863"/>
                    <a:pt x="17698" y="8775"/>
                    <a:pt x="17588" y="8775"/>
                  </a:cubicBezTo>
                  <a:lnTo>
                    <a:pt x="17588" y="8660"/>
                  </a:lnTo>
                  <a:cubicBezTo>
                    <a:pt x="17637" y="8660"/>
                    <a:pt x="17676" y="8622"/>
                    <a:pt x="17676" y="8578"/>
                  </a:cubicBezTo>
                  <a:cubicBezTo>
                    <a:pt x="17676" y="8534"/>
                    <a:pt x="17643" y="8496"/>
                    <a:pt x="17605" y="8491"/>
                  </a:cubicBezTo>
                  <a:cubicBezTo>
                    <a:pt x="17747" y="8102"/>
                    <a:pt x="17977" y="7072"/>
                    <a:pt x="16596" y="6552"/>
                  </a:cubicBezTo>
                  <a:cubicBezTo>
                    <a:pt x="16596" y="6552"/>
                    <a:pt x="16235" y="6338"/>
                    <a:pt x="15982" y="6075"/>
                  </a:cubicBezTo>
                  <a:cubicBezTo>
                    <a:pt x="15785" y="5867"/>
                    <a:pt x="15752" y="5763"/>
                    <a:pt x="15693" y="5741"/>
                  </a:cubicBezTo>
                  <a:lnTo>
                    <a:pt x="15693" y="5604"/>
                  </a:lnTo>
                  <a:lnTo>
                    <a:pt x="15726" y="5604"/>
                  </a:lnTo>
                  <a:cubicBezTo>
                    <a:pt x="15726" y="5604"/>
                    <a:pt x="15769" y="5599"/>
                    <a:pt x="15769" y="5561"/>
                  </a:cubicBezTo>
                  <a:cubicBezTo>
                    <a:pt x="15769" y="5521"/>
                    <a:pt x="15726" y="5521"/>
                    <a:pt x="15726" y="5521"/>
                  </a:cubicBezTo>
                  <a:lnTo>
                    <a:pt x="15693" y="5521"/>
                  </a:lnTo>
                  <a:lnTo>
                    <a:pt x="15693" y="5210"/>
                  </a:lnTo>
                  <a:lnTo>
                    <a:pt x="15709" y="5210"/>
                  </a:lnTo>
                  <a:cubicBezTo>
                    <a:pt x="15709" y="5210"/>
                    <a:pt x="15737" y="5210"/>
                    <a:pt x="15737" y="5182"/>
                  </a:cubicBezTo>
                  <a:cubicBezTo>
                    <a:pt x="15737" y="5155"/>
                    <a:pt x="15709" y="5155"/>
                    <a:pt x="15709" y="5155"/>
                  </a:cubicBezTo>
                  <a:lnTo>
                    <a:pt x="15693" y="5155"/>
                  </a:lnTo>
                  <a:lnTo>
                    <a:pt x="15693" y="4821"/>
                  </a:lnTo>
                  <a:cubicBezTo>
                    <a:pt x="15693" y="4798"/>
                    <a:pt x="15676" y="4783"/>
                    <a:pt x="15654" y="4783"/>
                  </a:cubicBezTo>
                  <a:cubicBezTo>
                    <a:pt x="15638" y="4783"/>
                    <a:pt x="15616" y="4798"/>
                    <a:pt x="15616" y="4821"/>
                  </a:cubicBezTo>
                  <a:lnTo>
                    <a:pt x="15616" y="5155"/>
                  </a:lnTo>
                  <a:lnTo>
                    <a:pt x="15605" y="5155"/>
                  </a:lnTo>
                  <a:cubicBezTo>
                    <a:pt x="15605" y="5155"/>
                    <a:pt x="15578" y="5155"/>
                    <a:pt x="15578" y="5182"/>
                  </a:cubicBezTo>
                  <a:cubicBezTo>
                    <a:pt x="15578" y="5210"/>
                    <a:pt x="15605" y="5210"/>
                    <a:pt x="15605" y="5210"/>
                  </a:cubicBezTo>
                  <a:lnTo>
                    <a:pt x="15616" y="5210"/>
                  </a:lnTo>
                  <a:lnTo>
                    <a:pt x="15616" y="5521"/>
                  </a:lnTo>
                  <a:lnTo>
                    <a:pt x="15583" y="5521"/>
                  </a:lnTo>
                  <a:cubicBezTo>
                    <a:pt x="15583" y="5521"/>
                    <a:pt x="15545" y="5521"/>
                    <a:pt x="15545" y="5561"/>
                  </a:cubicBezTo>
                  <a:cubicBezTo>
                    <a:pt x="15545" y="5599"/>
                    <a:pt x="15588" y="5604"/>
                    <a:pt x="15588" y="5604"/>
                  </a:cubicBezTo>
                  <a:lnTo>
                    <a:pt x="15616" y="5604"/>
                  </a:lnTo>
                  <a:lnTo>
                    <a:pt x="15616" y="5741"/>
                  </a:lnTo>
                  <a:cubicBezTo>
                    <a:pt x="15562" y="5763"/>
                    <a:pt x="15529" y="5867"/>
                    <a:pt x="15332" y="6075"/>
                  </a:cubicBezTo>
                  <a:cubicBezTo>
                    <a:pt x="15079" y="6338"/>
                    <a:pt x="14713" y="6552"/>
                    <a:pt x="14713" y="6552"/>
                  </a:cubicBezTo>
                  <a:cubicBezTo>
                    <a:pt x="14713" y="6552"/>
                    <a:pt x="14718" y="6557"/>
                    <a:pt x="14723" y="6557"/>
                  </a:cubicBezTo>
                  <a:cubicBezTo>
                    <a:pt x="13332" y="7072"/>
                    <a:pt x="13562" y="8107"/>
                    <a:pt x="13704" y="8491"/>
                  </a:cubicBezTo>
                  <a:cubicBezTo>
                    <a:pt x="13666" y="8501"/>
                    <a:pt x="13633" y="8534"/>
                    <a:pt x="13633" y="8578"/>
                  </a:cubicBezTo>
                  <a:cubicBezTo>
                    <a:pt x="13633" y="8622"/>
                    <a:pt x="13677" y="8660"/>
                    <a:pt x="13721" y="8660"/>
                  </a:cubicBezTo>
                  <a:lnTo>
                    <a:pt x="13721" y="8775"/>
                  </a:lnTo>
                  <a:cubicBezTo>
                    <a:pt x="13616" y="8775"/>
                    <a:pt x="13530" y="8863"/>
                    <a:pt x="13530" y="8972"/>
                  </a:cubicBezTo>
                  <a:cubicBezTo>
                    <a:pt x="13530" y="8863"/>
                    <a:pt x="13441" y="8775"/>
                    <a:pt x="13338" y="8775"/>
                  </a:cubicBezTo>
                  <a:cubicBezTo>
                    <a:pt x="13228" y="8775"/>
                    <a:pt x="13140" y="8863"/>
                    <a:pt x="13140" y="8972"/>
                  </a:cubicBezTo>
                  <a:cubicBezTo>
                    <a:pt x="13140" y="8863"/>
                    <a:pt x="13058" y="8775"/>
                    <a:pt x="12948" y="8775"/>
                  </a:cubicBezTo>
                  <a:cubicBezTo>
                    <a:pt x="12845" y="8775"/>
                    <a:pt x="12757" y="8863"/>
                    <a:pt x="12757" y="8972"/>
                  </a:cubicBezTo>
                  <a:cubicBezTo>
                    <a:pt x="12757" y="8863"/>
                    <a:pt x="12670" y="8775"/>
                    <a:pt x="12565" y="8775"/>
                  </a:cubicBezTo>
                  <a:cubicBezTo>
                    <a:pt x="12456" y="8775"/>
                    <a:pt x="12374" y="8863"/>
                    <a:pt x="12367" y="8967"/>
                  </a:cubicBezTo>
                  <a:lnTo>
                    <a:pt x="12367" y="5506"/>
                  </a:lnTo>
                  <a:lnTo>
                    <a:pt x="12367" y="5478"/>
                  </a:lnTo>
                  <a:lnTo>
                    <a:pt x="12367" y="3868"/>
                  </a:lnTo>
                  <a:lnTo>
                    <a:pt x="12440" y="3868"/>
                  </a:lnTo>
                  <a:lnTo>
                    <a:pt x="12440" y="3638"/>
                  </a:lnTo>
                  <a:lnTo>
                    <a:pt x="12367" y="3638"/>
                  </a:lnTo>
                  <a:cubicBezTo>
                    <a:pt x="12367" y="3638"/>
                    <a:pt x="12456" y="3096"/>
                    <a:pt x="12768" y="3096"/>
                  </a:cubicBezTo>
                  <a:cubicBezTo>
                    <a:pt x="12768" y="3096"/>
                    <a:pt x="12789" y="2947"/>
                    <a:pt x="12445" y="2871"/>
                  </a:cubicBezTo>
                  <a:lnTo>
                    <a:pt x="12445" y="1595"/>
                  </a:lnTo>
                  <a:lnTo>
                    <a:pt x="12620" y="1595"/>
                  </a:lnTo>
                  <a:lnTo>
                    <a:pt x="12620" y="1365"/>
                  </a:lnTo>
                  <a:lnTo>
                    <a:pt x="12445" y="1365"/>
                  </a:lnTo>
                  <a:cubicBezTo>
                    <a:pt x="12445" y="1365"/>
                    <a:pt x="12487" y="793"/>
                    <a:pt x="12083" y="665"/>
                  </a:cubicBezTo>
                  <a:cubicBezTo>
                    <a:pt x="12077" y="607"/>
                    <a:pt x="12056" y="525"/>
                    <a:pt x="12001" y="481"/>
                  </a:cubicBezTo>
                  <a:cubicBezTo>
                    <a:pt x="12002" y="458"/>
                    <a:pt x="12014" y="102"/>
                    <a:pt x="11914" y="0"/>
                  </a:cubicBezTo>
                  <a:cubicBezTo>
                    <a:pt x="11812" y="102"/>
                    <a:pt x="11825" y="458"/>
                    <a:pt x="11826" y="481"/>
                  </a:cubicBezTo>
                  <a:cubicBezTo>
                    <a:pt x="11771" y="525"/>
                    <a:pt x="11750" y="607"/>
                    <a:pt x="11743" y="665"/>
                  </a:cubicBezTo>
                  <a:cubicBezTo>
                    <a:pt x="11340" y="793"/>
                    <a:pt x="11382" y="1365"/>
                    <a:pt x="11382" y="1365"/>
                  </a:cubicBezTo>
                  <a:lnTo>
                    <a:pt x="11207" y="1365"/>
                  </a:lnTo>
                  <a:lnTo>
                    <a:pt x="11207" y="1595"/>
                  </a:lnTo>
                  <a:lnTo>
                    <a:pt x="11382" y="1595"/>
                  </a:lnTo>
                  <a:lnTo>
                    <a:pt x="11382" y="2871"/>
                  </a:lnTo>
                  <a:cubicBezTo>
                    <a:pt x="11037" y="2947"/>
                    <a:pt x="11059" y="3096"/>
                    <a:pt x="11059" y="3096"/>
                  </a:cubicBezTo>
                  <a:cubicBezTo>
                    <a:pt x="11371" y="3096"/>
                    <a:pt x="11459" y="3638"/>
                    <a:pt x="11459" y="3638"/>
                  </a:cubicBezTo>
                  <a:lnTo>
                    <a:pt x="11388" y="3638"/>
                  </a:lnTo>
                  <a:lnTo>
                    <a:pt x="11388" y="3868"/>
                  </a:lnTo>
                  <a:lnTo>
                    <a:pt x="11459" y="3868"/>
                  </a:lnTo>
                  <a:lnTo>
                    <a:pt x="11459" y="5323"/>
                  </a:lnTo>
                  <a:cubicBezTo>
                    <a:pt x="11439" y="5318"/>
                    <a:pt x="11424" y="5314"/>
                    <a:pt x="11404" y="5314"/>
                  </a:cubicBezTo>
                  <a:cubicBezTo>
                    <a:pt x="11371" y="5314"/>
                    <a:pt x="11343" y="5324"/>
                    <a:pt x="11316" y="5336"/>
                  </a:cubicBezTo>
                  <a:cubicBezTo>
                    <a:pt x="11130" y="5018"/>
                    <a:pt x="10790" y="4722"/>
                    <a:pt x="10205" y="4503"/>
                  </a:cubicBezTo>
                  <a:cubicBezTo>
                    <a:pt x="10205" y="4503"/>
                    <a:pt x="9224" y="3835"/>
                    <a:pt x="9126" y="3440"/>
                  </a:cubicBezTo>
                  <a:lnTo>
                    <a:pt x="9126" y="3271"/>
                  </a:lnTo>
                  <a:lnTo>
                    <a:pt x="9164" y="3271"/>
                  </a:lnTo>
                  <a:cubicBezTo>
                    <a:pt x="9164" y="3271"/>
                    <a:pt x="9219" y="3271"/>
                    <a:pt x="9219" y="3227"/>
                  </a:cubicBezTo>
                  <a:cubicBezTo>
                    <a:pt x="9219" y="3177"/>
                    <a:pt x="9169" y="3177"/>
                    <a:pt x="9169" y="3177"/>
                  </a:cubicBezTo>
                  <a:lnTo>
                    <a:pt x="9126" y="3177"/>
                  </a:lnTo>
                  <a:lnTo>
                    <a:pt x="9126" y="2811"/>
                  </a:lnTo>
                  <a:lnTo>
                    <a:pt x="9142" y="2811"/>
                  </a:lnTo>
                  <a:cubicBezTo>
                    <a:pt x="9142" y="2811"/>
                    <a:pt x="9180" y="2805"/>
                    <a:pt x="9180" y="2773"/>
                  </a:cubicBezTo>
                  <a:cubicBezTo>
                    <a:pt x="9180" y="2740"/>
                    <a:pt x="9142" y="2740"/>
                    <a:pt x="9142" y="2740"/>
                  </a:cubicBezTo>
                  <a:lnTo>
                    <a:pt x="9126" y="2740"/>
                  </a:lnTo>
                  <a:lnTo>
                    <a:pt x="9081" y="2005"/>
                  </a:lnTo>
                  <a:lnTo>
                    <a:pt x="9038" y="2740"/>
                  </a:lnTo>
                  <a:lnTo>
                    <a:pt x="9022" y="2740"/>
                  </a:lnTo>
                  <a:cubicBezTo>
                    <a:pt x="9022" y="2740"/>
                    <a:pt x="8989" y="2740"/>
                    <a:pt x="8989" y="2773"/>
                  </a:cubicBezTo>
                  <a:cubicBezTo>
                    <a:pt x="8989" y="2805"/>
                    <a:pt x="9022" y="2811"/>
                    <a:pt x="9022" y="2811"/>
                  </a:cubicBezTo>
                  <a:lnTo>
                    <a:pt x="9038" y="2811"/>
                  </a:lnTo>
                  <a:lnTo>
                    <a:pt x="9038" y="3177"/>
                  </a:lnTo>
                  <a:lnTo>
                    <a:pt x="9000" y="3177"/>
                  </a:lnTo>
                  <a:cubicBezTo>
                    <a:pt x="9000" y="3177"/>
                    <a:pt x="8950" y="3177"/>
                    <a:pt x="8950" y="3227"/>
                  </a:cubicBezTo>
                  <a:cubicBezTo>
                    <a:pt x="8950" y="3271"/>
                    <a:pt x="9000" y="3271"/>
                    <a:pt x="9000" y="3271"/>
                  </a:cubicBezTo>
                  <a:lnTo>
                    <a:pt x="9038" y="3271"/>
                  </a:lnTo>
                  <a:lnTo>
                    <a:pt x="9038" y="3440"/>
                  </a:lnTo>
                  <a:cubicBezTo>
                    <a:pt x="8961" y="3890"/>
                    <a:pt x="7964" y="4503"/>
                    <a:pt x="7964" y="4503"/>
                  </a:cubicBezTo>
                  <a:cubicBezTo>
                    <a:pt x="7380" y="4722"/>
                    <a:pt x="7035" y="5016"/>
                    <a:pt x="6848" y="5334"/>
                  </a:cubicBezTo>
                  <a:cubicBezTo>
                    <a:pt x="6821" y="5323"/>
                    <a:pt x="6790" y="5314"/>
                    <a:pt x="6760" y="5314"/>
                  </a:cubicBezTo>
                  <a:cubicBezTo>
                    <a:pt x="6739" y="5314"/>
                    <a:pt x="6719" y="5318"/>
                    <a:pt x="6699" y="5323"/>
                  </a:cubicBezTo>
                  <a:lnTo>
                    <a:pt x="6699" y="3868"/>
                  </a:lnTo>
                  <a:lnTo>
                    <a:pt x="6770" y="3868"/>
                  </a:lnTo>
                  <a:lnTo>
                    <a:pt x="6770" y="3638"/>
                  </a:lnTo>
                  <a:lnTo>
                    <a:pt x="6699" y="3638"/>
                  </a:lnTo>
                  <a:cubicBezTo>
                    <a:pt x="6699" y="3638"/>
                    <a:pt x="6787" y="3096"/>
                    <a:pt x="7099" y="3096"/>
                  </a:cubicBezTo>
                  <a:cubicBezTo>
                    <a:pt x="7099" y="3096"/>
                    <a:pt x="7121" y="2947"/>
                    <a:pt x="6775" y="2871"/>
                  </a:cubicBezTo>
                  <a:lnTo>
                    <a:pt x="6775" y="1595"/>
                  </a:lnTo>
                  <a:lnTo>
                    <a:pt x="6945" y="1595"/>
                  </a:lnTo>
                  <a:lnTo>
                    <a:pt x="6945" y="1365"/>
                  </a:lnTo>
                  <a:lnTo>
                    <a:pt x="6775" y="1365"/>
                  </a:lnTo>
                  <a:cubicBezTo>
                    <a:pt x="6775" y="1365"/>
                    <a:pt x="6818" y="798"/>
                    <a:pt x="6414" y="667"/>
                  </a:cubicBezTo>
                  <a:cubicBezTo>
                    <a:pt x="6408" y="608"/>
                    <a:pt x="6387" y="526"/>
                    <a:pt x="6332" y="481"/>
                  </a:cubicBezTo>
                  <a:cubicBezTo>
                    <a:pt x="6333" y="458"/>
                    <a:pt x="6345" y="102"/>
                    <a:pt x="6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1190" name="Google Shape;1199;p28">
            <a:extLst>
              <a:ext uri="{FF2B5EF4-FFF2-40B4-BE49-F238E27FC236}">
                <a16:creationId xmlns:a16="http://schemas.microsoft.com/office/drawing/2014/main" id="{CA511C4E-A872-F2E5-2365-46948E1B9A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6688" y="4545013"/>
            <a:ext cx="5214937" cy="42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pt-BR" altLang="pt-BR" sz="1200">
                <a:solidFill>
                  <a:srgbClr val="4F3E32"/>
                </a:solidFill>
                <a:latin typeface="Inter" charset="0"/>
                <a:cs typeface="Inter" charset="0"/>
                <a:sym typeface="Inter" charset="0"/>
              </a:rPr>
              <a:t>CREDITS: This presentation template was created by </a:t>
            </a:r>
            <a:r>
              <a:rPr lang="pt-BR" altLang="pt-BR" sz="1200" b="1" u="sng">
                <a:solidFill>
                  <a:srgbClr val="4F3E32"/>
                </a:solidFill>
                <a:latin typeface="Inter" charset="0"/>
                <a:cs typeface="Inter" charset="0"/>
                <a:sym typeface="Inter" charset="0"/>
                <a:hlinkClick r:id="rId2"/>
              </a:rPr>
              <a:t>Slidesgo</a:t>
            </a:r>
            <a:r>
              <a:rPr lang="pt-BR" altLang="pt-BR" sz="1200">
                <a:solidFill>
                  <a:srgbClr val="4F3E32"/>
                </a:solidFill>
                <a:latin typeface="Inter" charset="0"/>
                <a:cs typeface="Inter" charset="0"/>
                <a:sym typeface="Inter" charset="0"/>
              </a:rPr>
              <a:t>, and includes icons by </a:t>
            </a:r>
            <a:r>
              <a:rPr lang="pt-BR" altLang="pt-BR" sz="1200" b="1" u="sng">
                <a:solidFill>
                  <a:srgbClr val="4F3E32"/>
                </a:solidFill>
                <a:latin typeface="Inter" charset="0"/>
                <a:cs typeface="Inter" charset="0"/>
                <a:sym typeface="Inter" charset="0"/>
                <a:hlinkClick r:id="rId3"/>
              </a:rPr>
              <a:t>Flaticon</a:t>
            </a:r>
            <a:r>
              <a:rPr lang="pt-BR" altLang="pt-BR" sz="1200">
                <a:solidFill>
                  <a:srgbClr val="4F3E32"/>
                </a:solidFill>
                <a:latin typeface="Inter" charset="0"/>
                <a:cs typeface="Inter" charset="0"/>
                <a:sym typeface="Inter" charset="0"/>
              </a:rPr>
              <a:t> and infographics &amp; images by </a:t>
            </a:r>
            <a:r>
              <a:rPr lang="pt-BR" altLang="pt-BR" sz="1200" b="1" u="sng">
                <a:solidFill>
                  <a:srgbClr val="4F3E32"/>
                </a:solidFill>
                <a:latin typeface="Inter" charset="0"/>
                <a:cs typeface="Inter" charset="0"/>
                <a:sym typeface="Inter" charset="0"/>
                <a:hlinkClick r:id="rId4"/>
              </a:rPr>
              <a:t>Freepik</a:t>
            </a:r>
            <a:endParaRPr lang="pt-BR" altLang="pt-BR" sz="1200" b="1" u="sng">
              <a:solidFill>
                <a:srgbClr val="4F3E32"/>
              </a:solidFill>
              <a:latin typeface="Inter" charset="0"/>
              <a:cs typeface="Inter" charset="0"/>
              <a:sym typeface="Inter" charset="0"/>
            </a:endParaRPr>
          </a:p>
        </p:txBody>
      </p:sp>
      <p:sp>
        <p:nvSpPr>
          <p:cNvPr id="1194" name="Google Shape;1194;p28"/>
          <p:cNvSpPr txBox="1">
            <a:spLocks noGrp="1"/>
          </p:cNvSpPr>
          <p:nvPr>
            <p:ph type="title"/>
          </p:nvPr>
        </p:nvSpPr>
        <p:spPr>
          <a:xfrm>
            <a:off x="1437400" y="807100"/>
            <a:ext cx="5214800" cy="1201200"/>
          </a:xfrm>
          <a:prstGeom prst="rect">
            <a:avLst/>
          </a:prstGeom>
        </p:spPr>
        <p:txBody>
          <a:bodyPr spcFirstLastPara="1" anchor="b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3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9pPr>
          </a:lstStyle>
          <a:p>
            <a:endParaRPr/>
          </a:p>
        </p:txBody>
      </p:sp>
      <p:sp>
        <p:nvSpPr>
          <p:cNvPr id="1195" name="Google Shape;1195;p28"/>
          <p:cNvSpPr txBox="1">
            <a:spLocks noGrp="1"/>
          </p:cNvSpPr>
          <p:nvPr>
            <p:ph type="subTitle" idx="1"/>
          </p:nvPr>
        </p:nvSpPr>
        <p:spPr>
          <a:xfrm>
            <a:off x="1437400" y="2104799"/>
            <a:ext cx="5214800" cy="1586800"/>
          </a:xfrm>
          <a:prstGeom prst="rect">
            <a:avLst/>
          </a:prstGeom>
        </p:spPr>
        <p:txBody>
          <a:bodyPr/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36151965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1201;p29">
            <a:extLst>
              <a:ext uri="{FF2B5EF4-FFF2-40B4-BE49-F238E27FC236}">
                <a16:creationId xmlns:a16="http://schemas.microsoft.com/office/drawing/2014/main" id="{3387AA54-2924-1179-7BFB-F867120B5D4B}"/>
              </a:ext>
            </a:extLst>
          </p:cNvPr>
          <p:cNvGrpSpPr>
            <a:grpSpLocks/>
          </p:cNvGrpSpPr>
          <p:nvPr/>
        </p:nvGrpSpPr>
        <p:grpSpPr bwMode="auto">
          <a:xfrm>
            <a:off x="-1495425" y="4879975"/>
            <a:ext cx="3271838" cy="2022475"/>
            <a:chOff x="-1121517" y="3989074"/>
            <a:chExt cx="2453641" cy="1517132"/>
          </a:xfrm>
        </p:grpSpPr>
        <p:sp>
          <p:nvSpPr>
            <p:cNvPr id="3" name="Google Shape;1202;p29">
              <a:extLst>
                <a:ext uri="{FF2B5EF4-FFF2-40B4-BE49-F238E27FC236}">
                  <a16:creationId xmlns:a16="http://schemas.microsoft.com/office/drawing/2014/main" id="{76E00B27-9125-EB6E-B18D-3E90C20DD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-1121517" y="3989074"/>
              <a:ext cx="1723388" cy="1517132"/>
            </a:xfrm>
            <a:custGeom>
              <a:avLst/>
              <a:gdLst>
                <a:gd name="T0" fmla="*/ 6069 w 18399"/>
                <a:gd name="T1" fmla="*/ 669 h 16197"/>
                <a:gd name="T2" fmla="*/ 5538 w 18399"/>
                <a:gd name="T3" fmla="*/ 1595 h 16197"/>
                <a:gd name="T4" fmla="*/ 5789 w 18399"/>
                <a:gd name="T5" fmla="*/ 3638 h 16197"/>
                <a:gd name="T6" fmla="*/ 5795 w 18399"/>
                <a:gd name="T7" fmla="*/ 5506 h 16197"/>
                <a:gd name="T8" fmla="*/ 5215 w 18399"/>
                <a:gd name="T9" fmla="*/ 8775 h 16197"/>
                <a:gd name="T10" fmla="*/ 4442 w 18399"/>
                <a:gd name="T11" fmla="*/ 8775 h 16197"/>
                <a:gd name="T12" fmla="*/ 4421 w 18399"/>
                <a:gd name="T13" fmla="*/ 8491 h 16197"/>
                <a:gd name="T14" fmla="*/ 2482 w 18399"/>
                <a:gd name="T15" fmla="*/ 5807 h 16197"/>
                <a:gd name="T16" fmla="*/ 2515 w 18399"/>
                <a:gd name="T17" fmla="*/ 5582 h 16197"/>
                <a:gd name="T18" fmla="*/ 2525 w 18399"/>
                <a:gd name="T19" fmla="*/ 5243 h 16197"/>
                <a:gd name="T20" fmla="*/ 2443 w 18399"/>
                <a:gd name="T21" fmla="*/ 4843 h 16197"/>
                <a:gd name="T22" fmla="*/ 2361 w 18399"/>
                <a:gd name="T23" fmla="*/ 5243 h 16197"/>
                <a:gd name="T24" fmla="*/ 2372 w 18399"/>
                <a:gd name="T25" fmla="*/ 5582 h 16197"/>
                <a:gd name="T26" fmla="*/ 2404 w 18399"/>
                <a:gd name="T27" fmla="*/ 5807 h 16197"/>
                <a:gd name="T28" fmla="*/ 488 w 18399"/>
                <a:gd name="T29" fmla="*/ 8578 h 16197"/>
                <a:gd name="T30" fmla="*/ 576 w 18399"/>
                <a:gd name="T31" fmla="*/ 8775 h 16197"/>
                <a:gd name="T32" fmla="*/ 0 w 18399"/>
                <a:gd name="T33" fmla="*/ 16197 h 16197"/>
                <a:gd name="T34" fmla="*/ 18169 w 18399"/>
                <a:gd name="T35" fmla="*/ 8972 h 16197"/>
                <a:gd name="T36" fmla="*/ 17588 w 18399"/>
                <a:gd name="T37" fmla="*/ 8660 h 16197"/>
                <a:gd name="T38" fmla="*/ 15982 w 18399"/>
                <a:gd name="T39" fmla="*/ 6075 h 16197"/>
                <a:gd name="T40" fmla="*/ 15769 w 18399"/>
                <a:gd name="T41" fmla="*/ 5561 h 16197"/>
                <a:gd name="T42" fmla="*/ 15709 w 18399"/>
                <a:gd name="T43" fmla="*/ 5210 h 16197"/>
                <a:gd name="T44" fmla="*/ 15693 w 18399"/>
                <a:gd name="T45" fmla="*/ 4821 h 16197"/>
                <a:gd name="T46" fmla="*/ 15605 w 18399"/>
                <a:gd name="T47" fmla="*/ 5155 h 16197"/>
                <a:gd name="T48" fmla="*/ 15616 w 18399"/>
                <a:gd name="T49" fmla="*/ 5521 h 16197"/>
                <a:gd name="T50" fmla="*/ 15616 w 18399"/>
                <a:gd name="T51" fmla="*/ 5604 h 16197"/>
                <a:gd name="T52" fmla="*/ 14723 w 18399"/>
                <a:gd name="T53" fmla="*/ 6557 h 16197"/>
                <a:gd name="T54" fmla="*/ 13721 w 18399"/>
                <a:gd name="T55" fmla="*/ 8775 h 16197"/>
                <a:gd name="T56" fmla="*/ 12948 w 18399"/>
                <a:gd name="T57" fmla="*/ 8775 h 16197"/>
                <a:gd name="T58" fmla="*/ 12367 w 18399"/>
                <a:gd name="T59" fmla="*/ 5506 h 16197"/>
                <a:gd name="T60" fmla="*/ 12440 w 18399"/>
                <a:gd name="T61" fmla="*/ 3638 h 16197"/>
                <a:gd name="T62" fmla="*/ 12445 w 18399"/>
                <a:gd name="T63" fmla="*/ 1595 h 16197"/>
                <a:gd name="T64" fmla="*/ 12083 w 18399"/>
                <a:gd name="T65" fmla="*/ 665 h 16197"/>
                <a:gd name="T66" fmla="*/ 11914 w 18399"/>
                <a:gd name="T67" fmla="*/ 0 h 16197"/>
                <a:gd name="T68" fmla="*/ 11743 w 18399"/>
                <a:gd name="T69" fmla="*/ 665 h 16197"/>
                <a:gd name="T70" fmla="*/ 11382 w 18399"/>
                <a:gd name="T71" fmla="*/ 1595 h 16197"/>
                <a:gd name="T72" fmla="*/ 11388 w 18399"/>
                <a:gd name="T73" fmla="*/ 3638 h 16197"/>
                <a:gd name="T74" fmla="*/ 11459 w 18399"/>
                <a:gd name="T75" fmla="*/ 5323 h 16197"/>
                <a:gd name="T76" fmla="*/ 9126 w 18399"/>
                <a:gd name="T77" fmla="*/ 3440 h 16197"/>
                <a:gd name="T78" fmla="*/ 9169 w 18399"/>
                <a:gd name="T79" fmla="*/ 3177 h 16197"/>
                <a:gd name="T80" fmla="*/ 9180 w 18399"/>
                <a:gd name="T81" fmla="*/ 2773 h 16197"/>
                <a:gd name="T82" fmla="*/ 9038 w 18399"/>
                <a:gd name="T83" fmla="*/ 2740 h 16197"/>
                <a:gd name="T84" fmla="*/ 9038 w 18399"/>
                <a:gd name="T85" fmla="*/ 2811 h 16197"/>
                <a:gd name="T86" fmla="*/ 9000 w 18399"/>
                <a:gd name="T87" fmla="*/ 3271 h 16197"/>
                <a:gd name="T88" fmla="*/ 6848 w 18399"/>
                <a:gd name="T89" fmla="*/ 5334 h 16197"/>
                <a:gd name="T90" fmla="*/ 6699 w 18399"/>
                <a:gd name="T91" fmla="*/ 5323 h 16197"/>
                <a:gd name="T92" fmla="*/ 6699 w 18399"/>
                <a:gd name="T93" fmla="*/ 3638 h 16197"/>
                <a:gd name="T94" fmla="*/ 6945 w 18399"/>
                <a:gd name="T95" fmla="*/ 1595 h 16197"/>
                <a:gd name="T96" fmla="*/ 6414 w 18399"/>
                <a:gd name="T97" fmla="*/ 667 h 16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399" h="16197" extrusionOk="0">
                  <a:moveTo>
                    <a:pt x="6244" y="0"/>
                  </a:moveTo>
                  <a:cubicBezTo>
                    <a:pt x="6143" y="98"/>
                    <a:pt x="6154" y="432"/>
                    <a:pt x="6156" y="478"/>
                  </a:cubicBezTo>
                  <a:cubicBezTo>
                    <a:pt x="6102" y="521"/>
                    <a:pt x="6080" y="609"/>
                    <a:pt x="6069" y="669"/>
                  </a:cubicBezTo>
                  <a:cubicBezTo>
                    <a:pt x="6080" y="664"/>
                    <a:pt x="6090" y="664"/>
                    <a:pt x="6102" y="664"/>
                  </a:cubicBezTo>
                  <a:cubicBezTo>
                    <a:pt x="5663" y="768"/>
                    <a:pt x="5713" y="1365"/>
                    <a:pt x="5713" y="1365"/>
                  </a:cubicBezTo>
                  <a:lnTo>
                    <a:pt x="5538" y="1365"/>
                  </a:lnTo>
                  <a:lnTo>
                    <a:pt x="5538" y="1595"/>
                  </a:lnTo>
                  <a:lnTo>
                    <a:pt x="5713" y="1595"/>
                  </a:lnTo>
                  <a:lnTo>
                    <a:pt x="5713" y="2871"/>
                  </a:lnTo>
                  <a:cubicBezTo>
                    <a:pt x="5362" y="2947"/>
                    <a:pt x="5385" y="3096"/>
                    <a:pt x="5385" y="3096"/>
                  </a:cubicBezTo>
                  <a:cubicBezTo>
                    <a:pt x="5703" y="3096"/>
                    <a:pt x="5789" y="3638"/>
                    <a:pt x="5789" y="3638"/>
                  </a:cubicBezTo>
                  <a:lnTo>
                    <a:pt x="5713" y="3638"/>
                  </a:lnTo>
                  <a:lnTo>
                    <a:pt x="5713" y="3868"/>
                  </a:lnTo>
                  <a:lnTo>
                    <a:pt x="5789" y="3868"/>
                  </a:lnTo>
                  <a:lnTo>
                    <a:pt x="5795" y="5506"/>
                  </a:lnTo>
                  <a:lnTo>
                    <a:pt x="5795" y="8972"/>
                  </a:lnTo>
                  <a:cubicBezTo>
                    <a:pt x="5795" y="8863"/>
                    <a:pt x="5708" y="8775"/>
                    <a:pt x="5604" y="8775"/>
                  </a:cubicBezTo>
                  <a:cubicBezTo>
                    <a:pt x="5494" y="8775"/>
                    <a:pt x="5407" y="8863"/>
                    <a:pt x="5407" y="8972"/>
                  </a:cubicBezTo>
                  <a:cubicBezTo>
                    <a:pt x="5407" y="8863"/>
                    <a:pt x="5319" y="8775"/>
                    <a:pt x="5215" y="8775"/>
                  </a:cubicBezTo>
                  <a:cubicBezTo>
                    <a:pt x="5105" y="8775"/>
                    <a:pt x="5023" y="8863"/>
                    <a:pt x="5023" y="8972"/>
                  </a:cubicBezTo>
                  <a:cubicBezTo>
                    <a:pt x="5023" y="8863"/>
                    <a:pt x="4935" y="8775"/>
                    <a:pt x="4826" y="8775"/>
                  </a:cubicBezTo>
                  <a:cubicBezTo>
                    <a:pt x="4722" y="8775"/>
                    <a:pt x="4634" y="8863"/>
                    <a:pt x="4634" y="8972"/>
                  </a:cubicBezTo>
                  <a:cubicBezTo>
                    <a:pt x="4634" y="8863"/>
                    <a:pt x="4546" y="8775"/>
                    <a:pt x="4442" y="8775"/>
                  </a:cubicBezTo>
                  <a:lnTo>
                    <a:pt x="4442" y="8660"/>
                  </a:lnTo>
                  <a:cubicBezTo>
                    <a:pt x="4492" y="8660"/>
                    <a:pt x="4530" y="8622"/>
                    <a:pt x="4530" y="8578"/>
                  </a:cubicBezTo>
                  <a:cubicBezTo>
                    <a:pt x="4530" y="8529"/>
                    <a:pt x="4492" y="8491"/>
                    <a:pt x="4442" y="8491"/>
                  </a:cubicBezTo>
                  <a:lnTo>
                    <a:pt x="4421" y="8491"/>
                  </a:lnTo>
                  <a:cubicBezTo>
                    <a:pt x="4558" y="8064"/>
                    <a:pt x="4694" y="7105"/>
                    <a:pt x="3380" y="6623"/>
                  </a:cubicBezTo>
                  <a:lnTo>
                    <a:pt x="3385" y="6618"/>
                  </a:lnTo>
                  <a:cubicBezTo>
                    <a:pt x="3385" y="6618"/>
                    <a:pt x="3018" y="6398"/>
                    <a:pt x="2771" y="6140"/>
                  </a:cubicBezTo>
                  <a:cubicBezTo>
                    <a:pt x="2569" y="5933"/>
                    <a:pt x="2541" y="5829"/>
                    <a:pt x="2482" y="5807"/>
                  </a:cubicBezTo>
                  <a:lnTo>
                    <a:pt x="2482" y="5665"/>
                  </a:lnTo>
                  <a:lnTo>
                    <a:pt x="2515" y="5665"/>
                  </a:lnTo>
                  <a:cubicBezTo>
                    <a:pt x="2515" y="5665"/>
                    <a:pt x="2558" y="5665"/>
                    <a:pt x="2558" y="5626"/>
                  </a:cubicBezTo>
                  <a:cubicBezTo>
                    <a:pt x="2558" y="5582"/>
                    <a:pt x="2515" y="5582"/>
                    <a:pt x="2515" y="5582"/>
                  </a:cubicBezTo>
                  <a:lnTo>
                    <a:pt x="2482" y="5582"/>
                  </a:lnTo>
                  <a:lnTo>
                    <a:pt x="2482" y="5275"/>
                  </a:lnTo>
                  <a:lnTo>
                    <a:pt x="2493" y="5275"/>
                  </a:lnTo>
                  <a:cubicBezTo>
                    <a:pt x="2493" y="5275"/>
                    <a:pt x="2525" y="5275"/>
                    <a:pt x="2525" y="5243"/>
                  </a:cubicBezTo>
                  <a:cubicBezTo>
                    <a:pt x="2525" y="5215"/>
                    <a:pt x="2498" y="5215"/>
                    <a:pt x="2498" y="5215"/>
                  </a:cubicBezTo>
                  <a:lnTo>
                    <a:pt x="2482" y="5215"/>
                  </a:lnTo>
                  <a:lnTo>
                    <a:pt x="2482" y="4886"/>
                  </a:lnTo>
                  <a:cubicBezTo>
                    <a:pt x="2482" y="4864"/>
                    <a:pt x="2465" y="4843"/>
                    <a:pt x="2443" y="4843"/>
                  </a:cubicBezTo>
                  <a:cubicBezTo>
                    <a:pt x="2422" y="4843"/>
                    <a:pt x="2404" y="4864"/>
                    <a:pt x="2404" y="4886"/>
                  </a:cubicBezTo>
                  <a:lnTo>
                    <a:pt x="2404" y="5215"/>
                  </a:lnTo>
                  <a:lnTo>
                    <a:pt x="2394" y="5215"/>
                  </a:lnTo>
                  <a:cubicBezTo>
                    <a:pt x="2394" y="5215"/>
                    <a:pt x="2361" y="5215"/>
                    <a:pt x="2361" y="5243"/>
                  </a:cubicBezTo>
                  <a:cubicBezTo>
                    <a:pt x="2361" y="5275"/>
                    <a:pt x="2394" y="5275"/>
                    <a:pt x="2394" y="5275"/>
                  </a:cubicBezTo>
                  <a:lnTo>
                    <a:pt x="2404" y="5275"/>
                  </a:lnTo>
                  <a:lnTo>
                    <a:pt x="2404" y="5582"/>
                  </a:lnTo>
                  <a:lnTo>
                    <a:pt x="2372" y="5582"/>
                  </a:lnTo>
                  <a:cubicBezTo>
                    <a:pt x="2372" y="5582"/>
                    <a:pt x="2333" y="5582"/>
                    <a:pt x="2333" y="5626"/>
                  </a:cubicBezTo>
                  <a:cubicBezTo>
                    <a:pt x="2333" y="5665"/>
                    <a:pt x="2377" y="5665"/>
                    <a:pt x="2377" y="5665"/>
                  </a:cubicBezTo>
                  <a:lnTo>
                    <a:pt x="2404" y="5665"/>
                  </a:lnTo>
                  <a:lnTo>
                    <a:pt x="2404" y="5807"/>
                  </a:lnTo>
                  <a:cubicBezTo>
                    <a:pt x="2351" y="5829"/>
                    <a:pt x="2318" y="5933"/>
                    <a:pt x="2121" y="6140"/>
                  </a:cubicBezTo>
                  <a:cubicBezTo>
                    <a:pt x="1868" y="6398"/>
                    <a:pt x="1501" y="6618"/>
                    <a:pt x="1501" y="6618"/>
                  </a:cubicBezTo>
                  <a:cubicBezTo>
                    <a:pt x="137" y="7132"/>
                    <a:pt x="346" y="8145"/>
                    <a:pt x="493" y="8540"/>
                  </a:cubicBezTo>
                  <a:cubicBezTo>
                    <a:pt x="488" y="8551"/>
                    <a:pt x="488" y="8562"/>
                    <a:pt x="488" y="8578"/>
                  </a:cubicBezTo>
                  <a:cubicBezTo>
                    <a:pt x="488" y="8610"/>
                    <a:pt x="510" y="8643"/>
                    <a:pt x="543" y="8655"/>
                  </a:cubicBezTo>
                  <a:cubicBezTo>
                    <a:pt x="554" y="8688"/>
                    <a:pt x="564" y="8709"/>
                    <a:pt x="564" y="8709"/>
                  </a:cubicBezTo>
                  <a:lnTo>
                    <a:pt x="576" y="8709"/>
                  </a:lnTo>
                  <a:lnTo>
                    <a:pt x="576" y="8775"/>
                  </a:lnTo>
                  <a:cubicBezTo>
                    <a:pt x="466" y="8775"/>
                    <a:pt x="379" y="8863"/>
                    <a:pt x="379" y="8972"/>
                  </a:cubicBezTo>
                  <a:cubicBezTo>
                    <a:pt x="379" y="8863"/>
                    <a:pt x="291" y="8775"/>
                    <a:pt x="187" y="8775"/>
                  </a:cubicBezTo>
                  <a:cubicBezTo>
                    <a:pt x="93" y="8775"/>
                    <a:pt x="17" y="8841"/>
                    <a:pt x="0" y="8929"/>
                  </a:cubicBezTo>
                  <a:lnTo>
                    <a:pt x="0" y="16197"/>
                  </a:lnTo>
                  <a:lnTo>
                    <a:pt x="18399" y="16197"/>
                  </a:lnTo>
                  <a:lnTo>
                    <a:pt x="18399" y="8781"/>
                  </a:lnTo>
                  <a:cubicBezTo>
                    <a:pt x="18388" y="8781"/>
                    <a:pt x="18376" y="8775"/>
                    <a:pt x="18366" y="8775"/>
                  </a:cubicBezTo>
                  <a:cubicBezTo>
                    <a:pt x="18257" y="8775"/>
                    <a:pt x="18169" y="8863"/>
                    <a:pt x="18169" y="8972"/>
                  </a:cubicBezTo>
                  <a:cubicBezTo>
                    <a:pt x="18169" y="8863"/>
                    <a:pt x="18086" y="8775"/>
                    <a:pt x="17977" y="8775"/>
                  </a:cubicBezTo>
                  <a:cubicBezTo>
                    <a:pt x="17873" y="8775"/>
                    <a:pt x="17785" y="8863"/>
                    <a:pt x="17785" y="8972"/>
                  </a:cubicBezTo>
                  <a:cubicBezTo>
                    <a:pt x="17785" y="8863"/>
                    <a:pt x="17698" y="8775"/>
                    <a:pt x="17588" y="8775"/>
                  </a:cubicBezTo>
                  <a:lnTo>
                    <a:pt x="17588" y="8660"/>
                  </a:lnTo>
                  <a:cubicBezTo>
                    <a:pt x="17637" y="8660"/>
                    <a:pt x="17676" y="8622"/>
                    <a:pt x="17676" y="8578"/>
                  </a:cubicBezTo>
                  <a:cubicBezTo>
                    <a:pt x="17676" y="8534"/>
                    <a:pt x="17643" y="8496"/>
                    <a:pt x="17605" y="8491"/>
                  </a:cubicBezTo>
                  <a:cubicBezTo>
                    <a:pt x="17747" y="8102"/>
                    <a:pt x="17977" y="7072"/>
                    <a:pt x="16596" y="6552"/>
                  </a:cubicBezTo>
                  <a:cubicBezTo>
                    <a:pt x="16596" y="6552"/>
                    <a:pt x="16235" y="6338"/>
                    <a:pt x="15982" y="6075"/>
                  </a:cubicBezTo>
                  <a:cubicBezTo>
                    <a:pt x="15785" y="5867"/>
                    <a:pt x="15752" y="5763"/>
                    <a:pt x="15693" y="5741"/>
                  </a:cubicBezTo>
                  <a:lnTo>
                    <a:pt x="15693" y="5604"/>
                  </a:lnTo>
                  <a:lnTo>
                    <a:pt x="15726" y="5604"/>
                  </a:lnTo>
                  <a:cubicBezTo>
                    <a:pt x="15726" y="5604"/>
                    <a:pt x="15769" y="5599"/>
                    <a:pt x="15769" y="5561"/>
                  </a:cubicBezTo>
                  <a:cubicBezTo>
                    <a:pt x="15769" y="5521"/>
                    <a:pt x="15726" y="5521"/>
                    <a:pt x="15726" y="5521"/>
                  </a:cubicBezTo>
                  <a:lnTo>
                    <a:pt x="15693" y="5521"/>
                  </a:lnTo>
                  <a:lnTo>
                    <a:pt x="15693" y="5210"/>
                  </a:lnTo>
                  <a:lnTo>
                    <a:pt x="15709" y="5210"/>
                  </a:lnTo>
                  <a:cubicBezTo>
                    <a:pt x="15709" y="5210"/>
                    <a:pt x="15737" y="5210"/>
                    <a:pt x="15737" y="5182"/>
                  </a:cubicBezTo>
                  <a:cubicBezTo>
                    <a:pt x="15737" y="5155"/>
                    <a:pt x="15709" y="5155"/>
                    <a:pt x="15709" y="5155"/>
                  </a:cubicBezTo>
                  <a:lnTo>
                    <a:pt x="15693" y="5155"/>
                  </a:lnTo>
                  <a:lnTo>
                    <a:pt x="15693" y="4821"/>
                  </a:lnTo>
                  <a:cubicBezTo>
                    <a:pt x="15693" y="4798"/>
                    <a:pt x="15676" y="4783"/>
                    <a:pt x="15654" y="4783"/>
                  </a:cubicBezTo>
                  <a:cubicBezTo>
                    <a:pt x="15638" y="4783"/>
                    <a:pt x="15616" y="4798"/>
                    <a:pt x="15616" y="4821"/>
                  </a:cubicBezTo>
                  <a:lnTo>
                    <a:pt x="15616" y="5155"/>
                  </a:lnTo>
                  <a:lnTo>
                    <a:pt x="15605" y="5155"/>
                  </a:lnTo>
                  <a:cubicBezTo>
                    <a:pt x="15605" y="5155"/>
                    <a:pt x="15578" y="5155"/>
                    <a:pt x="15578" y="5182"/>
                  </a:cubicBezTo>
                  <a:cubicBezTo>
                    <a:pt x="15578" y="5210"/>
                    <a:pt x="15605" y="5210"/>
                    <a:pt x="15605" y="5210"/>
                  </a:cubicBezTo>
                  <a:lnTo>
                    <a:pt x="15616" y="5210"/>
                  </a:lnTo>
                  <a:lnTo>
                    <a:pt x="15616" y="5521"/>
                  </a:lnTo>
                  <a:lnTo>
                    <a:pt x="15583" y="5521"/>
                  </a:lnTo>
                  <a:cubicBezTo>
                    <a:pt x="15583" y="5521"/>
                    <a:pt x="15545" y="5521"/>
                    <a:pt x="15545" y="5561"/>
                  </a:cubicBezTo>
                  <a:cubicBezTo>
                    <a:pt x="15545" y="5599"/>
                    <a:pt x="15588" y="5604"/>
                    <a:pt x="15588" y="5604"/>
                  </a:cubicBezTo>
                  <a:lnTo>
                    <a:pt x="15616" y="5604"/>
                  </a:lnTo>
                  <a:lnTo>
                    <a:pt x="15616" y="5741"/>
                  </a:lnTo>
                  <a:cubicBezTo>
                    <a:pt x="15562" y="5763"/>
                    <a:pt x="15529" y="5867"/>
                    <a:pt x="15332" y="6075"/>
                  </a:cubicBezTo>
                  <a:cubicBezTo>
                    <a:pt x="15079" y="6338"/>
                    <a:pt x="14713" y="6552"/>
                    <a:pt x="14713" y="6552"/>
                  </a:cubicBezTo>
                  <a:cubicBezTo>
                    <a:pt x="14713" y="6552"/>
                    <a:pt x="14718" y="6557"/>
                    <a:pt x="14723" y="6557"/>
                  </a:cubicBezTo>
                  <a:cubicBezTo>
                    <a:pt x="13332" y="7072"/>
                    <a:pt x="13562" y="8107"/>
                    <a:pt x="13704" y="8491"/>
                  </a:cubicBezTo>
                  <a:cubicBezTo>
                    <a:pt x="13666" y="8501"/>
                    <a:pt x="13633" y="8534"/>
                    <a:pt x="13633" y="8578"/>
                  </a:cubicBezTo>
                  <a:cubicBezTo>
                    <a:pt x="13633" y="8622"/>
                    <a:pt x="13677" y="8660"/>
                    <a:pt x="13721" y="8660"/>
                  </a:cubicBezTo>
                  <a:lnTo>
                    <a:pt x="13721" y="8775"/>
                  </a:lnTo>
                  <a:cubicBezTo>
                    <a:pt x="13616" y="8775"/>
                    <a:pt x="13530" y="8863"/>
                    <a:pt x="13530" y="8972"/>
                  </a:cubicBezTo>
                  <a:cubicBezTo>
                    <a:pt x="13530" y="8863"/>
                    <a:pt x="13441" y="8775"/>
                    <a:pt x="13338" y="8775"/>
                  </a:cubicBezTo>
                  <a:cubicBezTo>
                    <a:pt x="13228" y="8775"/>
                    <a:pt x="13140" y="8863"/>
                    <a:pt x="13140" y="8972"/>
                  </a:cubicBezTo>
                  <a:cubicBezTo>
                    <a:pt x="13140" y="8863"/>
                    <a:pt x="13058" y="8775"/>
                    <a:pt x="12948" y="8775"/>
                  </a:cubicBezTo>
                  <a:cubicBezTo>
                    <a:pt x="12845" y="8775"/>
                    <a:pt x="12757" y="8863"/>
                    <a:pt x="12757" y="8972"/>
                  </a:cubicBezTo>
                  <a:cubicBezTo>
                    <a:pt x="12757" y="8863"/>
                    <a:pt x="12670" y="8775"/>
                    <a:pt x="12565" y="8775"/>
                  </a:cubicBezTo>
                  <a:cubicBezTo>
                    <a:pt x="12456" y="8775"/>
                    <a:pt x="12374" y="8863"/>
                    <a:pt x="12367" y="8967"/>
                  </a:cubicBezTo>
                  <a:lnTo>
                    <a:pt x="12367" y="5506"/>
                  </a:lnTo>
                  <a:lnTo>
                    <a:pt x="12367" y="5478"/>
                  </a:lnTo>
                  <a:lnTo>
                    <a:pt x="12367" y="3868"/>
                  </a:lnTo>
                  <a:lnTo>
                    <a:pt x="12440" y="3868"/>
                  </a:lnTo>
                  <a:lnTo>
                    <a:pt x="12440" y="3638"/>
                  </a:lnTo>
                  <a:lnTo>
                    <a:pt x="12367" y="3638"/>
                  </a:lnTo>
                  <a:cubicBezTo>
                    <a:pt x="12367" y="3638"/>
                    <a:pt x="12456" y="3096"/>
                    <a:pt x="12768" y="3096"/>
                  </a:cubicBezTo>
                  <a:cubicBezTo>
                    <a:pt x="12768" y="3096"/>
                    <a:pt x="12789" y="2947"/>
                    <a:pt x="12445" y="2871"/>
                  </a:cubicBezTo>
                  <a:lnTo>
                    <a:pt x="12445" y="1595"/>
                  </a:lnTo>
                  <a:lnTo>
                    <a:pt x="12620" y="1595"/>
                  </a:lnTo>
                  <a:lnTo>
                    <a:pt x="12620" y="1365"/>
                  </a:lnTo>
                  <a:lnTo>
                    <a:pt x="12445" y="1365"/>
                  </a:lnTo>
                  <a:cubicBezTo>
                    <a:pt x="12445" y="1365"/>
                    <a:pt x="12487" y="793"/>
                    <a:pt x="12083" y="665"/>
                  </a:cubicBezTo>
                  <a:cubicBezTo>
                    <a:pt x="12077" y="607"/>
                    <a:pt x="12056" y="525"/>
                    <a:pt x="12001" y="481"/>
                  </a:cubicBezTo>
                  <a:cubicBezTo>
                    <a:pt x="12002" y="458"/>
                    <a:pt x="12014" y="102"/>
                    <a:pt x="11914" y="0"/>
                  </a:cubicBezTo>
                  <a:cubicBezTo>
                    <a:pt x="11812" y="102"/>
                    <a:pt x="11825" y="458"/>
                    <a:pt x="11826" y="481"/>
                  </a:cubicBezTo>
                  <a:cubicBezTo>
                    <a:pt x="11771" y="525"/>
                    <a:pt x="11750" y="607"/>
                    <a:pt x="11743" y="665"/>
                  </a:cubicBezTo>
                  <a:cubicBezTo>
                    <a:pt x="11340" y="793"/>
                    <a:pt x="11382" y="1365"/>
                    <a:pt x="11382" y="1365"/>
                  </a:cubicBezTo>
                  <a:lnTo>
                    <a:pt x="11207" y="1365"/>
                  </a:lnTo>
                  <a:lnTo>
                    <a:pt x="11207" y="1595"/>
                  </a:lnTo>
                  <a:lnTo>
                    <a:pt x="11382" y="1595"/>
                  </a:lnTo>
                  <a:lnTo>
                    <a:pt x="11382" y="2871"/>
                  </a:lnTo>
                  <a:cubicBezTo>
                    <a:pt x="11037" y="2947"/>
                    <a:pt x="11059" y="3096"/>
                    <a:pt x="11059" y="3096"/>
                  </a:cubicBezTo>
                  <a:cubicBezTo>
                    <a:pt x="11371" y="3096"/>
                    <a:pt x="11459" y="3638"/>
                    <a:pt x="11459" y="3638"/>
                  </a:cubicBezTo>
                  <a:lnTo>
                    <a:pt x="11388" y="3638"/>
                  </a:lnTo>
                  <a:lnTo>
                    <a:pt x="11388" y="3868"/>
                  </a:lnTo>
                  <a:lnTo>
                    <a:pt x="11459" y="3868"/>
                  </a:lnTo>
                  <a:lnTo>
                    <a:pt x="11459" y="5323"/>
                  </a:lnTo>
                  <a:cubicBezTo>
                    <a:pt x="11439" y="5318"/>
                    <a:pt x="11424" y="5314"/>
                    <a:pt x="11404" y="5314"/>
                  </a:cubicBezTo>
                  <a:cubicBezTo>
                    <a:pt x="11371" y="5314"/>
                    <a:pt x="11343" y="5324"/>
                    <a:pt x="11316" y="5336"/>
                  </a:cubicBezTo>
                  <a:cubicBezTo>
                    <a:pt x="11130" y="5018"/>
                    <a:pt x="10790" y="4722"/>
                    <a:pt x="10205" y="4503"/>
                  </a:cubicBezTo>
                  <a:cubicBezTo>
                    <a:pt x="10205" y="4503"/>
                    <a:pt x="9224" y="3835"/>
                    <a:pt x="9126" y="3440"/>
                  </a:cubicBezTo>
                  <a:lnTo>
                    <a:pt x="9126" y="3271"/>
                  </a:lnTo>
                  <a:lnTo>
                    <a:pt x="9164" y="3271"/>
                  </a:lnTo>
                  <a:cubicBezTo>
                    <a:pt x="9164" y="3271"/>
                    <a:pt x="9219" y="3271"/>
                    <a:pt x="9219" y="3227"/>
                  </a:cubicBezTo>
                  <a:cubicBezTo>
                    <a:pt x="9219" y="3177"/>
                    <a:pt x="9169" y="3177"/>
                    <a:pt x="9169" y="3177"/>
                  </a:cubicBezTo>
                  <a:lnTo>
                    <a:pt x="9126" y="3177"/>
                  </a:lnTo>
                  <a:lnTo>
                    <a:pt x="9126" y="2811"/>
                  </a:lnTo>
                  <a:lnTo>
                    <a:pt x="9142" y="2811"/>
                  </a:lnTo>
                  <a:cubicBezTo>
                    <a:pt x="9142" y="2811"/>
                    <a:pt x="9180" y="2805"/>
                    <a:pt x="9180" y="2773"/>
                  </a:cubicBezTo>
                  <a:cubicBezTo>
                    <a:pt x="9180" y="2740"/>
                    <a:pt x="9142" y="2740"/>
                    <a:pt x="9142" y="2740"/>
                  </a:cubicBezTo>
                  <a:lnTo>
                    <a:pt x="9126" y="2740"/>
                  </a:lnTo>
                  <a:lnTo>
                    <a:pt x="9081" y="2005"/>
                  </a:lnTo>
                  <a:lnTo>
                    <a:pt x="9038" y="2740"/>
                  </a:lnTo>
                  <a:lnTo>
                    <a:pt x="9022" y="2740"/>
                  </a:lnTo>
                  <a:cubicBezTo>
                    <a:pt x="9022" y="2740"/>
                    <a:pt x="8989" y="2740"/>
                    <a:pt x="8989" y="2773"/>
                  </a:cubicBezTo>
                  <a:cubicBezTo>
                    <a:pt x="8989" y="2805"/>
                    <a:pt x="9022" y="2811"/>
                    <a:pt x="9022" y="2811"/>
                  </a:cubicBezTo>
                  <a:lnTo>
                    <a:pt x="9038" y="2811"/>
                  </a:lnTo>
                  <a:lnTo>
                    <a:pt x="9038" y="3177"/>
                  </a:lnTo>
                  <a:lnTo>
                    <a:pt x="9000" y="3177"/>
                  </a:lnTo>
                  <a:cubicBezTo>
                    <a:pt x="9000" y="3177"/>
                    <a:pt x="8950" y="3177"/>
                    <a:pt x="8950" y="3227"/>
                  </a:cubicBezTo>
                  <a:cubicBezTo>
                    <a:pt x="8950" y="3271"/>
                    <a:pt x="9000" y="3271"/>
                    <a:pt x="9000" y="3271"/>
                  </a:cubicBezTo>
                  <a:lnTo>
                    <a:pt x="9038" y="3271"/>
                  </a:lnTo>
                  <a:lnTo>
                    <a:pt x="9038" y="3440"/>
                  </a:lnTo>
                  <a:cubicBezTo>
                    <a:pt x="8961" y="3890"/>
                    <a:pt x="7964" y="4503"/>
                    <a:pt x="7964" y="4503"/>
                  </a:cubicBezTo>
                  <a:cubicBezTo>
                    <a:pt x="7380" y="4722"/>
                    <a:pt x="7035" y="5016"/>
                    <a:pt x="6848" y="5334"/>
                  </a:cubicBezTo>
                  <a:cubicBezTo>
                    <a:pt x="6821" y="5323"/>
                    <a:pt x="6790" y="5314"/>
                    <a:pt x="6760" y="5314"/>
                  </a:cubicBezTo>
                  <a:cubicBezTo>
                    <a:pt x="6739" y="5314"/>
                    <a:pt x="6719" y="5318"/>
                    <a:pt x="6699" y="5323"/>
                  </a:cubicBezTo>
                  <a:lnTo>
                    <a:pt x="6699" y="3868"/>
                  </a:lnTo>
                  <a:lnTo>
                    <a:pt x="6770" y="3868"/>
                  </a:lnTo>
                  <a:lnTo>
                    <a:pt x="6770" y="3638"/>
                  </a:lnTo>
                  <a:lnTo>
                    <a:pt x="6699" y="3638"/>
                  </a:lnTo>
                  <a:cubicBezTo>
                    <a:pt x="6699" y="3638"/>
                    <a:pt x="6787" y="3096"/>
                    <a:pt x="7099" y="3096"/>
                  </a:cubicBezTo>
                  <a:cubicBezTo>
                    <a:pt x="7099" y="3096"/>
                    <a:pt x="7121" y="2947"/>
                    <a:pt x="6775" y="2871"/>
                  </a:cubicBezTo>
                  <a:lnTo>
                    <a:pt x="6775" y="1595"/>
                  </a:lnTo>
                  <a:lnTo>
                    <a:pt x="6945" y="1595"/>
                  </a:lnTo>
                  <a:lnTo>
                    <a:pt x="6945" y="1365"/>
                  </a:lnTo>
                  <a:lnTo>
                    <a:pt x="6775" y="1365"/>
                  </a:lnTo>
                  <a:cubicBezTo>
                    <a:pt x="6775" y="1365"/>
                    <a:pt x="6818" y="798"/>
                    <a:pt x="6414" y="667"/>
                  </a:cubicBezTo>
                  <a:cubicBezTo>
                    <a:pt x="6408" y="608"/>
                    <a:pt x="6387" y="526"/>
                    <a:pt x="6332" y="481"/>
                  </a:cubicBezTo>
                  <a:cubicBezTo>
                    <a:pt x="6333" y="458"/>
                    <a:pt x="6345" y="102"/>
                    <a:pt x="6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" name="Google Shape;1203;p29">
              <a:extLst>
                <a:ext uri="{FF2B5EF4-FFF2-40B4-BE49-F238E27FC236}">
                  <a16:creationId xmlns:a16="http://schemas.microsoft.com/office/drawing/2014/main" id="{D6138C3F-E06F-82C0-5486-75E6826E2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633" y="4288996"/>
              <a:ext cx="683492" cy="1217209"/>
            </a:xfrm>
            <a:custGeom>
              <a:avLst/>
              <a:gdLst>
                <a:gd name="T0" fmla="*/ 3519 w 7297"/>
                <a:gd name="T1" fmla="*/ 136 h 12995"/>
                <a:gd name="T2" fmla="*/ 3432 w 7297"/>
                <a:gd name="T3" fmla="*/ 133 h 12995"/>
                <a:gd name="T4" fmla="*/ 3385 w 7297"/>
                <a:gd name="T5" fmla="*/ 1 h 12995"/>
                <a:gd name="T6" fmla="*/ 2946 w 7297"/>
                <a:gd name="T7" fmla="*/ 198 h 12995"/>
                <a:gd name="T8" fmla="*/ 2998 w 7297"/>
                <a:gd name="T9" fmla="*/ 185 h 12995"/>
                <a:gd name="T10" fmla="*/ 2033 w 7297"/>
                <a:gd name="T11" fmla="*/ 582 h 12995"/>
                <a:gd name="T12" fmla="*/ 969 w 7297"/>
                <a:gd name="T13" fmla="*/ 828 h 12995"/>
                <a:gd name="T14" fmla="*/ 734 w 7297"/>
                <a:gd name="T15" fmla="*/ 1847 h 12995"/>
                <a:gd name="T16" fmla="*/ 438 w 7297"/>
                <a:gd name="T17" fmla="*/ 2466 h 12995"/>
                <a:gd name="T18" fmla="*/ 0 w 7297"/>
                <a:gd name="T19" fmla="*/ 3250 h 12995"/>
                <a:gd name="T20" fmla="*/ 148 w 7297"/>
                <a:gd name="T21" fmla="*/ 3770 h 12995"/>
                <a:gd name="T22" fmla="*/ 301 w 7297"/>
                <a:gd name="T23" fmla="*/ 3737 h 12995"/>
                <a:gd name="T24" fmla="*/ 246 w 7297"/>
                <a:gd name="T25" fmla="*/ 6427 h 12995"/>
                <a:gd name="T26" fmla="*/ 296 w 7297"/>
                <a:gd name="T27" fmla="*/ 7593 h 12995"/>
                <a:gd name="T28" fmla="*/ 296 w 7297"/>
                <a:gd name="T29" fmla="*/ 7747 h 12995"/>
                <a:gd name="T30" fmla="*/ 225 w 7297"/>
                <a:gd name="T31" fmla="*/ 12304 h 12995"/>
                <a:gd name="T32" fmla="*/ 291 w 7297"/>
                <a:gd name="T33" fmla="*/ 12944 h 12995"/>
                <a:gd name="T34" fmla="*/ 2728 w 7297"/>
                <a:gd name="T35" fmla="*/ 7456 h 12995"/>
                <a:gd name="T36" fmla="*/ 2865 w 7297"/>
                <a:gd name="T37" fmla="*/ 6262 h 12995"/>
                <a:gd name="T38" fmla="*/ 3637 w 7297"/>
                <a:gd name="T39" fmla="*/ 5587 h 12995"/>
                <a:gd name="T40" fmla="*/ 4453 w 7297"/>
                <a:gd name="T41" fmla="*/ 6262 h 12995"/>
                <a:gd name="T42" fmla="*/ 4480 w 7297"/>
                <a:gd name="T43" fmla="*/ 6377 h 12995"/>
                <a:gd name="T44" fmla="*/ 4518 w 7297"/>
                <a:gd name="T45" fmla="*/ 6569 h 12995"/>
                <a:gd name="T46" fmla="*/ 6983 w 7297"/>
                <a:gd name="T47" fmla="*/ 12988 h 12995"/>
                <a:gd name="T48" fmla="*/ 7000 w 7297"/>
                <a:gd name="T49" fmla="*/ 9499 h 12995"/>
                <a:gd name="T50" fmla="*/ 6989 w 7297"/>
                <a:gd name="T51" fmla="*/ 9357 h 12995"/>
                <a:gd name="T52" fmla="*/ 7000 w 7297"/>
                <a:gd name="T53" fmla="*/ 7757 h 12995"/>
                <a:gd name="T54" fmla="*/ 6989 w 7297"/>
                <a:gd name="T55" fmla="*/ 7605 h 12995"/>
                <a:gd name="T56" fmla="*/ 7000 w 7297"/>
                <a:gd name="T57" fmla="*/ 6563 h 12995"/>
                <a:gd name="T58" fmla="*/ 6989 w 7297"/>
                <a:gd name="T59" fmla="*/ 6432 h 12995"/>
                <a:gd name="T60" fmla="*/ 6995 w 7297"/>
                <a:gd name="T61" fmla="*/ 4028 h 12995"/>
                <a:gd name="T62" fmla="*/ 7296 w 7297"/>
                <a:gd name="T63" fmla="*/ 3545 h 12995"/>
                <a:gd name="T64" fmla="*/ 6644 w 7297"/>
                <a:gd name="T65" fmla="*/ 3255 h 12995"/>
                <a:gd name="T66" fmla="*/ 6409 w 7297"/>
                <a:gd name="T67" fmla="*/ 2471 h 12995"/>
                <a:gd name="T68" fmla="*/ 6068 w 7297"/>
                <a:gd name="T69" fmla="*/ 1853 h 12995"/>
                <a:gd name="T70" fmla="*/ 4979 w 7297"/>
                <a:gd name="T71" fmla="*/ 828 h 12995"/>
                <a:gd name="T72" fmla="*/ 4683 w 7297"/>
                <a:gd name="T73" fmla="*/ 588 h 12995"/>
                <a:gd name="T74" fmla="*/ 3977 w 7297"/>
                <a:gd name="T75" fmla="*/ 67 h 1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97" h="12995" extrusionOk="0">
                  <a:moveTo>
                    <a:pt x="3432" y="133"/>
                  </a:moveTo>
                  <a:cubicBezTo>
                    <a:pt x="3462" y="133"/>
                    <a:pt x="3491" y="134"/>
                    <a:pt x="3519" y="136"/>
                  </a:cubicBezTo>
                  <a:cubicBezTo>
                    <a:pt x="3491" y="135"/>
                    <a:pt x="3461" y="134"/>
                    <a:pt x="3432" y="133"/>
                  </a:cubicBezTo>
                  <a:close/>
                  <a:moveTo>
                    <a:pt x="3445" y="0"/>
                  </a:moveTo>
                  <a:cubicBezTo>
                    <a:pt x="3424" y="0"/>
                    <a:pt x="3405" y="1"/>
                    <a:pt x="3385" y="1"/>
                  </a:cubicBezTo>
                  <a:cubicBezTo>
                    <a:pt x="3122" y="13"/>
                    <a:pt x="2946" y="62"/>
                    <a:pt x="2946" y="62"/>
                  </a:cubicBezTo>
                  <a:lnTo>
                    <a:pt x="2946" y="198"/>
                  </a:lnTo>
                  <a:cubicBezTo>
                    <a:pt x="2963" y="194"/>
                    <a:pt x="2981" y="189"/>
                    <a:pt x="2998" y="185"/>
                  </a:cubicBezTo>
                  <a:cubicBezTo>
                    <a:pt x="2553" y="298"/>
                    <a:pt x="2327" y="562"/>
                    <a:pt x="2311" y="582"/>
                  </a:cubicBezTo>
                  <a:lnTo>
                    <a:pt x="2033" y="582"/>
                  </a:lnTo>
                  <a:lnTo>
                    <a:pt x="2033" y="828"/>
                  </a:lnTo>
                  <a:lnTo>
                    <a:pt x="969" y="828"/>
                  </a:lnTo>
                  <a:lnTo>
                    <a:pt x="969" y="1847"/>
                  </a:lnTo>
                  <a:lnTo>
                    <a:pt x="734" y="1847"/>
                  </a:lnTo>
                  <a:lnTo>
                    <a:pt x="734" y="2466"/>
                  </a:lnTo>
                  <a:lnTo>
                    <a:pt x="438" y="2466"/>
                  </a:lnTo>
                  <a:lnTo>
                    <a:pt x="438" y="3250"/>
                  </a:lnTo>
                  <a:lnTo>
                    <a:pt x="0" y="3250"/>
                  </a:lnTo>
                  <a:lnTo>
                    <a:pt x="0" y="3535"/>
                  </a:lnTo>
                  <a:lnTo>
                    <a:pt x="148" y="3770"/>
                  </a:lnTo>
                  <a:lnTo>
                    <a:pt x="296" y="4000"/>
                  </a:lnTo>
                  <a:lnTo>
                    <a:pt x="301" y="3737"/>
                  </a:lnTo>
                  <a:lnTo>
                    <a:pt x="296" y="6427"/>
                  </a:lnTo>
                  <a:lnTo>
                    <a:pt x="246" y="6427"/>
                  </a:lnTo>
                  <a:lnTo>
                    <a:pt x="296" y="6553"/>
                  </a:lnTo>
                  <a:lnTo>
                    <a:pt x="296" y="7593"/>
                  </a:lnTo>
                  <a:lnTo>
                    <a:pt x="246" y="7593"/>
                  </a:lnTo>
                  <a:lnTo>
                    <a:pt x="296" y="7747"/>
                  </a:lnTo>
                  <a:lnTo>
                    <a:pt x="291" y="12304"/>
                  </a:lnTo>
                  <a:lnTo>
                    <a:pt x="225" y="12304"/>
                  </a:lnTo>
                  <a:lnTo>
                    <a:pt x="291" y="12446"/>
                  </a:lnTo>
                  <a:lnTo>
                    <a:pt x="291" y="12944"/>
                  </a:lnTo>
                  <a:lnTo>
                    <a:pt x="2749" y="12944"/>
                  </a:lnTo>
                  <a:cubicBezTo>
                    <a:pt x="2716" y="12363"/>
                    <a:pt x="2678" y="8376"/>
                    <a:pt x="2728" y="7456"/>
                  </a:cubicBezTo>
                  <a:cubicBezTo>
                    <a:pt x="2749" y="7062"/>
                    <a:pt x="2782" y="6684"/>
                    <a:pt x="2842" y="6377"/>
                  </a:cubicBezTo>
                  <a:cubicBezTo>
                    <a:pt x="2848" y="6339"/>
                    <a:pt x="2860" y="6301"/>
                    <a:pt x="2865" y="6262"/>
                  </a:cubicBezTo>
                  <a:cubicBezTo>
                    <a:pt x="2963" y="5823"/>
                    <a:pt x="3292" y="5600"/>
                    <a:pt x="3598" y="5588"/>
                  </a:cubicBezTo>
                  <a:cubicBezTo>
                    <a:pt x="3611" y="5588"/>
                    <a:pt x="3624" y="5587"/>
                    <a:pt x="3637" y="5587"/>
                  </a:cubicBezTo>
                  <a:cubicBezTo>
                    <a:pt x="4034" y="5587"/>
                    <a:pt x="4325" y="5824"/>
                    <a:pt x="4432" y="6180"/>
                  </a:cubicBezTo>
                  <a:cubicBezTo>
                    <a:pt x="4437" y="6207"/>
                    <a:pt x="4442" y="6235"/>
                    <a:pt x="4453" y="6262"/>
                  </a:cubicBezTo>
                  <a:cubicBezTo>
                    <a:pt x="4458" y="6278"/>
                    <a:pt x="4465" y="6301"/>
                    <a:pt x="4465" y="6316"/>
                  </a:cubicBezTo>
                  <a:cubicBezTo>
                    <a:pt x="4470" y="6339"/>
                    <a:pt x="4475" y="6356"/>
                    <a:pt x="4480" y="6377"/>
                  </a:cubicBezTo>
                  <a:cubicBezTo>
                    <a:pt x="4497" y="6432"/>
                    <a:pt x="4508" y="6493"/>
                    <a:pt x="4518" y="6553"/>
                  </a:cubicBezTo>
                  <a:lnTo>
                    <a:pt x="4518" y="6569"/>
                  </a:lnTo>
                  <a:cubicBezTo>
                    <a:pt x="4716" y="7598"/>
                    <a:pt x="4705" y="12173"/>
                    <a:pt x="4695" y="12994"/>
                  </a:cubicBezTo>
                  <a:lnTo>
                    <a:pt x="6983" y="12988"/>
                  </a:lnTo>
                  <a:lnTo>
                    <a:pt x="6989" y="9499"/>
                  </a:lnTo>
                  <a:lnTo>
                    <a:pt x="7000" y="9499"/>
                  </a:lnTo>
                  <a:lnTo>
                    <a:pt x="7066" y="9357"/>
                  </a:lnTo>
                  <a:lnTo>
                    <a:pt x="6989" y="9357"/>
                  </a:lnTo>
                  <a:lnTo>
                    <a:pt x="6989" y="7757"/>
                  </a:lnTo>
                  <a:lnTo>
                    <a:pt x="7000" y="7757"/>
                  </a:lnTo>
                  <a:lnTo>
                    <a:pt x="7049" y="7605"/>
                  </a:lnTo>
                  <a:lnTo>
                    <a:pt x="6989" y="7605"/>
                  </a:lnTo>
                  <a:lnTo>
                    <a:pt x="6989" y="6563"/>
                  </a:lnTo>
                  <a:lnTo>
                    <a:pt x="7000" y="6563"/>
                  </a:lnTo>
                  <a:lnTo>
                    <a:pt x="7049" y="6432"/>
                  </a:lnTo>
                  <a:lnTo>
                    <a:pt x="6989" y="6432"/>
                  </a:lnTo>
                  <a:lnTo>
                    <a:pt x="6995" y="3917"/>
                  </a:lnTo>
                  <a:lnTo>
                    <a:pt x="6995" y="4028"/>
                  </a:lnTo>
                  <a:lnTo>
                    <a:pt x="7127" y="3808"/>
                  </a:lnTo>
                  <a:lnTo>
                    <a:pt x="7296" y="3545"/>
                  </a:lnTo>
                  <a:lnTo>
                    <a:pt x="7296" y="3255"/>
                  </a:lnTo>
                  <a:lnTo>
                    <a:pt x="6644" y="3255"/>
                  </a:lnTo>
                  <a:lnTo>
                    <a:pt x="6644" y="2471"/>
                  </a:lnTo>
                  <a:lnTo>
                    <a:pt x="6409" y="2471"/>
                  </a:lnTo>
                  <a:lnTo>
                    <a:pt x="6409" y="1853"/>
                  </a:lnTo>
                  <a:lnTo>
                    <a:pt x="6068" y="1853"/>
                  </a:lnTo>
                  <a:lnTo>
                    <a:pt x="6068" y="835"/>
                  </a:lnTo>
                  <a:lnTo>
                    <a:pt x="4979" y="828"/>
                  </a:lnTo>
                  <a:lnTo>
                    <a:pt x="4979" y="588"/>
                  </a:lnTo>
                  <a:lnTo>
                    <a:pt x="4683" y="588"/>
                  </a:lnTo>
                  <a:cubicBezTo>
                    <a:pt x="4667" y="565"/>
                    <a:pt x="4453" y="319"/>
                    <a:pt x="3977" y="198"/>
                  </a:cubicBezTo>
                  <a:lnTo>
                    <a:pt x="3977" y="67"/>
                  </a:lnTo>
                  <a:cubicBezTo>
                    <a:pt x="3787" y="19"/>
                    <a:pt x="3602" y="0"/>
                    <a:pt x="3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grpSp>
        <p:nvGrpSpPr>
          <p:cNvPr id="5" name="Google Shape;1204;p29">
            <a:extLst>
              <a:ext uri="{FF2B5EF4-FFF2-40B4-BE49-F238E27FC236}">
                <a16:creationId xmlns:a16="http://schemas.microsoft.com/office/drawing/2014/main" id="{909388D4-6421-B589-B1D3-3D349323125C}"/>
              </a:ext>
            </a:extLst>
          </p:cNvPr>
          <p:cNvGrpSpPr>
            <a:grpSpLocks/>
          </p:cNvGrpSpPr>
          <p:nvPr/>
        </p:nvGrpSpPr>
        <p:grpSpPr bwMode="auto">
          <a:xfrm>
            <a:off x="666750" y="-5207000"/>
            <a:ext cx="11172825" cy="11171238"/>
            <a:chOff x="5697325" y="814050"/>
            <a:chExt cx="926225" cy="926275"/>
          </a:xfrm>
        </p:grpSpPr>
        <p:sp>
          <p:nvSpPr>
            <p:cNvPr id="6" name="Google Shape;1205;p29">
              <a:extLst>
                <a:ext uri="{FF2B5EF4-FFF2-40B4-BE49-F238E27FC236}">
                  <a16:creationId xmlns:a16="http://schemas.microsoft.com/office/drawing/2014/main" id="{74BF0058-2F81-DEA9-20CD-2CDA071B73CF}"/>
                </a:ext>
              </a:extLst>
            </p:cNvPr>
            <p:cNvSpPr/>
            <p:nvPr/>
          </p:nvSpPr>
          <p:spPr>
            <a:xfrm>
              <a:off x="5740754" y="857488"/>
              <a:ext cx="839367" cy="839400"/>
            </a:xfrm>
            <a:custGeom>
              <a:avLst/>
              <a:gdLst/>
              <a:ahLst/>
              <a:cxnLst/>
              <a:rect l="l" t="t" r="r" b="b"/>
              <a:pathLst>
                <a:path w="33576" h="33577" extrusionOk="0">
                  <a:moveTo>
                    <a:pt x="16787" y="510"/>
                  </a:moveTo>
                  <a:cubicBezTo>
                    <a:pt x="19039" y="510"/>
                    <a:pt x="21175" y="964"/>
                    <a:pt x="23125" y="1786"/>
                  </a:cubicBezTo>
                  <a:cubicBezTo>
                    <a:pt x="26044" y="3024"/>
                    <a:pt x="28531" y="5089"/>
                    <a:pt x="30289" y="7685"/>
                  </a:cubicBezTo>
                  <a:cubicBezTo>
                    <a:pt x="32043" y="10287"/>
                    <a:pt x="33067" y="13414"/>
                    <a:pt x="33067" y="16788"/>
                  </a:cubicBezTo>
                  <a:cubicBezTo>
                    <a:pt x="33067" y="19039"/>
                    <a:pt x="32612" y="21175"/>
                    <a:pt x="31790" y="23126"/>
                  </a:cubicBezTo>
                  <a:cubicBezTo>
                    <a:pt x="30552" y="26046"/>
                    <a:pt x="28487" y="28531"/>
                    <a:pt x="25890" y="30290"/>
                  </a:cubicBezTo>
                  <a:cubicBezTo>
                    <a:pt x="23289" y="32042"/>
                    <a:pt x="20162" y="33067"/>
                    <a:pt x="16787" y="33067"/>
                  </a:cubicBezTo>
                  <a:cubicBezTo>
                    <a:pt x="14542" y="33067"/>
                    <a:pt x="12401" y="32612"/>
                    <a:pt x="10451" y="31790"/>
                  </a:cubicBezTo>
                  <a:cubicBezTo>
                    <a:pt x="7531" y="30553"/>
                    <a:pt x="5044" y="28488"/>
                    <a:pt x="3287" y="25892"/>
                  </a:cubicBezTo>
                  <a:cubicBezTo>
                    <a:pt x="1533" y="23290"/>
                    <a:pt x="509" y="20163"/>
                    <a:pt x="509" y="16788"/>
                  </a:cubicBezTo>
                  <a:cubicBezTo>
                    <a:pt x="509" y="14543"/>
                    <a:pt x="964" y="12401"/>
                    <a:pt x="1786" y="10451"/>
                  </a:cubicBezTo>
                  <a:cubicBezTo>
                    <a:pt x="3024" y="7531"/>
                    <a:pt x="5088" y="5046"/>
                    <a:pt x="7684" y="3287"/>
                  </a:cubicBezTo>
                  <a:cubicBezTo>
                    <a:pt x="10287" y="1535"/>
                    <a:pt x="13414" y="510"/>
                    <a:pt x="16787" y="510"/>
                  </a:cubicBezTo>
                  <a:close/>
                  <a:moveTo>
                    <a:pt x="16787" y="0"/>
                  </a:moveTo>
                  <a:cubicBezTo>
                    <a:pt x="14471" y="0"/>
                    <a:pt x="12264" y="471"/>
                    <a:pt x="10254" y="1320"/>
                  </a:cubicBezTo>
                  <a:cubicBezTo>
                    <a:pt x="7241" y="2597"/>
                    <a:pt x="4678" y="4722"/>
                    <a:pt x="2870" y="7400"/>
                  </a:cubicBezTo>
                  <a:cubicBezTo>
                    <a:pt x="1057" y="10084"/>
                    <a:pt x="0" y="13310"/>
                    <a:pt x="0" y="16788"/>
                  </a:cubicBezTo>
                  <a:cubicBezTo>
                    <a:pt x="0" y="19105"/>
                    <a:pt x="471" y="21313"/>
                    <a:pt x="1320" y="23323"/>
                  </a:cubicBezTo>
                  <a:cubicBezTo>
                    <a:pt x="2597" y="26335"/>
                    <a:pt x="4721" y="28898"/>
                    <a:pt x="7400" y="30706"/>
                  </a:cubicBezTo>
                  <a:cubicBezTo>
                    <a:pt x="10083" y="32520"/>
                    <a:pt x="13310" y="33577"/>
                    <a:pt x="16787" y="33577"/>
                  </a:cubicBezTo>
                  <a:cubicBezTo>
                    <a:pt x="19105" y="33577"/>
                    <a:pt x="21312" y="33105"/>
                    <a:pt x="23322" y="32257"/>
                  </a:cubicBezTo>
                  <a:cubicBezTo>
                    <a:pt x="26335" y="30980"/>
                    <a:pt x="28898" y="28855"/>
                    <a:pt x="30706" y="26177"/>
                  </a:cubicBezTo>
                  <a:cubicBezTo>
                    <a:pt x="32518" y="23498"/>
                    <a:pt x="33575" y="20267"/>
                    <a:pt x="33575" y="16788"/>
                  </a:cubicBezTo>
                  <a:cubicBezTo>
                    <a:pt x="33575" y="14471"/>
                    <a:pt x="33105" y="12264"/>
                    <a:pt x="32255" y="10254"/>
                  </a:cubicBezTo>
                  <a:cubicBezTo>
                    <a:pt x="30979" y="7241"/>
                    <a:pt x="28855" y="4678"/>
                    <a:pt x="26176" y="2870"/>
                  </a:cubicBezTo>
                  <a:cubicBezTo>
                    <a:pt x="23498" y="1057"/>
                    <a:pt x="20265" y="0"/>
                    <a:pt x="167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7" name="Google Shape;1206;p29">
              <a:extLst>
                <a:ext uri="{FF2B5EF4-FFF2-40B4-BE49-F238E27FC236}">
                  <a16:creationId xmlns:a16="http://schemas.microsoft.com/office/drawing/2014/main" id="{EA0DF10E-843D-4C89-B8A2-7C6AEC459622}"/>
                </a:ext>
              </a:extLst>
            </p:cNvPr>
            <p:cNvSpPr/>
            <p:nvPr/>
          </p:nvSpPr>
          <p:spPr>
            <a:xfrm>
              <a:off x="5697325" y="814050"/>
              <a:ext cx="926225" cy="926275"/>
            </a:xfrm>
            <a:custGeom>
              <a:avLst/>
              <a:gdLst/>
              <a:ahLst/>
              <a:cxnLst/>
              <a:rect l="l" t="t" r="r" b="b"/>
              <a:pathLst>
                <a:path w="37049" h="37051" extrusionOk="0">
                  <a:moveTo>
                    <a:pt x="18524" y="511"/>
                  </a:moveTo>
                  <a:cubicBezTo>
                    <a:pt x="21011" y="511"/>
                    <a:pt x="23383" y="1014"/>
                    <a:pt x="25536" y="1924"/>
                  </a:cubicBezTo>
                  <a:cubicBezTo>
                    <a:pt x="28772" y="3293"/>
                    <a:pt x="31522" y="5577"/>
                    <a:pt x="33467" y="8452"/>
                  </a:cubicBezTo>
                  <a:cubicBezTo>
                    <a:pt x="35406" y="11328"/>
                    <a:pt x="36545" y="14795"/>
                    <a:pt x="36545" y="18525"/>
                  </a:cubicBezTo>
                  <a:cubicBezTo>
                    <a:pt x="36545" y="21013"/>
                    <a:pt x="36041" y="23384"/>
                    <a:pt x="35127" y="25536"/>
                  </a:cubicBezTo>
                  <a:cubicBezTo>
                    <a:pt x="33757" y="28774"/>
                    <a:pt x="31472" y="31522"/>
                    <a:pt x="28598" y="33468"/>
                  </a:cubicBezTo>
                  <a:cubicBezTo>
                    <a:pt x="25721" y="35412"/>
                    <a:pt x="22255" y="36545"/>
                    <a:pt x="18524" y="36545"/>
                  </a:cubicBezTo>
                  <a:cubicBezTo>
                    <a:pt x="16038" y="36545"/>
                    <a:pt x="13667" y="36042"/>
                    <a:pt x="11514" y="35127"/>
                  </a:cubicBezTo>
                  <a:cubicBezTo>
                    <a:pt x="8277" y="33757"/>
                    <a:pt x="5527" y="31474"/>
                    <a:pt x="3583" y="28598"/>
                  </a:cubicBezTo>
                  <a:cubicBezTo>
                    <a:pt x="1644" y="25723"/>
                    <a:pt x="504" y="22261"/>
                    <a:pt x="504" y="18525"/>
                  </a:cubicBezTo>
                  <a:cubicBezTo>
                    <a:pt x="504" y="16038"/>
                    <a:pt x="1014" y="13667"/>
                    <a:pt x="1923" y="11515"/>
                  </a:cubicBezTo>
                  <a:cubicBezTo>
                    <a:pt x="3293" y="8277"/>
                    <a:pt x="5576" y="5527"/>
                    <a:pt x="8452" y="3583"/>
                  </a:cubicBezTo>
                  <a:cubicBezTo>
                    <a:pt x="11327" y="1644"/>
                    <a:pt x="14795" y="511"/>
                    <a:pt x="18524" y="511"/>
                  </a:cubicBezTo>
                  <a:close/>
                  <a:moveTo>
                    <a:pt x="18524" y="1"/>
                  </a:moveTo>
                  <a:cubicBezTo>
                    <a:pt x="15967" y="1"/>
                    <a:pt x="13529" y="521"/>
                    <a:pt x="11317" y="1459"/>
                  </a:cubicBezTo>
                  <a:cubicBezTo>
                    <a:pt x="7992" y="2865"/>
                    <a:pt x="5160" y="5210"/>
                    <a:pt x="3166" y="8168"/>
                  </a:cubicBezTo>
                  <a:cubicBezTo>
                    <a:pt x="1167" y="11126"/>
                    <a:pt x="1" y="14691"/>
                    <a:pt x="1" y="18525"/>
                  </a:cubicBezTo>
                  <a:cubicBezTo>
                    <a:pt x="1" y="21084"/>
                    <a:pt x="521" y="23521"/>
                    <a:pt x="1457" y="25738"/>
                  </a:cubicBezTo>
                  <a:cubicBezTo>
                    <a:pt x="2860" y="29064"/>
                    <a:pt x="5209" y="31890"/>
                    <a:pt x="8167" y="33889"/>
                  </a:cubicBezTo>
                  <a:cubicBezTo>
                    <a:pt x="11125" y="35883"/>
                    <a:pt x="14691" y="37050"/>
                    <a:pt x="18524" y="37050"/>
                  </a:cubicBezTo>
                  <a:cubicBezTo>
                    <a:pt x="23640" y="37050"/>
                    <a:pt x="28274" y="34980"/>
                    <a:pt x="31626" y="31628"/>
                  </a:cubicBezTo>
                  <a:cubicBezTo>
                    <a:pt x="34973" y="28275"/>
                    <a:pt x="37049" y="23642"/>
                    <a:pt x="37049" y="18525"/>
                  </a:cubicBezTo>
                  <a:cubicBezTo>
                    <a:pt x="37049" y="13409"/>
                    <a:pt x="34973" y="8776"/>
                    <a:pt x="31626" y="5429"/>
                  </a:cubicBezTo>
                  <a:cubicBezTo>
                    <a:pt x="28274" y="2077"/>
                    <a:pt x="23640" y="1"/>
                    <a:pt x="185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8" name="Google Shape;1207;p29">
              <a:extLst>
                <a:ext uri="{FF2B5EF4-FFF2-40B4-BE49-F238E27FC236}">
                  <a16:creationId xmlns:a16="http://schemas.microsoft.com/office/drawing/2014/main" id="{99BC256F-1BF5-D2D8-45BA-EBA21F8344FB}"/>
                </a:ext>
              </a:extLst>
            </p:cNvPr>
            <p:cNvSpPr/>
            <p:nvPr/>
          </p:nvSpPr>
          <p:spPr>
            <a:xfrm>
              <a:off x="5904732" y="1021498"/>
              <a:ext cx="511411" cy="511380"/>
            </a:xfrm>
            <a:custGeom>
              <a:avLst/>
              <a:gdLst/>
              <a:ahLst/>
              <a:cxnLst/>
              <a:rect l="l" t="t" r="r" b="b"/>
              <a:pathLst>
                <a:path w="20454" h="20453" extrusionOk="0">
                  <a:moveTo>
                    <a:pt x="10226" y="509"/>
                  </a:moveTo>
                  <a:cubicBezTo>
                    <a:pt x="11568" y="509"/>
                    <a:pt x="12845" y="778"/>
                    <a:pt x="14012" y="1271"/>
                  </a:cubicBezTo>
                  <a:cubicBezTo>
                    <a:pt x="15754" y="2011"/>
                    <a:pt x="17238" y="3242"/>
                    <a:pt x="18284" y="4793"/>
                  </a:cubicBezTo>
                  <a:cubicBezTo>
                    <a:pt x="19336" y="6343"/>
                    <a:pt x="19943" y="8211"/>
                    <a:pt x="19943" y="10226"/>
                  </a:cubicBezTo>
                  <a:cubicBezTo>
                    <a:pt x="19943" y="11569"/>
                    <a:pt x="19675" y="12845"/>
                    <a:pt x="19182" y="14011"/>
                  </a:cubicBezTo>
                  <a:cubicBezTo>
                    <a:pt x="18442" y="15753"/>
                    <a:pt x="17210" y="17237"/>
                    <a:pt x="15661" y="18283"/>
                  </a:cubicBezTo>
                  <a:cubicBezTo>
                    <a:pt x="14111" y="19335"/>
                    <a:pt x="12243" y="19944"/>
                    <a:pt x="10226" y="19944"/>
                  </a:cubicBezTo>
                  <a:cubicBezTo>
                    <a:pt x="8885" y="19944"/>
                    <a:pt x="7609" y="19674"/>
                    <a:pt x="6442" y="19181"/>
                  </a:cubicBezTo>
                  <a:cubicBezTo>
                    <a:pt x="4700" y="18442"/>
                    <a:pt x="3216" y="17209"/>
                    <a:pt x="2169" y="15660"/>
                  </a:cubicBezTo>
                  <a:cubicBezTo>
                    <a:pt x="1118" y="14110"/>
                    <a:pt x="510" y="12242"/>
                    <a:pt x="510" y="10226"/>
                  </a:cubicBezTo>
                  <a:cubicBezTo>
                    <a:pt x="510" y="8884"/>
                    <a:pt x="779" y="7608"/>
                    <a:pt x="1271" y="6442"/>
                  </a:cubicBezTo>
                  <a:cubicBezTo>
                    <a:pt x="2010" y="4700"/>
                    <a:pt x="3243" y="3216"/>
                    <a:pt x="4793" y="2170"/>
                  </a:cubicBezTo>
                  <a:cubicBezTo>
                    <a:pt x="6343" y="1123"/>
                    <a:pt x="8211" y="509"/>
                    <a:pt x="10226" y="509"/>
                  </a:cubicBezTo>
                  <a:close/>
                  <a:moveTo>
                    <a:pt x="10226" y="1"/>
                  </a:moveTo>
                  <a:cubicBezTo>
                    <a:pt x="8813" y="1"/>
                    <a:pt x="7472" y="291"/>
                    <a:pt x="6244" y="805"/>
                  </a:cubicBezTo>
                  <a:cubicBezTo>
                    <a:pt x="4409" y="1583"/>
                    <a:pt x="2849" y="2876"/>
                    <a:pt x="1747" y="4508"/>
                  </a:cubicBezTo>
                  <a:cubicBezTo>
                    <a:pt x="647" y="6141"/>
                    <a:pt x="0" y="8113"/>
                    <a:pt x="0" y="10226"/>
                  </a:cubicBezTo>
                  <a:cubicBezTo>
                    <a:pt x="0" y="11640"/>
                    <a:pt x="286" y="12982"/>
                    <a:pt x="806" y="14208"/>
                  </a:cubicBezTo>
                  <a:cubicBezTo>
                    <a:pt x="1583" y="16043"/>
                    <a:pt x="2877" y="17604"/>
                    <a:pt x="4508" y="18705"/>
                  </a:cubicBezTo>
                  <a:cubicBezTo>
                    <a:pt x="6141" y="19806"/>
                    <a:pt x="8112" y="20452"/>
                    <a:pt x="10226" y="20452"/>
                  </a:cubicBezTo>
                  <a:cubicBezTo>
                    <a:pt x="11639" y="20452"/>
                    <a:pt x="12981" y="20167"/>
                    <a:pt x="14209" y="19648"/>
                  </a:cubicBezTo>
                  <a:cubicBezTo>
                    <a:pt x="16043" y="18870"/>
                    <a:pt x="17605" y="17577"/>
                    <a:pt x="18705" y="15945"/>
                  </a:cubicBezTo>
                  <a:cubicBezTo>
                    <a:pt x="19807" y="14312"/>
                    <a:pt x="20453" y="12346"/>
                    <a:pt x="20453" y="10226"/>
                  </a:cubicBezTo>
                  <a:cubicBezTo>
                    <a:pt x="20453" y="8813"/>
                    <a:pt x="20168" y="7471"/>
                    <a:pt x="19648" y="6245"/>
                  </a:cubicBezTo>
                  <a:cubicBezTo>
                    <a:pt x="18869" y="4410"/>
                    <a:pt x="17577" y="2848"/>
                    <a:pt x="15944" y="1748"/>
                  </a:cubicBezTo>
                  <a:cubicBezTo>
                    <a:pt x="14313" y="646"/>
                    <a:pt x="12341" y="1"/>
                    <a:pt x="102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9" name="Google Shape;1208;p29">
              <a:extLst>
                <a:ext uri="{FF2B5EF4-FFF2-40B4-BE49-F238E27FC236}">
                  <a16:creationId xmlns:a16="http://schemas.microsoft.com/office/drawing/2014/main" id="{CCC8A81E-2D46-8ECD-DF75-074F1761BB4C}"/>
                </a:ext>
              </a:extLst>
            </p:cNvPr>
            <p:cNvSpPr/>
            <p:nvPr/>
          </p:nvSpPr>
          <p:spPr>
            <a:xfrm>
              <a:off x="5951714" y="1068358"/>
              <a:ext cx="417446" cy="417265"/>
            </a:xfrm>
            <a:custGeom>
              <a:avLst/>
              <a:gdLst/>
              <a:ahLst/>
              <a:cxnLst/>
              <a:rect l="l" t="t" r="r" b="b"/>
              <a:pathLst>
                <a:path w="16696" h="16691" extrusionOk="0">
                  <a:moveTo>
                    <a:pt x="8348" y="504"/>
                  </a:moveTo>
                  <a:cubicBezTo>
                    <a:pt x="9433" y="504"/>
                    <a:pt x="10463" y="724"/>
                    <a:pt x="11399" y="1124"/>
                  </a:cubicBezTo>
                  <a:cubicBezTo>
                    <a:pt x="12807" y="1715"/>
                    <a:pt x="14001" y="2711"/>
                    <a:pt x="14850" y="3960"/>
                  </a:cubicBezTo>
                  <a:cubicBezTo>
                    <a:pt x="15694" y="5214"/>
                    <a:pt x="16187" y="6721"/>
                    <a:pt x="16187" y="8343"/>
                  </a:cubicBezTo>
                  <a:cubicBezTo>
                    <a:pt x="16187" y="9427"/>
                    <a:pt x="15967" y="10457"/>
                    <a:pt x="15573" y="11393"/>
                  </a:cubicBezTo>
                  <a:cubicBezTo>
                    <a:pt x="14976" y="12801"/>
                    <a:pt x="13985" y="14001"/>
                    <a:pt x="12731" y="14843"/>
                  </a:cubicBezTo>
                  <a:cubicBezTo>
                    <a:pt x="11482" y="15687"/>
                    <a:pt x="9976" y="16180"/>
                    <a:pt x="8348" y="16186"/>
                  </a:cubicBezTo>
                  <a:cubicBezTo>
                    <a:pt x="7264" y="16186"/>
                    <a:pt x="6234" y="15961"/>
                    <a:pt x="5298" y="15566"/>
                  </a:cubicBezTo>
                  <a:cubicBezTo>
                    <a:pt x="3891" y="14970"/>
                    <a:pt x="2696" y="13978"/>
                    <a:pt x="1848" y="12730"/>
                  </a:cubicBezTo>
                  <a:cubicBezTo>
                    <a:pt x="1004" y="11476"/>
                    <a:pt x="511" y="9969"/>
                    <a:pt x="511" y="8343"/>
                  </a:cubicBezTo>
                  <a:cubicBezTo>
                    <a:pt x="511" y="7264"/>
                    <a:pt x="730" y="6233"/>
                    <a:pt x="1125" y="5292"/>
                  </a:cubicBezTo>
                  <a:cubicBezTo>
                    <a:pt x="1722" y="3889"/>
                    <a:pt x="2713" y="2690"/>
                    <a:pt x="3967" y="1847"/>
                  </a:cubicBezTo>
                  <a:cubicBezTo>
                    <a:pt x="5216" y="997"/>
                    <a:pt x="6722" y="504"/>
                    <a:pt x="8348" y="504"/>
                  </a:cubicBezTo>
                  <a:close/>
                  <a:moveTo>
                    <a:pt x="8348" y="1"/>
                  </a:moveTo>
                  <a:cubicBezTo>
                    <a:pt x="7198" y="1"/>
                    <a:pt x="6098" y="231"/>
                    <a:pt x="5101" y="653"/>
                  </a:cubicBezTo>
                  <a:cubicBezTo>
                    <a:pt x="3600" y="1288"/>
                    <a:pt x="2329" y="2345"/>
                    <a:pt x="1431" y="3676"/>
                  </a:cubicBezTo>
                  <a:cubicBezTo>
                    <a:pt x="527" y="5012"/>
                    <a:pt x="1" y="6617"/>
                    <a:pt x="1" y="8343"/>
                  </a:cubicBezTo>
                  <a:cubicBezTo>
                    <a:pt x="1" y="9498"/>
                    <a:pt x="237" y="10593"/>
                    <a:pt x="658" y="11590"/>
                  </a:cubicBezTo>
                  <a:cubicBezTo>
                    <a:pt x="1294" y="13091"/>
                    <a:pt x="2351" y="14368"/>
                    <a:pt x="3682" y="15265"/>
                  </a:cubicBezTo>
                  <a:cubicBezTo>
                    <a:pt x="5013" y="16165"/>
                    <a:pt x="6623" y="16690"/>
                    <a:pt x="8348" y="16690"/>
                  </a:cubicBezTo>
                  <a:cubicBezTo>
                    <a:pt x="9498" y="16690"/>
                    <a:pt x="10600" y="16454"/>
                    <a:pt x="11596" y="16033"/>
                  </a:cubicBezTo>
                  <a:cubicBezTo>
                    <a:pt x="13098" y="15402"/>
                    <a:pt x="14369" y="14340"/>
                    <a:pt x="15267" y="13010"/>
                  </a:cubicBezTo>
                  <a:cubicBezTo>
                    <a:pt x="16170" y="11678"/>
                    <a:pt x="16696" y="10073"/>
                    <a:pt x="16696" y="8343"/>
                  </a:cubicBezTo>
                  <a:cubicBezTo>
                    <a:pt x="16696" y="7193"/>
                    <a:pt x="16460" y="6096"/>
                    <a:pt x="16038" y="5095"/>
                  </a:cubicBezTo>
                  <a:cubicBezTo>
                    <a:pt x="15403" y="3599"/>
                    <a:pt x="14346" y="2322"/>
                    <a:pt x="13015" y="1425"/>
                  </a:cubicBezTo>
                  <a:cubicBezTo>
                    <a:pt x="11685" y="527"/>
                    <a:pt x="10074" y="1"/>
                    <a:pt x="83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0" name="Google Shape;1209;p29">
              <a:extLst>
                <a:ext uri="{FF2B5EF4-FFF2-40B4-BE49-F238E27FC236}">
                  <a16:creationId xmlns:a16="http://schemas.microsoft.com/office/drawing/2014/main" id="{53B3B1D1-93DC-3FE8-F230-84FA0D49587A}"/>
                </a:ext>
              </a:extLst>
            </p:cNvPr>
            <p:cNvSpPr/>
            <p:nvPr/>
          </p:nvSpPr>
          <p:spPr>
            <a:xfrm>
              <a:off x="5769970" y="904348"/>
              <a:ext cx="780935" cy="745680"/>
            </a:xfrm>
            <a:custGeom>
              <a:avLst/>
              <a:gdLst/>
              <a:ahLst/>
              <a:cxnLst/>
              <a:rect l="l" t="t" r="r" b="b"/>
              <a:pathLst>
                <a:path w="31234" h="29831" extrusionOk="0">
                  <a:moveTo>
                    <a:pt x="20042" y="504"/>
                  </a:moveTo>
                  <a:cubicBezTo>
                    <a:pt x="20125" y="504"/>
                    <a:pt x="20207" y="521"/>
                    <a:pt x="20289" y="544"/>
                  </a:cubicBezTo>
                  <a:cubicBezTo>
                    <a:pt x="20355" y="565"/>
                    <a:pt x="20414" y="597"/>
                    <a:pt x="20475" y="636"/>
                  </a:cubicBezTo>
                  <a:cubicBezTo>
                    <a:pt x="20590" y="708"/>
                    <a:pt x="20694" y="806"/>
                    <a:pt x="20798" y="943"/>
                  </a:cubicBezTo>
                  <a:cubicBezTo>
                    <a:pt x="20886" y="1058"/>
                    <a:pt x="20968" y="1194"/>
                    <a:pt x="21051" y="1353"/>
                  </a:cubicBezTo>
                  <a:cubicBezTo>
                    <a:pt x="21187" y="1622"/>
                    <a:pt x="21308" y="1945"/>
                    <a:pt x="21423" y="2285"/>
                  </a:cubicBezTo>
                  <a:cubicBezTo>
                    <a:pt x="21511" y="2542"/>
                    <a:pt x="21592" y="2805"/>
                    <a:pt x="21680" y="3068"/>
                  </a:cubicBezTo>
                  <a:cubicBezTo>
                    <a:pt x="21812" y="3462"/>
                    <a:pt x="21948" y="3851"/>
                    <a:pt x="22118" y="4197"/>
                  </a:cubicBezTo>
                  <a:cubicBezTo>
                    <a:pt x="22206" y="4366"/>
                    <a:pt x="22299" y="4531"/>
                    <a:pt x="22408" y="4673"/>
                  </a:cubicBezTo>
                  <a:cubicBezTo>
                    <a:pt x="22518" y="4816"/>
                    <a:pt x="22638" y="4947"/>
                    <a:pt x="22780" y="5051"/>
                  </a:cubicBezTo>
                  <a:cubicBezTo>
                    <a:pt x="22962" y="5183"/>
                    <a:pt x="23164" y="5269"/>
                    <a:pt x="23384" y="5330"/>
                  </a:cubicBezTo>
                  <a:cubicBezTo>
                    <a:pt x="23576" y="5385"/>
                    <a:pt x="23778" y="5423"/>
                    <a:pt x="23991" y="5446"/>
                  </a:cubicBezTo>
                  <a:cubicBezTo>
                    <a:pt x="24358" y="5489"/>
                    <a:pt x="24759" y="5494"/>
                    <a:pt x="25153" y="5499"/>
                  </a:cubicBezTo>
                  <a:cubicBezTo>
                    <a:pt x="25449" y="5499"/>
                    <a:pt x="25738" y="5499"/>
                    <a:pt x="26023" y="5506"/>
                  </a:cubicBezTo>
                  <a:cubicBezTo>
                    <a:pt x="26238" y="5511"/>
                    <a:pt x="26440" y="5522"/>
                    <a:pt x="26632" y="5539"/>
                  </a:cubicBezTo>
                  <a:cubicBezTo>
                    <a:pt x="26916" y="5572"/>
                    <a:pt x="27174" y="5620"/>
                    <a:pt x="27376" y="5703"/>
                  </a:cubicBezTo>
                  <a:cubicBezTo>
                    <a:pt x="27480" y="5747"/>
                    <a:pt x="27573" y="5790"/>
                    <a:pt x="27644" y="5845"/>
                  </a:cubicBezTo>
                  <a:cubicBezTo>
                    <a:pt x="27722" y="5900"/>
                    <a:pt x="27788" y="5960"/>
                    <a:pt x="27841" y="6037"/>
                  </a:cubicBezTo>
                  <a:cubicBezTo>
                    <a:pt x="27897" y="6119"/>
                    <a:pt x="27940" y="6207"/>
                    <a:pt x="27968" y="6316"/>
                  </a:cubicBezTo>
                  <a:cubicBezTo>
                    <a:pt x="28001" y="6420"/>
                    <a:pt x="28012" y="6541"/>
                    <a:pt x="28012" y="6677"/>
                  </a:cubicBezTo>
                  <a:cubicBezTo>
                    <a:pt x="28012" y="6930"/>
                    <a:pt x="27962" y="7225"/>
                    <a:pt x="27881" y="7537"/>
                  </a:cubicBezTo>
                  <a:cubicBezTo>
                    <a:pt x="27826" y="7779"/>
                    <a:pt x="27749" y="8025"/>
                    <a:pt x="27667" y="8282"/>
                  </a:cubicBezTo>
                  <a:cubicBezTo>
                    <a:pt x="27546" y="8666"/>
                    <a:pt x="27414" y="9055"/>
                    <a:pt x="27310" y="9443"/>
                  </a:cubicBezTo>
                  <a:cubicBezTo>
                    <a:pt x="27257" y="9635"/>
                    <a:pt x="27212" y="9827"/>
                    <a:pt x="27179" y="10014"/>
                  </a:cubicBezTo>
                  <a:cubicBezTo>
                    <a:pt x="27151" y="10199"/>
                    <a:pt x="27130" y="10386"/>
                    <a:pt x="27130" y="10567"/>
                  </a:cubicBezTo>
                  <a:cubicBezTo>
                    <a:pt x="27130" y="10764"/>
                    <a:pt x="27151" y="10961"/>
                    <a:pt x="27217" y="11147"/>
                  </a:cubicBezTo>
                  <a:cubicBezTo>
                    <a:pt x="27283" y="11356"/>
                    <a:pt x="27393" y="11541"/>
                    <a:pt x="27535" y="11717"/>
                  </a:cubicBezTo>
                  <a:cubicBezTo>
                    <a:pt x="27656" y="11875"/>
                    <a:pt x="27798" y="12018"/>
                    <a:pt x="27957" y="12160"/>
                  </a:cubicBezTo>
                  <a:cubicBezTo>
                    <a:pt x="28231" y="12407"/>
                    <a:pt x="28543" y="12643"/>
                    <a:pt x="28860" y="12873"/>
                  </a:cubicBezTo>
                  <a:cubicBezTo>
                    <a:pt x="29102" y="13048"/>
                    <a:pt x="29343" y="13217"/>
                    <a:pt x="29567" y="13393"/>
                  </a:cubicBezTo>
                  <a:cubicBezTo>
                    <a:pt x="29732" y="13518"/>
                    <a:pt x="29891" y="13650"/>
                    <a:pt x="30038" y="13781"/>
                  </a:cubicBezTo>
                  <a:cubicBezTo>
                    <a:pt x="30252" y="13973"/>
                    <a:pt x="30427" y="14170"/>
                    <a:pt x="30548" y="14357"/>
                  </a:cubicBezTo>
                  <a:cubicBezTo>
                    <a:pt x="30602" y="14455"/>
                    <a:pt x="30652" y="14549"/>
                    <a:pt x="30680" y="14642"/>
                  </a:cubicBezTo>
                  <a:cubicBezTo>
                    <a:pt x="30707" y="14734"/>
                    <a:pt x="30723" y="14822"/>
                    <a:pt x="30723" y="14915"/>
                  </a:cubicBezTo>
                  <a:cubicBezTo>
                    <a:pt x="30723" y="14986"/>
                    <a:pt x="30718" y="15057"/>
                    <a:pt x="30695" y="15128"/>
                  </a:cubicBezTo>
                  <a:cubicBezTo>
                    <a:pt x="30663" y="15260"/>
                    <a:pt x="30597" y="15398"/>
                    <a:pt x="30503" y="15535"/>
                  </a:cubicBezTo>
                  <a:cubicBezTo>
                    <a:pt x="30422" y="15661"/>
                    <a:pt x="30313" y="15780"/>
                    <a:pt x="30192" y="15907"/>
                  </a:cubicBezTo>
                  <a:cubicBezTo>
                    <a:pt x="29972" y="16121"/>
                    <a:pt x="29704" y="16334"/>
                    <a:pt x="29419" y="16553"/>
                  </a:cubicBezTo>
                  <a:cubicBezTo>
                    <a:pt x="29201" y="16712"/>
                    <a:pt x="28976" y="16877"/>
                    <a:pt x="28751" y="17041"/>
                  </a:cubicBezTo>
                  <a:cubicBezTo>
                    <a:pt x="28423" y="17282"/>
                    <a:pt x="28094" y="17534"/>
                    <a:pt x="27820" y="17797"/>
                  </a:cubicBezTo>
                  <a:cubicBezTo>
                    <a:pt x="27684" y="17934"/>
                    <a:pt x="27563" y="18070"/>
                    <a:pt x="27459" y="18218"/>
                  </a:cubicBezTo>
                  <a:cubicBezTo>
                    <a:pt x="27355" y="18361"/>
                    <a:pt x="27267" y="18520"/>
                    <a:pt x="27217" y="18684"/>
                  </a:cubicBezTo>
                  <a:cubicBezTo>
                    <a:pt x="27151" y="18870"/>
                    <a:pt x="27130" y="19067"/>
                    <a:pt x="27130" y="19264"/>
                  </a:cubicBezTo>
                  <a:cubicBezTo>
                    <a:pt x="27130" y="19587"/>
                    <a:pt x="27191" y="19921"/>
                    <a:pt x="27278" y="20262"/>
                  </a:cubicBezTo>
                  <a:cubicBezTo>
                    <a:pt x="27338" y="20518"/>
                    <a:pt x="27421" y="20776"/>
                    <a:pt x="27502" y="21033"/>
                  </a:cubicBezTo>
                  <a:cubicBezTo>
                    <a:pt x="27623" y="21422"/>
                    <a:pt x="27755" y="21812"/>
                    <a:pt x="27853" y="22173"/>
                  </a:cubicBezTo>
                  <a:cubicBezTo>
                    <a:pt x="27902" y="22353"/>
                    <a:pt x="27940" y="22529"/>
                    <a:pt x="27968" y="22694"/>
                  </a:cubicBezTo>
                  <a:cubicBezTo>
                    <a:pt x="27995" y="22858"/>
                    <a:pt x="28012" y="23010"/>
                    <a:pt x="28012" y="23154"/>
                  </a:cubicBezTo>
                  <a:cubicBezTo>
                    <a:pt x="28012" y="23290"/>
                    <a:pt x="28001" y="23410"/>
                    <a:pt x="27968" y="23515"/>
                  </a:cubicBezTo>
                  <a:cubicBezTo>
                    <a:pt x="27940" y="23624"/>
                    <a:pt x="27897" y="23718"/>
                    <a:pt x="27841" y="23799"/>
                  </a:cubicBezTo>
                  <a:cubicBezTo>
                    <a:pt x="27798" y="23854"/>
                    <a:pt x="27755" y="23903"/>
                    <a:pt x="27700" y="23948"/>
                  </a:cubicBezTo>
                  <a:cubicBezTo>
                    <a:pt x="27596" y="24029"/>
                    <a:pt x="27464" y="24100"/>
                    <a:pt x="27310" y="24155"/>
                  </a:cubicBezTo>
                  <a:cubicBezTo>
                    <a:pt x="27168" y="24205"/>
                    <a:pt x="27015" y="24238"/>
                    <a:pt x="26840" y="24265"/>
                  </a:cubicBezTo>
                  <a:cubicBezTo>
                    <a:pt x="26544" y="24309"/>
                    <a:pt x="26198" y="24325"/>
                    <a:pt x="25837" y="24330"/>
                  </a:cubicBezTo>
                  <a:cubicBezTo>
                    <a:pt x="25703" y="24334"/>
                    <a:pt x="25566" y="24334"/>
                    <a:pt x="25428" y="24334"/>
                  </a:cubicBezTo>
                  <a:cubicBezTo>
                    <a:pt x="25291" y="24334"/>
                    <a:pt x="25153" y="24334"/>
                    <a:pt x="25015" y="24337"/>
                  </a:cubicBezTo>
                  <a:cubicBezTo>
                    <a:pt x="24600" y="24337"/>
                    <a:pt x="24183" y="24353"/>
                    <a:pt x="23806" y="24408"/>
                  </a:cubicBezTo>
                  <a:cubicBezTo>
                    <a:pt x="23614" y="24441"/>
                    <a:pt x="23432" y="24479"/>
                    <a:pt x="23258" y="24539"/>
                  </a:cubicBezTo>
                  <a:cubicBezTo>
                    <a:pt x="23088" y="24600"/>
                    <a:pt x="22924" y="24676"/>
                    <a:pt x="22780" y="24780"/>
                  </a:cubicBezTo>
                  <a:cubicBezTo>
                    <a:pt x="22606" y="24911"/>
                    <a:pt x="22458" y="25076"/>
                    <a:pt x="22332" y="25268"/>
                  </a:cubicBezTo>
                  <a:cubicBezTo>
                    <a:pt x="22222" y="25432"/>
                    <a:pt x="22123" y="25612"/>
                    <a:pt x="22042" y="25804"/>
                  </a:cubicBezTo>
                  <a:cubicBezTo>
                    <a:pt x="21888" y="26144"/>
                    <a:pt x="21762" y="26516"/>
                    <a:pt x="21637" y="26894"/>
                  </a:cubicBezTo>
                  <a:cubicBezTo>
                    <a:pt x="21543" y="27174"/>
                    <a:pt x="21455" y="27452"/>
                    <a:pt x="21362" y="27722"/>
                  </a:cubicBezTo>
                  <a:cubicBezTo>
                    <a:pt x="21291" y="27919"/>
                    <a:pt x="21215" y="28110"/>
                    <a:pt x="21137" y="28286"/>
                  </a:cubicBezTo>
                  <a:cubicBezTo>
                    <a:pt x="21023" y="28554"/>
                    <a:pt x="20891" y="28779"/>
                    <a:pt x="20749" y="28948"/>
                  </a:cubicBezTo>
                  <a:cubicBezTo>
                    <a:pt x="20677" y="29036"/>
                    <a:pt x="20606" y="29107"/>
                    <a:pt x="20530" y="29161"/>
                  </a:cubicBezTo>
                  <a:cubicBezTo>
                    <a:pt x="20454" y="29216"/>
                    <a:pt x="20371" y="29260"/>
                    <a:pt x="20289" y="29287"/>
                  </a:cubicBezTo>
                  <a:cubicBezTo>
                    <a:pt x="20207" y="29315"/>
                    <a:pt x="20125" y="29326"/>
                    <a:pt x="20042" y="29326"/>
                  </a:cubicBezTo>
                  <a:cubicBezTo>
                    <a:pt x="19911" y="29326"/>
                    <a:pt x="19769" y="29299"/>
                    <a:pt x="19610" y="29244"/>
                  </a:cubicBezTo>
                  <a:cubicBezTo>
                    <a:pt x="19473" y="29194"/>
                    <a:pt x="19325" y="29128"/>
                    <a:pt x="19177" y="29047"/>
                  </a:cubicBezTo>
                  <a:cubicBezTo>
                    <a:pt x="18909" y="28905"/>
                    <a:pt x="18629" y="28713"/>
                    <a:pt x="18339" y="28511"/>
                  </a:cubicBezTo>
                  <a:cubicBezTo>
                    <a:pt x="18126" y="28357"/>
                    <a:pt x="17901" y="28192"/>
                    <a:pt x="17676" y="28033"/>
                  </a:cubicBezTo>
                  <a:cubicBezTo>
                    <a:pt x="17342" y="27798"/>
                    <a:pt x="17008" y="27568"/>
                    <a:pt x="16663" y="27398"/>
                  </a:cubicBezTo>
                  <a:cubicBezTo>
                    <a:pt x="16493" y="27310"/>
                    <a:pt x="16318" y="27239"/>
                    <a:pt x="16149" y="27189"/>
                  </a:cubicBezTo>
                  <a:cubicBezTo>
                    <a:pt x="15972" y="27136"/>
                    <a:pt x="15798" y="27108"/>
                    <a:pt x="15616" y="27108"/>
                  </a:cubicBezTo>
                  <a:cubicBezTo>
                    <a:pt x="15408" y="27108"/>
                    <a:pt x="15206" y="27146"/>
                    <a:pt x="15004" y="27217"/>
                  </a:cubicBezTo>
                  <a:cubicBezTo>
                    <a:pt x="14827" y="27272"/>
                    <a:pt x="14653" y="27354"/>
                    <a:pt x="14478" y="27447"/>
                  </a:cubicBezTo>
                  <a:cubicBezTo>
                    <a:pt x="14177" y="27606"/>
                    <a:pt x="13874" y="27809"/>
                    <a:pt x="13579" y="28018"/>
                  </a:cubicBezTo>
                  <a:cubicBezTo>
                    <a:pt x="13355" y="28175"/>
                    <a:pt x="13136" y="28340"/>
                    <a:pt x="12916" y="28493"/>
                  </a:cubicBezTo>
                  <a:cubicBezTo>
                    <a:pt x="12593" y="28723"/>
                    <a:pt x="12276" y="28938"/>
                    <a:pt x="11980" y="29090"/>
                  </a:cubicBezTo>
                  <a:cubicBezTo>
                    <a:pt x="11832" y="29168"/>
                    <a:pt x="11690" y="29222"/>
                    <a:pt x="11558" y="29266"/>
                  </a:cubicBezTo>
                  <a:cubicBezTo>
                    <a:pt x="11427" y="29305"/>
                    <a:pt x="11306" y="29326"/>
                    <a:pt x="11197" y="29326"/>
                  </a:cubicBezTo>
                  <a:cubicBezTo>
                    <a:pt x="11109" y="29326"/>
                    <a:pt x="11027" y="29315"/>
                    <a:pt x="10944" y="29287"/>
                  </a:cubicBezTo>
                  <a:cubicBezTo>
                    <a:pt x="10879" y="29266"/>
                    <a:pt x="10818" y="29239"/>
                    <a:pt x="10759" y="29201"/>
                  </a:cubicBezTo>
                  <a:cubicBezTo>
                    <a:pt x="10643" y="29123"/>
                    <a:pt x="10539" y="29025"/>
                    <a:pt x="10436" y="28888"/>
                  </a:cubicBezTo>
                  <a:cubicBezTo>
                    <a:pt x="10347" y="28773"/>
                    <a:pt x="10266" y="28635"/>
                    <a:pt x="10183" y="28483"/>
                  </a:cubicBezTo>
                  <a:cubicBezTo>
                    <a:pt x="10046" y="28208"/>
                    <a:pt x="9925" y="27886"/>
                    <a:pt x="9811" y="27546"/>
                  </a:cubicBezTo>
                  <a:cubicBezTo>
                    <a:pt x="9723" y="27288"/>
                    <a:pt x="9642" y="27025"/>
                    <a:pt x="9553" y="26762"/>
                  </a:cubicBezTo>
                  <a:cubicBezTo>
                    <a:pt x="9422" y="26368"/>
                    <a:pt x="9285" y="25980"/>
                    <a:pt x="9116" y="25634"/>
                  </a:cubicBezTo>
                  <a:cubicBezTo>
                    <a:pt x="9028" y="25465"/>
                    <a:pt x="8934" y="25306"/>
                    <a:pt x="8825" y="25158"/>
                  </a:cubicBezTo>
                  <a:cubicBezTo>
                    <a:pt x="8715" y="25015"/>
                    <a:pt x="8595" y="24884"/>
                    <a:pt x="8452" y="24780"/>
                  </a:cubicBezTo>
                  <a:cubicBezTo>
                    <a:pt x="8272" y="24648"/>
                    <a:pt x="8069" y="24560"/>
                    <a:pt x="7850" y="24501"/>
                  </a:cubicBezTo>
                  <a:cubicBezTo>
                    <a:pt x="7658" y="24446"/>
                    <a:pt x="7455" y="24408"/>
                    <a:pt x="7243" y="24385"/>
                  </a:cubicBezTo>
                  <a:cubicBezTo>
                    <a:pt x="6874" y="24342"/>
                    <a:pt x="6475" y="24337"/>
                    <a:pt x="6080" y="24337"/>
                  </a:cubicBezTo>
                  <a:cubicBezTo>
                    <a:pt x="5785" y="24330"/>
                    <a:pt x="5494" y="24337"/>
                    <a:pt x="5210" y="24325"/>
                  </a:cubicBezTo>
                  <a:cubicBezTo>
                    <a:pt x="4996" y="24320"/>
                    <a:pt x="4794" y="24309"/>
                    <a:pt x="4602" y="24292"/>
                  </a:cubicBezTo>
                  <a:cubicBezTo>
                    <a:pt x="4318" y="24259"/>
                    <a:pt x="4060" y="24211"/>
                    <a:pt x="3858" y="24128"/>
                  </a:cubicBezTo>
                  <a:cubicBezTo>
                    <a:pt x="3752" y="24090"/>
                    <a:pt x="3660" y="24041"/>
                    <a:pt x="3588" y="23986"/>
                  </a:cubicBezTo>
                  <a:cubicBezTo>
                    <a:pt x="3512" y="23931"/>
                    <a:pt x="3446" y="23870"/>
                    <a:pt x="3391" y="23799"/>
                  </a:cubicBezTo>
                  <a:cubicBezTo>
                    <a:pt x="3337" y="23718"/>
                    <a:pt x="3292" y="23624"/>
                    <a:pt x="3266" y="23515"/>
                  </a:cubicBezTo>
                  <a:cubicBezTo>
                    <a:pt x="3233" y="23410"/>
                    <a:pt x="3221" y="23290"/>
                    <a:pt x="3221" y="23154"/>
                  </a:cubicBezTo>
                  <a:cubicBezTo>
                    <a:pt x="3221" y="22901"/>
                    <a:pt x="3271" y="22611"/>
                    <a:pt x="3353" y="22293"/>
                  </a:cubicBezTo>
                  <a:cubicBezTo>
                    <a:pt x="3408" y="22052"/>
                    <a:pt x="3484" y="21806"/>
                    <a:pt x="3567" y="21549"/>
                  </a:cubicBezTo>
                  <a:cubicBezTo>
                    <a:pt x="3687" y="21165"/>
                    <a:pt x="3818" y="20776"/>
                    <a:pt x="3923" y="20387"/>
                  </a:cubicBezTo>
                  <a:cubicBezTo>
                    <a:pt x="3977" y="20196"/>
                    <a:pt x="4022" y="20004"/>
                    <a:pt x="4055" y="19817"/>
                  </a:cubicBezTo>
                  <a:cubicBezTo>
                    <a:pt x="4081" y="19631"/>
                    <a:pt x="4103" y="19445"/>
                    <a:pt x="4103" y="19264"/>
                  </a:cubicBezTo>
                  <a:cubicBezTo>
                    <a:pt x="4103" y="19067"/>
                    <a:pt x="4081" y="18870"/>
                    <a:pt x="4022" y="18684"/>
                  </a:cubicBezTo>
                  <a:cubicBezTo>
                    <a:pt x="3950" y="18475"/>
                    <a:pt x="3840" y="18290"/>
                    <a:pt x="3698" y="18114"/>
                  </a:cubicBezTo>
                  <a:cubicBezTo>
                    <a:pt x="3578" y="17961"/>
                    <a:pt x="3436" y="17813"/>
                    <a:pt x="3277" y="17671"/>
                  </a:cubicBezTo>
                  <a:cubicBezTo>
                    <a:pt x="3003" y="17424"/>
                    <a:pt x="2690" y="17188"/>
                    <a:pt x="2372" y="16958"/>
                  </a:cubicBezTo>
                  <a:cubicBezTo>
                    <a:pt x="2132" y="16783"/>
                    <a:pt x="1891" y="16614"/>
                    <a:pt x="1666" y="16438"/>
                  </a:cubicBezTo>
                  <a:cubicBezTo>
                    <a:pt x="1502" y="16312"/>
                    <a:pt x="1343" y="16180"/>
                    <a:pt x="1196" y="16055"/>
                  </a:cubicBezTo>
                  <a:cubicBezTo>
                    <a:pt x="981" y="15858"/>
                    <a:pt x="806" y="15661"/>
                    <a:pt x="686" y="15474"/>
                  </a:cubicBezTo>
                  <a:cubicBezTo>
                    <a:pt x="630" y="15376"/>
                    <a:pt x="582" y="15282"/>
                    <a:pt x="554" y="15189"/>
                  </a:cubicBezTo>
                  <a:cubicBezTo>
                    <a:pt x="526" y="15102"/>
                    <a:pt x="511" y="15009"/>
                    <a:pt x="511" y="14915"/>
                  </a:cubicBezTo>
                  <a:cubicBezTo>
                    <a:pt x="511" y="14845"/>
                    <a:pt x="516" y="14774"/>
                    <a:pt x="538" y="14701"/>
                  </a:cubicBezTo>
                  <a:cubicBezTo>
                    <a:pt x="571" y="14570"/>
                    <a:pt x="637" y="14433"/>
                    <a:pt x="729" y="14296"/>
                  </a:cubicBezTo>
                  <a:cubicBezTo>
                    <a:pt x="812" y="14170"/>
                    <a:pt x="921" y="14051"/>
                    <a:pt x="1042" y="13924"/>
                  </a:cubicBezTo>
                  <a:cubicBezTo>
                    <a:pt x="1261" y="13710"/>
                    <a:pt x="1529" y="13497"/>
                    <a:pt x="1813" y="13278"/>
                  </a:cubicBezTo>
                  <a:cubicBezTo>
                    <a:pt x="2033" y="13119"/>
                    <a:pt x="2258" y="12954"/>
                    <a:pt x="2483" y="12795"/>
                  </a:cubicBezTo>
                  <a:cubicBezTo>
                    <a:pt x="2811" y="12549"/>
                    <a:pt x="3140" y="12297"/>
                    <a:pt x="3413" y="12034"/>
                  </a:cubicBezTo>
                  <a:cubicBezTo>
                    <a:pt x="3550" y="11897"/>
                    <a:pt x="3671" y="11761"/>
                    <a:pt x="3775" y="11612"/>
                  </a:cubicBezTo>
                  <a:cubicBezTo>
                    <a:pt x="3879" y="11470"/>
                    <a:pt x="3967" y="11311"/>
                    <a:pt x="4022" y="11147"/>
                  </a:cubicBezTo>
                  <a:cubicBezTo>
                    <a:pt x="4081" y="10961"/>
                    <a:pt x="4103" y="10764"/>
                    <a:pt x="4103" y="10567"/>
                  </a:cubicBezTo>
                  <a:cubicBezTo>
                    <a:pt x="4103" y="10244"/>
                    <a:pt x="4043" y="9910"/>
                    <a:pt x="3956" y="9569"/>
                  </a:cubicBezTo>
                  <a:cubicBezTo>
                    <a:pt x="3896" y="9312"/>
                    <a:pt x="3813" y="9055"/>
                    <a:pt x="3731" y="8798"/>
                  </a:cubicBezTo>
                  <a:cubicBezTo>
                    <a:pt x="3610" y="8409"/>
                    <a:pt x="3479" y="8019"/>
                    <a:pt x="3380" y="7658"/>
                  </a:cubicBezTo>
                  <a:cubicBezTo>
                    <a:pt x="3332" y="7478"/>
                    <a:pt x="3292" y="7302"/>
                    <a:pt x="3266" y="7137"/>
                  </a:cubicBezTo>
                  <a:cubicBezTo>
                    <a:pt x="3238" y="6973"/>
                    <a:pt x="3221" y="6821"/>
                    <a:pt x="3221" y="6677"/>
                  </a:cubicBezTo>
                  <a:cubicBezTo>
                    <a:pt x="3221" y="6541"/>
                    <a:pt x="3233" y="6420"/>
                    <a:pt x="3266" y="6316"/>
                  </a:cubicBezTo>
                  <a:cubicBezTo>
                    <a:pt x="3292" y="6207"/>
                    <a:pt x="3337" y="6119"/>
                    <a:pt x="3391" y="6037"/>
                  </a:cubicBezTo>
                  <a:cubicBezTo>
                    <a:pt x="3436" y="5977"/>
                    <a:pt x="3479" y="5927"/>
                    <a:pt x="3534" y="5883"/>
                  </a:cubicBezTo>
                  <a:cubicBezTo>
                    <a:pt x="3638" y="5802"/>
                    <a:pt x="3769" y="5729"/>
                    <a:pt x="3929" y="5676"/>
                  </a:cubicBezTo>
                  <a:cubicBezTo>
                    <a:pt x="4065" y="5631"/>
                    <a:pt x="4219" y="5593"/>
                    <a:pt x="4394" y="5565"/>
                  </a:cubicBezTo>
                  <a:cubicBezTo>
                    <a:pt x="4690" y="5522"/>
                    <a:pt x="5034" y="5506"/>
                    <a:pt x="5396" y="5499"/>
                  </a:cubicBezTo>
                  <a:cubicBezTo>
                    <a:pt x="5530" y="5497"/>
                    <a:pt x="5667" y="5497"/>
                    <a:pt x="5805" y="5497"/>
                  </a:cubicBezTo>
                  <a:cubicBezTo>
                    <a:pt x="5942" y="5497"/>
                    <a:pt x="6080" y="5497"/>
                    <a:pt x="6217" y="5494"/>
                  </a:cubicBezTo>
                  <a:cubicBezTo>
                    <a:pt x="6634" y="5494"/>
                    <a:pt x="7051" y="5484"/>
                    <a:pt x="7428" y="5423"/>
                  </a:cubicBezTo>
                  <a:cubicBezTo>
                    <a:pt x="7620" y="5396"/>
                    <a:pt x="7801" y="5352"/>
                    <a:pt x="7976" y="5292"/>
                  </a:cubicBezTo>
                  <a:cubicBezTo>
                    <a:pt x="8146" y="5231"/>
                    <a:pt x="8310" y="5155"/>
                    <a:pt x="8452" y="5051"/>
                  </a:cubicBezTo>
                  <a:cubicBezTo>
                    <a:pt x="8628" y="4920"/>
                    <a:pt x="8775" y="4755"/>
                    <a:pt x="8901" y="4569"/>
                  </a:cubicBezTo>
                  <a:cubicBezTo>
                    <a:pt x="9011" y="4399"/>
                    <a:pt x="9109" y="4218"/>
                    <a:pt x="9192" y="4027"/>
                  </a:cubicBezTo>
                  <a:cubicBezTo>
                    <a:pt x="9346" y="3687"/>
                    <a:pt x="9471" y="3315"/>
                    <a:pt x="9597" y="2943"/>
                  </a:cubicBezTo>
                  <a:cubicBezTo>
                    <a:pt x="9690" y="2657"/>
                    <a:pt x="9778" y="2377"/>
                    <a:pt x="9872" y="2109"/>
                  </a:cubicBezTo>
                  <a:cubicBezTo>
                    <a:pt x="9943" y="1912"/>
                    <a:pt x="10019" y="1720"/>
                    <a:pt x="10095" y="1545"/>
                  </a:cubicBezTo>
                  <a:cubicBezTo>
                    <a:pt x="10211" y="1282"/>
                    <a:pt x="10342" y="1052"/>
                    <a:pt x="10484" y="883"/>
                  </a:cubicBezTo>
                  <a:cubicBezTo>
                    <a:pt x="10555" y="795"/>
                    <a:pt x="10627" y="724"/>
                    <a:pt x="10704" y="668"/>
                  </a:cubicBezTo>
                  <a:cubicBezTo>
                    <a:pt x="10780" y="615"/>
                    <a:pt x="10863" y="570"/>
                    <a:pt x="10944" y="544"/>
                  </a:cubicBezTo>
                  <a:cubicBezTo>
                    <a:pt x="11027" y="521"/>
                    <a:pt x="11109" y="504"/>
                    <a:pt x="11197" y="504"/>
                  </a:cubicBezTo>
                  <a:cubicBezTo>
                    <a:pt x="11323" y="504"/>
                    <a:pt x="11465" y="532"/>
                    <a:pt x="11624" y="587"/>
                  </a:cubicBezTo>
                  <a:cubicBezTo>
                    <a:pt x="11761" y="636"/>
                    <a:pt x="11909" y="701"/>
                    <a:pt x="12056" y="784"/>
                  </a:cubicBezTo>
                  <a:cubicBezTo>
                    <a:pt x="12325" y="926"/>
                    <a:pt x="12605" y="1118"/>
                    <a:pt x="12895" y="1320"/>
                  </a:cubicBezTo>
                  <a:cubicBezTo>
                    <a:pt x="13108" y="1480"/>
                    <a:pt x="13333" y="1639"/>
                    <a:pt x="13558" y="1798"/>
                  </a:cubicBezTo>
                  <a:cubicBezTo>
                    <a:pt x="13891" y="2033"/>
                    <a:pt x="14231" y="2263"/>
                    <a:pt x="14571" y="2433"/>
                  </a:cubicBezTo>
                  <a:cubicBezTo>
                    <a:pt x="14741" y="2521"/>
                    <a:pt x="14916" y="2592"/>
                    <a:pt x="15085" y="2640"/>
                  </a:cubicBezTo>
                  <a:cubicBezTo>
                    <a:pt x="15261" y="2695"/>
                    <a:pt x="15436" y="2723"/>
                    <a:pt x="15616" y="2723"/>
                  </a:cubicBezTo>
                  <a:cubicBezTo>
                    <a:pt x="15825" y="2723"/>
                    <a:pt x="16028" y="2685"/>
                    <a:pt x="16230" y="2614"/>
                  </a:cubicBezTo>
                  <a:cubicBezTo>
                    <a:pt x="16405" y="2559"/>
                    <a:pt x="16581" y="2476"/>
                    <a:pt x="16756" y="2389"/>
                  </a:cubicBezTo>
                  <a:cubicBezTo>
                    <a:pt x="17057" y="2225"/>
                    <a:pt x="17358" y="2022"/>
                    <a:pt x="17654" y="1813"/>
                  </a:cubicBezTo>
                  <a:cubicBezTo>
                    <a:pt x="17879" y="1654"/>
                    <a:pt x="18098" y="1497"/>
                    <a:pt x="18318" y="1338"/>
                  </a:cubicBezTo>
                  <a:cubicBezTo>
                    <a:pt x="18646" y="1108"/>
                    <a:pt x="18958" y="893"/>
                    <a:pt x="19254" y="741"/>
                  </a:cubicBezTo>
                  <a:cubicBezTo>
                    <a:pt x="19402" y="668"/>
                    <a:pt x="19544" y="609"/>
                    <a:pt x="19676" y="565"/>
                  </a:cubicBezTo>
                  <a:cubicBezTo>
                    <a:pt x="19807" y="526"/>
                    <a:pt x="19928" y="504"/>
                    <a:pt x="20042" y="504"/>
                  </a:cubicBezTo>
                  <a:close/>
                  <a:moveTo>
                    <a:pt x="11197" y="1"/>
                  </a:moveTo>
                  <a:cubicBezTo>
                    <a:pt x="11060" y="1"/>
                    <a:pt x="10923" y="18"/>
                    <a:pt x="10792" y="61"/>
                  </a:cubicBezTo>
                  <a:cubicBezTo>
                    <a:pt x="10681" y="99"/>
                    <a:pt x="10578" y="149"/>
                    <a:pt x="10484" y="203"/>
                  </a:cubicBezTo>
                  <a:cubicBezTo>
                    <a:pt x="10309" y="319"/>
                    <a:pt x="10161" y="466"/>
                    <a:pt x="10029" y="636"/>
                  </a:cubicBezTo>
                  <a:cubicBezTo>
                    <a:pt x="9920" y="784"/>
                    <a:pt x="9822" y="948"/>
                    <a:pt x="9734" y="1123"/>
                  </a:cubicBezTo>
                  <a:cubicBezTo>
                    <a:pt x="9581" y="1431"/>
                    <a:pt x="9450" y="1775"/>
                    <a:pt x="9334" y="2121"/>
                  </a:cubicBezTo>
                  <a:cubicBezTo>
                    <a:pt x="9241" y="2384"/>
                    <a:pt x="9159" y="2652"/>
                    <a:pt x="9071" y="2910"/>
                  </a:cubicBezTo>
                  <a:cubicBezTo>
                    <a:pt x="8945" y="3298"/>
                    <a:pt x="8813" y="3666"/>
                    <a:pt x="8661" y="3967"/>
                  </a:cubicBezTo>
                  <a:cubicBezTo>
                    <a:pt x="8583" y="4119"/>
                    <a:pt x="8507" y="4257"/>
                    <a:pt x="8419" y="4372"/>
                  </a:cubicBezTo>
                  <a:cubicBezTo>
                    <a:pt x="8338" y="4481"/>
                    <a:pt x="8244" y="4574"/>
                    <a:pt x="8151" y="4640"/>
                  </a:cubicBezTo>
                  <a:cubicBezTo>
                    <a:pt x="8036" y="4728"/>
                    <a:pt x="7888" y="4794"/>
                    <a:pt x="7708" y="4842"/>
                  </a:cubicBezTo>
                  <a:cubicBezTo>
                    <a:pt x="7554" y="4892"/>
                    <a:pt x="7379" y="4920"/>
                    <a:pt x="7187" y="4941"/>
                  </a:cubicBezTo>
                  <a:cubicBezTo>
                    <a:pt x="6848" y="4980"/>
                    <a:pt x="6470" y="4991"/>
                    <a:pt x="6080" y="4991"/>
                  </a:cubicBezTo>
                  <a:cubicBezTo>
                    <a:pt x="5790" y="4991"/>
                    <a:pt x="5489" y="4991"/>
                    <a:pt x="5198" y="4996"/>
                  </a:cubicBezTo>
                  <a:cubicBezTo>
                    <a:pt x="4975" y="5001"/>
                    <a:pt x="4761" y="5013"/>
                    <a:pt x="4553" y="5034"/>
                  </a:cubicBezTo>
                  <a:cubicBezTo>
                    <a:pt x="4235" y="5067"/>
                    <a:pt x="3939" y="5127"/>
                    <a:pt x="3666" y="5231"/>
                  </a:cubicBezTo>
                  <a:cubicBezTo>
                    <a:pt x="3534" y="5286"/>
                    <a:pt x="3408" y="5352"/>
                    <a:pt x="3292" y="5434"/>
                  </a:cubicBezTo>
                  <a:cubicBezTo>
                    <a:pt x="3173" y="5517"/>
                    <a:pt x="3069" y="5620"/>
                    <a:pt x="2986" y="5736"/>
                  </a:cubicBezTo>
                  <a:cubicBezTo>
                    <a:pt x="2882" y="5873"/>
                    <a:pt x="2816" y="6025"/>
                    <a:pt x="2773" y="6184"/>
                  </a:cubicBezTo>
                  <a:cubicBezTo>
                    <a:pt x="2728" y="6343"/>
                    <a:pt x="2713" y="6508"/>
                    <a:pt x="2713" y="6677"/>
                  </a:cubicBezTo>
                  <a:cubicBezTo>
                    <a:pt x="2713" y="6995"/>
                    <a:pt x="2773" y="7324"/>
                    <a:pt x="2860" y="7663"/>
                  </a:cubicBezTo>
                  <a:cubicBezTo>
                    <a:pt x="2926" y="7916"/>
                    <a:pt x="3003" y="8178"/>
                    <a:pt x="3085" y="8436"/>
                  </a:cubicBezTo>
                  <a:cubicBezTo>
                    <a:pt x="3206" y="8825"/>
                    <a:pt x="3337" y="9208"/>
                    <a:pt x="3436" y="9575"/>
                  </a:cubicBezTo>
                  <a:cubicBezTo>
                    <a:pt x="3484" y="9756"/>
                    <a:pt x="3522" y="9931"/>
                    <a:pt x="3550" y="10095"/>
                  </a:cubicBezTo>
                  <a:cubicBezTo>
                    <a:pt x="3578" y="10265"/>
                    <a:pt x="3595" y="10424"/>
                    <a:pt x="3595" y="10567"/>
                  </a:cubicBezTo>
                  <a:cubicBezTo>
                    <a:pt x="3595" y="10725"/>
                    <a:pt x="3578" y="10868"/>
                    <a:pt x="3539" y="10988"/>
                  </a:cubicBezTo>
                  <a:cubicBezTo>
                    <a:pt x="3496" y="11119"/>
                    <a:pt x="3413" y="11262"/>
                    <a:pt x="3304" y="11404"/>
                  </a:cubicBezTo>
                  <a:cubicBezTo>
                    <a:pt x="3206" y="11531"/>
                    <a:pt x="3079" y="11657"/>
                    <a:pt x="2937" y="11783"/>
                  </a:cubicBezTo>
                  <a:cubicBezTo>
                    <a:pt x="2690" y="12006"/>
                    <a:pt x="2384" y="12236"/>
                    <a:pt x="2071" y="12461"/>
                  </a:cubicBezTo>
                  <a:cubicBezTo>
                    <a:pt x="1836" y="12637"/>
                    <a:pt x="1595" y="12812"/>
                    <a:pt x="1360" y="12987"/>
                  </a:cubicBezTo>
                  <a:cubicBezTo>
                    <a:pt x="1184" y="13124"/>
                    <a:pt x="1014" y="13262"/>
                    <a:pt x="855" y="13404"/>
                  </a:cubicBezTo>
                  <a:cubicBezTo>
                    <a:pt x="620" y="13617"/>
                    <a:pt x="412" y="13842"/>
                    <a:pt x="258" y="14094"/>
                  </a:cubicBezTo>
                  <a:cubicBezTo>
                    <a:pt x="182" y="14215"/>
                    <a:pt x="116" y="14346"/>
                    <a:pt x="72" y="14483"/>
                  </a:cubicBezTo>
                  <a:cubicBezTo>
                    <a:pt x="28" y="14620"/>
                    <a:pt x="1" y="14767"/>
                    <a:pt x="1" y="14915"/>
                  </a:cubicBezTo>
                  <a:cubicBezTo>
                    <a:pt x="1" y="15030"/>
                    <a:pt x="18" y="15146"/>
                    <a:pt x="45" y="15255"/>
                  </a:cubicBezTo>
                  <a:cubicBezTo>
                    <a:pt x="94" y="15457"/>
                    <a:pt x="193" y="15649"/>
                    <a:pt x="314" y="15825"/>
                  </a:cubicBezTo>
                  <a:cubicBezTo>
                    <a:pt x="417" y="15978"/>
                    <a:pt x="544" y="16126"/>
                    <a:pt x="686" y="16263"/>
                  </a:cubicBezTo>
                  <a:cubicBezTo>
                    <a:pt x="926" y="16509"/>
                    <a:pt x="1217" y="16734"/>
                    <a:pt x="1512" y="16958"/>
                  </a:cubicBezTo>
                  <a:cubicBezTo>
                    <a:pt x="1732" y="17123"/>
                    <a:pt x="1962" y="17287"/>
                    <a:pt x="2181" y="17446"/>
                  </a:cubicBezTo>
                  <a:cubicBezTo>
                    <a:pt x="2510" y="17687"/>
                    <a:pt x="2816" y="17928"/>
                    <a:pt x="3057" y="18164"/>
                  </a:cubicBezTo>
                  <a:cubicBezTo>
                    <a:pt x="3178" y="18278"/>
                    <a:pt x="3282" y="18394"/>
                    <a:pt x="3365" y="18508"/>
                  </a:cubicBezTo>
                  <a:cubicBezTo>
                    <a:pt x="3446" y="18624"/>
                    <a:pt x="3501" y="18733"/>
                    <a:pt x="3539" y="18842"/>
                  </a:cubicBezTo>
                  <a:cubicBezTo>
                    <a:pt x="3578" y="18963"/>
                    <a:pt x="3595" y="19105"/>
                    <a:pt x="3595" y="19264"/>
                  </a:cubicBezTo>
                  <a:cubicBezTo>
                    <a:pt x="3595" y="19522"/>
                    <a:pt x="3545" y="19817"/>
                    <a:pt x="3468" y="20136"/>
                  </a:cubicBezTo>
                  <a:cubicBezTo>
                    <a:pt x="3408" y="20376"/>
                    <a:pt x="3332" y="20629"/>
                    <a:pt x="3249" y="20880"/>
                  </a:cubicBezTo>
                  <a:cubicBezTo>
                    <a:pt x="3128" y="21263"/>
                    <a:pt x="2997" y="21658"/>
                    <a:pt x="2893" y="22042"/>
                  </a:cubicBezTo>
                  <a:cubicBezTo>
                    <a:pt x="2839" y="22234"/>
                    <a:pt x="2794" y="22419"/>
                    <a:pt x="2766" y="22606"/>
                  </a:cubicBezTo>
                  <a:cubicBezTo>
                    <a:pt x="2734" y="22792"/>
                    <a:pt x="2713" y="22978"/>
                    <a:pt x="2713" y="23154"/>
                  </a:cubicBezTo>
                  <a:cubicBezTo>
                    <a:pt x="2713" y="23323"/>
                    <a:pt x="2728" y="23488"/>
                    <a:pt x="2773" y="23647"/>
                  </a:cubicBezTo>
                  <a:cubicBezTo>
                    <a:pt x="2816" y="23804"/>
                    <a:pt x="2882" y="23958"/>
                    <a:pt x="2986" y="24095"/>
                  </a:cubicBezTo>
                  <a:cubicBezTo>
                    <a:pt x="3052" y="24188"/>
                    <a:pt x="3128" y="24271"/>
                    <a:pt x="3216" y="24337"/>
                  </a:cubicBezTo>
                  <a:cubicBezTo>
                    <a:pt x="3375" y="24468"/>
                    <a:pt x="3562" y="24567"/>
                    <a:pt x="3759" y="24633"/>
                  </a:cubicBezTo>
                  <a:cubicBezTo>
                    <a:pt x="3934" y="24692"/>
                    <a:pt x="4120" y="24736"/>
                    <a:pt x="4318" y="24764"/>
                  </a:cubicBezTo>
                  <a:cubicBezTo>
                    <a:pt x="4657" y="24818"/>
                    <a:pt x="5018" y="24835"/>
                    <a:pt x="5385" y="24835"/>
                  </a:cubicBezTo>
                  <a:cubicBezTo>
                    <a:pt x="5665" y="24840"/>
                    <a:pt x="5944" y="24840"/>
                    <a:pt x="6217" y="24840"/>
                  </a:cubicBezTo>
                  <a:cubicBezTo>
                    <a:pt x="6623" y="24846"/>
                    <a:pt x="7018" y="24856"/>
                    <a:pt x="7352" y="24911"/>
                  </a:cubicBezTo>
                  <a:cubicBezTo>
                    <a:pt x="7521" y="24934"/>
                    <a:pt x="7675" y="24972"/>
                    <a:pt x="7812" y="25015"/>
                  </a:cubicBezTo>
                  <a:cubicBezTo>
                    <a:pt x="7943" y="25065"/>
                    <a:pt x="8058" y="25119"/>
                    <a:pt x="8151" y="25191"/>
                  </a:cubicBezTo>
                  <a:cubicBezTo>
                    <a:pt x="8267" y="25273"/>
                    <a:pt x="8376" y="25394"/>
                    <a:pt x="8479" y="25546"/>
                  </a:cubicBezTo>
                  <a:cubicBezTo>
                    <a:pt x="8568" y="25678"/>
                    <a:pt x="8656" y="25837"/>
                    <a:pt x="8732" y="26013"/>
                  </a:cubicBezTo>
                  <a:cubicBezTo>
                    <a:pt x="8869" y="26319"/>
                    <a:pt x="8995" y="26681"/>
                    <a:pt x="9116" y="27047"/>
                  </a:cubicBezTo>
                  <a:cubicBezTo>
                    <a:pt x="9208" y="27327"/>
                    <a:pt x="9296" y="27611"/>
                    <a:pt x="9394" y="27891"/>
                  </a:cubicBezTo>
                  <a:cubicBezTo>
                    <a:pt x="9465" y="28099"/>
                    <a:pt x="9548" y="28302"/>
                    <a:pt x="9630" y="28493"/>
                  </a:cubicBezTo>
                  <a:cubicBezTo>
                    <a:pt x="9761" y="28784"/>
                    <a:pt x="9910" y="29052"/>
                    <a:pt x="10095" y="29277"/>
                  </a:cubicBezTo>
                  <a:cubicBezTo>
                    <a:pt x="10188" y="29386"/>
                    <a:pt x="10292" y="29485"/>
                    <a:pt x="10408" y="29573"/>
                  </a:cubicBezTo>
                  <a:cubicBezTo>
                    <a:pt x="10522" y="29654"/>
                    <a:pt x="10649" y="29726"/>
                    <a:pt x="10792" y="29770"/>
                  </a:cubicBezTo>
                  <a:cubicBezTo>
                    <a:pt x="10923" y="29813"/>
                    <a:pt x="11060" y="29830"/>
                    <a:pt x="11197" y="29830"/>
                  </a:cubicBezTo>
                  <a:cubicBezTo>
                    <a:pt x="11394" y="29830"/>
                    <a:pt x="11591" y="29792"/>
                    <a:pt x="11788" y="29720"/>
                  </a:cubicBezTo>
                  <a:cubicBezTo>
                    <a:pt x="11958" y="29666"/>
                    <a:pt x="12127" y="29583"/>
                    <a:pt x="12297" y="29490"/>
                  </a:cubicBezTo>
                  <a:cubicBezTo>
                    <a:pt x="12593" y="29332"/>
                    <a:pt x="12895" y="29128"/>
                    <a:pt x="13184" y="28921"/>
                  </a:cubicBezTo>
                  <a:cubicBezTo>
                    <a:pt x="13409" y="28762"/>
                    <a:pt x="13629" y="28603"/>
                    <a:pt x="13848" y="28450"/>
                  </a:cubicBezTo>
                  <a:cubicBezTo>
                    <a:pt x="14177" y="28215"/>
                    <a:pt x="14494" y="28000"/>
                    <a:pt x="14795" y="27853"/>
                  </a:cubicBezTo>
                  <a:cubicBezTo>
                    <a:pt x="14948" y="27776"/>
                    <a:pt x="15090" y="27715"/>
                    <a:pt x="15234" y="27677"/>
                  </a:cubicBezTo>
                  <a:cubicBezTo>
                    <a:pt x="15370" y="27634"/>
                    <a:pt x="15497" y="27611"/>
                    <a:pt x="15616" y="27611"/>
                  </a:cubicBezTo>
                  <a:cubicBezTo>
                    <a:pt x="15754" y="27611"/>
                    <a:pt x="15907" y="27644"/>
                    <a:pt x="16071" y="27694"/>
                  </a:cubicBezTo>
                  <a:cubicBezTo>
                    <a:pt x="16214" y="27743"/>
                    <a:pt x="16362" y="27809"/>
                    <a:pt x="16515" y="27891"/>
                  </a:cubicBezTo>
                  <a:cubicBezTo>
                    <a:pt x="16789" y="28039"/>
                    <a:pt x="17074" y="28225"/>
                    <a:pt x="17365" y="28433"/>
                  </a:cubicBezTo>
                  <a:cubicBezTo>
                    <a:pt x="17583" y="28587"/>
                    <a:pt x="17802" y="28746"/>
                    <a:pt x="18022" y="28905"/>
                  </a:cubicBezTo>
                  <a:cubicBezTo>
                    <a:pt x="18356" y="29140"/>
                    <a:pt x="18690" y="29370"/>
                    <a:pt x="19023" y="29540"/>
                  </a:cubicBezTo>
                  <a:cubicBezTo>
                    <a:pt x="19188" y="29628"/>
                    <a:pt x="19357" y="29699"/>
                    <a:pt x="19527" y="29748"/>
                  </a:cubicBezTo>
                  <a:cubicBezTo>
                    <a:pt x="19698" y="29803"/>
                    <a:pt x="19867" y="29830"/>
                    <a:pt x="20042" y="29830"/>
                  </a:cubicBezTo>
                  <a:cubicBezTo>
                    <a:pt x="20174" y="29830"/>
                    <a:pt x="20310" y="29813"/>
                    <a:pt x="20442" y="29770"/>
                  </a:cubicBezTo>
                  <a:cubicBezTo>
                    <a:pt x="20552" y="29737"/>
                    <a:pt x="20656" y="29687"/>
                    <a:pt x="20749" y="29628"/>
                  </a:cubicBezTo>
                  <a:cubicBezTo>
                    <a:pt x="20924" y="29512"/>
                    <a:pt x="21072" y="29365"/>
                    <a:pt x="21203" y="29194"/>
                  </a:cubicBezTo>
                  <a:cubicBezTo>
                    <a:pt x="21313" y="29047"/>
                    <a:pt x="21412" y="28883"/>
                    <a:pt x="21499" y="28708"/>
                  </a:cubicBezTo>
                  <a:cubicBezTo>
                    <a:pt x="21653" y="28400"/>
                    <a:pt x="21784" y="28061"/>
                    <a:pt x="21900" y="27710"/>
                  </a:cubicBezTo>
                  <a:cubicBezTo>
                    <a:pt x="21992" y="27447"/>
                    <a:pt x="22075" y="27179"/>
                    <a:pt x="22163" y="26921"/>
                  </a:cubicBezTo>
                  <a:cubicBezTo>
                    <a:pt x="22288" y="26532"/>
                    <a:pt x="22419" y="26165"/>
                    <a:pt x="22573" y="25864"/>
                  </a:cubicBezTo>
                  <a:cubicBezTo>
                    <a:pt x="22649" y="25711"/>
                    <a:pt x="22727" y="25574"/>
                    <a:pt x="22813" y="25465"/>
                  </a:cubicBezTo>
                  <a:cubicBezTo>
                    <a:pt x="22896" y="25349"/>
                    <a:pt x="22989" y="25257"/>
                    <a:pt x="23083" y="25191"/>
                  </a:cubicBezTo>
                  <a:cubicBezTo>
                    <a:pt x="23197" y="25103"/>
                    <a:pt x="23346" y="25037"/>
                    <a:pt x="23526" y="24988"/>
                  </a:cubicBezTo>
                  <a:cubicBezTo>
                    <a:pt x="23680" y="24939"/>
                    <a:pt x="23854" y="24911"/>
                    <a:pt x="24046" y="24889"/>
                  </a:cubicBezTo>
                  <a:cubicBezTo>
                    <a:pt x="24386" y="24851"/>
                    <a:pt x="24764" y="24840"/>
                    <a:pt x="25153" y="24840"/>
                  </a:cubicBezTo>
                  <a:cubicBezTo>
                    <a:pt x="25442" y="24840"/>
                    <a:pt x="25745" y="24840"/>
                    <a:pt x="26034" y="24835"/>
                  </a:cubicBezTo>
                  <a:cubicBezTo>
                    <a:pt x="26259" y="24830"/>
                    <a:pt x="26473" y="24818"/>
                    <a:pt x="26686" y="24797"/>
                  </a:cubicBezTo>
                  <a:cubicBezTo>
                    <a:pt x="26999" y="24764"/>
                    <a:pt x="27295" y="24704"/>
                    <a:pt x="27568" y="24600"/>
                  </a:cubicBezTo>
                  <a:cubicBezTo>
                    <a:pt x="27700" y="24545"/>
                    <a:pt x="27826" y="24479"/>
                    <a:pt x="27940" y="24396"/>
                  </a:cubicBezTo>
                  <a:cubicBezTo>
                    <a:pt x="28061" y="24314"/>
                    <a:pt x="28165" y="24216"/>
                    <a:pt x="28248" y="24095"/>
                  </a:cubicBezTo>
                  <a:cubicBezTo>
                    <a:pt x="28352" y="23958"/>
                    <a:pt x="28417" y="23804"/>
                    <a:pt x="28461" y="23647"/>
                  </a:cubicBezTo>
                  <a:cubicBezTo>
                    <a:pt x="28505" y="23488"/>
                    <a:pt x="28521" y="23323"/>
                    <a:pt x="28521" y="23154"/>
                  </a:cubicBezTo>
                  <a:cubicBezTo>
                    <a:pt x="28521" y="22836"/>
                    <a:pt x="28461" y="22507"/>
                    <a:pt x="28374" y="22168"/>
                  </a:cubicBezTo>
                  <a:cubicBezTo>
                    <a:pt x="28308" y="21915"/>
                    <a:pt x="28231" y="21653"/>
                    <a:pt x="28149" y="21395"/>
                  </a:cubicBezTo>
                  <a:cubicBezTo>
                    <a:pt x="28028" y="21011"/>
                    <a:pt x="27897" y="20623"/>
                    <a:pt x="27798" y="20255"/>
                  </a:cubicBezTo>
                  <a:cubicBezTo>
                    <a:pt x="27749" y="20075"/>
                    <a:pt x="27710" y="19900"/>
                    <a:pt x="27684" y="19736"/>
                  </a:cubicBezTo>
                  <a:cubicBezTo>
                    <a:pt x="27656" y="19565"/>
                    <a:pt x="27639" y="19413"/>
                    <a:pt x="27639" y="19264"/>
                  </a:cubicBezTo>
                  <a:cubicBezTo>
                    <a:pt x="27639" y="19105"/>
                    <a:pt x="27656" y="18963"/>
                    <a:pt x="27700" y="18842"/>
                  </a:cubicBezTo>
                  <a:cubicBezTo>
                    <a:pt x="27738" y="18711"/>
                    <a:pt x="27820" y="18569"/>
                    <a:pt x="27930" y="18427"/>
                  </a:cubicBezTo>
                  <a:cubicBezTo>
                    <a:pt x="28028" y="18300"/>
                    <a:pt x="28154" y="18174"/>
                    <a:pt x="28296" y="18048"/>
                  </a:cubicBezTo>
                  <a:cubicBezTo>
                    <a:pt x="28543" y="17823"/>
                    <a:pt x="28850" y="17600"/>
                    <a:pt x="29163" y="17370"/>
                  </a:cubicBezTo>
                  <a:cubicBezTo>
                    <a:pt x="29398" y="17194"/>
                    <a:pt x="29638" y="17019"/>
                    <a:pt x="29874" y="16844"/>
                  </a:cubicBezTo>
                  <a:cubicBezTo>
                    <a:pt x="30050" y="16706"/>
                    <a:pt x="30220" y="16569"/>
                    <a:pt x="30379" y="16427"/>
                  </a:cubicBezTo>
                  <a:cubicBezTo>
                    <a:pt x="30614" y="16213"/>
                    <a:pt x="30822" y="15989"/>
                    <a:pt x="30975" y="15742"/>
                  </a:cubicBezTo>
                  <a:cubicBezTo>
                    <a:pt x="31052" y="15616"/>
                    <a:pt x="31117" y="15485"/>
                    <a:pt x="31161" y="15348"/>
                  </a:cubicBezTo>
                  <a:cubicBezTo>
                    <a:pt x="31205" y="15211"/>
                    <a:pt x="31233" y="15063"/>
                    <a:pt x="31233" y="14915"/>
                  </a:cubicBezTo>
                  <a:cubicBezTo>
                    <a:pt x="31233" y="14800"/>
                    <a:pt x="31216" y="14685"/>
                    <a:pt x="31188" y="14576"/>
                  </a:cubicBezTo>
                  <a:cubicBezTo>
                    <a:pt x="31140" y="14373"/>
                    <a:pt x="31041" y="14187"/>
                    <a:pt x="30920" y="14006"/>
                  </a:cubicBezTo>
                  <a:cubicBezTo>
                    <a:pt x="30816" y="13853"/>
                    <a:pt x="30690" y="13710"/>
                    <a:pt x="30548" y="13568"/>
                  </a:cubicBezTo>
                  <a:cubicBezTo>
                    <a:pt x="30306" y="13321"/>
                    <a:pt x="30017" y="13097"/>
                    <a:pt x="29721" y="12873"/>
                  </a:cubicBezTo>
                  <a:cubicBezTo>
                    <a:pt x="29502" y="12708"/>
                    <a:pt x="29272" y="12544"/>
                    <a:pt x="29052" y="12385"/>
                  </a:cubicBezTo>
                  <a:cubicBezTo>
                    <a:pt x="28724" y="12144"/>
                    <a:pt x="28417" y="11908"/>
                    <a:pt x="28177" y="11673"/>
                  </a:cubicBezTo>
                  <a:cubicBezTo>
                    <a:pt x="28056" y="11553"/>
                    <a:pt x="27952" y="11437"/>
                    <a:pt x="27869" y="11323"/>
                  </a:cubicBezTo>
                  <a:cubicBezTo>
                    <a:pt x="27788" y="11207"/>
                    <a:pt x="27732" y="11098"/>
                    <a:pt x="27700" y="10988"/>
                  </a:cubicBezTo>
                  <a:cubicBezTo>
                    <a:pt x="27656" y="10868"/>
                    <a:pt x="27639" y="10725"/>
                    <a:pt x="27639" y="10567"/>
                  </a:cubicBezTo>
                  <a:cubicBezTo>
                    <a:pt x="27639" y="10309"/>
                    <a:pt x="27689" y="10014"/>
                    <a:pt x="27765" y="9695"/>
                  </a:cubicBezTo>
                  <a:cubicBezTo>
                    <a:pt x="27826" y="9455"/>
                    <a:pt x="27902" y="9202"/>
                    <a:pt x="27985" y="8950"/>
                  </a:cubicBezTo>
                  <a:cubicBezTo>
                    <a:pt x="28104" y="8568"/>
                    <a:pt x="28236" y="8173"/>
                    <a:pt x="28341" y="7789"/>
                  </a:cubicBezTo>
                  <a:cubicBezTo>
                    <a:pt x="28395" y="7597"/>
                    <a:pt x="28440" y="7412"/>
                    <a:pt x="28466" y="7225"/>
                  </a:cubicBezTo>
                  <a:cubicBezTo>
                    <a:pt x="28499" y="7039"/>
                    <a:pt x="28521" y="6853"/>
                    <a:pt x="28521" y="6677"/>
                  </a:cubicBezTo>
                  <a:cubicBezTo>
                    <a:pt x="28521" y="6508"/>
                    <a:pt x="28505" y="6343"/>
                    <a:pt x="28461" y="6184"/>
                  </a:cubicBezTo>
                  <a:cubicBezTo>
                    <a:pt x="28417" y="6025"/>
                    <a:pt x="28352" y="5873"/>
                    <a:pt x="28248" y="5736"/>
                  </a:cubicBezTo>
                  <a:cubicBezTo>
                    <a:pt x="28182" y="5643"/>
                    <a:pt x="28104" y="5565"/>
                    <a:pt x="28018" y="5494"/>
                  </a:cubicBezTo>
                  <a:cubicBezTo>
                    <a:pt x="27859" y="5363"/>
                    <a:pt x="27672" y="5264"/>
                    <a:pt x="27475" y="5198"/>
                  </a:cubicBezTo>
                  <a:cubicBezTo>
                    <a:pt x="27300" y="5138"/>
                    <a:pt x="27113" y="5095"/>
                    <a:pt x="26916" y="5067"/>
                  </a:cubicBezTo>
                  <a:cubicBezTo>
                    <a:pt x="26577" y="5013"/>
                    <a:pt x="26215" y="5001"/>
                    <a:pt x="25849" y="4996"/>
                  </a:cubicBezTo>
                  <a:cubicBezTo>
                    <a:pt x="25569" y="4991"/>
                    <a:pt x="25290" y="4991"/>
                    <a:pt x="25015" y="4991"/>
                  </a:cubicBezTo>
                  <a:cubicBezTo>
                    <a:pt x="24610" y="4985"/>
                    <a:pt x="24216" y="4974"/>
                    <a:pt x="23882" y="4920"/>
                  </a:cubicBezTo>
                  <a:cubicBezTo>
                    <a:pt x="23712" y="4897"/>
                    <a:pt x="23559" y="4859"/>
                    <a:pt x="23422" y="4816"/>
                  </a:cubicBezTo>
                  <a:cubicBezTo>
                    <a:pt x="23291" y="4766"/>
                    <a:pt x="23175" y="4711"/>
                    <a:pt x="23083" y="4640"/>
                  </a:cubicBezTo>
                  <a:cubicBezTo>
                    <a:pt x="22967" y="4558"/>
                    <a:pt x="22858" y="4437"/>
                    <a:pt x="22754" y="4283"/>
                  </a:cubicBezTo>
                  <a:cubicBezTo>
                    <a:pt x="22666" y="4152"/>
                    <a:pt x="22578" y="3994"/>
                    <a:pt x="22502" y="3818"/>
                  </a:cubicBezTo>
                  <a:cubicBezTo>
                    <a:pt x="22365" y="3512"/>
                    <a:pt x="22239" y="3150"/>
                    <a:pt x="22118" y="2784"/>
                  </a:cubicBezTo>
                  <a:cubicBezTo>
                    <a:pt x="22025" y="2504"/>
                    <a:pt x="21938" y="2220"/>
                    <a:pt x="21839" y="1940"/>
                  </a:cubicBezTo>
                  <a:cubicBezTo>
                    <a:pt x="21768" y="1732"/>
                    <a:pt x="21685" y="1529"/>
                    <a:pt x="21604" y="1338"/>
                  </a:cubicBezTo>
                  <a:cubicBezTo>
                    <a:pt x="21472" y="1047"/>
                    <a:pt x="21324" y="779"/>
                    <a:pt x="21137" y="559"/>
                  </a:cubicBezTo>
                  <a:cubicBezTo>
                    <a:pt x="21045" y="445"/>
                    <a:pt x="20947" y="346"/>
                    <a:pt x="20826" y="258"/>
                  </a:cubicBezTo>
                  <a:cubicBezTo>
                    <a:pt x="20710" y="176"/>
                    <a:pt x="20585" y="105"/>
                    <a:pt x="20442" y="61"/>
                  </a:cubicBezTo>
                  <a:cubicBezTo>
                    <a:pt x="20310" y="18"/>
                    <a:pt x="20174" y="1"/>
                    <a:pt x="20042" y="1"/>
                  </a:cubicBezTo>
                  <a:cubicBezTo>
                    <a:pt x="19840" y="1"/>
                    <a:pt x="19643" y="39"/>
                    <a:pt x="19445" y="110"/>
                  </a:cubicBezTo>
                  <a:cubicBezTo>
                    <a:pt x="19276" y="165"/>
                    <a:pt x="19106" y="248"/>
                    <a:pt x="18935" y="340"/>
                  </a:cubicBezTo>
                  <a:cubicBezTo>
                    <a:pt x="18640" y="499"/>
                    <a:pt x="18339" y="701"/>
                    <a:pt x="18048" y="910"/>
                  </a:cubicBezTo>
                  <a:cubicBezTo>
                    <a:pt x="17825" y="1069"/>
                    <a:pt x="17605" y="1227"/>
                    <a:pt x="17386" y="1386"/>
                  </a:cubicBezTo>
                  <a:cubicBezTo>
                    <a:pt x="17057" y="1616"/>
                    <a:pt x="16740" y="1831"/>
                    <a:pt x="16438" y="1978"/>
                  </a:cubicBezTo>
                  <a:cubicBezTo>
                    <a:pt x="16285" y="2055"/>
                    <a:pt x="16142" y="2114"/>
                    <a:pt x="16000" y="2159"/>
                  </a:cubicBezTo>
                  <a:cubicBezTo>
                    <a:pt x="15863" y="2197"/>
                    <a:pt x="15737" y="2220"/>
                    <a:pt x="15616" y="2220"/>
                  </a:cubicBezTo>
                  <a:cubicBezTo>
                    <a:pt x="15479" y="2220"/>
                    <a:pt x="15327" y="2192"/>
                    <a:pt x="15163" y="2137"/>
                  </a:cubicBezTo>
                  <a:cubicBezTo>
                    <a:pt x="15019" y="2088"/>
                    <a:pt x="14872" y="2022"/>
                    <a:pt x="14718" y="1940"/>
                  </a:cubicBezTo>
                  <a:cubicBezTo>
                    <a:pt x="14445" y="1798"/>
                    <a:pt x="14160" y="1606"/>
                    <a:pt x="13869" y="1398"/>
                  </a:cubicBezTo>
                  <a:cubicBezTo>
                    <a:pt x="13651" y="1244"/>
                    <a:pt x="13431" y="1085"/>
                    <a:pt x="13212" y="926"/>
                  </a:cubicBezTo>
                  <a:cubicBezTo>
                    <a:pt x="12878" y="691"/>
                    <a:pt x="12544" y="466"/>
                    <a:pt x="12210" y="291"/>
                  </a:cubicBezTo>
                  <a:cubicBezTo>
                    <a:pt x="12046" y="203"/>
                    <a:pt x="11876" y="132"/>
                    <a:pt x="11705" y="83"/>
                  </a:cubicBezTo>
                  <a:cubicBezTo>
                    <a:pt x="11536" y="28"/>
                    <a:pt x="11366" y="1"/>
                    <a:pt x="11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1" name="Google Shape;1210;p29">
              <a:extLst>
                <a:ext uri="{FF2B5EF4-FFF2-40B4-BE49-F238E27FC236}">
                  <a16:creationId xmlns:a16="http://schemas.microsoft.com/office/drawing/2014/main" id="{392ECA00-9FFB-46D8-864D-49A6BEA13AC9}"/>
                </a:ext>
              </a:extLst>
            </p:cNvPr>
            <p:cNvSpPr/>
            <p:nvPr/>
          </p:nvSpPr>
          <p:spPr>
            <a:xfrm>
              <a:off x="6040152" y="957394"/>
              <a:ext cx="57379" cy="57259"/>
            </a:xfrm>
            <a:custGeom>
              <a:avLst/>
              <a:gdLst/>
              <a:ahLst/>
              <a:cxnLst/>
              <a:rect l="l" t="t" r="r" b="b"/>
              <a:pathLst>
                <a:path w="2291" h="2289" extrusionOk="0">
                  <a:moveTo>
                    <a:pt x="1146" y="504"/>
                  </a:moveTo>
                  <a:cubicBezTo>
                    <a:pt x="1234" y="504"/>
                    <a:pt x="1315" y="526"/>
                    <a:pt x="1391" y="559"/>
                  </a:cubicBezTo>
                  <a:cubicBezTo>
                    <a:pt x="1507" y="602"/>
                    <a:pt x="1606" y="685"/>
                    <a:pt x="1677" y="789"/>
                  </a:cubicBezTo>
                  <a:cubicBezTo>
                    <a:pt x="1742" y="893"/>
                    <a:pt x="1780" y="1014"/>
                    <a:pt x="1786" y="1145"/>
                  </a:cubicBezTo>
                  <a:cubicBezTo>
                    <a:pt x="1780" y="1232"/>
                    <a:pt x="1765" y="1320"/>
                    <a:pt x="1732" y="1391"/>
                  </a:cubicBezTo>
                  <a:cubicBezTo>
                    <a:pt x="1687" y="1507"/>
                    <a:pt x="1606" y="1605"/>
                    <a:pt x="1502" y="1676"/>
                  </a:cubicBezTo>
                  <a:cubicBezTo>
                    <a:pt x="1398" y="1742"/>
                    <a:pt x="1277" y="1785"/>
                    <a:pt x="1146" y="1785"/>
                  </a:cubicBezTo>
                  <a:cubicBezTo>
                    <a:pt x="1057" y="1785"/>
                    <a:pt x="971" y="1763"/>
                    <a:pt x="893" y="1737"/>
                  </a:cubicBezTo>
                  <a:cubicBezTo>
                    <a:pt x="784" y="1687"/>
                    <a:pt x="685" y="1605"/>
                    <a:pt x="614" y="1500"/>
                  </a:cubicBezTo>
                  <a:cubicBezTo>
                    <a:pt x="543" y="1402"/>
                    <a:pt x="504" y="1277"/>
                    <a:pt x="504" y="1145"/>
                  </a:cubicBezTo>
                  <a:cubicBezTo>
                    <a:pt x="504" y="1057"/>
                    <a:pt x="521" y="974"/>
                    <a:pt x="554" y="898"/>
                  </a:cubicBezTo>
                  <a:cubicBezTo>
                    <a:pt x="603" y="784"/>
                    <a:pt x="685" y="685"/>
                    <a:pt x="789" y="613"/>
                  </a:cubicBezTo>
                  <a:cubicBezTo>
                    <a:pt x="888" y="547"/>
                    <a:pt x="1014" y="504"/>
                    <a:pt x="1146" y="504"/>
                  </a:cubicBezTo>
                  <a:close/>
                  <a:moveTo>
                    <a:pt x="1146" y="0"/>
                  </a:moveTo>
                  <a:cubicBezTo>
                    <a:pt x="986" y="0"/>
                    <a:pt x="833" y="33"/>
                    <a:pt x="696" y="87"/>
                  </a:cubicBezTo>
                  <a:cubicBezTo>
                    <a:pt x="494" y="175"/>
                    <a:pt x="319" y="324"/>
                    <a:pt x="192" y="504"/>
                  </a:cubicBezTo>
                  <a:cubicBezTo>
                    <a:pt x="72" y="685"/>
                    <a:pt x="1" y="909"/>
                    <a:pt x="1" y="1145"/>
                  </a:cubicBezTo>
                  <a:cubicBezTo>
                    <a:pt x="1" y="1303"/>
                    <a:pt x="33" y="1452"/>
                    <a:pt x="89" y="1594"/>
                  </a:cubicBezTo>
                  <a:cubicBezTo>
                    <a:pt x="175" y="1796"/>
                    <a:pt x="319" y="1972"/>
                    <a:pt x="504" y="2098"/>
                  </a:cubicBezTo>
                  <a:cubicBezTo>
                    <a:pt x="685" y="2218"/>
                    <a:pt x="910" y="2289"/>
                    <a:pt x="1146" y="2289"/>
                  </a:cubicBezTo>
                  <a:cubicBezTo>
                    <a:pt x="1305" y="2289"/>
                    <a:pt x="1452" y="2256"/>
                    <a:pt x="1589" y="2202"/>
                  </a:cubicBezTo>
                  <a:cubicBezTo>
                    <a:pt x="1798" y="2114"/>
                    <a:pt x="1972" y="1967"/>
                    <a:pt x="2093" y="1785"/>
                  </a:cubicBezTo>
                  <a:cubicBezTo>
                    <a:pt x="2220" y="1605"/>
                    <a:pt x="2291" y="1381"/>
                    <a:pt x="2291" y="1145"/>
                  </a:cubicBezTo>
                  <a:cubicBezTo>
                    <a:pt x="2291" y="986"/>
                    <a:pt x="2258" y="838"/>
                    <a:pt x="2202" y="701"/>
                  </a:cubicBezTo>
                  <a:cubicBezTo>
                    <a:pt x="2114" y="493"/>
                    <a:pt x="1967" y="317"/>
                    <a:pt x="1786" y="197"/>
                  </a:cubicBezTo>
                  <a:cubicBezTo>
                    <a:pt x="1606" y="71"/>
                    <a:pt x="1381" y="0"/>
                    <a:pt x="11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2" name="Google Shape;1211;p29">
              <a:extLst>
                <a:ext uri="{FF2B5EF4-FFF2-40B4-BE49-F238E27FC236}">
                  <a16:creationId xmlns:a16="http://schemas.microsoft.com/office/drawing/2014/main" id="{36FABD29-1C5F-E675-A2A1-BA724D84A2B2}"/>
                </a:ext>
              </a:extLst>
            </p:cNvPr>
            <p:cNvSpPr/>
            <p:nvPr/>
          </p:nvSpPr>
          <p:spPr>
            <a:xfrm>
              <a:off x="6227029" y="957394"/>
              <a:ext cx="57379" cy="57259"/>
            </a:xfrm>
            <a:custGeom>
              <a:avLst/>
              <a:gdLst/>
              <a:ahLst/>
              <a:cxnLst/>
              <a:rect l="l" t="t" r="r" b="b"/>
              <a:pathLst>
                <a:path w="2296" h="2289" extrusionOk="0">
                  <a:moveTo>
                    <a:pt x="1150" y="504"/>
                  </a:moveTo>
                  <a:cubicBezTo>
                    <a:pt x="1238" y="504"/>
                    <a:pt x="1321" y="526"/>
                    <a:pt x="1398" y="559"/>
                  </a:cubicBezTo>
                  <a:cubicBezTo>
                    <a:pt x="1512" y="602"/>
                    <a:pt x="1610" y="685"/>
                    <a:pt x="1676" y="789"/>
                  </a:cubicBezTo>
                  <a:cubicBezTo>
                    <a:pt x="1748" y="893"/>
                    <a:pt x="1787" y="1014"/>
                    <a:pt x="1787" y="1145"/>
                  </a:cubicBezTo>
                  <a:cubicBezTo>
                    <a:pt x="1787" y="1232"/>
                    <a:pt x="1770" y="1320"/>
                    <a:pt x="1737" y="1391"/>
                  </a:cubicBezTo>
                  <a:cubicBezTo>
                    <a:pt x="1688" y="1507"/>
                    <a:pt x="1605" y="1605"/>
                    <a:pt x="1507" y="1676"/>
                  </a:cubicBezTo>
                  <a:cubicBezTo>
                    <a:pt x="1403" y="1742"/>
                    <a:pt x="1282" y="1785"/>
                    <a:pt x="1150" y="1785"/>
                  </a:cubicBezTo>
                  <a:cubicBezTo>
                    <a:pt x="1058" y="1785"/>
                    <a:pt x="976" y="1763"/>
                    <a:pt x="899" y="1737"/>
                  </a:cubicBezTo>
                  <a:cubicBezTo>
                    <a:pt x="784" y="1687"/>
                    <a:pt x="685" y="1605"/>
                    <a:pt x="619" y="1500"/>
                  </a:cubicBezTo>
                  <a:cubicBezTo>
                    <a:pt x="548" y="1402"/>
                    <a:pt x="510" y="1277"/>
                    <a:pt x="510" y="1145"/>
                  </a:cubicBezTo>
                  <a:cubicBezTo>
                    <a:pt x="510" y="1057"/>
                    <a:pt x="526" y="974"/>
                    <a:pt x="559" y="898"/>
                  </a:cubicBezTo>
                  <a:cubicBezTo>
                    <a:pt x="609" y="784"/>
                    <a:pt x="690" y="685"/>
                    <a:pt x="789" y="613"/>
                  </a:cubicBezTo>
                  <a:cubicBezTo>
                    <a:pt x="894" y="547"/>
                    <a:pt x="1014" y="504"/>
                    <a:pt x="1150" y="504"/>
                  </a:cubicBezTo>
                  <a:close/>
                  <a:moveTo>
                    <a:pt x="1150" y="0"/>
                  </a:moveTo>
                  <a:cubicBezTo>
                    <a:pt x="993" y="0"/>
                    <a:pt x="839" y="33"/>
                    <a:pt x="702" y="87"/>
                  </a:cubicBezTo>
                  <a:cubicBezTo>
                    <a:pt x="500" y="175"/>
                    <a:pt x="324" y="324"/>
                    <a:pt x="197" y="504"/>
                  </a:cubicBezTo>
                  <a:cubicBezTo>
                    <a:pt x="78" y="685"/>
                    <a:pt x="0" y="909"/>
                    <a:pt x="0" y="1145"/>
                  </a:cubicBezTo>
                  <a:cubicBezTo>
                    <a:pt x="0" y="1303"/>
                    <a:pt x="33" y="1452"/>
                    <a:pt x="93" y="1594"/>
                  </a:cubicBezTo>
                  <a:cubicBezTo>
                    <a:pt x="182" y="1796"/>
                    <a:pt x="324" y="1972"/>
                    <a:pt x="510" y="2098"/>
                  </a:cubicBezTo>
                  <a:cubicBezTo>
                    <a:pt x="690" y="2218"/>
                    <a:pt x="910" y="2289"/>
                    <a:pt x="1150" y="2289"/>
                  </a:cubicBezTo>
                  <a:cubicBezTo>
                    <a:pt x="1304" y="2289"/>
                    <a:pt x="1458" y="2256"/>
                    <a:pt x="1595" y="2202"/>
                  </a:cubicBezTo>
                  <a:cubicBezTo>
                    <a:pt x="1802" y="2114"/>
                    <a:pt x="1972" y="1967"/>
                    <a:pt x="2098" y="1785"/>
                  </a:cubicBezTo>
                  <a:cubicBezTo>
                    <a:pt x="2224" y="1605"/>
                    <a:pt x="2295" y="1381"/>
                    <a:pt x="2295" y="1145"/>
                  </a:cubicBezTo>
                  <a:cubicBezTo>
                    <a:pt x="2295" y="986"/>
                    <a:pt x="2262" y="838"/>
                    <a:pt x="2202" y="701"/>
                  </a:cubicBezTo>
                  <a:cubicBezTo>
                    <a:pt x="2115" y="493"/>
                    <a:pt x="1972" y="317"/>
                    <a:pt x="1792" y="197"/>
                  </a:cubicBezTo>
                  <a:cubicBezTo>
                    <a:pt x="1605" y="71"/>
                    <a:pt x="1387" y="0"/>
                    <a:pt x="1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3" name="Google Shape;1212;p29">
              <a:extLst>
                <a:ext uri="{FF2B5EF4-FFF2-40B4-BE49-F238E27FC236}">
                  <a16:creationId xmlns:a16="http://schemas.microsoft.com/office/drawing/2014/main" id="{93BA9D9E-1C77-624C-E5A6-0DA6E84481AD}"/>
                </a:ext>
              </a:extLst>
            </p:cNvPr>
            <p:cNvSpPr/>
            <p:nvPr/>
          </p:nvSpPr>
          <p:spPr>
            <a:xfrm>
              <a:off x="6381005" y="1068358"/>
              <a:ext cx="57379" cy="57259"/>
            </a:xfrm>
            <a:custGeom>
              <a:avLst/>
              <a:gdLst/>
              <a:ahLst/>
              <a:cxnLst/>
              <a:rect l="l" t="t" r="r" b="b"/>
              <a:pathLst>
                <a:path w="2296" h="2290" extrusionOk="0">
                  <a:moveTo>
                    <a:pt x="1151" y="504"/>
                  </a:moveTo>
                  <a:cubicBezTo>
                    <a:pt x="1239" y="504"/>
                    <a:pt x="1321" y="527"/>
                    <a:pt x="1397" y="554"/>
                  </a:cubicBezTo>
                  <a:cubicBezTo>
                    <a:pt x="1512" y="603"/>
                    <a:pt x="1611" y="686"/>
                    <a:pt x="1677" y="790"/>
                  </a:cubicBezTo>
                  <a:cubicBezTo>
                    <a:pt x="1748" y="888"/>
                    <a:pt x="1786" y="1014"/>
                    <a:pt x="1786" y="1146"/>
                  </a:cubicBezTo>
                  <a:cubicBezTo>
                    <a:pt x="1786" y="1233"/>
                    <a:pt x="1770" y="1315"/>
                    <a:pt x="1737" y="1392"/>
                  </a:cubicBezTo>
                  <a:cubicBezTo>
                    <a:pt x="1687" y="1507"/>
                    <a:pt x="1606" y="1606"/>
                    <a:pt x="1507" y="1677"/>
                  </a:cubicBezTo>
                  <a:cubicBezTo>
                    <a:pt x="1403" y="1743"/>
                    <a:pt x="1282" y="1786"/>
                    <a:pt x="1151" y="1786"/>
                  </a:cubicBezTo>
                  <a:cubicBezTo>
                    <a:pt x="1058" y="1786"/>
                    <a:pt x="976" y="1764"/>
                    <a:pt x="899" y="1731"/>
                  </a:cubicBezTo>
                  <a:cubicBezTo>
                    <a:pt x="784" y="1687"/>
                    <a:pt x="686" y="1606"/>
                    <a:pt x="620" y="1501"/>
                  </a:cubicBezTo>
                  <a:cubicBezTo>
                    <a:pt x="549" y="1397"/>
                    <a:pt x="509" y="1277"/>
                    <a:pt x="509" y="1146"/>
                  </a:cubicBezTo>
                  <a:cubicBezTo>
                    <a:pt x="509" y="1058"/>
                    <a:pt x="527" y="970"/>
                    <a:pt x="559" y="899"/>
                  </a:cubicBezTo>
                  <a:cubicBezTo>
                    <a:pt x="608" y="784"/>
                    <a:pt x="691" y="686"/>
                    <a:pt x="789" y="613"/>
                  </a:cubicBezTo>
                  <a:cubicBezTo>
                    <a:pt x="893" y="548"/>
                    <a:pt x="1014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38" y="34"/>
                    <a:pt x="701" y="88"/>
                  </a:cubicBezTo>
                  <a:cubicBezTo>
                    <a:pt x="494" y="176"/>
                    <a:pt x="324" y="324"/>
                    <a:pt x="198" y="504"/>
                  </a:cubicBezTo>
                  <a:cubicBezTo>
                    <a:pt x="77" y="686"/>
                    <a:pt x="1" y="909"/>
                    <a:pt x="1" y="1146"/>
                  </a:cubicBezTo>
                  <a:cubicBezTo>
                    <a:pt x="1" y="1304"/>
                    <a:pt x="34" y="1452"/>
                    <a:pt x="94" y="1589"/>
                  </a:cubicBezTo>
                  <a:cubicBezTo>
                    <a:pt x="181" y="1797"/>
                    <a:pt x="324" y="1973"/>
                    <a:pt x="509" y="2092"/>
                  </a:cubicBezTo>
                  <a:cubicBezTo>
                    <a:pt x="691" y="2219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4" y="2203"/>
                  </a:cubicBezTo>
                  <a:cubicBezTo>
                    <a:pt x="1803" y="2115"/>
                    <a:pt x="1973" y="1967"/>
                    <a:pt x="2099" y="1786"/>
                  </a:cubicBezTo>
                  <a:cubicBezTo>
                    <a:pt x="2218" y="1606"/>
                    <a:pt x="2296" y="1381"/>
                    <a:pt x="2296" y="1146"/>
                  </a:cubicBezTo>
                  <a:cubicBezTo>
                    <a:pt x="2296" y="987"/>
                    <a:pt x="2263" y="838"/>
                    <a:pt x="2203" y="696"/>
                  </a:cubicBezTo>
                  <a:cubicBezTo>
                    <a:pt x="2115" y="494"/>
                    <a:pt x="1973" y="318"/>
                    <a:pt x="1791" y="193"/>
                  </a:cubicBezTo>
                  <a:cubicBezTo>
                    <a:pt x="1606" y="72"/>
                    <a:pt x="1386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4" name="Google Shape;1213;p29">
              <a:extLst>
                <a:ext uri="{FF2B5EF4-FFF2-40B4-BE49-F238E27FC236}">
                  <a16:creationId xmlns:a16="http://schemas.microsoft.com/office/drawing/2014/main" id="{A0291CB6-B999-B1EC-E50C-7DF111632608}"/>
                </a:ext>
              </a:extLst>
            </p:cNvPr>
            <p:cNvSpPr/>
            <p:nvPr/>
          </p:nvSpPr>
          <p:spPr>
            <a:xfrm>
              <a:off x="6439963" y="1248558"/>
              <a:ext cx="57379" cy="57259"/>
            </a:xfrm>
            <a:custGeom>
              <a:avLst/>
              <a:gdLst/>
              <a:ahLst/>
              <a:cxnLst/>
              <a:rect l="l" t="t" r="r" b="b"/>
              <a:pathLst>
                <a:path w="2295" h="2291" extrusionOk="0">
                  <a:moveTo>
                    <a:pt x="1151" y="504"/>
                  </a:moveTo>
                  <a:cubicBezTo>
                    <a:pt x="1237" y="504"/>
                    <a:pt x="1320" y="526"/>
                    <a:pt x="1396" y="559"/>
                  </a:cubicBezTo>
                  <a:cubicBezTo>
                    <a:pt x="1512" y="603"/>
                    <a:pt x="1611" y="685"/>
                    <a:pt x="1676" y="789"/>
                  </a:cubicBezTo>
                  <a:cubicBezTo>
                    <a:pt x="1747" y="893"/>
                    <a:pt x="1786" y="1014"/>
                    <a:pt x="1786" y="1145"/>
                  </a:cubicBezTo>
                  <a:cubicBezTo>
                    <a:pt x="1786" y="1234"/>
                    <a:pt x="1768" y="1320"/>
                    <a:pt x="1736" y="1391"/>
                  </a:cubicBezTo>
                  <a:cubicBezTo>
                    <a:pt x="1687" y="1507"/>
                    <a:pt x="1604" y="1606"/>
                    <a:pt x="1506" y="1677"/>
                  </a:cubicBezTo>
                  <a:cubicBezTo>
                    <a:pt x="1402" y="1742"/>
                    <a:pt x="1282" y="1786"/>
                    <a:pt x="1151" y="1786"/>
                  </a:cubicBezTo>
                  <a:cubicBezTo>
                    <a:pt x="1057" y="1786"/>
                    <a:pt x="974" y="1765"/>
                    <a:pt x="898" y="1737"/>
                  </a:cubicBezTo>
                  <a:cubicBezTo>
                    <a:pt x="783" y="1687"/>
                    <a:pt x="684" y="1606"/>
                    <a:pt x="618" y="1502"/>
                  </a:cubicBezTo>
                  <a:cubicBezTo>
                    <a:pt x="547" y="1403"/>
                    <a:pt x="509" y="1277"/>
                    <a:pt x="509" y="1145"/>
                  </a:cubicBezTo>
                  <a:cubicBezTo>
                    <a:pt x="509" y="1057"/>
                    <a:pt x="526" y="976"/>
                    <a:pt x="559" y="898"/>
                  </a:cubicBezTo>
                  <a:cubicBezTo>
                    <a:pt x="608" y="784"/>
                    <a:pt x="691" y="685"/>
                    <a:pt x="789" y="614"/>
                  </a:cubicBezTo>
                  <a:cubicBezTo>
                    <a:pt x="893" y="549"/>
                    <a:pt x="1013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38" y="33"/>
                    <a:pt x="701" y="89"/>
                  </a:cubicBezTo>
                  <a:cubicBezTo>
                    <a:pt x="499" y="175"/>
                    <a:pt x="322" y="324"/>
                    <a:pt x="198" y="504"/>
                  </a:cubicBezTo>
                  <a:cubicBezTo>
                    <a:pt x="77" y="685"/>
                    <a:pt x="0" y="910"/>
                    <a:pt x="0" y="1145"/>
                  </a:cubicBezTo>
                  <a:cubicBezTo>
                    <a:pt x="0" y="1305"/>
                    <a:pt x="33" y="1452"/>
                    <a:pt x="92" y="1595"/>
                  </a:cubicBezTo>
                  <a:cubicBezTo>
                    <a:pt x="181" y="1798"/>
                    <a:pt x="322" y="1972"/>
                    <a:pt x="509" y="2099"/>
                  </a:cubicBezTo>
                  <a:cubicBezTo>
                    <a:pt x="691" y="2219"/>
                    <a:pt x="909" y="2290"/>
                    <a:pt x="1151" y="2290"/>
                  </a:cubicBezTo>
                  <a:cubicBezTo>
                    <a:pt x="1303" y="2290"/>
                    <a:pt x="1457" y="2258"/>
                    <a:pt x="1594" y="2202"/>
                  </a:cubicBezTo>
                  <a:cubicBezTo>
                    <a:pt x="1801" y="2114"/>
                    <a:pt x="1972" y="1967"/>
                    <a:pt x="2097" y="1786"/>
                  </a:cubicBezTo>
                  <a:cubicBezTo>
                    <a:pt x="2223" y="1606"/>
                    <a:pt x="2294" y="1381"/>
                    <a:pt x="2294" y="1145"/>
                  </a:cubicBezTo>
                  <a:cubicBezTo>
                    <a:pt x="2294" y="986"/>
                    <a:pt x="2261" y="839"/>
                    <a:pt x="2202" y="701"/>
                  </a:cubicBezTo>
                  <a:cubicBezTo>
                    <a:pt x="2114" y="493"/>
                    <a:pt x="1972" y="319"/>
                    <a:pt x="1791" y="198"/>
                  </a:cubicBezTo>
                  <a:cubicBezTo>
                    <a:pt x="1604" y="72"/>
                    <a:pt x="1386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5" name="Google Shape;1214;p29">
              <a:extLst>
                <a:ext uri="{FF2B5EF4-FFF2-40B4-BE49-F238E27FC236}">
                  <a16:creationId xmlns:a16="http://schemas.microsoft.com/office/drawing/2014/main" id="{62E50CAE-197E-7E62-D2A3-B2D884D9D473}"/>
                </a:ext>
              </a:extLst>
            </p:cNvPr>
            <p:cNvSpPr/>
            <p:nvPr/>
          </p:nvSpPr>
          <p:spPr>
            <a:xfrm>
              <a:off x="6381005" y="1428364"/>
              <a:ext cx="57379" cy="57259"/>
            </a:xfrm>
            <a:custGeom>
              <a:avLst/>
              <a:gdLst/>
              <a:ahLst/>
              <a:cxnLst/>
              <a:rect l="l" t="t" r="r" b="b"/>
              <a:pathLst>
                <a:path w="2296" h="2291" extrusionOk="0">
                  <a:moveTo>
                    <a:pt x="1151" y="504"/>
                  </a:moveTo>
                  <a:cubicBezTo>
                    <a:pt x="1239" y="504"/>
                    <a:pt x="1321" y="521"/>
                    <a:pt x="1397" y="554"/>
                  </a:cubicBezTo>
                  <a:cubicBezTo>
                    <a:pt x="1512" y="602"/>
                    <a:pt x="1611" y="685"/>
                    <a:pt x="1677" y="789"/>
                  </a:cubicBezTo>
                  <a:cubicBezTo>
                    <a:pt x="1748" y="888"/>
                    <a:pt x="1786" y="1014"/>
                    <a:pt x="1786" y="1145"/>
                  </a:cubicBezTo>
                  <a:cubicBezTo>
                    <a:pt x="1786" y="1232"/>
                    <a:pt x="1770" y="1315"/>
                    <a:pt x="1737" y="1391"/>
                  </a:cubicBezTo>
                  <a:cubicBezTo>
                    <a:pt x="1687" y="1507"/>
                    <a:pt x="1606" y="1605"/>
                    <a:pt x="1507" y="1676"/>
                  </a:cubicBezTo>
                  <a:cubicBezTo>
                    <a:pt x="1403" y="1742"/>
                    <a:pt x="1282" y="1780"/>
                    <a:pt x="1151" y="1786"/>
                  </a:cubicBezTo>
                  <a:cubicBezTo>
                    <a:pt x="1058" y="1786"/>
                    <a:pt x="976" y="1765"/>
                    <a:pt x="899" y="1732"/>
                  </a:cubicBezTo>
                  <a:cubicBezTo>
                    <a:pt x="784" y="1687"/>
                    <a:pt x="686" y="1605"/>
                    <a:pt x="620" y="1502"/>
                  </a:cubicBezTo>
                  <a:cubicBezTo>
                    <a:pt x="549" y="1396"/>
                    <a:pt x="509" y="1277"/>
                    <a:pt x="509" y="1145"/>
                  </a:cubicBezTo>
                  <a:cubicBezTo>
                    <a:pt x="509" y="1057"/>
                    <a:pt x="527" y="969"/>
                    <a:pt x="559" y="893"/>
                  </a:cubicBezTo>
                  <a:cubicBezTo>
                    <a:pt x="608" y="784"/>
                    <a:pt x="691" y="685"/>
                    <a:pt x="789" y="614"/>
                  </a:cubicBezTo>
                  <a:cubicBezTo>
                    <a:pt x="893" y="549"/>
                    <a:pt x="1014" y="504"/>
                    <a:pt x="1151" y="504"/>
                  </a:cubicBezTo>
                  <a:close/>
                  <a:moveTo>
                    <a:pt x="1151" y="0"/>
                  </a:moveTo>
                  <a:cubicBezTo>
                    <a:pt x="992" y="0"/>
                    <a:pt x="838" y="33"/>
                    <a:pt x="701" y="88"/>
                  </a:cubicBezTo>
                  <a:cubicBezTo>
                    <a:pt x="494" y="175"/>
                    <a:pt x="324" y="319"/>
                    <a:pt x="198" y="504"/>
                  </a:cubicBezTo>
                  <a:cubicBezTo>
                    <a:pt x="77" y="685"/>
                    <a:pt x="1" y="910"/>
                    <a:pt x="1" y="1145"/>
                  </a:cubicBezTo>
                  <a:cubicBezTo>
                    <a:pt x="1" y="1304"/>
                    <a:pt x="34" y="1452"/>
                    <a:pt x="94" y="1588"/>
                  </a:cubicBezTo>
                  <a:cubicBezTo>
                    <a:pt x="181" y="1797"/>
                    <a:pt x="324" y="1972"/>
                    <a:pt x="509" y="2093"/>
                  </a:cubicBezTo>
                  <a:cubicBezTo>
                    <a:pt x="691" y="2218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4" y="2202"/>
                  </a:cubicBezTo>
                  <a:cubicBezTo>
                    <a:pt x="1803" y="2114"/>
                    <a:pt x="1973" y="1967"/>
                    <a:pt x="2099" y="1786"/>
                  </a:cubicBezTo>
                  <a:cubicBezTo>
                    <a:pt x="2218" y="1605"/>
                    <a:pt x="2296" y="1381"/>
                    <a:pt x="2296" y="1145"/>
                  </a:cubicBezTo>
                  <a:cubicBezTo>
                    <a:pt x="2296" y="986"/>
                    <a:pt x="2263" y="833"/>
                    <a:pt x="2203" y="696"/>
                  </a:cubicBezTo>
                  <a:cubicBezTo>
                    <a:pt x="2115" y="493"/>
                    <a:pt x="1973" y="319"/>
                    <a:pt x="1791" y="192"/>
                  </a:cubicBezTo>
                  <a:cubicBezTo>
                    <a:pt x="1606" y="71"/>
                    <a:pt x="1386" y="0"/>
                    <a:pt x="11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6" name="Google Shape;1215;p29">
              <a:extLst>
                <a:ext uri="{FF2B5EF4-FFF2-40B4-BE49-F238E27FC236}">
                  <a16:creationId xmlns:a16="http://schemas.microsoft.com/office/drawing/2014/main" id="{F7E8D4D7-5F98-F440-0458-1662718BC2BE}"/>
                </a:ext>
              </a:extLst>
            </p:cNvPr>
            <p:cNvSpPr/>
            <p:nvPr/>
          </p:nvSpPr>
          <p:spPr>
            <a:xfrm>
              <a:off x="6227029" y="1539590"/>
              <a:ext cx="57379" cy="57390"/>
            </a:xfrm>
            <a:custGeom>
              <a:avLst/>
              <a:gdLst/>
              <a:ahLst/>
              <a:cxnLst/>
              <a:rect l="l" t="t" r="r" b="b"/>
              <a:pathLst>
                <a:path w="2296" h="2291" extrusionOk="0">
                  <a:moveTo>
                    <a:pt x="1150" y="506"/>
                  </a:moveTo>
                  <a:cubicBezTo>
                    <a:pt x="1238" y="506"/>
                    <a:pt x="1321" y="527"/>
                    <a:pt x="1398" y="559"/>
                  </a:cubicBezTo>
                  <a:cubicBezTo>
                    <a:pt x="1512" y="604"/>
                    <a:pt x="1610" y="686"/>
                    <a:pt x="1676" y="789"/>
                  </a:cubicBezTo>
                  <a:cubicBezTo>
                    <a:pt x="1748" y="895"/>
                    <a:pt x="1787" y="1014"/>
                    <a:pt x="1787" y="1146"/>
                  </a:cubicBezTo>
                  <a:cubicBezTo>
                    <a:pt x="1787" y="1234"/>
                    <a:pt x="1770" y="1322"/>
                    <a:pt x="1737" y="1393"/>
                  </a:cubicBezTo>
                  <a:cubicBezTo>
                    <a:pt x="1688" y="1507"/>
                    <a:pt x="1605" y="1606"/>
                    <a:pt x="1507" y="1677"/>
                  </a:cubicBezTo>
                  <a:cubicBezTo>
                    <a:pt x="1403" y="1743"/>
                    <a:pt x="1282" y="1787"/>
                    <a:pt x="1150" y="1787"/>
                  </a:cubicBezTo>
                  <a:cubicBezTo>
                    <a:pt x="1058" y="1787"/>
                    <a:pt x="976" y="1765"/>
                    <a:pt x="899" y="1737"/>
                  </a:cubicBezTo>
                  <a:cubicBezTo>
                    <a:pt x="784" y="1689"/>
                    <a:pt x="685" y="1606"/>
                    <a:pt x="619" y="1502"/>
                  </a:cubicBezTo>
                  <a:cubicBezTo>
                    <a:pt x="548" y="1403"/>
                    <a:pt x="510" y="1277"/>
                    <a:pt x="510" y="1146"/>
                  </a:cubicBezTo>
                  <a:cubicBezTo>
                    <a:pt x="510" y="1059"/>
                    <a:pt x="526" y="976"/>
                    <a:pt x="559" y="900"/>
                  </a:cubicBezTo>
                  <a:cubicBezTo>
                    <a:pt x="609" y="784"/>
                    <a:pt x="690" y="686"/>
                    <a:pt x="789" y="615"/>
                  </a:cubicBezTo>
                  <a:cubicBezTo>
                    <a:pt x="894" y="549"/>
                    <a:pt x="1014" y="506"/>
                    <a:pt x="1150" y="506"/>
                  </a:cubicBezTo>
                  <a:close/>
                  <a:moveTo>
                    <a:pt x="1150" y="1"/>
                  </a:moveTo>
                  <a:cubicBezTo>
                    <a:pt x="993" y="1"/>
                    <a:pt x="839" y="34"/>
                    <a:pt x="702" y="89"/>
                  </a:cubicBezTo>
                  <a:cubicBezTo>
                    <a:pt x="500" y="177"/>
                    <a:pt x="324" y="324"/>
                    <a:pt x="197" y="506"/>
                  </a:cubicBezTo>
                  <a:cubicBezTo>
                    <a:pt x="78" y="686"/>
                    <a:pt x="0" y="910"/>
                    <a:pt x="0" y="1146"/>
                  </a:cubicBezTo>
                  <a:cubicBezTo>
                    <a:pt x="0" y="1305"/>
                    <a:pt x="33" y="1453"/>
                    <a:pt x="93" y="1595"/>
                  </a:cubicBezTo>
                  <a:cubicBezTo>
                    <a:pt x="182" y="1798"/>
                    <a:pt x="324" y="1973"/>
                    <a:pt x="510" y="2099"/>
                  </a:cubicBezTo>
                  <a:cubicBezTo>
                    <a:pt x="690" y="2220"/>
                    <a:pt x="910" y="2291"/>
                    <a:pt x="1150" y="2291"/>
                  </a:cubicBezTo>
                  <a:cubicBezTo>
                    <a:pt x="1304" y="2291"/>
                    <a:pt x="1458" y="2258"/>
                    <a:pt x="1595" y="2203"/>
                  </a:cubicBezTo>
                  <a:cubicBezTo>
                    <a:pt x="1802" y="2116"/>
                    <a:pt x="1972" y="1967"/>
                    <a:pt x="2098" y="1787"/>
                  </a:cubicBezTo>
                  <a:cubicBezTo>
                    <a:pt x="2224" y="1606"/>
                    <a:pt x="2295" y="1381"/>
                    <a:pt x="2295" y="1146"/>
                  </a:cubicBezTo>
                  <a:cubicBezTo>
                    <a:pt x="2295" y="987"/>
                    <a:pt x="2262" y="839"/>
                    <a:pt x="2202" y="703"/>
                  </a:cubicBezTo>
                  <a:cubicBezTo>
                    <a:pt x="2115" y="494"/>
                    <a:pt x="1972" y="319"/>
                    <a:pt x="1792" y="198"/>
                  </a:cubicBezTo>
                  <a:cubicBezTo>
                    <a:pt x="1605" y="73"/>
                    <a:pt x="1387" y="1"/>
                    <a:pt x="1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7" name="Google Shape;1216;p29">
              <a:extLst>
                <a:ext uri="{FF2B5EF4-FFF2-40B4-BE49-F238E27FC236}">
                  <a16:creationId xmlns:a16="http://schemas.microsoft.com/office/drawing/2014/main" id="{EBB50FD4-CEB1-65D9-9760-F71BBB0131CF}"/>
                </a:ext>
              </a:extLst>
            </p:cNvPr>
            <p:cNvSpPr/>
            <p:nvPr/>
          </p:nvSpPr>
          <p:spPr>
            <a:xfrm>
              <a:off x="6040152" y="1539590"/>
              <a:ext cx="57379" cy="57390"/>
            </a:xfrm>
            <a:custGeom>
              <a:avLst/>
              <a:gdLst/>
              <a:ahLst/>
              <a:cxnLst/>
              <a:rect l="l" t="t" r="r" b="b"/>
              <a:pathLst>
                <a:path w="2291" h="2291" extrusionOk="0">
                  <a:moveTo>
                    <a:pt x="1146" y="506"/>
                  </a:moveTo>
                  <a:cubicBezTo>
                    <a:pt x="1234" y="506"/>
                    <a:pt x="1315" y="527"/>
                    <a:pt x="1391" y="559"/>
                  </a:cubicBezTo>
                  <a:cubicBezTo>
                    <a:pt x="1507" y="604"/>
                    <a:pt x="1606" y="686"/>
                    <a:pt x="1677" y="789"/>
                  </a:cubicBezTo>
                  <a:cubicBezTo>
                    <a:pt x="1742" y="895"/>
                    <a:pt x="1780" y="1014"/>
                    <a:pt x="1786" y="1146"/>
                  </a:cubicBezTo>
                  <a:cubicBezTo>
                    <a:pt x="1780" y="1234"/>
                    <a:pt x="1765" y="1322"/>
                    <a:pt x="1732" y="1393"/>
                  </a:cubicBezTo>
                  <a:cubicBezTo>
                    <a:pt x="1687" y="1507"/>
                    <a:pt x="1606" y="1606"/>
                    <a:pt x="1502" y="1677"/>
                  </a:cubicBezTo>
                  <a:cubicBezTo>
                    <a:pt x="1398" y="1743"/>
                    <a:pt x="1277" y="1787"/>
                    <a:pt x="1146" y="1787"/>
                  </a:cubicBezTo>
                  <a:cubicBezTo>
                    <a:pt x="1057" y="1787"/>
                    <a:pt x="971" y="1765"/>
                    <a:pt x="893" y="1737"/>
                  </a:cubicBezTo>
                  <a:cubicBezTo>
                    <a:pt x="784" y="1689"/>
                    <a:pt x="685" y="1606"/>
                    <a:pt x="614" y="1502"/>
                  </a:cubicBezTo>
                  <a:cubicBezTo>
                    <a:pt x="543" y="1403"/>
                    <a:pt x="504" y="1277"/>
                    <a:pt x="504" y="1146"/>
                  </a:cubicBezTo>
                  <a:cubicBezTo>
                    <a:pt x="504" y="1059"/>
                    <a:pt x="521" y="976"/>
                    <a:pt x="554" y="900"/>
                  </a:cubicBezTo>
                  <a:cubicBezTo>
                    <a:pt x="603" y="784"/>
                    <a:pt x="685" y="686"/>
                    <a:pt x="789" y="615"/>
                  </a:cubicBezTo>
                  <a:cubicBezTo>
                    <a:pt x="888" y="549"/>
                    <a:pt x="1014" y="506"/>
                    <a:pt x="1146" y="506"/>
                  </a:cubicBezTo>
                  <a:close/>
                  <a:moveTo>
                    <a:pt x="1146" y="1"/>
                  </a:moveTo>
                  <a:cubicBezTo>
                    <a:pt x="986" y="1"/>
                    <a:pt x="833" y="34"/>
                    <a:pt x="696" y="89"/>
                  </a:cubicBezTo>
                  <a:cubicBezTo>
                    <a:pt x="494" y="177"/>
                    <a:pt x="319" y="324"/>
                    <a:pt x="192" y="506"/>
                  </a:cubicBezTo>
                  <a:cubicBezTo>
                    <a:pt x="72" y="686"/>
                    <a:pt x="1" y="910"/>
                    <a:pt x="1" y="1146"/>
                  </a:cubicBezTo>
                  <a:cubicBezTo>
                    <a:pt x="1" y="1305"/>
                    <a:pt x="33" y="1453"/>
                    <a:pt x="89" y="1595"/>
                  </a:cubicBezTo>
                  <a:cubicBezTo>
                    <a:pt x="175" y="1798"/>
                    <a:pt x="319" y="1973"/>
                    <a:pt x="504" y="2099"/>
                  </a:cubicBezTo>
                  <a:cubicBezTo>
                    <a:pt x="685" y="2220"/>
                    <a:pt x="910" y="2291"/>
                    <a:pt x="1146" y="2291"/>
                  </a:cubicBezTo>
                  <a:cubicBezTo>
                    <a:pt x="1305" y="2291"/>
                    <a:pt x="1452" y="2258"/>
                    <a:pt x="1589" y="2203"/>
                  </a:cubicBezTo>
                  <a:cubicBezTo>
                    <a:pt x="1798" y="2116"/>
                    <a:pt x="1972" y="1967"/>
                    <a:pt x="2093" y="1787"/>
                  </a:cubicBezTo>
                  <a:cubicBezTo>
                    <a:pt x="2220" y="1606"/>
                    <a:pt x="2291" y="1381"/>
                    <a:pt x="2291" y="1146"/>
                  </a:cubicBezTo>
                  <a:cubicBezTo>
                    <a:pt x="2291" y="987"/>
                    <a:pt x="2258" y="839"/>
                    <a:pt x="2202" y="703"/>
                  </a:cubicBezTo>
                  <a:cubicBezTo>
                    <a:pt x="2114" y="494"/>
                    <a:pt x="1967" y="319"/>
                    <a:pt x="1786" y="198"/>
                  </a:cubicBezTo>
                  <a:cubicBezTo>
                    <a:pt x="1606" y="73"/>
                    <a:pt x="1381" y="1"/>
                    <a:pt x="1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8" name="Google Shape;1217;p29">
              <a:extLst>
                <a:ext uri="{FF2B5EF4-FFF2-40B4-BE49-F238E27FC236}">
                  <a16:creationId xmlns:a16="http://schemas.microsoft.com/office/drawing/2014/main" id="{6AE5C84C-99D9-4AB7-30D7-2C8017CCF2AE}"/>
                </a:ext>
              </a:extLst>
            </p:cNvPr>
            <p:cNvSpPr/>
            <p:nvPr/>
          </p:nvSpPr>
          <p:spPr>
            <a:xfrm>
              <a:off x="5882491" y="1428364"/>
              <a:ext cx="57379" cy="57259"/>
            </a:xfrm>
            <a:custGeom>
              <a:avLst/>
              <a:gdLst/>
              <a:ahLst/>
              <a:cxnLst/>
              <a:rect l="l" t="t" r="r" b="b"/>
              <a:pathLst>
                <a:path w="2296" h="2291" extrusionOk="0">
                  <a:moveTo>
                    <a:pt x="1151" y="504"/>
                  </a:moveTo>
                  <a:cubicBezTo>
                    <a:pt x="1239" y="504"/>
                    <a:pt x="1321" y="521"/>
                    <a:pt x="1398" y="554"/>
                  </a:cubicBezTo>
                  <a:cubicBezTo>
                    <a:pt x="1512" y="602"/>
                    <a:pt x="1611" y="685"/>
                    <a:pt x="1677" y="789"/>
                  </a:cubicBezTo>
                  <a:cubicBezTo>
                    <a:pt x="1748" y="888"/>
                    <a:pt x="1786" y="1014"/>
                    <a:pt x="1786" y="1145"/>
                  </a:cubicBezTo>
                  <a:cubicBezTo>
                    <a:pt x="1786" y="1232"/>
                    <a:pt x="1770" y="1315"/>
                    <a:pt x="1737" y="1391"/>
                  </a:cubicBezTo>
                  <a:cubicBezTo>
                    <a:pt x="1687" y="1507"/>
                    <a:pt x="1606" y="1605"/>
                    <a:pt x="1507" y="1676"/>
                  </a:cubicBezTo>
                  <a:cubicBezTo>
                    <a:pt x="1403" y="1742"/>
                    <a:pt x="1282" y="1780"/>
                    <a:pt x="1151" y="1786"/>
                  </a:cubicBezTo>
                  <a:cubicBezTo>
                    <a:pt x="1058" y="1786"/>
                    <a:pt x="976" y="1765"/>
                    <a:pt x="899" y="1732"/>
                  </a:cubicBezTo>
                  <a:cubicBezTo>
                    <a:pt x="784" y="1687"/>
                    <a:pt x="686" y="1605"/>
                    <a:pt x="620" y="1502"/>
                  </a:cubicBezTo>
                  <a:cubicBezTo>
                    <a:pt x="549" y="1396"/>
                    <a:pt x="511" y="1277"/>
                    <a:pt x="511" y="1145"/>
                  </a:cubicBezTo>
                  <a:cubicBezTo>
                    <a:pt x="511" y="1057"/>
                    <a:pt x="527" y="969"/>
                    <a:pt x="559" y="893"/>
                  </a:cubicBezTo>
                  <a:cubicBezTo>
                    <a:pt x="609" y="784"/>
                    <a:pt x="691" y="685"/>
                    <a:pt x="789" y="614"/>
                  </a:cubicBezTo>
                  <a:cubicBezTo>
                    <a:pt x="893" y="549"/>
                    <a:pt x="1014" y="504"/>
                    <a:pt x="1151" y="504"/>
                  </a:cubicBezTo>
                  <a:close/>
                  <a:moveTo>
                    <a:pt x="1151" y="0"/>
                  </a:moveTo>
                  <a:cubicBezTo>
                    <a:pt x="992" y="0"/>
                    <a:pt x="839" y="33"/>
                    <a:pt x="701" y="88"/>
                  </a:cubicBezTo>
                  <a:cubicBezTo>
                    <a:pt x="494" y="175"/>
                    <a:pt x="324" y="319"/>
                    <a:pt x="198" y="504"/>
                  </a:cubicBezTo>
                  <a:cubicBezTo>
                    <a:pt x="77" y="685"/>
                    <a:pt x="1" y="910"/>
                    <a:pt x="1" y="1145"/>
                  </a:cubicBezTo>
                  <a:cubicBezTo>
                    <a:pt x="1" y="1304"/>
                    <a:pt x="34" y="1452"/>
                    <a:pt x="94" y="1588"/>
                  </a:cubicBezTo>
                  <a:cubicBezTo>
                    <a:pt x="182" y="1797"/>
                    <a:pt x="324" y="1972"/>
                    <a:pt x="511" y="2093"/>
                  </a:cubicBezTo>
                  <a:cubicBezTo>
                    <a:pt x="691" y="2218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5" y="2202"/>
                  </a:cubicBezTo>
                  <a:cubicBezTo>
                    <a:pt x="1803" y="2114"/>
                    <a:pt x="1973" y="1967"/>
                    <a:pt x="2099" y="1786"/>
                  </a:cubicBezTo>
                  <a:cubicBezTo>
                    <a:pt x="2225" y="1605"/>
                    <a:pt x="2296" y="1381"/>
                    <a:pt x="2296" y="1145"/>
                  </a:cubicBezTo>
                  <a:cubicBezTo>
                    <a:pt x="2296" y="986"/>
                    <a:pt x="2263" y="833"/>
                    <a:pt x="2203" y="696"/>
                  </a:cubicBezTo>
                  <a:cubicBezTo>
                    <a:pt x="2115" y="493"/>
                    <a:pt x="1973" y="319"/>
                    <a:pt x="1792" y="192"/>
                  </a:cubicBezTo>
                  <a:cubicBezTo>
                    <a:pt x="1606" y="71"/>
                    <a:pt x="1386" y="0"/>
                    <a:pt x="11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9" name="Google Shape;1218;p29">
              <a:extLst>
                <a:ext uri="{FF2B5EF4-FFF2-40B4-BE49-F238E27FC236}">
                  <a16:creationId xmlns:a16="http://schemas.microsoft.com/office/drawing/2014/main" id="{72E39C4C-7735-755E-BE65-1A13A8C9E604}"/>
                </a:ext>
              </a:extLst>
            </p:cNvPr>
            <p:cNvSpPr/>
            <p:nvPr/>
          </p:nvSpPr>
          <p:spPr>
            <a:xfrm>
              <a:off x="5826560" y="1248558"/>
              <a:ext cx="57379" cy="57259"/>
            </a:xfrm>
            <a:custGeom>
              <a:avLst/>
              <a:gdLst/>
              <a:ahLst/>
              <a:cxnLst/>
              <a:rect l="l" t="t" r="r" b="b"/>
              <a:pathLst>
                <a:path w="2297" h="2291" extrusionOk="0">
                  <a:moveTo>
                    <a:pt x="1151" y="504"/>
                  </a:moveTo>
                  <a:cubicBezTo>
                    <a:pt x="1239" y="504"/>
                    <a:pt x="1321" y="526"/>
                    <a:pt x="1398" y="559"/>
                  </a:cubicBezTo>
                  <a:cubicBezTo>
                    <a:pt x="1513" y="603"/>
                    <a:pt x="1611" y="685"/>
                    <a:pt x="1677" y="789"/>
                  </a:cubicBezTo>
                  <a:cubicBezTo>
                    <a:pt x="1748" y="893"/>
                    <a:pt x="1786" y="1014"/>
                    <a:pt x="1786" y="1145"/>
                  </a:cubicBezTo>
                  <a:cubicBezTo>
                    <a:pt x="1786" y="1234"/>
                    <a:pt x="1770" y="1320"/>
                    <a:pt x="1738" y="1391"/>
                  </a:cubicBezTo>
                  <a:cubicBezTo>
                    <a:pt x="1688" y="1507"/>
                    <a:pt x="1606" y="1606"/>
                    <a:pt x="1507" y="1677"/>
                  </a:cubicBezTo>
                  <a:cubicBezTo>
                    <a:pt x="1404" y="1742"/>
                    <a:pt x="1283" y="1786"/>
                    <a:pt x="1151" y="1786"/>
                  </a:cubicBezTo>
                  <a:cubicBezTo>
                    <a:pt x="1058" y="1786"/>
                    <a:pt x="976" y="1765"/>
                    <a:pt x="899" y="1737"/>
                  </a:cubicBezTo>
                  <a:cubicBezTo>
                    <a:pt x="784" y="1687"/>
                    <a:pt x="686" y="1606"/>
                    <a:pt x="620" y="1502"/>
                  </a:cubicBezTo>
                  <a:cubicBezTo>
                    <a:pt x="549" y="1403"/>
                    <a:pt x="511" y="1277"/>
                    <a:pt x="511" y="1145"/>
                  </a:cubicBezTo>
                  <a:cubicBezTo>
                    <a:pt x="511" y="1057"/>
                    <a:pt x="527" y="976"/>
                    <a:pt x="560" y="898"/>
                  </a:cubicBezTo>
                  <a:cubicBezTo>
                    <a:pt x="610" y="784"/>
                    <a:pt x="691" y="685"/>
                    <a:pt x="790" y="614"/>
                  </a:cubicBezTo>
                  <a:cubicBezTo>
                    <a:pt x="894" y="549"/>
                    <a:pt x="1015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40" y="33"/>
                    <a:pt x="702" y="89"/>
                  </a:cubicBezTo>
                  <a:cubicBezTo>
                    <a:pt x="499" y="175"/>
                    <a:pt x="324" y="324"/>
                    <a:pt x="198" y="504"/>
                  </a:cubicBezTo>
                  <a:cubicBezTo>
                    <a:pt x="77" y="685"/>
                    <a:pt x="1" y="910"/>
                    <a:pt x="1" y="1145"/>
                  </a:cubicBezTo>
                  <a:cubicBezTo>
                    <a:pt x="1" y="1305"/>
                    <a:pt x="34" y="1452"/>
                    <a:pt x="94" y="1595"/>
                  </a:cubicBezTo>
                  <a:cubicBezTo>
                    <a:pt x="182" y="1798"/>
                    <a:pt x="324" y="1972"/>
                    <a:pt x="511" y="2099"/>
                  </a:cubicBezTo>
                  <a:cubicBezTo>
                    <a:pt x="691" y="2219"/>
                    <a:pt x="911" y="2290"/>
                    <a:pt x="1151" y="2290"/>
                  </a:cubicBezTo>
                  <a:cubicBezTo>
                    <a:pt x="1305" y="2290"/>
                    <a:pt x="1458" y="2258"/>
                    <a:pt x="1596" y="2202"/>
                  </a:cubicBezTo>
                  <a:cubicBezTo>
                    <a:pt x="1803" y="2114"/>
                    <a:pt x="1973" y="1967"/>
                    <a:pt x="2099" y="1786"/>
                  </a:cubicBezTo>
                  <a:cubicBezTo>
                    <a:pt x="2225" y="1606"/>
                    <a:pt x="2296" y="1381"/>
                    <a:pt x="2296" y="1145"/>
                  </a:cubicBezTo>
                  <a:cubicBezTo>
                    <a:pt x="2296" y="986"/>
                    <a:pt x="2263" y="839"/>
                    <a:pt x="2203" y="701"/>
                  </a:cubicBezTo>
                  <a:cubicBezTo>
                    <a:pt x="2115" y="493"/>
                    <a:pt x="1973" y="319"/>
                    <a:pt x="1793" y="198"/>
                  </a:cubicBezTo>
                  <a:cubicBezTo>
                    <a:pt x="1606" y="72"/>
                    <a:pt x="1387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20" name="Google Shape;1219;p29">
              <a:extLst>
                <a:ext uri="{FF2B5EF4-FFF2-40B4-BE49-F238E27FC236}">
                  <a16:creationId xmlns:a16="http://schemas.microsoft.com/office/drawing/2014/main" id="{AA220FDF-31EE-1D7A-74A9-EC2F39DA26F6}"/>
                </a:ext>
              </a:extLst>
            </p:cNvPr>
            <p:cNvSpPr/>
            <p:nvPr/>
          </p:nvSpPr>
          <p:spPr>
            <a:xfrm>
              <a:off x="5882491" y="1068358"/>
              <a:ext cx="57379" cy="57259"/>
            </a:xfrm>
            <a:custGeom>
              <a:avLst/>
              <a:gdLst/>
              <a:ahLst/>
              <a:cxnLst/>
              <a:rect l="l" t="t" r="r" b="b"/>
              <a:pathLst>
                <a:path w="2296" h="2290" extrusionOk="0">
                  <a:moveTo>
                    <a:pt x="1151" y="504"/>
                  </a:moveTo>
                  <a:cubicBezTo>
                    <a:pt x="1239" y="504"/>
                    <a:pt x="1321" y="527"/>
                    <a:pt x="1398" y="554"/>
                  </a:cubicBezTo>
                  <a:cubicBezTo>
                    <a:pt x="1512" y="603"/>
                    <a:pt x="1611" y="686"/>
                    <a:pt x="1677" y="790"/>
                  </a:cubicBezTo>
                  <a:cubicBezTo>
                    <a:pt x="1748" y="888"/>
                    <a:pt x="1786" y="1014"/>
                    <a:pt x="1786" y="1146"/>
                  </a:cubicBezTo>
                  <a:cubicBezTo>
                    <a:pt x="1786" y="1233"/>
                    <a:pt x="1770" y="1315"/>
                    <a:pt x="1737" y="1392"/>
                  </a:cubicBezTo>
                  <a:cubicBezTo>
                    <a:pt x="1687" y="1507"/>
                    <a:pt x="1606" y="1606"/>
                    <a:pt x="1507" y="1677"/>
                  </a:cubicBezTo>
                  <a:cubicBezTo>
                    <a:pt x="1403" y="1743"/>
                    <a:pt x="1282" y="1786"/>
                    <a:pt x="1151" y="1786"/>
                  </a:cubicBezTo>
                  <a:cubicBezTo>
                    <a:pt x="1058" y="1786"/>
                    <a:pt x="976" y="1764"/>
                    <a:pt x="899" y="1731"/>
                  </a:cubicBezTo>
                  <a:cubicBezTo>
                    <a:pt x="784" y="1687"/>
                    <a:pt x="686" y="1606"/>
                    <a:pt x="620" y="1501"/>
                  </a:cubicBezTo>
                  <a:cubicBezTo>
                    <a:pt x="549" y="1397"/>
                    <a:pt x="511" y="1277"/>
                    <a:pt x="511" y="1146"/>
                  </a:cubicBezTo>
                  <a:cubicBezTo>
                    <a:pt x="511" y="1058"/>
                    <a:pt x="527" y="970"/>
                    <a:pt x="559" y="899"/>
                  </a:cubicBezTo>
                  <a:cubicBezTo>
                    <a:pt x="609" y="784"/>
                    <a:pt x="691" y="686"/>
                    <a:pt x="789" y="613"/>
                  </a:cubicBezTo>
                  <a:cubicBezTo>
                    <a:pt x="893" y="548"/>
                    <a:pt x="1014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39" y="34"/>
                    <a:pt x="701" y="88"/>
                  </a:cubicBezTo>
                  <a:cubicBezTo>
                    <a:pt x="494" y="176"/>
                    <a:pt x="324" y="324"/>
                    <a:pt x="198" y="504"/>
                  </a:cubicBezTo>
                  <a:cubicBezTo>
                    <a:pt x="77" y="686"/>
                    <a:pt x="1" y="909"/>
                    <a:pt x="1" y="1146"/>
                  </a:cubicBezTo>
                  <a:cubicBezTo>
                    <a:pt x="1" y="1304"/>
                    <a:pt x="34" y="1452"/>
                    <a:pt x="94" y="1589"/>
                  </a:cubicBezTo>
                  <a:cubicBezTo>
                    <a:pt x="182" y="1797"/>
                    <a:pt x="324" y="1973"/>
                    <a:pt x="511" y="2092"/>
                  </a:cubicBezTo>
                  <a:cubicBezTo>
                    <a:pt x="691" y="2219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5" y="2203"/>
                  </a:cubicBezTo>
                  <a:cubicBezTo>
                    <a:pt x="1803" y="2115"/>
                    <a:pt x="1973" y="1967"/>
                    <a:pt x="2099" y="1786"/>
                  </a:cubicBezTo>
                  <a:cubicBezTo>
                    <a:pt x="2225" y="1606"/>
                    <a:pt x="2296" y="1381"/>
                    <a:pt x="2296" y="1146"/>
                  </a:cubicBezTo>
                  <a:cubicBezTo>
                    <a:pt x="2296" y="987"/>
                    <a:pt x="2263" y="838"/>
                    <a:pt x="2203" y="696"/>
                  </a:cubicBezTo>
                  <a:cubicBezTo>
                    <a:pt x="2115" y="494"/>
                    <a:pt x="1973" y="318"/>
                    <a:pt x="1792" y="193"/>
                  </a:cubicBezTo>
                  <a:cubicBezTo>
                    <a:pt x="1606" y="72"/>
                    <a:pt x="1386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</p:grpSp>
      <p:grpSp>
        <p:nvGrpSpPr>
          <p:cNvPr id="21" name="Google Shape;1220;p29">
            <a:extLst>
              <a:ext uri="{FF2B5EF4-FFF2-40B4-BE49-F238E27FC236}">
                <a16:creationId xmlns:a16="http://schemas.microsoft.com/office/drawing/2014/main" id="{17E634C8-84CF-9459-11A9-253AFE9C156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4763" y="6305550"/>
            <a:ext cx="12206288" cy="598488"/>
            <a:chOff x="0" y="984475"/>
            <a:chExt cx="9143994" cy="1388506"/>
          </a:xfrm>
        </p:grpSpPr>
        <p:sp>
          <p:nvSpPr>
            <p:cNvPr id="22" name="Google Shape;1221;p29">
              <a:extLst>
                <a:ext uri="{FF2B5EF4-FFF2-40B4-BE49-F238E27FC236}">
                  <a16:creationId xmlns:a16="http://schemas.microsoft.com/office/drawing/2014/main" id="{E37A7144-2708-2481-6240-DCF21CB21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10143 w 98960"/>
                <a:gd name="T1" fmla="*/ 0 h 15027"/>
                <a:gd name="T2" fmla="*/ 0 w 98960"/>
                <a:gd name="T3" fmla="*/ 708 h 15027"/>
                <a:gd name="T4" fmla="*/ 0 w 98960"/>
                <a:gd name="T5" fmla="*/ 15026 h 15027"/>
                <a:gd name="T6" fmla="*/ 98960 w 98960"/>
                <a:gd name="T7" fmla="*/ 15026 h 15027"/>
                <a:gd name="T8" fmla="*/ 98960 w 98960"/>
                <a:gd name="T9" fmla="*/ 5162 h 15027"/>
                <a:gd name="T10" fmla="*/ 74162 w 98960"/>
                <a:gd name="T11" fmla="*/ 10860 h 15027"/>
                <a:gd name="T12" fmla="*/ 49948 w 98960"/>
                <a:gd name="T13" fmla="*/ 6224 h 15027"/>
                <a:gd name="T14" fmla="*/ 10143 w 98960"/>
                <a:gd name="T15" fmla="*/ 0 h 15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" name="Google Shape;1222;p29">
              <a:extLst>
                <a:ext uri="{FF2B5EF4-FFF2-40B4-BE49-F238E27FC236}">
                  <a16:creationId xmlns:a16="http://schemas.microsoft.com/office/drawing/2014/main" id="{BAED6215-294A-66C5-103D-1568EA33E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2820 w 98960"/>
                <a:gd name="T1" fmla="*/ 0 h 6896"/>
                <a:gd name="T2" fmla="*/ 0 w 98960"/>
                <a:gd name="T3" fmla="*/ 514 h 6896"/>
                <a:gd name="T4" fmla="*/ 0 w 98960"/>
                <a:gd name="T5" fmla="*/ 6895 h 6896"/>
                <a:gd name="T6" fmla="*/ 98960 w 98960"/>
                <a:gd name="T7" fmla="*/ 6895 h 6896"/>
                <a:gd name="T8" fmla="*/ 98960 w 98960"/>
                <a:gd name="T9" fmla="*/ 563 h 6896"/>
                <a:gd name="T10" fmla="*/ 71109 w 98960"/>
                <a:gd name="T11" fmla="*/ 6022 h 6896"/>
                <a:gd name="T12" fmla="*/ 55699 w 98960"/>
                <a:gd name="T13" fmla="*/ 4967 h 6896"/>
                <a:gd name="T14" fmla="*/ 12820 w 98960"/>
                <a:gd name="T15" fmla="*/ 0 h 6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4" name="Google Shape;1223;p29">
              <a:extLst>
                <a:ext uri="{FF2B5EF4-FFF2-40B4-BE49-F238E27FC236}">
                  <a16:creationId xmlns:a16="http://schemas.microsoft.com/office/drawing/2014/main" id="{7FF0B121-0235-E836-B07F-C967030BC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5692 w 98960"/>
                <a:gd name="T1" fmla="*/ 0 h 9764"/>
                <a:gd name="T2" fmla="*/ 0 w 98960"/>
                <a:gd name="T3" fmla="*/ 1153 h 9764"/>
                <a:gd name="T4" fmla="*/ 0 w 98960"/>
                <a:gd name="T5" fmla="*/ 5759 h 9764"/>
                <a:gd name="T6" fmla="*/ 15063 w 98960"/>
                <a:gd name="T7" fmla="*/ 4930 h 9764"/>
                <a:gd name="T8" fmla="*/ 50572 w 98960"/>
                <a:gd name="T9" fmla="*/ 9763 h 9764"/>
                <a:gd name="T10" fmla="*/ 87002 w 98960"/>
                <a:gd name="T11" fmla="*/ 9763 h 9764"/>
                <a:gd name="T12" fmla="*/ 98960 w 98960"/>
                <a:gd name="T13" fmla="*/ 5890 h 9764"/>
                <a:gd name="T14" fmla="*/ 98960 w 98960"/>
                <a:gd name="T15" fmla="*/ 1926 h 9764"/>
                <a:gd name="T16" fmla="*/ 72943 w 98960"/>
                <a:gd name="T17" fmla="*/ 7767 h 9764"/>
                <a:gd name="T18" fmla="*/ 46120 w 98960"/>
                <a:gd name="T19" fmla="*/ 3969 h 9764"/>
                <a:gd name="T20" fmla="*/ 15692 w 98960"/>
                <a:gd name="T21" fmla="*/ 0 h 9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5" name="Google Shape;1224;p29">
              <a:extLst>
                <a:ext uri="{FF2B5EF4-FFF2-40B4-BE49-F238E27FC236}">
                  <a16:creationId xmlns:a16="http://schemas.microsoft.com/office/drawing/2014/main" id="{74C7EB9F-30DA-C9E1-FCD3-00BF1313A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10139 w 34426"/>
                <a:gd name="T1" fmla="*/ 0 h 6753"/>
                <a:gd name="T2" fmla="*/ 1567 w 34426"/>
                <a:gd name="T3" fmla="*/ 466 h 6753"/>
                <a:gd name="T4" fmla="*/ 7 w 34426"/>
                <a:gd name="T5" fmla="*/ 706 h 6753"/>
                <a:gd name="T6" fmla="*/ 0 w 34426"/>
                <a:gd name="T7" fmla="*/ 706 h 6753"/>
                <a:gd name="T8" fmla="*/ 0 w 34426"/>
                <a:gd name="T9" fmla="*/ 6414 h 6753"/>
                <a:gd name="T10" fmla="*/ 15688 w 34426"/>
                <a:gd name="T11" fmla="*/ 5264 h 6753"/>
                <a:gd name="T12" fmla="*/ 34426 w 34426"/>
                <a:gd name="T13" fmla="*/ 6753 h 6753"/>
                <a:gd name="T14" fmla="*/ 8704 w 34426"/>
                <a:gd name="T15" fmla="*/ 2771 h 6753"/>
                <a:gd name="T16" fmla="*/ 19265 w 34426"/>
                <a:gd name="T17" fmla="*/ 395 h 6753"/>
                <a:gd name="T18" fmla="*/ 10139 w 34426"/>
                <a:gd name="T19" fmla="*/ 0 h 6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6" name="Google Shape;1225;p29">
              <a:extLst>
                <a:ext uri="{FF2B5EF4-FFF2-40B4-BE49-F238E27FC236}">
                  <a16:creationId xmlns:a16="http://schemas.microsoft.com/office/drawing/2014/main" id="{A9D02EA6-132D-EB39-5C99-5746D742C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3350 w 18882"/>
                <a:gd name="T1" fmla="*/ 1 h 4822"/>
                <a:gd name="T2" fmla="*/ 13350 w 18882"/>
                <a:gd name="T3" fmla="*/ 1 h 4822"/>
                <a:gd name="T4" fmla="*/ 0 w 18882"/>
                <a:gd name="T5" fmla="*/ 817 h 4822"/>
                <a:gd name="T6" fmla="*/ 0 w 18882"/>
                <a:gd name="T7" fmla="*/ 4821 h 4822"/>
                <a:gd name="T8" fmla="*/ 18881 w 18882"/>
                <a:gd name="T9" fmla="*/ 4821 h 4822"/>
                <a:gd name="T10" fmla="*/ 13350 w 18882"/>
                <a:gd name="T11" fmla="*/ 1 h 4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7" name="Google Shape;1226;p29">
              <a:extLst>
                <a:ext uri="{FF2B5EF4-FFF2-40B4-BE49-F238E27FC236}">
                  <a16:creationId xmlns:a16="http://schemas.microsoft.com/office/drawing/2014/main" id="{EEED04EF-2AEE-F133-3E55-CC1A254F0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5688 w 34431"/>
                <a:gd name="T1" fmla="*/ 1 h 5757"/>
                <a:gd name="T2" fmla="*/ 0 w 34431"/>
                <a:gd name="T3" fmla="*/ 1151 h 5757"/>
                <a:gd name="T4" fmla="*/ 0 w 34431"/>
                <a:gd name="T5" fmla="*/ 3380 h 5757"/>
                <a:gd name="T6" fmla="*/ 0 w 34431"/>
                <a:gd name="T7" fmla="*/ 5757 h 5757"/>
                <a:gd name="T8" fmla="*/ 13350 w 34431"/>
                <a:gd name="T9" fmla="*/ 4941 h 5757"/>
                <a:gd name="T10" fmla="*/ 30707 w 34431"/>
                <a:gd name="T11" fmla="*/ 1376 h 5757"/>
                <a:gd name="T12" fmla="*/ 34431 w 34431"/>
                <a:gd name="T13" fmla="*/ 1490 h 5757"/>
                <a:gd name="T14" fmla="*/ 15688 w 34431"/>
                <a:gd name="T15" fmla="*/ 1 h 5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8" name="Google Shape;1227;p29">
              <a:extLst>
                <a:ext uri="{FF2B5EF4-FFF2-40B4-BE49-F238E27FC236}">
                  <a16:creationId xmlns:a16="http://schemas.microsoft.com/office/drawing/2014/main" id="{8F3FE692-703F-E2D0-8D0A-480E4E41F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1 h 3814"/>
                <a:gd name="T2" fmla="*/ 17095 w 22331"/>
                <a:gd name="T3" fmla="*/ 3265 h 3814"/>
                <a:gd name="T4" fmla="*/ 19954 w 22331"/>
                <a:gd name="T5" fmla="*/ 3813 h 3814"/>
                <a:gd name="T6" fmla="*/ 0 w 22331"/>
                <a:gd name="T7" fmla="*/ 1 h 3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" name="Google Shape;1228;p29">
              <a:extLst>
                <a:ext uri="{FF2B5EF4-FFF2-40B4-BE49-F238E27FC236}">
                  <a16:creationId xmlns:a16="http://schemas.microsoft.com/office/drawing/2014/main" id="{07F676E4-7C77-C44E-CD8E-DD6E1ABFF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6768 w 16768"/>
                <a:gd name="T1" fmla="*/ 1 h 7259"/>
                <a:gd name="T2" fmla="*/ 0 w 16768"/>
                <a:gd name="T3" fmla="*/ 7258 h 7259"/>
                <a:gd name="T4" fmla="*/ 16768 w 16768"/>
                <a:gd name="T5" fmla="*/ 2028 h 7259"/>
                <a:gd name="T6" fmla="*/ 16768 w 16768"/>
                <a:gd name="T7" fmla="*/ 1 h 7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" name="Google Shape;1229;p29">
              <a:extLst>
                <a:ext uri="{FF2B5EF4-FFF2-40B4-BE49-F238E27FC236}">
                  <a16:creationId xmlns:a16="http://schemas.microsoft.com/office/drawing/2014/main" id="{3D5376B6-628A-2BA3-A4A7-8A65EA3C1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5747 w 5747"/>
                <a:gd name="T1" fmla="*/ 0 h 3874"/>
                <a:gd name="T2" fmla="*/ 4157 w 5747"/>
                <a:gd name="T3" fmla="*/ 663 h 3874"/>
                <a:gd name="T4" fmla="*/ 1 w 5747"/>
                <a:gd name="T5" fmla="*/ 3873 h 3874"/>
                <a:gd name="T6" fmla="*/ 5747 w 5747"/>
                <a:gd name="T7" fmla="*/ 3873 h 3874"/>
                <a:gd name="T8" fmla="*/ 5747 w 5747"/>
                <a:gd name="T9" fmla="*/ 0 h 3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1" name="Google Shape;1230;p29">
              <a:extLst>
                <a:ext uri="{FF2B5EF4-FFF2-40B4-BE49-F238E27FC236}">
                  <a16:creationId xmlns:a16="http://schemas.microsoft.com/office/drawing/2014/main" id="{DBDDA933-6DFF-A132-0712-DBC4A2D05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6768 w 16768"/>
                <a:gd name="T1" fmla="*/ 1 h 5232"/>
                <a:gd name="T2" fmla="*/ 0 w 16768"/>
                <a:gd name="T3" fmla="*/ 5231 h 5232"/>
                <a:gd name="T4" fmla="*/ 177 w 16768"/>
                <a:gd name="T5" fmla="*/ 5231 h 5232"/>
                <a:gd name="T6" fmla="*/ 14822 w 16768"/>
                <a:gd name="T7" fmla="*/ 2514 h 5232"/>
                <a:gd name="T8" fmla="*/ 14867 w 16768"/>
                <a:gd name="T9" fmla="*/ 2514 h 5232"/>
                <a:gd name="T10" fmla="*/ 15178 w 16768"/>
                <a:gd name="T11" fmla="*/ 4628 h 5232"/>
                <a:gd name="T12" fmla="*/ 16768 w 16768"/>
                <a:gd name="T13" fmla="*/ 3965 h 5232"/>
                <a:gd name="T14" fmla="*/ 16768 w 16768"/>
                <a:gd name="T15" fmla="*/ 1 h 5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</p:spTree>
    <p:extLst>
      <p:ext uri="{BB962C8B-B14F-4D97-AF65-F5344CB8AC3E}">
        <p14:creationId xmlns:p14="http://schemas.microsoft.com/office/powerpoint/2010/main" val="228671415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1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1232;p30">
            <a:extLst>
              <a:ext uri="{FF2B5EF4-FFF2-40B4-BE49-F238E27FC236}">
                <a16:creationId xmlns:a16="http://schemas.microsoft.com/office/drawing/2014/main" id="{D4F087D4-FD2A-41AD-2E18-F4E5AAC9D8F5}"/>
              </a:ext>
            </a:extLst>
          </p:cNvPr>
          <p:cNvGrpSpPr>
            <a:grpSpLocks/>
          </p:cNvGrpSpPr>
          <p:nvPr/>
        </p:nvGrpSpPr>
        <p:grpSpPr bwMode="auto">
          <a:xfrm>
            <a:off x="-5400675" y="-6353175"/>
            <a:ext cx="11171238" cy="11172825"/>
            <a:chOff x="5697325" y="814050"/>
            <a:chExt cx="926225" cy="926275"/>
          </a:xfrm>
        </p:grpSpPr>
        <p:sp>
          <p:nvSpPr>
            <p:cNvPr id="3" name="Google Shape;1233;p30">
              <a:extLst>
                <a:ext uri="{FF2B5EF4-FFF2-40B4-BE49-F238E27FC236}">
                  <a16:creationId xmlns:a16="http://schemas.microsoft.com/office/drawing/2014/main" id="{DF2FDAF9-189B-6B5A-FB9B-AA5724D8127B}"/>
                </a:ext>
              </a:extLst>
            </p:cNvPr>
            <p:cNvSpPr/>
            <p:nvPr/>
          </p:nvSpPr>
          <p:spPr>
            <a:xfrm>
              <a:off x="5740760" y="857481"/>
              <a:ext cx="839354" cy="839412"/>
            </a:xfrm>
            <a:custGeom>
              <a:avLst/>
              <a:gdLst/>
              <a:ahLst/>
              <a:cxnLst/>
              <a:rect l="l" t="t" r="r" b="b"/>
              <a:pathLst>
                <a:path w="33576" h="33577" extrusionOk="0">
                  <a:moveTo>
                    <a:pt x="16787" y="510"/>
                  </a:moveTo>
                  <a:cubicBezTo>
                    <a:pt x="19039" y="510"/>
                    <a:pt x="21175" y="964"/>
                    <a:pt x="23125" y="1786"/>
                  </a:cubicBezTo>
                  <a:cubicBezTo>
                    <a:pt x="26044" y="3024"/>
                    <a:pt x="28531" y="5089"/>
                    <a:pt x="30289" y="7685"/>
                  </a:cubicBezTo>
                  <a:cubicBezTo>
                    <a:pt x="32043" y="10287"/>
                    <a:pt x="33067" y="13414"/>
                    <a:pt x="33067" y="16788"/>
                  </a:cubicBezTo>
                  <a:cubicBezTo>
                    <a:pt x="33067" y="19039"/>
                    <a:pt x="32612" y="21175"/>
                    <a:pt x="31790" y="23126"/>
                  </a:cubicBezTo>
                  <a:cubicBezTo>
                    <a:pt x="30552" y="26046"/>
                    <a:pt x="28487" y="28531"/>
                    <a:pt x="25890" y="30290"/>
                  </a:cubicBezTo>
                  <a:cubicBezTo>
                    <a:pt x="23289" y="32042"/>
                    <a:pt x="20162" y="33067"/>
                    <a:pt x="16787" y="33067"/>
                  </a:cubicBezTo>
                  <a:cubicBezTo>
                    <a:pt x="14542" y="33067"/>
                    <a:pt x="12401" y="32612"/>
                    <a:pt x="10451" y="31790"/>
                  </a:cubicBezTo>
                  <a:cubicBezTo>
                    <a:pt x="7531" y="30553"/>
                    <a:pt x="5044" y="28488"/>
                    <a:pt x="3287" y="25892"/>
                  </a:cubicBezTo>
                  <a:cubicBezTo>
                    <a:pt x="1533" y="23290"/>
                    <a:pt x="509" y="20163"/>
                    <a:pt x="509" y="16788"/>
                  </a:cubicBezTo>
                  <a:cubicBezTo>
                    <a:pt x="509" y="14543"/>
                    <a:pt x="964" y="12401"/>
                    <a:pt x="1786" y="10451"/>
                  </a:cubicBezTo>
                  <a:cubicBezTo>
                    <a:pt x="3024" y="7531"/>
                    <a:pt x="5088" y="5046"/>
                    <a:pt x="7684" y="3287"/>
                  </a:cubicBezTo>
                  <a:cubicBezTo>
                    <a:pt x="10287" y="1535"/>
                    <a:pt x="13414" y="510"/>
                    <a:pt x="16787" y="510"/>
                  </a:cubicBezTo>
                  <a:close/>
                  <a:moveTo>
                    <a:pt x="16787" y="0"/>
                  </a:moveTo>
                  <a:cubicBezTo>
                    <a:pt x="14471" y="0"/>
                    <a:pt x="12264" y="471"/>
                    <a:pt x="10254" y="1320"/>
                  </a:cubicBezTo>
                  <a:cubicBezTo>
                    <a:pt x="7241" y="2597"/>
                    <a:pt x="4678" y="4722"/>
                    <a:pt x="2870" y="7400"/>
                  </a:cubicBezTo>
                  <a:cubicBezTo>
                    <a:pt x="1057" y="10084"/>
                    <a:pt x="0" y="13310"/>
                    <a:pt x="0" y="16788"/>
                  </a:cubicBezTo>
                  <a:cubicBezTo>
                    <a:pt x="0" y="19105"/>
                    <a:pt x="471" y="21313"/>
                    <a:pt x="1320" y="23323"/>
                  </a:cubicBezTo>
                  <a:cubicBezTo>
                    <a:pt x="2597" y="26335"/>
                    <a:pt x="4721" y="28898"/>
                    <a:pt x="7400" y="30706"/>
                  </a:cubicBezTo>
                  <a:cubicBezTo>
                    <a:pt x="10083" y="32520"/>
                    <a:pt x="13310" y="33577"/>
                    <a:pt x="16787" y="33577"/>
                  </a:cubicBezTo>
                  <a:cubicBezTo>
                    <a:pt x="19105" y="33577"/>
                    <a:pt x="21312" y="33105"/>
                    <a:pt x="23322" y="32257"/>
                  </a:cubicBezTo>
                  <a:cubicBezTo>
                    <a:pt x="26335" y="30980"/>
                    <a:pt x="28898" y="28855"/>
                    <a:pt x="30706" y="26177"/>
                  </a:cubicBezTo>
                  <a:cubicBezTo>
                    <a:pt x="32518" y="23498"/>
                    <a:pt x="33575" y="20267"/>
                    <a:pt x="33575" y="16788"/>
                  </a:cubicBezTo>
                  <a:cubicBezTo>
                    <a:pt x="33575" y="14471"/>
                    <a:pt x="33105" y="12264"/>
                    <a:pt x="32255" y="10254"/>
                  </a:cubicBezTo>
                  <a:cubicBezTo>
                    <a:pt x="30979" y="7241"/>
                    <a:pt x="28855" y="4678"/>
                    <a:pt x="26176" y="2870"/>
                  </a:cubicBezTo>
                  <a:cubicBezTo>
                    <a:pt x="23498" y="1057"/>
                    <a:pt x="20265" y="0"/>
                    <a:pt x="167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4" name="Google Shape;1234;p30">
              <a:extLst>
                <a:ext uri="{FF2B5EF4-FFF2-40B4-BE49-F238E27FC236}">
                  <a16:creationId xmlns:a16="http://schemas.microsoft.com/office/drawing/2014/main" id="{B5F47442-6002-1CC0-3189-5F551D6DAF2E}"/>
                </a:ext>
              </a:extLst>
            </p:cNvPr>
            <p:cNvSpPr/>
            <p:nvPr/>
          </p:nvSpPr>
          <p:spPr>
            <a:xfrm>
              <a:off x="5697325" y="814050"/>
              <a:ext cx="926225" cy="926275"/>
            </a:xfrm>
            <a:custGeom>
              <a:avLst/>
              <a:gdLst/>
              <a:ahLst/>
              <a:cxnLst/>
              <a:rect l="l" t="t" r="r" b="b"/>
              <a:pathLst>
                <a:path w="37049" h="37051" extrusionOk="0">
                  <a:moveTo>
                    <a:pt x="18524" y="511"/>
                  </a:moveTo>
                  <a:cubicBezTo>
                    <a:pt x="21011" y="511"/>
                    <a:pt x="23383" y="1014"/>
                    <a:pt x="25536" y="1924"/>
                  </a:cubicBezTo>
                  <a:cubicBezTo>
                    <a:pt x="28772" y="3293"/>
                    <a:pt x="31522" y="5577"/>
                    <a:pt x="33467" y="8452"/>
                  </a:cubicBezTo>
                  <a:cubicBezTo>
                    <a:pt x="35406" y="11328"/>
                    <a:pt x="36545" y="14795"/>
                    <a:pt x="36545" y="18525"/>
                  </a:cubicBezTo>
                  <a:cubicBezTo>
                    <a:pt x="36545" y="21013"/>
                    <a:pt x="36041" y="23384"/>
                    <a:pt x="35127" y="25536"/>
                  </a:cubicBezTo>
                  <a:cubicBezTo>
                    <a:pt x="33757" y="28774"/>
                    <a:pt x="31472" y="31522"/>
                    <a:pt x="28598" y="33468"/>
                  </a:cubicBezTo>
                  <a:cubicBezTo>
                    <a:pt x="25721" y="35412"/>
                    <a:pt x="22255" y="36545"/>
                    <a:pt x="18524" y="36545"/>
                  </a:cubicBezTo>
                  <a:cubicBezTo>
                    <a:pt x="16038" y="36545"/>
                    <a:pt x="13667" y="36042"/>
                    <a:pt x="11514" y="35127"/>
                  </a:cubicBezTo>
                  <a:cubicBezTo>
                    <a:pt x="8277" y="33757"/>
                    <a:pt x="5527" y="31474"/>
                    <a:pt x="3583" y="28598"/>
                  </a:cubicBezTo>
                  <a:cubicBezTo>
                    <a:pt x="1644" y="25723"/>
                    <a:pt x="504" y="22261"/>
                    <a:pt x="504" y="18525"/>
                  </a:cubicBezTo>
                  <a:cubicBezTo>
                    <a:pt x="504" y="16038"/>
                    <a:pt x="1014" y="13667"/>
                    <a:pt x="1923" y="11515"/>
                  </a:cubicBezTo>
                  <a:cubicBezTo>
                    <a:pt x="3293" y="8277"/>
                    <a:pt x="5576" y="5527"/>
                    <a:pt x="8452" y="3583"/>
                  </a:cubicBezTo>
                  <a:cubicBezTo>
                    <a:pt x="11327" y="1644"/>
                    <a:pt x="14795" y="511"/>
                    <a:pt x="18524" y="511"/>
                  </a:cubicBezTo>
                  <a:close/>
                  <a:moveTo>
                    <a:pt x="18524" y="1"/>
                  </a:moveTo>
                  <a:cubicBezTo>
                    <a:pt x="15967" y="1"/>
                    <a:pt x="13529" y="521"/>
                    <a:pt x="11317" y="1459"/>
                  </a:cubicBezTo>
                  <a:cubicBezTo>
                    <a:pt x="7992" y="2865"/>
                    <a:pt x="5160" y="5210"/>
                    <a:pt x="3166" y="8168"/>
                  </a:cubicBezTo>
                  <a:cubicBezTo>
                    <a:pt x="1167" y="11126"/>
                    <a:pt x="1" y="14691"/>
                    <a:pt x="1" y="18525"/>
                  </a:cubicBezTo>
                  <a:cubicBezTo>
                    <a:pt x="1" y="21084"/>
                    <a:pt x="521" y="23521"/>
                    <a:pt x="1457" y="25738"/>
                  </a:cubicBezTo>
                  <a:cubicBezTo>
                    <a:pt x="2860" y="29064"/>
                    <a:pt x="5209" y="31890"/>
                    <a:pt x="8167" y="33889"/>
                  </a:cubicBezTo>
                  <a:cubicBezTo>
                    <a:pt x="11125" y="35883"/>
                    <a:pt x="14691" y="37050"/>
                    <a:pt x="18524" y="37050"/>
                  </a:cubicBezTo>
                  <a:cubicBezTo>
                    <a:pt x="23640" y="37050"/>
                    <a:pt x="28274" y="34980"/>
                    <a:pt x="31626" y="31628"/>
                  </a:cubicBezTo>
                  <a:cubicBezTo>
                    <a:pt x="34973" y="28275"/>
                    <a:pt x="37049" y="23642"/>
                    <a:pt x="37049" y="18525"/>
                  </a:cubicBezTo>
                  <a:cubicBezTo>
                    <a:pt x="37049" y="13409"/>
                    <a:pt x="34973" y="8776"/>
                    <a:pt x="31626" y="5429"/>
                  </a:cubicBezTo>
                  <a:cubicBezTo>
                    <a:pt x="28274" y="2077"/>
                    <a:pt x="23640" y="1"/>
                    <a:pt x="185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5" name="Google Shape;1235;p30">
              <a:extLst>
                <a:ext uri="{FF2B5EF4-FFF2-40B4-BE49-F238E27FC236}">
                  <a16:creationId xmlns:a16="http://schemas.microsoft.com/office/drawing/2014/main" id="{61CD5E02-E5B5-8D86-1E82-AB801260EE1F}"/>
                </a:ext>
              </a:extLst>
            </p:cNvPr>
            <p:cNvSpPr/>
            <p:nvPr/>
          </p:nvSpPr>
          <p:spPr>
            <a:xfrm>
              <a:off x="5904761" y="1021468"/>
              <a:ext cx="511352" cy="511439"/>
            </a:xfrm>
            <a:custGeom>
              <a:avLst/>
              <a:gdLst/>
              <a:ahLst/>
              <a:cxnLst/>
              <a:rect l="l" t="t" r="r" b="b"/>
              <a:pathLst>
                <a:path w="20454" h="20453" extrusionOk="0">
                  <a:moveTo>
                    <a:pt x="10226" y="509"/>
                  </a:moveTo>
                  <a:cubicBezTo>
                    <a:pt x="11568" y="509"/>
                    <a:pt x="12845" y="778"/>
                    <a:pt x="14012" y="1271"/>
                  </a:cubicBezTo>
                  <a:cubicBezTo>
                    <a:pt x="15754" y="2011"/>
                    <a:pt x="17238" y="3242"/>
                    <a:pt x="18284" y="4793"/>
                  </a:cubicBezTo>
                  <a:cubicBezTo>
                    <a:pt x="19336" y="6343"/>
                    <a:pt x="19943" y="8211"/>
                    <a:pt x="19943" y="10226"/>
                  </a:cubicBezTo>
                  <a:cubicBezTo>
                    <a:pt x="19943" y="11569"/>
                    <a:pt x="19675" y="12845"/>
                    <a:pt x="19182" y="14011"/>
                  </a:cubicBezTo>
                  <a:cubicBezTo>
                    <a:pt x="18442" y="15753"/>
                    <a:pt x="17210" y="17237"/>
                    <a:pt x="15661" y="18283"/>
                  </a:cubicBezTo>
                  <a:cubicBezTo>
                    <a:pt x="14111" y="19335"/>
                    <a:pt x="12243" y="19944"/>
                    <a:pt x="10226" y="19944"/>
                  </a:cubicBezTo>
                  <a:cubicBezTo>
                    <a:pt x="8885" y="19944"/>
                    <a:pt x="7609" y="19674"/>
                    <a:pt x="6442" y="19181"/>
                  </a:cubicBezTo>
                  <a:cubicBezTo>
                    <a:pt x="4700" y="18442"/>
                    <a:pt x="3216" y="17209"/>
                    <a:pt x="2169" y="15660"/>
                  </a:cubicBezTo>
                  <a:cubicBezTo>
                    <a:pt x="1118" y="14110"/>
                    <a:pt x="510" y="12242"/>
                    <a:pt x="510" y="10226"/>
                  </a:cubicBezTo>
                  <a:cubicBezTo>
                    <a:pt x="510" y="8884"/>
                    <a:pt x="779" y="7608"/>
                    <a:pt x="1271" y="6442"/>
                  </a:cubicBezTo>
                  <a:cubicBezTo>
                    <a:pt x="2010" y="4700"/>
                    <a:pt x="3243" y="3216"/>
                    <a:pt x="4793" y="2170"/>
                  </a:cubicBezTo>
                  <a:cubicBezTo>
                    <a:pt x="6343" y="1123"/>
                    <a:pt x="8211" y="509"/>
                    <a:pt x="10226" y="509"/>
                  </a:cubicBezTo>
                  <a:close/>
                  <a:moveTo>
                    <a:pt x="10226" y="1"/>
                  </a:moveTo>
                  <a:cubicBezTo>
                    <a:pt x="8813" y="1"/>
                    <a:pt x="7472" y="291"/>
                    <a:pt x="6244" y="805"/>
                  </a:cubicBezTo>
                  <a:cubicBezTo>
                    <a:pt x="4409" y="1583"/>
                    <a:pt x="2849" y="2876"/>
                    <a:pt x="1747" y="4508"/>
                  </a:cubicBezTo>
                  <a:cubicBezTo>
                    <a:pt x="647" y="6141"/>
                    <a:pt x="0" y="8113"/>
                    <a:pt x="0" y="10226"/>
                  </a:cubicBezTo>
                  <a:cubicBezTo>
                    <a:pt x="0" y="11640"/>
                    <a:pt x="286" y="12982"/>
                    <a:pt x="806" y="14208"/>
                  </a:cubicBezTo>
                  <a:cubicBezTo>
                    <a:pt x="1583" y="16043"/>
                    <a:pt x="2877" y="17604"/>
                    <a:pt x="4508" y="18705"/>
                  </a:cubicBezTo>
                  <a:cubicBezTo>
                    <a:pt x="6141" y="19806"/>
                    <a:pt x="8112" y="20452"/>
                    <a:pt x="10226" y="20452"/>
                  </a:cubicBezTo>
                  <a:cubicBezTo>
                    <a:pt x="11639" y="20452"/>
                    <a:pt x="12981" y="20167"/>
                    <a:pt x="14209" y="19648"/>
                  </a:cubicBezTo>
                  <a:cubicBezTo>
                    <a:pt x="16043" y="18870"/>
                    <a:pt x="17605" y="17577"/>
                    <a:pt x="18705" y="15945"/>
                  </a:cubicBezTo>
                  <a:cubicBezTo>
                    <a:pt x="19807" y="14312"/>
                    <a:pt x="20453" y="12346"/>
                    <a:pt x="20453" y="10226"/>
                  </a:cubicBezTo>
                  <a:cubicBezTo>
                    <a:pt x="20453" y="8813"/>
                    <a:pt x="20168" y="7471"/>
                    <a:pt x="19648" y="6245"/>
                  </a:cubicBezTo>
                  <a:cubicBezTo>
                    <a:pt x="18869" y="4410"/>
                    <a:pt x="17577" y="2848"/>
                    <a:pt x="15944" y="1748"/>
                  </a:cubicBezTo>
                  <a:cubicBezTo>
                    <a:pt x="14313" y="646"/>
                    <a:pt x="12341" y="1"/>
                    <a:pt x="102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6" name="Google Shape;1236;p30">
              <a:extLst>
                <a:ext uri="{FF2B5EF4-FFF2-40B4-BE49-F238E27FC236}">
                  <a16:creationId xmlns:a16="http://schemas.microsoft.com/office/drawing/2014/main" id="{926A887B-DAE1-28D5-9BE0-F8CD4AEB2277}"/>
                </a:ext>
              </a:extLst>
            </p:cNvPr>
            <p:cNvSpPr/>
            <p:nvPr/>
          </p:nvSpPr>
          <p:spPr>
            <a:xfrm>
              <a:off x="5951751" y="1068322"/>
              <a:ext cx="417374" cy="417337"/>
            </a:xfrm>
            <a:custGeom>
              <a:avLst/>
              <a:gdLst/>
              <a:ahLst/>
              <a:cxnLst/>
              <a:rect l="l" t="t" r="r" b="b"/>
              <a:pathLst>
                <a:path w="16696" h="16691" extrusionOk="0">
                  <a:moveTo>
                    <a:pt x="8348" y="504"/>
                  </a:moveTo>
                  <a:cubicBezTo>
                    <a:pt x="9433" y="504"/>
                    <a:pt x="10463" y="724"/>
                    <a:pt x="11399" y="1124"/>
                  </a:cubicBezTo>
                  <a:cubicBezTo>
                    <a:pt x="12807" y="1715"/>
                    <a:pt x="14001" y="2711"/>
                    <a:pt x="14850" y="3960"/>
                  </a:cubicBezTo>
                  <a:cubicBezTo>
                    <a:pt x="15694" y="5214"/>
                    <a:pt x="16187" y="6721"/>
                    <a:pt x="16187" y="8343"/>
                  </a:cubicBezTo>
                  <a:cubicBezTo>
                    <a:pt x="16187" y="9427"/>
                    <a:pt x="15967" y="10457"/>
                    <a:pt x="15573" y="11393"/>
                  </a:cubicBezTo>
                  <a:cubicBezTo>
                    <a:pt x="14976" y="12801"/>
                    <a:pt x="13985" y="14001"/>
                    <a:pt x="12731" y="14843"/>
                  </a:cubicBezTo>
                  <a:cubicBezTo>
                    <a:pt x="11482" y="15687"/>
                    <a:pt x="9976" y="16180"/>
                    <a:pt x="8348" y="16186"/>
                  </a:cubicBezTo>
                  <a:cubicBezTo>
                    <a:pt x="7264" y="16186"/>
                    <a:pt x="6234" y="15961"/>
                    <a:pt x="5298" y="15566"/>
                  </a:cubicBezTo>
                  <a:cubicBezTo>
                    <a:pt x="3891" y="14970"/>
                    <a:pt x="2696" y="13978"/>
                    <a:pt x="1848" y="12730"/>
                  </a:cubicBezTo>
                  <a:cubicBezTo>
                    <a:pt x="1004" y="11476"/>
                    <a:pt x="511" y="9969"/>
                    <a:pt x="511" y="8343"/>
                  </a:cubicBezTo>
                  <a:cubicBezTo>
                    <a:pt x="511" y="7264"/>
                    <a:pt x="730" y="6233"/>
                    <a:pt x="1125" y="5292"/>
                  </a:cubicBezTo>
                  <a:cubicBezTo>
                    <a:pt x="1722" y="3889"/>
                    <a:pt x="2713" y="2690"/>
                    <a:pt x="3967" y="1847"/>
                  </a:cubicBezTo>
                  <a:cubicBezTo>
                    <a:pt x="5216" y="997"/>
                    <a:pt x="6722" y="504"/>
                    <a:pt x="8348" y="504"/>
                  </a:cubicBezTo>
                  <a:close/>
                  <a:moveTo>
                    <a:pt x="8348" y="1"/>
                  </a:moveTo>
                  <a:cubicBezTo>
                    <a:pt x="7198" y="1"/>
                    <a:pt x="6098" y="231"/>
                    <a:pt x="5101" y="653"/>
                  </a:cubicBezTo>
                  <a:cubicBezTo>
                    <a:pt x="3600" y="1288"/>
                    <a:pt x="2329" y="2345"/>
                    <a:pt x="1431" y="3676"/>
                  </a:cubicBezTo>
                  <a:cubicBezTo>
                    <a:pt x="527" y="5012"/>
                    <a:pt x="1" y="6617"/>
                    <a:pt x="1" y="8343"/>
                  </a:cubicBezTo>
                  <a:cubicBezTo>
                    <a:pt x="1" y="9498"/>
                    <a:pt x="237" y="10593"/>
                    <a:pt x="658" y="11590"/>
                  </a:cubicBezTo>
                  <a:cubicBezTo>
                    <a:pt x="1294" y="13091"/>
                    <a:pt x="2351" y="14368"/>
                    <a:pt x="3682" y="15265"/>
                  </a:cubicBezTo>
                  <a:cubicBezTo>
                    <a:pt x="5013" y="16165"/>
                    <a:pt x="6623" y="16690"/>
                    <a:pt x="8348" y="16690"/>
                  </a:cubicBezTo>
                  <a:cubicBezTo>
                    <a:pt x="9498" y="16690"/>
                    <a:pt x="10600" y="16454"/>
                    <a:pt x="11596" y="16033"/>
                  </a:cubicBezTo>
                  <a:cubicBezTo>
                    <a:pt x="13098" y="15402"/>
                    <a:pt x="14369" y="14340"/>
                    <a:pt x="15267" y="13010"/>
                  </a:cubicBezTo>
                  <a:cubicBezTo>
                    <a:pt x="16170" y="11678"/>
                    <a:pt x="16696" y="10073"/>
                    <a:pt x="16696" y="8343"/>
                  </a:cubicBezTo>
                  <a:cubicBezTo>
                    <a:pt x="16696" y="7193"/>
                    <a:pt x="16460" y="6096"/>
                    <a:pt x="16038" y="5095"/>
                  </a:cubicBezTo>
                  <a:cubicBezTo>
                    <a:pt x="15403" y="3599"/>
                    <a:pt x="14346" y="2322"/>
                    <a:pt x="13015" y="1425"/>
                  </a:cubicBezTo>
                  <a:cubicBezTo>
                    <a:pt x="11685" y="527"/>
                    <a:pt x="10074" y="1"/>
                    <a:pt x="83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7" name="Google Shape;1237;p30">
              <a:extLst>
                <a:ext uri="{FF2B5EF4-FFF2-40B4-BE49-F238E27FC236}">
                  <a16:creationId xmlns:a16="http://schemas.microsoft.com/office/drawing/2014/main" id="{3B073409-0D30-B474-7588-2D38E270E5B2}"/>
                </a:ext>
              </a:extLst>
            </p:cNvPr>
            <p:cNvSpPr/>
            <p:nvPr/>
          </p:nvSpPr>
          <p:spPr>
            <a:xfrm>
              <a:off x="5769980" y="904335"/>
              <a:ext cx="780914" cy="745705"/>
            </a:xfrm>
            <a:custGeom>
              <a:avLst/>
              <a:gdLst/>
              <a:ahLst/>
              <a:cxnLst/>
              <a:rect l="l" t="t" r="r" b="b"/>
              <a:pathLst>
                <a:path w="31234" h="29831" extrusionOk="0">
                  <a:moveTo>
                    <a:pt x="20042" y="504"/>
                  </a:moveTo>
                  <a:cubicBezTo>
                    <a:pt x="20125" y="504"/>
                    <a:pt x="20207" y="521"/>
                    <a:pt x="20289" y="544"/>
                  </a:cubicBezTo>
                  <a:cubicBezTo>
                    <a:pt x="20355" y="565"/>
                    <a:pt x="20414" y="597"/>
                    <a:pt x="20475" y="636"/>
                  </a:cubicBezTo>
                  <a:cubicBezTo>
                    <a:pt x="20590" y="708"/>
                    <a:pt x="20694" y="806"/>
                    <a:pt x="20798" y="943"/>
                  </a:cubicBezTo>
                  <a:cubicBezTo>
                    <a:pt x="20886" y="1058"/>
                    <a:pt x="20968" y="1194"/>
                    <a:pt x="21051" y="1353"/>
                  </a:cubicBezTo>
                  <a:cubicBezTo>
                    <a:pt x="21187" y="1622"/>
                    <a:pt x="21308" y="1945"/>
                    <a:pt x="21423" y="2285"/>
                  </a:cubicBezTo>
                  <a:cubicBezTo>
                    <a:pt x="21511" y="2542"/>
                    <a:pt x="21592" y="2805"/>
                    <a:pt x="21680" y="3068"/>
                  </a:cubicBezTo>
                  <a:cubicBezTo>
                    <a:pt x="21812" y="3462"/>
                    <a:pt x="21948" y="3851"/>
                    <a:pt x="22118" y="4197"/>
                  </a:cubicBezTo>
                  <a:cubicBezTo>
                    <a:pt x="22206" y="4366"/>
                    <a:pt x="22299" y="4531"/>
                    <a:pt x="22408" y="4673"/>
                  </a:cubicBezTo>
                  <a:cubicBezTo>
                    <a:pt x="22518" y="4816"/>
                    <a:pt x="22638" y="4947"/>
                    <a:pt x="22780" y="5051"/>
                  </a:cubicBezTo>
                  <a:cubicBezTo>
                    <a:pt x="22962" y="5183"/>
                    <a:pt x="23164" y="5269"/>
                    <a:pt x="23384" y="5330"/>
                  </a:cubicBezTo>
                  <a:cubicBezTo>
                    <a:pt x="23576" y="5385"/>
                    <a:pt x="23778" y="5423"/>
                    <a:pt x="23991" y="5446"/>
                  </a:cubicBezTo>
                  <a:cubicBezTo>
                    <a:pt x="24358" y="5489"/>
                    <a:pt x="24759" y="5494"/>
                    <a:pt x="25153" y="5499"/>
                  </a:cubicBezTo>
                  <a:cubicBezTo>
                    <a:pt x="25449" y="5499"/>
                    <a:pt x="25738" y="5499"/>
                    <a:pt x="26023" y="5506"/>
                  </a:cubicBezTo>
                  <a:cubicBezTo>
                    <a:pt x="26238" y="5511"/>
                    <a:pt x="26440" y="5522"/>
                    <a:pt x="26632" y="5539"/>
                  </a:cubicBezTo>
                  <a:cubicBezTo>
                    <a:pt x="26916" y="5572"/>
                    <a:pt x="27174" y="5620"/>
                    <a:pt x="27376" y="5703"/>
                  </a:cubicBezTo>
                  <a:cubicBezTo>
                    <a:pt x="27480" y="5747"/>
                    <a:pt x="27573" y="5790"/>
                    <a:pt x="27644" y="5845"/>
                  </a:cubicBezTo>
                  <a:cubicBezTo>
                    <a:pt x="27722" y="5900"/>
                    <a:pt x="27788" y="5960"/>
                    <a:pt x="27841" y="6037"/>
                  </a:cubicBezTo>
                  <a:cubicBezTo>
                    <a:pt x="27897" y="6119"/>
                    <a:pt x="27940" y="6207"/>
                    <a:pt x="27968" y="6316"/>
                  </a:cubicBezTo>
                  <a:cubicBezTo>
                    <a:pt x="28001" y="6420"/>
                    <a:pt x="28012" y="6541"/>
                    <a:pt x="28012" y="6677"/>
                  </a:cubicBezTo>
                  <a:cubicBezTo>
                    <a:pt x="28012" y="6930"/>
                    <a:pt x="27962" y="7225"/>
                    <a:pt x="27881" y="7537"/>
                  </a:cubicBezTo>
                  <a:cubicBezTo>
                    <a:pt x="27826" y="7779"/>
                    <a:pt x="27749" y="8025"/>
                    <a:pt x="27667" y="8282"/>
                  </a:cubicBezTo>
                  <a:cubicBezTo>
                    <a:pt x="27546" y="8666"/>
                    <a:pt x="27414" y="9055"/>
                    <a:pt x="27310" y="9443"/>
                  </a:cubicBezTo>
                  <a:cubicBezTo>
                    <a:pt x="27257" y="9635"/>
                    <a:pt x="27212" y="9827"/>
                    <a:pt x="27179" y="10014"/>
                  </a:cubicBezTo>
                  <a:cubicBezTo>
                    <a:pt x="27151" y="10199"/>
                    <a:pt x="27130" y="10386"/>
                    <a:pt x="27130" y="10567"/>
                  </a:cubicBezTo>
                  <a:cubicBezTo>
                    <a:pt x="27130" y="10764"/>
                    <a:pt x="27151" y="10961"/>
                    <a:pt x="27217" y="11147"/>
                  </a:cubicBezTo>
                  <a:cubicBezTo>
                    <a:pt x="27283" y="11356"/>
                    <a:pt x="27393" y="11541"/>
                    <a:pt x="27535" y="11717"/>
                  </a:cubicBezTo>
                  <a:cubicBezTo>
                    <a:pt x="27656" y="11875"/>
                    <a:pt x="27798" y="12018"/>
                    <a:pt x="27957" y="12160"/>
                  </a:cubicBezTo>
                  <a:cubicBezTo>
                    <a:pt x="28231" y="12407"/>
                    <a:pt x="28543" y="12643"/>
                    <a:pt x="28860" y="12873"/>
                  </a:cubicBezTo>
                  <a:cubicBezTo>
                    <a:pt x="29102" y="13048"/>
                    <a:pt x="29343" y="13217"/>
                    <a:pt x="29567" y="13393"/>
                  </a:cubicBezTo>
                  <a:cubicBezTo>
                    <a:pt x="29732" y="13518"/>
                    <a:pt x="29891" y="13650"/>
                    <a:pt x="30038" y="13781"/>
                  </a:cubicBezTo>
                  <a:cubicBezTo>
                    <a:pt x="30252" y="13973"/>
                    <a:pt x="30427" y="14170"/>
                    <a:pt x="30548" y="14357"/>
                  </a:cubicBezTo>
                  <a:cubicBezTo>
                    <a:pt x="30602" y="14455"/>
                    <a:pt x="30652" y="14549"/>
                    <a:pt x="30680" y="14642"/>
                  </a:cubicBezTo>
                  <a:cubicBezTo>
                    <a:pt x="30707" y="14734"/>
                    <a:pt x="30723" y="14822"/>
                    <a:pt x="30723" y="14915"/>
                  </a:cubicBezTo>
                  <a:cubicBezTo>
                    <a:pt x="30723" y="14986"/>
                    <a:pt x="30718" y="15057"/>
                    <a:pt x="30695" y="15128"/>
                  </a:cubicBezTo>
                  <a:cubicBezTo>
                    <a:pt x="30663" y="15260"/>
                    <a:pt x="30597" y="15398"/>
                    <a:pt x="30503" y="15535"/>
                  </a:cubicBezTo>
                  <a:cubicBezTo>
                    <a:pt x="30422" y="15661"/>
                    <a:pt x="30313" y="15780"/>
                    <a:pt x="30192" y="15907"/>
                  </a:cubicBezTo>
                  <a:cubicBezTo>
                    <a:pt x="29972" y="16121"/>
                    <a:pt x="29704" y="16334"/>
                    <a:pt x="29419" y="16553"/>
                  </a:cubicBezTo>
                  <a:cubicBezTo>
                    <a:pt x="29201" y="16712"/>
                    <a:pt x="28976" y="16877"/>
                    <a:pt x="28751" y="17041"/>
                  </a:cubicBezTo>
                  <a:cubicBezTo>
                    <a:pt x="28423" y="17282"/>
                    <a:pt x="28094" y="17534"/>
                    <a:pt x="27820" y="17797"/>
                  </a:cubicBezTo>
                  <a:cubicBezTo>
                    <a:pt x="27684" y="17934"/>
                    <a:pt x="27563" y="18070"/>
                    <a:pt x="27459" y="18218"/>
                  </a:cubicBezTo>
                  <a:cubicBezTo>
                    <a:pt x="27355" y="18361"/>
                    <a:pt x="27267" y="18520"/>
                    <a:pt x="27217" y="18684"/>
                  </a:cubicBezTo>
                  <a:cubicBezTo>
                    <a:pt x="27151" y="18870"/>
                    <a:pt x="27130" y="19067"/>
                    <a:pt x="27130" y="19264"/>
                  </a:cubicBezTo>
                  <a:cubicBezTo>
                    <a:pt x="27130" y="19587"/>
                    <a:pt x="27191" y="19921"/>
                    <a:pt x="27278" y="20262"/>
                  </a:cubicBezTo>
                  <a:cubicBezTo>
                    <a:pt x="27338" y="20518"/>
                    <a:pt x="27421" y="20776"/>
                    <a:pt x="27502" y="21033"/>
                  </a:cubicBezTo>
                  <a:cubicBezTo>
                    <a:pt x="27623" y="21422"/>
                    <a:pt x="27755" y="21812"/>
                    <a:pt x="27853" y="22173"/>
                  </a:cubicBezTo>
                  <a:cubicBezTo>
                    <a:pt x="27902" y="22353"/>
                    <a:pt x="27940" y="22529"/>
                    <a:pt x="27968" y="22694"/>
                  </a:cubicBezTo>
                  <a:cubicBezTo>
                    <a:pt x="27995" y="22858"/>
                    <a:pt x="28012" y="23010"/>
                    <a:pt x="28012" y="23154"/>
                  </a:cubicBezTo>
                  <a:cubicBezTo>
                    <a:pt x="28012" y="23290"/>
                    <a:pt x="28001" y="23410"/>
                    <a:pt x="27968" y="23515"/>
                  </a:cubicBezTo>
                  <a:cubicBezTo>
                    <a:pt x="27940" y="23624"/>
                    <a:pt x="27897" y="23718"/>
                    <a:pt x="27841" y="23799"/>
                  </a:cubicBezTo>
                  <a:cubicBezTo>
                    <a:pt x="27798" y="23854"/>
                    <a:pt x="27755" y="23903"/>
                    <a:pt x="27700" y="23948"/>
                  </a:cubicBezTo>
                  <a:cubicBezTo>
                    <a:pt x="27596" y="24029"/>
                    <a:pt x="27464" y="24100"/>
                    <a:pt x="27310" y="24155"/>
                  </a:cubicBezTo>
                  <a:cubicBezTo>
                    <a:pt x="27168" y="24205"/>
                    <a:pt x="27015" y="24238"/>
                    <a:pt x="26840" y="24265"/>
                  </a:cubicBezTo>
                  <a:cubicBezTo>
                    <a:pt x="26544" y="24309"/>
                    <a:pt x="26198" y="24325"/>
                    <a:pt x="25837" y="24330"/>
                  </a:cubicBezTo>
                  <a:cubicBezTo>
                    <a:pt x="25703" y="24334"/>
                    <a:pt x="25566" y="24334"/>
                    <a:pt x="25428" y="24334"/>
                  </a:cubicBezTo>
                  <a:cubicBezTo>
                    <a:pt x="25291" y="24334"/>
                    <a:pt x="25153" y="24334"/>
                    <a:pt x="25015" y="24337"/>
                  </a:cubicBezTo>
                  <a:cubicBezTo>
                    <a:pt x="24600" y="24337"/>
                    <a:pt x="24183" y="24353"/>
                    <a:pt x="23806" y="24408"/>
                  </a:cubicBezTo>
                  <a:cubicBezTo>
                    <a:pt x="23614" y="24441"/>
                    <a:pt x="23432" y="24479"/>
                    <a:pt x="23258" y="24539"/>
                  </a:cubicBezTo>
                  <a:cubicBezTo>
                    <a:pt x="23088" y="24600"/>
                    <a:pt x="22924" y="24676"/>
                    <a:pt x="22780" y="24780"/>
                  </a:cubicBezTo>
                  <a:cubicBezTo>
                    <a:pt x="22606" y="24911"/>
                    <a:pt x="22458" y="25076"/>
                    <a:pt x="22332" y="25268"/>
                  </a:cubicBezTo>
                  <a:cubicBezTo>
                    <a:pt x="22222" y="25432"/>
                    <a:pt x="22123" y="25612"/>
                    <a:pt x="22042" y="25804"/>
                  </a:cubicBezTo>
                  <a:cubicBezTo>
                    <a:pt x="21888" y="26144"/>
                    <a:pt x="21762" y="26516"/>
                    <a:pt x="21637" y="26894"/>
                  </a:cubicBezTo>
                  <a:cubicBezTo>
                    <a:pt x="21543" y="27174"/>
                    <a:pt x="21455" y="27452"/>
                    <a:pt x="21362" y="27722"/>
                  </a:cubicBezTo>
                  <a:cubicBezTo>
                    <a:pt x="21291" y="27919"/>
                    <a:pt x="21215" y="28110"/>
                    <a:pt x="21137" y="28286"/>
                  </a:cubicBezTo>
                  <a:cubicBezTo>
                    <a:pt x="21023" y="28554"/>
                    <a:pt x="20891" y="28779"/>
                    <a:pt x="20749" y="28948"/>
                  </a:cubicBezTo>
                  <a:cubicBezTo>
                    <a:pt x="20677" y="29036"/>
                    <a:pt x="20606" y="29107"/>
                    <a:pt x="20530" y="29161"/>
                  </a:cubicBezTo>
                  <a:cubicBezTo>
                    <a:pt x="20454" y="29216"/>
                    <a:pt x="20371" y="29260"/>
                    <a:pt x="20289" y="29287"/>
                  </a:cubicBezTo>
                  <a:cubicBezTo>
                    <a:pt x="20207" y="29315"/>
                    <a:pt x="20125" y="29326"/>
                    <a:pt x="20042" y="29326"/>
                  </a:cubicBezTo>
                  <a:cubicBezTo>
                    <a:pt x="19911" y="29326"/>
                    <a:pt x="19769" y="29299"/>
                    <a:pt x="19610" y="29244"/>
                  </a:cubicBezTo>
                  <a:cubicBezTo>
                    <a:pt x="19473" y="29194"/>
                    <a:pt x="19325" y="29128"/>
                    <a:pt x="19177" y="29047"/>
                  </a:cubicBezTo>
                  <a:cubicBezTo>
                    <a:pt x="18909" y="28905"/>
                    <a:pt x="18629" y="28713"/>
                    <a:pt x="18339" y="28511"/>
                  </a:cubicBezTo>
                  <a:cubicBezTo>
                    <a:pt x="18126" y="28357"/>
                    <a:pt x="17901" y="28192"/>
                    <a:pt x="17676" y="28033"/>
                  </a:cubicBezTo>
                  <a:cubicBezTo>
                    <a:pt x="17342" y="27798"/>
                    <a:pt x="17008" y="27568"/>
                    <a:pt x="16663" y="27398"/>
                  </a:cubicBezTo>
                  <a:cubicBezTo>
                    <a:pt x="16493" y="27310"/>
                    <a:pt x="16318" y="27239"/>
                    <a:pt x="16149" y="27189"/>
                  </a:cubicBezTo>
                  <a:cubicBezTo>
                    <a:pt x="15972" y="27136"/>
                    <a:pt x="15798" y="27108"/>
                    <a:pt x="15616" y="27108"/>
                  </a:cubicBezTo>
                  <a:cubicBezTo>
                    <a:pt x="15408" y="27108"/>
                    <a:pt x="15206" y="27146"/>
                    <a:pt x="15004" y="27217"/>
                  </a:cubicBezTo>
                  <a:cubicBezTo>
                    <a:pt x="14827" y="27272"/>
                    <a:pt x="14653" y="27354"/>
                    <a:pt x="14478" y="27447"/>
                  </a:cubicBezTo>
                  <a:cubicBezTo>
                    <a:pt x="14177" y="27606"/>
                    <a:pt x="13874" y="27809"/>
                    <a:pt x="13579" y="28018"/>
                  </a:cubicBezTo>
                  <a:cubicBezTo>
                    <a:pt x="13355" y="28175"/>
                    <a:pt x="13136" y="28340"/>
                    <a:pt x="12916" y="28493"/>
                  </a:cubicBezTo>
                  <a:cubicBezTo>
                    <a:pt x="12593" y="28723"/>
                    <a:pt x="12276" y="28938"/>
                    <a:pt x="11980" y="29090"/>
                  </a:cubicBezTo>
                  <a:cubicBezTo>
                    <a:pt x="11832" y="29168"/>
                    <a:pt x="11690" y="29222"/>
                    <a:pt x="11558" y="29266"/>
                  </a:cubicBezTo>
                  <a:cubicBezTo>
                    <a:pt x="11427" y="29305"/>
                    <a:pt x="11306" y="29326"/>
                    <a:pt x="11197" y="29326"/>
                  </a:cubicBezTo>
                  <a:cubicBezTo>
                    <a:pt x="11109" y="29326"/>
                    <a:pt x="11027" y="29315"/>
                    <a:pt x="10944" y="29287"/>
                  </a:cubicBezTo>
                  <a:cubicBezTo>
                    <a:pt x="10879" y="29266"/>
                    <a:pt x="10818" y="29239"/>
                    <a:pt x="10759" y="29201"/>
                  </a:cubicBezTo>
                  <a:cubicBezTo>
                    <a:pt x="10643" y="29123"/>
                    <a:pt x="10539" y="29025"/>
                    <a:pt x="10436" y="28888"/>
                  </a:cubicBezTo>
                  <a:cubicBezTo>
                    <a:pt x="10347" y="28773"/>
                    <a:pt x="10266" y="28635"/>
                    <a:pt x="10183" y="28483"/>
                  </a:cubicBezTo>
                  <a:cubicBezTo>
                    <a:pt x="10046" y="28208"/>
                    <a:pt x="9925" y="27886"/>
                    <a:pt x="9811" y="27546"/>
                  </a:cubicBezTo>
                  <a:cubicBezTo>
                    <a:pt x="9723" y="27288"/>
                    <a:pt x="9642" y="27025"/>
                    <a:pt x="9553" y="26762"/>
                  </a:cubicBezTo>
                  <a:cubicBezTo>
                    <a:pt x="9422" y="26368"/>
                    <a:pt x="9285" y="25980"/>
                    <a:pt x="9116" y="25634"/>
                  </a:cubicBezTo>
                  <a:cubicBezTo>
                    <a:pt x="9028" y="25465"/>
                    <a:pt x="8934" y="25306"/>
                    <a:pt x="8825" y="25158"/>
                  </a:cubicBezTo>
                  <a:cubicBezTo>
                    <a:pt x="8715" y="25015"/>
                    <a:pt x="8595" y="24884"/>
                    <a:pt x="8452" y="24780"/>
                  </a:cubicBezTo>
                  <a:cubicBezTo>
                    <a:pt x="8272" y="24648"/>
                    <a:pt x="8069" y="24560"/>
                    <a:pt x="7850" y="24501"/>
                  </a:cubicBezTo>
                  <a:cubicBezTo>
                    <a:pt x="7658" y="24446"/>
                    <a:pt x="7455" y="24408"/>
                    <a:pt x="7243" y="24385"/>
                  </a:cubicBezTo>
                  <a:cubicBezTo>
                    <a:pt x="6874" y="24342"/>
                    <a:pt x="6475" y="24337"/>
                    <a:pt x="6080" y="24337"/>
                  </a:cubicBezTo>
                  <a:cubicBezTo>
                    <a:pt x="5785" y="24330"/>
                    <a:pt x="5494" y="24337"/>
                    <a:pt x="5210" y="24325"/>
                  </a:cubicBezTo>
                  <a:cubicBezTo>
                    <a:pt x="4996" y="24320"/>
                    <a:pt x="4794" y="24309"/>
                    <a:pt x="4602" y="24292"/>
                  </a:cubicBezTo>
                  <a:cubicBezTo>
                    <a:pt x="4318" y="24259"/>
                    <a:pt x="4060" y="24211"/>
                    <a:pt x="3858" y="24128"/>
                  </a:cubicBezTo>
                  <a:cubicBezTo>
                    <a:pt x="3752" y="24090"/>
                    <a:pt x="3660" y="24041"/>
                    <a:pt x="3588" y="23986"/>
                  </a:cubicBezTo>
                  <a:cubicBezTo>
                    <a:pt x="3512" y="23931"/>
                    <a:pt x="3446" y="23870"/>
                    <a:pt x="3391" y="23799"/>
                  </a:cubicBezTo>
                  <a:cubicBezTo>
                    <a:pt x="3337" y="23718"/>
                    <a:pt x="3292" y="23624"/>
                    <a:pt x="3266" y="23515"/>
                  </a:cubicBezTo>
                  <a:cubicBezTo>
                    <a:pt x="3233" y="23410"/>
                    <a:pt x="3221" y="23290"/>
                    <a:pt x="3221" y="23154"/>
                  </a:cubicBezTo>
                  <a:cubicBezTo>
                    <a:pt x="3221" y="22901"/>
                    <a:pt x="3271" y="22611"/>
                    <a:pt x="3353" y="22293"/>
                  </a:cubicBezTo>
                  <a:cubicBezTo>
                    <a:pt x="3408" y="22052"/>
                    <a:pt x="3484" y="21806"/>
                    <a:pt x="3567" y="21549"/>
                  </a:cubicBezTo>
                  <a:cubicBezTo>
                    <a:pt x="3687" y="21165"/>
                    <a:pt x="3818" y="20776"/>
                    <a:pt x="3923" y="20387"/>
                  </a:cubicBezTo>
                  <a:cubicBezTo>
                    <a:pt x="3977" y="20196"/>
                    <a:pt x="4022" y="20004"/>
                    <a:pt x="4055" y="19817"/>
                  </a:cubicBezTo>
                  <a:cubicBezTo>
                    <a:pt x="4081" y="19631"/>
                    <a:pt x="4103" y="19445"/>
                    <a:pt x="4103" y="19264"/>
                  </a:cubicBezTo>
                  <a:cubicBezTo>
                    <a:pt x="4103" y="19067"/>
                    <a:pt x="4081" y="18870"/>
                    <a:pt x="4022" y="18684"/>
                  </a:cubicBezTo>
                  <a:cubicBezTo>
                    <a:pt x="3950" y="18475"/>
                    <a:pt x="3840" y="18290"/>
                    <a:pt x="3698" y="18114"/>
                  </a:cubicBezTo>
                  <a:cubicBezTo>
                    <a:pt x="3578" y="17961"/>
                    <a:pt x="3436" y="17813"/>
                    <a:pt x="3277" y="17671"/>
                  </a:cubicBezTo>
                  <a:cubicBezTo>
                    <a:pt x="3003" y="17424"/>
                    <a:pt x="2690" y="17188"/>
                    <a:pt x="2372" y="16958"/>
                  </a:cubicBezTo>
                  <a:cubicBezTo>
                    <a:pt x="2132" y="16783"/>
                    <a:pt x="1891" y="16614"/>
                    <a:pt x="1666" y="16438"/>
                  </a:cubicBezTo>
                  <a:cubicBezTo>
                    <a:pt x="1502" y="16312"/>
                    <a:pt x="1343" y="16180"/>
                    <a:pt x="1196" y="16055"/>
                  </a:cubicBezTo>
                  <a:cubicBezTo>
                    <a:pt x="981" y="15858"/>
                    <a:pt x="806" y="15661"/>
                    <a:pt x="686" y="15474"/>
                  </a:cubicBezTo>
                  <a:cubicBezTo>
                    <a:pt x="630" y="15376"/>
                    <a:pt x="582" y="15282"/>
                    <a:pt x="554" y="15189"/>
                  </a:cubicBezTo>
                  <a:cubicBezTo>
                    <a:pt x="526" y="15102"/>
                    <a:pt x="511" y="15009"/>
                    <a:pt x="511" y="14915"/>
                  </a:cubicBezTo>
                  <a:cubicBezTo>
                    <a:pt x="511" y="14845"/>
                    <a:pt x="516" y="14774"/>
                    <a:pt x="538" y="14701"/>
                  </a:cubicBezTo>
                  <a:cubicBezTo>
                    <a:pt x="571" y="14570"/>
                    <a:pt x="637" y="14433"/>
                    <a:pt x="729" y="14296"/>
                  </a:cubicBezTo>
                  <a:cubicBezTo>
                    <a:pt x="812" y="14170"/>
                    <a:pt x="921" y="14051"/>
                    <a:pt x="1042" y="13924"/>
                  </a:cubicBezTo>
                  <a:cubicBezTo>
                    <a:pt x="1261" y="13710"/>
                    <a:pt x="1529" y="13497"/>
                    <a:pt x="1813" y="13278"/>
                  </a:cubicBezTo>
                  <a:cubicBezTo>
                    <a:pt x="2033" y="13119"/>
                    <a:pt x="2258" y="12954"/>
                    <a:pt x="2483" y="12795"/>
                  </a:cubicBezTo>
                  <a:cubicBezTo>
                    <a:pt x="2811" y="12549"/>
                    <a:pt x="3140" y="12297"/>
                    <a:pt x="3413" y="12034"/>
                  </a:cubicBezTo>
                  <a:cubicBezTo>
                    <a:pt x="3550" y="11897"/>
                    <a:pt x="3671" y="11761"/>
                    <a:pt x="3775" y="11612"/>
                  </a:cubicBezTo>
                  <a:cubicBezTo>
                    <a:pt x="3879" y="11470"/>
                    <a:pt x="3967" y="11311"/>
                    <a:pt x="4022" y="11147"/>
                  </a:cubicBezTo>
                  <a:cubicBezTo>
                    <a:pt x="4081" y="10961"/>
                    <a:pt x="4103" y="10764"/>
                    <a:pt x="4103" y="10567"/>
                  </a:cubicBezTo>
                  <a:cubicBezTo>
                    <a:pt x="4103" y="10244"/>
                    <a:pt x="4043" y="9910"/>
                    <a:pt x="3956" y="9569"/>
                  </a:cubicBezTo>
                  <a:cubicBezTo>
                    <a:pt x="3896" y="9312"/>
                    <a:pt x="3813" y="9055"/>
                    <a:pt x="3731" y="8798"/>
                  </a:cubicBezTo>
                  <a:cubicBezTo>
                    <a:pt x="3610" y="8409"/>
                    <a:pt x="3479" y="8019"/>
                    <a:pt x="3380" y="7658"/>
                  </a:cubicBezTo>
                  <a:cubicBezTo>
                    <a:pt x="3332" y="7478"/>
                    <a:pt x="3292" y="7302"/>
                    <a:pt x="3266" y="7137"/>
                  </a:cubicBezTo>
                  <a:cubicBezTo>
                    <a:pt x="3238" y="6973"/>
                    <a:pt x="3221" y="6821"/>
                    <a:pt x="3221" y="6677"/>
                  </a:cubicBezTo>
                  <a:cubicBezTo>
                    <a:pt x="3221" y="6541"/>
                    <a:pt x="3233" y="6420"/>
                    <a:pt x="3266" y="6316"/>
                  </a:cubicBezTo>
                  <a:cubicBezTo>
                    <a:pt x="3292" y="6207"/>
                    <a:pt x="3337" y="6119"/>
                    <a:pt x="3391" y="6037"/>
                  </a:cubicBezTo>
                  <a:cubicBezTo>
                    <a:pt x="3436" y="5977"/>
                    <a:pt x="3479" y="5927"/>
                    <a:pt x="3534" y="5883"/>
                  </a:cubicBezTo>
                  <a:cubicBezTo>
                    <a:pt x="3638" y="5802"/>
                    <a:pt x="3769" y="5729"/>
                    <a:pt x="3929" y="5676"/>
                  </a:cubicBezTo>
                  <a:cubicBezTo>
                    <a:pt x="4065" y="5631"/>
                    <a:pt x="4219" y="5593"/>
                    <a:pt x="4394" y="5565"/>
                  </a:cubicBezTo>
                  <a:cubicBezTo>
                    <a:pt x="4690" y="5522"/>
                    <a:pt x="5034" y="5506"/>
                    <a:pt x="5396" y="5499"/>
                  </a:cubicBezTo>
                  <a:cubicBezTo>
                    <a:pt x="5530" y="5497"/>
                    <a:pt x="5667" y="5497"/>
                    <a:pt x="5805" y="5497"/>
                  </a:cubicBezTo>
                  <a:cubicBezTo>
                    <a:pt x="5942" y="5497"/>
                    <a:pt x="6080" y="5497"/>
                    <a:pt x="6217" y="5494"/>
                  </a:cubicBezTo>
                  <a:cubicBezTo>
                    <a:pt x="6634" y="5494"/>
                    <a:pt x="7051" y="5484"/>
                    <a:pt x="7428" y="5423"/>
                  </a:cubicBezTo>
                  <a:cubicBezTo>
                    <a:pt x="7620" y="5396"/>
                    <a:pt x="7801" y="5352"/>
                    <a:pt x="7976" y="5292"/>
                  </a:cubicBezTo>
                  <a:cubicBezTo>
                    <a:pt x="8146" y="5231"/>
                    <a:pt x="8310" y="5155"/>
                    <a:pt x="8452" y="5051"/>
                  </a:cubicBezTo>
                  <a:cubicBezTo>
                    <a:pt x="8628" y="4920"/>
                    <a:pt x="8775" y="4755"/>
                    <a:pt x="8901" y="4569"/>
                  </a:cubicBezTo>
                  <a:cubicBezTo>
                    <a:pt x="9011" y="4399"/>
                    <a:pt x="9109" y="4218"/>
                    <a:pt x="9192" y="4027"/>
                  </a:cubicBezTo>
                  <a:cubicBezTo>
                    <a:pt x="9346" y="3687"/>
                    <a:pt x="9471" y="3315"/>
                    <a:pt x="9597" y="2943"/>
                  </a:cubicBezTo>
                  <a:cubicBezTo>
                    <a:pt x="9690" y="2657"/>
                    <a:pt x="9778" y="2377"/>
                    <a:pt x="9872" y="2109"/>
                  </a:cubicBezTo>
                  <a:cubicBezTo>
                    <a:pt x="9943" y="1912"/>
                    <a:pt x="10019" y="1720"/>
                    <a:pt x="10095" y="1545"/>
                  </a:cubicBezTo>
                  <a:cubicBezTo>
                    <a:pt x="10211" y="1282"/>
                    <a:pt x="10342" y="1052"/>
                    <a:pt x="10484" y="883"/>
                  </a:cubicBezTo>
                  <a:cubicBezTo>
                    <a:pt x="10555" y="795"/>
                    <a:pt x="10627" y="724"/>
                    <a:pt x="10704" y="668"/>
                  </a:cubicBezTo>
                  <a:cubicBezTo>
                    <a:pt x="10780" y="615"/>
                    <a:pt x="10863" y="570"/>
                    <a:pt x="10944" y="544"/>
                  </a:cubicBezTo>
                  <a:cubicBezTo>
                    <a:pt x="11027" y="521"/>
                    <a:pt x="11109" y="504"/>
                    <a:pt x="11197" y="504"/>
                  </a:cubicBezTo>
                  <a:cubicBezTo>
                    <a:pt x="11323" y="504"/>
                    <a:pt x="11465" y="532"/>
                    <a:pt x="11624" y="587"/>
                  </a:cubicBezTo>
                  <a:cubicBezTo>
                    <a:pt x="11761" y="636"/>
                    <a:pt x="11909" y="701"/>
                    <a:pt x="12056" y="784"/>
                  </a:cubicBezTo>
                  <a:cubicBezTo>
                    <a:pt x="12325" y="926"/>
                    <a:pt x="12605" y="1118"/>
                    <a:pt x="12895" y="1320"/>
                  </a:cubicBezTo>
                  <a:cubicBezTo>
                    <a:pt x="13108" y="1480"/>
                    <a:pt x="13333" y="1639"/>
                    <a:pt x="13558" y="1798"/>
                  </a:cubicBezTo>
                  <a:cubicBezTo>
                    <a:pt x="13891" y="2033"/>
                    <a:pt x="14231" y="2263"/>
                    <a:pt x="14571" y="2433"/>
                  </a:cubicBezTo>
                  <a:cubicBezTo>
                    <a:pt x="14741" y="2521"/>
                    <a:pt x="14916" y="2592"/>
                    <a:pt x="15085" y="2640"/>
                  </a:cubicBezTo>
                  <a:cubicBezTo>
                    <a:pt x="15261" y="2695"/>
                    <a:pt x="15436" y="2723"/>
                    <a:pt x="15616" y="2723"/>
                  </a:cubicBezTo>
                  <a:cubicBezTo>
                    <a:pt x="15825" y="2723"/>
                    <a:pt x="16028" y="2685"/>
                    <a:pt x="16230" y="2614"/>
                  </a:cubicBezTo>
                  <a:cubicBezTo>
                    <a:pt x="16405" y="2559"/>
                    <a:pt x="16581" y="2476"/>
                    <a:pt x="16756" y="2389"/>
                  </a:cubicBezTo>
                  <a:cubicBezTo>
                    <a:pt x="17057" y="2225"/>
                    <a:pt x="17358" y="2022"/>
                    <a:pt x="17654" y="1813"/>
                  </a:cubicBezTo>
                  <a:cubicBezTo>
                    <a:pt x="17879" y="1654"/>
                    <a:pt x="18098" y="1497"/>
                    <a:pt x="18318" y="1338"/>
                  </a:cubicBezTo>
                  <a:cubicBezTo>
                    <a:pt x="18646" y="1108"/>
                    <a:pt x="18958" y="893"/>
                    <a:pt x="19254" y="741"/>
                  </a:cubicBezTo>
                  <a:cubicBezTo>
                    <a:pt x="19402" y="668"/>
                    <a:pt x="19544" y="609"/>
                    <a:pt x="19676" y="565"/>
                  </a:cubicBezTo>
                  <a:cubicBezTo>
                    <a:pt x="19807" y="526"/>
                    <a:pt x="19928" y="504"/>
                    <a:pt x="20042" y="504"/>
                  </a:cubicBezTo>
                  <a:close/>
                  <a:moveTo>
                    <a:pt x="11197" y="1"/>
                  </a:moveTo>
                  <a:cubicBezTo>
                    <a:pt x="11060" y="1"/>
                    <a:pt x="10923" y="18"/>
                    <a:pt x="10792" y="61"/>
                  </a:cubicBezTo>
                  <a:cubicBezTo>
                    <a:pt x="10681" y="99"/>
                    <a:pt x="10578" y="149"/>
                    <a:pt x="10484" y="203"/>
                  </a:cubicBezTo>
                  <a:cubicBezTo>
                    <a:pt x="10309" y="319"/>
                    <a:pt x="10161" y="466"/>
                    <a:pt x="10029" y="636"/>
                  </a:cubicBezTo>
                  <a:cubicBezTo>
                    <a:pt x="9920" y="784"/>
                    <a:pt x="9822" y="948"/>
                    <a:pt x="9734" y="1123"/>
                  </a:cubicBezTo>
                  <a:cubicBezTo>
                    <a:pt x="9581" y="1431"/>
                    <a:pt x="9450" y="1775"/>
                    <a:pt x="9334" y="2121"/>
                  </a:cubicBezTo>
                  <a:cubicBezTo>
                    <a:pt x="9241" y="2384"/>
                    <a:pt x="9159" y="2652"/>
                    <a:pt x="9071" y="2910"/>
                  </a:cubicBezTo>
                  <a:cubicBezTo>
                    <a:pt x="8945" y="3298"/>
                    <a:pt x="8813" y="3666"/>
                    <a:pt x="8661" y="3967"/>
                  </a:cubicBezTo>
                  <a:cubicBezTo>
                    <a:pt x="8583" y="4119"/>
                    <a:pt x="8507" y="4257"/>
                    <a:pt x="8419" y="4372"/>
                  </a:cubicBezTo>
                  <a:cubicBezTo>
                    <a:pt x="8338" y="4481"/>
                    <a:pt x="8244" y="4574"/>
                    <a:pt x="8151" y="4640"/>
                  </a:cubicBezTo>
                  <a:cubicBezTo>
                    <a:pt x="8036" y="4728"/>
                    <a:pt x="7888" y="4794"/>
                    <a:pt x="7708" y="4842"/>
                  </a:cubicBezTo>
                  <a:cubicBezTo>
                    <a:pt x="7554" y="4892"/>
                    <a:pt x="7379" y="4920"/>
                    <a:pt x="7187" y="4941"/>
                  </a:cubicBezTo>
                  <a:cubicBezTo>
                    <a:pt x="6848" y="4980"/>
                    <a:pt x="6470" y="4991"/>
                    <a:pt x="6080" y="4991"/>
                  </a:cubicBezTo>
                  <a:cubicBezTo>
                    <a:pt x="5790" y="4991"/>
                    <a:pt x="5489" y="4991"/>
                    <a:pt x="5198" y="4996"/>
                  </a:cubicBezTo>
                  <a:cubicBezTo>
                    <a:pt x="4975" y="5001"/>
                    <a:pt x="4761" y="5013"/>
                    <a:pt x="4553" y="5034"/>
                  </a:cubicBezTo>
                  <a:cubicBezTo>
                    <a:pt x="4235" y="5067"/>
                    <a:pt x="3939" y="5127"/>
                    <a:pt x="3666" y="5231"/>
                  </a:cubicBezTo>
                  <a:cubicBezTo>
                    <a:pt x="3534" y="5286"/>
                    <a:pt x="3408" y="5352"/>
                    <a:pt x="3292" y="5434"/>
                  </a:cubicBezTo>
                  <a:cubicBezTo>
                    <a:pt x="3173" y="5517"/>
                    <a:pt x="3069" y="5620"/>
                    <a:pt x="2986" y="5736"/>
                  </a:cubicBezTo>
                  <a:cubicBezTo>
                    <a:pt x="2882" y="5873"/>
                    <a:pt x="2816" y="6025"/>
                    <a:pt x="2773" y="6184"/>
                  </a:cubicBezTo>
                  <a:cubicBezTo>
                    <a:pt x="2728" y="6343"/>
                    <a:pt x="2713" y="6508"/>
                    <a:pt x="2713" y="6677"/>
                  </a:cubicBezTo>
                  <a:cubicBezTo>
                    <a:pt x="2713" y="6995"/>
                    <a:pt x="2773" y="7324"/>
                    <a:pt x="2860" y="7663"/>
                  </a:cubicBezTo>
                  <a:cubicBezTo>
                    <a:pt x="2926" y="7916"/>
                    <a:pt x="3003" y="8178"/>
                    <a:pt x="3085" y="8436"/>
                  </a:cubicBezTo>
                  <a:cubicBezTo>
                    <a:pt x="3206" y="8825"/>
                    <a:pt x="3337" y="9208"/>
                    <a:pt x="3436" y="9575"/>
                  </a:cubicBezTo>
                  <a:cubicBezTo>
                    <a:pt x="3484" y="9756"/>
                    <a:pt x="3522" y="9931"/>
                    <a:pt x="3550" y="10095"/>
                  </a:cubicBezTo>
                  <a:cubicBezTo>
                    <a:pt x="3578" y="10265"/>
                    <a:pt x="3595" y="10424"/>
                    <a:pt x="3595" y="10567"/>
                  </a:cubicBezTo>
                  <a:cubicBezTo>
                    <a:pt x="3595" y="10725"/>
                    <a:pt x="3578" y="10868"/>
                    <a:pt x="3539" y="10988"/>
                  </a:cubicBezTo>
                  <a:cubicBezTo>
                    <a:pt x="3496" y="11119"/>
                    <a:pt x="3413" y="11262"/>
                    <a:pt x="3304" y="11404"/>
                  </a:cubicBezTo>
                  <a:cubicBezTo>
                    <a:pt x="3206" y="11531"/>
                    <a:pt x="3079" y="11657"/>
                    <a:pt x="2937" y="11783"/>
                  </a:cubicBezTo>
                  <a:cubicBezTo>
                    <a:pt x="2690" y="12006"/>
                    <a:pt x="2384" y="12236"/>
                    <a:pt x="2071" y="12461"/>
                  </a:cubicBezTo>
                  <a:cubicBezTo>
                    <a:pt x="1836" y="12637"/>
                    <a:pt x="1595" y="12812"/>
                    <a:pt x="1360" y="12987"/>
                  </a:cubicBezTo>
                  <a:cubicBezTo>
                    <a:pt x="1184" y="13124"/>
                    <a:pt x="1014" y="13262"/>
                    <a:pt x="855" y="13404"/>
                  </a:cubicBezTo>
                  <a:cubicBezTo>
                    <a:pt x="620" y="13617"/>
                    <a:pt x="412" y="13842"/>
                    <a:pt x="258" y="14094"/>
                  </a:cubicBezTo>
                  <a:cubicBezTo>
                    <a:pt x="182" y="14215"/>
                    <a:pt x="116" y="14346"/>
                    <a:pt x="72" y="14483"/>
                  </a:cubicBezTo>
                  <a:cubicBezTo>
                    <a:pt x="28" y="14620"/>
                    <a:pt x="1" y="14767"/>
                    <a:pt x="1" y="14915"/>
                  </a:cubicBezTo>
                  <a:cubicBezTo>
                    <a:pt x="1" y="15030"/>
                    <a:pt x="18" y="15146"/>
                    <a:pt x="45" y="15255"/>
                  </a:cubicBezTo>
                  <a:cubicBezTo>
                    <a:pt x="94" y="15457"/>
                    <a:pt x="193" y="15649"/>
                    <a:pt x="314" y="15825"/>
                  </a:cubicBezTo>
                  <a:cubicBezTo>
                    <a:pt x="417" y="15978"/>
                    <a:pt x="544" y="16126"/>
                    <a:pt x="686" y="16263"/>
                  </a:cubicBezTo>
                  <a:cubicBezTo>
                    <a:pt x="926" y="16509"/>
                    <a:pt x="1217" y="16734"/>
                    <a:pt x="1512" y="16958"/>
                  </a:cubicBezTo>
                  <a:cubicBezTo>
                    <a:pt x="1732" y="17123"/>
                    <a:pt x="1962" y="17287"/>
                    <a:pt x="2181" y="17446"/>
                  </a:cubicBezTo>
                  <a:cubicBezTo>
                    <a:pt x="2510" y="17687"/>
                    <a:pt x="2816" y="17928"/>
                    <a:pt x="3057" y="18164"/>
                  </a:cubicBezTo>
                  <a:cubicBezTo>
                    <a:pt x="3178" y="18278"/>
                    <a:pt x="3282" y="18394"/>
                    <a:pt x="3365" y="18508"/>
                  </a:cubicBezTo>
                  <a:cubicBezTo>
                    <a:pt x="3446" y="18624"/>
                    <a:pt x="3501" y="18733"/>
                    <a:pt x="3539" y="18842"/>
                  </a:cubicBezTo>
                  <a:cubicBezTo>
                    <a:pt x="3578" y="18963"/>
                    <a:pt x="3595" y="19105"/>
                    <a:pt x="3595" y="19264"/>
                  </a:cubicBezTo>
                  <a:cubicBezTo>
                    <a:pt x="3595" y="19522"/>
                    <a:pt x="3545" y="19817"/>
                    <a:pt x="3468" y="20136"/>
                  </a:cubicBezTo>
                  <a:cubicBezTo>
                    <a:pt x="3408" y="20376"/>
                    <a:pt x="3332" y="20629"/>
                    <a:pt x="3249" y="20880"/>
                  </a:cubicBezTo>
                  <a:cubicBezTo>
                    <a:pt x="3128" y="21263"/>
                    <a:pt x="2997" y="21658"/>
                    <a:pt x="2893" y="22042"/>
                  </a:cubicBezTo>
                  <a:cubicBezTo>
                    <a:pt x="2839" y="22234"/>
                    <a:pt x="2794" y="22419"/>
                    <a:pt x="2766" y="22606"/>
                  </a:cubicBezTo>
                  <a:cubicBezTo>
                    <a:pt x="2734" y="22792"/>
                    <a:pt x="2713" y="22978"/>
                    <a:pt x="2713" y="23154"/>
                  </a:cubicBezTo>
                  <a:cubicBezTo>
                    <a:pt x="2713" y="23323"/>
                    <a:pt x="2728" y="23488"/>
                    <a:pt x="2773" y="23647"/>
                  </a:cubicBezTo>
                  <a:cubicBezTo>
                    <a:pt x="2816" y="23804"/>
                    <a:pt x="2882" y="23958"/>
                    <a:pt x="2986" y="24095"/>
                  </a:cubicBezTo>
                  <a:cubicBezTo>
                    <a:pt x="3052" y="24188"/>
                    <a:pt x="3128" y="24271"/>
                    <a:pt x="3216" y="24337"/>
                  </a:cubicBezTo>
                  <a:cubicBezTo>
                    <a:pt x="3375" y="24468"/>
                    <a:pt x="3562" y="24567"/>
                    <a:pt x="3759" y="24633"/>
                  </a:cubicBezTo>
                  <a:cubicBezTo>
                    <a:pt x="3934" y="24692"/>
                    <a:pt x="4120" y="24736"/>
                    <a:pt x="4318" y="24764"/>
                  </a:cubicBezTo>
                  <a:cubicBezTo>
                    <a:pt x="4657" y="24818"/>
                    <a:pt x="5018" y="24835"/>
                    <a:pt x="5385" y="24835"/>
                  </a:cubicBezTo>
                  <a:cubicBezTo>
                    <a:pt x="5665" y="24840"/>
                    <a:pt x="5944" y="24840"/>
                    <a:pt x="6217" y="24840"/>
                  </a:cubicBezTo>
                  <a:cubicBezTo>
                    <a:pt x="6623" y="24846"/>
                    <a:pt x="7018" y="24856"/>
                    <a:pt x="7352" y="24911"/>
                  </a:cubicBezTo>
                  <a:cubicBezTo>
                    <a:pt x="7521" y="24934"/>
                    <a:pt x="7675" y="24972"/>
                    <a:pt x="7812" y="25015"/>
                  </a:cubicBezTo>
                  <a:cubicBezTo>
                    <a:pt x="7943" y="25065"/>
                    <a:pt x="8058" y="25119"/>
                    <a:pt x="8151" y="25191"/>
                  </a:cubicBezTo>
                  <a:cubicBezTo>
                    <a:pt x="8267" y="25273"/>
                    <a:pt x="8376" y="25394"/>
                    <a:pt x="8479" y="25546"/>
                  </a:cubicBezTo>
                  <a:cubicBezTo>
                    <a:pt x="8568" y="25678"/>
                    <a:pt x="8656" y="25837"/>
                    <a:pt x="8732" y="26013"/>
                  </a:cubicBezTo>
                  <a:cubicBezTo>
                    <a:pt x="8869" y="26319"/>
                    <a:pt x="8995" y="26681"/>
                    <a:pt x="9116" y="27047"/>
                  </a:cubicBezTo>
                  <a:cubicBezTo>
                    <a:pt x="9208" y="27327"/>
                    <a:pt x="9296" y="27611"/>
                    <a:pt x="9394" y="27891"/>
                  </a:cubicBezTo>
                  <a:cubicBezTo>
                    <a:pt x="9465" y="28099"/>
                    <a:pt x="9548" y="28302"/>
                    <a:pt x="9630" y="28493"/>
                  </a:cubicBezTo>
                  <a:cubicBezTo>
                    <a:pt x="9761" y="28784"/>
                    <a:pt x="9910" y="29052"/>
                    <a:pt x="10095" y="29277"/>
                  </a:cubicBezTo>
                  <a:cubicBezTo>
                    <a:pt x="10188" y="29386"/>
                    <a:pt x="10292" y="29485"/>
                    <a:pt x="10408" y="29573"/>
                  </a:cubicBezTo>
                  <a:cubicBezTo>
                    <a:pt x="10522" y="29654"/>
                    <a:pt x="10649" y="29726"/>
                    <a:pt x="10792" y="29770"/>
                  </a:cubicBezTo>
                  <a:cubicBezTo>
                    <a:pt x="10923" y="29813"/>
                    <a:pt x="11060" y="29830"/>
                    <a:pt x="11197" y="29830"/>
                  </a:cubicBezTo>
                  <a:cubicBezTo>
                    <a:pt x="11394" y="29830"/>
                    <a:pt x="11591" y="29792"/>
                    <a:pt x="11788" y="29720"/>
                  </a:cubicBezTo>
                  <a:cubicBezTo>
                    <a:pt x="11958" y="29666"/>
                    <a:pt x="12127" y="29583"/>
                    <a:pt x="12297" y="29490"/>
                  </a:cubicBezTo>
                  <a:cubicBezTo>
                    <a:pt x="12593" y="29332"/>
                    <a:pt x="12895" y="29128"/>
                    <a:pt x="13184" y="28921"/>
                  </a:cubicBezTo>
                  <a:cubicBezTo>
                    <a:pt x="13409" y="28762"/>
                    <a:pt x="13629" y="28603"/>
                    <a:pt x="13848" y="28450"/>
                  </a:cubicBezTo>
                  <a:cubicBezTo>
                    <a:pt x="14177" y="28215"/>
                    <a:pt x="14494" y="28000"/>
                    <a:pt x="14795" y="27853"/>
                  </a:cubicBezTo>
                  <a:cubicBezTo>
                    <a:pt x="14948" y="27776"/>
                    <a:pt x="15090" y="27715"/>
                    <a:pt x="15234" y="27677"/>
                  </a:cubicBezTo>
                  <a:cubicBezTo>
                    <a:pt x="15370" y="27634"/>
                    <a:pt x="15497" y="27611"/>
                    <a:pt x="15616" y="27611"/>
                  </a:cubicBezTo>
                  <a:cubicBezTo>
                    <a:pt x="15754" y="27611"/>
                    <a:pt x="15907" y="27644"/>
                    <a:pt x="16071" y="27694"/>
                  </a:cubicBezTo>
                  <a:cubicBezTo>
                    <a:pt x="16214" y="27743"/>
                    <a:pt x="16362" y="27809"/>
                    <a:pt x="16515" y="27891"/>
                  </a:cubicBezTo>
                  <a:cubicBezTo>
                    <a:pt x="16789" y="28039"/>
                    <a:pt x="17074" y="28225"/>
                    <a:pt x="17365" y="28433"/>
                  </a:cubicBezTo>
                  <a:cubicBezTo>
                    <a:pt x="17583" y="28587"/>
                    <a:pt x="17802" y="28746"/>
                    <a:pt x="18022" y="28905"/>
                  </a:cubicBezTo>
                  <a:cubicBezTo>
                    <a:pt x="18356" y="29140"/>
                    <a:pt x="18690" y="29370"/>
                    <a:pt x="19023" y="29540"/>
                  </a:cubicBezTo>
                  <a:cubicBezTo>
                    <a:pt x="19188" y="29628"/>
                    <a:pt x="19357" y="29699"/>
                    <a:pt x="19527" y="29748"/>
                  </a:cubicBezTo>
                  <a:cubicBezTo>
                    <a:pt x="19698" y="29803"/>
                    <a:pt x="19867" y="29830"/>
                    <a:pt x="20042" y="29830"/>
                  </a:cubicBezTo>
                  <a:cubicBezTo>
                    <a:pt x="20174" y="29830"/>
                    <a:pt x="20310" y="29813"/>
                    <a:pt x="20442" y="29770"/>
                  </a:cubicBezTo>
                  <a:cubicBezTo>
                    <a:pt x="20552" y="29737"/>
                    <a:pt x="20656" y="29687"/>
                    <a:pt x="20749" y="29628"/>
                  </a:cubicBezTo>
                  <a:cubicBezTo>
                    <a:pt x="20924" y="29512"/>
                    <a:pt x="21072" y="29365"/>
                    <a:pt x="21203" y="29194"/>
                  </a:cubicBezTo>
                  <a:cubicBezTo>
                    <a:pt x="21313" y="29047"/>
                    <a:pt x="21412" y="28883"/>
                    <a:pt x="21499" y="28708"/>
                  </a:cubicBezTo>
                  <a:cubicBezTo>
                    <a:pt x="21653" y="28400"/>
                    <a:pt x="21784" y="28061"/>
                    <a:pt x="21900" y="27710"/>
                  </a:cubicBezTo>
                  <a:cubicBezTo>
                    <a:pt x="21992" y="27447"/>
                    <a:pt x="22075" y="27179"/>
                    <a:pt x="22163" y="26921"/>
                  </a:cubicBezTo>
                  <a:cubicBezTo>
                    <a:pt x="22288" y="26532"/>
                    <a:pt x="22419" y="26165"/>
                    <a:pt x="22573" y="25864"/>
                  </a:cubicBezTo>
                  <a:cubicBezTo>
                    <a:pt x="22649" y="25711"/>
                    <a:pt x="22727" y="25574"/>
                    <a:pt x="22813" y="25465"/>
                  </a:cubicBezTo>
                  <a:cubicBezTo>
                    <a:pt x="22896" y="25349"/>
                    <a:pt x="22989" y="25257"/>
                    <a:pt x="23083" y="25191"/>
                  </a:cubicBezTo>
                  <a:cubicBezTo>
                    <a:pt x="23197" y="25103"/>
                    <a:pt x="23346" y="25037"/>
                    <a:pt x="23526" y="24988"/>
                  </a:cubicBezTo>
                  <a:cubicBezTo>
                    <a:pt x="23680" y="24939"/>
                    <a:pt x="23854" y="24911"/>
                    <a:pt x="24046" y="24889"/>
                  </a:cubicBezTo>
                  <a:cubicBezTo>
                    <a:pt x="24386" y="24851"/>
                    <a:pt x="24764" y="24840"/>
                    <a:pt x="25153" y="24840"/>
                  </a:cubicBezTo>
                  <a:cubicBezTo>
                    <a:pt x="25442" y="24840"/>
                    <a:pt x="25745" y="24840"/>
                    <a:pt x="26034" y="24835"/>
                  </a:cubicBezTo>
                  <a:cubicBezTo>
                    <a:pt x="26259" y="24830"/>
                    <a:pt x="26473" y="24818"/>
                    <a:pt x="26686" y="24797"/>
                  </a:cubicBezTo>
                  <a:cubicBezTo>
                    <a:pt x="26999" y="24764"/>
                    <a:pt x="27295" y="24704"/>
                    <a:pt x="27568" y="24600"/>
                  </a:cubicBezTo>
                  <a:cubicBezTo>
                    <a:pt x="27700" y="24545"/>
                    <a:pt x="27826" y="24479"/>
                    <a:pt x="27940" y="24396"/>
                  </a:cubicBezTo>
                  <a:cubicBezTo>
                    <a:pt x="28061" y="24314"/>
                    <a:pt x="28165" y="24216"/>
                    <a:pt x="28248" y="24095"/>
                  </a:cubicBezTo>
                  <a:cubicBezTo>
                    <a:pt x="28352" y="23958"/>
                    <a:pt x="28417" y="23804"/>
                    <a:pt x="28461" y="23647"/>
                  </a:cubicBezTo>
                  <a:cubicBezTo>
                    <a:pt x="28505" y="23488"/>
                    <a:pt x="28521" y="23323"/>
                    <a:pt x="28521" y="23154"/>
                  </a:cubicBezTo>
                  <a:cubicBezTo>
                    <a:pt x="28521" y="22836"/>
                    <a:pt x="28461" y="22507"/>
                    <a:pt x="28374" y="22168"/>
                  </a:cubicBezTo>
                  <a:cubicBezTo>
                    <a:pt x="28308" y="21915"/>
                    <a:pt x="28231" y="21653"/>
                    <a:pt x="28149" y="21395"/>
                  </a:cubicBezTo>
                  <a:cubicBezTo>
                    <a:pt x="28028" y="21011"/>
                    <a:pt x="27897" y="20623"/>
                    <a:pt x="27798" y="20255"/>
                  </a:cubicBezTo>
                  <a:cubicBezTo>
                    <a:pt x="27749" y="20075"/>
                    <a:pt x="27710" y="19900"/>
                    <a:pt x="27684" y="19736"/>
                  </a:cubicBezTo>
                  <a:cubicBezTo>
                    <a:pt x="27656" y="19565"/>
                    <a:pt x="27639" y="19413"/>
                    <a:pt x="27639" y="19264"/>
                  </a:cubicBezTo>
                  <a:cubicBezTo>
                    <a:pt x="27639" y="19105"/>
                    <a:pt x="27656" y="18963"/>
                    <a:pt x="27700" y="18842"/>
                  </a:cubicBezTo>
                  <a:cubicBezTo>
                    <a:pt x="27738" y="18711"/>
                    <a:pt x="27820" y="18569"/>
                    <a:pt x="27930" y="18427"/>
                  </a:cubicBezTo>
                  <a:cubicBezTo>
                    <a:pt x="28028" y="18300"/>
                    <a:pt x="28154" y="18174"/>
                    <a:pt x="28296" y="18048"/>
                  </a:cubicBezTo>
                  <a:cubicBezTo>
                    <a:pt x="28543" y="17823"/>
                    <a:pt x="28850" y="17600"/>
                    <a:pt x="29163" y="17370"/>
                  </a:cubicBezTo>
                  <a:cubicBezTo>
                    <a:pt x="29398" y="17194"/>
                    <a:pt x="29638" y="17019"/>
                    <a:pt x="29874" y="16844"/>
                  </a:cubicBezTo>
                  <a:cubicBezTo>
                    <a:pt x="30050" y="16706"/>
                    <a:pt x="30220" y="16569"/>
                    <a:pt x="30379" y="16427"/>
                  </a:cubicBezTo>
                  <a:cubicBezTo>
                    <a:pt x="30614" y="16213"/>
                    <a:pt x="30822" y="15989"/>
                    <a:pt x="30975" y="15742"/>
                  </a:cubicBezTo>
                  <a:cubicBezTo>
                    <a:pt x="31052" y="15616"/>
                    <a:pt x="31117" y="15485"/>
                    <a:pt x="31161" y="15348"/>
                  </a:cubicBezTo>
                  <a:cubicBezTo>
                    <a:pt x="31205" y="15211"/>
                    <a:pt x="31233" y="15063"/>
                    <a:pt x="31233" y="14915"/>
                  </a:cubicBezTo>
                  <a:cubicBezTo>
                    <a:pt x="31233" y="14800"/>
                    <a:pt x="31216" y="14685"/>
                    <a:pt x="31188" y="14576"/>
                  </a:cubicBezTo>
                  <a:cubicBezTo>
                    <a:pt x="31140" y="14373"/>
                    <a:pt x="31041" y="14187"/>
                    <a:pt x="30920" y="14006"/>
                  </a:cubicBezTo>
                  <a:cubicBezTo>
                    <a:pt x="30816" y="13853"/>
                    <a:pt x="30690" y="13710"/>
                    <a:pt x="30548" y="13568"/>
                  </a:cubicBezTo>
                  <a:cubicBezTo>
                    <a:pt x="30306" y="13321"/>
                    <a:pt x="30017" y="13097"/>
                    <a:pt x="29721" y="12873"/>
                  </a:cubicBezTo>
                  <a:cubicBezTo>
                    <a:pt x="29502" y="12708"/>
                    <a:pt x="29272" y="12544"/>
                    <a:pt x="29052" y="12385"/>
                  </a:cubicBezTo>
                  <a:cubicBezTo>
                    <a:pt x="28724" y="12144"/>
                    <a:pt x="28417" y="11908"/>
                    <a:pt x="28177" y="11673"/>
                  </a:cubicBezTo>
                  <a:cubicBezTo>
                    <a:pt x="28056" y="11553"/>
                    <a:pt x="27952" y="11437"/>
                    <a:pt x="27869" y="11323"/>
                  </a:cubicBezTo>
                  <a:cubicBezTo>
                    <a:pt x="27788" y="11207"/>
                    <a:pt x="27732" y="11098"/>
                    <a:pt x="27700" y="10988"/>
                  </a:cubicBezTo>
                  <a:cubicBezTo>
                    <a:pt x="27656" y="10868"/>
                    <a:pt x="27639" y="10725"/>
                    <a:pt x="27639" y="10567"/>
                  </a:cubicBezTo>
                  <a:cubicBezTo>
                    <a:pt x="27639" y="10309"/>
                    <a:pt x="27689" y="10014"/>
                    <a:pt x="27765" y="9695"/>
                  </a:cubicBezTo>
                  <a:cubicBezTo>
                    <a:pt x="27826" y="9455"/>
                    <a:pt x="27902" y="9202"/>
                    <a:pt x="27985" y="8950"/>
                  </a:cubicBezTo>
                  <a:cubicBezTo>
                    <a:pt x="28104" y="8568"/>
                    <a:pt x="28236" y="8173"/>
                    <a:pt x="28341" y="7789"/>
                  </a:cubicBezTo>
                  <a:cubicBezTo>
                    <a:pt x="28395" y="7597"/>
                    <a:pt x="28440" y="7412"/>
                    <a:pt x="28466" y="7225"/>
                  </a:cubicBezTo>
                  <a:cubicBezTo>
                    <a:pt x="28499" y="7039"/>
                    <a:pt x="28521" y="6853"/>
                    <a:pt x="28521" y="6677"/>
                  </a:cubicBezTo>
                  <a:cubicBezTo>
                    <a:pt x="28521" y="6508"/>
                    <a:pt x="28505" y="6343"/>
                    <a:pt x="28461" y="6184"/>
                  </a:cubicBezTo>
                  <a:cubicBezTo>
                    <a:pt x="28417" y="6025"/>
                    <a:pt x="28352" y="5873"/>
                    <a:pt x="28248" y="5736"/>
                  </a:cubicBezTo>
                  <a:cubicBezTo>
                    <a:pt x="28182" y="5643"/>
                    <a:pt x="28104" y="5565"/>
                    <a:pt x="28018" y="5494"/>
                  </a:cubicBezTo>
                  <a:cubicBezTo>
                    <a:pt x="27859" y="5363"/>
                    <a:pt x="27672" y="5264"/>
                    <a:pt x="27475" y="5198"/>
                  </a:cubicBezTo>
                  <a:cubicBezTo>
                    <a:pt x="27300" y="5138"/>
                    <a:pt x="27113" y="5095"/>
                    <a:pt x="26916" y="5067"/>
                  </a:cubicBezTo>
                  <a:cubicBezTo>
                    <a:pt x="26577" y="5013"/>
                    <a:pt x="26215" y="5001"/>
                    <a:pt x="25849" y="4996"/>
                  </a:cubicBezTo>
                  <a:cubicBezTo>
                    <a:pt x="25569" y="4991"/>
                    <a:pt x="25290" y="4991"/>
                    <a:pt x="25015" y="4991"/>
                  </a:cubicBezTo>
                  <a:cubicBezTo>
                    <a:pt x="24610" y="4985"/>
                    <a:pt x="24216" y="4974"/>
                    <a:pt x="23882" y="4920"/>
                  </a:cubicBezTo>
                  <a:cubicBezTo>
                    <a:pt x="23712" y="4897"/>
                    <a:pt x="23559" y="4859"/>
                    <a:pt x="23422" y="4816"/>
                  </a:cubicBezTo>
                  <a:cubicBezTo>
                    <a:pt x="23291" y="4766"/>
                    <a:pt x="23175" y="4711"/>
                    <a:pt x="23083" y="4640"/>
                  </a:cubicBezTo>
                  <a:cubicBezTo>
                    <a:pt x="22967" y="4558"/>
                    <a:pt x="22858" y="4437"/>
                    <a:pt x="22754" y="4283"/>
                  </a:cubicBezTo>
                  <a:cubicBezTo>
                    <a:pt x="22666" y="4152"/>
                    <a:pt x="22578" y="3994"/>
                    <a:pt x="22502" y="3818"/>
                  </a:cubicBezTo>
                  <a:cubicBezTo>
                    <a:pt x="22365" y="3512"/>
                    <a:pt x="22239" y="3150"/>
                    <a:pt x="22118" y="2784"/>
                  </a:cubicBezTo>
                  <a:cubicBezTo>
                    <a:pt x="22025" y="2504"/>
                    <a:pt x="21938" y="2220"/>
                    <a:pt x="21839" y="1940"/>
                  </a:cubicBezTo>
                  <a:cubicBezTo>
                    <a:pt x="21768" y="1732"/>
                    <a:pt x="21685" y="1529"/>
                    <a:pt x="21604" y="1338"/>
                  </a:cubicBezTo>
                  <a:cubicBezTo>
                    <a:pt x="21472" y="1047"/>
                    <a:pt x="21324" y="779"/>
                    <a:pt x="21137" y="559"/>
                  </a:cubicBezTo>
                  <a:cubicBezTo>
                    <a:pt x="21045" y="445"/>
                    <a:pt x="20947" y="346"/>
                    <a:pt x="20826" y="258"/>
                  </a:cubicBezTo>
                  <a:cubicBezTo>
                    <a:pt x="20710" y="176"/>
                    <a:pt x="20585" y="105"/>
                    <a:pt x="20442" y="61"/>
                  </a:cubicBezTo>
                  <a:cubicBezTo>
                    <a:pt x="20310" y="18"/>
                    <a:pt x="20174" y="1"/>
                    <a:pt x="20042" y="1"/>
                  </a:cubicBezTo>
                  <a:cubicBezTo>
                    <a:pt x="19840" y="1"/>
                    <a:pt x="19643" y="39"/>
                    <a:pt x="19445" y="110"/>
                  </a:cubicBezTo>
                  <a:cubicBezTo>
                    <a:pt x="19276" y="165"/>
                    <a:pt x="19106" y="248"/>
                    <a:pt x="18935" y="340"/>
                  </a:cubicBezTo>
                  <a:cubicBezTo>
                    <a:pt x="18640" y="499"/>
                    <a:pt x="18339" y="701"/>
                    <a:pt x="18048" y="910"/>
                  </a:cubicBezTo>
                  <a:cubicBezTo>
                    <a:pt x="17825" y="1069"/>
                    <a:pt x="17605" y="1227"/>
                    <a:pt x="17386" y="1386"/>
                  </a:cubicBezTo>
                  <a:cubicBezTo>
                    <a:pt x="17057" y="1616"/>
                    <a:pt x="16740" y="1831"/>
                    <a:pt x="16438" y="1978"/>
                  </a:cubicBezTo>
                  <a:cubicBezTo>
                    <a:pt x="16285" y="2055"/>
                    <a:pt x="16142" y="2114"/>
                    <a:pt x="16000" y="2159"/>
                  </a:cubicBezTo>
                  <a:cubicBezTo>
                    <a:pt x="15863" y="2197"/>
                    <a:pt x="15737" y="2220"/>
                    <a:pt x="15616" y="2220"/>
                  </a:cubicBezTo>
                  <a:cubicBezTo>
                    <a:pt x="15479" y="2220"/>
                    <a:pt x="15327" y="2192"/>
                    <a:pt x="15163" y="2137"/>
                  </a:cubicBezTo>
                  <a:cubicBezTo>
                    <a:pt x="15019" y="2088"/>
                    <a:pt x="14872" y="2022"/>
                    <a:pt x="14718" y="1940"/>
                  </a:cubicBezTo>
                  <a:cubicBezTo>
                    <a:pt x="14445" y="1798"/>
                    <a:pt x="14160" y="1606"/>
                    <a:pt x="13869" y="1398"/>
                  </a:cubicBezTo>
                  <a:cubicBezTo>
                    <a:pt x="13651" y="1244"/>
                    <a:pt x="13431" y="1085"/>
                    <a:pt x="13212" y="926"/>
                  </a:cubicBezTo>
                  <a:cubicBezTo>
                    <a:pt x="12878" y="691"/>
                    <a:pt x="12544" y="466"/>
                    <a:pt x="12210" y="291"/>
                  </a:cubicBezTo>
                  <a:cubicBezTo>
                    <a:pt x="12046" y="203"/>
                    <a:pt x="11876" y="132"/>
                    <a:pt x="11705" y="83"/>
                  </a:cubicBezTo>
                  <a:cubicBezTo>
                    <a:pt x="11536" y="28"/>
                    <a:pt x="11366" y="1"/>
                    <a:pt x="11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8" name="Google Shape;1238;p30">
              <a:extLst>
                <a:ext uri="{FF2B5EF4-FFF2-40B4-BE49-F238E27FC236}">
                  <a16:creationId xmlns:a16="http://schemas.microsoft.com/office/drawing/2014/main" id="{5452020C-88A5-213A-EF50-F471C03A3D03}"/>
                </a:ext>
              </a:extLst>
            </p:cNvPr>
            <p:cNvSpPr/>
            <p:nvPr/>
          </p:nvSpPr>
          <p:spPr>
            <a:xfrm>
              <a:off x="6040201" y="957505"/>
              <a:ext cx="57256" cy="57119"/>
            </a:xfrm>
            <a:custGeom>
              <a:avLst/>
              <a:gdLst/>
              <a:ahLst/>
              <a:cxnLst/>
              <a:rect l="l" t="t" r="r" b="b"/>
              <a:pathLst>
                <a:path w="2291" h="2289" extrusionOk="0">
                  <a:moveTo>
                    <a:pt x="1146" y="504"/>
                  </a:moveTo>
                  <a:cubicBezTo>
                    <a:pt x="1234" y="504"/>
                    <a:pt x="1315" y="526"/>
                    <a:pt x="1391" y="559"/>
                  </a:cubicBezTo>
                  <a:cubicBezTo>
                    <a:pt x="1507" y="602"/>
                    <a:pt x="1606" y="685"/>
                    <a:pt x="1677" y="789"/>
                  </a:cubicBezTo>
                  <a:cubicBezTo>
                    <a:pt x="1742" y="893"/>
                    <a:pt x="1780" y="1014"/>
                    <a:pt x="1786" y="1145"/>
                  </a:cubicBezTo>
                  <a:cubicBezTo>
                    <a:pt x="1780" y="1232"/>
                    <a:pt x="1765" y="1320"/>
                    <a:pt x="1732" y="1391"/>
                  </a:cubicBezTo>
                  <a:cubicBezTo>
                    <a:pt x="1687" y="1507"/>
                    <a:pt x="1606" y="1605"/>
                    <a:pt x="1502" y="1676"/>
                  </a:cubicBezTo>
                  <a:cubicBezTo>
                    <a:pt x="1398" y="1742"/>
                    <a:pt x="1277" y="1785"/>
                    <a:pt x="1146" y="1785"/>
                  </a:cubicBezTo>
                  <a:cubicBezTo>
                    <a:pt x="1057" y="1785"/>
                    <a:pt x="971" y="1763"/>
                    <a:pt x="893" y="1737"/>
                  </a:cubicBezTo>
                  <a:cubicBezTo>
                    <a:pt x="784" y="1687"/>
                    <a:pt x="685" y="1605"/>
                    <a:pt x="614" y="1500"/>
                  </a:cubicBezTo>
                  <a:cubicBezTo>
                    <a:pt x="543" y="1402"/>
                    <a:pt x="504" y="1277"/>
                    <a:pt x="504" y="1145"/>
                  </a:cubicBezTo>
                  <a:cubicBezTo>
                    <a:pt x="504" y="1057"/>
                    <a:pt x="521" y="974"/>
                    <a:pt x="554" y="898"/>
                  </a:cubicBezTo>
                  <a:cubicBezTo>
                    <a:pt x="603" y="784"/>
                    <a:pt x="685" y="685"/>
                    <a:pt x="789" y="613"/>
                  </a:cubicBezTo>
                  <a:cubicBezTo>
                    <a:pt x="888" y="547"/>
                    <a:pt x="1014" y="504"/>
                    <a:pt x="1146" y="504"/>
                  </a:cubicBezTo>
                  <a:close/>
                  <a:moveTo>
                    <a:pt x="1146" y="0"/>
                  </a:moveTo>
                  <a:cubicBezTo>
                    <a:pt x="986" y="0"/>
                    <a:pt x="833" y="33"/>
                    <a:pt x="696" y="87"/>
                  </a:cubicBezTo>
                  <a:cubicBezTo>
                    <a:pt x="494" y="175"/>
                    <a:pt x="319" y="324"/>
                    <a:pt x="192" y="504"/>
                  </a:cubicBezTo>
                  <a:cubicBezTo>
                    <a:pt x="72" y="685"/>
                    <a:pt x="1" y="909"/>
                    <a:pt x="1" y="1145"/>
                  </a:cubicBezTo>
                  <a:cubicBezTo>
                    <a:pt x="1" y="1303"/>
                    <a:pt x="33" y="1452"/>
                    <a:pt x="89" y="1594"/>
                  </a:cubicBezTo>
                  <a:cubicBezTo>
                    <a:pt x="175" y="1796"/>
                    <a:pt x="319" y="1972"/>
                    <a:pt x="504" y="2098"/>
                  </a:cubicBezTo>
                  <a:cubicBezTo>
                    <a:pt x="685" y="2218"/>
                    <a:pt x="910" y="2289"/>
                    <a:pt x="1146" y="2289"/>
                  </a:cubicBezTo>
                  <a:cubicBezTo>
                    <a:pt x="1305" y="2289"/>
                    <a:pt x="1452" y="2256"/>
                    <a:pt x="1589" y="2202"/>
                  </a:cubicBezTo>
                  <a:cubicBezTo>
                    <a:pt x="1798" y="2114"/>
                    <a:pt x="1972" y="1967"/>
                    <a:pt x="2093" y="1785"/>
                  </a:cubicBezTo>
                  <a:cubicBezTo>
                    <a:pt x="2220" y="1605"/>
                    <a:pt x="2291" y="1381"/>
                    <a:pt x="2291" y="1145"/>
                  </a:cubicBezTo>
                  <a:cubicBezTo>
                    <a:pt x="2291" y="986"/>
                    <a:pt x="2258" y="838"/>
                    <a:pt x="2202" y="701"/>
                  </a:cubicBezTo>
                  <a:cubicBezTo>
                    <a:pt x="2114" y="493"/>
                    <a:pt x="1967" y="317"/>
                    <a:pt x="1786" y="197"/>
                  </a:cubicBezTo>
                  <a:cubicBezTo>
                    <a:pt x="1606" y="71"/>
                    <a:pt x="1381" y="0"/>
                    <a:pt x="11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9" name="Google Shape;1239;p30">
              <a:extLst>
                <a:ext uri="{FF2B5EF4-FFF2-40B4-BE49-F238E27FC236}">
                  <a16:creationId xmlns:a16="http://schemas.microsoft.com/office/drawing/2014/main" id="{FC1194B8-650B-0D54-4809-3B4DC7C4F9F4}"/>
                </a:ext>
              </a:extLst>
            </p:cNvPr>
            <p:cNvSpPr/>
            <p:nvPr/>
          </p:nvSpPr>
          <p:spPr>
            <a:xfrm>
              <a:off x="6226972" y="957505"/>
              <a:ext cx="57387" cy="57119"/>
            </a:xfrm>
            <a:custGeom>
              <a:avLst/>
              <a:gdLst/>
              <a:ahLst/>
              <a:cxnLst/>
              <a:rect l="l" t="t" r="r" b="b"/>
              <a:pathLst>
                <a:path w="2296" h="2289" extrusionOk="0">
                  <a:moveTo>
                    <a:pt x="1150" y="504"/>
                  </a:moveTo>
                  <a:cubicBezTo>
                    <a:pt x="1238" y="504"/>
                    <a:pt x="1321" y="526"/>
                    <a:pt x="1398" y="559"/>
                  </a:cubicBezTo>
                  <a:cubicBezTo>
                    <a:pt x="1512" y="602"/>
                    <a:pt x="1610" y="685"/>
                    <a:pt x="1676" y="789"/>
                  </a:cubicBezTo>
                  <a:cubicBezTo>
                    <a:pt x="1748" y="893"/>
                    <a:pt x="1787" y="1014"/>
                    <a:pt x="1787" y="1145"/>
                  </a:cubicBezTo>
                  <a:cubicBezTo>
                    <a:pt x="1787" y="1232"/>
                    <a:pt x="1770" y="1320"/>
                    <a:pt x="1737" y="1391"/>
                  </a:cubicBezTo>
                  <a:cubicBezTo>
                    <a:pt x="1688" y="1507"/>
                    <a:pt x="1605" y="1605"/>
                    <a:pt x="1507" y="1676"/>
                  </a:cubicBezTo>
                  <a:cubicBezTo>
                    <a:pt x="1403" y="1742"/>
                    <a:pt x="1282" y="1785"/>
                    <a:pt x="1150" y="1785"/>
                  </a:cubicBezTo>
                  <a:cubicBezTo>
                    <a:pt x="1058" y="1785"/>
                    <a:pt x="976" y="1763"/>
                    <a:pt x="899" y="1737"/>
                  </a:cubicBezTo>
                  <a:cubicBezTo>
                    <a:pt x="784" y="1687"/>
                    <a:pt x="685" y="1605"/>
                    <a:pt x="619" y="1500"/>
                  </a:cubicBezTo>
                  <a:cubicBezTo>
                    <a:pt x="548" y="1402"/>
                    <a:pt x="510" y="1277"/>
                    <a:pt x="510" y="1145"/>
                  </a:cubicBezTo>
                  <a:cubicBezTo>
                    <a:pt x="510" y="1057"/>
                    <a:pt x="526" y="974"/>
                    <a:pt x="559" y="898"/>
                  </a:cubicBezTo>
                  <a:cubicBezTo>
                    <a:pt x="609" y="784"/>
                    <a:pt x="690" y="685"/>
                    <a:pt x="789" y="613"/>
                  </a:cubicBezTo>
                  <a:cubicBezTo>
                    <a:pt x="894" y="547"/>
                    <a:pt x="1014" y="504"/>
                    <a:pt x="1150" y="504"/>
                  </a:cubicBezTo>
                  <a:close/>
                  <a:moveTo>
                    <a:pt x="1150" y="0"/>
                  </a:moveTo>
                  <a:cubicBezTo>
                    <a:pt x="993" y="0"/>
                    <a:pt x="839" y="33"/>
                    <a:pt x="702" y="87"/>
                  </a:cubicBezTo>
                  <a:cubicBezTo>
                    <a:pt x="500" y="175"/>
                    <a:pt x="324" y="324"/>
                    <a:pt x="197" y="504"/>
                  </a:cubicBezTo>
                  <a:cubicBezTo>
                    <a:pt x="78" y="685"/>
                    <a:pt x="0" y="909"/>
                    <a:pt x="0" y="1145"/>
                  </a:cubicBezTo>
                  <a:cubicBezTo>
                    <a:pt x="0" y="1303"/>
                    <a:pt x="33" y="1452"/>
                    <a:pt x="93" y="1594"/>
                  </a:cubicBezTo>
                  <a:cubicBezTo>
                    <a:pt x="182" y="1796"/>
                    <a:pt x="324" y="1972"/>
                    <a:pt x="510" y="2098"/>
                  </a:cubicBezTo>
                  <a:cubicBezTo>
                    <a:pt x="690" y="2218"/>
                    <a:pt x="910" y="2289"/>
                    <a:pt x="1150" y="2289"/>
                  </a:cubicBezTo>
                  <a:cubicBezTo>
                    <a:pt x="1304" y="2289"/>
                    <a:pt x="1458" y="2256"/>
                    <a:pt x="1595" y="2202"/>
                  </a:cubicBezTo>
                  <a:cubicBezTo>
                    <a:pt x="1802" y="2114"/>
                    <a:pt x="1972" y="1967"/>
                    <a:pt x="2098" y="1785"/>
                  </a:cubicBezTo>
                  <a:cubicBezTo>
                    <a:pt x="2224" y="1605"/>
                    <a:pt x="2295" y="1381"/>
                    <a:pt x="2295" y="1145"/>
                  </a:cubicBezTo>
                  <a:cubicBezTo>
                    <a:pt x="2295" y="986"/>
                    <a:pt x="2262" y="838"/>
                    <a:pt x="2202" y="701"/>
                  </a:cubicBezTo>
                  <a:cubicBezTo>
                    <a:pt x="2115" y="493"/>
                    <a:pt x="1972" y="317"/>
                    <a:pt x="1792" y="197"/>
                  </a:cubicBezTo>
                  <a:cubicBezTo>
                    <a:pt x="1605" y="71"/>
                    <a:pt x="1387" y="0"/>
                    <a:pt x="1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0" name="Google Shape;1240;p30">
              <a:extLst>
                <a:ext uri="{FF2B5EF4-FFF2-40B4-BE49-F238E27FC236}">
                  <a16:creationId xmlns:a16="http://schemas.microsoft.com/office/drawing/2014/main" id="{08142445-887D-885A-BDCE-7DBB8C0307B1}"/>
                </a:ext>
              </a:extLst>
            </p:cNvPr>
            <p:cNvSpPr/>
            <p:nvPr/>
          </p:nvSpPr>
          <p:spPr>
            <a:xfrm>
              <a:off x="6380970" y="1068322"/>
              <a:ext cx="57519" cy="57251"/>
            </a:xfrm>
            <a:custGeom>
              <a:avLst/>
              <a:gdLst/>
              <a:ahLst/>
              <a:cxnLst/>
              <a:rect l="l" t="t" r="r" b="b"/>
              <a:pathLst>
                <a:path w="2296" h="2290" extrusionOk="0">
                  <a:moveTo>
                    <a:pt x="1151" y="504"/>
                  </a:moveTo>
                  <a:cubicBezTo>
                    <a:pt x="1239" y="504"/>
                    <a:pt x="1321" y="527"/>
                    <a:pt x="1397" y="554"/>
                  </a:cubicBezTo>
                  <a:cubicBezTo>
                    <a:pt x="1512" y="603"/>
                    <a:pt x="1611" y="686"/>
                    <a:pt x="1677" y="790"/>
                  </a:cubicBezTo>
                  <a:cubicBezTo>
                    <a:pt x="1748" y="888"/>
                    <a:pt x="1786" y="1014"/>
                    <a:pt x="1786" y="1146"/>
                  </a:cubicBezTo>
                  <a:cubicBezTo>
                    <a:pt x="1786" y="1233"/>
                    <a:pt x="1770" y="1315"/>
                    <a:pt x="1737" y="1392"/>
                  </a:cubicBezTo>
                  <a:cubicBezTo>
                    <a:pt x="1687" y="1507"/>
                    <a:pt x="1606" y="1606"/>
                    <a:pt x="1507" y="1677"/>
                  </a:cubicBezTo>
                  <a:cubicBezTo>
                    <a:pt x="1403" y="1743"/>
                    <a:pt x="1282" y="1786"/>
                    <a:pt x="1151" y="1786"/>
                  </a:cubicBezTo>
                  <a:cubicBezTo>
                    <a:pt x="1058" y="1786"/>
                    <a:pt x="976" y="1764"/>
                    <a:pt x="899" y="1731"/>
                  </a:cubicBezTo>
                  <a:cubicBezTo>
                    <a:pt x="784" y="1687"/>
                    <a:pt x="686" y="1606"/>
                    <a:pt x="620" y="1501"/>
                  </a:cubicBezTo>
                  <a:cubicBezTo>
                    <a:pt x="549" y="1397"/>
                    <a:pt x="509" y="1277"/>
                    <a:pt x="509" y="1146"/>
                  </a:cubicBezTo>
                  <a:cubicBezTo>
                    <a:pt x="509" y="1058"/>
                    <a:pt x="527" y="970"/>
                    <a:pt x="559" y="899"/>
                  </a:cubicBezTo>
                  <a:cubicBezTo>
                    <a:pt x="608" y="784"/>
                    <a:pt x="691" y="686"/>
                    <a:pt x="789" y="613"/>
                  </a:cubicBezTo>
                  <a:cubicBezTo>
                    <a:pt x="893" y="548"/>
                    <a:pt x="1014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38" y="34"/>
                    <a:pt x="701" y="88"/>
                  </a:cubicBezTo>
                  <a:cubicBezTo>
                    <a:pt x="494" y="176"/>
                    <a:pt x="324" y="324"/>
                    <a:pt x="198" y="504"/>
                  </a:cubicBezTo>
                  <a:cubicBezTo>
                    <a:pt x="77" y="686"/>
                    <a:pt x="1" y="909"/>
                    <a:pt x="1" y="1146"/>
                  </a:cubicBezTo>
                  <a:cubicBezTo>
                    <a:pt x="1" y="1304"/>
                    <a:pt x="34" y="1452"/>
                    <a:pt x="94" y="1589"/>
                  </a:cubicBezTo>
                  <a:cubicBezTo>
                    <a:pt x="181" y="1797"/>
                    <a:pt x="324" y="1973"/>
                    <a:pt x="509" y="2092"/>
                  </a:cubicBezTo>
                  <a:cubicBezTo>
                    <a:pt x="691" y="2219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4" y="2203"/>
                  </a:cubicBezTo>
                  <a:cubicBezTo>
                    <a:pt x="1803" y="2115"/>
                    <a:pt x="1973" y="1967"/>
                    <a:pt x="2099" y="1786"/>
                  </a:cubicBezTo>
                  <a:cubicBezTo>
                    <a:pt x="2218" y="1606"/>
                    <a:pt x="2296" y="1381"/>
                    <a:pt x="2296" y="1146"/>
                  </a:cubicBezTo>
                  <a:cubicBezTo>
                    <a:pt x="2296" y="987"/>
                    <a:pt x="2263" y="838"/>
                    <a:pt x="2203" y="696"/>
                  </a:cubicBezTo>
                  <a:cubicBezTo>
                    <a:pt x="2115" y="494"/>
                    <a:pt x="1973" y="318"/>
                    <a:pt x="1791" y="193"/>
                  </a:cubicBezTo>
                  <a:cubicBezTo>
                    <a:pt x="1606" y="72"/>
                    <a:pt x="1386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1" name="Google Shape;1241;p30">
              <a:extLst>
                <a:ext uri="{FF2B5EF4-FFF2-40B4-BE49-F238E27FC236}">
                  <a16:creationId xmlns:a16="http://schemas.microsoft.com/office/drawing/2014/main" id="{60B1741A-86D6-8C64-F188-13EAD90E35FF}"/>
                </a:ext>
              </a:extLst>
            </p:cNvPr>
            <p:cNvSpPr/>
            <p:nvPr/>
          </p:nvSpPr>
          <p:spPr>
            <a:xfrm>
              <a:off x="6439937" y="1248496"/>
              <a:ext cx="57387" cy="57382"/>
            </a:xfrm>
            <a:custGeom>
              <a:avLst/>
              <a:gdLst/>
              <a:ahLst/>
              <a:cxnLst/>
              <a:rect l="l" t="t" r="r" b="b"/>
              <a:pathLst>
                <a:path w="2295" h="2291" extrusionOk="0">
                  <a:moveTo>
                    <a:pt x="1151" y="504"/>
                  </a:moveTo>
                  <a:cubicBezTo>
                    <a:pt x="1237" y="504"/>
                    <a:pt x="1320" y="526"/>
                    <a:pt x="1396" y="559"/>
                  </a:cubicBezTo>
                  <a:cubicBezTo>
                    <a:pt x="1512" y="603"/>
                    <a:pt x="1611" y="685"/>
                    <a:pt x="1676" y="789"/>
                  </a:cubicBezTo>
                  <a:cubicBezTo>
                    <a:pt x="1747" y="893"/>
                    <a:pt x="1786" y="1014"/>
                    <a:pt x="1786" y="1145"/>
                  </a:cubicBezTo>
                  <a:cubicBezTo>
                    <a:pt x="1786" y="1234"/>
                    <a:pt x="1768" y="1320"/>
                    <a:pt x="1736" y="1391"/>
                  </a:cubicBezTo>
                  <a:cubicBezTo>
                    <a:pt x="1687" y="1507"/>
                    <a:pt x="1604" y="1606"/>
                    <a:pt x="1506" y="1677"/>
                  </a:cubicBezTo>
                  <a:cubicBezTo>
                    <a:pt x="1402" y="1742"/>
                    <a:pt x="1282" y="1786"/>
                    <a:pt x="1151" y="1786"/>
                  </a:cubicBezTo>
                  <a:cubicBezTo>
                    <a:pt x="1057" y="1786"/>
                    <a:pt x="974" y="1765"/>
                    <a:pt x="898" y="1737"/>
                  </a:cubicBezTo>
                  <a:cubicBezTo>
                    <a:pt x="783" y="1687"/>
                    <a:pt x="684" y="1606"/>
                    <a:pt x="618" y="1502"/>
                  </a:cubicBezTo>
                  <a:cubicBezTo>
                    <a:pt x="547" y="1403"/>
                    <a:pt x="509" y="1277"/>
                    <a:pt x="509" y="1145"/>
                  </a:cubicBezTo>
                  <a:cubicBezTo>
                    <a:pt x="509" y="1057"/>
                    <a:pt x="526" y="976"/>
                    <a:pt x="559" y="898"/>
                  </a:cubicBezTo>
                  <a:cubicBezTo>
                    <a:pt x="608" y="784"/>
                    <a:pt x="691" y="685"/>
                    <a:pt x="789" y="614"/>
                  </a:cubicBezTo>
                  <a:cubicBezTo>
                    <a:pt x="893" y="549"/>
                    <a:pt x="1013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38" y="33"/>
                    <a:pt x="701" y="89"/>
                  </a:cubicBezTo>
                  <a:cubicBezTo>
                    <a:pt x="499" y="175"/>
                    <a:pt x="322" y="324"/>
                    <a:pt x="198" y="504"/>
                  </a:cubicBezTo>
                  <a:cubicBezTo>
                    <a:pt x="77" y="685"/>
                    <a:pt x="0" y="910"/>
                    <a:pt x="0" y="1145"/>
                  </a:cubicBezTo>
                  <a:cubicBezTo>
                    <a:pt x="0" y="1305"/>
                    <a:pt x="33" y="1452"/>
                    <a:pt x="92" y="1595"/>
                  </a:cubicBezTo>
                  <a:cubicBezTo>
                    <a:pt x="181" y="1798"/>
                    <a:pt x="322" y="1972"/>
                    <a:pt x="509" y="2099"/>
                  </a:cubicBezTo>
                  <a:cubicBezTo>
                    <a:pt x="691" y="2219"/>
                    <a:pt x="909" y="2290"/>
                    <a:pt x="1151" y="2290"/>
                  </a:cubicBezTo>
                  <a:cubicBezTo>
                    <a:pt x="1303" y="2290"/>
                    <a:pt x="1457" y="2258"/>
                    <a:pt x="1594" y="2202"/>
                  </a:cubicBezTo>
                  <a:cubicBezTo>
                    <a:pt x="1801" y="2114"/>
                    <a:pt x="1972" y="1967"/>
                    <a:pt x="2097" y="1786"/>
                  </a:cubicBezTo>
                  <a:cubicBezTo>
                    <a:pt x="2223" y="1606"/>
                    <a:pt x="2294" y="1381"/>
                    <a:pt x="2294" y="1145"/>
                  </a:cubicBezTo>
                  <a:cubicBezTo>
                    <a:pt x="2294" y="986"/>
                    <a:pt x="2261" y="839"/>
                    <a:pt x="2202" y="701"/>
                  </a:cubicBezTo>
                  <a:cubicBezTo>
                    <a:pt x="2114" y="493"/>
                    <a:pt x="1972" y="319"/>
                    <a:pt x="1791" y="198"/>
                  </a:cubicBezTo>
                  <a:cubicBezTo>
                    <a:pt x="1604" y="72"/>
                    <a:pt x="1386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2" name="Google Shape;1242;p30">
              <a:extLst>
                <a:ext uri="{FF2B5EF4-FFF2-40B4-BE49-F238E27FC236}">
                  <a16:creationId xmlns:a16="http://schemas.microsoft.com/office/drawing/2014/main" id="{DD90B455-2835-0652-83AD-62205906BBF7}"/>
                </a:ext>
              </a:extLst>
            </p:cNvPr>
            <p:cNvSpPr/>
            <p:nvPr/>
          </p:nvSpPr>
          <p:spPr>
            <a:xfrm>
              <a:off x="6380970" y="1428408"/>
              <a:ext cx="57519" cy="57251"/>
            </a:xfrm>
            <a:custGeom>
              <a:avLst/>
              <a:gdLst/>
              <a:ahLst/>
              <a:cxnLst/>
              <a:rect l="l" t="t" r="r" b="b"/>
              <a:pathLst>
                <a:path w="2296" h="2291" extrusionOk="0">
                  <a:moveTo>
                    <a:pt x="1151" y="504"/>
                  </a:moveTo>
                  <a:cubicBezTo>
                    <a:pt x="1239" y="504"/>
                    <a:pt x="1321" y="521"/>
                    <a:pt x="1397" y="554"/>
                  </a:cubicBezTo>
                  <a:cubicBezTo>
                    <a:pt x="1512" y="602"/>
                    <a:pt x="1611" y="685"/>
                    <a:pt x="1677" y="789"/>
                  </a:cubicBezTo>
                  <a:cubicBezTo>
                    <a:pt x="1748" y="888"/>
                    <a:pt x="1786" y="1014"/>
                    <a:pt x="1786" y="1145"/>
                  </a:cubicBezTo>
                  <a:cubicBezTo>
                    <a:pt x="1786" y="1232"/>
                    <a:pt x="1770" y="1315"/>
                    <a:pt x="1737" y="1391"/>
                  </a:cubicBezTo>
                  <a:cubicBezTo>
                    <a:pt x="1687" y="1507"/>
                    <a:pt x="1606" y="1605"/>
                    <a:pt x="1507" y="1676"/>
                  </a:cubicBezTo>
                  <a:cubicBezTo>
                    <a:pt x="1403" y="1742"/>
                    <a:pt x="1282" y="1780"/>
                    <a:pt x="1151" y="1786"/>
                  </a:cubicBezTo>
                  <a:cubicBezTo>
                    <a:pt x="1058" y="1786"/>
                    <a:pt x="976" y="1765"/>
                    <a:pt x="899" y="1732"/>
                  </a:cubicBezTo>
                  <a:cubicBezTo>
                    <a:pt x="784" y="1687"/>
                    <a:pt x="686" y="1605"/>
                    <a:pt x="620" y="1502"/>
                  </a:cubicBezTo>
                  <a:cubicBezTo>
                    <a:pt x="549" y="1396"/>
                    <a:pt x="509" y="1277"/>
                    <a:pt x="509" y="1145"/>
                  </a:cubicBezTo>
                  <a:cubicBezTo>
                    <a:pt x="509" y="1057"/>
                    <a:pt x="527" y="969"/>
                    <a:pt x="559" y="893"/>
                  </a:cubicBezTo>
                  <a:cubicBezTo>
                    <a:pt x="608" y="784"/>
                    <a:pt x="691" y="685"/>
                    <a:pt x="789" y="614"/>
                  </a:cubicBezTo>
                  <a:cubicBezTo>
                    <a:pt x="893" y="549"/>
                    <a:pt x="1014" y="504"/>
                    <a:pt x="1151" y="504"/>
                  </a:cubicBezTo>
                  <a:close/>
                  <a:moveTo>
                    <a:pt x="1151" y="0"/>
                  </a:moveTo>
                  <a:cubicBezTo>
                    <a:pt x="992" y="0"/>
                    <a:pt x="838" y="33"/>
                    <a:pt x="701" y="88"/>
                  </a:cubicBezTo>
                  <a:cubicBezTo>
                    <a:pt x="494" y="175"/>
                    <a:pt x="324" y="319"/>
                    <a:pt x="198" y="504"/>
                  </a:cubicBezTo>
                  <a:cubicBezTo>
                    <a:pt x="77" y="685"/>
                    <a:pt x="1" y="910"/>
                    <a:pt x="1" y="1145"/>
                  </a:cubicBezTo>
                  <a:cubicBezTo>
                    <a:pt x="1" y="1304"/>
                    <a:pt x="34" y="1452"/>
                    <a:pt x="94" y="1588"/>
                  </a:cubicBezTo>
                  <a:cubicBezTo>
                    <a:pt x="181" y="1797"/>
                    <a:pt x="324" y="1972"/>
                    <a:pt x="509" y="2093"/>
                  </a:cubicBezTo>
                  <a:cubicBezTo>
                    <a:pt x="691" y="2218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4" y="2202"/>
                  </a:cubicBezTo>
                  <a:cubicBezTo>
                    <a:pt x="1803" y="2114"/>
                    <a:pt x="1973" y="1967"/>
                    <a:pt x="2099" y="1786"/>
                  </a:cubicBezTo>
                  <a:cubicBezTo>
                    <a:pt x="2218" y="1605"/>
                    <a:pt x="2296" y="1381"/>
                    <a:pt x="2296" y="1145"/>
                  </a:cubicBezTo>
                  <a:cubicBezTo>
                    <a:pt x="2296" y="986"/>
                    <a:pt x="2263" y="833"/>
                    <a:pt x="2203" y="696"/>
                  </a:cubicBezTo>
                  <a:cubicBezTo>
                    <a:pt x="2115" y="493"/>
                    <a:pt x="1973" y="319"/>
                    <a:pt x="1791" y="192"/>
                  </a:cubicBezTo>
                  <a:cubicBezTo>
                    <a:pt x="1606" y="71"/>
                    <a:pt x="1386" y="0"/>
                    <a:pt x="11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3" name="Google Shape;1243;p30">
              <a:extLst>
                <a:ext uri="{FF2B5EF4-FFF2-40B4-BE49-F238E27FC236}">
                  <a16:creationId xmlns:a16="http://schemas.microsoft.com/office/drawing/2014/main" id="{98C157AB-BD3B-34EF-726D-91BB92AC545E}"/>
                </a:ext>
              </a:extLst>
            </p:cNvPr>
            <p:cNvSpPr/>
            <p:nvPr/>
          </p:nvSpPr>
          <p:spPr>
            <a:xfrm>
              <a:off x="6226972" y="1539619"/>
              <a:ext cx="57387" cy="57251"/>
            </a:xfrm>
            <a:custGeom>
              <a:avLst/>
              <a:gdLst/>
              <a:ahLst/>
              <a:cxnLst/>
              <a:rect l="l" t="t" r="r" b="b"/>
              <a:pathLst>
                <a:path w="2296" h="2291" extrusionOk="0">
                  <a:moveTo>
                    <a:pt x="1150" y="506"/>
                  </a:moveTo>
                  <a:cubicBezTo>
                    <a:pt x="1238" y="506"/>
                    <a:pt x="1321" y="527"/>
                    <a:pt x="1398" y="559"/>
                  </a:cubicBezTo>
                  <a:cubicBezTo>
                    <a:pt x="1512" y="604"/>
                    <a:pt x="1610" y="686"/>
                    <a:pt x="1676" y="789"/>
                  </a:cubicBezTo>
                  <a:cubicBezTo>
                    <a:pt x="1748" y="895"/>
                    <a:pt x="1787" y="1014"/>
                    <a:pt x="1787" y="1146"/>
                  </a:cubicBezTo>
                  <a:cubicBezTo>
                    <a:pt x="1787" y="1234"/>
                    <a:pt x="1770" y="1322"/>
                    <a:pt x="1737" y="1393"/>
                  </a:cubicBezTo>
                  <a:cubicBezTo>
                    <a:pt x="1688" y="1507"/>
                    <a:pt x="1605" y="1606"/>
                    <a:pt x="1507" y="1677"/>
                  </a:cubicBezTo>
                  <a:cubicBezTo>
                    <a:pt x="1403" y="1743"/>
                    <a:pt x="1282" y="1787"/>
                    <a:pt x="1150" y="1787"/>
                  </a:cubicBezTo>
                  <a:cubicBezTo>
                    <a:pt x="1058" y="1787"/>
                    <a:pt x="976" y="1765"/>
                    <a:pt x="899" y="1737"/>
                  </a:cubicBezTo>
                  <a:cubicBezTo>
                    <a:pt x="784" y="1689"/>
                    <a:pt x="685" y="1606"/>
                    <a:pt x="619" y="1502"/>
                  </a:cubicBezTo>
                  <a:cubicBezTo>
                    <a:pt x="548" y="1403"/>
                    <a:pt x="510" y="1277"/>
                    <a:pt x="510" y="1146"/>
                  </a:cubicBezTo>
                  <a:cubicBezTo>
                    <a:pt x="510" y="1059"/>
                    <a:pt x="526" y="976"/>
                    <a:pt x="559" y="900"/>
                  </a:cubicBezTo>
                  <a:cubicBezTo>
                    <a:pt x="609" y="784"/>
                    <a:pt x="690" y="686"/>
                    <a:pt x="789" y="615"/>
                  </a:cubicBezTo>
                  <a:cubicBezTo>
                    <a:pt x="894" y="549"/>
                    <a:pt x="1014" y="506"/>
                    <a:pt x="1150" y="506"/>
                  </a:cubicBezTo>
                  <a:close/>
                  <a:moveTo>
                    <a:pt x="1150" y="1"/>
                  </a:moveTo>
                  <a:cubicBezTo>
                    <a:pt x="993" y="1"/>
                    <a:pt x="839" y="34"/>
                    <a:pt x="702" y="89"/>
                  </a:cubicBezTo>
                  <a:cubicBezTo>
                    <a:pt x="500" y="177"/>
                    <a:pt x="324" y="324"/>
                    <a:pt x="197" y="506"/>
                  </a:cubicBezTo>
                  <a:cubicBezTo>
                    <a:pt x="78" y="686"/>
                    <a:pt x="0" y="910"/>
                    <a:pt x="0" y="1146"/>
                  </a:cubicBezTo>
                  <a:cubicBezTo>
                    <a:pt x="0" y="1305"/>
                    <a:pt x="33" y="1453"/>
                    <a:pt x="93" y="1595"/>
                  </a:cubicBezTo>
                  <a:cubicBezTo>
                    <a:pt x="182" y="1798"/>
                    <a:pt x="324" y="1973"/>
                    <a:pt x="510" y="2099"/>
                  </a:cubicBezTo>
                  <a:cubicBezTo>
                    <a:pt x="690" y="2220"/>
                    <a:pt x="910" y="2291"/>
                    <a:pt x="1150" y="2291"/>
                  </a:cubicBezTo>
                  <a:cubicBezTo>
                    <a:pt x="1304" y="2291"/>
                    <a:pt x="1458" y="2258"/>
                    <a:pt x="1595" y="2203"/>
                  </a:cubicBezTo>
                  <a:cubicBezTo>
                    <a:pt x="1802" y="2116"/>
                    <a:pt x="1972" y="1967"/>
                    <a:pt x="2098" y="1787"/>
                  </a:cubicBezTo>
                  <a:cubicBezTo>
                    <a:pt x="2224" y="1606"/>
                    <a:pt x="2295" y="1381"/>
                    <a:pt x="2295" y="1146"/>
                  </a:cubicBezTo>
                  <a:cubicBezTo>
                    <a:pt x="2295" y="987"/>
                    <a:pt x="2262" y="839"/>
                    <a:pt x="2202" y="703"/>
                  </a:cubicBezTo>
                  <a:cubicBezTo>
                    <a:pt x="2115" y="494"/>
                    <a:pt x="1972" y="319"/>
                    <a:pt x="1792" y="198"/>
                  </a:cubicBezTo>
                  <a:cubicBezTo>
                    <a:pt x="1605" y="73"/>
                    <a:pt x="1387" y="1"/>
                    <a:pt x="1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4" name="Google Shape;1244;p30">
              <a:extLst>
                <a:ext uri="{FF2B5EF4-FFF2-40B4-BE49-F238E27FC236}">
                  <a16:creationId xmlns:a16="http://schemas.microsoft.com/office/drawing/2014/main" id="{BBA3CAA8-4DC7-E5BE-7C03-838093AAC728}"/>
                </a:ext>
              </a:extLst>
            </p:cNvPr>
            <p:cNvSpPr/>
            <p:nvPr/>
          </p:nvSpPr>
          <p:spPr>
            <a:xfrm>
              <a:off x="6040201" y="1539619"/>
              <a:ext cx="57256" cy="57251"/>
            </a:xfrm>
            <a:custGeom>
              <a:avLst/>
              <a:gdLst/>
              <a:ahLst/>
              <a:cxnLst/>
              <a:rect l="l" t="t" r="r" b="b"/>
              <a:pathLst>
                <a:path w="2291" h="2291" extrusionOk="0">
                  <a:moveTo>
                    <a:pt x="1146" y="506"/>
                  </a:moveTo>
                  <a:cubicBezTo>
                    <a:pt x="1234" y="506"/>
                    <a:pt x="1315" y="527"/>
                    <a:pt x="1391" y="559"/>
                  </a:cubicBezTo>
                  <a:cubicBezTo>
                    <a:pt x="1507" y="604"/>
                    <a:pt x="1606" y="686"/>
                    <a:pt x="1677" y="789"/>
                  </a:cubicBezTo>
                  <a:cubicBezTo>
                    <a:pt x="1742" y="895"/>
                    <a:pt x="1780" y="1014"/>
                    <a:pt x="1786" y="1146"/>
                  </a:cubicBezTo>
                  <a:cubicBezTo>
                    <a:pt x="1780" y="1234"/>
                    <a:pt x="1765" y="1322"/>
                    <a:pt x="1732" y="1393"/>
                  </a:cubicBezTo>
                  <a:cubicBezTo>
                    <a:pt x="1687" y="1507"/>
                    <a:pt x="1606" y="1606"/>
                    <a:pt x="1502" y="1677"/>
                  </a:cubicBezTo>
                  <a:cubicBezTo>
                    <a:pt x="1398" y="1743"/>
                    <a:pt x="1277" y="1787"/>
                    <a:pt x="1146" y="1787"/>
                  </a:cubicBezTo>
                  <a:cubicBezTo>
                    <a:pt x="1057" y="1787"/>
                    <a:pt x="971" y="1765"/>
                    <a:pt x="893" y="1737"/>
                  </a:cubicBezTo>
                  <a:cubicBezTo>
                    <a:pt x="784" y="1689"/>
                    <a:pt x="685" y="1606"/>
                    <a:pt x="614" y="1502"/>
                  </a:cubicBezTo>
                  <a:cubicBezTo>
                    <a:pt x="543" y="1403"/>
                    <a:pt x="504" y="1277"/>
                    <a:pt x="504" y="1146"/>
                  </a:cubicBezTo>
                  <a:cubicBezTo>
                    <a:pt x="504" y="1059"/>
                    <a:pt x="521" y="976"/>
                    <a:pt x="554" y="900"/>
                  </a:cubicBezTo>
                  <a:cubicBezTo>
                    <a:pt x="603" y="784"/>
                    <a:pt x="685" y="686"/>
                    <a:pt x="789" y="615"/>
                  </a:cubicBezTo>
                  <a:cubicBezTo>
                    <a:pt x="888" y="549"/>
                    <a:pt x="1014" y="506"/>
                    <a:pt x="1146" y="506"/>
                  </a:cubicBezTo>
                  <a:close/>
                  <a:moveTo>
                    <a:pt x="1146" y="1"/>
                  </a:moveTo>
                  <a:cubicBezTo>
                    <a:pt x="986" y="1"/>
                    <a:pt x="833" y="34"/>
                    <a:pt x="696" y="89"/>
                  </a:cubicBezTo>
                  <a:cubicBezTo>
                    <a:pt x="494" y="177"/>
                    <a:pt x="319" y="324"/>
                    <a:pt x="192" y="506"/>
                  </a:cubicBezTo>
                  <a:cubicBezTo>
                    <a:pt x="72" y="686"/>
                    <a:pt x="1" y="910"/>
                    <a:pt x="1" y="1146"/>
                  </a:cubicBezTo>
                  <a:cubicBezTo>
                    <a:pt x="1" y="1305"/>
                    <a:pt x="33" y="1453"/>
                    <a:pt x="89" y="1595"/>
                  </a:cubicBezTo>
                  <a:cubicBezTo>
                    <a:pt x="175" y="1798"/>
                    <a:pt x="319" y="1973"/>
                    <a:pt x="504" y="2099"/>
                  </a:cubicBezTo>
                  <a:cubicBezTo>
                    <a:pt x="685" y="2220"/>
                    <a:pt x="910" y="2291"/>
                    <a:pt x="1146" y="2291"/>
                  </a:cubicBezTo>
                  <a:cubicBezTo>
                    <a:pt x="1305" y="2291"/>
                    <a:pt x="1452" y="2258"/>
                    <a:pt x="1589" y="2203"/>
                  </a:cubicBezTo>
                  <a:cubicBezTo>
                    <a:pt x="1798" y="2116"/>
                    <a:pt x="1972" y="1967"/>
                    <a:pt x="2093" y="1787"/>
                  </a:cubicBezTo>
                  <a:cubicBezTo>
                    <a:pt x="2220" y="1606"/>
                    <a:pt x="2291" y="1381"/>
                    <a:pt x="2291" y="1146"/>
                  </a:cubicBezTo>
                  <a:cubicBezTo>
                    <a:pt x="2291" y="987"/>
                    <a:pt x="2258" y="839"/>
                    <a:pt x="2202" y="703"/>
                  </a:cubicBezTo>
                  <a:cubicBezTo>
                    <a:pt x="2114" y="494"/>
                    <a:pt x="1967" y="319"/>
                    <a:pt x="1786" y="198"/>
                  </a:cubicBezTo>
                  <a:cubicBezTo>
                    <a:pt x="1606" y="73"/>
                    <a:pt x="1381" y="1"/>
                    <a:pt x="1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5" name="Google Shape;1245;p30">
              <a:extLst>
                <a:ext uri="{FF2B5EF4-FFF2-40B4-BE49-F238E27FC236}">
                  <a16:creationId xmlns:a16="http://schemas.microsoft.com/office/drawing/2014/main" id="{6D9F87FD-2E7A-27B4-63D1-717F901BDBDC}"/>
                </a:ext>
              </a:extLst>
            </p:cNvPr>
            <p:cNvSpPr/>
            <p:nvPr/>
          </p:nvSpPr>
          <p:spPr>
            <a:xfrm>
              <a:off x="5882386" y="1428408"/>
              <a:ext cx="57519" cy="57251"/>
            </a:xfrm>
            <a:custGeom>
              <a:avLst/>
              <a:gdLst/>
              <a:ahLst/>
              <a:cxnLst/>
              <a:rect l="l" t="t" r="r" b="b"/>
              <a:pathLst>
                <a:path w="2296" h="2291" extrusionOk="0">
                  <a:moveTo>
                    <a:pt x="1151" y="504"/>
                  </a:moveTo>
                  <a:cubicBezTo>
                    <a:pt x="1239" y="504"/>
                    <a:pt x="1321" y="521"/>
                    <a:pt x="1398" y="554"/>
                  </a:cubicBezTo>
                  <a:cubicBezTo>
                    <a:pt x="1512" y="602"/>
                    <a:pt x="1611" y="685"/>
                    <a:pt x="1677" y="789"/>
                  </a:cubicBezTo>
                  <a:cubicBezTo>
                    <a:pt x="1748" y="888"/>
                    <a:pt x="1786" y="1014"/>
                    <a:pt x="1786" y="1145"/>
                  </a:cubicBezTo>
                  <a:cubicBezTo>
                    <a:pt x="1786" y="1232"/>
                    <a:pt x="1770" y="1315"/>
                    <a:pt x="1737" y="1391"/>
                  </a:cubicBezTo>
                  <a:cubicBezTo>
                    <a:pt x="1687" y="1507"/>
                    <a:pt x="1606" y="1605"/>
                    <a:pt x="1507" y="1676"/>
                  </a:cubicBezTo>
                  <a:cubicBezTo>
                    <a:pt x="1403" y="1742"/>
                    <a:pt x="1282" y="1780"/>
                    <a:pt x="1151" y="1786"/>
                  </a:cubicBezTo>
                  <a:cubicBezTo>
                    <a:pt x="1058" y="1786"/>
                    <a:pt x="976" y="1765"/>
                    <a:pt x="899" y="1732"/>
                  </a:cubicBezTo>
                  <a:cubicBezTo>
                    <a:pt x="784" y="1687"/>
                    <a:pt x="686" y="1605"/>
                    <a:pt x="620" y="1502"/>
                  </a:cubicBezTo>
                  <a:cubicBezTo>
                    <a:pt x="549" y="1396"/>
                    <a:pt x="511" y="1277"/>
                    <a:pt x="511" y="1145"/>
                  </a:cubicBezTo>
                  <a:cubicBezTo>
                    <a:pt x="511" y="1057"/>
                    <a:pt x="527" y="969"/>
                    <a:pt x="559" y="893"/>
                  </a:cubicBezTo>
                  <a:cubicBezTo>
                    <a:pt x="609" y="784"/>
                    <a:pt x="691" y="685"/>
                    <a:pt x="789" y="614"/>
                  </a:cubicBezTo>
                  <a:cubicBezTo>
                    <a:pt x="893" y="549"/>
                    <a:pt x="1014" y="504"/>
                    <a:pt x="1151" y="504"/>
                  </a:cubicBezTo>
                  <a:close/>
                  <a:moveTo>
                    <a:pt x="1151" y="0"/>
                  </a:moveTo>
                  <a:cubicBezTo>
                    <a:pt x="992" y="0"/>
                    <a:pt x="839" y="33"/>
                    <a:pt x="701" y="88"/>
                  </a:cubicBezTo>
                  <a:cubicBezTo>
                    <a:pt x="494" y="175"/>
                    <a:pt x="324" y="319"/>
                    <a:pt x="198" y="504"/>
                  </a:cubicBezTo>
                  <a:cubicBezTo>
                    <a:pt x="77" y="685"/>
                    <a:pt x="1" y="910"/>
                    <a:pt x="1" y="1145"/>
                  </a:cubicBezTo>
                  <a:cubicBezTo>
                    <a:pt x="1" y="1304"/>
                    <a:pt x="34" y="1452"/>
                    <a:pt x="94" y="1588"/>
                  </a:cubicBezTo>
                  <a:cubicBezTo>
                    <a:pt x="182" y="1797"/>
                    <a:pt x="324" y="1972"/>
                    <a:pt x="511" y="2093"/>
                  </a:cubicBezTo>
                  <a:cubicBezTo>
                    <a:pt x="691" y="2218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5" y="2202"/>
                  </a:cubicBezTo>
                  <a:cubicBezTo>
                    <a:pt x="1803" y="2114"/>
                    <a:pt x="1973" y="1967"/>
                    <a:pt x="2099" y="1786"/>
                  </a:cubicBezTo>
                  <a:cubicBezTo>
                    <a:pt x="2225" y="1605"/>
                    <a:pt x="2296" y="1381"/>
                    <a:pt x="2296" y="1145"/>
                  </a:cubicBezTo>
                  <a:cubicBezTo>
                    <a:pt x="2296" y="986"/>
                    <a:pt x="2263" y="833"/>
                    <a:pt x="2203" y="696"/>
                  </a:cubicBezTo>
                  <a:cubicBezTo>
                    <a:pt x="2115" y="493"/>
                    <a:pt x="1973" y="319"/>
                    <a:pt x="1792" y="192"/>
                  </a:cubicBezTo>
                  <a:cubicBezTo>
                    <a:pt x="1606" y="71"/>
                    <a:pt x="1386" y="0"/>
                    <a:pt x="11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6" name="Google Shape;1246;p30">
              <a:extLst>
                <a:ext uri="{FF2B5EF4-FFF2-40B4-BE49-F238E27FC236}">
                  <a16:creationId xmlns:a16="http://schemas.microsoft.com/office/drawing/2014/main" id="{B989C8CE-0E32-4FE9-B457-759BF5932F5B}"/>
                </a:ext>
              </a:extLst>
            </p:cNvPr>
            <p:cNvSpPr/>
            <p:nvPr/>
          </p:nvSpPr>
          <p:spPr>
            <a:xfrm>
              <a:off x="5826578" y="1248496"/>
              <a:ext cx="57387" cy="57382"/>
            </a:xfrm>
            <a:custGeom>
              <a:avLst/>
              <a:gdLst/>
              <a:ahLst/>
              <a:cxnLst/>
              <a:rect l="l" t="t" r="r" b="b"/>
              <a:pathLst>
                <a:path w="2297" h="2291" extrusionOk="0">
                  <a:moveTo>
                    <a:pt x="1151" y="504"/>
                  </a:moveTo>
                  <a:cubicBezTo>
                    <a:pt x="1239" y="504"/>
                    <a:pt x="1321" y="526"/>
                    <a:pt x="1398" y="559"/>
                  </a:cubicBezTo>
                  <a:cubicBezTo>
                    <a:pt x="1513" y="603"/>
                    <a:pt x="1611" y="685"/>
                    <a:pt x="1677" y="789"/>
                  </a:cubicBezTo>
                  <a:cubicBezTo>
                    <a:pt x="1748" y="893"/>
                    <a:pt x="1786" y="1014"/>
                    <a:pt x="1786" y="1145"/>
                  </a:cubicBezTo>
                  <a:cubicBezTo>
                    <a:pt x="1786" y="1234"/>
                    <a:pt x="1770" y="1320"/>
                    <a:pt x="1738" y="1391"/>
                  </a:cubicBezTo>
                  <a:cubicBezTo>
                    <a:pt x="1688" y="1507"/>
                    <a:pt x="1606" y="1606"/>
                    <a:pt x="1507" y="1677"/>
                  </a:cubicBezTo>
                  <a:cubicBezTo>
                    <a:pt x="1404" y="1742"/>
                    <a:pt x="1283" y="1786"/>
                    <a:pt x="1151" y="1786"/>
                  </a:cubicBezTo>
                  <a:cubicBezTo>
                    <a:pt x="1058" y="1786"/>
                    <a:pt x="976" y="1765"/>
                    <a:pt x="899" y="1737"/>
                  </a:cubicBezTo>
                  <a:cubicBezTo>
                    <a:pt x="784" y="1687"/>
                    <a:pt x="686" y="1606"/>
                    <a:pt x="620" y="1502"/>
                  </a:cubicBezTo>
                  <a:cubicBezTo>
                    <a:pt x="549" y="1403"/>
                    <a:pt x="511" y="1277"/>
                    <a:pt x="511" y="1145"/>
                  </a:cubicBezTo>
                  <a:cubicBezTo>
                    <a:pt x="511" y="1057"/>
                    <a:pt x="527" y="976"/>
                    <a:pt x="560" y="898"/>
                  </a:cubicBezTo>
                  <a:cubicBezTo>
                    <a:pt x="610" y="784"/>
                    <a:pt x="691" y="685"/>
                    <a:pt x="790" y="614"/>
                  </a:cubicBezTo>
                  <a:cubicBezTo>
                    <a:pt x="894" y="549"/>
                    <a:pt x="1015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40" y="33"/>
                    <a:pt x="702" y="89"/>
                  </a:cubicBezTo>
                  <a:cubicBezTo>
                    <a:pt x="499" y="175"/>
                    <a:pt x="324" y="324"/>
                    <a:pt x="198" y="504"/>
                  </a:cubicBezTo>
                  <a:cubicBezTo>
                    <a:pt x="77" y="685"/>
                    <a:pt x="1" y="910"/>
                    <a:pt x="1" y="1145"/>
                  </a:cubicBezTo>
                  <a:cubicBezTo>
                    <a:pt x="1" y="1305"/>
                    <a:pt x="34" y="1452"/>
                    <a:pt x="94" y="1595"/>
                  </a:cubicBezTo>
                  <a:cubicBezTo>
                    <a:pt x="182" y="1798"/>
                    <a:pt x="324" y="1972"/>
                    <a:pt x="511" y="2099"/>
                  </a:cubicBezTo>
                  <a:cubicBezTo>
                    <a:pt x="691" y="2219"/>
                    <a:pt x="911" y="2290"/>
                    <a:pt x="1151" y="2290"/>
                  </a:cubicBezTo>
                  <a:cubicBezTo>
                    <a:pt x="1305" y="2290"/>
                    <a:pt x="1458" y="2258"/>
                    <a:pt x="1596" y="2202"/>
                  </a:cubicBezTo>
                  <a:cubicBezTo>
                    <a:pt x="1803" y="2114"/>
                    <a:pt x="1973" y="1967"/>
                    <a:pt x="2099" y="1786"/>
                  </a:cubicBezTo>
                  <a:cubicBezTo>
                    <a:pt x="2225" y="1606"/>
                    <a:pt x="2296" y="1381"/>
                    <a:pt x="2296" y="1145"/>
                  </a:cubicBezTo>
                  <a:cubicBezTo>
                    <a:pt x="2296" y="986"/>
                    <a:pt x="2263" y="839"/>
                    <a:pt x="2203" y="701"/>
                  </a:cubicBezTo>
                  <a:cubicBezTo>
                    <a:pt x="2115" y="493"/>
                    <a:pt x="1973" y="319"/>
                    <a:pt x="1793" y="198"/>
                  </a:cubicBezTo>
                  <a:cubicBezTo>
                    <a:pt x="1606" y="72"/>
                    <a:pt x="1387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7" name="Google Shape;1247;p30">
              <a:extLst>
                <a:ext uri="{FF2B5EF4-FFF2-40B4-BE49-F238E27FC236}">
                  <a16:creationId xmlns:a16="http://schemas.microsoft.com/office/drawing/2014/main" id="{197B1423-8062-689D-E158-8065AA1A4287}"/>
                </a:ext>
              </a:extLst>
            </p:cNvPr>
            <p:cNvSpPr/>
            <p:nvPr/>
          </p:nvSpPr>
          <p:spPr>
            <a:xfrm>
              <a:off x="5882386" y="1068322"/>
              <a:ext cx="57519" cy="57251"/>
            </a:xfrm>
            <a:custGeom>
              <a:avLst/>
              <a:gdLst/>
              <a:ahLst/>
              <a:cxnLst/>
              <a:rect l="l" t="t" r="r" b="b"/>
              <a:pathLst>
                <a:path w="2296" h="2290" extrusionOk="0">
                  <a:moveTo>
                    <a:pt x="1151" y="504"/>
                  </a:moveTo>
                  <a:cubicBezTo>
                    <a:pt x="1239" y="504"/>
                    <a:pt x="1321" y="527"/>
                    <a:pt x="1398" y="554"/>
                  </a:cubicBezTo>
                  <a:cubicBezTo>
                    <a:pt x="1512" y="603"/>
                    <a:pt x="1611" y="686"/>
                    <a:pt x="1677" y="790"/>
                  </a:cubicBezTo>
                  <a:cubicBezTo>
                    <a:pt x="1748" y="888"/>
                    <a:pt x="1786" y="1014"/>
                    <a:pt x="1786" y="1146"/>
                  </a:cubicBezTo>
                  <a:cubicBezTo>
                    <a:pt x="1786" y="1233"/>
                    <a:pt x="1770" y="1315"/>
                    <a:pt x="1737" y="1392"/>
                  </a:cubicBezTo>
                  <a:cubicBezTo>
                    <a:pt x="1687" y="1507"/>
                    <a:pt x="1606" y="1606"/>
                    <a:pt x="1507" y="1677"/>
                  </a:cubicBezTo>
                  <a:cubicBezTo>
                    <a:pt x="1403" y="1743"/>
                    <a:pt x="1282" y="1786"/>
                    <a:pt x="1151" y="1786"/>
                  </a:cubicBezTo>
                  <a:cubicBezTo>
                    <a:pt x="1058" y="1786"/>
                    <a:pt x="976" y="1764"/>
                    <a:pt x="899" y="1731"/>
                  </a:cubicBezTo>
                  <a:cubicBezTo>
                    <a:pt x="784" y="1687"/>
                    <a:pt x="686" y="1606"/>
                    <a:pt x="620" y="1501"/>
                  </a:cubicBezTo>
                  <a:cubicBezTo>
                    <a:pt x="549" y="1397"/>
                    <a:pt x="511" y="1277"/>
                    <a:pt x="511" y="1146"/>
                  </a:cubicBezTo>
                  <a:cubicBezTo>
                    <a:pt x="511" y="1058"/>
                    <a:pt x="527" y="970"/>
                    <a:pt x="559" y="899"/>
                  </a:cubicBezTo>
                  <a:cubicBezTo>
                    <a:pt x="609" y="784"/>
                    <a:pt x="691" y="686"/>
                    <a:pt x="789" y="613"/>
                  </a:cubicBezTo>
                  <a:cubicBezTo>
                    <a:pt x="893" y="548"/>
                    <a:pt x="1014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39" y="34"/>
                    <a:pt x="701" y="88"/>
                  </a:cubicBezTo>
                  <a:cubicBezTo>
                    <a:pt x="494" y="176"/>
                    <a:pt x="324" y="324"/>
                    <a:pt x="198" y="504"/>
                  </a:cubicBezTo>
                  <a:cubicBezTo>
                    <a:pt x="77" y="686"/>
                    <a:pt x="1" y="909"/>
                    <a:pt x="1" y="1146"/>
                  </a:cubicBezTo>
                  <a:cubicBezTo>
                    <a:pt x="1" y="1304"/>
                    <a:pt x="34" y="1452"/>
                    <a:pt x="94" y="1589"/>
                  </a:cubicBezTo>
                  <a:cubicBezTo>
                    <a:pt x="182" y="1797"/>
                    <a:pt x="324" y="1973"/>
                    <a:pt x="511" y="2092"/>
                  </a:cubicBezTo>
                  <a:cubicBezTo>
                    <a:pt x="691" y="2219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5" y="2203"/>
                  </a:cubicBezTo>
                  <a:cubicBezTo>
                    <a:pt x="1803" y="2115"/>
                    <a:pt x="1973" y="1967"/>
                    <a:pt x="2099" y="1786"/>
                  </a:cubicBezTo>
                  <a:cubicBezTo>
                    <a:pt x="2225" y="1606"/>
                    <a:pt x="2296" y="1381"/>
                    <a:pt x="2296" y="1146"/>
                  </a:cubicBezTo>
                  <a:cubicBezTo>
                    <a:pt x="2296" y="987"/>
                    <a:pt x="2263" y="838"/>
                    <a:pt x="2203" y="696"/>
                  </a:cubicBezTo>
                  <a:cubicBezTo>
                    <a:pt x="2115" y="494"/>
                    <a:pt x="1973" y="318"/>
                    <a:pt x="1792" y="193"/>
                  </a:cubicBezTo>
                  <a:cubicBezTo>
                    <a:pt x="1606" y="72"/>
                    <a:pt x="1386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</p:grpSp>
      <p:grpSp>
        <p:nvGrpSpPr>
          <p:cNvPr id="18" name="Google Shape;1248;p30">
            <a:extLst>
              <a:ext uri="{FF2B5EF4-FFF2-40B4-BE49-F238E27FC236}">
                <a16:creationId xmlns:a16="http://schemas.microsoft.com/office/drawing/2014/main" id="{AA7A2926-016F-BD6A-3DF3-1F964C49EECD}"/>
              </a:ext>
            </a:extLst>
          </p:cNvPr>
          <p:cNvGrpSpPr>
            <a:grpSpLocks/>
          </p:cNvGrpSpPr>
          <p:nvPr/>
        </p:nvGrpSpPr>
        <p:grpSpPr bwMode="auto">
          <a:xfrm rot="16200000" flipH="1">
            <a:off x="8453438" y="3133725"/>
            <a:ext cx="6889750" cy="596900"/>
            <a:chOff x="0" y="984475"/>
            <a:chExt cx="9143994" cy="1388506"/>
          </a:xfrm>
        </p:grpSpPr>
        <p:sp>
          <p:nvSpPr>
            <p:cNvPr id="19" name="Google Shape;1249;p30">
              <a:extLst>
                <a:ext uri="{FF2B5EF4-FFF2-40B4-BE49-F238E27FC236}">
                  <a16:creationId xmlns:a16="http://schemas.microsoft.com/office/drawing/2014/main" id="{4366D3B2-70AB-19E8-B565-0B38DD2E8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10143 w 98960"/>
                <a:gd name="T1" fmla="*/ 0 h 15027"/>
                <a:gd name="T2" fmla="*/ 0 w 98960"/>
                <a:gd name="T3" fmla="*/ 708 h 15027"/>
                <a:gd name="T4" fmla="*/ 0 w 98960"/>
                <a:gd name="T5" fmla="*/ 15026 h 15027"/>
                <a:gd name="T6" fmla="*/ 98960 w 98960"/>
                <a:gd name="T7" fmla="*/ 15026 h 15027"/>
                <a:gd name="T8" fmla="*/ 98960 w 98960"/>
                <a:gd name="T9" fmla="*/ 5162 h 15027"/>
                <a:gd name="T10" fmla="*/ 74162 w 98960"/>
                <a:gd name="T11" fmla="*/ 10860 h 15027"/>
                <a:gd name="T12" fmla="*/ 49948 w 98960"/>
                <a:gd name="T13" fmla="*/ 6224 h 15027"/>
                <a:gd name="T14" fmla="*/ 10143 w 98960"/>
                <a:gd name="T15" fmla="*/ 0 h 15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" name="Google Shape;1250;p30">
              <a:extLst>
                <a:ext uri="{FF2B5EF4-FFF2-40B4-BE49-F238E27FC236}">
                  <a16:creationId xmlns:a16="http://schemas.microsoft.com/office/drawing/2014/main" id="{05B2CB50-A0D0-F7D4-FDA3-7132C8BAB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2820 w 98960"/>
                <a:gd name="T1" fmla="*/ 0 h 6896"/>
                <a:gd name="T2" fmla="*/ 0 w 98960"/>
                <a:gd name="T3" fmla="*/ 514 h 6896"/>
                <a:gd name="T4" fmla="*/ 0 w 98960"/>
                <a:gd name="T5" fmla="*/ 6895 h 6896"/>
                <a:gd name="T6" fmla="*/ 98960 w 98960"/>
                <a:gd name="T7" fmla="*/ 6895 h 6896"/>
                <a:gd name="T8" fmla="*/ 98960 w 98960"/>
                <a:gd name="T9" fmla="*/ 563 h 6896"/>
                <a:gd name="T10" fmla="*/ 71109 w 98960"/>
                <a:gd name="T11" fmla="*/ 6022 h 6896"/>
                <a:gd name="T12" fmla="*/ 55699 w 98960"/>
                <a:gd name="T13" fmla="*/ 4967 h 6896"/>
                <a:gd name="T14" fmla="*/ 12820 w 98960"/>
                <a:gd name="T15" fmla="*/ 0 h 6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1" name="Google Shape;1251;p30">
              <a:extLst>
                <a:ext uri="{FF2B5EF4-FFF2-40B4-BE49-F238E27FC236}">
                  <a16:creationId xmlns:a16="http://schemas.microsoft.com/office/drawing/2014/main" id="{C7FA1AC2-50A6-23E3-03B9-A52FBB9EA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5692 w 98960"/>
                <a:gd name="T1" fmla="*/ 0 h 9764"/>
                <a:gd name="T2" fmla="*/ 0 w 98960"/>
                <a:gd name="T3" fmla="*/ 1153 h 9764"/>
                <a:gd name="T4" fmla="*/ 0 w 98960"/>
                <a:gd name="T5" fmla="*/ 5759 h 9764"/>
                <a:gd name="T6" fmla="*/ 15063 w 98960"/>
                <a:gd name="T7" fmla="*/ 4930 h 9764"/>
                <a:gd name="T8" fmla="*/ 50572 w 98960"/>
                <a:gd name="T9" fmla="*/ 9763 h 9764"/>
                <a:gd name="T10" fmla="*/ 87002 w 98960"/>
                <a:gd name="T11" fmla="*/ 9763 h 9764"/>
                <a:gd name="T12" fmla="*/ 98960 w 98960"/>
                <a:gd name="T13" fmla="*/ 5890 h 9764"/>
                <a:gd name="T14" fmla="*/ 98960 w 98960"/>
                <a:gd name="T15" fmla="*/ 1926 h 9764"/>
                <a:gd name="T16" fmla="*/ 72943 w 98960"/>
                <a:gd name="T17" fmla="*/ 7767 h 9764"/>
                <a:gd name="T18" fmla="*/ 46120 w 98960"/>
                <a:gd name="T19" fmla="*/ 3969 h 9764"/>
                <a:gd name="T20" fmla="*/ 15692 w 98960"/>
                <a:gd name="T21" fmla="*/ 0 h 9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2" name="Google Shape;1252;p30">
              <a:extLst>
                <a:ext uri="{FF2B5EF4-FFF2-40B4-BE49-F238E27FC236}">
                  <a16:creationId xmlns:a16="http://schemas.microsoft.com/office/drawing/2014/main" id="{0471082B-AEFB-478B-876F-BD7B14CE5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10139 w 34426"/>
                <a:gd name="T1" fmla="*/ 0 h 6753"/>
                <a:gd name="T2" fmla="*/ 1567 w 34426"/>
                <a:gd name="T3" fmla="*/ 466 h 6753"/>
                <a:gd name="T4" fmla="*/ 7 w 34426"/>
                <a:gd name="T5" fmla="*/ 706 h 6753"/>
                <a:gd name="T6" fmla="*/ 0 w 34426"/>
                <a:gd name="T7" fmla="*/ 706 h 6753"/>
                <a:gd name="T8" fmla="*/ 0 w 34426"/>
                <a:gd name="T9" fmla="*/ 6414 h 6753"/>
                <a:gd name="T10" fmla="*/ 15688 w 34426"/>
                <a:gd name="T11" fmla="*/ 5264 h 6753"/>
                <a:gd name="T12" fmla="*/ 34426 w 34426"/>
                <a:gd name="T13" fmla="*/ 6753 h 6753"/>
                <a:gd name="T14" fmla="*/ 8704 w 34426"/>
                <a:gd name="T15" fmla="*/ 2771 h 6753"/>
                <a:gd name="T16" fmla="*/ 19265 w 34426"/>
                <a:gd name="T17" fmla="*/ 395 h 6753"/>
                <a:gd name="T18" fmla="*/ 10139 w 34426"/>
                <a:gd name="T19" fmla="*/ 0 h 6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" name="Google Shape;1253;p30">
              <a:extLst>
                <a:ext uri="{FF2B5EF4-FFF2-40B4-BE49-F238E27FC236}">
                  <a16:creationId xmlns:a16="http://schemas.microsoft.com/office/drawing/2014/main" id="{68EC32D6-F028-A94E-2093-E68F407B3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3350 w 18882"/>
                <a:gd name="T1" fmla="*/ 1 h 4822"/>
                <a:gd name="T2" fmla="*/ 13350 w 18882"/>
                <a:gd name="T3" fmla="*/ 1 h 4822"/>
                <a:gd name="T4" fmla="*/ 0 w 18882"/>
                <a:gd name="T5" fmla="*/ 817 h 4822"/>
                <a:gd name="T6" fmla="*/ 0 w 18882"/>
                <a:gd name="T7" fmla="*/ 4821 h 4822"/>
                <a:gd name="T8" fmla="*/ 18881 w 18882"/>
                <a:gd name="T9" fmla="*/ 4821 h 4822"/>
                <a:gd name="T10" fmla="*/ 13350 w 18882"/>
                <a:gd name="T11" fmla="*/ 1 h 4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4" name="Google Shape;1254;p30">
              <a:extLst>
                <a:ext uri="{FF2B5EF4-FFF2-40B4-BE49-F238E27FC236}">
                  <a16:creationId xmlns:a16="http://schemas.microsoft.com/office/drawing/2014/main" id="{6184716B-CCDA-52D9-947D-5AA9BDC9A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5688 w 34431"/>
                <a:gd name="T1" fmla="*/ 1 h 5757"/>
                <a:gd name="T2" fmla="*/ 0 w 34431"/>
                <a:gd name="T3" fmla="*/ 1151 h 5757"/>
                <a:gd name="T4" fmla="*/ 0 w 34431"/>
                <a:gd name="T5" fmla="*/ 3380 h 5757"/>
                <a:gd name="T6" fmla="*/ 0 w 34431"/>
                <a:gd name="T7" fmla="*/ 5757 h 5757"/>
                <a:gd name="T8" fmla="*/ 13350 w 34431"/>
                <a:gd name="T9" fmla="*/ 4941 h 5757"/>
                <a:gd name="T10" fmla="*/ 30707 w 34431"/>
                <a:gd name="T11" fmla="*/ 1376 h 5757"/>
                <a:gd name="T12" fmla="*/ 34431 w 34431"/>
                <a:gd name="T13" fmla="*/ 1490 h 5757"/>
                <a:gd name="T14" fmla="*/ 15688 w 34431"/>
                <a:gd name="T15" fmla="*/ 1 h 5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5" name="Google Shape;1255;p30">
              <a:extLst>
                <a:ext uri="{FF2B5EF4-FFF2-40B4-BE49-F238E27FC236}">
                  <a16:creationId xmlns:a16="http://schemas.microsoft.com/office/drawing/2014/main" id="{80038A92-52B0-1EC9-C0B7-6388DA983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1 h 3814"/>
                <a:gd name="T2" fmla="*/ 17095 w 22331"/>
                <a:gd name="T3" fmla="*/ 3265 h 3814"/>
                <a:gd name="T4" fmla="*/ 19954 w 22331"/>
                <a:gd name="T5" fmla="*/ 3813 h 3814"/>
                <a:gd name="T6" fmla="*/ 0 w 22331"/>
                <a:gd name="T7" fmla="*/ 1 h 3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6" name="Google Shape;1256;p30">
              <a:extLst>
                <a:ext uri="{FF2B5EF4-FFF2-40B4-BE49-F238E27FC236}">
                  <a16:creationId xmlns:a16="http://schemas.microsoft.com/office/drawing/2014/main" id="{13D3D7F5-76B7-4090-0021-1AFC5565E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6768 w 16768"/>
                <a:gd name="T1" fmla="*/ 1 h 7259"/>
                <a:gd name="T2" fmla="*/ 0 w 16768"/>
                <a:gd name="T3" fmla="*/ 7258 h 7259"/>
                <a:gd name="T4" fmla="*/ 16768 w 16768"/>
                <a:gd name="T5" fmla="*/ 2028 h 7259"/>
                <a:gd name="T6" fmla="*/ 16768 w 16768"/>
                <a:gd name="T7" fmla="*/ 1 h 7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7" name="Google Shape;1257;p30">
              <a:extLst>
                <a:ext uri="{FF2B5EF4-FFF2-40B4-BE49-F238E27FC236}">
                  <a16:creationId xmlns:a16="http://schemas.microsoft.com/office/drawing/2014/main" id="{082209FB-2FE6-2ACF-73E8-5C22D11FD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5747 w 5747"/>
                <a:gd name="T1" fmla="*/ 0 h 3874"/>
                <a:gd name="T2" fmla="*/ 4157 w 5747"/>
                <a:gd name="T3" fmla="*/ 663 h 3874"/>
                <a:gd name="T4" fmla="*/ 1 w 5747"/>
                <a:gd name="T5" fmla="*/ 3873 h 3874"/>
                <a:gd name="T6" fmla="*/ 5747 w 5747"/>
                <a:gd name="T7" fmla="*/ 3873 h 3874"/>
                <a:gd name="T8" fmla="*/ 5747 w 5747"/>
                <a:gd name="T9" fmla="*/ 0 h 3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8" name="Google Shape;1258;p30">
              <a:extLst>
                <a:ext uri="{FF2B5EF4-FFF2-40B4-BE49-F238E27FC236}">
                  <a16:creationId xmlns:a16="http://schemas.microsoft.com/office/drawing/2014/main" id="{36A38D8B-EBF2-B230-6D2F-502DD1570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6768 w 16768"/>
                <a:gd name="T1" fmla="*/ 1 h 5232"/>
                <a:gd name="T2" fmla="*/ 0 w 16768"/>
                <a:gd name="T3" fmla="*/ 5231 h 5232"/>
                <a:gd name="T4" fmla="*/ 177 w 16768"/>
                <a:gd name="T5" fmla="*/ 5231 h 5232"/>
                <a:gd name="T6" fmla="*/ 14822 w 16768"/>
                <a:gd name="T7" fmla="*/ 2514 h 5232"/>
                <a:gd name="T8" fmla="*/ 14867 w 16768"/>
                <a:gd name="T9" fmla="*/ 2514 h 5232"/>
                <a:gd name="T10" fmla="*/ 15178 w 16768"/>
                <a:gd name="T11" fmla="*/ 4628 h 5232"/>
                <a:gd name="T12" fmla="*/ 16768 w 16768"/>
                <a:gd name="T13" fmla="*/ 3965 h 5232"/>
                <a:gd name="T14" fmla="*/ 16768 w 16768"/>
                <a:gd name="T15" fmla="*/ 1 h 5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</p:spTree>
    <p:extLst>
      <p:ext uri="{BB962C8B-B14F-4D97-AF65-F5344CB8AC3E}">
        <p14:creationId xmlns:p14="http://schemas.microsoft.com/office/powerpoint/2010/main" val="193620439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1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1260;p31">
            <a:extLst>
              <a:ext uri="{FF2B5EF4-FFF2-40B4-BE49-F238E27FC236}">
                <a16:creationId xmlns:a16="http://schemas.microsoft.com/office/drawing/2014/main" id="{91300E46-DCAB-EEEB-5666-CBF4D16DDAB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426200" y="-6353175"/>
            <a:ext cx="11171238" cy="11172825"/>
            <a:chOff x="5697325" y="814050"/>
            <a:chExt cx="926225" cy="926275"/>
          </a:xfrm>
        </p:grpSpPr>
        <p:sp>
          <p:nvSpPr>
            <p:cNvPr id="3" name="Google Shape;1261;p31">
              <a:extLst>
                <a:ext uri="{FF2B5EF4-FFF2-40B4-BE49-F238E27FC236}">
                  <a16:creationId xmlns:a16="http://schemas.microsoft.com/office/drawing/2014/main" id="{29FD883C-A653-1811-3FCA-7A23F31D7094}"/>
                </a:ext>
              </a:extLst>
            </p:cNvPr>
            <p:cNvSpPr/>
            <p:nvPr/>
          </p:nvSpPr>
          <p:spPr>
            <a:xfrm>
              <a:off x="5740760" y="857481"/>
              <a:ext cx="839354" cy="839412"/>
            </a:xfrm>
            <a:custGeom>
              <a:avLst/>
              <a:gdLst/>
              <a:ahLst/>
              <a:cxnLst/>
              <a:rect l="l" t="t" r="r" b="b"/>
              <a:pathLst>
                <a:path w="33576" h="33577" extrusionOk="0">
                  <a:moveTo>
                    <a:pt x="16787" y="510"/>
                  </a:moveTo>
                  <a:cubicBezTo>
                    <a:pt x="19039" y="510"/>
                    <a:pt x="21175" y="964"/>
                    <a:pt x="23125" y="1786"/>
                  </a:cubicBezTo>
                  <a:cubicBezTo>
                    <a:pt x="26044" y="3024"/>
                    <a:pt x="28531" y="5089"/>
                    <a:pt x="30289" y="7685"/>
                  </a:cubicBezTo>
                  <a:cubicBezTo>
                    <a:pt x="32043" y="10287"/>
                    <a:pt x="33067" y="13414"/>
                    <a:pt x="33067" y="16788"/>
                  </a:cubicBezTo>
                  <a:cubicBezTo>
                    <a:pt x="33067" y="19039"/>
                    <a:pt x="32612" y="21175"/>
                    <a:pt x="31790" y="23126"/>
                  </a:cubicBezTo>
                  <a:cubicBezTo>
                    <a:pt x="30552" y="26046"/>
                    <a:pt x="28487" y="28531"/>
                    <a:pt x="25890" y="30290"/>
                  </a:cubicBezTo>
                  <a:cubicBezTo>
                    <a:pt x="23289" y="32042"/>
                    <a:pt x="20162" y="33067"/>
                    <a:pt x="16787" y="33067"/>
                  </a:cubicBezTo>
                  <a:cubicBezTo>
                    <a:pt x="14542" y="33067"/>
                    <a:pt x="12401" y="32612"/>
                    <a:pt x="10451" y="31790"/>
                  </a:cubicBezTo>
                  <a:cubicBezTo>
                    <a:pt x="7531" y="30553"/>
                    <a:pt x="5044" y="28488"/>
                    <a:pt x="3287" y="25892"/>
                  </a:cubicBezTo>
                  <a:cubicBezTo>
                    <a:pt x="1533" y="23290"/>
                    <a:pt x="509" y="20163"/>
                    <a:pt x="509" y="16788"/>
                  </a:cubicBezTo>
                  <a:cubicBezTo>
                    <a:pt x="509" y="14543"/>
                    <a:pt x="964" y="12401"/>
                    <a:pt x="1786" y="10451"/>
                  </a:cubicBezTo>
                  <a:cubicBezTo>
                    <a:pt x="3024" y="7531"/>
                    <a:pt x="5088" y="5046"/>
                    <a:pt x="7684" y="3287"/>
                  </a:cubicBezTo>
                  <a:cubicBezTo>
                    <a:pt x="10287" y="1535"/>
                    <a:pt x="13414" y="510"/>
                    <a:pt x="16787" y="510"/>
                  </a:cubicBezTo>
                  <a:close/>
                  <a:moveTo>
                    <a:pt x="16787" y="0"/>
                  </a:moveTo>
                  <a:cubicBezTo>
                    <a:pt x="14471" y="0"/>
                    <a:pt x="12264" y="471"/>
                    <a:pt x="10254" y="1320"/>
                  </a:cubicBezTo>
                  <a:cubicBezTo>
                    <a:pt x="7241" y="2597"/>
                    <a:pt x="4678" y="4722"/>
                    <a:pt x="2870" y="7400"/>
                  </a:cubicBezTo>
                  <a:cubicBezTo>
                    <a:pt x="1057" y="10084"/>
                    <a:pt x="0" y="13310"/>
                    <a:pt x="0" y="16788"/>
                  </a:cubicBezTo>
                  <a:cubicBezTo>
                    <a:pt x="0" y="19105"/>
                    <a:pt x="471" y="21313"/>
                    <a:pt x="1320" y="23323"/>
                  </a:cubicBezTo>
                  <a:cubicBezTo>
                    <a:pt x="2597" y="26335"/>
                    <a:pt x="4721" y="28898"/>
                    <a:pt x="7400" y="30706"/>
                  </a:cubicBezTo>
                  <a:cubicBezTo>
                    <a:pt x="10083" y="32520"/>
                    <a:pt x="13310" y="33577"/>
                    <a:pt x="16787" y="33577"/>
                  </a:cubicBezTo>
                  <a:cubicBezTo>
                    <a:pt x="19105" y="33577"/>
                    <a:pt x="21312" y="33105"/>
                    <a:pt x="23322" y="32257"/>
                  </a:cubicBezTo>
                  <a:cubicBezTo>
                    <a:pt x="26335" y="30980"/>
                    <a:pt x="28898" y="28855"/>
                    <a:pt x="30706" y="26177"/>
                  </a:cubicBezTo>
                  <a:cubicBezTo>
                    <a:pt x="32518" y="23498"/>
                    <a:pt x="33575" y="20267"/>
                    <a:pt x="33575" y="16788"/>
                  </a:cubicBezTo>
                  <a:cubicBezTo>
                    <a:pt x="33575" y="14471"/>
                    <a:pt x="33105" y="12264"/>
                    <a:pt x="32255" y="10254"/>
                  </a:cubicBezTo>
                  <a:cubicBezTo>
                    <a:pt x="30979" y="7241"/>
                    <a:pt x="28855" y="4678"/>
                    <a:pt x="26176" y="2870"/>
                  </a:cubicBezTo>
                  <a:cubicBezTo>
                    <a:pt x="23498" y="1057"/>
                    <a:pt x="20265" y="0"/>
                    <a:pt x="167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4" name="Google Shape;1262;p31">
              <a:extLst>
                <a:ext uri="{FF2B5EF4-FFF2-40B4-BE49-F238E27FC236}">
                  <a16:creationId xmlns:a16="http://schemas.microsoft.com/office/drawing/2014/main" id="{6AF56437-7161-84A7-0C81-050E3AECE318}"/>
                </a:ext>
              </a:extLst>
            </p:cNvPr>
            <p:cNvSpPr/>
            <p:nvPr/>
          </p:nvSpPr>
          <p:spPr>
            <a:xfrm>
              <a:off x="5697325" y="814050"/>
              <a:ext cx="926225" cy="926275"/>
            </a:xfrm>
            <a:custGeom>
              <a:avLst/>
              <a:gdLst/>
              <a:ahLst/>
              <a:cxnLst/>
              <a:rect l="l" t="t" r="r" b="b"/>
              <a:pathLst>
                <a:path w="37049" h="37051" extrusionOk="0">
                  <a:moveTo>
                    <a:pt x="18524" y="511"/>
                  </a:moveTo>
                  <a:cubicBezTo>
                    <a:pt x="21011" y="511"/>
                    <a:pt x="23383" y="1014"/>
                    <a:pt x="25536" y="1924"/>
                  </a:cubicBezTo>
                  <a:cubicBezTo>
                    <a:pt x="28772" y="3293"/>
                    <a:pt x="31522" y="5577"/>
                    <a:pt x="33467" y="8452"/>
                  </a:cubicBezTo>
                  <a:cubicBezTo>
                    <a:pt x="35406" y="11328"/>
                    <a:pt x="36545" y="14795"/>
                    <a:pt x="36545" y="18525"/>
                  </a:cubicBezTo>
                  <a:cubicBezTo>
                    <a:pt x="36545" y="21013"/>
                    <a:pt x="36041" y="23384"/>
                    <a:pt x="35127" y="25536"/>
                  </a:cubicBezTo>
                  <a:cubicBezTo>
                    <a:pt x="33757" y="28774"/>
                    <a:pt x="31472" y="31522"/>
                    <a:pt x="28598" y="33468"/>
                  </a:cubicBezTo>
                  <a:cubicBezTo>
                    <a:pt x="25721" y="35412"/>
                    <a:pt x="22255" y="36545"/>
                    <a:pt x="18524" y="36545"/>
                  </a:cubicBezTo>
                  <a:cubicBezTo>
                    <a:pt x="16038" y="36545"/>
                    <a:pt x="13667" y="36042"/>
                    <a:pt x="11514" y="35127"/>
                  </a:cubicBezTo>
                  <a:cubicBezTo>
                    <a:pt x="8277" y="33757"/>
                    <a:pt x="5527" y="31474"/>
                    <a:pt x="3583" y="28598"/>
                  </a:cubicBezTo>
                  <a:cubicBezTo>
                    <a:pt x="1644" y="25723"/>
                    <a:pt x="504" y="22261"/>
                    <a:pt x="504" y="18525"/>
                  </a:cubicBezTo>
                  <a:cubicBezTo>
                    <a:pt x="504" y="16038"/>
                    <a:pt x="1014" y="13667"/>
                    <a:pt x="1923" y="11515"/>
                  </a:cubicBezTo>
                  <a:cubicBezTo>
                    <a:pt x="3293" y="8277"/>
                    <a:pt x="5576" y="5527"/>
                    <a:pt x="8452" y="3583"/>
                  </a:cubicBezTo>
                  <a:cubicBezTo>
                    <a:pt x="11327" y="1644"/>
                    <a:pt x="14795" y="511"/>
                    <a:pt x="18524" y="511"/>
                  </a:cubicBezTo>
                  <a:close/>
                  <a:moveTo>
                    <a:pt x="18524" y="1"/>
                  </a:moveTo>
                  <a:cubicBezTo>
                    <a:pt x="15967" y="1"/>
                    <a:pt x="13529" y="521"/>
                    <a:pt x="11317" y="1459"/>
                  </a:cubicBezTo>
                  <a:cubicBezTo>
                    <a:pt x="7992" y="2865"/>
                    <a:pt x="5160" y="5210"/>
                    <a:pt x="3166" y="8168"/>
                  </a:cubicBezTo>
                  <a:cubicBezTo>
                    <a:pt x="1167" y="11126"/>
                    <a:pt x="1" y="14691"/>
                    <a:pt x="1" y="18525"/>
                  </a:cubicBezTo>
                  <a:cubicBezTo>
                    <a:pt x="1" y="21084"/>
                    <a:pt x="521" y="23521"/>
                    <a:pt x="1457" y="25738"/>
                  </a:cubicBezTo>
                  <a:cubicBezTo>
                    <a:pt x="2860" y="29064"/>
                    <a:pt x="5209" y="31890"/>
                    <a:pt x="8167" y="33889"/>
                  </a:cubicBezTo>
                  <a:cubicBezTo>
                    <a:pt x="11125" y="35883"/>
                    <a:pt x="14691" y="37050"/>
                    <a:pt x="18524" y="37050"/>
                  </a:cubicBezTo>
                  <a:cubicBezTo>
                    <a:pt x="23640" y="37050"/>
                    <a:pt x="28274" y="34980"/>
                    <a:pt x="31626" y="31628"/>
                  </a:cubicBezTo>
                  <a:cubicBezTo>
                    <a:pt x="34973" y="28275"/>
                    <a:pt x="37049" y="23642"/>
                    <a:pt x="37049" y="18525"/>
                  </a:cubicBezTo>
                  <a:cubicBezTo>
                    <a:pt x="37049" y="13409"/>
                    <a:pt x="34973" y="8776"/>
                    <a:pt x="31626" y="5429"/>
                  </a:cubicBezTo>
                  <a:cubicBezTo>
                    <a:pt x="28274" y="2077"/>
                    <a:pt x="23640" y="1"/>
                    <a:pt x="185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5" name="Google Shape;1263;p31">
              <a:extLst>
                <a:ext uri="{FF2B5EF4-FFF2-40B4-BE49-F238E27FC236}">
                  <a16:creationId xmlns:a16="http://schemas.microsoft.com/office/drawing/2014/main" id="{8B02BE31-C52F-3607-53A2-9D67D3A13DB1}"/>
                </a:ext>
              </a:extLst>
            </p:cNvPr>
            <p:cNvSpPr/>
            <p:nvPr/>
          </p:nvSpPr>
          <p:spPr>
            <a:xfrm>
              <a:off x="5904761" y="1021468"/>
              <a:ext cx="511352" cy="511439"/>
            </a:xfrm>
            <a:custGeom>
              <a:avLst/>
              <a:gdLst/>
              <a:ahLst/>
              <a:cxnLst/>
              <a:rect l="l" t="t" r="r" b="b"/>
              <a:pathLst>
                <a:path w="20454" h="20453" extrusionOk="0">
                  <a:moveTo>
                    <a:pt x="10226" y="509"/>
                  </a:moveTo>
                  <a:cubicBezTo>
                    <a:pt x="11568" y="509"/>
                    <a:pt x="12845" y="778"/>
                    <a:pt x="14012" y="1271"/>
                  </a:cubicBezTo>
                  <a:cubicBezTo>
                    <a:pt x="15754" y="2011"/>
                    <a:pt x="17238" y="3242"/>
                    <a:pt x="18284" y="4793"/>
                  </a:cubicBezTo>
                  <a:cubicBezTo>
                    <a:pt x="19336" y="6343"/>
                    <a:pt x="19943" y="8211"/>
                    <a:pt x="19943" y="10226"/>
                  </a:cubicBezTo>
                  <a:cubicBezTo>
                    <a:pt x="19943" y="11569"/>
                    <a:pt x="19675" y="12845"/>
                    <a:pt x="19182" y="14011"/>
                  </a:cubicBezTo>
                  <a:cubicBezTo>
                    <a:pt x="18442" y="15753"/>
                    <a:pt x="17210" y="17237"/>
                    <a:pt x="15661" y="18283"/>
                  </a:cubicBezTo>
                  <a:cubicBezTo>
                    <a:pt x="14111" y="19335"/>
                    <a:pt x="12243" y="19944"/>
                    <a:pt x="10226" y="19944"/>
                  </a:cubicBezTo>
                  <a:cubicBezTo>
                    <a:pt x="8885" y="19944"/>
                    <a:pt x="7609" y="19674"/>
                    <a:pt x="6442" y="19181"/>
                  </a:cubicBezTo>
                  <a:cubicBezTo>
                    <a:pt x="4700" y="18442"/>
                    <a:pt x="3216" y="17209"/>
                    <a:pt x="2169" y="15660"/>
                  </a:cubicBezTo>
                  <a:cubicBezTo>
                    <a:pt x="1118" y="14110"/>
                    <a:pt x="510" y="12242"/>
                    <a:pt x="510" y="10226"/>
                  </a:cubicBezTo>
                  <a:cubicBezTo>
                    <a:pt x="510" y="8884"/>
                    <a:pt x="779" y="7608"/>
                    <a:pt x="1271" y="6442"/>
                  </a:cubicBezTo>
                  <a:cubicBezTo>
                    <a:pt x="2010" y="4700"/>
                    <a:pt x="3243" y="3216"/>
                    <a:pt x="4793" y="2170"/>
                  </a:cubicBezTo>
                  <a:cubicBezTo>
                    <a:pt x="6343" y="1123"/>
                    <a:pt x="8211" y="509"/>
                    <a:pt x="10226" y="509"/>
                  </a:cubicBezTo>
                  <a:close/>
                  <a:moveTo>
                    <a:pt x="10226" y="1"/>
                  </a:moveTo>
                  <a:cubicBezTo>
                    <a:pt x="8813" y="1"/>
                    <a:pt x="7472" y="291"/>
                    <a:pt x="6244" y="805"/>
                  </a:cubicBezTo>
                  <a:cubicBezTo>
                    <a:pt x="4409" y="1583"/>
                    <a:pt x="2849" y="2876"/>
                    <a:pt x="1747" y="4508"/>
                  </a:cubicBezTo>
                  <a:cubicBezTo>
                    <a:pt x="647" y="6141"/>
                    <a:pt x="0" y="8113"/>
                    <a:pt x="0" y="10226"/>
                  </a:cubicBezTo>
                  <a:cubicBezTo>
                    <a:pt x="0" y="11640"/>
                    <a:pt x="286" y="12982"/>
                    <a:pt x="806" y="14208"/>
                  </a:cubicBezTo>
                  <a:cubicBezTo>
                    <a:pt x="1583" y="16043"/>
                    <a:pt x="2877" y="17604"/>
                    <a:pt x="4508" y="18705"/>
                  </a:cubicBezTo>
                  <a:cubicBezTo>
                    <a:pt x="6141" y="19806"/>
                    <a:pt x="8112" y="20452"/>
                    <a:pt x="10226" y="20452"/>
                  </a:cubicBezTo>
                  <a:cubicBezTo>
                    <a:pt x="11639" y="20452"/>
                    <a:pt x="12981" y="20167"/>
                    <a:pt x="14209" y="19648"/>
                  </a:cubicBezTo>
                  <a:cubicBezTo>
                    <a:pt x="16043" y="18870"/>
                    <a:pt x="17605" y="17577"/>
                    <a:pt x="18705" y="15945"/>
                  </a:cubicBezTo>
                  <a:cubicBezTo>
                    <a:pt x="19807" y="14312"/>
                    <a:pt x="20453" y="12346"/>
                    <a:pt x="20453" y="10226"/>
                  </a:cubicBezTo>
                  <a:cubicBezTo>
                    <a:pt x="20453" y="8813"/>
                    <a:pt x="20168" y="7471"/>
                    <a:pt x="19648" y="6245"/>
                  </a:cubicBezTo>
                  <a:cubicBezTo>
                    <a:pt x="18869" y="4410"/>
                    <a:pt x="17577" y="2848"/>
                    <a:pt x="15944" y="1748"/>
                  </a:cubicBezTo>
                  <a:cubicBezTo>
                    <a:pt x="14313" y="646"/>
                    <a:pt x="12341" y="1"/>
                    <a:pt x="102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6" name="Google Shape;1264;p31">
              <a:extLst>
                <a:ext uri="{FF2B5EF4-FFF2-40B4-BE49-F238E27FC236}">
                  <a16:creationId xmlns:a16="http://schemas.microsoft.com/office/drawing/2014/main" id="{756E6922-EC7F-429C-82FD-6B4600DE7BA5}"/>
                </a:ext>
              </a:extLst>
            </p:cNvPr>
            <p:cNvSpPr/>
            <p:nvPr/>
          </p:nvSpPr>
          <p:spPr>
            <a:xfrm>
              <a:off x="5951751" y="1068322"/>
              <a:ext cx="417374" cy="417337"/>
            </a:xfrm>
            <a:custGeom>
              <a:avLst/>
              <a:gdLst/>
              <a:ahLst/>
              <a:cxnLst/>
              <a:rect l="l" t="t" r="r" b="b"/>
              <a:pathLst>
                <a:path w="16696" h="16691" extrusionOk="0">
                  <a:moveTo>
                    <a:pt x="8348" y="504"/>
                  </a:moveTo>
                  <a:cubicBezTo>
                    <a:pt x="9433" y="504"/>
                    <a:pt x="10463" y="724"/>
                    <a:pt x="11399" y="1124"/>
                  </a:cubicBezTo>
                  <a:cubicBezTo>
                    <a:pt x="12807" y="1715"/>
                    <a:pt x="14001" y="2711"/>
                    <a:pt x="14850" y="3960"/>
                  </a:cubicBezTo>
                  <a:cubicBezTo>
                    <a:pt x="15694" y="5214"/>
                    <a:pt x="16187" y="6721"/>
                    <a:pt x="16187" y="8343"/>
                  </a:cubicBezTo>
                  <a:cubicBezTo>
                    <a:pt x="16187" y="9427"/>
                    <a:pt x="15967" y="10457"/>
                    <a:pt x="15573" y="11393"/>
                  </a:cubicBezTo>
                  <a:cubicBezTo>
                    <a:pt x="14976" y="12801"/>
                    <a:pt x="13985" y="14001"/>
                    <a:pt x="12731" y="14843"/>
                  </a:cubicBezTo>
                  <a:cubicBezTo>
                    <a:pt x="11482" y="15687"/>
                    <a:pt x="9976" y="16180"/>
                    <a:pt x="8348" y="16186"/>
                  </a:cubicBezTo>
                  <a:cubicBezTo>
                    <a:pt x="7264" y="16186"/>
                    <a:pt x="6234" y="15961"/>
                    <a:pt x="5298" y="15566"/>
                  </a:cubicBezTo>
                  <a:cubicBezTo>
                    <a:pt x="3891" y="14970"/>
                    <a:pt x="2696" y="13978"/>
                    <a:pt x="1848" y="12730"/>
                  </a:cubicBezTo>
                  <a:cubicBezTo>
                    <a:pt x="1004" y="11476"/>
                    <a:pt x="511" y="9969"/>
                    <a:pt x="511" y="8343"/>
                  </a:cubicBezTo>
                  <a:cubicBezTo>
                    <a:pt x="511" y="7264"/>
                    <a:pt x="730" y="6233"/>
                    <a:pt x="1125" y="5292"/>
                  </a:cubicBezTo>
                  <a:cubicBezTo>
                    <a:pt x="1722" y="3889"/>
                    <a:pt x="2713" y="2690"/>
                    <a:pt x="3967" y="1847"/>
                  </a:cubicBezTo>
                  <a:cubicBezTo>
                    <a:pt x="5216" y="997"/>
                    <a:pt x="6722" y="504"/>
                    <a:pt x="8348" y="504"/>
                  </a:cubicBezTo>
                  <a:close/>
                  <a:moveTo>
                    <a:pt x="8348" y="1"/>
                  </a:moveTo>
                  <a:cubicBezTo>
                    <a:pt x="7198" y="1"/>
                    <a:pt x="6098" y="231"/>
                    <a:pt x="5101" y="653"/>
                  </a:cubicBezTo>
                  <a:cubicBezTo>
                    <a:pt x="3600" y="1288"/>
                    <a:pt x="2329" y="2345"/>
                    <a:pt x="1431" y="3676"/>
                  </a:cubicBezTo>
                  <a:cubicBezTo>
                    <a:pt x="527" y="5012"/>
                    <a:pt x="1" y="6617"/>
                    <a:pt x="1" y="8343"/>
                  </a:cubicBezTo>
                  <a:cubicBezTo>
                    <a:pt x="1" y="9498"/>
                    <a:pt x="237" y="10593"/>
                    <a:pt x="658" y="11590"/>
                  </a:cubicBezTo>
                  <a:cubicBezTo>
                    <a:pt x="1294" y="13091"/>
                    <a:pt x="2351" y="14368"/>
                    <a:pt x="3682" y="15265"/>
                  </a:cubicBezTo>
                  <a:cubicBezTo>
                    <a:pt x="5013" y="16165"/>
                    <a:pt x="6623" y="16690"/>
                    <a:pt x="8348" y="16690"/>
                  </a:cubicBezTo>
                  <a:cubicBezTo>
                    <a:pt x="9498" y="16690"/>
                    <a:pt x="10600" y="16454"/>
                    <a:pt x="11596" y="16033"/>
                  </a:cubicBezTo>
                  <a:cubicBezTo>
                    <a:pt x="13098" y="15402"/>
                    <a:pt x="14369" y="14340"/>
                    <a:pt x="15267" y="13010"/>
                  </a:cubicBezTo>
                  <a:cubicBezTo>
                    <a:pt x="16170" y="11678"/>
                    <a:pt x="16696" y="10073"/>
                    <a:pt x="16696" y="8343"/>
                  </a:cubicBezTo>
                  <a:cubicBezTo>
                    <a:pt x="16696" y="7193"/>
                    <a:pt x="16460" y="6096"/>
                    <a:pt x="16038" y="5095"/>
                  </a:cubicBezTo>
                  <a:cubicBezTo>
                    <a:pt x="15403" y="3599"/>
                    <a:pt x="14346" y="2322"/>
                    <a:pt x="13015" y="1425"/>
                  </a:cubicBezTo>
                  <a:cubicBezTo>
                    <a:pt x="11685" y="527"/>
                    <a:pt x="10074" y="1"/>
                    <a:pt x="83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7" name="Google Shape;1265;p31">
              <a:extLst>
                <a:ext uri="{FF2B5EF4-FFF2-40B4-BE49-F238E27FC236}">
                  <a16:creationId xmlns:a16="http://schemas.microsoft.com/office/drawing/2014/main" id="{0D6D6DBF-6026-1153-3B85-99E4CBC41C7A}"/>
                </a:ext>
              </a:extLst>
            </p:cNvPr>
            <p:cNvSpPr/>
            <p:nvPr/>
          </p:nvSpPr>
          <p:spPr>
            <a:xfrm>
              <a:off x="5769980" y="904335"/>
              <a:ext cx="780914" cy="745705"/>
            </a:xfrm>
            <a:custGeom>
              <a:avLst/>
              <a:gdLst/>
              <a:ahLst/>
              <a:cxnLst/>
              <a:rect l="l" t="t" r="r" b="b"/>
              <a:pathLst>
                <a:path w="31234" h="29831" extrusionOk="0">
                  <a:moveTo>
                    <a:pt x="20042" y="504"/>
                  </a:moveTo>
                  <a:cubicBezTo>
                    <a:pt x="20125" y="504"/>
                    <a:pt x="20207" y="521"/>
                    <a:pt x="20289" y="544"/>
                  </a:cubicBezTo>
                  <a:cubicBezTo>
                    <a:pt x="20355" y="565"/>
                    <a:pt x="20414" y="597"/>
                    <a:pt x="20475" y="636"/>
                  </a:cubicBezTo>
                  <a:cubicBezTo>
                    <a:pt x="20590" y="708"/>
                    <a:pt x="20694" y="806"/>
                    <a:pt x="20798" y="943"/>
                  </a:cubicBezTo>
                  <a:cubicBezTo>
                    <a:pt x="20886" y="1058"/>
                    <a:pt x="20968" y="1194"/>
                    <a:pt x="21051" y="1353"/>
                  </a:cubicBezTo>
                  <a:cubicBezTo>
                    <a:pt x="21187" y="1622"/>
                    <a:pt x="21308" y="1945"/>
                    <a:pt x="21423" y="2285"/>
                  </a:cubicBezTo>
                  <a:cubicBezTo>
                    <a:pt x="21511" y="2542"/>
                    <a:pt x="21592" y="2805"/>
                    <a:pt x="21680" y="3068"/>
                  </a:cubicBezTo>
                  <a:cubicBezTo>
                    <a:pt x="21812" y="3462"/>
                    <a:pt x="21948" y="3851"/>
                    <a:pt x="22118" y="4197"/>
                  </a:cubicBezTo>
                  <a:cubicBezTo>
                    <a:pt x="22206" y="4366"/>
                    <a:pt x="22299" y="4531"/>
                    <a:pt x="22408" y="4673"/>
                  </a:cubicBezTo>
                  <a:cubicBezTo>
                    <a:pt x="22518" y="4816"/>
                    <a:pt x="22638" y="4947"/>
                    <a:pt x="22780" y="5051"/>
                  </a:cubicBezTo>
                  <a:cubicBezTo>
                    <a:pt x="22962" y="5183"/>
                    <a:pt x="23164" y="5269"/>
                    <a:pt x="23384" y="5330"/>
                  </a:cubicBezTo>
                  <a:cubicBezTo>
                    <a:pt x="23576" y="5385"/>
                    <a:pt x="23778" y="5423"/>
                    <a:pt x="23991" y="5446"/>
                  </a:cubicBezTo>
                  <a:cubicBezTo>
                    <a:pt x="24358" y="5489"/>
                    <a:pt x="24759" y="5494"/>
                    <a:pt x="25153" y="5499"/>
                  </a:cubicBezTo>
                  <a:cubicBezTo>
                    <a:pt x="25449" y="5499"/>
                    <a:pt x="25738" y="5499"/>
                    <a:pt x="26023" y="5506"/>
                  </a:cubicBezTo>
                  <a:cubicBezTo>
                    <a:pt x="26238" y="5511"/>
                    <a:pt x="26440" y="5522"/>
                    <a:pt x="26632" y="5539"/>
                  </a:cubicBezTo>
                  <a:cubicBezTo>
                    <a:pt x="26916" y="5572"/>
                    <a:pt x="27174" y="5620"/>
                    <a:pt x="27376" y="5703"/>
                  </a:cubicBezTo>
                  <a:cubicBezTo>
                    <a:pt x="27480" y="5747"/>
                    <a:pt x="27573" y="5790"/>
                    <a:pt x="27644" y="5845"/>
                  </a:cubicBezTo>
                  <a:cubicBezTo>
                    <a:pt x="27722" y="5900"/>
                    <a:pt x="27788" y="5960"/>
                    <a:pt x="27841" y="6037"/>
                  </a:cubicBezTo>
                  <a:cubicBezTo>
                    <a:pt x="27897" y="6119"/>
                    <a:pt x="27940" y="6207"/>
                    <a:pt x="27968" y="6316"/>
                  </a:cubicBezTo>
                  <a:cubicBezTo>
                    <a:pt x="28001" y="6420"/>
                    <a:pt x="28012" y="6541"/>
                    <a:pt x="28012" y="6677"/>
                  </a:cubicBezTo>
                  <a:cubicBezTo>
                    <a:pt x="28012" y="6930"/>
                    <a:pt x="27962" y="7225"/>
                    <a:pt x="27881" y="7537"/>
                  </a:cubicBezTo>
                  <a:cubicBezTo>
                    <a:pt x="27826" y="7779"/>
                    <a:pt x="27749" y="8025"/>
                    <a:pt x="27667" y="8282"/>
                  </a:cubicBezTo>
                  <a:cubicBezTo>
                    <a:pt x="27546" y="8666"/>
                    <a:pt x="27414" y="9055"/>
                    <a:pt x="27310" y="9443"/>
                  </a:cubicBezTo>
                  <a:cubicBezTo>
                    <a:pt x="27257" y="9635"/>
                    <a:pt x="27212" y="9827"/>
                    <a:pt x="27179" y="10014"/>
                  </a:cubicBezTo>
                  <a:cubicBezTo>
                    <a:pt x="27151" y="10199"/>
                    <a:pt x="27130" y="10386"/>
                    <a:pt x="27130" y="10567"/>
                  </a:cubicBezTo>
                  <a:cubicBezTo>
                    <a:pt x="27130" y="10764"/>
                    <a:pt x="27151" y="10961"/>
                    <a:pt x="27217" y="11147"/>
                  </a:cubicBezTo>
                  <a:cubicBezTo>
                    <a:pt x="27283" y="11356"/>
                    <a:pt x="27393" y="11541"/>
                    <a:pt x="27535" y="11717"/>
                  </a:cubicBezTo>
                  <a:cubicBezTo>
                    <a:pt x="27656" y="11875"/>
                    <a:pt x="27798" y="12018"/>
                    <a:pt x="27957" y="12160"/>
                  </a:cubicBezTo>
                  <a:cubicBezTo>
                    <a:pt x="28231" y="12407"/>
                    <a:pt x="28543" y="12643"/>
                    <a:pt x="28860" y="12873"/>
                  </a:cubicBezTo>
                  <a:cubicBezTo>
                    <a:pt x="29102" y="13048"/>
                    <a:pt x="29343" y="13217"/>
                    <a:pt x="29567" y="13393"/>
                  </a:cubicBezTo>
                  <a:cubicBezTo>
                    <a:pt x="29732" y="13518"/>
                    <a:pt x="29891" y="13650"/>
                    <a:pt x="30038" y="13781"/>
                  </a:cubicBezTo>
                  <a:cubicBezTo>
                    <a:pt x="30252" y="13973"/>
                    <a:pt x="30427" y="14170"/>
                    <a:pt x="30548" y="14357"/>
                  </a:cubicBezTo>
                  <a:cubicBezTo>
                    <a:pt x="30602" y="14455"/>
                    <a:pt x="30652" y="14549"/>
                    <a:pt x="30680" y="14642"/>
                  </a:cubicBezTo>
                  <a:cubicBezTo>
                    <a:pt x="30707" y="14734"/>
                    <a:pt x="30723" y="14822"/>
                    <a:pt x="30723" y="14915"/>
                  </a:cubicBezTo>
                  <a:cubicBezTo>
                    <a:pt x="30723" y="14986"/>
                    <a:pt x="30718" y="15057"/>
                    <a:pt x="30695" y="15128"/>
                  </a:cubicBezTo>
                  <a:cubicBezTo>
                    <a:pt x="30663" y="15260"/>
                    <a:pt x="30597" y="15398"/>
                    <a:pt x="30503" y="15535"/>
                  </a:cubicBezTo>
                  <a:cubicBezTo>
                    <a:pt x="30422" y="15661"/>
                    <a:pt x="30313" y="15780"/>
                    <a:pt x="30192" y="15907"/>
                  </a:cubicBezTo>
                  <a:cubicBezTo>
                    <a:pt x="29972" y="16121"/>
                    <a:pt x="29704" y="16334"/>
                    <a:pt x="29419" y="16553"/>
                  </a:cubicBezTo>
                  <a:cubicBezTo>
                    <a:pt x="29201" y="16712"/>
                    <a:pt x="28976" y="16877"/>
                    <a:pt x="28751" y="17041"/>
                  </a:cubicBezTo>
                  <a:cubicBezTo>
                    <a:pt x="28423" y="17282"/>
                    <a:pt x="28094" y="17534"/>
                    <a:pt x="27820" y="17797"/>
                  </a:cubicBezTo>
                  <a:cubicBezTo>
                    <a:pt x="27684" y="17934"/>
                    <a:pt x="27563" y="18070"/>
                    <a:pt x="27459" y="18218"/>
                  </a:cubicBezTo>
                  <a:cubicBezTo>
                    <a:pt x="27355" y="18361"/>
                    <a:pt x="27267" y="18520"/>
                    <a:pt x="27217" y="18684"/>
                  </a:cubicBezTo>
                  <a:cubicBezTo>
                    <a:pt x="27151" y="18870"/>
                    <a:pt x="27130" y="19067"/>
                    <a:pt x="27130" y="19264"/>
                  </a:cubicBezTo>
                  <a:cubicBezTo>
                    <a:pt x="27130" y="19587"/>
                    <a:pt x="27191" y="19921"/>
                    <a:pt x="27278" y="20262"/>
                  </a:cubicBezTo>
                  <a:cubicBezTo>
                    <a:pt x="27338" y="20518"/>
                    <a:pt x="27421" y="20776"/>
                    <a:pt x="27502" y="21033"/>
                  </a:cubicBezTo>
                  <a:cubicBezTo>
                    <a:pt x="27623" y="21422"/>
                    <a:pt x="27755" y="21812"/>
                    <a:pt x="27853" y="22173"/>
                  </a:cubicBezTo>
                  <a:cubicBezTo>
                    <a:pt x="27902" y="22353"/>
                    <a:pt x="27940" y="22529"/>
                    <a:pt x="27968" y="22694"/>
                  </a:cubicBezTo>
                  <a:cubicBezTo>
                    <a:pt x="27995" y="22858"/>
                    <a:pt x="28012" y="23010"/>
                    <a:pt x="28012" y="23154"/>
                  </a:cubicBezTo>
                  <a:cubicBezTo>
                    <a:pt x="28012" y="23290"/>
                    <a:pt x="28001" y="23410"/>
                    <a:pt x="27968" y="23515"/>
                  </a:cubicBezTo>
                  <a:cubicBezTo>
                    <a:pt x="27940" y="23624"/>
                    <a:pt x="27897" y="23718"/>
                    <a:pt x="27841" y="23799"/>
                  </a:cubicBezTo>
                  <a:cubicBezTo>
                    <a:pt x="27798" y="23854"/>
                    <a:pt x="27755" y="23903"/>
                    <a:pt x="27700" y="23948"/>
                  </a:cubicBezTo>
                  <a:cubicBezTo>
                    <a:pt x="27596" y="24029"/>
                    <a:pt x="27464" y="24100"/>
                    <a:pt x="27310" y="24155"/>
                  </a:cubicBezTo>
                  <a:cubicBezTo>
                    <a:pt x="27168" y="24205"/>
                    <a:pt x="27015" y="24238"/>
                    <a:pt x="26840" y="24265"/>
                  </a:cubicBezTo>
                  <a:cubicBezTo>
                    <a:pt x="26544" y="24309"/>
                    <a:pt x="26198" y="24325"/>
                    <a:pt x="25837" y="24330"/>
                  </a:cubicBezTo>
                  <a:cubicBezTo>
                    <a:pt x="25703" y="24334"/>
                    <a:pt x="25566" y="24334"/>
                    <a:pt x="25428" y="24334"/>
                  </a:cubicBezTo>
                  <a:cubicBezTo>
                    <a:pt x="25291" y="24334"/>
                    <a:pt x="25153" y="24334"/>
                    <a:pt x="25015" y="24337"/>
                  </a:cubicBezTo>
                  <a:cubicBezTo>
                    <a:pt x="24600" y="24337"/>
                    <a:pt x="24183" y="24353"/>
                    <a:pt x="23806" y="24408"/>
                  </a:cubicBezTo>
                  <a:cubicBezTo>
                    <a:pt x="23614" y="24441"/>
                    <a:pt x="23432" y="24479"/>
                    <a:pt x="23258" y="24539"/>
                  </a:cubicBezTo>
                  <a:cubicBezTo>
                    <a:pt x="23088" y="24600"/>
                    <a:pt x="22924" y="24676"/>
                    <a:pt x="22780" y="24780"/>
                  </a:cubicBezTo>
                  <a:cubicBezTo>
                    <a:pt x="22606" y="24911"/>
                    <a:pt x="22458" y="25076"/>
                    <a:pt x="22332" y="25268"/>
                  </a:cubicBezTo>
                  <a:cubicBezTo>
                    <a:pt x="22222" y="25432"/>
                    <a:pt x="22123" y="25612"/>
                    <a:pt x="22042" y="25804"/>
                  </a:cubicBezTo>
                  <a:cubicBezTo>
                    <a:pt x="21888" y="26144"/>
                    <a:pt x="21762" y="26516"/>
                    <a:pt x="21637" y="26894"/>
                  </a:cubicBezTo>
                  <a:cubicBezTo>
                    <a:pt x="21543" y="27174"/>
                    <a:pt x="21455" y="27452"/>
                    <a:pt x="21362" y="27722"/>
                  </a:cubicBezTo>
                  <a:cubicBezTo>
                    <a:pt x="21291" y="27919"/>
                    <a:pt x="21215" y="28110"/>
                    <a:pt x="21137" y="28286"/>
                  </a:cubicBezTo>
                  <a:cubicBezTo>
                    <a:pt x="21023" y="28554"/>
                    <a:pt x="20891" y="28779"/>
                    <a:pt x="20749" y="28948"/>
                  </a:cubicBezTo>
                  <a:cubicBezTo>
                    <a:pt x="20677" y="29036"/>
                    <a:pt x="20606" y="29107"/>
                    <a:pt x="20530" y="29161"/>
                  </a:cubicBezTo>
                  <a:cubicBezTo>
                    <a:pt x="20454" y="29216"/>
                    <a:pt x="20371" y="29260"/>
                    <a:pt x="20289" y="29287"/>
                  </a:cubicBezTo>
                  <a:cubicBezTo>
                    <a:pt x="20207" y="29315"/>
                    <a:pt x="20125" y="29326"/>
                    <a:pt x="20042" y="29326"/>
                  </a:cubicBezTo>
                  <a:cubicBezTo>
                    <a:pt x="19911" y="29326"/>
                    <a:pt x="19769" y="29299"/>
                    <a:pt x="19610" y="29244"/>
                  </a:cubicBezTo>
                  <a:cubicBezTo>
                    <a:pt x="19473" y="29194"/>
                    <a:pt x="19325" y="29128"/>
                    <a:pt x="19177" y="29047"/>
                  </a:cubicBezTo>
                  <a:cubicBezTo>
                    <a:pt x="18909" y="28905"/>
                    <a:pt x="18629" y="28713"/>
                    <a:pt x="18339" y="28511"/>
                  </a:cubicBezTo>
                  <a:cubicBezTo>
                    <a:pt x="18126" y="28357"/>
                    <a:pt x="17901" y="28192"/>
                    <a:pt x="17676" y="28033"/>
                  </a:cubicBezTo>
                  <a:cubicBezTo>
                    <a:pt x="17342" y="27798"/>
                    <a:pt x="17008" y="27568"/>
                    <a:pt x="16663" y="27398"/>
                  </a:cubicBezTo>
                  <a:cubicBezTo>
                    <a:pt x="16493" y="27310"/>
                    <a:pt x="16318" y="27239"/>
                    <a:pt x="16149" y="27189"/>
                  </a:cubicBezTo>
                  <a:cubicBezTo>
                    <a:pt x="15972" y="27136"/>
                    <a:pt x="15798" y="27108"/>
                    <a:pt x="15616" y="27108"/>
                  </a:cubicBezTo>
                  <a:cubicBezTo>
                    <a:pt x="15408" y="27108"/>
                    <a:pt x="15206" y="27146"/>
                    <a:pt x="15004" y="27217"/>
                  </a:cubicBezTo>
                  <a:cubicBezTo>
                    <a:pt x="14827" y="27272"/>
                    <a:pt x="14653" y="27354"/>
                    <a:pt x="14478" y="27447"/>
                  </a:cubicBezTo>
                  <a:cubicBezTo>
                    <a:pt x="14177" y="27606"/>
                    <a:pt x="13874" y="27809"/>
                    <a:pt x="13579" y="28018"/>
                  </a:cubicBezTo>
                  <a:cubicBezTo>
                    <a:pt x="13355" y="28175"/>
                    <a:pt x="13136" y="28340"/>
                    <a:pt x="12916" y="28493"/>
                  </a:cubicBezTo>
                  <a:cubicBezTo>
                    <a:pt x="12593" y="28723"/>
                    <a:pt x="12276" y="28938"/>
                    <a:pt x="11980" y="29090"/>
                  </a:cubicBezTo>
                  <a:cubicBezTo>
                    <a:pt x="11832" y="29168"/>
                    <a:pt x="11690" y="29222"/>
                    <a:pt x="11558" y="29266"/>
                  </a:cubicBezTo>
                  <a:cubicBezTo>
                    <a:pt x="11427" y="29305"/>
                    <a:pt x="11306" y="29326"/>
                    <a:pt x="11197" y="29326"/>
                  </a:cubicBezTo>
                  <a:cubicBezTo>
                    <a:pt x="11109" y="29326"/>
                    <a:pt x="11027" y="29315"/>
                    <a:pt x="10944" y="29287"/>
                  </a:cubicBezTo>
                  <a:cubicBezTo>
                    <a:pt x="10879" y="29266"/>
                    <a:pt x="10818" y="29239"/>
                    <a:pt x="10759" y="29201"/>
                  </a:cubicBezTo>
                  <a:cubicBezTo>
                    <a:pt x="10643" y="29123"/>
                    <a:pt x="10539" y="29025"/>
                    <a:pt x="10436" y="28888"/>
                  </a:cubicBezTo>
                  <a:cubicBezTo>
                    <a:pt x="10347" y="28773"/>
                    <a:pt x="10266" y="28635"/>
                    <a:pt x="10183" y="28483"/>
                  </a:cubicBezTo>
                  <a:cubicBezTo>
                    <a:pt x="10046" y="28208"/>
                    <a:pt x="9925" y="27886"/>
                    <a:pt x="9811" y="27546"/>
                  </a:cubicBezTo>
                  <a:cubicBezTo>
                    <a:pt x="9723" y="27288"/>
                    <a:pt x="9642" y="27025"/>
                    <a:pt x="9553" y="26762"/>
                  </a:cubicBezTo>
                  <a:cubicBezTo>
                    <a:pt x="9422" y="26368"/>
                    <a:pt x="9285" y="25980"/>
                    <a:pt x="9116" y="25634"/>
                  </a:cubicBezTo>
                  <a:cubicBezTo>
                    <a:pt x="9028" y="25465"/>
                    <a:pt x="8934" y="25306"/>
                    <a:pt x="8825" y="25158"/>
                  </a:cubicBezTo>
                  <a:cubicBezTo>
                    <a:pt x="8715" y="25015"/>
                    <a:pt x="8595" y="24884"/>
                    <a:pt x="8452" y="24780"/>
                  </a:cubicBezTo>
                  <a:cubicBezTo>
                    <a:pt x="8272" y="24648"/>
                    <a:pt x="8069" y="24560"/>
                    <a:pt x="7850" y="24501"/>
                  </a:cubicBezTo>
                  <a:cubicBezTo>
                    <a:pt x="7658" y="24446"/>
                    <a:pt x="7455" y="24408"/>
                    <a:pt x="7243" y="24385"/>
                  </a:cubicBezTo>
                  <a:cubicBezTo>
                    <a:pt x="6874" y="24342"/>
                    <a:pt x="6475" y="24337"/>
                    <a:pt x="6080" y="24337"/>
                  </a:cubicBezTo>
                  <a:cubicBezTo>
                    <a:pt x="5785" y="24330"/>
                    <a:pt x="5494" y="24337"/>
                    <a:pt x="5210" y="24325"/>
                  </a:cubicBezTo>
                  <a:cubicBezTo>
                    <a:pt x="4996" y="24320"/>
                    <a:pt x="4794" y="24309"/>
                    <a:pt x="4602" y="24292"/>
                  </a:cubicBezTo>
                  <a:cubicBezTo>
                    <a:pt x="4318" y="24259"/>
                    <a:pt x="4060" y="24211"/>
                    <a:pt x="3858" y="24128"/>
                  </a:cubicBezTo>
                  <a:cubicBezTo>
                    <a:pt x="3752" y="24090"/>
                    <a:pt x="3660" y="24041"/>
                    <a:pt x="3588" y="23986"/>
                  </a:cubicBezTo>
                  <a:cubicBezTo>
                    <a:pt x="3512" y="23931"/>
                    <a:pt x="3446" y="23870"/>
                    <a:pt x="3391" y="23799"/>
                  </a:cubicBezTo>
                  <a:cubicBezTo>
                    <a:pt x="3337" y="23718"/>
                    <a:pt x="3292" y="23624"/>
                    <a:pt x="3266" y="23515"/>
                  </a:cubicBezTo>
                  <a:cubicBezTo>
                    <a:pt x="3233" y="23410"/>
                    <a:pt x="3221" y="23290"/>
                    <a:pt x="3221" y="23154"/>
                  </a:cubicBezTo>
                  <a:cubicBezTo>
                    <a:pt x="3221" y="22901"/>
                    <a:pt x="3271" y="22611"/>
                    <a:pt x="3353" y="22293"/>
                  </a:cubicBezTo>
                  <a:cubicBezTo>
                    <a:pt x="3408" y="22052"/>
                    <a:pt x="3484" y="21806"/>
                    <a:pt x="3567" y="21549"/>
                  </a:cubicBezTo>
                  <a:cubicBezTo>
                    <a:pt x="3687" y="21165"/>
                    <a:pt x="3818" y="20776"/>
                    <a:pt x="3923" y="20387"/>
                  </a:cubicBezTo>
                  <a:cubicBezTo>
                    <a:pt x="3977" y="20196"/>
                    <a:pt x="4022" y="20004"/>
                    <a:pt x="4055" y="19817"/>
                  </a:cubicBezTo>
                  <a:cubicBezTo>
                    <a:pt x="4081" y="19631"/>
                    <a:pt x="4103" y="19445"/>
                    <a:pt x="4103" y="19264"/>
                  </a:cubicBezTo>
                  <a:cubicBezTo>
                    <a:pt x="4103" y="19067"/>
                    <a:pt x="4081" y="18870"/>
                    <a:pt x="4022" y="18684"/>
                  </a:cubicBezTo>
                  <a:cubicBezTo>
                    <a:pt x="3950" y="18475"/>
                    <a:pt x="3840" y="18290"/>
                    <a:pt x="3698" y="18114"/>
                  </a:cubicBezTo>
                  <a:cubicBezTo>
                    <a:pt x="3578" y="17961"/>
                    <a:pt x="3436" y="17813"/>
                    <a:pt x="3277" y="17671"/>
                  </a:cubicBezTo>
                  <a:cubicBezTo>
                    <a:pt x="3003" y="17424"/>
                    <a:pt x="2690" y="17188"/>
                    <a:pt x="2372" y="16958"/>
                  </a:cubicBezTo>
                  <a:cubicBezTo>
                    <a:pt x="2132" y="16783"/>
                    <a:pt x="1891" y="16614"/>
                    <a:pt x="1666" y="16438"/>
                  </a:cubicBezTo>
                  <a:cubicBezTo>
                    <a:pt x="1502" y="16312"/>
                    <a:pt x="1343" y="16180"/>
                    <a:pt x="1196" y="16055"/>
                  </a:cubicBezTo>
                  <a:cubicBezTo>
                    <a:pt x="981" y="15858"/>
                    <a:pt x="806" y="15661"/>
                    <a:pt x="686" y="15474"/>
                  </a:cubicBezTo>
                  <a:cubicBezTo>
                    <a:pt x="630" y="15376"/>
                    <a:pt x="582" y="15282"/>
                    <a:pt x="554" y="15189"/>
                  </a:cubicBezTo>
                  <a:cubicBezTo>
                    <a:pt x="526" y="15102"/>
                    <a:pt x="511" y="15009"/>
                    <a:pt x="511" y="14915"/>
                  </a:cubicBezTo>
                  <a:cubicBezTo>
                    <a:pt x="511" y="14845"/>
                    <a:pt x="516" y="14774"/>
                    <a:pt x="538" y="14701"/>
                  </a:cubicBezTo>
                  <a:cubicBezTo>
                    <a:pt x="571" y="14570"/>
                    <a:pt x="637" y="14433"/>
                    <a:pt x="729" y="14296"/>
                  </a:cubicBezTo>
                  <a:cubicBezTo>
                    <a:pt x="812" y="14170"/>
                    <a:pt x="921" y="14051"/>
                    <a:pt x="1042" y="13924"/>
                  </a:cubicBezTo>
                  <a:cubicBezTo>
                    <a:pt x="1261" y="13710"/>
                    <a:pt x="1529" y="13497"/>
                    <a:pt x="1813" y="13278"/>
                  </a:cubicBezTo>
                  <a:cubicBezTo>
                    <a:pt x="2033" y="13119"/>
                    <a:pt x="2258" y="12954"/>
                    <a:pt x="2483" y="12795"/>
                  </a:cubicBezTo>
                  <a:cubicBezTo>
                    <a:pt x="2811" y="12549"/>
                    <a:pt x="3140" y="12297"/>
                    <a:pt x="3413" y="12034"/>
                  </a:cubicBezTo>
                  <a:cubicBezTo>
                    <a:pt x="3550" y="11897"/>
                    <a:pt x="3671" y="11761"/>
                    <a:pt x="3775" y="11612"/>
                  </a:cubicBezTo>
                  <a:cubicBezTo>
                    <a:pt x="3879" y="11470"/>
                    <a:pt x="3967" y="11311"/>
                    <a:pt x="4022" y="11147"/>
                  </a:cubicBezTo>
                  <a:cubicBezTo>
                    <a:pt x="4081" y="10961"/>
                    <a:pt x="4103" y="10764"/>
                    <a:pt x="4103" y="10567"/>
                  </a:cubicBezTo>
                  <a:cubicBezTo>
                    <a:pt x="4103" y="10244"/>
                    <a:pt x="4043" y="9910"/>
                    <a:pt x="3956" y="9569"/>
                  </a:cubicBezTo>
                  <a:cubicBezTo>
                    <a:pt x="3896" y="9312"/>
                    <a:pt x="3813" y="9055"/>
                    <a:pt x="3731" y="8798"/>
                  </a:cubicBezTo>
                  <a:cubicBezTo>
                    <a:pt x="3610" y="8409"/>
                    <a:pt x="3479" y="8019"/>
                    <a:pt x="3380" y="7658"/>
                  </a:cubicBezTo>
                  <a:cubicBezTo>
                    <a:pt x="3332" y="7478"/>
                    <a:pt x="3292" y="7302"/>
                    <a:pt x="3266" y="7137"/>
                  </a:cubicBezTo>
                  <a:cubicBezTo>
                    <a:pt x="3238" y="6973"/>
                    <a:pt x="3221" y="6821"/>
                    <a:pt x="3221" y="6677"/>
                  </a:cubicBezTo>
                  <a:cubicBezTo>
                    <a:pt x="3221" y="6541"/>
                    <a:pt x="3233" y="6420"/>
                    <a:pt x="3266" y="6316"/>
                  </a:cubicBezTo>
                  <a:cubicBezTo>
                    <a:pt x="3292" y="6207"/>
                    <a:pt x="3337" y="6119"/>
                    <a:pt x="3391" y="6037"/>
                  </a:cubicBezTo>
                  <a:cubicBezTo>
                    <a:pt x="3436" y="5977"/>
                    <a:pt x="3479" y="5927"/>
                    <a:pt x="3534" y="5883"/>
                  </a:cubicBezTo>
                  <a:cubicBezTo>
                    <a:pt x="3638" y="5802"/>
                    <a:pt x="3769" y="5729"/>
                    <a:pt x="3929" y="5676"/>
                  </a:cubicBezTo>
                  <a:cubicBezTo>
                    <a:pt x="4065" y="5631"/>
                    <a:pt x="4219" y="5593"/>
                    <a:pt x="4394" y="5565"/>
                  </a:cubicBezTo>
                  <a:cubicBezTo>
                    <a:pt x="4690" y="5522"/>
                    <a:pt x="5034" y="5506"/>
                    <a:pt x="5396" y="5499"/>
                  </a:cubicBezTo>
                  <a:cubicBezTo>
                    <a:pt x="5530" y="5497"/>
                    <a:pt x="5667" y="5497"/>
                    <a:pt x="5805" y="5497"/>
                  </a:cubicBezTo>
                  <a:cubicBezTo>
                    <a:pt x="5942" y="5497"/>
                    <a:pt x="6080" y="5497"/>
                    <a:pt x="6217" y="5494"/>
                  </a:cubicBezTo>
                  <a:cubicBezTo>
                    <a:pt x="6634" y="5494"/>
                    <a:pt x="7051" y="5484"/>
                    <a:pt x="7428" y="5423"/>
                  </a:cubicBezTo>
                  <a:cubicBezTo>
                    <a:pt x="7620" y="5396"/>
                    <a:pt x="7801" y="5352"/>
                    <a:pt x="7976" y="5292"/>
                  </a:cubicBezTo>
                  <a:cubicBezTo>
                    <a:pt x="8146" y="5231"/>
                    <a:pt x="8310" y="5155"/>
                    <a:pt x="8452" y="5051"/>
                  </a:cubicBezTo>
                  <a:cubicBezTo>
                    <a:pt x="8628" y="4920"/>
                    <a:pt x="8775" y="4755"/>
                    <a:pt x="8901" y="4569"/>
                  </a:cubicBezTo>
                  <a:cubicBezTo>
                    <a:pt x="9011" y="4399"/>
                    <a:pt x="9109" y="4218"/>
                    <a:pt x="9192" y="4027"/>
                  </a:cubicBezTo>
                  <a:cubicBezTo>
                    <a:pt x="9346" y="3687"/>
                    <a:pt x="9471" y="3315"/>
                    <a:pt x="9597" y="2943"/>
                  </a:cubicBezTo>
                  <a:cubicBezTo>
                    <a:pt x="9690" y="2657"/>
                    <a:pt x="9778" y="2377"/>
                    <a:pt x="9872" y="2109"/>
                  </a:cubicBezTo>
                  <a:cubicBezTo>
                    <a:pt x="9943" y="1912"/>
                    <a:pt x="10019" y="1720"/>
                    <a:pt x="10095" y="1545"/>
                  </a:cubicBezTo>
                  <a:cubicBezTo>
                    <a:pt x="10211" y="1282"/>
                    <a:pt x="10342" y="1052"/>
                    <a:pt x="10484" y="883"/>
                  </a:cubicBezTo>
                  <a:cubicBezTo>
                    <a:pt x="10555" y="795"/>
                    <a:pt x="10627" y="724"/>
                    <a:pt x="10704" y="668"/>
                  </a:cubicBezTo>
                  <a:cubicBezTo>
                    <a:pt x="10780" y="615"/>
                    <a:pt x="10863" y="570"/>
                    <a:pt x="10944" y="544"/>
                  </a:cubicBezTo>
                  <a:cubicBezTo>
                    <a:pt x="11027" y="521"/>
                    <a:pt x="11109" y="504"/>
                    <a:pt x="11197" y="504"/>
                  </a:cubicBezTo>
                  <a:cubicBezTo>
                    <a:pt x="11323" y="504"/>
                    <a:pt x="11465" y="532"/>
                    <a:pt x="11624" y="587"/>
                  </a:cubicBezTo>
                  <a:cubicBezTo>
                    <a:pt x="11761" y="636"/>
                    <a:pt x="11909" y="701"/>
                    <a:pt x="12056" y="784"/>
                  </a:cubicBezTo>
                  <a:cubicBezTo>
                    <a:pt x="12325" y="926"/>
                    <a:pt x="12605" y="1118"/>
                    <a:pt x="12895" y="1320"/>
                  </a:cubicBezTo>
                  <a:cubicBezTo>
                    <a:pt x="13108" y="1480"/>
                    <a:pt x="13333" y="1639"/>
                    <a:pt x="13558" y="1798"/>
                  </a:cubicBezTo>
                  <a:cubicBezTo>
                    <a:pt x="13891" y="2033"/>
                    <a:pt x="14231" y="2263"/>
                    <a:pt x="14571" y="2433"/>
                  </a:cubicBezTo>
                  <a:cubicBezTo>
                    <a:pt x="14741" y="2521"/>
                    <a:pt x="14916" y="2592"/>
                    <a:pt x="15085" y="2640"/>
                  </a:cubicBezTo>
                  <a:cubicBezTo>
                    <a:pt x="15261" y="2695"/>
                    <a:pt x="15436" y="2723"/>
                    <a:pt x="15616" y="2723"/>
                  </a:cubicBezTo>
                  <a:cubicBezTo>
                    <a:pt x="15825" y="2723"/>
                    <a:pt x="16028" y="2685"/>
                    <a:pt x="16230" y="2614"/>
                  </a:cubicBezTo>
                  <a:cubicBezTo>
                    <a:pt x="16405" y="2559"/>
                    <a:pt x="16581" y="2476"/>
                    <a:pt x="16756" y="2389"/>
                  </a:cubicBezTo>
                  <a:cubicBezTo>
                    <a:pt x="17057" y="2225"/>
                    <a:pt x="17358" y="2022"/>
                    <a:pt x="17654" y="1813"/>
                  </a:cubicBezTo>
                  <a:cubicBezTo>
                    <a:pt x="17879" y="1654"/>
                    <a:pt x="18098" y="1497"/>
                    <a:pt x="18318" y="1338"/>
                  </a:cubicBezTo>
                  <a:cubicBezTo>
                    <a:pt x="18646" y="1108"/>
                    <a:pt x="18958" y="893"/>
                    <a:pt x="19254" y="741"/>
                  </a:cubicBezTo>
                  <a:cubicBezTo>
                    <a:pt x="19402" y="668"/>
                    <a:pt x="19544" y="609"/>
                    <a:pt x="19676" y="565"/>
                  </a:cubicBezTo>
                  <a:cubicBezTo>
                    <a:pt x="19807" y="526"/>
                    <a:pt x="19928" y="504"/>
                    <a:pt x="20042" y="504"/>
                  </a:cubicBezTo>
                  <a:close/>
                  <a:moveTo>
                    <a:pt x="11197" y="1"/>
                  </a:moveTo>
                  <a:cubicBezTo>
                    <a:pt x="11060" y="1"/>
                    <a:pt x="10923" y="18"/>
                    <a:pt x="10792" y="61"/>
                  </a:cubicBezTo>
                  <a:cubicBezTo>
                    <a:pt x="10681" y="99"/>
                    <a:pt x="10578" y="149"/>
                    <a:pt x="10484" y="203"/>
                  </a:cubicBezTo>
                  <a:cubicBezTo>
                    <a:pt x="10309" y="319"/>
                    <a:pt x="10161" y="466"/>
                    <a:pt x="10029" y="636"/>
                  </a:cubicBezTo>
                  <a:cubicBezTo>
                    <a:pt x="9920" y="784"/>
                    <a:pt x="9822" y="948"/>
                    <a:pt x="9734" y="1123"/>
                  </a:cubicBezTo>
                  <a:cubicBezTo>
                    <a:pt x="9581" y="1431"/>
                    <a:pt x="9450" y="1775"/>
                    <a:pt x="9334" y="2121"/>
                  </a:cubicBezTo>
                  <a:cubicBezTo>
                    <a:pt x="9241" y="2384"/>
                    <a:pt x="9159" y="2652"/>
                    <a:pt x="9071" y="2910"/>
                  </a:cubicBezTo>
                  <a:cubicBezTo>
                    <a:pt x="8945" y="3298"/>
                    <a:pt x="8813" y="3666"/>
                    <a:pt x="8661" y="3967"/>
                  </a:cubicBezTo>
                  <a:cubicBezTo>
                    <a:pt x="8583" y="4119"/>
                    <a:pt x="8507" y="4257"/>
                    <a:pt x="8419" y="4372"/>
                  </a:cubicBezTo>
                  <a:cubicBezTo>
                    <a:pt x="8338" y="4481"/>
                    <a:pt x="8244" y="4574"/>
                    <a:pt x="8151" y="4640"/>
                  </a:cubicBezTo>
                  <a:cubicBezTo>
                    <a:pt x="8036" y="4728"/>
                    <a:pt x="7888" y="4794"/>
                    <a:pt x="7708" y="4842"/>
                  </a:cubicBezTo>
                  <a:cubicBezTo>
                    <a:pt x="7554" y="4892"/>
                    <a:pt x="7379" y="4920"/>
                    <a:pt x="7187" y="4941"/>
                  </a:cubicBezTo>
                  <a:cubicBezTo>
                    <a:pt x="6848" y="4980"/>
                    <a:pt x="6470" y="4991"/>
                    <a:pt x="6080" y="4991"/>
                  </a:cubicBezTo>
                  <a:cubicBezTo>
                    <a:pt x="5790" y="4991"/>
                    <a:pt x="5489" y="4991"/>
                    <a:pt x="5198" y="4996"/>
                  </a:cubicBezTo>
                  <a:cubicBezTo>
                    <a:pt x="4975" y="5001"/>
                    <a:pt x="4761" y="5013"/>
                    <a:pt x="4553" y="5034"/>
                  </a:cubicBezTo>
                  <a:cubicBezTo>
                    <a:pt x="4235" y="5067"/>
                    <a:pt x="3939" y="5127"/>
                    <a:pt x="3666" y="5231"/>
                  </a:cubicBezTo>
                  <a:cubicBezTo>
                    <a:pt x="3534" y="5286"/>
                    <a:pt x="3408" y="5352"/>
                    <a:pt x="3292" y="5434"/>
                  </a:cubicBezTo>
                  <a:cubicBezTo>
                    <a:pt x="3173" y="5517"/>
                    <a:pt x="3069" y="5620"/>
                    <a:pt x="2986" y="5736"/>
                  </a:cubicBezTo>
                  <a:cubicBezTo>
                    <a:pt x="2882" y="5873"/>
                    <a:pt x="2816" y="6025"/>
                    <a:pt x="2773" y="6184"/>
                  </a:cubicBezTo>
                  <a:cubicBezTo>
                    <a:pt x="2728" y="6343"/>
                    <a:pt x="2713" y="6508"/>
                    <a:pt x="2713" y="6677"/>
                  </a:cubicBezTo>
                  <a:cubicBezTo>
                    <a:pt x="2713" y="6995"/>
                    <a:pt x="2773" y="7324"/>
                    <a:pt x="2860" y="7663"/>
                  </a:cubicBezTo>
                  <a:cubicBezTo>
                    <a:pt x="2926" y="7916"/>
                    <a:pt x="3003" y="8178"/>
                    <a:pt x="3085" y="8436"/>
                  </a:cubicBezTo>
                  <a:cubicBezTo>
                    <a:pt x="3206" y="8825"/>
                    <a:pt x="3337" y="9208"/>
                    <a:pt x="3436" y="9575"/>
                  </a:cubicBezTo>
                  <a:cubicBezTo>
                    <a:pt x="3484" y="9756"/>
                    <a:pt x="3522" y="9931"/>
                    <a:pt x="3550" y="10095"/>
                  </a:cubicBezTo>
                  <a:cubicBezTo>
                    <a:pt x="3578" y="10265"/>
                    <a:pt x="3595" y="10424"/>
                    <a:pt x="3595" y="10567"/>
                  </a:cubicBezTo>
                  <a:cubicBezTo>
                    <a:pt x="3595" y="10725"/>
                    <a:pt x="3578" y="10868"/>
                    <a:pt x="3539" y="10988"/>
                  </a:cubicBezTo>
                  <a:cubicBezTo>
                    <a:pt x="3496" y="11119"/>
                    <a:pt x="3413" y="11262"/>
                    <a:pt x="3304" y="11404"/>
                  </a:cubicBezTo>
                  <a:cubicBezTo>
                    <a:pt x="3206" y="11531"/>
                    <a:pt x="3079" y="11657"/>
                    <a:pt x="2937" y="11783"/>
                  </a:cubicBezTo>
                  <a:cubicBezTo>
                    <a:pt x="2690" y="12006"/>
                    <a:pt x="2384" y="12236"/>
                    <a:pt x="2071" y="12461"/>
                  </a:cubicBezTo>
                  <a:cubicBezTo>
                    <a:pt x="1836" y="12637"/>
                    <a:pt x="1595" y="12812"/>
                    <a:pt x="1360" y="12987"/>
                  </a:cubicBezTo>
                  <a:cubicBezTo>
                    <a:pt x="1184" y="13124"/>
                    <a:pt x="1014" y="13262"/>
                    <a:pt x="855" y="13404"/>
                  </a:cubicBezTo>
                  <a:cubicBezTo>
                    <a:pt x="620" y="13617"/>
                    <a:pt x="412" y="13842"/>
                    <a:pt x="258" y="14094"/>
                  </a:cubicBezTo>
                  <a:cubicBezTo>
                    <a:pt x="182" y="14215"/>
                    <a:pt x="116" y="14346"/>
                    <a:pt x="72" y="14483"/>
                  </a:cubicBezTo>
                  <a:cubicBezTo>
                    <a:pt x="28" y="14620"/>
                    <a:pt x="1" y="14767"/>
                    <a:pt x="1" y="14915"/>
                  </a:cubicBezTo>
                  <a:cubicBezTo>
                    <a:pt x="1" y="15030"/>
                    <a:pt x="18" y="15146"/>
                    <a:pt x="45" y="15255"/>
                  </a:cubicBezTo>
                  <a:cubicBezTo>
                    <a:pt x="94" y="15457"/>
                    <a:pt x="193" y="15649"/>
                    <a:pt x="314" y="15825"/>
                  </a:cubicBezTo>
                  <a:cubicBezTo>
                    <a:pt x="417" y="15978"/>
                    <a:pt x="544" y="16126"/>
                    <a:pt x="686" y="16263"/>
                  </a:cubicBezTo>
                  <a:cubicBezTo>
                    <a:pt x="926" y="16509"/>
                    <a:pt x="1217" y="16734"/>
                    <a:pt x="1512" y="16958"/>
                  </a:cubicBezTo>
                  <a:cubicBezTo>
                    <a:pt x="1732" y="17123"/>
                    <a:pt x="1962" y="17287"/>
                    <a:pt x="2181" y="17446"/>
                  </a:cubicBezTo>
                  <a:cubicBezTo>
                    <a:pt x="2510" y="17687"/>
                    <a:pt x="2816" y="17928"/>
                    <a:pt x="3057" y="18164"/>
                  </a:cubicBezTo>
                  <a:cubicBezTo>
                    <a:pt x="3178" y="18278"/>
                    <a:pt x="3282" y="18394"/>
                    <a:pt x="3365" y="18508"/>
                  </a:cubicBezTo>
                  <a:cubicBezTo>
                    <a:pt x="3446" y="18624"/>
                    <a:pt x="3501" y="18733"/>
                    <a:pt x="3539" y="18842"/>
                  </a:cubicBezTo>
                  <a:cubicBezTo>
                    <a:pt x="3578" y="18963"/>
                    <a:pt x="3595" y="19105"/>
                    <a:pt x="3595" y="19264"/>
                  </a:cubicBezTo>
                  <a:cubicBezTo>
                    <a:pt x="3595" y="19522"/>
                    <a:pt x="3545" y="19817"/>
                    <a:pt x="3468" y="20136"/>
                  </a:cubicBezTo>
                  <a:cubicBezTo>
                    <a:pt x="3408" y="20376"/>
                    <a:pt x="3332" y="20629"/>
                    <a:pt x="3249" y="20880"/>
                  </a:cubicBezTo>
                  <a:cubicBezTo>
                    <a:pt x="3128" y="21263"/>
                    <a:pt x="2997" y="21658"/>
                    <a:pt x="2893" y="22042"/>
                  </a:cubicBezTo>
                  <a:cubicBezTo>
                    <a:pt x="2839" y="22234"/>
                    <a:pt x="2794" y="22419"/>
                    <a:pt x="2766" y="22606"/>
                  </a:cubicBezTo>
                  <a:cubicBezTo>
                    <a:pt x="2734" y="22792"/>
                    <a:pt x="2713" y="22978"/>
                    <a:pt x="2713" y="23154"/>
                  </a:cubicBezTo>
                  <a:cubicBezTo>
                    <a:pt x="2713" y="23323"/>
                    <a:pt x="2728" y="23488"/>
                    <a:pt x="2773" y="23647"/>
                  </a:cubicBezTo>
                  <a:cubicBezTo>
                    <a:pt x="2816" y="23804"/>
                    <a:pt x="2882" y="23958"/>
                    <a:pt x="2986" y="24095"/>
                  </a:cubicBezTo>
                  <a:cubicBezTo>
                    <a:pt x="3052" y="24188"/>
                    <a:pt x="3128" y="24271"/>
                    <a:pt x="3216" y="24337"/>
                  </a:cubicBezTo>
                  <a:cubicBezTo>
                    <a:pt x="3375" y="24468"/>
                    <a:pt x="3562" y="24567"/>
                    <a:pt x="3759" y="24633"/>
                  </a:cubicBezTo>
                  <a:cubicBezTo>
                    <a:pt x="3934" y="24692"/>
                    <a:pt x="4120" y="24736"/>
                    <a:pt x="4318" y="24764"/>
                  </a:cubicBezTo>
                  <a:cubicBezTo>
                    <a:pt x="4657" y="24818"/>
                    <a:pt x="5018" y="24835"/>
                    <a:pt x="5385" y="24835"/>
                  </a:cubicBezTo>
                  <a:cubicBezTo>
                    <a:pt x="5665" y="24840"/>
                    <a:pt x="5944" y="24840"/>
                    <a:pt x="6217" y="24840"/>
                  </a:cubicBezTo>
                  <a:cubicBezTo>
                    <a:pt x="6623" y="24846"/>
                    <a:pt x="7018" y="24856"/>
                    <a:pt x="7352" y="24911"/>
                  </a:cubicBezTo>
                  <a:cubicBezTo>
                    <a:pt x="7521" y="24934"/>
                    <a:pt x="7675" y="24972"/>
                    <a:pt x="7812" y="25015"/>
                  </a:cubicBezTo>
                  <a:cubicBezTo>
                    <a:pt x="7943" y="25065"/>
                    <a:pt x="8058" y="25119"/>
                    <a:pt x="8151" y="25191"/>
                  </a:cubicBezTo>
                  <a:cubicBezTo>
                    <a:pt x="8267" y="25273"/>
                    <a:pt x="8376" y="25394"/>
                    <a:pt x="8479" y="25546"/>
                  </a:cubicBezTo>
                  <a:cubicBezTo>
                    <a:pt x="8568" y="25678"/>
                    <a:pt x="8656" y="25837"/>
                    <a:pt x="8732" y="26013"/>
                  </a:cubicBezTo>
                  <a:cubicBezTo>
                    <a:pt x="8869" y="26319"/>
                    <a:pt x="8995" y="26681"/>
                    <a:pt x="9116" y="27047"/>
                  </a:cubicBezTo>
                  <a:cubicBezTo>
                    <a:pt x="9208" y="27327"/>
                    <a:pt x="9296" y="27611"/>
                    <a:pt x="9394" y="27891"/>
                  </a:cubicBezTo>
                  <a:cubicBezTo>
                    <a:pt x="9465" y="28099"/>
                    <a:pt x="9548" y="28302"/>
                    <a:pt x="9630" y="28493"/>
                  </a:cubicBezTo>
                  <a:cubicBezTo>
                    <a:pt x="9761" y="28784"/>
                    <a:pt x="9910" y="29052"/>
                    <a:pt x="10095" y="29277"/>
                  </a:cubicBezTo>
                  <a:cubicBezTo>
                    <a:pt x="10188" y="29386"/>
                    <a:pt x="10292" y="29485"/>
                    <a:pt x="10408" y="29573"/>
                  </a:cubicBezTo>
                  <a:cubicBezTo>
                    <a:pt x="10522" y="29654"/>
                    <a:pt x="10649" y="29726"/>
                    <a:pt x="10792" y="29770"/>
                  </a:cubicBezTo>
                  <a:cubicBezTo>
                    <a:pt x="10923" y="29813"/>
                    <a:pt x="11060" y="29830"/>
                    <a:pt x="11197" y="29830"/>
                  </a:cubicBezTo>
                  <a:cubicBezTo>
                    <a:pt x="11394" y="29830"/>
                    <a:pt x="11591" y="29792"/>
                    <a:pt x="11788" y="29720"/>
                  </a:cubicBezTo>
                  <a:cubicBezTo>
                    <a:pt x="11958" y="29666"/>
                    <a:pt x="12127" y="29583"/>
                    <a:pt x="12297" y="29490"/>
                  </a:cubicBezTo>
                  <a:cubicBezTo>
                    <a:pt x="12593" y="29332"/>
                    <a:pt x="12895" y="29128"/>
                    <a:pt x="13184" y="28921"/>
                  </a:cubicBezTo>
                  <a:cubicBezTo>
                    <a:pt x="13409" y="28762"/>
                    <a:pt x="13629" y="28603"/>
                    <a:pt x="13848" y="28450"/>
                  </a:cubicBezTo>
                  <a:cubicBezTo>
                    <a:pt x="14177" y="28215"/>
                    <a:pt x="14494" y="28000"/>
                    <a:pt x="14795" y="27853"/>
                  </a:cubicBezTo>
                  <a:cubicBezTo>
                    <a:pt x="14948" y="27776"/>
                    <a:pt x="15090" y="27715"/>
                    <a:pt x="15234" y="27677"/>
                  </a:cubicBezTo>
                  <a:cubicBezTo>
                    <a:pt x="15370" y="27634"/>
                    <a:pt x="15497" y="27611"/>
                    <a:pt x="15616" y="27611"/>
                  </a:cubicBezTo>
                  <a:cubicBezTo>
                    <a:pt x="15754" y="27611"/>
                    <a:pt x="15907" y="27644"/>
                    <a:pt x="16071" y="27694"/>
                  </a:cubicBezTo>
                  <a:cubicBezTo>
                    <a:pt x="16214" y="27743"/>
                    <a:pt x="16362" y="27809"/>
                    <a:pt x="16515" y="27891"/>
                  </a:cubicBezTo>
                  <a:cubicBezTo>
                    <a:pt x="16789" y="28039"/>
                    <a:pt x="17074" y="28225"/>
                    <a:pt x="17365" y="28433"/>
                  </a:cubicBezTo>
                  <a:cubicBezTo>
                    <a:pt x="17583" y="28587"/>
                    <a:pt x="17802" y="28746"/>
                    <a:pt x="18022" y="28905"/>
                  </a:cubicBezTo>
                  <a:cubicBezTo>
                    <a:pt x="18356" y="29140"/>
                    <a:pt x="18690" y="29370"/>
                    <a:pt x="19023" y="29540"/>
                  </a:cubicBezTo>
                  <a:cubicBezTo>
                    <a:pt x="19188" y="29628"/>
                    <a:pt x="19357" y="29699"/>
                    <a:pt x="19527" y="29748"/>
                  </a:cubicBezTo>
                  <a:cubicBezTo>
                    <a:pt x="19698" y="29803"/>
                    <a:pt x="19867" y="29830"/>
                    <a:pt x="20042" y="29830"/>
                  </a:cubicBezTo>
                  <a:cubicBezTo>
                    <a:pt x="20174" y="29830"/>
                    <a:pt x="20310" y="29813"/>
                    <a:pt x="20442" y="29770"/>
                  </a:cubicBezTo>
                  <a:cubicBezTo>
                    <a:pt x="20552" y="29737"/>
                    <a:pt x="20656" y="29687"/>
                    <a:pt x="20749" y="29628"/>
                  </a:cubicBezTo>
                  <a:cubicBezTo>
                    <a:pt x="20924" y="29512"/>
                    <a:pt x="21072" y="29365"/>
                    <a:pt x="21203" y="29194"/>
                  </a:cubicBezTo>
                  <a:cubicBezTo>
                    <a:pt x="21313" y="29047"/>
                    <a:pt x="21412" y="28883"/>
                    <a:pt x="21499" y="28708"/>
                  </a:cubicBezTo>
                  <a:cubicBezTo>
                    <a:pt x="21653" y="28400"/>
                    <a:pt x="21784" y="28061"/>
                    <a:pt x="21900" y="27710"/>
                  </a:cubicBezTo>
                  <a:cubicBezTo>
                    <a:pt x="21992" y="27447"/>
                    <a:pt x="22075" y="27179"/>
                    <a:pt x="22163" y="26921"/>
                  </a:cubicBezTo>
                  <a:cubicBezTo>
                    <a:pt x="22288" y="26532"/>
                    <a:pt x="22419" y="26165"/>
                    <a:pt x="22573" y="25864"/>
                  </a:cubicBezTo>
                  <a:cubicBezTo>
                    <a:pt x="22649" y="25711"/>
                    <a:pt x="22727" y="25574"/>
                    <a:pt x="22813" y="25465"/>
                  </a:cubicBezTo>
                  <a:cubicBezTo>
                    <a:pt x="22896" y="25349"/>
                    <a:pt x="22989" y="25257"/>
                    <a:pt x="23083" y="25191"/>
                  </a:cubicBezTo>
                  <a:cubicBezTo>
                    <a:pt x="23197" y="25103"/>
                    <a:pt x="23346" y="25037"/>
                    <a:pt x="23526" y="24988"/>
                  </a:cubicBezTo>
                  <a:cubicBezTo>
                    <a:pt x="23680" y="24939"/>
                    <a:pt x="23854" y="24911"/>
                    <a:pt x="24046" y="24889"/>
                  </a:cubicBezTo>
                  <a:cubicBezTo>
                    <a:pt x="24386" y="24851"/>
                    <a:pt x="24764" y="24840"/>
                    <a:pt x="25153" y="24840"/>
                  </a:cubicBezTo>
                  <a:cubicBezTo>
                    <a:pt x="25442" y="24840"/>
                    <a:pt x="25745" y="24840"/>
                    <a:pt x="26034" y="24835"/>
                  </a:cubicBezTo>
                  <a:cubicBezTo>
                    <a:pt x="26259" y="24830"/>
                    <a:pt x="26473" y="24818"/>
                    <a:pt x="26686" y="24797"/>
                  </a:cubicBezTo>
                  <a:cubicBezTo>
                    <a:pt x="26999" y="24764"/>
                    <a:pt x="27295" y="24704"/>
                    <a:pt x="27568" y="24600"/>
                  </a:cubicBezTo>
                  <a:cubicBezTo>
                    <a:pt x="27700" y="24545"/>
                    <a:pt x="27826" y="24479"/>
                    <a:pt x="27940" y="24396"/>
                  </a:cubicBezTo>
                  <a:cubicBezTo>
                    <a:pt x="28061" y="24314"/>
                    <a:pt x="28165" y="24216"/>
                    <a:pt x="28248" y="24095"/>
                  </a:cubicBezTo>
                  <a:cubicBezTo>
                    <a:pt x="28352" y="23958"/>
                    <a:pt x="28417" y="23804"/>
                    <a:pt x="28461" y="23647"/>
                  </a:cubicBezTo>
                  <a:cubicBezTo>
                    <a:pt x="28505" y="23488"/>
                    <a:pt x="28521" y="23323"/>
                    <a:pt x="28521" y="23154"/>
                  </a:cubicBezTo>
                  <a:cubicBezTo>
                    <a:pt x="28521" y="22836"/>
                    <a:pt x="28461" y="22507"/>
                    <a:pt x="28374" y="22168"/>
                  </a:cubicBezTo>
                  <a:cubicBezTo>
                    <a:pt x="28308" y="21915"/>
                    <a:pt x="28231" y="21653"/>
                    <a:pt x="28149" y="21395"/>
                  </a:cubicBezTo>
                  <a:cubicBezTo>
                    <a:pt x="28028" y="21011"/>
                    <a:pt x="27897" y="20623"/>
                    <a:pt x="27798" y="20255"/>
                  </a:cubicBezTo>
                  <a:cubicBezTo>
                    <a:pt x="27749" y="20075"/>
                    <a:pt x="27710" y="19900"/>
                    <a:pt x="27684" y="19736"/>
                  </a:cubicBezTo>
                  <a:cubicBezTo>
                    <a:pt x="27656" y="19565"/>
                    <a:pt x="27639" y="19413"/>
                    <a:pt x="27639" y="19264"/>
                  </a:cubicBezTo>
                  <a:cubicBezTo>
                    <a:pt x="27639" y="19105"/>
                    <a:pt x="27656" y="18963"/>
                    <a:pt x="27700" y="18842"/>
                  </a:cubicBezTo>
                  <a:cubicBezTo>
                    <a:pt x="27738" y="18711"/>
                    <a:pt x="27820" y="18569"/>
                    <a:pt x="27930" y="18427"/>
                  </a:cubicBezTo>
                  <a:cubicBezTo>
                    <a:pt x="28028" y="18300"/>
                    <a:pt x="28154" y="18174"/>
                    <a:pt x="28296" y="18048"/>
                  </a:cubicBezTo>
                  <a:cubicBezTo>
                    <a:pt x="28543" y="17823"/>
                    <a:pt x="28850" y="17600"/>
                    <a:pt x="29163" y="17370"/>
                  </a:cubicBezTo>
                  <a:cubicBezTo>
                    <a:pt x="29398" y="17194"/>
                    <a:pt x="29638" y="17019"/>
                    <a:pt x="29874" y="16844"/>
                  </a:cubicBezTo>
                  <a:cubicBezTo>
                    <a:pt x="30050" y="16706"/>
                    <a:pt x="30220" y="16569"/>
                    <a:pt x="30379" y="16427"/>
                  </a:cubicBezTo>
                  <a:cubicBezTo>
                    <a:pt x="30614" y="16213"/>
                    <a:pt x="30822" y="15989"/>
                    <a:pt x="30975" y="15742"/>
                  </a:cubicBezTo>
                  <a:cubicBezTo>
                    <a:pt x="31052" y="15616"/>
                    <a:pt x="31117" y="15485"/>
                    <a:pt x="31161" y="15348"/>
                  </a:cubicBezTo>
                  <a:cubicBezTo>
                    <a:pt x="31205" y="15211"/>
                    <a:pt x="31233" y="15063"/>
                    <a:pt x="31233" y="14915"/>
                  </a:cubicBezTo>
                  <a:cubicBezTo>
                    <a:pt x="31233" y="14800"/>
                    <a:pt x="31216" y="14685"/>
                    <a:pt x="31188" y="14576"/>
                  </a:cubicBezTo>
                  <a:cubicBezTo>
                    <a:pt x="31140" y="14373"/>
                    <a:pt x="31041" y="14187"/>
                    <a:pt x="30920" y="14006"/>
                  </a:cubicBezTo>
                  <a:cubicBezTo>
                    <a:pt x="30816" y="13853"/>
                    <a:pt x="30690" y="13710"/>
                    <a:pt x="30548" y="13568"/>
                  </a:cubicBezTo>
                  <a:cubicBezTo>
                    <a:pt x="30306" y="13321"/>
                    <a:pt x="30017" y="13097"/>
                    <a:pt x="29721" y="12873"/>
                  </a:cubicBezTo>
                  <a:cubicBezTo>
                    <a:pt x="29502" y="12708"/>
                    <a:pt x="29272" y="12544"/>
                    <a:pt x="29052" y="12385"/>
                  </a:cubicBezTo>
                  <a:cubicBezTo>
                    <a:pt x="28724" y="12144"/>
                    <a:pt x="28417" y="11908"/>
                    <a:pt x="28177" y="11673"/>
                  </a:cubicBezTo>
                  <a:cubicBezTo>
                    <a:pt x="28056" y="11553"/>
                    <a:pt x="27952" y="11437"/>
                    <a:pt x="27869" y="11323"/>
                  </a:cubicBezTo>
                  <a:cubicBezTo>
                    <a:pt x="27788" y="11207"/>
                    <a:pt x="27732" y="11098"/>
                    <a:pt x="27700" y="10988"/>
                  </a:cubicBezTo>
                  <a:cubicBezTo>
                    <a:pt x="27656" y="10868"/>
                    <a:pt x="27639" y="10725"/>
                    <a:pt x="27639" y="10567"/>
                  </a:cubicBezTo>
                  <a:cubicBezTo>
                    <a:pt x="27639" y="10309"/>
                    <a:pt x="27689" y="10014"/>
                    <a:pt x="27765" y="9695"/>
                  </a:cubicBezTo>
                  <a:cubicBezTo>
                    <a:pt x="27826" y="9455"/>
                    <a:pt x="27902" y="9202"/>
                    <a:pt x="27985" y="8950"/>
                  </a:cubicBezTo>
                  <a:cubicBezTo>
                    <a:pt x="28104" y="8568"/>
                    <a:pt x="28236" y="8173"/>
                    <a:pt x="28341" y="7789"/>
                  </a:cubicBezTo>
                  <a:cubicBezTo>
                    <a:pt x="28395" y="7597"/>
                    <a:pt x="28440" y="7412"/>
                    <a:pt x="28466" y="7225"/>
                  </a:cubicBezTo>
                  <a:cubicBezTo>
                    <a:pt x="28499" y="7039"/>
                    <a:pt x="28521" y="6853"/>
                    <a:pt x="28521" y="6677"/>
                  </a:cubicBezTo>
                  <a:cubicBezTo>
                    <a:pt x="28521" y="6508"/>
                    <a:pt x="28505" y="6343"/>
                    <a:pt x="28461" y="6184"/>
                  </a:cubicBezTo>
                  <a:cubicBezTo>
                    <a:pt x="28417" y="6025"/>
                    <a:pt x="28352" y="5873"/>
                    <a:pt x="28248" y="5736"/>
                  </a:cubicBezTo>
                  <a:cubicBezTo>
                    <a:pt x="28182" y="5643"/>
                    <a:pt x="28104" y="5565"/>
                    <a:pt x="28018" y="5494"/>
                  </a:cubicBezTo>
                  <a:cubicBezTo>
                    <a:pt x="27859" y="5363"/>
                    <a:pt x="27672" y="5264"/>
                    <a:pt x="27475" y="5198"/>
                  </a:cubicBezTo>
                  <a:cubicBezTo>
                    <a:pt x="27300" y="5138"/>
                    <a:pt x="27113" y="5095"/>
                    <a:pt x="26916" y="5067"/>
                  </a:cubicBezTo>
                  <a:cubicBezTo>
                    <a:pt x="26577" y="5013"/>
                    <a:pt x="26215" y="5001"/>
                    <a:pt x="25849" y="4996"/>
                  </a:cubicBezTo>
                  <a:cubicBezTo>
                    <a:pt x="25569" y="4991"/>
                    <a:pt x="25290" y="4991"/>
                    <a:pt x="25015" y="4991"/>
                  </a:cubicBezTo>
                  <a:cubicBezTo>
                    <a:pt x="24610" y="4985"/>
                    <a:pt x="24216" y="4974"/>
                    <a:pt x="23882" y="4920"/>
                  </a:cubicBezTo>
                  <a:cubicBezTo>
                    <a:pt x="23712" y="4897"/>
                    <a:pt x="23559" y="4859"/>
                    <a:pt x="23422" y="4816"/>
                  </a:cubicBezTo>
                  <a:cubicBezTo>
                    <a:pt x="23291" y="4766"/>
                    <a:pt x="23175" y="4711"/>
                    <a:pt x="23083" y="4640"/>
                  </a:cubicBezTo>
                  <a:cubicBezTo>
                    <a:pt x="22967" y="4558"/>
                    <a:pt x="22858" y="4437"/>
                    <a:pt x="22754" y="4283"/>
                  </a:cubicBezTo>
                  <a:cubicBezTo>
                    <a:pt x="22666" y="4152"/>
                    <a:pt x="22578" y="3994"/>
                    <a:pt x="22502" y="3818"/>
                  </a:cubicBezTo>
                  <a:cubicBezTo>
                    <a:pt x="22365" y="3512"/>
                    <a:pt x="22239" y="3150"/>
                    <a:pt x="22118" y="2784"/>
                  </a:cubicBezTo>
                  <a:cubicBezTo>
                    <a:pt x="22025" y="2504"/>
                    <a:pt x="21938" y="2220"/>
                    <a:pt x="21839" y="1940"/>
                  </a:cubicBezTo>
                  <a:cubicBezTo>
                    <a:pt x="21768" y="1732"/>
                    <a:pt x="21685" y="1529"/>
                    <a:pt x="21604" y="1338"/>
                  </a:cubicBezTo>
                  <a:cubicBezTo>
                    <a:pt x="21472" y="1047"/>
                    <a:pt x="21324" y="779"/>
                    <a:pt x="21137" y="559"/>
                  </a:cubicBezTo>
                  <a:cubicBezTo>
                    <a:pt x="21045" y="445"/>
                    <a:pt x="20947" y="346"/>
                    <a:pt x="20826" y="258"/>
                  </a:cubicBezTo>
                  <a:cubicBezTo>
                    <a:pt x="20710" y="176"/>
                    <a:pt x="20585" y="105"/>
                    <a:pt x="20442" y="61"/>
                  </a:cubicBezTo>
                  <a:cubicBezTo>
                    <a:pt x="20310" y="18"/>
                    <a:pt x="20174" y="1"/>
                    <a:pt x="20042" y="1"/>
                  </a:cubicBezTo>
                  <a:cubicBezTo>
                    <a:pt x="19840" y="1"/>
                    <a:pt x="19643" y="39"/>
                    <a:pt x="19445" y="110"/>
                  </a:cubicBezTo>
                  <a:cubicBezTo>
                    <a:pt x="19276" y="165"/>
                    <a:pt x="19106" y="248"/>
                    <a:pt x="18935" y="340"/>
                  </a:cubicBezTo>
                  <a:cubicBezTo>
                    <a:pt x="18640" y="499"/>
                    <a:pt x="18339" y="701"/>
                    <a:pt x="18048" y="910"/>
                  </a:cubicBezTo>
                  <a:cubicBezTo>
                    <a:pt x="17825" y="1069"/>
                    <a:pt x="17605" y="1227"/>
                    <a:pt x="17386" y="1386"/>
                  </a:cubicBezTo>
                  <a:cubicBezTo>
                    <a:pt x="17057" y="1616"/>
                    <a:pt x="16740" y="1831"/>
                    <a:pt x="16438" y="1978"/>
                  </a:cubicBezTo>
                  <a:cubicBezTo>
                    <a:pt x="16285" y="2055"/>
                    <a:pt x="16142" y="2114"/>
                    <a:pt x="16000" y="2159"/>
                  </a:cubicBezTo>
                  <a:cubicBezTo>
                    <a:pt x="15863" y="2197"/>
                    <a:pt x="15737" y="2220"/>
                    <a:pt x="15616" y="2220"/>
                  </a:cubicBezTo>
                  <a:cubicBezTo>
                    <a:pt x="15479" y="2220"/>
                    <a:pt x="15327" y="2192"/>
                    <a:pt x="15163" y="2137"/>
                  </a:cubicBezTo>
                  <a:cubicBezTo>
                    <a:pt x="15019" y="2088"/>
                    <a:pt x="14872" y="2022"/>
                    <a:pt x="14718" y="1940"/>
                  </a:cubicBezTo>
                  <a:cubicBezTo>
                    <a:pt x="14445" y="1798"/>
                    <a:pt x="14160" y="1606"/>
                    <a:pt x="13869" y="1398"/>
                  </a:cubicBezTo>
                  <a:cubicBezTo>
                    <a:pt x="13651" y="1244"/>
                    <a:pt x="13431" y="1085"/>
                    <a:pt x="13212" y="926"/>
                  </a:cubicBezTo>
                  <a:cubicBezTo>
                    <a:pt x="12878" y="691"/>
                    <a:pt x="12544" y="466"/>
                    <a:pt x="12210" y="291"/>
                  </a:cubicBezTo>
                  <a:cubicBezTo>
                    <a:pt x="12046" y="203"/>
                    <a:pt x="11876" y="132"/>
                    <a:pt x="11705" y="83"/>
                  </a:cubicBezTo>
                  <a:cubicBezTo>
                    <a:pt x="11536" y="28"/>
                    <a:pt x="11366" y="1"/>
                    <a:pt x="11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8" name="Google Shape;1266;p31">
              <a:extLst>
                <a:ext uri="{FF2B5EF4-FFF2-40B4-BE49-F238E27FC236}">
                  <a16:creationId xmlns:a16="http://schemas.microsoft.com/office/drawing/2014/main" id="{495EFE9A-F482-2411-DE35-2F5BC9C9A411}"/>
                </a:ext>
              </a:extLst>
            </p:cNvPr>
            <p:cNvSpPr/>
            <p:nvPr/>
          </p:nvSpPr>
          <p:spPr>
            <a:xfrm>
              <a:off x="6040201" y="957505"/>
              <a:ext cx="57256" cy="57119"/>
            </a:xfrm>
            <a:custGeom>
              <a:avLst/>
              <a:gdLst/>
              <a:ahLst/>
              <a:cxnLst/>
              <a:rect l="l" t="t" r="r" b="b"/>
              <a:pathLst>
                <a:path w="2291" h="2289" extrusionOk="0">
                  <a:moveTo>
                    <a:pt x="1146" y="504"/>
                  </a:moveTo>
                  <a:cubicBezTo>
                    <a:pt x="1234" y="504"/>
                    <a:pt x="1315" y="526"/>
                    <a:pt x="1391" y="559"/>
                  </a:cubicBezTo>
                  <a:cubicBezTo>
                    <a:pt x="1507" y="602"/>
                    <a:pt x="1606" y="685"/>
                    <a:pt x="1677" y="789"/>
                  </a:cubicBezTo>
                  <a:cubicBezTo>
                    <a:pt x="1742" y="893"/>
                    <a:pt x="1780" y="1014"/>
                    <a:pt x="1786" y="1145"/>
                  </a:cubicBezTo>
                  <a:cubicBezTo>
                    <a:pt x="1780" y="1232"/>
                    <a:pt x="1765" y="1320"/>
                    <a:pt x="1732" y="1391"/>
                  </a:cubicBezTo>
                  <a:cubicBezTo>
                    <a:pt x="1687" y="1507"/>
                    <a:pt x="1606" y="1605"/>
                    <a:pt x="1502" y="1676"/>
                  </a:cubicBezTo>
                  <a:cubicBezTo>
                    <a:pt x="1398" y="1742"/>
                    <a:pt x="1277" y="1785"/>
                    <a:pt x="1146" y="1785"/>
                  </a:cubicBezTo>
                  <a:cubicBezTo>
                    <a:pt x="1057" y="1785"/>
                    <a:pt x="971" y="1763"/>
                    <a:pt x="893" y="1737"/>
                  </a:cubicBezTo>
                  <a:cubicBezTo>
                    <a:pt x="784" y="1687"/>
                    <a:pt x="685" y="1605"/>
                    <a:pt x="614" y="1500"/>
                  </a:cubicBezTo>
                  <a:cubicBezTo>
                    <a:pt x="543" y="1402"/>
                    <a:pt x="504" y="1277"/>
                    <a:pt x="504" y="1145"/>
                  </a:cubicBezTo>
                  <a:cubicBezTo>
                    <a:pt x="504" y="1057"/>
                    <a:pt x="521" y="974"/>
                    <a:pt x="554" y="898"/>
                  </a:cubicBezTo>
                  <a:cubicBezTo>
                    <a:pt x="603" y="784"/>
                    <a:pt x="685" y="685"/>
                    <a:pt x="789" y="613"/>
                  </a:cubicBezTo>
                  <a:cubicBezTo>
                    <a:pt x="888" y="547"/>
                    <a:pt x="1014" y="504"/>
                    <a:pt x="1146" y="504"/>
                  </a:cubicBezTo>
                  <a:close/>
                  <a:moveTo>
                    <a:pt x="1146" y="0"/>
                  </a:moveTo>
                  <a:cubicBezTo>
                    <a:pt x="986" y="0"/>
                    <a:pt x="833" y="33"/>
                    <a:pt x="696" y="87"/>
                  </a:cubicBezTo>
                  <a:cubicBezTo>
                    <a:pt x="494" y="175"/>
                    <a:pt x="319" y="324"/>
                    <a:pt x="192" y="504"/>
                  </a:cubicBezTo>
                  <a:cubicBezTo>
                    <a:pt x="72" y="685"/>
                    <a:pt x="1" y="909"/>
                    <a:pt x="1" y="1145"/>
                  </a:cubicBezTo>
                  <a:cubicBezTo>
                    <a:pt x="1" y="1303"/>
                    <a:pt x="33" y="1452"/>
                    <a:pt x="89" y="1594"/>
                  </a:cubicBezTo>
                  <a:cubicBezTo>
                    <a:pt x="175" y="1796"/>
                    <a:pt x="319" y="1972"/>
                    <a:pt x="504" y="2098"/>
                  </a:cubicBezTo>
                  <a:cubicBezTo>
                    <a:pt x="685" y="2218"/>
                    <a:pt x="910" y="2289"/>
                    <a:pt x="1146" y="2289"/>
                  </a:cubicBezTo>
                  <a:cubicBezTo>
                    <a:pt x="1305" y="2289"/>
                    <a:pt x="1452" y="2256"/>
                    <a:pt x="1589" y="2202"/>
                  </a:cubicBezTo>
                  <a:cubicBezTo>
                    <a:pt x="1798" y="2114"/>
                    <a:pt x="1972" y="1967"/>
                    <a:pt x="2093" y="1785"/>
                  </a:cubicBezTo>
                  <a:cubicBezTo>
                    <a:pt x="2220" y="1605"/>
                    <a:pt x="2291" y="1381"/>
                    <a:pt x="2291" y="1145"/>
                  </a:cubicBezTo>
                  <a:cubicBezTo>
                    <a:pt x="2291" y="986"/>
                    <a:pt x="2258" y="838"/>
                    <a:pt x="2202" y="701"/>
                  </a:cubicBezTo>
                  <a:cubicBezTo>
                    <a:pt x="2114" y="493"/>
                    <a:pt x="1967" y="317"/>
                    <a:pt x="1786" y="197"/>
                  </a:cubicBezTo>
                  <a:cubicBezTo>
                    <a:pt x="1606" y="71"/>
                    <a:pt x="1381" y="0"/>
                    <a:pt x="11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9" name="Google Shape;1267;p31">
              <a:extLst>
                <a:ext uri="{FF2B5EF4-FFF2-40B4-BE49-F238E27FC236}">
                  <a16:creationId xmlns:a16="http://schemas.microsoft.com/office/drawing/2014/main" id="{4287CB1C-3789-0A74-B185-7E6ABA1919DF}"/>
                </a:ext>
              </a:extLst>
            </p:cNvPr>
            <p:cNvSpPr/>
            <p:nvPr/>
          </p:nvSpPr>
          <p:spPr>
            <a:xfrm>
              <a:off x="6226972" y="957505"/>
              <a:ext cx="57387" cy="57119"/>
            </a:xfrm>
            <a:custGeom>
              <a:avLst/>
              <a:gdLst/>
              <a:ahLst/>
              <a:cxnLst/>
              <a:rect l="l" t="t" r="r" b="b"/>
              <a:pathLst>
                <a:path w="2296" h="2289" extrusionOk="0">
                  <a:moveTo>
                    <a:pt x="1150" y="504"/>
                  </a:moveTo>
                  <a:cubicBezTo>
                    <a:pt x="1238" y="504"/>
                    <a:pt x="1321" y="526"/>
                    <a:pt x="1398" y="559"/>
                  </a:cubicBezTo>
                  <a:cubicBezTo>
                    <a:pt x="1512" y="602"/>
                    <a:pt x="1610" y="685"/>
                    <a:pt x="1676" y="789"/>
                  </a:cubicBezTo>
                  <a:cubicBezTo>
                    <a:pt x="1748" y="893"/>
                    <a:pt x="1787" y="1014"/>
                    <a:pt x="1787" y="1145"/>
                  </a:cubicBezTo>
                  <a:cubicBezTo>
                    <a:pt x="1787" y="1232"/>
                    <a:pt x="1770" y="1320"/>
                    <a:pt x="1737" y="1391"/>
                  </a:cubicBezTo>
                  <a:cubicBezTo>
                    <a:pt x="1688" y="1507"/>
                    <a:pt x="1605" y="1605"/>
                    <a:pt x="1507" y="1676"/>
                  </a:cubicBezTo>
                  <a:cubicBezTo>
                    <a:pt x="1403" y="1742"/>
                    <a:pt x="1282" y="1785"/>
                    <a:pt x="1150" y="1785"/>
                  </a:cubicBezTo>
                  <a:cubicBezTo>
                    <a:pt x="1058" y="1785"/>
                    <a:pt x="976" y="1763"/>
                    <a:pt x="899" y="1737"/>
                  </a:cubicBezTo>
                  <a:cubicBezTo>
                    <a:pt x="784" y="1687"/>
                    <a:pt x="685" y="1605"/>
                    <a:pt x="619" y="1500"/>
                  </a:cubicBezTo>
                  <a:cubicBezTo>
                    <a:pt x="548" y="1402"/>
                    <a:pt x="510" y="1277"/>
                    <a:pt x="510" y="1145"/>
                  </a:cubicBezTo>
                  <a:cubicBezTo>
                    <a:pt x="510" y="1057"/>
                    <a:pt x="526" y="974"/>
                    <a:pt x="559" y="898"/>
                  </a:cubicBezTo>
                  <a:cubicBezTo>
                    <a:pt x="609" y="784"/>
                    <a:pt x="690" y="685"/>
                    <a:pt x="789" y="613"/>
                  </a:cubicBezTo>
                  <a:cubicBezTo>
                    <a:pt x="894" y="547"/>
                    <a:pt x="1014" y="504"/>
                    <a:pt x="1150" y="504"/>
                  </a:cubicBezTo>
                  <a:close/>
                  <a:moveTo>
                    <a:pt x="1150" y="0"/>
                  </a:moveTo>
                  <a:cubicBezTo>
                    <a:pt x="993" y="0"/>
                    <a:pt x="839" y="33"/>
                    <a:pt x="702" y="87"/>
                  </a:cubicBezTo>
                  <a:cubicBezTo>
                    <a:pt x="500" y="175"/>
                    <a:pt x="324" y="324"/>
                    <a:pt x="197" y="504"/>
                  </a:cubicBezTo>
                  <a:cubicBezTo>
                    <a:pt x="78" y="685"/>
                    <a:pt x="0" y="909"/>
                    <a:pt x="0" y="1145"/>
                  </a:cubicBezTo>
                  <a:cubicBezTo>
                    <a:pt x="0" y="1303"/>
                    <a:pt x="33" y="1452"/>
                    <a:pt x="93" y="1594"/>
                  </a:cubicBezTo>
                  <a:cubicBezTo>
                    <a:pt x="182" y="1796"/>
                    <a:pt x="324" y="1972"/>
                    <a:pt x="510" y="2098"/>
                  </a:cubicBezTo>
                  <a:cubicBezTo>
                    <a:pt x="690" y="2218"/>
                    <a:pt x="910" y="2289"/>
                    <a:pt x="1150" y="2289"/>
                  </a:cubicBezTo>
                  <a:cubicBezTo>
                    <a:pt x="1304" y="2289"/>
                    <a:pt x="1458" y="2256"/>
                    <a:pt x="1595" y="2202"/>
                  </a:cubicBezTo>
                  <a:cubicBezTo>
                    <a:pt x="1802" y="2114"/>
                    <a:pt x="1972" y="1967"/>
                    <a:pt x="2098" y="1785"/>
                  </a:cubicBezTo>
                  <a:cubicBezTo>
                    <a:pt x="2224" y="1605"/>
                    <a:pt x="2295" y="1381"/>
                    <a:pt x="2295" y="1145"/>
                  </a:cubicBezTo>
                  <a:cubicBezTo>
                    <a:pt x="2295" y="986"/>
                    <a:pt x="2262" y="838"/>
                    <a:pt x="2202" y="701"/>
                  </a:cubicBezTo>
                  <a:cubicBezTo>
                    <a:pt x="2115" y="493"/>
                    <a:pt x="1972" y="317"/>
                    <a:pt x="1792" y="197"/>
                  </a:cubicBezTo>
                  <a:cubicBezTo>
                    <a:pt x="1605" y="71"/>
                    <a:pt x="1387" y="0"/>
                    <a:pt x="1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0" name="Google Shape;1268;p31">
              <a:extLst>
                <a:ext uri="{FF2B5EF4-FFF2-40B4-BE49-F238E27FC236}">
                  <a16:creationId xmlns:a16="http://schemas.microsoft.com/office/drawing/2014/main" id="{43A051CF-A857-4412-F733-08B3CCA8E058}"/>
                </a:ext>
              </a:extLst>
            </p:cNvPr>
            <p:cNvSpPr/>
            <p:nvPr/>
          </p:nvSpPr>
          <p:spPr>
            <a:xfrm>
              <a:off x="6380970" y="1068322"/>
              <a:ext cx="57519" cy="57251"/>
            </a:xfrm>
            <a:custGeom>
              <a:avLst/>
              <a:gdLst/>
              <a:ahLst/>
              <a:cxnLst/>
              <a:rect l="l" t="t" r="r" b="b"/>
              <a:pathLst>
                <a:path w="2296" h="2290" extrusionOk="0">
                  <a:moveTo>
                    <a:pt x="1151" y="504"/>
                  </a:moveTo>
                  <a:cubicBezTo>
                    <a:pt x="1239" y="504"/>
                    <a:pt x="1321" y="527"/>
                    <a:pt x="1397" y="554"/>
                  </a:cubicBezTo>
                  <a:cubicBezTo>
                    <a:pt x="1512" y="603"/>
                    <a:pt x="1611" y="686"/>
                    <a:pt x="1677" y="790"/>
                  </a:cubicBezTo>
                  <a:cubicBezTo>
                    <a:pt x="1748" y="888"/>
                    <a:pt x="1786" y="1014"/>
                    <a:pt x="1786" y="1146"/>
                  </a:cubicBezTo>
                  <a:cubicBezTo>
                    <a:pt x="1786" y="1233"/>
                    <a:pt x="1770" y="1315"/>
                    <a:pt x="1737" y="1392"/>
                  </a:cubicBezTo>
                  <a:cubicBezTo>
                    <a:pt x="1687" y="1507"/>
                    <a:pt x="1606" y="1606"/>
                    <a:pt x="1507" y="1677"/>
                  </a:cubicBezTo>
                  <a:cubicBezTo>
                    <a:pt x="1403" y="1743"/>
                    <a:pt x="1282" y="1786"/>
                    <a:pt x="1151" y="1786"/>
                  </a:cubicBezTo>
                  <a:cubicBezTo>
                    <a:pt x="1058" y="1786"/>
                    <a:pt x="976" y="1764"/>
                    <a:pt x="899" y="1731"/>
                  </a:cubicBezTo>
                  <a:cubicBezTo>
                    <a:pt x="784" y="1687"/>
                    <a:pt x="686" y="1606"/>
                    <a:pt x="620" y="1501"/>
                  </a:cubicBezTo>
                  <a:cubicBezTo>
                    <a:pt x="549" y="1397"/>
                    <a:pt x="509" y="1277"/>
                    <a:pt x="509" y="1146"/>
                  </a:cubicBezTo>
                  <a:cubicBezTo>
                    <a:pt x="509" y="1058"/>
                    <a:pt x="527" y="970"/>
                    <a:pt x="559" y="899"/>
                  </a:cubicBezTo>
                  <a:cubicBezTo>
                    <a:pt x="608" y="784"/>
                    <a:pt x="691" y="686"/>
                    <a:pt x="789" y="613"/>
                  </a:cubicBezTo>
                  <a:cubicBezTo>
                    <a:pt x="893" y="548"/>
                    <a:pt x="1014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38" y="34"/>
                    <a:pt x="701" y="88"/>
                  </a:cubicBezTo>
                  <a:cubicBezTo>
                    <a:pt x="494" y="176"/>
                    <a:pt x="324" y="324"/>
                    <a:pt x="198" y="504"/>
                  </a:cubicBezTo>
                  <a:cubicBezTo>
                    <a:pt x="77" y="686"/>
                    <a:pt x="1" y="909"/>
                    <a:pt x="1" y="1146"/>
                  </a:cubicBezTo>
                  <a:cubicBezTo>
                    <a:pt x="1" y="1304"/>
                    <a:pt x="34" y="1452"/>
                    <a:pt x="94" y="1589"/>
                  </a:cubicBezTo>
                  <a:cubicBezTo>
                    <a:pt x="181" y="1797"/>
                    <a:pt x="324" y="1973"/>
                    <a:pt x="509" y="2092"/>
                  </a:cubicBezTo>
                  <a:cubicBezTo>
                    <a:pt x="691" y="2219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4" y="2203"/>
                  </a:cubicBezTo>
                  <a:cubicBezTo>
                    <a:pt x="1803" y="2115"/>
                    <a:pt x="1973" y="1967"/>
                    <a:pt x="2099" y="1786"/>
                  </a:cubicBezTo>
                  <a:cubicBezTo>
                    <a:pt x="2218" y="1606"/>
                    <a:pt x="2296" y="1381"/>
                    <a:pt x="2296" y="1146"/>
                  </a:cubicBezTo>
                  <a:cubicBezTo>
                    <a:pt x="2296" y="987"/>
                    <a:pt x="2263" y="838"/>
                    <a:pt x="2203" y="696"/>
                  </a:cubicBezTo>
                  <a:cubicBezTo>
                    <a:pt x="2115" y="494"/>
                    <a:pt x="1973" y="318"/>
                    <a:pt x="1791" y="193"/>
                  </a:cubicBezTo>
                  <a:cubicBezTo>
                    <a:pt x="1606" y="72"/>
                    <a:pt x="1386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1" name="Google Shape;1269;p31">
              <a:extLst>
                <a:ext uri="{FF2B5EF4-FFF2-40B4-BE49-F238E27FC236}">
                  <a16:creationId xmlns:a16="http://schemas.microsoft.com/office/drawing/2014/main" id="{4E510D01-4B43-8A9F-A866-7C27ABD91F62}"/>
                </a:ext>
              </a:extLst>
            </p:cNvPr>
            <p:cNvSpPr/>
            <p:nvPr/>
          </p:nvSpPr>
          <p:spPr>
            <a:xfrm>
              <a:off x="6439937" y="1248496"/>
              <a:ext cx="57387" cy="57382"/>
            </a:xfrm>
            <a:custGeom>
              <a:avLst/>
              <a:gdLst/>
              <a:ahLst/>
              <a:cxnLst/>
              <a:rect l="l" t="t" r="r" b="b"/>
              <a:pathLst>
                <a:path w="2295" h="2291" extrusionOk="0">
                  <a:moveTo>
                    <a:pt x="1151" y="504"/>
                  </a:moveTo>
                  <a:cubicBezTo>
                    <a:pt x="1237" y="504"/>
                    <a:pt x="1320" y="526"/>
                    <a:pt x="1396" y="559"/>
                  </a:cubicBezTo>
                  <a:cubicBezTo>
                    <a:pt x="1512" y="603"/>
                    <a:pt x="1611" y="685"/>
                    <a:pt x="1676" y="789"/>
                  </a:cubicBezTo>
                  <a:cubicBezTo>
                    <a:pt x="1747" y="893"/>
                    <a:pt x="1786" y="1014"/>
                    <a:pt x="1786" y="1145"/>
                  </a:cubicBezTo>
                  <a:cubicBezTo>
                    <a:pt x="1786" y="1234"/>
                    <a:pt x="1768" y="1320"/>
                    <a:pt x="1736" y="1391"/>
                  </a:cubicBezTo>
                  <a:cubicBezTo>
                    <a:pt x="1687" y="1507"/>
                    <a:pt x="1604" y="1606"/>
                    <a:pt x="1506" y="1677"/>
                  </a:cubicBezTo>
                  <a:cubicBezTo>
                    <a:pt x="1402" y="1742"/>
                    <a:pt x="1282" y="1786"/>
                    <a:pt x="1151" y="1786"/>
                  </a:cubicBezTo>
                  <a:cubicBezTo>
                    <a:pt x="1057" y="1786"/>
                    <a:pt x="974" y="1765"/>
                    <a:pt x="898" y="1737"/>
                  </a:cubicBezTo>
                  <a:cubicBezTo>
                    <a:pt x="783" y="1687"/>
                    <a:pt x="684" y="1606"/>
                    <a:pt x="618" y="1502"/>
                  </a:cubicBezTo>
                  <a:cubicBezTo>
                    <a:pt x="547" y="1403"/>
                    <a:pt x="509" y="1277"/>
                    <a:pt x="509" y="1145"/>
                  </a:cubicBezTo>
                  <a:cubicBezTo>
                    <a:pt x="509" y="1057"/>
                    <a:pt x="526" y="976"/>
                    <a:pt x="559" y="898"/>
                  </a:cubicBezTo>
                  <a:cubicBezTo>
                    <a:pt x="608" y="784"/>
                    <a:pt x="691" y="685"/>
                    <a:pt x="789" y="614"/>
                  </a:cubicBezTo>
                  <a:cubicBezTo>
                    <a:pt x="893" y="549"/>
                    <a:pt x="1013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38" y="33"/>
                    <a:pt x="701" y="89"/>
                  </a:cubicBezTo>
                  <a:cubicBezTo>
                    <a:pt x="499" y="175"/>
                    <a:pt x="322" y="324"/>
                    <a:pt x="198" y="504"/>
                  </a:cubicBezTo>
                  <a:cubicBezTo>
                    <a:pt x="77" y="685"/>
                    <a:pt x="0" y="910"/>
                    <a:pt x="0" y="1145"/>
                  </a:cubicBezTo>
                  <a:cubicBezTo>
                    <a:pt x="0" y="1305"/>
                    <a:pt x="33" y="1452"/>
                    <a:pt x="92" y="1595"/>
                  </a:cubicBezTo>
                  <a:cubicBezTo>
                    <a:pt x="181" y="1798"/>
                    <a:pt x="322" y="1972"/>
                    <a:pt x="509" y="2099"/>
                  </a:cubicBezTo>
                  <a:cubicBezTo>
                    <a:pt x="691" y="2219"/>
                    <a:pt x="909" y="2290"/>
                    <a:pt x="1151" y="2290"/>
                  </a:cubicBezTo>
                  <a:cubicBezTo>
                    <a:pt x="1303" y="2290"/>
                    <a:pt x="1457" y="2258"/>
                    <a:pt x="1594" y="2202"/>
                  </a:cubicBezTo>
                  <a:cubicBezTo>
                    <a:pt x="1801" y="2114"/>
                    <a:pt x="1972" y="1967"/>
                    <a:pt x="2097" y="1786"/>
                  </a:cubicBezTo>
                  <a:cubicBezTo>
                    <a:pt x="2223" y="1606"/>
                    <a:pt x="2294" y="1381"/>
                    <a:pt x="2294" y="1145"/>
                  </a:cubicBezTo>
                  <a:cubicBezTo>
                    <a:pt x="2294" y="986"/>
                    <a:pt x="2261" y="839"/>
                    <a:pt x="2202" y="701"/>
                  </a:cubicBezTo>
                  <a:cubicBezTo>
                    <a:pt x="2114" y="493"/>
                    <a:pt x="1972" y="319"/>
                    <a:pt x="1791" y="198"/>
                  </a:cubicBezTo>
                  <a:cubicBezTo>
                    <a:pt x="1604" y="72"/>
                    <a:pt x="1386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2" name="Google Shape;1270;p31">
              <a:extLst>
                <a:ext uri="{FF2B5EF4-FFF2-40B4-BE49-F238E27FC236}">
                  <a16:creationId xmlns:a16="http://schemas.microsoft.com/office/drawing/2014/main" id="{A5F73408-102B-7FF8-8D8F-19899043ADDC}"/>
                </a:ext>
              </a:extLst>
            </p:cNvPr>
            <p:cNvSpPr/>
            <p:nvPr/>
          </p:nvSpPr>
          <p:spPr>
            <a:xfrm>
              <a:off x="6380970" y="1428408"/>
              <a:ext cx="57519" cy="57251"/>
            </a:xfrm>
            <a:custGeom>
              <a:avLst/>
              <a:gdLst/>
              <a:ahLst/>
              <a:cxnLst/>
              <a:rect l="l" t="t" r="r" b="b"/>
              <a:pathLst>
                <a:path w="2296" h="2291" extrusionOk="0">
                  <a:moveTo>
                    <a:pt x="1151" y="504"/>
                  </a:moveTo>
                  <a:cubicBezTo>
                    <a:pt x="1239" y="504"/>
                    <a:pt x="1321" y="521"/>
                    <a:pt x="1397" y="554"/>
                  </a:cubicBezTo>
                  <a:cubicBezTo>
                    <a:pt x="1512" y="602"/>
                    <a:pt x="1611" y="685"/>
                    <a:pt x="1677" y="789"/>
                  </a:cubicBezTo>
                  <a:cubicBezTo>
                    <a:pt x="1748" y="888"/>
                    <a:pt x="1786" y="1014"/>
                    <a:pt x="1786" y="1145"/>
                  </a:cubicBezTo>
                  <a:cubicBezTo>
                    <a:pt x="1786" y="1232"/>
                    <a:pt x="1770" y="1315"/>
                    <a:pt x="1737" y="1391"/>
                  </a:cubicBezTo>
                  <a:cubicBezTo>
                    <a:pt x="1687" y="1507"/>
                    <a:pt x="1606" y="1605"/>
                    <a:pt x="1507" y="1676"/>
                  </a:cubicBezTo>
                  <a:cubicBezTo>
                    <a:pt x="1403" y="1742"/>
                    <a:pt x="1282" y="1780"/>
                    <a:pt x="1151" y="1786"/>
                  </a:cubicBezTo>
                  <a:cubicBezTo>
                    <a:pt x="1058" y="1786"/>
                    <a:pt x="976" y="1765"/>
                    <a:pt x="899" y="1732"/>
                  </a:cubicBezTo>
                  <a:cubicBezTo>
                    <a:pt x="784" y="1687"/>
                    <a:pt x="686" y="1605"/>
                    <a:pt x="620" y="1502"/>
                  </a:cubicBezTo>
                  <a:cubicBezTo>
                    <a:pt x="549" y="1396"/>
                    <a:pt x="509" y="1277"/>
                    <a:pt x="509" y="1145"/>
                  </a:cubicBezTo>
                  <a:cubicBezTo>
                    <a:pt x="509" y="1057"/>
                    <a:pt x="527" y="969"/>
                    <a:pt x="559" y="893"/>
                  </a:cubicBezTo>
                  <a:cubicBezTo>
                    <a:pt x="608" y="784"/>
                    <a:pt x="691" y="685"/>
                    <a:pt x="789" y="614"/>
                  </a:cubicBezTo>
                  <a:cubicBezTo>
                    <a:pt x="893" y="549"/>
                    <a:pt x="1014" y="504"/>
                    <a:pt x="1151" y="504"/>
                  </a:cubicBezTo>
                  <a:close/>
                  <a:moveTo>
                    <a:pt x="1151" y="0"/>
                  </a:moveTo>
                  <a:cubicBezTo>
                    <a:pt x="992" y="0"/>
                    <a:pt x="838" y="33"/>
                    <a:pt x="701" y="88"/>
                  </a:cubicBezTo>
                  <a:cubicBezTo>
                    <a:pt x="494" y="175"/>
                    <a:pt x="324" y="319"/>
                    <a:pt x="198" y="504"/>
                  </a:cubicBezTo>
                  <a:cubicBezTo>
                    <a:pt x="77" y="685"/>
                    <a:pt x="1" y="910"/>
                    <a:pt x="1" y="1145"/>
                  </a:cubicBezTo>
                  <a:cubicBezTo>
                    <a:pt x="1" y="1304"/>
                    <a:pt x="34" y="1452"/>
                    <a:pt x="94" y="1588"/>
                  </a:cubicBezTo>
                  <a:cubicBezTo>
                    <a:pt x="181" y="1797"/>
                    <a:pt x="324" y="1972"/>
                    <a:pt x="509" y="2093"/>
                  </a:cubicBezTo>
                  <a:cubicBezTo>
                    <a:pt x="691" y="2218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4" y="2202"/>
                  </a:cubicBezTo>
                  <a:cubicBezTo>
                    <a:pt x="1803" y="2114"/>
                    <a:pt x="1973" y="1967"/>
                    <a:pt x="2099" y="1786"/>
                  </a:cubicBezTo>
                  <a:cubicBezTo>
                    <a:pt x="2218" y="1605"/>
                    <a:pt x="2296" y="1381"/>
                    <a:pt x="2296" y="1145"/>
                  </a:cubicBezTo>
                  <a:cubicBezTo>
                    <a:pt x="2296" y="986"/>
                    <a:pt x="2263" y="833"/>
                    <a:pt x="2203" y="696"/>
                  </a:cubicBezTo>
                  <a:cubicBezTo>
                    <a:pt x="2115" y="493"/>
                    <a:pt x="1973" y="319"/>
                    <a:pt x="1791" y="192"/>
                  </a:cubicBezTo>
                  <a:cubicBezTo>
                    <a:pt x="1606" y="71"/>
                    <a:pt x="1386" y="0"/>
                    <a:pt x="11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3" name="Google Shape;1271;p31">
              <a:extLst>
                <a:ext uri="{FF2B5EF4-FFF2-40B4-BE49-F238E27FC236}">
                  <a16:creationId xmlns:a16="http://schemas.microsoft.com/office/drawing/2014/main" id="{1991912C-9514-9E67-BEE3-AAE4F6F3E317}"/>
                </a:ext>
              </a:extLst>
            </p:cNvPr>
            <p:cNvSpPr/>
            <p:nvPr/>
          </p:nvSpPr>
          <p:spPr>
            <a:xfrm>
              <a:off x="6226972" y="1539619"/>
              <a:ext cx="57387" cy="57251"/>
            </a:xfrm>
            <a:custGeom>
              <a:avLst/>
              <a:gdLst/>
              <a:ahLst/>
              <a:cxnLst/>
              <a:rect l="l" t="t" r="r" b="b"/>
              <a:pathLst>
                <a:path w="2296" h="2291" extrusionOk="0">
                  <a:moveTo>
                    <a:pt x="1150" y="506"/>
                  </a:moveTo>
                  <a:cubicBezTo>
                    <a:pt x="1238" y="506"/>
                    <a:pt x="1321" y="527"/>
                    <a:pt x="1398" y="559"/>
                  </a:cubicBezTo>
                  <a:cubicBezTo>
                    <a:pt x="1512" y="604"/>
                    <a:pt x="1610" y="686"/>
                    <a:pt x="1676" y="789"/>
                  </a:cubicBezTo>
                  <a:cubicBezTo>
                    <a:pt x="1748" y="895"/>
                    <a:pt x="1787" y="1014"/>
                    <a:pt x="1787" y="1146"/>
                  </a:cubicBezTo>
                  <a:cubicBezTo>
                    <a:pt x="1787" y="1234"/>
                    <a:pt x="1770" y="1322"/>
                    <a:pt x="1737" y="1393"/>
                  </a:cubicBezTo>
                  <a:cubicBezTo>
                    <a:pt x="1688" y="1507"/>
                    <a:pt x="1605" y="1606"/>
                    <a:pt x="1507" y="1677"/>
                  </a:cubicBezTo>
                  <a:cubicBezTo>
                    <a:pt x="1403" y="1743"/>
                    <a:pt x="1282" y="1787"/>
                    <a:pt x="1150" y="1787"/>
                  </a:cubicBezTo>
                  <a:cubicBezTo>
                    <a:pt x="1058" y="1787"/>
                    <a:pt x="976" y="1765"/>
                    <a:pt x="899" y="1737"/>
                  </a:cubicBezTo>
                  <a:cubicBezTo>
                    <a:pt x="784" y="1689"/>
                    <a:pt x="685" y="1606"/>
                    <a:pt x="619" y="1502"/>
                  </a:cubicBezTo>
                  <a:cubicBezTo>
                    <a:pt x="548" y="1403"/>
                    <a:pt x="510" y="1277"/>
                    <a:pt x="510" y="1146"/>
                  </a:cubicBezTo>
                  <a:cubicBezTo>
                    <a:pt x="510" y="1059"/>
                    <a:pt x="526" y="976"/>
                    <a:pt x="559" y="900"/>
                  </a:cubicBezTo>
                  <a:cubicBezTo>
                    <a:pt x="609" y="784"/>
                    <a:pt x="690" y="686"/>
                    <a:pt x="789" y="615"/>
                  </a:cubicBezTo>
                  <a:cubicBezTo>
                    <a:pt x="894" y="549"/>
                    <a:pt x="1014" y="506"/>
                    <a:pt x="1150" y="506"/>
                  </a:cubicBezTo>
                  <a:close/>
                  <a:moveTo>
                    <a:pt x="1150" y="1"/>
                  </a:moveTo>
                  <a:cubicBezTo>
                    <a:pt x="993" y="1"/>
                    <a:pt x="839" y="34"/>
                    <a:pt x="702" y="89"/>
                  </a:cubicBezTo>
                  <a:cubicBezTo>
                    <a:pt x="500" y="177"/>
                    <a:pt x="324" y="324"/>
                    <a:pt x="197" y="506"/>
                  </a:cubicBezTo>
                  <a:cubicBezTo>
                    <a:pt x="78" y="686"/>
                    <a:pt x="0" y="910"/>
                    <a:pt x="0" y="1146"/>
                  </a:cubicBezTo>
                  <a:cubicBezTo>
                    <a:pt x="0" y="1305"/>
                    <a:pt x="33" y="1453"/>
                    <a:pt x="93" y="1595"/>
                  </a:cubicBezTo>
                  <a:cubicBezTo>
                    <a:pt x="182" y="1798"/>
                    <a:pt x="324" y="1973"/>
                    <a:pt x="510" y="2099"/>
                  </a:cubicBezTo>
                  <a:cubicBezTo>
                    <a:pt x="690" y="2220"/>
                    <a:pt x="910" y="2291"/>
                    <a:pt x="1150" y="2291"/>
                  </a:cubicBezTo>
                  <a:cubicBezTo>
                    <a:pt x="1304" y="2291"/>
                    <a:pt x="1458" y="2258"/>
                    <a:pt x="1595" y="2203"/>
                  </a:cubicBezTo>
                  <a:cubicBezTo>
                    <a:pt x="1802" y="2116"/>
                    <a:pt x="1972" y="1967"/>
                    <a:pt x="2098" y="1787"/>
                  </a:cubicBezTo>
                  <a:cubicBezTo>
                    <a:pt x="2224" y="1606"/>
                    <a:pt x="2295" y="1381"/>
                    <a:pt x="2295" y="1146"/>
                  </a:cubicBezTo>
                  <a:cubicBezTo>
                    <a:pt x="2295" y="987"/>
                    <a:pt x="2262" y="839"/>
                    <a:pt x="2202" y="703"/>
                  </a:cubicBezTo>
                  <a:cubicBezTo>
                    <a:pt x="2115" y="494"/>
                    <a:pt x="1972" y="319"/>
                    <a:pt x="1792" y="198"/>
                  </a:cubicBezTo>
                  <a:cubicBezTo>
                    <a:pt x="1605" y="73"/>
                    <a:pt x="1387" y="1"/>
                    <a:pt x="1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4" name="Google Shape;1272;p31">
              <a:extLst>
                <a:ext uri="{FF2B5EF4-FFF2-40B4-BE49-F238E27FC236}">
                  <a16:creationId xmlns:a16="http://schemas.microsoft.com/office/drawing/2014/main" id="{DE94A8A9-4A4D-0EDE-F20D-3371B268D30F}"/>
                </a:ext>
              </a:extLst>
            </p:cNvPr>
            <p:cNvSpPr/>
            <p:nvPr/>
          </p:nvSpPr>
          <p:spPr>
            <a:xfrm>
              <a:off x="6040201" y="1539619"/>
              <a:ext cx="57256" cy="57251"/>
            </a:xfrm>
            <a:custGeom>
              <a:avLst/>
              <a:gdLst/>
              <a:ahLst/>
              <a:cxnLst/>
              <a:rect l="l" t="t" r="r" b="b"/>
              <a:pathLst>
                <a:path w="2291" h="2291" extrusionOk="0">
                  <a:moveTo>
                    <a:pt x="1146" y="506"/>
                  </a:moveTo>
                  <a:cubicBezTo>
                    <a:pt x="1234" y="506"/>
                    <a:pt x="1315" y="527"/>
                    <a:pt x="1391" y="559"/>
                  </a:cubicBezTo>
                  <a:cubicBezTo>
                    <a:pt x="1507" y="604"/>
                    <a:pt x="1606" y="686"/>
                    <a:pt x="1677" y="789"/>
                  </a:cubicBezTo>
                  <a:cubicBezTo>
                    <a:pt x="1742" y="895"/>
                    <a:pt x="1780" y="1014"/>
                    <a:pt x="1786" y="1146"/>
                  </a:cubicBezTo>
                  <a:cubicBezTo>
                    <a:pt x="1780" y="1234"/>
                    <a:pt x="1765" y="1322"/>
                    <a:pt x="1732" y="1393"/>
                  </a:cubicBezTo>
                  <a:cubicBezTo>
                    <a:pt x="1687" y="1507"/>
                    <a:pt x="1606" y="1606"/>
                    <a:pt x="1502" y="1677"/>
                  </a:cubicBezTo>
                  <a:cubicBezTo>
                    <a:pt x="1398" y="1743"/>
                    <a:pt x="1277" y="1787"/>
                    <a:pt x="1146" y="1787"/>
                  </a:cubicBezTo>
                  <a:cubicBezTo>
                    <a:pt x="1057" y="1787"/>
                    <a:pt x="971" y="1765"/>
                    <a:pt x="893" y="1737"/>
                  </a:cubicBezTo>
                  <a:cubicBezTo>
                    <a:pt x="784" y="1689"/>
                    <a:pt x="685" y="1606"/>
                    <a:pt x="614" y="1502"/>
                  </a:cubicBezTo>
                  <a:cubicBezTo>
                    <a:pt x="543" y="1403"/>
                    <a:pt x="504" y="1277"/>
                    <a:pt x="504" y="1146"/>
                  </a:cubicBezTo>
                  <a:cubicBezTo>
                    <a:pt x="504" y="1059"/>
                    <a:pt x="521" y="976"/>
                    <a:pt x="554" y="900"/>
                  </a:cubicBezTo>
                  <a:cubicBezTo>
                    <a:pt x="603" y="784"/>
                    <a:pt x="685" y="686"/>
                    <a:pt x="789" y="615"/>
                  </a:cubicBezTo>
                  <a:cubicBezTo>
                    <a:pt x="888" y="549"/>
                    <a:pt x="1014" y="506"/>
                    <a:pt x="1146" y="506"/>
                  </a:cubicBezTo>
                  <a:close/>
                  <a:moveTo>
                    <a:pt x="1146" y="1"/>
                  </a:moveTo>
                  <a:cubicBezTo>
                    <a:pt x="986" y="1"/>
                    <a:pt x="833" y="34"/>
                    <a:pt x="696" y="89"/>
                  </a:cubicBezTo>
                  <a:cubicBezTo>
                    <a:pt x="494" y="177"/>
                    <a:pt x="319" y="324"/>
                    <a:pt x="192" y="506"/>
                  </a:cubicBezTo>
                  <a:cubicBezTo>
                    <a:pt x="72" y="686"/>
                    <a:pt x="1" y="910"/>
                    <a:pt x="1" y="1146"/>
                  </a:cubicBezTo>
                  <a:cubicBezTo>
                    <a:pt x="1" y="1305"/>
                    <a:pt x="33" y="1453"/>
                    <a:pt x="89" y="1595"/>
                  </a:cubicBezTo>
                  <a:cubicBezTo>
                    <a:pt x="175" y="1798"/>
                    <a:pt x="319" y="1973"/>
                    <a:pt x="504" y="2099"/>
                  </a:cubicBezTo>
                  <a:cubicBezTo>
                    <a:pt x="685" y="2220"/>
                    <a:pt x="910" y="2291"/>
                    <a:pt x="1146" y="2291"/>
                  </a:cubicBezTo>
                  <a:cubicBezTo>
                    <a:pt x="1305" y="2291"/>
                    <a:pt x="1452" y="2258"/>
                    <a:pt x="1589" y="2203"/>
                  </a:cubicBezTo>
                  <a:cubicBezTo>
                    <a:pt x="1798" y="2116"/>
                    <a:pt x="1972" y="1967"/>
                    <a:pt x="2093" y="1787"/>
                  </a:cubicBezTo>
                  <a:cubicBezTo>
                    <a:pt x="2220" y="1606"/>
                    <a:pt x="2291" y="1381"/>
                    <a:pt x="2291" y="1146"/>
                  </a:cubicBezTo>
                  <a:cubicBezTo>
                    <a:pt x="2291" y="987"/>
                    <a:pt x="2258" y="839"/>
                    <a:pt x="2202" y="703"/>
                  </a:cubicBezTo>
                  <a:cubicBezTo>
                    <a:pt x="2114" y="494"/>
                    <a:pt x="1967" y="319"/>
                    <a:pt x="1786" y="198"/>
                  </a:cubicBezTo>
                  <a:cubicBezTo>
                    <a:pt x="1606" y="73"/>
                    <a:pt x="1381" y="1"/>
                    <a:pt x="1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5" name="Google Shape;1273;p31">
              <a:extLst>
                <a:ext uri="{FF2B5EF4-FFF2-40B4-BE49-F238E27FC236}">
                  <a16:creationId xmlns:a16="http://schemas.microsoft.com/office/drawing/2014/main" id="{B0D66B4A-64DF-9078-C583-5D3B4136FEA9}"/>
                </a:ext>
              </a:extLst>
            </p:cNvPr>
            <p:cNvSpPr/>
            <p:nvPr/>
          </p:nvSpPr>
          <p:spPr>
            <a:xfrm>
              <a:off x="5882386" y="1428408"/>
              <a:ext cx="57519" cy="57251"/>
            </a:xfrm>
            <a:custGeom>
              <a:avLst/>
              <a:gdLst/>
              <a:ahLst/>
              <a:cxnLst/>
              <a:rect l="l" t="t" r="r" b="b"/>
              <a:pathLst>
                <a:path w="2296" h="2291" extrusionOk="0">
                  <a:moveTo>
                    <a:pt x="1151" y="504"/>
                  </a:moveTo>
                  <a:cubicBezTo>
                    <a:pt x="1239" y="504"/>
                    <a:pt x="1321" y="521"/>
                    <a:pt x="1398" y="554"/>
                  </a:cubicBezTo>
                  <a:cubicBezTo>
                    <a:pt x="1512" y="602"/>
                    <a:pt x="1611" y="685"/>
                    <a:pt x="1677" y="789"/>
                  </a:cubicBezTo>
                  <a:cubicBezTo>
                    <a:pt x="1748" y="888"/>
                    <a:pt x="1786" y="1014"/>
                    <a:pt x="1786" y="1145"/>
                  </a:cubicBezTo>
                  <a:cubicBezTo>
                    <a:pt x="1786" y="1232"/>
                    <a:pt x="1770" y="1315"/>
                    <a:pt x="1737" y="1391"/>
                  </a:cubicBezTo>
                  <a:cubicBezTo>
                    <a:pt x="1687" y="1507"/>
                    <a:pt x="1606" y="1605"/>
                    <a:pt x="1507" y="1676"/>
                  </a:cubicBezTo>
                  <a:cubicBezTo>
                    <a:pt x="1403" y="1742"/>
                    <a:pt x="1282" y="1780"/>
                    <a:pt x="1151" y="1786"/>
                  </a:cubicBezTo>
                  <a:cubicBezTo>
                    <a:pt x="1058" y="1786"/>
                    <a:pt x="976" y="1765"/>
                    <a:pt x="899" y="1732"/>
                  </a:cubicBezTo>
                  <a:cubicBezTo>
                    <a:pt x="784" y="1687"/>
                    <a:pt x="686" y="1605"/>
                    <a:pt x="620" y="1502"/>
                  </a:cubicBezTo>
                  <a:cubicBezTo>
                    <a:pt x="549" y="1396"/>
                    <a:pt x="511" y="1277"/>
                    <a:pt x="511" y="1145"/>
                  </a:cubicBezTo>
                  <a:cubicBezTo>
                    <a:pt x="511" y="1057"/>
                    <a:pt x="527" y="969"/>
                    <a:pt x="559" y="893"/>
                  </a:cubicBezTo>
                  <a:cubicBezTo>
                    <a:pt x="609" y="784"/>
                    <a:pt x="691" y="685"/>
                    <a:pt x="789" y="614"/>
                  </a:cubicBezTo>
                  <a:cubicBezTo>
                    <a:pt x="893" y="549"/>
                    <a:pt x="1014" y="504"/>
                    <a:pt x="1151" y="504"/>
                  </a:cubicBezTo>
                  <a:close/>
                  <a:moveTo>
                    <a:pt x="1151" y="0"/>
                  </a:moveTo>
                  <a:cubicBezTo>
                    <a:pt x="992" y="0"/>
                    <a:pt x="839" y="33"/>
                    <a:pt x="701" y="88"/>
                  </a:cubicBezTo>
                  <a:cubicBezTo>
                    <a:pt x="494" y="175"/>
                    <a:pt x="324" y="319"/>
                    <a:pt x="198" y="504"/>
                  </a:cubicBezTo>
                  <a:cubicBezTo>
                    <a:pt x="77" y="685"/>
                    <a:pt x="1" y="910"/>
                    <a:pt x="1" y="1145"/>
                  </a:cubicBezTo>
                  <a:cubicBezTo>
                    <a:pt x="1" y="1304"/>
                    <a:pt x="34" y="1452"/>
                    <a:pt x="94" y="1588"/>
                  </a:cubicBezTo>
                  <a:cubicBezTo>
                    <a:pt x="182" y="1797"/>
                    <a:pt x="324" y="1972"/>
                    <a:pt x="511" y="2093"/>
                  </a:cubicBezTo>
                  <a:cubicBezTo>
                    <a:pt x="691" y="2218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5" y="2202"/>
                  </a:cubicBezTo>
                  <a:cubicBezTo>
                    <a:pt x="1803" y="2114"/>
                    <a:pt x="1973" y="1967"/>
                    <a:pt x="2099" y="1786"/>
                  </a:cubicBezTo>
                  <a:cubicBezTo>
                    <a:pt x="2225" y="1605"/>
                    <a:pt x="2296" y="1381"/>
                    <a:pt x="2296" y="1145"/>
                  </a:cubicBezTo>
                  <a:cubicBezTo>
                    <a:pt x="2296" y="986"/>
                    <a:pt x="2263" y="833"/>
                    <a:pt x="2203" y="696"/>
                  </a:cubicBezTo>
                  <a:cubicBezTo>
                    <a:pt x="2115" y="493"/>
                    <a:pt x="1973" y="319"/>
                    <a:pt x="1792" y="192"/>
                  </a:cubicBezTo>
                  <a:cubicBezTo>
                    <a:pt x="1606" y="71"/>
                    <a:pt x="1386" y="0"/>
                    <a:pt x="11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6" name="Google Shape;1274;p31">
              <a:extLst>
                <a:ext uri="{FF2B5EF4-FFF2-40B4-BE49-F238E27FC236}">
                  <a16:creationId xmlns:a16="http://schemas.microsoft.com/office/drawing/2014/main" id="{6170D341-2F05-0ACC-51D6-E38FB455A704}"/>
                </a:ext>
              </a:extLst>
            </p:cNvPr>
            <p:cNvSpPr/>
            <p:nvPr/>
          </p:nvSpPr>
          <p:spPr>
            <a:xfrm>
              <a:off x="5826578" y="1248496"/>
              <a:ext cx="57387" cy="57382"/>
            </a:xfrm>
            <a:custGeom>
              <a:avLst/>
              <a:gdLst/>
              <a:ahLst/>
              <a:cxnLst/>
              <a:rect l="l" t="t" r="r" b="b"/>
              <a:pathLst>
                <a:path w="2297" h="2291" extrusionOk="0">
                  <a:moveTo>
                    <a:pt x="1151" y="504"/>
                  </a:moveTo>
                  <a:cubicBezTo>
                    <a:pt x="1239" y="504"/>
                    <a:pt x="1321" y="526"/>
                    <a:pt x="1398" y="559"/>
                  </a:cubicBezTo>
                  <a:cubicBezTo>
                    <a:pt x="1513" y="603"/>
                    <a:pt x="1611" y="685"/>
                    <a:pt x="1677" y="789"/>
                  </a:cubicBezTo>
                  <a:cubicBezTo>
                    <a:pt x="1748" y="893"/>
                    <a:pt x="1786" y="1014"/>
                    <a:pt x="1786" y="1145"/>
                  </a:cubicBezTo>
                  <a:cubicBezTo>
                    <a:pt x="1786" y="1234"/>
                    <a:pt x="1770" y="1320"/>
                    <a:pt x="1738" y="1391"/>
                  </a:cubicBezTo>
                  <a:cubicBezTo>
                    <a:pt x="1688" y="1507"/>
                    <a:pt x="1606" y="1606"/>
                    <a:pt x="1507" y="1677"/>
                  </a:cubicBezTo>
                  <a:cubicBezTo>
                    <a:pt x="1404" y="1742"/>
                    <a:pt x="1283" y="1786"/>
                    <a:pt x="1151" y="1786"/>
                  </a:cubicBezTo>
                  <a:cubicBezTo>
                    <a:pt x="1058" y="1786"/>
                    <a:pt x="976" y="1765"/>
                    <a:pt x="899" y="1737"/>
                  </a:cubicBezTo>
                  <a:cubicBezTo>
                    <a:pt x="784" y="1687"/>
                    <a:pt x="686" y="1606"/>
                    <a:pt x="620" y="1502"/>
                  </a:cubicBezTo>
                  <a:cubicBezTo>
                    <a:pt x="549" y="1403"/>
                    <a:pt x="511" y="1277"/>
                    <a:pt x="511" y="1145"/>
                  </a:cubicBezTo>
                  <a:cubicBezTo>
                    <a:pt x="511" y="1057"/>
                    <a:pt x="527" y="976"/>
                    <a:pt x="560" y="898"/>
                  </a:cubicBezTo>
                  <a:cubicBezTo>
                    <a:pt x="610" y="784"/>
                    <a:pt x="691" y="685"/>
                    <a:pt x="790" y="614"/>
                  </a:cubicBezTo>
                  <a:cubicBezTo>
                    <a:pt x="894" y="549"/>
                    <a:pt x="1015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40" y="33"/>
                    <a:pt x="702" y="89"/>
                  </a:cubicBezTo>
                  <a:cubicBezTo>
                    <a:pt x="499" y="175"/>
                    <a:pt x="324" y="324"/>
                    <a:pt x="198" y="504"/>
                  </a:cubicBezTo>
                  <a:cubicBezTo>
                    <a:pt x="77" y="685"/>
                    <a:pt x="1" y="910"/>
                    <a:pt x="1" y="1145"/>
                  </a:cubicBezTo>
                  <a:cubicBezTo>
                    <a:pt x="1" y="1305"/>
                    <a:pt x="34" y="1452"/>
                    <a:pt x="94" y="1595"/>
                  </a:cubicBezTo>
                  <a:cubicBezTo>
                    <a:pt x="182" y="1798"/>
                    <a:pt x="324" y="1972"/>
                    <a:pt x="511" y="2099"/>
                  </a:cubicBezTo>
                  <a:cubicBezTo>
                    <a:pt x="691" y="2219"/>
                    <a:pt x="911" y="2290"/>
                    <a:pt x="1151" y="2290"/>
                  </a:cubicBezTo>
                  <a:cubicBezTo>
                    <a:pt x="1305" y="2290"/>
                    <a:pt x="1458" y="2258"/>
                    <a:pt x="1596" y="2202"/>
                  </a:cubicBezTo>
                  <a:cubicBezTo>
                    <a:pt x="1803" y="2114"/>
                    <a:pt x="1973" y="1967"/>
                    <a:pt x="2099" y="1786"/>
                  </a:cubicBezTo>
                  <a:cubicBezTo>
                    <a:pt x="2225" y="1606"/>
                    <a:pt x="2296" y="1381"/>
                    <a:pt x="2296" y="1145"/>
                  </a:cubicBezTo>
                  <a:cubicBezTo>
                    <a:pt x="2296" y="986"/>
                    <a:pt x="2263" y="839"/>
                    <a:pt x="2203" y="701"/>
                  </a:cubicBezTo>
                  <a:cubicBezTo>
                    <a:pt x="2115" y="493"/>
                    <a:pt x="1973" y="319"/>
                    <a:pt x="1793" y="198"/>
                  </a:cubicBezTo>
                  <a:cubicBezTo>
                    <a:pt x="1606" y="72"/>
                    <a:pt x="1387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17" name="Google Shape;1275;p31">
              <a:extLst>
                <a:ext uri="{FF2B5EF4-FFF2-40B4-BE49-F238E27FC236}">
                  <a16:creationId xmlns:a16="http://schemas.microsoft.com/office/drawing/2014/main" id="{FB0208A5-0A56-18D9-013F-3DB641872E71}"/>
                </a:ext>
              </a:extLst>
            </p:cNvPr>
            <p:cNvSpPr/>
            <p:nvPr/>
          </p:nvSpPr>
          <p:spPr>
            <a:xfrm>
              <a:off x="5882386" y="1068322"/>
              <a:ext cx="57519" cy="57251"/>
            </a:xfrm>
            <a:custGeom>
              <a:avLst/>
              <a:gdLst/>
              <a:ahLst/>
              <a:cxnLst/>
              <a:rect l="l" t="t" r="r" b="b"/>
              <a:pathLst>
                <a:path w="2296" h="2290" extrusionOk="0">
                  <a:moveTo>
                    <a:pt x="1151" y="504"/>
                  </a:moveTo>
                  <a:cubicBezTo>
                    <a:pt x="1239" y="504"/>
                    <a:pt x="1321" y="527"/>
                    <a:pt x="1398" y="554"/>
                  </a:cubicBezTo>
                  <a:cubicBezTo>
                    <a:pt x="1512" y="603"/>
                    <a:pt x="1611" y="686"/>
                    <a:pt x="1677" y="790"/>
                  </a:cubicBezTo>
                  <a:cubicBezTo>
                    <a:pt x="1748" y="888"/>
                    <a:pt x="1786" y="1014"/>
                    <a:pt x="1786" y="1146"/>
                  </a:cubicBezTo>
                  <a:cubicBezTo>
                    <a:pt x="1786" y="1233"/>
                    <a:pt x="1770" y="1315"/>
                    <a:pt x="1737" y="1392"/>
                  </a:cubicBezTo>
                  <a:cubicBezTo>
                    <a:pt x="1687" y="1507"/>
                    <a:pt x="1606" y="1606"/>
                    <a:pt x="1507" y="1677"/>
                  </a:cubicBezTo>
                  <a:cubicBezTo>
                    <a:pt x="1403" y="1743"/>
                    <a:pt x="1282" y="1786"/>
                    <a:pt x="1151" y="1786"/>
                  </a:cubicBezTo>
                  <a:cubicBezTo>
                    <a:pt x="1058" y="1786"/>
                    <a:pt x="976" y="1764"/>
                    <a:pt x="899" y="1731"/>
                  </a:cubicBezTo>
                  <a:cubicBezTo>
                    <a:pt x="784" y="1687"/>
                    <a:pt x="686" y="1606"/>
                    <a:pt x="620" y="1501"/>
                  </a:cubicBezTo>
                  <a:cubicBezTo>
                    <a:pt x="549" y="1397"/>
                    <a:pt x="511" y="1277"/>
                    <a:pt x="511" y="1146"/>
                  </a:cubicBezTo>
                  <a:cubicBezTo>
                    <a:pt x="511" y="1058"/>
                    <a:pt x="527" y="970"/>
                    <a:pt x="559" y="899"/>
                  </a:cubicBezTo>
                  <a:cubicBezTo>
                    <a:pt x="609" y="784"/>
                    <a:pt x="691" y="686"/>
                    <a:pt x="789" y="613"/>
                  </a:cubicBezTo>
                  <a:cubicBezTo>
                    <a:pt x="893" y="548"/>
                    <a:pt x="1014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39" y="34"/>
                    <a:pt x="701" y="88"/>
                  </a:cubicBezTo>
                  <a:cubicBezTo>
                    <a:pt x="494" y="176"/>
                    <a:pt x="324" y="324"/>
                    <a:pt x="198" y="504"/>
                  </a:cubicBezTo>
                  <a:cubicBezTo>
                    <a:pt x="77" y="686"/>
                    <a:pt x="1" y="909"/>
                    <a:pt x="1" y="1146"/>
                  </a:cubicBezTo>
                  <a:cubicBezTo>
                    <a:pt x="1" y="1304"/>
                    <a:pt x="34" y="1452"/>
                    <a:pt x="94" y="1589"/>
                  </a:cubicBezTo>
                  <a:cubicBezTo>
                    <a:pt x="182" y="1797"/>
                    <a:pt x="324" y="1973"/>
                    <a:pt x="511" y="2092"/>
                  </a:cubicBezTo>
                  <a:cubicBezTo>
                    <a:pt x="691" y="2219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5" y="2203"/>
                  </a:cubicBezTo>
                  <a:cubicBezTo>
                    <a:pt x="1803" y="2115"/>
                    <a:pt x="1973" y="1967"/>
                    <a:pt x="2099" y="1786"/>
                  </a:cubicBezTo>
                  <a:cubicBezTo>
                    <a:pt x="2225" y="1606"/>
                    <a:pt x="2296" y="1381"/>
                    <a:pt x="2296" y="1146"/>
                  </a:cubicBezTo>
                  <a:cubicBezTo>
                    <a:pt x="2296" y="987"/>
                    <a:pt x="2263" y="838"/>
                    <a:pt x="2203" y="696"/>
                  </a:cubicBezTo>
                  <a:cubicBezTo>
                    <a:pt x="2115" y="494"/>
                    <a:pt x="1973" y="318"/>
                    <a:pt x="1792" y="193"/>
                  </a:cubicBezTo>
                  <a:cubicBezTo>
                    <a:pt x="1606" y="72"/>
                    <a:pt x="1386" y="1"/>
                    <a:pt x="1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91425" tIns="91425" rIns="91425" bIns="91425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</p:grpSp>
      <p:grpSp>
        <p:nvGrpSpPr>
          <p:cNvPr id="18" name="Google Shape;1276;p31">
            <a:extLst>
              <a:ext uri="{FF2B5EF4-FFF2-40B4-BE49-F238E27FC236}">
                <a16:creationId xmlns:a16="http://schemas.microsoft.com/office/drawing/2014/main" id="{1E83B664-0A5A-25F6-9EAC-E6AC6AE2DC5B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-3152775" y="3133725"/>
            <a:ext cx="6889750" cy="596900"/>
            <a:chOff x="0" y="984475"/>
            <a:chExt cx="9143994" cy="1388506"/>
          </a:xfrm>
        </p:grpSpPr>
        <p:sp>
          <p:nvSpPr>
            <p:cNvPr id="19" name="Google Shape;1277;p31">
              <a:extLst>
                <a:ext uri="{FF2B5EF4-FFF2-40B4-BE49-F238E27FC236}">
                  <a16:creationId xmlns:a16="http://schemas.microsoft.com/office/drawing/2014/main" id="{5807B420-9D4B-1992-DCC1-20F16147D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475"/>
              <a:ext cx="9143904" cy="1388495"/>
            </a:xfrm>
            <a:custGeom>
              <a:avLst/>
              <a:gdLst>
                <a:gd name="T0" fmla="*/ 10143 w 98960"/>
                <a:gd name="T1" fmla="*/ 0 h 15027"/>
                <a:gd name="T2" fmla="*/ 0 w 98960"/>
                <a:gd name="T3" fmla="*/ 708 h 15027"/>
                <a:gd name="T4" fmla="*/ 0 w 98960"/>
                <a:gd name="T5" fmla="*/ 15026 h 15027"/>
                <a:gd name="T6" fmla="*/ 98960 w 98960"/>
                <a:gd name="T7" fmla="*/ 15026 h 15027"/>
                <a:gd name="T8" fmla="*/ 98960 w 98960"/>
                <a:gd name="T9" fmla="*/ 5162 h 15027"/>
                <a:gd name="T10" fmla="*/ 74162 w 98960"/>
                <a:gd name="T11" fmla="*/ 10860 h 15027"/>
                <a:gd name="T12" fmla="*/ 49948 w 98960"/>
                <a:gd name="T13" fmla="*/ 6224 h 15027"/>
                <a:gd name="T14" fmla="*/ 10143 w 98960"/>
                <a:gd name="T15" fmla="*/ 0 h 15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" name="Google Shape;1278;p31">
              <a:extLst>
                <a:ext uri="{FF2B5EF4-FFF2-40B4-BE49-F238E27FC236}">
                  <a16:creationId xmlns:a16="http://schemas.microsoft.com/office/drawing/2014/main" id="{18D02703-7B67-1F32-73C3-FF9FE6B36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735787"/>
              <a:ext cx="9143904" cy="637190"/>
            </a:xfrm>
            <a:custGeom>
              <a:avLst/>
              <a:gdLst>
                <a:gd name="T0" fmla="*/ 12820 w 98960"/>
                <a:gd name="T1" fmla="*/ 0 h 6896"/>
                <a:gd name="T2" fmla="*/ 0 w 98960"/>
                <a:gd name="T3" fmla="*/ 514 h 6896"/>
                <a:gd name="T4" fmla="*/ 0 w 98960"/>
                <a:gd name="T5" fmla="*/ 6895 h 6896"/>
                <a:gd name="T6" fmla="*/ 98960 w 98960"/>
                <a:gd name="T7" fmla="*/ 6895 h 6896"/>
                <a:gd name="T8" fmla="*/ 98960 w 98960"/>
                <a:gd name="T9" fmla="*/ 563 h 6896"/>
                <a:gd name="T10" fmla="*/ 71109 w 98960"/>
                <a:gd name="T11" fmla="*/ 6022 h 6896"/>
                <a:gd name="T12" fmla="*/ 55699 w 98960"/>
                <a:gd name="T13" fmla="*/ 4967 h 6896"/>
                <a:gd name="T14" fmla="*/ 12820 w 98960"/>
                <a:gd name="T15" fmla="*/ 0 h 6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1" name="Google Shape;1279;p31">
              <a:extLst>
                <a:ext uri="{FF2B5EF4-FFF2-40B4-BE49-F238E27FC236}">
                  <a16:creationId xmlns:a16="http://schemas.microsoft.com/office/drawing/2014/main" id="{33BA1C9B-03EA-3B8E-9DB9-139AFEFC4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781"/>
              <a:ext cx="9143904" cy="902194"/>
            </a:xfrm>
            <a:custGeom>
              <a:avLst/>
              <a:gdLst>
                <a:gd name="T0" fmla="*/ 15692 w 98960"/>
                <a:gd name="T1" fmla="*/ 0 h 9764"/>
                <a:gd name="T2" fmla="*/ 0 w 98960"/>
                <a:gd name="T3" fmla="*/ 1153 h 9764"/>
                <a:gd name="T4" fmla="*/ 0 w 98960"/>
                <a:gd name="T5" fmla="*/ 5759 h 9764"/>
                <a:gd name="T6" fmla="*/ 15063 w 98960"/>
                <a:gd name="T7" fmla="*/ 4930 h 9764"/>
                <a:gd name="T8" fmla="*/ 50572 w 98960"/>
                <a:gd name="T9" fmla="*/ 9763 h 9764"/>
                <a:gd name="T10" fmla="*/ 87002 w 98960"/>
                <a:gd name="T11" fmla="*/ 9763 h 9764"/>
                <a:gd name="T12" fmla="*/ 98960 w 98960"/>
                <a:gd name="T13" fmla="*/ 5890 h 9764"/>
                <a:gd name="T14" fmla="*/ 98960 w 98960"/>
                <a:gd name="T15" fmla="*/ 1926 h 9764"/>
                <a:gd name="T16" fmla="*/ 72943 w 98960"/>
                <a:gd name="T17" fmla="*/ 7767 h 9764"/>
                <a:gd name="T18" fmla="*/ 46120 w 98960"/>
                <a:gd name="T19" fmla="*/ 3969 h 9764"/>
                <a:gd name="T20" fmla="*/ 15692 w 98960"/>
                <a:gd name="T21" fmla="*/ 0 h 9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2" name="Google Shape;1280;p31">
              <a:extLst>
                <a:ext uri="{FF2B5EF4-FFF2-40B4-BE49-F238E27FC236}">
                  <a16:creationId xmlns:a16="http://schemas.microsoft.com/office/drawing/2014/main" id="{D23754BE-5ABD-E9A4-96CF-04B7A8A28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984660"/>
              <a:ext cx="3180962" cy="623977"/>
            </a:xfrm>
            <a:custGeom>
              <a:avLst/>
              <a:gdLst>
                <a:gd name="T0" fmla="*/ 10139 w 34426"/>
                <a:gd name="T1" fmla="*/ 0 h 6753"/>
                <a:gd name="T2" fmla="*/ 1567 w 34426"/>
                <a:gd name="T3" fmla="*/ 466 h 6753"/>
                <a:gd name="T4" fmla="*/ 7 w 34426"/>
                <a:gd name="T5" fmla="*/ 706 h 6753"/>
                <a:gd name="T6" fmla="*/ 0 w 34426"/>
                <a:gd name="T7" fmla="*/ 706 h 6753"/>
                <a:gd name="T8" fmla="*/ 0 w 34426"/>
                <a:gd name="T9" fmla="*/ 6414 h 6753"/>
                <a:gd name="T10" fmla="*/ 15688 w 34426"/>
                <a:gd name="T11" fmla="*/ 5264 h 6753"/>
                <a:gd name="T12" fmla="*/ 34426 w 34426"/>
                <a:gd name="T13" fmla="*/ 6753 h 6753"/>
                <a:gd name="T14" fmla="*/ 8704 w 34426"/>
                <a:gd name="T15" fmla="*/ 2771 h 6753"/>
                <a:gd name="T16" fmla="*/ 19265 w 34426"/>
                <a:gd name="T17" fmla="*/ 395 h 6753"/>
                <a:gd name="T18" fmla="*/ 10139 w 34426"/>
                <a:gd name="T19" fmla="*/ 0 h 6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" name="Google Shape;1281;p31">
              <a:extLst>
                <a:ext uri="{FF2B5EF4-FFF2-40B4-BE49-F238E27FC236}">
                  <a16:creationId xmlns:a16="http://schemas.microsoft.com/office/drawing/2014/main" id="{8E18D60A-9A18-4FDC-D14B-BDCEC736A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927427"/>
              <a:ext cx="1744697" cy="445553"/>
            </a:xfrm>
            <a:custGeom>
              <a:avLst/>
              <a:gdLst>
                <a:gd name="T0" fmla="*/ 13350 w 18882"/>
                <a:gd name="T1" fmla="*/ 1 h 4822"/>
                <a:gd name="T2" fmla="*/ 13350 w 18882"/>
                <a:gd name="T3" fmla="*/ 1 h 4822"/>
                <a:gd name="T4" fmla="*/ 0 w 18882"/>
                <a:gd name="T5" fmla="*/ 817 h 4822"/>
                <a:gd name="T6" fmla="*/ 0 w 18882"/>
                <a:gd name="T7" fmla="*/ 4821 h 4822"/>
                <a:gd name="T8" fmla="*/ 18881 w 18882"/>
                <a:gd name="T9" fmla="*/ 4821 h 4822"/>
                <a:gd name="T10" fmla="*/ 13350 w 18882"/>
                <a:gd name="T11" fmla="*/ 1 h 4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4" name="Google Shape;1282;p31">
              <a:extLst>
                <a:ext uri="{FF2B5EF4-FFF2-40B4-BE49-F238E27FC236}">
                  <a16:creationId xmlns:a16="http://schemas.microsoft.com/office/drawing/2014/main" id="{B3B43A78-4FF1-B85D-1131-8218F568A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470966"/>
              <a:ext cx="3181424" cy="531947"/>
            </a:xfrm>
            <a:custGeom>
              <a:avLst/>
              <a:gdLst>
                <a:gd name="T0" fmla="*/ 15688 w 34431"/>
                <a:gd name="T1" fmla="*/ 1 h 5757"/>
                <a:gd name="T2" fmla="*/ 0 w 34431"/>
                <a:gd name="T3" fmla="*/ 1151 h 5757"/>
                <a:gd name="T4" fmla="*/ 0 w 34431"/>
                <a:gd name="T5" fmla="*/ 3380 h 5757"/>
                <a:gd name="T6" fmla="*/ 0 w 34431"/>
                <a:gd name="T7" fmla="*/ 5757 h 5757"/>
                <a:gd name="T8" fmla="*/ 13350 w 34431"/>
                <a:gd name="T9" fmla="*/ 4941 h 5757"/>
                <a:gd name="T10" fmla="*/ 30707 w 34431"/>
                <a:gd name="T11" fmla="*/ 1376 h 5757"/>
                <a:gd name="T12" fmla="*/ 34431 w 34431"/>
                <a:gd name="T13" fmla="*/ 1490 h 5757"/>
                <a:gd name="T14" fmla="*/ 15688 w 34431"/>
                <a:gd name="T15" fmla="*/ 1 h 5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5" name="Google Shape;1283;p31">
              <a:extLst>
                <a:ext uri="{FF2B5EF4-FFF2-40B4-BE49-F238E27FC236}">
                  <a16:creationId xmlns:a16="http://schemas.microsoft.com/office/drawing/2014/main" id="{DE20C926-0132-53DD-6233-6C8202A08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756" y="1834841"/>
              <a:ext cx="2063384" cy="352414"/>
            </a:xfrm>
            <a:custGeom>
              <a:avLst/>
              <a:gdLst>
                <a:gd name="T0" fmla="*/ 0 w 22331"/>
                <a:gd name="T1" fmla="*/ 1 h 3814"/>
                <a:gd name="T2" fmla="*/ 17095 w 22331"/>
                <a:gd name="T3" fmla="*/ 3265 h 3814"/>
                <a:gd name="T4" fmla="*/ 19954 w 22331"/>
                <a:gd name="T5" fmla="*/ 3813 h 3814"/>
                <a:gd name="T6" fmla="*/ 0 w 22331"/>
                <a:gd name="T7" fmla="*/ 1 h 3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6" name="Google Shape;1284;p31">
              <a:extLst>
                <a:ext uri="{FF2B5EF4-FFF2-40B4-BE49-F238E27FC236}">
                  <a16:creationId xmlns:a16="http://schemas.microsoft.com/office/drawing/2014/main" id="{51A5E395-27D8-49CF-ED0D-CC45AD004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461356"/>
              <a:ext cx="1549363" cy="670732"/>
            </a:xfrm>
            <a:custGeom>
              <a:avLst/>
              <a:gdLst>
                <a:gd name="T0" fmla="*/ 16768 w 16768"/>
                <a:gd name="T1" fmla="*/ 1 h 7259"/>
                <a:gd name="T2" fmla="*/ 0 w 16768"/>
                <a:gd name="T3" fmla="*/ 7258 h 7259"/>
                <a:gd name="T4" fmla="*/ 16768 w 16768"/>
                <a:gd name="T5" fmla="*/ 2028 h 7259"/>
                <a:gd name="T6" fmla="*/ 16768 w 16768"/>
                <a:gd name="T7" fmla="*/ 1 h 7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7" name="Google Shape;1285;p31">
              <a:extLst>
                <a:ext uri="{FF2B5EF4-FFF2-40B4-BE49-F238E27FC236}">
                  <a16:creationId xmlns:a16="http://schemas.microsoft.com/office/drawing/2014/main" id="{0B80534B-5209-B060-9949-885F28C61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2972" y="2015023"/>
              <a:ext cx="531023" cy="357958"/>
            </a:xfrm>
            <a:custGeom>
              <a:avLst/>
              <a:gdLst>
                <a:gd name="T0" fmla="*/ 5747 w 5747"/>
                <a:gd name="T1" fmla="*/ 0 h 3874"/>
                <a:gd name="T2" fmla="*/ 4157 w 5747"/>
                <a:gd name="T3" fmla="*/ 663 h 3874"/>
                <a:gd name="T4" fmla="*/ 1 w 5747"/>
                <a:gd name="T5" fmla="*/ 3873 h 3874"/>
                <a:gd name="T6" fmla="*/ 5747 w 5747"/>
                <a:gd name="T7" fmla="*/ 3873 h 3874"/>
                <a:gd name="T8" fmla="*/ 5747 w 5747"/>
                <a:gd name="T9" fmla="*/ 0 h 3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8" name="Google Shape;1286;p31">
              <a:extLst>
                <a:ext uri="{FF2B5EF4-FFF2-40B4-BE49-F238E27FC236}">
                  <a16:creationId xmlns:a16="http://schemas.microsoft.com/office/drawing/2014/main" id="{2E9A5BDD-6D1E-114D-9726-D8EE7C3A3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21" y="1648653"/>
              <a:ext cx="1549363" cy="483437"/>
            </a:xfrm>
            <a:custGeom>
              <a:avLst/>
              <a:gdLst>
                <a:gd name="T0" fmla="*/ 16768 w 16768"/>
                <a:gd name="T1" fmla="*/ 1 h 5232"/>
                <a:gd name="T2" fmla="*/ 0 w 16768"/>
                <a:gd name="T3" fmla="*/ 5231 h 5232"/>
                <a:gd name="T4" fmla="*/ 177 w 16768"/>
                <a:gd name="T5" fmla="*/ 5231 h 5232"/>
                <a:gd name="T6" fmla="*/ 14822 w 16768"/>
                <a:gd name="T7" fmla="*/ 2514 h 5232"/>
                <a:gd name="T8" fmla="*/ 14867 w 16768"/>
                <a:gd name="T9" fmla="*/ 2514 h 5232"/>
                <a:gd name="T10" fmla="*/ 15178 w 16768"/>
                <a:gd name="T11" fmla="*/ 4628 h 5232"/>
                <a:gd name="T12" fmla="*/ 16768 w 16768"/>
                <a:gd name="T13" fmla="*/ 3965 h 5232"/>
                <a:gd name="T14" fmla="*/ 16768 w 16768"/>
                <a:gd name="T15" fmla="*/ 1 h 5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52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</p:spTree>
    <p:extLst>
      <p:ext uri="{BB962C8B-B14F-4D97-AF65-F5344CB8AC3E}">
        <p14:creationId xmlns:p14="http://schemas.microsoft.com/office/powerpoint/2010/main" val="3186035256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1;p2">
            <a:extLst>
              <a:ext uri="{FF2B5EF4-FFF2-40B4-BE49-F238E27FC236}">
                <a16:creationId xmlns:a16="http://schemas.microsoft.com/office/drawing/2014/main" id="{F85F6850-AE6B-7DDA-767A-9F03D6A420FE}"/>
              </a:ext>
            </a:extLst>
          </p:cNvPr>
          <p:cNvSpPr>
            <a:spLocks/>
          </p:cNvSpPr>
          <p:nvPr/>
        </p:nvSpPr>
        <p:spPr bwMode="auto">
          <a:xfrm>
            <a:off x="10469563" y="169863"/>
            <a:ext cx="1538287" cy="474662"/>
          </a:xfrm>
          <a:custGeom>
            <a:avLst/>
            <a:gdLst>
              <a:gd name="T0" fmla="*/ 4172 w 8383"/>
              <a:gd name="T1" fmla="*/ 0 h 2588"/>
              <a:gd name="T2" fmla="*/ 2888 w 8383"/>
              <a:gd name="T3" fmla="*/ 1243 h 2588"/>
              <a:gd name="T4" fmla="*/ 1966 w 8383"/>
              <a:gd name="T5" fmla="*/ 592 h 2588"/>
              <a:gd name="T6" fmla="*/ 1919 w 8383"/>
              <a:gd name="T7" fmla="*/ 591 h 2588"/>
              <a:gd name="T8" fmla="*/ 1093 w 8383"/>
              <a:gd name="T9" fmla="*/ 983 h 2588"/>
              <a:gd name="T10" fmla="*/ 873 w 8383"/>
              <a:gd name="T11" fmla="*/ 1905 h 2588"/>
              <a:gd name="T12" fmla="*/ 517 w 8383"/>
              <a:gd name="T13" fmla="*/ 1758 h 2588"/>
              <a:gd name="T14" fmla="*/ 81 w 8383"/>
              <a:gd name="T15" fmla="*/ 2076 h 2588"/>
              <a:gd name="T16" fmla="*/ 241 w 8383"/>
              <a:gd name="T17" fmla="*/ 2567 h 2588"/>
              <a:gd name="T18" fmla="*/ 468 w 8383"/>
              <a:gd name="T19" fmla="*/ 2587 h 2588"/>
              <a:gd name="T20" fmla="*/ 1113 w 8383"/>
              <a:gd name="T21" fmla="*/ 2547 h 2588"/>
              <a:gd name="T22" fmla="*/ 2720 w 8383"/>
              <a:gd name="T23" fmla="*/ 2532 h 2588"/>
              <a:gd name="T24" fmla="*/ 7781 w 8383"/>
              <a:gd name="T25" fmla="*/ 2587 h 2588"/>
              <a:gd name="T26" fmla="*/ 7862 w 8383"/>
              <a:gd name="T27" fmla="*/ 2587 h 2588"/>
              <a:gd name="T28" fmla="*/ 8272 w 8383"/>
              <a:gd name="T29" fmla="*/ 2527 h 2588"/>
              <a:gd name="T30" fmla="*/ 8252 w 8383"/>
              <a:gd name="T31" fmla="*/ 1925 h 2588"/>
              <a:gd name="T32" fmla="*/ 7508 w 8383"/>
              <a:gd name="T33" fmla="*/ 1525 h 2588"/>
              <a:gd name="T34" fmla="*/ 6939 w 8383"/>
              <a:gd name="T35" fmla="*/ 1745 h 2588"/>
              <a:gd name="T36" fmla="*/ 6357 w 8383"/>
              <a:gd name="T37" fmla="*/ 963 h 2588"/>
              <a:gd name="T38" fmla="*/ 6148 w 8383"/>
              <a:gd name="T39" fmla="*/ 940 h 2588"/>
              <a:gd name="T40" fmla="*/ 5455 w 8383"/>
              <a:gd name="T41" fmla="*/ 1234 h 2588"/>
              <a:gd name="T42" fmla="*/ 4172 w 8383"/>
              <a:gd name="T43" fmla="*/ 0 h 2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383" h="2588" extrusionOk="0">
                <a:moveTo>
                  <a:pt x="4172" y="0"/>
                </a:moveTo>
                <a:cubicBezTo>
                  <a:pt x="3510" y="0"/>
                  <a:pt x="2908" y="582"/>
                  <a:pt x="2888" y="1243"/>
                </a:cubicBezTo>
                <a:cubicBezTo>
                  <a:pt x="2697" y="873"/>
                  <a:pt x="2327" y="612"/>
                  <a:pt x="1966" y="592"/>
                </a:cubicBezTo>
                <a:cubicBezTo>
                  <a:pt x="1950" y="592"/>
                  <a:pt x="1934" y="591"/>
                  <a:pt x="1919" y="591"/>
                </a:cubicBezTo>
                <a:cubicBezTo>
                  <a:pt x="1572" y="591"/>
                  <a:pt x="1314" y="705"/>
                  <a:pt x="1093" y="983"/>
                </a:cubicBezTo>
                <a:cubicBezTo>
                  <a:pt x="863" y="1274"/>
                  <a:pt x="783" y="1564"/>
                  <a:pt x="873" y="1905"/>
                </a:cubicBezTo>
                <a:cubicBezTo>
                  <a:pt x="788" y="1816"/>
                  <a:pt x="654" y="1758"/>
                  <a:pt x="517" y="1758"/>
                </a:cubicBezTo>
                <a:cubicBezTo>
                  <a:pt x="345" y="1758"/>
                  <a:pt x="170" y="1848"/>
                  <a:pt x="81" y="2076"/>
                </a:cubicBezTo>
                <a:cubicBezTo>
                  <a:pt x="1" y="2277"/>
                  <a:pt x="41" y="2507"/>
                  <a:pt x="241" y="2567"/>
                </a:cubicBezTo>
                <a:cubicBezTo>
                  <a:pt x="299" y="2581"/>
                  <a:pt x="379" y="2587"/>
                  <a:pt x="468" y="2587"/>
                </a:cubicBezTo>
                <a:cubicBezTo>
                  <a:pt x="687" y="2587"/>
                  <a:pt x="964" y="2554"/>
                  <a:pt x="1113" y="2547"/>
                </a:cubicBezTo>
                <a:cubicBezTo>
                  <a:pt x="1568" y="2536"/>
                  <a:pt x="2124" y="2532"/>
                  <a:pt x="2720" y="2532"/>
                </a:cubicBezTo>
                <a:cubicBezTo>
                  <a:pt x="4874" y="2532"/>
                  <a:pt x="7545" y="2587"/>
                  <a:pt x="7781" y="2587"/>
                </a:cubicBezTo>
                <a:cubicBezTo>
                  <a:pt x="7795" y="2587"/>
                  <a:pt x="7824" y="2587"/>
                  <a:pt x="7862" y="2587"/>
                </a:cubicBezTo>
                <a:cubicBezTo>
                  <a:pt x="7991" y="2587"/>
                  <a:pt x="8218" y="2581"/>
                  <a:pt x="8272" y="2527"/>
                </a:cubicBezTo>
                <a:cubicBezTo>
                  <a:pt x="8383" y="2406"/>
                  <a:pt x="8343" y="2056"/>
                  <a:pt x="8252" y="1925"/>
                </a:cubicBezTo>
                <a:cubicBezTo>
                  <a:pt x="8076" y="1667"/>
                  <a:pt x="7792" y="1525"/>
                  <a:pt x="7508" y="1525"/>
                </a:cubicBezTo>
                <a:cubicBezTo>
                  <a:pt x="7307" y="1525"/>
                  <a:pt x="7105" y="1595"/>
                  <a:pt x="6939" y="1745"/>
                </a:cubicBezTo>
                <a:cubicBezTo>
                  <a:pt x="7019" y="1434"/>
                  <a:pt x="6668" y="1033"/>
                  <a:pt x="6357" y="963"/>
                </a:cubicBezTo>
                <a:cubicBezTo>
                  <a:pt x="6287" y="947"/>
                  <a:pt x="6217" y="940"/>
                  <a:pt x="6148" y="940"/>
                </a:cubicBezTo>
                <a:cubicBezTo>
                  <a:pt x="5899" y="940"/>
                  <a:pt x="5659" y="1038"/>
                  <a:pt x="5455" y="1234"/>
                </a:cubicBezTo>
                <a:cubicBezTo>
                  <a:pt x="5435" y="582"/>
                  <a:pt x="4823" y="0"/>
                  <a:pt x="4172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3708533" y="745433"/>
            <a:ext cx="7530000" cy="2476400"/>
          </a:xfrm>
          <a:prstGeom prst="rect">
            <a:avLst/>
          </a:prstGeom>
        </p:spPr>
        <p:txBody>
          <a:bodyPr spcFirstLastPara="1" anchor="b">
            <a:noAutofit/>
          </a:bodyPr>
          <a:lstStyle>
            <a:lvl1pPr lv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11333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3708533" y="3322833"/>
            <a:ext cx="7530000" cy="546000"/>
          </a:xfrm>
          <a:prstGeom prst="rect">
            <a:avLst/>
          </a:prstGeom>
        </p:spPr>
        <p:txBody>
          <a:bodyPr/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75575620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6;p3">
            <a:extLst>
              <a:ext uri="{FF2B5EF4-FFF2-40B4-BE49-F238E27FC236}">
                <a16:creationId xmlns:a16="http://schemas.microsoft.com/office/drawing/2014/main" id="{510F0190-BB2E-EDA4-4179-78904C35607C}"/>
              </a:ext>
            </a:extLst>
          </p:cNvPr>
          <p:cNvSpPr>
            <a:spLocks/>
          </p:cNvSpPr>
          <p:nvPr/>
        </p:nvSpPr>
        <p:spPr bwMode="auto">
          <a:xfrm>
            <a:off x="10258425" y="390525"/>
            <a:ext cx="414338" cy="203200"/>
          </a:xfrm>
          <a:custGeom>
            <a:avLst/>
            <a:gdLst>
              <a:gd name="T0" fmla="*/ 1737 w 2339"/>
              <a:gd name="T1" fmla="*/ 0 h 1148"/>
              <a:gd name="T2" fmla="*/ 1601 w 2339"/>
              <a:gd name="T3" fmla="*/ 34 h 1148"/>
              <a:gd name="T4" fmla="*/ 1200 w 2339"/>
              <a:gd name="T5" fmla="*/ 806 h 1148"/>
              <a:gd name="T6" fmla="*/ 1176 w 2339"/>
              <a:gd name="T7" fmla="*/ 809 h 1148"/>
              <a:gd name="T8" fmla="*/ 1019 w 2339"/>
              <a:gd name="T9" fmla="*/ 586 h 1148"/>
              <a:gd name="T10" fmla="*/ 689 w 2339"/>
              <a:gd name="T11" fmla="*/ 54 h 1148"/>
              <a:gd name="T12" fmla="*/ 636 w 2339"/>
              <a:gd name="T13" fmla="*/ 49 h 1148"/>
              <a:gd name="T14" fmla="*/ 57 w 2339"/>
              <a:gd name="T15" fmla="*/ 455 h 1148"/>
              <a:gd name="T16" fmla="*/ 99 w 2339"/>
              <a:gd name="T17" fmla="*/ 476 h 1148"/>
              <a:gd name="T18" fmla="*/ 568 w 2339"/>
              <a:gd name="T19" fmla="*/ 253 h 1148"/>
              <a:gd name="T20" fmla="*/ 678 w 2339"/>
              <a:gd name="T21" fmla="*/ 285 h 1148"/>
              <a:gd name="T22" fmla="*/ 1170 w 2339"/>
              <a:gd name="T23" fmla="*/ 1148 h 1148"/>
              <a:gd name="T24" fmla="*/ 1180 w 2339"/>
              <a:gd name="T25" fmla="*/ 1147 h 1148"/>
              <a:gd name="T26" fmla="*/ 1691 w 2339"/>
              <a:gd name="T27" fmla="*/ 305 h 1148"/>
              <a:gd name="T28" fmla="*/ 1855 w 2339"/>
              <a:gd name="T29" fmla="*/ 252 h 1148"/>
              <a:gd name="T30" fmla="*/ 2268 w 2339"/>
              <a:gd name="T31" fmla="*/ 455 h 1148"/>
              <a:gd name="T32" fmla="*/ 2313 w 2339"/>
              <a:gd name="T33" fmla="*/ 415 h 1148"/>
              <a:gd name="T34" fmla="*/ 1737 w 2339"/>
              <a:gd name="T35" fmla="*/ 0 h 1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339" h="1148" extrusionOk="0">
                <a:moveTo>
                  <a:pt x="1737" y="0"/>
                </a:moveTo>
                <a:cubicBezTo>
                  <a:pt x="1689" y="0"/>
                  <a:pt x="1643" y="11"/>
                  <a:pt x="1601" y="34"/>
                </a:cubicBezTo>
                <a:cubicBezTo>
                  <a:pt x="1310" y="205"/>
                  <a:pt x="1280" y="786"/>
                  <a:pt x="1200" y="806"/>
                </a:cubicBezTo>
                <a:cubicBezTo>
                  <a:pt x="1191" y="808"/>
                  <a:pt x="1183" y="809"/>
                  <a:pt x="1176" y="809"/>
                </a:cubicBezTo>
                <a:cubicBezTo>
                  <a:pt x="1104" y="809"/>
                  <a:pt x="1074" y="722"/>
                  <a:pt x="1019" y="586"/>
                </a:cubicBezTo>
                <a:cubicBezTo>
                  <a:pt x="959" y="425"/>
                  <a:pt x="959" y="105"/>
                  <a:pt x="689" y="54"/>
                </a:cubicBezTo>
                <a:cubicBezTo>
                  <a:pt x="672" y="51"/>
                  <a:pt x="654" y="49"/>
                  <a:pt x="636" y="49"/>
                </a:cubicBezTo>
                <a:cubicBezTo>
                  <a:pt x="367" y="49"/>
                  <a:pt x="0" y="380"/>
                  <a:pt x="57" y="455"/>
                </a:cubicBezTo>
                <a:cubicBezTo>
                  <a:pt x="68" y="470"/>
                  <a:pt x="82" y="476"/>
                  <a:pt x="99" y="476"/>
                </a:cubicBezTo>
                <a:cubicBezTo>
                  <a:pt x="197" y="476"/>
                  <a:pt x="386" y="253"/>
                  <a:pt x="568" y="253"/>
                </a:cubicBezTo>
                <a:cubicBezTo>
                  <a:pt x="605" y="253"/>
                  <a:pt x="642" y="263"/>
                  <a:pt x="678" y="285"/>
                </a:cubicBezTo>
                <a:cubicBezTo>
                  <a:pt x="926" y="433"/>
                  <a:pt x="939" y="1148"/>
                  <a:pt x="1170" y="1148"/>
                </a:cubicBezTo>
                <a:cubicBezTo>
                  <a:pt x="1173" y="1148"/>
                  <a:pt x="1176" y="1148"/>
                  <a:pt x="1180" y="1147"/>
                </a:cubicBezTo>
                <a:cubicBezTo>
                  <a:pt x="1420" y="1127"/>
                  <a:pt x="1370" y="515"/>
                  <a:pt x="1691" y="305"/>
                </a:cubicBezTo>
                <a:cubicBezTo>
                  <a:pt x="1749" y="267"/>
                  <a:pt x="1804" y="252"/>
                  <a:pt x="1855" y="252"/>
                </a:cubicBezTo>
                <a:cubicBezTo>
                  <a:pt x="2045" y="252"/>
                  <a:pt x="2189" y="455"/>
                  <a:pt x="2268" y="455"/>
                </a:cubicBezTo>
                <a:cubicBezTo>
                  <a:pt x="2287" y="455"/>
                  <a:pt x="2302" y="443"/>
                  <a:pt x="2313" y="415"/>
                </a:cubicBezTo>
                <a:cubicBezTo>
                  <a:pt x="2338" y="347"/>
                  <a:pt x="2013" y="0"/>
                  <a:pt x="1737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3" name="Google Shape;17;p3">
            <a:extLst>
              <a:ext uri="{FF2B5EF4-FFF2-40B4-BE49-F238E27FC236}">
                <a16:creationId xmlns:a16="http://schemas.microsoft.com/office/drawing/2014/main" id="{4411E80D-DCA6-65CC-2DD8-B1A229A5BED1}"/>
              </a:ext>
            </a:extLst>
          </p:cNvPr>
          <p:cNvSpPr>
            <a:spLocks/>
          </p:cNvSpPr>
          <p:nvPr/>
        </p:nvSpPr>
        <p:spPr bwMode="auto">
          <a:xfrm>
            <a:off x="11504613" y="304800"/>
            <a:ext cx="458787" cy="225425"/>
          </a:xfrm>
          <a:custGeom>
            <a:avLst/>
            <a:gdLst>
              <a:gd name="T0" fmla="*/ 1930 w 2588"/>
              <a:gd name="T1" fmla="*/ 1 h 1277"/>
              <a:gd name="T2" fmla="*/ 1770 w 2588"/>
              <a:gd name="T3" fmla="*/ 42 h 1277"/>
              <a:gd name="T4" fmla="*/ 1329 w 2588"/>
              <a:gd name="T5" fmla="*/ 895 h 1277"/>
              <a:gd name="T6" fmla="*/ 1305 w 2588"/>
              <a:gd name="T7" fmla="*/ 897 h 1277"/>
              <a:gd name="T8" fmla="*/ 1128 w 2588"/>
              <a:gd name="T9" fmla="*/ 644 h 1277"/>
              <a:gd name="T10" fmla="*/ 758 w 2588"/>
              <a:gd name="T11" fmla="*/ 62 h 1277"/>
              <a:gd name="T12" fmla="*/ 695 w 2588"/>
              <a:gd name="T13" fmla="*/ 56 h 1277"/>
              <a:gd name="T14" fmla="*/ 66 w 2588"/>
              <a:gd name="T15" fmla="*/ 514 h 1277"/>
              <a:gd name="T16" fmla="*/ 107 w 2588"/>
              <a:gd name="T17" fmla="*/ 535 h 1277"/>
              <a:gd name="T18" fmla="*/ 625 w 2588"/>
              <a:gd name="T19" fmla="*/ 277 h 1277"/>
              <a:gd name="T20" fmla="*/ 747 w 2588"/>
              <a:gd name="T21" fmla="*/ 313 h 1277"/>
              <a:gd name="T22" fmla="*/ 1299 w 2588"/>
              <a:gd name="T23" fmla="*/ 1276 h 1277"/>
              <a:gd name="T24" fmla="*/ 1309 w 2588"/>
              <a:gd name="T25" fmla="*/ 1276 h 1277"/>
              <a:gd name="T26" fmla="*/ 1881 w 2588"/>
              <a:gd name="T27" fmla="*/ 333 h 1277"/>
              <a:gd name="T28" fmla="*/ 2060 w 2588"/>
              <a:gd name="T29" fmla="*/ 276 h 1277"/>
              <a:gd name="T30" fmla="*/ 2515 w 2588"/>
              <a:gd name="T31" fmla="*/ 498 h 1277"/>
              <a:gd name="T32" fmla="*/ 2563 w 2588"/>
              <a:gd name="T33" fmla="*/ 454 h 1277"/>
              <a:gd name="T34" fmla="*/ 1930 w 2588"/>
              <a:gd name="T35" fmla="*/ 1 h 12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88" h="1277" extrusionOk="0">
                <a:moveTo>
                  <a:pt x="1930" y="1"/>
                </a:moveTo>
                <a:cubicBezTo>
                  <a:pt x="1875" y="1"/>
                  <a:pt x="1821" y="13"/>
                  <a:pt x="1770" y="42"/>
                </a:cubicBezTo>
                <a:cubicBezTo>
                  <a:pt x="1449" y="223"/>
                  <a:pt x="1420" y="875"/>
                  <a:pt x="1329" y="895"/>
                </a:cubicBezTo>
                <a:cubicBezTo>
                  <a:pt x="1321" y="896"/>
                  <a:pt x="1313" y="897"/>
                  <a:pt x="1305" y="897"/>
                </a:cubicBezTo>
                <a:cubicBezTo>
                  <a:pt x="1223" y="897"/>
                  <a:pt x="1193" y="800"/>
                  <a:pt x="1128" y="644"/>
                </a:cubicBezTo>
                <a:cubicBezTo>
                  <a:pt x="1059" y="474"/>
                  <a:pt x="1059" y="113"/>
                  <a:pt x="758" y="62"/>
                </a:cubicBezTo>
                <a:cubicBezTo>
                  <a:pt x="738" y="58"/>
                  <a:pt x="717" y="56"/>
                  <a:pt x="695" y="56"/>
                </a:cubicBezTo>
                <a:cubicBezTo>
                  <a:pt x="397" y="56"/>
                  <a:pt x="1" y="420"/>
                  <a:pt x="66" y="514"/>
                </a:cubicBezTo>
                <a:cubicBezTo>
                  <a:pt x="76" y="529"/>
                  <a:pt x="90" y="535"/>
                  <a:pt x="107" y="535"/>
                </a:cubicBezTo>
                <a:cubicBezTo>
                  <a:pt x="210" y="535"/>
                  <a:pt x="420" y="277"/>
                  <a:pt x="625" y="277"/>
                </a:cubicBezTo>
                <a:cubicBezTo>
                  <a:pt x="666" y="277"/>
                  <a:pt x="707" y="288"/>
                  <a:pt x="747" y="313"/>
                </a:cubicBezTo>
                <a:cubicBezTo>
                  <a:pt x="1025" y="472"/>
                  <a:pt x="1038" y="1276"/>
                  <a:pt x="1299" y="1276"/>
                </a:cubicBezTo>
                <a:cubicBezTo>
                  <a:pt x="1302" y="1276"/>
                  <a:pt x="1306" y="1276"/>
                  <a:pt x="1309" y="1276"/>
                </a:cubicBezTo>
                <a:cubicBezTo>
                  <a:pt x="1580" y="1245"/>
                  <a:pt x="1520" y="574"/>
                  <a:pt x="1881" y="333"/>
                </a:cubicBezTo>
                <a:cubicBezTo>
                  <a:pt x="1944" y="292"/>
                  <a:pt x="2003" y="276"/>
                  <a:pt x="2060" y="276"/>
                </a:cubicBezTo>
                <a:cubicBezTo>
                  <a:pt x="2268" y="276"/>
                  <a:pt x="2430" y="498"/>
                  <a:pt x="2515" y="498"/>
                </a:cubicBezTo>
                <a:cubicBezTo>
                  <a:pt x="2535" y="498"/>
                  <a:pt x="2551" y="485"/>
                  <a:pt x="2563" y="454"/>
                </a:cubicBezTo>
                <a:cubicBezTo>
                  <a:pt x="2588" y="386"/>
                  <a:pt x="2239" y="1"/>
                  <a:pt x="193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3" name="Google Shape;13;p3"/>
          <p:cNvSpPr txBox="1">
            <a:spLocks noGrp="1"/>
          </p:cNvSpPr>
          <p:nvPr>
            <p:ph type="title"/>
          </p:nvPr>
        </p:nvSpPr>
        <p:spPr>
          <a:xfrm>
            <a:off x="3886051" y="1893451"/>
            <a:ext cx="4420000" cy="1743200"/>
          </a:xfrm>
          <a:prstGeom prst="rect">
            <a:avLst/>
          </a:prstGeom>
        </p:spPr>
        <p:txBody>
          <a:bodyPr spcFirstLastPara="1" anchor="b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5333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4" name="Google Shape;14;p3"/>
          <p:cNvSpPr txBox="1">
            <a:spLocks noGrp="1"/>
          </p:cNvSpPr>
          <p:nvPr>
            <p:ph type="title" idx="2"/>
          </p:nvPr>
        </p:nvSpPr>
        <p:spPr>
          <a:xfrm>
            <a:off x="3885951" y="713333"/>
            <a:ext cx="4420000" cy="1122400"/>
          </a:xfrm>
          <a:prstGeom prst="rect">
            <a:avLst/>
          </a:prstGeom>
        </p:spPr>
        <p:txBody>
          <a:bodyPr spcFirstLastPara="1" anchor="ctr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666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15" name="Google Shape;15;p3"/>
          <p:cNvSpPr txBox="1">
            <a:spLocks noGrp="1"/>
          </p:cNvSpPr>
          <p:nvPr>
            <p:ph type="subTitle" idx="1"/>
          </p:nvPr>
        </p:nvSpPr>
        <p:spPr>
          <a:xfrm>
            <a:off x="3886051" y="3433467"/>
            <a:ext cx="4420000" cy="9952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93404020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Google Shape;19;p4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10272000" cy="2603600"/>
          </a:xfrm>
          <a:prstGeom prst="rect">
            <a:avLst/>
          </a:prstGeom>
        </p:spPr>
        <p:txBody>
          <a:bodyPr/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" name="Google Shape;20;p4"/>
          <p:cNvSpPr txBox="1">
            <a:spLocks noGrp="1"/>
          </p:cNvSpPr>
          <p:nvPr>
            <p:ph type="title"/>
          </p:nvPr>
        </p:nvSpPr>
        <p:spPr>
          <a:xfrm>
            <a:off x="960000" y="473900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39529276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7;p5">
            <a:extLst>
              <a:ext uri="{FF2B5EF4-FFF2-40B4-BE49-F238E27FC236}">
                <a16:creationId xmlns:a16="http://schemas.microsoft.com/office/drawing/2014/main" id="{FE98D3F5-387E-7114-54E7-75A69D1FBA8F}"/>
              </a:ext>
            </a:extLst>
          </p:cNvPr>
          <p:cNvSpPr>
            <a:spLocks/>
          </p:cNvSpPr>
          <p:nvPr/>
        </p:nvSpPr>
        <p:spPr bwMode="auto">
          <a:xfrm>
            <a:off x="2149475" y="5710238"/>
            <a:ext cx="3590925" cy="1011237"/>
          </a:xfrm>
          <a:custGeom>
            <a:avLst/>
            <a:gdLst>
              <a:gd name="T0" fmla="*/ 3500 w 16463"/>
              <a:gd name="T1" fmla="*/ 0 h 4637"/>
              <a:gd name="T2" fmla="*/ 2576 w 16463"/>
              <a:gd name="T3" fmla="*/ 195 h 4637"/>
              <a:gd name="T4" fmla="*/ 0 w 16463"/>
              <a:gd name="T5" fmla="*/ 2060 h 4637"/>
              <a:gd name="T6" fmla="*/ 9708 w 16463"/>
              <a:gd name="T7" fmla="*/ 4636 h 4637"/>
              <a:gd name="T8" fmla="*/ 13535 w 16463"/>
              <a:gd name="T9" fmla="*/ 4265 h 4637"/>
              <a:gd name="T10" fmla="*/ 16463 w 16463"/>
              <a:gd name="T11" fmla="*/ 2481 h 4637"/>
              <a:gd name="T12" fmla="*/ 15009 w 16463"/>
              <a:gd name="T13" fmla="*/ 14 h 4637"/>
              <a:gd name="T14" fmla="*/ 14889 w 16463"/>
              <a:gd name="T15" fmla="*/ 8 h 4637"/>
              <a:gd name="T16" fmla="*/ 13455 w 16463"/>
              <a:gd name="T17" fmla="*/ 847 h 4637"/>
              <a:gd name="T18" fmla="*/ 12899 w 16463"/>
              <a:gd name="T19" fmla="*/ 1208 h 4637"/>
              <a:gd name="T20" fmla="*/ 12041 w 16463"/>
              <a:gd name="T21" fmla="*/ 847 h 4637"/>
              <a:gd name="T22" fmla="*/ 11302 w 16463"/>
              <a:gd name="T23" fmla="*/ 659 h 4637"/>
              <a:gd name="T24" fmla="*/ 10367 w 16463"/>
              <a:gd name="T25" fmla="*/ 1057 h 4637"/>
              <a:gd name="T26" fmla="*/ 8848 w 16463"/>
              <a:gd name="T27" fmla="*/ 1833 h 4637"/>
              <a:gd name="T28" fmla="*/ 7990 w 16463"/>
              <a:gd name="T29" fmla="*/ 1509 h 4637"/>
              <a:gd name="T30" fmla="*/ 7118 w 16463"/>
              <a:gd name="T31" fmla="*/ 1045 h 4637"/>
              <a:gd name="T32" fmla="*/ 6878 w 16463"/>
              <a:gd name="T33" fmla="*/ 1087 h 4637"/>
              <a:gd name="T34" fmla="*/ 5691 w 16463"/>
              <a:gd name="T35" fmla="*/ 1529 h 4637"/>
              <a:gd name="T36" fmla="*/ 5664 w 16463"/>
              <a:gd name="T37" fmla="*/ 1529 h 4637"/>
              <a:gd name="T38" fmla="*/ 4221 w 16463"/>
              <a:gd name="T39" fmla="*/ 285 h 4637"/>
              <a:gd name="T40" fmla="*/ 3500 w 16463"/>
              <a:gd name="T41" fmla="*/ 0 h 4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6463" h="4637" extrusionOk="0">
                <a:moveTo>
                  <a:pt x="3500" y="0"/>
                </a:moveTo>
                <a:cubicBezTo>
                  <a:pt x="3272" y="0"/>
                  <a:pt x="2975" y="53"/>
                  <a:pt x="2576" y="195"/>
                </a:cubicBezTo>
                <a:cubicBezTo>
                  <a:pt x="1384" y="616"/>
                  <a:pt x="10" y="2060"/>
                  <a:pt x="0" y="2060"/>
                </a:cubicBezTo>
                <a:cubicBezTo>
                  <a:pt x="2928" y="3743"/>
                  <a:pt x="6274" y="4636"/>
                  <a:pt x="9708" y="4636"/>
                </a:cubicBezTo>
                <a:cubicBezTo>
                  <a:pt x="10977" y="4636"/>
                  <a:pt x="12258" y="4514"/>
                  <a:pt x="13535" y="4265"/>
                </a:cubicBezTo>
                <a:cubicBezTo>
                  <a:pt x="14567" y="3754"/>
                  <a:pt x="15550" y="3153"/>
                  <a:pt x="16463" y="2481"/>
                </a:cubicBezTo>
                <a:cubicBezTo>
                  <a:pt x="15971" y="1669"/>
                  <a:pt x="15480" y="836"/>
                  <a:pt x="15009" y="14"/>
                </a:cubicBezTo>
                <a:cubicBezTo>
                  <a:pt x="15007" y="14"/>
                  <a:pt x="14963" y="8"/>
                  <a:pt x="14889" y="8"/>
                </a:cubicBezTo>
                <a:cubicBezTo>
                  <a:pt x="14617" y="8"/>
                  <a:pt x="13936" y="89"/>
                  <a:pt x="13455" y="847"/>
                </a:cubicBezTo>
                <a:cubicBezTo>
                  <a:pt x="13277" y="1115"/>
                  <a:pt x="13089" y="1208"/>
                  <a:pt x="12899" y="1208"/>
                </a:cubicBezTo>
                <a:cubicBezTo>
                  <a:pt x="12606" y="1208"/>
                  <a:pt x="12309" y="987"/>
                  <a:pt x="12041" y="847"/>
                </a:cubicBezTo>
                <a:cubicBezTo>
                  <a:pt x="11786" y="721"/>
                  <a:pt x="11537" y="659"/>
                  <a:pt x="11302" y="659"/>
                </a:cubicBezTo>
                <a:cubicBezTo>
                  <a:pt x="10955" y="659"/>
                  <a:pt x="10636" y="794"/>
                  <a:pt x="10367" y="1057"/>
                </a:cubicBezTo>
                <a:cubicBezTo>
                  <a:pt x="9773" y="1629"/>
                  <a:pt x="9267" y="1833"/>
                  <a:pt x="8848" y="1833"/>
                </a:cubicBezTo>
                <a:cubicBezTo>
                  <a:pt x="8503" y="1833"/>
                  <a:pt x="8217" y="1694"/>
                  <a:pt x="7990" y="1509"/>
                </a:cubicBezTo>
                <a:cubicBezTo>
                  <a:pt x="7593" y="1195"/>
                  <a:pt x="7364" y="1045"/>
                  <a:pt x="7118" y="1045"/>
                </a:cubicBezTo>
                <a:cubicBezTo>
                  <a:pt x="7042" y="1045"/>
                  <a:pt x="6963" y="1059"/>
                  <a:pt x="6878" y="1087"/>
                </a:cubicBezTo>
                <a:cubicBezTo>
                  <a:pt x="6522" y="1196"/>
                  <a:pt x="6322" y="1529"/>
                  <a:pt x="5691" y="1529"/>
                </a:cubicBezTo>
                <a:cubicBezTo>
                  <a:pt x="5682" y="1529"/>
                  <a:pt x="5673" y="1529"/>
                  <a:pt x="5664" y="1529"/>
                </a:cubicBezTo>
                <a:cubicBezTo>
                  <a:pt x="5013" y="1518"/>
                  <a:pt x="4772" y="796"/>
                  <a:pt x="4221" y="285"/>
                </a:cubicBezTo>
                <a:cubicBezTo>
                  <a:pt x="4076" y="153"/>
                  <a:pt x="3887" y="0"/>
                  <a:pt x="3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3" name="Google Shape;28;p5">
            <a:extLst>
              <a:ext uri="{FF2B5EF4-FFF2-40B4-BE49-F238E27FC236}">
                <a16:creationId xmlns:a16="http://schemas.microsoft.com/office/drawing/2014/main" id="{A1010717-651B-7A42-401B-DF2554AD35C3}"/>
              </a:ext>
            </a:extLst>
          </p:cNvPr>
          <p:cNvSpPr>
            <a:spLocks/>
          </p:cNvSpPr>
          <p:nvPr/>
        </p:nvSpPr>
        <p:spPr bwMode="auto">
          <a:xfrm>
            <a:off x="6083300" y="5602288"/>
            <a:ext cx="6261100" cy="1227137"/>
          </a:xfrm>
          <a:custGeom>
            <a:avLst/>
            <a:gdLst>
              <a:gd name="T0" fmla="*/ 18441 w 22310"/>
              <a:gd name="T1" fmla="*/ 0 h 11052"/>
              <a:gd name="T2" fmla="*/ 17356 w 22310"/>
              <a:gd name="T3" fmla="*/ 93 h 11052"/>
              <a:gd name="T4" fmla="*/ 11050 w 22310"/>
              <a:gd name="T5" fmla="*/ 3231 h 11052"/>
              <a:gd name="T6" fmla="*/ 10648 w 22310"/>
              <a:gd name="T7" fmla="*/ 3201 h 11052"/>
              <a:gd name="T8" fmla="*/ 5154 w 22310"/>
              <a:gd name="T9" fmla="*/ 996 h 11052"/>
              <a:gd name="T10" fmla="*/ 3681 w 22310"/>
              <a:gd name="T11" fmla="*/ 823 h 11052"/>
              <a:gd name="T12" fmla="*/ 1 w 22310"/>
              <a:gd name="T13" fmla="*/ 1457 h 11052"/>
              <a:gd name="T14" fmla="*/ 1 w 22310"/>
              <a:gd name="T15" fmla="*/ 11051 h 11052"/>
              <a:gd name="T16" fmla="*/ 22309 w 22310"/>
              <a:gd name="T17" fmla="*/ 10621 h 11052"/>
              <a:gd name="T18" fmla="*/ 22309 w 22310"/>
              <a:gd name="T19" fmla="*/ 1036 h 11052"/>
              <a:gd name="T20" fmla="*/ 18441 w 22310"/>
              <a:gd name="T21" fmla="*/ 0 h 110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2310" h="11052" extrusionOk="0">
                <a:moveTo>
                  <a:pt x="18441" y="0"/>
                </a:moveTo>
                <a:cubicBezTo>
                  <a:pt x="18089" y="0"/>
                  <a:pt x="17725" y="28"/>
                  <a:pt x="17356" y="93"/>
                </a:cubicBezTo>
                <a:cubicBezTo>
                  <a:pt x="14887" y="529"/>
                  <a:pt x="13257" y="3231"/>
                  <a:pt x="11050" y="3231"/>
                </a:cubicBezTo>
                <a:cubicBezTo>
                  <a:pt x="10918" y="3231"/>
                  <a:pt x="10785" y="3222"/>
                  <a:pt x="10648" y="3201"/>
                </a:cubicBezTo>
                <a:cubicBezTo>
                  <a:pt x="8233" y="2830"/>
                  <a:pt x="7290" y="1567"/>
                  <a:pt x="5154" y="996"/>
                </a:cubicBezTo>
                <a:cubicBezTo>
                  <a:pt x="4691" y="872"/>
                  <a:pt x="4187" y="823"/>
                  <a:pt x="3681" y="823"/>
                </a:cubicBezTo>
                <a:cubicBezTo>
                  <a:pt x="1852" y="823"/>
                  <a:pt x="1" y="1457"/>
                  <a:pt x="1" y="1457"/>
                </a:cubicBezTo>
                <a:lnTo>
                  <a:pt x="1" y="11051"/>
                </a:lnTo>
                <a:lnTo>
                  <a:pt x="22309" y="10621"/>
                </a:lnTo>
                <a:lnTo>
                  <a:pt x="22309" y="1036"/>
                </a:lnTo>
                <a:cubicBezTo>
                  <a:pt x="22309" y="1036"/>
                  <a:pt x="20585" y="0"/>
                  <a:pt x="1844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4" name="Google Shape;29;p5">
            <a:extLst>
              <a:ext uri="{FF2B5EF4-FFF2-40B4-BE49-F238E27FC236}">
                <a16:creationId xmlns:a16="http://schemas.microsoft.com/office/drawing/2014/main" id="{065316BB-431D-2E00-5DE5-34703BEEE4BC}"/>
              </a:ext>
            </a:extLst>
          </p:cNvPr>
          <p:cNvSpPr>
            <a:spLocks/>
          </p:cNvSpPr>
          <p:nvPr/>
        </p:nvSpPr>
        <p:spPr bwMode="auto">
          <a:xfrm rot="20396800">
            <a:off x="-215900" y="4494213"/>
            <a:ext cx="6554788" cy="3338512"/>
          </a:xfrm>
          <a:custGeom>
            <a:avLst/>
            <a:gdLst>
              <a:gd name="T0" fmla="*/ 5375 w 32425"/>
              <a:gd name="T1" fmla="*/ 1 h 16514"/>
              <a:gd name="T2" fmla="*/ 4502 w 32425"/>
              <a:gd name="T3" fmla="*/ 81 h 16514"/>
              <a:gd name="T4" fmla="*/ 2326 w 32425"/>
              <a:gd name="T5" fmla="*/ 763 h 16514"/>
              <a:gd name="T6" fmla="*/ 0 w 32425"/>
              <a:gd name="T7" fmla="*/ 5565 h 16514"/>
              <a:gd name="T8" fmla="*/ 18759 w 32425"/>
              <a:gd name="T9" fmla="*/ 15080 h 16514"/>
              <a:gd name="T10" fmla="*/ 19591 w 32425"/>
              <a:gd name="T11" fmla="*/ 15180 h 16514"/>
              <a:gd name="T12" fmla="*/ 25216 w 32425"/>
              <a:gd name="T13" fmla="*/ 15862 h 16514"/>
              <a:gd name="T14" fmla="*/ 27572 w 32425"/>
              <a:gd name="T15" fmla="*/ 16163 h 16514"/>
              <a:gd name="T16" fmla="*/ 29958 w 32425"/>
              <a:gd name="T17" fmla="*/ 16493 h 16514"/>
              <a:gd name="T18" fmla="*/ 30171 w 32425"/>
              <a:gd name="T19" fmla="*/ 16514 h 16514"/>
              <a:gd name="T20" fmla="*/ 30369 w 32425"/>
              <a:gd name="T21" fmla="*/ 16473 h 16514"/>
              <a:gd name="T22" fmla="*/ 30589 w 32425"/>
              <a:gd name="T23" fmla="*/ 16273 h 16514"/>
              <a:gd name="T24" fmla="*/ 31743 w 32425"/>
              <a:gd name="T25" fmla="*/ 14619 h 16514"/>
              <a:gd name="T26" fmla="*/ 32093 w 32425"/>
              <a:gd name="T27" fmla="*/ 12433 h 16514"/>
              <a:gd name="T28" fmla="*/ 30720 w 32425"/>
              <a:gd name="T29" fmla="*/ 11521 h 16514"/>
              <a:gd name="T30" fmla="*/ 30401 w 32425"/>
              <a:gd name="T31" fmla="*/ 11502 h 16514"/>
              <a:gd name="T32" fmla="*/ 29025 w 32425"/>
              <a:gd name="T33" fmla="*/ 11781 h 16514"/>
              <a:gd name="T34" fmla="*/ 27125 w 32425"/>
              <a:gd name="T35" fmla="*/ 12272 h 16514"/>
              <a:gd name="T36" fmla="*/ 26158 w 32425"/>
              <a:gd name="T37" fmla="*/ 12052 h 16514"/>
              <a:gd name="T38" fmla="*/ 24604 w 32425"/>
              <a:gd name="T39" fmla="*/ 11160 h 16514"/>
              <a:gd name="T40" fmla="*/ 24287 w 32425"/>
              <a:gd name="T41" fmla="*/ 11101 h 16514"/>
              <a:gd name="T42" fmla="*/ 23431 w 32425"/>
              <a:gd name="T43" fmla="*/ 11772 h 16514"/>
              <a:gd name="T44" fmla="*/ 21641 w 32425"/>
              <a:gd name="T45" fmla="*/ 12728 h 16514"/>
              <a:gd name="T46" fmla="*/ 21256 w 32425"/>
              <a:gd name="T47" fmla="*/ 12674 h 16514"/>
              <a:gd name="T48" fmla="*/ 19581 w 32425"/>
              <a:gd name="T49" fmla="*/ 10698 h 16514"/>
              <a:gd name="T50" fmla="*/ 17225 w 32425"/>
              <a:gd name="T51" fmla="*/ 10147 h 16514"/>
              <a:gd name="T52" fmla="*/ 13405 w 32425"/>
              <a:gd name="T53" fmla="*/ 4964 h 16514"/>
              <a:gd name="T54" fmla="*/ 10678 w 32425"/>
              <a:gd name="T55" fmla="*/ 3740 h 16514"/>
              <a:gd name="T56" fmla="*/ 8472 w 32425"/>
              <a:gd name="T57" fmla="*/ 2066 h 16514"/>
              <a:gd name="T58" fmla="*/ 6718 w 32425"/>
              <a:gd name="T59" fmla="*/ 251 h 16514"/>
              <a:gd name="T60" fmla="*/ 5375 w 32425"/>
              <a:gd name="T61" fmla="*/ 1 h 16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2425" h="16514" extrusionOk="0">
                <a:moveTo>
                  <a:pt x="5375" y="1"/>
                </a:moveTo>
                <a:cubicBezTo>
                  <a:pt x="5083" y="1"/>
                  <a:pt x="4790" y="30"/>
                  <a:pt x="4502" y="81"/>
                </a:cubicBezTo>
                <a:cubicBezTo>
                  <a:pt x="4121" y="141"/>
                  <a:pt x="2507" y="392"/>
                  <a:pt x="2326" y="763"/>
                </a:cubicBezTo>
                <a:lnTo>
                  <a:pt x="0" y="5565"/>
                </a:lnTo>
                <a:lnTo>
                  <a:pt x="18759" y="15080"/>
                </a:lnTo>
                <a:cubicBezTo>
                  <a:pt x="19039" y="15110"/>
                  <a:pt x="19320" y="15140"/>
                  <a:pt x="19591" y="15180"/>
                </a:cubicBezTo>
                <a:cubicBezTo>
                  <a:pt x="21466" y="15401"/>
                  <a:pt x="23341" y="15631"/>
                  <a:pt x="25216" y="15862"/>
                </a:cubicBezTo>
                <a:cubicBezTo>
                  <a:pt x="26008" y="15952"/>
                  <a:pt x="26790" y="16052"/>
                  <a:pt x="27572" y="16163"/>
                </a:cubicBezTo>
                <a:cubicBezTo>
                  <a:pt x="28254" y="16253"/>
                  <a:pt x="29346" y="16193"/>
                  <a:pt x="29958" y="16493"/>
                </a:cubicBezTo>
                <a:cubicBezTo>
                  <a:pt x="30028" y="16503"/>
                  <a:pt x="30101" y="16514"/>
                  <a:pt x="30171" y="16514"/>
                </a:cubicBezTo>
                <a:cubicBezTo>
                  <a:pt x="30241" y="16514"/>
                  <a:pt x="30309" y="16503"/>
                  <a:pt x="30369" y="16473"/>
                </a:cubicBezTo>
                <a:cubicBezTo>
                  <a:pt x="30460" y="16424"/>
                  <a:pt x="30529" y="16353"/>
                  <a:pt x="30589" y="16273"/>
                </a:cubicBezTo>
                <a:cubicBezTo>
                  <a:pt x="31031" y="15762"/>
                  <a:pt x="31412" y="15210"/>
                  <a:pt x="31743" y="14619"/>
                </a:cubicBezTo>
                <a:cubicBezTo>
                  <a:pt x="32124" y="13947"/>
                  <a:pt x="32425" y="13125"/>
                  <a:pt x="32093" y="12433"/>
                </a:cubicBezTo>
                <a:cubicBezTo>
                  <a:pt x="31843" y="11912"/>
                  <a:pt x="31282" y="11591"/>
                  <a:pt x="30720" y="11521"/>
                </a:cubicBezTo>
                <a:cubicBezTo>
                  <a:pt x="30614" y="11508"/>
                  <a:pt x="30507" y="11502"/>
                  <a:pt x="30401" y="11502"/>
                </a:cubicBezTo>
                <a:cubicBezTo>
                  <a:pt x="29934" y="11502"/>
                  <a:pt x="29466" y="11618"/>
                  <a:pt x="29025" y="11781"/>
                </a:cubicBezTo>
                <a:cubicBezTo>
                  <a:pt x="28365" y="12011"/>
                  <a:pt x="27763" y="12272"/>
                  <a:pt x="27125" y="12272"/>
                </a:cubicBezTo>
                <a:cubicBezTo>
                  <a:pt x="26815" y="12272"/>
                  <a:pt x="26496" y="12210"/>
                  <a:pt x="26158" y="12052"/>
                </a:cubicBezTo>
                <a:cubicBezTo>
                  <a:pt x="25426" y="11721"/>
                  <a:pt x="25356" y="11420"/>
                  <a:pt x="24604" y="11160"/>
                </a:cubicBezTo>
                <a:cubicBezTo>
                  <a:pt x="24493" y="11120"/>
                  <a:pt x="24387" y="11101"/>
                  <a:pt x="24287" y="11101"/>
                </a:cubicBezTo>
                <a:cubicBezTo>
                  <a:pt x="23911" y="11101"/>
                  <a:pt x="23621" y="11367"/>
                  <a:pt x="23431" y="11772"/>
                </a:cubicBezTo>
                <a:cubicBezTo>
                  <a:pt x="23102" y="12430"/>
                  <a:pt x="22239" y="12728"/>
                  <a:pt x="21641" y="12728"/>
                </a:cubicBezTo>
                <a:cubicBezTo>
                  <a:pt x="21492" y="12728"/>
                  <a:pt x="21359" y="12710"/>
                  <a:pt x="21256" y="12674"/>
                </a:cubicBezTo>
                <a:cubicBezTo>
                  <a:pt x="20614" y="12443"/>
                  <a:pt x="20413" y="11070"/>
                  <a:pt x="19581" y="10698"/>
                </a:cubicBezTo>
                <a:cubicBezTo>
                  <a:pt x="18629" y="10288"/>
                  <a:pt x="17917" y="10328"/>
                  <a:pt x="17225" y="10147"/>
                </a:cubicBezTo>
                <a:cubicBezTo>
                  <a:pt x="14799" y="9535"/>
                  <a:pt x="15400" y="6317"/>
                  <a:pt x="13405" y="4964"/>
                </a:cubicBezTo>
                <a:cubicBezTo>
                  <a:pt x="12563" y="4402"/>
                  <a:pt x="11620" y="4031"/>
                  <a:pt x="10678" y="3740"/>
                </a:cubicBezTo>
                <a:cubicBezTo>
                  <a:pt x="9786" y="3450"/>
                  <a:pt x="8993" y="2848"/>
                  <a:pt x="8472" y="2066"/>
                </a:cubicBezTo>
                <a:cubicBezTo>
                  <a:pt x="7991" y="1345"/>
                  <a:pt x="7570" y="612"/>
                  <a:pt x="6718" y="251"/>
                </a:cubicBezTo>
                <a:cubicBezTo>
                  <a:pt x="6289" y="74"/>
                  <a:pt x="5834" y="1"/>
                  <a:pt x="537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5" name="Google Shape;30;p5">
            <a:extLst>
              <a:ext uri="{FF2B5EF4-FFF2-40B4-BE49-F238E27FC236}">
                <a16:creationId xmlns:a16="http://schemas.microsoft.com/office/drawing/2014/main" id="{2FA2AC26-5CC5-D96E-4D3C-81A2BEF86AD7}"/>
              </a:ext>
            </a:extLst>
          </p:cNvPr>
          <p:cNvSpPr>
            <a:spLocks/>
          </p:cNvSpPr>
          <p:nvPr/>
        </p:nvSpPr>
        <p:spPr bwMode="auto">
          <a:xfrm>
            <a:off x="-371475" y="5918200"/>
            <a:ext cx="12892088" cy="1400175"/>
          </a:xfrm>
          <a:custGeom>
            <a:avLst/>
            <a:gdLst>
              <a:gd name="T0" fmla="*/ 34581 w 386780"/>
              <a:gd name="T1" fmla="*/ 40064 h 42009"/>
              <a:gd name="T2" fmla="*/ 21121 w 386780"/>
              <a:gd name="T3" fmla="*/ 4526 h 42009"/>
              <a:gd name="T4" fmla="*/ 140299 w 386780"/>
              <a:gd name="T5" fmla="*/ 24746 h 42009"/>
              <a:gd name="T6" fmla="*/ 274311 w 386780"/>
              <a:gd name="T7" fmla="*/ 7653 h 42009"/>
              <a:gd name="T8" fmla="*/ 360891 w 386780"/>
              <a:gd name="T9" fmla="*/ 1399 h 42009"/>
              <a:gd name="T10" fmla="*/ 358344 w 386780"/>
              <a:gd name="T11" fmla="*/ 33525 h 42009"/>
              <a:gd name="T12" fmla="*/ 34581 w 386780"/>
              <a:gd name="T13" fmla="*/ 40064 h 420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6780" h="42009" extrusionOk="0">
                <a:moveTo>
                  <a:pt x="34581" y="40064"/>
                </a:moveTo>
                <a:cubicBezTo>
                  <a:pt x="-21623" y="35231"/>
                  <a:pt x="3501" y="7079"/>
                  <a:pt x="21121" y="4526"/>
                </a:cubicBezTo>
                <a:cubicBezTo>
                  <a:pt x="38741" y="1973"/>
                  <a:pt x="98101" y="24225"/>
                  <a:pt x="140299" y="24746"/>
                </a:cubicBezTo>
                <a:cubicBezTo>
                  <a:pt x="182497" y="25267"/>
                  <a:pt x="237546" y="11544"/>
                  <a:pt x="274311" y="7653"/>
                </a:cubicBezTo>
                <a:cubicBezTo>
                  <a:pt x="311076" y="3762"/>
                  <a:pt x="346886" y="-2913"/>
                  <a:pt x="360891" y="1399"/>
                </a:cubicBezTo>
                <a:cubicBezTo>
                  <a:pt x="374897" y="5711"/>
                  <a:pt x="412729" y="27081"/>
                  <a:pt x="358344" y="33525"/>
                </a:cubicBezTo>
                <a:cubicBezTo>
                  <a:pt x="303959" y="39969"/>
                  <a:pt x="90785" y="44897"/>
                  <a:pt x="34581" y="4006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" name="Google Shape;31;p5">
            <a:extLst>
              <a:ext uri="{FF2B5EF4-FFF2-40B4-BE49-F238E27FC236}">
                <a16:creationId xmlns:a16="http://schemas.microsoft.com/office/drawing/2014/main" id="{5A8F1A3A-3400-470B-328E-A2AC773FD512}"/>
              </a:ext>
            </a:extLst>
          </p:cNvPr>
          <p:cNvSpPr>
            <a:spLocks/>
          </p:cNvSpPr>
          <p:nvPr/>
        </p:nvSpPr>
        <p:spPr bwMode="auto">
          <a:xfrm>
            <a:off x="10329863" y="249238"/>
            <a:ext cx="749300" cy="369887"/>
          </a:xfrm>
          <a:custGeom>
            <a:avLst/>
            <a:gdLst>
              <a:gd name="T0" fmla="*/ 3157 w 4240"/>
              <a:gd name="T1" fmla="*/ 0 h 2091"/>
              <a:gd name="T2" fmla="*/ 2902 w 4240"/>
              <a:gd name="T3" fmla="*/ 64 h 2091"/>
              <a:gd name="T4" fmla="*/ 2180 w 4240"/>
              <a:gd name="T5" fmla="*/ 1468 h 2091"/>
              <a:gd name="T6" fmla="*/ 2142 w 4240"/>
              <a:gd name="T7" fmla="*/ 1471 h 2091"/>
              <a:gd name="T8" fmla="*/ 1849 w 4240"/>
              <a:gd name="T9" fmla="*/ 1057 h 2091"/>
              <a:gd name="T10" fmla="*/ 1248 w 4240"/>
              <a:gd name="T11" fmla="*/ 94 h 2091"/>
              <a:gd name="T12" fmla="*/ 1161 w 4240"/>
              <a:gd name="T13" fmla="*/ 88 h 2091"/>
              <a:gd name="T14" fmla="*/ 105 w 4240"/>
              <a:gd name="T15" fmla="*/ 836 h 2091"/>
              <a:gd name="T16" fmla="*/ 176 w 4240"/>
              <a:gd name="T17" fmla="*/ 875 h 2091"/>
              <a:gd name="T18" fmla="*/ 1037 w 4240"/>
              <a:gd name="T19" fmla="*/ 459 h 2091"/>
              <a:gd name="T20" fmla="*/ 1238 w 4240"/>
              <a:gd name="T21" fmla="*/ 515 h 2091"/>
              <a:gd name="T22" fmla="*/ 2122 w 4240"/>
              <a:gd name="T23" fmla="*/ 2090 h 2091"/>
              <a:gd name="T24" fmla="*/ 2140 w 4240"/>
              <a:gd name="T25" fmla="*/ 2089 h 2091"/>
              <a:gd name="T26" fmla="*/ 3083 w 4240"/>
              <a:gd name="T27" fmla="*/ 556 h 2091"/>
              <a:gd name="T28" fmla="*/ 3384 w 4240"/>
              <a:gd name="T29" fmla="*/ 456 h 2091"/>
              <a:gd name="T30" fmla="*/ 4126 w 4240"/>
              <a:gd name="T31" fmla="*/ 820 h 2091"/>
              <a:gd name="T32" fmla="*/ 4206 w 4240"/>
              <a:gd name="T33" fmla="*/ 746 h 2091"/>
              <a:gd name="T34" fmla="*/ 3157 w 4240"/>
              <a:gd name="T35" fmla="*/ 0 h 20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240" h="2091" extrusionOk="0">
                <a:moveTo>
                  <a:pt x="3157" y="0"/>
                </a:moveTo>
                <a:cubicBezTo>
                  <a:pt x="3069" y="0"/>
                  <a:pt x="2983" y="19"/>
                  <a:pt x="2902" y="64"/>
                </a:cubicBezTo>
                <a:cubicBezTo>
                  <a:pt x="2370" y="365"/>
                  <a:pt x="2330" y="1438"/>
                  <a:pt x="2180" y="1468"/>
                </a:cubicBezTo>
                <a:cubicBezTo>
                  <a:pt x="2167" y="1470"/>
                  <a:pt x="2154" y="1471"/>
                  <a:pt x="2142" y="1471"/>
                </a:cubicBezTo>
                <a:cubicBezTo>
                  <a:pt x="2009" y="1471"/>
                  <a:pt x="1950" y="1323"/>
                  <a:pt x="1849" y="1057"/>
                </a:cubicBezTo>
                <a:cubicBezTo>
                  <a:pt x="1739" y="776"/>
                  <a:pt x="1739" y="184"/>
                  <a:pt x="1248" y="94"/>
                </a:cubicBezTo>
                <a:cubicBezTo>
                  <a:pt x="1219" y="90"/>
                  <a:pt x="1191" y="88"/>
                  <a:pt x="1161" y="88"/>
                </a:cubicBezTo>
                <a:cubicBezTo>
                  <a:pt x="665" y="88"/>
                  <a:pt x="1" y="694"/>
                  <a:pt x="105" y="836"/>
                </a:cubicBezTo>
                <a:cubicBezTo>
                  <a:pt x="123" y="863"/>
                  <a:pt x="147" y="875"/>
                  <a:pt x="176" y="875"/>
                </a:cubicBezTo>
                <a:cubicBezTo>
                  <a:pt x="349" y="875"/>
                  <a:pt x="696" y="459"/>
                  <a:pt x="1037" y="459"/>
                </a:cubicBezTo>
                <a:cubicBezTo>
                  <a:pt x="1104" y="459"/>
                  <a:pt x="1172" y="476"/>
                  <a:pt x="1238" y="515"/>
                </a:cubicBezTo>
                <a:cubicBezTo>
                  <a:pt x="1682" y="782"/>
                  <a:pt x="1708" y="2090"/>
                  <a:pt x="2122" y="2090"/>
                </a:cubicBezTo>
                <a:cubicBezTo>
                  <a:pt x="2128" y="2090"/>
                  <a:pt x="2134" y="2090"/>
                  <a:pt x="2140" y="2089"/>
                </a:cubicBezTo>
                <a:cubicBezTo>
                  <a:pt x="2581" y="2049"/>
                  <a:pt x="2491" y="937"/>
                  <a:pt x="3083" y="556"/>
                </a:cubicBezTo>
                <a:cubicBezTo>
                  <a:pt x="3189" y="484"/>
                  <a:pt x="3290" y="456"/>
                  <a:pt x="3384" y="456"/>
                </a:cubicBezTo>
                <a:cubicBezTo>
                  <a:pt x="3726" y="456"/>
                  <a:pt x="3986" y="820"/>
                  <a:pt x="4126" y="820"/>
                </a:cubicBezTo>
                <a:cubicBezTo>
                  <a:pt x="4160" y="820"/>
                  <a:pt x="4186" y="798"/>
                  <a:pt x="4206" y="746"/>
                </a:cubicBezTo>
                <a:cubicBezTo>
                  <a:pt x="4240" y="635"/>
                  <a:pt x="3663" y="0"/>
                  <a:pt x="3157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7" name="Google Shape;32;p5">
            <a:extLst>
              <a:ext uri="{FF2B5EF4-FFF2-40B4-BE49-F238E27FC236}">
                <a16:creationId xmlns:a16="http://schemas.microsoft.com/office/drawing/2014/main" id="{6E386208-DEA1-6EE1-5500-2AEB2C3C65F8}"/>
              </a:ext>
            </a:extLst>
          </p:cNvPr>
          <p:cNvSpPr>
            <a:spLocks/>
          </p:cNvSpPr>
          <p:nvPr/>
        </p:nvSpPr>
        <p:spPr bwMode="auto">
          <a:xfrm>
            <a:off x="11542713" y="474663"/>
            <a:ext cx="458787" cy="225425"/>
          </a:xfrm>
          <a:custGeom>
            <a:avLst/>
            <a:gdLst>
              <a:gd name="T0" fmla="*/ 1930 w 2588"/>
              <a:gd name="T1" fmla="*/ 1 h 1277"/>
              <a:gd name="T2" fmla="*/ 1770 w 2588"/>
              <a:gd name="T3" fmla="*/ 42 h 1277"/>
              <a:gd name="T4" fmla="*/ 1329 w 2588"/>
              <a:gd name="T5" fmla="*/ 895 h 1277"/>
              <a:gd name="T6" fmla="*/ 1305 w 2588"/>
              <a:gd name="T7" fmla="*/ 897 h 1277"/>
              <a:gd name="T8" fmla="*/ 1128 w 2588"/>
              <a:gd name="T9" fmla="*/ 644 h 1277"/>
              <a:gd name="T10" fmla="*/ 758 w 2588"/>
              <a:gd name="T11" fmla="*/ 62 h 1277"/>
              <a:gd name="T12" fmla="*/ 695 w 2588"/>
              <a:gd name="T13" fmla="*/ 56 h 1277"/>
              <a:gd name="T14" fmla="*/ 66 w 2588"/>
              <a:gd name="T15" fmla="*/ 514 h 1277"/>
              <a:gd name="T16" fmla="*/ 107 w 2588"/>
              <a:gd name="T17" fmla="*/ 535 h 1277"/>
              <a:gd name="T18" fmla="*/ 625 w 2588"/>
              <a:gd name="T19" fmla="*/ 277 h 1277"/>
              <a:gd name="T20" fmla="*/ 747 w 2588"/>
              <a:gd name="T21" fmla="*/ 313 h 1277"/>
              <a:gd name="T22" fmla="*/ 1299 w 2588"/>
              <a:gd name="T23" fmla="*/ 1276 h 1277"/>
              <a:gd name="T24" fmla="*/ 1309 w 2588"/>
              <a:gd name="T25" fmla="*/ 1276 h 1277"/>
              <a:gd name="T26" fmla="*/ 1881 w 2588"/>
              <a:gd name="T27" fmla="*/ 333 h 1277"/>
              <a:gd name="T28" fmla="*/ 2060 w 2588"/>
              <a:gd name="T29" fmla="*/ 276 h 1277"/>
              <a:gd name="T30" fmla="*/ 2515 w 2588"/>
              <a:gd name="T31" fmla="*/ 498 h 1277"/>
              <a:gd name="T32" fmla="*/ 2563 w 2588"/>
              <a:gd name="T33" fmla="*/ 454 h 1277"/>
              <a:gd name="T34" fmla="*/ 1930 w 2588"/>
              <a:gd name="T35" fmla="*/ 1 h 12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88" h="1277" extrusionOk="0">
                <a:moveTo>
                  <a:pt x="1930" y="1"/>
                </a:moveTo>
                <a:cubicBezTo>
                  <a:pt x="1875" y="1"/>
                  <a:pt x="1821" y="13"/>
                  <a:pt x="1770" y="42"/>
                </a:cubicBezTo>
                <a:cubicBezTo>
                  <a:pt x="1449" y="223"/>
                  <a:pt x="1420" y="875"/>
                  <a:pt x="1329" y="895"/>
                </a:cubicBezTo>
                <a:cubicBezTo>
                  <a:pt x="1321" y="896"/>
                  <a:pt x="1313" y="897"/>
                  <a:pt x="1305" y="897"/>
                </a:cubicBezTo>
                <a:cubicBezTo>
                  <a:pt x="1223" y="897"/>
                  <a:pt x="1193" y="800"/>
                  <a:pt x="1128" y="644"/>
                </a:cubicBezTo>
                <a:cubicBezTo>
                  <a:pt x="1059" y="474"/>
                  <a:pt x="1059" y="113"/>
                  <a:pt x="758" y="62"/>
                </a:cubicBezTo>
                <a:cubicBezTo>
                  <a:pt x="738" y="58"/>
                  <a:pt x="717" y="56"/>
                  <a:pt x="695" y="56"/>
                </a:cubicBezTo>
                <a:cubicBezTo>
                  <a:pt x="397" y="56"/>
                  <a:pt x="1" y="420"/>
                  <a:pt x="66" y="514"/>
                </a:cubicBezTo>
                <a:cubicBezTo>
                  <a:pt x="76" y="529"/>
                  <a:pt x="90" y="535"/>
                  <a:pt x="107" y="535"/>
                </a:cubicBezTo>
                <a:cubicBezTo>
                  <a:pt x="210" y="535"/>
                  <a:pt x="420" y="277"/>
                  <a:pt x="625" y="277"/>
                </a:cubicBezTo>
                <a:cubicBezTo>
                  <a:pt x="666" y="277"/>
                  <a:pt x="707" y="288"/>
                  <a:pt x="747" y="313"/>
                </a:cubicBezTo>
                <a:cubicBezTo>
                  <a:pt x="1025" y="472"/>
                  <a:pt x="1038" y="1276"/>
                  <a:pt x="1299" y="1276"/>
                </a:cubicBezTo>
                <a:cubicBezTo>
                  <a:pt x="1302" y="1276"/>
                  <a:pt x="1306" y="1276"/>
                  <a:pt x="1309" y="1276"/>
                </a:cubicBezTo>
                <a:cubicBezTo>
                  <a:pt x="1580" y="1245"/>
                  <a:pt x="1520" y="574"/>
                  <a:pt x="1881" y="333"/>
                </a:cubicBezTo>
                <a:cubicBezTo>
                  <a:pt x="1944" y="292"/>
                  <a:pt x="2003" y="276"/>
                  <a:pt x="2060" y="276"/>
                </a:cubicBezTo>
                <a:cubicBezTo>
                  <a:pt x="2268" y="276"/>
                  <a:pt x="2430" y="498"/>
                  <a:pt x="2515" y="498"/>
                </a:cubicBezTo>
                <a:cubicBezTo>
                  <a:pt x="2535" y="498"/>
                  <a:pt x="2551" y="485"/>
                  <a:pt x="2563" y="454"/>
                </a:cubicBezTo>
                <a:cubicBezTo>
                  <a:pt x="2588" y="386"/>
                  <a:pt x="2239" y="1"/>
                  <a:pt x="193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8" name="Google Shape;33;p5">
            <a:extLst>
              <a:ext uri="{FF2B5EF4-FFF2-40B4-BE49-F238E27FC236}">
                <a16:creationId xmlns:a16="http://schemas.microsoft.com/office/drawing/2014/main" id="{CA74DE7B-AD09-43D2-FA09-418B48791082}"/>
              </a:ext>
            </a:extLst>
          </p:cNvPr>
          <p:cNvSpPr>
            <a:spLocks/>
          </p:cNvSpPr>
          <p:nvPr/>
        </p:nvSpPr>
        <p:spPr bwMode="auto">
          <a:xfrm>
            <a:off x="239713" y="249238"/>
            <a:ext cx="458787" cy="225425"/>
          </a:xfrm>
          <a:custGeom>
            <a:avLst/>
            <a:gdLst>
              <a:gd name="T0" fmla="*/ 1930 w 2588"/>
              <a:gd name="T1" fmla="*/ 1 h 1277"/>
              <a:gd name="T2" fmla="*/ 1770 w 2588"/>
              <a:gd name="T3" fmla="*/ 42 h 1277"/>
              <a:gd name="T4" fmla="*/ 1329 w 2588"/>
              <a:gd name="T5" fmla="*/ 895 h 1277"/>
              <a:gd name="T6" fmla="*/ 1305 w 2588"/>
              <a:gd name="T7" fmla="*/ 897 h 1277"/>
              <a:gd name="T8" fmla="*/ 1128 w 2588"/>
              <a:gd name="T9" fmla="*/ 644 h 1277"/>
              <a:gd name="T10" fmla="*/ 758 w 2588"/>
              <a:gd name="T11" fmla="*/ 62 h 1277"/>
              <a:gd name="T12" fmla="*/ 695 w 2588"/>
              <a:gd name="T13" fmla="*/ 56 h 1277"/>
              <a:gd name="T14" fmla="*/ 66 w 2588"/>
              <a:gd name="T15" fmla="*/ 514 h 1277"/>
              <a:gd name="T16" fmla="*/ 107 w 2588"/>
              <a:gd name="T17" fmla="*/ 535 h 1277"/>
              <a:gd name="T18" fmla="*/ 625 w 2588"/>
              <a:gd name="T19" fmla="*/ 277 h 1277"/>
              <a:gd name="T20" fmla="*/ 747 w 2588"/>
              <a:gd name="T21" fmla="*/ 313 h 1277"/>
              <a:gd name="T22" fmla="*/ 1299 w 2588"/>
              <a:gd name="T23" fmla="*/ 1276 h 1277"/>
              <a:gd name="T24" fmla="*/ 1309 w 2588"/>
              <a:gd name="T25" fmla="*/ 1276 h 1277"/>
              <a:gd name="T26" fmla="*/ 1881 w 2588"/>
              <a:gd name="T27" fmla="*/ 333 h 1277"/>
              <a:gd name="T28" fmla="*/ 2060 w 2588"/>
              <a:gd name="T29" fmla="*/ 276 h 1277"/>
              <a:gd name="T30" fmla="*/ 2515 w 2588"/>
              <a:gd name="T31" fmla="*/ 498 h 1277"/>
              <a:gd name="T32" fmla="*/ 2563 w 2588"/>
              <a:gd name="T33" fmla="*/ 454 h 1277"/>
              <a:gd name="T34" fmla="*/ 1930 w 2588"/>
              <a:gd name="T35" fmla="*/ 1 h 12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88" h="1277" extrusionOk="0">
                <a:moveTo>
                  <a:pt x="1930" y="1"/>
                </a:moveTo>
                <a:cubicBezTo>
                  <a:pt x="1875" y="1"/>
                  <a:pt x="1821" y="13"/>
                  <a:pt x="1770" y="42"/>
                </a:cubicBezTo>
                <a:cubicBezTo>
                  <a:pt x="1449" y="223"/>
                  <a:pt x="1420" y="875"/>
                  <a:pt x="1329" y="895"/>
                </a:cubicBezTo>
                <a:cubicBezTo>
                  <a:pt x="1321" y="896"/>
                  <a:pt x="1313" y="897"/>
                  <a:pt x="1305" y="897"/>
                </a:cubicBezTo>
                <a:cubicBezTo>
                  <a:pt x="1223" y="897"/>
                  <a:pt x="1193" y="800"/>
                  <a:pt x="1128" y="644"/>
                </a:cubicBezTo>
                <a:cubicBezTo>
                  <a:pt x="1059" y="474"/>
                  <a:pt x="1059" y="113"/>
                  <a:pt x="758" y="62"/>
                </a:cubicBezTo>
                <a:cubicBezTo>
                  <a:pt x="738" y="58"/>
                  <a:pt x="717" y="56"/>
                  <a:pt x="695" y="56"/>
                </a:cubicBezTo>
                <a:cubicBezTo>
                  <a:pt x="397" y="56"/>
                  <a:pt x="1" y="420"/>
                  <a:pt x="66" y="514"/>
                </a:cubicBezTo>
                <a:cubicBezTo>
                  <a:pt x="76" y="529"/>
                  <a:pt x="90" y="535"/>
                  <a:pt x="107" y="535"/>
                </a:cubicBezTo>
                <a:cubicBezTo>
                  <a:pt x="210" y="535"/>
                  <a:pt x="420" y="277"/>
                  <a:pt x="625" y="277"/>
                </a:cubicBezTo>
                <a:cubicBezTo>
                  <a:pt x="666" y="277"/>
                  <a:pt x="707" y="288"/>
                  <a:pt x="747" y="313"/>
                </a:cubicBezTo>
                <a:cubicBezTo>
                  <a:pt x="1025" y="472"/>
                  <a:pt x="1038" y="1276"/>
                  <a:pt x="1299" y="1276"/>
                </a:cubicBezTo>
                <a:cubicBezTo>
                  <a:pt x="1302" y="1276"/>
                  <a:pt x="1306" y="1276"/>
                  <a:pt x="1309" y="1276"/>
                </a:cubicBezTo>
                <a:cubicBezTo>
                  <a:pt x="1580" y="1245"/>
                  <a:pt x="1520" y="574"/>
                  <a:pt x="1881" y="333"/>
                </a:cubicBezTo>
                <a:cubicBezTo>
                  <a:pt x="1944" y="292"/>
                  <a:pt x="2003" y="276"/>
                  <a:pt x="2060" y="276"/>
                </a:cubicBezTo>
                <a:cubicBezTo>
                  <a:pt x="2268" y="276"/>
                  <a:pt x="2430" y="498"/>
                  <a:pt x="2515" y="498"/>
                </a:cubicBezTo>
                <a:cubicBezTo>
                  <a:pt x="2535" y="498"/>
                  <a:pt x="2551" y="485"/>
                  <a:pt x="2563" y="454"/>
                </a:cubicBezTo>
                <a:cubicBezTo>
                  <a:pt x="2588" y="386"/>
                  <a:pt x="2239" y="1"/>
                  <a:pt x="193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9" name="Google Shape;34;p5">
            <a:extLst>
              <a:ext uri="{FF2B5EF4-FFF2-40B4-BE49-F238E27FC236}">
                <a16:creationId xmlns:a16="http://schemas.microsoft.com/office/drawing/2014/main" id="{60FDCAA7-A965-7DF3-7B23-6C4B94A71E0A}"/>
              </a:ext>
            </a:extLst>
          </p:cNvPr>
          <p:cNvSpPr>
            <a:spLocks/>
          </p:cNvSpPr>
          <p:nvPr/>
        </p:nvSpPr>
        <p:spPr bwMode="auto">
          <a:xfrm>
            <a:off x="10972800" y="4419600"/>
            <a:ext cx="1327150" cy="1277938"/>
          </a:xfrm>
          <a:custGeom>
            <a:avLst/>
            <a:gdLst>
              <a:gd name="T0" fmla="*/ 6478 w 8573"/>
              <a:gd name="T1" fmla="*/ 3610 h 8253"/>
              <a:gd name="T2" fmla="*/ 6447 w 8573"/>
              <a:gd name="T3" fmla="*/ 3179 h 8253"/>
              <a:gd name="T4" fmla="*/ 6718 w 8573"/>
              <a:gd name="T5" fmla="*/ 2849 h 8253"/>
              <a:gd name="T6" fmla="*/ 2597 w 8573"/>
              <a:gd name="T7" fmla="*/ 3339 h 8253"/>
              <a:gd name="T8" fmla="*/ 2417 w 8573"/>
              <a:gd name="T9" fmla="*/ 3711 h 8253"/>
              <a:gd name="T10" fmla="*/ 2296 w 8573"/>
              <a:gd name="T11" fmla="*/ 3109 h 8253"/>
              <a:gd name="T12" fmla="*/ 6026 w 8573"/>
              <a:gd name="T13" fmla="*/ 3290 h 8253"/>
              <a:gd name="T14" fmla="*/ 6026 w 8573"/>
              <a:gd name="T15" fmla="*/ 3931 h 8253"/>
              <a:gd name="T16" fmla="*/ 5605 w 8573"/>
              <a:gd name="T17" fmla="*/ 4693 h 8253"/>
              <a:gd name="T18" fmla="*/ 5384 w 8573"/>
              <a:gd name="T19" fmla="*/ 4272 h 8253"/>
              <a:gd name="T20" fmla="*/ 5815 w 8573"/>
              <a:gd name="T21" fmla="*/ 3248 h 8253"/>
              <a:gd name="T22" fmla="*/ 3510 w 8573"/>
              <a:gd name="T23" fmla="*/ 3229 h 8253"/>
              <a:gd name="T24" fmla="*/ 3928 w 8573"/>
              <a:gd name="T25" fmla="*/ 3393 h 8253"/>
              <a:gd name="T26" fmla="*/ 4502 w 8573"/>
              <a:gd name="T27" fmla="*/ 3420 h 8253"/>
              <a:gd name="T28" fmla="*/ 4573 w 8573"/>
              <a:gd name="T29" fmla="*/ 5235 h 8253"/>
              <a:gd name="T30" fmla="*/ 2989 w 8573"/>
              <a:gd name="T31" fmla="*/ 4823 h 8253"/>
              <a:gd name="T32" fmla="*/ 3339 w 8573"/>
              <a:gd name="T33" fmla="*/ 4282 h 8253"/>
              <a:gd name="T34" fmla="*/ 2989 w 8573"/>
              <a:gd name="T35" fmla="*/ 3350 h 8253"/>
              <a:gd name="T36" fmla="*/ 4068 w 8573"/>
              <a:gd name="T37" fmla="*/ 0 h 8253"/>
              <a:gd name="T38" fmla="*/ 3219 w 8573"/>
              <a:gd name="T39" fmla="*/ 502 h 8253"/>
              <a:gd name="T40" fmla="*/ 2668 w 8573"/>
              <a:gd name="T41" fmla="*/ 984 h 8253"/>
              <a:gd name="T42" fmla="*/ 1735 w 8573"/>
              <a:gd name="T43" fmla="*/ 1706 h 8253"/>
              <a:gd name="T44" fmla="*/ 1096 w 8573"/>
              <a:gd name="T45" fmla="*/ 1975 h 8253"/>
              <a:gd name="T46" fmla="*/ 371 w 8573"/>
              <a:gd name="T47" fmla="*/ 2417 h 8253"/>
              <a:gd name="T48" fmla="*/ 782 w 8573"/>
              <a:gd name="T49" fmla="*/ 2817 h 8253"/>
              <a:gd name="T50" fmla="*/ 1408 w 8573"/>
              <a:gd name="T51" fmla="*/ 3091 h 8253"/>
              <a:gd name="T52" fmla="*/ 1886 w 8573"/>
              <a:gd name="T53" fmla="*/ 3610 h 8253"/>
              <a:gd name="T54" fmla="*/ 1554 w 8573"/>
              <a:gd name="T55" fmla="*/ 3631 h 8253"/>
              <a:gd name="T56" fmla="*/ 953 w 8573"/>
              <a:gd name="T57" fmla="*/ 3740 h 8253"/>
              <a:gd name="T58" fmla="*/ 692 w 8573"/>
              <a:gd name="T59" fmla="*/ 3821 h 8253"/>
              <a:gd name="T60" fmla="*/ 10 w 8573"/>
              <a:gd name="T61" fmla="*/ 4342 h 8253"/>
              <a:gd name="T62" fmla="*/ 853 w 8573"/>
              <a:gd name="T63" fmla="*/ 4863 h 8253"/>
              <a:gd name="T64" fmla="*/ 1434 w 8573"/>
              <a:gd name="T65" fmla="*/ 5154 h 8253"/>
              <a:gd name="T66" fmla="*/ 1976 w 8573"/>
              <a:gd name="T67" fmla="*/ 5154 h 8253"/>
              <a:gd name="T68" fmla="*/ 2497 w 8573"/>
              <a:gd name="T69" fmla="*/ 4923 h 8253"/>
              <a:gd name="T70" fmla="*/ 3329 w 8573"/>
              <a:gd name="T71" fmla="*/ 5656 h 8253"/>
              <a:gd name="T72" fmla="*/ 4602 w 8573"/>
              <a:gd name="T73" fmla="*/ 5926 h 8253"/>
              <a:gd name="T74" fmla="*/ 5264 w 8573"/>
              <a:gd name="T75" fmla="*/ 8232 h 8253"/>
              <a:gd name="T76" fmla="*/ 6247 w 8573"/>
              <a:gd name="T77" fmla="*/ 4794 h 8253"/>
              <a:gd name="T78" fmla="*/ 6586 w 8573"/>
              <a:gd name="T79" fmla="*/ 4849 h 8253"/>
              <a:gd name="T80" fmla="*/ 7049 w 8573"/>
              <a:gd name="T81" fmla="*/ 4934 h 8253"/>
              <a:gd name="T82" fmla="*/ 7405 w 8573"/>
              <a:gd name="T83" fmla="*/ 4996 h 8253"/>
              <a:gd name="T84" fmla="*/ 7951 w 8573"/>
              <a:gd name="T85" fmla="*/ 4743 h 8253"/>
              <a:gd name="T86" fmla="*/ 8252 w 8573"/>
              <a:gd name="T87" fmla="*/ 4493 h 8253"/>
              <a:gd name="T88" fmla="*/ 8111 w 8573"/>
              <a:gd name="T89" fmla="*/ 3751 h 8253"/>
              <a:gd name="T90" fmla="*/ 7370 w 8573"/>
              <a:gd name="T91" fmla="*/ 3330 h 8253"/>
              <a:gd name="T92" fmla="*/ 7099 w 8573"/>
              <a:gd name="T93" fmla="*/ 2668 h 8253"/>
              <a:gd name="T94" fmla="*/ 7346 w 8573"/>
              <a:gd name="T95" fmla="*/ 2636 h 8253"/>
              <a:gd name="T96" fmla="*/ 7911 w 8573"/>
              <a:gd name="T97" fmla="*/ 2457 h 8253"/>
              <a:gd name="T98" fmla="*/ 8272 w 8573"/>
              <a:gd name="T99" fmla="*/ 2227 h 8253"/>
              <a:gd name="T100" fmla="*/ 7681 w 8573"/>
              <a:gd name="T101" fmla="*/ 1635 h 8253"/>
              <a:gd name="T102" fmla="*/ 7079 w 8573"/>
              <a:gd name="T103" fmla="*/ 1254 h 8253"/>
              <a:gd name="T104" fmla="*/ 6507 w 8573"/>
              <a:gd name="T105" fmla="*/ 1024 h 8253"/>
              <a:gd name="T106" fmla="*/ 5906 w 8573"/>
              <a:gd name="T107" fmla="*/ 683 h 8253"/>
              <a:gd name="T108" fmla="*/ 5084 w 8573"/>
              <a:gd name="T109" fmla="*/ 111 h 8253"/>
              <a:gd name="T110" fmla="*/ 4565 w 8573"/>
              <a:gd name="T111" fmla="*/ 257 h 8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573" h="8253" extrusionOk="0">
                <a:moveTo>
                  <a:pt x="6718" y="2849"/>
                </a:moveTo>
                <a:cubicBezTo>
                  <a:pt x="6728" y="2998"/>
                  <a:pt x="6738" y="3159"/>
                  <a:pt x="6748" y="3310"/>
                </a:cubicBezTo>
                <a:cubicBezTo>
                  <a:pt x="6587" y="3319"/>
                  <a:pt x="6467" y="3450"/>
                  <a:pt x="6478" y="3610"/>
                </a:cubicBezTo>
                <a:lnTo>
                  <a:pt x="6478" y="3620"/>
                </a:lnTo>
                <a:cubicBezTo>
                  <a:pt x="6467" y="3620"/>
                  <a:pt x="6467" y="3620"/>
                  <a:pt x="6467" y="3610"/>
                </a:cubicBezTo>
                <a:cubicBezTo>
                  <a:pt x="6458" y="3470"/>
                  <a:pt x="6458" y="3319"/>
                  <a:pt x="6447" y="3179"/>
                </a:cubicBezTo>
                <a:cubicBezTo>
                  <a:pt x="6538" y="3099"/>
                  <a:pt x="6598" y="2989"/>
                  <a:pt x="6608" y="2869"/>
                </a:cubicBezTo>
                <a:lnTo>
                  <a:pt x="6608" y="2858"/>
                </a:lnTo>
                <a:cubicBezTo>
                  <a:pt x="6638" y="2858"/>
                  <a:pt x="6678" y="2858"/>
                  <a:pt x="6718" y="2849"/>
                </a:cubicBezTo>
                <a:close/>
                <a:moveTo>
                  <a:pt x="2296" y="3109"/>
                </a:moveTo>
                <a:cubicBezTo>
                  <a:pt x="2327" y="3129"/>
                  <a:pt x="2357" y="3149"/>
                  <a:pt x="2377" y="3169"/>
                </a:cubicBezTo>
                <a:cubicBezTo>
                  <a:pt x="2437" y="3239"/>
                  <a:pt x="2507" y="3299"/>
                  <a:pt x="2597" y="3339"/>
                </a:cubicBezTo>
                <a:lnTo>
                  <a:pt x="2597" y="3700"/>
                </a:lnTo>
                <a:lnTo>
                  <a:pt x="2527" y="3700"/>
                </a:lnTo>
                <a:cubicBezTo>
                  <a:pt x="2487" y="3700"/>
                  <a:pt x="2457" y="3700"/>
                  <a:pt x="2417" y="3711"/>
                </a:cubicBezTo>
                <a:cubicBezTo>
                  <a:pt x="2397" y="3721"/>
                  <a:pt x="2374" y="3726"/>
                  <a:pt x="2350" y="3726"/>
                </a:cubicBezTo>
                <a:cubicBezTo>
                  <a:pt x="2327" y="3726"/>
                  <a:pt x="2302" y="3721"/>
                  <a:pt x="2276" y="3711"/>
                </a:cubicBezTo>
                <a:cubicBezTo>
                  <a:pt x="2287" y="3510"/>
                  <a:pt x="2287" y="3310"/>
                  <a:pt x="2296" y="3109"/>
                </a:cubicBezTo>
                <a:close/>
                <a:moveTo>
                  <a:pt x="5815" y="3248"/>
                </a:moveTo>
                <a:cubicBezTo>
                  <a:pt x="5851" y="3248"/>
                  <a:pt x="5888" y="3255"/>
                  <a:pt x="5926" y="3270"/>
                </a:cubicBezTo>
                <a:cubicBezTo>
                  <a:pt x="5956" y="3279"/>
                  <a:pt x="5996" y="3279"/>
                  <a:pt x="6026" y="3290"/>
                </a:cubicBezTo>
                <a:lnTo>
                  <a:pt x="6057" y="3290"/>
                </a:lnTo>
                <a:cubicBezTo>
                  <a:pt x="6066" y="3500"/>
                  <a:pt x="6066" y="3700"/>
                  <a:pt x="6066" y="3901"/>
                </a:cubicBezTo>
                <a:cubicBezTo>
                  <a:pt x="6057" y="3921"/>
                  <a:pt x="6046" y="3931"/>
                  <a:pt x="6026" y="3931"/>
                </a:cubicBezTo>
                <a:cubicBezTo>
                  <a:pt x="5876" y="3971"/>
                  <a:pt x="5765" y="4112"/>
                  <a:pt x="5765" y="4272"/>
                </a:cubicBezTo>
                <a:cubicBezTo>
                  <a:pt x="5776" y="4393"/>
                  <a:pt x="5836" y="4502"/>
                  <a:pt x="5936" y="4563"/>
                </a:cubicBezTo>
                <a:cubicBezTo>
                  <a:pt x="5846" y="4643"/>
                  <a:pt x="5736" y="4693"/>
                  <a:pt x="5605" y="4693"/>
                </a:cubicBezTo>
                <a:cubicBezTo>
                  <a:pt x="5600" y="4694"/>
                  <a:pt x="5595" y="4694"/>
                  <a:pt x="5590" y="4694"/>
                </a:cubicBezTo>
                <a:cubicBezTo>
                  <a:pt x="5486" y="4694"/>
                  <a:pt x="5395" y="4598"/>
                  <a:pt x="5395" y="4493"/>
                </a:cubicBezTo>
                <a:cubicBezTo>
                  <a:pt x="5395" y="4413"/>
                  <a:pt x="5384" y="4342"/>
                  <a:pt x="5384" y="4272"/>
                </a:cubicBezTo>
                <a:lnTo>
                  <a:pt x="5355" y="3550"/>
                </a:lnTo>
                <a:cubicBezTo>
                  <a:pt x="5445" y="3510"/>
                  <a:pt x="5515" y="3440"/>
                  <a:pt x="5585" y="3370"/>
                </a:cubicBezTo>
                <a:cubicBezTo>
                  <a:pt x="5642" y="3291"/>
                  <a:pt x="5725" y="3248"/>
                  <a:pt x="5815" y="3248"/>
                </a:cubicBezTo>
                <a:close/>
                <a:moveTo>
                  <a:pt x="3356" y="3188"/>
                </a:moveTo>
                <a:cubicBezTo>
                  <a:pt x="3399" y="3188"/>
                  <a:pt x="3442" y="3198"/>
                  <a:pt x="3479" y="3219"/>
                </a:cubicBezTo>
                <a:cubicBezTo>
                  <a:pt x="3490" y="3229"/>
                  <a:pt x="3499" y="3229"/>
                  <a:pt x="3510" y="3229"/>
                </a:cubicBezTo>
                <a:lnTo>
                  <a:pt x="3510" y="3239"/>
                </a:lnTo>
                <a:cubicBezTo>
                  <a:pt x="3600" y="3319"/>
                  <a:pt x="3720" y="3370"/>
                  <a:pt x="3851" y="3390"/>
                </a:cubicBezTo>
                <a:cubicBezTo>
                  <a:pt x="3877" y="3392"/>
                  <a:pt x="3902" y="3393"/>
                  <a:pt x="3928" y="3393"/>
                </a:cubicBezTo>
                <a:cubicBezTo>
                  <a:pt x="4011" y="3393"/>
                  <a:pt x="4092" y="3381"/>
                  <a:pt x="4161" y="3350"/>
                </a:cubicBezTo>
                <a:cubicBezTo>
                  <a:pt x="4200" y="3337"/>
                  <a:pt x="4240" y="3330"/>
                  <a:pt x="4280" y="3330"/>
                </a:cubicBezTo>
                <a:cubicBezTo>
                  <a:pt x="4362" y="3330"/>
                  <a:pt x="4441" y="3359"/>
                  <a:pt x="4502" y="3420"/>
                </a:cubicBezTo>
                <a:cubicBezTo>
                  <a:pt x="4573" y="3480"/>
                  <a:pt x="4642" y="3530"/>
                  <a:pt x="4723" y="3560"/>
                </a:cubicBezTo>
                <a:cubicBezTo>
                  <a:pt x="4703" y="4061"/>
                  <a:pt x="4683" y="4563"/>
                  <a:pt x="4653" y="5064"/>
                </a:cubicBezTo>
                <a:cubicBezTo>
                  <a:pt x="4653" y="5134"/>
                  <a:pt x="4613" y="5195"/>
                  <a:pt x="4573" y="5235"/>
                </a:cubicBezTo>
                <a:cubicBezTo>
                  <a:pt x="4522" y="5275"/>
                  <a:pt x="4462" y="5304"/>
                  <a:pt x="4402" y="5304"/>
                </a:cubicBezTo>
                <a:cubicBezTo>
                  <a:pt x="4372" y="5304"/>
                  <a:pt x="3390" y="5275"/>
                  <a:pt x="3359" y="5275"/>
                </a:cubicBezTo>
                <a:cubicBezTo>
                  <a:pt x="3159" y="5224"/>
                  <a:pt x="2998" y="5034"/>
                  <a:pt x="2989" y="4823"/>
                </a:cubicBezTo>
                <a:lnTo>
                  <a:pt x="2989" y="4643"/>
                </a:lnTo>
                <a:cubicBezTo>
                  <a:pt x="2998" y="4633"/>
                  <a:pt x="3018" y="4623"/>
                  <a:pt x="3029" y="4623"/>
                </a:cubicBezTo>
                <a:cubicBezTo>
                  <a:pt x="3209" y="4583"/>
                  <a:pt x="3339" y="4442"/>
                  <a:pt x="3339" y="4282"/>
                </a:cubicBezTo>
                <a:cubicBezTo>
                  <a:pt x="3329" y="4121"/>
                  <a:pt x="3189" y="3991"/>
                  <a:pt x="2998" y="3961"/>
                </a:cubicBezTo>
                <a:cubicBezTo>
                  <a:pt x="2998" y="3961"/>
                  <a:pt x="2989" y="3961"/>
                  <a:pt x="2989" y="3951"/>
                </a:cubicBezTo>
                <a:lnTo>
                  <a:pt x="2989" y="3350"/>
                </a:lnTo>
                <a:cubicBezTo>
                  <a:pt x="3058" y="3330"/>
                  <a:pt x="3129" y="3290"/>
                  <a:pt x="3179" y="3250"/>
                </a:cubicBezTo>
                <a:cubicBezTo>
                  <a:pt x="3232" y="3208"/>
                  <a:pt x="3294" y="3188"/>
                  <a:pt x="3356" y="3188"/>
                </a:cubicBezTo>
                <a:close/>
                <a:moveTo>
                  <a:pt x="4068" y="0"/>
                </a:moveTo>
                <a:cubicBezTo>
                  <a:pt x="4059" y="0"/>
                  <a:pt x="4050" y="0"/>
                  <a:pt x="4041" y="1"/>
                </a:cubicBezTo>
                <a:cubicBezTo>
                  <a:pt x="3780" y="21"/>
                  <a:pt x="3660" y="151"/>
                  <a:pt x="3560" y="291"/>
                </a:cubicBezTo>
                <a:cubicBezTo>
                  <a:pt x="3479" y="422"/>
                  <a:pt x="3349" y="502"/>
                  <a:pt x="3219" y="502"/>
                </a:cubicBezTo>
                <a:lnTo>
                  <a:pt x="3209" y="502"/>
                </a:lnTo>
                <a:cubicBezTo>
                  <a:pt x="2989" y="502"/>
                  <a:pt x="2737" y="733"/>
                  <a:pt x="2668" y="973"/>
                </a:cubicBezTo>
                <a:lnTo>
                  <a:pt x="2668" y="984"/>
                </a:lnTo>
                <a:cubicBezTo>
                  <a:pt x="2637" y="1073"/>
                  <a:pt x="2557" y="1164"/>
                  <a:pt x="2467" y="1194"/>
                </a:cubicBezTo>
                <a:cubicBezTo>
                  <a:pt x="2296" y="1264"/>
                  <a:pt x="2136" y="1394"/>
                  <a:pt x="2016" y="1555"/>
                </a:cubicBezTo>
                <a:cubicBezTo>
                  <a:pt x="1946" y="1645"/>
                  <a:pt x="1835" y="1706"/>
                  <a:pt x="1735" y="1706"/>
                </a:cubicBezTo>
                <a:lnTo>
                  <a:pt x="1715" y="1706"/>
                </a:lnTo>
                <a:cubicBezTo>
                  <a:pt x="1585" y="1715"/>
                  <a:pt x="1485" y="1775"/>
                  <a:pt x="1404" y="1846"/>
                </a:cubicBezTo>
                <a:cubicBezTo>
                  <a:pt x="1315" y="1927"/>
                  <a:pt x="1200" y="1975"/>
                  <a:pt x="1096" y="1975"/>
                </a:cubicBezTo>
                <a:cubicBezTo>
                  <a:pt x="1071" y="1975"/>
                  <a:pt x="1047" y="1972"/>
                  <a:pt x="1023" y="1966"/>
                </a:cubicBezTo>
                <a:cubicBezTo>
                  <a:pt x="1003" y="1966"/>
                  <a:pt x="983" y="1956"/>
                  <a:pt x="963" y="1956"/>
                </a:cubicBezTo>
                <a:cubicBezTo>
                  <a:pt x="723" y="1976"/>
                  <a:pt x="452" y="2196"/>
                  <a:pt x="371" y="2417"/>
                </a:cubicBezTo>
                <a:cubicBezTo>
                  <a:pt x="291" y="2648"/>
                  <a:pt x="442" y="2818"/>
                  <a:pt x="692" y="2828"/>
                </a:cubicBezTo>
                <a:cubicBezTo>
                  <a:pt x="712" y="2828"/>
                  <a:pt x="732" y="2828"/>
                  <a:pt x="752" y="2818"/>
                </a:cubicBezTo>
                <a:cubicBezTo>
                  <a:pt x="762" y="2817"/>
                  <a:pt x="772" y="2817"/>
                  <a:pt x="782" y="2817"/>
                </a:cubicBezTo>
                <a:cubicBezTo>
                  <a:pt x="870" y="2817"/>
                  <a:pt x="948" y="2855"/>
                  <a:pt x="993" y="2909"/>
                </a:cubicBezTo>
                <a:cubicBezTo>
                  <a:pt x="1073" y="3019"/>
                  <a:pt x="1204" y="3089"/>
                  <a:pt x="1364" y="3089"/>
                </a:cubicBezTo>
                <a:cubicBezTo>
                  <a:pt x="1379" y="3090"/>
                  <a:pt x="1393" y="3091"/>
                  <a:pt x="1408" y="3091"/>
                </a:cubicBezTo>
                <a:cubicBezTo>
                  <a:pt x="1543" y="3091"/>
                  <a:pt x="1677" y="3050"/>
                  <a:pt x="1785" y="2969"/>
                </a:cubicBezTo>
                <a:cubicBezTo>
                  <a:pt x="1815" y="3019"/>
                  <a:pt x="1855" y="3069"/>
                  <a:pt x="1906" y="3099"/>
                </a:cubicBezTo>
                <a:cubicBezTo>
                  <a:pt x="1895" y="3270"/>
                  <a:pt x="1886" y="3440"/>
                  <a:pt x="1886" y="3610"/>
                </a:cubicBezTo>
                <a:lnTo>
                  <a:pt x="1795" y="3640"/>
                </a:lnTo>
                <a:cubicBezTo>
                  <a:pt x="1758" y="3654"/>
                  <a:pt x="1718" y="3662"/>
                  <a:pt x="1680" y="3662"/>
                </a:cubicBezTo>
                <a:cubicBezTo>
                  <a:pt x="1635" y="3662"/>
                  <a:pt x="1592" y="3652"/>
                  <a:pt x="1554" y="3631"/>
                </a:cubicBezTo>
                <a:cubicBezTo>
                  <a:pt x="1497" y="3606"/>
                  <a:pt x="1433" y="3588"/>
                  <a:pt x="1362" y="3588"/>
                </a:cubicBezTo>
                <a:cubicBezTo>
                  <a:pt x="1346" y="3588"/>
                  <a:pt x="1330" y="3589"/>
                  <a:pt x="1314" y="3590"/>
                </a:cubicBezTo>
                <a:cubicBezTo>
                  <a:pt x="1164" y="3590"/>
                  <a:pt x="1033" y="3651"/>
                  <a:pt x="953" y="3740"/>
                </a:cubicBezTo>
                <a:cubicBezTo>
                  <a:pt x="910" y="3793"/>
                  <a:pt x="835" y="3823"/>
                  <a:pt x="758" y="3823"/>
                </a:cubicBezTo>
                <a:cubicBezTo>
                  <a:pt x="746" y="3823"/>
                  <a:pt x="734" y="3822"/>
                  <a:pt x="723" y="3821"/>
                </a:cubicBezTo>
                <a:lnTo>
                  <a:pt x="692" y="3821"/>
                </a:lnTo>
                <a:cubicBezTo>
                  <a:pt x="512" y="3821"/>
                  <a:pt x="371" y="3921"/>
                  <a:pt x="371" y="4041"/>
                </a:cubicBezTo>
                <a:lnTo>
                  <a:pt x="371" y="4052"/>
                </a:lnTo>
                <a:cubicBezTo>
                  <a:pt x="161" y="4072"/>
                  <a:pt x="1" y="4192"/>
                  <a:pt x="10" y="4342"/>
                </a:cubicBezTo>
                <a:cubicBezTo>
                  <a:pt x="30" y="4462"/>
                  <a:pt x="181" y="4583"/>
                  <a:pt x="371" y="4613"/>
                </a:cubicBezTo>
                <a:cubicBezTo>
                  <a:pt x="452" y="4633"/>
                  <a:pt x="522" y="4673"/>
                  <a:pt x="562" y="4723"/>
                </a:cubicBezTo>
                <a:cubicBezTo>
                  <a:pt x="612" y="4803"/>
                  <a:pt x="723" y="4854"/>
                  <a:pt x="853" y="4863"/>
                </a:cubicBezTo>
                <a:lnTo>
                  <a:pt x="863" y="4863"/>
                </a:lnTo>
                <a:cubicBezTo>
                  <a:pt x="933" y="4874"/>
                  <a:pt x="1013" y="4903"/>
                  <a:pt x="1053" y="4954"/>
                </a:cubicBezTo>
                <a:cubicBezTo>
                  <a:pt x="1124" y="5064"/>
                  <a:pt x="1274" y="5134"/>
                  <a:pt x="1434" y="5154"/>
                </a:cubicBezTo>
                <a:cubicBezTo>
                  <a:pt x="1505" y="5154"/>
                  <a:pt x="1565" y="5144"/>
                  <a:pt x="1625" y="5134"/>
                </a:cubicBezTo>
                <a:cubicBezTo>
                  <a:pt x="1671" y="5118"/>
                  <a:pt x="1719" y="5110"/>
                  <a:pt x="1768" y="5110"/>
                </a:cubicBezTo>
                <a:cubicBezTo>
                  <a:pt x="1836" y="5110"/>
                  <a:pt x="1906" y="5125"/>
                  <a:pt x="1976" y="5154"/>
                </a:cubicBezTo>
                <a:cubicBezTo>
                  <a:pt x="2026" y="5184"/>
                  <a:pt x="2076" y="5195"/>
                  <a:pt x="2136" y="5195"/>
                </a:cubicBezTo>
                <a:cubicBezTo>
                  <a:pt x="2150" y="5196"/>
                  <a:pt x="2164" y="5197"/>
                  <a:pt x="2178" y="5197"/>
                </a:cubicBezTo>
                <a:cubicBezTo>
                  <a:pt x="2367" y="5197"/>
                  <a:pt x="2497" y="5073"/>
                  <a:pt x="2497" y="4923"/>
                </a:cubicBezTo>
                <a:lnTo>
                  <a:pt x="2497" y="4914"/>
                </a:lnTo>
                <a:cubicBezTo>
                  <a:pt x="2527" y="4934"/>
                  <a:pt x="2567" y="4944"/>
                  <a:pt x="2617" y="4944"/>
                </a:cubicBezTo>
                <a:cubicBezTo>
                  <a:pt x="2677" y="5295"/>
                  <a:pt x="2978" y="5585"/>
                  <a:pt x="3329" y="5656"/>
                </a:cubicBezTo>
                <a:cubicBezTo>
                  <a:pt x="3365" y="5664"/>
                  <a:pt x="4155" y="5697"/>
                  <a:pt x="4350" y="5697"/>
                </a:cubicBezTo>
                <a:cubicBezTo>
                  <a:pt x="4373" y="5697"/>
                  <a:pt x="4388" y="5697"/>
                  <a:pt x="4392" y="5696"/>
                </a:cubicBezTo>
                <a:cubicBezTo>
                  <a:pt x="4522" y="5706"/>
                  <a:pt x="4613" y="5806"/>
                  <a:pt x="4602" y="5926"/>
                </a:cubicBezTo>
                <a:cubicBezTo>
                  <a:pt x="4582" y="6699"/>
                  <a:pt x="4553" y="7470"/>
                  <a:pt x="4522" y="8243"/>
                </a:cubicBezTo>
                <a:cubicBezTo>
                  <a:pt x="4633" y="8243"/>
                  <a:pt x="4753" y="8252"/>
                  <a:pt x="4873" y="8252"/>
                </a:cubicBezTo>
                <a:cubicBezTo>
                  <a:pt x="5003" y="8243"/>
                  <a:pt x="5134" y="8243"/>
                  <a:pt x="5264" y="8232"/>
                </a:cubicBezTo>
                <a:cubicBezTo>
                  <a:pt x="5355" y="7250"/>
                  <a:pt x="5404" y="6277"/>
                  <a:pt x="5415" y="5295"/>
                </a:cubicBezTo>
                <a:cubicBezTo>
                  <a:pt x="5415" y="5184"/>
                  <a:pt x="5495" y="5094"/>
                  <a:pt x="5595" y="5094"/>
                </a:cubicBezTo>
                <a:cubicBezTo>
                  <a:pt x="5856" y="5094"/>
                  <a:pt x="6086" y="4974"/>
                  <a:pt x="6247" y="4794"/>
                </a:cubicBezTo>
                <a:cubicBezTo>
                  <a:pt x="6297" y="4843"/>
                  <a:pt x="6357" y="4874"/>
                  <a:pt x="6438" y="4874"/>
                </a:cubicBezTo>
                <a:cubicBezTo>
                  <a:pt x="6467" y="4874"/>
                  <a:pt x="6498" y="4874"/>
                  <a:pt x="6527" y="4863"/>
                </a:cubicBezTo>
                <a:cubicBezTo>
                  <a:pt x="6547" y="4854"/>
                  <a:pt x="6567" y="4849"/>
                  <a:pt x="6586" y="4849"/>
                </a:cubicBezTo>
                <a:cubicBezTo>
                  <a:pt x="6625" y="4849"/>
                  <a:pt x="6661" y="4867"/>
                  <a:pt x="6688" y="4894"/>
                </a:cubicBezTo>
                <a:cubicBezTo>
                  <a:pt x="6748" y="4944"/>
                  <a:pt x="6818" y="4974"/>
                  <a:pt x="6908" y="4974"/>
                </a:cubicBezTo>
                <a:cubicBezTo>
                  <a:pt x="6959" y="4974"/>
                  <a:pt x="6999" y="4964"/>
                  <a:pt x="7049" y="4934"/>
                </a:cubicBezTo>
                <a:cubicBezTo>
                  <a:pt x="7074" y="4921"/>
                  <a:pt x="7103" y="4916"/>
                  <a:pt x="7131" y="4916"/>
                </a:cubicBezTo>
                <a:cubicBezTo>
                  <a:pt x="7171" y="4916"/>
                  <a:pt x="7210" y="4926"/>
                  <a:pt x="7240" y="4944"/>
                </a:cubicBezTo>
                <a:cubicBezTo>
                  <a:pt x="7290" y="4977"/>
                  <a:pt x="7347" y="4996"/>
                  <a:pt x="7405" y="4996"/>
                </a:cubicBezTo>
                <a:cubicBezTo>
                  <a:pt x="7417" y="4996"/>
                  <a:pt x="7428" y="4996"/>
                  <a:pt x="7440" y="4994"/>
                </a:cubicBezTo>
                <a:cubicBezTo>
                  <a:pt x="7570" y="4994"/>
                  <a:pt x="7681" y="4923"/>
                  <a:pt x="7751" y="4834"/>
                </a:cubicBezTo>
                <a:cubicBezTo>
                  <a:pt x="7801" y="4774"/>
                  <a:pt x="7871" y="4743"/>
                  <a:pt x="7951" y="4743"/>
                </a:cubicBezTo>
                <a:lnTo>
                  <a:pt x="7982" y="4743"/>
                </a:lnTo>
                <a:cubicBezTo>
                  <a:pt x="8122" y="4743"/>
                  <a:pt x="8252" y="4633"/>
                  <a:pt x="8252" y="4502"/>
                </a:cubicBezTo>
                <a:lnTo>
                  <a:pt x="8252" y="4493"/>
                </a:lnTo>
                <a:cubicBezTo>
                  <a:pt x="8432" y="4462"/>
                  <a:pt x="8573" y="4322"/>
                  <a:pt x="8563" y="4152"/>
                </a:cubicBezTo>
                <a:cubicBezTo>
                  <a:pt x="8563" y="4012"/>
                  <a:pt x="8432" y="3891"/>
                  <a:pt x="8272" y="3861"/>
                </a:cubicBezTo>
                <a:cubicBezTo>
                  <a:pt x="8202" y="3851"/>
                  <a:pt x="8142" y="3811"/>
                  <a:pt x="8111" y="3751"/>
                </a:cubicBezTo>
                <a:cubicBezTo>
                  <a:pt x="8062" y="3671"/>
                  <a:pt x="7971" y="3610"/>
                  <a:pt x="7861" y="3610"/>
                </a:cubicBezTo>
                <a:cubicBezTo>
                  <a:pt x="7791" y="3610"/>
                  <a:pt x="7730" y="3570"/>
                  <a:pt x="7701" y="3520"/>
                </a:cubicBezTo>
                <a:cubicBezTo>
                  <a:pt x="7630" y="3410"/>
                  <a:pt x="7510" y="3339"/>
                  <a:pt x="7370" y="3330"/>
                </a:cubicBezTo>
                <a:cubicBezTo>
                  <a:pt x="7309" y="3330"/>
                  <a:pt x="7260" y="3339"/>
                  <a:pt x="7209" y="3359"/>
                </a:cubicBezTo>
                <a:cubicBezTo>
                  <a:pt x="7189" y="3370"/>
                  <a:pt x="7169" y="3379"/>
                  <a:pt x="7139" y="3379"/>
                </a:cubicBezTo>
                <a:cubicBezTo>
                  <a:pt x="7129" y="3149"/>
                  <a:pt x="7119" y="2909"/>
                  <a:pt x="7099" y="2668"/>
                </a:cubicBezTo>
                <a:cubicBezTo>
                  <a:pt x="7119" y="2648"/>
                  <a:pt x="7139" y="2628"/>
                  <a:pt x="7159" y="2597"/>
                </a:cubicBezTo>
                <a:lnTo>
                  <a:pt x="7249" y="2628"/>
                </a:lnTo>
                <a:cubicBezTo>
                  <a:pt x="7282" y="2634"/>
                  <a:pt x="7315" y="2636"/>
                  <a:pt x="7346" y="2636"/>
                </a:cubicBezTo>
                <a:cubicBezTo>
                  <a:pt x="7476" y="2636"/>
                  <a:pt x="7588" y="2588"/>
                  <a:pt x="7661" y="2508"/>
                </a:cubicBezTo>
                <a:cubicBezTo>
                  <a:pt x="7702" y="2466"/>
                  <a:pt x="7758" y="2444"/>
                  <a:pt x="7822" y="2444"/>
                </a:cubicBezTo>
                <a:cubicBezTo>
                  <a:pt x="7850" y="2444"/>
                  <a:pt x="7880" y="2448"/>
                  <a:pt x="7911" y="2457"/>
                </a:cubicBezTo>
                <a:cubicBezTo>
                  <a:pt x="7921" y="2457"/>
                  <a:pt x="7931" y="2457"/>
                  <a:pt x="7931" y="2468"/>
                </a:cubicBezTo>
                <a:cubicBezTo>
                  <a:pt x="7957" y="2473"/>
                  <a:pt x="7983" y="2476"/>
                  <a:pt x="8008" y="2476"/>
                </a:cubicBezTo>
                <a:cubicBezTo>
                  <a:pt x="8163" y="2476"/>
                  <a:pt x="8281" y="2373"/>
                  <a:pt x="8272" y="2227"/>
                </a:cubicBezTo>
                <a:cubicBezTo>
                  <a:pt x="8262" y="2046"/>
                  <a:pt x="8091" y="1866"/>
                  <a:pt x="7911" y="1806"/>
                </a:cubicBezTo>
                <a:lnTo>
                  <a:pt x="7901" y="1806"/>
                </a:lnTo>
                <a:cubicBezTo>
                  <a:pt x="7811" y="1786"/>
                  <a:pt x="7730" y="1715"/>
                  <a:pt x="7681" y="1635"/>
                </a:cubicBezTo>
                <a:cubicBezTo>
                  <a:pt x="7621" y="1545"/>
                  <a:pt x="7520" y="1465"/>
                  <a:pt x="7410" y="1434"/>
                </a:cubicBezTo>
                <a:cubicBezTo>
                  <a:pt x="7390" y="1425"/>
                  <a:pt x="7360" y="1414"/>
                  <a:pt x="7340" y="1414"/>
                </a:cubicBezTo>
                <a:cubicBezTo>
                  <a:pt x="7249" y="1414"/>
                  <a:pt x="7139" y="1354"/>
                  <a:pt x="7079" y="1254"/>
                </a:cubicBezTo>
                <a:cubicBezTo>
                  <a:pt x="6999" y="1134"/>
                  <a:pt x="6879" y="1033"/>
                  <a:pt x="6748" y="993"/>
                </a:cubicBezTo>
                <a:cubicBezTo>
                  <a:pt x="6718" y="987"/>
                  <a:pt x="6690" y="983"/>
                  <a:pt x="6662" y="983"/>
                </a:cubicBezTo>
                <a:cubicBezTo>
                  <a:pt x="6606" y="983"/>
                  <a:pt x="6555" y="997"/>
                  <a:pt x="6507" y="1024"/>
                </a:cubicBezTo>
                <a:cubicBezTo>
                  <a:pt x="6489" y="1036"/>
                  <a:pt x="6468" y="1041"/>
                  <a:pt x="6445" y="1041"/>
                </a:cubicBezTo>
                <a:cubicBezTo>
                  <a:pt x="6391" y="1041"/>
                  <a:pt x="6329" y="1010"/>
                  <a:pt x="6287" y="953"/>
                </a:cubicBezTo>
                <a:cubicBezTo>
                  <a:pt x="6186" y="823"/>
                  <a:pt x="6057" y="723"/>
                  <a:pt x="5906" y="683"/>
                </a:cubicBezTo>
                <a:cubicBezTo>
                  <a:pt x="5886" y="683"/>
                  <a:pt x="5866" y="672"/>
                  <a:pt x="5836" y="672"/>
                </a:cubicBezTo>
                <a:cubicBezTo>
                  <a:pt x="5736" y="663"/>
                  <a:pt x="5645" y="603"/>
                  <a:pt x="5585" y="502"/>
                </a:cubicBezTo>
                <a:cubicBezTo>
                  <a:pt x="5465" y="302"/>
                  <a:pt x="5284" y="151"/>
                  <a:pt x="5084" y="111"/>
                </a:cubicBezTo>
                <a:cubicBezTo>
                  <a:pt x="5054" y="105"/>
                  <a:pt x="5025" y="102"/>
                  <a:pt x="4996" y="102"/>
                </a:cubicBezTo>
                <a:cubicBezTo>
                  <a:pt x="4876" y="102"/>
                  <a:pt x="4761" y="149"/>
                  <a:pt x="4673" y="222"/>
                </a:cubicBezTo>
                <a:cubicBezTo>
                  <a:pt x="4641" y="245"/>
                  <a:pt x="4603" y="257"/>
                  <a:pt x="4565" y="257"/>
                </a:cubicBezTo>
                <a:cubicBezTo>
                  <a:pt x="4507" y="257"/>
                  <a:pt x="4449" y="230"/>
                  <a:pt x="4412" y="182"/>
                </a:cubicBezTo>
                <a:cubicBezTo>
                  <a:pt x="4328" y="69"/>
                  <a:pt x="4199" y="0"/>
                  <a:pt x="40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0" name="Google Shape;35;p5">
            <a:extLst>
              <a:ext uri="{FF2B5EF4-FFF2-40B4-BE49-F238E27FC236}">
                <a16:creationId xmlns:a16="http://schemas.microsoft.com/office/drawing/2014/main" id="{BAD232BA-9485-9365-F159-418368FEE34A}"/>
              </a:ext>
            </a:extLst>
          </p:cNvPr>
          <p:cNvSpPr>
            <a:spLocks/>
          </p:cNvSpPr>
          <p:nvPr/>
        </p:nvSpPr>
        <p:spPr bwMode="auto">
          <a:xfrm>
            <a:off x="4903788" y="5505450"/>
            <a:ext cx="1328737" cy="1277938"/>
          </a:xfrm>
          <a:custGeom>
            <a:avLst/>
            <a:gdLst>
              <a:gd name="T0" fmla="*/ 6478 w 8573"/>
              <a:gd name="T1" fmla="*/ 3610 h 8253"/>
              <a:gd name="T2" fmla="*/ 6447 w 8573"/>
              <a:gd name="T3" fmla="*/ 3179 h 8253"/>
              <a:gd name="T4" fmla="*/ 6718 w 8573"/>
              <a:gd name="T5" fmla="*/ 2849 h 8253"/>
              <a:gd name="T6" fmla="*/ 2597 w 8573"/>
              <a:gd name="T7" fmla="*/ 3339 h 8253"/>
              <a:gd name="T8" fmla="*/ 2417 w 8573"/>
              <a:gd name="T9" fmla="*/ 3711 h 8253"/>
              <a:gd name="T10" fmla="*/ 2296 w 8573"/>
              <a:gd name="T11" fmla="*/ 3109 h 8253"/>
              <a:gd name="T12" fmla="*/ 6026 w 8573"/>
              <a:gd name="T13" fmla="*/ 3290 h 8253"/>
              <a:gd name="T14" fmla="*/ 6026 w 8573"/>
              <a:gd name="T15" fmla="*/ 3931 h 8253"/>
              <a:gd name="T16" fmla="*/ 5605 w 8573"/>
              <a:gd name="T17" fmla="*/ 4693 h 8253"/>
              <a:gd name="T18" fmla="*/ 5384 w 8573"/>
              <a:gd name="T19" fmla="*/ 4272 h 8253"/>
              <a:gd name="T20" fmla="*/ 5815 w 8573"/>
              <a:gd name="T21" fmla="*/ 3248 h 8253"/>
              <a:gd name="T22" fmla="*/ 3510 w 8573"/>
              <a:gd name="T23" fmla="*/ 3229 h 8253"/>
              <a:gd name="T24" fmla="*/ 3928 w 8573"/>
              <a:gd name="T25" fmla="*/ 3393 h 8253"/>
              <a:gd name="T26" fmla="*/ 4502 w 8573"/>
              <a:gd name="T27" fmla="*/ 3420 h 8253"/>
              <a:gd name="T28" fmla="*/ 4573 w 8573"/>
              <a:gd name="T29" fmla="*/ 5235 h 8253"/>
              <a:gd name="T30" fmla="*/ 2989 w 8573"/>
              <a:gd name="T31" fmla="*/ 4823 h 8253"/>
              <a:gd name="T32" fmla="*/ 3339 w 8573"/>
              <a:gd name="T33" fmla="*/ 4282 h 8253"/>
              <a:gd name="T34" fmla="*/ 2989 w 8573"/>
              <a:gd name="T35" fmla="*/ 3350 h 8253"/>
              <a:gd name="T36" fmla="*/ 4068 w 8573"/>
              <a:gd name="T37" fmla="*/ 0 h 8253"/>
              <a:gd name="T38" fmla="*/ 3219 w 8573"/>
              <a:gd name="T39" fmla="*/ 502 h 8253"/>
              <a:gd name="T40" fmla="*/ 2668 w 8573"/>
              <a:gd name="T41" fmla="*/ 984 h 8253"/>
              <a:gd name="T42" fmla="*/ 1735 w 8573"/>
              <a:gd name="T43" fmla="*/ 1706 h 8253"/>
              <a:gd name="T44" fmla="*/ 1096 w 8573"/>
              <a:gd name="T45" fmla="*/ 1975 h 8253"/>
              <a:gd name="T46" fmla="*/ 371 w 8573"/>
              <a:gd name="T47" fmla="*/ 2417 h 8253"/>
              <a:gd name="T48" fmla="*/ 782 w 8573"/>
              <a:gd name="T49" fmla="*/ 2817 h 8253"/>
              <a:gd name="T50" fmla="*/ 1408 w 8573"/>
              <a:gd name="T51" fmla="*/ 3091 h 8253"/>
              <a:gd name="T52" fmla="*/ 1886 w 8573"/>
              <a:gd name="T53" fmla="*/ 3610 h 8253"/>
              <a:gd name="T54" fmla="*/ 1554 w 8573"/>
              <a:gd name="T55" fmla="*/ 3631 h 8253"/>
              <a:gd name="T56" fmla="*/ 953 w 8573"/>
              <a:gd name="T57" fmla="*/ 3740 h 8253"/>
              <a:gd name="T58" fmla="*/ 692 w 8573"/>
              <a:gd name="T59" fmla="*/ 3821 h 8253"/>
              <a:gd name="T60" fmla="*/ 10 w 8573"/>
              <a:gd name="T61" fmla="*/ 4342 h 8253"/>
              <a:gd name="T62" fmla="*/ 853 w 8573"/>
              <a:gd name="T63" fmla="*/ 4863 h 8253"/>
              <a:gd name="T64" fmla="*/ 1434 w 8573"/>
              <a:gd name="T65" fmla="*/ 5154 h 8253"/>
              <a:gd name="T66" fmla="*/ 1976 w 8573"/>
              <a:gd name="T67" fmla="*/ 5154 h 8253"/>
              <a:gd name="T68" fmla="*/ 2497 w 8573"/>
              <a:gd name="T69" fmla="*/ 4923 h 8253"/>
              <a:gd name="T70" fmla="*/ 3329 w 8573"/>
              <a:gd name="T71" fmla="*/ 5656 h 8253"/>
              <a:gd name="T72" fmla="*/ 4602 w 8573"/>
              <a:gd name="T73" fmla="*/ 5926 h 8253"/>
              <a:gd name="T74" fmla="*/ 5264 w 8573"/>
              <a:gd name="T75" fmla="*/ 8232 h 8253"/>
              <a:gd name="T76" fmla="*/ 6247 w 8573"/>
              <a:gd name="T77" fmla="*/ 4794 h 8253"/>
              <a:gd name="T78" fmla="*/ 6586 w 8573"/>
              <a:gd name="T79" fmla="*/ 4849 h 8253"/>
              <a:gd name="T80" fmla="*/ 7049 w 8573"/>
              <a:gd name="T81" fmla="*/ 4934 h 8253"/>
              <a:gd name="T82" fmla="*/ 7405 w 8573"/>
              <a:gd name="T83" fmla="*/ 4996 h 8253"/>
              <a:gd name="T84" fmla="*/ 7951 w 8573"/>
              <a:gd name="T85" fmla="*/ 4743 h 8253"/>
              <a:gd name="T86" fmla="*/ 8252 w 8573"/>
              <a:gd name="T87" fmla="*/ 4493 h 8253"/>
              <a:gd name="T88" fmla="*/ 8111 w 8573"/>
              <a:gd name="T89" fmla="*/ 3751 h 8253"/>
              <a:gd name="T90" fmla="*/ 7370 w 8573"/>
              <a:gd name="T91" fmla="*/ 3330 h 8253"/>
              <a:gd name="T92" fmla="*/ 7099 w 8573"/>
              <a:gd name="T93" fmla="*/ 2668 h 8253"/>
              <a:gd name="T94" fmla="*/ 7346 w 8573"/>
              <a:gd name="T95" fmla="*/ 2636 h 8253"/>
              <a:gd name="T96" fmla="*/ 7911 w 8573"/>
              <a:gd name="T97" fmla="*/ 2457 h 8253"/>
              <a:gd name="T98" fmla="*/ 8272 w 8573"/>
              <a:gd name="T99" fmla="*/ 2227 h 8253"/>
              <a:gd name="T100" fmla="*/ 7681 w 8573"/>
              <a:gd name="T101" fmla="*/ 1635 h 8253"/>
              <a:gd name="T102" fmla="*/ 7079 w 8573"/>
              <a:gd name="T103" fmla="*/ 1254 h 8253"/>
              <a:gd name="T104" fmla="*/ 6507 w 8573"/>
              <a:gd name="T105" fmla="*/ 1024 h 8253"/>
              <a:gd name="T106" fmla="*/ 5906 w 8573"/>
              <a:gd name="T107" fmla="*/ 683 h 8253"/>
              <a:gd name="T108" fmla="*/ 5084 w 8573"/>
              <a:gd name="T109" fmla="*/ 111 h 8253"/>
              <a:gd name="T110" fmla="*/ 4565 w 8573"/>
              <a:gd name="T111" fmla="*/ 257 h 8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573" h="8253" extrusionOk="0">
                <a:moveTo>
                  <a:pt x="6718" y="2849"/>
                </a:moveTo>
                <a:cubicBezTo>
                  <a:pt x="6728" y="2998"/>
                  <a:pt x="6738" y="3159"/>
                  <a:pt x="6748" y="3310"/>
                </a:cubicBezTo>
                <a:cubicBezTo>
                  <a:pt x="6587" y="3319"/>
                  <a:pt x="6467" y="3450"/>
                  <a:pt x="6478" y="3610"/>
                </a:cubicBezTo>
                <a:lnTo>
                  <a:pt x="6478" y="3620"/>
                </a:lnTo>
                <a:cubicBezTo>
                  <a:pt x="6467" y="3620"/>
                  <a:pt x="6467" y="3620"/>
                  <a:pt x="6467" y="3610"/>
                </a:cubicBezTo>
                <a:cubicBezTo>
                  <a:pt x="6458" y="3470"/>
                  <a:pt x="6458" y="3319"/>
                  <a:pt x="6447" y="3179"/>
                </a:cubicBezTo>
                <a:cubicBezTo>
                  <a:pt x="6538" y="3099"/>
                  <a:pt x="6598" y="2989"/>
                  <a:pt x="6608" y="2869"/>
                </a:cubicBezTo>
                <a:lnTo>
                  <a:pt x="6608" y="2858"/>
                </a:lnTo>
                <a:cubicBezTo>
                  <a:pt x="6638" y="2858"/>
                  <a:pt x="6678" y="2858"/>
                  <a:pt x="6718" y="2849"/>
                </a:cubicBezTo>
                <a:close/>
                <a:moveTo>
                  <a:pt x="2296" y="3109"/>
                </a:moveTo>
                <a:cubicBezTo>
                  <a:pt x="2327" y="3129"/>
                  <a:pt x="2357" y="3149"/>
                  <a:pt x="2377" y="3169"/>
                </a:cubicBezTo>
                <a:cubicBezTo>
                  <a:pt x="2437" y="3239"/>
                  <a:pt x="2507" y="3299"/>
                  <a:pt x="2597" y="3339"/>
                </a:cubicBezTo>
                <a:lnTo>
                  <a:pt x="2597" y="3700"/>
                </a:lnTo>
                <a:lnTo>
                  <a:pt x="2527" y="3700"/>
                </a:lnTo>
                <a:cubicBezTo>
                  <a:pt x="2487" y="3700"/>
                  <a:pt x="2457" y="3700"/>
                  <a:pt x="2417" y="3711"/>
                </a:cubicBezTo>
                <a:cubicBezTo>
                  <a:pt x="2397" y="3721"/>
                  <a:pt x="2374" y="3726"/>
                  <a:pt x="2350" y="3726"/>
                </a:cubicBezTo>
                <a:cubicBezTo>
                  <a:pt x="2327" y="3726"/>
                  <a:pt x="2302" y="3721"/>
                  <a:pt x="2276" y="3711"/>
                </a:cubicBezTo>
                <a:cubicBezTo>
                  <a:pt x="2287" y="3510"/>
                  <a:pt x="2287" y="3310"/>
                  <a:pt x="2296" y="3109"/>
                </a:cubicBezTo>
                <a:close/>
                <a:moveTo>
                  <a:pt x="5815" y="3248"/>
                </a:moveTo>
                <a:cubicBezTo>
                  <a:pt x="5851" y="3248"/>
                  <a:pt x="5888" y="3255"/>
                  <a:pt x="5926" y="3270"/>
                </a:cubicBezTo>
                <a:cubicBezTo>
                  <a:pt x="5956" y="3279"/>
                  <a:pt x="5996" y="3279"/>
                  <a:pt x="6026" y="3290"/>
                </a:cubicBezTo>
                <a:lnTo>
                  <a:pt x="6057" y="3290"/>
                </a:lnTo>
                <a:cubicBezTo>
                  <a:pt x="6066" y="3500"/>
                  <a:pt x="6066" y="3700"/>
                  <a:pt x="6066" y="3901"/>
                </a:cubicBezTo>
                <a:cubicBezTo>
                  <a:pt x="6057" y="3921"/>
                  <a:pt x="6046" y="3931"/>
                  <a:pt x="6026" y="3931"/>
                </a:cubicBezTo>
                <a:cubicBezTo>
                  <a:pt x="5876" y="3971"/>
                  <a:pt x="5765" y="4112"/>
                  <a:pt x="5765" y="4272"/>
                </a:cubicBezTo>
                <a:cubicBezTo>
                  <a:pt x="5776" y="4393"/>
                  <a:pt x="5836" y="4502"/>
                  <a:pt x="5936" y="4563"/>
                </a:cubicBezTo>
                <a:cubicBezTo>
                  <a:pt x="5846" y="4643"/>
                  <a:pt x="5736" y="4693"/>
                  <a:pt x="5605" y="4693"/>
                </a:cubicBezTo>
                <a:cubicBezTo>
                  <a:pt x="5600" y="4694"/>
                  <a:pt x="5595" y="4694"/>
                  <a:pt x="5590" y="4694"/>
                </a:cubicBezTo>
                <a:cubicBezTo>
                  <a:pt x="5486" y="4694"/>
                  <a:pt x="5395" y="4598"/>
                  <a:pt x="5395" y="4493"/>
                </a:cubicBezTo>
                <a:cubicBezTo>
                  <a:pt x="5395" y="4413"/>
                  <a:pt x="5384" y="4342"/>
                  <a:pt x="5384" y="4272"/>
                </a:cubicBezTo>
                <a:lnTo>
                  <a:pt x="5355" y="3550"/>
                </a:lnTo>
                <a:cubicBezTo>
                  <a:pt x="5445" y="3510"/>
                  <a:pt x="5515" y="3440"/>
                  <a:pt x="5585" y="3370"/>
                </a:cubicBezTo>
                <a:cubicBezTo>
                  <a:pt x="5642" y="3291"/>
                  <a:pt x="5725" y="3248"/>
                  <a:pt x="5815" y="3248"/>
                </a:cubicBezTo>
                <a:close/>
                <a:moveTo>
                  <a:pt x="3356" y="3188"/>
                </a:moveTo>
                <a:cubicBezTo>
                  <a:pt x="3399" y="3188"/>
                  <a:pt x="3442" y="3198"/>
                  <a:pt x="3479" y="3219"/>
                </a:cubicBezTo>
                <a:cubicBezTo>
                  <a:pt x="3490" y="3229"/>
                  <a:pt x="3499" y="3229"/>
                  <a:pt x="3510" y="3229"/>
                </a:cubicBezTo>
                <a:lnTo>
                  <a:pt x="3510" y="3239"/>
                </a:lnTo>
                <a:cubicBezTo>
                  <a:pt x="3600" y="3319"/>
                  <a:pt x="3720" y="3370"/>
                  <a:pt x="3851" y="3390"/>
                </a:cubicBezTo>
                <a:cubicBezTo>
                  <a:pt x="3877" y="3392"/>
                  <a:pt x="3902" y="3393"/>
                  <a:pt x="3928" y="3393"/>
                </a:cubicBezTo>
                <a:cubicBezTo>
                  <a:pt x="4011" y="3393"/>
                  <a:pt x="4092" y="3381"/>
                  <a:pt x="4161" y="3350"/>
                </a:cubicBezTo>
                <a:cubicBezTo>
                  <a:pt x="4200" y="3337"/>
                  <a:pt x="4240" y="3330"/>
                  <a:pt x="4280" y="3330"/>
                </a:cubicBezTo>
                <a:cubicBezTo>
                  <a:pt x="4362" y="3330"/>
                  <a:pt x="4441" y="3359"/>
                  <a:pt x="4502" y="3420"/>
                </a:cubicBezTo>
                <a:cubicBezTo>
                  <a:pt x="4573" y="3480"/>
                  <a:pt x="4642" y="3530"/>
                  <a:pt x="4723" y="3560"/>
                </a:cubicBezTo>
                <a:cubicBezTo>
                  <a:pt x="4703" y="4061"/>
                  <a:pt x="4683" y="4563"/>
                  <a:pt x="4653" y="5064"/>
                </a:cubicBezTo>
                <a:cubicBezTo>
                  <a:pt x="4653" y="5134"/>
                  <a:pt x="4613" y="5195"/>
                  <a:pt x="4573" y="5235"/>
                </a:cubicBezTo>
                <a:cubicBezTo>
                  <a:pt x="4522" y="5275"/>
                  <a:pt x="4462" y="5304"/>
                  <a:pt x="4402" y="5304"/>
                </a:cubicBezTo>
                <a:cubicBezTo>
                  <a:pt x="4372" y="5304"/>
                  <a:pt x="3390" y="5275"/>
                  <a:pt x="3359" y="5275"/>
                </a:cubicBezTo>
                <a:cubicBezTo>
                  <a:pt x="3159" y="5224"/>
                  <a:pt x="2998" y="5034"/>
                  <a:pt x="2989" y="4823"/>
                </a:cubicBezTo>
                <a:lnTo>
                  <a:pt x="2989" y="4643"/>
                </a:lnTo>
                <a:cubicBezTo>
                  <a:pt x="2998" y="4633"/>
                  <a:pt x="3018" y="4623"/>
                  <a:pt x="3029" y="4623"/>
                </a:cubicBezTo>
                <a:cubicBezTo>
                  <a:pt x="3209" y="4583"/>
                  <a:pt x="3339" y="4442"/>
                  <a:pt x="3339" y="4282"/>
                </a:cubicBezTo>
                <a:cubicBezTo>
                  <a:pt x="3329" y="4121"/>
                  <a:pt x="3189" y="3991"/>
                  <a:pt x="2998" y="3961"/>
                </a:cubicBezTo>
                <a:cubicBezTo>
                  <a:pt x="2998" y="3961"/>
                  <a:pt x="2989" y="3961"/>
                  <a:pt x="2989" y="3951"/>
                </a:cubicBezTo>
                <a:lnTo>
                  <a:pt x="2989" y="3350"/>
                </a:lnTo>
                <a:cubicBezTo>
                  <a:pt x="3058" y="3330"/>
                  <a:pt x="3129" y="3290"/>
                  <a:pt x="3179" y="3250"/>
                </a:cubicBezTo>
                <a:cubicBezTo>
                  <a:pt x="3232" y="3208"/>
                  <a:pt x="3294" y="3188"/>
                  <a:pt x="3356" y="3188"/>
                </a:cubicBezTo>
                <a:close/>
                <a:moveTo>
                  <a:pt x="4068" y="0"/>
                </a:moveTo>
                <a:cubicBezTo>
                  <a:pt x="4059" y="0"/>
                  <a:pt x="4050" y="0"/>
                  <a:pt x="4041" y="1"/>
                </a:cubicBezTo>
                <a:cubicBezTo>
                  <a:pt x="3780" y="21"/>
                  <a:pt x="3660" y="151"/>
                  <a:pt x="3560" y="291"/>
                </a:cubicBezTo>
                <a:cubicBezTo>
                  <a:pt x="3479" y="422"/>
                  <a:pt x="3349" y="502"/>
                  <a:pt x="3219" y="502"/>
                </a:cubicBezTo>
                <a:lnTo>
                  <a:pt x="3209" y="502"/>
                </a:lnTo>
                <a:cubicBezTo>
                  <a:pt x="2989" y="502"/>
                  <a:pt x="2737" y="733"/>
                  <a:pt x="2668" y="973"/>
                </a:cubicBezTo>
                <a:lnTo>
                  <a:pt x="2668" y="984"/>
                </a:lnTo>
                <a:cubicBezTo>
                  <a:pt x="2637" y="1073"/>
                  <a:pt x="2557" y="1164"/>
                  <a:pt x="2467" y="1194"/>
                </a:cubicBezTo>
                <a:cubicBezTo>
                  <a:pt x="2296" y="1264"/>
                  <a:pt x="2136" y="1394"/>
                  <a:pt x="2016" y="1555"/>
                </a:cubicBezTo>
                <a:cubicBezTo>
                  <a:pt x="1946" y="1645"/>
                  <a:pt x="1835" y="1706"/>
                  <a:pt x="1735" y="1706"/>
                </a:cubicBezTo>
                <a:lnTo>
                  <a:pt x="1715" y="1706"/>
                </a:lnTo>
                <a:cubicBezTo>
                  <a:pt x="1585" y="1715"/>
                  <a:pt x="1485" y="1775"/>
                  <a:pt x="1404" y="1846"/>
                </a:cubicBezTo>
                <a:cubicBezTo>
                  <a:pt x="1315" y="1927"/>
                  <a:pt x="1200" y="1975"/>
                  <a:pt x="1096" y="1975"/>
                </a:cubicBezTo>
                <a:cubicBezTo>
                  <a:pt x="1071" y="1975"/>
                  <a:pt x="1047" y="1972"/>
                  <a:pt x="1023" y="1966"/>
                </a:cubicBezTo>
                <a:cubicBezTo>
                  <a:pt x="1003" y="1966"/>
                  <a:pt x="983" y="1956"/>
                  <a:pt x="963" y="1956"/>
                </a:cubicBezTo>
                <a:cubicBezTo>
                  <a:pt x="723" y="1976"/>
                  <a:pt x="452" y="2196"/>
                  <a:pt x="371" y="2417"/>
                </a:cubicBezTo>
                <a:cubicBezTo>
                  <a:pt x="291" y="2648"/>
                  <a:pt x="442" y="2818"/>
                  <a:pt x="692" y="2828"/>
                </a:cubicBezTo>
                <a:cubicBezTo>
                  <a:pt x="712" y="2828"/>
                  <a:pt x="732" y="2828"/>
                  <a:pt x="752" y="2818"/>
                </a:cubicBezTo>
                <a:cubicBezTo>
                  <a:pt x="762" y="2817"/>
                  <a:pt x="772" y="2817"/>
                  <a:pt x="782" y="2817"/>
                </a:cubicBezTo>
                <a:cubicBezTo>
                  <a:pt x="870" y="2817"/>
                  <a:pt x="948" y="2855"/>
                  <a:pt x="993" y="2909"/>
                </a:cubicBezTo>
                <a:cubicBezTo>
                  <a:pt x="1073" y="3019"/>
                  <a:pt x="1204" y="3089"/>
                  <a:pt x="1364" y="3089"/>
                </a:cubicBezTo>
                <a:cubicBezTo>
                  <a:pt x="1379" y="3090"/>
                  <a:pt x="1393" y="3091"/>
                  <a:pt x="1408" y="3091"/>
                </a:cubicBezTo>
                <a:cubicBezTo>
                  <a:pt x="1543" y="3091"/>
                  <a:pt x="1677" y="3050"/>
                  <a:pt x="1785" y="2969"/>
                </a:cubicBezTo>
                <a:cubicBezTo>
                  <a:pt x="1815" y="3019"/>
                  <a:pt x="1855" y="3069"/>
                  <a:pt x="1906" y="3099"/>
                </a:cubicBezTo>
                <a:cubicBezTo>
                  <a:pt x="1895" y="3270"/>
                  <a:pt x="1886" y="3440"/>
                  <a:pt x="1886" y="3610"/>
                </a:cubicBezTo>
                <a:lnTo>
                  <a:pt x="1795" y="3640"/>
                </a:lnTo>
                <a:cubicBezTo>
                  <a:pt x="1758" y="3654"/>
                  <a:pt x="1718" y="3662"/>
                  <a:pt x="1680" y="3662"/>
                </a:cubicBezTo>
                <a:cubicBezTo>
                  <a:pt x="1635" y="3662"/>
                  <a:pt x="1592" y="3652"/>
                  <a:pt x="1554" y="3631"/>
                </a:cubicBezTo>
                <a:cubicBezTo>
                  <a:pt x="1497" y="3606"/>
                  <a:pt x="1433" y="3588"/>
                  <a:pt x="1362" y="3588"/>
                </a:cubicBezTo>
                <a:cubicBezTo>
                  <a:pt x="1346" y="3588"/>
                  <a:pt x="1330" y="3589"/>
                  <a:pt x="1314" y="3590"/>
                </a:cubicBezTo>
                <a:cubicBezTo>
                  <a:pt x="1164" y="3590"/>
                  <a:pt x="1033" y="3651"/>
                  <a:pt x="953" y="3740"/>
                </a:cubicBezTo>
                <a:cubicBezTo>
                  <a:pt x="910" y="3793"/>
                  <a:pt x="835" y="3823"/>
                  <a:pt x="758" y="3823"/>
                </a:cubicBezTo>
                <a:cubicBezTo>
                  <a:pt x="746" y="3823"/>
                  <a:pt x="734" y="3822"/>
                  <a:pt x="723" y="3821"/>
                </a:cubicBezTo>
                <a:lnTo>
                  <a:pt x="692" y="3821"/>
                </a:lnTo>
                <a:cubicBezTo>
                  <a:pt x="512" y="3821"/>
                  <a:pt x="371" y="3921"/>
                  <a:pt x="371" y="4041"/>
                </a:cubicBezTo>
                <a:lnTo>
                  <a:pt x="371" y="4052"/>
                </a:lnTo>
                <a:cubicBezTo>
                  <a:pt x="161" y="4072"/>
                  <a:pt x="1" y="4192"/>
                  <a:pt x="10" y="4342"/>
                </a:cubicBezTo>
                <a:cubicBezTo>
                  <a:pt x="30" y="4462"/>
                  <a:pt x="181" y="4583"/>
                  <a:pt x="371" y="4613"/>
                </a:cubicBezTo>
                <a:cubicBezTo>
                  <a:pt x="452" y="4633"/>
                  <a:pt x="522" y="4673"/>
                  <a:pt x="562" y="4723"/>
                </a:cubicBezTo>
                <a:cubicBezTo>
                  <a:pt x="612" y="4803"/>
                  <a:pt x="723" y="4854"/>
                  <a:pt x="853" y="4863"/>
                </a:cubicBezTo>
                <a:lnTo>
                  <a:pt x="863" y="4863"/>
                </a:lnTo>
                <a:cubicBezTo>
                  <a:pt x="933" y="4874"/>
                  <a:pt x="1013" y="4903"/>
                  <a:pt x="1053" y="4954"/>
                </a:cubicBezTo>
                <a:cubicBezTo>
                  <a:pt x="1124" y="5064"/>
                  <a:pt x="1274" y="5134"/>
                  <a:pt x="1434" y="5154"/>
                </a:cubicBezTo>
                <a:cubicBezTo>
                  <a:pt x="1505" y="5154"/>
                  <a:pt x="1565" y="5144"/>
                  <a:pt x="1625" y="5134"/>
                </a:cubicBezTo>
                <a:cubicBezTo>
                  <a:pt x="1671" y="5118"/>
                  <a:pt x="1719" y="5110"/>
                  <a:pt x="1768" y="5110"/>
                </a:cubicBezTo>
                <a:cubicBezTo>
                  <a:pt x="1836" y="5110"/>
                  <a:pt x="1906" y="5125"/>
                  <a:pt x="1976" y="5154"/>
                </a:cubicBezTo>
                <a:cubicBezTo>
                  <a:pt x="2026" y="5184"/>
                  <a:pt x="2076" y="5195"/>
                  <a:pt x="2136" y="5195"/>
                </a:cubicBezTo>
                <a:cubicBezTo>
                  <a:pt x="2150" y="5196"/>
                  <a:pt x="2164" y="5197"/>
                  <a:pt x="2178" y="5197"/>
                </a:cubicBezTo>
                <a:cubicBezTo>
                  <a:pt x="2367" y="5197"/>
                  <a:pt x="2497" y="5073"/>
                  <a:pt x="2497" y="4923"/>
                </a:cubicBezTo>
                <a:lnTo>
                  <a:pt x="2497" y="4914"/>
                </a:lnTo>
                <a:cubicBezTo>
                  <a:pt x="2527" y="4934"/>
                  <a:pt x="2567" y="4944"/>
                  <a:pt x="2617" y="4944"/>
                </a:cubicBezTo>
                <a:cubicBezTo>
                  <a:pt x="2677" y="5295"/>
                  <a:pt x="2978" y="5585"/>
                  <a:pt x="3329" y="5656"/>
                </a:cubicBezTo>
                <a:cubicBezTo>
                  <a:pt x="3365" y="5664"/>
                  <a:pt x="4155" y="5697"/>
                  <a:pt x="4350" y="5697"/>
                </a:cubicBezTo>
                <a:cubicBezTo>
                  <a:pt x="4373" y="5697"/>
                  <a:pt x="4388" y="5697"/>
                  <a:pt x="4392" y="5696"/>
                </a:cubicBezTo>
                <a:cubicBezTo>
                  <a:pt x="4522" y="5706"/>
                  <a:pt x="4613" y="5806"/>
                  <a:pt x="4602" y="5926"/>
                </a:cubicBezTo>
                <a:cubicBezTo>
                  <a:pt x="4582" y="6699"/>
                  <a:pt x="4553" y="7470"/>
                  <a:pt x="4522" y="8243"/>
                </a:cubicBezTo>
                <a:cubicBezTo>
                  <a:pt x="4633" y="8243"/>
                  <a:pt x="4753" y="8252"/>
                  <a:pt x="4873" y="8252"/>
                </a:cubicBezTo>
                <a:cubicBezTo>
                  <a:pt x="5003" y="8243"/>
                  <a:pt x="5134" y="8243"/>
                  <a:pt x="5264" y="8232"/>
                </a:cubicBezTo>
                <a:cubicBezTo>
                  <a:pt x="5355" y="7250"/>
                  <a:pt x="5404" y="6277"/>
                  <a:pt x="5415" y="5295"/>
                </a:cubicBezTo>
                <a:cubicBezTo>
                  <a:pt x="5415" y="5184"/>
                  <a:pt x="5495" y="5094"/>
                  <a:pt x="5595" y="5094"/>
                </a:cubicBezTo>
                <a:cubicBezTo>
                  <a:pt x="5856" y="5094"/>
                  <a:pt x="6086" y="4974"/>
                  <a:pt x="6247" y="4794"/>
                </a:cubicBezTo>
                <a:cubicBezTo>
                  <a:pt x="6297" y="4843"/>
                  <a:pt x="6357" y="4874"/>
                  <a:pt x="6438" y="4874"/>
                </a:cubicBezTo>
                <a:cubicBezTo>
                  <a:pt x="6467" y="4874"/>
                  <a:pt x="6498" y="4874"/>
                  <a:pt x="6527" y="4863"/>
                </a:cubicBezTo>
                <a:cubicBezTo>
                  <a:pt x="6547" y="4854"/>
                  <a:pt x="6567" y="4849"/>
                  <a:pt x="6586" y="4849"/>
                </a:cubicBezTo>
                <a:cubicBezTo>
                  <a:pt x="6625" y="4849"/>
                  <a:pt x="6661" y="4867"/>
                  <a:pt x="6688" y="4894"/>
                </a:cubicBezTo>
                <a:cubicBezTo>
                  <a:pt x="6748" y="4944"/>
                  <a:pt x="6818" y="4974"/>
                  <a:pt x="6908" y="4974"/>
                </a:cubicBezTo>
                <a:cubicBezTo>
                  <a:pt x="6959" y="4974"/>
                  <a:pt x="6999" y="4964"/>
                  <a:pt x="7049" y="4934"/>
                </a:cubicBezTo>
                <a:cubicBezTo>
                  <a:pt x="7074" y="4921"/>
                  <a:pt x="7103" y="4916"/>
                  <a:pt x="7131" y="4916"/>
                </a:cubicBezTo>
                <a:cubicBezTo>
                  <a:pt x="7171" y="4916"/>
                  <a:pt x="7210" y="4926"/>
                  <a:pt x="7240" y="4944"/>
                </a:cubicBezTo>
                <a:cubicBezTo>
                  <a:pt x="7290" y="4977"/>
                  <a:pt x="7347" y="4996"/>
                  <a:pt x="7405" y="4996"/>
                </a:cubicBezTo>
                <a:cubicBezTo>
                  <a:pt x="7417" y="4996"/>
                  <a:pt x="7428" y="4996"/>
                  <a:pt x="7440" y="4994"/>
                </a:cubicBezTo>
                <a:cubicBezTo>
                  <a:pt x="7570" y="4994"/>
                  <a:pt x="7681" y="4923"/>
                  <a:pt x="7751" y="4834"/>
                </a:cubicBezTo>
                <a:cubicBezTo>
                  <a:pt x="7801" y="4774"/>
                  <a:pt x="7871" y="4743"/>
                  <a:pt x="7951" y="4743"/>
                </a:cubicBezTo>
                <a:lnTo>
                  <a:pt x="7982" y="4743"/>
                </a:lnTo>
                <a:cubicBezTo>
                  <a:pt x="8122" y="4743"/>
                  <a:pt x="8252" y="4633"/>
                  <a:pt x="8252" y="4502"/>
                </a:cubicBezTo>
                <a:lnTo>
                  <a:pt x="8252" y="4493"/>
                </a:lnTo>
                <a:cubicBezTo>
                  <a:pt x="8432" y="4462"/>
                  <a:pt x="8573" y="4322"/>
                  <a:pt x="8563" y="4152"/>
                </a:cubicBezTo>
                <a:cubicBezTo>
                  <a:pt x="8563" y="4012"/>
                  <a:pt x="8432" y="3891"/>
                  <a:pt x="8272" y="3861"/>
                </a:cubicBezTo>
                <a:cubicBezTo>
                  <a:pt x="8202" y="3851"/>
                  <a:pt x="8142" y="3811"/>
                  <a:pt x="8111" y="3751"/>
                </a:cubicBezTo>
                <a:cubicBezTo>
                  <a:pt x="8062" y="3671"/>
                  <a:pt x="7971" y="3610"/>
                  <a:pt x="7861" y="3610"/>
                </a:cubicBezTo>
                <a:cubicBezTo>
                  <a:pt x="7791" y="3610"/>
                  <a:pt x="7730" y="3570"/>
                  <a:pt x="7701" y="3520"/>
                </a:cubicBezTo>
                <a:cubicBezTo>
                  <a:pt x="7630" y="3410"/>
                  <a:pt x="7510" y="3339"/>
                  <a:pt x="7370" y="3330"/>
                </a:cubicBezTo>
                <a:cubicBezTo>
                  <a:pt x="7309" y="3330"/>
                  <a:pt x="7260" y="3339"/>
                  <a:pt x="7209" y="3359"/>
                </a:cubicBezTo>
                <a:cubicBezTo>
                  <a:pt x="7189" y="3370"/>
                  <a:pt x="7169" y="3379"/>
                  <a:pt x="7139" y="3379"/>
                </a:cubicBezTo>
                <a:cubicBezTo>
                  <a:pt x="7129" y="3149"/>
                  <a:pt x="7119" y="2909"/>
                  <a:pt x="7099" y="2668"/>
                </a:cubicBezTo>
                <a:cubicBezTo>
                  <a:pt x="7119" y="2648"/>
                  <a:pt x="7139" y="2628"/>
                  <a:pt x="7159" y="2597"/>
                </a:cubicBezTo>
                <a:lnTo>
                  <a:pt x="7249" y="2628"/>
                </a:lnTo>
                <a:cubicBezTo>
                  <a:pt x="7282" y="2634"/>
                  <a:pt x="7315" y="2636"/>
                  <a:pt x="7346" y="2636"/>
                </a:cubicBezTo>
                <a:cubicBezTo>
                  <a:pt x="7476" y="2636"/>
                  <a:pt x="7588" y="2588"/>
                  <a:pt x="7661" y="2508"/>
                </a:cubicBezTo>
                <a:cubicBezTo>
                  <a:pt x="7702" y="2466"/>
                  <a:pt x="7758" y="2444"/>
                  <a:pt x="7822" y="2444"/>
                </a:cubicBezTo>
                <a:cubicBezTo>
                  <a:pt x="7850" y="2444"/>
                  <a:pt x="7880" y="2448"/>
                  <a:pt x="7911" y="2457"/>
                </a:cubicBezTo>
                <a:cubicBezTo>
                  <a:pt x="7921" y="2457"/>
                  <a:pt x="7931" y="2457"/>
                  <a:pt x="7931" y="2468"/>
                </a:cubicBezTo>
                <a:cubicBezTo>
                  <a:pt x="7957" y="2473"/>
                  <a:pt x="7983" y="2476"/>
                  <a:pt x="8008" y="2476"/>
                </a:cubicBezTo>
                <a:cubicBezTo>
                  <a:pt x="8163" y="2476"/>
                  <a:pt x="8281" y="2373"/>
                  <a:pt x="8272" y="2227"/>
                </a:cubicBezTo>
                <a:cubicBezTo>
                  <a:pt x="8262" y="2046"/>
                  <a:pt x="8091" y="1866"/>
                  <a:pt x="7911" y="1806"/>
                </a:cubicBezTo>
                <a:lnTo>
                  <a:pt x="7901" y="1806"/>
                </a:lnTo>
                <a:cubicBezTo>
                  <a:pt x="7811" y="1786"/>
                  <a:pt x="7730" y="1715"/>
                  <a:pt x="7681" y="1635"/>
                </a:cubicBezTo>
                <a:cubicBezTo>
                  <a:pt x="7621" y="1545"/>
                  <a:pt x="7520" y="1465"/>
                  <a:pt x="7410" y="1434"/>
                </a:cubicBezTo>
                <a:cubicBezTo>
                  <a:pt x="7390" y="1425"/>
                  <a:pt x="7360" y="1414"/>
                  <a:pt x="7340" y="1414"/>
                </a:cubicBezTo>
                <a:cubicBezTo>
                  <a:pt x="7249" y="1414"/>
                  <a:pt x="7139" y="1354"/>
                  <a:pt x="7079" y="1254"/>
                </a:cubicBezTo>
                <a:cubicBezTo>
                  <a:pt x="6999" y="1134"/>
                  <a:pt x="6879" y="1033"/>
                  <a:pt x="6748" y="993"/>
                </a:cubicBezTo>
                <a:cubicBezTo>
                  <a:pt x="6718" y="987"/>
                  <a:pt x="6690" y="983"/>
                  <a:pt x="6662" y="983"/>
                </a:cubicBezTo>
                <a:cubicBezTo>
                  <a:pt x="6606" y="983"/>
                  <a:pt x="6555" y="997"/>
                  <a:pt x="6507" y="1024"/>
                </a:cubicBezTo>
                <a:cubicBezTo>
                  <a:pt x="6489" y="1036"/>
                  <a:pt x="6468" y="1041"/>
                  <a:pt x="6445" y="1041"/>
                </a:cubicBezTo>
                <a:cubicBezTo>
                  <a:pt x="6391" y="1041"/>
                  <a:pt x="6329" y="1010"/>
                  <a:pt x="6287" y="953"/>
                </a:cubicBezTo>
                <a:cubicBezTo>
                  <a:pt x="6186" y="823"/>
                  <a:pt x="6057" y="723"/>
                  <a:pt x="5906" y="683"/>
                </a:cubicBezTo>
                <a:cubicBezTo>
                  <a:pt x="5886" y="683"/>
                  <a:pt x="5866" y="672"/>
                  <a:pt x="5836" y="672"/>
                </a:cubicBezTo>
                <a:cubicBezTo>
                  <a:pt x="5736" y="663"/>
                  <a:pt x="5645" y="603"/>
                  <a:pt x="5585" y="502"/>
                </a:cubicBezTo>
                <a:cubicBezTo>
                  <a:pt x="5465" y="302"/>
                  <a:pt x="5284" y="151"/>
                  <a:pt x="5084" y="111"/>
                </a:cubicBezTo>
                <a:cubicBezTo>
                  <a:pt x="5054" y="105"/>
                  <a:pt x="5025" y="102"/>
                  <a:pt x="4996" y="102"/>
                </a:cubicBezTo>
                <a:cubicBezTo>
                  <a:pt x="4876" y="102"/>
                  <a:pt x="4761" y="149"/>
                  <a:pt x="4673" y="222"/>
                </a:cubicBezTo>
                <a:cubicBezTo>
                  <a:pt x="4641" y="245"/>
                  <a:pt x="4603" y="257"/>
                  <a:pt x="4565" y="257"/>
                </a:cubicBezTo>
                <a:cubicBezTo>
                  <a:pt x="4507" y="257"/>
                  <a:pt x="4449" y="230"/>
                  <a:pt x="4412" y="182"/>
                </a:cubicBezTo>
                <a:cubicBezTo>
                  <a:pt x="4328" y="69"/>
                  <a:pt x="4199" y="0"/>
                  <a:pt x="4068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1" name="Google Shape;36;p5">
            <a:extLst>
              <a:ext uri="{FF2B5EF4-FFF2-40B4-BE49-F238E27FC236}">
                <a16:creationId xmlns:a16="http://schemas.microsoft.com/office/drawing/2014/main" id="{E7C1F89F-5B32-CFB0-8A5C-5B0739BD0D08}"/>
              </a:ext>
            </a:extLst>
          </p:cNvPr>
          <p:cNvSpPr>
            <a:spLocks/>
          </p:cNvSpPr>
          <p:nvPr/>
        </p:nvSpPr>
        <p:spPr bwMode="auto">
          <a:xfrm flipH="1">
            <a:off x="-461963" y="4822825"/>
            <a:ext cx="1544638" cy="1487488"/>
          </a:xfrm>
          <a:custGeom>
            <a:avLst/>
            <a:gdLst>
              <a:gd name="T0" fmla="*/ 6478 w 8573"/>
              <a:gd name="T1" fmla="*/ 3610 h 8253"/>
              <a:gd name="T2" fmla="*/ 6447 w 8573"/>
              <a:gd name="T3" fmla="*/ 3179 h 8253"/>
              <a:gd name="T4" fmla="*/ 6718 w 8573"/>
              <a:gd name="T5" fmla="*/ 2849 h 8253"/>
              <a:gd name="T6" fmla="*/ 2597 w 8573"/>
              <a:gd name="T7" fmla="*/ 3339 h 8253"/>
              <a:gd name="T8" fmla="*/ 2417 w 8573"/>
              <a:gd name="T9" fmla="*/ 3711 h 8253"/>
              <a:gd name="T10" fmla="*/ 2296 w 8573"/>
              <a:gd name="T11" fmla="*/ 3109 h 8253"/>
              <a:gd name="T12" fmla="*/ 6026 w 8573"/>
              <a:gd name="T13" fmla="*/ 3290 h 8253"/>
              <a:gd name="T14" fmla="*/ 6026 w 8573"/>
              <a:gd name="T15" fmla="*/ 3931 h 8253"/>
              <a:gd name="T16" fmla="*/ 5605 w 8573"/>
              <a:gd name="T17" fmla="*/ 4693 h 8253"/>
              <a:gd name="T18" fmla="*/ 5384 w 8573"/>
              <a:gd name="T19" fmla="*/ 4272 h 8253"/>
              <a:gd name="T20" fmla="*/ 5815 w 8573"/>
              <a:gd name="T21" fmla="*/ 3248 h 8253"/>
              <a:gd name="T22" fmla="*/ 3510 w 8573"/>
              <a:gd name="T23" fmla="*/ 3229 h 8253"/>
              <a:gd name="T24" fmla="*/ 3928 w 8573"/>
              <a:gd name="T25" fmla="*/ 3393 h 8253"/>
              <a:gd name="T26" fmla="*/ 4502 w 8573"/>
              <a:gd name="T27" fmla="*/ 3420 h 8253"/>
              <a:gd name="T28" fmla="*/ 4573 w 8573"/>
              <a:gd name="T29" fmla="*/ 5235 h 8253"/>
              <a:gd name="T30" fmla="*/ 2989 w 8573"/>
              <a:gd name="T31" fmla="*/ 4823 h 8253"/>
              <a:gd name="T32" fmla="*/ 3339 w 8573"/>
              <a:gd name="T33" fmla="*/ 4282 h 8253"/>
              <a:gd name="T34" fmla="*/ 2989 w 8573"/>
              <a:gd name="T35" fmla="*/ 3350 h 8253"/>
              <a:gd name="T36" fmla="*/ 4068 w 8573"/>
              <a:gd name="T37" fmla="*/ 0 h 8253"/>
              <a:gd name="T38" fmla="*/ 3219 w 8573"/>
              <a:gd name="T39" fmla="*/ 502 h 8253"/>
              <a:gd name="T40" fmla="*/ 2668 w 8573"/>
              <a:gd name="T41" fmla="*/ 984 h 8253"/>
              <a:gd name="T42" fmla="*/ 1735 w 8573"/>
              <a:gd name="T43" fmla="*/ 1706 h 8253"/>
              <a:gd name="T44" fmla="*/ 1096 w 8573"/>
              <a:gd name="T45" fmla="*/ 1975 h 8253"/>
              <a:gd name="T46" fmla="*/ 371 w 8573"/>
              <a:gd name="T47" fmla="*/ 2417 h 8253"/>
              <a:gd name="T48" fmla="*/ 782 w 8573"/>
              <a:gd name="T49" fmla="*/ 2817 h 8253"/>
              <a:gd name="T50" fmla="*/ 1408 w 8573"/>
              <a:gd name="T51" fmla="*/ 3091 h 8253"/>
              <a:gd name="T52" fmla="*/ 1886 w 8573"/>
              <a:gd name="T53" fmla="*/ 3610 h 8253"/>
              <a:gd name="T54" fmla="*/ 1554 w 8573"/>
              <a:gd name="T55" fmla="*/ 3631 h 8253"/>
              <a:gd name="T56" fmla="*/ 953 w 8573"/>
              <a:gd name="T57" fmla="*/ 3740 h 8253"/>
              <a:gd name="T58" fmla="*/ 692 w 8573"/>
              <a:gd name="T59" fmla="*/ 3821 h 8253"/>
              <a:gd name="T60" fmla="*/ 10 w 8573"/>
              <a:gd name="T61" fmla="*/ 4342 h 8253"/>
              <a:gd name="T62" fmla="*/ 853 w 8573"/>
              <a:gd name="T63" fmla="*/ 4863 h 8253"/>
              <a:gd name="T64" fmla="*/ 1434 w 8573"/>
              <a:gd name="T65" fmla="*/ 5154 h 8253"/>
              <a:gd name="T66" fmla="*/ 1976 w 8573"/>
              <a:gd name="T67" fmla="*/ 5154 h 8253"/>
              <a:gd name="T68" fmla="*/ 2497 w 8573"/>
              <a:gd name="T69" fmla="*/ 4923 h 8253"/>
              <a:gd name="T70" fmla="*/ 3329 w 8573"/>
              <a:gd name="T71" fmla="*/ 5656 h 8253"/>
              <a:gd name="T72" fmla="*/ 4602 w 8573"/>
              <a:gd name="T73" fmla="*/ 5926 h 8253"/>
              <a:gd name="T74" fmla="*/ 5264 w 8573"/>
              <a:gd name="T75" fmla="*/ 8232 h 8253"/>
              <a:gd name="T76" fmla="*/ 6247 w 8573"/>
              <a:gd name="T77" fmla="*/ 4794 h 8253"/>
              <a:gd name="T78" fmla="*/ 6586 w 8573"/>
              <a:gd name="T79" fmla="*/ 4849 h 8253"/>
              <a:gd name="T80" fmla="*/ 7049 w 8573"/>
              <a:gd name="T81" fmla="*/ 4934 h 8253"/>
              <a:gd name="T82" fmla="*/ 7405 w 8573"/>
              <a:gd name="T83" fmla="*/ 4996 h 8253"/>
              <a:gd name="T84" fmla="*/ 7951 w 8573"/>
              <a:gd name="T85" fmla="*/ 4743 h 8253"/>
              <a:gd name="T86" fmla="*/ 8252 w 8573"/>
              <a:gd name="T87" fmla="*/ 4493 h 8253"/>
              <a:gd name="T88" fmla="*/ 8111 w 8573"/>
              <a:gd name="T89" fmla="*/ 3751 h 8253"/>
              <a:gd name="T90" fmla="*/ 7370 w 8573"/>
              <a:gd name="T91" fmla="*/ 3330 h 8253"/>
              <a:gd name="T92" fmla="*/ 7099 w 8573"/>
              <a:gd name="T93" fmla="*/ 2668 h 8253"/>
              <a:gd name="T94" fmla="*/ 7346 w 8573"/>
              <a:gd name="T95" fmla="*/ 2636 h 8253"/>
              <a:gd name="T96" fmla="*/ 7911 w 8573"/>
              <a:gd name="T97" fmla="*/ 2457 h 8253"/>
              <a:gd name="T98" fmla="*/ 8272 w 8573"/>
              <a:gd name="T99" fmla="*/ 2227 h 8253"/>
              <a:gd name="T100" fmla="*/ 7681 w 8573"/>
              <a:gd name="T101" fmla="*/ 1635 h 8253"/>
              <a:gd name="T102" fmla="*/ 7079 w 8573"/>
              <a:gd name="T103" fmla="*/ 1254 h 8253"/>
              <a:gd name="T104" fmla="*/ 6507 w 8573"/>
              <a:gd name="T105" fmla="*/ 1024 h 8253"/>
              <a:gd name="T106" fmla="*/ 5906 w 8573"/>
              <a:gd name="T107" fmla="*/ 683 h 8253"/>
              <a:gd name="T108" fmla="*/ 5084 w 8573"/>
              <a:gd name="T109" fmla="*/ 111 h 8253"/>
              <a:gd name="T110" fmla="*/ 4565 w 8573"/>
              <a:gd name="T111" fmla="*/ 257 h 8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573" h="8253" extrusionOk="0">
                <a:moveTo>
                  <a:pt x="6718" y="2849"/>
                </a:moveTo>
                <a:cubicBezTo>
                  <a:pt x="6728" y="2998"/>
                  <a:pt x="6738" y="3159"/>
                  <a:pt x="6748" y="3310"/>
                </a:cubicBezTo>
                <a:cubicBezTo>
                  <a:pt x="6587" y="3319"/>
                  <a:pt x="6467" y="3450"/>
                  <a:pt x="6478" y="3610"/>
                </a:cubicBezTo>
                <a:lnTo>
                  <a:pt x="6478" y="3620"/>
                </a:lnTo>
                <a:cubicBezTo>
                  <a:pt x="6467" y="3620"/>
                  <a:pt x="6467" y="3620"/>
                  <a:pt x="6467" y="3610"/>
                </a:cubicBezTo>
                <a:cubicBezTo>
                  <a:pt x="6458" y="3470"/>
                  <a:pt x="6458" y="3319"/>
                  <a:pt x="6447" y="3179"/>
                </a:cubicBezTo>
                <a:cubicBezTo>
                  <a:pt x="6538" y="3099"/>
                  <a:pt x="6598" y="2989"/>
                  <a:pt x="6608" y="2869"/>
                </a:cubicBezTo>
                <a:lnTo>
                  <a:pt x="6608" y="2858"/>
                </a:lnTo>
                <a:cubicBezTo>
                  <a:pt x="6638" y="2858"/>
                  <a:pt x="6678" y="2858"/>
                  <a:pt x="6718" y="2849"/>
                </a:cubicBezTo>
                <a:close/>
                <a:moveTo>
                  <a:pt x="2296" y="3109"/>
                </a:moveTo>
                <a:cubicBezTo>
                  <a:pt x="2327" y="3129"/>
                  <a:pt x="2357" y="3149"/>
                  <a:pt x="2377" y="3169"/>
                </a:cubicBezTo>
                <a:cubicBezTo>
                  <a:pt x="2437" y="3239"/>
                  <a:pt x="2507" y="3299"/>
                  <a:pt x="2597" y="3339"/>
                </a:cubicBezTo>
                <a:lnTo>
                  <a:pt x="2597" y="3700"/>
                </a:lnTo>
                <a:lnTo>
                  <a:pt x="2527" y="3700"/>
                </a:lnTo>
                <a:cubicBezTo>
                  <a:pt x="2487" y="3700"/>
                  <a:pt x="2457" y="3700"/>
                  <a:pt x="2417" y="3711"/>
                </a:cubicBezTo>
                <a:cubicBezTo>
                  <a:pt x="2397" y="3721"/>
                  <a:pt x="2374" y="3726"/>
                  <a:pt x="2350" y="3726"/>
                </a:cubicBezTo>
                <a:cubicBezTo>
                  <a:pt x="2327" y="3726"/>
                  <a:pt x="2302" y="3721"/>
                  <a:pt x="2276" y="3711"/>
                </a:cubicBezTo>
                <a:cubicBezTo>
                  <a:pt x="2287" y="3510"/>
                  <a:pt x="2287" y="3310"/>
                  <a:pt x="2296" y="3109"/>
                </a:cubicBezTo>
                <a:close/>
                <a:moveTo>
                  <a:pt x="5815" y="3248"/>
                </a:moveTo>
                <a:cubicBezTo>
                  <a:pt x="5851" y="3248"/>
                  <a:pt x="5888" y="3255"/>
                  <a:pt x="5926" y="3270"/>
                </a:cubicBezTo>
                <a:cubicBezTo>
                  <a:pt x="5956" y="3279"/>
                  <a:pt x="5996" y="3279"/>
                  <a:pt x="6026" y="3290"/>
                </a:cubicBezTo>
                <a:lnTo>
                  <a:pt x="6057" y="3290"/>
                </a:lnTo>
                <a:cubicBezTo>
                  <a:pt x="6066" y="3500"/>
                  <a:pt x="6066" y="3700"/>
                  <a:pt x="6066" y="3901"/>
                </a:cubicBezTo>
                <a:cubicBezTo>
                  <a:pt x="6057" y="3921"/>
                  <a:pt x="6046" y="3931"/>
                  <a:pt x="6026" y="3931"/>
                </a:cubicBezTo>
                <a:cubicBezTo>
                  <a:pt x="5876" y="3971"/>
                  <a:pt x="5765" y="4112"/>
                  <a:pt x="5765" y="4272"/>
                </a:cubicBezTo>
                <a:cubicBezTo>
                  <a:pt x="5776" y="4393"/>
                  <a:pt x="5836" y="4502"/>
                  <a:pt x="5936" y="4563"/>
                </a:cubicBezTo>
                <a:cubicBezTo>
                  <a:pt x="5846" y="4643"/>
                  <a:pt x="5736" y="4693"/>
                  <a:pt x="5605" y="4693"/>
                </a:cubicBezTo>
                <a:cubicBezTo>
                  <a:pt x="5600" y="4694"/>
                  <a:pt x="5595" y="4694"/>
                  <a:pt x="5590" y="4694"/>
                </a:cubicBezTo>
                <a:cubicBezTo>
                  <a:pt x="5486" y="4694"/>
                  <a:pt x="5395" y="4598"/>
                  <a:pt x="5395" y="4493"/>
                </a:cubicBezTo>
                <a:cubicBezTo>
                  <a:pt x="5395" y="4413"/>
                  <a:pt x="5384" y="4342"/>
                  <a:pt x="5384" y="4272"/>
                </a:cubicBezTo>
                <a:lnTo>
                  <a:pt x="5355" y="3550"/>
                </a:lnTo>
                <a:cubicBezTo>
                  <a:pt x="5445" y="3510"/>
                  <a:pt x="5515" y="3440"/>
                  <a:pt x="5585" y="3370"/>
                </a:cubicBezTo>
                <a:cubicBezTo>
                  <a:pt x="5642" y="3291"/>
                  <a:pt x="5725" y="3248"/>
                  <a:pt x="5815" y="3248"/>
                </a:cubicBezTo>
                <a:close/>
                <a:moveTo>
                  <a:pt x="3356" y="3188"/>
                </a:moveTo>
                <a:cubicBezTo>
                  <a:pt x="3399" y="3188"/>
                  <a:pt x="3442" y="3198"/>
                  <a:pt x="3479" y="3219"/>
                </a:cubicBezTo>
                <a:cubicBezTo>
                  <a:pt x="3490" y="3229"/>
                  <a:pt x="3499" y="3229"/>
                  <a:pt x="3510" y="3229"/>
                </a:cubicBezTo>
                <a:lnTo>
                  <a:pt x="3510" y="3239"/>
                </a:lnTo>
                <a:cubicBezTo>
                  <a:pt x="3600" y="3319"/>
                  <a:pt x="3720" y="3370"/>
                  <a:pt x="3851" y="3390"/>
                </a:cubicBezTo>
                <a:cubicBezTo>
                  <a:pt x="3877" y="3392"/>
                  <a:pt x="3902" y="3393"/>
                  <a:pt x="3928" y="3393"/>
                </a:cubicBezTo>
                <a:cubicBezTo>
                  <a:pt x="4011" y="3393"/>
                  <a:pt x="4092" y="3381"/>
                  <a:pt x="4161" y="3350"/>
                </a:cubicBezTo>
                <a:cubicBezTo>
                  <a:pt x="4200" y="3337"/>
                  <a:pt x="4240" y="3330"/>
                  <a:pt x="4280" y="3330"/>
                </a:cubicBezTo>
                <a:cubicBezTo>
                  <a:pt x="4362" y="3330"/>
                  <a:pt x="4441" y="3359"/>
                  <a:pt x="4502" y="3420"/>
                </a:cubicBezTo>
                <a:cubicBezTo>
                  <a:pt x="4573" y="3480"/>
                  <a:pt x="4642" y="3530"/>
                  <a:pt x="4723" y="3560"/>
                </a:cubicBezTo>
                <a:cubicBezTo>
                  <a:pt x="4703" y="4061"/>
                  <a:pt x="4683" y="4563"/>
                  <a:pt x="4653" y="5064"/>
                </a:cubicBezTo>
                <a:cubicBezTo>
                  <a:pt x="4653" y="5134"/>
                  <a:pt x="4613" y="5195"/>
                  <a:pt x="4573" y="5235"/>
                </a:cubicBezTo>
                <a:cubicBezTo>
                  <a:pt x="4522" y="5275"/>
                  <a:pt x="4462" y="5304"/>
                  <a:pt x="4402" y="5304"/>
                </a:cubicBezTo>
                <a:cubicBezTo>
                  <a:pt x="4372" y="5304"/>
                  <a:pt x="3390" y="5275"/>
                  <a:pt x="3359" y="5275"/>
                </a:cubicBezTo>
                <a:cubicBezTo>
                  <a:pt x="3159" y="5224"/>
                  <a:pt x="2998" y="5034"/>
                  <a:pt x="2989" y="4823"/>
                </a:cubicBezTo>
                <a:lnTo>
                  <a:pt x="2989" y="4643"/>
                </a:lnTo>
                <a:cubicBezTo>
                  <a:pt x="2998" y="4633"/>
                  <a:pt x="3018" y="4623"/>
                  <a:pt x="3029" y="4623"/>
                </a:cubicBezTo>
                <a:cubicBezTo>
                  <a:pt x="3209" y="4583"/>
                  <a:pt x="3339" y="4442"/>
                  <a:pt x="3339" y="4282"/>
                </a:cubicBezTo>
                <a:cubicBezTo>
                  <a:pt x="3329" y="4121"/>
                  <a:pt x="3189" y="3991"/>
                  <a:pt x="2998" y="3961"/>
                </a:cubicBezTo>
                <a:cubicBezTo>
                  <a:pt x="2998" y="3961"/>
                  <a:pt x="2989" y="3961"/>
                  <a:pt x="2989" y="3951"/>
                </a:cubicBezTo>
                <a:lnTo>
                  <a:pt x="2989" y="3350"/>
                </a:lnTo>
                <a:cubicBezTo>
                  <a:pt x="3058" y="3330"/>
                  <a:pt x="3129" y="3290"/>
                  <a:pt x="3179" y="3250"/>
                </a:cubicBezTo>
                <a:cubicBezTo>
                  <a:pt x="3232" y="3208"/>
                  <a:pt x="3294" y="3188"/>
                  <a:pt x="3356" y="3188"/>
                </a:cubicBezTo>
                <a:close/>
                <a:moveTo>
                  <a:pt x="4068" y="0"/>
                </a:moveTo>
                <a:cubicBezTo>
                  <a:pt x="4059" y="0"/>
                  <a:pt x="4050" y="0"/>
                  <a:pt x="4041" y="1"/>
                </a:cubicBezTo>
                <a:cubicBezTo>
                  <a:pt x="3780" y="21"/>
                  <a:pt x="3660" y="151"/>
                  <a:pt x="3560" y="291"/>
                </a:cubicBezTo>
                <a:cubicBezTo>
                  <a:pt x="3479" y="422"/>
                  <a:pt x="3349" y="502"/>
                  <a:pt x="3219" y="502"/>
                </a:cubicBezTo>
                <a:lnTo>
                  <a:pt x="3209" y="502"/>
                </a:lnTo>
                <a:cubicBezTo>
                  <a:pt x="2989" y="502"/>
                  <a:pt x="2737" y="733"/>
                  <a:pt x="2668" y="973"/>
                </a:cubicBezTo>
                <a:lnTo>
                  <a:pt x="2668" y="984"/>
                </a:lnTo>
                <a:cubicBezTo>
                  <a:pt x="2637" y="1073"/>
                  <a:pt x="2557" y="1164"/>
                  <a:pt x="2467" y="1194"/>
                </a:cubicBezTo>
                <a:cubicBezTo>
                  <a:pt x="2296" y="1264"/>
                  <a:pt x="2136" y="1394"/>
                  <a:pt x="2016" y="1555"/>
                </a:cubicBezTo>
                <a:cubicBezTo>
                  <a:pt x="1946" y="1645"/>
                  <a:pt x="1835" y="1706"/>
                  <a:pt x="1735" y="1706"/>
                </a:cubicBezTo>
                <a:lnTo>
                  <a:pt x="1715" y="1706"/>
                </a:lnTo>
                <a:cubicBezTo>
                  <a:pt x="1585" y="1715"/>
                  <a:pt x="1485" y="1775"/>
                  <a:pt x="1404" y="1846"/>
                </a:cubicBezTo>
                <a:cubicBezTo>
                  <a:pt x="1315" y="1927"/>
                  <a:pt x="1200" y="1975"/>
                  <a:pt x="1096" y="1975"/>
                </a:cubicBezTo>
                <a:cubicBezTo>
                  <a:pt x="1071" y="1975"/>
                  <a:pt x="1047" y="1972"/>
                  <a:pt x="1023" y="1966"/>
                </a:cubicBezTo>
                <a:cubicBezTo>
                  <a:pt x="1003" y="1966"/>
                  <a:pt x="983" y="1956"/>
                  <a:pt x="963" y="1956"/>
                </a:cubicBezTo>
                <a:cubicBezTo>
                  <a:pt x="723" y="1976"/>
                  <a:pt x="452" y="2196"/>
                  <a:pt x="371" y="2417"/>
                </a:cubicBezTo>
                <a:cubicBezTo>
                  <a:pt x="291" y="2648"/>
                  <a:pt x="442" y="2818"/>
                  <a:pt x="692" y="2828"/>
                </a:cubicBezTo>
                <a:cubicBezTo>
                  <a:pt x="712" y="2828"/>
                  <a:pt x="732" y="2828"/>
                  <a:pt x="752" y="2818"/>
                </a:cubicBezTo>
                <a:cubicBezTo>
                  <a:pt x="762" y="2817"/>
                  <a:pt x="772" y="2817"/>
                  <a:pt x="782" y="2817"/>
                </a:cubicBezTo>
                <a:cubicBezTo>
                  <a:pt x="870" y="2817"/>
                  <a:pt x="948" y="2855"/>
                  <a:pt x="993" y="2909"/>
                </a:cubicBezTo>
                <a:cubicBezTo>
                  <a:pt x="1073" y="3019"/>
                  <a:pt x="1204" y="3089"/>
                  <a:pt x="1364" y="3089"/>
                </a:cubicBezTo>
                <a:cubicBezTo>
                  <a:pt x="1379" y="3090"/>
                  <a:pt x="1393" y="3091"/>
                  <a:pt x="1408" y="3091"/>
                </a:cubicBezTo>
                <a:cubicBezTo>
                  <a:pt x="1543" y="3091"/>
                  <a:pt x="1677" y="3050"/>
                  <a:pt x="1785" y="2969"/>
                </a:cubicBezTo>
                <a:cubicBezTo>
                  <a:pt x="1815" y="3019"/>
                  <a:pt x="1855" y="3069"/>
                  <a:pt x="1906" y="3099"/>
                </a:cubicBezTo>
                <a:cubicBezTo>
                  <a:pt x="1895" y="3270"/>
                  <a:pt x="1886" y="3440"/>
                  <a:pt x="1886" y="3610"/>
                </a:cubicBezTo>
                <a:lnTo>
                  <a:pt x="1795" y="3640"/>
                </a:lnTo>
                <a:cubicBezTo>
                  <a:pt x="1758" y="3654"/>
                  <a:pt x="1718" y="3662"/>
                  <a:pt x="1680" y="3662"/>
                </a:cubicBezTo>
                <a:cubicBezTo>
                  <a:pt x="1635" y="3662"/>
                  <a:pt x="1592" y="3652"/>
                  <a:pt x="1554" y="3631"/>
                </a:cubicBezTo>
                <a:cubicBezTo>
                  <a:pt x="1497" y="3606"/>
                  <a:pt x="1433" y="3588"/>
                  <a:pt x="1362" y="3588"/>
                </a:cubicBezTo>
                <a:cubicBezTo>
                  <a:pt x="1346" y="3588"/>
                  <a:pt x="1330" y="3589"/>
                  <a:pt x="1314" y="3590"/>
                </a:cubicBezTo>
                <a:cubicBezTo>
                  <a:pt x="1164" y="3590"/>
                  <a:pt x="1033" y="3651"/>
                  <a:pt x="953" y="3740"/>
                </a:cubicBezTo>
                <a:cubicBezTo>
                  <a:pt x="910" y="3793"/>
                  <a:pt x="835" y="3823"/>
                  <a:pt x="758" y="3823"/>
                </a:cubicBezTo>
                <a:cubicBezTo>
                  <a:pt x="746" y="3823"/>
                  <a:pt x="734" y="3822"/>
                  <a:pt x="723" y="3821"/>
                </a:cubicBezTo>
                <a:lnTo>
                  <a:pt x="692" y="3821"/>
                </a:lnTo>
                <a:cubicBezTo>
                  <a:pt x="512" y="3821"/>
                  <a:pt x="371" y="3921"/>
                  <a:pt x="371" y="4041"/>
                </a:cubicBezTo>
                <a:lnTo>
                  <a:pt x="371" y="4052"/>
                </a:lnTo>
                <a:cubicBezTo>
                  <a:pt x="161" y="4072"/>
                  <a:pt x="1" y="4192"/>
                  <a:pt x="10" y="4342"/>
                </a:cubicBezTo>
                <a:cubicBezTo>
                  <a:pt x="30" y="4462"/>
                  <a:pt x="181" y="4583"/>
                  <a:pt x="371" y="4613"/>
                </a:cubicBezTo>
                <a:cubicBezTo>
                  <a:pt x="452" y="4633"/>
                  <a:pt x="522" y="4673"/>
                  <a:pt x="562" y="4723"/>
                </a:cubicBezTo>
                <a:cubicBezTo>
                  <a:pt x="612" y="4803"/>
                  <a:pt x="723" y="4854"/>
                  <a:pt x="853" y="4863"/>
                </a:cubicBezTo>
                <a:lnTo>
                  <a:pt x="863" y="4863"/>
                </a:lnTo>
                <a:cubicBezTo>
                  <a:pt x="933" y="4874"/>
                  <a:pt x="1013" y="4903"/>
                  <a:pt x="1053" y="4954"/>
                </a:cubicBezTo>
                <a:cubicBezTo>
                  <a:pt x="1124" y="5064"/>
                  <a:pt x="1274" y="5134"/>
                  <a:pt x="1434" y="5154"/>
                </a:cubicBezTo>
                <a:cubicBezTo>
                  <a:pt x="1505" y="5154"/>
                  <a:pt x="1565" y="5144"/>
                  <a:pt x="1625" y="5134"/>
                </a:cubicBezTo>
                <a:cubicBezTo>
                  <a:pt x="1671" y="5118"/>
                  <a:pt x="1719" y="5110"/>
                  <a:pt x="1768" y="5110"/>
                </a:cubicBezTo>
                <a:cubicBezTo>
                  <a:pt x="1836" y="5110"/>
                  <a:pt x="1906" y="5125"/>
                  <a:pt x="1976" y="5154"/>
                </a:cubicBezTo>
                <a:cubicBezTo>
                  <a:pt x="2026" y="5184"/>
                  <a:pt x="2076" y="5195"/>
                  <a:pt x="2136" y="5195"/>
                </a:cubicBezTo>
                <a:cubicBezTo>
                  <a:pt x="2150" y="5196"/>
                  <a:pt x="2164" y="5197"/>
                  <a:pt x="2178" y="5197"/>
                </a:cubicBezTo>
                <a:cubicBezTo>
                  <a:pt x="2367" y="5197"/>
                  <a:pt x="2497" y="5073"/>
                  <a:pt x="2497" y="4923"/>
                </a:cubicBezTo>
                <a:lnTo>
                  <a:pt x="2497" y="4914"/>
                </a:lnTo>
                <a:cubicBezTo>
                  <a:pt x="2527" y="4934"/>
                  <a:pt x="2567" y="4944"/>
                  <a:pt x="2617" y="4944"/>
                </a:cubicBezTo>
                <a:cubicBezTo>
                  <a:pt x="2677" y="5295"/>
                  <a:pt x="2978" y="5585"/>
                  <a:pt x="3329" y="5656"/>
                </a:cubicBezTo>
                <a:cubicBezTo>
                  <a:pt x="3365" y="5664"/>
                  <a:pt x="4155" y="5697"/>
                  <a:pt x="4350" y="5697"/>
                </a:cubicBezTo>
                <a:cubicBezTo>
                  <a:pt x="4373" y="5697"/>
                  <a:pt x="4388" y="5697"/>
                  <a:pt x="4392" y="5696"/>
                </a:cubicBezTo>
                <a:cubicBezTo>
                  <a:pt x="4522" y="5706"/>
                  <a:pt x="4613" y="5806"/>
                  <a:pt x="4602" y="5926"/>
                </a:cubicBezTo>
                <a:cubicBezTo>
                  <a:pt x="4582" y="6699"/>
                  <a:pt x="4553" y="7470"/>
                  <a:pt x="4522" y="8243"/>
                </a:cubicBezTo>
                <a:cubicBezTo>
                  <a:pt x="4633" y="8243"/>
                  <a:pt x="4753" y="8252"/>
                  <a:pt x="4873" y="8252"/>
                </a:cubicBezTo>
                <a:cubicBezTo>
                  <a:pt x="5003" y="8243"/>
                  <a:pt x="5134" y="8243"/>
                  <a:pt x="5264" y="8232"/>
                </a:cubicBezTo>
                <a:cubicBezTo>
                  <a:pt x="5355" y="7250"/>
                  <a:pt x="5404" y="6277"/>
                  <a:pt x="5415" y="5295"/>
                </a:cubicBezTo>
                <a:cubicBezTo>
                  <a:pt x="5415" y="5184"/>
                  <a:pt x="5495" y="5094"/>
                  <a:pt x="5595" y="5094"/>
                </a:cubicBezTo>
                <a:cubicBezTo>
                  <a:pt x="5856" y="5094"/>
                  <a:pt x="6086" y="4974"/>
                  <a:pt x="6247" y="4794"/>
                </a:cubicBezTo>
                <a:cubicBezTo>
                  <a:pt x="6297" y="4843"/>
                  <a:pt x="6357" y="4874"/>
                  <a:pt x="6438" y="4874"/>
                </a:cubicBezTo>
                <a:cubicBezTo>
                  <a:pt x="6467" y="4874"/>
                  <a:pt x="6498" y="4874"/>
                  <a:pt x="6527" y="4863"/>
                </a:cubicBezTo>
                <a:cubicBezTo>
                  <a:pt x="6547" y="4854"/>
                  <a:pt x="6567" y="4849"/>
                  <a:pt x="6586" y="4849"/>
                </a:cubicBezTo>
                <a:cubicBezTo>
                  <a:pt x="6625" y="4849"/>
                  <a:pt x="6661" y="4867"/>
                  <a:pt x="6688" y="4894"/>
                </a:cubicBezTo>
                <a:cubicBezTo>
                  <a:pt x="6748" y="4944"/>
                  <a:pt x="6818" y="4974"/>
                  <a:pt x="6908" y="4974"/>
                </a:cubicBezTo>
                <a:cubicBezTo>
                  <a:pt x="6959" y="4974"/>
                  <a:pt x="6999" y="4964"/>
                  <a:pt x="7049" y="4934"/>
                </a:cubicBezTo>
                <a:cubicBezTo>
                  <a:pt x="7074" y="4921"/>
                  <a:pt x="7103" y="4916"/>
                  <a:pt x="7131" y="4916"/>
                </a:cubicBezTo>
                <a:cubicBezTo>
                  <a:pt x="7171" y="4916"/>
                  <a:pt x="7210" y="4926"/>
                  <a:pt x="7240" y="4944"/>
                </a:cubicBezTo>
                <a:cubicBezTo>
                  <a:pt x="7290" y="4977"/>
                  <a:pt x="7347" y="4996"/>
                  <a:pt x="7405" y="4996"/>
                </a:cubicBezTo>
                <a:cubicBezTo>
                  <a:pt x="7417" y="4996"/>
                  <a:pt x="7428" y="4996"/>
                  <a:pt x="7440" y="4994"/>
                </a:cubicBezTo>
                <a:cubicBezTo>
                  <a:pt x="7570" y="4994"/>
                  <a:pt x="7681" y="4923"/>
                  <a:pt x="7751" y="4834"/>
                </a:cubicBezTo>
                <a:cubicBezTo>
                  <a:pt x="7801" y="4774"/>
                  <a:pt x="7871" y="4743"/>
                  <a:pt x="7951" y="4743"/>
                </a:cubicBezTo>
                <a:lnTo>
                  <a:pt x="7982" y="4743"/>
                </a:lnTo>
                <a:cubicBezTo>
                  <a:pt x="8122" y="4743"/>
                  <a:pt x="8252" y="4633"/>
                  <a:pt x="8252" y="4502"/>
                </a:cubicBezTo>
                <a:lnTo>
                  <a:pt x="8252" y="4493"/>
                </a:lnTo>
                <a:cubicBezTo>
                  <a:pt x="8432" y="4462"/>
                  <a:pt x="8573" y="4322"/>
                  <a:pt x="8563" y="4152"/>
                </a:cubicBezTo>
                <a:cubicBezTo>
                  <a:pt x="8563" y="4012"/>
                  <a:pt x="8432" y="3891"/>
                  <a:pt x="8272" y="3861"/>
                </a:cubicBezTo>
                <a:cubicBezTo>
                  <a:pt x="8202" y="3851"/>
                  <a:pt x="8142" y="3811"/>
                  <a:pt x="8111" y="3751"/>
                </a:cubicBezTo>
                <a:cubicBezTo>
                  <a:pt x="8062" y="3671"/>
                  <a:pt x="7971" y="3610"/>
                  <a:pt x="7861" y="3610"/>
                </a:cubicBezTo>
                <a:cubicBezTo>
                  <a:pt x="7791" y="3610"/>
                  <a:pt x="7730" y="3570"/>
                  <a:pt x="7701" y="3520"/>
                </a:cubicBezTo>
                <a:cubicBezTo>
                  <a:pt x="7630" y="3410"/>
                  <a:pt x="7510" y="3339"/>
                  <a:pt x="7370" y="3330"/>
                </a:cubicBezTo>
                <a:cubicBezTo>
                  <a:pt x="7309" y="3330"/>
                  <a:pt x="7260" y="3339"/>
                  <a:pt x="7209" y="3359"/>
                </a:cubicBezTo>
                <a:cubicBezTo>
                  <a:pt x="7189" y="3370"/>
                  <a:pt x="7169" y="3379"/>
                  <a:pt x="7139" y="3379"/>
                </a:cubicBezTo>
                <a:cubicBezTo>
                  <a:pt x="7129" y="3149"/>
                  <a:pt x="7119" y="2909"/>
                  <a:pt x="7099" y="2668"/>
                </a:cubicBezTo>
                <a:cubicBezTo>
                  <a:pt x="7119" y="2648"/>
                  <a:pt x="7139" y="2628"/>
                  <a:pt x="7159" y="2597"/>
                </a:cubicBezTo>
                <a:lnTo>
                  <a:pt x="7249" y="2628"/>
                </a:lnTo>
                <a:cubicBezTo>
                  <a:pt x="7282" y="2634"/>
                  <a:pt x="7315" y="2636"/>
                  <a:pt x="7346" y="2636"/>
                </a:cubicBezTo>
                <a:cubicBezTo>
                  <a:pt x="7476" y="2636"/>
                  <a:pt x="7588" y="2588"/>
                  <a:pt x="7661" y="2508"/>
                </a:cubicBezTo>
                <a:cubicBezTo>
                  <a:pt x="7702" y="2466"/>
                  <a:pt x="7758" y="2444"/>
                  <a:pt x="7822" y="2444"/>
                </a:cubicBezTo>
                <a:cubicBezTo>
                  <a:pt x="7850" y="2444"/>
                  <a:pt x="7880" y="2448"/>
                  <a:pt x="7911" y="2457"/>
                </a:cubicBezTo>
                <a:cubicBezTo>
                  <a:pt x="7921" y="2457"/>
                  <a:pt x="7931" y="2457"/>
                  <a:pt x="7931" y="2468"/>
                </a:cubicBezTo>
                <a:cubicBezTo>
                  <a:pt x="7957" y="2473"/>
                  <a:pt x="7983" y="2476"/>
                  <a:pt x="8008" y="2476"/>
                </a:cubicBezTo>
                <a:cubicBezTo>
                  <a:pt x="8163" y="2476"/>
                  <a:pt x="8281" y="2373"/>
                  <a:pt x="8272" y="2227"/>
                </a:cubicBezTo>
                <a:cubicBezTo>
                  <a:pt x="8262" y="2046"/>
                  <a:pt x="8091" y="1866"/>
                  <a:pt x="7911" y="1806"/>
                </a:cubicBezTo>
                <a:lnTo>
                  <a:pt x="7901" y="1806"/>
                </a:lnTo>
                <a:cubicBezTo>
                  <a:pt x="7811" y="1786"/>
                  <a:pt x="7730" y="1715"/>
                  <a:pt x="7681" y="1635"/>
                </a:cubicBezTo>
                <a:cubicBezTo>
                  <a:pt x="7621" y="1545"/>
                  <a:pt x="7520" y="1465"/>
                  <a:pt x="7410" y="1434"/>
                </a:cubicBezTo>
                <a:cubicBezTo>
                  <a:pt x="7390" y="1425"/>
                  <a:pt x="7360" y="1414"/>
                  <a:pt x="7340" y="1414"/>
                </a:cubicBezTo>
                <a:cubicBezTo>
                  <a:pt x="7249" y="1414"/>
                  <a:pt x="7139" y="1354"/>
                  <a:pt x="7079" y="1254"/>
                </a:cubicBezTo>
                <a:cubicBezTo>
                  <a:pt x="6999" y="1134"/>
                  <a:pt x="6879" y="1033"/>
                  <a:pt x="6748" y="993"/>
                </a:cubicBezTo>
                <a:cubicBezTo>
                  <a:pt x="6718" y="987"/>
                  <a:pt x="6690" y="983"/>
                  <a:pt x="6662" y="983"/>
                </a:cubicBezTo>
                <a:cubicBezTo>
                  <a:pt x="6606" y="983"/>
                  <a:pt x="6555" y="997"/>
                  <a:pt x="6507" y="1024"/>
                </a:cubicBezTo>
                <a:cubicBezTo>
                  <a:pt x="6489" y="1036"/>
                  <a:pt x="6468" y="1041"/>
                  <a:pt x="6445" y="1041"/>
                </a:cubicBezTo>
                <a:cubicBezTo>
                  <a:pt x="6391" y="1041"/>
                  <a:pt x="6329" y="1010"/>
                  <a:pt x="6287" y="953"/>
                </a:cubicBezTo>
                <a:cubicBezTo>
                  <a:pt x="6186" y="823"/>
                  <a:pt x="6057" y="723"/>
                  <a:pt x="5906" y="683"/>
                </a:cubicBezTo>
                <a:cubicBezTo>
                  <a:pt x="5886" y="683"/>
                  <a:pt x="5866" y="672"/>
                  <a:pt x="5836" y="672"/>
                </a:cubicBezTo>
                <a:cubicBezTo>
                  <a:pt x="5736" y="663"/>
                  <a:pt x="5645" y="603"/>
                  <a:pt x="5585" y="502"/>
                </a:cubicBezTo>
                <a:cubicBezTo>
                  <a:pt x="5465" y="302"/>
                  <a:pt x="5284" y="151"/>
                  <a:pt x="5084" y="111"/>
                </a:cubicBezTo>
                <a:cubicBezTo>
                  <a:pt x="5054" y="105"/>
                  <a:pt x="5025" y="102"/>
                  <a:pt x="4996" y="102"/>
                </a:cubicBezTo>
                <a:cubicBezTo>
                  <a:pt x="4876" y="102"/>
                  <a:pt x="4761" y="149"/>
                  <a:pt x="4673" y="222"/>
                </a:cubicBezTo>
                <a:cubicBezTo>
                  <a:pt x="4641" y="245"/>
                  <a:pt x="4603" y="257"/>
                  <a:pt x="4565" y="257"/>
                </a:cubicBezTo>
                <a:cubicBezTo>
                  <a:pt x="4507" y="257"/>
                  <a:pt x="4449" y="230"/>
                  <a:pt x="4412" y="182"/>
                </a:cubicBezTo>
                <a:cubicBezTo>
                  <a:pt x="4328" y="69"/>
                  <a:pt x="4199" y="0"/>
                  <a:pt x="4068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2" name="Google Shape;37;p5">
            <a:extLst>
              <a:ext uri="{FF2B5EF4-FFF2-40B4-BE49-F238E27FC236}">
                <a16:creationId xmlns:a16="http://schemas.microsoft.com/office/drawing/2014/main" id="{0C0A96BF-334C-A5D3-A650-41D40A9078CA}"/>
              </a:ext>
            </a:extLst>
          </p:cNvPr>
          <p:cNvSpPr>
            <a:spLocks/>
          </p:cNvSpPr>
          <p:nvPr/>
        </p:nvSpPr>
        <p:spPr bwMode="auto">
          <a:xfrm>
            <a:off x="1281113" y="474663"/>
            <a:ext cx="458787" cy="225425"/>
          </a:xfrm>
          <a:custGeom>
            <a:avLst/>
            <a:gdLst>
              <a:gd name="T0" fmla="*/ 1930 w 2588"/>
              <a:gd name="T1" fmla="*/ 1 h 1277"/>
              <a:gd name="T2" fmla="*/ 1770 w 2588"/>
              <a:gd name="T3" fmla="*/ 42 h 1277"/>
              <a:gd name="T4" fmla="*/ 1329 w 2588"/>
              <a:gd name="T5" fmla="*/ 895 h 1277"/>
              <a:gd name="T6" fmla="*/ 1305 w 2588"/>
              <a:gd name="T7" fmla="*/ 897 h 1277"/>
              <a:gd name="T8" fmla="*/ 1128 w 2588"/>
              <a:gd name="T9" fmla="*/ 644 h 1277"/>
              <a:gd name="T10" fmla="*/ 758 w 2588"/>
              <a:gd name="T11" fmla="*/ 62 h 1277"/>
              <a:gd name="T12" fmla="*/ 695 w 2588"/>
              <a:gd name="T13" fmla="*/ 56 h 1277"/>
              <a:gd name="T14" fmla="*/ 66 w 2588"/>
              <a:gd name="T15" fmla="*/ 514 h 1277"/>
              <a:gd name="T16" fmla="*/ 107 w 2588"/>
              <a:gd name="T17" fmla="*/ 535 h 1277"/>
              <a:gd name="T18" fmla="*/ 625 w 2588"/>
              <a:gd name="T19" fmla="*/ 277 h 1277"/>
              <a:gd name="T20" fmla="*/ 747 w 2588"/>
              <a:gd name="T21" fmla="*/ 313 h 1277"/>
              <a:gd name="T22" fmla="*/ 1299 w 2588"/>
              <a:gd name="T23" fmla="*/ 1276 h 1277"/>
              <a:gd name="T24" fmla="*/ 1309 w 2588"/>
              <a:gd name="T25" fmla="*/ 1276 h 1277"/>
              <a:gd name="T26" fmla="*/ 1881 w 2588"/>
              <a:gd name="T27" fmla="*/ 333 h 1277"/>
              <a:gd name="T28" fmla="*/ 2060 w 2588"/>
              <a:gd name="T29" fmla="*/ 276 h 1277"/>
              <a:gd name="T30" fmla="*/ 2515 w 2588"/>
              <a:gd name="T31" fmla="*/ 498 h 1277"/>
              <a:gd name="T32" fmla="*/ 2563 w 2588"/>
              <a:gd name="T33" fmla="*/ 454 h 1277"/>
              <a:gd name="T34" fmla="*/ 1930 w 2588"/>
              <a:gd name="T35" fmla="*/ 1 h 12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88" h="1277" extrusionOk="0">
                <a:moveTo>
                  <a:pt x="1930" y="1"/>
                </a:moveTo>
                <a:cubicBezTo>
                  <a:pt x="1875" y="1"/>
                  <a:pt x="1821" y="13"/>
                  <a:pt x="1770" y="42"/>
                </a:cubicBezTo>
                <a:cubicBezTo>
                  <a:pt x="1449" y="223"/>
                  <a:pt x="1420" y="875"/>
                  <a:pt x="1329" y="895"/>
                </a:cubicBezTo>
                <a:cubicBezTo>
                  <a:pt x="1321" y="896"/>
                  <a:pt x="1313" y="897"/>
                  <a:pt x="1305" y="897"/>
                </a:cubicBezTo>
                <a:cubicBezTo>
                  <a:pt x="1223" y="897"/>
                  <a:pt x="1193" y="800"/>
                  <a:pt x="1128" y="644"/>
                </a:cubicBezTo>
                <a:cubicBezTo>
                  <a:pt x="1059" y="474"/>
                  <a:pt x="1059" y="113"/>
                  <a:pt x="758" y="62"/>
                </a:cubicBezTo>
                <a:cubicBezTo>
                  <a:pt x="738" y="58"/>
                  <a:pt x="717" y="56"/>
                  <a:pt x="695" y="56"/>
                </a:cubicBezTo>
                <a:cubicBezTo>
                  <a:pt x="397" y="56"/>
                  <a:pt x="1" y="420"/>
                  <a:pt x="66" y="514"/>
                </a:cubicBezTo>
                <a:cubicBezTo>
                  <a:pt x="76" y="529"/>
                  <a:pt x="90" y="535"/>
                  <a:pt x="107" y="535"/>
                </a:cubicBezTo>
                <a:cubicBezTo>
                  <a:pt x="210" y="535"/>
                  <a:pt x="420" y="277"/>
                  <a:pt x="625" y="277"/>
                </a:cubicBezTo>
                <a:cubicBezTo>
                  <a:pt x="666" y="277"/>
                  <a:pt x="707" y="288"/>
                  <a:pt x="747" y="313"/>
                </a:cubicBezTo>
                <a:cubicBezTo>
                  <a:pt x="1025" y="472"/>
                  <a:pt x="1038" y="1276"/>
                  <a:pt x="1299" y="1276"/>
                </a:cubicBezTo>
                <a:cubicBezTo>
                  <a:pt x="1302" y="1276"/>
                  <a:pt x="1306" y="1276"/>
                  <a:pt x="1309" y="1276"/>
                </a:cubicBezTo>
                <a:cubicBezTo>
                  <a:pt x="1580" y="1245"/>
                  <a:pt x="1520" y="574"/>
                  <a:pt x="1881" y="333"/>
                </a:cubicBezTo>
                <a:cubicBezTo>
                  <a:pt x="1944" y="292"/>
                  <a:pt x="2003" y="276"/>
                  <a:pt x="2060" y="276"/>
                </a:cubicBezTo>
                <a:cubicBezTo>
                  <a:pt x="2268" y="276"/>
                  <a:pt x="2430" y="498"/>
                  <a:pt x="2515" y="498"/>
                </a:cubicBezTo>
                <a:cubicBezTo>
                  <a:pt x="2535" y="498"/>
                  <a:pt x="2551" y="485"/>
                  <a:pt x="2563" y="454"/>
                </a:cubicBezTo>
                <a:cubicBezTo>
                  <a:pt x="2588" y="386"/>
                  <a:pt x="2239" y="1"/>
                  <a:pt x="193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3" name="Google Shape;38;p5">
            <a:extLst>
              <a:ext uri="{FF2B5EF4-FFF2-40B4-BE49-F238E27FC236}">
                <a16:creationId xmlns:a16="http://schemas.microsoft.com/office/drawing/2014/main" id="{2FAD283B-E93D-83B8-F76B-54BC6431D4C2}"/>
              </a:ext>
            </a:extLst>
          </p:cNvPr>
          <p:cNvSpPr>
            <a:spLocks/>
          </p:cNvSpPr>
          <p:nvPr/>
        </p:nvSpPr>
        <p:spPr bwMode="auto">
          <a:xfrm>
            <a:off x="3014663" y="320675"/>
            <a:ext cx="730250" cy="225425"/>
          </a:xfrm>
          <a:custGeom>
            <a:avLst/>
            <a:gdLst>
              <a:gd name="T0" fmla="*/ 4372 w 8694"/>
              <a:gd name="T1" fmla="*/ 1 h 2688"/>
              <a:gd name="T2" fmla="*/ 3038 w 8694"/>
              <a:gd name="T3" fmla="*/ 1284 h 2688"/>
              <a:gd name="T4" fmla="*/ 2331 w 8694"/>
              <a:gd name="T5" fmla="*/ 979 h 2688"/>
              <a:gd name="T6" fmla="*/ 2106 w 8694"/>
              <a:gd name="T7" fmla="*/ 1003 h 2688"/>
              <a:gd name="T8" fmla="*/ 1494 w 8694"/>
              <a:gd name="T9" fmla="*/ 1805 h 2688"/>
              <a:gd name="T10" fmla="*/ 912 w 8694"/>
              <a:gd name="T11" fmla="*/ 1582 h 2688"/>
              <a:gd name="T12" fmla="*/ 131 w 8694"/>
              <a:gd name="T13" fmla="*/ 1995 h 2688"/>
              <a:gd name="T14" fmla="*/ 111 w 8694"/>
              <a:gd name="T15" fmla="*/ 2617 h 2688"/>
              <a:gd name="T16" fmla="*/ 557 w 8694"/>
              <a:gd name="T17" fmla="*/ 2688 h 2688"/>
              <a:gd name="T18" fmla="*/ 623 w 8694"/>
              <a:gd name="T19" fmla="*/ 2688 h 2688"/>
              <a:gd name="T20" fmla="*/ 5610 w 8694"/>
              <a:gd name="T21" fmla="*/ 2627 h 2688"/>
              <a:gd name="T22" fmla="*/ 7540 w 8694"/>
              <a:gd name="T23" fmla="*/ 2648 h 2688"/>
              <a:gd name="T24" fmla="*/ 8203 w 8694"/>
              <a:gd name="T25" fmla="*/ 2682 h 2688"/>
              <a:gd name="T26" fmla="*/ 8452 w 8694"/>
              <a:gd name="T27" fmla="*/ 2657 h 2688"/>
              <a:gd name="T28" fmla="*/ 8613 w 8694"/>
              <a:gd name="T29" fmla="*/ 2156 h 2688"/>
              <a:gd name="T30" fmla="*/ 8171 w 8694"/>
              <a:gd name="T31" fmla="*/ 1828 h 2688"/>
              <a:gd name="T32" fmla="*/ 7791 w 8694"/>
              <a:gd name="T33" fmla="*/ 1986 h 2688"/>
              <a:gd name="T34" fmla="*/ 7561 w 8694"/>
              <a:gd name="T35" fmla="*/ 1013 h 2688"/>
              <a:gd name="T36" fmla="*/ 6743 w 8694"/>
              <a:gd name="T37" fmla="*/ 620 h 2688"/>
              <a:gd name="T38" fmla="*/ 6658 w 8694"/>
              <a:gd name="T39" fmla="*/ 622 h 2688"/>
              <a:gd name="T40" fmla="*/ 5696 w 8694"/>
              <a:gd name="T41" fmla="*/ 1284 h 2688"/>
              <a:gd name="T42" fmla="*/ 4372 w 8694"/>
              <a:gd name="T43" fmla="*/ 1 h 2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94" h="2688" extrusionOk="0">
                <a:moveTo>
                  <a:pt x="4372" y="1"/>
                </a:moveTo>
                <a:cubicBezTo>
                  <a:pt x="3690" y="1"/>
                  <a:pt x="3058" y="602"/>
                  <a:pt x="3038" y="1284"/>
                </a:cubicBezTo>
                <a:cubicBezTo>
                  <a:pt x="2829" y="1074"/>
                  <a:pt x="2584" y="979"/>
                  <a:pt x="2331" y="979"/>
                </a:cubicBezTo>
                <a:cubicBezTo>
                  <a:pt x="2257" y="979"/>
                  <a:pt x="2181" y="987"/>
                  <a:pt x="2106" y="1003"/>
                </a:cubicBezTo>
                <a:cubicBezTo>
                  <a:pt x="1775" y="1063"/>
                  <a:pt x="1414" y="1485"/>
                  <a:pt x="1494" y="1805"/>
                </a:cubicBezTo>
                <a:cubicBezTo>
                  <a:pt x="1326" y="1653"/>
                  <a:pt x="1119" y="1582"/>
                  <a:pt x="912" y="1582"/>
                </a:cubicBezTo>
                <a:cubicBezTo>
                  <a:pt x="613" y="1582"/>
                  <a:pt x="314" y="1729"/>
                  <a:pt x="131" y="1995"/>
                </a:cubicBezTo>
                <a:cubicBezTo>
                  <a:pt x="41" y="2136"/>
                  <a:pt x="1" y="2497"/>
                  <a:pt x="111" y="2617"/>
                </a:cubicBezTo>
                <a:cubicBezTo>
                  <a:pt x="175" y="2682"/>
                  <a:pt x="430" y="2688"/>
                  <a:pt x="557" y="2688"/>
                </a:cubicBezTo>
                <a:cubicBezTo>
                  <a:pt x="588" y="2688"/>
                  <a:pt x="611" y="2688"/>
                  <a:pt x="623" y="2688"/>
                </a:cubicBezTo>
                <a:cubicBezTo>
                  <a:pt x="864" y="2680"/>
                  <a:pt x="3428" y="2627"/>
                  <a:pt x="5610" y="2627"/>
                </a:cubicBezTo>
                <a:cubicBezTo>
                  <a:pt x="6327" y="2627"/>
                  <a:pt x="7002" y="2633"/>
                  <a:pt x="7540" y="2648"/>
                </a:cubicBezTo>
                <a:cubicBezTo>
                  <a:pt x="7695" y="2648"/>
                  <a:pt x="7976" y="2682"/>
                  <a:pt x="8203" y="2682"/>
                </a:cubicBezTo>
                <a:cubicBezTo>
                  <a:pt x="8301" y="2682"/>
                  <a:pt x="8389" y="2675"/>
                  <a:pt x="8452" y="2657"/>
                </a:cubicBezTo>
                <a:cubicBezTo>
                  <a:pt x="8653" y="2597"/>
                  <a:pt x="8693" y="2356"/>
                  <a:pt x="8613" y="2156"/>
                </a:cubicBezTo>
                <a:cubicBezTo>
                  <a:pt x="8525" y="1920"/>
                  <a:pt x="8347" y="1828"/>
                  <a:pt x="8171" y="1828"/>
                </a:cubicBezTo>
                <a:cubicBezTo>
                  <a:pt x="8025" y="1828"/>
                  <a:pt x="7881" y="1890"/>
                  <a:pt x="7791" y="1986"/>
                </a:cubicBezTo>
                <a:cubicBezTo>
                  <a:pt x="7881" y="1625"/>
                  <a:pt x="7801" y="1314"/>
                  <a:pt x="7561" y="1013"/>
                </a:cubicBezTo>
                <a:cubicBezTo>
                  <a:pt x="7347" y="735"/>
                  <a:pt x="7083" y="620"/>
                  <a:pt x="6743" y="620"/>
                </a:cubicBezTo>
                <a:cubicBezTo>
                  <a:pt x="6715" y="620"/>
                  <a:pt x="6687" y="621"/>
                  <a:pt x="6658" y="622"/>
                </a:cubicBezTo>
                <a:cubicBezTo>
                  <a:pt x="6277" y="632"/>
                  <a:pt x="5896" y="903"/>
                  <a:pt x="5696" y="1284"/>
                </a:cubicBezTo>
                <a:cubicBezTo>
                  <a:pt x="5676" y="612"/>
                  <a:pt x="5054" y="1"/>
                  <a:pt x="4372" y="1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4" name="Google Shape;39;p5">
            <a:extLst>
              <a:ext uri="{FF2B5EF4-FFF2-40B4-BE49-F238E27FC236}">
                <a16:creationId xmlns:a16="http://schemas.microsoft.com/office/drawing/2014/main" id="{980E794B-04C4-0DAB-325E-7CB1CEAE534D}"/>
              </a:ext>
            </a:extLst>
          </p:cNvPr>
          <p:cNvSpPr>
            <a:spLocks/>
          </p:cNvSpPr>
          <p:nvPr/>
        </p:nvSpPr>
        <p:spPr bwMode="auto">
          <a:xfrm>
            <a:off x="11271250" y="3197225"/>
            <a:ext cx="730250" cy="225425"/>
          </a:xfrm>
          <a:custGeom>
            <a:avLst/>
            <a:gdLst>
              <a:gd name="T0" fmla="*/ 4372 w 8694"/>
              <a:gd name="T1" fmla="*/ 1 h 2688"/>
              <a:gd name="T2" fmla="*/ 3038 w 8694"/>
              <a:gd name="T3" fmla="*/ 1284 h 2688"/>
              <a:gd name="T4" fmla="*/ 2331 w 8694"/>
              <a:gd name="T5" fmla="*/ 979 h 2688"/>
              <a:gd name="T6" fmla="*/ 2106 w 8694"/>
              <a:gd name="T7" fmla="*/ 1003 h 2688"/>
              <a:gd name="T8" fmla="*/ 1494 w 8694"/>
              <a:gd name="T9" fmla="*/ 1805 h 2688"/>
              <a:gd name="T10" fmla="*/ 912 w 8694"/>
              <a:gd name="T11" fmla="*/ 1582 h 2688"/>
              <a:gd name="T12" fmla="*/ 131 w 8694"/>
              <a:gd name="T13" fmla="*/ 1995 h 2688"/>
              <a:gd name="T14" fmla="*/ 111 w 8694"/>
              <a:gd name="T15" fmla="*/ 2617 h 2688"/>
              <a:gd name="T16" fmla="*/ 557 w 8694"/>
              <a:gd name="T17" fmla="*/ 2688 h 2688"/>
              <a:gd name="T18" fmla="*/ 623 w 8694"/>
              <a:gd name="T19" fmla="*/ 2688 h 2688"/>
              <a:gd name="T20" fmla="*/ 5610 w 8694"/>
              <a:gd name="T21" fmla="*/ 2627 h 2688"/>
              <a:gd name="T22" fmla="*/ 7540 w 8694"/>
              <a:gd name="T23" fmla="*/ 2648 h 2688"/>
              <a:gd name="T24" fmla="*/ 8203 w 8694"/>
              <a:gd name="T25" fmla="*/ 2682 h 2688"/>
              <a:gd name="T26" fmla="*/ 8452 w 8694"/>
              <a:gd name="T27" fmla="*/ 2657 h 2688"/>
              <a:gd name="T28" fmla="*/ 8613 w 8694"/>
              <a:gd name="T29" fmla="*/ 2156 h 2688"/>
              <a:gd name="T30" fmla="*/ 8171 w 8694"/>
              <a:gd name="T31" fmla="*/ 1828 h 2688"/>
              <a:gd name="T32" fmla="*/ 7791 w 8694"/>
              <a:gd name="T33" fmla="*/ 1986 h 2688"/>
              <a:gd name="T34" fmla="*/ 7561 w 8694"/>
              <a:gd name="T35" fmla="*/ 1013 h 2688"/>
              <a:gd name="T36" fmla="*/ 6743 w 8694"/>
              <a:gd name="T37" fmla="*/ 620 h 2688"/>
              <a:gd name="T38" fmla="*/ 6658 w 8694"/>
              <a:gd name="T39" fmla="*/ 622 h 2688"/>
              <a:gd name="T40" fmla="*/ 5696 w 8694"/>
              <a:gd name="T41" fmla="*/ 1284 h 2688"/>
              <a:gd name="T42" fmla="*/ 4372 w 8694"/>
              <a:gd name="T43" fmla="*/ 1 h 2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94" h="2688" extrusionOk="0">
                <a:moveTo>
                  <a:pt x="4372" y="1"/>
                </a:moveTo>
                <a:cubicBezTo>
                  <a:pt x="3690" y="1"/>
                  <a:pt x="3058" y="602"/>
                  <a:pt x="3038" y="1284"/>
                </a:cubicBezTo>
                <a:cubicBezTo>
                  <a:pt x="2829" y="1074"/>
                  <a:pt x="2584" y="979"/>
                  <a:pt x="2331" y="979"/>
                </a:cubicBezTo>
                <a:cubicBezTo>
                  <a:pt x="2257" y="979"/>
                  <a:pt x="2181" y="987"/>
                  <a:pt x="2106" y="1003"/>
                </a:cubicBezTo>
                <a:cubicBezTo>
                  <a:pt x="1775" y="1063"/>
                  <a:pt x="1414" y="1485"/>
                  <a:pt x="1494" y="1805"/>
                </a:cubicBezTo>
                <a:cubicBezTo>
                  <a:pt x="1326" y="1653"/>
                  <a:pt x="1119" y="1582"/>
                  <a:pt x="912" y="1582"/>
                </a:cubicBezTo>
                <a:cubicBezTo>
                  <a:pt x="613" y="1582"/>
                  <a:pt x="314" y="1729"/>
                  <a:pt x="131" y="1995"/>
                </a:cubicBezTo>
                <a:cubicBezTo>
                  <a:pt x="41" y="2136"/>
                  <a:pt x="1" y="2497"/>
                  <a:pt x="111" y="2617"/>
                </a:cubicBezTo>
                <a:cubicBezTo>
                  <a:pt x="175" y="2682"/>
                  <a:pt x="430" y="2688"/>
                  <a:pt x="557" y="2688"/>
                </a:cubicBezTo>
                <a:cubicBezTo>
                  <a:pt x="588" y="2688"/>
                  <a:pt x="611" y="2688"/>
                  <a:pt x="623" y="2688"/>
                </a:cubicBezTo>
                <a:cubicBezTo>
                  <a:pt x="864" y="2680"/>
                  <a:pt x="3428" y="2627"/>
                  <a:pt x="5610" y="2627"/>
                </a:cubicBezTo>
                <a:cubicBezTo>
                  <a:pt x="6327" y="2627"/>
                  <a:pt x="7002" y="2633"/>
                  <a:pt x="7540" y="2648"/>
                </a:cubicBezTo>
                <a:cubicBezTo>
                  <a:pt x="7695" y="2648"/>
                  <a:pt x="7976" y="2682"/>
                  <a:pt x="8203" y="2682"/>
                </a:cubicBezTo>
                <a:cubicBezTo>
                  <a:pt x="8301" y="2682"/>
                  <a:pt x="8389" y="2675"/>
                  <a:pt x="8452" y="2657"/>
                </a:cubicBezTo>
                <a:cubicBezTo>
                  <a:pt x="8653" y="2597"/>
                  <a:pt x="8693" y="2356"/>
                  <a:pt x="8613" y="2156"/>
                </a:cubicBezTo>
                <a:cubicBezTo>
                  <a:pt x="8525" y="1920"/>
                  <a:pt x="8347" y="1828"/>
                  <a:pt x="8171" y="1828"/>
                </a:cubicBezTo>
                <a:cubicBezTo>
                  <a:pt x="8025" y="1828"/>
                  <a:pt x="7881" y="1890"/>
                  <a:pt x="7791" y="1986"/>
                </a:cubicBezTo>
                <a:cubicBezTo>
                  <a:pt x="7881" y="1625"/>
                  <a:pt x="7801" y="1314"/>
                  <a:pt x="7561" y="1013"/>
                </a:cubicBezTo>
                <a:cubicBezTo>
                  <a:pt x="7347" y="735"/>
                  <a:pt x="7083" y="620"/>
                  <a:pt x="6743" y="620"/>
                </a:cubicBezTo>
                <a:cubicBezTo>
                  <a:pt x="6715" y="620"/>
                  <a:pt x="6687" y="621"/>
                  <a:pt x="6658" y="622"/>
                </a:cubicBezTo>
                <a:cubicBezTo>
                  <a:pt x="6277" y="632"/>
                  <a:pt x="5896" y="903"/>
                  <a:pt x="5696" y="1284"/>
                </a:cubicBezTo>
                <a:cubicBezTo>
                  <a:pt x="5676" y="612"/>
                  <a:pt x="5054" y="1"/>
                  <a:pt x="4372" y="1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5" name="Google Shape;40;p5">
            <a:extLst>
              <a:ext uri="{FF2B5EF4-FFF2-40B4-BE49-F238E27FC236}">
                <a16:creationId xmlns:a16="http://schemas.microsoft.com/office/drawing/2014/main" id="{9B6C2338-15A3-9356-8209-2DB15DCEE02A}"/>
              </a:ext>
            </a:extLst>
          </p:cNvPr>
          <p:cNvSpPr>
            <a:spLocks/>
          </p:cNvSpPr>
          <p:nvPr/>
        </p:nvSpPr>
        <p:spPr bwMode="auto">
          <a:xfrm>
            <a:off x="103188" y="2600325"/>
            <a:ext cx="730250" cy="227013"/>
          </a:xfrm>
          <a:custGeom>
            <a:avLst/>
            <a:gdLst>
              <a:gd name="T0" fmla="*/ 4372 w 8694"/>
              <a:gd name="T1" fmla="*/ 1 h 2688"/>
              <a:gd name="T2" fmla="*/ 3038 w 8694"/>
              <a:gd name="T3" fmla="*/ 1284 h 2688"/>
              <a:gd name="T4" fmla="*/ 2331 w 8694"/>
              <a:gd name="T5" fmla="*/ 979 h 2688"/>
              <a:gd name="T6" fmla="*/ 2106 w 8694"/>
              <a:gd name="T7" fmla="*/ 1003 h 2688"/>
              <a:gd name="T8" fmla="*/ 1494 w 8694"/>
              <a:gd name="T9" fmla="*/ 1805 h 2688"/>
              <a:gd name="T10" fmla="*/ 912 w 8694"/>
              <a:gd name="T11" fmla="*/ 1582 h 2688"/>
              <a:gd name="T12" fmla="*/ 131 w 8694"/>
              <a:gd name="T13" fmla="*/ 1995 h 2688"/>
              <a:gd name="T14" fmla="*/ 111 w 8694"/>
              <a:gd name="T15" fmla="*/ 2617 h 2688"/>
              <a:gd name="T16" fmla="*/ 557 w 8694"/>
              <a:gd name="T17" fmla="*/ 2688 h 2688"/>
              <a:gd name="T18" fmla="*/ 623 w 8694"/>
              <a:gd name="T19" fmla="*/ 2688 h 2688"/>
              <a:gd name="T20" fmla="*/ 5610 w 8694"/>
              <a:gd name="T21" fmla="*/ 2627 h 2688"/>
              <a:gd name="T22" fmla="*/ 7540 w 8694"/>
              <a:gd name="T23" fmla="*/ 2648 h 2688"/>
              <a:gd name="T24" fmla="*/ 8203 w 8694"/>
              <a:gd name="T25" fmla="*/ 2682 h 2688"/>
              <a:gd name="T26" fmla="*/ 8452 w 8694"/>
              <a:gd name="T27" fmla="*/ 2657 h 2688"/>
              <a:gd name="T28" fmla="*/ 8613 w 8694"/>
              <a:gd name="T29" fmla="*/ 2156 h 2688"/>
              <a:gd name="T30" fmla="*/ 8171 w 8694"/>
              <a:gd name="T31" fmla="*/ 1828 h 2688"/>
              <a:gd name="T32" fmla="*/ 7791 w 8694"/>
              <a:gd name="T33" fmla="*/ 1986 h 2688"/>
              <a:gd name="T34" fmla="*/ 7561 w 8694"/>
              <a:gd name="T35" fmla="*/ 1013 h 2688"/>
              <a:gd name="T36" fmla="*/ 6743 w 8694"/>
              <a:gd name="T37" fmla="*/ 620 h 2688"/>
              <a:gd name="T38" fmla="*/ 6658 w 8694"/>
              <a:gd name="T39" fmla="*/ 622 h 2688"/>
              <a:gd name="T40" fmla="*/ 5696 w 8694"/>
              <a:gd name="T41" fmla="*/ 1284 h 2688"/>
              <a:gd name="T42" fmla="*/ 4372 w 8694"/>
              <a:gd name="T43" fmla="*/ 1 h 2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94" h="2688" extrusionOk="0">
                <a:moveTo>
                  <a:pt x="4372" y="1"/>
                </a:moveTo>
                <a:cubicBezTo>
                  <a:pt x="3690" y="1"/>
                  <a:pt x="3058" y="602"/>
                  <a:pt x="3038" y="1284"/>
                </a:cubicBezTo>
                <a:cubicBezTo>
                  <a:pt x="2829" y="1074"/>
                  <a:pt x="2584" y="979"/>
                  <a:pt x="2331" y="979"/>
                </a:cubicBezTo>
                <a:cubicBezTo>
                  <a:pt x="2257" y="979"/>
                  <a:pt x="2181" y="987"/>
                  <a:pt x="2106" y="1003"/>
                </a:cubicBezTo>
                <a:cubicBezTo>
                  <a:pt x="1775" y="1063"/>
                  <a:pt x="1414" y="1485"/>
                  <a:pt x="1494" y="1805"/>
                </a:cubicBezTo>
                <a:cubicBezTo>
                  <a:pt x="1326" y="1653"/>
                  <a:pt x="1119" y="1582"/>
                  <a:pt x="912" y="1582"/>
                </a:cubicBezTo>
                <a:cubicBezTo>
                  <a:pt x="613" y="1582"/>
                  <a:pt x="314" y="1729"/>
                  <a:pt x="131" y="1995"/>
                </a:cubicBezTo>
                <a:cubicBezTo>
                  <a:pt x="41" y="2136"/>
                  <a:pt x="1" y="2497"/>
                  <a:pt x="111" y="2617"/>
                </a:cubicBezTo>
                <a:cubicBezTo>
                  <a:pt x="175" y="2682"/>
                  <a:pt x="430" y="2688"/>
                  <a:pt x="557" y="2688"/>
                </a:cubicBezTo>
                <a:cubicBezTo>
                  <a:pt x="588" y="2688"/>
                  <a:pt x="611" y="2688"/>
                  <a:pt x="623" y="2688"/>
                </a:cubicBezTo>
                <a:cubicBezTo>
                  <a:pt x="864" y="2680"/>
                  <a:pt x="3428" y="2627"/>
                  <a:pt x="5610" y="2627"/>
                </a:cubicBezTo>
                <a:cubicBezTo>
                  <a:pt x="6327" y="2627"/>
                  <a:pt x="7002" y="2633"/>
                  <a:pt x="7540" y="2648"/>
                </a:cubicBezTo>
                <a:cubicBezTo>
                  <a:pt x="7695" y="2648"/>
                  <a:pt x="7976" y="2682"/>
                  <a:pt x="8203" y="2682"/>
                </a:cubicBezTo>
                <a:cubicBezTo>
                  <a:pt x="8301" y="2682"/>
                  <a:pt x="8389" y="2675"/>
                  <a:pt x="8452" y="2657"/>
                </a:cubicBezTo>
                <a:cubicBezTo>
                  <a:pt x="8653" y="2597"/>
                  <a:pt x="8693" y="2356"/>
                  <a:pt x="8613" y="2156"/>
                </a:cubicBezTo>
                <a:cubicBezTo>
                  <a:pt x="8525" y="1920"/>
                  <a:pt x="8347" y="1828"/>
                  <a:pt x="8171" y="1828"/>
                </a:cubicBezTo>
                <a:cubicBezTo>
                  <a:pt x="8025" y="1828"/>
                  <a:pt x="7881" y="1890"/>
                  <a:pt x="7791" y="1986"/>
                </a:cubicBezTo>
                <a:cubicBezTo>
                  <a:pt x="7881" y="1625"/>
                  <a:pt x="7801" y="1314"/>
                  <a:pt x="7561" y="1013"/>
                </a:cubicBezTo>
                <a:cubicBezTo>
                  <a:pt x="7347" y="735"/>
                  <a:pt x="7083" y="620"/>
                  <a:pt x="6743" y="620"/>
                </a:cubicBezTo>
                <a:cubicBezTo>
                  <a:pt x="6715" y="620"/>
                  <a:pt x="6687" y="621"/>
                  <a:pt x="6658" y="622"/>
                </a:cubicBezTo>
                <a:cubicBezTo>
                  <a:pt x="6277" y="632"/>
                  <a:pt x="5896" y="903"/>
                  <a:pt x="5696" y="1284"/>
                </a:cubicBezTo>
                <a:cubicBezTo>
                  <a:pt x="5676" y="612"/>
                  <a:pt x="5054" y="1"/>
                  <a:pt x="4372" y="1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22" name="Google Shape;22;p5"/>
          <p:cNvSpPr txBox="1">
            <a:spLocks noGrp="1"/>
          </p:cNvSpPr>
          <p:nvPr>
            <p:ph type="subTitle" idx="1"/>
          </p:nvPr>
        </p:nvSpPr>
        <p:spPr>
          <a:xfrm>
            <a:off x="1523933" y="3277333"/>
            <a:ext cx="4321600" cy="694800"/>
          </a:xfrm>
          <a:prstGeom prst="rect">
            <a:avLst/>
          </a:prstGeom>
        </p:spPr>
        <p:txBody>
          <a:bodyPr anchor="b"/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3" name="Google Shape;23;p5"/>
          <p:cNvSpPr txBox="1">
            <a:spLocks noGrp="1"/>
          </p:cNvSpPr>
          <p:nvPr>
            <p:ph type="subTitle" idx="2"/>
          </p:nvPr>
        </p:nvSpPr>
        <p:spPr>
          <a:xfrm>
            <a:off x="6346461" y="3277333"/>
            <a:ext cx="4321600" cy="694800"/>
          </a:xfrm>
          <a:prstGeom prst="rect">
            <a:avLst/>
          </a:prstGeom>
        </p:spPr>
        <p:txBody>
          <a:bodyPr anchor="b"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4" name="Google Shape;24;p5"/>
          <p:cNvSpPr txBox="1">
            <a:spLocks noGrp="1"/>
          </p:cNvSpPr>
          <p:nvPr>
            <p:ph type="subTitle" idx="3"/>
          </p:nvPr>
        </p:nvSpPr>
        <p:spPr>
          <a:xfrm>
            <a:off x="1523933" y="3839467"/>
            <a:ext cx="4321600" cy="13704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" name="Google Shape;25;p5"/>
          <p:cNvSpPr txBox="1">
            <a:spLocks noGrp="1"/>
          </p:cNvSpPr>
          <p:nvPr>
            <p:ph type="subTitle" idx="4"/>
          </p:nvPr>
        </p:nvSpPr>
        <p:spPr>
          <a:xfrm>
            <a:off x="6346461" y="3839467"/>
            <a:ext cx="4321600" cy="13704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" name="Google Shape;26;p5"/>
          <p:cNvSpPr txBox="1">
            <a:spLocks noGrp="1"/>
          </p:cNvSpPr>
          <p:nvPr>
            <p:ph type="title"/>
          </p:nvPr>
        </p:nvSpPr>
        <p:spPr>
          <a:xfrm>
            <a:off x="960000" y="473900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04069293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42;p6">
            <a:extLst>
              <a:ext uri="{FF2B5EF4-FFF2-40B4-BE49-F238E27FC236}">
                <a16:creationId xmlns:a16="http://schemas.microsoft.com/office/drawing/2014/main" id="{F6AB8431-4DA4-091F-156A-0200AD64DD64}"/>
              </a:ext>
            </a:extLst>
          </p:cNvPr>
          <p:cNvSpPr>
            <a:spLocks/>
          </p:cNvSpPr>
          <p:nvPr/>
        </p:nvSpPr>
        <p:spPr bwMode="auto">
          <a:xfrm>
            <a:off x="2038350" y="149225"/>
            <a:ext cx="1562100" cy="482600"/>
          </a:xfrm>
          <a:custGeom>
            <a:avLst/>
            <a:gdLst>
              <a:gd name="T0" fmla="*/ 4372 w 8694"/>
              <a:gd name="T1" fmla="*/ 1 h 2688"/>
              <a:gd name="T2" fmla="*/ 3038 w 8694"/>
              <a:gd name="T3" fmla="*/ 1284 h 2688"/>
              <a:gd name="T4" fmla="*/ 2331 w 8694"/>
              <a:gd name="T5" fmla="*/ 979 h 2688"/>
              <a:gd name="T6" fmla="*/ 2106 w 8694"/>
              <a:gd name="T7" fmla="*/ 1003 h 2688"/>
              <a:gd name="T8" fmla="*/ 1494 w 8694"/>
              <a:gd name="T9" fmla="*/ 1805 h 2688"/>
              <a:gd name="T10" fmla="*/ 912 w 8694"/>
              <a:gd name="T11" fmla="*/ 1582 h 2688"/>
              <a:gd name="T12" fmla="*/ 131 w 8694"/>
              <a:gd name="T13" fmla="*/ 1995 h 2688"/>
              <a:gd name="T14" fmla="*/ 111 w 8694"/>
              <a:gd name="T15" fmla="*/ 2617 h 2688"/>
              <a:gd name="T16" fmla="*/ 557 w 8694"/>
              <a:gd name="T17" fmla="*/ 2688 h 2688"/>
              <a:gd name="T18" fmla="*/ 623 w 8694"/>
              <a:gd name="T19" fmla="*/ 2688 h 2688"/>
              <a:gd name="T20" fmla="*/ 5610 w 8694"/>
              <a:gd name="T21" fmla="*/ 2627 h 2688"/>
              <a:gd name="T22" fmla="*/ 7540 w 8694"/>
              <a:gd name="T23" fmla="*/ 2648 h 2688"/>
              <a:gd name="T24" fmla="*/ 8203 w 8694"/>
              <a:gd name="T25" fmla="*/ 2682 h 2688"/>
              <a:gd name="T26" fmla="*/ 8452 w 8694"/>
              <a:gd name="T27" fmla="*/ 2657 h 2688"/>
              <a:gd name="T28" fmla="*/ 8613 w 8694"/>
              <a:gd name="T29" fmla="*/ 2156 h 2688"/>
              <a:gd name="T30" fmla="*/ 8171 w 8694"/>
              <a:gd name="T31" fmla="*/ 1828 h 2688"/>
              <a:gd name="T32" fmla="*/ 7791 w 8694"/>
              <a:gd name="T33" fmla="*/ 1986 h 2688"/>
              <a:gd name="T34" fmla="*/ 7561 w 8694"/>
              <a:gd name="T35" fmla="*/ 1013 h 2688"/>
              <a:gd name="T36" fmla="*/ 6743 w 8694"/>
              <a:gd name="T37" fmla="*/ 620 h 2688"/>
              <a:gd name="T38" fmla="*/ 6658 w 8694"/>
              <a:gd name="T39" fmla="*/ 622 h 2688"/>
              <a:gd name="T40" fmla="*/ 5696 w 8694"/>
              <a:gd name="T41" fmla="*/ 1284 h 2688"/>
              <a:gd name="T42" fmla="*/ 4372 w 8694"/>
              <a:gd name="T43" fmla="*/ 1 h 2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94" h="2688" extrusionOk="0">
                <a:moveTo>
                  <a:pt x="4372" y="1"/>
                </a:moveTo>
                <a:cubicBezTo>
                  <a:pt x="3690" y="1"/>
                  <a:pt x="3058" y="602"/>
                  <a:pt x="3038" y="1284"/>
                </a:cubicBezTo>
                <a:cubicBezTo>
                  <a:pt x="2829" y="1074"/>
                  <a:pt x="2584" y="979"/>
                  <a:pt x="2331" y="979"/>
                </a:cubicBezTo>
                <a:cubicBezTo>
                  <a:pt x="2257" y="979"/>
                  <a:pt x="2181" y="987"/>
                  <a:pt x="2106" y="1003"/>
                </a:cubicBezTo>
                <a:cubicBezTo>
                  <a:pt x="1775" y="1063"/>
                  <a:pt x="1414" y="1485"/>
                  <a:pt x="1494" y="1805"/>
                </a:cubicBezTo>
                <a:cubicBezTo>
                  <a:pt x="1326" y="1653"/>
                  <a:pt x="1119" y="1582"/>
                  <a:pt x="912" y="1582"/>
                </a:cubicBezTo>
                <a:cubicBezTo>
                  <a:pt x="613" y="1582"/>
                  <a:pt x="314" y="1729"/>
                  <a:pt x="131" y="1995"/>
                </a:cubicBezTo>
                <a:cubicBezTo>
                  <a:pt x="41" y="2136"/>
                  <a:pt x="1" y="2497"/>
                  <a:pt x="111" y="2617"/>
                </a:cubicBezTo>
                <a:cubicBezTo>
                  <a:pt x="175" y="2682"/>
                  <a:pt x="430" y="2688"/>
                  <a:pt x="557" y="2688"/>
                </a:cubicBezTo>
                <a:cubicBezTo>
                  <a:pt x="588" y="2688"/>
                  <a:pt x="611" y="2688"/>
                  <a:pt x="623" y="2688"/>
                </a:cubicBezTo>
                <a:cubicBezTo>
                  <a:pt x="864" y="2680"/>
                  <a:pt x="3428" y="2627"/>
                  <a:pt x="5610" y="2627"/>
                </a:cubicBezTo>
                <a:cubicBezTo>
                  <a:pt x="6327" y="2627"/>
                  <a:pt x="7002" y="2633"/>
                  <a:pt x="7540" y="2648"/>
                </a:cubicBezTo>
                <a:cubicBezTo>
                  <a:pt x="7695" y="2648"/>
                  <a:pt x="7976" y="2682"/>
                  <a:pt x="8203" y="2682"/>
                </a:cubicBezTo>
                <a:cubicBezTo>
                  <a:pt x="8301" y="2682"/>
                  <a:pt x="8389" y="2675"/>
                  <a:pt x="8452" y="2657"/>
                </a:cubicBezTo>
                <a:cubicBezTo>
                  <a:pt x="8653" y="2597"/>
                  <a:pt x="8693" y="2356"/>
                  <a:pt x="8613" y="2156"/>
                </a:cubicBezTo>
                <a:cubicBezTo>
                  <a:pt x="8525" y="1920"/>
                  <a:pt x="8347" y="1828"/>
                  <a:pt x="8171" y="1828"/>
                </a:cubicBezTo>
                <a:cubicBezTo>
                  <a:pt x="8025" y="1828"/>
                  <a:pt x="7881" y="1890"/>
                  <a:pt x="7791" y="1986"/>
                </a:cubicBezTo>
                <a:cubicBezTo>
                  <a:pt x="7881" y="1625"/>
                  <a:pt x="7801" y="1314"/>
                  <a:pt x="7561" y="1013"/>
                </a:cubicBezTo>
                <a:cubicBezTo>
                  <a:pt x="7347" y="735"/>
                  <a:pt x="7083" y="620"/>
                  <a:pt x="6743" y="620"/>
                </a:cubicBezTo>
                <a:cubicBezTo>
                  <a:pt x="6715" y="620"/>
                  <a:pt x="6687" y="621"/>
                  <a:pt x="6658" y="622"/>
                </a:cubicBezTo>
                <a:cubicBezTo>
                  <a:pt x="6277" y="632"/>
                  <a:pt x="5896" y="903"/>
                  <a:pt x="5696" y="1284"/>
                </a:cubicBezTo>
                <a:cubicBezTo>
                  <a:pt x="5676" y="612"/>
                  <a:pt x="5054" y="1"/>
                  <a:pt x="4372" y="1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3" name="Google Shape;43;p6">
            <a:extLst>
              <a:ext uri="{FF2B5EF4-FFF2-40B4-BE49-F238E27FC236}">
                <a16:creationId xmlns:a16="http://schemas.microsoft.com/office/drawing/2014/main" id="{643DC71B-B9CA-19E9-6B12-8B702CFA6062}"/>
              </a:ext>
            </a:extLst>
          </p:cNvPr>
          <p:cNvSpPr>
            <a:spLocks/>
          </p:cNvSpPr>
          <p:nvPr/>
        </p:nvSpPr>
        <p:spPr bwMode="auto">
          <a:xfrm flipH="1">
            <a:off x="11366500" y="806450"/>
            <a:ext cx="673100" cy="207963"/>
          </a:xfrm>
          <a:custGeom>
            <a:avLst/>
            <a:gdLst>
              <a:gd name="T0" fmla="*/ 4372 w 8694"/>
              <a:gd name="T1" fmla="*/ 1 h 2688"/>
              <a:gd name="T2" fmla="*/ 3038 w 8694"/>
              <a:gd name="T3" fmla="*/ 1284 h 2688"/>
              <a:gd name="T4" fmla="*/ 2331 w 8694"/>
              <a:gd name="T5" fmla="*/ 979 h 2688"/>
              <a:gd name="T6" fmla="*/ 2106 w 8694"/>
              <a:gd name="T7" fmla="*/ 1003 h 2688"/>
              <a:gd name="T8" fmla="*/ 1494 w 8694"/>
              <a:gd name="T9" fmla="*/ 1805 h 2688"/>
              <a:gd name="T10" fmla="*/ 912 w 8694"/>
              <a:gd name="T11" fmla="*/ 1582 h 2688"/>
              <a:gd name="T12" fmla="*/ 131 w 8694"/>
              <a:gd name="T13" fmla="*/ 1995 h 2688"/>
              <a:gd name="T14" fmla="*/ 111 w 8694"/>
              <a:gd name="T15" fmla="*/ 2617 h 2688"/>
              <a:gd name="T16" fmla="*/ 557 w 8694"/>
              <a:gd name="T17" fmla="*/ 2688 h 2688"/>
              <a:gd name="T18" fmla="*/ 623 w 8694"/>
              <a:gd name="T19" fmla="*/ 2688 h 2688"/>
              <a:gd name="T20" fmla="*/ 5610 w 8694"/>
              <a:gd name="T21" fmla="*/ 2627 h 2688"/>
              <a:gd name="T22" fmla="*/ 7540 w 8694"/>
              <a:gd name="T23" fmla="*/ 2648 h 2688"/>
              <a:gd name="T24" fmla="*/ 8203 w 8694"/>
              <a:gd name="T25" fmla="*/ 2682 h 2688"/>
              <a:gd name="T26" fmla="*/ 8452 w 8694"/>
              <a:gd name="T27" fmla="*/ 2657 h 2688"/>
              <a:gd name="T28" fmla="*/ 8613 w 8694"/>
              <a:gd name="T29" fmla="*/ 2156 h 2688"/>
              <a:gd name="T30" fmla="*/ 8171 w 8694"/>
              <a:gd name="T31" fmla="*/ 1828 h 2688"/>
              <a:gd name="T32" fmla="*/ 7791 w 8694"/>
              <a:gd name="T33" fmla="*/ 1986 h 2688"/>
              <a:gd name="T34" fmla="*/ 7561 w 8694"/>
              <a:gd name="T35" fmla="*/ 1013 h 2688"/>
              <a:gd name="T36" fmla="*/ 6743 w 8694"/>
              <a:gd name="T37" fmla="*/ 620 h 2688"/>
              <a:gd name="T38" fmla="*/ 6658 w 8694"/>
              <a:gd name="T39" fmla="*/ 622 h 2688"/>
              <a:gd name="T40" fmla="*/ 5696 w 8694"/>
              <a:gd name="T41" fmla="*/ 1284 h 2688"/>
              <a:gd name="T42" fmla="*/ 4372 w 8694"/>
              <a:gd name="T43" fmla="*/ 1 h 2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94" h="2688" extrusionOk="0">
                <a:moveTo>
                  <a:pt x="4372" y="1"/>
                </a:moveTo>
                <a:cubicBezTo>
                  <a:pt x="3690" y="1"/>
                  <a:pt x="3058" y="602"/>
                  <a:pt x="3038" y="1284"/>
                </a:cubicBezTo>
                <a:cubicBezTo>
                  <a:pt x="2829" y="1074"/>
                  <a:pt x="2584" y="979"/>
                  <a:pt x="2331" y="979"/>
                </a:cubicBezTo>
                <a:cubicBezTo>
                  <a:pt x="2257" y="979"/>
                  <a:pt x="2181" y="987"/>
                  <a:pt x="2106" y="1003"/>
                </a:cubicBezTo>
                <a:cubicBezTo>
                  <a:pt x="1775" y="1063"/>
                  <a:pt x="1414" y="1485"/>
                  <a:pt x="1494" y="1805"/>
                </a:cubicBezTo>
                <a:cubicBezTo>
                  <a:pt x="1326" y="1653"/>
                  <a:pt x="1119" y="1582"/>
                  <a:pt x="912" y="1582"/>
                </a:cubicBezTo>
                <a:cubicBezTo>
                  <a:pt x="613" y="1582"/>
                  <a:pt x="314" y="1729"/>
                  <a:pt x="131" y="1995"/>
                </a:cubicBezTo>
                <a:cubicBezTo>
                  <a:pt x="41" y="2136"/>
                  <a:pt x="1" y="2497"/>
                  <a:pt x="111" y="2617"/>
                </a:cubicBezTo>
                <a:cubicBezTo>
                  <a:pt x="175" y="2682"/>
                  <a:pt x="430" y="2688"/>
                  <a:pt x="557" y="2688"/>
                </a:cubicBezTo>
                <a:cubicBezTo>
                  <a:pt x="588" y="2688"/>
                  <a:pt x="611" y="2688"/>
                  <a:pt x="623" y="2688"/>
                </a:cubicBezTo>
                <a:cubicBezTo>
                  <a:pt x="864" y="2680"/>
                  <a:pt x="3428" y="2627"/>
                  <a:pt x="5610" y="2627"/>
                </a:cubicBezTo>
                <a:cubicBezTo>
                  <a:pt x="6327" y="2627"/>
                  <a:pt x="7002" y="2633"/>
                  <a:pt x="7540" y="2648"/>
                </a:cubicBezTo>
                <a:cubicBezTo>
                  <a:pt x="7695" y="2648"/>
                  <a:pt x="7976" y="2682"/>
                  <a:pt x="8203" y="2682"/>
                </a:cubicBezTo>
                <a:cubicBezTo>
                  <a:pt x="8301" y="2682"/>
                  <a:pt x="8389" y="2675"/>
                  <a:pt x="8452" y="2657"/>
                </a:cubicBezTo>
                <a:cubicBezTo>
                  <a:pt x="8653" y="2597"/>
                  <a:pt x="8693" y="2356"/>
                  <a:pt x="8613" y="2156"/>
                </a:cubicBezTo>
                <a:cubicBezTo>
                  <a:pt x="8525" y="1920"/>
                  <a:pt x="8347" y="1828"/>
                  <a:pt x="8171" y="1828"/>
                </a:cubicBezTo>
                <a:cubicBezTo>
                  <a:pt x="8025" y="1828"/>
                  <a:pt x="7881" y="1890"/>
                  <a:pt x="7791" y="1986"/>
                </a:cubicBezTo>
                <a:cubicBezTo>
                  <a:pt x="7881" y="1625"/>
                  <a:pt x="7801" y="1314"/>
                  <a:pt x="7561" y="1013"/>
                </a:cubicBezTo>
                <a:cubicBezTo>
                  <a:pt x="7347" y="735"/>
                  <a:pt x="7083" y="620"/>
                  <a:pt x="6743" y="620"/>
                </a:cubicBezTo>
                <a:cubicBezTo>
                  <a:pt x="6715" y="620"/>
                  <a:pt x="6687" y="621"/>
                  <a:pt x="6658" y="622"/>
                </a:cubicBezTo>
                <a:cubicBezTo>
                  <a:pt x="6277" y="632"/>
                  <a:pt x="5896" y="903"/>
                  <a:pt x="5696" y="1284"/>
                </a:cubicBezTo>
                <a:cubicBezTo>
                  <a:pt x="5676" y="612"/>
                  <a:pt x="5054" y="1"/>
                  <a:pt x="4372" y="1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4" name="Google Shape;44;p6">
            <a:extLst>
              <a:ext uri="{FF2B5EF4-FFF2-40B4-BE49-F238E27FC236}">
                <a16:creationId xmlns:a16="http://schemas.microsoft.com/office/drawing/2014/main" id="{BEE985B7-66B8-8B21-3B0F-B6009DC39AFF}"/>
              </a:ext>
            </a:extLst>
          </p:cNvPr>
          <p:cNvSpPr>
            <a:spLocks/>
          </p:cNvSpPr>
          <p:nvPr/>
        </p:nvSpPr>
        <p:spPr bwMode="auto">
          <a:xfrm rot="20524740">
            <a:off x="9777413" y="5718175"/>
            <a:ext cx="4364037" cy="1982788"/>
          </a:xfrm>
          <a:custGeom>
            <a:avLst/>
            <a:gdLst>
              <a:gd name="T0" fmla="*/ 7841 w 16701"/>
              <a:gd name="T1" fmla="*/ 2 h 7589"/>
              <a:gd name="T2" fmla="*/ 6107 w 16701"/>
              <a:gd name="T3" fmla="*/ 1045 h 7589"/>
              <a:gd name="T4" fmla="*/ 4964 w 16701"/>
              <a:gd name="T5" fmla="*/ 2038 h 7589"/>
              <a:gd name="T6" fmla="*/ 4542 w 16701"/>
              <a:gd name="T7" fmla="*/ 2509 h 7589"/>
              <a:gd name="T8" fmla="*/ 3008 w 16701"/>
              <a:gd name="T9" fmla="*/ 3562 h 7589"/>
              <a:gd name="T10" fmla="*/ 2326 w 16701"/>
              <a:gd name="T11" fmla="*/ 3852 h 7589"/>
              <a:gd name="T12" fmla="*/ 1535 w 16701"/>
              <a:gd name="T13" fmla="*/ 4113 h 7589"/>
              <a:gd name="T14" fmla="*/ 1394 w 16701"/>
              <a:gd name="T15" fmla="*/ 4103 h 7589"/>
              <a:gd name="T16" fmla="*/ 833 w 16701"/>
              <a:gd name="T17" fmla="*/ 5908 h 7589"/>
              <a:gd name="T18" fmla="*/ 1023 w 16701"/>
              <a:gd name="T19" fmla="*/ 5894 h 7589"/>
              <a:gd name="T20" fmla="*/ 2246 w 16701"/>
              <a:gd name="T21" fmla="*/ 6469 h 7589"/>
              <a:gd name="T22" fmla="*/ 3119 w 16701"/>
              <a:gd name="T23" fmla="*/ 6209 h 7589"/>
              <a:gd name="T24" fmla="*/ 3128 w 16701"/>
              <a:gd name="T25" fmla="*/ 6209 h 7589"/>
              <a:gd name="T26" fmla="*/ 3694 w 16701"/>
              <a:gd name="T27" fmla="*/ 6543 h 7589"/>
              <a:gd name="T28" fmla="*/ 4046 w 16701"/>
              <a:gd name="T29" fmla="*/ 6484 h 7589"/>
              <a:gd name="T30" fmla="*/ 5144 w 16701"/>
              <a:gd name="T31" fmla="*/ 7051 h 7589"/>
              <a:gd name="T32" fmla="*/ 6036 w 16701"/>
              <a:gd name="T33" fmla="*/ 6800 h 7589"/>
              <a:gd name="T34" fmla="*/ 6668 w 16701"/>
              <a:gd name="T35" fmla="*/ 6730 h 7589"/>
              <a:gd name="T36" fmla="*/ 7440 w 16701"/>
              <a:gd name="T37" fmla="*/ 7091 h 7589"/>
              <a:gd name="T38" fmla="*/ 8101 w 16701"/>
              <a:gd name="T39" fmla="*/ 7011 h 7589"/>
              <a:gd name="T40" fmla="*/ 8814 w 16701"/>
              <a:gd name="T41" fmla="*/ 7151 h 7589"/>
              <a:gd name="T42" fmla="*/ 9897 w 16701"/>
              <a:gd name="T43" fmla="*/ 7589 h 7589"/>
              <a:gd name="T44" fmla="*/ 11562 w 16701"/>
              <a:gd name="T45" fmla="*/ 6790 h 7589"/>
              <a:gd name="T46" fmla="*/ 11991 w 16701"/>
              <a:gd name="T47" fmla="*/ 6880 h 7589"/>
              <a:gd name="T48" fmla="*/ 13195 w 16701"/>
              <a:gd name="T49" fmla="*/ 5998 h 7589"/>
              <a:gd name="T50" fmla="*/ 13259 w 16701"/>
              <a:gd name="T51" fmla="*/ 5969 h 7589"/>
              <a:gd name="T52" fmla="*/ 14355 w 16701"/>
              <a:gd name="T53" fmla="*/ 5432 h 7589"/>
              <a:gd name="T54" fmla="*/ 14548 w 16701"/>
              <a:gd name="T55" fmla="*/ 5487 h 7589"/>
              <a:gd name="T56" fmla="*/ 15400 w 16701"/>
              <a:gd name="T57" fmla="*/ 5246 h 7589"/>
              <a:gd name="T58" fmla="*/ 15942 w 16701"/>
              <a:gd name="T59" fmla="*/ 5136 h 7589"/>
              <a:gd name="T60" fmla="*/ 16157 w 16701"/>
              <a:gd name="T61" fmla="*/ 5166 h 7589"/>
              <a:gd name="T62" fmla="*/ 15922 w 16701"/>
              <a:gd name="T63" fmla="*/ 3782 h 7589"/>
              <a:gd name="T64" fmla="*/ 15440 w 16701"/>
              <a:gd name="T65" fmla="*/ 3422 h 7589"/>
              <a:gd name="T66" fmla="*/ 14729 w 16701"/>
              <a:gd name="T67" fmla="*/ 2960 h 7589"/>
              <a:gd name="T68" fmla="*/ 13506 w 16701"/>
              <a:gd name="T69" fmla="*/ 2078 h 7589"/>
              <a:gd name="T70" fmla="*/ 13004 w 16701"/>
              <a:gd name="T71" fmla="*/ 2138 h 7589"/>
              <a:gd name="T72" fmla="*/ 12533 w 16701"/>
              <a:gd name="T73" fmla="*/ 1987 h 7589"/>
              <a:gd name="T74" fmla="*/ 11590 w 16701"/>
              <a:gd name="T75" fmla="*/ 1406 h 7589"/>
              <a:gd name="T76" fmla="*/ 10017 w 16701"/>
              <a:gd name="T77" fmla="*/ 243 h 7589"/>
              <a:gd name="T78" fmla="*/ 9154 w 16701"/>
              <a:gd name="T79" fmla="*/ 454 h 7589"/>
              <a:gd name="T80" fmla="*/ 8613 w 16701"/>
              <a:gd name="T81" fmla="*/ 374 h 7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701" h="7589" extrusionOk="0">
                <a:moveTo>
                  <a:pt x="7893" y="0"/>
                </a:moveTo>
                <a:cubicBezTo>
                  <a:pt x="7875" y="0"/>
                  <a:pt x="7858" y="1"/>
                  <a:pt x="7841" y="2"/>
                </a:cubicBezTo>
                <a:cubicBezTo>
                  <a:pt x="7299" y="42"/>
                  <a:pt x="7029" y="303"/>
                  <a:pt x="6838" y="604"/>
                </a:cubicBezTo>
                <a:cubicBezTo>
                  <a:pt x="6658" y="875"/>
                  <a:pt x="6387" y="1045"/>
                  <a:pt x="6107" y="1045"/>
                </a:cubicBezTo>
                <a:lnTo>
                  <a:pt x="6096" y="1045"/>
                </a:lnTo>
                <a:cubicBezTo>
                  <a:pt x="5635" y="1055"/>
                  <a:pt x="5114" y="1526"/>
                  <a:pt x="4964" y="2038"/>
                </a:cubicBezTo>
                <a:lnTo>
                  <a:pt x="4964" y="2048"/>
                </a:lnTo>
                <a:cubicBezTo>
                  <a:pt x="4903" y="2248"/>
                  <a:pt x="4743" y="2439"/>
                  <a:pt x="4542" y="2509"/>
                </a:cubicBezTo>
                <a:cubicBezTo>
                  <a:pt x="4182" y="2639"/>
                  <a:pt x="3841" y="2910"/>
                  <a:pt x="3610" y="3241"/>
                </a:cubicBezTo>
                <a:cubicBezTo>
                  <a:pt x="3460" y="3442"/>
                  <a:pt x="3229" y="3562"/>
                  <a:pt x="3008" y="3562"/>
                </a:cubicBezTo>
                <a:lnTo>
                  <a:pt x="2978" y="3562"/>
                </a:lnTo>
                <a:cubicBezTo>
                  <a:pt x="2707" y="3582"/>
                  <a:pt x="2487" y="3712"/>
                  <a:pt x="2326" y="3852"/>
                </a:cubicBezTo>
                <a:cubicBezTo>
                  <a:pt x="2127" y="4027"/>
                  <a:pt x="1880" y="4126"/>
                  <a:pt x="1664" y="4126"/>
                </a:cubicBezTo>
                <a:cubicBezTo>
                  <a:pt x="1619" y="4126"/>
                  <a:pt x="1576" y="4122"/>
                  <a:pt x="1535" y="4113"/>
                </a:cubicBezTo>
                <a:cubicBezTo>
                  <a:pt x="1499" y="4106"/>
                  <a:pt x="1464" y="4099"/>
                  <a:pt x="1432" y="4099"/>
                </a:cubicBezTo>
                <a:cubicBezTo>
                  <a:pt x="1419" y="4099"/>
                  <a:pt x="1406" y="4100"/>
                  <a:pt x="1394" y="4103"/>
                </a:cubicBezTo>
                <a:cubicBezTo>
                  <a:pt x="893" y="4143"/>
                  <a:pt x="332" y="4585"/>
                  <a:pt x="161" y="5055"/>
                </a:cubicBezTo>
                <a:cubicBezTo>
                  <a:pt x="0" y="5537"/>
                  <a:pt x="301" y="5898"/>
                  <a:pt x="833" y="5908"/>
                </a:cubicBezTo>
                <a:cubicBezTo>
                  <a:pt x="873" y="5908"/>
                  <a:pt x="913" y="5908"/>
                  <a:pt x="953" y="5898"/>
                </a:cubicBezTo>
                <a:cubicBezTo>
                  <a:pt x="977" y="5895"/>
                  <a:pt x="1000" y="5894"/>
                  <a:pt x="1023" y="5894"/>
                </a:cubicBezTo>
                <a:cubicBezTo>
                  <a:pt x="1207" y="5894"/>
                  <a:pt x="1376" y="5964"/>
                  <a:pt x="1475" y="6088"/>
                </a:cubicBezTo>
                <a:cubicBezTo>
                  <a:pt x="1635" y="6309"/>
                  <a:pt x="1905" y="6449"/>
                  <a:pt x="2246" y="6469"/>
                </a:cubicBezTo>
                <a:cubicBezTo>
                  <a:pt x="2272" y="6471"/>
                  <a:pt x="2299" y="6472"/>
                  <a:pt x="2325" y="6472"/>
                </a:cubicBezTo>
                <a:cubicBezTo>
                  <a:pt x="2608" y="6472"/>
                  <a:pt x="2880" y="6374"/>
                  <a:pt x="3119" y="6209"/>
                </a:cubicBezTo>
                <a:cubicBezTo>
                  <a:pt x="3119" y="6204"/>
                  <a:pt x="3121" y="6201"/>
                  <a:pt x="3124" y="6201"/>
                </a:cubicBezTo>
                <a:cubicBezTo>
                  <a:pt x="3126" y="6201"/>
                  <a:pt x="3128" y="6204"/>
                  <a:pt x="3128" y="6209"/>
                </a:cubicBezTo>
                <a:cubicBezTo>
                  <a:pt x="3209" y="6389"/>
                  <a:pt x="3389" y="6530"/>
                  <a:pt x="3620" y="6539"/>
                </a:cubicBezTo>
                <a:cubicBezTo>
                  <a:pt x="3645" y="6542"/>
                  <a:pt x="3670" y="6543"/>
                  <a:pt x="3694" y="6543"/>
                </a:cubicBezTo>
                <a:cubicBezTo>
                  <a:pt x="3766" y="6543"/>
                  <a:pt x="3833" y="6532"/>
                  <a:pt x="3901" y="6510"/>
                </a:cubicBezTo>
                <a:cubicBezTo>
                  <a:pt x="3949" y="6493"/>
                  <a:pt x="3998" y="6484"/>
                  <a:pt x="4046" y="6484"/>
                </a:cubicBezTo>
                <a:cubicBezTo>
                  <a:pt x="4171" y="6484"/>
                  <a:pt x="4290" y="6538"/>
                  <a:pt x="4362" y="6639"/>
                </a:cubicBezTo>
                <a:cubicBezTo>
                  <a:pt x="4542" y="6860"/>
                  <a:pt x="4813" y="7020"/>
                  <a:pt x="5144" y="7051"/>
                </a:cubicBezTo>
                <a:cubicBezTo>
                  <a:pt x="5191" y="7057"/>
                  <a:pt x="5238" y="7060"/>
                  <a:pt x="5285" y="7060"/>
                </a:cubicBezTo>
                <a:cubicBezTo>
                  <a:pt x="5557" y="7060"/>
                  <a:pt x="5822" y="6963"/>
                  <a:pt x="6036" y="6800"/>
                </a:cubicBezTo>
                <a:cubicBezTo>
                  <a:pt x="6145" y="6715"/>
                  <a:pt x="6279" y="6671"/>
                  <a:pt x="6413" y="6671"/>
                </a:cubicBezTo>
                <a:cubicBezTo>
                  <a:pt x="6501" y="6671"/>
                  <a:pt x="6588" y="6690"/>
                  <a:pt x="6668" y="6730"/>
                </a:cubicBezTo>
                <a:lnTo>
                  <a:pt x="6728" y="6760"/>
                </a:lnTo>
                <a:cubicBezTo>
                  <a:pt x="6918" y="6931"/>
                  <a:pt x="7159" y="7051"/>
                  <a:pt x="7440" y="7091"/>
                </a:cubicBezTo>
                <a:cubicBezTo>
                  <a:pt x="7492" y="7098"/>
                  <a:pt x="7544" y="7101"/>
                  <a:pt x="7596" y="7101"/>
                </a:cubicBezTo>
                <a:cubicBezTo>
                  <a:pt x="7770" y="7101"/>
                  <a:pt x="7939" y="7065"/>
                  <a:pt x="8101" y="7011"/>
                </a:cubicBezTo>
                <a:cubicBezTo>
                  <a:pt x="8180" y="6978"/>
                  <a:pt x="8262" y="6963"/>
                  <a:pt x="8345" y="6963"/>
                </a:cubicBezTo>
                <a:cubicBezTo>
                  <a:pt x="8515" y="6963"/>
                  <a:pt x="8685" y="7030"/>
                  <a:pt x="8814" y="7151"/>
                </a:cubicBezTo>
                <a:cubicBezTo>
                  <a:pt x="9034" y="7372"/>
                  <a:pt x="9335" y="7532"/>
                  <a:pt x="9676" y="7572"/>
                </a:cubicBezTo>
                <a:cubicBezTo>
                  <a:pt x="9750" y="7583"/>
                  <a:pt x="9824" y="7589"/>
                  <a:pt x="9897" y="7589"/>
                </a:cubicBezTo>
                <a:cubicBezTo>
                  <a:pt x="10357" y="7589"/>
                  <a:pt x="10783" y="7378"/>
                  <a:pt x="11059" y="7041"/>
                </a:cubicBezTo>
                <a:cubicBezTo>
                  <a:pt x="11183" y="6881"/>
                  <a:pt x="11369" y="6790"/>
                  <a:pt x="11562" y="6790"/>
                </a:cubicBezTo>
                <a:cubicBezTo>
                  <a:pt x="11635" y="6790"/>
                  <a:pt x="11709" y="6803"/>
                  <a:pt x="11781" y="6830"/>
                </a:cubicBezTo>
                <a:cubicBezTo>
                  <a:pt x="11851" y="6850"/>
                  <a:pt x="11922" y="6870"/>
                  <a:pt x="11991" y="6880"/>
                </a:cubicBezTo>
                <a:cubicBezTo>
                  <a:pt x="12051" y="6889"/>
                  <a:pt x="12109" y="6893"/>
                  <a:pt x="12167" y="6893"/>
                </a:cubicBezTo>
                <a:cubicBezTo>
                  <a:pt x="12705" y="6893"/>
                  <a:pt x="13158" y="6523"/>
                  <a:pt x="13195" y="5998"/>
                </a:cubicBezTo>
                <a:lnTo>
                  <a:pt x="13195" y="5968"/>
                </a:lnTo>
                <a:cubicBezTo>
                  <a:pt x="13216" y="5969"/>
                  <a:pt x="13238" y="5969"/>
                  <a:pt x="13259" y="5969"/>
                </a:cubicBezTo>
                <a:cubicBezTo>
                  <a:pt x="13724" y="5969"/>
                  <a:pt x="14127" y="5762"/>
                  <a:pt x="14348" y="5436"/>
                </a:cubicBezTo>
                <a:cubicBezTo>
                  <a:pt x="14348" y="5436"/>
                  <a:pt x="14352" y="5432"/>
                  <a:pt x="14355" y="5432"/>
                </a:cubicBezTo>
                <a:cubicBezTo>
                  <a:pt x="14357" y="5432"/>
                  <a:pt x="14358" y="5433"/>
                  <a:pt x="14358" y="5436"/>
                </a:cubicBezTo>
                <a:cubicBezTo>
                  <a:pt x="14418" y="5456"/>
                  <a:pt x="14478" y="5476"/>
                  <a:pt x="14548" y="5487"/>
                </a:cubicBezTo>
                <a:cubicBezTo>
                  <a:pt x="14623" y="5502"/>
                  <a:pt x="14696" y="5509"/>
                  <a:pt x="14767" y="5509"/>
                </a:cubicBezTo>
                <a:cubicBezTo>
                  <a:pt x="15026" y="5509"/>
                  <a:pt x="15251" y="5412"/>
                  <a:pt x="15400" y="5246"/>
                </a:cubicBezTo>
                <a:cubicBezTo>
                  <a:pt x="15492" y="5155"/>
                  <a:pt x="15617" y="5113"/>
                  <a:pt x="15756" y="5113"/>
                </a:cubicBezTo>
                <a:cubicBezTo>
                  <a:pt x="15816" y="5113"/>
                  <a:pt x="15878" y="5121"/>
                  <a:pt x="15942" y="5136"/>
                </a:cubicBezTo>
                <a:cubicBezTo>
                  <a:pt x="15952" y="5146"/>
                  <a:pt x="15962" y="5146"/>
                  <a:pt x="15982" y="5146"/>
                </a:cubicBezTo>
                <a:cubicBezTo>
                  <a:pt x="16042" y="5160"/>
                  <a:pt x="16101" y="5166"/>
                  <a:pt x="16157" y="5166"/>
                </a:cubicBezTo>
                <a:cubicBezTo>
                  <a:pt x="16472" y="5166"/>
                  <a:pt x="16701" y="4959"/>
                  <a:pt x="16684" y="4645"/>
                </a:cubicBezTo>
                <a:cubicBezTo>
                  <a:pt x="16664" y="4284"/>
                  <a:pt x="16323" y="3892"/>
                  <a:pt x="15922" y="3782"/>
                </a:cubicBezTo>
                <a:cubicBezTo>
                  <a:pt x="15922" y="3782"/>
                  <a:pt x="15912" y="3782"/>
                  <a:pt x="15912" y="3772"/>
                </a:cubicBezTo>
                <a:cubicBezTo>
                  <a:pt x="15721" y="3732"/>
                  <a:pt x="15551" y="3592"/>
                  <a:pt x="15440" y="3422"/>
                </a:cubicBezTo>
                <a:cubicBezTo>
                  <a:pt x="15320" y="3221"/>
                  <a:pt x="15110" y="3050"/>
                  <a:pt x="14889" y="2990"/>
                </a:cubicBezTo>
                <a:cubicBezTo>
                  <a:pt x="14839" y="2970"/>
                  <a:pt x="14779" y="2960"/>
                  <a:pt x="14729" y="2960"/>
                </a:cubicBezTo>
                <a:cubicBezTo>
                  <a:pt x="14538" y="2960"/>
                  <a:pt x="14317" y="2820"/>
                  <a:pt x="14197" y="2629"/>
                </a:cubicBezTo>
                <a:cubicBezTo>
                  <a:pt x="14037" y="2368"/>
                  <a:pt x="13776" y="2158"/>
                  <a:pt x="13506" y="2078"/>
                </a:cubicBezTo>
                <a:cubicBezTo>
                  <a:pt x="13442" y="2061"/>
                  <a:pt x="13380" y="2053"/>
                  <a:pt x="13320" y="2053"/>
                </a:cubicBezTo>
                <a:cubicBezTo>
                  <a:pt x="13200" y="2053"/>
                  <a:pt x="13091" y="2085"/>
                  <a:pt x="13004" y="2138"/>
                </a:cubicBezTo>
                <a:cubicBezTo>
                  <a:pt x="12966" y="2165"/>
                  <a:pt x="12920" y="2178"/>
                  <a:pt x="12871" y="2178"/>
                </a:cubicBezTo>
                <a:cubicBezTo>
                  <a:pt x="12756" y="2178"/>
                  <a:pt x="12625" y="2107"/>
                  <a:pt x="12533" y="1987"/>
                </a:cubicBezTo>
                <a:cubicBezTo>
                  <a:pt x="12332" y="1717"/>
                  <a:pt x="12052" y="1506"/>
                  <a:pt x="11751" y="1426"/>
                </a:cubicBezTo>
                <a:cubicBezTo>
                  <a:pt x="11691" y="1416"/>
                  <a:pt x="11641" y="1406"/>
                  <a:pt x="11590" y="1406"/>
                </a:cubicBezTo>
                <a:cubicBezTo>
                  <a:pt x="11390" y="1396"/>
                  <a:pt x="11180" y="1256"/>
                  <a:pt x="11059" y="1055"/>
                </a:cubicBezTo>
                <a:cubicBezTo>
                  <a:pt x="10819" y="644"/>
                  <a:pt x="10438" y="323"/>
                  <a:pt x="10017" y="243"/>
                </a:cubicBezTo>
                <a:cubicBezTo>
                  <a:pt x="9944" y="227"/>
                  <a:pt x="9871" y="219"/>
                  <a:pt x="9801" y="219"/>
                </a:cubicBezTo>
                <a:cubicBezTo>
                  <a:pt x="9562" y="219"/>
                  <a:pt x="9340" y="306"/>
                  <a:pt x="9154" y="454"/>
                </a:cubicBezTo>
                <a:cubicBezTo>
                  <a:pt x="9084" y="507"/>
                  <a:pt x="9002" y="534"/>
                  <a:pt x="8921" y="534"/>
                </a:cubicBezTo>
                <a:cubicBezTo>
                  <a:pt x="8804" y="534"/>
                  <a:pt x="8690" y="480"/>
                  <a:pt x="8613" y="374"/>
                </a:cubicBezTo>
                <a:cubicBezTo>
                  <a:pt x="8443" y="147"/>
                  <a:pt x="8167" y="0"/>
                  <a:pt x="78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5" name="Google Shape;45;p6">
            <a:extLst>
              <a:ext uri="{FF2B5EF4-FFF2-40B4-BE49-F238E27FC236}">
                <a16:creationId xmlns:a16="http://schemas.microsoft.com/office/drawing/2014/main" id="{D79FADEB-6665-003E-B393-ACE2767F3124}"/>
              </a:ext>
            </a:extLst>
          </p:cNvPr>
          <p:cNvSpPr>
            <a:spLocks/>
          </p:cNvSpPr>
          <p:nvPr/>
        </p:nvSpPr>
        <p:spPr bwMode="auto">
          <a:xfrm rot="20924130">
            <a:off x="-844550" y="4757738"/>
            <a:ext cx="5588000" cy="2846387"/>
          </a:xfrm>
          <a:custGeom>
            <a:avLst/>
            <a:gdLst>
              <a:gd name="T0" fmla="*/ 5375 w 32425"/>
              <a:gd name="T1" fmla="*/ 1 h 16514"/>
              <a:gd name="T2" fmla="*/ 4502 w 32425"/>
              <a:gd name="T3" fmla="*/ 81 h 16514"/>
              <a:gd name="T4" fmla="*/ 2326 w 32425"/>
              <a:gd name="T5" fmla="*/ 763 h 16514"/>
              <a:gd name="T6" fmla="*/ 0 w 32425"/>
              <a:gd name="T7" fmla="*/ 5565 h 16514"/>
              <a:gd name="T8" fmla="*/ 18759 w 32425"/>
              <a:gd name="T9" fmla="*/ 15080 h 16514"/>
              <a:gd name="T10" fmla="*/ 19591 w 32425"/>
              <a:gd name="T11" fmla="*/ 15180 h 16514"/>
              <a:gd name="T12" fmla="*/ 25216 w 32425"/>
              <a:gd name="T13" fmla="*/ 15862 h 16514"/>
              <a:gd name="T14" fmla="*/ 27572 w 32425"/>
              <a:gd name="T15" fmla="*/ 16163 h 16514"/>
              <a:gd name="T16" fmla="*/ 29958 w 32425"/>
              <a:gd name="T17" fmla="*/ 16493 h 16514"/>
              <a:gd name="T18" fmla="*/ 30171 w 32425"/>
              <a:gd name="T19" fmla="*/ 16514 h 16514"/>
              <a:gd name="T20" fmla="*/ 30369 w 32425"/>
              <a:gd name="T21" fmla="*/ 16473 h 16514"/>
              <a:gd name="T22" fmla="*/ 30589 w 32425"/>
              <a:gd name="T23" fmla="*/ 16273 h 16514"/>
              <a:gd name="T24" fmla="*/ 31743 w 32425"/>
              <a:gd name="T25" fmla="*/ 14619 h 16514"/>
              <a:gd name="T26" fmla="*/ 32093 w 32425"/>
              <a:gd name="T27" fmla="*/ 12433 h 16514"/>
              <a:gd name="T28" fmla="*/ 30720 w 32425"/>
              <a:gd name="T29" fmla="*/ 11521 h 16514"/>
              <a:gd name="T30" fmla="*/ 30401 w 32425"/>
              <a:gd name="T31" fmla="*/ 11502 h 16514"/>
              <a:gd name="T32" fmla="*/ 29025 w 32425"/>
              <a:gd name="T33" fmla="*/ 11781 h 16514"/>
              <a:gd name="T34" fmla="*/ 27125 w 32425"/>
              <a:gd name="T35" fmla="*/ 12272 h 16514"/>
              <a:gd name="T36" fmla="*/ 26158 w 32425"/>
              <a:gd name="T37" fmla="*/ 12052 h 16514"/>
              <a:gd name="T38" fmla="*/ 24604 w 32425"/>
              <a:gd name="T39" fmla="*/ 11160 h 16514"/>
              <a:gd name="T40" fmla="*/ 24287 w 32425"/>
              <a:gd name="T41" fmla="*/ 11101 h 16514"/>
              <a:gd name="T42" fmla="*/ 23431 w 32425"/>
              <a:gd name="T43" fmla="*/ 11772 h 16514"/>
              <a:gd name="T44" fmla="*/ 21641 w 32425"/>
              <a:gd name="T45" fmla="*/ 12728 h 16514"/>
              <a:gd name="T46" fmla="*/ 21256 w 32425"/>
              <a:gd name="T47" fmla="*/ 12674 h 16514"/>
              <a:gd name="T48" fmla="*/ 19581 w 32425"/>
              <a:gd name="T49" fmla="*/ 10698 h 16514"/>
              <a:gd name="T50" fmla="*/ 17225 w 32425"/>
              <a:gd name="T51" fmla="*/ 10147 h 16514"/>
              <a:gd name="T52" fmla="*/ 13405 w 32425"/>
              <a:gd name="T53" fmla="*/ 4964 h 16514"/>
              <a:gd name="T54" fmla="*/ 10678 w 32425"/>
              <a:gd name="T55" fmla="*/ 3740 h 16514"/>
              <a:gd name="T56" fmla="*/ 8472 w 32425"/>
              <a:gd name="T57" fmla="*/ 2066 h 16514"/>
              <a:gd name="T58" fmla="*/ 6718 w 32425"/>
              <a:gd name="T59" fmla="*/ 251 h 16514"/>
              <a:gd name="T60" fmla="*/ 5375 w 32425"/>
              <a:gd name="T61" fmla="*/ 1 h 16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2425" h="16514" extrusionOk="0">
                <a:moveTo>
                  <a:pt x="5375" y="1"/>
                </a:moveTo>
                <a:cubicBezTo>
                  <a:pt x="5083" y="1"/>
                  <a:pt x="4790" y="30"/>
                  <a:pt x="4502" y="81"/>
                </a:cubicBezTo>
                <a:cubicBezTo>
                  <a:pt x="4121" y="141"/>
                  <a:pt x="2507" y="392"/>
                  <a:pt x="2326" y="763"/>
                </a:cubicBezTo>
                <a:lnTo>
                  <a:pt x="0" y="5565"/>
                </a:lnTo>
                <a:lnTo>
                  <a:pt x="18759" y="15080"/>
                </a:lnTo>
                <a:cubicBezTo>
                  <a:pt x="19039" y="15110"/>
                  <a:pt x="19320" y="15140"/>
                  <a:pt x="19591" y="15180"/>
                </a:cubicBezTo>
                <a:cubicBezTo>
                  <a:pt x="21466" y="15401"/>
                  <a:pt x="23341" y="15631"/>
                  <a:pt x="25216" y="15862"/>
                </a:cubicBezTo>
                <a:cubicBezTo>
                  <a:pt x="26008" y="15952"/>
                  <a:pt x="26790" y="16052"/>
                  <a:pt x="27572" y="16163"/>
                </a:cubicBezTo>
                <a:cubicBezTo>
                  <a:pt x="28254" y="16253"/>
                  <a:pt x="29346" y="16193"/>
                  <a:pt x="29958" y="16493"/>
                </a:cubicBezTo>
                <a:cubicBezTo>
                  <a:pt x="30028" y="16503"/>
                  <a:pt x="30101" y="16514"/>
                  <a:pt x="30171" y="16514"/>
                </a:cubicBezTo>
                <a:cubicBezTo>
                  <a:pt x="30241" y="16514"/>
                  <a:pt x="30309" y="16503"/>
                  <a:pt x="30369" y="16473"/>
                </a:cubicBezTo>
                <a:cubicBezTo>
                  <a:pt x="30460" y="16424"/>
                  <a:pt x="30529" y="16353"/>
                  <a:pt x="30589" y="16273"/>
                </a:cubicBezTo>
                <a:cubicBezTo>
                  <a:pt x="31031" y="15762"/>
                  <a:pt x="31412" y="15210"/>
                  <a:pt x="31743" y="14619"/>
                </a:cubicBezTo>
                <a:cubicBezTo>
                  <a:pt x="32124" y="13947"/>
                  <a:pt x="32425" y="13125"/>
                  <a:pt x="32093" y="12433"/>
                </a:cubicBezTo>
                <a:cubicBezTo>
                  <a:pt x="31843" y="11912"/>
                  <a:pt x="31282" y="11591"/>
                  <a:pt x="30720" y="11521"/>
                </a:cubicBezTo>
                <a:cubicBezTo>
                  <a:pt x="30614" y="11508"/>
                  <a:pt x="30507" y="11502"/>
                  <a:pt x="30401" y="11502"/>
                </a:cubicBezTo>
                <a:cubicBezTo>
                  <a:pt x="29934" y="11502"/>
                  <a:pt x="29466" y="11618"/>
                  <a:pt x="29025" y="11781"/>
                </a:cubicBezTo>
                <a:cubicBezTo>
                  <a:pt x="28365" y="12011"/>
                  <a:pt x="27763" y="12272"/>
                  <a:pt x="27125" y="12272"/>
                </a:cubicBezTo>
                <a:cubicBezTo>
                  <a:pt x="26815" y="12272"/>
                  <a:pt x="26496" y="12210"/>
                  <a:pt x="26158" y="12052"/>
                </a:cubicBezTo>
                <a:cubicBezTo>
                  <a:pt x="25426" y="11721"/>
                  <a:pt x="25356" y="11420"/>
                  <a:pt x="24604" y="11160"/>
                </a:cubicBezTo>
                <a:cubicBezTo>
                  <a:pt x="24493" y="11120"/>
                  <a:pt x="24387" y="11101"/>
                  <a:pt x="24287" y="11101"/>
                </a:cubicBezTo>
                <a:cubicBezTo>
                  <a:pt x="23911" y="11101"/>
                  <a:pt x="23621" y="11367"/>
                  <a:pt x="23431" y="11772"/>
                </a:cubicBezTo>
                <a:cubicBezTo>
                  <a:pt x="23102" y="12430"/>
                  <a:pt x="22239" y="12728"/>
                  <a:pt x="21641" y="12728"/>
                </a:cubicBezTo>
                <a:cubicBezTo>
                  <a:pt x="21492" y="12728"/>
                  <a:pt x="21359" y="12710"/>
                  <a:pt x="21256" y="12674"/>
                </a:cubicBezTo>
                <a:cubicBezTo>
                  <a:pt x="20614" y="12443"/>
                  <a:pt x="20413" y="11070"/>
                  <a:pt x="19581" y="10698"/>
                </a:cubicBezTo>
                <a:cubicBezTo>
                  <a:pt x="18629" y="10288"/>
                  <a:pt x="17917" y="10328"/>
                  <a:pt x="17225" y="10147"/>
                </a:cubicBezTo>
                <a:cubicBezTo>
                  <a:pt x="14799" y="9535"/>
                  <a:pt x="15400" y="6317"/>
                  <a:pt x="13405" y="4964"/>
                </a:cubicBezTo>
                <a:cubicBezTo>
                  <a:pt x="12563" y="4402"/>
                  <a:pt x="11620" y="4031"/>
                  <a:pt x="10678" y="3740"/>
                </a:cubicBezTo>
                <a:cubicBezTo>
                  <a:pt x="9786" y="3450"/>
                  <a:pt x="8993" y="2848"/>
                  <a:pt x="8472" y="2066"/>
                </a:cubicBezTo>
                <a:cubicBezTo>
                  <a:pt x="7991" y="1345"/>
                  <a:pt x="7570" y="612"/>
                  <a:pt x="6718" y="251"/>
                </a:cubicBezTo>
                <a:cubicBezTo>
                  <a:pt x="6289" y="74"/>
                  <a:pt x="5834" y="1"/>
                  <a:pt x="537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6" name="Google Shape;46;p6">
            <a:extLst>
              <a:ext uri="{FF2B5EF4-FFF2-40B4-BE49-F238E27FC236}">
                <a16:creationId xmlns:a16="http://schemas.microsoft.com/office/drawing/2014/main" id="{4ACCD489-B2C6-4CC0-EEC2-7804225E3E17}"/>
              </a:ext>
            </a:extLst>
          </p:cNvPr>
          <p:cNvSpPr>
            <a:spLocks/>
          </p:cNvSpPr>
          <p:nvPr/>
        </p:nvSpPr>
        <p:spPr bwMode="auto">
          <a:xfrm rot="10800000">
            <a:off x="92075" y="5935663"/>
            <a:ext cx="4364038" cy="1982787"/>
          </a:xfrm>
          <a:custGeom>
            <a:avLst/>
            <a:gdLst>
              <a:gd name="T0" fmla="*/ 7841 w 16701"/>
              <a:gd name="T1" fmla="*/ 2 h 7589"/>
              <a:gd name="T2" fmla="*/ 6107 w 16701"/>
              <a:gd name="T3" fmla="*/ 1045 h 7589"/>
              <a:gd name="T4" fmla="*/ 4964 w 16701"/>
              <a:gd name="T5" fmla="*/ 2038 h 7589"/>
              <a:gd name="T6" fmla="*/ 4542 w 16701"/>
              <a:gd name="T7" fmla="*/ 2509 h 7589"/>
              <a:gd name="T8" fmla="*/ 3008 w 16701"/>
              <a:gd name="T9" fmla="*/ 3562 h 7589"/>
              <a:gd name="T10" fmla="*/ 2326 w 16701"/>
              <a:gd name="T11" fmla="*/ 3852 h 7589"/>
              <a:gd name="T12" fmla="*/ 1535 w 16701"/>
              <a:gd name="T13" fmla="*/ 4113 h 7589"/>
              <a:gd name="T14" fmla="*/ 1394 w 16701"/>
              <a:gd name="T15" fmla="*/ 4103 h 7589"/>
              <a:gd name="T16" fmla="*/ 833 w 16701"/>
              <a:gd name="T17" fmla="*/ 5908 h 7589"/>
              <a:gd name="T18" fmla="*/ 1023 w 16701"/>
              <a:gd name="T19" fmla="*/ 5894 h 7589"/>
              <a:gd name="T20" fmla="*/ 2246 w 16701"/>
              <a:gd name="T21" fmla="*/ 6469 h 7589"/>
              <a:gd name="T22" fmla="*/ 3119 w 16701"/>
              <a:gd name="T23" fmla="*/ 6209 h 7589"/>
              <a:gd name="T24" fmla="*/ 3128 w 16701"/>
              <a:gd name="T25" fmla="*/ 6209 h 7589"/>
              <a:gd name="T26" fmla="*/ 3694 w 16701"/>
              <a:gd name="T27" fmla="*/ 6543 h 7589"/>
              <a:gd name="T28" fmla="*/ 4046 w 16701"/>
              <a:gd name="T29" fmla="*/ 6484 h 7589"/>
              <a:gd name="T30" fmla="*/ 5144 w 16701"/>
              <a:gd name="T31" fmla="*/ 7051 h 7589"/>
              <a:gd name="T32" fmla="*/ 6036 w 16701"/>
              <a:gd name="T33" fmla="*/ 6800 h 7589"/>
              <a:gd name="T34" fmla="*/ 6668 w 16701"/>
              <a:gd name="T35" fmla="*/ 6730 h 7589"/>
              <a:gd name="T36" fmla="*/ 7440 w 16701"/>
              <a:gd name="T37" fmla="*/ 7091 h 7589"/>
              <a:gd name="T38" fmla="*/ 8101 w 16701"/>
              <a:gd name="T39" fmla="*/ 7011 h 7589"/>
              <a:gd name="T40" fmla="*/ 8814 w 16701"/>
              <a:gd name="T41" fmla="*/ 7151 h 7589"/>
              <a:gd name="T42" fmla="*/ 9897 w 16701"/>
              <a:gd name="T43" fmla="*/ 7589 h 7589"/>
              <a:gd name="T44" fmla="*/ 11562 w 16701"/>
              <a:gd name="T45" fmla="*/ 6790 h 7589"/>
              <a:gd name="T46" fmla="*/ 11991 w 16701"/>
              <a:gd name="T47" fmla="*/ 6880 h 7589"/>
              <a:gd name="T48" fmla="*/ 13195 w 16701"/>
              <a:gd name="T49" fmla="*/ 5998 h 7589"/>
              <a:gd name="T50" fmla="*/ 13259 w 16701"/>
              <a:gd name="T51" fmla="*/ 5969 h 7589"/>
              <a:gd name="T52" fmla="*/ 14355 w 16701"/>
              <a:gd name="T53" fmla="*/ 5432 h 7589"/>
              <a:gd name="T54" fmla="*/ 14548 w 16701"/>
              <a:gd name="T55" fmla="*/ 5487 h 7589"/>
              <a:gd name="T56" fmla="*/ 15400 w 16701"/>
              <a:gd name="T57" fmla="*/ 5246 h 7589"/>
              <a:gd name="T58" fmla="*/ 15942 w 16701"/>
              <a:gd name="T59" fmla="*/ 5136 h 7589"/>
              <a:gd name="T60" fmla="*/ 16157 w 16701"/>
              <a:gd name="T61" fmla="*/ 5166 h 7589"/>
              <a:gd name="T62" fmla="*/ 15922 w 16701"/>
              <a:gd name="T63" fmla="*/ 3782 h 7589"/>
              <a:gd name="T64" fmla="*/ 15440 w 16701"/>
              <a:gd name="T65" fmla="*/ 3422 h 7589"/>
              <a:gd name="T66" fmla="*/ 14729 w 16701"/>
              <a:gd name="T67" fmla="*/ 2960 h 7589"/>
              <a:gd name="T68" fmla="*/ 13506 w 16701"/>
              <a:gd name="T69" fmla="*/ 2078 h 7589"/>
              <a:gd name="T70" fmla="*/ 13004 w 16701"/>
              <a:gd name="T71" fmla="*/ 2138 h 7589"/>
              <a:gd name="T72" fmla="*/ 12533 w 16701"/>
              <a:gd name="T73" fmla="*/ 1987 h 7589"/>
              <a:gd name="T74" fmla="*/ 11590 w 16701"/>
              <a:gd name="T75" fmla="*/ 1406 h 7589"/>
              <a:gd name="T76" fmla="*/ 10017 w 16701"/>
              <a:gd name="T77" fmla="*/ 243 h 7589"/>
              <a:gd name="T78" fmla="*/ 9154 w 16701"/>
              <a:gd name="T79" fmla="*/ 454 h 7589"/>
              <a:gd name="T80" fmla="*/ 8613 w 16701"/>
              <a:gd name="T81" fmla="*/ 374 h 7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701" h="7589" extrusionOk="0">
                <a:moveTo>
                  <a:pt x="7893" y="0"/>
                </a:moveTo>
                <a:cubicBezTo>
                  <a:pt x="7875" y="0"/>
                  <a:pt x="7858" y="1"/>
                  <a:pt x="7841" y="2"/>
                </a:cubicBezTo>
                <a:cubicBezTo>
                  <a:pt x="7299" y="42"/>
                  <a:pt x="7029" y="303"/>
                  <a:pt x="6838" y="604"/>
                </a:cubicBezTo>
                <a:cubicBezTo>
                  <a:pt x="6658" y="875"/>
                  <a:pt x="6387" y="1045"/>
                  <a:pt x="6107" y="1045"/>
                </a:cubicBezTo>
                <a:lnTo>
                  <a:pt x="6096" y="1045"/>
                </a:lnTo>
                <a:cubicBezTo>
                  <a:pt x="5635" y="1055"/>
                  <a:pt x="5114" y="1526"/>
                  <a:pt x="4964" y="2038"/>
                </a:cubicBezTo>
                <a:lnTo>
                  <a:pt x="4964" y="2048"/>
                </a:lnTo>
                <a:cubicBezTo>
                  <a:pt x="4903" y="2248"/>
                  <a:pt x="4743" y="2439"/>
                  <a:pt x="4542" y="2509"/>
                </a:cubicBezTo>
                <a:cubicBezTo>
                  <a:pt x="4182" y="2639"/>
                  <a:pt x="3841" y="2910"/>
                  <a:pt x="3610" y="3241"/>
                </a:cubicBezTo>
                <a:cubicBezTo>
                  <a:pt x="3460" y="3442"/>
                  <a:pt x="3229" y="3562"/>
                  <a:pt x="3008" y="3562"/>
                </a:cubicBezTo>
                <a:lnTo>
                  <a:pt x="2978" y="3562"/>
                </a:lnTo>
                <a:cubicBezTo>
                  <a:pt x="2707" y="3582"/>
                  <a:pt x="2487" y="3712"/>
                  <a:pt x="2326" y="3852"/>
                </a:cubicBezTo>
                <a:cubicBezTo>
                  <a:pt x="2127" y="4027"/>
                  <a:pt x="1880" y="4126"/>
                  <a:pt x="1664" y="4126"/>
                </a:cubicBezTo>
                <a:cubicBezTo>
                  <a:pt x="1619" y="4126"/>
                  <a:pt x="1576" y="4122"/>
                  <a:pt x="1535" y="4113"/>
                </a:cubicBezTo>
                <a:cubicBezTo>
                  <a:pt x="1499" y="4106"/>
                  <a:pt x="1464" y="4099"/>
                  <a:pt x="1432" y="4099"/>
                </a:cubicBezTo>
                <a:cubicBezTo>
                  <a:pt x="1419" y="4099"/>
                  <a:pt x="1406" y="4100"/>
                  <a:pt x="1394" y="4103"/>
                </a:cubicBezTo>
                <a:cubicBezTo>
                  <a:pt x="893" y="4143"/>
                  <a:pt x="332" y="4585"/>
                  <a:pt x="161" y="5055"/>
                </a:cubicBezTo>
                <a:cubicBezTo>
                  <a:pt x="0" y="5537"/>
                  <a:pt x="301" y="5898"/>
                  <a:pt x="833" y="5908"/>
                </a:cubicBezTo>
                <a:cubicBezTo>
                  <a:pt x="873" y="5908"/>
                  <a:pt x="913" y="5908"/>
                  <a:pt x="953" y="5898"/>
                </a:cubicBezTo>
                <a:cubicBezTo>
                  <a:pt x="977" y="5895"/>
                  <a:pt x="1000" y="5894"/>
                  <a:pt x="1023" y="5894"/>
                </a:cubicBezTo>
                <a:cubicBezTo>
                  <a:pt x="1207" y="5894"/>
                  <a:pt x="1376" y="5964"/>
                  <a:pt x="1475" y="6088"/>
                </a:cubicBezTo>
                <a:cubicBezTo>
                  <a:pt x="1635" y="6309"/>
                  <a:pt x="1905" y="6449"/>
                  <a:pt x="2246" y="6469"/>
                </a:cubicBezTo>
                <a:cubicBezTo>
                  <a:pt x="2272" y="6471"/>
                  <a:pt x="2299" y="6472"/>
                  <a:pt x="2325" y="6472"/>
                </a:cubicBezTo>
                <a:cubicBezTo>
                  <a:pt x="2608" y="6472"/>
                  <a:pt x="2880" y="6374"/>
                  <a:pt x="3119" y="6209"/>
                </a:cubicBezTo>
                <a:cubicBezTo>
                  <a:pt x="3119" y="6204"/>
                  <a:pt x="3121" y="6201"/>
                  <a:pt x="3124" y="6201"/>
                </a:cubicBezTo>
                <a:cubicBezTo>
                  <a:pt x="3126" y="6201"/>
                  <a:pt x="3128" y="6204"/>
                  <a:pt x="3128" y="6209"/>
                </a:cubicBezTo>
                <a:cubicBezTo>
                  <a:pt x="3209" y="6389"/>
                  <a:pt x="3389" y="6530"/>
                  <a:pt x="3620" y="6539"/>
                </a:cubicBezTo>
                <a:cubicBezTo>
                  <a:pt x="3645" y="6542"/>
                  <a:pt x="3670" y="6543"/>
                  <a:pt x="3694" y="6543"/>
                </a:cubicBezTo>
                <a:cubicBezTo>
                  <a:pt x="3766" y="6543"/>
                  <a:pt x="3833" y="6532"/>
                  <a:pt x="3901" y="6510"/>
                </a:cubicBezTo>
                <a:cubicBezTo>
                  <a:pt x="3949" y="6493"/>
                  <a:pt x="3998" y="6484"/>
                  <a:pt x="4046" y="6484"/>
                </a:cubicBezTo>
                <a:cubicBezTo>
                  <a:pt x="4171" y="6484"/>
                  <a:pt x="4290" y="6538"/>
                  <a:pt x="4362" y="6639"/>
                </a:cubicBezTo>
                <a:cubicBezTo>
                  <a:pt x="4542" y="6860"/>
                  <a:pt x="4813" y="7020"/>
                  <a:pt x="5144" y="7051"/>
                </a:cubicBezTo>
                <a:cubicBezTo>
                  <a:pt x="5191" y="7057"/>
                  <a:pt x="5238" y="7060"/>
                  <a:pt x="5285" y="7060"/>
                </a:cubicBezTo>
                <a:cubicBezTo>
                  <a:pt x="5557" y="7060"/>
                  <a:pt x="5822" y="6963"/>
                  <a:pt x="6036" y="6800"/>
                </a:cubicBezTo>
                <a:cubicBezTo>
                  <a:pt x="6145" y="6715"/>
                  <a:pt x="6279" y="6671"/>
                  <a:pt x="6413" y="6671"/>
                </a:cubicBezTo>
                <a:cubicBezTo>
                  <a:pt x="6501" y="6671"/>
                  <a:pt x="6588" y="6690"/>
                  <a:pt x="6668" y="6730"/>
                </a:cubicBezTo>
                <a:lnTo>
                  <a:pt x="6728" y="6760"/>
                </a:lnTo>
                <a:cubicBezTo>
                  <a:pt x="6918" y="6931"/>
                  <a:pt x="7159" y="7051"/>
                  <a:pt x="7440" y="7091"/>
                </a:cubicBezTo>
                <a:cubicBezTo>
                  <a:pt x="7492" y="7098"/>
                  <a:pt x="7544" y="7101"/>
                  <a:pt x="7596" y="7101"/>
                </a:cubicBezTo>
                <a:cubicBezTo>
                  <a:pt x="7770" y="7101"/>
                  <a:pt x="7939" y="7065"/>
                  <a:pt x="8101" y="7011"/>
                </a:cubicBezTo>
                <a:cubicBezTo>
                  <a:pt x="8180" y="6978"/>
                  <a:pt x="8262" y="6963"/>
                  <a:pt x="8345" y="6963"/>
                </a:cubicBezTo>
                <a:cubicBezTo>
                  <a:pt x="8515" y="6963"/>
                  <a:pt x="8685" y="7030"/>
                  <a:pt x="8814" y="7151"/>
                </a:cubicBezTo>
                <a:cubicBezTo>
                  <a:pt x="9034" y="7372"/>
                  <a:pt x="9335" y="7532"/>
                  <a:pt x="9676" y="7572"/>
                </a:cubicBezTo>
                <a:cubicBezTo>
                  <a:pt x="9750" y="7583"/>
                  <a:pt x="9824" y="7589"/>
                  <a:pt x="9897" y="7589"/>
                </a:cubicBezTo>
                <a:cubicBezTo>
                  <a:pt x="10357" y="7589"/>
                  <a:pt x="10783" y="7378"/>
                  <a:pt x="11059" y="7041"/>
                </a:cubicBezTo>
                <a:cubicBezTo>
                  <a:pt x="11183" y="6881"/>
                  <a:pt x="11369" y="6790"/>
                  <a:pt x="11562" y="6790"/>
                </a:cubicBezTo>
                <a:cubicBezTo>
                  <a:pt x="11635" y="6790"/>
                  <a:pt x="11709" y="6803"/>
                  <a:pt x="11781" y="6830"/>
                </a:cubicBezTo>
                <a:cubicBezTo>
                  <a:pt x="11851" y="6850"/>
                  <a:pt x="11922" y="6870"/>
                  <a:pt x="11991" y="6880"/>
                </a:cubicBezTo>
                <a:cubicBezTo>
                  <a:pt x="12051" y="6889"/>
                  <a:pt x="12109" y="6893"/>
                  <a:pt x="12167" y="6893"/>
                </a:cubicBezTo>
                <a:cubicBezTo>
                  <a:pt x="12705" y="6893"/>
                  <a:pt x="13158" y="6523"/>
                  <a:pt x="13195" y="5998"/>
                </a:cubicBezTo>
                <a:lnTo>
                  <a:pt x="13195" y="5968"/>
                </a:lnTo>
                <a:cubicBezTo>
                  <a:pt x="13216" y="5969"/>
                  <a:pt x="13238" y="5969"/>
                  <a:pt x="13259" y="5969"/>
                </a:cubicBezTo>
                <a:cubicBezTo>
                  <a:pt x="13724" y="5969"/>
                  <a:pt x="14127" y="5762"/>
                  <a:pt x="14348" y="5436"/>
                </a:cubicBezTo>
                <a:cubicBezTo>
                  <a:pt x="14348" y="5436"/>
                  <a:pt x="14352" y="5432"/>
                  <a:pt x="14355" y="5432"/>
                </a:cubicBezTo>
                <a:cubicBezTo>
                  <a:pt x="14357" y="5432"/>
                  <a:pt x="14358" y="5433"/>
                  <a:pt x="14358" y="5436"/>
                </a:cubicBezTo>
                <a:cubicBezTo>
                  <a:pt x="14418" y="5456"/>
                  <a:pt x="14478" y="5476"/>
                  <a:pt x="14548" y="5487"/>
                </a:cubicBezTo>
                <a:cubicBezTo>
                  <a:pt x="14623" y="5502"/>
                  <a:pt x="14696" y="5509"/>
                  <a:pt x="14767" y="5509"/>
                </a:cubicBezTo>
                <a:cubicBezTo>
                  <a:pt x="15026" y="5509"/>
                  <a:pt x="15251" y="5412"/>
                  <a:pt x="15400" y="5246"/>
                </a:cubicBezTo>
                <a:cubicBezTo>
                  <a:pt x="15492" y="5155"/>
                  <a:pt x="15617" y="5113"/>
                  <a:pt x="15756" y="5113"/>
                </a:cubicBezTo>
                <a:cubicBezTo>
                  <a:pt x="15816" y="5113"/>
                  <a:pt x="15878" y="5121"/>
                  <a:pt x="15942" y="5136"/>
                </a:cubicBezTo>
                <a:cubicBezTo>
                  <a:pt x="15952" y="5146"/>
                  <a:pt x="15962" y="5146"/>
                  <a:pt x="15982" y="5146"/>
                </a:cubicBezTo>
                <a:cubicBezTo>
                  <a:pt x="16042" y="5160"/>
                  <a:pt x="16101" y="5166"/>
                  <a:pt x="16157" y="5166"/>
                </a:cubicBezTo>
                <a:cubicBezTo>
                  <a:pt x="16472" y="5166"/>
                  <a:pt x="16701" y="4959"/>
                  <a:pt x="16684" y="4645"/>
                </a:cubicBezTo>
                <a:cubicBezTo>
                  <a:pt x="16664" y="4284"/>
                  <a:pt x="16323" y="3892"/>
                  <a:pt x="15922" y="3782"/>
                </a:cubicBezTo>
                <a:cubicBezTo>
                  <a:pt x="15922" y="3782"/>
                  <a:pt x="15912" y="3782"/>
                  <a:pt x="15912" y="3772"/>
                </a:cubicBezTo>
                <a:cubicBezTo>
                  <a:pt x="15721" y="3732"/>
                  <a:pt x="15551" y="3592"/>
                  <a:pt x="15440" y="3422"/>
                </a:cubicBezTo>
                <a:cubicBezTo>
                  <a:pt x="15320" y="3221"/>
                  <a:pt x="15110" y="3050"/>
                  <a:pt x="14889" y="2990"/>
                </a:cubicBezTo>
                <a:cubicBezTo>
                  <a:pt x="14839" y="2970"/>
                  <a:pt x="14779" y="2960"/>
                  <a:pt x="14729" y="2960"/>
                </a:cubicBezTo>
                <a:cubicBezTo>
                  <a:pt x="14538" y="2960"/>
                  <a:pt x="14317" y="2820"/>
                  <a:pt x="14197" y="2629"/>
                </a:cubicBezTo>
                <a:cubicBezTo>
                  <a:pt x="14037" y="2368"/>
                  <a:pt x="13776" y="2158"/>
                  <a:pt x="13506" y="2078"/>
                </a:cubicBezTo>
                <a:cubicBezTo>
                  <a:pt x="13442" y="2061"/>
                  <a:pt x="13380" y="2053"/>
                  <a:pt x="13320" y="2053"/>
                </a:cubicBezTo>
                <a:cubicBezTo>
                  <a:pt x="13200" y="2053"/>
                  <a:pt x="13091" y="2085"/>
                  <a:pt x="13004" y="2138"/>
                </a:cubicBezTo>
                <a:cubicBezTo>
                  <a:pt x="12966" y="2165"/>
                  <a:pt x="12920" y="2178"/>
                  <a:pt x="12871" y="2178"/>
                </a:cubicBezTo>
                <a:cubicBezTo>
                  <a:pt x="12756" y="2178"/>
                  <a:pt x="12625" y="2107"/>
                  <a:pt x="12533" y="1987"/>
                </a:cubicBezTo>
                <a:cubicBezTo>
                  <a:pt x="12332" y="1717"/>
                  <a:pt x="12052" y="1506"/>
                  <a:pt x="11751" y="1426"/>
                </a:cubicBezTo>
                <a:cubicBezTo>
                  <a:pt x="11691" y="1416"/>
                  <a:pt x="11641" y="1406"/>
                  <a:pt x="11590" y="1406"/>
                </a:cubicBezTo>
                <a:cubicBezTo>
                  <a:pt x="11390" y="1396"/>
                  <a:pt x="11180" y="1256"/>
                  <a:pt x="11059" y="1055"/>
                </a:cubicBezTo>
                <a:cubicBezTo>
                  <a:pt x="10819" y="644"/>
                  <a:pt x="10438" y="323"/>
                  <a:pt x="10017" y="243"/>
                </a:cubicBezTo>
                <a:cubicBezTo>
                  <a:pt x="9944" y="227"/>
                  <a:pt x="9871" y="219"/>
                  <a:pt x="9801" y="219"/>
                </a:cubicBezTo>
                <a:cubicBezTo>
                  <a:pt x="9562" y="219"/>
                  <a:pt x="9340" y="306"/>
                  <a:pt x="9154" y="454"/>
                </a:cubicBezTo>
                <a:cubicBezTo>
                  <a:pt x="9084" y="507"/>
                  <a:pt x="9002" y="534"/>
                  <a:pt x="8921" y="534"/>
                </a:cubicBezTo>
                <a:cubicBezTo>
                  <a:pt x="8804" y="534"/>
                  <a:pt x="8690" y="480"/>
                  <a:pt x="8613" y="374"/>
                </a:cubicBezTo>
                <a:cubicBezTo>
                  <a:pt x="8443" y="147"/>
                  <a:pt x="8167" y="0"/>
                  <a:pt x="78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7" name="Google Shape;47;p6">
            <a:extLst>
              <a:ext uri="{FF2B5EF4-FFF2-40B4-BE49-F238E27FC236}">
                <a16:creationId xmlns:a16="http://schemas.microsoft.com/office/drawing/2014/main" id="{ACBE7AA5-FFA2-0EF6-AC1B-2170CC10D328}"/>
              </a:ext>
            </a:extLst>
          </p:cNvPr>
          <p:cNvSpPr>
            <a:spLocks/>
          </p:cNvSpPr>
          <p:nvPr/>
        </p:nvSpPr>
        <p:spPr bwMode="auto">
          <a:xfrm rot="123436">
            <a:off x="-368300" y="5892800"/>
            <a:ext cx="12928600" cy="1454150"/>
          </a:xfrm>
          <a:custGeom>
            <a:avLst/>
            <a:gdLst>
              <a:gd name="T0" fmla="*/ 344501 w 387814"/>
              <a:gd name="T1" fmla="*/ 39575 h 43605"/>
              <a:gd name="T2" fmla="*/ 374656 w 387814"/>
              <a:gd name="T3" fmla="*/ 635 h 43605"/>
              <a:gd name="T4" fmla="*/ 238362 w 387814"/>
              <a:gd name="T5" fmla="*/ 18542 h 43605"/>
              <a:gd name="T6" fmla="*/ 83448 w 387814"/>
              <a:gd name="T7" fmla="*/ 14732 h 43605"/>
              <a:gd name="T8" fmla="*/ 8597 w 387814"/>
              <a:gd name="T9" fmla="*/ 635 h 43605"/>
              <a:gd name="T10" fmla="*/ 39420 w 387814"/>
              <a:gd name="T11" fmla="*/ 37973 h 43605"/>
              <a:gd name="T12" fmla="*/ 344501 w 387814"/>
              <a:gd name="T13" fmla="*/ 39575 h 43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7814" h="43605" extrusionOk="0">
                <a:moveTo>
                  <a:pt x="344501" y="39575"/>
                </a:moveTo>
                <a:cubicBezTo>
                  <a:pt x="400374" y="33352"/>
                  <a:pt x="392346" y="4141"/>
                  <a:pt x="374656" y="635"/>
                </a:cubicBezTo>
                <a:cubicBezTo>
                  <a:pt x="356966" y="-2870"/>
                  <a:pt x="286897" y="16193"/>
                  <a:pt x="238362" y="18542"/>
                </a:cubicBezTo>
                <a:cubicBezTo>
                  <a:pt x="189827" y="20892"/>
                  <a:pt x="121742" y="17717"/>
                  <a:pt x="83448" y="14732"/>
                </a:cubicBezTo>
                <a:cubicBezTo>
                  <a:pt x="45154" y="11748"/>
                  <a:pt x="15935" y="-3238"/>
                  <a:pt x="8597" y="635"/>
                </a:cubicBezTo>
                <a:cubicBezTo>
                  <a:pt x="1259" y="4509"/>
                  <a:pt x="-16564" y="31483"/>
                  <a:pt x="39420" y="37973"/>
                </a:cubicBezTo>
                <a:cubicBezTo>
                  <a:pt x="95404" y="44463"/>
                  <a:pt x="288628" y="45798"/>
                  <a:pt x="344501" y="3957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" name="Google Shape;48;p6">
            <a:extLst>
              <a:ext uri="{FF2B5EF4-FFF2-40B4-BE49-F238E27FC236}">
                <a16:creationId xmlns:a16="http://schemas.microsoft.com/office/drawing/2014/main" id="{807FB368-FA28-32AA-5CE0-0273386E9523}"/>
              </a:ext>
            </a:extLst>
          </p:cNvPr>
          <p:cNvSpPr>
            <a:spLocks/>
          </p:cNvSpPr>
          <p:nvPr/>
        </p:nvSpPr>
        <p:spPr bwMode="auto">
          <a:xfrm>
            <a:off x="-2709863" y="5329238"/>
            <a:ext cx="5080001" cy="2308225"/>
          </a:xfrm>
          <a:custGeom>
            <a:avLst/>
            <a:gdLst>
              <a:gd name="T0" fmla="*/ 7841 w 16701"/>
              <a:gd name="T1" fmla="*/ 2 h 7589"/>
              <a:gd name="T2" fmla="*/ 6107 w 16701"/>
              <a:gd name="T3" fmla="*/ 1045 h 7589"/>
              <a:gd name="T4" fmla="*/ 4964 w 16701"/>
              <a:gd name="T5" fmla="*/ 2038 h 7589"/>
              <a:gd name="T6" fmla="*/ 4542 w 16701"/>
              <a:gd name="T7" fmla="*/ 2509 h 7589"/>
              <a:gd name="T8" fmla="*/ 3008 w 16701"/>
              <a:gd name="T9" fmla="*/ 3562 h 7589"/>
              <a:gd name="T10" fmla="*/ 2326 w 16701"/>
              <a:gd name="T11" fmla="*/ 3852 h 7589"/>
              <a:gd name="T12" fmla="*/ 1535 w 16701"/>
              <a:gd name="T13" fmla="*/ 4113 h 7589"/>
              <a:gd name="T14" fmla="*/ 1394 w 16701"/>
              <a:gd name="T15" fmla="*/ 4103 h 7589"/>
              <a:gd name="T16" fmla="*/ 833 w 16701"/>
              <a:gd name="T17" fmla="*/ 5908 h 7589"/>
              <a:gd name="T18" fmla="*/ 1023 w 16701"/>
              <a:gd name="T19" fmla="*/ 5894 h 7589"/>
              <a:gd name="T20" fmla="*/ 2246 w 16701"/>
              <a:gd name="T21" fmla="*/ 6469 h 7589"/>
              <a:gd name="T22" fmla="*/ 3119 w 16701"/>
              <a:gd name="T23" fmla="*/ 6209 h 7589"/>
              <a:gd name="T24" fmla="*/ 3128 w 16701"/>
              <a:gd name="T25" fmla="*/ 6209 h 7589"/>
              <a:gd name="T26" fmla="*/ 3694 w 16701"/>
              <a:gd name="T27" fmla="*/ 6543 h 7589"/>
              <a:gd name="T28" fmla="*/ 4046 w 16701"/>
              <a:gd name="T29" fmla="*/ 6484 h 7589"/>
              <a:gd name="T30" fmla="*/ 5144 w 16701"/>
              <a:gd name="T31" fmla="*/ 7051 h 7589"/>
              <a:gd name="T32" fmla="*/ 6036 w 16701"/>
              <a:gd name="T33" fmla="*/ 6800 h 7589"/>
              <a:gd name="T34" fmla="*/ 6668 w 16701"/>
              <a:gd name="T35" fmla="*/ 6730 h 7589"/>
              <a:gd name="T36" fmla="*/ 7440 w 16701"/>
              <a:gd name="T37" fmla="*/ 7091 h 7589"/>
              <a:gd name="T38" fmla="*/ 8101 w 16701"/>
              <a:gd name="T39" fmla="*/ 7011 h 7589"/>
              <a:gd name="T40" fmla="*/ 8814 w 16701"/>
              <a:gd name="T41" fmla="*/ 7151 h 7589"/>
              <a:gd name="T42" fmla="*/ 9897 w 16701"/>
              <a:gd name="T43" fmla="*/ 7589 h 7589"/>
              <a:gd name="T44" fmla="*/ 11562 w 16701"/>
              <a:gd name="T45" fmla="*/ 6790 h 7589"/>
              <a:gd name="T46" fmla="*/ 11991 w 16701"/>
              <a:gd name="T47" fmla="*/ 6880 h 7589"/>
              <a:gd name="T48" fmla="*/ 13195 w 16701"/>
              <a:gd name="T49" fmla="*/ 5998 h 7589"/>
              <a:gd name="T50" fmla="*/ 13259 w 16701"/>
              <a:gd name="T51" fmla="*/ 5969 h 7589"/>
              <a:gd name="T52" fmla="*/ 14355 w 16701"/>
              <a:gd name="T53" fmla="*/ 5432 h 7589"/>
              <a:gd name="T54" fmla="*/ 14548 w 16701"/>
              <a:gd name="T55" fmla="*/ 5487 h 7589"/>
              <a:gd name="T56" fmla="*/ 15400 w 16701"/>
              <a:gd name="T57" fmla="*/ 5246 h 7589"/>
              <a:gd name="T58" fmla="*/ 15942 w 16701"/>
              <a:gd name="T59" fmla="*/ 5136 h 7589"/>
              <a:gd name="T60" fmla="*/ 16157 w 16701"/>
              <a:gd name="T61" fmla="*/ 5166 h 7589"/>
              <a:gd name="T62" fmla="*/ 15922 w 16701"/>
              <a:gd name="T63" fmla="*/ 3782 h 7589"/>
              <a:gd name="T64" fmla="*/ 15440 w 16701"/>
              <a:gd name="T65" fmla="*/ 3422 h 7589"/>
              <a:gd name="T66" fmla="*/ 14729 w 16701"/>
              <a:gd name="T67" fmla="*/ 2960 h 7589"/>
              <a:gd name="T68" fmla="*/ 13506 w 16701"/>
              <a:gd name="T69" fmla="*/ 2078 h 7589"/>
              <a:gd name="T70" fmla="*/ 13004 w 16701"/>
              <a:gd name="T71" fmla="*/ 2138 h 7589"/>
              <a:gd name="T72" fmla="*/ 12533 w 16701"/>
              <a:gd name="T73" fmla="*/ 1987 h 7589"/>
              <a:gd name="T74" fmla="*/ 11590 w 16701"/>
              <a:gd name="T75" fmla="*/ 1406 h 7589"/>
              <a:gd name="T76" fmla="*/ 10017 w 16701"/>
              <a:gd name="T77" fmla="*/ 243 h 7589"/>
              <a:gd name="T78" fmla="*/ 9154 w 16701"/>
              <a:gd name="T79" fmla="*/ 454 h 7589"/>
              <a:gd name="T80" fmla="*/ 8613 w 16701"/>
              <a:gd name="T81" fmla="*/ 374 h 7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701" h="7589" extrusionOk="0">
                <a:moveTo>
                  <a:pt x="7893" y="0"/>
                </a:moveTo>
                <a:cubicBezTo>
                  <a:pt x="7875" y="0"/>
                  <a:pt x="7858" y="1"/>
                  <a:pt x="7841" y="2"/>
                </a:cubicBezTo>
                <a:cubicBezTo>
                  <a:pt x="7299" y="42"/>
                  <a:pt x="7029" y="303"/>
                  <a:pt x="6838" y="604"/>
                </a:cubicBezTo>
                <a:cubicBezTo>
                  <a:pt x="6658" y="875"/>
                  <a:pt x="6387" y="1045"/>
                  <a:pt x="6107" y="1045"/>
                </a:cubicBezTo>
                <a:lnTo>
                  <a:pt x="6096" y="1045"/>
                </a:lnTo>
                <a:cubicBezTo>
                  <a:pt x="5635" y="1055"/>
                  <a:pt x="5114" y="1526"/>
                  <a:pt x="4964" y="2038"/>
                </a:cubicBezTo>
                <a:lnTo>
                  <a:pt x="4964" y="2048"/>
                </a:lnTo>
                <a:cubicBezTo>
                  <a:pt x="4903" y="2248"/>
                  <a:pt x="4743" y="2439"/>
                  <a:pt x="4542" y="2509"/>
                </a:cubicBezTo>
                <a:cubicBezTo>
                  <a:pt x="4182" y="2639"/>
                  <a:pt x="3841" y="2910"/>
                  <a:pt x="3610" y="3241"/>
                </a:cubicBezTo>
                <a:cubicBezTo>
                  <a:pt x="3460" y="3442"/>
                  <a:pt x="3229" y="3562"/>
                  <a:pt x="3008" y="3562"/>
                </a:cubicBezTo>
                <a:lnTo>
                  <a:pt x="2978" y="3562"/>
                </a:lnTo>
                <a:cubicBezTo>
                  <a:pt x="2707" y="3582"/>
                  <a:pt x="2487" y="3712"/>
                  <a:pt x="2326" y="3852"/>
                </a:cubicBezTo>
                <a:cubicBezTo>
                  <a:pt x="2127" y="4027"/>
                  <a:pt x="1880" y="4126"/>
                  <a:pt x="1664" y="4126"/>
                </a:cubicBezTo>
                <a:cubicBezTo>
                  <a:pt x="1619" y="4126"/>
                  <a:pt x="1576" y="4122"/>
                  <a:pt x="1535" y="4113"/>
                </a:cubicBezTo>
                <a:cubicBezTo>
                  <a:pt x="1499" y="4106"/>
                  <a:pt x="1464" y="4099"/>
                  <a:pt x="1432" y="4099"/>
                </a:cubicBezTo>
                <a:cubicBezTo>
                  <a:pt x="1419" y="4099"/>
                  <a:pt x="1406" y="4100"/>
                  <a:pt x="1394" y="4103"/>
                </a:cubicBezTo>
                <a:cubicBezTo>
                  <a:pt x="893" y="4143"/>
                  <a:pt x="332" y="4585"/>
                  <a:pt x="161" y="5055"/>
                </a:cubicBezTo>
                <a:cubicBezTo>
                  <a:pt x="0" y="5537"/>
                  <a:pt x="301" y="5898"/>
                  <a:pt x="833" y="5908"/>
                </a:cubicBezTo>
                <a:cubicBezTo>
                  <a:pt x="873" y="5908"/>
                  <a:pt x="913" y="5908"/>
                  <a:pt x="953" y="5898"/>
                </a:cubicBezTo>
                <a:cubicBezTo>
                  <a:pt x="977" y="5895"/>
                  <a:pt x="1000" y="5894"/>
                  <a:pt x="1023" y="5894"/>
                </a:cubicBezTo>
                <a:cubicBezTo>
                  <a:pt x="1207" y="5894"/>
                  <a:pt x="1376" y="5964"/>
                  <a:pt x="1475" y="6088"/>
                </a:cubicBezTo>
                <a:cubicBezTo>
                  <a:pt x="1635" y="6309"/>
                  <a:pt x="1905" y="6449"/>
                  <a:pt x="2246" y="6469"/>
                </a:cubicBezTo>
                <a:cubicBezTo>
                  <a:pt x="2272" y="6471"/>
                  <a:pt x="2299" y="6472"/>
                  <a:pt x="2325" y="6472"/>
                </a:cubicBezTo>
                <a:cubicBezTo>
                  <a:pt x="2608" y="6472"/>
                  <a:pt x="2880" y="6374"/>
                  <a:pt x="3119" y="6209"/>
                </a:cubicBezTo>
                <a:cubicBezTo>
                  <a:pt x="3119" y="6204"/>
                  <a:pt x="3121" y="6201"/>
                  <a:pt x="3124" y="6201"/>
                </a:cubicBezTo>
                <a:cubicBezTo>
                  <a:pt x="3126" y="6201"/>
                  <a:pt x="3128" y="6204"/>
                  <a:pt x="3128" y="6209"/>
                </a:cubicBezTo>
                <a:cubicBezTo>
                  <a:pt x="3209" y="6389"/>
                  <a:pt x="3389" y="6530"/>
                  <a:pt x="3620" y="6539"/>
                </a:cubicBezTo>
                <a:cubicBezTo>
                  <a:pt x="3645" y="6542"/>
                  <a:pt x="3670" y="6543"/>
                  <a:pt x="3694" y="6543"/>
                </a:cubicBezTo>
                <a:cubicBezTo>
                  <a:pt x="3766" y="6543"/>
                  <a:pt x="3833" y="6532"/>
                  <a:pt x="3901" y="6510"/>
                </a:cubicBezTo>
                <a:cubicBezTo>
                  <a:pt x="3949" y="6493"/>
                  <a:pt x="3998" y="6484"/>
                  <a:pt x="4046" y="6484"/>
                </a:cubicBezTo>
                <a:cubicBezTo>
                  <a:pt x="4171" y="6484"/>
                  <a:pt x="4290" y="6538"/>
                  <a:pt x="4362" y="6639"/>
                </a:cubicBezTo>
                <a:cubicBezTo>
                  <a:pt x="4542" y="6860"/>
                  <a:pt x="4813" y="7020"/>
                  <a:pt x="5144" y="7051"/>
                </a:cubicBezTo>
                <a:cubicBezTo>
                  <a:pt x="5191" y="7057"/>
                  <a:pt x="5238" y="7060"/>
                  <a:pt x="5285" y="7060"/>
                </a:cubicBezTo>
                <a:cubicBezTo>
                  <a:pt x="5557" y="7060"/>
                  <a:pt x="5822" y="6963"/>
                  <a:pt x="6036" y="6800"/>
                </a:cubicBezTo>
                <a:cubicBezTo>
                  <a:pt x="6145" y="6715"/>
                  <a:pt x="6279" y="6671"/>
                  <a:pt x="6413" y="6671"/>
                </a:cubicBezTo>
                <a:cubicBezTo>
                  <a:pt x="6501" y="6671"/>
                  <a:pt x="6588" y="6690"/>
                  <a:pt x="6668" y="6730"/>
                </a:cubicBezTo>
                <a:lnTo>
                  <a:pt x="6728" y="6760"/>
                </a:lnTo>
                <a:cubicBezTo>
                  <a:pt x="6918" y="6931"/>
                  <a:pt x="7159" y="7051"/>
                  <a:pt x="7440" y="7091"/>
                </a:cubicBezTo>
                <a:cubicBezTo>
                  <a:pt x="7492" y="7098"/>
                  <a:pt x="7544" y="7101"/>
                  <a:pt x="7596" y="7101"/>
                </a:cubicBezTo>
                <a:cubicBezTo>
                  <a:pt x="7770" y="7101"/>
                  <a:pt x="7939" y="7065"/>
                  <a:pt x="8101" y="7011"/>
                </a:cubicBezTo>
                <a:cubicBezTo>
                  <a:pt x="8180" y="6978"/>
                  <a:pt x="8262" y="6963"/>
                  <a:pt x="8345" y="6963"/>
                </a:cubicBezTo>
                <a:cubicBezTo>
                  <a:pt x="8515" y="6963"/>
                  <a:pt x="8685" y="7030"/>
                  <a:pt x="8814" y="7151"/>
                </a:cubicBezTo>
                <a:cubicBezTo>
                  <a:pt x="9034" y="7372"/>
                  <a:pt x="9335" y="7532"/>
                  <a:pt x="9676" y="7572"/>
                </a:cubicBezTo>
                <a:cubicBezTo>
                  <a:pt x="9750" y="7583"/>
                  <a:pt x="9824" y="7589"/>
                  <a:pt x="9897" y="7589"/>
                </a:cubicBezTo>
                <a:cubicBezTo>
                  <a:pt x="10357" y="7589"/>
                  <a:pt x="10783" y="7378"/>
                  <a:pt x="11059" y="7041"/>
                </a:cubicBezTo>
                <a:cubicBezTo>
                  <a:pt x="11183" y="6881"/>
                  <a:pt x="11369" y="6790"/>
                  <a:pt x="11562" y="6790"/>
                </a:cubicBezTo>
                <a:cubicBezTo>
                  <a:pt x="11635" y="6790"/>
                  <a:pt x="11709" y="6803"/>
                  <a:pt x="11781" y="6830"/>
                </a:cubicBezTo>
                <a:cubicBezTo>
                  <a:pt x="11851" y="6850"/>
                  <a:pt x="11922" y="6870"/>
                  <a:pt x="11991" y="6880"/>
                </a:cubicBezTo>
                <a:cubicBezTo>
                  <a:pt x="12051" y="6889"/>
                  <a:pt x="12109" y="6893"/>
                  <a:pt x="12167" y="6893"/>
                </a:cubicBezTo>
                <a:cubicBezTo>
                  <a:pt x="12705" y="6893"/>
                  <a:pt x="13158" y="6523"/>
                  <a:pt x="13195" y="5998"/>
                </a:cubicBezTo>
                <a:lnTo>
                  <a:pt x="13195" y="5968"/>
                </a:lnTo>
                <a:cubicBezTo>
                  <a:pt x="13216" y="5969"/>
                  <a:pt x="13238" y="5969"/>
                  <a:pt x="13259" y="5969"/>
                </a:cubicBezTo>
                <a:cubicBezTo>
                  <a:pt x="13724" y="5969"/>
                  <a:pt x="14127" y="5762"/>
                  <a:pt x="14348" y="5436"/>
                </a:cubicBezTo>
                <a:cubicBezTo>
                  <a:pt x="14348" y="5436"/>
                  <a:pt x="14352" y="5432"/>
                  <a:pt x="14355" y="5432"/>
                </a:cubicBezTo>
                <a:cubicBezTo>
                  <a:pt x="14357" y="5432"/>
                  <a:pt x="14358" y="5433"/>
                  <a:pt x="14358" y="5436"/>
                </a:cubicBezTo>
                <a:cubicBezTo>
                  <a:pt x="14418" y="5456"/>
                  <a:pt x="14478" y="5476"/>
                  <a:pt x="14548" y="5487"/>
                </a:cubicBezTo>
                <a:cubicBezTo>
                  <a:pt x="14623" y="5502"/>
                  <a:pt x="14696" y="5509"/>
                  <a:pt x="14767" y="5509"/>
                </a:cubicBezTo>
                <a:cubicBezTo>
                  <a:pt x="15026" y="5509"/>
                  <a:pt x="15251" y="5412"/>
                  <a:pt x="15400" y="5246"/>
                </a:cubicBezTo>
                <a:cubicBezTo>
                  <a:pt x="15492" y="5155"/>
                  <a:pt x="15617" y="5113"/>
                  <a:pt x="15756" y="5113"/>
                </a:cubicBezTo>
                <a:cubicBezTo>
                  <a:pt x="15816" y="5113"/>
                  <a:pt x="15878" y="5121"/>
                  <a:pt x="15942" y="5136"/>
                </a:cubicBezTo>
                <a:cubicBezTo>
                  <a:pt x="15952" y="5146"/>
                  <a:pt x="15962" y="5146"/>
                  <a:pt x="15982" y="5146"/>
                </a:cubicBezTo>
                <a:cubicBezTo>
                  <a:pt x="16042" y="5160"/>
                  <a:pt x="16101" y="5166"/>
                  <a:pt x="16157" y="5166"/>
                </a:cubicBezTo>
                <a:cubicBezTo>
                  <a:pt x="16472" y="5166"/>
                  <a:pt x="16701" y="4959"/>
                  <a:pt x="16684" y="4645"/>
                </a:cubicBezTo>
                <a:cubicBezTo>
                  <a:pt x="16664" y="4284"/>
                  <a:pt x="16323" y="3892"/>
                  <a:pt x="15922" y="3782"/>
                </a:cubicBezTo>
                <a:cubicBezTo>
                  <a:pt x="15922" y="3782"/>
                  <a:pt x="15912" y="3782"/>
                  <a:pt x="15912" y="3772"/>
                </a:cubicBezTo>
                <a:cubicBezTo>
                  <a:pt x="15721" y="3732"/>
                  <a:pt x="15551" y="3592"/>
                  <a:pt x="15440" y="3422"/>
                </a:cubicBezTo>
                <a:cubicBezTo>
                  <a:pt x="15320" y="3221"/>
                  <a:pt x="15110" y="3050"/>
                  <a:pt x="14889" y="2990"/>
                </a:cubicBezTo>
                <a:cubicBezTo>
                  <a:pt x="14839" y="2970"/>
                  <a:pt x="14779" y="2960"/>
                  <a:pt x="14729" y="2960"/>
                </a:cubicBezTo>
                <a:cubicBezTo>
                  <a:pt x="14538" y="2960"/>
                  <a:pt x="14317" y="2820"/>
                  <a:pt x="14197" y="2629"/>
                </a:cubicBezTo>
                <a:cubicBezTo>
                  <a:pt x="14037" y="2368"/>
                  <a:pt x="13776" y="2158"/>
                  <a:pt x="13506" y="2078"/>
                </a:cubicBezTo>
                <a:cubicBezTo>
                  <a:pt x="13442" y="2061"/>
                  <a:pt x="13380" y="2053"/>
                  <a:pt x="13320" y="2053"/>
                </a:cubicBezTo>
                <a:cubicBezTo>
                  <a:pt x="13200" y="2053"/>
                  <a:pt x="13091" y="2085"/>
                  <a:pt x="13004" y="2138"/>
                </a:cubicBezTo>
                <a:cubicBezTo>
                  <a:pt x="12966" y="2165"/>
                  <a:pt x="12920" y="2178"/>
                  <a:pt x="12871" y="2178"/>
                </a:cubicBezTo>
                <a:cubicBezTo>
                  <a:pt x="12756" y="2178"/>
                  <a:pt x="12625" y="2107"/>
                  <a:pt x="12533" y="1987"/>
                </a:cubicBezTo>
                <a:cubicBezTo>
                  <a:pt x="12332" y="1717"/>
                  <a:pt x="12052" y="1506"/>
                  <a:pt x="11751" y="1426"/>
                </a:cubicBezTo>
                <a:cubicBezTo>
                  <a:pt x="11691" y="1416"/>
                  <a:pt x="11641" y="1406"/>
                  <a:pt x="11590" y="1406"/>
                </a:cubicBezTo>
                <a:cubicBezTo>
                  <a:pt x="11390" y="1396"/>
                  <a:pt x="11180" y="1256"/>
                  <a:pt x="11059" y="1055"/>
                </a:cubicBezTo>
                <a:cubicBezTo>
                  <a:pt x="10819" y="644"/>
                  <a:pt x="10438" y="323"/>
                  <a:pt x="10017" y="243"/>
                </a:cubicBezTo>
                <a:cubicBezTo>
                  <a:pt x="9944" y="227"/>
                  <a:pt x="9871" y="219"/>
                  <a:pt x="9801" y="219"/>
                </a:cubicBezTo>
                <a:cubicBezTo>
                  <a:pt x="9562" y="219"/>
                  <a:pt x="9340" y="306"/>
                  <a:pt x="9154" y="454"/>
                </a:cubicBezTo>
                <a:cubicBezTo>
                  <a:pt x="9084" y="507"/>
                  <a:pt x="9002" y="534"/>
                  <a:pt x="8921" y="534"/>
                </a:cubicBezTo>
                <a:cubicBezTo>
                  <a:pt x="8804" y="534"/>
                  <a:pt x="8690" y="480"/>
                  <a:pt x="8613" y="374"/>
                </a:cubicBezTo>
                <a:cubicBezTo>
                  <a:pt x="8443" y="147"/>
                  <a:pt x="8167" y="0"/>
                  <a:pt x="7893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grpSp>
        <p:nvGrpSpPr>
          <p:cNvPr id="9" name="Google Shape;49;p6">
            <a:extLst>
              <a:ext uri="{FF2B5EF4-FFF2-40B4-BE49-F238E27FC236}">
                <a16:creationId xmlns:a16="http://schemas.microsoft.com/office/drawing/2014/main" id="{5CFFC0A9-B361-F5F2-3425-4323A1E41E11}"/>
              </a:ext>
            </a:extLst>
          </p:cNvPr>
          <p:cNvGrpSpPr>
            <a:grpSpLocks/>
          </p:cNvGrpSpPr>
          <p:nvPr/>
        </p:nvGrpSpPr>
        <p:grpSpPr bwMode="auto">
          <a:xfrm rot="2700000">
            <a:off x="10607675" y="3678238"/>
            <a:ext cx="2703513" cy="2141537"/>
            <a:chOff x="2607709" y="-902648"/>
            <a:chExt cx="766139" cy="606602"/>
          </a:xfrm>
        </p:grpSpPr>
        <p:sp>
          <p:nvSpPr>
            <p:cNvPr id="10" name="Google Shape;50;p6">
              <a:extLst>
                <a:ext uri="{FF2B5EF4-FFF2-40B4-BE49-F238E27FC236}">
                  <a16:creationId xmlns:a16="http://schemas.microsoft.com/office/drawing/2014/main" id="{798A4624-8D91-D8E7-A11B-3A13B6B10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30" y="-383798"/>
              <a:ext cx="330469" cy="87753"/>
            </a:xfrm>
            <a:custGeom>
              <a:avLst/>
              <a:gdLst>
                <a:gd name="T0" fmla="*/ 0 w 5856"/>
                <a:gd name="T1" fmla="*/ 1 h 1555"/>
                <a:gd name="T2" fmla="*/ 2056 w 5856"/>
                <a:gd name="T3" fmla="*/ 1204 h 1555"/>
                <a:gd name="T4" fmla="*/ 2231 w 5856"/>
                <a:gd name="T5" fmla="*/ 1209 h 1555"/>
                <a:gd name="T6" fmla="*/ 4099 w 5856"/>
                <a:gd name="T7" fmla="*/ 708 h 1555"/>
                <a:gd name="T8" fmla="*/ 4442 w 5856"/>
                <a:gd name="T9" fmla="*/ 743 h 1555"/>
                <a:gd name="T10" fmla="*/ 5856 w 5856"/>
                <a:gd name="T11" fmla="*/ 1555 h 1555"/>
                <a:gd name="T12" fmla="*/ 5856 w 5856"/>
                <a:gd name="T13" fmla="*/ 1555 h 1555"/>
                <a:gd name="T14" fmla="*/ 3991 w 5856"/>
                <a:gd name="T15" fmla="*/ 161 h 1555"/>
                <a:gd name="T16" fmla="*/ 3782 w 5856"/>
                <a:gd name="T17" fmla="*/ 145 h 1555"/>
                <a:gd name="T18" fmla="*/ 1807 w 5856"/>
                <a:gd name="T19" fmla="*/ 639 h 1555"/>
                <a:gd name="T20" fmla="*/ 1645 w 5856"/>
                <a:gd name="T21" fmla="*/ 632 h 1555"/>
                <a:gd name="T22" fmla="*/ 0 w 5856"/>
                <a:gd name="T23" fmla="*/ 1 h 1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56" h="1555" extrusionOk="0">
                  <a:moveTo>
                    <a:pt x="0" y="1"/>
                  </a:moveTo>
                  <a:cubicBezTo>
                    <a:pt x="0" y="11"/>
                    <a:pt x="713" y="1184"/>
                    <a:pt x="2056" y="1204"/>
                  </a:cubicBezTo>
                  <a:cubicBezTo>
                    <a:pt x="2117" y="1207"/>
                    <a:pt x="2176" y="1209"/>
                    <a:pt x="2231" y="1209"/>
                  </a:cubicBezTo>
                  <a:cubicBezTo>
                    <a:pt x="3243" y="1209"/>
                    <a:pt x="3401" y="708"/>
                    <a:pt x="4099" y="708"/>
                  </a:cubicBezTo>
                  <a:cubicBezTo>
                    <a:pt x="4200" y="708"/>
                    <a:pt x="4314" y="719"/>
                    <a:pt x="4442" y="743"/>
                  </a:cubicBezTo>
                  <a:cubicBezTo>
                    <a:pt x="5318" y="931"/>
                    <a:pt x="5847" y="1555"/>
                    <a:pt x="5856" y="1555"/>
                  </a:cubicBezTo>
                  <a:cubicBezTo>
                    <a:pt x="5856" y="1555"/>
                    <a:pt x="5856" y="1555"/>
                    <a:pt x="5856" y="1555"/>
                  </a:cubicBezTo>
                  <a:cubicBezTo>
                    <a:pt x="5856" y="1555"/>
                    <a:pt x="4813" y="271"/>
                    <a:pt x="3991" y="161"/>
                  </a:cubicBezTo>
                  <a:cubicBezTo>
                    <a:pt x="3919" y="150"/>
                    <a:pt x="3850" y="145"/>
                    <a:pt x="3782" y="145"/>
                  </a:cubicBezTo>
                  <a:cubicBezTo>
                    <a:pt x="3123" y="145"/>
                    <a:pt x="2616" y="639"/>
                    <a:pt x="1807" y="639"/>
                  </a:cubicBezTo>
                  <a:cubicBezTo>
                    <a:pt x="1754" y="639"/>
                    <a:pt x="1700" y="637"/>
                    <a:pt x="1645" y="632"/>
                  </a:cubicBezTo>
                  <a:cubicBezTo>
                    <a:pt x="653" y="572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" name="Google Shape;51;p6">
              <a:extLst>
                <a:ext uri="{FF2B5EF4-FFF2-40B4-BE49-F238E27FC236}">
                  <a16:creationId xmlns:a16="http://schemas.microsoft.com/office/drawing/2014/main" id="{3A117A8F-A289-8F55-8489-041B5F3FE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621" y="-453832"/>
              <a:ext cx="325333" cy="96669"/>
            </a:xfrm>
            <a:custGeom>
              <a:avLst/>
              <a:gdLst>
                <a:gd name="T0" fmla="*/ 3020 w 5765"/>
                <a:gd name="T1" fmla="*/ 0 h 1713"/>
                <a:gd name="T2" fmla="*/ 1454 w 5765"/>
                <a:gd name="T3" fmla="*/ 640 h 1713"/>
                <a:gd name="T4" fmla="*/ 1041 w 5765"/>
                <a:gd name="T5" fmla="*/ 706 h 1713"/>
                <a:gd name="T6" fmla="*/ 1 w 5765"/>
                <a:gd name="T7" fmla="*/ 429 h 1713"/>
                <a:gd name="T8" fmla="*/ 0 w 5765"/>
                <a:gd name="T9" fmla="*/ 429 h 1713"/>
                <a:gd name="T10" fmla="*/ 1724 w 5765"/>
                <a:gd name="T11" fmla="*/ 1211 h 1713"/>
                <a:gd name="T12" fmla="*/ 3359 w 5765"/>
                <a:gd name="T13" fmla="*/ 610 h 1713"/>
                <a:gd name="T14" fmla="*/ 3678 w 5765"/>
                <a:gd name="T15" fmla="*/ 560 h 1713"/>
                <a:gd name="T16" fmla="*/ 5765 w 5765"/>
                <a:gd name="T17" fmla="*/ 1713 h 1713"/>
                <a:gd name="T18" fmla="*/ 3610 w 5765"/>
                <a:gd name="T19" fmla="*/ 109 h 1713"/>
                <a:gd name="T20" fmla="*/ 3020 w 5765"/>
                <a:gd name="T21" fmla="*/ 0 h 1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65" h="1713" extrusionOk="0">
                  <a:moveTo>
                    <a:pt x="3020" y="0"/>
                  </a:moveTo>
                  <a:cubicBezTo>
                    <a:pt x="2352" y="0"/>
                    <a:pt x="1978" y="465"/>
                    <a:pt x="1454" y="640"/>
                  </a:cubicBezTo>
                  <a:cubicBezTo>
                    <a:pt x="1319" y="687"/>
                    <a:pt x="1178" y="706"/>
                    <a:pt x="1041" y="706"/>
                  </a:cubicBezTo>
                  <a:cubicBezTo>
                    <a:pt x="509" y="706"/>
                    <a:pt x="14" y="429"/>
                    <a:pt x="1" y="429"/>
                  </a:cubicBezTo>
                  <a:cubicBezTo>
                    <a:pt x="0" y="429"/>
                    <a:pt x="0" y="429"/>
                    <a:pt x="0" y="429"/>
                  </a:cubicBezTo>
                  <a:cubicBezTo>
                    <a:pt x="753" y="1018"/>
                    <a:pt x="1287" y="1211"/>
                    <a:pt x="1724" y="1211"/>
                  </a:cubicBezTo>
                  <a:cubicBezTo>
                    <a:pt x="2353" y="1211"/>
                    <a:pt x="2779" y="811"/>
                    <a:pt x="3359" y="610"/>
                  </a:cubicBezTo>
                  <a:cubicBezTo>
                    <a:pt x="3461" y="576"/>
                    <a:pt x="3569" y="560"/>
                    <a:pt x="3678" y="560"/>
                  </a:cubicBezTo>
                  <a:cubicBezTo>
                    <a:pt x="4565" y="560"/>
                    <a:pt x="5614" y="1561"/>
                    <a:pt x="5765" y="1713"/>
                  </a:cubicBezTo>
                  <a:cubicBezTo>
                    <a:pt x="5615" y="1552"/>
                    <a:pt x="4592" y="449"/>
                    <a:pt x="3610" y="109"/>
                  </a:cubicBezTo>
                  <a:cubicBezTo>
                    <a:pt x="3388" y="32"/>
                    <a:pt x="3194" y="0"/>
                    <a:pt x="302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2" name="Google Shape;52;p6">
              <a:extLst>
                <a:ext uri="{FF2B5EF4-FFF2-40B4-BE49-F238E27FC236}">
                  <a16:creationId xmlns:a16="http://schemas.microsoft.com/office/drawing/2014/main" id="{8E88AD9E-CA98-A79F-8BDB-F6615C24C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774" y="-521947"/>
              <a:ext cx="332782" cy="74829"/>
            </a:xfrm>
            <a:custGeom>
              <a:avLst/>
              <a:gdLst>
                <a:gd name="T0" fmla="*/ 3646 w 5897"/>
                <a:gd name="T1" fmla="*/ 1 h 1326"/>
                <a:gd name="T2" fmla="*/ 3580 w 5897"/>
                <a:gd name="T3" fmla="*/ 3 h 1326"/>
                <a:gd name="T4" fmla="*/ 1735 w 5897"/>
                <a:gd name="T5" fmla="*/ 820 h 1326"/>
                <a:gd name="T6" fmla="*/ 1635 w 5897"/>
                <a:gd name="T7" fmla="*/ 814 h 1326"/>
                <a:gd name="T8" fmla="*/ 1 w 5897"/>
                <a:gd name="T9" fmla="*/ 263 h 1326"/>
                <a:gd name="T10" fmla="*/ 1 w 5897"/>
                <a:gd name="T11" fmla="*/ 263 h 1326"/>
                <a:gd name="T12" fmla="*/ 1952 w 5897"/>
                <a:gd name="T13" fmla="*/ 1233 h 1326"/>
                <a:gd name="T14" fmla="*/ 2096 w 5897"/>
                <a:gd name="T15" fmla="*/ 1226 h 1326"/>
                <a:gd name="T16" fmla="*/ 4158 w 5897"/>
                <a:gd name="T17" fmla="*/ 613 h 1326"/>
                <a:gd name="T18" fmla="*/ 4212 w 5897"/>
                <a:gd name="T19" fmla="*/ 614 h 1326"/>
                <a:gd name="T20" fmla="*/ 5896 w 5897"/>
                <a:gd name="T21" fmla="*/ 1326 h 1326"/>
                <a:gd name="T22" fmla="*/ 5836 w 5897"/>
                <a:gd name="T23" fmla="*/ 1255 h 1326"/>
                <a:gd name="T24" fmla="*/ 3646 w 5897"/>
                <a:gd name="T25" fmla="*/ 1 h 1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97" h="1326" extrusionOk="0">
                  <a:moveTo>
                    <a:pt x="3646" y="1"/>
                  </a:moveTo>
                  <a:cubicBezTo>
                    <a:pt x="3624" y="1"/>
                    <a:pt x="3602" y="1"/>
                    <a:pt x="3580" y="3"/>
                  </a:cubicBezTo>
                  <a:cubicBezTo>
                    <a:pt x="2595" y="60"/>
                    <a:pt x="2404" y="820"/>
                    <a:pt x="1735" y="820"/>
                  </a:cubicBezTo>
                  <a:cubicBezTo>
                    <a:pt x="1702" y="820"/>
                    <a:pt x="1669" y="818"/>
                    <a:pt x="1635" y="814"/>
                  </a:cubicBezTo>
                  <a:cubicBezTo>
                    <a:pt x="632" y="744"/>
                    <a:pt x="61" y="303"/>
                    <a:pt x="1" y="263"/>
                  </a:cubicBezTo>
                  <a:cubicBezTo>
                    <a:pt x="77" y="330"/>
                    <a:pt x="998" y="1233"/>
                    <a:pt x="1952" y="1233"/>
                  </a:cubicBezTo>
                  <a:cubicBezTo>
                    <a:pt x="2000" y="1233"/>
                    <a:pt x="2048" y="1231"/>
                    <a:pt x="2096" y="1226"/>
                  </a:cubicBezTo>
                  <a:cubicBezTo>
                    <a:pt x="3081" y="1118"/>
                    <a:pt x="3516" y="613"/>
                    <a:pt x="4158" y="613"/>
                  </a:cubicBezTo>
                  <a:cubicBezTo>
                    <a:pt x="4175" y="613"/>
                    <a:pt x="4193" y="613"/>
                    <a:pt x="4212" y="614"/>
                  </a:cubicBezTo>
                  <a:cubicBezTo>
                    <a:pt x="4823" y="634"/>
                    <a:pt x="5716" y="1206"/>
                    <a:pt x="5896" y="1326"/>
                  </a:cubicBezTo>
                  <a:cubicBezTo>
                    <a:pt x="5876" y="1306"/>
                    <a:pt x="5856" y="1275"/>
                    <a:pt x="5836" y="1255"/>
                  </a:cubicBezTo>
                  <a:cubicBezTo>
                    <a:pt x="5523" y="933"/>
                    <a:pt x="4505" y="1"/>
                    <a:pt x="3646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3" name="Google Shape;53;p6">
              <a:extLst>
                <a:ext uri="{FF2B5EF4-FFF2-40B4-BE49-F238E27FC236}">
                  <a16:creationId xmlns:a16="http://schemas.microsoft.com/office/drawing/2014/main" id="{FFDDB617-2614-A633-9E52-951206A8D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479" y="-579566"/>
              <a:ext cx="328211" cy="76748"/>
            </a:xfrm>
            <a:custGeom>
              <a:avLst/>
              <a:gdLst>
                <a:gd name="T0" fmla="*/ 3760 w 5816"/>
                <a:gd name="T1" fmla="*/ 1 h 1360"/>
                <a:gd name="T2" fmla="*/ 3169 w 5816"/>
                <a:gd name="T3" fmla="*/ 161 h 1360"/>
                <a:gd name="T4" fmla="*/ 1842 w 5816"/>
                <a:gd name="T5" fmla="*/ 835 h 1360"/>
                <a:gd name="T6" fmla="*/ 1765 w 5816"/>
                <a:gd name="T7" fmla="*/ 833 h 1360"/>
                <a:gd name="T8" fmla="*/ 2 w 5816"/>
                <a:gd name="T9" fmla="*/ 502 h 1360"/>
                <a:gd name="T10" fmla="*/ 1 w 5816"/>
                <a:gd name="T11" fmla="*/ 502 h 1360"/>
                <a:gd name="T12" fmla="*/ 1 w 5816"/>
                <a:gd name="T13" fmla="*/ 502 h 1360"/>
                <a:gd name="T14" fmla="*/ 1 w 5816"/>
                <a:gd name="T15" fmla="*/ 502 h 1360"/>
                <a:gd name="T16" fmla="*/ 2113 w 5816"/>
                <a:gd name="T17" fmla="*/ 1359 h 1360"/>
                <a:gd name="T18" fmla="*/ 2447 w 5816"/>
                <a:gd name="T19" fmla="*/ 1324 h 1360"/>
                <a:gd name="T20" fmla="*/ 4011 w 5816"/>
                <a:gd name="T21" fmla="*/ 482 h 1360"/>
                <a:gd name="T22" fmla="*/ 4108 w 5816"/>
                <a:gd name="T23" fmla="*/ 477 h 1360"/>
                <a:gd name="T24" fmla="*/ 5816 w 5816"/>
                <a:gd name="T25" fmla="*/ 1073 h 1360"/>
                <a:gd name="T26" fmla="*/ 3760 w 5816"/>
                <a:gd name="T27" fmla="*/ 1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16" h="1360" extrusionOk="0">
                  <a:moveTo>
                    <a:pt x="3760" y="1"/>
                  </a:moveTo>
                  <a:cubicBezTo>
                    <a:pt x="3555" y="1"/>
                    <a:pt x="3354" y="48"/>
                    <a:pt x="3169" y="161"/>
                  </a:cubicBezTo>
                  <a:cubicBezTo>
                    <a:pt x="2565" y="516"/>
                    <a:pt x="2392" y="835"/>
                    <a:pt x="1842" y="835"/>
                  </a:cubicBezTo>
                  <a:cubicBezTo>
                    <a:pt x="1817" y="835"/>
                    <a:pt x="1792" y="834"/>
                    <a:pt x="1765" y="833"/>
                  </a:cubicBezTo>
                  <a:cubicBezTo>
                    <a:pt x="1154" y="793"/>
                    <a:pt x="39" y="502"/>
                    <a:pt x="2" y="502"/>
                  </a:cubicBezTo>
                  <a:cubicBezTo>
                    <a:pt x="1" y="502"/>
                    <a:pt x="1" y="502"/>
                    <a:pt x="1" y="502"/>
                  </a:cubicBezTo>
                  <a:cubicBezTo>
                    <a:pt x="1" y="502"/>
                    <a:pt x="1" y="502"/>
                    <a:pt x="1" y="502"/>
                  </a:cubicBezTo>
                  <a:cubicBezTo>
                    <a:pt x="13" y="502"/>
                    <a:pt x="1108" y="1359"/>
                    <a:pt x="2113" y="1359"/>
                  </a:cubicBezTo>
                  <a:cubicBezTo>
                    <a:pt x="2226" y="1359"/>
                    <a:pt x="2338" y="1349"/>
                    <a:pt x="2447" y="1324"/>
                  </a:cubicBezTo>
                  <a:cubicBezTo>
                    <a:pt x="3300" y="1124"/>
                    <a:pt x="3410" y="542"/>
                    <a:pt x="4011" y="482"/>
                  </a:cubicBezTo>
                  <a:cubicBezTo>
                    <a:pt x="4042" y="479"/>
                    <a:pt x="4074" y="477"/>
                    <a:pt x="4108" y="477"/>
                  </a:cubicBezTo>
                  <a:cubicBezTo>
                    <a:pt x="4733" y="477"/>
                    <a:pt x="5816" y="1064"/>
                    <a:pt x="5816" y="1073"/>
                  </a:cubicBezTo>
                  <a:cubicBezTo>
                    <a:pt x="5816" y="1057"/>
                    <a:pt x="4735" y="1"/>
                    <a:pt x="376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4" name="Google Shape;54;p6">
              <a:extLst>
                <a:ext uri="{FF2B5EF4-FFF2-40B4-BE49-F238E27FC236}">
                  <a16:creationId xmlns:a16="http://schemas.microsoft.com/office/drawing/2014/main" id="{D1DE2750-4FC9-D0E4-ADC5-7764CA42F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196" y="-748471"/>
              <a:ext cx="210550" cy="67380"/>
            </a:xfrm>
            <a:custGeom>
              <a:avLst/>
              <a:gdLst>
                <a:gd name="T0" fmla="*/ 2714 w 3731"/>
                <a:gd name="T1" fmla="*/ 0 h 1194"/>
                <a:gd name="T2" fmla="*/ 2036 w 3731"/>
                <a:gd name="T3" fmla="*/ 227 h 1194"/>
                <a:gd name="T4" fmla="*/ 863 w 3731"/>
                <a:gd name="T5" fmla="*/ 828 h 1194"/>
                <a:gd name="T6" fmla="*/ 177 w 3731"/>
                <a:gd name="T7" fmla="*/ 927 h 1194"/>
                <a:gd name="T8" fmla="*/ 0 w 3731"/>
                <a:gd name="T9" fmla="*/ 918 h 1194"/>
                <a:gd name="T10" fmla="*/ 0 w 3731"/>
                <a:gd name="T11" fmla="*/ 918 h 1194"/>
                <a:gd name="T12" fmla="*/ 871 w 3731"/>
                <a:gd name="T13" fmla="*/ 1193 h 1194"/>
                <a:gd name="T14" fmla="*/ 1394 w 3731"/>
                <a:gd name="T15" fmla="*/ 1099 h 1194"/>
                <a:gd name="T16" fmla="*/ 2788 w 3731"/>
                <a:gd name="T17" fmla="*/ 287 h 1194"/>
                <a:gd name="T18" fmla="*/ 3072 w 3731"/>
                <a:gd name="T19" fmla="*/ 260 h 1194"/>
                <a:gd name="T20" fmla="*/ 3730 w 3731"/>
                <a:gd name="T21" fmla="*/ 367 h 1194"/>
                <a:gd name="T22" fmla="*/ 3610 w 3731"/>
                <a:gd name="T23" fmla="*/ 287 h 1194"/>
                <a:gd name="T24" fmla="*/ 3239 w 3731"/>
                <a:gd name="T25" fmla="*/ 106 h 1194"/>
                <a:gd name="T26" fmla="*/ 2714 w 3731"/>
                <a:gd name="T27" fmla="*/ 0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31" h="1194" extrusionOk="0">
                  <a:moveTo>
                    <a:pt x="2714" y="0"/>
                  </a:moveTo>
                  <a:cubicBezTo>
                    <a:pt x="2495" y="0"/>
                    <a:pt x="2261" y="60"/>
                    <a:pt x="2036" y="227"/>
                  </a:cubicBezTo>
                  <a:cubicBezTo>
                    <a:pt x="1555" y="557"/>
                    <a:pt x="1324" y="698"/>
                    <a:pt x="863" y="828"/>
                  </a:cubicBezTo>
                  <a:cubicBezTo>
                    <a:pt x="577" y="910"/>
                    <a:pt x="332" y="927"/>
                    <a:pt x="177" y="927"/>
                  </a:cubicBezTo>
                  <a:cubicBezTo>
                    <a:pt x="66" y="927"/>
                    <a:pt x="1" y="918"/>
                    <a:pt x="0" y="918"/>
                  </a:cubicBezTo>
                  <a:cubicBezTo>
                    <a:pt x="0" y="918"/>
                    <a:pt x="352" y="1193"/>
                    <a:pt x="871" y="1193"/>
                  </a:cubicBezTo>
                  <a:cubicBezTo>
                    <a:pt x="1031" y="1193"/>
                    <a:pt x="1208" y="1167"/>
                    <a:pt x="1394" y="1099"/>
                  </a:cubicBezTo>
                  <a:cubicBezTo>
                    <a:pt x="2016" y="878"/>
                    <a:pt x="2347" y="387"/>
                    <a:pt x="2788" y="287"/>
                  </a:cubicBezTo>
                  <a:cubicBezTo>
                    <a:pt x="2882" y="268"/>
                    <a:pt x="2979" y="260"/>
                    <a:pt x="3072" y="260"/>
                  </a:cubicBezTo>
                  <a:cubicBezTo>
                    <a:pt x="3424" y="260"/>
                    <a:pt x="3730" y="367"/>
                    <a:pt x="3730" y="367"/>
                  </a:cubicBezTo>
                  <a:cubicBezTo>
                    <a:pt x="3730" y="367"/>
                    <a:pt x="3690" y="337"/>
                    <a:pt x="3610" y="287"/>
                  </a:cubicBezTo>
                  <a:cubicBezTo>
                    <a:pt x="3480" y="216"/>
                    <a:pt x="3360" y="156"/>
                    <a:pt x="3239" y="106"/>
                  </a:cubicBezTo>
                  <a:cubicBezTo>
                    <a:pt x="3085" y="46"/>
                    <a:pt x="2905" y="0"/>
                    <a:pt x="2714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5" name="Google Shape;55;p6">
              <a:extLst>
                <a:ext uri="{FF2B5EF4-FFF2-40B4-BE49-F238E27FC236}">
                  <a16:creationId xmlns:a16="http://schemas.microsoft.com/office/drawing/2014/main" id="{011FC345-9DD0-0B39-7A74-23205A5AE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773" y="-662749"/>
              <a:ext cx="112075" cy="353098"/>
            </a:xfrm>
            <a:custGeom>
              <a:avLst/>
              <a:gdLst>
                <a:gd name="T0" fmla="*/ 412 w 1986"/>
                <a:gd name="T1" fmla="*/ 1 h 6257"/>
                <a:gd name="T2" fmla="*/ 813 w 1986"/>
                <a:gd name="T3" fmla="*/ 1585 h 6257"/>
                <a:gd name="T4" fmla="*/ 312 w 1986"/>
                <a:gd name="T5" fmla="*/ 3881 h 6257"/>
                <a:gd name="T6" fmla="*/ 1254 w 1986"/>
                <a:gd name="T7" fmla="*/ 6096 h 6257"/>
                <a:gd name="T8" fmla="*/ 1364 w 1986"/>
                <a:gd name="T9" fmla="*/ 6257 h 6257"/>
                <a:gd name="T10" fmla="*/ 873 w 1986"/>
                <a:gd name="T11" fmla="*/ 3590 h 6257"/>
                <a:gd name="T12" fmla="*/ 412 w 1986"/>
                <a:gd name="T13" fmla="*/ 1 h 6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6" h="6257" extrusionOk="0">
                  <a:moveTo>
                    <a:pt x="412" y="1"/>
                  </a:moveTo>
                  <a:cubicBezTo>
                    <a:pt x="412" y="1"/>
                    <a:pt x="954" y="934"/>
                    <a:pt x="813" y="1585"/>
                  </a:cubicBezTo>
                  <a:cubicBezTo>
                    <a:pt x="673" y="2226"/>
                    <a:pt x="1" y="2698"/>
                    <a:pt x="312" y="3881"/>
                  </a:cubicBezTo>
                  <a:cubicBezTo>
                    <a:pt x="533" y="4743"/>
                    <a:pt x="1014" y="5666"/>
                    <a:pt x="1254" y="6096"/>
                  </a:cubicBezTo>
                  <a:cubicBezTo>
                    <a:pt x="1295" y="6157"/>
                    <a:pt x="1335" y="6207"/>
                    <a:pt x="1364" y="6257"/>
                  </a:cubicBezTo>
                  <a:cubicBezTo>
                    <a:pt x="1194" y="5866"/>
                    <a:pt x="633" y="4423"/>
                    <a:pt x="873" y="3590"/>
                  </a:cubicBezTo>
                  <a:cubicBezTo>
                    <a:pt x="1154" y="2638"/>
                    <a:pt x="1986" y="2267"/>
                    <a:pt x="412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6" name="Google Shape;56;p6">
              <a:extLst>
                <a:ext uri="{FF2B5EF4-FFF2-40B4-BE49-F238E27FC236}">
                  <a16:creationId xmlns:a16="http://schemas.microsoft.com/office/drawing/2014/main" id="{A515FCD4-D70B-6C34-C156-056357270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761" y="-753833"/>
              <a:ext cx="80360" cy="357048"/>
            </a:xfrm>
            <a:custGeom>
              <a:avLst/>
              <a:gdLst>
                <a:gd name="T0" fmla="*/ 0 w 1424"/>
                <a:gd name="T1" fmla="*/ 1 h 6327"/>
                <a:gd name="T2" fmla="*/ 0 w 1424"/>
                <a:gd name="T3" fmla="*/ 1 h 6327"/>
                <a:gd name="T4" fmla="*/ 882 w 1424"/>
                <a:gd name="T5" fmla="*/ 1795 h 6327"/>
                <a:gd name="T6" fmla="*/ 371 w 1424"/>
                <a:gd name="T7" fmla="*/ 3740 h 6327"/>
                <a:gd name="T8" fmla="*/ 1243 w 1424"/>
                <a:gd name="T9" fmla="*/ 6097 h 6327"/>
                <a:gd name="T10" fmla="*/ 1324 w 1424"/>
                <a:gd name="T11" fmla="*/ 6197 h 6327"/>
                <a:gd name="T12" fmla="*/ 1424 w 1424"/>
                <a:gd name="T13" fmla="*/ 6327 h 6327"/>
                <a:gd name="T14" fmla="*/ 943 w 1424"/>
                <a:gd name="T15" fmla="*/ 4482 h 6327"/>
                <a:gd name="T16" fmla="*/ 1324 w 1424"/>
                <a:gd name="T17" fmla="*/ 2347 h 6327"/>
                <a:gd name="T18" fmla="*/ 0 w 1424"/>
                <a:gd name="T19" fmla="*/ 1 h 6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4" h="6327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622" y="663"/>
                    <a:pt x="882" y="1795"/>
                  </a:cubicBezTo>
                  <a:cubicBezTo>
                    <a:pt x="1073" y="2597"/>
                    <a:pt x="351" y="2657"/>
                    <a:pt x="371" y="3740"/>
                  </a:cubicBezTo>
                  <a:cubicBezTo>
                    <a:pt x="391" y="4823"/>
                    <a:pt x="952" y="5705"/>
                    <a:pt x="1243" y="6097"/>
                  </a:cubicBezTo>
                  <a:cubicBezTo>
                    <a:pt x="1273" y="6137"/>
                    <a:pt x="1304" y="6166"/>
                    <a:pt x="1324" y="6197"/>
                  </a:cubicBezTo>
                  <a:cubicBezTo>
                    <a:pt x="1384" y="6277"/>
                    <a:pt x="1424" y="6327"/>
                    <a:pt x="1424" y="6327"/>
                  </a:cubicBezTo>
                  <a:cubicBezTo>
                    <a:pt x="1424" y="6327"/>
                    <a:pt x="992" y="5184"/>
                    <a:pt x="943" y="4482"/>
                  </a:cubicBezTo>
                  <a:cubicBezTo>
                    <a:pt x="903" y="3771"/>
                    <a:pt x="1364" y="3390"/>
                    <a:pt x="1324" y="2347"/>
                  </a:cubicBezTo>
                  <a:cubicBezTo>
                    <a:pt x="1284" y="1249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7" name="Google Shape;57;p6">
              <a:extLst>
                <a:ext uri="{FF2B5EF4-FFF2-40B4-BE49-F238E27FC236}">
                  <a16:creationId xmlns:a16="http://schemas.microsoft.com/office/drawing/2014/main" id="{40DE666F-3298-4F42-7A94-E60171E61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337" y="-816643"/>
              <a:ext cx="82617" cy="346891"/>
            </a:xfrm>
            <a:custGeom>
              <a:avLst/>
              <a:gdLst>
                <a:gd name="T0" fmla="*/ 11 w 1464"/>
                <a:gd name="T1" fmla="*/ 0 h 6147"/>
                <a:gd name="T2" fmla="*/ 10 w 1464"/>
                <a:gd name="T3" fmla="*/ 1 h 6147"/>
                <a:gd name="T4" fmla="*/ 11 w 1464"/>
                <a:gd name="T5" fmla="*/ 1 h 6147"/>
                <a:gd name="T6" fmla="*/ 833 w 1464"/>
                <a:gd name="T7" fmla="*/ 1856 h 6147"/>
                <a:gd name="T8" fmla="*/ 481 w 1464"/>
                <a:gd name="T9" fmla="*/ 3289 h 6147"/>
                <a:gd name="T10" fmla="*/ 1454 w 1464"/>
                <a:gd name="T11" fmla="*/ 6147 h 6147"/>
                <a:gd name="T12" fmla="*/ 882 w 1464"/>
                <a:gd name="T13" fmla="*/ 4182 h 6147"/>
                <a:gd name="T14" fmla="*/ 1424 w 1464"/>
                <a:gd name="T15" fmla="*/ 2607 h 6147"/>
                <a:gd name="T16" fmla="*/ 11 w 1464"/>
                <a:gd name="T17" fmla="*/ 0 h 6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4" h="6147" extrusionOk="0">
                  <a:moveTo>
                    <a:pt x="11" y="0"/>
                  </a:moveTo>
                  <a:cubicBezTo>
                    <a:pt x="11" y="0"/>
                    <a:pt x="10" y="0"/>
                    <a:pt x="10" y="1"/>
                  </a:cubicBezTo>
                  <a:cubicBezTo>
                    <a:pt x="10" y="1"/>
                    <a:pt x="11" y="1"/>
                    <a:pt x="11" y="1"/>
                  </a:cubicBezTo>
                  <a:cubicBezTo>
                    <a:pt x="16" y="1"/>
                    <a:pt x="662" y="1206"/>
                    <a:pt x="833" y="1856"/>
                  </a:cubicBezTo>
                  <a:cubicBezTo>
                    <a:pt x="1003" y="2507"/>
                    <a:pt x="702" y="2638"/>
                    <a:pt x="481" y="3289"/>
                  </a:cubicBezTo>
                  <a:cubicBezTo>
                    <a:pt x="0" y="4683"/>
                    <a:pt x="1414" y="6087"/>
                    <a:pt x="1454" y="6147"/>
                  </a:cubicBezTo>
                  <a:cubicBezTo>
                    <a:pt x="1434" y="6107"/>
                    <a:pt x="902" y="5024"/>
                    <a:pt x="882" y="4182"/>
                  </a:cubicBezTo>
                  <a:cubicBezTo>
                    <a:pt x="862" y="3550"/>
                    <a:pt x="1404" y="3490"/>
                    <a:pt x="1424" y="2607"/>
                  </a:cubicBezTo>
                  <a:cubicBezTo>
                    <a:pt x="1463" y="1495"/>
                    <a:pt x="38" y="0"/>
                    <a:pt x="1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8" name="Google Shape;58;p6">
              <a:extLst>
                <a:ext uri="{FF2B5EF4-FFF2-40B4-BE49-F238E27FC236}">
                  <a16:creationId xmlns:a16="http://schemas.microsoft.com/office/drawing/2014/main" id="{AA2B2576-33E0-547B-76E7-5505230C7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519" y="-856767"/>
              <a:ext cx="100788" cy="333855"/>
            </a:xfrm>
            <a:custGeom>
              <a:avLst/>
              <a:gdLst>
                <a:gd name="T0" fmla="*/ 1 w 1786"/>
                <a:gd name="T1" fmla="*/ 0 h 5916"/>
                <a:gd name="T2" fmla="*/ 1 w 1786"/>
                <a:gd name="T3" fmla="*/ 0 h 5916"/>
                <a:gd name="T4" fmla="*/ 593 w 1786"/>
                <a:gd name="T5" fmla="*/ 1324 h 5916"/>
                <a:gd name="T6" fmla="*/ 242 w 1786"/>
                <a:gd name="T7" fmla="*/ 3318 h 5916"/>
                <a:gd name="T8" fmla="*/ 1786 w 1786"/>
                <a:gd name="T9" fmla="*/ 5915 h 5916"/>
                <a:gd name="T10" fmla="*/ 1786 w 1786"/>
                <a:gd name="T11" fmla="*/ 5915 h 5916"/>
                <a:gd name="T12" fmla="*/ 894 w 1786"/>
                <a:gd name="T13" fmla="*/ 3780 h 5916"/>
                <a:gd name="T14" fmla="*/ 1224 w 1786"/>
                <a:gd name="T15" fmla="*/ 1855 h 5916"/>
                <a:gd name="T16" fmla="*/ 1 w 1786"/>
                <a:gd name="T17" fmla="*/ 0 h 5916"/>
                <a:gd name="T18" fmla="*/ 1786 w 1786"/>
                <a:gd name="T19" fmla="*/ 5915 h 5916"/>
                <a:gd name="T20" fmla="*/ 1786 w 1786"/>
                <a:gd name="T21" fmla="*/ 5915 h 5916"/>
                <a:gd name="T22" fmla="*/ 1786 w 1786"/>
                <a:gd name="T23" fmla="*/ 5915 h 59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86" h="5916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82" y="241"/>
                    <a:pt x="593" y="1324"/>
                  </a:cubicBezTo>
                  <a:cubicBezTo>
                    <a:pt x="914" y="2396"/>
                    <a:pt x="52" y="2086"/>
                    <a:pt x="242" y="3318"/>
                  </a:cubicBezTo>
                  <a:cubicBezTo>
                    <a:pt x="432" y="4516"/>
                    <a:pt x="1772" y="5882"/>
                    <a:pt x="1786" y="5915"/>
                  </a:cubicBezTo>
                  <a:cubicBezTo>
                    <a:pt x="1776" y="5887"/>
                    <a:pt x="1073" y="4576"/>
                    <a:pt x="894" y="3780"/>
                  </a:cubicBezTo>
                  <a:cubicBezTo>
                    <a:pt x="703" y="2968"/>
                    <a:pt x="1485" y="2727"/>
                    <a:pt x="1224" y="1855"/>
                  </a:cubicBezTo>
                  <a:cubicBezTo>
                    <a:pt x="975" y="977"/>
                    <a:pt x="22" y="0"/>
                    <a:pt x="1" y="0"/>
                  </a:cubicBezTo>
                  <a:close/>
                  <a:moveTo>
                    <a:pt x="1786" y="5915"/>
                  </a:moveTo>
                  <a:cubicBezTo>
                    <a:pt x="1786" y="5915"/>
                    <a:pt x="1786" y="5915"/>
                    <a:pt x="1786" y="5915"/>
                  </a:cubicBezTo>
                  <a:cubicBezTo>
                    <a:pt x="1786" y="5915"/>
                    <a:pt x="1786" y="5915"/>
                    <a:pt x="1786" y="591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9" name="Google Shape;59;p6">
              <a:extLst>
                <a:ext uri="{FF2B5EF4-FFF2-40B4-BE49-F238E27FC236}">
                  <a16:creationId xmlns:a16="http://schemas.microsoft.com/office/drawing/2014/main" id="{746D6203-B7B3-8976-D5DF-3E58C66E5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086" y="-898697"/>
              <a:ext cx="101861" cy="299939"/>
            </a:xfrm>
            <a:custGeom>
              <a:avLst/>
              <a:gdLst>
                <a:gd name="T0" fmla="*/ 1 w 1805"/>
                <a:gd name="T1" fmla="*/ 1 h 5315"/>
                <a:gd name="T2" fmla="*/ 0 w 1805"/>
                <a:gd name="T3" fmla="*/ 1 h 5315"/>
                <a:gd name="T4" fmla="*/ 802 w 1805"/>
                <a:gd name="T5" fmla="*/ 1615 h 5315"/>
                <a:gd name="T6" fmla="*/ 602 w 1805"/>
                <a:gd name="T7" fmla="*/ 3631 h 5315"/>
                <a:gd name="T8" fmla="*/ 1454 w 1805"/>
                <a:gd name="T9" fmla="*/ 5024 h 5315"/>
                <a:gd name="T10" fmla="*/ 1805 w 1805"/>
                <a:gd name="T11" fmla="*/ 5315 h 5315"/>
                <a:gd name="T12" fmla="*/ 1143 w 1805"/>
                <a:gd name="T13" fmla="*/ 4132 h 5315"/>
                <a:gd name="T14" fmla="*/ 1314 w 1805"/>
                <a:gd name="T15" fmla="*/ 1916 h 5315"/>
                <a:gd name="T16" fmla="*/ 1 w 1805"/>
                <a:gd name="T17" fmla="*/ 1 h 5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5" h="5315" extrusionOk="0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372" y="432"/>
                    <a:pt x="622" y="873"/>
                    <a:pt x="802" y="1615"/>
                  </a:cubicBezTo>
                  <a:cubicBezTo>
                    <a:pt x="973" y="2357"/>
                    <a:pt x="401" y="2608"/>
                    <a:pt x="602" y="3631"/>
                  </a:cubicBezTo>
                  <a:cubicBezTo>
                    <a:pt x="722" y="4232"/>
                    <a:pt x="1134" y="4723"/>
                    <a:pt x="1454" y="5024"/>
                  </a:cubicBezTo>
                  <a:cubicBezTo>
                    <a:pt x="1575" y="5114"/>
                    <a:pt x="1685" y="5215"/>
                    <a:pt x="1805" y="5315"/>
                  </a:cubicBezTo>
                  <a:cubicBezTo>
                    <a:pt x="1695" y="5164"/>
                    <a:pt x="1364" y="4703"/>
                    <a:pt x="1143" y="4132"/>
                  </a:cubicBezTo>
                  <a:cubicBezTo>
                    <a:pt x="883" y="3410"/>
                    <a:pt x="1394" y="2758"/>
                    <a:pt x="1314" y="1916"/>
                  </a:cubicBezTo>
                  <a:cubicBezTo>
                    <a:pt x="1235" y="1061"/>
                    <a:pt x="23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" name="Google Shape;60;p6">
              <a:extLst>
                <a:ext uri="{FF2B5EF4-FFF2-40B4-BE49-F238E27FC236}">
                  <a16:creationId xmlns:a16="http://schemas.microsoft.com/office/drawing/2014/main" id="{A46A19BE-F591-E719-8E52-3EB93BF51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239" y="-886790"/>
              <a:ext cx="111567" cy="240515"/>
            </a:xfrm>
            <a:custGeom>
              <a:avLst/>
              <a:gdLst>
                <a:gd name="T0" fmla="*/ 1 w 1977"/>
                <a:gd name="T1" fmla="*/ 0 h 4262"/>
                <a:gd name="T2" fmla="*/ 1 w 1977"/>
                <a:gd name="T3" fmla="*/ 0 h 4262"/>
                <a:gd name="T4" fmla="*/ 1 w 1977"/>
                <a:gd name="T5" fmla="*/ 0 h 4262"/>
                <a:gd name="T6" fmla="*/ 1 w 1977"/>
                <a:gd name="T7" fmla="*/ 0 h 4262"/>
                <a:gd name="T8" fmla="*/ 693 w 1977"/>
                <a:gd name="T9" fmla="*/ 1484 h 4262"/>
                <a:gd name="T10" fmla="*/ 803 w 1977"/>
                <a:gd name="T11" fmla="*/ 3299 h 4262"/>
                <a:gd name="T12" fmla="*/ 1655 w 1977"/>
                <a:gd name="T13" fmla="*/ 4081 h 4262"/>
                <a:gd name="T14" fmla="*/ 1976 w 1977"/>
                <a:gd name="T15" fmla="*/ 4262 h 4262"/>
                <a:gd name="T16" fmla="*/ 1144 w 1977"/>
                <a:gd name="T17" fmla="*/ 2888 h 4262"/>
                <a:gd name="T18" fmla="*/ 1104 w 1977"/>
                <a:gd name="T19" fmla="*/ 933 h 4262"/>
                <a:gd name="T20" fmla="*/ 1 w 1977"/>
                <a:gd name="T21" fmla="*/ 0 h 4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77" h="4262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" y="0"/>
                    <a:pt x="713" y="648"/>
                    <a:pt x="693" y="1484"/>
                  </a:cubicBezTo>
                  <a:cubicBezTo>
                    <a:pt x="662" y="2326"/>
                    <a:pt x="512" y="2838"/>
                    <a:pt x="803" y="3299"/>
                  </a:cubicBezTo>
                  <a:cubicBezTo>
                    <a:pt x="1014" y="3610"/>
                    <a:pt x="1375" y="3901"/>
                    <a:pt x="1655" y="4081"/>
                  </a:cubicBezTo>
                  <a:cubicBezTo>
                    <a:pt x="1765" y="4141"/>
                    <a:pt x="1876" y="4202"/>
                    <a:pt x="1976" y="4262"/>
                  </a:cubicBezTo>
                  <a:cubicBezTo>
                    <a:pt x="1765" y="4081"/>
                    <a:pt x="1244" y="3600"/>
                    <a:pt x="1144" y="2888"/>
                  </a:cubicBezTo>
                  <a:cubicBezTo>
                    <a:pt x="1014" y="1985"/>
                    <a:pt x="1535" y="1645"/>
                    <a:pt x="1104" y="933"/>
                  </a:cubicBezTo>
                  <a:cubicBezTo>
                    <a:pt x="700" y="282"/>
                    <a:pt x="24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1" name="Google Shape;61;p6">
              <a:extLst>
                <a:ext uri="{FF2B5EF4-FFF2-40B4-BE49-F238E27FC236}">
                  <a16:creationId xmlns:a16="http://schemas.microsoft.com/office/drawing/2014/main" id="{ECB9BEF3-5C33-DED8-CD6A-D704713B2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526" y="-629622"/>
              <a:ext cx="303889" cy="68396"/>
            </a:xfrm>
            <a:custGeom>
              <a:avLst/>
              <a:gdLst>
                <a:gd name="T0" fmla="*/ 5380 w 5385"/>
                <a:gd name="T1" fmla="*/ 744 h 1212"/>
                <a:gd name="T2" fmla="*/ 5385 w 5385"/>
                <a:gd name="T3" fmla="*/ 748 h 1212"/>
                <a:gd name="T4" fmla="*/ 5380 w 5385"/>
                <a:gd name="T5" fmla="*/ 744 h 1212"/>
                <a:gd name="T6" fmla="*/ 3546 w 5385"/>
                <a:gd name="T7" fmla="*/ 0 h 1212"/>
                <a:gd name="T8" fmla="*/ 3410 w 5385"/>
                <a:gd name="T9" fmla="*/ 6 h 1212"/>
                <a:gd name="T10" fmla="*/ 1846 w 5385"/>
                <a:gd name="T11" fmla="*/ 817 h 1212"/>
                <a:gd name="T12" fmla="*/ 965 w 5385"/>
                <a:gd name="T13" fmla="*/ 995 h 1212"/>
                <a:gd name="T14" fmla="*/ 2 w 5385"/>
                <a:gd name="T15" fmla="*/ 888 h 1212"/>
                <a:gd name="T16" fmla="*/ 1 w 5385"/>
                <a:gd name="T17" fmla="*/ 888 h 1212"/>
                <a:gd name="T18" fmla="*/ 1562 w 5385"/>
                <a:gd name="T19" fmla="*/ 1211 h 1212"/>
                <a:gd name="T20" fmla="*/ 3269 w 5385"/>
                <a:gd name="T21" fmla="*/ 537 h 1212"/>
                <a:gd name="T22" fmla="*/ 3933 w 5385"/>
                <a:gd name="T23" fmla="*/ 378 h 1212"/>
                <a:gd name="T24" fmla="*/ 5380 w 5385"/>
                <a:gd name="T25" fmla="*/ 744 h 1212"/>
                <a:gd name="T26" fmla="*/ 5380 w 5385"/>
                <a:gd name="T27" fmla="*/ 744 h 1212"/>
                <a:gd name="T28" fmla="*/ 3546 w 5385"/>
                <a:gd name="T29" fmla="*/ 0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85" h="1212" extrusionOk="0">
                  <a:moveTo>
                    <a:pt x="5380" y="744"/>
                  </a:moveTo>
                  <a:cubicBezTo>
                    <a:pt x="5383" y="746"/>
                    <a:pt x="5385" y="748"/>
                    <a:pt x="5385" y="748"/>
                  </a:cubicBezTo>
                  <a:cubicBezTo>
                    <a:pt x="5385" y="747"/>
                    <a:pt x="5383" y="746"/>
                    <a:pt x="5380" y="744"/>
                  </a:cubicBezTo>
                  <a:close/>
                  <a:moveTo>
                    <a:pt x="3546" y="0"/>
                  </a:moveTo>
                  <a:cubicBezTo>
                    <a:pt x="3500" y="0"/>
                    <a:pt x="3455" y="2"/>
                    <a:pt x="3410" y="6"/>
                  </a:cubicBezTo>
                  <a:cubicBezTo>
                    <a:pt x="2437" y="75"/>
                    <a:pt x="2497" y="447"/>
                    <a:pt x="1846" y="817"/>
                  </a:cubicBezTo>
                  <a:cubicBezTo>
                    <a:pt x="1596" y="954"/>
                    <a:pt x="1272" y="995"/>
                    <a:pt x="965" y="995"/>
                  </a:cubicBezTo>
                  <a:cubicBezTo>
                    <a:pt x="473" y="995"/>
                    <a:pt x="26" y="888"/>
                    <a:pt x="2" y="888"/>
                  </a:cubicBezTo>
                  <a:cubicBezTo>
                    <a:pt x="1" y="888"/>
                    <a:pt x="1" y="888"/>
                    <a:pt x="1" y="888"/>
                  </a:cubicBezTo>
                  <a:cubicBezTo>
                    <a:pt x="663" y="1121"/>
                    <a:pt x="1163" y="1211"/>
                    <a:pt x="1562" y="1211"/>
                  </a:cubicBezTo>
                  <a:cubicBezTo>
                    <a:pt x="2367" y="1211"/>
                    <a:pt x="2767" y="845"/>
                    <a:pt x="3269" y="537"/>
                  </a:cubicBezTo>
                  <a:cubicBezTo>
                    <a:pt x="3460" y="421"/>
                    <a:pt x="3692" y="378"/>
                    <a:pt x="3933" y="378"/>
                  </a:cubicBezTo>
                  <a:cubicBezTo>
                    <a:pt x="4593" y="378"/>
                    <a:pt x="5313" y="703"/>
                    <a:pt x="5380" y="744"/>
                  </a:cubicBezTo>
                  <a:cubicBezTo>
                    <a:pt x="5306" y="685"/>
                    <a:pt x="4433" y="0"/>
                    <a:pt x="3546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2" name="Google Shape;62;p6">
              <a:extLst>
                <a:ext uri="{FF2B5EF4-FFF2-40B4-BE49-F238E27FC236}">
                  <a16:creationId xmlns:a16="http://schemas.microsoft.com/office/drawing/2014/main" id="{F1AF4EE2-F007-F07B-D195-299C67158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774" y="-666361"/>
              <a:ext cx="285887" cy="84649"/>
            </a:xfrm>
            <a:custGeom>
              <a:avLst/>
              <a:gdLst>
                <a:gd name="T0" fmla="*/ 3445 w 5066"/>
                <a:gd name="T1" fmla="*/ 1 h 1500"/>
                <a:gd name="T2" fmla="*/ 3381 w 5066"/>
                <a:gd name="T3" fmla="*/ 4 h 1500"/>
                <a:gd name="T4" fmla="*/ 2047 w 5066"/>
                <a:gd name="T5" fmla="*/ 887 h 1500"/>
                <a:gd name="T6" fmla="*/ 180 w 5066"/>
                <a:gd name="T7" fmla="*/ 1420 h 1500"/>
                <a:gd name="T8" fmla="*/ 11 w 5066"/>
                <a:gd name="T9" fmla="*/ 1418 h 1500"/>
                <a:gd name="T10" fmla="*/ 1 w 5066"/>
                <a:gd name="T11" fmla="*/ 1419 h 1500"/>
                <a:gd name="T12" fmla="*/ 1003 w 5066"/>
                <a:gd name="T13" fmla="*/ 1499 h 1500"/>
                <a:gd name="T14" fmla="*/ 3029 w 5066"/>
                <a:gd name="T15" fmla="*/ 536 h 1500"/>
                <a:gd name="T16" fmla="*/ 3841 w 5066"/>
                <a:gd name="T17" fmla="*/ 246 h 1500"/>
                <a:gd name="T18" fmla="*/ 5065 w 5066"/>
                <a:gd name="T19" fmla="*/ 556 h 1500"/>
                <a:gd name="T20" fmla="*/ 3445 w 5066"/>
                <a:gd name="T21" fmla="*/ 1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6" h="1500" extrusionOk="0">
                  <a:moveTo>
                    <a:pt x="3445" y="1"/>
                  </a:moveTo>
                  <a:cubicBezTo>
                    <a:pt x="3422" y="1"/>
                    <a:pt x="3401" y="2"/>
                    <a:pt x="3381" y="4"/>
                  </a:cubicBezTo>
                  <a:cubicBezTo>
                    <a:pt x="2919" y="35"/>
                    <a:pt x="2769" y="235"/>
                    <a:pt x="2047" y="887"/>
                  </a:cubicBezTo>
                  <a:cubicBezTo>
                    <a:pt x="1489" y="1375"/>
                    <a:pt x="566" y="1420"/>
                    <a:pt x="180" y="1420"/>
                  </a:cubicBezTo>
                  <a:cubicBezTo>
                    <a:pt x="93" y="1420"/>
                    <a:pt x="33" y="1418"/>
                    <a:pt x="11" y="1418"/>
                  </a:cubicBezTo>
                  <a:cubicBezTo>
                    <a:pt x="4" y="1418"/>
                    <a:pt x="1" y="1418"/>
                    <a:pt x="1" y="1419"/>
                  </a:cubicBezTo>
                  <a:cubicBezTo>
                    <a:pt x="394" y="1474"/>
                    <a:pt x="723" y="1499"/>
                    <a:pt x="1003" y="1499"/>
                  </a:cubicBezTo>
                  <a:cubicBezTo>
                    <a:pt x="2151" y="1499"/>
                    <a:pt x="2490" y="1076"/>
                    <a:pt x="3029" y="536"/>
                  </a:cubicBezTo>
                  <a:cubicBezTo>
                    <a:pt x="3250" y="320"/>
                    <a:pt x="3544" y="246"/>
                    <a:pt x="3841" y="246"/>
                  </a:cubicBezTo>
                  <a:cubicBezTo>
                    <a:pt x="4371" y="246"/>
                    <a:pt x="4911" y="479"/>
                    <a:pt x="5065" y="556"/>
                  </a:cubicBezTo>
                  <a:cubicBezTo>
                    <a:pt x="4845" y="442"/>
                    <a:pt x="3891" y="1"/>
                    <a:pt x="3445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" name="Google Shape;63;p6">
              <a:extLst>
                <a:ext uri="{FF2B5EF4-FFF2-40B4-BE49-F238E27FC236}">
                  <a16:creationId xmlns:a16="http://schemas.microsoft.com/office/drawing/2014/main" id="{34277CDA-8260-F5AD-7A64-01133684B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598" y="-902648"/>
              <a:ext cx="145427" cy="228100"/>
            </a:xfrm>
            <a:custGeom>
              <a:avLst/>
              <a:gdLst>
                <a:gd name="T0" fmla="*/ 0 w 2577"/>
                <a:gd name="T1" fmla="*/ 1 h 4042"/>
                <a:gd name="T2" fmla="*/ 1012 w 2577"/>
                <a:gd name="T3" fmla="*/ 1194 h 4042"/>
                <a:gd name="T4" fmla="*/ 1223 w 2577"/>
                <a:gd name="T5" fmla="*/ 2878 h 4042"/>
                <a:gd name="T6" fmla="*/ 2366 w 2577"/>
                <a:gd name="T7" fmla="*/ 3931 h 4042"/>
                <a:gd name="T8" fmla="*/ 2406 w 2577"/>
                <a:gd name="T9" fmla="*/ 3951 h 4042"/>
                <a:gd name="T10" fmla="*/ 2569 w 2577"/>
                <a:gd name="T11" fmla="*/ 4034 h 4042"/>
                <a:gd name="T12" fmla="*/ 2569 w 2577"/>
                <a:gd name="T13" fmla="*/ 4034 h 4042"/>
                <a:gd name="T14" fmla="*/ 1534 w 2577"/>
                <a:gd name="T15" fmla="*/ 2407 h 4042"/>
                <a:gd name="T16" fmla="*/ 0 w 2577"/>
                <a:gd name="T17" fmla="*/ 1 h 4042"/>
                <a:gd name="T18" fmla="*/ 2569 w 2577"/>
                <a:gd name="T19" fmla="*/ 4034 h 4042"/>
                <a:gd name="T20" fmla="*/ 2576 w 2577"/>
                <a:gd name="T21" fmla="*/ 4041 h 4042"/>
                <a:gd name="T22" fmla="*/ 2569 w 2577"/>
                <a:gd name="T23" fmla="*/ 4034 h 4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77" h="4042" extrusionOk="0">
                  <a:moveTo>
                    <a:pt x="0" y="1"/>
                  </a:moveTo>
                  <a:cubicBezTo>
                    <a:pt x="110" y="51"/>
                    <a:pt x="932" y="512"/>
                    <a:pt x="1012" y="1194"/>
                  </a:cubicBezTo>
                  <a:cubicBezTo>
                    <a:pt x="1103" y="1906"/>
                    <a:pt x="822" y="2106"/>
                    <a:pt x="1223" y="2878"/>
                  </a:cubicBezTo>
                  <a:cubicBezTo>
                    <a:pt x="1514" y="3420"/>
                    <a:pt x="2065" y="3770"/>
                    <a:pt x="2366" y="3931"/>
                  </a:cubicBezTo>
                  <a:lnTo>
                    <a:pt x="2406" y="3951"/>
                  </a:lnTo>
                  <a:cubicBezTo>
                    <a:pt x="2488" y="4000"/>
                    <a:pt x="2549" y="4022"/>
                    <a:pt x="2569" y="4034"/>
                  </a:cubicBezTo>
                  <a:cubicBezTo>
                    <a:pt x="2481" y="3955"/>
                    <a:pt x="1582" y="3217"/>
                    <a:pt x="1534" y="2407"/>
                  </a:cubicBezTo>
                  <a:cubicBezTo>
                    <a:pt x="1484" y="1575"/>
                    <a:pt x="1694" y="673"/>
                    <a:pt x="0" y="1"/>
                  </a:cubicBezTo>
                  <a:close/>
                  <a:moveTo>
                    <a:pt x="2569" y="4034"/>
                  </a:moveTo>
                  <a:cubicBezTo>
                    <a:pt x="2574" y="4039"/>
                    <a:pt x="2576" y="4041"/>
                    <a:pt x="2576" y="4041"/>
                  </a:cubicBezTo>
                  <a:cubicBezTo>
                    <a:pt x="2576" y="4040"/>
                    <a:pt x="2574" y="4037"/>
                    <a:pt x="2569" y="403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4" name="Google Shape;64;p6">
              <a:extLst>
                <a:ext uri="{FF2B5EF4-FFF2-40B4-BE49-F238E27FC236}">
                  <a16:creationId xmlns:a16="http://schemas.microsoft.com/office/drawing/2014/main" id="{8C7826E4-C78D-148D-62B7-6F271A298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804" y="-890740"/>
              <a:ext cx="129005" cy="190685"/>
            </a:xfrm>
            <a:custGeom>
              <a:avLst/>
              <a:gdLst>
                <a:gd name="T0" fmla="*/ 0 w 2286"/>
                <a:gd name="T1" fmla="*/ 1 h 3379"/>
                <a:gd name="T2" fmla="*/ 0 w 2286"/>
                <a:gd name="T3" fmla="*/ 1 h 3379"/>
                <a:gd name="T4" fmla="*/ 742 w 2286"/>
                <a:gd name="T5" fmla="*/ 1103 h 3379"/>
                <a:gd name="T6" fmla="*/ 913 w 2286"/>
                <a:gd name="T7" fmla="*/ 2517 h 3379"/>
                <a:gd name="T8" fmla="*/ 2286 w 2286"/>
                <a:gd name="T9" fmla="*/ 3379 h 3379"/>
                <a:gd name="T10" fmla="*/ 1243 w 2286"/>
                <a:gd name="T11" fmla="*/ 1905 h 3379"/>
                <a:gd name="T12" fmla="*/ 0 w 2286"/>
                <a:gd name="T13" fmla="*/ 1 h 3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6" h="3379" extrusionOk="0">
                  <a:moveTo>
                    <a:pt x="0" y="1"/>
                  </a:moveTo>
                  <a:lnTo>
                    <a:pt x="0" y="1"/>
                  </a:lnTo>
                  <a:cubicBezTo>
                    <a:pt x="171" y="50"/>
                    <a:pt x="752" y="301"/>
                    <a:pt x="742" y="1103"/>
                  </a:cubicBezTo>
                  <a:cubicBezTo>
                    <a:pt x="712" y="2026"/>
                    <a:pt x="652" y="2176"/>
                    <a:pt x="913" y="2517"/>
                  </a:cubicBezTo>
                  <a:cubicBezTo>
                    <a:pt x="1163" y="2848"/>
                    <a:pt x="2286" y="3369"/>
                    <a:pt x="2286" y="3379"/>
                  </a:cubicBezTo>
                  <a:cubicBezTo>
                    <a:pt x="2286" y="3369"/>
                    <a:pt x="1163" y="2817"/>
                    <a:pt x="1243" y="1905"/>
                  </a:cubicBezTo>
                  <a:cubicBezTo>
                    <a:pt x="1314" y="1013"/>
                    <a:pt x="1334" y="31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5" name="Google Shape;65;p6">
              <a:extLst>
                <a:ext uri="{FF2B5EF4-FFF2-40B4-BE49-F238E27FC236}">
                  <a16:creationId xmlns:a16="http://schemas.microsoft.com/office/drawing/2014/main" id="{46FBB2B2-1C96-90B3-B7A1-FEB7063C9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729" y="-891869"/>
              <a:ext cx="133576" cy="158462"/>
            </a:xfrm>
            <a:custGeom>
              <a:avLst/>
              <a:gdLst>
                <a:gd name="T0" fmla="*/ 1 w 2367"/>
                <a:gd name="T1" fmla="*/ 0 h 2808"/>
                <a:gd name="T2" fmla="*/ 763 w 2367"/>
                <a:gd name="T3" fmla="*/ 903 h 2808"/>
                <a:gd name="T4" fmla="*/ 833 w 2367"/>
                <a:gd name="T5" fmla="*/ 1955 h 2808"/>
                <a:gd name="T6" fmla="*/ 1144 w 2367"/>
                <a:gd name="T7" fmla="*/ 2136 h 2808"/>
                <a:gd name="T8" fmla="*/ 994 w 2367"/>
                <a:gd name="T9" fmla="*/ 2116 h 2808"/>
                <a:gd name="T10" fmla="*/ 994 w 2367"/>
                <a:gd name="T11" fmla="*/ 2116 h 2808"/>
                <a:gd name="T12" fmla="*/ 1536 w 2367"/>
                <a:gd name="T13" fmla="*/ 2437 h 2808"/>
                <a:gd name="T14" fmla="*/ 1536 w 2367"/>
                <a:gd name="T15" fmla="*/ 2437 h 2808"/>
                <a:gd name="T16" fmla="*/ 1505 w 2367"/>
                <a:gd name="T17" fmla="*/ 2427 h 2808"/>
                <a:gd name="T18" fmla="*/ 1505 w 2367"/>
                <a:gd name="T19" fmla="*/ 2427 h 2808"/>
                <a:gd name="T20" fmla="*/ 1545 w 2367"/>
                <a:gd name="T21" fmla="*/ 2447 h 2808"/>
                <a:gd name="T22" fmla="*/ 1545 w 2367"/>
                <a:gd name="T23" fmla="*/ 2447 h 2808"/>
                <a:gd name="T24" fmla="*/ 1545 w 2367"/>
                <a:gd name="T25" fmla="*/ 2447 h 2808"/>
                <a:gd name="T26" fmla="*/ 1545 w 2367"/>
                <a:gd name="T27" fmla="*/ 2447 h 2808"/>
                <a:gd name="T28" fmla="*/ 1545 w 2367"/>
                <a:gd name="T29" fmla="*/ 2447 h 2808"/>
                <a:gd name="T30" fmla="*/ 1916 w 2367"/>
                <a:gd name="T31" fmla="*/ 2637 h 2808"/>
                <a:gd name="T32" fmla="*/ 2367 w 2367"/>
                <a:gd name="T33" fmla="*/ 2808 h 2808"/>
                <a:gd name="T34" fmla="*/ 1284 w 2367"/>
                <a:gd name="T35" fmla="*/ 1574 h 2808"/>
                <a:gd name="T36" fmla="*/ 1 w 2367"/>
                <a:gd name="T37" fmla="*/ 0 h 2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67" h="2808" extrusionOk="0">
                  <a:moveTo>
                    <a:pt x="1" y="0"/>
                  </a:moveTo>
                  <a:cubicBezTo>
                    <a:pt x="192" y="30"/>
                    <a:pt x="763" y="201"/>
                    <a:pt x="763" y="903"/>
                  </a:cubicBezTo>
                  <a:cubicBezTo>
                    <a:pt x="773" y="1524"/>
                    <a:pt x="733" y="1755"/>
                    <a:pt x="833" y="1955"/>
                  </a:cubicBezTo>
                  <a:cubicBezTo>
                    <a:pt x="1003" y="2086"/>
                    <a:pt x="1144" y="2136"/>
                    <a:pt x="1144" y="2136"/>
                  </a:cubicBezTo>
                  <a:cubicBezTo>
                    <a:pt x="1144" y="2136"/>
                    <a:pt x="1094" y="2136"/>
                    <a:pt x="994" y="2116"/>
                  </a:cubicBezTo>
                  <a:cubicBezTo>
                    <a:pt x="1270" y="2214"/>
                    <a:pt x="1491" y="2391"/>
                    <a:pt x="1536" y="2437"/>
                  </a:cubicBezTo>
                  <a:cubicBezTo>
                    <a:pt x="1530" y="2434"/>
                    <a:pt x="1520" y="2432"/>
                    <a:pt x="1505" y="2427"/>
                  </a:cubicBezTo>
                  <a:cubicBezTo>
                    <a:pt x="1518" y="2433"/>
                    <a:pt x="1531" y="2440"/>
                    <a:pt x="1545" y="2447"/>
                  </a:cubicBezTo>
                  <a:cubicBezTo>
                    <a:pt x="1545" y="2447"/>
                    <a:pt x="1545" y="2447"/>
                    <a:pt x="1545" y="2447"/>
                  </a:cubicBezTo>
                  <a:cubicBezTo>
                    <a:pt x="1545" y="2447"/>
                    <a:pt x="1545" y="2447"/>
                    <a:pt x="1545" y="2447"/>
                  </a:cubicBezTo>
                  <a:cubicBezTo>
                    <a:pt x="1656" y="2502"/>
                    <a:pt x="1782" y="2565"/>
                    <a:pt x="1916" y="2637"/>
                  </a:cubicBezTo>
                  <a:cubicBezTo>
                    <a:pt x="2166" y="2737"/>
                    <a:pt x="2367" y="2808"/>
                    <a:pt x="2367" y="2808"/>
                  </a:cubicBezTo>
                  <a:cubicBezTo>
                    <a:pt x="2367" y="2797"/>
                    <a:pt x="1234" y="2387"/>
                    <a:pt x="1284" y="1574"/>
                  </a:cubicBezTo>
                  <a:cubicBezTo>
                    <a:pt x="1335" y="783"/>
                    <a:pt x="1335" y="16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6" name="Google Shape;66;p6">
              <a:extLst>
                <a:ext uri="{FF2B5EF4-FFF2-40B4-BE49-F238E27FC236}">
                  <a16:creationId xmlns:a16="http://schemas.microsoft.com/office/drawing/2014/main" id="{C25961B6-56DC-C258-18D5-051A3D2E0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557" y="-696891"/>
              <a:ext cx="231486" cy="99490"/>
            </a:xfrm>
            <a:custGeom>
              <a:avLst/>
              <a:gdLst>
                <a:gd name="T0" fmla="*/ 3027 w 4102"/>
                <a:gd name="T1" fmla="*/ 1 h 1763"/>
                <a:gd name="T2" fmla="*/ 2477 w 4102"/>
                <a:gd name="T3" fmla="*/ 135 h 1763"/>
                <a:gd name="T4" fmla="*/ 1575 w 4102"/>
                <a:gd name="T5" fmla="*/ 1077 h 1763"/>
                <a:gd name="T6" fmla="*/ 187 w 4102"/>
                <a:gd name="T7" fmla="*/ 1511 h 1763"/>
                <a:gd name="T8" fmla="*/ 7 w 4102"/>
                <a:gd name="T9" fmla="*/ 1507 h 1763"/>
                <a:gd name="T10" fmla="*/ 0 w 4102"/>
                <a:gd name="T11" fmla="*/ 1508 h 1763"/>
                <a:gd name="T12" fmla="*/ 950 w 4102"/>
                <a:gd name="T13" fmla="*/ 1763 h 1763"/>
                <a:gd name="T14" fmla="*/ 1063 w 4102"/>
                <a:gd name="T15" fmla="*/ 1759 h 1763"/>
                <a:gd name="T16" fmla="*/ 2637 w 4102"/>
                <a:gd name="T17" fmla="*/ 606 h 1763"/>
                <a:gd name="T18" fmla="*/ 3659 w 4102"/>
                <a:gd name="T19" fmla="*/ 274 h 1763"/>
                <a:gd name="T20" fmla="*/ 4101 w 4102"/>
                <a:gd name="T21" fmla="*/ 305 h 1763"/>
                <a:gd name="T22" fmla="*/ 3770 w 4102"/>
                <a:gd name="T23" fmla="*/ 144 h 1763"/>
                <a:gd name="T24" fmla="*/ 3027 w 4102"/>
                <a:gd name="T25" fmla="*/ 1 h 1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02" h="1763" extrusionOk="0">
                  <a:moveTo>
                    <a:pt x="3027" y="1"/>
                  </a:moveTo>
                  <a:cubicBezTo>
                    <a:pt x="2834" y="1"/>
                    <a:pt x="2642" y="37"/>
                    <a:pt x="2477" y="135"/>
                  </a:cubicBezTo>
                  <a:cubicBezTo>
                    <a:pt x="2186" y="305"/>
                    <a:pt x="2146" y="536"/>
                    <a:pt x="1575" y="1077"/>
                  </a:cubicBezTo>
                  <a:cubicBezTo>
                    <a:pt x="1155" y="1467"/>
                    <a:pt x="505" y="1511"/>
                    <a:pt x="187" y="1511"/>
                  </a:cubicBezTo>
                  <a:cubicBezTo>
                    <a:pt x="92" y="1511"/>
                    <a:pt x="27" y="1507"/>
                    <a:pt x="7" y="1507"/>
                  </a:cubicBezTo>
                  <a:cubicBezTo>
                    <a:pt x="2" y="1507"/>
                    <a:pt x="0" y="1508"/>
                    <a:pt x="0" y="1508"/>
                  </a:cubicBezTo>
                  <a:cubicBezTo>
                    <a:pt x="0" y="1508"/>
                    <a:pt x="413" y="1763"/>
                    <a:pt x="950" y="1763"/>
                  </a:cubicBezTo>
                  <a:cubicBezTo>
                    <a:pt x="987" y="1763"/>
                    <a:pt x="1025" y="1762"/>
                    <a:pt x="1063" y="1759"/>
                  </a:cubicBezTo>
                  <a:cubicBezTo>
                    <a:pt x="1715" y="1709"/>
                    <a:pt x="2256" y="1077"/>
                    <a:pt x="2637" y="606"/>
                  </a:cubicBezTo>
                  <a:cubicBezTo>
                    <a:pt x="2848" y="336"/>
                    <a:pt x="3299" y="274"/>
                    <a:pt x="3659" y="274"/>
                  </a:cubicBezTo>
                  <a:cubicBezTo>
                    <a:pt x="3848" y="274"/>
                    <a:pt x="4011" y="291"/>
                    <a:pt x="4101" y="305"/>
                  </a:cubicBezTo>
                  <a:cubicBezTo>
                    <a:pt x="3991" y="245"/>
                    <a:pt x="3881" y="195"/>
                    <a:pt x="3770" y="144"/>
                  </a:cubicBezTo>
                  <a:cubicBezTo>
                    <a:pt x="3561" y="69"/>
                    <a:pt x="3293" y="1"/>
                    <a:pt x="3027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7" name="Google Shape;67;p6">
              <a:extLst>
                <a:ext uri="{FF2B5EF4-FFF2-40B4-BE49-F238E27FC236}">
                  <a16:creationId xmlns:a16="http://schemas.microsoft.com/office/drawing/2014/main" id="{12C92253-1C87-B47D-1928-A435D0BD8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167" y="-776011"/>
              <a:ext cx="159027" cy="64446"/>
            </a:xfrm>
            <a:custGeom>
              <a:avLst/>
              <a:gdLst>
                <a:gd name="T0" fmla="*/ 2125 w 2818"/>
                <a:gd name="T1" fmla="*/ 0 h 1142"/>
                <a:gd name="T2" fmla="*/ 1895 w 2818"/>
                <a:gd name="T3" fmla="*/ 43 h 1142"/>
                <a:gd name="T4" fmla="*/ 1093 w 2818"/>
                <a:gd name="T5" fmla="*/ 675 h 1142"/>
                <a:gd name="T6" fmla="*/ 516 w 2818"/>
                <a:gd name="T7" fmla="*/ 847 h 1142"/>
                <a:gd name="T8" fmla="*/ 0 w 2818"/>
                <a:gd name="T9" fmla="*/ 744 h 1142"/>
                <a:gd name="T10" fmla="*/ 0 w 2818"/>
                <a:gd name="T11" fmla="*/ 744 h 1142"/>
                <a:gd name="T12" fmla="*/ 612 w 2818"/>
                <a:gd name="T13" fmla="*/ 1136 h 1142"/>
                <a:gd name="T14" fmla="*/ 695 w 2818"/>
                <a:gd name="T15" fmla="*/ 1141 h 1142"/>
                <a:gd name="T16" fmla="*/ 1895 w 2818"/>
                <a:gd name="T17" fmla="*/ 444 h 1142"/>
                <a:gd name="T18" fmla="*/ 2398 w 2818"/>
                <a:gd name="T19" fmla="*/ 279 h 1142"/>
                <a:gd name="T20" fmla="*/ 2818 w 2818"/>
                <a:gd name="T21" fmla="*/ 334 h 1142"/>
                <a:gd name="T22" fmla="*/ 2446 w 2818"/>
                <a:gd name="T23" fmla="*/ 93 h 1142"/>
                <a:gd name="T24" fmla="*/ 2337 w 2818"/>
                <a:gd name="T25" fmla="*/ 33 h 1142"/>
                <a:gd name="T26" fmla="*/ 2276 w 2818"/>
                <a:gd name="T27" fmla="*/ 13 h 1142"/>
                <a:gd name="T28" fmla="*/ 2125 w 2818"/>
                <a:gd name="T29" fmla="*/ 0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18" h="1142" extrusionOk="0">
                  <a:moveTo>
                    <a:pt x="2125" y="0"/>
                  </a:moveTo>
                  <a:cubicBezTo>
                    <a:pt x="2046" y="0"/>
                    <a:pt x="1969" y="12"/>
                    <a:pt x="1895" y="43"/>
                  </a:cubicBezTo>
                  <a:cubicBezTo>
                    <a:pt x="1655" y="143"/>
                    <a:pt x="1575" y="323"/>
                    <a:pt x="1093" y="675"/>
                  </a:cubicBezTo>
                  <a:cubicBezTo>
                    <a:pt x="903" y="806"/>
                    <a:pt x="697" y="847"/>
                    <a:pt x="516" y="847"/>
                  </a:cubicBezTo>
                  <a:cubicBezTo>
                    <a:pt x="227" y="847"/>
                    <a:pt x="0" y="744"/>
                    <a:pt x="0" y="744"/>
                  </a:cubicBezTo>
                  <a:cubicBezTo>
                    <a:pt x="0" y="744"/>
                    <a:pt x="231" y="1085"/>
                    <a:pt x="612" y="1136"/>
                  </a:cubicBezTo>
                  <a:cubicBezTo>
                    <a:pt x="639" y="1140"/>
                    <a:pt x="667" y="1141"/>
                    <a:pt x="695" y="1141"/>
                  </a:cubicBezTo>
                  <a:cubicBezTo>
                    <a:pt x="1106" y="1141"/>
                    <a:pt x="1566" y="744"/>
                    <a:pt x="1895" y="444"/>
                  </a:cubicBezTo>
                  <a:cubicBezTo>
                    <a:pt x="2026" y="318"/>
                    <a:pt x="2214" y="279"/>
                    <a:pt x="2398" y="279"/>
                  </a:cubicBezTo>
                  <a:cubicBezTo>
                    <a:pt x="2552" y="279"/>
                    <a:pt x="2703" y="306"/>
                    <a:pt x="2818" y="334"/>
                  </a:cubicBezTo>
                  <a:cubicBezTo>
                    <a:pt x="2657" y="253"/>
                    <a:pt x="2517" y="173"/>
                    <a:pt x="2446" y="93"/>
                  </a:cubicBezTo>
                  <a:cubicBezTo>
                    <a:pt x="2397" y="73"/>
                    <a:pt x="2366" y="53"/>
                    <a:pt x="2337" y="33"/>
                  </a:cubicBezTo>
                  <a:cubicBezTo>
                    <a:pt x="2316" y="22"/>
                    <a:pt x="2296" y="22"/>
                    <a:pt x="2276" y="13"/>
                  </a:cubicBezTo>
                  <a:cubicBezTo>
                    <a:pt x="2226" y="5"/>
                    <a:pt x="2175" y="0"/>
                    <a:pt x="2125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8" name="Google Shape;68;p6">
              <a:extLst>
                <a:ext uri="{FF2B5EF4-FFF2-40B4-BE49-F238E27FC236}">
                  <a16:creationId xmlns:a16="http://schemas.microsoft.com/office/drawing/2014/main" id="{CDC6D98C-BE00-7590-7050-E9A7012C6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855" y="-719408"/>
              <a:ext cx="216814" cy="77369"/>
            </a:xfrm>
            <a:custGeom>
              <a:avLst/>
              <a:gdLst>
                <a:gd name="T0" fmla="*/ 3053 w 3842"/>
                <a:gd name="T1" fmla="*/ 1 h 1371"/>
                <a:gd name="T2" fmla="*/ 2628 w 3842"/>
                <a:gd name="T3" fmla="*/ 73 h 1371"/>
                <a:gd name="T4" fmla="*/ 1445 w 3842"/>
                <a:gd name="T5" fmla="*/ 935 h 1371"/>
                <a:gd name="T6" fmla="*/ 773 w 3842"/>
                <a:gd name="T7" fmla="*/ 1094 h 1371"/>
                <a:gd name="T8" fmla="*/ 1 w 3842"/>
                <a:gd name="T9" fmla="*/ 965 h 1371"/>
                <a:gd name="T10" fmla="*/ 1 w 3842"/>
                <a:gd name="T11" fmla="*/ 965 h 1371"/>
                <a:gd name="T12" fmla="*/ 1106 w 3842"/>
                <a:gd name="T13" fmla="*/ 1370 h 1371"/>
                <a:gd name="T14" fmla="*/ 2307 w 3842"/>
                <a:gd name="T15" fmla="*/ 704 h 1371"/>
                <a:gd name="T16" fmla="*/ 3841 w 3842"/>
                <a:gd name="T17" fmla="*/ 153 h 1371"/>
                <a:gd name="T18" fmla="*/ 3781 w 3842"/>
                <a:gd name="T19" fmla="*/ 122 h 1371"/>
                <a:gd name="T20" fmla="*/ 3053 w 3842"/>
                <a:gd name="T21" fmla="*/ 1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2" h="1371" extrusionOk="0">
                  <a:moveTo>
                    <a:pt x="3053" y="1"/>
                  </a:moveTo>
                  <a:cubicBezTo>
                    <a:pt x="2907" y="1"/>
                    <a:pt x="2759" y="20"/>
                    <a:pt x="2628" y="73"/>
                  </a:cubicBezTo>
                  <a:cubicBezTo>
                    <a:pt x="2126" y="283"/>
                    <a:pt x="2017" y="584"/>
                    <a:pt x="1445" y="935"/>
                  </a:cubicBezTo>
                  <a:cubicBezTo>
                    <a:pt x="1239" y="1055"/>
                    <a:pt x="998" y="1094"/>
                    <a:pt x="773" y="1094"/>
                  </a:cubicBezTo>
                  <a:cubicBezTo>
                    <a:pt x="361" y="1094"/>
                    <a:pt x="1" y="965"/>
                    <a:pt x="1" y="965"/>
                  </a:cubicBezTo>
                  <a:cubicBezTo>
                    <a:pt x="448" y="1255"/>
                    <a:pt x="804" y="1370"/>
                    <a:pt x="1106" y="1370"/>
                  </a:cubicBezTo>
                  <a:cubicBezTo>
                    <a:pt x="1598" y="1370"/>
                    <a:pt x="1947" y="1064"/>
                    <a:pt x="2307" y="704"/>
                  </a:cubicBezTo>
                  <a:cubicBezTo>
                    <a:pt x="2848" y="173"/>
                    <a:pt x="3691" y="153"/>
                    <a:pt x="3841" y="153"/>
                  </a:cubicBezTo>
                  <a:lnTo>
                    <a:pt x="3781" y="122"/>
                  </a:lnTo>
                  <a:cubicBezTo>
                    <a:pt x="3646" y="82"/>
                    <a:pt x="3353" y="1"/>
                    <a:pt x="3053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" name="Google Shape;69;p6">
              <a:extLst>
                <a:ext uri="{FF2B5EF4-FFF2-40B4-BE49-F238E27FC236}">
                  <a16:creationId xmlns:a16="http://schemas.microsoft.com/office/drawing/2014/main" id="{8DA85788-DC78-0E1B-E431-CE83CC071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022" y="-877478"/>
              <a:ext cx="86850" cy="103892"/>
            </a:xfrm>
            <a:custGeom>
              <a:avLst/>
              <a:gdLst>
                <a:gd name="T0" fmla="*/ 205 w 1539"/>
                <a:gd name="T1" fmla="*/ 1 h 1841"/>
                <a:gd name="T2" fmla="*/ 5 w 1539"/>
                <a:gd name="T3" fmla="*/ 16 h 1841"/>
                <a:gd name="T4" fmla="*/ 716 w 1539"/>
                <a:gd name="T5" fmla="*/ 1239 h 1841"/>
                <a:gd name="T6" fmla="*/ 1097 w 1539"/>
                <a:gd name="T7" fmla="*/ 1650 h 1841"/>
                <a:gd name="T8" fmla="*/ 1288 w 1539"/>
                <a:gd name="T9" fmla="*/ 1711 h 1841"/>
                <a:gd name="T10" fmla="*/ 1177 w 1539"/>
                <a:gd name="T11" fmla="*/ 1700 h 1841"/>
                <a:gd name="T12" fmla="*/ 1197 w 1539"/>
                <a:gd name="T13" fmla="*/ 1711 h 1841"/>
                <a:gd name="T14" fmla="*/ 1318 w 1539"/>
                <a:gd name="T15" fmla="*/ 1751 h 1841"/>
                <a:gd name="T16" fmla="*/ 1438 w 1539"/>
                <a:gd name="T17" fmla="*/ 1791 h 1841"/>
                <a:gd name="T18" fmla="*/ 1518 w 1539"/>
                <a:gd name="T19" fmla="*/ 1831 h 1841"/>
                <a:gd name="T20" fmla="*/ 1531 w 1539"/>
                <a:gd name="T21" fmla="*/ 1832 h 1841"/>
                <a:gd name="T22" fmla="*/ 1531 w 1539"/>
                <a:gd name="T23" fmla="*/ 1832 h 1841"/>
                <a:gd name="T24" fmla="*/ 1448 w 1539"/>
                <a:gd name="T25" fmla="*/ 1700 h 1841"/>
                <a:gd name="T26" fmla="*/ 1157 w 1539"/>
                <a:gd name="T27" fmla="*/ 1390 h 1841"/>
                <a:gd name="T28" fmla="*/ 867 w 1539"/>
                <a:gd name="T29" fmla="*/ 337 h 1841"/>
                <a:gd name="T30" fmla="*/ 205 w 1539"/>
                <a:gd name="T31" fmla="*/ 1 h 1841"/>
                <a:gd name="T32" fmla="*/ 1531 w 1539"/>
                <a:gd name="T33" fmla="*/ 1832 h 1841"/>
                <a:gd name="T34" fmla="*/ 1538 w 1539"/>
                <a:gd name="T35" fmla="*/ 1841 h 1841"/>
                <a:gd name="T36" fmla="*/ 1531 w 1539"/>
                <a:gd name="T37" fmla="*/ 1832 h 1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39" h="1841" extrusionOk="0">
                  <a:moveTo>
                    <a:pt x="205" y="1"/>
                  </a:moveTo>
                  <a:cubicBezTo>
                    <a:pt x="86" y="1"/>
                    <a:pt x="1" y="16"/>
                    <a:pt x="5" y="16"/>
                  </a:cubicBezTo>
                  <a:cubicBezTo>
                    <a:pt x="807" y="327"/>
                    <a:pt x="435" y="648"/>
                    <a:pt x="716" y="1239"/>
                  </a:cubicBezTo>
                  <a:cubicBezTo>
                    <a:pt x="807" y="1430"/>
                    <a:pt x="947" y="1560"/>
                    <a:pt x="1097" y="1650"/>
                  </a:cubicBezTo>
                  <a:cubicBezTo>
                    <a:pt x="1217" y="1691"/>
                    <a:pt x="1288" y="1711"/>
                    <a:pt x="1288" y="1711"/>
                  </a:cubicBezTo>
                  <a:cubicBezTo>
                    <a:pt x="1248" y="1711"/>
                    <a:pt x="1217" y="1700"/>
                    <a:pt x="1177" y="1700"/>
                  </a:cubicBezTo>
                  <a:cubicBezTo>
                    <a:pt x="1188" y="1700"/>
                    <a:pt x="1197" y="1711"/>
                    <a:pt x="1197" y="1711"/>
                  </a:cubicBezTo>
                  <a:cubicBezTo>
                    <a:pt x="1237" y="1720"/>
                    <a:pt x="1288" y="1731"/>
                    <a:pt x="1318" y="1751"/>
                  </a:cubicBezTo>
                  <a:cubicBezTo>
                    <a:pt x="1368" y="1760"/>
                    <a:pt x="1408" y="1780"/>
                    <a:pt x="1438" y="1791"/>
                  </a:cubicBezTo>
                  <a:cubicBezTo>
                    <a:pt x="1468" y="1811"/>
                    <a:pt x="1498" y="1820"/>
                    <a:pt x="1518" y="1831"/>
                  </a:cubicBezTo>
                  <a:cubicBezTo>
                    <a:pt x="1523" y="1831"/>
                    <a:pt x="1528" y="1831"/>
                    <a:pt x="1531" y="1832"/>
                  </a:cubicBezTo>
                  <a:cubicBezTo>
                    <a:pt x="1495" y="1785"/>
                    <a:pt x="1467" y="1738"/>
                    <a:pt x="1448" y="1700"/>
                  </a:cubicBezTo>
                  <a:cubicBezTo>
                    <a:pt x="1348" y="1620"/>
                    <a:pt x="1248" y="1520"/>
                    <a:pt x="1157" y="1390"/>
                  </a:cubicBezTo>
                  <a:cubicBezTo>
                    <a:pt x="867" y="938"/>
                    <a:pt x="1037" y="778"/>
                    <a:pt x="867" y="337"/>
                  </a:cubicBezTo>
                  <a:cubicBezTo>
                    <a:pt x="756" y="51"/>
                    <a:pt x="423" y="1"/>
                    <a:pt x="205" y="1"/>
                  </a:cubicBezTo>
                  <a:close/>
                  <a:moveTo>
                    <a:pt x="1531" y="1832"/>
                  </a:moveTo>
                  <a:cubicBezTo>
                    <a:pt x="1534" y="1835"/>
                    <a:pt x="1536" y="1838"/>
                    <a:pt x="1538" y="1841"/>
                  </a:cubicBezTo>
                  <a:cubicBezTo>
                    <a:pt x="1538" y="1835"/>
                    <a:pt x="1536" y="1833"/>
                    <a:pt x="1531" y="183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" name="Google Shape;70;p6">
              <a:extLst>
                <a:ext uri="{FF2B5EF4-FFF2-40B4-BE49-F238E27FC236}">
                  <a16:creationId xmlns:a16="http://schemas.microsoft.com/office/drawing/2014/main" id="{CDD0B736-5F24-8EED-C335-299EEA6C1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695" y="-801349"/>
              <a:ext cx="141476" cy="50733"/>
            </a:xfrm>
            <a:custGeom>
              <a:avLst/>
              <a:gdLst>
                <a:gd name="T0" fmla="*/ 0 w 2507"/>
                <a:gd name="T1" fmla="*/ 1 h 899"/>
                <a:gd name="T2" fmla="*/ 0 w 2507"/>
                <a:gd name="T3" fmla="*/ 1 h 899"/>
                <a:gd name="T4" fmla="*/ 876 w 2507"/>
                <a:gd name="T5" fmla="*/ 899 h 899"/>
                <a:gd name="T6" fmla="*/ 1524 w 2507"/>
                <a:gd name="T7" fmla="*/ 682 h 899"/>
                <a:gd name="T8" fmla="*/ 2285 w 2507"/>
                <a:gd name="T9" fmla="*/ 436 h 899"/>
                <a:gd name="T10" fmla="*/ 2497 w 2507"/>
                <a:gd name="T11" fmla="*/ 462 h 899"/>
                <a:gd name="T12" fmla="*/ 2507 w 2507"/>
                <a:gd name="T13" fmla="*/ 462 h 899"/>
                <a:gd name="T14" fmla="*/ 2266 w 2507"/>
                <a:gd name="T15" fmla="*/ 362 h 899"/>
                <a:gd name="T16" fmla="*/ 2016 w 2507"/>
                <a:gd name="T17" fmla="*/ 338 h 899"/>
                <a:gd name="T18" fmla="*/ 1063 w 2507"/>
                <a:gd name="T19" fmla="*/ 502 h 899"/>
                <a:gd name="T20" fmla="*/ 945 w 2507"/>
                <a:gd name="T21" fmla="*/ 515 h 899"/>
                <a:gd name="T22" fmla="*/ 0 w 2507"/>
                <a:gd name="T23" fmla="*/ 1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07" h="899" extrusionOk="0">
                  <a:moveTo>
                    <a:pt x="0" y="1"/>
                  </a:moveTo>
                  <a:lnTo>
                    <a:pt x="0" y="1"/>
                  </a:lnTo>
                  <a:cubicBezTo>
                    <a:pt x="222" y="699"/>
                    <a:pt x="557" y="899"/>
                    <a:pt x="876" y="899"/>
                  </a:cubicBezTo>
                  <a:cubicBezTo>
                    <a:pt x="1120" y="899"/>
                    <a:pt x="1355" y="782"/>
                    <a:pt x="1524" y="682"/>
                  </a:cubicBezTo>
                  <a:cubicBezTo>
                    <a:pt x="1847" y="493"/>
                    <a:pt x="2096" y="436"/>
                    <a:pt x="2285" y="436"/>
                  </a:cubicBezTo>
                  <a:cubicBezTo>
                    <a:pt x="2366" y="436"/>
                    <a:pt x="2437" y="447"/>
                    <a:pt x="2497" y="462"/>
                  </a:cubicBezTo>
                  <a:lnTo>
                    <a:pt x="2507" y="462"/>
                  </a:lnTo>
                  <a:cubicBezTo>
                    <a:pt x="2437" y="442"/>
                    <a:pt x="2357" y="411"/>
                    <a:pt x="2266" y="362"/>
                  </a:cubicBezTo>
                  <a:cubicBezTo>
                    <a:pt x="2187" y="345"/>
                    <a:pt x="2104" y="338"/>
                    <a:pt x="2016" y="338"/>
                  </a:cubicBezTo>
                  <a:cubicBezTo>
                    <a:pt x="1726" y="338"/>
                    <a:pt x="1395" y="417"/>
                    <a:pt x="1063" y="502"/>
                  </a:cubicBezTo>
                  <a:cubicBezTo>
                    <a:pt x="1024" y="511"/>
                    <a:pt x="985" y="515"/>
                    <a:pt x="945" y="515"/>
                  </a:cubicBezTo>
                  <a:cubicBezTo>
                    <a:pt x="499" y="515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1" name="Google Shape;71;p6">
              <a:extLst>
                <a:ext uri="{FF2B5EF4-FFF2-40B4-BE49-F238E27FC236}">
                  <a16:creationId xmlns:a16="http://schemas.microsoft.com/office/drawing/2014/main" id="{44363AD1-DBCD-6F81-D2CF-5E5022C86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381" y="-773641"/>
              <a:ext cx="6828" cy="5192"/>
            </a:xfrm>
            <a:custGeom>
              <a:avLst/>
              <a:gdLst>
                <a:gd name="T0" fmla="*/ 1 w 121"/>
                <a:gd name="T1" fmla="*/ 1 h 92"/>
                <a:gd name="T2" fmla="*/ 1 w 121"/>
                <a:gd name="T3" fmla="*/ 1 h 92"/>
                <a:gd name="T4" fmla="*/ 21 w 121"/>
                <a:gd name="T5" fmla="*/ 31 h 92"/>
                <a:gd name="T6" fmla="*/ 111 w 121"/>
                <a:gd name="T7" fmla="*/ 91 h 92"/>
                <a:gd name="T8" fmla="*/ 1 w 121"/>
                <a:gd name="T9" fmla="*/ 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92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11"/>
                    <a:pt x="10" y="21"/>
                    <a:pt x="21" y="31"/>
                  </a:cubicBezTo>
                  <a:cubicBezTo>
                    <a:pt x="70" y="51"/>
                    <a:pt x="101" y="81"/>
                    <a:pt x="111" y="91"/>
                  </a:cubicBezTo>
                  <a:cubicBezTo>
                    <a:pt x="111" y="81"/>
                    <a:pt x="121" y="6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4" name="Google Shape;72;p6">
              <a:extLst>
                <a:ext uri="{FF2B5EF4-FFF2-40B4-BE49-F238E27FC236}">
                  <a16:creationId xmlns:a16="http://schemas.microsoft.com/office/drawing/2014/main" id="{97FD36E5-37F9-61F7-2AF2-9F1A35229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867" y="-774769"/>
              <a:ext cx="4571" cy="1185"/>
            </a:xfrm>
            <a:custGeom>
              <a:avLst/>
              <a:gdLst>
                <a:gd name="T0" fmla="*/ 0 w 81"/>
                <a:gd name="T1" fmla="*/ 0 h 21"/>
                <a:gd name="T2" fmla="*/ 7 w 81"/>
                <a:gd name="T3" fmla="*/ 1 h 21"/>
                <a:gd name="T4" fmla="*/ 7 w 81"/>
                <a:gd name="T5" fmla="*/ 1 h 21"/>
                <a:gd name="T6" fmla="*/ 0 w 81"/>
                <a:gd name="T7" fmla="*/ 0 h 21"/>
                <a:gd name="T8" fmla="*/ 7 w 81"/>
                <a:gd name="T9" fmla="*/ 1 h 21"/>
                <a:gd name="T10" fmla="*/ 10 w 81"/>
                <a:gd name="T11" fmla="*/ 11 h 21"/>
                <a:gd name="T12" fmla="*/ 81 w 81"/>
                <a:gd name="T13" fmla="*/ 21 h 21"/>
                <a:gd name="T14" fmla="*/ 50 w 81"/>
                <a:gd name="T15" fmla="*/ 11 h 21"/>
                <a:gd name="T16" fmla="*/ 7 w 81"/>
                <a:gd name="T17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" h="21" extrusionOk="0">
                  <a:moveTo>
                    <a:pt x="0" y="0"/>
                  </a:moveTo>
                  <a:cubicBezTo>
                    <a:pt x="3" y="0"/>
                    <a:pt x="5" y="1"/>
                    <a:pt x="7" y="1"/>
                  </a:cubicBezTo>
                  <a:cubicBezTo>
                    <a:pt x="6" y="0"/>
                    <a:pt x="4" y="0"/>
                    <a:pt x="0" y="0"/>
                  </a:cubicBezTo>
                  <a:close/>
                  <a:moveTo>
                    <a:pt x="7" y="1"/>
                  </a:moveTo>
                  <a:cubicBezTo>
                    <a:pt x="10" y="2"/>
                    <a:pt x="10" y="4"/>
                    <a:pt x="10" y="11"/>
                  </a:cubicBezTo>
                  <a:cubicBezTo>
                    <a:pt x="41" y="11"/>
                    <a:pt x="61" y="21"/>
                    <a:pt x="81" y="21"/>
                  </a:cubicBezTo>
                  <a:cubicBezTo>
                    <a:pt x="70" y="21"/>
                    <a:pt x="61" y="11"/>
                    <a:pt x="50" y="11"/>
                  </a:cubicBezTo>
                  <a:cubicBezTo>
                    <a:pt x="42" y="11"/>
                    <a:pt x="25" y="3"/>
                    <a:pt x="7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5" name="Google Shape;73;p6">
              <a:extLst>
                <a:ext uri="{FF2B5EF4-FFF2-40B4-BE49-F238E27FC236}">
                  <a16:creationId xmlns:a16="http://schemas.microsoft.com/office/drawing/2014/main" id="{C72DB6DA-E0B0-726B-7F51-6DCB982AF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709" y="-864668"/>
              <a:ext cx="143790" cy="83182"/>
            </a:xfrm>
            <a:custGeom>
              <a:avLst/>
              <a:gdLst>
                <a:gd name="T0" fmla="*/ 719 w 2548"/>
                <a:gd name="T1" fmla="*/ 0 h 1474"/>
                <a:gd name="T2" fmla="*/ 1 w 2548"/>
                <a:gd name="T3" fmla="*/ 190 h 1474"/>
                <a:gd name="T4" fmla="*/ 181 w 2548"/>
                <a:gd name="T5" fmla="*/ 175 h 1474"/>
                <a:gd name="T6" fmla="*/ 994 w 2548"/>
                <a:gd name="T7" fmla="*/ 571 h 1474"/>
                <a:gd name="T8" fmla="*/ 2547 w 2548"/>
                <a:gd name="T9" fmla="*/ 1473 h 1474"/>
                <a:gd name="T10" fmla="*/ 2467 w 2548"/>
                <a:gd name="T11" fmla="*/ 1423 h 1474"/>
                <a:gd name="T12" fmla="*/ 1424 w 2548"/>
                <a:gd name="T13" fmla="*/ 471 h 1474"/>
                <a:gd name="T14" fmla="*/ 719 w 2548"/>
                <a:gd name="T15" fmla="*/ 0 h 1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48" h="1474" extrusionOk="0">
                  <a:moveTo>
                    <a:pt x="719" y="0"/>
                  </a:moveTo>
                  <a:cubicBezTo>
                    <a:pt x="354" y="0"/>
                    <a:pt x="1" y="178"/>
                    <a:pt x="1" y="190"/>
                  </a:cubicBezTo>
                  <a:cubicBezTo>
                    <a:pt x="1" y="187"/>
                    <a:pt x="74" y="175"/>
                    <a:pt x="181" y="175"/>
                  </a:cubicBezTo>
                  <a:cubicBezTo>
                    <a:pt x="419" y="175"/>
                    <a:pt x="828" y="233"/>
                    <a:pt x="994" y="571"/>
                  </a:cubicBezTo>
                  <a:cubicBezTo>
                    <a:pt x="1244" y="1072"/>
                    <a:pt x="954" y="1303"/>
                    <a:pt x="2547" y="1473"/>
                  </a:cubicBezTo>
                  <a:cubicBezTo>
                    <a:pt x="2518" y="1464"/>
                    <a:pt x="2498" y="1443"/>
                    <a:pt x="2467" y="1423"/>
                  </a:cubicBezTo>
                  <a:cubicBezTo>
                    <a:pt x="2177" y="1323"/>
                    <a:pt x="1645" y="1063"/>
                    <a:pt x="1424" y="471"/>
                  </a:cubicBezTo>
                  <a:cubicBezTo>
                    <a:pt x="1285" y="105"/>
                    <a:pt x="999" y="0"/>
                    <a:pt x="719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grpSp>
        <p:nvGrpSpPr>
          <p:cNvPr id="66" name="Google Shape;75;p6">
            <a:extLst>
              <a:ext uri="{FF2B5EF4-FFF2-40B4-BE49-F238E27FC236}">
                <a16:creationId xmlns:a16="http://schemas.microsoft.com/office/drawing/2014/main" id="{611D5866-AF00-BD55-8F53-AAF3407100BC}"/>
              </a:ext>
            </a:extLst>
          </p:cNvPr>
          <p:cNvGrpSpPr>
            <a:grpSpLocks/>
          </p:cNvGrpSpPr>
          <p:nvPr/>
        </p:nvGrpSpPr>
        <p:grpSpPr bwMode="auto">
          <a:xfrm rot="-5400000">
            <a:off x="-2405856" y="2523331"/>
            <a:ext cx="5754688" cy="708025"/>
            <a:chOff x="3527406" y="880776"/>
            <a:chExt cx="4316606" cy="531299"/>
          </a:xfrm>
        </p:grpSpPr>
        <p:sp>
          <p:nvSpPr>
            <p:cNvPr id="67" name="Google Shape;76;p6">
              <a:extLst>
                <a:ext uri="{FF2B5EF4-FFF2-40B4-BE49-F238E27FC236}">
                  <a16:creationId xmlns:a16="http://schemas.microsoft.com/office/drawing/2014/main" id="{FD117A2E-03B8-C44F-9EF0-5F95F6B66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406" y="880776"/>
              <a:ext cx="751580" cy="531299"/>
            </a:xfrm>
            <a:custGeom>
              <a:avLst/>
              <a:gdLst>
                <a:gd name="T0" fmla="*/ 1745 w 3490"/>
                <a:gd name="T1" fmla="*/ 1 h 2467"/>
                <a:gd name="T2" fmla="*/ 1665 w 3490"/>
                <a:gd name="T3" fmla="*/ 21 h 2467"/>
                <a:gd name="T4" fmla="*/ 873 w 3490"/>
                <a:gd name="T5" fmla="*/ 562 h 2467"/>
                <a:gd name="T6" fmla="*/ 71 w 3490"/>
                <a:gd name="T7" fmla="*/ 1113 h 2467"/>
                <a:gd name="T8" fmla="*/ 71 w 3490"/>
                <a:gd name="T9" fmla="*/ 1354 h 2467"/>
                <a:gd name="T10" fmla="*/ 873 w 3490"/>
                <a:gd name="T11" fmla="*/ 1906 h 2467"/>
                <a:gd name="T12" fmla="*/ 1665 w 3490"/>
                <a:gd name="T13" fmla="*/ 2447 h 2467"/>
                <a:gd name="T14" fmla="*/ 1745 w 3490"/>
                <a:gd name="T15" fmla="*/ 2467 h 2467"/>
                <a:gd name="T16" fmla="*/ 1816 w 3490"/>
                <a:gd name="T17" fmla="*/ 2447 h 2467"/>
                <a:gd name="T18" fmla="*/ 2618 w 3490"/>
                <a:gd name="T19" fmla="*/ 1906 h 2467"/>
                <a:gd name="T20" fmla="*/ 3410 w 3490"/>
                <a:gd name="T21" fmla="*/ 1354 h 2467"/>
                <a:gd name="T22" fmla="*/ 3410 w 3490"/>
                <a:gd name="T23" fmla="*/ 1113 h 2467"/>
                <a:gd name="T24" fmla="*/ 2618 w 3490"/>
                <a:gd name="T25" fmla="*/ 562 h 2467"/>
                <a:gd name="T26" fmla="*/ 1816 w 3490"/>
                <a:gd name="T27" fmla="*/ 21 h 2467"/>
                <a:gd name="T28" fmla="*/ 1745 w 349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0" h="2467" extrusionOk="0">
                  <a:moveTo>
                    <a:pt x="1745" y="1"/>
                  </a:moveTo>
                  <a:cubicBezTo>
                    <a:pt x="1716" y="1"/>
                    <a:pt x="1696" y="1"/>
                    <a:pt x="1665" y="21"/>
                  </a:cubicBezTo>
                  <a:lnTo>
                    <a:pt x="873" y="562"/>
                  </a:lnTo>
                  <a:lnTo>
                    <a:pt x="71" y="1113"/>
                  </a:lnTo>
                  <a:cubicBezTo>
                    <a:pt x="1" y="1164"/>
                    <a:pt x="1" y="1304"/>
                    <a:pt x="71" y="1354"/>
                  </a:cubicBezTo>
                  <a:lnTo>
                    <a:pt x="873" y="1906"/>
                  </a:lnTo>
                  <a:lnTo>
                    <a:pt x="1665" y="2447"/>
                  </a:lnTo>
                  <a:cubicBezTo>
                    <a:pt x="1696" y="2467"/>
                    <a:pt x="1716" y="2467"/>
                    <a:pt x="1745" y="2467"/>
                  </a:cubicBezTo>
                  <a:cubicBezTo>
                    <a:pt x="1765" y="2467"/>
                    <a:pt x="1796" y="2467"/>
                    <a:pt x="1816" y="2447"/>
                  </a:cubicBezTo>
                  <a:lnTo>
                    <a:pt x="2618" y="1906"/>
                  </a:lnTo>
                  <a:lnTo>
                    <a:pt x="3410" y="1354"/>
                  </a:lnTo>
                  <a:cubicBezTo>
                    <a:pt x="3490" y="1304"/>
                    <a:pt x="3490" y="1164"/>
                    <a:pt x="3410" y="1113"/>
                  </a:cubicBezTo>
                  <a:lnTo>
                    <a:pt x="2618" y="562"/>
                  </a:lnTo>
                  <a:lnTo>
                    <a:pt x="1816" y="21"/>
                  </a:lnTo>
                  <a:cubicBezTo>
                    <a:pt x="1796" y="1"/>
                    <a:pt x="1765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8" name="Google Shape;77;p6">
              <a:extLst>
                <a:ext uri="{FF2B5EF4-FFF2-40B4-BE49-F238E27FC236}">
                  <a16:creationId xmlns:a16="http://schemas.microsoft.com/office/drawing/2014/main" id="{8566AADB-E68A-7156-888D-11801E230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129" y="962830"/>
              <a:ext cx="518353" cy="365039"/>
            </a:xfrm>
            <a:custGeom>
              <a:avLst/>
              <a:gdLst>
                <a:gd name="T0" fmla="*/ 1203 w 2407"/>
                <a:gd name="T1" fmla="*/ 1 h 1695"/>
                <a:gd name="T2" fmla="*/ 1154 w 2407"/>
                <a:gd name="T3" fmla="*/ 10 h 1695"/>
                <a:gd name="T4" fmla="*/ 602 w 2407"/>
                <a:gd name="T5" fmla="*/ 391 h 1695"/>
                <a:gd name="T6" fmla="*/ 51 w 2407"/>
                <a:gd name="T7" fmla="*/ 763 h 1695"/>
                <a:gd name="T8" fmla="*/ 51 w 2407"/>
                <a:gd name="T9" fmla="*/ 933 h 1695"/>
                <a:gd name="T10" fmla="*/ 602 w 2407"/>
                <a:gd name="T11" fmla="*/ 1304 h 1695"/>
                <a:gd name="T12" fmla="*/ 1154 w 2407"/>
                <a:gd name="T13" fmla="*/ 1685 h 1695"/>
                <a:gd name="T14" fmla="*/ 1203 w 2407"/>
                <a:gd name="T15" fmla="*/ 1695 h 1695"/>
                <a:gd name="T16" fmla="*/ 1254 w 2407"/>
                <a:gd name="T17" fmla="*/ 1685 h 1695"/>
                <a:gd name="T18" fmla="*/ 1805 w 2407"/>
                <a:gd name="T19" fmla="*/ 1304 h 1695"/>
                <a:gd name="T20" fmla="*/ 2346 w 2407"/>
                <a:gd name="T21" fmla="*/ 933 h 1695"/>
                <a:gd name="T22" fmla="*/ 2346 w 2407"/>
                <a:gd name="T23" fmla="*/ 763 h 1695"/>
                <a:gd name="T24" fmla="*/ 1805 w 2407"/>
                <a:gd name="T25" fmla="*/ 391 h 1695"/>
                <a:gd name="T26" fmla="*/ 1254 w 2407"/>
                <a:gd name="T27" fmla="*/ 10 h 1695"/>
                <a:gd name="T28" fmla="*/ 1203 w 240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7" h="1695" extrusionOk="0">
                  <a:moveTo>
                    <a:pt x="1203" y="1"/>
                  </a:moveTo>
                  <a:cubicBezTo>
                    <a:pt x="1183" y="1"/>
                    <a:pt x="1163" y="1"/>
                    <a:pt x="1154" y="10"/>
                  </a:cubicBezTo>
                  <a:lnTo>
                    <a:pt x="602" y="391"/>
                  </a:lnTo>
                  <a:lnTo>
                    <a:pt x="51" y="763"/>
                  </a:lnTo>
                  <a:cubicBezTo>
                    <a:pt x="0" y="803"/>
                    <a:pt x="0" y="892"/>
                    <a:pt x="51" y="933"/>
                  </a:cubicBezTo>
                  <a:lnTo>
                    <a:pt x="602" y="1304"/>
                  </a:lnTo>
                  <a:lnTo>
                    <a:pt x="1154" y="1685"/>
                  </a:lnTo>
                  <a:cubicBezTo>
                    <a:pt x="1163" y="1695"/>
                    <a:pt x="1183" y="1695"/>
                    <a:pt x="1203" y="1695"/>
                  </a:cubicBezTo>
                  <a:cubicBezTo>
                    <a:pt x="1223" y="1695"/>
                    <a:pt x="1234" y="1695"/>
                    <a:pt x="1254" y="1685"/>
                  </a:cubicBezTo>
                  <a:lnTo>
                    <a:pt x="1805" y="1304"/>
                  </a:lnTo>
                  <a:lnTo>
                    <a:pt x="2346" y="933"/>
                  </a:lnTo>
                  <a:cubicBezTo>
                    <a:pt x="2406" y="892"/>
                    <a:pt x="2406" y="803"/>
                    <a:pt x="2346" y="763"/>
                  </a:cubicBezTo>
                  <a:lnTo>
                    <a:pt x="1805" y="391"/>
                  </a:lnTo>
                  <a:lnTo>
                    <a:pt x="1254" y="10"/>
                  </a:lnTo>
                  <a:cubicBezTo>
                    <a:pt x="1234" y="1"/>
                    <a:pt x="1223" y="1"/>
                    <a:pt x="1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9" name="Google Shape;78;p6">
              <a:extLst>
                <a:ext uri="{FF2B5EF4-FFF2-40B4-BE49-F238E27FC236}">
                  <a16:creationId xmlns:a16="http://schemas.microsoft.com/office/drawing/2014/main" id="{9F333D8A-F24A-64E2-0034-5C98FE323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559" y="1044885"/>
              <a:ext cx="259284" cy="184566"/>
            </a:xfrm>
            <a:custGeom>
              <a:avLst/>
              <a:gdLst>
                <a:gd name="T0" fmla="*/ 602 w 1204"/>
                <a:gd name="T1" fmla="*/ 1 h 857"/>
                <a:gd name="T2" fmla="*/ 573 w 1204"/>
                <a:gd name="T3" fmla="*/ 10 h 857"/>
                <a:gd name="T4" fmla="*/ 302 w 1204"/>
                <a:gd name="T5" fmla="*/ 201 h 857"/>
                <a:gd name="T6" fmla="*/ 21 w 1204"/>
                <a:gd name="T7" fmla="*/ 391 h 857"/>
                <a:gd name="T8" fmla="*/ 21 w 1204"/>
                <a:gd name="T9" fmla="*/ 471 h 857"/>
                <a:gd name="T10" fmla="*/ 302 w 1204"/>
                <a:gd name="T11" fmla="*/ 662 h 857"/>
                <a:gd name="T12" fmla="*/ 573 w 1204"/>
                <a:gd name="T13" fmla="*/ 852 h 857"/>
                <a:gd name="T14" fmla="*/ 593 w 1204"/>
                <a:gd name="T15" fmla="*/ 857 h 857"/>
                <a:gd name="T16" fmla="*/ 602 w 1204"/>
                <a:gd name="T17" fmla="*/ 852 h 857"/>
                <a:gd name="T18" fmla="*/ 612 w 1204"/>
                <a:gd name="T19" fmla="*/ 857 h 857"/>
                <a:gd name="T20" fmla="*/ 622 w 1204"/>
                <a:gd name="T21" fmla="*/ 852 h 857"/>
                <a:gd name="T22" fmla="*/ 903 w 1204"/>
                <a:gd name="T23" fmla="*/ 662 h 857"/>
                <a:gd name="T24" fmla="*/ 1174 w 1204"/>
                <a:gd name="T25" fmla="*/ 471 h 857"/>
                <a:gd name="T26" fmla="*/ 1174 w 1204"/>
                <a:gd name="T27" fmla="*/ 391 h 857"/>
                <a:gd name="T28" fmla="*/ 903 w 1204"/>
                <a:gd name="T29" fmla="*/ 201 h 857"/>
                <a:gd name="T30" fmla="*/ 622 w 1204"/>
                <a:gd name="T31" fmla="*/ 10 h 857"/>
                <a:gd name="T32" fmla="*/ 602 w 1204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4" h="857" extrusionOk="0">
                  <a:moveTo>
                    <a:pt x="602" y="1"/>
                  </a:moveTo>
                  <a:cubicBezTo>
                    <a:pt x="593" y="1"/>
                    <a:pt x="582" y="1"/>
                    <a:pt x="573" y="10"/>
                  </a:cubicBezTo>
                  <a:lnTo>
                    <a:pt x="302" y="201"/>
                  </a:lnTo>
                  <a:lnTo>
                    <a:pt x="21" y="391"/>
                  </a:lnTo>
                  <a:cubicBezTo>
                    <a:pt x="1" y="411"/>
                    <a:pt x="1" y="451"/>
                    <a:pt x="21" y="471"/>
                  </a:cubicBezTo>
                  <a:lnTo>
                    <a:pt x="302" y="662"/>
                  </a:lnTo>
                  <a:lnTo>
                    <a:pt x="573" y="852"/>
                  </a:lnTo>
                  <a:cubicBezTo>
                    <a:pt x="579" y="852"/>
                    <a:pt x="586" y="857"/>
                    <a:pt x="593" y="857"/>
                  </a:cubicBezTo>
                  <a:cubicBezTo>
                    <a:pt x="596" y="857"/>
                    <a:pt x="599" y="856"/>
                    <a:pt x="602" y="852"/>
                  </a:cubicBezTo>
                  <a:cubicBezTo>
                    <a:pt x="606" y="856"/>
                    <a:pt x="609" y="857"/>
                    <a:pt x="612" y="857"/>
                  </a:cubicBezTo>
                  <a:cubicBezTo>
                    <a:pt x="618" y="857"/>
                    <a:pt x="622" y="852"/>
                    <a:pt x="622" y="852"/>
                  </a:cubicBezTo>
                  <a:lnTo>
                    <a:pt x="903" y="662"/>
                  </a:lnTo>
                  <a:lnTo>
                    <a:pt x="1174" y="471"/>
                  </a:lnTo>
                  <a:cubicBezTo>
                    <a:pt x="1204" y="451"/>
                    <a:pt x="1204" y="411"/>
                    <a:pt x="1174" y="391"/>
                  </a:cubicBezTo>
                  <a:lnTo>
                    <a:pt x="903" y="201"/>
                  </a:lnTo>
                  <a:lnTo>
                    <a:pt x="622" y="10"/>
                  </a:lnTo>
                  <a:cubicBezTo>
                    <a:pt x="622" y="1"/>
                    <a:pt x="613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0" name="Google Shape;79;p6">
              <a:extLst>
                <a:ext uri="{FF2B5EF4-FFF2-40B4-BE49-F238E27FC236}">
                  <a16:creationId xmlns:a16="http://schemas.microsoft.com/office/drawing/2014/main" id="{441BA20A-2AC8-8DDD-38DD-443DA9827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023" y="880776"/>
              <a:ext cx="751580" cy="531299"/>
            </a:xfrm>
            <a:custGeom>
              <a:avLst/>
              <a:gdLst>
                <a:gd name="T0" fmla="*/ 1745 w 3490"/>
                <a:gd name="T1" fmla="*/ 1 h 2467"/>
                <a:gd name="T2" fmla="*/ 1675 w 3490"/>
                <a:gd name="T3" fmla="*/ 21 h 2467"/>
                <a:gd name="T4" fmla="*/ 873 w 3490"/>
                <a:gd name="T5" fmla="*/ 562 h 2467"/>
                <a:gd name="T6" fmla="*/ 81 w 3490"/>
                <a:gd name="T7" fmla="*/ 1113 h 2467"/>
                <a:gd name="T8" fmla="*/ 81 w 3490"/>
                <a:gd name="T9" fmla="*/ 1354 h 2467"/>
                <a:gd name="T10" fmla="*/ 873 w 3490"/>
                <a:gd name="T11" fmla="*/ 1906 h 2467"/>
                <a:gd name="T12" fmla="*/ 1675 w 3490"/>
                <a:gd name="T13" fmla="*/ 2447 h 2467"/>
                <a:gd name="T14" fmla="*/ 1745 w 3490"/>
                <a:gd name="T15" fmla="*/ 2467 h 2467"/>
                <a:gd name="T16" fmla="*/ 1816 w 3490"/>
                <a:gd name="T17" fmla="*/ 2447 h 2467"/>
                <a:gd name="T18" fmla="*/ 2618 w 3490"/>
                <a:gd name="T19" fmla="*/ 1906 h 2467"/>
                <a:gd name="T20" fmla="*/ 3409 w 3490"/>
                <a:gd name="T21" fmla="*/ 1354 h 2467"/>
                <a:gd name="T22" fmla="*/ 3409 w 3490"/>
                <a:gd name="T23" fmla="*/ 1113 h 2467"/>
                <a:gd name="T24" fmla="*/ 2618 w 3490"/>
                <a:gd name="T25" fmla="*/ 562 h 2467"/>
                <a:gd name="T26" fmla="*/ 1816 w 3490"/>
                <a:gd name="T27" fmla="*/ 21 h 2467"/>
                <a:gd name="T28" fmla="*/ 1745 w 349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0" h="2467" extrusionOk="0">
                  <a:moveTo>
                    <a:pt x="1745" y="1"/>
                  </a:moveTo>
                  <a:cubicBezTo>
                    <a:pt x="1725" y="1"/>
                    <a:pt x="1695" y="1"/>
                    <a:pt x="1675" y="21"/>
                  </a:cubicBezTo>
                  <a:lnTo>
                    <a:pt x="873" y="562"/>
                  </a:lnTo>
                  <a:lnTo>
                    <a:pt x="81" y="1113"/>
                  </a:lnTo>
                  <a:cubicBezTo>
                    <a:pt x="0" y="1164"/>
                    <a:pt x="0" y="1304"/>
                    <a:pt x="81" y="1354"/>
                  </a:cubicBezTo>
                  <a:lnTo>
                    <a:pt x="873" y="1906"/>
                  </a:lnTo>
                  <a:lnTo>
                    <a:pt x="1675" y="2447"/>
                  </a:lnTo>
                  <a:cubicBezTo>
                    <a:pt x="1695" y="2467"/>
                    <a:pt x="1725" y="2467"/>
                    <a:pt x="1745" y="2467"/>
                  </a:cubicBezTo>
                  <a:cubicBezTo>
                    <a:pt x="1765" y="2467"/>
                    <a:pt x="1795" y="2467"/>
                    <a:pt x="1816" y="2447"/>
                  </a:cubicBezTo>
                  <a:lnTo>
                    <a:pt x="2618" y="1906"/>
                  </a:lnTo>
                  <a:lnTo>
                    <a:pt x="3409" y="1354"/>
                  </a:lnTo>
                  <a:cubicBezTo>
                    <a:pt x="3489" y="1304"/>
                    <a:pt x="3489" y="1164"/>
                    <a:pt x="3409" y="1113"/>
                  </a:cubicBezTo>
                  <a:lnTo>
                    <a:pt x="2618" y="562"/>
                  </a:lnTo>
                  <a:lnTo>
                    <a:pt x="1816" y="21"/>
                  </a:lnTo>
                  <a:cubicBezTo>
                    <a:pt x="1795" y="1"/>
                    <a:pt x="1765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1" name="Google Shape;80;p6">
              <a:extLst>
                <a:ext uri="{FF2B5EF4-FFF2-40B4-BE49-F238E27FC236}">
                  <a16:creationId xmlns:a16="http://schemas.microsoft.com/office/drawing/2014/main" id="{7D1344B1-4F3E-7700-A38B-35D3D77B9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532" y="962830"/>
              <a:ext cx="518569" cy="365039"/>
            </a:xfrm>
            <a:custGeom>
              <a:avLst/>
              <a:gdLst>
                <a:gd name="T0" fmla="*/ 1204 w 2408"/>
                <a:gd name="T1" fmla="*/ 1 h 1695"/>
                <a:gd name="T2" fmla="*/ 1154 w 2408"/>
                <a:gd name="T3" fmla="*/ 10 h 1695"/>
                <a:gd name="T4" fmla="*/ 602 w 2408"/>
                <a:gd name="T5" fmla="*/ 391 h 1695"/>
                <a:gd name="T6" fmla="*/ 61 w 2408"/>
                <a:gd name="T7" fmla="*/ 763 h 1695"/>
                <a:gd name="T8" fmla="*/ 61 w 2408"/>
                <a:gd name="T9" fmla="*/ 933 h 1695"/>
                <a:gd name="T10" fmla="*/ 602 w 2408"/>
                <a:gd name="T11" fmla="*/ 1304 h 1695"/>
                <a:gd name="T12" fmla="*/ 1154 w 2408"/>
                <a:gd name="T13" fmla="*/ 1685 h 1695"/>
                <a:gd name="T14" fmla="*/ 1204 w 2408"/>
                <a:gd name="T15" fmla="*/ 1695 h 1695"/>
                <a:gd name="T16" fmla="*/ 1254 w 2408"/>
                <a:gd name="T17" fmla="*/ 1685 h 1695"/>
                <a:gd name="T18" fmla="*/ 1805 w 2408"/>
                <a:gd name="T19" fmla="*/ 1304 h 1695"/>
                <a:gd name="T20" fmla="*/ 2347 w 2408"/>
                <a:gd name="T21" fmla="*/ 933 h 1695"/>
                <a:gd name="T22" fmla="*/ 2347 w 2408"/>
                <a:gd name="T23" fmla="*/ 763 h 1695"/>
                <a:gd name="T24" fmla="*/ 1805 w 2408"/>
                <a:gd name="T25" fmla="*/ 391 h 1695"/>
                <a:gd name="T26" fmla="*/ 1254 w 2408"/>
                <a:gd name="T27" fmla="*/ 10 h 1695"/>
                <a:gd name="T28" fmla="*/ 1204 w 2408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8" h="1695" extrusionOk="0">
                  <a:moveTo>
                    <a:pt x="1204" y="1"/>
                  </a:moveTo>
                  <a:cubicBezTo>
                    <a:pt x="1184" y="1"/>
                    <a:pt x="1174" y="1"/>
                    <a:pt x="1154" y="10"/>
                  </a:cubicBezTo>
                  <a:lnTo>
                    <a:pt x="602" y="391"/>
                  </a:lnTo>
                  <a:lnTo>
                    <a:pt x="61" y="763"/>
                  </a:lnTo>
                  <a:cubicBezTo>
                    <a:pt x="1" y="803"/>
                    <a:pt x="1" y="892"/>
                    <a:pt x="61" y="933"/>
                  </a:cubicBezTo>
                  <a:lnTo>
                    <a:pt x="602" y="1304"/>
                  </a:lnTo>
                  <a:lnTo>
                    <a:pt x="1154" y="1685"/>
                  </a:lnTo>
                  <a:cubicBezTo>
                    <a:pt x="1174" y="1695"/>
                    <a:pt x="1184" y="1695"/>
                    <a:pt x="1204" y="1695"/>
                  </a:cubicBezTo>
                  <a:cubicBezTo>
                    <a:pt x="1224" y="1695"/>
                    <a:pt x="1234" y="1695"/>
                    <a:pt x="1254" y="1685"/>
                  </a:cubicBezTo>
                  <a:lnTo>
                    <a:pt x="1805" y="1304"/>
                  </a:lnTo>
                  <a:lnTo>
                    <a:pt x="2347" y="933"/>
                  </a:lnTo>
                  <a:cubicBezTo>
                    <a:pt x="2407" y="892"/>
                    <a:pt x="2407" y="803"/>
                    <a:pt x="2347" y="763"/>
                  </a:cubicBezTo>
                  <a:lnTo>
                    <a:pt x="1805" y="391"/>
                  </a:lnTo>
                  <a:lnTo>
                    <a:pt x="1254" y="10"/>
                  </a:lnTo>
                  <a:cubicBezTo>
                    <a:pt x="1234" y="1"/>
                    <a:pt x="1224" y="1"/>
                    <a:pt x="1204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2" name="Google Shape;81;p6">
              <a:extLst>
                <a:ext uri="{FF2B5EF4-FFF2-40B4-BE49-F238E27FC236}">
                  <a16:creationId xmlns:a16="http://schemas.microsoft.com/office/drawing/2014/main" id="{A55C0988-89A5-ECF5-BE20-59BACAEA4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177" y="1044885"/>
              <a:ext cx="259284" cy="184566"/>
            </a:xfrm>
            <a:custGeom>
              <a:avLst/>
              <a:gdLst>
                <a:gd name="T0" fmla="*/ 602 w 1204"/>
                <a:gd name="T1" fmla="*/ 1 h 857"/>
                <a:gd name="T2" fmla="*/ 572 w 1204"/>
                <a:gd name="T3" fmla="*/ 10 h 857"/>
                <a:gd name="T4" fmla="*/ 301 w 1204"/>
                <a:gd name="T5" fmla="*/ 201 h 857"/>
                <a:gd name="T6" fmla="*/ 20 w 1204"/>
                <a:gd name="T7" fmla="*/ 391 h 857"/>
                <a:gd name="T8" fmla="*/ 20 w 1204"/>
                <a:gd name="T9" fmla="*/ 471 h 857"/>
                <a:gd name="T10" fmla="*/ 301 w 1204"/>
                <a:gd name="T11" fmla="*/ 662 h 857"/>
                <a:gd name="T12" fmla="*/ 572 w 1204"/>
                <a:gd name="T13" fmla="*/ 852 h 857"/>
                <a:gd name="T14" fmla="*/ 592 w 1204"/>
                <a:gd name="T15" fmla="*/ 857 h 857"/>
                <a:gd name="T16" fmla="*/ 602 w 1204"/>
                <a:gd name="T17" fmla="*/ 852 h 857"/>
                <a:gd name="T18" fmla="*/ 612 w 1204"/>
                <a:gd name="T19" fmla="*/ 857 h 857"/>
                <a:gd name="T20" fmla="*/ 632 w 1204"/>
                <a:gd name="T21" fmla="*/ 852 h 857"/>
                <a:gd name="T22" fmla="*/ 903 w 1204"/>
                <a:gd name="T23" fmla="*/ 662 h 857"/>
                <a:gd name="T24" fmla="*/ 1183 w 1204"/>
                <a:gd name="T25" fmla="*/ 471 h 857"/>
                <a:gd name="T26" fmla="*/ 1183 w 1204"/>
                <a:gd name="T27" fmla="*/ 391 h 857"/>
                <a:gd name="T28" fmla="*/ 903 w 1204"/>
                <a:gd name="T29" fmla="*/ 201 h 857"/>
                <a:gd name="T30" fmla="*/ 632 w 1204"/>
                <a:gd name="T31" fmla="*/ 10 h 857"/>
                <a:gd name="T32" fmla="*/ 602 w 1204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4" h="857" extrusionOk="0">
                  <a:moveTo>
                    <a:pt x="602" y="1"/>
                  </a:moveTo>
                  <a:cubicBezTo>
                    <a:pt x="592" y="1"/>
                    <a:pt x="582" y="1"/>
                    <a:pt x="572" y="10"/>
                  </a:cubicBezTo>
                  <a:lnTo>
                    <a:pt x="301" y="201"/>
                  </a:lnTo>
                  <a:lnTo>
                    <a:pt x="20" y="391"/>
                  </a:lnTo>
                  <a:cubicBezTo>
                    <a:pt x="0" y="411"/>
                    <a:pt x="0" y="451"/>
                    <a:pt x="20" y="471"/>
                  </a:cubicBezTo>
                  <a:lnTo>
                    <a:pt x="301" y="662"/>
                  </a:lnTo>
                  <a:lnTo>
                    <a:pt x="572" y="852"/>
                  </a:lnTo>
                  <a:cubicBezTo>
                    <a:pt x="579" y="852"/>
                    <a:pt x="585" y="857"/>
                    <a:pt x="592" y="857"/>
                  </a:cubicBezTo>
                  <a:cubicBezTo>
                    <a:pt x="595" y="857"/>
                    <a:pt x="599" y="856"/>
                    <a:pt x="602" y="852"/>
                  </a:cubicBezTo>
                  <a:cubicBezTo>
                    <a:pt x="605" y="856"/>
                    <a:pt x="609" y="857"/>
                    <a:pt x="612" y="857"/>
                  </a:cubicBezTo>
                  <a:cubicBezTo>
                    <a:pt x="619" y="857"/>
                    <a:pt x="625" y="852"/>
                    <a:pt x="632" y="852"/>
                  </a:cubicBezTo>
                  <a:lnTo>
                    <a:pt x="903" y="662"/>
                  </a:lnTo>
                  <a:lnTo>
                    <a:pt x="1183" y="471"/>
                  </a:lnTo>
                  <a:cubicBezTo>
                    <a:pt x="1203" y="451"/>
                    <a:pt x="1203" y="411"/>
                    <a:pt x="1183" y="391"/>
                  </a:cubicBezTo>
                  <a:lnTo>
                    <a:pt x="903" y="201"/>
                  </a:lnTo>
                  <a:lnTo>
                    <a:pt x="632" y="10"/>
                  </a:lnTo>
                  <a:cubicBezTo>
                    <a:pt x="622" y="1"/>
                    <a:pt x="612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3" name="Google Shape;82;p6">
              <a:extLst>
                <a:ext uri="{FF2B5EF4-FFF2-40B4-BE49-F238E27FC236}">
                  <a16:creationId xmlns:a16="http://schemas.microsoft.com/office/drawing/2014/main" id="{826EE747-55AE-2080-EEF8-8C96F726A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425" y="880776"/>
              <a:ext cx="751796" cy="531299"/>
            </a:xfrm>
            <a:custGeom>
              <a:avLst/>
              <a:gdLst>
                <a:gd name="T0" fmla="*/ 1746 w 3491"/>
                <a:gd name="T1" fmla="*/ 1 h 2467"/>
                <a:gd name="T2" fmla="*/ 1676 w 3491"/>
                <a:gd name="T3" fmla="*/ 21 h 2467"/>
                <a:gd name="T4" fmla="*/ 874 w 3491"/>
                <a:gd name="T5" fmla="*/ 562 h 2467"/>
                <a:gd name="T6" fmla="*/ 81 w 3491"/>
                <a:gd name="T7" fmla="*/ 1113 h 2467"/>
                <a:gd name="T8" fmla="*/ 81 w 3491"/>
                <a:gd name="T9" fmla="*/ 1354 h 2467"/>
                <a:gd name="T10" fmla="*/ 874 w 3491"/>
                <a:gd name="T11" fmla="*/ 1906 h 2467"/>
                <a:gd name="T12" fmla="*/ 1676 w 3491"/>
                <a:gd name="T13" fmla="*/ 2447 h 2467"/>
                <a:gd name="T14" fmla="*/ 1746 w 3491"/>
                <a:gd name="T15" fmla="*/ 2467 h 2467"/>
                <a:gd name="T16" fmla="*/ 1826 w 3491"/>
                <a:gd name="T17" fmla="*/ 2447 h 2467"/>
                <a:gd name="T18" fmla="*/ 2618 w 3491"/>
                <a:gd name="T19" fmla="*/ 1906 h 2467"/>
                <a:gd name="T20" fmla="*/ 3420 w 3491"/>
                <a:gd name="T21" fmla="*/ 1354 h 2467"/>
                <a:gd name="T22" fmla="*/ 3420 w 3491"/>
                <a:gd name="T23" fmla="*/ 1113 h 2467"/>
                <a:gd name="T24" fmla="*/ 2618 w 3491"/>
                <a:gd name="T25" fmla="*/ 562 h 2467"/>
                <a:gd name="T26" fmla="*/ 1826 w 3491"/>
                <a:gd name="T27" fmla="*/ 21 h 2467"/>
                <a:gd name="T28" fmla="*/ 1746 w 3491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1" h="2467" extrusionOk="0">
                  <a:moveTo>
                    <a:pt x="1746" y="1"/>
                  </a:moveTo>
                  <a:cubicBezTo>
                    <a:pt x="1725" y="1"/>
                    <a:pt x="1696" y="1"/>
                    <a:pt x="1676" y="21"/>
                  </a:cubicBezTo>
                  <a:lnTo>
                    <a:pt x="874" y="562"/>
                  </a:lnTo>
                  <a:lnTo>
                    <a:pt x="81" y="1113"/>
                  </a:lnTo>
                  <a:cubicBezTo>
                    <a:pt x="1" y="1164"/>
                    <a:pt x="1" y="1304"/>
                    <a:pt x="81" y="1354"/>
                  </a:cubicBezTo>
                  <a:lnTo>
                    <a:pt x="874" y="1906"/>
                  </a:lnTo>
                  <a:lnTo>
                    <a:pt x="1676" y="2447"/>
                  </a:lnTo>
                  <a:cubicBezTo>
                    <a:pt x="1696" y="2467"/>
                    <a:pt x="1725" y="2467"/>
                    <a:pt x="1746" y="2467"/>
                  </a:cubicBezTo>
                  <a:cubicBezTo>
                    <a:pt x="1776" y="2467"/>
                    <a:pt x="1796" y="2467"/>
                    <a:pt x="1826" y="2447"/>
                  </a:cubicBezTo>
                  <a:lnTo>
                    <a:pt x="2618" y="1906"/>
                  </a:lnTo>
                  <a:lnTo>
                    <a:pt x="3420" y="1354"/>
                  </a:lnTo>
                  <a:cubicBezTo>
                    <a:pt x="3490" y="1304"/>
                    <a:pt x="3490" y="1164"/>
                    <a:pt x="3420" y="1113"/>
                  </a:cubicBezTo>
                  <a:lnTo>
                    <a:pt x="2618" y="562"/>
                  </a:lnTo>
                  <a:lnTo>
                    <a:pt x="1826" y="21"/>
                  </a:lnTo>
                  <a:cubicBezTo>
                    <a:pt x="1796" y="1"/>
                    <a:pt x="1776" y="1"/>
                    <a:pt x="17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5" name="Google Shape;83;p6">
              <a:extLst>
                <a:ext uri="{FF2B5EF4-FFF2-40B4-BE49-F238E27FC236}">
                  <a16:creationId xmlns:a16="http://schemas.microsoft.com/office/drawing/2014/main" id="{139DB15C-9389-996D-C810-ACC347518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149" y="962830"/>
              <a:ext cx="518353" cy="365039"/>
            </a:xfrm>
            <a:custGeom>
              <a:avLst/>
              <a:gdLst>
                <a:gd name="T0" fmla="*/ 1204 w 2407"/>
                <a:gd name="T1" fmla="*/ 1 h 1695"/>
                <a:gd name="T2" fmla="*/ 1154 w 2407"/>
                <a:gd name="T3" fmla="*/ 10 h 1695"/>
                <a:gd name="T4" fmla="*/ 602 w 2407"/>
                <a:gd name="T5" fmla="*/ 391 h 1695"/>
                <a:gd name="T6" fmla="*/ 61 w 2407"/>
                <a:gd name="T7" fmla="*/ 763 h 1695"/>
                <a:gd name="T8" fmla="*/ 61 w 2407"/>
                <a:gd name="T9" fmla="*/ 933 h 1695"/>
                <a:gd name="T10" fmla="*/ 602 w 2407"/>
                <a:gd name="T11" fmla="*/ 1304 h 1695"/>
                <a:gd name="T12" fmla="*/ 1154 w 2407"/>
                <a:gd name="T13" fmla="*/ 1685 h 1695"/>
                <a:gd name="T14" fmla="*/ 1204 w 2407"/>
                <a:gd name="T15" fmla="*/ 1695 h 1695"/>
                <a:gd name="T16" fmla="*/ 1254 w 2407"/>
                <a:gd name="T17" fmla="*/ 1685 h 1695"/>
                <a:gd name="T18" fmla="*/ 1805 w 2407"/>
                <a:gd name="T19" fmla="*/ 1304 h 1695"/>
                <a:gd name="T20" fmla="*/ 2357 w 2407"/>
                <a:gd name="T21" fmla="*/ 933 h 1695"/>
                <a:gd name="T22" fmla="*/ 2357 w 2407"/>
                <a:gd name="T23" fmla="*/ 763 h 1695"/>
                <a:gd name="T24" fmla="*/ 1805 w 2407"/>
                <a:gd name="T25" fmla="*/ 391 h 1695"/>
                <a:gd name="T26" fmla="*/ 1254 w 2407"/>
                <a:gd name="T27" fmla="*/ 10 h 1695"/>
                <a:gd name="T28" fmla="*/ 1204 w 240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7" h="1695" extrusionOk="0">
                  <a:moveTo>
                    <a:pt x="1204" y="1"/>
                  </a:moveTo>
                  <a:cubicBezTo>
                    <a:pt x="1183" y="1"/>
                    <a:pt x="1174" y="1"/>
                    <a:pt x="1154" y="10"/>
                  </a:cubicBezTo>
                  <a:lnTo>
                    <a:pt x="602" y="391"/>
                  </a:lnTo>
                  <a:lnTo>
                    <a:pt x="61" y="763"/>
                  </a:lnTo>
                  <a:cubicBezTo>
                    <a:pt x="0" y="803"/>
                    <a:pt x="0" y="892"/>
                    <a:pt x="61" y="933"/>
                  </a:cubicBezTo>
                  <a:lnTo>
                    <a:pt x="602" y="1304"/>
                  </a:lnTo>
                  <a:lnTo>
                    <a:pt x="1154" y="1685"/>
                  </a:lnTo>
                  <a:cubicBezTo>
                    <a:pt x="1174" y="1695"/>
                    <a:pt x="1183" y="1695"/>
                    <a:pt x="1204" y="1695"/>
                  </a:cubicBezTo>
                  <a:cubicBezTo>
                    <a:pt x="1224" y="1695"/>
                    <a:pt x="1244" y="1695"/>
                    <a:pt x="1254" y="1685"/>
                  </a:cubicBezTo>
                  <a:lnTo>
                    <a:pt x="1805" y="1304"/>
                  </a:lnTo>
                  <a:lnTo>
                    <a:pt x="2357" y="933"/>
                  </a:lnTo>
                  <a:cubicBezTo>
                    <a:pt x="2407" y="892"/>
                    <a:pt x="2407" y="803"/>
                    <a:pt x="2357" y="763"/>
                  </a:cubicBezTo>
                  <a:lnTo>
                    <a:pt x="1805" y="391"/>
                  </a:lnTo>
                  <a:lnTo>
                    <a:pt x="1254" y="10"/>
                  </a:lnTo>
                  <a:cubicBezTo>
                    <a:pt x="1244" y="1"/>
                    <a:pt x="1224" y="1"/>
                    <a:pt x="1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6" name="Google Shape;84;p6">
              <a:extLst>
                <a:ext uri="{FF2B5EF4-FFF2-40B4-BE49-F238E27FC236}">
                  <a16:creationId xmlns:a16="http://schemas.microsoft.com/office/drawing/2014/main" id="{9F54173F-B535-0059-E682-BB02D9B29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8579" y="1044885"/>
              <a:ext cx="259500" cy="184566"/>
            </a:xfrm>
            <a:custGeom>
              <a:avLst/>
              <a:gdLst>
                <a:gd name="T0" fmla="*/ 603 w 1205"/>
                <a:gd name="T1" fmla="*/ 1 h 857"/>
                <a:gd name="T2" fmla="*/ 582 w 1205"/>
                <a:gd name="T3" fmla="*/ 10 h 857"/>
                <a:gd name="T4" fmla="*/ 302 w 1205"/>
                <a:gd name="T5" fmla="*/ 201 h 857"/>
                <a:gd name="T6" fmla="*/ 31 w 1205"/>
                <a:gd name="T7" fmla="*/ 391 h 857"/>
                <a:gd name="T8" fmla="*/ 31 w 1205"/>
                <a:gd name="T9" fmla="*/ 471 h 857"/>
                <a:gd name="T10" fmla="*/ 302 w 1205"/>
                <a:gd name="T11" fmla="*/ 662 h 857"/>
                <a:gd name="T12" fmla="*/ 582 w 1205"/>
                <a:gd name="T13" fmla="*/ 852 h 857"/>
                <a:gd name="T14" fmla="*/ 593 w 1205"/>
                <a:gd name="T15" fmla="*/ 857 h 857"/>
                <a:gd name="T16" fmla="*/ 603 w 1205"/>
                <a:gd name="T17" fmla="*/ 852 h 857"/>
                <a:gd name="T18" fmla="*/ 613 w 1205"/>
                <a:gd name="T19" fmla="*/ 857 h 857"/>
                <a:gd name="T20" fmla="*/ 633 w 1205"/>
                <a:gd name="T21" fmla="*/ 852 h 857"/>
                <a:gd name="T22" fmla="*/ 903 w 1205"/>
                <a:gd name="T23" fmla="*/ 662 h 857"/>
                <a:gd name="T24" fmla="*/ 1184 w 1205"/>
                <a:gd name="T25" fmla="*/ 471 h 857"/>
                <a:gd name="T26" fmla="*/ 1184 w 1205"/>
                <a:gd name="T27" fmla="*/ 391 h 857"/>
                <a:gd name="T28" fmla="*/ 903 w 1205"/>
                <a:gd name="T29" fmla="*/ 201 h 857"/>
                <a:gd name="T30" fmla="*/ 633 w 1205"/>
                <a:gd name="T31" fmla="*/ 10 h 857"/>
                <a:gd name="T32" fmla="*/ 603 w 1205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5" h="857" extrusionOk="0">
                  <a:moveTo>
                    <a:pt x="603" y="1"/>
                  </a:moveTo>
                  <a:cubicBezTo>
                    <a:pt x="593" y="1"/>
                    <a:pt x="582" y="1"/>
                    <a:pt x="582" y="10"/>
                  </a:cubicBezTo>
                  <a:lnTo>
                    <a:pt x="302" y="201"/>
                  </a:lnTo>
                  <a:lnTo>
                    <a:pt x="31" y="391"/>
                  </a:lnTo>
                  <a:cubicBezTo>
                    <a:pt x="1" y="411"/>
                    <a:pt x="1" y="451"/>
                    <a:pt x="31" y="471"/>
                  </a:cubicBezTo>
                  <a:lnTo>
                    <a:pt x="302" y="662"/>
                  </a:lnTo>
                  <a:lnTo>
                    <a:pt x="582" y="852"/>
                  </a:lnTo>
                  <a:cubicBezTo>
                    <a:pt x="582" y="852"/>
                    <a:pt x="587" y="857"/>
                    <a:pt x="593" y="857"/>
                  </a:cubicBezTo>
                  <a:cubicBezTo>
                    <a:pt x="596" y="857"/>
                    <a:pt x="599" y="856"/>
                    <a:pt x="603" y="852"/>
                  </a:cubicBezTo>
                  <a:cubicBezTo>
                    <a:pt x="606" y="856"/>
                    <a:pt x="609" y="857"/>
                    <a:pt x="613" y="857"/>
                  </a:cubicBezTo>
                  <a:cubicBezTo>
                    <a:pt x="619" y="857"/>
                    <a:pt x="626" y="852"/>
                    <a:pt x="633" y="852"/>
                  </a:cubicBezTo>
                  <a:lnTo>
                    <a:pt x="903" y="662"/>
                  </a:lnTo>
                  <a:lnTo>
                    <a:pt x="1184" y="471"/>
                  </a:lnTo>
                  <a:cubicBezTo>
                    <a:pt x="1204" y="451"/>
                    <a:pt x="1204" y="411"/>
                    <a:pt x="1184" y="391"/>
                  </a:cubicBezTo>
                  <a:lnTo>
                    <a:pt x="903" y="201"/>
                  </a:lnTo>
                  <a:lnTo>
                    <a:pt x="633" y="10"/>
                  </a:lnTo>
                  <a:cubicBezTo>
                    <a:pt x="623" y="1"/>
                    <a:pt x="613" y="1"/>
                    <a:pt x="603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7" name="Google Shape;85;p6">
              <a:extLst>
                <a:ext uri="{FF2B5EF4-FFF2-40B4-BE49-F238E27FC236}">
                  <a16:creationId xmlns:a16="http://schemas.microsoft.com/office/drawing/2014/main" id="{891FD31C-CAFF-FE2D-EF57-E8D8D24C1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5043" y="880776"/>
              <a:ext cx="751580" cy="531299"/>
            </a:xfrm>
            <a:custGeom>
              <a:avLst/>
              <a:gdLst>
                <a:gd name="T0" fmla="*/ 1745 w 3490"/>
                <a:gd name="T1" fmla="*/ 1 h 2467"/>
                <a:gd name="T2" fmla="*/ 1675 w 3490"/>
                <a:gd name="T3" fmla="*/ 21 h 2467"/>
                <a:gd name="T4" fmla="*/ 873 w 3490"/>
                <a:gd name="T5" fmla="*/ 562 h 2467"/>
                <a:gd name="T6" fmla="*/ 81 w 3490"/>
                <a:gd name="T7" fmla="*/ 1113 h 2467"/>
                <a:gd name="T8" fmla="*/ 81 w 3490"/>
                <a:gd name="T9" fmla="*/ 1354 h 2467"/>
                <a:gd name="T10" fmla="*/ 873 w 3490"/>
                <a:gd name="T11" fmla="*/ 1906 h 2467"/>
                <a:gd name="T12" fmla="*/ 1675 w 3490"/>
                <a:gd name="T13" fmla="*/ 2447 h 2467"/>
                <a:gd name="T14" fmla="*/ 1745 w 3490"/>
                <a:gd name="T15" fmla="*/ 2467 h 2467"/>
                <a:gd name="T16" fmla="*/ 1825 w 3490"/>
                <a:gd name="T17" fmla="*/ 2447 h 2467"/>
                <a:gd name="T18" fmla="*/ 2618 w 3490"/>
                <a:gd name="T19" fmla="*/ 1906 h 2467"/>
                <a:gd name="T20" fmla="*/ 3420 w 3490"/>
                <a:gd name="T21" fmla="*/ 1354 h 2467"/>
                <a:gd name="T22" fmla="*/ 3420 w 3490"/>
                <a:gd name="T23" fmla="*/ 1113 h 2467"/>
                <a:gd name="T24" fmla="*/ 2618 w 3490"/>
                <a:gd name="T25" fmla="*/ 562 h 2467"/>
                <a:gd name="T26" fmla="*/ 1825 w 3490"/>
                <a:gd name="T27" fmla="*/ 21 h 2467"/>
                <a:gd name="T28" fmla="*/ 1745 w 349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0" h="2467" extrusionOk="0">
                  <a:moveTo>
                    <a:pt x="1745" y="1"/>
                  </a:moveTo>
                  <a:cubicBezTo>
                    <a:pt x="1725" y="1"/>
                    <a:pt x="1695" y="1"/>
                    <a:pt x="1675" y="21"/>
                  </a:cubicBezTo>
                  <a:lnTo>
                    <a:pt x="873" y="562"/>
                  </a:lnTo>
                  <a:lnTo>
                    <a:pt x="81" y="1113"/>
                  </a:lnTo>
                  <a:cubicBezTo>
                    <a:pt x="1" y="1164"/>
                    <a:pt x="1" y="1304"/>
                    <a:pt x="81" y="1354"/>
                  </a:cubicBezTo>
                  <a:lnTo>
                    <a:pt x="873" y="1906"/>
                  </a:lnTo>
                  <a:lnTo>
                    <a:pt x="1675" y="2447"/>
                  </a:lnTo>
                  <a:cubicBezTo>
                    <a:pt x="1695" y="2467"/>
                    <a:pt x="1725" y="2467"/>
                    <a:pt x="1745" y="2467"/>
                  </a:cubicBezTo>
                  <a:cubicBezTo>
                    <a:pt x="1776" y="2467"/>
                    <a:pt x="1796" y="2467"/>
                    <a:pt x="1825" y="2447"/>
                  </a:cubicBezTo>
                  <a:lnTo>
                    <a:pt x="2618" y="1906"/>
                  </a:lnTo>
                  <a:lnTo>
                    <a:pt x="3420" y="1354"/>
                  </a:lnTo>
                  <a:cubicBezTo>
                    <a:pt x="3490" y="1304"/>
                    <a:pt x="3490" y="1164"/>
                    <a:pt x="3420" y="1113"/>
                  </a:cubicBezTo>
                  <a:lnTo>
                    <a:pt x="2618" y="562"/>
                  </a:lnTo>
                  <a:lnTo>
                    <a:pt x="1825" y="21"/>
                  </a:lnTo>
                  <a:cubicBezTo>
                    <a:pt x="1796" y="1"/>
                    <a:pt x="1776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8" name="Google Shape;86;p6">
              <a:extLst>
                <a:ext uri="{FF2B5EF4-FFF2-40B4-BE49-F238E27FC236}">
                  <a16:creationId xmlns:a16="http://schemas.microsoft.com/office/drawing/2014/main" id="{B0076CB2-5B8A-5C8A-435A-B0C6C45E5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3920" y="962830"/>
              <a:ext cx="516200" cy="365039"/>
            </a:xfrm>
            <a:custGeom>
              <a:avLst/>
              <a:gdLst>
                <a:gd name="T0" fmla="*/ 1193 w 2397"/>
                <a:gd name="T1" fmla="*/ 1 h 1695"/>
                <a:gd name="T2" fmla="*/ 1143 w 2397"/>
                <a:gd name="T3" fmla="*/ 10 h 1695"/>
                <a:gd name="T4" fmla="*/ 602 w 2397"/>
                <a:gd name="T5" fmla="*/ 391 h 1695"/>
                <a:gd name="T6" fmla="*/ 50 w 2397"/>
                <a:gd name="T7" fmla="*/ 763 h 1695"/>
                <a:gd name="T8" fmla="*/ 50 w 2397"/>
                <a:gd name="T9" fmla="*/ 933 h 1695"/>
                <a:gd name="T10" fmla="*/ 602 w 2397"/>
                <a:gd name="T11" fmla="*/ 1304 h 1695"/>
                <a:gd name="T12" fmla="*/ 1143 w 2397"/>
                <a:gd name="T13" fmla="*/ 1685 h 1695"/>
                <a:gd name="T14" fmla="*/ 1193 w 2397"/>
                <a:gd name="T15" fmla="*/ 1695 h 1695"/>
                <a:gd name="T16" fmla="*/ 1244 w 2397"/>
                <a:gd name="T17" fmla="*/ 1685 h 1695"/>
                <a:gd name="T18" fmla="*/ 1795 w 2397"/>
                <a:gd name="T19" fmla="*/ 1304 h 1695"/>
                <a:gd name="T20" fmla="*/ 2347 w 2397"/>
                <a:gd name="T21" fmla="*/ 933 h 1695"/>
                <a:gd name="T22" fmla="*/ 2347 w 2397"/>
                <a:gd name="T23" fmla="*/ 763 h 1695"/>
                <a:gd name="T24" fmla="*/ 1795 w 2397"/>
                <a:gd name="T25" fmla="*/ 391 h 1695"/>
                <a:gd name="T26" fmla="*/ 1244 w 2397"/>
                <a:gd name="T27" fmla="*/ 10 h 1695"/>
                <a:gd name="T28" fmla="*/ 1193 w 239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97" h="1695" extrusionOk="0">
                  <a:moveTo>
                    <a:pt x="1193" y="1"/>
                  </a:moveTo>
                  <a:cubicBezTo>
                    <a:pt x="1183" y="1"/>
                    <a:pt x="1163" y="1"/>
                    <a:pt x="1143" y="10"/>
                  </a:cubicBezTo>
                  <a:lnTo>
                    <a:pt x="602" y="391"/>
                  </a:lnTo>
                  <a:lnTo>
                    <a:pt x="50" y="763"/>
                  </a:lnTo>
                  <a:cubicBezTo>
                    <a:pt x="0" y="803"/>
                    <a:pt x="0" y="892"/>
                    <a:pt x="50" y="933"/>
                  </a:cubicBezTo>
                  <a:lnTo>
                    <a:pt x="602" y="1304"/>
                  </a:lnTo>
                  <a:lnTo>
                    <a:pt x="1143" y="1685"/>
                  </a:lnTo>
                  <a:cubicBezTo>
                    <a:pt x="1163" y="1695"/>
                    <a:pt x="1183" y="1695"/>
                    <a:pt x="1193" y="1695"/>
                  </a:cubicBezTo>
                  <a:cubicBezTo>
                    <a:pt x="1213" y="1695"/>
                    <a:pt x="1233" y="1695"/>
                    <a:pt x="1244" y="1685"/>
                  </a:cubicBezTo>
                  <a:lnTo>
                    <a:pt x="1795" y="1304"/>
                  </a:lnTo>
                  <a:lnTo>
                    <a:pt x="2347" y="933"/>
                  </a:lnTo>
                  <a:cubicBezTo>
                    <a:pt x="2396" y="892"/>
                    <a:pt x="2396" y="803"/>
                    <a:pt x="2347" y="763"/>
                  </a:cubicBezTo>
                  <a:lnTo>
                    <a:pt x="1795" y="391"/>
                  </a:lnTo>
                  <a:lnTo>
                    <a:pt x="1244" y="10"/>
                  </a:lnTo>
                  <a:cubicBezTo>
                    <a:pt x="1233" y="1"/>
                    <a:pt x="1213" y="1"/>
                    <a:pt x="119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9" name="Google Shape;87;p6">
              <a:extLst>
                <a:ext uri="{FF2B5EF4-FFF2-40B4-BE49-F238E27FC236}">
                  <a16:creationId xmlns:a16="http://schemas.microsoft.com/office/drawing/2014/main" id="{E6B73F73-9964-78CF-4ADC-E67BCFE82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1196" y="1044885"/>
              <a:ext cx="261653" cy="184566"/>
            </a:xfrm>
            <a:custGeom>
              <a:avLst/>
              <a:gdLst>
                <a:gd name="T0" fmla="*/ 602 w 1215"/>
                <a:gd name="T1" fmla="*/ 1 h 857"/>
                <a:gd name="T2" fmla="*/ 582 w 1215"/>
                <a:gd name="T3" fmla="*/ 10 h 857"/>
                <a:gd name="T4" fmla="*/ 301 w 1215"/>
                <a:gd name="T5" fmla="*/ 201 h 857"/>
                <a:gd name="T6" fmla="*/ 31 w 1215"/>
                <a:gd name="T7" fmla="*/ 391 h 857"/>
                <a:gd name="T8" fmla="*/ 31 w 1215"/>
                <a:gd name="T9" fmla="*/ 471 h 857"/>
                <a:gd name="T10" fmla="*/ 301 w 1215"/>
                <a:gd name="T11" fmla="*/ 662 h 857"/>
                <a:gd name="T12" fmla="*/ 582 w 1215"/>
                <a:gd name="T13" fmla="*/ 852 h 857"/>
                <a:gd name="T14" fmla="*/ 595 w 1215"/>
                <a:gd name="T15" fmla="*/ 857 h 857"/>
                <a:gd name="T16" fmla="*/ 602 w 1215"/>
                <a:gd name="T17" fmla="*/ 852 h 857"/>
                <a:gd name="T18" fmla="*/ 612 w 1215"/>
                <a:gd name="T19" fmla="*/ 857 h 857"/>
                <a:gd name="T20" fmla="*/ 633 w 1215"/>
                <a:gd name="T21" fmla="*/ 852 h 857"/>
                <a:gd name="T22" fmla="*/ 903 w 1215"/>
                <a:gd name="T23" fmla="*/ 662 h 857"/>
                <a:gd name="T24" fmla="*/ 1184 w 1215"/>
                <a:gd name="T25" fmla="*/ 471 h 857"/>
                <a:gd name="T26" fmla="*/ 1184 w 1215"/>
                <a:gd name="T27" fmla="*/ 391 h 857"/>
                <a:gd name="T28" fmla="*/ 903 w 1215"/>
                <a:gd name="T29" fmla="*/ 201 h 857"/>
                <a:gd name="T30" fmla="*/ 633 w 1215"/>
                <a:gd name="T31" fmla="*/ 10 h 857"/>
                <a:gd name="T32" fmla="*/ 602 w 1215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15" h="857" extrusionOk="0">
                  <a:moveTo>
                    <a:pt x="602" y="1"/>
                  </a:moveTo>
                  <a:cubicBezTo>
                    <a:pt x="592" y="1"/>
                    <a:pt x="592" y="1"/>
                    <a:pt x="582" y="10"/>
                  </a:cubicBezTo>
                  <a:lnTo>
                    <a:pt x="301" y="201"/>
                  </a:lnTo>
                  <a:lnTo>
                    <a:pt x="31" y="391"/>
                  </a:lnTo>
                  <a:cubicBezTo>
                    <a:pt x="1" y="411"/>
                    <a:pt x="1" y="451"/>
                    <a:pt x="31" y="471"/>
                  </a:cubicBezTo>
                  <a:lnTo>
                    <a:pt x="301" y="662"/>
                  </a:lnTo>
                  <a:lnTo>
                    <a:pt x="582" y="852"/>
                  </a:lnTo>
                  <a:cubicBezTo>
                    <a:pt x="589" y="852"/>
                    <a:pt x="591" y="857"/>
                    <a:pt x="595" y="857"/>
                  </a:cubicBezTo>
                  <a:cubicBezTo>
                    <a:pt x="597" y="857"/>
                    <a:pt x="599" y="856"/>
                    <a:pt x="602" y="852"/>
                  </a:cubicBezTo>
                  <a:cubicBezTo>
                    <a:pt x="606" y="856"/>
                    <a:pt x="609" y="857"/>
                    <a:pt x="612" y="857"/>
                  </a:cubicBezTo>
                  <a:cubicBezTo>
                    <a:pt x="619" y="857"/>
                    <a:pt x="626" y="852"/>
                    <a:pt x="633" y="852"/>
                  </a:cubicBezTo>
                  <a:lnTo>
                    <a:pt x="903" y="662"/>
                  </a:lnTo>
                  <a:lnTo>
                    <a:pt x="1184" y="471"/>
                  </a:lnTo>
                  <a:cubicBezTo>
                    <a:pt x="1214" y="451"/>
                    <a:pt x="1214" y="411"/>
                    <a:pt x="1184" y="391"/>
                  </a:cubicBezTo>
                  <a:lnTo>
                    <a:pt x="903" y="201"/>
                  </a:lnTo>
                  <a:lnTo>
                    <a:pt x="633" y="10"/>
                  </a:lnTo>
                  <a:cubicBezTo>
                    <a:pt x="622" y="1"/>
                    <a:pt x="613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0" name="Google Shape;88;p6">
              <a:extLst>
                <a:ext uri="{FF2B5EF4-FFF2-40B4-BE49-F238E27FC236}">
                  <a16:creationId xmlns:a16="http://schemas.microsoft.com/office/drawing/2014/main" id="{176C71E2-0883-6B2D-E05E-F6501730C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7660" y="880776"/>
              <a:ext cx="753734" cy="531299"/>
            </a:xfrm>
            <a:custGeom>
              <a:avLst/>
              <a:gdLst>
                <a:gd name="T0" fmla="*/ 1745 w 3500"/>
                <a:gd name="T1" fmla="*/ 1 h 2467"/>
                <a:gd name="T2" fmla="*/ 1675 w 3500"/>
                <a:gd name="T3" fmla="*/ 21 h 2467"/>
                <a:gd name="T4" fmla="*/ 882 w 3500"/>
                <a:gd name="T5" fmla="*/ 562 h 2467"/>
                <a:gd name="T6" fmla="*/ 80 w 3500"/>
                <a:gd name="T7" fmla="*/ 1113 h 2467"/>
                <a:gd name="T8" fmla="*/ 80 w 3500"/>
                <a:gd name="T9" fmla="*/ 1354 h 2467"/>
                <a:gd name="T10" fmla="*/ 882 w 3500"/>
                <a:gd name="T11" fmla="*/ 1906 h 2467"/>
                <a:gd name="T12" fmla="*/ 1675 w 3500"/>
                <a:gd name="T13" fmla="*/ 2447 h 2467"/>
                <a:gd name="T14" fmla="*/ 1745 w 3500"/>
                <a:gd name="T15" fmla="*/ 2467 h 2467"/>
                <a:gd name="T16" fmla="*/ 1825 w 3500"/>
                <a:gd name="T17" fmla="*/ 2447 h 2467"/>
                <a:gd name="T18" fmla="*/ 2617 w 3500"/>
                <a:gd name="T19" fmla="*/ 1906 h 2467"/>
                <a:gd name="T20" fmla="*/ 3419 w 3500"/>
                <a:gd name="T21" fmla="*/ 1354 h 2467"/>
                <a:gd name="T22" fmla="*/ 3419 w 3500"/>
                <a:gd name="T23" fmla="*/ 1113 h 2467"/>
                <a:gd name="T24" fmla="*/ 2617 w 3500"/>
                <a:gd name="T25" fmla="*/ 562 h 2467"/>
                <a:gd name="T26" fmla="*/ 1825 w 3500"/>
                <a:gd name="T27" fmla="*/ 21 h 2467"/>
                <a:gd name="T28" fmla="*/ 1745 w 350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00" h="2467" extrusionOk="0">
                  <a:moveTo>
                    <a:pt x="1745" y="1"/>
                  </a:moveTo>
                  <a:cubicBezTo>
                    <a:pt x="1725" y="1"/>
                    <a:pt x="1695" y="1"/>
                    <a:pt x="1675" y="21"/>
                  </a:cubicBezTo>
                  <a:lnTo>
                    <a:pt x="882" y="562"/>
                  </a:lnTo>
                  <a:lnTo>
                    <a:pt x="80" y="1113"/>
                  </a:lnTo>
                  <a:cubicBezTo>
                    <a:pt x="0" y="1164"/>
                    <a:pt x="0" y="1304"/>
                    <a:pt x="80" y="1354"/>
                  </a:cubicBezTo>
                  <a:lnTo>
                    <a:pt x="882" y="1906"/>
                  </a:lnTo>
                  <a:lnTo>
                    <a:pt x="1675" y="2447"/>
                  </a:lnTo>
                  <a:cubicBezTo>
                    <a:pt x="1695" y="2467"/>
                    <a:pt x="1725" y="2467"/>
                    <a:pt x="1745" y="2467"/>
                  </a:cubicBezTo>
                  <a:cubicBezTo>
                    <a:pt x="1775" y="2467"/>
                    <a:pt x="1795" y="2467"/>
                    <a:pt x="1825" y="2447"/>
                  </a:cubicBezTo>
                  <a:lnTo>
                    <a:pt x="2617" y="1906"/>
                  </a:lnTo>
                  <a:lnTo>
                    <a:pt x="3419" y="1354"/>
                  </a:lnTo>
                  <a:cubicBezTo>
                    <a:pt x="3500" y="1304"/>
                    <a:pt x="3500" y="1164"/>
                    <a:pt x="3419" y="1113"/>
                  </a:cubicBezTo>
                  <a:lnTo>
                    <a:pt x="2617" y="562"/>
                  </a:lnTo>
                  <a:lnTo>
                    <a:pt x="1825" y="21"/>
                  </a:lnTo>
                  <a:cubicBezTo>
                    <a:pt x="1795" y="1"/>
                    <a:pt x="1775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1" name="Google Shape;89;p6">
              <a:extLst>
                <a:ext uri="{FF2B5EF4-FFF2-40B4-BE49-F238E27FC236}">
                  <a16:creationId xmlns:a16="http://schemas.microsoft.com/office/drawing/2014/main" id="{9CBE270A-E950-D585-CEF5-7C3A5BCBE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6538" y="962830"/>
              <a:ext cx="515985" cy="365039"/>
            </a:xfrm>
            <a:custGeom>
              <a:avLst/>
              <a:gdLst>
                <a:gd name="T0" fmla="*/ 1193 w 2396"/>
                <a:gd name="T1" fmla="*/ 1 h 1695"/>
                <a:gd name="T2" fmla="*/ 1143 w 2396"/>
                <a:gd name="T3" fmla="*/ 10 h 1695"/>
                <a:gd name="T4" fmla="*/ 602 w 2396"/>
                <a:gd name="T5" fmla="*/ 391 h 1695"/>
                <a:gd name="T6" fmla="*/ 50 w 2396"/>
                <a:gd name="T7" fmla="*/ 763 h 1695"/>
                <a:gd name="T8" fmla="*/ 50 w 2396"/>
                <a:gd name="T9" fmla="*/ 933 h 1695"/>
                <a:gd name="T10" fmla="*/ 602 w 2396"/>
                <a:gd name="T11" fmla="*/ 1304 h 1695"/>
                <a:gd name="T12" fmla="*/ 1143 w 2396"/>
                <a:gd name="T13" fmla="*/ 1685 h 1695"/>
                <a:gd name="T14" fmla="*/ 1193 w 2396"/>
                <a:gd name="T15" fmla="*/ 1695 h 1695"/>
                <a:gd name="T16" fmla="*/ 1253 w 2396"/>
                <a:gd name="T17" fmla="*/ 1685 h 1695"/>
                <a:gd name="T18" fmla="*/ 1794 w 2396"/>
                <a:gd name="T19" fmla="*/ 1304 h 1695"/>
                <a:gd name="T20" fmla="*/ 2346 w 2396"/>
                <a:gd name="T21" fmla="*/ 933 h 1695"/>
                <a:gd name="T22" fmla="*/ 2346 w 2396"/>
                <a:gd name="T23" fmla="*/ 763 h 1695"/>
                <a:gd name="T24" fmla="*/ 1794 w 2396"/>
                <a:gd name="T25" fmla="*/ 391 h 1695"/>
                <a:gd name="T26" fmla="*/ 1253 w 2396"/>
                <a:gd name="T27" fmla="*/ 10 h 1695"/>
                <a:gd name="T28" fmla="*/ 1193 w 2396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96" h="1695" extrusionOk="0">
                  <a:moveTo>
                    <a:pt x="1193" y="1"/>
                  </a:moveTo>
                  <a:cubicBezTo>
                    <a:pt x="1183" y="1"/>
                    <a:pt x="1163" y="1"/>
                    <a:pt x="1143" y="10"/>
                  </a:cubicBezTo>
                  <a:lnTo>
                    <a:pt x="602" y="391"/>
                  </a:lnTo>
                  <a:lnTo>
                    <a:pt x="50" y="763"/>
                  </a:lnTo>
                  <a:cubicBezTo>
                    <a:pt x="0" y="803"/>
                    <a:pt x="0" y="892"/>
                    <a:pt x="50" y="933"/>
                  </a:cubicBezTo>
                  <a:lnTo>
                    <a:pt x="602" y="1304"/>
                  </a:lnTo>
                  <a:lnTo>
                    <a:pt x="1143" y="1685"/>
                  </a:lnTo>
                  <a:cubicBezTo>
                    <a:pt x="1163" y="1695"/>
                    <a:pt x="1183" y="1695"/>
                    <a:pt x="1193" y="1695"/>
                  </a:cubicBezTo>
                  <a:cubicBezTo>
                    <a:pt x="1213" y="1695"/>
                    <a:pt x="1233" y="1695"/>
                    <a:pt x="1253" y="1685"/>
                  </a:cubicBezTo>
                  <a:lnTo>
                    <a:pt x="1794" y="1304"/>
                  </a:lnTo>
                  <a:lnTo>
                    <a:pt x="2346" y="933"/>
                  </a:lnTo>
                  <a:cubicBezTo>
                    <a:pt x="2396" y="892"/>
                    <a:pt x="2396" y="803"/>
                    <a:pt x="2346" y="763"/>
                  </a:cubicBezTo>
                  <a:lnTo>
                    <a:pt x="1794" y="391"/>
                  </a:lnTo>
                  <a:lnTo>
                    <a:pt x="1253" y="10"/>
                  </a:lnTo>
                  <a:cubicBezTo>
                    <a:pt x="1233" y="1"/>
                    <a:pt x="1213" y="1"/>
                    <a:pt x="11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2" name="Google Shape;90;p6">
              <a:extLst>
                <a:ext uri="{FF2B5EF4-FFF2-40B4-BE49-F238E27FC236}">
                  <a16:creationId xmlns:a16="http://schemas.microsoft.com/office/drawing/2014/main" id="{2BFB5029-AC16-0B85-34DF-F1F391330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3814" y="1044885"/>
              <a:ext cx="261438" cy="184566"/>
            </a:xfrm>
            <a:custGeom>
              <a:avLst/>
              <a:gdLst>
                <a:gd name="T0" fmla="*/ 602 w 1214"/>
                <a:gd name="T1" fmla="*/ 1 h 857"/>
                <a:gd name="T2" fmla="*/ 582 w 1214"/>
                <a:gd name="T3" fmla="*/ 10 h 857"/>
                <a:gd name="T4" fmla="*/ 301 w 1214"/>
                <a:gd name="T5" fmla="*/ 201 h 857"/>
                <a:gd name="T6" fmla="*/ 31 w 1214"/>
                <a:gd name="T7" fmla="*/ 391 h 857"/>
                <a:gd name="T8" fmla="*/ 31 w 1214"/>
                <a:gd name="T9" fmla="*/ 471 h 857"/>
                <a:gd name="T10" fmla="*/ 301 w 1214"/>
                <a:gd name="T11" fmla="*/ 662 h 857"/>
                <a:gd name="T12" fmla="*/ 582 w 1214"/>
                <a:gd name="T13" fmla="*/ 852 h 857"/>
                <a:gd name="T14" fmla="*/ 599 w 1214"/>
                <a:gd name="T15" fmla="*/ 857 h 857"/>
                <a:gd name="T16" fmla="*/ 602 w 1214"/>
                <a:gd name="T17" fmla="*/ 852 h 857"/>
                <a:gd name="T18" fmla="*/ 612 w 1214"/>
                <a:gd name="T19" fmla="*/ 857 h 857"/>
                <a:gd name="T20" fmla="*/ 632 w 1214"/>
                <a:gd name="T21" fmla="*/ 852 h 857"/>
                <a:gd name="T22" fmla="*/ 902 w 1214"/>
                <a:gd name="T23" fmla="*/ 662 h 857"/>
                <a:gd name="T24" fmla="*/ 1183 w 1214"/>
                <a:gd name="T25" fmla="*/ 471 h 857"/>
                <a:gd name="T26" fmla="*/ 1183 w 1214"/>
                <a:gd name="T27" fmla="*/ 391 h 857"/>
                <a:gd name="T28" fmla="*/ 902 w 1214"/>
                <a:gd name="T29" fmla="*/ 201 h 857"/>
                <a:gd name="T30" fmla="*/ 632 w 1214"/>
                <a:gd name="T31" fmla="*/ 10 h 857"/>
                <a:gd name="T32" fmla="*/ 602 w 1214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14" h="857" extrusionOk="0">
                  <a:moveTo>
                    <a:pt x="602" y="1"/>
                  </a:moveTo>
                  <a:cubicBezTo>
                    <a:pt x="602" y="1"/>
                    <a:pt x="592" y="1"/>
                    <a:pt x="582" y="10"/>
                  </a:cubicBezTo>
                  <a:lnTo>
                    <a:pt x="301" y="201"/>
                  </a:lnTo>
                  <a:lnTo>
                    <a:pt x="31" y="391"/>
                  </a:lnTo>
                  <a:cubicBezTo>
                    <a:pt x="0" y="411"/>
                    <a:pt x="0" y="451"/>
                    <a:pt x="31" y="471"/>
                  </a:cubicBezTo>
                  <a:lnTo>
                    <a:pt x="301" y="662"/>
                  </a:lnTo>
                  <a:lnTo>
                    <a:pt x="582" y="852"/>
                  </a:lnTo>
                  <a:cubicBezTo>
                    <a:pt x="589" y="852"/>
                    <a:pt x="595" y="857"/>
                    <a:pt x="599" y="857"/>
                  </a:cubicBezTo>
                  <a:cubicBezTo>
                    <a:pt x="601" y="857"/>
                    <a:pt x="602" y="856"/>
                    <a:pt x="602" y="852"/>
                  </a:cubicBezTo>
                  <a:cubicBezTo>
                    <a:pt x="605" y="856"/>
                    <a:pt x="609" y="857"/>
                    <a:pt x="612" y="857"/>
                  </a:cubicBezTo>
                  <a:cubicBezTo>
                    <a:pt x="619" y="857"/>
                    <a:pt x="625" y="852"/>
                    <a:pt x="632" y="852"/>
                  </a:cubicBezTo>
                  <a:lnTo>
                    <a:pt x="902" y="662"/>
                  </a:lnTo>
                  <a:lnTo>
                    <a:pt x="1183" y="471"/>
                  </a:lnTo>
                  <a:cubicBezTo>
                    <a:pt x="1214" y="451"/>
                    <a:pt x="1214" y="411"/>
                    <a:pt x="1183" y="391"/>
                  </a:cubicBezTo>
                  <a:lnTo>
                    <a:pt x="902" y="201"/>
                  </a:lnTo>
                  <a:lnTo>
                    <a:pt x="632" y="10"/>
                  </a:lnTo>
                  <a:cubicBezTo>
                    <a:pt x="622" y="1"/>
                    <a:pt x="612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3" name="Google Shape;91;p6">
              <a:extLst>
                <a:ext uri="{FF2B5EF4-FFF2-40B4-BE49-F238E27FC236}">
                  <a16:creationId xmlns:a16="http://schemas.microsoft.com/office/drawing/2014/main" id="{C2D5C3DC-B363-BD35-B3EC-01F94E9DE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0062" y="880776"/>
              <a:ext cx="753949" cy="531299"/>
            </a:xfrm>
            <a:custGeom>
              <a:avLst/>
              <a:gdLst>
                <a:gd name="T0" fmla="*/ 1756 w 3501"/>
                <a:gd name="T1" fmla="*/ 1 h 2467"/>
                <a:gd name="T2" fmla="*/ 1676 w 3501"/>
                <a:gd name="T3" fmla="*/ 21 h 2467"/>
                <a:gd name="T4" fmla="*/ 883 w 3501"/>
                <a:gd name="T5" fmla="*/ 562 h 2467"/>
                <a:gd name="T6" fmla="*/ 81 w 3501"/>
                <a:gd name="T7" fmla="*/ 1113 h 2467"/>
                <a:gd name="T8" fmla="*/ 81 w 3501"/>
                <a:gd name="T9" fmla="*/ 1354 h 2467"/>
                <a:gd name="T10" fmla="*/ 883 w 3501"/>
                <a:gd name="T11" fmla="*/ 1906 h 2467"/>
                <a:gd name="T12" fmla="*/ 1676 w 3501"/>
                <a:gd name="T13" fmla="*/ 2447 h 2467"/>
                <a:gd name="T14" fmla="*/ 1756 w 3501"/>
                <a:gd name="T15" fmla="*/ 2467 h 2467"/>
                <a:gd name="T16" fmla="*/ 1826 w 3501"/>
                <a:gd name="T17" fmla="*/ 2447 h 2467"/>
                <a:gd name="T18" fmla="*/ 2618 w 3501"/>
                <a:gd name="T19" fmla="*/ 1906 h 2467"/>
                <a:gd name="T20" fmla="*/ 3420 w 3501"/>
                <a:gd name="T21" fmla="*/ 1354 h 2467"/>
                <a:gd name="T22" fmla="*/ 3420 w 3501"/>
                <a:gd name="T23" fmla="*/ 1113 h 2467"/>
                <a:gd name="T24" fmla="*/ 2618 w 3501"/>
                <a:gd name="T25" fmla="*/ 562 h 2467"/>
                <a:gd name="T26" fmla="*/ 1826 w 3501"/>
                <a:gd name="T27" fmla="*/ 21 h 2467"/>
                <a:gd name="T28" fmla="*/ 1756 w 3501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01" h="2467" extrusionOk="0">
                  <a:moveTo>
                    <a:pt x="1756" y="1"/>
                  </a:moveTo>
                  <a:cubicBezTo>
                    <a:pt x="1725" y="1"/>
                    <a:pt x="1705" y="1"/>
                    <a:pt x="1676" y="21"/>
                  </a:cubicBezTo>
                  <a:lnTo>
                    <a:pt x="883" y="562"/>
                  </a:lnTo>
                  <a:lnTo>
                    <a:pt x="81" y="1113"/>
                  </a:lnTo>
                  <a:cubicBezTo>
                    <a:pt x="1" y="1164"/>
                    <a:pt x="1" y="1304"/>
                    <a:pt x="81" y="1354"/>
                  </a:cubicBezTo>
                  <a:lnTo>
                    <a:pt x="883" y="1906"/>
                  </a:lnTo>
                  <a:lnTo>
                    <a:pt x="1676" y="2447"/>
                  </a:lnTo>
                  <a:cubicBezTo>
                    <a:pt x="1705" y="2467"/>
                    <a:pt x="1725" y="2467"/>
                    <a:pt x="1756" y="2467"/>
                  </a:cubicBezTo>
                  <a:cubicBezTo>
                    <a:pt x="1776" y="2467"/>
                    <a:pt x="1805" y="2467"/>
                    <a:pt x="1826" y="2447"/>
                  </a:cubicBezTo>
                  <a:lnTo>
                    <a:pt x="2618" y="1906"/>
                  </a:lnTo>
                  <a:lnTo>
                    <a:pt x="3420" y="1354"/>
                  </a:lnTo>
                  <a:cubicBezTo>
                    <a:pt x="3500" y="1304"/>
                    <a:pt x="3500" y="1164"/>
                    <a:pt x="3420" y="1113"/>
                  </a:cubicBezTo>
                  <a:lnTo>
                    <a:pt x="2618" y="562"/>
                  </a:lnTo>
                  <a:lnTo>
                    <a:pt x="1826" y="21"/>
                  </a:lnTo>
                  <a:cubicBezTo>
                    <a:pt x="1805" y="1"/>
                    <a:pt x="1776" y="1"/>
                    <a:pt x="17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4" name="Google Shape;92;p6">
              <a:extLst>
                <a:ext uri="{FF2B5EF4-FFF2-40B4-BE49-F238E27FC236}">
                  <a16:creationId xmlns:a16="http://schemas.microsoft.com/office/drawing/2014/main" id="{BAB794E5-6577-A23D-13CE-40584778A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940" y="962830"/>
              <a:ext cx="516200" cy="365039"/>
            </a:xfrm>
            <a:custGeom>
              <a:avLst/>
              <a:gdLst>
                <a:gd name="T0" fmla="*/ 1204 w 2397"/>
                <a:gd name="T1" fmla="*/ 1 h 1695"/>
                <a:gd name="T2" fmla="*/ 1144 w 2397"/>
                <a:gd name="T3" fmla="*/ 10 h 1695"/>
                <a:gd name="T4" fmla="*/ 602 w 2397"/>
                <a:gd name="T5" fmla="*/ 391 h 1695"/>
                <a:gd name="T6" fmla="*/ 50 w 2397"/>
                <a:gd name="T7" fmla="*/ 763 h 1695"/>
                <a:gd name="T8" fmla="*/ 50 w 2397"/>
                <a:gd name="T9" fmla="*/ 933 h 1695"/>
                <a:gd name="T10" fmla="*/ 602 w 2397"/>
                <a:gd name="T11" fmla="*/ 1304 h 1695"/>
                <a:gd name="T12" fmla="*/ 1144 w 2397"/>
                <a:gd name="T13" fmla="*/ 1685 h 1695"/>
                <a:gd name="T14" fmla="*/ 1204 w 2397"/>
                <a:gd name="T15" fmla="*/ 1695 h 1695"/>
                <a:gd name="T16" fmla="*/ 1253 w 2397"/>
                <a:gd name="T17" fmla="*/ 1685 h 1695"/>
                <a:gd name="T18" fmla="*/ 1795 w 2397"/>
                <a:gd name="T19" fmla="*/ 1304 h 1695"/>
                <a:gd name="T20" fmla="*/ 2347 w 2397"/>
                <a:gd name="T21" fmla="*/ 933 h 1695"/>
                <a:gd name="T22" fmla="*/ 2347 w 2397"/>
                <a:gd name="T23" fmla="*/ 763 h 1695"/>
                <a:gd name="T24" fmla="*/ 1795 w 2397"/>
                <a:gd name="T25" fmla="*/ 391 h 1695"/>
                <a:gd name="T26" fmla="*/ 1253 w 2397"/>
                <a:gd name="T27" fmla="*/ 10 h 1695"/>
                <a:gd name="T28" fmla="*/ 1204 w 239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97" h="1695" extrusionOk="0">
                  <a:moveTo>
                    <a:pt x="1204" y="1"/>
                  </a:moveTo>
                  <a:cubicBezTo>
                    <a:pt x="1184" y="1"/>
                    <a:pt x="1164" y="1"/>
                    <a:pt x="1144" y="10"/>
                  </a:cubicBezTo>
                  <a:lnTo>
                    <a:pt x="602" y="391"/>
                  </a:lnTo>
                  <a:lnTo>
                    <a:pt x="50" y="763"/>
                  </a:lnTo>
                  <a:cubicBezTo>
                    <a:pt x="1" y="803"/>
                    <a:pt x="1" y="892"/>
                    <a:pt x="50" y="933"/>
                  </a:cubicBezTo>
                  <a:lnTo>
                    <a:pt x="602" y="1304"/>
                  </a:lnTo>
                  <a:lnTo>
                    <a:pt x="1144" y="1685"/>
                  </a:lnTo>
                  <a:cubicBezTo>
                    <a:pt x="1164" y="1695"/>
                    <a:pt x="1184" y="1695"/>
                    <a:pt x="1204" y="1695"/>
                  </a:cubicBezTo>
                  <a:cubicBezTo>
                    <a:pt x="1213" y="1695"/>
                    <a:pt x="1233" y="1695"/>
                    <a:pt x="1253" y="1685"/>
                  </a:cubicBezTo>
                  <a:lnTo>
                    <a:pt x="1795" y="1304"/>
                  </a:lnTo>
                  <a:lnTo>
                    <a:pt x="2347" y="933"/>
                  </a:lnTo>
                  <a:cubicBezTo>
                    <a:pt x="2396" y="892"/>
                    <a:pt x="2396" y="803"/>
                    <a:pt x="2347" y="763"/>
                  </a:cubicBezTo>
                  <a:lnTo>
                    <a:pt x="1795" y="391"/>
                  </a:lnTo>
                  <a:lnTo>
                    <a:pt x="1253" y="10"/>
                  </a:lnTo>
                  <a:cubicBezTo>
                    <a:pt x="1233" y="1"/>
                    <a:pt x="1213" y="1"/>
                    <a:pt x="1204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5" name="Google Shape;93;p6">
              <a:extLst>
                <a:ext uri="{FF2B5EF4-FFF2-40B4-BE49-F238E27FC236}">
                  <a16:creationId xmlns:a16="http://schemas.microsoft.com/office/drawing/2014/main" id="{4938BB77-F420-FC8B-B97B-F9045778F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6216" y="1044885"/>
              <a:ext cx="261653" cy="184566"/>
            </a:xfrm>
            <a:custGeom>
              <a:avLst/>
              <a:gdLst>
                <a:gd name="T0" fmla="*/ 613 w 1215"/>
                <a:gd name="T1" fmla="*/ 1 h 857"/>
                <a:gd name="T2" fmla="*/ 582 w 1215"/>
                <a:gd name="T3" fmla="*/ 10 h 857"/>
                <a:gd name="T4" fmla="*/ 302 w 1215"/>
                <a:gd name="T5" fmla="*/ 201 h 857"/>
                <a:gd name="T6" fmla="*/ 31 w 1215"/>
                <a:gd name="T7" fmla="*/ 391 h 857"/>
                <a:gd name="T8" fmla="*/ 31 w 1215"/>
                <a:gd name="T9" fmla="*/ 471 h 857"/>
                <a:gd name="T10" fmla="*/ 302 w 1215"/>
                <a:gd name="T11" fmla="*/ 662 h 857"/>
                <a:gd name="T12" fmla="*/ 582 w 1215"/>
                <a:gd name="T13" fmla="*/ 852 h 857"/>
                <a:gd name="T14" fmla="*/ 603 w 1215"/>
                <a:gd name="T15" fmla="*/ 857 h 857"/>
                <a:gd name="T16" fmla="*/ 613 w 1215"/>
                <a:gd name="T17" fmla="*/ 852 h 857"/>
                <a:gd name="T18" fmla="*/ 616 w 1215"/>
                <a:gd name="T19" fmla="*/ 857 h 857"/>
                <a:gd name="T20" fmla="*/ 633 w 1215"/>
                <a:gd name="T21" fmla="*/ 852 h 857"/>
                <a:gd name="T22" fmla="*/ 914 w 1215"/>
                <a:gd name="T23" fmla="*/ 662 h 857"/>
                <a:gd name="T24" fmla="*/ 1184 w 1215"/>
                <a:gd name="T25" fmla="*/ 471 h 857"/>
                <a:gd name="T26" fmla="*/ 1184 w 1215"/>
                <a:gd name="T27" fmla="*/ 391 h 857"/>
                <a:gd name="T28" fmla="*/ 914 w 1215"/>
                <a:gd name="T29" fmla="*/ 201 h 857"/>
                <a:gd name="T30" fmla="*/ 633 w 1215"/>
                <a:gd name="T31" fmla="*/ 10 h 857"/>
                <a:gd name="T32" fmla="*/ 613 w 1215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15" h="857" extrusionOk="0">
                  <a:moveTo>
                    <a:pt x="613" y="1"/>
                  </a:moveTo>
                  <a:cubicBezTo>
                    <a:pt x="602" y="1"/>
                    <a:pt x="593" y="1"/>
                    <a:pt x="582" y="10"/>
                  </a:cubicBezTo>
                  <a:lnTo>
                    <a:pt x="302" y="201"/>
                  </a:lnTo>
                  <a:lnTo>
                    <a:pt x="31" y="391"/>
                  </a:lnTo>
                  <a:cubicBezTo>
                    <a:pt x="1" y="411"/>
                    <a:pt x="1" y="451"/>
                    <a:pt x="31" y="471"/>
                  </a:cubicBezTo>
                  <a:lnTo>
                    <a:pt x="302" y="662"/>
                  </a:lnTo>
                  <a:lnTo>
                    <a:pt x="582" y="852"/>
                  </a:lnTo>
                  <a:cubicBezTo>
                    <a:pt x="589" y="852"/>
                    <a:pt x="596" y="857"/>
                    <a:pt x="603" y="857"/>
                  </a:cubicBezTo>
                  <a:cubicBezTo>
                    <a:pt x="606" y="857"/>
                    <a:pt x="609" y="856"/>
                    <a:pt x="613" y="852"/>
                  </a:cubicBezTo>
                  <a:cubicBezTo>
                    <a:pt x="613" y="856"/>
                    <a:pt x="614" y="857"/>
                    <a:pt x="616" y="857"/>
                  </a:cubicBezTo>
                  <a:cubicBezTo>
                    <a:pt x="619" y="857"/>
                    <a:pt x="626" y="852"/>
                    <a:pt x="633" y="852"/>
                  </a:cubicBezTo>
                  <a:lnTo>
                    <a:pt x="914" y="662"/>
                  </a:lnTo>
                  <a:lnTo>
                    <a:pt x="1184" y="471"/>
                  </a:lnTo>
                  <a:cubicBezTo>
                    <a:pt x="1214" y="451"/>
                    <a:pt x="1214" y="411"/>
                    <a:pt x="1184" y="391"/>
                  </a:cubicBezTo>
                  <a:lnTo>
                    <a:pt x="914" y="201"/>
                  </a:lnTo>
                  <a:lnTo>
                    <a:pt x="633" y="10"/>
                  </a:lnTo>
                  <a:cubicBezTo>
                    <a:pt x="622" y="1"/>
                    <a:pt x="613" y="1"/>
                    <a:pt x="613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74" name="Google Shape;74;p6"/>
          <p:cNvSpPr txBox="1">
            <a:spLocks noGrp="1"/>
          </p:cNvSpPr>
          <p:nvPr>
            <p:ph type="title"/>
          </p:nvPr>
        </p:nvSpPr>
        <p:spPr>
          <a:xfrm>
            <a:off x="960000" y="473900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42428318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95;p7">
            <a:extLst>
              <a:ext uri="{FF2B5EF4-FFF2-40B4-BE49-F238E27FC236}">
                <a16:creationId xmlns:a16="http://schemas.microsoft.com/office/drawing/2014/main" id="{044F6CF7-194E-2242-483B-89F89DC64654}"/>
              </a:ext>
            </a:extLst>
          </p:cNvPr>
          <p:cNvSpPr>
            <a:spLocks/>
          </p:cNvSpPr>
          <p:nvPr/>
        </p:nvSpPr>
        <p:spPr bwMode="auto">
          <a:xfrm rot="21095515">
            <a:off x="4983163" y="5484813"/>
            <a:ext cx="3784600" cy="1639887"/>
          </a:xfrm>
          <a:custGeom>
            <a:avLst/>
            <a:gdLst>
              <a:gd name="T0" fmla="*/ 3690 w 15812"/>
              <a:gd name="T1" fmla="*/ 0 h 6849"/>
              <a:gd name="T2" fmla="*/ 3339 w 15812"/>
              <a:gd name="T3" fmla="*/ 41 h 6849"/>
              <a:gd name="T4" fmla="*/ 1243 w 15812"/>
              <a:gd name="T5" fmla="*/ 1163 h 6849"/>
              <a:gd name="T6" fmla="*/ 0 w 15812"/>
              <a:gd name="T7" fmla="*/ 5325 h 6849"/>
              <a:gd name="T8" fmla="*/ 6026 w 15812"/>
              <a:gd name="T9" fmla="*/ 6668 h 6849"/>
              <a:gd name="T10" fmla="*/ 8693 w 15812"/>
              <a:gd name="T11" fmla="*/ 6849 h 6849"/>
              <a:gd name="T12" fmla="*/ 13285 w 15812"/>
              <a:gd name="T13" fmla="*/ 6387 h 6849"/>
              <a:gd name="T14" fmla="*/ 14107 w 15812"/>
              <a:gd name="T15" fmla="*/ 5675 h 6849"/>
              <a:gd name="T16" fmla="*/ 14698 w 15812"/>
              <a:gd name="T17" fmla="*/ 4262 h 6849"/>
              <a:gd name="T18" fmla="*/ 14849 w 15812"/>
              <a:gd name="T19" fmla="*/ 2687 h 6849"/>
              <a:gd name="T20" fmla="*/ 15471 w 15812"/>
              <a:gd name="T21" fmla="*/ 1334 h 6849"/>
              <a:gd name="T22" fmla="*/ 15812 w 15812"/>
              <a:gd name="T23" fmla="*/ 1023 h 6849"/>
              <a:gd name="T24" fmla="*/ 13916 w 15812"/>
              <a:gd name="T25" fmla="*/ 0 h 6849"/>
              <a:gd name="T26" fmla="*/ 13205 w 15812"/>
              <a:gd name="T27" fmla="*/ 211 h 6849"/>
              <a:gd name="T28" fmla="*/ 11450 w 15812"/>
              <a:gd name="T29" fmla="*/ 1143 h 6849"/>
              <a:gd name="T30" fmla="*/ 11360 w 15812"/>
              <a:gd name="T31" fmla="*/ 1154 h 6849"/>
              <a:gd name="T32" fmla="*/ 10478 w 15812"/>
              <a:gd name="T33" fmla="*/ 873 h 6849"/>
              <a:gd name="T34" fmla="*/ 10317 w 15812"/>
              <a:gd name="T35" fmla="*/ 853 h 6849"/>
              <a:gd name="T36" fmla="*/ 9565 w 15812"/>
              <a:gd name="T37" fmla="*/ 1224 h 6849"/>
              <a:gd name="T38" fmla="*/ 8823 w 15812"/>
              <a:gd name="T39" fmla="*/ 1484 h 6849"/>
              <a:gd name="T40" fmla="*/ 7651 w 15812"/>
              <a:gd name="T41" fmla="*/ 983 h 6849"/>
              <a:gd name="T42" fmla="*/ 6938 w 15812"/>
              <a:gd name="T43" fmla="*/ 733 h 6849"/>
              <a:gd name="T44" fmla="*/ 6317 w 15812"/>
              <a:gd name="T45" fmla="*/ 893 h 6849"/>
              <a:gd name="T46" fmla="*/ 5565 w 15812"/>
              <a:gd name="T47" fmla="*/ 1214 h 6849"/>
              <a:gd name="T48" fmla="*/ 5204 w 15812"/>
              <a:gd name="T49" fmla="*/ 943 h 6849"/>
              <a:gd name="T50" fmla="*/ 3690 w 15812"/>
              <a:gd name="T51" fmla="*/ 0 h 6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5812" h="6849" extrusionOk="0">
                <a:moveTo>
                  <a:pt x="3690" y="0"/>
                </a:moveTo>
                <a:cubicBezTo>
                  <a:pt x="3549" y="0"/>
                  <a:pt x="3429" y="21"/>
                  <a:pt x="3339" y="41"/>
                </a:cubicBezTo>
                <a:cubicBezTo>
                  <a:pt x="1885" y="401"/>
                  <a:pt x="1243" y="1163"/>
                  <a:pt x="1243" y="1163"/>
                </a:cubicBezTo>
                <a:cubicBezTo>
                  <a:pt x="923" y="1705"/>
                  <a:pt x="361" y="4803"/>
                  <a:pt x="0" y="5325"/>
                </a:cubicBezTo>
                <a:cubicBezTo>
                  <a:pt x="1053" y="5976"/>
                  <a:pt x="4813" y="6257"/>
                  <a:pt x="6026" y="6668"/>
                </a:cubicBezTo>
                <a:cubicBezTo>
                  <a:pt x="6848" y="6788"/>
                  <a:pt x="7760" y="6849"/>
                  <a:pt x="8693" y="6849"/>
                </a:cubicBezTo>
                <a:cubicBezTo>
                  <a:pt x="10187" y="6849"/>
                  <a:pt x="11761" y="6698"/>
                  <a:pt x="13285" y="6387"/>
                </a:cubicBezTo>
                <a:cubicBezTo>
                  <a:pt x="13596" y="6177"/>
                  <a:pt x="13876" y="5946"/>
                  <a:pt x="14107" y="5675"/>
                </a:cubicBezTo>
                <a:cubicBezTo>
                  <a:pt x="14458" y="5254"/>
                  <a:pt x="14629" y="4763"/>
                  <a:pt x="14698" y="4262"/>
                </a:cubicBezTo>
                <a:cubicBezTo>
                  <a:pt x="14769" y="3741"/>
                  <a:pt x="14759" y="3209"/>
                  <a:pt x="14849" y="2687"/>
                </a:cubicBezTo>
                <a:cubicBezTo>
                  <a:pt x="14929" y="2206"/>
                  <a:pt x="15110" y="1735"/>
                  <a:pt x="15471" y="1334"/>
                </a:cubicBezTo>
                <a:cubicBezTo>
                  <a:pt x="15571" y="1224"/>
                  <a:pt x="15691" y="1123"/>
                  <a:pt x="15812" y="1023"/>
                </a:cubicBezTo>
                <a:cubicBezTo>
                  <a:pt x="15310" y="361"/>
                  <a:pt x="14548" y="0"/>
                  <a:pt x="13916" y="0"/>
                </a:cubicBezTo>
                <a:cubicBezTo>
                  <a:pt x="13636" y="0"/>
                  <a:pt x="13395" y="71"/>
                  <a:pt x="13205" y="211"/>
                </a:cubicBezTo>
                <a:cubicBezTo>
                  <a:pt x="12704" y="592"/>
                  <a:pt x="11971" y="1114"/>
                  <a:pt x="11450" y="1143"/>
                </a:cubicBezTo>
                <a:cubicBezTo>
                  <a:pt x="11410" y="1143"/>
                  <a:pt x="11390" y="1154"/>
                  <a:pt x="11360" y="1154"/>
                </a:cubicBezTo>
                <a:cubicBezTo>
                  <a:pt x="10899" y="1154"/>
                  <a:pt x="10748" y="933"/>
                  <a:pt x="10478" y="873"/>
                </a:cubicBezTo>
                <a:cubicBezTo>
                  <a:pt x="10418" y="863"/>
                  <a:pt x="10367" y="853"/>
                  <a:pt x="10317" y="853"/>
                </a:cubicBezTo>
                <a:cubicBezTo>
                  <a:pt x="10097" y="853"/>
                  <a:pt x="9906" y="973"/>
                  <a:pt x="9565" y="1224"/>
                </a:cubicBezTo>
                <a:cubicBezTo>
                  <a:pt x="9365" y="1374"/>
                  <a:pt x="9124" y="1484"/>
                  <a:pt x="8823" y="1484"/>
                </a:cubicBezTo>
                <a:cubicBezTo>
                  <a:pt x="8493" y="1484"/>
                  <a:pt x="8112" y="1354"/>
                  <a:pt x="7651" y="983"/>
                </a:cubicBezTo>
                <a:cubicBezTo>
                  <a:pt x="7440" y="823"/>
                  <a:pt x="7199" y="733"/>
                  <a:pt x="6938" y="733"/>
                </a:cubicBezTo>
                <a:cubicBezTo>
                  <a:pt x="6738" y="733"/>
                  <a:pt x="6528" y="793"/>
                  <a:pt x="6317" y="893"/>
                </a:cubicBezTo>
                <a:cubicBezTo>
                  <a:pt x="6096" y="1003"/>
                  <a:pt x="5806" y="1214"/>
                  <a:pt x="5565" y="1214"/>
                </a:cubicBezTo>
                <a:cubicBezTo>
                  <a:pt x="5414" y="1214"/>
                  <a:pt x="5284" y="1143"/>
                  <a:pt x="5204" y="943"/>
                </a:cubicBezTo>
                <a:cubicBezTo>
                  <a:pt x="4893" y="231"/>
                  <a:pt x="4202" y="0"/>
                  <a:pt x="369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3" name="Google Shape;96;p7">
            <a:extLst>
              <a:ext uri="{FF2B5EF4-FFF2-40B4-BE49-F238E27FC236}">
                <a16:creationId xmlns:a16="http://schemas.microsoft.com/office/drawing/2014/main" id="{8E4D820C-5FCA-295D-FA03-B718C39E2806}"/>
              </a:ext>
            </a:extLst>
          </p:cNvPr>
          <p:cNvSpPr>
            <a:spLocks/>
          </p:cNvSpPr>
          <p:nvPr/>
        </p:nvSpPr>
        <p:spPr bwMode="auto">
          <a:xfrm rot="19674166" flipH="1">
            <a:off x="1114425" y="4959350"/>
            <a:ext cx="6348413" cy="4102100"/>
          </a:xfrm>
          <a:custGeom>
            <a:avLst/>
            <a:gdLst>
              <a:gd name="T0" fmla="*/ 13339 w 18690"/>
              <a:gd name="T1" fmla="*/ 0 h 14216"/>
              <a:gd name="T2" fmla="*/ 12062 w 18690"/>
              <a:gd name="T3" fmla="*/ 229 h 14216"/>
              <a:gd name="T4" fmla="*/ 10278 w 18690"/>
              <a:gd name="T5" fmla="*/ 2024 h 14216"/>
              <a:gd name="T6" fmla="*/ 8042 w 18690"/>
              <a:gd name="T7" fmla="*/ 3648 h 14216"/>
              <a:gd name="T8" fmla="*/ 6056 w 18690"/>
              <a:gd name="T9" fmla="*/ 4731 h 14216"/>
              <a:gd name="T10" fmla="*/ 763 w 18690"/>
              <a:gd name="T11" fmla="*/ 10365 h 14216"/>
              <a:gd name="T12" fmla="*/ 430 w 18690"/>
              <a:gd name="T13" fmla="*/ 10418 h 14216"/>
              <a:gd name="T14" fmla="*/ 1 w 18690"/>
              <a:gd name="T15" fmla="*/ 10355 h 14216"/>
              <a:gd name="T16" fmla="*/ 1 w 18690"/>
              <a:gd name="T17" fmla="*/ 10355 h 14216"/>
              <a:gd name="T18" fmla="*/ 452 w 18690"/>
              <a:gd name="T19" fmla="*/ 11929 h 14216"/>
              <a:gd name="T20" fmla="*/ 1074 w 18690"/>
              <a:gd name="T21" fmla="*/ 14055 h 14216"/>
              <a:gd name="T22" fmla="*/ 1124 w 18690"/>
              <a:gd name="T23" fmla="*/ 14215 h 14216"/>
              <a:gd name="T24" fmla="*/ 18689 w 18690"/>
              <a:gd name="T25" fmla="*/ 5643 h 14216"/>
              <a:gd name="T26" fmla="*/ 16443 w 18690"/>
              <a:gd name="T27" fmla="*/ 810 h 14216"/>
              <a:gd name="T28" fmla="*/ 14278 w 18690"/>
              <a:gd name="T29" fmla="*/ 88 h 14216"/>
              <a:gd name="T30" fmla="*/ 13339 w 18690"/>
              <a:gd name="T31" fmla="*/ 0 h 14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8690" h="14216" extrusionOk="0">
                <a:moveTo>
                  <a:pt x="13339" y="0"/>
                </a:moveTo>
                <a:cubicBezTo>
                  <a:pt x="12903" y="0"/>
                  <a:pt x="12471" y="65"/>
                  <a:pt x="12062" y="229"/>
                </a:cubicBezTo>
                <a:cubicBezTo>
                  <a:pt x="11200" y="580"/>
                  <a:pt x="10769" y="1302"/>
                  <a:pt x="10278" y="2024"/>
                </a:cubicBezTo>
                <a:cubicBezTo>
                  <a:pt x="9746" y="2795"/>
                  <a:pt x="8944" y="3387"/>
                  <a:pt x="8042" y="3648"/>
                </a:cubicBezTo>
                <a:cubicBezTo>
                  <a:pt x="7099" y="3929"/>
                  <a:pt x="6909" y="4169"/>
                  <a:pt x="6056" y="4731"/>
                </a:cubicBezTo>
                <a:cubicBezTo>
                  <a:pt x="4042" y="6044"/>
                  <a:pt x="4964" y="9132"/>
                  <a:pt x="763" y="10365"/>
                </a:cubicBezTo>
                <a:cubicBezTo>
                  <a:pt x="645" y="10403"/>
                  <a:pt x="535" y="10418"/>
                  <a:pt x="430" y="10418"/>
                </a:cubicBezTo>
                <a:cubicBezTo>
                  <a:pt x="285" y="10418"/>
                  <a:pt x="146" y="10390"/>
                  <a:pt x="1" y="10355"/>
                </a:cubicBezTo>
                <a:cubicBezTo>
                  <a:pt x="91" y="10887"/>
                  <a:pt x="281" y="11408"/>
                  <a:pt x="452" y="11929"/>
                </a:cubicBezTo>
                <a:cubicBezTo>
                  <a:pt x="682" y="12631"/>
                  <a:pt x="853" y="13353"/>
                  <a:pt x="1074" y="14055"/>
                </a:cubicBezTo>
                <a:cubicBezTo>
                  <a:pt x="1083" y="14115"/>
                  <a:pt x="1103" y="14165"/>
                  <a:pt x="1124" y="14215"/>
                </a:cubicBezTo>
                <a:lnTo>
                  <a:pt x="18689" y="5643"/>
                </a:lnTo>
                <a:lnTo>
                  <a:pt x="16443" y="810"/>
                </a:lnTo>
                <a:cubicBezTo>
                  <a:pt x="16273" y="440"/>
                  <a:pt x="14659" y="159"/>
                  <a:pt x="14278" y="88"/>
                </a:cubicBezTo>
                <a:cubicBezTo>
                  <a:pt x="13968" y="34"/>
                  <a:pt x="13652" y="0"/>
                  <a:pt x="1333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4" name="Google Shape;97;p7">
            <a:extLst>
              <a:ext uri="{FF2B5EF4-FFF2-40B4-BE49-F238E27FC236}">
                <a16:creationId xmlns:a16="http://schemas.microsoft.com/office/drawing/2014/main" id="{F203C4A4-C4F1-453D-43D4-CF55CA0062B7}"/>
              </a:ext>
            </a:extLst>
          </p:cNvPr>
          <p:cNvSpPr>
            <a:spLocks/>
          </p:cNvSpPr>
          <p:nvPr/>
        </p:nvSpPr>
        <p:spPr bwMode="auto">
          <a:xfrm rot="1544728">
            <a:off x="6351588" y="3967163"/>
            <a:ext cx="6348412" cy="4827587"/>
          </a:xfrm>
          <a:custGeom>
            <a:avLst/>
            <a:gdLst>
              <a:gd name="T0" fmla="*/ 13339 w 18690"/>
              <a:gd name="T1" fmla="*/ 0 h 14216"/>
              <a:gd name="T2" fmla="*/ 12062 w 18690"/>
              <a:gd name="T3" fmla="*/ 229 h 14216"/>
              <a:gd name="T4" fmla="*/ 10278 w 18690"/>
              <a:gd name="T5" fmla="*/ 2024 h 14216"/>
              <a:gd name="T6" fmla="*/ 8042 w 18690"/>
              <a:gd name="T7" fmla="*/ 3648 h 14216"/>
              <a:gd name="T8" fmla="*/ 6056 w 18690"/>
              <a:gd name="T9" fmla="*/ 4731 h 14216"/>
              <a:gd name="T10" fmla="*/ 763 w 18690"/>
              <a:gd name="T11" fmla="*/ 10365 h 14216"/>
              <a:gd name="T12" fmla="*/ 430 w 18690"/>
              <a:gd name="T13" fmla="*/ 10418 h 14216"/>
              <a:gd name="T14" fmla="*/ 1 w 18690"/>
              <a:gd name="T15" fmla="*/ 10355 h 14216"/>
              <a:gd name="T16" fmla="*/ 1 w 18690"/>
              <a:gd name="T17" fmla="*/ 10355 h 14216"/>
              <a:gd name="T18" fmla="*/ 452 w 18690"/>
              <a:gd name="T19" fmla="*/ 11929 h 14216"/>
              <a:gd name="T20" fmla="*/ 1074 w 18690"/>
              <a:gd name="T21" fmla="*/ 14055 h 14216"/>
              <a:gd name="T22" fmla="*/ 1124 w 18690"/>
              <a:gd name="T23" fmla="*/ 14215 h 14216"/>
              <a:gd name="T24" fmla="*/ 18689 w 18690"/>
              <a:gd name="T25" fmla="*/ 5643 h 14216"/>
              <a:gd name="T26" fmla="*/ 16443 w 18690"/>
              <a:gd name="T27" fmla="*/ 810 h 14216"/>
              <a:gd name="T28" fmla="*/ 14278 w 18690"/>
              <a:gd name="T29" fmla="*/ 88 h 14216"/>
              <a:gd name="T30" fmla="*/ 13339 w 18690"/>
              <a:gd name="T31" fmla="*/ 0 h 14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8690" h="14216" extrusionOk="0">
                <a:moveTo>
                  <a:pt x="13339" y="0"/>
                </a:moveTo>
                <a:cubicBezTo>
                  <a:pt x="12903" y="0"/>
                  <a:pt x="12471" y="65"/>
                  <a:pt x="12062" y="229"/>
                </a:cubicBezTo>
                <a:cubicBezTo>
                  <a:pt x="11200" y="580"/>
                  <a:pt x="10769" y="1302"/>
                  <a:pt x="10278" y="2024"/>
                </a:cubicBezTo>
                <a:cubicBezTo>
                  <a:pt x="9746" y="2795"/>
                  <a:pt x="8944" y="3387"/>
                  <a:pt x="8042" y="3648"/>
                </a:cubicBezTo>
                <a:cubicBezTo>
                  <a:pt x="7099" y="3929"/>
                  <a:pt x="6909" y="4169"/>
                  <a:pt x="6056" y="4731"/>
                </a:cubicBezTo>
                <a:cubicBezTo>
                  <a:pt x="4042" y="6044"/>
                  <a:pt x="4964" y="9132"/>
                  <a:pt x="763" y="10365"/>
                </a:cubicBezTo>
                <a:cubicBezTo>
                  <a:pt x="645" y="10403"/>
                  <a:pt x="535" y="10418"/>
                  <a:pt x="430" y="10418"/>
                </a:cubicBezTo>
                <a:cubicBezTo>
                  <a:pt x="285" y="10418"/>
                  <a:pt x="146" y="10390"/>
                  <a:pt x="1" y="10355"/>
                </a:cubicBezTo>
                <a:cubicBezTo>
                  <a:pt x="91" y="10887"/>
                  <a:pt x="281" y="11408"/>
                  <a:pt x="452" y="11929"/>
                </a:cubicBezTo>
                <a:cubicBezTo>
                  <a:pt x="682" y="12631"/>
                  <a:pt x="853" y="13353"/>
                  <a:pt x="1074" y="14055"/>
                </a:cubicBezTo>
                <a:cubicBezTo>
                  <a:pt x="1083" y="14115"/>
                  <a:pt x="1103" y="14165"/>
                  <a:pt x="1124" y="14215"/>
                </a:cubicBezTo>
                <a:lnTo>
                  <a:pt x="18689" y="5643"/>
                </a:lnTo>
                <a:lnTo>
                  <a:pt x="16443" y="810"/>
                </a:lnTo>
                <a:cubicBezTo>
                  <a:pt x="16273" y="440"/>
                  <a:pt x="14659" y="159"/>
                  <a:pt x="14278" y="88"/>
                </a:cubicBezTo>
                <a:cubicBezTo>
                  <a:pt x="13968" y="34"/>
                  <a:pt x="13652" y="0"/>
                  <a:pt x="13339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5" name="Google Shape;98;p7">
            <a:extLst>
              <a:ext uri="{FF2B5EF4-FFF2-40B4-BE49-F238E27FC236}">
                <a16:creationId xmlns:a16="http://schemas.microsoft.com/office/drawing/2014/main" id="{05AECB51-FB93-724B-9D2A-3AA31C9776D7}"/>
              </a:ext>
            </a:extLst>
          </p:cNvPr>
          <p:cNvSpPr>
            <a:spLocks/>
          </p:cNvSpPr>
          <p:nvPr/>
        </p:nvSpPr>
        <p:spPr bwMode="auto">
          <a:xfrm rot="20229714">
            <a:off x="-509588" y="4595813"/>
            <a:ext cx="6724651" cy="4157662"/>
          </a:xfrm>
          <a:custGeom>
            <a:avLst/>
            <a:gdLst>
              <a:gd name="T0" fmla="*/ 3467 w 32956"/>
              <a:gd name="T1" fmla="*/ 1 h 20376"/>
              <a:gd name="T2" fmla="*/ 3078 w 32956"/>
              <a:gd name="T3" fmla="*/ 13 h 20376"/>
              <a:gd name="T4" fmla="*/ 0 w 32956"/>
              <a:gd name="T5" fmla="*/ 7031 h 20376"/>
              <a:gd name="T6" fmla="*/ 29296 w 32956"/>
              <a:gd name="T7" fmla="*/ 20376 h 20376"/>
              <a:gd name="T8" fmla="*/ 32956 w 32956"/>
              <a:gd name="T9" fmla="*/ 13678 h 20376"/>
              <a:gd name="T10" fmla="*/ 29093 w 32956"/>
              <a:gd name="T11" fmla="*/ 12363 h 20376"/>
              <a:gd name="T12" fmla="*/ 28524 w 32956"/>
              <a:gd name="T13" fmla="*/ 12375 h 20376"/>
              <a:gd name="T14" fmla="*/ 24007 w 32956"/>
              <a:gd name="T15" fmla="*/ 13010 h 20376"/>
              <a:gd name="T16" fmla="*/ 20353 w 32956"/>
              <a:gd name="T17" fmla="*/ 11934 h 20376"/>
              <a:gd name="T18" fmla="*/ 13515 w 32956"/>
              <a:gd name="T19" fmla="*/ 4584 h 20376"/>
              <a:gd name="T20" fmla="*/ 3467 w 32956"/>
              <a:gd name="T21" fmla="*/ 1 h 203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2956" h="20376" extrusionOk="0">
                <a:moveTo>
                  <a:pt x="3467" y="1"/>
                </a:moveTo>
                <a:cubicBezTo>
                  <a:pt x="3216" y="1"/>
                  <a:pt x="3078" y="13"/>
                  <a:pt x="3078" y="13"/>
                </a:cubicBezTo>
                <a:lnTo>
                  <a:pt x="0" y="7031"/>
                </a:lnTo>
                <a:lnTo>
                  <a:pt x="29296" y="20376"/>
                </a:lnTo>
                <a:lnTo>
                  <a:pt x="32956" y="13678"/>
                </a:lnTo>
                <a:cubicBezTo>
                  <a:pt x="32956" y="13678"/>
                  <a:pt x="32397" y="12363"/>
                  <a:pt x="29093" y="12363"/>
                </a:cubicBezTo>
                <a:cubicBezTo>
                  <a:pt x="28912" y="12363"/>
                  <a:pt x="28722" y="12367"/>
                  <a:pt x="28524" y="12375"/>
                </a:cubicBezTo>
                <a:cubicBezTo>
                  <a:pt x="27078" y="12435"/>
                  <a:pt x="25656" y="13010"/>
                  <a:pt x="24007" y="13010"/>
                </a:cubicBezTo>
                <a:cubicBezTo>
                  <a:pt x="22914" y="13010"/>
                  <a:pt x="21720" y="12757"/>
                  <a:pt x="20353" y="11934"/>
                </a:cubicBezTo>
                <a:cubicBezTo>
                  <a:pt x="17967" y="10490"/>
                  <a:pt x="16233" y="7402"/>
                  <a:pt x="13515" y="4584"/>
                </a:cubicBezTo>
                <a:cubicBezTo>
                  <a:pt x="9409" y="335"/>
                  <a:pt x="4812" y="1"/>
                  <a:pt x="3467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6" name="Google Shape;99;p7">
            <a:extLst>
              <a:ext uri="{FF2B5EF4-FFF2-40B4-BE49-F238E27FC236}">
                <a16:creationId xmlns:a16="http://schemas.microsoft.com/office/drawing/2014/main" id="{086720B7-32F0-4D90-F520-4C7199C3B59F}"/>
              </a:ext>
            </a:extLst>
          </p:cNvPr>
          <p:cNvSpPr>
            <a:spLocks/>
          </p:cNvSpPr>
          <p:nvPr/>
        </p:nvSpPr>
        <p:spPr bwMode="auto">
          <a:xfrm rot="19424967">
            <a:off x="9904413" y="5937250"/>
            <a:ext cx="1419225" cy="1760538"/>
          </a:xfrm>
          <a:custGeom>
            <a:avLst/>
            <a:gdLst>
              <a:gd name="T0" fmla="*/ 4151 w 6388"/>
              <a:gd name="T1" fmla="*/ 12 h 7926"/>
              <a:gd name="T2" fmla="*/ 3309 w 6388"/>
              <a:gd name="T3" fmla="*/ 1335 h 7926"/>
              <a:gd name="T4" fmla="*/ 3119 w 6388"/>
              <a:gd name="T5" fmla="*/ 1385 h 7926"/>
              <a:gd name="T6" fmla="*/ 2918 w 6388"/>
              <a:gd name="T7" fmla="*/ 293 h 7926"/>
              <a:gd name="T8" fmla="*/ 2879 w 6388"/>
              <a:gd name="T9" fmla="*/ 166 h 7926"/>
              <a:gd name="T10" fmla="*/ 2567 w 6388"/>
              <a:gd name="T11" fmla="*/ 322 h 7926"/>
              <a:gd name="T12" fmla="*/ 2056 w 6388"/>
              <a:gd name="T13" fmla="*/ 2869 h 7926"/>
              <a:gd name="T14" fmla="*/ 1354 w 6388"/>
              <a:gd name="T15" fmla="*/ 2318 h 7926"/>
              <a:gd name="T16" fmla="*/ 1334 w 6388"/>
              <a:gd name="T17" fmla="*/ 2047 h 7926"/>
              <a:gd name="T18" fmla="*/ 1304 w 6388"/>
              <a:gd name="T19" fmla="*/ 2077 h 7926"/>
              <a:gd name="T20" fmla="*/ 1324 w 6388"/>
              <a:gd name="T21" fmla="*/ 1706 h 7926"/>
              <a:gd name="T22" fmla="*/ 602 w 6388"/>
              <a:gd name="T23" fmla="*/ 4072 h 7926"/>
              <a:gd name="T24" fmla="*/ 1003 w 6388"/>
              <a:gd name="T25" fmla="*/ 4834 h 7926"/>
              <a:gd name="T26" fmla="*/ 1193 w 6388"/>
              <a:gd name="T27" fmla="*/ 5141 h 7926"/>
              <a:gd name="T28" fmla="*/ 341 w 6388"/>
              <a:gd name="T29" fmla="*/ 4293 h 7926"/>
              <a:gd name="T30" fmla="*/ 492 w 6388"/>
              <a:gd name="T31" fmla="*/ 5757 h 7926"/>
              <a:gd name="T32" fmla="*/ 1522 w 6388"/>
              <a:gd name="T33" fmla="*/ 6671 h 7926"/>
              <a:gd name="T34" fmla="*/ 542 w 6388"/>
              <a:gd name="T35" fmla="*/ 6037 h 7926"/>
              <a:gd name="T36" fmla="*/ 1324 w 6388"/>
              <a:gd name="T37" fmla="*/ 7280 h 7926"/>
              <a:gd name="T38" fmla="*/ 2181 w 6388"/>
              <a:gd name="T39" fmla="*/ 7349 h 7926"/>
              <a:gd name="T40" fmla="*/ 3620 w 6388"/>
              <a:gd name="T41" fmla="*/ 7922 h 7926"/>
              <a:gd name="T42" fmla="*/ 4893 w 6388"/>
              <a:gd name="T43" fmla="*/ 7191 h 7926"/>
              <a:gd name="T44" fmla="*/ 4105 w 6388"/>
              <a:gd name="T45" fmla="*/ 7374 h 7926"/>
              <a:gd name="T46" fmla="*/ 3540 w 6388"/>
              <a:gd name="T47" fmla="*/ 7171 h 7926"/>
              <a:gd name="T48" fmla="*/ 3990 w 6388"/>
              <a:gd name="T49" fmla="*/ 7193 h 7926"/>
              <a:gd name="T50" fmla="*/ 5896 w 6388"/>
              <a:gd name="T51" fmla="*/ 5757 h 7926"/>
              <a:gd name="T52" fmla="*/ 5394 w 6388"/>
              <a:gd name="T53" fmla="*/ 6108 h 7926"/>
              <a:gd name="T54" fmla="*/ 4563 w 6388"/>
              <a:gd name="T55" fmla="*/ 5947 h 7926"/>
              <a:gd name="T56" fmla="*/ 4765 w 6388"/>
              <a:gd name="T57" fmla="*/ 5928 h 7926"/>
              <a:gd name="T58" fmla="*/ 6347 w 6388"/>
              <a:gd name="T59" fmla="*/ 3771 h 7926"/>
              <a:gd name="T60" fmla="*/ 6277 w 6388"/>
              <a:gd name="T61" fmla="*/ 2949 h 7926"/>
              <a:gd name="T62" fmla="*/ 5390 w 6388"/>
              <a:gd name="T63" fmla="*/ 3736 h 7926"/>
              <a:gd name="T64" fmla="*/ 5074 w 6388"/>
              <a:gd name="T65" fmla="*/ 3631 h 7926"/>
              <a:gd name="T66" fmla="*/ 6026 w 6388"/>
              <a:gd name="T67" fmla="*/ 2719 h 7926"/>
              <a:gd name="T68" fmla="*/ 5815 w 6388"/>
              <a:gd name="T69" fmla="*/ 1124 h 7926"/>
              <a:gd name="T70" fmla="*/ 5715 w 6388"/>
              <a:gd name="T71" fmla="*/ 1023 h 7926"/>
              <a:gd name="T72" fmla="*/ 4939 w 6388"/>
              <a:gd name="T73" fmla="*/ 1606 h 7926"/>
              <a:gd name="T74" fmla="*/ 5094 w 6388"/>
              <a:gd name="T75" fmla="*/ 1075 h 7926"/>
              <a:gd name="T76" fmla="*/ 4350 w 6388"/>
              <a:gd name="T77" fmla="*/ 64 h 7926"/>
              <a:gd name="T78" fmla="*/ 4174 w 6388"/>
              <a:gd name="T79" fmla="*/ 1 h 79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388" h="7926" extrusionOk="0">
                <a:moveTo>
                  <a:pt x="4174" y="1"/>
                </a:moveTo>
                <a:cubicBezTo>
                  <a:pt x="4167" y="1"/>
                  <a:pt x="4159" y="4"/>
                  <a:pt x="4151" y="12"/>
                </a:cubicBezTo>
                <a:cubicBezTo>
                  <a:pt x="3790" y="322"/>
                  <a:pt x="3700" y="333"/>
                  <a:pt x="3520" y="493"/>
                </a:cubicBezTo>
                <a:cubicBezTo>
                  <a:pt x="3169" y="804"/>
                  <a:pt x="2928" y="794"/>
                  <a:pt x="3309" y="1335"/>
                </a:cubicBezTo>
                <a:cubicBezTo>
                  <a:pt x="3406" y="1471"/>
                  <a:pt x="3412" y="1559"/>
                  <a:pt x="3355" y="1559"/>
                </a:cubicBezTo>
                <a:cubicBezTo>
                  <a:pt x="3310" y="1559"/>
                  <a:pt x="3228" y="1507"/>
                  <a:pt x="3119" y="1385"/>
                </a:cubicBezTo>
                <a:cubicBezTo>
                  <a:pt x="2818" y="1055"/>
                  <a:pt x="2678" y="794"/>
                  <a:pt x="2798" y="563"/>
                </a:cubicBezTo>
                <a:cubicBezTo>
                  <a:pt x="2848" y="473"/>
                  <a:pt x="2898" y="362"/>
                  <a:pt x="2918" y="293"/>
                </a:cubicBezTo>
                <a:cubicBezTo>
                  <a:pt x="2928" y="293"/>
                  <a:pt x="2928" y="282"/>
                  <a:pt x="2938" y="282"/>
                </a:cubicBezTo>
                <a:cubicBezTo>
                  <a:pt x="2972" y="231"/>
                  <a:pt x="2934" y="166"/>
                  <a:pt x="2879" y="166"/>
                </a:cubicBezTo>
                <a:cubicBezTo>
                  <a:pt x="2869" y="166"/>
                  <a:pt x="2858" y="168"/>
                  <a:pt x="2848" y="172"/>
                </a:cubicBezTo>
                <a:cubicBezTo>
                  <a:pt x="2768" y="212"/>
                  <a:pt x="2667" y="262"/>
                  <a:pt x="2567" y="322"/>
                </a:cubicBezTo>
                <a:cubicBezTo>
                  <a:pt x="2196" y="553"/>
                  <a:pt x="1695" y="1084"/>
                  <a:pt x="1645" y="1606"/>
                </a:cubicBezTo>
                <a:cubicBezTo>
                  <a:pt x="1555" y="2619"/>
                  <a:pt x="2056" y="2869"/>
                  <a:pt x="2056" y="2869"/>
                </a:cubicBezTo>
                <a:cubicBezTo>
                  <a:pt x="2056" y="2869"/>
                  <a:pt x="2023" y="2877"/>
                  <a:pt x="1971" y="2877"/>
                </a:cubicBezTo>
                <a:cubicBezTo>
                  <a:pt x="1824" y="2877"/>
                  <a:pt x="1524" y="2812"/>
                  <a:pt x="1354" y="2318"/>
                </a:cubicBezTo>
                <a:cubicBezTo>
                  <a:pt x="1334" y="2247"/>
                  <a:pt x="1314" y="2178"/>
                  <a:pt x="1314" y="2107"/>
                </a:cubicBezTo>
                <a:cubicBezTo>
                  <a:pt x="1324" y="2087"/>
                  <a:pt x="1324" y="2067"/>
                  <a:pt x="1334" y="2047"/>
                </a:cubicBezTo>
                <a:lnTo>
                  <a:pt x="1304" y="2077"/>
                </a:lnTo>
                <a:cubicBezTo>
                  <a:pt x="1294" y="1886"/>
                  <a:pt x="1324" y="1706"/>
                  <a:pt x="1324" y="1706"/>
                </a:cubicBezTo>
                <a:cubicBezTo>
                  <a:pt x="1324" y="1706"/>
                  <a:pt x="953" y="1997"/>
                  <a:pt x="863" y="2599"/>
                </a:cubicBezTo>
                <a:cubicBezTo>
                  <a:pt x="642" y="2969"/>
                  <a:pt x="442" y="3601"/>
                  <a:pt x="602" y="4072"/>
                </a:cubicBezTo>
                <a:lnTo>
                  <a:pt x="662" y="4253"/>
                </a:lnTo>
                <a:cubicBezTo>
                  <a:pt x="722" y="4513"/>
                  <a:pt x="883" y="4694"/>
                  <a:pt x="1003" y="4834"/>
                </a:cubicBezTo>
                <a:cubicBezTo>
                  <a:pt x="1054" y="4894"/>
                  <a:pt x="1183" y="4995"/>
                  <a:pt x="1354" y="5115"/>
                </a:cubicBezTo>
                <a:cubicBezTo>
                  <a:pt x="1310" y="5130"/>
                  <a:pt x="1256" y="5141"/>
                  <a:pt x="1193" y="5141"/>
                </a:cubicBezTo>
                <a:cubicBezTo>
                  <a:pt x="1041" y="5141"/>
                  <a:pt x="839" y="5075"/>
                  <a:pt x="612" y="4834"/>
                </a:cubicBezTo>
                <a:cubicBezTo>
                  <a:pt x="432" y="4644"/>
                  <a:pt x="341" y="4293"/>
                  <a:pt x="341" y="4293"/>
                </a:cubicBezTo>
                <a:cubicBezTo>
                  <a:pt x="341" y="4293"/>
                  <a:pt x="0" y="4945"/>
                  <a:pt x="492" y="5757"/>
                </a:cubicBezTo>
                <a:cubicBezTo>
                  <a:pt x="802" y="6278"/>
                  <a:pt x="1745" y="6649"/>
                  <a:pt x="1745" y="6649"/>
                </a:cubicBezTo>
                <a:cubicBezTo>
                  <a:pt x="1745" y="6649"/>
                  <a:pt x="1640" y="6671"/>
                  <a:pt x="1522" y="6671"/>
                </a:cubicBezTo>
                <a:cubicBezTo>
                  <a:pt x="1443" y="6671"/>
                  <a:pt x="1358" y="6661"/>
                  <a:pt x="1294" y="6629"/>
                </a:cubicBezTo>
                <a:cubicBezTo>
                  <a:pt x="1054" y="6529"/>
                  <a:pt x="722" y="6338"/>
                  <a:pt x="542" y="6037"/>
                </a:cubicBezTo>
                <a:cubicBezTo>
                  <a:pt x="532" y="6899"/>
                  <a:pt x="1013" y="7130"/>
                  <a:pt x="1324" y="7280"/>
                </a:cubicBezTo>
                <a:cubicBezTo>
                  <a:pt x="1453" y="7342"/>
                  <a:pt x="1638" y="7351"/>
                  <a:pt x="1872" y="7351"/>
                </a:cubicBezTo>
                <a:cubicBezTo>
                  <a:pt x="1967" y="7351"/>
                  <a:pt x="2070" y="7349"/>
                  <a:pt x="2181" y="7349"/>
                </a:cubicBezTo>
                <a:cubicBezTo>
                  <a:pt x="2244" y="7349"/>
                  <a:pt x="2309" y="7350"/>
                  <a:pt x="2377" y="7351"/>
                </a:cubicBezTo>
                <a:cubicBezTo>
                  <a:pt x="2948" y="7601"/>
                  <a:pt x="3329" y="7913"/>
                  <a:pt x="3620" y="7922"/>
                </a:cubicBezTo>
                <a:cubicBezTo>
                  <a:pt x="3667" y="7924"/>
                  <a:pt x="3718" y="7925"/>
                  <a:pt x="3772" y="7925"/>
                </a:cubicBezTo>
                <a:cubicBezTo>
                  <a:pt x="4106" y="7925"/>
                  <a:pt x="4548" y="7855"/>
                  <a:pt x="4893" y="7191"/>
                </a:cubicBezTo>
                <a:cubicBezTo>
                  <a:pt x="4648" y="7346"/>
                  <a:pt x="4349" y="7374"/>
                  <a:pt x="4105" y="7374"/>
                </a:cubicBezTo>
                <a:cubicBezTo>
                  <a:pt x="4050" y="7374"/>
                  <a:pt x="3999" y="7373"/>
                  <a:pt x="3951" y="7371"/>
                </a:cubicBezTo>
                <a:cubicBezTo>
                  <a:pt x="3770" y="7351"/>
                  <a:pt x="3540" y="7171"/>
                  <a:pt x="3540" y="7171"/>
                </a:cubicBezTo>
                <a:cubicBezTo>
                  <a:pt x="3540" y="7171"/>
                  <a:pt x="3731" y="7193"/>
                  <a:pt x="3990" y="7193"/>
                </a:cubicBezTo>
                <a:cubicBezTo>
                  <a:pt x="4325" y="7193"/>
                  <a:pt x="4774" y="7155"/>
                  <a:pt x="5074" y="6980"/>
                </a:cubicBezTo>
                <a:cubicBezTo>
                  <a:pt x="5886" y="6498"/>
                  <a:pt x="5896" y="5757"/>
                  <a:pt x="5896" y="5757"/>
                </a:cubicBezTo>
                <a:cubicBezTo>
                  <a:pt x="5896" y="5757"/>
                  <a:pt x="5655" y="6017"/>
                  <a:pt x="5394" y="6108"/>
                </a:cubicBezTo>
                <a:cubicBezTo>
                  <a:pt x="5261" y="6152"/>
                  <a:pt x="5146" y="6170"/>
                  <a:pt x="5047" y="6170"/>
                </a:cubicBezTo>
                <a:cubicBezTo>
                  <a:pt x="4769" y="6170"/>
                  <a:pt x="4622" y="6029"/>
                  <a:pt x="4563" y="5947"/>
                </a:cubicBezTo>
                <a:cubicBezTo>
                  <a:pt x="4623" y="5947"/>
                  <a:pt x="4673" y="5937"/>
                  <a:pt x="4723" y="5927"/>
                </a:cubicBezTo>
                <a:cubicBezTo>
                  <a:pt x="4736" y="5928"/>
                  <a:pt x="4750" y="5928"/>
                  <a:pt x="4765" y="5928"/>
                </a:cubicBezTo>
                <a:cubicBezTo>
                  <a:pt x="4989" y="5928"/>
                  <a:pt x="5342" y="5850"/>
                  <a:pt x="5775" y="5436"/>
                </a:cubicBezTo>
                <a:cubicBezTo>
                  <a:pt x="6156" y="5075"/>
                  <a:pt x="6387" y="4192"/>
                  <a:pt x="6347" y="3771"/>
                </a:cubicBezTo>
                <a:cubicBezTo>
                  <a:pt x="6337" y="3711"/>
                  <a:pt x="6337" y="3671"/>
                  <a:pt x="6337" y="3631"/>
                </a:cubicBezTo>
                <a:cubicBezTo>
                  <a:pt x="6387" y="3230"/>
                  <a:pt x="6277" y="2949"/>
                  <a:pt x="6277" y="2949"/>
                </a:cubicBezTo>
                <a:cubicBezTo>
                  <a:pt x="6277" y="2949"/>
                  <a:pt x="6156" y="3290"/>
                  <a:pt x="5956" y="3471"/>
                </a:cubicBezTo>
                <a:cubicBezTo>
                  <a:pt x="5732" y="3677"/>
                  <a:pt x="5538" y="3736"/>
                  <a:pt x="5390" y="3736"/>
                </a:cubicBezTo>
                <a:cubicBezTo>
                  <a:pt x="5191" y="3736"/>
                  <a:pt x="5074" y="3631"/>
                  <a:pt x="5074" y="3631"/>
                </a:cubicBezTo>
                <a:cubicBezTo>
                  <a:pt x="5074" y="3631"/>
                  <a:pt x="5075" y="3631"/>
                  <a:pt x="5076" y="3631"/>
                </a:cubicBezTo>
                <a:cubicBezTo>
                  <a:pt x="5120" y="3631"/>
                  <a:pt x="5651" y="3613"/>
                  <a:pt x="6026" y="2719"/>
                </a:cubicBezTo>
                <a:cubicBezTo>
                  <a:pt x="6237" y="2227"/>
                  <a:pt x="6046" y="1526"/>
                  <a:pt x="5836" y="1145"/>
                </a:cubicBezTo>
                <a:lnTo>
                  <a:pt x="5815" y="1124"/>
                </a:lnTo>
                <a:cubicBezTo>
                  <a:pt x="5806" y="1104"/>
                  <a:pt x="5795" y="1095"/>
                  <a:pt x="5786" y="1084"/>
                </a:cubicBezTo>
                <a:cubicBezTo>
                  <a:pt x="5768" y="1045"/>
                  <a:pt x="5745" y="1023"/>
                  <a:pt x="5715" y="1023"/>
                </a:cubicBezTo>
                <a:cubicBezTo>
                  <a:pt x="5677" y="1023"/>
                  <a:pt x="5627" y="1060"/>
                  <a:pt x="5565" y="1145"/>
                </a:cubicBezTo>
                <a:cubicBezTo>
                  <a:pt x="5285" y="1500"/>
                  <a:pt x="5099" y="1606"/>
                  <a:pt x="4939" y="1606"/>
                </a:cubicBezTo>
                <a:cubicBezTo>
                  <a:pt x="4909" y="1606"/>
                  <a:pt x="4881" y="1602"/>
                  <a:pt x="4853" y="1596"/>
                </a:cubicBezTo>
                <a:cubicBezTo>
                  <a:pt x="4673" y="1546"/>
                  <a:pt x="4733" y="1536"/>
                  <a:pt x="5094" y="1075"/>
                </a:cubicBezTo>
                <a:cubicBezTo>
                  <a:pt x="5254" y="874"/>
                  <a:pt x="4452" y="82"/>
                  <a:pt x="4452" y="82"/>
                </a:cubicBezTo>
                <a:cubicBezTo>
                  <a:pt x="4452" y="82"/>
                  <a:pt x="4412" y="64"/>
                  <a:pt x="4350" y="64"/>
                </a:cubicBezTo>
                <a:cubicBezTo>
                  <a:pt x="4319" y="64"/>
                  <a:pt x="4282" y="68"/>
                  <a:pt x="4242" y="82"/>
                </a:cubicBezTo>
                <a:cubicBezTo>
                  <a:pt x="4233" y="58"/>
                  <a:pt x="4206" y="1"/>
                  <a:pt x="41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grpSp>
        <p:nvGrpSpPr>
          <p:cNvPr id="7" name="Google Shape;100;p7">
            <a:extLst>
              <a:ext uri="{FF2B5EF4-FFF2-40B4-BE49-F238E27FC236}">
                <a16:creationId xmlns:a16="http://schemas.microsoft.com/office/drawing/2014/main" id="{0270F86F-1B4C-AD3F-2C27-A9BB5B0D7FD4}"/>
              </a:ext>
            </a:extLst>
          </p:cNvPr>
          <p:cNvGrpSpPr>
            <a:grpSpLocks/>
          </p:cNvGrpSpPr>
          <p:nvPr/>
        </p:nvGrpSpPr>
        <p:grpSpPr bwMode="auto">
          <a:xfrm rot="19199420" flipH="1">
            <a:off x="10725150" y="5148263"/>
            <a:ext cx="2201863" cy="1744662"/>
            <a:chOff x="2607709" y="-902648"/>
            <a:chExt cx="766139" cy="606602"/>
          </a:xfrm>
        </p:grpSpPr>
        <p:sp>
          <p:nvSpPr>
            <p:cNvPr id="8" name="Google Shape;101;p7">
              <a:extLst>
                <a:ext uri="{FF2B5EF4-FFF2-40B4-BE49-F238E27FC236}">
                  <a16:creationId xmlns:a16="http://schemas.microsoft.com/office/drawing/2014/main" id="{2526484B-704C-9A3C-AEFF-A2567BA78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30" y="-383798"/>
              <a:ext cx="330469" cy="87753"/>
            </a:xfrm>
            <a:custGeom>
              <a:avLst/>
              <a:gdLst>
                <a:gd name="T0" fmla="*/ 0 w 5856"/>
                <a:gd name="T1" fmla="*/ 1 h 1555"/>
                <a:gd name="T2" fmla="*/ 2056 w 5856"/>
                <a:gd name="T3" fmla="*/ 1204 h 1555"/>
                <a:gd name="T4" fmla="*/ 2231 w 5856"/>
                <a:gd name="T5" fmla="*/ 1209 h 1555"/>
                <a:gd name="T6" fmla="*/ 4099 w 5856"/>
                <a:gd name="T7" fmla="*/ 708 h 1555"/>
                <a:gd name="T8" fmla="*/ 4442 w 5856"/>
                <a:gd name="T9" fmla="*/ 743 h 1555"/>
                <a:gd name="T10" fmla="*/ 5856 w 5856"/>
                <a:gd name="T11" fmla="*/ 1555 h 1555"/>
                <a:gd name="T12" fmla="*/ 5856 w 5856"/>
                <a:gd name="T13" fmla="*/ 1555 h 1555"/>
                <a:gd name="T14" fmla="*/ 3991 w 5856"/>
                <a:gd name="T15" fmla="*/ 161 h 1555"/>
                <a:gd name="T16" fmla="*/ 3782 w 5856"/>
                <a:gd name="T17" fmla="*/ 145 h 1555"/>
                <a:gd name="T18" fmla="*/ 1807 w 5856"/>
                <a:gd name="T19" fmla="*/ 639 h 1555"/>
                <a:gd name="T20" fmla="*/ 1645 w 5856"/>
                <a:gd name="T21" fmla="*/ 632 h 1555"/>
                <a:gd name="T22" fmla="*/ 0 w 5856"/>
                <a:gd name="T23" fmla="*/ 1 h 1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56" h="1555" extrusionOk="0">
                  <a:moveTo>
                    <a:pt x="0" y="1"/>
                  </a:moveTo>
                  <a:cubicBezTo>
                    <a:pt x="0" y="11"/>
                    <a:pt x="713" y="1184"/>
                    <a:pt x="2056" y="1204"/>
                  </a:cubicBezTo>
                  <a:cubicBezTo>
                    <a:pt x="2117" y="1207"/>
                    <a:pt x="2176" y="1209"/>
                    <a:pt x="2231" y="1209"/>
                  </a:cubicBezTo>
                  <a:cubicBezTo>
                    <a:pt x="3243" y="1209"/>
                    <a:pt x="3401" y="708"/>
                    <a:pt x="4099" y="708"/>
                  </a:cubicBezTo>
                  <a:cubicBezTo>
                    <a:pt x="4200" y="708"/>
                    <a:pt x="4314" y="719"/>
                    <a:pt x="4442" y="743"/>
                  </a:cubicBezTo>
                  <a:cubicBezTo>
                    <a:pt x="5318" y="931"/>
                    <a:pt x="5847" y="1555"/>
                    <a:pt x="5856" y="1555"/>
                  </a:cubicBezTo>
                  <a:cubicBezTo>
                    <a:pt x="5856" y="1555"/>
                    <a:pt x="5856" y="1555"/>
                    <a:pt x="5856" y="1555"/>
                  </a:cubicBezTo>
                  <a:cubicBezTo>
                    <a:pt x="5856" y="1555"/>
                    <a:pt x="4813" y="271"/>
                    <a:pt x="3991" y="161"/>
                  </a:cubicBezTo>
                  <a:cubicBezTo>
                    <a:pt x="3919" y="150"/>
                    <a:pt x="3850" y="145"/>
                    <a:pt x="3782" y="145"/>
                  </a:cubicBezTo>
                  <a:cubicBezTo>
                    <a:pt x="3123" y="145"/>
                    <a:pt x="2616" y="639"/>
                    <a:pt x="1807" y="639"/>
                  </a:cubicBezTo>
                  <a:cubicBezTo>
                    <a:pt x="1754" y="639"/>
                    <a:pt x="1700" y="637"/>
                    <a:pt x="1645" y="632"/>
                  </a:cubicBezTo>
                  <a:cubicBezTo>
                    <a:pt x="653" y="572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" name="Google Shape;102;p7">
              <a:extLst>
                <a:ext uri="{FF2B5EF4-FFF2-40B4-BE49-F238E27FC236}">
                  <a16:creationId xmlns:a16="http://schemas.microsoft.com/office/drawing/2014/main" id="{2806C602-F1C2-AD14-D699-98CC46A52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621" y="-453832"/>
              <a:ext cx="325333" cy="96669"/>
            </a:xfrm>
            <a:custGeom>
              <a:avLst/>
              <a:gdLst>
                <a:gd name="T0" fmla="*/ 3020 w 5765"/>
                <a:gd name="T1" fmla="*/ 0 h 1713"/>
                <a:gd name="T2" fmla="*/ 1454 w 5765"/>
                <a:gd name="T3" fmla="*/ 640 h 1713"/>
                <a:gd name="T4" fmla="*/ 1041 w 5765"/>
                <a:gd name="T5" fmla="*/ 706 h 1713"/>
                <a:gd name="T6" fmla="*/ 1 w 5765"/>
                <a:gd name="T7" fmla="*/ 429 h 1713"/>
                <a:gd name="T8" fmla="*/ 0 w 5765"/>
                <a:gd name="T9" fmla="*/ 429 h 1713"/>
                <a:gd name="T10" fmla="*/ 1724 w 5765"/>
                <a:gd name="T11" fmla="*/ 1211 h 1713"/>
                <a:gd name="T12" fmla="*/ 3359 w 5765"/>
                <a:gd name="T13" fmla="*/ 610 h 1713"/>
                <a:gd name="T14" fmla="*/ 3678 w 5765"/>
                <a:gd name="T15" fmla="*/ 560 h 1713"/>
                <a:gd name="T16" fmla="*/ 5765 w 5765"/>
                <a:gd name="T17" fmla="*/ 1713 h 1713"/>
                <a:gd name="T18" fmla="*/ 3610 w 5765"/>
                <a:gd name="T19" fmla="*/ 109 h 1713"/>
                <a:gd name="T20" fmla="*/ 3020 w 5765"/>
                <a:gd name="T21" fmla="*/ 0 h 1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65" h="1713" extrusionOk="0">
                  <a:moveTo>
                    <a:pt x="3020" y="0"/>
                  </a:moveTo>
                  <a:cubicBezTo>
                    <a:pt x="2352" y="0"/>
                    <a:pt x="1978" y="465"/>
                    <a:pt x="1454" y="640"/>
                  </a:cubicBezTo>
                  <a:cubicBezTo>
                    <a:pt x="1319" y="687"/>
                    <a:pt x="1178" y="706"/>
                    <a:pt x="1041" y="706"/>
                  </a:cubicBezTo>
                  <a:cubicBezTo>
                    <a:pt x="509" y="706"/>
                    <a:pt x="14" y="429"/>
                    <a:pt x="1" y="429"/>
                  </a:cubicBezTo>
                  <a:cubicBezTo>
                    <a:pt x="0" y="429"/>
                    <a:pt x="0" y="429"/>
                    <a:pt x="0" y="429"/>
                  </a:cubicBezTo>
                  <a:cubicBezTo>
                    <a:pt x="753" y="1018"/>
                    <a:pt x="1287" y="1211"/>
                    <a:pt x="1724" y="1211"/>
                  </a:cubicBezTo>
                  <a:cubicBezTo>
                    <a:pt x="2353" y="1211"/>
                    <a:pt x="2779" y="811"/>
                    <a:pt x="3359" y="610"/>
                  </a:cubicBezTo>
                  <a:cubicBezTo>
                    <a:pt x="3461" y="576"/>
                    <a:pt x="3569" y="560"/>
                    <a:pt x="3678" y="560"/>
                  </a:cubicBezTo>
                  <a:cubicBezTo>
                    <a:pt x="4565" y="560"/>
                    <a:pt x="5614" y="1561"/>
                    <a:pt x="5765" y="1713"/>
                  </a:cubicBezTo>
                  <a:cubicBezTo>
                    <a:pt x="5615" y="1552"/>
                    <a:pt x="4592" y="449"/>
                    <a:pt x="3610" y="109"/>
                  </a:cubicBezTo>
                  <a:cubicBezTo>
                    <a:pt x="3388" y="32"/>
                    <a:pt x="3194" y="0"/>
                    <a:pt x="3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" name="Google Shape;103;p7">
              <a:extLst>
                <a:ext uri="{FF2B5EF4-FFF2-40B4-BE49-F238E27FC236}">
                  <a16:creationId xmlns:a16="http://schemas.microsoft.com/office/drawing/2014/main" id="{F15DBCB3-4183-13A6-C275-8F31A5623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774" y="-521947"/>
              <a:ext cx="332782" cy="74829"/>
            </a:xfrm>
            <a:custGeom>
              <a:avLst/>
              <a:gdLst>
                <a:gd name="T0" fmla="*/ 3646 w 5897"/>
                <a:gd name="T1" fmla="*/ 1 h 1326"/>
                <a:gd name="T2" fmla="*/ 3580 w 5897"/>
                <a:gd name="T3" fmla="*/ 3 h 1326"/>
                <a:gd name="T4" fmla="*/ 1735 w 5897"/>
                <a:gd name="T5" fmla="*/ 820 h 1326"/>
                <a:gd name="T6" fmla="*/ 1635 w 5897"/>
                <a:gd name="T7" fmla="*/ 814 h 1326"/>
                <a:gd name="T8" fmla="*/ 1 w 5897"/>
                <a:gd name="T9" fmla="*/ 263 h 1326"/>
                <a:gd name="T10" fmla="*/ 1 w 5897"/>
                <a:gd name="T11" fmla="*/ 263 h 1326"/>
                <a:gd name="T12" fmla="*/ 1952 w 5897"/>
                <a:gd name="T13" fmla="*/ 1233 h 1326"/>
                <a:gd name="T14" fmla="*/ 2096 w 5897"/>
                <a:gd name="T15" fmla="*/ 1226 h 1326"/>
                <a:gd name="T16" fmla="*/ 4158 w 5897"/>
                <a:gd name="T17" fmla="*/ 613 h 1326"/>
                <a:gd name="T18" fmla="*/ 4212 w 5897"/>
                <a:gd name="T19" fmla="*/ 614 h 1326"/>
                <a:gd name="T20" fmla="*/ 5896 w 5897"/>
                <a:gd name="T21" fmla="*/ 1326 h 1326"/>
                <a:gd name="T22" fmla="*/ 5836 w 5897"/>
                <a:gd name="T23" fmla="*/ 1255 h 1326"/>
                <a:gd name="T24" fmla="*/ 3646 w 5897"/>
                <a:gd name="T25" fmla="*/ 1 h 1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97" h="1326" extrusionOk="0">
                  <a:moveTo>
                    <a:pt x="3646" y="1"/>
                  </a:moveTo>
                  <a:cubicBezTo>
                    <a:pt x="3624" y="1"/>
                    <a:pt x="3602" y="1"/>
                    <a:pt x="3580" y="3"/>
                  </a:cubicBezTo>
                  <a:cubicBezTo>
                    <a:pt x="2595" y="60"/>
                    <a:pt x="2404" y="820"/>
                    <a:pt x="1735" y="820"/>
                  </a:cubicBezTo>
                  <a:cubicBezTo>
                    <a:pt x="1702" y="820"/>
                    <a:pt x="1669" y="818"/>
                    <a:pt x="1635" y="814"/>
                  </a:cubicBezTo>
                  <a:cubicBezTo>
                    <a:pt x="632" y="744"/>
                    <a:pt x="61" y="303"/>
                    <a:pt x="1" y="263"/>
                  </a:cubicBezTo>
                  <a:cubicBezTo>
                    <a:pt x="77" y="330"/>
                    <a:pt x="998" y="1233"/>
                    <a:pt x="1952" y="1233"/>
                  </a:cubicBezTo>
                  <a:cubicBezTo>
                    <a:pt x="2000" y="1233"/>
                    <a:pt x="2048" y="1231"/>
                    <a:pt x="2096" y="1226"/>
                  </a:cubicBezTo>
                  <a:cubicBezTo>
                    <a:pt x="3081" y="1118"/>
                    <a:pt x="3516" y="613"/>
                    <a:pt x="4158" y="613"/>
                  </a:cubicBezTo>
                  <a:cubicBezTo>
                    <a:pt x="4175" y="613"/>
                    <a:pt x="4193" y="613"/>
                    <a:pt x="4212" y="614"/>
                  </a:cubicBezTo>
                  <a:cubicBezTo>
                    <a:pt x="4823" y="634"/>
                    <a:pt x="5716" y="1206"/>
                    <a:pt x="5896" y="1326"/>
                  </a:cubicBezTo>
                  <a:cubicBezTo>
                    <a:pt x="5876" y="1306"/>
                    <a:pt x="5856" y="1275"/>
                    <a:pt x="5836" y="1255"/>
                  </a:cubicBezTo>
                  <a:cubicBezTo>
                    <a:pt x="5523" y="933"/>
                    <a:pt x="4505" y="1"/>
                    <a:pt x="3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" name="Google Shape;104;p7">
              <a:extLst>
                <a:ext uri="{FF2B5EF4-FFF2-40B4-BE49-F238E27FC236}">
                  <a16:creationId xmlns:a16="http://schemas.microsoft.com/office/drawing/2014/main" id="{CF737ED5-B91F-4401-DBA1-E76101A02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479" y="-579566"/>
              <a:ext cx="328211" cy="76748"/>
            </a:xfrm>
            <a:custGeom>
              <a:avLst/>
              <a:gdLst>
                <a:gd name="T0" fmla="*/ 3760 w 5816"/>
                <a:gd name="T1" fmla="*/ 1 h 1360"/>
                <a:gd name="T2" fmla="*/ 3169 w 5816"/>
                <a:gd name="T3" fmla="*/ 161 h 1360"/>
                <a:gd name="T4" fmla="*/ 1842 w 5816"/>
                <a:gd name="T5" fmla="*/ 835 h 1360"/>
                <a:gd name="T6" fmla="*/ 1765 w 5816"/>
                <a:gd name="T7" fmla="*/ 833 h 1360"/>
                <a:gd name="T8" fmla="*/ 2 w 5816"/>
                <a:gd name="T9" fmla="*/ 502 h 1360"/>
                <a:gd name="T10" fmla="*/ 1 w 5816"/>
                <a:gd name="T11" fmla="*/ 502 h 1360"/>
                <a:gd name="T12" fmla="*/ 1 w 5816"/>
                <a:gd name="T13" fmla="*/ 502 h 1360"/>
                <a:gd name="T14" fmla="*/ 1 w 5816"/>
                <a:gd name="T15" fmla="*/ 502 h 1360"/>
                <a:gd name="T16" fmla="*/ 2113 w 5816"/>
                <a:gd name="T17" fmla="*/ 1359 h 1360"/>
                <a:gd name="T18" fmla="*/ 2447 w 5816"/>
                <a:gd name="T19" fmla="*/ 1324 h 1360"/>
                <a:gd name="T20" fmla="*/ 4011 w 5816"/>
                <a:gd name="T21" fmla="*/ 482 h 1360"/>
                <a:gd name="T22" fmla="*/ 4108 w 5816"/>
                <a:gd name="T23" fmla="*/ 477 h 1360"/>
                <a:gd name="T24" fmla="*/ 5816 w 5816"/>
                <a:gd name="T25" fmla="*/ 1073 h 1360"/>
                <a:gd name="T26" fmla="*/ 3760 w 5816"/>
                <a:gd name="T27" fmla="*/ 1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16" h="1360" extrusionOk="0">
                  <a:moveTo>
                    <a:pt x="3760" y="1"/>
                  </a:moveTo>
                  <a:cubicBezTo>
                    <a:pt x="3555" y="1"/>
                    <a:pt x="3354" y="48"/>
                    <a:pt x="3169" y="161"/>
                  </a:cubicBezTo>
                  <a:cubicBezTo>
                    <a:pt x="2565" y="516"/>
                    <a:pt x="2392" y="835"/>
                    <a:pt x="1842" y="835"/>
                  </a:cubicBezTo>
                  <a:cubicBezTo>
                    <a:pt x="1817" y="835"/>
                    <a:pt x="1792" y="834"/>
                    <a:pt x="1765" y="833"/>
                  </a:cubicBezTo>
                  <a:cubicBezTo>
                    <a:pt x="1154" y="793"/>
                    <a:pt x="39" y="502"/>
                    <a:pt x="2" y="502"/>
                  </a:cubicBezTo>
                  <a:cubicBezTo>
                    <a:pt x="1" y="502"/>
                    <a:pt x="1" y="502"/>
                    <a:pt x="1" y="502"/>
                  </a:cubicBezTo>
                  <a:cubicBezTo>
                    <a:pt x="1" y="502"/>
                    <a:pt x="1" y="502"/>
                    <a:pt x="1" y="502"/>
                  </a:cubicBezTo>
                  <a:cubicBezTo>
                    <a:pt x="13" y="502"/>
                    <a:pt x="1108" y="1359"/>
                    <a:pt x="2113" y="1359"/>
                  </a:cubicBezTo>
                  <a:cubicBezTo>
                    <a:pt x="2226" y="1359"/>
                    <a:pt x="2338" y="1349"/>
                    <a:pt x="2447" y="1324"/>
                  </a:cubicBezTo>
                  <a:cubicBezTo>
                    <a:pt x="3300" y="1124"/>
                    <a:pt x="3410" y="542"/>
                    <a:pt x="4011" y="482"/>
                  </a:cubicBezTo>
                  <a:cubicBezTo>
                    <a:pt x="4042" y="479"/>
                    <a:pt x="4074" y="477"/>
                    <a:pt x="4108" y="477"/>
                  </a:cubicBezTo>
                  <a:cubicBezTo>
                    <a:pt x="4733" y="477"/>
                    <a:pt x="5816" y="1064"/>
                    <a:pt x="5816" y="1073"/>
                  </a:cubicBezTo>
                  <a:cubicBezTo>
                    <a:pt x="5816" y="1057"/>
                    <a:pt x="4735" y="1"/>
                    <a:pt x="3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2" name="Google Shape;105;p7">
              <a:extLst>
                <a:ext uri="{FF2B5EF4-FFF2-40B4-BE49-F238E27FC236}">
                  <a16:creationId xmlns:a16="http://schemas.microsoft.com/office/drawing/2014/main" id="{1DC05D4B-0E34-8E53-7263-D04BFBDFE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196" y="-748471"/>
              <a:ext cx="210550" cy="67380"/>
            </a:xfrm>
            <a:custGeom>
              <a:avLst/>
              <a:gdLst>
                <a:gd name="T0" fmla="*/ 2714 w 3731"/>
                <a:gd name="T1" fmla="*/ 0 h 1194"/>
                <a:gd name="T2" fmla="*/ 2036 w 3731"/>
                <a:gd name="T3" fmla="*/ 227 h 1194"/>
                <a:gd name="T4" fmla="*/ 863 w 3731"/>
                <a:gd name="T5" fmla="*/ 828 h 1194"/>
                <a:gd name="T6" fmla="*/ 177 w 3731"/>
                <a:gd name="T7" fmla="*/ 927 h 1194"/>
                <a:gd name="T8" fmla="*/ 0 w 3731"/>
                <a:gd name="T9" fmla="*/ 918 h 1194"/>
                <a:gd name="T10" fmla="*/ 0 w 3731"/>
                <a:gd name="T11" fmla="*/ 918 h 1194"/>
                <a:gd name="T12" fmla="*/ 871 w 3731"/>
                <a:gd name="T13" fmla="*/ 1193 h 1194"/>
                <a:gd name="T14" fmla="*/ 1394 w 3731"/>
                <a:gd name="T15" fmla="*/ 1099 h 1194"/>
                <a:gd name="T16" fmla="*/ 2788 w 3731"/>
                <a:gd name="T17" fmla="*/ 287 h 1194"/>
                <a:gd name="T18" fmla="*/ 3072 w 3731"/>
                <a:gd name="T19" fmla="*/ 260 h 1194"/>
                <a:gd name="T20" fmla="*/ 3730 w 3731"/>
                <a:gd name="T21" fmla="*/ 367 h 1194"/>
                <a:gd name="T22" fmla="*/ 3610 w 3731"/>
                <a:gd name="T23" fmla="*/ 287 h 1194"/>
                <a:gd name="T24" fmla="*/ 3239 w 3731"/>
                <a:gd name="T25" fmla="*/ 106 h 1194"/>
                <a:gd name="T26" fmla="*/ 2714 w 3731"/>
                <a:gd name="T27" fmla="*/ 0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31" h="1194" extrusionOk="0">
                  <a:moveTo>
                    <a:pt x="2714" y="0"/>
                  </a:moveTo>
                  <a:cubicBezTo>
                    <a:pt x="2495" y="0"/>
                    <a:pt x="2261" y="60"/>
                    <a:pt x="2036" y="227"/>
                  </a:cubicBezTo>
                  <a:cubicBezTo>
                    <a:pt x="1555" y="557"/>
                    <a:pt x="1324" y="698"/>
                    <a:pt x="863" y="828"/>
                  </a:cubicBezTo>
                  <a:cubicBezTo>
                    <a:pt x="577" y="910"/>
                    <a:pt x="332" y="927"/>
                    <a:pt x="177" y="927"/>
                  </a:cubicBezTo>
                  <a:cubicBezTo>
                    <a:pt x="66" y="927"/>
                    <a:pt x="1" y="918"/>
                    <a:pt x="0" y="918"/>
                  </a:cubicBezTo>
                  <a:cubicBezTo>
                    <a:pt x="0" y="918"/>
                    <a:pt x="352" y="1193"/>
                    <a:pt x="871" y="1193"/>
                  </a:cubicBezTo>
                  <a:cubicBezTo>
                    <a:pt x="1031" y="1193"/>
                    <a:pt x="1208" y="1167"/>
                    <a:pt x="1394" y="1099"/>
                  </a:cubicBezTo>
                  <a:cubicBezTo>
                    <a:pt x="2016" y="878"/>
                    <a:pt x="2347" y="387"/>
                    <a:pt x="2788" y="287"/>
                  </a:cubicBezTo>
                  <a:cubicBezTo>
                    <a:pt x="2882" y="268"/>
                    <a:pt x="2979" y="260"/>
                    <a:pt x="3072" y="260"/>
                  </a:cubicBezTo>
                  <a:cubicBezTo>
                    <a:pt x="3424" y="260"/>
                    <a:pt x="3730" y="367"/>
                    <a:pt x="3730" y="367"/>
                  </a:cubicBezTo>
                  <a:cubicBezTo>
                    <a:pt x="3730" y="367"/>
                    <a:pt x="3690" y="337"/>
                    <a:pt x="3610" y="287"/>
                  </a:cubicBezTo>
                  <a:cubicBezTo>
                    <a:pt x="3480" y="216"/>
                    <a:pt x="3360" y="156"/>
                    <a:pt x="3239" y="106"/>
                  </a:cubicBezTo>
                  <a:cubicBezTo>
                    <a:pt x="3085" y="46"/>
                    <a:pt x="2905" y="0"/>
                    <a:pt x="27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3" name="Google Shape;106;p7">
              <a:extLst>
                <a:ext uri="{FF2B5EF4-FFF2-40B4-BE49-F238E27FC236}">
                  <a16:creationId xmlns:a16="http://schemas.microsoft.com/office/drawing/2014/main" id="{34E1E503-A581-716A-4326-3CF1925D2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773" y="-662749"/>
              <a:ext cx="112075" cy="353098"/>
            </a:xfrm>
            <a:custGeom>
              <a:avLst/>
              <a:gdLst>
                <a:gd name="T0" fmla="*/ 412 w 1986"/>
                <a:gd name="T1" fmla="*/ 1 h 6257"/>
                <a:gd name="T2" fmla="*/ 813 w 1986"/>
                <a:gd name="T3" fmla="*/ 1585 h 6257"/>
                <a:gd name="T4" fmla="*/ 312 w 1986"/>
                <a:gd name="T5" fmla="*/ 3881 h 6257"/>
                <a:gd name="T6" fmla="*/ 1254 w 1986"/>
                <a:gd name="T7" fmla="*/ 6096 h 6257"/>
                <a:gd name="T8" fmla="*/ 1364 w 1986"/>
                <a:gd name="T9" fmla="*/ 6257 h 6257"/>
                <a:gd name="T10" fmla="*/ 873 w 1986"/>
                <a:gd name="T11" fmla="*/ 3590 h 6257"/>
                <a:gd name="T12" fmla="*/ 412 w 1986"/>
                <a:gd name="T13" fmla="*/ 1 h 6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6" h="6257" extrusionOk="0">
                  <a:moveTo>
                    <a:pt x="412" y="1"/>
                  </a:moveTo>
                  <a:cubicBezTo>
                    <a:pt x="412" y="1"/>
                    <a:pt x="954" y="934"/>
                    <a:pt x="813" y="1585"/>
                  </a:cubicBezTo>
                  <a:cubicBezTo>
                    <a:pt x="673" y="2226"/>
                    <a:pt x="1" y="2698"/>
                    <a:pt x="312" y="3881"/>
                  </a:cubicBezTo>
                  <a:cubicBezTo>
                    <a:pt x="533" y="4743"/>
                    <a:pt x="1014" y="5666"/>
                    <a:pt x="1254" y="6096"/>
                  </a:cubicBezTo>
                  <a:cubicBezTo>
                    <a:pt x="1295" y="6157"/>
                    <a:pt x="1335" y="6207"/>
                    <a:pt x="1364" y="6257"/>
                  </a:cubicBezTo>
                  <a:cubicBezTo>
                    <a:pt x="1194" y="5866"/>
                    <a:pt x="633" y="4423"/>
                    <a:pt x="873" y="3590"/>
                  </a:cubicBezTo>
                  <a:cubicBezTo>
                    <a:pt x="1154" y="2638"/>
                    <a:pt x="1986" y="2267"/>
                    <a:pt x="4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4" name="Google Shape;107;p7">
              <a:extLst>
                <a:ext uri="{FF2B5EF4-FFF2-40B4-BE49-F238E27FC236}">
                  <a16:creationId xmlns:a16="http://schemas.microsoft.com/office/drawing/2014/main" id="{9AE78C73-BBF6-92AE-FECE-2605A416A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761" y="-753833"/>
              <a:ext cx="80360" cy="357048"/>
            </a:xfrm>
            <a:custGeom>
              <a:avLst/>
              <a:gdLst>
                <a:gd name="T0" fmla="*/ 0 w 1424"/>
                <a:gd name="T1" fmla="*/ 1 h 6327"/>
                <a:gd name="T2" fmla="*/ 0 w 1424"/>
                <a:gd name="T3" fmla="*/ 1 h 6327"/>
                <a:gd name="T4" fmla="*/ 882 w 1424"/>
                <a:gd name="T5" fmla="*/ 1795 h 6327"/>
                <a:gd name="T6" fmla="*/ 371 w 1424"/>
                <a:gd name="T7" fmla="*/ 3740 h 6327"/>
                <a:gd name="T8" fmla="*/ 1243 w 1424"/>
                <a:gd name="T9" fmla="*/ 6097 h 6327"/>
                <a:gd name="T10" fmla="*/ 1324 w 1424"/>
                <a:gd name="T11" fmla="*/ 6197 h 6327"/>
                <a:gd name="T12" fmla="*/ 1424 w 1424"/>
                <a:gd name="T13" fmla="*/ 6327 h 6327"/>
                <a:gd name="T14" fmla="*/ 943 w 1424"/>
                <a:gd name="T15" fmla="*/ 4482 h 6327"/>
                <a:gd name="T16" fmla="*/ 1324 w 1424"/>
                <a:gd name="T17" fmla="*/ 2347 h 6327"/>
                <a:gd name="T18" fmla="*/ 0 w 1424"/>
                <a:gd name="T19" fmla="*/ 1 h 6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4" h="6327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622" y="663"/>
                    <a:pt x="882" y="1795"/>
                  </a:cubicBezTo>
                  <a:cubicBezTo>
                    <a:pt x="1073" y="2597"/>
                    <a:pt x="351" y="2657"/>
                    <a:pt x="371" y="3740"/>
                  </a:cubicBezTo>
                  <a:cubicBezTo>
                    <a:pt x="391" y="4823"/>
                    <a:pt x="952" y="5705"/>
                    <a:pt x="1243" y="6097"/>
                  </a:cubicBezTo>
                  <a:cubicBezTo>
                    <a:pt x="1273" y="6137"/>
                    <a:pt x="1304" y="6166"/>
                    <a:pt x="1324" y="6197"/>
                  </a:cubicBezTo>
                  <a:cubicBezTo>
                    <a:pt x="1384" y="6277"/>
                    <a:pt x="1424" y="6327"/>
                    <a:pt x="1424" y="6327"/>
                  </a:cubicBezTo>
                  <a:cubicBezTo>
                    <a:pt x="1424" y="6327"/>
                    <a:pt x="992" y="5184"/>
                    <a:pt x="943" y="4482"/>
                  </a:cubicBezTo>
                  <a:cubicBezTo>
                    <a:pt x="903" y="3771"/>
                    <a:pt x="1364" y="3390"/>
                    <a:pt x="1324" y="2347"/>
                  </a:cubicBezTo>
                  <a:cubicBezTo>
                    <a:pt x="1284" y="1249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5" name="Google Shape;108;p7">
              <a:extLst>
                <a:ext uri="{FF2B5EF4-FFF2-40B4-BE49-F238E27FC236}">
                  <a16:creationId xmlns:a16="http://schemas.microsoft.com/office/drawing/2014/main" id="{DA9DA545-1A77-5498-E699-1CA057586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337" y="-816643"/>
              <a:ext cx="82617" cy="346891"/>
            </a:xfrm>
            <a:custGeom>
              <a:avLst/>
              <a:gdLst>
                <a:gd name="T0" fmla="*/ 11 w 1464"/>
                <a:gd name="T1" fmla="*/ 0 h 6147"/>
                <a:gd name="T2" fmla="*/ 10 w 1464"/>
                <a:gd name="T3" fmla="*/ 1 h 6147"/>
                <a:gd name="T4" fmla="*/ 11 w 1464"/>
                <a:gd name="T5" fmla="*/ 1 h 6147"/>
                <a:gd name="T6" fmla="*/ 833 w 1464"/>
                <a:gd name="T7" fmla="*/ 1856 h 6147"/>
                <a:gd name="T8" fmla="*/ 481 w 1464"/>
                <a:gd name="T9" fmla="*/ 3289 h 6147"/>
                <a:gd name="T10" fmla="*/ 1454 w 1464"/>
                <a:gd name="T11" fmla="*/ 6147 h 6147"/>
                <a:gd name="T12" fmla="*/ 882 w 1464"/>
                <a:gd name="T13" fmla="*/ 4182 h 6147"/>
                <a:gd name="T14" fmla="*/ 1424 w 1464"/>
                <a:gd name="T15" fmla="*/ 2607 h 6147"/>
                <a:gd name="T16" fmla="*/ 11 w 1464"/>
                <a:gd name="T17" fmla="*/ 0 h 6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4" h="6147" extrusionOk="0">
                  <a:moveTo>
                    <a:pt x="11" y="0"/>
                  </a:moveTo>
                  <a:cubicBezTo>
                    <a:pt x="11" y="0"/>
                    <a:pt x="10" y="0"/>
                    <a:pt x="10" y="1"/>
                  </a:cubicBezTo>
                  <a:cubicBezTo>
                    <a:pt x="10" y="1"/>
                    <a:pt x="11" y="1"/>
                    <a:pt x="11" y="1"/>
                  </a:cubicBezTo>
                  <a:cubicBezTo>
                    <a:pt x="16" y="1"/>
                    <a:pt x="662" y="1206"/>
                    <a:pt x="833" y="1856"/>
                  </a:cubicBezTo>
                  <a:cubicBezTo>
                    <a:pt x="1003" y="2507"/>
                    <a:pt x="702" y="2638"/>
                    <a:pt x="481" y="3289"/>
                  </a:cubicBezTo>
                  <a:cubicBezTo>
                    <a:pt x="0" y="4683"/>
                    <a:pt x="1414" y="6087"/>
                    <a:pt x="1454" y="6147"/>
                  </a:cubicBezTo>
                  <a:cubicBezTo>
                    <a:pt x="1434" y="6107"/>
                    <a:pt x="902" y="5024"/>
                    <a:pt x="882" y="4182"/>
                  </a:cubicBezTo>
                  <a:cubicBezTo>
                    <a:pt x="862" y="3550"/>
                    <a:pt x="1404" y="3490"/>
                    <a:pt x="1424" y="2607"/>
                  </a:cubicBezTo>
                  <a:cubicBezTo>
                    <a:pt x="1463" y="1495"/>
                    <a:pt x="38" y="0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6" name="Google Shape;109;p7">
              <a:extLst>
                <a:ext uri="{FF2B5EF4-FFF2-40B4-BE49-F238E27FC236}">
                  <a16:creationId xmlns:a16="http://schemas.microsoft.com/office/drawing/2014/main" id="{57B62A80-1E0E-A7EA-1311-1E95BB9FF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519" y="-856767"/>
              <a:ext cx="100788" cy="333855"/>
            </a:xfrm>
            <a:custGeom>
              <a:avLst/>
              <a:gdLst>
                <a:gd name="T0" fmla="*/ 1 w 1786"/>
                <a:gd name="T1" fmla="*/ 0 h 5916"/>
                <a:gd name="T2" fmla="*/ 1 w 1786"/>
                <a:gd name="T3" fmla="*/ 0 h 5916"/>
                <a:gd name="T4" fmla="*/ 593 w 1786"/>
                <a:gd name="T5" fmla="*/ 1324 h 5916"/>
                <a:gd name="T6" fmla="*/ 242 w 1786"/>
                <a:gd name="T7" fmla="*/ 3318 h 5916"/>
                <a:gd name="T8" fmla="*/ 1786 w 1786"/>
                <a:gd name="T9" fmla="*/ 5915 h 5916"/>
                <a:gd name="T10" fmla="*/ 1786 w 1786"/>
                <a:gd name="T11" fmla="*/ 5915 h 5916"/>
                <a:gd name="T12" fmla="*/ 894 w 1786"/>
                <a:gd name="T13" fmla="*/ 3780 h 5916"/>
                <a:gd name="T14" fmla="*/ 1224 w 1786"/>
                <a:gd name="T15" fmla="*/ 1855 h 5916"/>
                <a:gd name="T16" fmla="*/ 1 w 1786"/>
                <a:gd name="T17" fmla="*/ 0 h 5916"/>
                <a:gd name="T18" fmla="*/ 1786 w 1786"/>
                <a:gd name="T19" fmla="*/ 5915 h 5916"/>
                <a:gd name="T20" fmla="*/ 1786 w 1786"/>
                <a:gd name="T21" fmla="*/ 5915 h 5916"/>
                <a:gd name="T22" fmla="*/ 1786 w 1786"/>
                <a:gd name="T23" fmla="*/ 5915 h 59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86" h="5916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82" y="241"/>
                    <a:pt x="593" y="1324"/>
                  </a:cubicBezTo>
                  <a:cubicBezTo>
                    <a:pt x="914" y="2396"/>
                    <a:pt x="52" y="2086"/>
                    <a:pt x="242" y="3318"/>
                  </a:cubicBezTo>
                  <a:cubicBezTo>
                    <a:pt x="432" y="4516"/>
                    <a:pt x="1772" y="5882"/>
                    <a:pt x="1786" y="5915"/>
                  </a:cubicBezTo>
                  <a:cubicBezTo>
                    <a:pt x="1776" y="5887"/>
                    <a:pt x="1073" y="4576"/>
                    <a:pt x="894" y="3780"/>
                  </a:cubicBezTo>
                  <a:cubicBezTo>
                    <a:pt x="703" y="2968"/>
                    <a:pt x="1485" y="2727"/>
                    <a:pt x="1224" y="1855"/>
                  </a:cubicBezTo>
                  <a:cubicBezTo>
                    <a:pt x="975" y="977"/>
                    <a:pt x="22" y="0"/>
                    <a:pt x="1" y="0"/>
                  </a:cubicBezTo>
                  <a:close/>
                  <a:moveTo>
                    <a:pt x="1786" y="5915"/>
                  </a:moveTo>
                  <a:cubicBezTo>
                    <a:pt x="1786" y="5915"/>
                    <a:pt x="1786" y="5915"/>
                    <a:pt x="1786" y="5915"/>
                  </a:cubicBezTo>
                  <a:cubicBezTo>
                    <a:pt x="1786" y="5915"/>
                    <a:pt x="1786" y="5915"/>
                    <a:pt x="1786" y="591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7" name="Google Shape;110;p7">
              <a:extLst>
                <a:ext uri="{FF2B5EF4-FFF2-40B4-BE49-F238E27FC236}">
                  <a16:creationId xmlns:a16="http://schemas.microsoft.com/office/drawing/2014/main" id="{D5A551E4-D656-AB72-412C-425167046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086" y="-898697"/>
              <a:ext cx="101861" cy="299939"/>
            </a:xfrm>
            <a:custGeom>
              <a:avLst/>
              <a:gdLst>
                <a:gd name="T0" fmla="*/ 1 w 1805"/>
                <a:gd name="T1" fmla="*/ 1 h 5315"/>
                <a:gd name="T2" fmla="*/ 0 w 1805"/>
                <a:gd name="T3" fmla="*/ 1 h 5315"/>
                <a:gd name="T4" fmla="*/ 802 w 1805"/>
                <a:gd name="T5" fmla="*/ 1615 h 5315"/>
                <a:gd name="T6" fmla="*/ 602 w 1805"/>
                <a:gd name="T7" fmla="*/ 3631 h 5315"/>
                <a:gd name="T8" fmla="*/ 1454 w 1805"/>
                <a:gd name="T9" fmla="*/ 5024 h 5315"/>
                <a:gd name="T10" fmla="*/ 1805 w 1805"/>
                <a:gd name="T11" fmla="*/ 5315 h 5315"/>
                <a:gd name="T12" fmla="*/ 1143 w 1805"/>
                <a:gd name="T13" fmla="*/ 4132 h 5315"/>
                <a:gd name="T14" fmla="*/ 1314 w 1805"/>
                <a:gd name="T15" fmla="*/ 1916 h 5315"/>
                <a:gd name="T16" fmla="*/ 1 w 1805"/>
                <a:gd name="T17" fmla="*/ 1 h 5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5" h="5315" extrusionOk="0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372" y="432"/>
                    <a:pt x="622" y="873"/>
                    <a:pt x="802" y="1615"/>
                  </a:cubicBezTo>
                  <a:cubicBezTo>
                    <a:pt x="973" y="2357"/>
                    <a:pt x="401" y="2608"/>
                    <a:pt x="602" y="3631"/>
                  </a:cubicBezTo>
                  <a:cubicBezTo>
                    <a:pt x="722" y="4232"/>
                    <a:pt x="1134" y="4723"/>
                    <a:pt x="1454" y="5024"/>
                  </a:cubicBezTo>
                  <a:cubicBezTo>
                    <a:pt x="1575" y="5114"/>
                    <a:pt x="1685" y="5215"/>
                    <a:pt x="1805" y="5315"/>
                  </a:cubicBezTo>
                  <a:cubicBezTo>
                    <a:pt x="1695" y="5164"/>
                    <a:pt x="1364" y="4703"/>
                    <a:pt x="1143" y="4132"/>
                  </a:cubicBezTo>
                  <a:cubicBezTo>
                    <a:pt x="883" y="3410"/>
                    <a:pt x="1394" y="2758"/>
                    <a:pt x="1314" y="1916"/>
                  </a:cubicBezTo>
                  <a:cubicBezTo>
                    <a:pt x="1235" y="1061"/>
                    <a:pt x="23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8" name="Google Shape;111;p7">
              <a:extLst>
                <a:ext uri="{FF2B5EF4-FFF2-40B4-BE49-F238E27FC236}">
                  <a16:creationId xmlns:a16="http://schemas.microsoft.com/office/drawing/2014/main" id="{F5DF21C5-8208-F933-9465-5A08EFEC5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239" y="-886790"/>
              <a:ext cx="111567" cy="240515"/>
            </a:xfrm>
            <a:custGeom>
              <a:avLst/>
              <a:gdLst>
                <a:gd name="T0" fmla="*/ 1 w 1977"/>
                <a:gd name="T1" fmla="*/ 0 h 4262"/>
                <a:gd name="T2" fmla="*/ 1 w 1977"/>
                <a:gd name="T3" fmla="*/ 0 h 4262"/>
                <a:gd name="T4" fmla="*/ 1 w 1977"/>
                <a:gd name="T5" fmla="*/ 0 h 4262"/>
                <a:gd name="T6" fmla="*/ 1 w 1977"/>
                <a:gd name="T7" fmla="*/ 0 h 4262"/>
                <a:gd name="T8" fmla="*/ 693 w 1977"/>
                <a:gd name="T9" fmla="*/ 1484 h 4262"/>
                <a:gd name="T10" fmla="*/ 803 w 1977"/>
                <a:gd name="T11" fmla="*/ 3299 h 4262"/>
                <a:gd name="T12" fmla="*/ 1655 w 1977"/>
                <a:gd name="T13" fmla="*/ 4081 h 4262"/>
                <a:gd name="T14" fmla="*/ 1976 w 1977"/>
                <a:gd name="T15" fmla="*/ 4262 h 4262"/>
                <a:gd name="T16" fmla="*/ 1144 w 1977"/>
                <a:gd name="T17" fmla="*/ 2888 h 4262"/>
                <a:gd name="T18" fmla="*/ 1104 w 1977"/>
                <a:gd name="T19" fmla="*/ 933 h 4262"/>
                <a:gd name="T20" fmla="*/ 1 w 1977"/>
                <a:gd name="T21" fmla="*/ 0 h 4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77" h="4262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" y="0"/>
                    <a:pt x="713" y="648"/>
                    <a:pt x="693" y="1484"/>
                  </a:cubicBezTo>
                  <a:cubicBezTo>
                    <a:pt x="662" y="2326"/>
                    <a:pt x="512" y="2838"/>
                    <a:pt x="803" y="3299"/>
                  </a:cubicBezTo>
                  <a:cubicBezTo>
                    <a:pt x="1014" y="3610"/>
                    <a:pt x="1375" y="3901"/>
                    <a:pt x="1655" y="4081"/>
                  </a:cubicBezTo>
                  <a:cubicBezTo>
                    <a:pt x="1765" y="4141"/>
                    <a:pt x="1876" y="4202"/>
                    <a:pt x="1976" y="4262"/>
                  </a:cubicBezTo>
                  <a:cubicBezTo>
                    <a:pt x="1765" y="4081"/>
                    <a:pt x="1244" y="3600"/>
                    <a:pt x="1144" y="2888"/>
                  </a:cubicBezTo>
                  <a:cubicBezTo>
                    <a:pt x="1014" y="1985"/>
                    <a:pt x="1535" y="1645"/>
                    <a:pt x="1104" y="933"/>
                  </a:cubicBezTo>
                  <a:cubicBezTo>
                    <a:pt x="700" y="282"/>
                    <a:pt x="24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9" name="Google Shape;112;p7">
              <a:extLst>
                <a:ext uri="{FF2B5EF4-FFF2-40B4-BE49-F238E27FC236}">
                  <a16:creationId xmlns:a16="http://schemas.microsoft.com/office/drawing/2014/main" id="{DEE49FF0-BBF1-2664-3776-D0AE91AB2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526" y="-629622"/>
              <a:ext cx="303889" cy="68396"/>
            </a:xfrm>
            <a:custGeom>
              <a:avLst/>
              <a:gdLst>
                <a:gd name="T0" fmla="*/ 5380 w 5385"/>
                <a:gd name="T1" fmla="*/ 744 h 1212"/>
                <a:gd name="T2" fmla="*/ 5385 w 5385"/>
                <a:gd name="T3" fmla="*/ 748 h 1212"/>
                <a:gd name="T4" fmla="*/ 5380 w 5385"/>
                <a:gd name="T5" fmla="*/ 744 h 1212"/>
                <a:gd name="T6" fmla="*/ 3546 w 5385"/>
                <a:gd name="T7" fmla="*/ 0 h 1212"/>
                <a:gd name="T8" fmla="*/ 3410 w 5385"/>
                <a:gd name="T9" fmla="*/ 6 h 1212"/>
                <a:gd name="T10" fmla="*/ 1846 w 5385"/>
                <a:gd name="T11" fmla="*/ 817 h 1212"/>
                <a:gd name="T12" fmla="*/ 965 w 5385"/>
                <a:gd name="T13" fmla="*/ 995 h 1212"/>
                <a:gd name="T14" fmla="*/ 2 w 5385"/>
                <a:gd name="T15" fmla="*/ 888 h 1212"/>
                <a:gd name="T16" fmla="*/ 1 w 5385"/>
                <a:gd name="T17" fmla="*/ 888 h 1212"/>
                <a:gd name="T18" fmla="*/ 1562 w 5385"/>
                <a:gd name="T19" fmla="*/ 1211 h 1212"/>
                <a:gd name="T20" fmla="*/ 3269 w 5385"/>
                <a:gd name="T21" fmla="*/ 537 h 1212"/>
                <a:gd name="T22" fmla="*/ 3933 w 5385"/>
                <a:gd name="T23" fmla="*/ 378 h 1212"/>
                <a:gd name="T24" fmla="*/ 5380 w 5385"/>
                <a:gd name="T25" fmla="*/ 744 h 1212"/>
                <a:gd name="T26" fmla="*/ 5380 w 5385"/>
                <a:gd name="T27" fmla="*/ 744 h 1212"/>
                <a:gd name="T28" fmla="*/ 3546 w 5385"/>
                <a:gd name="T29" fmla="*/ 0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85" h="1212" extrusionOk="0">
                  <a:moveTo>
                    <a:pt x="5380" y="744"/>
                  </a:moveTo>
                  <a:cubicBezTo>
                    <a:pt x="5383" y="746"/>
                    <a:pt x="5385" y="748"/>
                    <a:pt x="5385" y="748"/>
                  </a:cubicBezTo>
                  <a:cubicBezTo>
                    <a:pt x="5385" y="747"/>
                    <a:pt x="5383" y="746"/>
                    <a:pt x="5380" y="744"/>
                  </a:cubicBezTo>
                  <a:close/>
                  <a:moveTo>
                    <a:pt x="3546" y="0"/>
                  </a:moveTo>
                  <a:cubicBezTo>
                    <a:pt x="3500" y="0"/>
                    <a:pt x="3455" y="2"/>
                    <a:pt x="3410" y="6"/>
                  </a:cubicBezTo>
                  <a:cubicBezTo>
                    <a:pt x="2437" y="75"/>
                    <a:pt x="2497" y="447"/>
                    <a:pt x="1846" y="817"/>
                  </a:cubicBezTo>
                  <a:cubicBezTo>
                    <a:pt x="1596" y="954"/>
                    <a:pt x="1272" y="995"/>
                    <a:pt x="965" y="995"/>
                  </a:cubicBezTo>
                  <a:cubicBezTo>
                    <a:pt x="473" y="995"/>
                    <a:pt x="26" y="888"/>
                    <a:pt x="2" y="888"/>
                  </a:cubicBezTo>
                  <a:cubicBezTo>
                    <a:pt x="1" y="888"/>
                    <a:pt x="1" y="888"/>
                    <a:pt x="1" y="888"/>
                  </a:cubicBezTo>
                  <a:cubicBezTo>
                    <a:pt x="663" y="1121"/>
                    <a:pt x="1163" y="1211"/>
                    <a:pt x="1562" y="1211"/>
                  </a:cubicBezTo>
                  <a:cubicBezTo>
                    <a:pt x="2367" y="1211"/>
                    <a:pt x="2767" y="845"/>
                    <a:pt x="3269" y="537"/>
                  </a:cubicBezTo>
                  <a:cubicBezTo>
                    <a:pt x="3460" y="421"/>
                    <a:pt x="3692" y="378"/>
                    <a:pt x="3933" y="378"/>
                  </a:cubicBezTo>
                  <a:cubicBezTo>
                    <a:pt x="4593" y="378"/>
                    <a:pt x="5313" y="703"/>
                    <a:pt x="5380" y="744"/>
                  </a:cubicBezTo>
                  <a:cubicBezTo>
                    <a:pt x="5306" y="685"/>
                    <a:pt x="4433" y="0"/>
                    <a:pt x="35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" name="Google Shape;113;p7">
              <a:extLst>
                <a:ext uri="{FF2B5EF4-FFF2-40B4-BE49-F238E27FC236}">
                  <a16:creationId xmlns:a16="http://schemas.microsoft.com/office/drawing/2014/main" id="{A3F79812-130E-8FE5-1517-919DE734D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774" y="-666361"/>
              <a:ext cx="285887" cy="84649"/>
            </a:xfrm>
            <a:custGeom>
              <a:avLst/>
              <a:gdLst>
                <a:gd name="T0" fmla="*/ 3445 w 5066"/>
                <a:gd name="T1" fmla="*/ 1 h 1500"/>
                <a:gd name="T2" fmla="*/ 3381 w 5066"/>
                <a:gd name="T3" fmla="*/ 4 h 1500"/>
                <a:gd name="T4" fmla="*/ 2047 w 5066"/>
                <a:gd name="T5" fmla="*/ 887 h 1500"/>
                <a:gd name="T6" fmla="*/ 180 w 5066"/>
                <a:gd name="T7" fmla="*/ 1420 h 1500"/>
                <a:gd name="T8" fmla="*/ 11 w 5066"/>
                <a:gd name="T9" fmla="*/ 1418 h 1500"/>
                <a:gd name="T10" fmla="*/ 1 w 5066"/>
                <a:gd name="T11" fmla="*/ 1419 h 1500"/>
                <a:gd name="T12" fmla="*/ 1003 w 5066"/>
                <a:gd name="T13" fmla="*/ 1499 h 1500"/>
                <a:gd name="T14" fmla="*/ 3029 w 5066"/>
                <a:gd name="T15" fmla="*/ 536 h 1500"/>
                <a:gd name="T16" fmla="*/ 3841 w 5066"/>
                <a:gd name="T17" fmla="*/ 246 h 1500"/>
                <a:gd name="T18" fmla="*/ 5065 w 5066"/>
                <a:gd name="T19" fmla="*/ 556 h 1500"/>
                <a:gd name="T20" fmla="*/ 3445 w 5066"/>
                <a:gd name="T21" fmla="*/ 1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6" h="1500" extrusionOk="0">
                  <a:moveTo>
                    <a:pt x="3445" y="1"/>
                  </a:moveTo>
                  <a:cubicBezTo>
                    <a:pt x="3422" y="1"/>
                    <a:pt x="3401" y="2"/>
                    <a:pt x="3381" y="4"/>
                  </a:cubicBezTo>
                  <a:cubicBezTo>
                    <a:pt x="2919" y="35"/>
                    <a:pt x="2769" y="235"/>
                    <a:pt x="2047" y="887"/>
                  </a:cubicBezTo>
                  <a:cubicBezTo>
                    <a:pt x="1489" y="1375"/>
                    <a:pt x="566" y="1420"/>
                    <a:pt x="180" y="1420"/>
                  </a:cubicBezTo>
                  <a:cubicBezTo>
                    <a:pt x="93" y="1420"/>
                    <a:pt x="33" y="1418"/>
                    <a:pt x="11" y="1418"/>
                  </a:cubicBezTo>
                  <a:cubicBezTo>
                    <a:pt x="4" y="1418"/>
                    <a:pt x="1" y="1418"/>
                    <a:pt x="1" y="1419"/>
                  </a:cubicBezTo>
                  <a:cubicBezTo>
                    <a:pt x="394" y="1474"/>
                    <a:pt x="723" y="1499"/>
                    <a:pt x="1003" y="1499"/>
                  </a:cubicBezTo>
                  <a:cubicBezTo>
                    <a:pt x="2151" y="1499"/>
                    <a:pt x="2490" y="1076"/>
                    <a:pt x="3029" y="536"/>
                  </a:cubicBezTo>
                  <a:cubicBezTo>
                    <a:pt x="3250" y="320"/>
                    <a:pt x="3544" y="246"/>
                    <a:pt x="3841" y="246"/>
                  </a:cubicBezTo>
                  <a:cubicBezTo>
                    <a:pt x="4371" y="246"/>
                    <a:pt x="4911" y="479"/>
                    <a:pt x="5065" y="556"/>
                  </a:cubicBezTo>
                  <a:cubicBezTo>
                    <a:pt x="4845" y="442"/>
                    <a:pt x="3891" y="1"/>
                    <a:pt x="34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1" name="Google Shape;114;p7">
              <a:extLst>
                <a:ext uri="{FF2B5EF4-FFF2-40B4-BE49-F238E27FC236}">
                  <a16:creationId xmlns:a16="http://schemas.microsoft.com/office/drawing/2014/main" id="{EB923459-756E-2902-CADC-C3DC5CA1B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598" y="-902648"/>
              <a:ext cx="145427" cy="228100"/>
            </a:xfrm>
            <a:custGeom>
              <a:avLst/>
              <a:gdLst>
                <a:gd name="T0" fmla="*/ 0 w 2577"/>
                <a:gd name="T1" fmla="*/ 1 h 4042"/>
                <a:gd name="T2" fmla="*/ 1012 w 2577"/>
                <a:gd name="T3" fmla="*/ 1194 h 4042"/>
                <a:gd name="T4" fmla="*/ 1223 w 2577"/>
                <a:gd name="T5" fmla="*/ 2878 h 4042"/>
                <a:gd name="T6" fmla="*/ 2366 w 2577"/>
                <a:gd name="T7" fmla="*/ 3931 h 4042"/>
                <a:gd name="T8" fmla="*/ 2406 w 2577"/>
                <a:gd name="T9" fmla="*/ 3951 h 4042"/>
                <a:gd name="T10" fmla="*/ 2569 w 2577"/>
                <a:gd name="T11" fmla="*/ 4034 h 4042"/>
                <a:gd name="T12" fmla="*/ 2569 w 2577"/>
                <a:gd name="T13" fmla="*/ 4034 h 4042"/>
                <a:gd name="T14" fmla="*/ 1534 w 2577"/>
                <a:gd name="T15" fmla="*/ 2407 h 4042"/>
                <a:gd name="T16" fmla="*/ 0 w 2577"/>
                <a:gd name="T17" fmla="*/ 1 h 4042"/>
                <a:gd name="T18" fmla="*/ 2569 w 2577"/>
                <a:gd name="T19" fmla="*/ 4034 h 4042"/>
                <a:gd name="T20" fmla="*/ 2576 w 2577"/>
                <a:gd name="T21" fmla="*/ 4041 h 4042"/>
                <a:gd name="T22" fmla="*/ 2569 w 2577"/>
                <a:gd name="T23" fmla="*/ 4034 h 4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77" h="4042" extrusionOk="0">
                  <a:moveTo>
                    <a:pt x="0" y="1"/>
                  </a:moveTo>
                  <a:cubicBezTo>
                    <a:pt x="110" y="51"/>
                    <a:pt x="932" y="512"/>
                    <a:pt x="1012" y="1194"/>
                  </a:cubicBezTo>
                  <a:cubicBezTo>
                    <a:pt x="1103" y="1906"/>
                    <a:pt x="822" y="2106"/>
                    <a:pt x="1223" y="2878"/>
                  </a:cubicBezTo>
                  <a:cubicBezTo>
                    <a:pt x="1514" y="3420"/>
                    <a:pt x="2065" y="3770"/>
                    <a:pt x="2366" y="3931"/>
                  </a:cubicBezTo>
                  <a:lnTo>
                    <a:pt x="2406" y="3951"/>
                  </a:lnTo>
                  <a:cubicBezTo>
                    <a:pt x="2488" y="4000"/>
                    <a:pt x="2549" y="4022"/>
                    <a:pt x="2569" y="4034"/>
                  </a:cubicBezTo>
                  <a:cubicBezTo>
                    <a:pt x="2481" y="3955"/>
                    <a:pt x="1582" y="3217"/>
                    <a:pt x="1534" y="2407"/>
                  </a:cubicBezTo>
                  <a:cubicBezTo>
                    <a:pt x="1484" y="1575"/>
                    <a:pt x="1694" y="673"/>
                    <a:pt x="0" y="1"/>
                  </a:cubicBezTo>
                  <a:close/>
                  <a:moveTo>
                    <a:pt x="2569" y="4034"/>
                  </a:moveTo>
                  <a:cubicBezTo>
                    <a:pt x="2574" y="4039"/>
                    <a:pt x="2576" y="4041"/>
                    <a:pt x="2576" y="4041"/>
                  </a:cubicBezTo>
                  <a:cubicBezTo>
                    <a:pt x="2576" y="4040"/>
                    <a:pt x="2574" y="4037"/>
                    <a:pt x="2569" y="403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2" name="Google Shape;115;p7">
              <a:extLst>
                <a:ext uri="{FF2B5EF4-FFF2-40B4-BE49-F238E27FC236}">
                  <a16:creationId xmlns:a16="http://schemas.microsoft.com/office/drawing/2014/main" id="{F9EB1F92-EA8C-4624-A918-4C8382529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804" y="-890740"/>
              <a:ext cx="129005" cy="190685"/>
            </a:xfrm>
            <a:custGeom>
              <a:avLst/>
              <a:gdLst>
                <a:gd name="T0" fmla="*/ 0 w 2286"/>
                <a:gd name="T1" fmla="*/ 1 h 3379"/>
                <a:gd name="T2" fmla="*/ 0 w 2286"/>
                <a:gd name="T3" fmla="*/ 1 h 3379"/>
                <a:gd name="T4" fmla="*/ 742 w 2286"/>
                <a:gd name="T5" fmla="*/ 1103 h 3379"/>
                <a:gd name="T6" fmla="*/ 913 w 2286"/>
                <a:gd name="T7" fmla="*/ 2517 h 3379"/>
                <a:gd name="T8" fmla="*/ 2286 w 2286"/>
                <a:gd name="T9" fmla="*/ 3379 h 3379"/>
                <a:gd name="T10" fmla="*/ 1243 w 2286"/>
                <a:gd name="T11" fmla="*/ 1905 h 3379"/>
                <a:gd name="T12" fmla="*/ 0 w 2286"/>
                <a:gd name="T13" fmla="*/ 1 h 3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6" h="3379" extrusionOk="0">
                  <a:moveTo>
                    <a:pt x="0" y="1"/>
                  </a:moveTo>
                  <a:lnTo>
                    <a:pt x="0" y="1"/>
                  </a:lnTo>
                  <a:cubicBezTo>
                    <a:pt x="171" y="50"/>
                    <a:pt x="752" y="301"/>
                    <a:pt x="742" y="1103"/>
                  </a:cubicBezTo>
                  <a:cubicBezTo>
                    <a:pt x="712" y="2026"/>
                    <a:pt x="652" y="2176"/>
                    <a:pt x="913" y="2517"/>
                  </a:cubicBezTo>
                  <a:cubicBezTo>
                    <a:pt x="1163" y="2848"/>
                    <a:pt x="2286" y="3369"/>
                    <a:pt x="2286" y="3379"/>
                  </a:cubicBezTo>
                  <a:cubicBezTo>
                    <a:pt x="2286" y="3369"/>
                    <a:pt x="1163" y="2817"/>
                    <a:pt x="1243" y="1905"/>
                  </a:cubicBezTo>
                  <a:cubicBezTo>
                    <a:pt x="1314" y="1013"/>
                    <a:pt x="1334" y="31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" name="Google Shape;116;p7">
              <a:extLst>
                <a:ext uri="{FF2B5EF4-FFF2-40B4-BE49-F238E27FC236}">
                  <a16:creationId xmlns:a16="http://schemas.microsoft.com/office/drawing/2014/main" id="{E6D41BC0-46C1-70A4-372A-C0F234046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729" y="-891869"/>
              <a:ext cx="133576" cy="158462"/>
            </a:xfrm>
            <a:custGeom>
              <a:avLst/>
              <a:gdLst>
                <a:gd name="T0" fmla="*/ 1 w 2367"/>
                <a:gd name="T1" fmla="*/ 0 h 2808"/>
                <a:gd name="T2" fmla="*/ 763 w 2367"/>
                <a:gd name="T3" fmla="*/ 903 h 2808"/>
                <a:gd name="T4" fmla="*/ 833 w 2367"/>
                <a:gd name="T5" fmla="*/ 1955 h 2808"/>
                <a:gd name="T6" fmla="*/ 1144 w 2367"/>
                <a:gd name="T7" fmla="*/ 2136 h 2808"/>
                <a:gd name="T8" fmla="*/ 994 w 2367"/>
                <a:gd name="T9" fmla="*/ 2116 h 2808"/>
                <a:gd name="T10" fmla="*/ 994 w 2367"/>
                <a:gd name="T11" fmla="*/ 2116 h 2808"/>
                <a:gd name="T12" fmla="*/ 1536 w 2367"/>
                <a:gd name="T13" fmla="*/ 2437 h 2808"/>
                <a:gd name="T14" fmla="*/ 1536 w 2367"/>
                <a:gd name="T15" fmla="*/ 2437 h 2808"/>
                <a:gd name="T16" fmla="*/ 1505 w 2367"/>
                <a:gd name="T17" fmla="*/ 2427 h 2808"/>
                <a:gd name="T18" fmla="*/ 1505 w 2367"/>
                <a:gd name="T19" fmla="*/ 2427 h 2808"/>
                <a:gd name="T20" fmla="*/ 1545 w 2367"/>
                <a:gd name="T21" fmla="*/ 2447 h 2808"/>
                <a:gd name="T22" fmla="*/ 1545 w 2367"/>
                <a:gd name="T23" fmla="*/ 2447 h 2808"/>
                <a:gd name="T24" fmla="*/ 1545 w 2367"/>
                <a:gd name="T25" fmla="*/ 2447 h 2808"/>
                <a:gd name="T26" fmla="*/ 1545 w 2367"/>
                <a:gd name="T27" fmla="*/ 2447 h 2808"/>
                <a:gd name="T28" fmla="*/ 1545 w 2367"/>
                <a:gd name="T29" fmla="*/ 2447 h 2808"/>
                <a:gd name="T30" fmla="*/ 1916 w 2367"/>
                <a:gd name="T31" fmla="*/ 2637 h 2808"/>
                <a:gd name="T32" fmla="*/ 2367 w 2367"/>
                <a:gd name="T33" fmla="*/ 2808 h 2808"/>
                <a:gd name="T34" fmla="*/ 1284 w 2367"/>
                <a:gd name="T35" fmla="*/ 1574 h 2808"/>
                <a:gd name="T36" fmla="*/ 1 w 2367"/>
                <a:gd name="T37" fmla="*/ 0 h 2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67" h="2808" extrusionOk="0">
                  <a:moveTo>
                    <a:pt x="1" y="0"/>
                  </a:moveTo>
                  <a:cubicBezTo>
                    <a:pt x="192" y="30"/>
                    <a:pt x="763" y="201"/>
                    <a:pt x="763" y="903"/>
                  </a:cubicBezTo>
                  <a:cubicBezTo>
                    <a:pt x="773" y="1524"/>
                    <a:pt x="733" y="1755"/>
                    <a:pt x="833" y="1955"/>
                  </a:cubicBezTo>
                  <a:cubicBezTo>
                    <a:pt x="1003" y="2086"/>
                    <a:pt x="1144" y="2136"/>
                    <a:pt x="1144" y="2136"/>
                  </a:cubicBezTo>
                  <a:cubicBezTo>
                    <a:pt x="1144" y="2136"/>
                    <a:pt x="1094" y="2136"/>
                    <a:pt x="994" y="2116"/>
                  </a:cubicBezTo>
                  <a:cubicBezTo>
                    <a:pt x="1270" y="2214"/>
                    <a:pt x="1491" y="2391"/>
                    <a:pt x="1536" y="2437"/>
                  </a:cubicBezTo>
                  <a:cubicBezTo>
                    <a:pt x="1530" y="2434"/>
                    <a:pt x="1520" y="2432"/>
                    <a:pt x="1505" y="2427"/>
                  </a:cubicBezTo>
                  <a:cubicBezTo>
                    <a:pt x="1518" y="2433"/>
                    <a:pt x="1531" y="2440"/>
                    <a:pt x="1545" y="2447"/>
                  </a:cubicBezTo>
                  <a:cubicBezTo>
                    <a:pt x="1545" y="2447"/>
                    <a:pt x="1545" y="2447"/>
                    <a:pt x="1545" y="2447"/>
                  </a:cubicBezTo>
                  <a:cubicBezTo>
                    <a:pt x="1545" y="2447"/>
                    <a:pt x="1545" y="2447"/>
                    <a:pt x="1545" y="2447"/>
                  </a:cubicBezTo>
                  <a:cubicBezTo>
                    <a:pt x="1656" y="2502"/>
                    <a:pt x="1782" y="2565"/>
                    <a:pt x="1916" y="2637"/>
                  </a:cubicBezTo>
                  <a:cubicBezTo>
                    <a:pt x="2166" y="2737"/>
                    <a:pt x="2367" y="2808"/>
                    <a:pt x="2367" y="2808"/>
                  </a:cubicBezTo>
                  <a:cubicBezTo>
                    <a:pt x="2367" y="2797"/>
                    <a:pt x="1234" y="2387"/>
                    <a:pt x="1284" y="1574"/>
                  </a:cubicBezTo>
                  <a:cubicBezTo>
                    <a:pt x="1335" y="783"/>
                    <a:pt x="1335" y="16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4" name="Google Shape;117;p7">
              <a:extLst>
                <a:ext uri="{FF2B5EF4-FFF2-40B4-BE49-F238E27FC236}">
                  <a16:creationId xmlns:a16="http://schemas.microsoft.com/office/drawing/2014/main" id="{74A44395-E341-B713-0776-18C847545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557" y="-696891"/>
              <a:ext cx="231486" cy="99490"/>
            </a:xfrm>
            <a:custGeom>
              <a:avLst/>
              <a:gdLst>
                <a:gd name="T0" fmla="*/ 3027 w 4102"/>
                <a:gd name="T1" fmla="*/ 1 h 1763"/>
                <a:gd name="T2" fmla="*/ 2477 w 4102"/>
                <a:gd name="T3" fmla="*/ 135 h 1763"/>
                <a:gd name="T4" fmla="*/ 1575 w 4102"/>
                <a:gd name="T5" fmla="*/ 1077 h 1763"/>
                <a:gd name="T6" fmla="*/ 187 w 4102"/>
                <a:gd name="T7" fmla="*/ 1511 h 1763"/>
                <a:gd name="T8" fmla="*/ 7 w 4102"/>
                <a:gd name="T9" fmla="*/ 1507 h 1763"/>
                <a:gd name="T10" fmla="*/ 0 w 4102"/>
                <a:gd name="T11" fmla="*/ 1508 h 1763"/>
                <a:gd name="T12" fmla="*/ 950 w 4102"/>
                <a:gd name="T13" fmla="*/ 1763 h 1763"/>
                <a:gd name="T14" fmla="*/ 1063 w 4102"/>
                <a:gd name="T15" fmla="*/ 1759 h 1763"/>
                <a:gd name="T16" fmla="*/ 2637 w 4102"/>
                <a:gd name="T17" fmla="*/ 606 h 1763"/>
                <a:gd name="T18" fmla="*/ 3659 w 4102"/>
                <a:gd name="T19" fmla="*/ 274 h 1763"/>
                <a:gd name="T20" fmla="*/ 4101 w 4102"/>
                <a:gd name="T21" fmla="*/ 305 h 1763"/>
                <a:gd name="T22" fmla="*/ 3770 w 4102"/>
                <a:gd name="T23" fmla="*/ 144 h 1763"/>
                <a:gd name="T24" fmla="*/ 3027 w 4102"/>
                <a:gd name="T25" fmla="*/ 1 h 1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02" h="1763" extrusionOk="0">
                  <a:moveTo>
                    <a:pt x="3027" y="1"/>
                  </a:moveTo>
                  <a:cubicBezTo>
                    <a:pt x="2834" y="1"/>
                    <a:pt x="2642" y="37"/>
                    <a:pt x="2477" y="135"/>
                  </a:cubicBezTo>
                  <a:cubicBezTo>
                    <a:pt x="2186" y="305"/>
                    <a:pt x="2146" y="536"/>
                    <a:pt x="1575" y="1077"/>
                  </a:cubicBezTo>
                  <a:cubicBezTo>
                    <a:pt x="1155" y="1467"/>
                    <a:pt x="505" y="1511"/>
                    <a:pt x="187" y="1511"/>
                  </a:cubicBezTo>
                  <a:cubicBezTo>
                    <a:pt x="92" y="1511"/>
                    <a:pt x="27" y="1507"/>
                    <a:pt x="7" y="1507"/>
                  </a:cubicBezTo>
                  <a:cubicBezTo>
                    <a:pt x="2" y="1507"/>
                    <a:pt x="0" y="1508"/>
                    <a:pt x="0" y="1508"/>
                  </a:cubicBezTo>
                  <a:cubicBezTo>
                    <a:pt x="0" y="1508"/>
                    <a:pt x="413" y="1763"/>
                    <a:pt x="950" y="1763"/>
                  </a:cubicBezTo>
                  <a:cubicBezTo>
                    <a:pt x="987" y="1763"/>
                    <a:pt x="1025" y="1762"/>
                    <a:pt x="1063" y="1759"/>
                  </a:cubicBezTo>
                  <a:cubicBezTo>
                    <a:pt x="1715" y="1709"/>
                    <a:pt x="2256" y="1077"/>
                    <a:pt x="2637" y="606"/>
                  </a:cubicBezTo>
                  <a:cubicBezTo>
                    <a:pt x="2848" y="336"/>
                    <a:pt x="3299" y="274"/>
                    <a:pt x="3659" y="274"/>
                  </a:cubicBezTo>
                  <a:cubicBezTo>
                    <a:pt x="3848" y="274"/>
                    <a:pt x="4011" y="291"/>
                    <a:pt x="4101" y="305"/>
                  </a:cubicBezTo>
                  <a:cubicBezTo>
                    <a:pt x="3991" y="245"/>
                    <a:pt x="3881" y="195"/>
                    <a:pt x="3770" y="144"/>
                  </a:cubicBezTo>
                  <a:cubicBezTo>
                    <a:pt x="3561" y="69"/>
                    <a:pt x="3293" y="1"/>
                    <a:pt x="30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5" name="Google Shape;118;p7">
              <a:extLst>
                <a:ext uri="{FF2B5EF4-FFF2-40B4-BE49-F238E27FC236}">
                  <a16:creationId xmlns:a16="http://schemas.microsoft.com/office/drawing/2014/main" id="{601F4F87-83BC-6D4F-D76B-5647B1F9D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167" y="-776011"/>
              <a:ext cx="159027" cy="64446"/>
            </a:xfrm>
            <a:custGeom>
              <a:avLst/>
              <a:gdLst>
                <a:gd name="T0" fmla="*/ 2125 w 2818"/>
                <a:gd name="T1" fmla="*/ 0 h 1142"/>
                <a:gd name="T2" fmla="*/ 1895 w 2818"/>
                <a:gd name="T3" fmla="*/ 43 h 1142"/>
                <a:gd name="T4" fmla="*/ 1093 w 2818"/>
                <a:gd name="T5" fmla="*/ 675 h 1142"/>
                <a:gd name="T6" fmla="*/ 516 w 2818"/>
                <a:gd name="T7" fmla="*/ 847 h 1142"/>
                <a:gd name="T8" fmla="*/ 0 w 2818"/>
                <a:gd name="T9" fmla="*/ 744 h 1142"/>
                <a:gd name="T10" fmla="*/ 0 w 2818"/>
                <a:gd name="T11" fmla="*/ 744 h 1142"/>
                <a:gd name="T12" fmla="*/ 612 w 2818"/>
                <a:gd name="T13" fmla="*/ 1136 h 1142"/>
                <a:gd name="T14" fmla="*/ 695 w 2818"/>
                <a:gd name="T15" fmla="*/ 1141 h 1142"/>
                <a:gd name="T16" fmla="*/ 1895 w 2818"/>
                <a:gd name="T17" fmla="*/ 444 h 1142"/>
                <a:gd name="T18" fmla="*/ 2398 w 2818"/>
                <a:gd name="T19" fmla="*/ 279 h 1142"/>
                <a:gd name="T20" fmla="*/ 2818 w 2818"/>
                <a:gd name="T21" fmla="*/ 334 h 1142"/>
                <a:gd name="T22" fmla="*/ 2446 w 2818"/>
                <a:gd name="T23" fmla="*/ 93 h 1142"/>
                <a:gd name="T24" fmla="*/ 2337 w 2818"/>
                <a:gd name="T25" fmla="*/ 33 h 1142"/>
                <a:gd name="T26" fmla="*/ 2276 w 2818"/>
                <a:gd name="T27" fmla="*/ 13 h 1142"/>
                <a:gd name="T28" fmla="*/ 2125 w 2818"/>
                <a:gd name="T29" fmla="*/ 0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18" h="1142" extrusionOk="0">
                  <a:moveTo>
                    <a:pt x="2125" y="0"/>
                  </a:moveTo>
                  <a:cubicBezTo>
                    <a:pt x="2046" y="0"/>
                    <a:pt x="1969" y="12"/>
                    <a:pt x="1895" y="43"/>
                  </a:cubicBezTo>
                  <a:cubicBezTo>
                    <a:pt x="1655" y="143"/>
                    <a:pt x="1575" y="323"/>
                    <a:pt x="1093" y="675"/>
                  </a:cubicBezTo>
                  <a:cubicBezTo>
                    <a:pt x="903" y="806"/>
                    <a:pt x="697" y="847"/>
                    <a:pt x="516" y="847"/>
                  </a:cubicBezTo>
                  <a:cubicBezTo>
                    <a:pt x="227" y="847"/>
                    <a:pt x="0" y="744"/>
                    <a:pt x="0" y="744"/>
                  </a:cubicBezTo>
                  <a:cubicBezTo>
                    <a:pt x="0" y="744"/>
                    <a:pt x="231" y="1085"/>
                    <a:pt x="612" y="1136"/>
                  </a:cubicBezTo>
                  <a:cubicBezTo>
                    <a:pt x="639" y="1140"/>
                    <a:pt x="667" y="1141"/>
                    <a:pt x="695" y="1141"/>
                  </a:cubicBezTo>
                  <a:cubicBezTo>
                    <a:pt x="1106" y="1141"/>
                    <a:pt x="1566" y="744"/>
                    <a:pt x="1895" y="444"/>
                  </a:cubicBezTo>
                  <a:cubicBezTo>
                    <a:pt x="2026" y="318"/>
                    <a:pt x="2214" y="279"/>
                    <a:pt x="2398" y="279"/>
                  </a:cubicBezTo>
                  <a:cubicBezTo>
                    <a:pt x="2552" y="279"/>
                    <a:pt x="2703" y="306"/>
                    <a:pt x="2818" y="334"/>
                  </a:cubicBezTo>
                  <a:cubicBezTo>
                    <a:pt x="2657" y="253"/>
                    <a:pt x="2517" y="173"/>
                    <a:pt x="2446" y="93"/>
                  </a:cubicBezTo>
                  <a:cubicBezTo>
                    <a:pt x="2397" y="73"/>
                    <a:pt x="2366" y="53"/>
                    <a:pt x="2337" y="33"/>
                  </a:cubicBezTo>
                  <a:cubicBezTo>
                    <a:pt x="2316" y="22"/>
                    <a:pt x="2296" y="22"/>
                    <a:pt x="2276" y="13"/>
                  </a:cubicBezTo>
                  <a:cubicBezTo>
                    <a:pt x="2226" y="5"/>
                    <a:pt x="2175" y="0"/>
                    <a:pt x="2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6" name="Google Shape;119;p7">
              <a:extLst>
                <a:ext uri="{FF2B5EF4-FFF2-40B4-BE49-F238E27FC236}">
                  <a16:creationId xmlns:a16="http://schemas.microsoft.com/office/drawing/2014/main" id="{212FAC6D-9EEE-4427-23CF-B1FB68E08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855" y="-719408"/>
              <a:ext cx="216814" cy="77369"/>
            </a:xfrm>
            <a:custGeom>
              <a:avLst/>
              <a:gdLst>
                <a:gd name="T0" fmla="*/ 3053 w 3842"/>
                <a:gd name="T1" fmla="*/ 1 h 1371"/>
                <a:gd name="T2" fmla="*/ 2628 w 3842"/>
                <a:gd name="T3" fmla="*/ 73 h 1371"/>
                <a:gd name="T4" fmla="*/ 1445 w 3842"/>
                <a:gd name="T5" fmla="*/ 935 h 1371"/>
                <a:gd name="T6" fmla="*/ 773 w 3842"/>
                <a:gd name="T7" fmla="*/ 1094 h 1371"/>
                <a:gd name="T8" fmla="*/ 1 w 3842"/>
                <a:gd name="T9" fmla="*/ 965 h 1371"/>
                <a:gd name="T10" fmla="*/ 1 w 3842"/>
                <a:gd name="T11" fmla="*/ 965 h 1371"/>
                <a:gd name="T12" fmla="*/ 1106 w 3842"/>
                <a:gd name="T13" fmla="*/ 1370 h 1371"/>
                <a:gd name="T14" fmla="*/ 2307 w 3842"/>
                <a:gd name="T15" fmla="*/ 704 h 1371"/>
                <a:gd name="T16" fmla="*/ 3841 w 3842"/>
                <a:gd name="T17" fmla="*/ 153 h 1371"/>
                <a:gd name="T18" fmla="*/ 3781 w 3842"/>
                <a:gd name="T19" fmla="*/ 122 h 1371"/>
                <a:gd name="T20" fmla="*/ 3053 w 3842"/>
                <a:gd name="T21" fmla="*/ 1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2" h="1371" extrusionOk="0">
                  <a:moveTo>
                    <a:pt x="3053" y="1"/>
                  </a:moveTo>
                  <a:cubicBezTo>
                    <a:pt x="2907" y="1"/>
                    <a:pt x="2759" y="20"/>
                    <a:pt x="2628" y="73"/>
                  </a:cubicBezTo>
                  <a:cubicBezTo>
                    <a:pt x="2126" y="283"/>
                    <a:pt x="2017" y="584"/>
                    <a:pt x="1445" y="935"/>
                  </a:cubicBezTo>
                  <a:cubicBezTo>
                    <a:pt x="1239" y="1055"/>
                    <a:pt x="998" y="1094"/>
                    <a:pt x="773" y="1094"/>
                  </a:cubicBezTo>
                  <a:cubicBezTo>
                    <a:pt x="361" y="1094"/>
                    <a:pt x="1" y="965"/>
                    <a:pt x="1" y="965"/>
                  </a:cubicBezTo>
                  <a:cubicBezTo>
                    <a:pt x="448" y="1255"/>
                    <a:pt x="804" y="1370"/>
                    <a:pt x="1106" y="1370"/>
                  </a:cubicBezTo>
                  <a:cubicBezTo>
                    <a:pt x="1598" y="1370"/>
                    <a:pt x="1947" y="1064"/>
                    <a:pt x="2307" y="704"/>
                  </a:cubicBezTo>
                  <a:cubicBezTo>
                    <a:pt x="2848" y="173"/>
                    <a:pt x="3691" y="153"/>
                    <a:pt x="3841" y="153"/>
                  </a:cubicBezTo>
                  <a:lnTo>
                    <a:pt x="3781" y="122"/>
                  </a:lnTo>
                  <a:cubicBezTo>
                    <a:pt x="3646" y="82"/>
                    <a:pt x="3353" y="1"/>
                    <a:pt x="30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7" name="Google Shape;120;p7">
              <a:extLst>
                <a:ext uri="{FF2B5EF4-FFF2-40B4-BE49-F238E27FC236}">
                  <a16:creationId xmlns:a16="http://schemas.microsoft.com/office/drawing/2014/main" id="{E3FA2B8D-DF67-AAB1-7011-34D46B6E6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022" y="-877478"/>
              <a:ext cx="86850" cy="103892"/>
            </a:xfrm>
            <a:custGeom>
              <a:avLst/>
              <a:gdLst>
                <a:gd name="T0" fmla="*/ 205 w 1539"/>
                <a:gd name="T1" fmla="*/ 1 h 1841"/>
                <a:gd name="T2" fmla="*/ 5 w 1539"/>
                <a:gd name="T3" fmla="*/ 16 h 1841"/>
                <a:gd name="T4" fmla="*/ 716 w 1539"/>
                <a:gd name="T5" fmla="*/ 1239 h 1841"/>
                <a:gd name="T6" fmla="*/ 1097 w 1539"/>
                <a:gd name="T7" fmla="*/ 1650 h 1841"/>
                <a:gd name="T8" fmla="*/ 1288 w 1539"/>
                <a:gd name="T9" fmla="*/ 1711 h 1841"/>
                <a:gd name="T10" fmla="*/ 1177 w 1539"/>
                <a:gd name="T11" fmla="*/ 1700 h 1841"/>
                <a:gd name="T12" fmla="*/ 1197 w 1539"/>
                <a:gd name="T13" fmla="*/ 1711 h 1841"/>
                <a:gd name="T14" fmla="*/ 1318 w 1539"/>
                <a:gd name="T15" fmla="*/ 1751 h 1841"/>
                <a:gd name="T16" fmla="*/ 1438 w 1539"/>
                <a:gd name="T17" fmla="*/ 1791 h 1841"/>
                <a:gd name="T18" fmla="*/ 1518 w 1539"/>
                <a:gd name="T19" fmla="*/ 1831 h 1841"/>
                <a:gd name="T20" fmla="*/ 1531 w 1539"/>
                <a:gd name="T21" fmla="*/ 1832 h 1841"/>
                <a:gd name="T22" fmla="*/ 1531 w 1539"/>
                <a:gd name="T23" fmla="*/ 1832 h 1841"/>
                <a:gd name="T24" fmla="*/ 1448 w 1539"/>
                <a:gd name="T25" fmla="*/ 1700 h 1841"/>
                <a:gd name="T26" fmla="*/ 1157 w 1539"/>
                <a:gd name="T27" fmla="*/ 1390 h 1841"/>
                <a:gd name="T28" fmla="*/ 867 w 1539"/>
                <a:gd name="T29" fmla="*/ 337 h 1841"/>
                <a:gd name="T30" fmla="*/ 205 w 1539"/>
                <a:gd name="T31" fmla="*/ 1 h 1841"/>
                <a:gd name="T32" fmla="*/ 1531 w 1539"/>
                <a:gd name="T33" fmla="*/ 1832 h 1841"/>
                <a:gd name="T34" fmla="*/ 1538 w 1539"/>
                <a:gd name="T35" fmla="*/ 1841 h 1841"/>
                <a:gd name="T36" fmla="*/ 1531 w 1539"/>
                <a:gd name="T37" fmla="*/ 1832 h 1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39" h="1841" extrusionOk="0">
                  <a:moveTo>
                    <a:pt x="205" y="1"/>
                  </a:moveTo>
                  <a:cubicBezTo>
                    <a:pt x="86" y="1"/>
                    <a:pt x="1" y="16"/>
                    <a:pt x="5" y="16"/>
                  </a:cubicBezTo>
                  <a:cubicBezTo>
                    <a:pt x="807" y="327"/>
                    <a:pt x="435" y="648"/>
                    <a:pt x="716" y="1239"/>
                  </a:cubicBezTo>
                  <a:cubicBezTo>
                    <a:pt x="807" y="1430"/>
                    <a:pt x="947" y="1560"/>
                    <a:pt x="1097" y="1650"/>
                  </a:cubicBezTo>
                  <a:cubicBezTo>
                    <a:pt x="1217" y="1691"/>
                    <a:pt x="1288" y="1711"/>
                    <a:pt x="1288" y="1711"/>
                  </a:cubicBezTo>
                  <a:cubicBezTo>
                    <a:pt x="1248" y="1711"/>
                    <a:pt x="1217" y="1700"/>
                    <a:pt x="1177" y="1700"/>
                  </a:cubicBezTo>
                  <a:cubicBezTo>
                    <a:pt x="1188" y="1700"/>
                    <a:pt x="1197" y="1711"/>
                    <a:pt x="1197" y="1711"/>
                  </a:cubicBezTo>
                  <a:cubicBezTo>
                    <a:pt x="1237" y="1720"/>
                    <a:pt x="1288" y="1731"/>
                    <a:pt x="1318" y="1751"/>
                  </a:cubicBezTo>
                  <a:cubicBezTo>
                    <a:pt x="1368" y="1760"/>
                    <a:pt x="1408" y="1780"/>
                    <a:pt x="1438" y="1791"/>
                  </a:cubicBezTo>
                  <a:cubicBezTo>
                    <a:pt x="1468" y="1811"/>
                    <a:pt x="1498" y="1820"/>
                    <a:pt x="1518" y="1831"/>
                  </a:cubicBezTo>
                  <a:cubicBezTo>
                    <a:pt x="1523" y="1831"/>
                    <a:pt x="1528" y="1831"/>
                    <a:pt x="1531" y="1832"/>
                  </a:cubicBezTo>
                  <a:cubicBezTo>
                    <a:pt x="1495" y="1785"/>
                    <a:pt x="1467" y="1738"/>
                    <a:pt x="1448" y="1700"/>
                  </a:cubicBezTo>
                  <a:cubicBezTo>
                    <a:pt x="1348" y="1620"/>
                    <a:pt x="1248" y="1520"/>
                    <a:pt x="1157" y="1390"/>
                  </a:cubicBezTo>
                  <a:cubicBezTo>
                    <a:pt x="867" y="938"/>
                    <a:pt x="1037" y="778"/>
                    <a:pt x="867" y="337"/>
                  </a:cubicBezTo>
                  <a:cubicBezTo>
                    <a:pt x="756" y="51"/>
                    <a:pt x="423" y="1"/>
                    <a:pt x="205" y="1"/>
                  </a:cubicBezTo>
                  <a:close/>
                  <a:moveTo>
                    <a:pt x="1531" y="1832"/>
                  </a:moveTo>
                  <a:cubicBezTo>
                    <a:pt x="1534" y="1835"/>
                    <a:pt x="1536" y="1838"/>
                    <a:pt x="1538" y="1841"/>
                  </a:cubicBezTo>
                  <a:cubicBezTo>
                    <a:pt x="1538" y="1835"/>
                    <a:pt x="1536" y="1833"/>
                    <a:pt x="1531" y="183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8" name="Google Shape;121;p7">
              <a:extLst>
                <a:ext uri="{FF2B5EF4-FFF2-40B4-BE49-F238E27FC236}">
                  <a16:creationId xmlns:a16="http://schemas.microsoft.com/office/drawing/2014/main" id="{FBC98224-B25A-DE1B-62BC-5922A4CB5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695" y="-801349"/>
              <a:ext cx="141476" cy="50733"/>
            </a:xfrm>
            <a:custGeom>
              <a:avLst/>
              <a:gdLst>
                <a:gd name="T0" fmla="*/ 0 w 2507"/>
                <a:gd name="T1" fmla="*/ 1 h 899"/>
                <a:gd name="T2" fmla="*/ 0 w 2507"/>
                <a:gd name="T3" fmla="*/ 1 h 899"/>
                <a:gd name="T4" fmla="*/ 876 w 2507"/>
                <a:gd name="T5" fmla="*/ 899 h 899"/>
                <a:gd name="T6" fmla="*/ 1524 w 2507"/>
                <a:gd name="T7" fmla="*/ 682 h 899"/>
                <a:gd name="T8" fmla="*/ 2285 w 2507"/>
                <a:gd name="T9" fmla="*/ 436 h 899"/>
                <a:gd name="T10" fmla="*/ 2497 w 2507"/>
                <a:gd name="T11" fmla="*/ 462 h 899"/>
                <a:gd name="T12" fmla="*/ 2507 w 2507"/>
                <a:gd name="T13" fmla="*/ 462 h 899"/>
                <a:gd name="T14" fmla="*/ 2266 w 2507"/>
                <a:gd name="T15" fmla="*/ 362 h 899"/>
                <a:gd name="T16" fmla="*/ 2016 w 2507"/>
                <a:gd name="T17" fmla="*/ 338 h 899"/>
                <a:gd name="T18" fmla="*/ 1063 w 2507"/>
                <a:gd name="T19" fmla="*/ 502 h 899"/>
                <a:gd name="T20" fmla="*/ 945 w 2507"/>
                <a:gd name="T21" fmla="*/ 515 h 899"/>
                <a:gd name="T22" fmla="*/ 0 w 2507"/>
                <a:gd name="T23" fmla="*/ 1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07" h="899" extrusionOk="0">
                  <a:moveTo>
                    <a:pt x="0" y="1"/>
                  </a:moveTo>
                  <a:lnTo>
                    <a:pt x="0" y="1"/>
                  </a:lnTo>
                  <a:cubicBezTo>
                    <a:pt x="222" y="699"/>
                    <a:pt x="557" y="899"/>
                    <a:pt x="876" y="899"/>
                  </a:cubicBezTo>
                  <a:cubicBezTo>
                    <a:pt x="1120" y="899"/>
                    <a:pt x="1355" y="782"/>
                    <a:pt x="1524" y="682"/>
                  </a:cubicBezTo>
                  <a:cubicBezTo>
                    <a:pt x="1847" y="493"/>
                    <a:pt x="2096" y="436"/>
                    <a:pt x="2285" y="436"/>
                  </a:cubicBezTo>
                  <a:cubicBezTo>
                    <a:pt x="2366" y="436"/>
                    <a:pt x="2437" y="447"/>
                    <a:pt x="2497" y="462"/>
                  </a:cubicBezTo>
                  <a:lnTo>
                    <a:pt x="2507" y="462"/>
                  </a:lnTo>
                  <a:cubicBezTo>
                    <a:pt x="2437" y="442"/>
                    <a:pt x="2357" y="411"/>
                    <a:pt x="2266" y="362"/>
                  </a:cubicBezTo>
                  <a:cubicBezTo>
                    <a:pt x="2187" y="345"/>
                    <a:pt x="2104" y="338"/>
                    <a:pt x="2016" y="338"/>
                  </a:cubicBezTo>
                  <a:cubicBezTo>
                    <a:pt x="1726" y="338"/>
                    <a:pt x="1395" y="417"/>
                    <a:pt x="1063" y="502"/>
                  </a:cubicBezTo>
                  <a:cubicBezTo>
                    <a:pt x="1024" y="511"/>
                    <a:pt x="985" y="515"/>
                    <a:pt x="945" y="515"/>
                  </a:cubicBezTo>
                  <a:cubicBezTo>
                    <a:pt x="499" y="515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" name="Google Shape;122;p7">
              <a:extLst>
                <a:ext uri="{FF2B5EF4-FFF2-40B4-BE49-F238E27FC236}">
                  <a16:creationId xmlns:a16="http://schemas.microsoft.com/office/drawing/2014/main" id="{B32DB693-D6D6-3FDC-6776-53EEC4DB5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381" y="-773641"/>
              <a:ext cx="6828" cy="5192"/>
            </a:xfrm>
            <a:custGeom>
              <a:avLst/>
              <a:gdLst>
                <a:gd name="T0" fmla="*/ 1 w 121"/>
                <a:gd name="T1" fmla="*/ 1 h 92"/>
                <a:gd name="T2" fmla="*/ 1 w 121"/>
                <a:gd name="T3" fmla="*/ 1 h 92"/>
                <a:gd name="T4" fmla="*/ 21 w 121"/>
                <a:gd name="T5" fmla="*/ 31 h 92"/>
                <a:gd name="T6" fmla="*/ 111 w 121"/>
                <a:gd name="T7" fmla="*/ 91 h 92"/>
                <a:gd name="T8" fmla="*/ 1 w 121"/>
                <a:gd name="T9" fmla="*/ 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92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11"/>
                    <a:pt x="10" y="21"/>
                    <a:pt x="21" y="31"/>
                  </a:cubicBezTo>
                  <a:cubicBezTo>
                    <a:pt x="70" y="51"/>
                    <a:pt x="101" y="81"/>
                    <a:pt x="111" y="91"/>
                  </a:cubicBezTo>
                  <a:cubicBezTo>
                    <a:pt x="111" y="81"/>
                    <a:pt x="121" y="6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" name="Google Shape;123;p7">
              <a:extLst>
                <a:ext uri="{FF2B5EF4-FFF2-40B4-BE49-F238E27FC236}">
                  <a16:creationId xmlns:a16="http://schemas.microsoft.com/office/drawing/2014/main" id="{7010BC26-9899-C081-1535-A7C4BB8D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867" y="-774769"/>
              <a:ext cx="4571" cy="1185"/>
            </a:xfrm>
            <a:custGeom>
              <a:avLst/>
              <a:gdLst>
                <a:gd name="T0" fmla="*/ 0 w 81"/>
                <a:gd name="T1" fmla="*/ 0 h 21"/>
                <a:gd name="T2" fmla="*/ 7 w 81"/>
                <a:gd name="T3" fmla="*/ 1 h 21"/>
                <a:gd name="T4" fmla="*/ 7 w 81"/>
                <a:gd name="T5" fmla="*/ 1 h 21"/>
                <a:gd name="T6" fmla="*/ 0 w 81"/>
                <a:gd name="T7" fmla="*/ 0 h 21"/>
                <a:gd name="T8" fmla="*/ 7 w 81"/>
                <a:gd name="T9" fmla="*/ 1 h 21"/>
                <a:gd name="T10" fmla="*/ 10 w 81"/>
                <a:gd name="T11" fmla="*/ 11 h 21"/>
                <a:gd name="T12" fmla="*/ 81 w 81"/>
                <a:gd name="T13" fmla="*/ 21 h 21"/>
                <a:gd name="T14" fmla="*/ 50 w 81"/>
                <a:gd name="T15" fmla="*/ 11 h 21"/>
                <a:gd name="T16" fmla="*/ 7 w 81"/>
                <a:gd name="T17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" h="21" extrusionOk="0">
                  <a:moveTo>
                    <a:pt x="0" y="0"/>
                  </a:moveTo>
                  <a:cubicBezTo>
                    <a:pt x="3" y="0"/>
                    <a:pt x="5" y="1"/>
                    <a:pt x="7" y="1"/>
                  </a:cubicBezTo>
                  <a:cubicBezTo>
                    <a:pt x="6" y="0"/>
                    <a:pt x="4" y="0"/>
                    <a:pt x="0" y="0"/>
                  </a:cubicBezTo>
                  <a:close/>
                  <a:moveTo>
                    <a:pt x="7" y="1"/>
                  </a:moveTo>
                  <a:cubicBezTo>
                    <a:pt x="10" y="2"/>
                    <a:pt x="10" y="4"/>
                    <a:pt x="10" y="11"/>
                  </a:cubicBezTo>
                  <a:cubicBezTo>
                    <a:pt x="41" y="11"/>
                    <a:pt x="61" y="21"/>
                    <a:pt x="81" y="21"/>
                  </a:cubicBezTo>
                  <a:cubicBezTo>
                    <a:pt x="70" y="21"/>
                    <a:pt x="61" y="11"/>
                    <a:pt x="50" y="11"/>
                  </a:cubicBezTo>
                  <a:cubicBezTo>
                    <a:pt x="42" y="11"/>
                    <a:pt x="25" y="3"/>
                    <a:pt x="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1" name="Google Shape;124;p7">
              <a:extLst>
                <a:ext uri="{FF2B5EF4-FFF2-40B4-BE49-F238E27FC236}">
                  <a16:creationId xmlns:a16="http://schemas.microsoft.com/office/drawing/2014/main" id="{C2C0CB55-BDCE-2AEA-DBF9-7A10C79CA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709" y="-864668"/>
              <a:ext cx="143790" cy="83182"/>
            </a:xfrm>
            <a:custGeom>
              <a:avLst/>
              <a:gdLst>
                <a:gd name="T0" fmla="*/ 719 w 2548"/>
                <a:gd name="T1" fmla="*/ 0 h 1474"/>
                <a:gd name="T2" fmla="*/ 1 w 2548"/>
                <a:gd name="T3" fmla="*/ 190 h 1474"/>
                <a:gd name="T4" fmla="*/ 181 w 2548"/>
                <a:gd name="T5" fmla="*/ 175 h 1474"/>
                <a:gd name="T6" fmla="*/ 994 w 2548"/>
                <a:gd name="T7" fmla="*/ 571 h 1474"/>
                <a:gd name="T8" fmla="*/ 2547 w 2548"/>
                <a:gd name="T9" fmla="*/ 1473 h 1474"/>
                <a:gd name="T10" fmla="*/ 2467 w 2548"/>
                <a:gd name="T11" fmla="*/ 1423 h 1474"/>
                <a:gd name="T12" fmla="*/ 1424 w 2548"/>
                <a:gd name="T13" fmla="*/ 471 h 1474"/>
                <a:gd name="T14" fmla="*/ 719 w 2548"/>
                <a:gd name="T15" fmla="*/ 0 h 1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48" h="1474" extrusionOk="0">
                  <a:moveTo>
                    <a:pt x="719" y="0"/>
                  </a:moveTo>
                  <a:cubicBezTo>
                    <a:pt x="354" y="0"/>
                    <a:pt x="1" y="178"/>
                    <a:pt x="1" y="190"/>
                  </a:cubicBezTo>
                  <a:cubicBezTo>
                    <a:pt x="1" y="187"/>
                    <a:pt x="74" y="175"/>
                    <a:pt x="181" y="175"/>
                  </a:cubicBezTo>
                  <a:cubicBezTo>
                    <a:pt x="419" y="175"/>
                    <a:pt x="828" y="233"/>
                    <a:pt x="994" y="571"/>
                  </a:cubicBezTo>
                  <a:cubicBezTo>
                    <a:pt x="1244" y="1072"/>
                    <a:pt x="954" y="1303"/>
                    <a:pt x="2547" y="1473"/>
                  </a:cubicBezTo>
                  <a:cubicBezTo>
                    <a:pt x="2518" y="1464"/>
                    <a:pt x="2498" y="1443"/>
                    <a:pt x="2467" y="1423"/>
                  </a:cubicBezTo>
                  <a:cubicBezTo>
                    <a:pt x="2177" y="1323"/>
                    <a:pt x="1645" y="1063"/>
                    <a:pt x="1424" y="471"/>
                  </a:cubicBezTo>
                  <a:cubicBezTo>
                    <a:pt x="1285" y="105"/>
                    <a:pt x="999" y="0"/>
                    <a:pt x="7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96" name="Google Shape;125;p7">
            <a:extLst>
              <a:ext uri="{FF2B5EF4-FFF2-40B4-BE49-F238E27FC236}">
                <a16:creationId xmlns:a16="http://schemas.microsoft.com/office/drawing/2014/main" id="{C8796C42-1222-361D-AECD-D0B3AB226782}"/>
              </a:ext>
            </a:extLst>
          </p:cNvPr>
          <p:cNvSpPr>
            <a:spLocks/>
          </p:cNvSpPr>
          <p:nvPr/>
        </p:nvSpPr>
        <p:spPr bwMode="auto">
          <a:xfrm flipH="1">
            <a:off x="3927475" y="5641975"/>
            <a:ext cx="1200150" cy="1155700"/>
          </a:xfrm>
          <a:custGeom>
            <a:avLst/>
            <a:gdLst>
              <a:gd name="T0" fmla="*/ 6478 w 8573"/>
              <a:gd name="T1" fmla="*/ 3610 h 8253"/>
              <a:gd name="T2" fmla="*/ 6447 w 8573"/>
              <a:gd name="T3" fmla="*/ 3179 h 8253"/>
              <a:gd name="T4" fmla="*/ 6718 w 8573"/>
              <a:gd name="T5" fmla="*/ 2849 h 8253"/>
              <a:gd name="T6" fmla="*/ 2597 w 8573"/>
              <a:gd name="T7" fmla="*/ 3339 h 8253"/>
              <a:gd name="T8" fmla="*/ 2417 w 8573"/>
              <a:gd name="T9" fmla="*/ 3711 h 8253"/>
              <a:gd name="T10" fmla="*/ 2296 w 8573"/>
              <a:gd name="T11" fmla="*/ 3109 h 8253"/>
              <a:gd name="T12" fmla="*/ 6026 w 8573"/>
              <a:gd name="T13" fmla="*/ 3290 h 8253"/>
              <a:gd name="T14" fmla="*/ 6026 w 8573"/>
              <a:gd name="T15" fmla="*/ 3931 h 8253"/>
              <a:gd name="T16" fmla="*/ 5605 w 8573"/>
              <a:gd name="T17" fmla="*/ 4693 h 8253"/>
              <a:gd name="T18" fmla="*/ 5384 w 8573"/>
              <a:gd name="T19" fmla="*/ 4272 h 8253"/>
              <a:gd name="T20" fmla="*/ 5815 w 8573"/>
              <a:gd name="T21" fmla="*/ 3248 h 8253"/>
              <a:gd name="T22" fmla="*/ 3510 w 8573"/>
              <a:gd name="T23" fmla="*/ 3229 h 8253"/>
              <a:gd name="T24" fmla="*/ 3928 w 8573"/>
              <a:gd name="T25" fmla="*/ 3393 h 8253"/>
              <a:gd name="T26" fmla="*/ 4502 w 8573"/>
              <a:gd name="T27" fmla="*/ 3420 h 8253"/>
              <a:gd name="T28" fmla="*/ 4573 w 8573"/>
              <a:gd name="T29" fmla="*/ 5235 h 8253"/>
              <a:gd name="T30" fmla="*/ 2989 w 8573"/>
              <a:gd name="T31" fmla="*/ 4823 h 8253"/>
              <a:gd name="T32" fmla="*/ 3339 w 8573"/>
              <a:gd name="T33" fmla="*/ 4282 h 8253"/>
              <a:gd name="T34" fmla="*/ 2989 w 8573"/>
              <a:gd name="T35" fmla="*/ 3350 h 8253"/>
              <a:gd name="T36" fmla="*/ 4068 w 8573"/>
              <a:gd name="T37" fmla="*/ 0 h 8253"/>
              <a:gd name="T38" fmla="*/ 3219 w 8573"/>
              <a:gd name="T39" fmla="*/ 502 h 8253"/>
              <a:gd name="T40" fmla="*/ 2668 w 8573"/>
              <a:gd name="T41" fmla="*/ 984 h 8253"/>
              <a:gd name="T42" fmla="*/ 1735 w 8573"/>
              <a:gd name="T43" fmla="*/ 1706 h 8253"/>
              <a:gd name="T44" fmla="*/ 1096 w 8573"/>
              <a:gd name="T45" fmla="*/ 1975 h 8253"/>
              <a:gd name="T46" fmla="*/ 371 w 8573"/>
              <a:gd name="T47" fmla="*/ 2417 h 8253"/>
              <a:gd name="T48" fmla="*/ 782 w 8573"/>
              <a:gd name="T49" fmla="*/ 2817 h 8253"/>
              <a:gd name="T50" fmla="*/ 1408 w 8573"/>
              <a:gd name="T51" fmla="*/ 3091 h 8253"/>
              <a:gd name="T52" fmla="*/ 1886 w 8573"/>
              <a:gd name="T53" fmla="*/ 3610 h 8253"/>
              <a:gd name="T54" fmla="*/ 1554 w 8573"/>
              <a:gd name="T55" fmla="*/ 3631 h 8253"/>
              <a:gd name="T56" fmla="*/ 953 w 8573"/>
              <a:gd name="T57" fmla="*/ 3740 h 8253"/>
              <a:gd name="T58" fmla="*/ 692 w 8573"/>
              <a:gd name="T59" fmla="*/ 3821 h 8253"/>
              <a:gd name="T60" fmla="*/ 10 w 8573"/>
              <a:gd name="T61" fmla="*/ 4342 h 8253"/>
              <a:gd name="T62" fmla="*/ 853 w 8573"/>
              <a:gd name="T63" fmla="*/ 4863 h 8253"/>
              <a:gd name="T64" fmla="*/ 1434 w 8573"/>
              <a:gd name="T65" fmla="*/ 5154 h 8253"/>
              <a:gd name="T66" fmla="*/ 1976 w 8573"/>
              <a:gd name="T67" fmla="*/ 5154 h 8253"/>
              <a:gd name="T68" fmla="*/ 2497 w 8573"/>
              <a:gd name="T69" fmla="*/ 4923 h 8253"/>
              <a:gd name="T70" fmla="*/ 3329 w 8573"/>
              <a:gd name="T71" fmla="*/ 5656 h 8253"/>
              <a:gd name="T72" fmla="*/ 4602 w 8573"/>
              <a:gd name="T73" fmla="*/ 5926 h 8253"/>
              <a:gd name="T74" fmla="*/ 5264 w 8573"/>
              <a:gd name="T75" fmla="*/ 8232 h 8253"/>
              <a:gd name="T76" fmla="*/ 6247 w 8573"/>
              <a:gd name="T77" fmla="*/ 4794 h 8253"/>
              <a:gd name="T78" fmla="*/ 6586 w 8573"/>
              <a:gd name="T79" fmla="*/ 4849 h 8253"/>
              <a:gd name="T80" fmla="*/ 7049 w 8573"/>
              <a:gd name="T81" fmla="*/ 4934 h 8253"/>
              <a:gd name="T82" fmla="*/ 7405 w 8573"/>
              <a:gd name="T83" fmla="*/ 4996 h 8253"/>
              <a:gd name="T84" fmla="*/ 7951 w 8573"/>
              <a:gd name="T85" fmla="*/ 4743 h 8253"/>
              <a:gd name="T86" fmla="*/ 8252 w 8573"/>
              <a:gd name="T87" fmla="*/ 4493 h 8253"/>
              <a:gd name="T88" fmla="*/ 8111 w 8573"/>
              <a:gd name="T89" fmla="*/ 3751 h 8253"/>
              <a:gd name="T90" fmla="*/ 7370 w 8573"/>
              <a:gd name="T91" fmla="*/ 3330 h 8253"/>
              <a:gd name="T92" fmla="*/ 7099 w 8573"/>
              <a:gd name="T93" fmla="*/ 2668 h 8253"/>
              <a:gd name="T94" fmla="*/ 7346 w 8573"/>
              <a:gd name="T95" fmla="*/ 2636 h 8253"/>
              <a:gd name="T96" fmla="*/ 7911 w 8573"/>
              <a:gd name="T97" fmla="*/ 2457 h 8253"/>
              <a:gd name="T98" fmla="*/ 8272 w 8573"/>
              <a:gd name="T99" fmla="*/ 2227 h 8253"/>
              <a:gd name="T100" fmla="*/ 7681 w 8573"/>
              <a:gd name="T101" fmla="*/ 1635 h 8253"/>
              <a:gd name="T102" fmla="*/ 7079 w 8573"/>
              <a:gd name="T103" fmla="*/ 1254 h 8253"/>
              <a:gd name="T104" fmla="*/ 6507 w 8573"/>
              <a:gd name="T105" fmla="*/ 1024 h 8253"/>
              <a:gd name="T106" fmla="*/ 5906 w 8573"/>
              <a:gd name="T107" fmla="*/ 683 h 8253"/>
              <a:gd name="T108" fmla="*/ 5084 w 8573"/>
              <a:gd name="T109" fmla="*/ 111 h 8253"/>
              <a:gd name="T110" fmla="*/ 4565 w 8573"/>
              <a:gd name="T111" fmla="*/ 257 h 8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573" h="8253" extrusionOk="0">
                <a:moveTo>
                  <a:pt x="6718" y="2849"/>
                </a:moveTo>
                <a:cubicBezTo>
                  <a:pt x="6728" y="2998"/>
                  <a:pt x="6738" y="3159"/>
                  <a:pt x="6748" y="3310"/>
                </a:cubicBezTo>
                <a:cubicBezTo>
                  <a:pt x="6587" y="3319"/>
                  <a:pt x="6467" y="3450"/>
                  <a:pt x="6478" y="3610"/>
                </a:cubicBezTo>
                <a:lnTo>
                  <a:pt x="6478" y="3620"/>
                </a:lnTo>
                <a:cubicBezTo>
                  <a:pt x="6467" y="3620"/>
                  <a:pt x="6467" y="3620"/>
                  <a:pt x="6467" y="3610"/>
                </a:cubicBezTo>
                <a:cubicBezTo>
                  <a:pt x="6458" y="3470"/>
                  <a:pt x="6458" y="3319"/>
                  <a:pt x="6447" y="3179"/>
                </a:cubicBezTo>
                <a:cubicBezTo>
                  <a:pt x="6538" y="3099"/>
                  <a:pt x="6598" y="2989"/>
                  <a:pt x="6608" y="2869"/>
                </a:cubicBezTo>
                <a:lnTo>
                  <a:pt x="6608" y="2858"/>
                </a:lnTo>
                <a:cubicBezTo>
                  <a:pt x="6638" y="2858"/>
                  <a:pt x="6678" y="2858"/>
                  <a:pt x="6718" y="2849"/>
                </a:cubicBezTo>
                <a:close/>
                <a:moveTo>
                  <a:pt x="2296" y="3109"/>
                </a:moveTo>
                <a:cubicBezTo>
                  <a:pt x="2327" y="3129"/>
                  <a:pt x="2357" y="3149"/>
                  <a:pt x="2377" y="3169"/>
                </a:cubicBezTo>
                <a:cubicBezTo>
                  <a:pt x="2437" y="3239"/>
                  <a:pt x="2507" y="3299"/>
                  <a:pt x="2597" y="3339"/>
                </a:cubicBezTo>
                <a:lnTo>
                  <a:pt x="2597" y="3700"/>
                </a:lnTo>
                <a:lnTo>
                  <a:pt x="2527" y="3700"/>
                </a:lnTo>
                <a:cubicBezTo>
                  <a:pt x="2487" y="3700"/>
                  <a:pt x="2457" y="3700"/>
                  <a:pt x="2417" y="3711"/>
                </a:cubicBezTo>
                <a:cubicBezTo>
                  <a:pt x="2397" y="3721"/>
                  <a:pt x="2374" y="3726"/>
                  <a:pt x="2350" y="3726"/>
                </a:cubicBezTo>
                <a:cubicBezTo>
                  <a:pt x="2327" y="3726"/>
                  <a:pt x="2302" y="3721"/>
                  <a:pt x="2276" y="3711"/>
                </a:cubicBezTo>
                <a:cubicBezTo>
                  <a:pt x="2287" y="3510"/>
                  <a:pt x="2287" y="3310"/>
                  <a:pt x="2296" y="3109"/>
                </a:cubicBezTo>
                <a:close/>
                <a:moveTo>
                  <a:pt x="5815" y="3248"/>
                </a:moveTo>
                <a:cubicBezTo>
                  <a:pt x="5851" y="3248"/>
                  <a:pt x="5888" y="3255"/>
                  <a:pt x="5926" y="3270"/>
                </a:cubicBezTo>
                <a:cubicBezTo>
                  <a:pt x="5956" y="3279"/>
                  <a:pt x="5996" y="3279"/>
                  <a:pt x="6026" y="3290"/>
                </a:cubicBezTo>
                <a:lnTo>
                  <a:pt x="6057" y="3290"/>
                </a:lnTo>
                <a:cubicBezTo>
                  <a:pt x="6066" y="3500"/>
                  <a:pt x="6066" y="3700"/>
                  <a:pt x="6066" y="3901"/>
                </a:cubicBezTo>
                <a:cubicBezTo>
                  <a:pt x="6057" y="3921"/>
                  <a:pt x="6046" y="3931"/>
                  <a:pt x="6026" y="3931"/>
                </a:cubicBezTo>
                <a:cubicBezTo>
                  <a:pt x="5876" y="3971"/>
                  <a:pt x="5765" y="4112"/>
                  <a:pt x="5765" y="4272"/>
                </a:cubicBezTo>
                <a:cubicBezTo>
                  <a:pt x="5776" y="4393"/>
                  <a:pt x="5836" y="4502"/>
                  <a:pt x="5936" y="4563"/>
                </a:cubicBezTo>
                <a:cubicBezTo>
                  <a:pt x="5846" y="4643"/>
                  <a:pt x="5736" y="4693"/>
                  <a:pt x="5605" y="4693"/>
                </a:cubicBezTo>
                <a:cubicBezTo>
                  <a:pt x="5600" y="4694"/>
                  <a:pt x="5595" y="4694"/>
                  <a:pt x="5590" y="4694"/>
                </a:cubicBezTo>
                <a:cubicBezTo>
                  <a:pt x="5486" y="4694"/>
                  <a:pt x="5395" y="4598"/>
                  <a:pt x="5395" y="4493"/>
                </a:cubicBezTo>
                <a:cubicBezTo>
                  <a:pt x="5395" y="4413"/>
                  <a:pt x="5384" y="4342"/>
                  <a:pt x="5384" y="4272"/>
                </a:cubicBezTo>
                <a:lnTo>
                  <a:pt x="5355" y="3550"/>
                </a:lnTo>
                <a:cubicBezTo>
                  <a:pt x="5445" y="3510"/>
                  <a:pt x="5515" y="3440"/>
                  <a:pt x="5585" y="3370"/>
                </a:cubicBezTo>
                <a:cubicBezTo>
                  <a:pt x="5642" y="3291"/>
                  <a:pt x="5725" y="3248"/>
                  <a:pt x="5815" y="3248"/>
                </a:cubicBezTo>
                <a:close/>
                <a:moveTo>
                  <a:pt x="3356" y="3188"/>
                </a:moveTo>
                <a:cubicBezTo>
                  <a:pt x="3399" y="3188"/>
                  <a:pt x="3442" y="3198"/>
                  <a:pt x="3479" y="3219"/>
                </a:cubicBezTo>
                <a:cubicBezTo>
                  <a:pt x="3490" y="3229"/>
                  <a:pt x="3499" y="3229"/>
                  <a:pt x="3510" y="3229"/>
                </a:cubicBezTo>
                <a:lnTo>
                  <a:pt x="3510" y="3239"/>
                </a:lnTo>
                <a:cubicBezTo>
                  <a:pt x="3600" y="3319"/>
                  <a:pt x="3720" y="3370"/>
                  <a:pt x="3851" y="3390"/>
                </a:cubicBezTo>
                <a:cubicBezTo>
                  <a:pt x="3877" y="3392"/>
                  <a:pt x="3902" y="3393"/>
                  <a:pt x="3928" y="3393"/>
                </a:cubicBezTo>
                <a:cubicBezTo>
                  <a:pt x="4011" y="3393"/>
                  <a:pt x="4092" y="3381"/>
                  <a:pt x="4161" y="3350"/>
                </a:cubicBezTo>
                <a:cubicBezTo>
                  <a:pt x="4200" y="3337"/>
                  <a:pt x="4240" y="3330"/>
                  <a:pt x="4280" y="3330"/>
                </a:cubicBezTo>
                <a:cubicBezTo>
                  <a:pt x="4362" y="3330"/>
                  <a:pt x="4441" y="3359"/>
                  <a:pt x="4502" y="3420"/>
                </a:cubicBezTo>
                <a:cubicBezTo>
                  <a:pt x="4573" y="3480"/>
                  <a:pt x="4642" y="3530"/>
                  <a:pt x="4723" y="3560"/>
                </a:cubicBezTo>
                <a:cubicBezTo>
                  <a:pt x="4703" y="4061"/>
                  <a:pt x="4683" y="4563"/>
                  <a:pt x="4653" y="5064"/>
                </a:cubicBezTo>
                <a:cubicBezTo>
                  <a:pt x="4653" y="5134"/>
                  <a:pt x="4613" y="5195"/>
                  <a:pt x="4573" y="5235"/>
                </a:cubicBezTo>
                <a:cubicBezTo>
                  <a:pt x="4522" y="5275"/>
                  <a:pt x="4462" y="5304"/>
                  <a:pt x="4402" y="5304"/>
                </a:cubicBezTo>
                <a:cubicBezTo>
                  <a:pt x="4372" y="5304"/>
                  <a:pt x="3390" y="5275"/>
                  <a:pt x="3359" y="5275"/>
                </a:cubicBezTo>
                <a:cubicBezTo>
                  <a:pt x="3159" y="5224"/>
                  <a:pt x="2998" y="5034"/>
                  <a:pt x="2989" y="4823"/>
                </a:cubicBezTo>
                <a:lnTo>
                  <a:pt x="2989" y="4643"/>
                </a:lnTo>
                <a:cubicBezTo>
                  <a:pt x="2998" y="4633"/>
                  <a:pt x="3018" y="4623"/>
                  <a:pt x="3029" y="4623"/>
                </a:cubicBezTo>
                <a:cubicBezTo>
                  <a:pt x="3209" y="4583"/>
                  <a:pt x="3339" y="4442"/>
                  <a:pt x="3339" y="4282"/>
                </a:cubicBezTo>
                <a:cubicBezTo>
                  <a:pt x="3329" y="4121"/>
                  <a:pt x="3189" y="3991"/>
                  <a:pt x="2998" y="3961"/>
                </a:cubicBezTo>
                <a:cubicBezTo>
                  <a:pt x="2998" y="3961"/>
                  <a:pt x="2989" y="3961"/>
                  <a:pt x="2989" y="3951"/>
                </a:cubicBezTo>
                <a:lnTo>
                  <a:pt x="2989" y="3350"/>
                </a:lnTo>
                <a:cubicBezTo>
                  <a:pt x="3058" y="3330"/>
                  <a:pt x="3129" y="3290"/>
                  <a:pt x="3179" y="3250"/>
                </a:cubicBezTo>
                <a:cubicBezTo>
                  <a:pt x="3232" y="3208"/>
                  <a:pt x="3294" y="3188"/>
                  <a:pt x="3356" y="3188"/>
                </a:cubicBezTo>
                <a:close/>
                <a:moveTo>
                  <a:pt x="4068" y="0"/>
                </a:moveTo>
                <a:cubicBezTo>
                  <a:pt x="4059" y="0"/>
                  <a:pt x="4050" y="0"/>
                  <a:pt x="4041" y="1"/>
                </a:cubicBezTo>
                <a:cubicBezTo>
                  <a:pt x="3780" y="21"/>
                  <a:pt x="3660" y="151"/>
                  <a:pt x="3560" y="291"/>
                </a:cubicBezTo>
                <a:cubicBezTo>
                  <a:pt x="3479" y="422"/>
                  <a:pt x="3349" y="502"/>
                  <a:pt x="3219" y="502"/>
                </a:cubicBezTo>
                <a:lnTo>
                  <a:pt x="3209" y="502"/>
                </a:lnTo>
                <a:cubicBezTo>
                  <a:pt x="2989" y="502"/>
                  <a:pt x="2737" y="733"/>
                  <a:pt x="2668" y="973"/>
                </a:cubicBezTo>
                <a:lnTo>
                  <a:pt x="2668" y="984"/>
                </a:lnTo>
                <a:cubicBezTo>
                  <a:pt x="2637" y="1073"/>
                  <a:pt x="2557" y="1164"/>
                  <a:pt x="2467" y="1194"/>
                </a:cubicBezTo>
                <a:cubicBezTo>
                  <a:pt x="2296" y="1264"/>
                  <a:pt x="2136" y="1394"/>
                  <a:pt x="2016" y="1555"/>
                </a:cubicBezTo>
                <a:cubicBezTo>
                  <a:pt x="1946" y="1645"/>
                  <a:pt x="1835" y="1706"/>
                  <a:pt x="1735" y="1706"/>
                </a:cubicBezTo>
                <a:lnTo>
                  <a:pt x="1715" y="1706"/>
                </a:lnTo>
                <a:cubicBezTo>
                  <a:pt x="1585" y="1715"/>
                  <a:pt x="1485" y="1775"/>
                  <a:pt x="1404" y="1846"/>
                </a:cubicBezTo>
                <a:cubicBezTo>
                  <a:pt x="1315" y="1927"/>
                  <a:pt x="1200" y="1975"/>
                  <a:pt x="1096" y="1975"/>
                </a:cubicBezTo>
                <a:cubicBezTo>
                  <a:pt x="1071" y="1975"/>
                  <a:pt x="1047" y="1972"/>
                  <a:pt x="1023" y="1966"/>
                </a:cubicBezTo>
                <a:cubicBezTo>
                  <a:pt x="1003" y="1966"/>
                  <a:pt x="983" y="1956"/>
                  <a:pt x="963" y="1956"/>
                </a:cubicBezTo>
                <a:cubicBezTo>
                  <a:pt x="723" y="1976"/>
                  <a:pt x="452" y="2196"/>
                  <a:pt x="371" y="2417"/>
                </a:cubicBezTo>
                <a:cubicBezTo>
                  <a:pt x="291" y="2648"/>
                  <a:pt x="442" y="2818"/>
                  <a:pt x="692" y="2828"/>
                </a:cubicBezTo>
                <a:cubicBezTo>
                  <a:pt x="712" y="2828"/>
                  <a:pt x="732" y="2828"/>
                  <a:pt x="752" y="2818"/>
                </a:cubicBezTo>
                <a:cubicBezTo>
                  <a:pt x="762" y="2817"/>
                  <a:pt x="772" y="2817"/>
                  <a:pt x="782" y="2817"/>
                </a:cubicBezTo>
                <a:cubicBezTo>
                  <a:pt x="870" y="2817"/>
                  <a:pt x="948" y="2855"/>
                  <a:pt x="993" y="2909"/>
                </a:cubicBezTo>
                <a:cubicBezTo>
                  <a:pt x="1073" y="3019"/>
                  <a:pt x="1204" y="3089"/>
                  <a:pt x="1364" y="3089"/>
                </a:cubicBezTo>
                <a:cubicBezTo>
                  <a:pt x="1379" y="3090"/>
                  <a:pt x="1393" y="3091"/>
                  <a:pt x="1408" y="3091"/>
                </a:cubicBezTo>
                <a:cubicBezTo>
                  <a:pt x="1543" y="3091"/>
                  <a:pt x="1677" y="3050"/>
                  <a:pt x="1785" y="2969"/>
                </a:cubicBezTo>
                <a:cubicBezTo>
                  <a:pt x="1815" y="3019"/>
                  <a:pt x="1855" y="3069"/>
                  <a:pt x="1906" y="3099"/>
                </a:cubicBezTo>
                <a:cubicBezTo>
                  <a:pt x="1895" y="3270"/>
                  <a:pt x="1886" y="3440"/>
                  <a:pt x="1886" y="3610"/>
                </a:cubicBezTo>
                <a:lnTo>
                  <a:pt x="1795" y="3640"/>
                </a:lnTo>
                <a:cubicBezTo>
                  <a:pt x="1758" y="3654"/>
                  <a:pt x="1718" y="3662"/>
                  <a:pt x="1680" y="3662"/>
                </a:cubicBezTo>
                <a:cubicBezTo>
                  <a:pt x="1635" y="3662"/>
                  <a:pt x="1592" y="3652"/>
                  <a:pt x="1554" y="3631"/>
                </a:cubicBezTo>
                <a:cubicBezTo>
                  <a:pt x="1497" y="3606"/>
                  <a:pt x="1433" y="3588"/>
                  <a:pt x="1362" y="3588"/>
                </a:cubicBezTo>
                <a:cubicBezTo>
                  <a:pt x="1346" y="3588"/>
                  <a:pt x="1330" y="3589"/>
                  <a:pt x="1314" y="3590"/>
                </a:cubicBezTo>
                <a:cubicBezTo>
                  <a:pt x="1164" y="3590"/>
                  <a:pt x="1033" y="3651"/>
                  <a:pt x="953" y="3740"/>
                </a:cubicBezTo>
                <a:cubicBezTo>
                  <a:pt x="910" y="3793"/>
                  <a:pt x="835" y="3823"/>
                  <a:pt x="758" y="3823"/>
                </a:cubicBezTo>
                <a:cubicBezTo>
                  <a:pt x="746" y="3823"/>
                  <a:pt x="734" y="3822"/>
                  <a:pt x="723" y="3821"/>
                </a:cubicBezTo>
                <a:lnTo>
                  <a:pt x="692" y="3821"/>
                </a:lnTo>
                <a:cubicBezTo>
                  <a:pt x="512" y="3821"/>
                  <a:pt x="371" y="3921"/>
                  <a:pt x="371" y="4041"/>
                </a:cubicBezTo>
                <a:lnTo>
                  <a:pt x="371" y="4052"/>
                </a:lnTo>
                <a:cubicBezTo>
                  <a:pt x="161" y="4072"/>
                  <a:pt x="1" y="4192"/>
                  <a:pt x="10" y="4342"/>
                </a:cubicBezTo>
                <a:cubicBezTo>
                  <a:pt x="30" y="4462"/>
                  <a:pt x="181" y="4583"/>
                  <a:pt x="371" y="4613"/>
                </a:cubicBezTo>
                <a:cubicBezTo>
                  <a:pt x="452" y="4633"/>
                  <a:pt x="522" y="4673"/>
                  <a:pt x="562" y="4723"/>
                </a:cubicBezTo>
                <a:cubicBezTo>
                  <a:pt x="612" y="4803"/>
                  <a:pt x="723" y="4854"/>
                  <a:pt x="853" y="4863"/>
                </a:cubicBezTo>
                <a:lnTo>
                  <a:pt x="863" y="4863"/>
                </a:lnTo>
                <a:cubicBezTo>
                  <a:pt x="933" y="4874"/>
                  <a:pt x="1013" y="4903"/>
                  <a:pt x="1053" y="4954"/>
                </a:cubicBezTo>
                <a:cubicBezTo>
                  <a:pt x="1124" y="5064"/>
                  <a:pt x="1274" y="5134"/>
                  <a:pt x="1434" y="5154"/>
                </a:cubicBezTo>
                <a:cubicBezTo>
                  <a:pt x="1505" y="5154"/>
                  <a:pt x="1565" y="5144"/>
                  <a:pt x="1625" y="5134"/>
                </a:cubicBezTo>
                <a:cubicBezTo>
                  <a:pt x="1671" y="5118"/>
                  <a:pt x="1719" y="5110"/>
                  <a:pt x="1768" y="5110"/>
                </a:cubicBezTo>
                <a:cubicBezTo>
                  <a:pt x="1836" y="5110"/>
                  <a:pt x="1906" y="5125"/>
                  <a:pt x="1976" y="5154"/>
                </a:cubicBezTo>
                <a:cubicBezTo>
                  <a:pt x="2026" y="5184"/>
                  <a:pt x="2076" y="5195"/>
                  <a:pt x="2136" y="5195"/>
                </a:cubicBezTo>
                <a:cubicBezTo>
                  <a:pt x="2150" y="5196"/>
                  <a:pt x="2164" y="5197"/>
                  <a:pt x="2178" y="5197"/>
                </a:cubicBezTo>
                <a:cubicBezTo>
                  <a:pt x="2367" y="5197"/>
                  <a:pt x="2497" y="5073"/>
                  <a:pt x="2497" y="4923"/>
                </a:cubicBezTo>
                <a:lnTo>
                  <a:pt x="2497" y="4914"/>
                </a:lnTo>
                <a:cubicBezTo>
                  <a:pt x="2527" y="4934"/>
                  <a:pt x="2567" y="4944"/>
                  <a:pt x="2617" y="4944"/>
                </a:cubicBezTo>
                <a:cubicBezTo>
                  <a:pt x="2677" y="5295"/>
                  <a:pt x="2978" y="5585"/>
                  <a:pt x="3329" y="5656"/>
                </a:cubicBezTo>
                <a:cubicBezTo>
                  <a:pt x="3365" y="5664"/>
                  <a:pt x="4155" y="5697"/>
                  <a:pt x="4350" y="5697"/>
                </a:cubicBezTo>
                <a:cubicBezTo>
                  <a:pt x="4373" y="5697"/>
                  <a:pt x="4388" y="5697"/>
                  <a:pt x="4392" y="5696"/>
                </a:cubicBezTo>
                <a:cubicBezTo>
                  <a:pt x="4522" y="5706"/>
                  <a:pt x="4613" y="5806"/>
                  <a:pt x="4602" y="5926"/>
                </a:cubicBezTo>
                <a:cubicBezTo>
                  <a:pt x="4582" y="6699"/>
                  <a:pt x="4553" y="7470"/>
                  <a:pt x="4522" y="8243"/>
                </a:cubicBezTo>
                <a:cubicBezTo>
                  <a:pt x="4633" y="8243"/>
                  <a:pt x="4753" y="8252"/>
                  <a:pt x="4873" y="8252"/>
                </a:cubicBezTo>
                <a:cubicBezTo>
                  <a:pt x="5003" y="8243"/>
                  <a:pt x="5134" y="8243"/>
                  <a:pt x="5264" y="8232"/>
                </a:cubicBezTo>
                <a:cubicBezTo>
                  <a:pt x="5355" y="7250"/>
                  <a:pt x="5404" y="6277"/>
                  <a:pt x="5415" y="5295"/>
                </a:cubicBezTo>
                <a:cubicBezTo>
                  <a:pt x="5415" y="5184"/>
                  <a:pt x="5495" y="5094"/>
                  <a:pt x="5595" y="5094"/>
                </a:cubicBezTo>
                <a:cubicBezTo>
                  <a:pt x="5856" y="5094"/>
                  <a:pt x="6086" y="4974"/>
                  <a:pt x="6247" y="4794"/>
                </a:cubicBezTo>
                <a:cubicBezTo>
                  <a:pt x="6297" y="4843"/>
                  <a:pt x="6357" y="4874"/>
                  <a:pt x="6438" y="4874"/>
                </a:cubicBezTo>
                <a:cubicBezTo>
                  <a:pt x="6467" y="4874"/>
                  <a:pt x="6498" y="4874"/>
                  <a:pt x="6527" y="4863"/>
                </a:cubicBezTo>
                <a:cubicBezTo>
                  <a:pt x="6547" y="4854"/>
                  <a:pt x="6567" y="4849"/>
                  <a:pt x="6586" y="4849"/>
                </a:cubicBezTo>
                <a:cubicBezTo>
                  <a:pt x="6625" y="4849"/>
                  <a:pt x="6661" y="4867"/>
                  <a:pt x="6688" y="4894"/>
                </a:cubicBezTo>
                <a:cubicBezTo>
                  <a:pt x="6748" y="4944"/>
                  <a:pt x="6818" y="4974"/>
                  <a:pt x="6908" y="4974"/>
                </a:cubicBezTo>
                <a:cubicBezTo>
                  <a:pt x="6959" y="4974"/>
                  <a:pt x="6999" y="4964"/>
                  <a:pt x="7049" y="4934"/>
                </a:cubicBezTo>
                <a:cubicBezTo>
                  <a:pt x="7074" y="4921"/>
                  <a:pt x="7103" y="4916"/>
                  <a:pt x="7131" y="4916"/>
                </a:cubicBezTo>
                <a:cubicBezTo>
                  <a:pt x="7171" y="4916"/>
                  <a:pt x="7210" y="4926"/>
                  <a:pt x="7240" y="4944"/>
                </a:cubicBezTo>
                <a:cubicBezTo>
                  <a:pt x="7290" y="4977"/>
                  <a:pt x="7347" y="4996"/>
                  <a:pt x="7405" y="4996"/>
                </a:cubicBezTo>
                <a:cubicBezTo>
                  <a:pt x="7417" y="4996"/>
                  <a:pt x="7428" y="4996"/>
                  <a:pt x="7440" y="4994"/>
                </a:cubicBezTo>
                <a:cubicBezTo>
                  <a:pt x="7570" y="4994"/>
                  <a:pt x="7681" y="4923"/>
                  <a:pt x="7751" y="4834"/>
                </a:cubicBezTo>
                <a:cubicBezTo>
                  <a:pt x="7801" y="4774"/>
                  <a:pt x="7871" y="4743"/>
                  <a:pt x="7951" y="4743"/>
                </a:cubicBezTo>
                <a:lnTo>
                  <a:pt x="7982" y="4743"/>
                </a:lnTo>
                <a:cubicBezTo>
                  <a:pt x="8122" y="4743"/>
                  <a:pt x="8252" y="4633"/>
                  <a:pt x="8252" y="4502"/>
                </a:cubicBezTo>
                <a:lnTo>
                  <a:pt x="8252" y="4493"/>
                </a:lnTo>
                <a:cubicBezTo>
                  <a:pt x="8432" y="4462"/>
                  <a:pt x="8573" y="4322"/>
                  <a:pt x="8563" y="4152"/>
                </a:cubicBezTo>
                <a:cubicBezTo>
                  <a:pt x="8563" y="4012"/>
                  <a:pt x="8432" y="3891"/>
                  <a:pt x="8272" y="3861"/>
                </a:cubicBezTo>
                <a:cubicBezTo>
                  <a:pt x="8202" y="3851"/>
                  <a:pt x="8142" y="3811"/>
                  <a:pt x="8111" y="3751"/>
                </a:cubicBezTo>
                <a:cubicBezTo>
                  <a:pt x="8062" y="3671"/>
                  <a:pt x="7971" y="3610"/>
                  <a:pt x="7861" y="3610"/>
                </a:cubicBezTo>
                <a:cubicBezTo>
                  <a:pt x="7791" y="3610"/>
                  <a:pt x="7730" y="3570"/>
                  <a:pt x="7701" y="3520"/>
                </a:cubicBezTo>
                <a:cubicBezTo>
                  <a:pt x="7630" y="3410"/>
                  <a:pt x="7510" y="3339"/>
                  <a:pt x="7370" y="3330"/>
                </a:cubicBezTo>
                <a:cubicBezTo>
                  <a:pt x="7309" y="3330"/>
                  <a:pt x="7260" y="3339"/>
                  <a:pt x="7209" y="3359"/>
                </a:cubicBezTo>
                <a:cubicBezTo>
                  <a:pt x="7189" y="3370"/>
                  <a:pt x="7169" y="3379"/>
                  <a:pt x="7139" y="3379"/>
                </a:cubicBezTo>
                <a:cubicBezTo>
                  <a:pt x="7129" y="3149"/>
                  <a:pt x="7119" y="2909"/>
                  <a:pt x="7099" y="2668"/>
                </a:cubicBezTo>
                <a:cubicBezTo>
                  <a:pt x="7119" y="2648"/>
                  <a:pt x="7139" y="2628"/>
                  <a:pt x="7159" y="2597"/>
                </a:cubicBezTo>
                <a:lnTo>
                  <a:pt x="7249" y="2628"/>
                </a:lnTo>
                <a:cubicBezTo>
                  <a:pt x="7282" y="2634"/>
                  <a:pt x="7315" y="2636"/>
                  <a:pt x="7346" y="2636"/>
                </a:cubicBezTo>
                <a:cubicBezTo>
                  <a:pt x="7476" y="2636"/>
                  <a:pt x="7588" y="2588"/>
                  <a:pt x="7661" y="2508"/>
                </a:cubicBezTo>
                <a:cubicBezTo>
                  <a:pt x="7702" y="2466"/>
                  <a:pt x="7758" y="2444"/>
                  <a:pt x="7822" y="2444"/>
                </a:cubicBezTo>
                <a:cubicBezTo>
                  <a:pt x="7850" y="2444"/>
                  <a:pt x="7880" y="2448"/>
                  <a:pt x="7911" y="2457"/>
                </a:cubicBezTo>
                <a:cubicBezTo>
                  <a:pt x="7921" y="2457"/>
                  <a:pt x="7931" y="2457"/>
                  <a:pt x="7931" y="2468"/>
                </a:cubicBezTo>
                <a:cubicBezTo>
                  <a:pt x="7957" y="2473"/>
                  <a:pt x="7983" y="2476"/>
                  <a:pt x="8008" y="2476"/>
                </a:cubicBezTo>
                <a:cubicBezTo>
                  <a:pt x="8163" y="2476"/>
                  <a:pt x="8281" y="2373"/>
                  <a:pt x="8272" y="2227"/>
                </a:cubicBezTo>
                <a:cubicBezTo>
                  <a:pt x="8262" y="2046"/>
                  <a:pt x="8091" y="1866"/>
                  <a:pt x="7911" y="1806"/>
                </a:cubicBezTo>
                <a:lnTo>
                  <a:pt x="7901" y="1806"/>
                </a:lnTo>
                <a:cubicBezTo>
                  <a:pt x="7811" y="1786"/>
                  <a:pt x="7730" y="1715"/>
                  <a:pt x="7681" y="1635"/>
                </a:cubicBezTo>
                <a:cubicBezTo>
                  <a:pt x="7621" y="1545"/>
                  <a:pt x="7520" y="1465"/>
                  <a:pt x="7410" y="1434"/>
                </a:cubicBezTo>
                <a:cubicBezTo>
                  <a:pt x="7390" y="1425"/>
                  <a:pt x="7360" y="1414"/>
                  <a:pt x="7340" y="1414"/>
                </a:cubicBezTo>
                <a:cubicBezTo>
                  <a:pt x="7249" y="1414"/>
                  <a:pt x="7139" y="1354"/>
                  <a:pt x="7079" y="1254"/>
                </a:cubicBezTo>
                <a:cubicBezTo>
                  <a:pt x="6999" y="1134"/>
                  <a:pt x="6879" y="1033"/>
                  <a:pt x="6748" y="993"/>
                </a:cubicBezTo>
                <a:cubicBezTo>
                  <a:pt x="6718" y="987"/>
                  <a:pt x="6690" y="983"/>
                  <a:pt x="6662" y="983"/>
                </a:cubicBezTo>
                <a:cubicBezTo>
                  <a:pt x="6606" y="983"/>
                  <a:pt x="6555" y="997"/>
                  <a:pt x="6507" y="1024"/>
                </a:cubicBezTo>
                <a:cubicBezTo>
                  <a:pt x="6489" y="1036"/>
                  <a:pt x="6468" y="1041"/>
                  <a:pt x="6445" y="1041"/>
                </a:cubicBezTo>
                <a:cubicBezTo>
                  <a:pt x="6391" y="1041"/>
                  <a:pt x="6329" y="1010"/>
                  <a:pt x="6287" y="953"/>
                </a:cubicBezTo>
                <a:cubicBezTo>
                  <a:pt x="6186" y="823"/>
                  <a:pt x="6057" y="723"/>
                  <a:pt x="5906" y="683"/>
                </a:cubicBezTo>
                <a:cubicBezTo>
                  <a:pt x="5886" y="683"/>
                  <a:pt x="5866" y="672"/>
                  <a:pt x="5836" y="672"/>
                </a:cubicBezTo>
                <a:cubicBezTo>
                  <a:pt x="5736" y="663"/>
                  <a:pt x="5645" y="603"/>
                  <a:pt x="5585" y="502"/>
                </a:cubicBezTo>
                <a:cubicBezTo>
                  <a:pt x="5465" y="302"/>
                  <a:pt x="5284" y="151"/>
                  <a:pt x="5084" y="111"/>
                </a:cubicBezTo>
                <a:cubicBezTo>
                  <a:pt x="5054" y="105"/>
                  <a:pt x="5025" y="102"/>
                  <a:pt x="4996" y="102"/>
                </a:cubicBezTo>
                <a:cubicBezTo>
                  <a:pt x="4876" y="102"/>
                  <a:pt x="4761" y="149"/>
                  <a:pt x="4673" y="222"/>
                </a:cubicBezTo>
                <a:cubicBezTo>
                  <a:pt x="4641" y="245"/>
                  <a:pt x="4603" y="257"/>
                  <a:pt x="4565" y="257"/>
                </a:cubicBezTo>
                <a:cubicBezTo>
                  <a:pt x="4507" y="257"/>
                  <a:pt x="4449" y="230"/>
                  <a:pt x="4412" y="182"/>
                </a:cubicBezTo>
                <a:cubicBezTo>
                  <a:pt x="4328" y="69"/>
                  <a:pt x="4199" y="0"/>
                  <a:pt x="4068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97" name="Google Shape;129;p7">
            <a:extLst>
              <a:ext uri="{FF2B5EF4-FFF2-40B4-BE49-F238E27FC236}">
                <a16:creationId xmlns:a16="http://schemas.microsoft.com/office/drawing/2014/main" id="{C259ADBD-9345-E2AD-6EFC-0E6363789C04}"/>
              </a:ext>
            </a:extLst>
          </p:cNvPr>
          <p:cNvSpPr>
            <a:spLocks/>
          </p:cNvSpPr>
          <p:nvPr/>
        </p:nvSpPr>
        <p:spPr bwMode="auto">
          <a:xfrm>
            <a:off x="-241300" y="4581525"/>
            <a:ext cx="1201738" cy="1157288"/>
          </a:xfrm>
          <a:custGeom>
            <a:avLst/>
            <a:gdLst>
              <a:gd name="T0" fmla="*/ 6478 w 8573"/>
              <a:gd name="T1" fmla="*/ 3610 h 8253"/>
              <a:gd name="T2" fmla="*/ 6447 w 8573"/>
              <a:gd name="T3" fmla="*/ 3179 h 8253"/>
              <a:gd name="T4" fmla="*/ 6718 w 8573"/>
              <a:gd name="T5" fmla="*/ 2849 h 8253"/>
              <a:gd name="T6" fmla="*/ 2597 w 8573"/>
              <a:gd name="T7" fmla="*/ 3339 h 8253"/>
              <a:gd name="T8" fmla="*/ 2417 w 8573"/>
              <a:gd name="T9" fmla="*/ 3711 h 8253"/>
              <a:gd name="T10" fmla="*/ 2296 w 8573"/>
              <a:gd name="T11" fmla="*/ 3109 h 8253"/>
              <a:gd name="T12" fmla="*/ 6026 w 8573"/>
              <a:gd name="T13" fmla="*/ 3290 h 8253"/>
              <a:gd name="T14" fmla="*/ 6026 w 8573"/>
              <a:gd name="T15" fmla="*/ 3931 h 8253"/>
              <a:gd name="T16" fmla="*/ 5605 w 8573"/>
              <a:gd name="T17" fmla="*/ 4693 h 8253"/>
              <a:gd name="T18" fmla="*/ 5384 w 8573"/>
              <a:gd name="T19" fmla="*/ 4272 h 8253"/>
              <a:gd name="T20" fmla="*/ 5815 w 8573"/>
              <a:gd name="T21" fmla="*/ 3248 h 8253"/>
              <a:gd name="T22" fmla="*/ 3510 w 8573"/>
              <a:gd name="T23" fmla="*/ 3229 h 8253"/>
              <a:gd name="T24" fmla="*/ 3928 w 8573"/>
              <a:gd name="T25" fmla="*/ 3393 h 8253"/>
              <a:gd name="T26" fmla="*/ 4502 w 8573"/>
              <a:gd name="T27" fmla="*/ 3420 h 8253"/>
              <a:gd name="T28" fmla="*/ 4573 w 8573"/>
              <a:gd name="T29" fmla="*/ 5235 h 8253"/>
              <a:gd name="T30" fmla="*/ 2989 w 8573"/>
              <a:gd name="T31" fmla="*/ 4823 h 8253"/>
              <a:gd name="T32" fmla="*/ 3339 w 8573"/>
              <a:gd name="T33" fmla="*/ 4282 h 8253"/>
              <a:gd name="T34" fmla="*/ 2989 w 8573"/>
              <a:gd name="T35" fmla="*/ 3350 h 8253"/>
              <a:gd name="T36" fmla="*/ 4068 w 8573"/>
              <a:gd name="T37" fmla="*/ 0 h 8253"/>
              <a:gd name="T38" fmla="*/ 3219 w 8573"/>
              <a:gd name="T39" fmla="*/ 502 h 8253"/>
              <a:gd name="T40" fmla="*/ 2668 w 8573"/>
              <a:gd name="T41" fmla="*/ 984 h 8253"/>
              <a:gd name="T42" fmla="*/ 1735 w 8573"/>
              <a:gd name="T43" fmla="*/ 1706 h 8253"/>
              <a:gd name="T44" fmla="*/ 1096 w 8573"/>
              <a:gd name="T45" fmla="*/ 1975 h 8253"/>
              <a:gd name="T46" fmla="*/ 371 w 8573"/>
              <a:gd name="T47" fmla="*/ 2417 h 8253"/>
              <a:gd name="T48" fmla="*/ 782 w 8573"/>
              <a:gd name="T49" fmla="*/ 2817 h 8253"/>
              <a:gd name="T50" fmla="*/ 1408 w 8573"/>
              <a:gd name="T51" fmla="*/ 3091 h 8253"/>
              <a:gd name="T52" fmla="*/ 1886 w 8573"/>
              <a:gd name="T53" fmla="*/ 3610 h 8253"/>
              <a:gd name="T54" fmla="*/ 1554 w 8573"/>
              <a:gd name="T55" fmla="*/ 3631 h 8253"/>
              <a:gd name="T56" fmla="*/ 953 w 8573"/>
              <a:gd name="T57" fmla="*/ 3740 h 8253"/>
              <a:gd name="T58" fmla="*/ 692 w 8573"/>
              <a:gd name="T59" fmla="*/ 3821 h 8253"/>
              <a:gd name="T60" fmla="*/ 10 w 8573"/>
              <a:gd name="T61" fmla="*/ 4342 h 8253"/>
              <a:gd name="T62" fmla="*/ 853 w 8573"/>
              <a:gd name="T63" fmla="*/ 4863 h 8253"/>
              <a:gd name="T64" fmla="*/ 1434 w 8573"/>
              <a:gd name="T65" fmla="*/ 5154 h 8253"/>
              <a:gd name="T66" fmla="*/ 1976 w 8573"/>
              <a:gd name="T67" fmla="*/ 5154 h 8253"/>
              <a:gd name="T68" fmla="*/ 2497 w 8573"/>
              <a:gd name="T69" fmla="*/ 4923 h 8253"/>
              <a:gd name="T70" fmla="*/ 3329 w 8573"/>
              <a:gd name="T71" fmla="*/ 5656 h 8253"/>
              <a:gd name="T72" fmla="*/ 4602 w 8573"/>
              <a:gd name="T73" fmla="*/ 5926 h 8253"/>
              <a:gd name="T74" fmla="*/ 5264 w 8573"/>
              <a:gd name="T75" fmla="*/ 8232 h 8253"/>
              <a:gd name="T76" fmla="*/ 6247 w 8573"/>
              <a:gd name="T77" fmla="*/ 4794 h 8253"/>
              <a:gd name="T78" fmla="*/ 6586 w 8573"/>
              <a:gd name="T79" fmla="*/ 4849 h 8253"/>
              <a:gd name="T80" fmla="*/ 7049 w 8573"/>
              <a:gd name="T81" fmla="*/ 4934 h 8253"/>
              <a:gd name="T82" fmla="*/ 7405 w 8573"/>
              <a:gd name="T83" fmla="*/ 4996 h 8253"/>
              <a:gd name="T84" fmla="*/ 7951 w 8573"/>
              <a:gd name="T85" fmla="*/ 4743 h 8253"/>
              <a:gd name="T86" fmla="*/ 8252 w 8573"/>
              <a:gd name="T87" fmla="*/ 4493 h 8253"/>
              <a:gd name="T88" fmla="*/ 8111 w 8573"/>
              <a:gd name="T89" fmla="*/ 3751 h 8253"/>
              <a:gd name="T90" fmla="*/ 7370 w 8573"/>
              <a:gd name="T91" fmla="*/ 3330 h 8253"/>
              <a:gd name="T92" fmla="*/ 7099 w 8573"/>
              <a:gd name="T93" fmla="*/ 2668 h 8253"/>
              <a:gd name="T94" fmla="*/ 7346 w 8573"/>
              <a:gd name="T95" fmla="*/ 2636 h 8253"/>
              <a:gd name="T96" fmla="*/ 7911 w 8573"/>
              <a:gd name="T97" fmla="*/ 2457 h 8253"/>
              <a:gd name="T98" fmla="*/ 8272 w 8573"/>
              <a:gd name="T99" fmla="*/ 2227 h 8253"/>
              <a:gd name="T100" fmla="*/ 7681 w 8573"/>
              <a:gd name="T101" fmla="*/ 1635 h 8253"/>
              <a:gd name="T102" fmla="*/ 7079 w 8573"/>
              <a:gd name="T103" fmla="*/ 1254 h 8253"/>
              <a:gd name="T104" fmla="*/ 6507 w 8573"/>
              <a:gd name="T105" fmla="*/ 1024 h 8253"/>
              <a:gd name="T106" fmla="*/ 5906 w 8573"/>
              <a:gd name="T107" fmla="*/ 683 h 8253"/>
              <a:gd name="T108" fmla="*/ 5084 w 8573"/>
              <a:gd name="T109" fmla="*/ 111 h 8253"/>
              <a:gd name="T110" fmla="*/ 4565 w 8573"/>
              <a:gd name="T111" fmla="*/ 257 h 8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573" h="8253" extrusionOk="0">
                <a:moveTo>
                  <a:pt x="6718" y="2849"/>
                </a:moveTo>
                <a:cubicBezTo>
                  <a:pt x="6728" y="2998"/>
                  <a:pt x="6738" y="3159"/>
                  <a:pt x="6748" y="3310"/>
                </a:cubicBezTo>
                <a:cubicBezTo>
                  <a:pt x="6587" y="3319"/>
                  <a:pt x="6467" y="3450"/>
                  <a:pt x="6478" y="3610"/>
                </a:cubicBezTo>
                <a:lnTo>
                  <a:pt x="6478" y="3620"/>
                </a:lnTo>
                <a:cubicBezTo>
                  <a:pt x="6467" y="3620"/>
                  <a:pt x="6467" y="3620"/>
                  <a:pt x="6467" y="3610"/>
                </a:cubicBezTo>
                <a:cubicBezTo>
                  <a:pt x="6458" y="3470"/>
                  <a:pt x="6458" y="3319"/>
                  <a:pt x="6447" y="3179"/>
                </a:cubicBezTo>
                <a:cubicBezTo>
                  <a:pt x="6538" y="3099"/>
                  <a:pt x="6598" y="2989"/>
                  <a:pt x="6608" y="2869"/>
                </a:cubicBezTo>
                <a:lnTo>
                  <a:pt x="6608" y="2858"/>
                </a:lnTo>
                <a:cubicBezTo>
                  <a:pt x="6638" y="2858"/>
                  <a:pt x="6678" y="2858"/>
                  <a:pt x="6718" y="2849"/>
                </a:cubicBezTo>
                <a:close/>
                <a:moveTo>
                  <a:pt x="2296" y="3109"/>
                </a:moveTo>
                <a:cubicBezTo>
                  <a:pt x="2327" y="3129"/>
                  <a:pt x="2357" y="3149"/>
                  <a:pt x="2377" y="3169"/>
                </a:cubicBezTo>
                <a:cubicBezTo>
                  <a:pt x="2437" y="3239"/>
                  <a:pt x="2507" y="3299"/>
                  <a:pt x="2597" y="3339"/>
                </a:cubicBezTo>
                <a:lnTo>
                  <a:pt x="2597" y="3700"/>
                </a:lnTo>
                <a:lnTo>
                  <a:pt x="2527" y="3700"/>
                </a:lnTo>
                <a:cubicBezTo>
                  <a:pt x="2487" y="3700"/>
                  <a:pt x="2457" y="3700"/>
                  <a:pt x="2417" y="3711"/>
                </a:cubicBezTo>
                <a:cubicBezTo>
                  <a:pt x="2397" y="3721"/>
                  <a:pt x="2374" y="3726"/>
                  <a:pt x="2350" y="3726"/>
                </a:cubicBezTo>
                <a:cubicBezTo>
                  <a:pt x="2327" y="3726"/>
                  <a:pt x="2302" y="3721"/>
                  <a:pt x="2276" y="3711"/>
                </a:cubicBezTo>
                <a:cubicBezTo>
                  <a:pt x="2287" y="3510"/>
                  <a:pt x="2287" y="3310"/>
                  <a:pt x="2296" y="3109"/>
                </a:cubicBezTo>
                <a:close/>
                <a:moveTo>
                  <a:pt x="5815" y="3248"/>
                </a:moveTo>
                <a:cubicBezTo>
                  <a:pt x="5851" y="3248"/>
                  <a:pt x="5888" y="3255"/>
                  <a:pt x="5926" y="3270"/>
                </a:cubicBezTo>
                <a:cubicBezTo>
                  <a:pt x="5956" y="3279"/>
                  <a:pt x="5996" y="3279"/>
                  <a:pt x="6026" y="3290"/>
                </a:cubicBezTo>
                <a:lnTo>
                  <a:pt x="6057" y="3290"/>
                </a:lnTo>
                <a:cubicBezTo>
                  <a:pt x="6066" y="3500"/>
                  <a:pt x="6066" y="3700"/>
                  <a:pt x="6066" y="3901"/>
                </a:cubicBezTo>
                <a:cubicBezTo>
                  <a:pt x="6057" y="3921"/>
                  <a:pt x="6046" y="3931"/>
                  <a:pt x="6026" y="3931"/>
                </a:cubicBezTo>
                <a:cubicBezTo>
                  <a:pt x="5876" y="3971"/>
                  <a:pt x="5765" y="4112"/>
                  <a:pt x="5765" y="4272"/>
                </a:cubicBezTo>
                <a:cubicBezTo>
                  <a:pt x="5776" y="4393"/>
                  <a:pt x="5836" y="4502"/>
                  <a:pt x="5936" y="4563"/>
                </a:cubicBezTo>
                <a:cubicBezTo>
                  <a:pt x="5846" y="4643"/>
                  <a:pt x="5736" y="4693"/>
                  <a:pt x="5605" y="4693"/>
                </a:cubicBezTo>
                <a:cubicBezTo>
                  <a:pt x="5600" y="4694"/>
                  <a:pt x="5595" y="4694"/>
                  <a:pt x="5590" y="4694"/>
                </a:cubicBezTo>
                <a:cubicBezTo>
                  <a:pt x="5486" y="4694"/>
                  <a:pt x="5395" y="4598"/>
                  <a:pt x="5395" y="4493"/>
                </a:cubicBezTo>
                <a:cubicBezTo>
                  <a:pt x="5395" y="4413"/>
                  <a:pt x="5384" y="4342"/>
                  <a:pt x="5384" y="4272"/>
                </a:cubicBezTo>
                <a:lnTo>
                  <a:pt x="5355" y="3550"/>
                </a:lnTo>
                <a:cubicBezTo>
                  <a:pt x="5445" y="3510"/>
                  <a:pt x="5515" y="3440"/>
                  <a:pt x="5585" y="3370"/>
                </a:cubicBezTo>
                <a:cubicBezTo>
                  <a:pt x="5642" y="3291"/>
                  <a:pt x="5725" y="3248"/>
                  <a:pt x="5815" y="3248"/>
                </a:cubicBezTo>
                <a:close/>
                <a:moveTo>
                  <a:pt x="3356" y="3188"/>
                </a:moveTo>
                <a:cubicBezTo>
                  <a:pt x="3399" y="3188"/>
                  <a:pt x="3442" y="3198"/>
                  <a:pt x="3479" y="3219"/>
                </a:cubicBezTo>
                <a:cubicBezTo>
                  <a:pt x="3490" y="3229"/>
                  <a:pt x="3499" y="3229"/>
                  <a:pt x="3510" y="3229"/>
                </a:cubicBezTo>
                <a:lnTo>
                  <a:pt x="3510" y="3239"/>
                </a:lnTo>
                <a:cubicBezTo>
                  <a:pt x="3600" y="3319"/>
                  <a:pt x="3720" y="3370"/>
                  <a:pt x="3851" y="3390"/>
                </a:cubicBezTo>
                <a:cubicBezTo>
                  <a:pt x="3877" y="3392"/>
                  <a:pt x="3902" y="3393"/>
                  <a:pt x="3928" y="3393"/>
                </a:cubicBezTo>
                <a:cubicBezTo>
                  <a:pt x="4011" y="3393"/>
                  <a:pt x="4092" y="3381"/>
                  <a:pt x="4161" y="3350"/>
                </a:cubicBezTo>
                <a:cubicBezTo>
                  <a:pt x="4200" y="3337"/>
                  <a:pt x="4240" y="3330"/>
                  <a:pt x="4280" y="3330"/>
                </a:cubicBezTo>
                <a:cubicBezTo>
                  <a:pt x="4362" y="3330"/>
                  <a:pt x="4441" y="3359"/>
                  <a:pt x="4502" y="3420"/>
                </a:cubicBezTo>
                <a:cubicBezTo>
                  <a:pt x="4573" y="3480"/>
                  <a:pt x="4642" y="3530"/>
                  <a:pt x="4723" y="3560"/>
                </a:cubicBezTo>
                <a:cubicBezTo>
                  <a:pt x="4703" y="4061"/>
                  <a:pt x="4683" y="4563"/>
                  <a:pt x="4653" y="5064"/>
                </a:cubicBezTo>
                <a:cubicBezTo>
                  <a:pt x="4653" y="5134"/>
                  <a:pt x="4613" y="5195"/>
                  <a:pt x="4573" y="5235"/>
                </a:cubicBezTo>
                <a:cubicBezTo>
                  <a:pt x="4522" y="5275"/>
                  <a:pt x="4462" y="5304"/>
                  <a:pt x="4402" y="5304"/>
                </a:cubicBezTo>
                <a:cubicBezTo>
                  <a:pt x="4372" y="5304"/>
                  <a:pt x="3390" y="5275"/>
                  <a:pt x="3359" y="5275"/>
                </a:cubicBezTo>
                <a:cubicBezTo>
                  <a:pt x="3159" y="5224"/>
                  <a:pt x="2998" y="5034"/>
                  <a:pt x="2989" y="4823"/>
                </a:cubicBezTo>
                <a:lnTo>
                  <a:pt x="2989" y="4643"/>
                </a:lnTo>
                <a:cubicBezTo>
                  <a:pt x="2998" y="4633"/>
                  <a:pt x="3018" y="4623"/>
                  <a:pt x="3029" y="4623"/>
                </a:cubicBezTo>
                <a:cubicBezTo>
                  <a:pt x="3209" y="4583"/>
                  <a:pt x="3339" y="4442"/>
                  <a:pt x="3339" y="4282"/>
                </a:cubicBezTo>
                <a:cubicBezTo>
                  <a:pt x="3329" y="4121"/>
                  <a:pt x="3189" y="3991"/>
                  <a:pt x="2998" y="3961"/>
                </a:cubicBezTo>
                <a:cubicBezTo>
                  <a:pt x="2998" y="3961"/>
                  <a:pt x="2989" y="3961"/>
                  <a:pt x="2989" y="3951"/>
                </a:cubicBezTo>
                <a:lnTo>
                  <a:pt x="2989" y="3350"/>
                </a:lnTo>
                <a:cubicBezTo>
                  <a:pt x="3058" y="3330"/>
                  <a:pt x="3129" y="3290"/>
                  <a:pt x="3179" y="3250"/>
                </a:cubicBezTo>
                <a:cubicBezTo>
                  <a:pt x="3232" y="3208"/>
                  <a:pt x="3294" y="3188"/>
                  <a:pt x="3356" y="3188"/>
                </a:cubicBezTo>
                <a:close/>
                <a:moveTo>
                  <a:pt x="4068" y="0"/>
                </a:moveTo>
                <a:cubicBezTo>
                  <a:pt x="4059" y="0"/>
                  <a:pt x="4050" y="0"/>
                  <a:pt x="4041" y="1"/>
                </a:cubicBezTo>
                <a:cubicBezTo>
                  <a:pt x="3780" y="21"/>
                  <a:pt x="3660" y="151"/>
                  <a:pt x="3560" y="291"/>
                </a:cubicBezTo>
                <a:cubicBezTo>
                  <a:pt x="3479" y="422"/>
                  <a:pt x="3349" y="502"/>
                  <a:pt x="3219" y="502"/>
                </a:cubicBezTo>
                <a:lnTo>
                  <a:pt x="3209" y="502"/>
                </a:lnTo>
                <a:cubicBezTo>
                  <a:pt x="2989" y="502"/>
                  <a:pt x="2737" y="733"/>
                  <a:pt x="2668" y="973"/>
                </a:cubicBezTo>
                <a:lnTo>
                  <a:pt x="2668" y="984"/>
                </a:lnTo>
                <a:cubicBezTo>
                  <a:pt x="2637" y="1073"/>
                  <a:pt x="2557" y="1164"/>
                  <a:pt x="2467" y="1194"/>
                </a:cubicBezTo>
                <a:cubicBezTo>
                  <a:pt x="2296" y="1264"/>
                  <a:pt x="2136" y="1394"/>
                  <a:pt x="2016" y="1555"/>
                </a:cubicBezTo>
                <a:cubicBezTo>
                  <a:pt x="1946" y="1645"/>
                  <a:pt x="1835" y="1706"/>
                  <a:pt x="1735" y="1706"/>
                </a:cubicBezTo>
                <a:lnTo>
                  <a:pt x="1715" y="1706"/>
                </a:lnTo>
                <a:cubicBezTo>
                  <a:pt x="1585" y="1715"/>
                  <a:pt x="1485" y="1775"/>
                  <a:pt x="1404" y="1846"/>
                </a:cubicBezTo>
                <a:cubicBezTo>
                  <a:pt x="1315" y="1927"/>
                  <a:pt x="1200" y="1975"/>
                  <a:pt x="1096" y="1975"/>
                </a:cubicBezTo>
                <a:cubicBezTo>
                  <a:pt x="1071" y="1975"/>
                  <a:pt x="1047" y="1972"/>
                  <a:pt x="1023" y="1966"/>
                </a:cubicBezTo>
                <a:cubicBezTo>
                  <a:pt x="1003" y="1966"/>
                  <a:pt x="983" y="1956"/>
                  <a:pt x="963" y="1956"/>
                </a:cubicBezTo>
                <a:cubicBezTo>
                  <a:pt x="723" y="1976"/>
                  <a:pt x="452" y="2196"/>
                  <a:pt x="371" y="2417"/>
                </a:cubicBezTo>
                <a:cubicBezTo>
                  <a:pt x="291" y="2648"/>
                  <a:pt x="442" y="2818"/>
                  <a:pt x="692" y="2828"/>
                </a:cubicBezTo>
                <a:cubicBezTo>
                  <a:pt x="712" y="2828"/>
                  <a:pt x="732" y="2828"/>
                  <a:pt x="752" y="2818"/>
                </a:cubicBezTo>
                <a:cubicBezTo>
                  <a:pt x="762" y="2817"/>
                  <a:pt x="772" y="2817"/>
                  <a:pt x="782" y="2817"/>
                </a:cubicBezTo>
                <a:cubicBezTo>
                  <a:pt x="870" y="2817"/>
                  <a:pt x="948" y="2855"/>
                  <a:pt x="993" y="2909"/>
                </a:cubicBezTo>
                <a:cubicBezTo>
                  <a:pt x="1073" y="3019"/>
                  <a:pt x="1204" y="3089"/>
                  <a:pt x="1364" y="3089"/>
                </a:cubicBezTo>
                <a:cubicBezTo>
                  <a:pt x="1379" y="3090"/>
                  <a:pt x="1393" y="3091"/>
                  <a:pt x="1408" y="3091"/>
                </a:cubicBezTo>
                <a:cubicBezTo>
                  <a:pt x="1543" y="3091"/>
                  <a:pt x="1677" y="3050"/>
                  <a:pt x="1785" y="2969"/>
                </a:cubicBezTo>
                <a:cubicBezTo>
                  <a:pt x="1815" y="3019"/>
                  <a:pt x="1855" y="3069"/>
                  <a:pt x="1906" y="3099"/>
                </a:cubicBezTo>
                <a:cubicBezTo>
                  <a:pt x="1895" y="3270"/>
                  <a:pt x="1886" y="3440"/>
                  <a:pt x="1886" y="3610"/>
                </a:cubicBezTo>
                <a:lnTo>
                  <a:pt x="1795" y="3640"/>
                </a:lnTo>
                <a:cubicBezTo>
                  <a:pt x="1758" y="3654"/>
                  <a:pt x="1718" y="3662"/>
                  <a:pt x="1680" y="3662"/>
                </a:cubicBezTo>
                <a:cubicBezTo>
                  <a:pt x="1635" y="3662"/>
                  <a:pt x="1592" y="3652"/>
                  <a:pt x="1554" y="3631"/>
                </a:cubicBezTo>
                <a:cubicBezTo>
                  <a:pt x="1497" y="3606"/>
                  <a:pt x="1433" y="3588"/>
                  <a:pt x="1362" y="3588"/>
                </a:cubicBezTo>
                <a:cubicBezTo>
                  <a:pt x="1346" y="3588"/>
                  <a:pt x="1330" y="3589"/>
                  <a:pt x="1314" y="3590"/>
                </a:cubicBezTo>
                <a:cubicBezTo>
                  <a:pt x="1164" y="3590"/>
                  <a:pt x="1033" y="3651"/>
                  <a:pt x="953" y="3740"/>
                </a:cubicBezTo>
                <a:cubicBezTo>
                  <a:pt x="910" y="3793"/>
                  <a:pt x="835" y="3823"/>
                  <a:pt x="758" y="3823"/>
                </a:cubicBezTo>
                <a:cubicBezTo>
                  <a:pt x="746" y="3823"/>
                  <a:pt x="734" y="3822"/>
                  <a:pt x="723" y="3821"/>
                </a:cubicBezTo>
                <a:lnTo>
                  <a:pt x="692" y="3821"/>
                </a:lnTo>
                <a:cubicBezTo>
                  <a:pt x="512" y="3821"/>
                  <a:pt x="371" y="3921"/>
                  <a:pt x="371" y="4041"/>
                </a:cubicBezTo>
                <a:lnTo>
                  <a:pt x="371" y="4052"/>
                </a:lnTo>
                <a:cubicBezTo>
                  <a:pt x="161" y="4072"/>
                  <a:pt x="1" y="4192"/>
                  <a:pt x="10" y="4342"/>
                </a:cubicBezTo>
                <a:cubicBezTo>
                  <a:pt x="30" y="4462"/>
                  <a:pt x="181" y="4583"/>
                  <a:pt x="371" y="4613"/>
                </a:cubicBezTo>
                <a:cubicBezTo>
                  <a:pt x="452" y="4633"/>
                  <a:pt x="522" y="4673"/>
                  <a:pt x="562" y="4723"/>
                </a:cubicBezTo>
                <a:cubicBezTo>
                  <a:pt x="612" y="4803"/>
                  <a:pt x="723" y="4854"/>
                  <a:pt x="853" y="4863"/>
                </a:cubicBezTo>
                <a:lnTo>
                  <a:pt x="863" y="4863"/>
                </a:lnTo>
                <a:cubicBezTo>
                  <a:pt x="933" y="4874"/>
                  <a:pt x="1013" y="4903"/>
                  <a:pt x="1053" y="4954"/>
                </a:cubicBezTo>
                <a:cubicBezTo>
                  <a:pt x="1124" y="5064"/>
                  <a:pt x="1274" y="5134"/>
                  <a:pt x="1434" y="5154"/>
                </a:cubicBezTo>
                <a:cubicBezTo>
                  <a:pt x="1505" y="5154"/>
                  <a:pt x="1565" y="5144"/>
                  <a:pt x="1625" y="5134"/>
                </a:cubicBezTo>
                <a:cubicBezTo>
                  <a:pt x="1671" y="5118"/>
                  <a:pt x="1719" y="5110"/>
                  <a:pt x="1768" y="5110"/>
                </a:cubicBezTo>
                <a:cubicBezTo>
                  <a:pt x="1836" y="5110"/>
                  <a:pt x="1906" y="5125"/>
                  <a:pt x="1976" y="5154"/>
                </a:cubicBezTo>
                <a:cubicBezTo>
                  <a:pt x="2026" y="5184"/>
                  <a:pt x="2076" y="5195"/>
                  <a:pt x="2136" y="5195"/>
                </a:cubicBezTo>
                <a:cubicBezTo>
                  <a:pt x="2150" y="5196"/>
                  <a:pt x="2164" y="5197"/>
                  <a:pt x="2178" y="5197"/>
                </a:cubicBezTo>
                <a:cubicBezTo>
                  <a:pt x="2367" y="5197"/>
                  <a:pt x="2497" y="5073"/>
                  <a:pt x="2497" y="4923"/>
                </a:cubicBezTo>
                <a:lnTo>
                  <a:pt x="2497" y="4914"/>
                </a:lnTo>
                <a:cubicBezTo>
                  <a:pt x="2527" y="4934"/>
                  <a:pt x="2567" y="4944"/>
                  <a:pt x="2617" y="4944"/>
                </a:cubicBezTo>
                <a:cubicBezTo>
                  <a:pt x="2677" y="5295"/>
                  <a:pt x="2978" y="5585"/>
                  <a:pt x="3329" y="5656"/>
                </a:cubicBezTo>
                <a:cubicBezTo>
                  <a:pt x="3365" y="5664"/>
                  <a:pt x="4155" y="5697"/>
                  <a:pt x="4350" y="5697"/>
                </a:cubicBezTo>
                <a:cubicBezTo>
                  <a:pt x="4373" y="5697"/>
                  <a:pt x="4388" y="5697"/>
                  <a:pt x="4392" y="5696"/>
                </a:cubicBezTo>
                <a:cubicBezTo>
                  <a:pt x="4522" y="5706"/>
                  <a:pt x="4613" y="5806"/>
                  <a:pt x="4602" y="5926"/>
                </a:cubicBezTo>
                <a:cubicBezTo>
                  <a:pt x="4582" y="6699"/>
                  <a:pt x="4553" y="7470"/>
                  <a:pt x="4522" y="8243"/>
                </a:cubicBezTo>
                <a:cubicBezTo>
                  <a:pt x="4633" y="8243"/>
                  <a:pt x="4753" y="8252"/>
                  <a:pt x="4873" y="8252"/>
                </a:cubicBezTo>
                <a:cubicBezTo>
                  <a:pt x="5003" y="8243"/>
                  <a:pt x="5134" y="8243"/>
                  <a:pt x="5264" y="8232"/>
                </a:cubicBezTo>
                <a:cubicBezTo>
                  <a:pt x="5355" y="7250"/>
                  <a:pt x="5404" y="6277"/>
                  <a:pt x="5415" y="5295"/>
                </a:cubicBezTo>
                <a:cubicBezTo>
                  <a:pt x="5415" y="5184"/>
                  <a:pt x="5495" y="5094"/>
                  <a:pt x="5595" y="5094"/>
                </a:cubicBezTo>
                <a:cubicBezTo>
                  <a:pt x="5856" y="5094"/>
                  <a:pt x="6086" y="4974"/>
                  <a:pt x="6247" y="4794"/>
                </a:cubicBezTo>
                <a:cubicBezTo>
                  <a:pt x="6297" y="4843"/>
                  <a:pt x="6357" y="4874"/>
                  <a:pt x="6438" y="4874"/>
                </a:cubicBezTo>
                <a:cubicBezTo>
                  <a:pt x="6467" y="4874"/>
                  <a:pt x="6498" y="4874"/>
                  <a:pt x="6527" y="4863"/>
                </a:cubicBezTo>
                <a:cubicBezTo>
                  <a:pt x="6547" y="4854"/>
                  <a:pt x="6567" y="4849"/>
                  <a:pt x="6586" y="4849"/>
                </a:cubicBezTo>
                <a:cubicBezTo>
                  <a:pt x="6625" y="4849"/>
                  <a:pt x="6661" y="4867"/>
                  <a:pt x="6688" y="4894"/>
                </a:cubicBezTo>
                <a:cubicBezTo>
                  <a:pt x="6748" y="4944"/>
                  <a:pt x="6818" y="4974"/>
                  <a:pt x="6908" y="4974"/>
                </a:cubicBezTo>
                <a:cubicBezTo>
                  <a:pt x="6959" y="4974"/>
                  <a:pt x="6999" y="4964"/>
                  <a:pt x="7049" y="4934"/>
                </a:cubicBezTo>
                <a:cubicBezTo>
                  <a:pt x="7074" y="4921"/>
                  <a:pt x="7103" y="4916"/>
                  <a:pt x="7131" y="4916"/>
                </a:cubicBezTo>
                <a:cubicBezTo>
                  <a:pt x="7171" y="4916"/>
                  <a:pt x="7210" y="4926"/>
                  <a:pt x="7240" y="4944"/>
                </a:cubicBezTo>
                <a:cubicBezTo>
                  <a:pt x="7290" y="4977"/>
                  <a:pt x="7347" y="4996"/>
                  <a:pt x="7405" y="4996"/>
                </a:cubicBezTo>
                <a:cubicBezTo>
                  <a:pt x="7417" y="4996"/>
                  <a:pt x="7428" y="4996"/>
                  <a:pt x="7440" y="4994"/>
                </a:cubicBezTo>
                <a:cubicBezTo>
                  <a:pt x="7570" y="4994"/>
                  <a:pt x="7681" y="4923"/>
                  <a:pt x="7751" y="4834"/>
                </a:cubicBezTo>
                <a:cubicBezTo>
                  <a:pt x="7801" y="4774"/>
                  <a:pt x="7871" y="4743"/>
                  <a:pt x="7951" y="4743"/>
                </a:cubicBezTo>
                <a:lnTo>
                  <a:pt x="7982" y="4743"/>
                </a:lnTo>
                <a:cubicBezTo>
                  <a:pt x="8122" y="4743"/>
                  <a:pt x="8252" y="4633"/>
                  <a:pt x="8252" y="4502"/>
                </a:cubicBezTo>
                <a:lnTo>
                  <a:pt x="8252" y="4493"/>
                </a:lnTo>
                <a:cubicBezTo>
                  <a:pt x="8432" y="4462"/>
                  <a:pt x="8573" y="4322"/>
                  <a:pt x="8563" y="4152"/>
                </a:cubicBezTo>
                <a:cubicBezTo>
                  <a:pt x="8563" y="4012"/>
                  <a:pt x="8432" y="3891"/>
                  <a:pt x="8272" y="3861"/>
                </a:cubicBezTo>
                <a:cubicBezTo>
                  <a:pt x="8202" y="3851"/>
                  <a:pt x="8142" y="3811"/>
                  <a:pt x="8111" y="3751"/>
                </a:cubicBezTo>
                <a:cubicBezTo>
                  <a:pt x="8062" y="3671"/>
                  <a:pt x="7971" y="3610"/>
                  <a:pt x="7861" y="3610"/>
                </a:cubicBezTo>
                <a:cubicBezTo>
                  <a:pt x="7791" y="3610"/>
                  <a:pt x="7730" y="3570"/>
                  <a:pt x="7701" y="3520"/>
                </a:cubicBezTo>
                <a:cubicBezTo>
                  <a:pt x="7630" y="3410"/>
                  <a:pt x="7510" y="3339"/>
                  <a:pt x="7370" y="3330"/>
                </a:cubicBezTo>
                <a:cubicBezTo>
                  <a:pt x="7309" y="3330"/>
                  <a:pt x="7260" y="3339"/>
                  <a:pt x="7209" y="3359"/>
                </a:cubicBezTo>
                <a:cubicBezTo>
                  <a:pt x="7189" y="3370"/>
                  <a:pt x="7169" y="3379"/>
                  <a:pt x="7139" y="3379"/>
                </a:cubicBezTo>
                <a:cubicBezTo>
                  <a:pt x="7129" y="3149"/>
                  <a:pt x="7119" y="2909"/>
                  <a:pt x="7099" y="2668"/>
                </a:cubicBezTo>
                <a:cubicBezTo>
                  <a:pt x="7119" y="2648"/>
                  <a:pt x="7139" y="2628"/>
                  <a:pt x="7159" y="2597"/>
                </a:cubicBezTo>
                <a:lnTo>
                  <a:pt x="7249" y="2628"/>
                </a:lnTo>
                <a:cubicBezTo>
                  <a:pt x="7282" y="2634"/>
                  <a:pt x="7315" y="2636"/>
                  <a:pt x="7346" y="2636"/>
                </a:cubicBezTo>
                <a:cubicBezTo>
                  <a:pt x="7476" y="2636"/>
                  <a:pt x="7588" y="2588"/>
                  <a:pt x="7661" y="2508"/>
                </a:cubicBezTo>
                <a:cubicBezTo>
                  <a:pt x="7702" y="2466"/>
                  <a:pt x="7758" y="2444"/>
                  <a:pt x="7822" y="2444"/>
                </a:cubicBezTo>
                <a:cubicBezTo>
                  <a:pt x="7850" y="2444"/>
                  <a:pt x="7880" y="2448"/>
                  <a:pt x="7911" y="2457"/>
                </a:cubicBezTo>
                <a:cubicBezTo>
                  <a:pt x="7921" y="2457"/>
                  <a:pt x="7931" y="2457"/>
                  <a:pt x="7931" y="2468"/>
                </a:cubicBezTo>
                <a:cubicBezTo>
                  <a:pt x="7957" y="2473"/>
                  <a:pt x="7983" y="2476"/>
                  <a:pt x="8008" y="2476"/>
                </a:cubicBezTo>
                <a:cubicBezTo>
                  <a:pt x="8163" y="2476"/>
                  <a:pt x="8281" y="2373"/>
                  <a:pt x="8272" y="2227"/>
                </a:cubicBezTo>
                <a:cubicBezTo>
                  <a:pt x="8262" y="2046"/>
                  <a:pt x="8091" y="1866"/>
                  <a:pt x="7911" y="1806"/>
                </a:cubicBezTo>
                <a:lnTo>
                  <a:pt x="7901" y="1806"/>
                </a:lnTo>
                <a:cubicBezTo>
                  <a:pt x="7811" y="1786"/>
                  <a:pt x="7730" y="1715"/>
                  <a:pt x="7681" y="1635"/>
                </a:cubicBezTo>
                <a:cubicBezTo>
                  <a:pt x="7621" y="1545"/>
                  <a:pt x="7520" y="1465"/>
                  <a:pt x="7410" y="1434"/>
                </a:cubicBezTo>
                <a:cubicBezTo>
                  <a:pt x="7390" y="1425"/>
                  <a:pt x="7360" y="1414"/>
                  <a:pt x="7340" y="1414"/>
                </a:cubicBezTo>
                <a:cubicBezTo>
                  <a:pt x="7249" y="1414"/>
                  <a:pt x="7139" y="1354"/>
                  <a:pt x="7079" y="1254"/>
                </a:cubicBezTo>
                <a:cubicBezTo>
                  <a:pt x="6999" y="1134"/>
                  <a:pt x="6879" y="1033"/>
                  <a:pt x="6748" y="993"/>
                </a:cubicBezTo>
                <a:cubicBezTo>
                  <a:pt x="6718" y="987"/>
                  <a:pt x="6690" y="983"/>
                  <a:pt x="6662" y="983"/>
                </a:cubicBezTo>
                <a:cubicBezTo>
                  <a:pt x="6606" y="983"/>
                  <a:pt x="6555" y="997"/>
                  <a:pt x="6507" y="1024"/>
                </a:cubicBezTo>
                <a:cubicBezTo>
                  <a:pt x="6489" y="1036"/>
                  <a:pt x="6468" y="1041"/>
                  <a:pt x="6445" y="1041"/>
                </a:cubicBezTo>
                <a:cubicBezTo>
                  <a:pt x="6391" y="1041"/>
                  <a:pt x="6329" y="1010"/>
                  <a:pt x="6287" y="953"/>
                </a:cubicBezTo>
                <a:cubicBezTo>
                  <a:pt x="6186" y="823"/>
                  <a:pt x="6057" y="723"/>
                  <a:pt x="5906" y="683"/>
                </a:cubicBezTo>
                <a:cubicBezTo>
                  <a:pt x="5886" y="683"/>
                  <a:pt x="5866" y="672"/>
                  <a:pt x="5836" y="672"/>
                </a:cubicBezTo>
                <a:cubicBezTo>
                  <a:pt x="5736" y="663"/>
                  <a:pt x="5645" y="603"/>
                  <a:pt x="5585" y="502"/>
                </a:cubicBezTo>
                <a:cubicBezTo>
                  <a:pt x="5465" y="302"/>
                  <a:pt x="5284" y="151"/>
                  <a:pt x="5084" y="111"/>
                </a:cubicBezTo>
                <a:cubicBezTo>
                  <a:pt x="5054" y="105"/>
                  <a:pt x="5025" y="102"/>
                  <a:pt x="4996" y="102"/>
                </a:cubicBezTo>
                <a:cubicBezTo>
                  <a:pt x="4876" y="102"/>
                  <a:pt x="4761" y="149"/>
                  <a:pt x="4673" y="222"/>
                </a:cubicBezTo>
                <a:cubicBezTo>
                  <a:pt x="4641" y="245"/>
                  <a:pt x="4603" y="257"/>
                  <a:pt x="4565" y="257"/>
                </a:cubicBezTo>
                <a:cubicBezTo>
                  <a:pt x="4507" y="257"/>
                  <a:pt x="4449" y="230"/>
                  <a:pt x="4412" y="182"/>
                </a:cubicBezTo>
                <a:cubicBezTo>
                  <a:pt x="4328" y="69"/>
                  <a:pt x="4199" y="0"/>
                  <a:pt x="4068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98" name="Google Shape;130;p7">
            <a:extLst>
              <a:ext uri="{FF2B5EF4-FFF2-40B4-BE49-F238E27FC236}">
                <a16:creationId xmlns:a16="http://schemas.microsoft.com/office/drawing/2014/main" id="{17B06548-944B-96F8-F9A2-E6D97B8A0253}"/>
              </a:ext>
            </a:extLst>
          </p:cNvPr>
          <p:cNvSpPr>
            <a:spLocks/>
          </p:cNvSpPr>
          <p:nvPr/>
        </p:nvSpPr>
        <p:spPr bwMode="auto">
          <a:xfrm>
            <a:off x="584200" y="146050"/>
            <a:ext cx="1536700" cy="474663"/>
          </a:xfrm>
          <a:custGeom>
            <a:avLst/>
            <a:gdLst>
              <a:gd name="T0" fmla="*/ 4172 w 8383"/>
              <a:gd name="T1" fmla="*/ 0 h 2588"/>
              <a:gd name="T2" fmla="*/ 2888 w 8383"/>
              <a:gd name="T3" fmla="*/ 1243 h 2588"/>
              <a:gd name="T4" fmla="*/ 1966 w 8383"/>
              <a:gd name="T5" fmla="*/ 592 h 2588"/>
              <a:gd name="T6" fmla="*/ 1919 w 8383"/>
              <a:gd name="T7" fmla="*/ 591 h 2588"/>
              <a:gd name="T8" fmla="*/ 1093 w 8383"/>
              <a:gd name="T9" fmla="*/ 983 h 2588"/>
              <a:gd name="T10" fmla="*/ 873 w 8383"/>
              <a:gd name="T11" fmla="*/ 1905 h 2588"/>
              <a:gd name="T12" fmla="*/ 517 w 8383"/>
              <a:gd name="T13" fmla="*/ 1758 h 2588"/>
              <a:gd name="T14" fmla="*/ 81 w 8383"/>
              <a:gd name="T15" fmla="*/ 2076 h 2588"/>
              <a:gd name="T16" fmla="*/ 241 w 8383"/>
              <a:gd name="T17" fmla="*/ 2567 h 2588"/>
              <a:gd name="T18" fmla="*/ 468 w 8383"/>
              <a:gd name="T19" fmla="*/ 2587 h 2588"/>
              <a:gd name="T20" fmla="*/ 1113 w 8383"/>
              <a:gd name="T21" fmla="*/ 2547 h 2588"/>
              <a:gd name="T22" fmla="*/ 2720 w 8383"/>
              <a:gd name="T23" fmla="*/ 2532 h 2588"/>
              <a:gd name="T24" fmla="*/ 7781 w 8383"/>
              <a:gd name="T25" fmla="*/ 2587 h 2588"/>
              <a:gd name="T26" fmla="*/ 7862 w 8383"/>
              <a:gd name="T27" fmla="*/ 2587 h 2588"/>
              <a:gd name="T28" fmla="*/ 8272 w 8383"/>
              <a:gd name="T29" fmla="*/ 2527 h 2588"/>
              <a:gd name="T30" fmla="*/ 8252 w 8383"/>
              <a:gd name="T31" fmla="*/ 1925 h 2588"/>
              <a:gd name="T32" fmla="*/ 7508 w 8383"/>
              <a:gd name="T33" fmla="*/ 1525 h 2588"/>
              <a:gd name="T34" fmla="*/ 6939 w 8383"/>
              <a:gd name="T35" fmla="*/ 1745 h 2588"/>
              <a:gd name="T36" fmla="*/ 6357 w 8383"/>
              <a:gd name="T37" fmla="*/ 963 h 2588"/>
              <a:gd name="T38" fmla="*/ 6148 w 8383"/>
              <a:gd name="T39" fmla="*/ 940 h 2588"/>
              <a:gd name="T40" fmla="*/ 5455 w 8383"/>
              <a:gd name="T41" fmla="*/ 1234 h 2588"/>
              <a:gd name="T42" fmla="*/ 4172 w 8383"/>
              <a:gd name="T43" fmla="*/ 0 h 2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383" h="2588" extrusionOk="0">
                <a:moveTo>
                  <a:pt x="4172" y="0"/>
                </a:moveTo>
                <a:cubicBezTo>
                  <a:pt x="3510" y="0"/>
                  <a:pt x="2908" y="582"/>
                  <a:pt x="2888" y="1243"/>
                </a:cubicBezTo>
                <a:cubicBezTo>
                  <a:pt x="2697" y="873"/>
                  <a:pt x="2327" y="612"/>
                  <a:pt x="1966" y="592"/>
                </a:cubicBezTo>
                <a:cubicBezTo>
                  <a:pt x="1950" y="592"/>
                  <a:pt x="1934" y="591"/>
                  <a:pt x="1919" y="591"/>
                </a:cubicBezTo>
                <a:cubicBezTo>
                  <a:pt x="1572" y="591"/>
                  <a:pt x="1314" y="705"/>
                  <a:pt x="1093" y="983"/>
                </a:cubicBezTo>
                <a:cubicBezTo>
                  <a:pt x="863" y="1274"/>
                  <a:pt x="783" y="1564"/>
                  <a:pt x="873" y="1905"/>
                </a:cubicBezTo>
                <a:cubicBezTo>
                  <a:pt x="788" y="1816"/>
                  <a:pt x="654" y="1758"/>
                  <a:pt x="517" y="1758"/>
                </a:cubicBezTo>
                <a:cubicBezTo>
                  <a:pt x="345" y="1758"/>
                  <a:pt x="170" y="1848"/>
                  <a:pt x="81" y="2076"/>
                </a:cubicBezTo>
                <a:cubicBezTo>
                  <a:pt x="1" y="2277"/>
                  <a:pt x="41" y="2507"/>
                  <a:pt x="241" y="2567"/>
                </a:cubicBezTo>
                <a:cubicBezTo>
                  <a:pt x="299" y="2581"/>
                  <a:pt x="379" y="2587"/>
                  <a:pt x="468" y="2587"/>
                </a:cubicBezTo>
                <a:cubicBezTo>
                  <a:pt x="687" y="2587"/>
                  <a:pt x="964" y="2554"/>
                  <a:pt x="1113" y="2547"/>
                </a:cubicBezTo>
                <a:cubicBezTo>
                  <a:pt x="1568" y="2536"/>
                  <a:pt x="2124" y="2532"/>
                  <a:pt x="2720" y="2532"/>
                </a:cubicBezTo>
                <a:cubicBezTo>
                  <a:pt x="4874" y="2532"/>
                  <a:pt x="7545" y="2587"/>
                  <a:pt x="7781" y="2587"/>
                </a:cubicBezTo>
                <a:cubicBezTo>
                  <a:pt x="7795" y="2587"/>
                  <a:pt x="7824" y="2587"/>
                  <a:pt x="7862" y="2587"/>
                </a:cubicBezTo>
                <a:cubicBezTo>
                  <a:pt x="7991" y="2587"/>
                  <a:pt x="8218" y="2581"/>
                  <a:pt x="8272" y="2527"/>
                </a:cubicBezTo>
                <a:cubicBezTo>
                  <a:pt x="8383" y="2406"/>
                  <a:pt x="8343" y="2056"/>
                  <a:pt x="8252" y="1925"/>
                </a:cubicBezTo>
                <a:cubicBezTo>
                  <a:pt x="8076" y="1667"/>
                  <a:pt x="7792" y="1525"/>
                  <a:pt x="7508" y="1525"/>
                </a:cubicBezTo>
                <a:cubicBezTo>
                  <a:pt x="7307" y="1525"/>
                  <a:pt x="7105" y="1595"/>
                  <a:pt x="6939" y="1745"/>
                </a:cubicBezTo>
                <a:cubicBezTo>
                  <a:pt x="7019" y="1434"/>
                  <a:pt x="6668" y="1033"/>
                  <a:pt x="6357" y="963"/>
                </a:cubicBezTo>
                <a:cubicBezTo>
                  <a:pt x="6287" y="947"/>
                  <a:pt x="6217" y="940"/>
                  <a:pt x="6148" y="940"/>
                </a:cubicBezTo>
                <a:cubicBezTo>
                  <a:pt x="5899" y="940"/>
                  <a:pt x="5659" y="1038"/>
                  <a:pt x="5455" y="1234"/>
                </a:cubicBezTo>
                <a:cubicBezTo>
                  <a:pt x="5435" y="582"/>
                  <a:pt x="4823" y="0"/>
                  <a:pt x="4172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grpSp>
        <p:nvGrpSpPr>
          <p:cNvPr id="99" name="Google Shape;131;p7">
            <a:extLst>
              <a:ext uri="{FF2B5EF4-FFF2-40B4-BE49-F238E27FC236}">
                <a16:creationId xmlns:a16="http://schemas.microsoft.com/office/drawing/2014/main" id="{A99E8A6A-3F9E-53CC-DF93-F0FFCDDB9813}"/>
              </a:ext>
            </a:extLst>
          </p:cNvPr>
          <p:cNvGrpSpPr>
            <a:grpSpLocks/>
          </p:cNvGrpSpPr>
          <p:nvPr/>
        </p:nvGrpSpPr>
        <p:grpSpPr bwMode="auto">
          <a:xfrm rot="-5400000">
            <a:off x="8833644" y="1608931"/>
            <a:ext cx="5754688" cy="708025"/>
            <a:chOff x="3527406" y="880776"/>
            <a:chExt cx="4316606" cy="531299"/>
          </a:xfrm>
        </p:grpSpPr>
        <p:sp>
          <p:nvSpPr>
            <p:cNvPr id="100" name="Google Shape;132;p7">
              <a:extLst>
                <a:ext uri="{FF2B5EF4-FFF2-40B4-BE49-F238E27FC236}">
                  <a16:creationId xmlns:a16="http://schemas.microsoft.com/office/drawing/2014/main" id="{9AA086FB-FE68-D39A-41D9-DB1B12115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406" y="880776"/>
              <a:ext cx="751580" cy="531299"/>
            </a:xfrm>
            <a:custGeom>
              <a:avLst/>
              <a:gdLst>
                <a:gd name="T0" fmla="*/ 1745 w 3490"/>
                <a:gd name="T1" fmla="*/ 1 h 2467"/>
                <a:gd name="T2" fmla="*/ 1665 w 3490"/>
                <a:gd name="T3" fmla="*/ 21 h 2467"/>
                <a:gd name="T4" fmla="*/ 873 w 3490"/>
                <a:gd name="T5" fmla="*/ 562 h 2467"/>
                <a:gd name="T6" fmla="*/ 71 w 3490"/>
                <a:gd name="T7" fmla="*/ 1113 h 2467"/>
                <a:gd name="T8" fmla="*/ 71 w 3490"/>
                <a:gd name="T9" fmla="*/ 1354 h 2467"/>
                <a:gd name="T10" fmla="*/ 873 w 3490"/>
                <a:gd name="T11" fmla="*/ 1906 h 2467"/>
                <a:gd name="T12" fmla="*/ 1665 w 3490"/>
                <a:gd name="T13" fmla="*/ 2447 h 2467"/>
                <a:gd name="T14" fmla="*/ 1745 w 3490"/>
                <a:gd name="T15" fmla="*/ 2467 h 2467"/>
                <a:gd name="T16" fmla="*/ 1816 w 3490"/>
                <a:gd name="T17" fmla="*/ 2447 h 2467"/>
                <a:gd name="T18" fmla="*/ 2618 w 3490"/>
                <a:gd name="T19" fmla="*/ 1906 h 2467"/>
                <a:gd name="T20" fmla="*/ 3410 w 3490"/>
                <a:gd name="T21" fmla="*/ 1354 h 2467"/>
                <a:gd name="T22" fmla="*/ 3410 w 3490"/>
                <a:gd name="T23" fmla="*/ 1113 h 2467"/>
                <a:gd name="T24" fmla="*/ 2618 w 3490"/>
                <a:gd name="T25" fmla="*/ 562 h 2467"/>
                <a:gd name="T26" fmla="*/ 1816 w 3490"/>
                <a:gd name="T27" fmla="*/ 21 h 2467"/>
                <a:gd name="T28" fmla="*/ 1745 w 349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0" h="2467" extrusionOk="0">
                  <a:moveTo>
                    <a:pt x="1745" y="1"/>
                  </a:moveTo>
                  <a:cubicBezTo>
                    <a:pt x="1716" y="1"/>
                    <a:pt x="1696" y="1"/>
                    <a:pt x="1665" y="21"/>
                  </a:cubicBezTo>
                  <a:lnTo>
                    <a:pt x="873" y="562"/>
                  </a:lnTo>
                  <a:lnTo>
                    <a:pt x="71" y="1113"/>
                  </a:lnTo>
                  <a:cubicBezTo>
                    <a:pt x="1" y="1164"/>
                    <a:pt x="1" y="1304"/>
                    <a:pt x="71" y="1354"/>
                  </a:cubicBezTo>
                  <a:lnTo>
                    <a:pt x="873" y="1906"/>
                  </a:lnTo>
                  <a:lnTo>
                    <a:pt x="1665" y="2447"/>
                  </a:lnTo>
                  <a:cubicBezTo>
                    <a:pt x="1696" y="2467"/>
                    <a:pt x="1716" y="2467"/>
                    <a:pt x="1745" y="2467"/>
                  </a:cubicBezTo>
                  <a:cubicBezTo>
                    <a:pt x="1765" y="2467"/>
                    <a:pt x="1796" y="2467"/>
                    <a:pt x="1816" y="2447"/>
                  </a:cubicBezTo>
                  <a:lnTo>
                    <a:pt x="2618" y="1906"/>
                  </a:lnTo>
                  <a:lnTo>
                    <a:pt x="3410" y="1354"/>
                  </a:lnTo>
                  <a:cubicBezTo>
                    <a:pt x="3490" y="1304"/>
                    <a:pt x="3490" y="1164"/>
                    <a:pt x="3410" y="1113"/>
                  </a:cubicBezTo>
                  <a:lnTo>
                    <a:pt x="2618" y="562"/>
                  </a:lnTo>
                  <a:lnTo>
                    <a:pt x="1816" y="21"/>
                  </a:lnTo>
                  <a:cubicBezTo>
                    <a:pt x="1796" y="1"/>
                    <a:pt x="1765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1" name="Google Shape;133;p7">
              <a:extLst>
                <a:ext uri="{FF2B5EF4-FFF2-40B4-BE49-F238E27FC236}">
                  <a16:creationId xmlns:a16="http://schemas.microsoft.com/office/drawing/2014/main" id="{AB3C1E80-C40F-0612-98D2-F702BB047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129" y="962830"/>
              <a:ext cx="518353" cy="365039"/>
            </a:xfrm>
            <a:custGeom>
              <a:avLst/>
              <a:gdLst>
                <a:gd name="T0" fmla="*/ 1203 w 2407"/>
                <a:gd name="T1" fmla="*/ 1 h 1695"/>
                <a:gd name="T2" fmla="*/ 1154 w 2407"/>
                <a:gd name="T3" fmla="*/ 10 h 1695"/>
                <a:gd name="T4" fmla="*/ 602 w 2407"/>
                <a:gd name="T5" fmla="*/ 391 h 1695"/>
                <a:gd name="T6" fmla="*/ 51 w 2407"/>
                <a:gd name="T7" fmla="*/ 763 h 1695"/>
                <a:gd name="T8" fmla="*/ 51 w 2407"/>
                <a:gd name="T9" fmla="*/ 933 h 1695"/>
                <a:gd name="T10" fmla="*/ 602 w 2407"/>
                <a:gd name="T11" fmla="*/ 1304 h 1695"/>
                <a:gd name="T12" fmla="*/ 1154 w 2407"/>
                <a:gd name="T13" fmla="*/ 1685 h 1695"/>
                <a:gd name="T14" fmla="*/ 1203 w 2407"/>
                <a:gd name="T15" fmla="*/ 1695 h 1695"/>
                <a:gd name="T16" fmla="*/ 1254 w 2407"/>
                <a:gd name="T17" fmla="*/ 1685 h 1695"/>
                <a:gd name="T18" fmla="*/ 1805 w 2407"/>
                <a:gd name="T19" fmla="*/ 1304 h 1695"/>
                <a:gd name="T20" fmla="*/ 2346 w 2407"/>
                <a:gd name="T21" fmla="*/ 933 h 1695"/>
                <a:gd name="T22" fmla="*/ 2346 w 2407"/>
                <a:gd name="T23" fmla="*/ 763 h 1695"/>
                <a:gd name="T24" fmla="*/ 1805 w 2407"/>
                <a:gd name="T25" fmla="*/ 391 h 1695"/>
                <a:gd name="T26" fmla="*/ 1254 w 2407"/>
                <a:gd name="T27" fmla="*/ 10 h 1695"/>
                <a:gd name="T28" fmla="*/ 1203 w 240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7" h="1695" extrusionOk="0">
                  <a:moveTo>
                    <a:pt x="1203" y="1"/>
                  </a:moveTo>
                  <a:cubicBezTo>
                    <a:pt x="1183" y="1"/>
                    <a:pt x="1163" y="1"/>
                    <a:pt x="1154" y="10"/>
                  </a:cubicBezTo>
                  <a:lnTo>
                    <a:pt x="602" y="391"/>
                  </a:lnTo>
                  <a:lnTo>
                    <a:pt x="51" y="763"/>
                  </a:lnTo>
                  <a:cubicBezTo>
                    <a:pt x="0" y="803"/>
                    <a:pt x="0" y="892"/>
                    <a:pt x="51" y="933"/>
                  </a:cubicBezTo>
                  <a:lnTo>
                    <a:pt x="602" y="1304"/>
                  </a:lnTo>
                  <a:lnTo>
                    <a:pt x="1154" y="1685"/>
                  </a:lnTo>
                  <a:cubicBezTo>
                    <a:pt x="1163" y="1695"/>
                    <a:pt x="1183" y="1695"/>
                    <a:pt x="1203" y="1695"/>
                  </a:cubicBezTo>
                  <a:cubicBezTo>
                    <a:pt x="1223" y="1695"/>
                    <a:pt x="1234" y="1695"/>
                    <a:pt x="1254" y="1685"/>
                  </a:cubicBezTo>
                  <a:lnTo>
                    <a:pt x="1805" y="1304"/>
                  </a:lnTo>
                  <a:lnTo>
                    <a:pt x="2346" y="933"/>
                  </a:lnTo>
                  <a:cubicBezTo>
                    <a:pt x="2406" y="892"/>
                    <a:pt x="2406" y="803"/>
                    <a:pt x="2346" y="763"/>
                  </a:cubicBezTo>
                  <a:lnTo>
                    <a:pt x="1805" y="391"/>
                  </a:lnTo>
                  <a:lnTo>
                    <a:pt x="1254" y="10"/>
                  </a:lnTo>
                  <a:cubicBezTo>
                    <a:pt x="1234" y="1"/>
                    <a:pt x="1223" y="1"/>
                    <a:pt x="1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2" name="Google Shape;134;p7">
              <a:extLst>
                <a:ext uri="{FF2B5EF4-FFF2-40B4-BE49-F238E27FC236}">
                  <a16:creationId xmlns:a16="http://schemas.microsoft.com/office/drawing/2014/main" id="{F7F79BB1-69AF-0FCF-AABB-E9070B44C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559" y="1044885"/>
              <a:ext cx="259284" cy="184566"/>
            </a:xfrm>
            <a:custGeom>
              <a:avLst/>
              <a:gdLst>
                <a:gd name="T0" fmla="*/ 602 w 1204"/>
                <a:gd name="T1" fmla="*/ 1 h 857"/>
                <a:gd name="T2" fmla="*/ 573 w 1204"/>
                <a:gd name="T3" fmla="*/ 10 h 857"/>
                <a:gd name="T4" fmla="*/ 302 w 1204"/>
                <a:gd name="T5" fmla="*/ 201 h 857"/>
                <a:gd name="T6" fmla="*/ 21 w 1204"/>
                <a:gd name="T7" fmla="*/ 391 h 857"/>
                <a:gd name="T8" fmla="*/ 21 w 1204"/>
                <a:gd name="T9" fmla="*/ 471 h 857"/>
                <a:gd name="T10" fmla="*/ 302 w 1204"/>
                <a:gd name="T11" fmla="*/ 662 h 857"/>
                <a:gd name="T12" fmla="*/ 573 w 1204"/>
                <a:gd name="T13" fmla="*/ 852 h 857"/>
                <a:gd name="T14" fmla="*/ 593 w 1204"/>
                <a:gd name="T15" fmla="*/ 857 h 857"/>
                <a:gd name="T16" fmla="*/ 602 w 1204"/>
                <a:gd name="T17" fmla="*/ 852 h 857"/>
                <a:gd name="T18" fmla="*/ 612 w 1204"/>
                <a:gd name="T19" fmla="*/ 857 h 857"/>
                <a:gd name="T20" fmla="*/ 622 w 1204"/>
                <a:gd name="T21" fmla="*/ 852 h 857"/>
                <a:gd name="T22" fmla="*/ 903 w 1204"/>
                <a:gd name="T23" fmla="*/ 662 h 857"/>
                <a:gd name="T24" fmla="*/ 1174 w 1204"/>
                <a:gd name="T25" fmla="*/ 471 h 857"/>
                <a:gd name="T26" fmla="*/ 1174 w 1204"/>
                <a:gd name="T27" fmla="*/ 391 h 857"/>
                <a:gd name="T28" fmla="*/ 903 w 1204"/>
                <a:gd name="T29" fmla="*/ 201 h 857"/>
                <a:gd name="T30" fmla="*/ 622 w 1204"/>
                <a:gd name="T31" fmla="*/ 10 h 857"/>
                <a:gd name="T32" fmla="*/ 602 w 1204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4" h="857" extrusionOk="0">
                  <a:moveTo>
                    <a:pt x="602" y="1"/>
                  </a:moveTo>
                  <a:cubicBezTo>
                    <a:pt x="593" y="1"/>
                    <a:pt x="582" y="1"/>
                    <a:pt x="573" y="10"/>
                  </a:cubicBezTo>
                  <a:lnTo>
                    <a:pt x="302" y="201"/>
                  </a:lnTo>
                  <a:lnTo>
                    <a:pt x="21" y="391"/>
                  </a:lnTo>
                  <a:cubicBezTo>
                    <a:pt x="1" y="411"/>
                    <a:pt x="1" y="451"/>
                    <a:pt x="21" y="471"/>
                  </a:cubicBezTo>
                  <a:lnTo>
                    <a:pt x="302" y="662"/>
                  </a:lnTo>
                  <a:lnTo>
                    <a:pt x="573" y="852"/>
                  </a:lnTo>
                  <a:cubicBezTo>
                    <a:pt x="579" y="852"/>
                    <a:pt x="586" y="857"/>
                    <a:pt x="593" y="857"/>
                  </a:cubicBezTo>
                  <a:cubicBezTo>
                    <a:pt x="596" y="857"/>
                    <a:pt x="599" y="856"/>
                    <a:pt x="602" y="852"/>
                  </a:cubicBezTo>
                  <a:cubicBezTo>
                    <a:pt x="606" y="856"/>
                    <a:pt x="609" y="857"/>
                    <a:pt x="612" y="857"/>
                  </a:cubicBezTo>
                  <a:cubicBezTo>
                    <a:pt x="618" y="857"/>
                    <a:pt x="622" y="852"/>
                    <a:pt x="622" y="852"/>
                  </a:cubicBezTo>
                  <a:lnTo>
                    <a:pt x="903" y="662"/>
                  </a:lnTo>
                  <a:lnTo>
                    <a:pt x="1174" y="471"/>
                  </a:lnTo>
                  <a:cubicBezTo>
                    <a:pt x="1204" y="451"/>
                    <a:pt x="1204" y="411"/>
                    <a:pt x="1174" y="391"/>
                  </a:cubicBezTo>
                  <a:lnTo>
                    <a:pt x="903" y="201"/>
                  </a:lnTo>
                  <a:lnTo>
                    <a:pt x="622" y="10"/>
                  </a:lnTo>
                  <a:cubicBezTo>
                    <a:pt x="622" y="1"/>
                    <a:pt x="613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3" name="Google Shape;135;p7">
              <a:extLst>
                <a:ext uri="{FF2B5EF4-FFF2-40B4-BE49-F238E27FC236}">
                  <a16:creationId xmlns:a16="http://schemas.microsoft.com/office/drawing/2014/main" id="{E244F145-5A54-FBD3-7FB0-63F4D9FC2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023" y="880776"/>
              <a:ext cx="751580" cy="531299"/>
            </a:xfrm>
            <a:custGeom>
              <a:avLst/>
              <a:gdLst>
                <a:gd name="T0" fmla="*/ 1745 w 3490"/>
                <a:gd name="T1" fmla="*/ 1 h 2467"/>
                <a:gd name="T2" fmla="*/ 1675 w 3490"/>
                <a:gd name="T3" fmla="*/ 21 h 2467"/>
                <a:gd name="T4" fmla="*/ 873 w 3490"/>
                <a:gd name="T5" fmla="*/ 562 h 2467"/>
                <a:gd name="T6" fmla="*/ 81 w 3490"/>
                <a:gd name="T7" fmla="*/ 1113 h 2467"/>
                <a:gd name="T8" fmla="*/ 81 w 3490"/>
                <a:gd name="T9" fmla="*/ 1354 h 2467"/>
                <a:gd name="T10" fmla="*/ 873 w 3490"/>
                <a:gd name="T11" fmla="*/ 1906 h 2467"/>
                <a:gd name="T12" fmla="*/ 1675 w 3490"/>
                <a:gd name="T13" fmla="*/ 2447 h 2467"/>
                <a:gd name="T14" fmla="*/ 1745 w 3490"/>
                <a:gd name="T15" fmla="*/ 2467 h 2467"/>
                <a:gd name="T16" fmla="*/ 1816 w 3490"/>
                <a:gd name="T17" fmla="*/ 2447 h 2467"/>
                <a:gd name="T18" fmla="*/ 2618 w 3490"/>
                <a:gd name="T19" fmla="*/ 1906 h 2467"/>
                <a:gd name="T20" fmla="*/ 3409 w 3490"/>
                <a:gd name="T21" fmla="*/ 1354 h 2467"/>
                <a:gd name="T22" fmla="*/ 3409 w 3490"/>
                <a:gd name="T23" fmla="*/ 1113 h 2467"/>
                <a:gd name="T24" fmla="*/ 2618 w 3490"/>
                <a:gd name="T25" fmla="*/ 562 h 2467"/>
                <a:gd name="T26" fmla="*/ 1816 w 3490"/>
                <a:gd name="T27" fmla="*/ 21 h 2467"/>
                <a:gd name="T28" fmla="*/ 1745 w 349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0" h="2467" extrusionOk="0">
                  <a:moveTo>
                    <a:pt x="1745" y="1"/>
                  </a:moveTo>
                  <a:cubicBezTo>
                    <a:pt x="1725" y="1"/>
                    <a:pt x="1695" y="1"/>
                    <a:pt x="1675" y="21"/>
                  </a:cubicBezTo>
                  <a:lnTo>
                    <a:pt x="873" y="562"/>
                  </a:lnTo>
                  <a:lnTo>
                    <a:pt x="81" y="1113"/>
                  </a:lnTo>
                  <a:cubicBezTo>
                    <a:pt x="0" y="1164"/>
                    <a:pt x="0" y="1304"/>
                    <a:pt x="81" y="1354"/>
                  </a:cubicBezTo>
                  <a:lnTo>
                    <a:pt x="873" y="1906"/>
                  </a:lnTo>
                  <a:lnTo>
                    <a:pt x="1675" y="2447"/>
                  </a:lnTo>
                  <a:cubicBezTo>
                    <a:pt x="1695" y="2467"/>
                    <a:pt x="1725" y="2467"/>
                    <a:pt x="1745" y="2467"/>
                  </a:cubicBezTo>
                  <a:cubicBezTo>
                    <a:pt x="1765" y="2467"/>
                    <a:pt x="1795" y="2467"/>
                    <a:pt x="1816" y="2447"/>
                  </a:cubicBezTo>
                  <a:lnTo>
                    <a:pt x="2618" y="1906"/>
                  </a:lnTo>
                  <a:lnTo>
                    <a:pt x="3409" y="1354"/>
                  </a:lnTo>
                  <a:cubicBezTo>
                    <a:pt x="3489" y="1304"/>
                    <a:pt x="3489" y="1164"/>
                    <a:pt x="3409" y="1113"/>
                  </a:cubicBezTo>
                  <a:lnTo>
                    <a:pt x="2618" y="562"/>
                  </a:lnTo>
                  <a:lnTo>
                    <a:pt x="1816" y="21"/>
                  </a:lnTo>
                  <a:cubicBezTo>
                    <a:pt x="1795" y="1"/>
                    <a:pt x="1765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4" name="Google Shape;136;p7">
              <a:extLst>
                <a:ext uri="{FF2B5EF4-FFF2-40B4-BE49-F238E27FC236}">
                  <a16:creationId xmlns:a16="http://schemas.microsoft.com/office/drawing/2014/main" id="{5DFE8FE0-1E65-D751-2CA9-E72784C98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532" y="962830"/>
              <a:ext cx="518569" cy="365039"/>
            </a:xfrm>
            <a:custGeom>
              <a:avLst/>
              <a:gdLst>
                <a:gd name="T0" fmla="*/ 1204 w 2408"/>
                <a:gd name="T1" fmla="*/ 1 h 1695"/>
                <a:gd name="T2" fmla="*/ 1154 w 2408"/>
                <a:gd name="T3" fmla="*/ 10 h 1695"/>
                <a:gd name="T4" fmla="*/ 602 w 2408"/>
                <a:gd name="T5" fmla="*/ 391 h 1695"/>
                <a:gd name="T6" fmla="*/ 61 w 2408"/>
                <a:gd name="T7" fmla="*/ 763 h 1695"/>
                <a:gd name="T8" fmla="*/ 61 w 2408"/>
                <a:gd name="T9" fmla="*/ 933 h 1695"/>
                <a:gd name="T10" fmla="*/ 602 w 2408"/>
                <a:gd name="T11" fmla="*/ 1304 h 1695"/>
                <a:gd name="T12" fmla="*/ 1154 w 2408"/>
                <a:gd name="T13" fmla="*/ 1685 h 1695"/>
                <a:gd name="T14" fmla="*/ 1204 w 2408"/>
                <a:gd name="T15" fmla="*/ 1695 h 1695"/>
                <a:gd name="T16" fmla="*/ 1254 w 2408"/>
                <a:gd name="T17" fmla="*/ 1685 h 1695"/>
                <a:gd name="T18" fmla="*/ 1805 w 2408"/>
                <a:gd name="T19" fmla="*/ 1304 h 1695"/>
                <a:gd name="T20" fmla="*/ 2347 w 2408"/>
                <a:gd name="T21" fmla="*/ 933 h 1695"/>
                <a:gd name="T22" fmla="*/ 2347 w 2408"/>
                <a:gd name="T23" fmla="*/ 763 h 1695"/>
                <a:gd name="T24" fmla="*/ 1805 w 2408"/>
                <a:gd name="T25" fmla="*/ 391 h 1695"/>
                <a:gd name="T26" fmla="*/ 1254 w 2408"/>
                <a:gd name="T27" fmla="*/ 10 h 1695"/>
                <a:gd name="T28" fmla="*/ 1204 w 2408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8" h="1695" extrusionOk="0">
                  <a:moveTo>
                    <a:pt x="1204" y="1"/>
                  </a:moveTo>
                  <a:cubicBezTo>
                    <a:pt x="1184" y="1"/>
                    <a:pt x="1174" y="1"/>
                    <a:pt x="1154" y="10"/>
                  </a:cubicBezTo>
                  <a:lnTo>
                    <a:pt x="602" y="391"/>
                  </a:lnTo>
                  <a:lnTo>
                    <a:pt x="61" y="763"/>
                  </a:lnTo>
                  <a:cubicBezTo>
                    <a:pt x="1" y="803"/>
                    <a:pt x="1" y="892"/>
                    <a:pt x="61" y="933"/>
                  </a:cubicBezTo>
                  <a:lnTo>
                    <a:pt x="602" y="1304"/>
                  </a:lnTo>
                  <a:lnTo>
                    <a:pt x="1154" y="1685"/>
                  </a:lnTo>
                  <a:cubicBezTo>
                    <a:pt x="1174" y="1695"/>
                    <a:pt x="1184" y="1695"/>
                    <a:pt x="1204" y="1695"/>
                  </a:cubicBezTo>
                  <a:cubicBezTo>
                    <a:pt x="1224" y="1695"/>
                    <a:pt x="1234" y="1695"/>
                    <a:pt x="1254" y="1685"/>
                  </a:cubicBezTo>
                  <a:lnTo>
                    <a:pt x="1805" y="1304"/>
                  </a:lnTo>
                  <a:lnTo>
                    <a:pt x="2347" y="933"/>
                  </a:lnTo>
                  <a:cubicBezTo>
                    <a:pt x="2407" y="892"/>
                    <a:pt x="2407" y="803"/>
                    <a:pt x="2347" y="763"/>
                  </a:cubicBezTo>
                  <a:lnTo>
                    <a:pt x="1805" y="391"/>
                  </a:lnTo>
                  <a:lnTo>
                    <a:pt x="1254" y="10"/>
                  </a:lnTo>
                  <a:cubicBezTo>
                    <a:pt x="1234" y="1"/>
                    <a:pt x="1224" y="1"/>
                    <a:pt x="1204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5" name="Google Shape;137;p7">
              <a:extLst>
                <a:ext uri="{FF2B5EF4-FFF2-40B4-BE49-F238E27FC236}">
                  <a16:creationId xmlns:a16="http://schemas.microsoft.com/office/drawing/2014/main" id="{D68154B7-E113-D9CB-F78C-FF46E410D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177" y="1044885"/>
              <a:ext cx="259284" cy="184566"/>
            </a:xfrm>
            <a:custGeom>
              <a:avLst/>
              <a:gdLst>
                <a:gd name="T0" fmla="*/ 602 w 1204"/>
                <a:gd name="T1" fmla="*/ 1 h 857"/>
                <a:gd name="T2" fmla="*/ 572 w 1204"/>
                <a:gd name="T3" fmla="*/ 10 h 857"/>
                <a:gd name="T4" fmla="*/ 301 w 1204"/>
                <a:gd name="T5" fmla="*/ 201 h 857"/>
                <a:gd name="T6" fmla="*/ 20 w 1204"/>
                <a:gd name="T7" fmla="*/ 391 h 857"/>
                <a:gd name="T8" fmla="*/ 20 w 1204"/>
                <a:gd name="T9" fmla="*/ 471 h 857"/>
                <a:gd name="T10" fmla="*/ 301 w 1204"/>
                <a:gd name="T11" fmla="*/ 662 h 857"/>
                <a:gd name="T12" fmla="*/ 572 w 1204"/>
                <a:gd name="T13" fmla="*/ 852 h 857"/>
                <a:gd name="T14" fmla="*/ 592 w 1204"/>
                <a:gd name="T15" fmla="*/ 857 h 857"/>
                <a:gd name="T16" fmla="*/ 602 w 1204"/>
                <a:gd name="T17" fmla="*/ 852 h 857"/>
                <a:gd name="T18" fmla="*/ 612 w 1204"/>
                <a:gd name="T19" fmla="*/ 857 h 857"/>
                <a:gd name="T20" fmla="*/ 632 w 1204"/>
                <a:gd name="T21" fmla="*/ 852 h 857"/>
                <a:gd name="T22" fmla="*/ 903 w 1204"/>
                <a:gd name="T23" fmla="*/ 662 h 857"/>
                <a:gd name="T24" fmla="*/ 1183 w 1204"/>
                <a:gd name="T25" fmla="*/ 471 h 857"/>
                <a:gd name="T26" fmla="*/ 1183 w 1204"/>
                <a:gd name="T27" fmla="*/ 391 h 857"/>
                <a:gd name="T28" fmla="*/ 903 w 1204"/>
                <a:gd name="T29" fmla="*/ 201 h 857"/>
                <a:gd name="T30" fmla="*/ 632 w 1204"/>
                <a:gd name="T31" fmla="*/ 10 h 857"/>
                <a:gd name="T32" fmla="*/ 602 w 1204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4" h="857" extrusionOk="0">
                  <a:moveTo>
                    <a:pt x="602" y="1"/>
                  </a:moveTo>
                  <a:cubicBezTo>
                    <a:pt x="592" y="1"/>
                    <a:pt x="582" y="1"/>
                    <a:pt x="572" y="10"/>
                  </a:cubicBezTo>
                  <a:lnTo>
                    <a:pt x="301" y="201"/>
                  </a:lnTo>
                  <a:lnTo>
                    <a:pt x="20" y="391"/>
                  </a:lnTo>
                  <a:cubicBezTo>
                    <a:pt x="0" y="411"/>
                    <a:pt x="0" y="451"/>
                    <a:pt x="20" y="471"/>
                  </a:cubicBezTo>
                  <a:lnTo>
                    <a:pt x="301" y="662"/>
                  </a:lnTo>
                  <a:lnTo>
                    <a:pt x="572" y="852"/>
                  </a:lnTo>
                  <a:cubicBezTo>
                    <a:pt x="579" y="852"/>
                    <a:pt x="585" y="857"/>
                    <a:pt x="592" y="857"/>
                  </a:cubicBezTo>
                  <a:cubicBezTo>
                    <a:pt x="595" y="857"/>
                    <a:pt x="599" y="856"/>
                    <a:pt x="602" y="852"/>
                  </a:cubicBezTo>
                  <a:cubicBezTo>
                    <a:pt x="605" y="856"/>
                    <a:pt x="609" y="857"/>
                    <a:pt x="612" y="857"/>
                  </a:cubicBezTo>
                  <a:cubicBezTo>
                    <a:pt x="619" y="857"/>
                    <a:pt x="625" y="852"/>
                    <a:pt x="632" y="852"/>
                  </a:cubicBezTo>
                  <a:lnTo>
                    <a:pt x="903" y="662"/>
                  </a:lnTo>
                  <a:lnTo>
                    <a:pt x="1183" y="471"/>
                  </a:lnTo>
                  <a:cubicBezTo>
                    <a:pt x="1203" y="451"/>
                    <a:pt x="1203" y="411"/>
                    <a:pt x="1183" y="391"/>
                  </a:cubicBezTo>
                  <a:lnTo>
                    <a:pt x="903" y="201"/>
                  </a:lnTo>
                  <a:lnTo>
                    <a:pt x="632" y="10"/>
                  </a:lnTo>
                  <a:cubicBezTo>
                    <a:pt x="622" y="1"/>
                    <a:pt x="612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6" name="Google Shape;138;p7">
              <a:extLst>
                <a:ext uri="{FF2B5EF4-FFF2-40B4-BE49-F238E27FC236}">
                  <a16:creationId xmlns:a16="http://schemas.microsoft.com/office/drawing/2014/main" id="{0057BFDF-8074-9FD6-6F46-7FD3AF986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425" y="880776"/>
              <a:ext cx="751796" cy="531299"/>
            </a:xfrm>
            <a:custGeom>
              <a:avLst/>
              <a:gdLst>
                <a:gd name="T0" fmla="*/ 1746 w 3491"/>
                <a:gd name="T1" fmla="*/ 1 h 2467"/>
                <a:gd name="T2" fmla="*/ 1676 w 3491"/>
                <a:gd name="T3" fmla="*/ 21 h 2467"/>
                <a:gd name="T4" fmla="*/ 874 w 3491"/>
                <a:gd name="T5" fmla="*/ 562 h 2467"/>
                <a:gd name="T6" fmla="*/ 81 w 3491"/>
                <a:gd name="T7" fmla="*/ 1113 h 2467"/>
                <a:gd name="T8" fmla="*/ 81 w 3491"/>
                <a:gd name="T9" fmla="*/ 1354 h 2467"/>
                <a:gd name="T10" fmla="*/ 874 w 3491"/>
                <a:gd name="T11" fmla="*/ 1906 h 2467"/>
                <a:gd name="T12" fmla="*/ 1676 w 3491"/>
                <a:gd name="T13" fmla="*/ 2447 h 2467"/>
                <a:gd name="T14" fmla="*/ 1746 w 3491"/>
                <a:gd name="T15" fmla="*/ 2467 h 2467"/>
                <a:gd name="T16" fmla="*/ 1826 w 3491"/>
                <a:gd name="T17" fmla="*/ 2447 h 2467"/>
                <a:gd name="T18" fmla="*/ 2618 w 3491"/>
                <a:gd name="T19" fmla="*/ 1906 h 2467"/>
                <a:gd name="T20" fmla="*/ 3420 w 3491"/>
                <a:gd name="T21" fmla="*/ 1354 h 2467"/>
                <a:gd name="T22" fmla="*/ 3420 w 3491"/>
                <a:gd name="T23" fmla="*/ 1113 h 2467"/>
                <a:gd name="T24" fmla="*/ 2618 w 3491"/>
                <a:gd name="T25" fmla="*/ 562 h 2467"/>
                <a:gd name="T26" fmla="*/ 1826 w 3491"/>
                <a:gd name="T27" fmla="*/ 21 h 2467"/>
                <a:gd name="T28" fmla="*/ 1746 w 3491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1" h="2467" extrusionOk="0">
                  <a:moveTo>
                    <a:pt x="1746" y="1"/>
                  </a:moveTo>
                  <a:cubicBezTo>
                    <a:pt x="1725" y="1"/>
                    <a:pt x="1696" y="1"/>
                    <a:pt x="1676" y="21"/>
                  </a:cubicBezTo>
                  <a:lnTo>
                    <a:pt x="874" y="562"/>
                  </a:lnTo>
                  <a:lnTo>
                    <a:pt x="81" y="1113"/>
                  </a:lnTo>
                  <a:cubicBezTo>
                    <a:pt x="1" y="1164"/>
                    <a:pt x="1" y="1304"/>
                    <a:pt x="81" y="1354"/>
                  </a:cubicBezTo>
                  <a:lnTo>
                    <a:pt x="874" y="1906"/>
                  </a:lnTo>
                  <a:lnTo>
                    <a:pt x="1676" y="2447"/>
                  </a:lnTo>
                  <a:cubicBezTo>
                    <a:pt x="1696" y="2467"/>
                    <a:pt x="1725" y="2467"/>
                    <a:pt x="1746" y="2467"/>
                  </a:cubicBezTo>
                  <a:cubicBezTo>
                    <a:pt x="1776" y="2467"/>
                    <a:pt x="1796" y="2467"/>
                    <a:pt x="1826" y="2447"/>
                  </a:cubicBezTo>
                  <a:lnTo>
                    <a:pt x="2618" y="1906"/>
                  </a:lnTo>
                  <a:lnTo>
                    <a:pt x="3420" y="1354"/>
                  </a:lnTo>
                  <a:cubicBezTo>
                    <a:pt x="3490" y="1304"/>
                    <a:pt x="3490" y="1164"/>
                    <a:pt x="3420" y="1113"/>
                  </a:cubicBezTo>
                  <a:lnTo>
                    <a:pt x="2618" y="562"/>
                  </a:lnTo>
                  <a:lnTo>
                    <a:pt x="1826" y="21"/>
                  </a:lnTo>
                  <a:cubicBezTo>
                    <a:pt x="1796" y="1"/>
                    <a:pt x="1776" y="1"/>
                    <a:pt x="17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7" name="Google Shape;139;p7">
              <a:extLst>
                <a:ext uri="{FF2B5EF4-FFF2-40B4-BE49-F238E27FC236}">
                  <a16:creationId xmlns:a16="http://schemas.microsoft.com/office/drawing/2014/main" id="{E1E55C51-AAB3-6666-C716-88F25B884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149" y="962830"/>
              <a:ext cx="518353" cy="365039"/>
            </a:xfrm>
            <a:custGeom>
              <a:avLst/>
              <a:gdLst>
                <a:gd name="T0" fmla="*/ 1204 w 2407"/>
                <a:gd name="T1" fmla="*/ 1 h 1695"/>
                <a:gd name="T2" fmla="*/ 1154 w 2407"/>
                <a:gd name="T3" fmla="*/ 10 h 1695"/>
                <a:gd name="T4" fmla="*/ 602 w 2407"/>
                <a:gd name="T5" fmla="*/ 391 h 1695"/>
                <a:gd name="T6" fmla="*/ 61 w 2407"/>
                <a:gd name="T7" fmla="*/ 763 h 1695"/>
                <a:gd name="T8" fmla="*/ 61 w 2407"/>
                <a:gd name="T9" fmla="*/ 933 h 1695"/>
                <a:gd name="T10" fmla="*/ 602 w 2407"/>
                <a:gd name="T11" fmla="*/ 1304 h 1695"/>
                <a:gd name="T12" fmla="*/ 1154 w 2407"/>
                <a:gd name="T13" fmla="*/ 1685 h 1695"/>
                <a:gd name="T14" fmla="*/ 1204 w 2407"/>
                <a:gd name="T15" fmla="*/ 1695 h 1695"/>
                <a:gd name="T16" fmla="*/ 1254 w 2407"/>
                <a:gd name="T17" fmla="*/ 1685 h 1695"/>
                <a:gd name="T18" fmla="*/ 1805 w 2407"/>
                <a:gd name="T19" fmla="*/ 1304 h 1695"/>
                <a:gd name="T20" fmla="*/ 2357 w 2407"/>
                <a:gd name="T21" fmla="*/ 933 h 1695"/>
                <a:gd name="T22" fmla="*/ 2357 w 2407"/>
                <a:gd name="T23" fmla="*/ 763 h 1695"/>
                <a:gd name="T24" fmla="*/ 1805 w 2407"/>
                <a:gd name="T25" fmla="*/ 391 h 1695"/>
                <a:gd name="T26" fmla="*/ 1254 w 2407"/>
                <a:gd name="T27" fmla="*/ 10 h 1695"/>
                <a:gd name="T28" fmla="*/ 1204 w 240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7" h="1695" extrusionOk="0">
                  <a:moveTo>
                    <a:pt x="1204" y="1"/>
                  </a:moveTo>
                  <a:cubicBezTo>
                    <a:pt x="1183" y="1"/>
                    <a:pt x="1174" y="1"/>
                    <a:pt x="1154" y="10"/>
                  </a:cubicBezTo>
                  <a:lnTo>
                    <a:pt x="602" y="391"/>
                  </a:lnTo>
                  <a:lnTo>
                    <a:pt x="61" y="763"/>
                  </a:lnTo>
                  <a:cubicBezTo>
                    <a:pt x="0" y="803"/>
                    <a:pt x="0" y="892"/>
                    <a:pt x="61" y="933"/>
                  </a:cubicBezTo>
                  <a:lnTo>
                    <a:pt x="602" y="1304"/>
                  </a:lnTo>
                  <a:lnTo>
                    <a:pt x="1154" y="1685"/>
                  </a:lnTo>
                  <a:cubicBezTo>
                    <a:pt x="1174" y="1695"/>
                    <a:pt x="1183" y="1695"/>
                    <a:pt x="1204" y="1695"/>
                  </a:cubicBezTo>
                  <a:cubicBezTo>
                    <a:pt x="1224" y="1695"/>
                    <a:pt x="1244" y="1695"/>
                    <a:pt x="1254" y="1685"/>
                  </a:cubicBezTo>
                  <a:lnTo>
                    <a:pt x="1805" y="1304"/>
                  </a:lnTo>
                  <a:lnTo>
                    <a:pt x="2357" y="933"/>
                  </a:lnTo>
                  <a:cubicBezTo>
                    <a:pt x="2407" y="892"/>
                    <a:pt x="2407" y="803"/>
                    <a:pt x="2357" y="763"/>
                  </a:cubicBezTo>
                  <a:lnTo>
                    <a:pt x="1805" y="391"/>
                  </a:lnTo>
                  <a:lnTo>
                    <a:pt x="1254" y="10"/>
                  </a:lnTo>
                  <a:cubicBezTo>
                    <a:pt x="1244" y="1"/>
                    <a:pt x="1224" y="1"/>
                    <a:pt x="1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8" name="Google Shape;140;p7">
              <a:extLst>
                <a:ext uri="{FF2B5EF4-FFF2-40B4-BE49-F238E27FC236}">
                  <a16:creationId xmlns:a16="http://schemas.microsoft.com/office/drawing/2014/main" id="{18F74666-23D8-BC9C-6CFB-8BD387184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8579" y="1044885"/>
              <a:ext cx="259500" cy="184566"/>
            </a:xfrm>
            <a:custGeom>
              <a:avLst/>
              <a:gdLst>
                <a:gd name="T0" fmla="*/ 603 w 1205"/>
                <a:gd name="T1" fmla="*/ 1 h 857"/>
                <a:gd name="T2" fmla="*/ 582 w 1205"/>
                <a:gd name="T3" fmla="*/ 10 h 857"/>
                <a:gd name="T4" fmla="*/ 302 w 1205"/>
                <a:gd name="T5" fmla="*/ 201 h 857"/>
                <a:gd name="T6" fmla="*/ 31 w 1205"/>
                <a:gd name="T7" fmla="*/ 391 h 857"/>
                <a:gd name="T8" fmla="*/ 31 w 1205"/>
                <a:gd name="T9" fmla="*/ 471 h 857"/>
                <a:gd name="T10" fmla="*/ 302 w 1205"/>
                <a:gd name="T11" fmla="*/ 662 h 857"/>
                <a:gd name="T12" fmla="*/ 582 w 1205"/>
                <a:gd name="T13" fmla="*/ 852 h 857"/>
                <a:gd name="T14" fmla="*/ 593 w 1205"/>
                <a:gd name="T15" fmla="*/ 857 h 857"/>
                <a:gd name="T16" fmla="*/ 603 w 1205"/>
                <a:gd name="T17" fmla="*/ 852 h 857"/>
                <a:gd name="T18" fmla="*/ 613 w 1205"/>
                <a:gd name="T19" fmla="*/ 857 h 857"/>
                <a:gd name="T20" fmla="*/ 633 w 1205"/>
                <a:gd name="T21" fmla="*/ 852 h 857"/>
                <a:gd name="T22" fmla="*/ 903 w 1205"/>
                <a:gd name="T23" fmla="*/ 662 h 857"/>
                <a:gd name="T24" fmla="*/ 1184 w 1205"/>
                <a:gd name="T25" fmla="*/ 471 h 857"/>
                <a:gd name="T26" fmla="*/ 1184 w 1205"/>
                <a:gd name="T27" fmla="*/ 391 h 857"/>
                <a:gd name="T28" fmla="*/ 903 w 1205"/>
                <a:gd name="T29" fmla="*/ 201 h 857"/>
                <a:gd name="T30" fmla="*/ 633 w 1205"/>
                <a:gd name="T31" fmla="*/ 10 h 857"/>
                <a:gd name="T32" fmla="*/ 603 w 1205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5" h="857" extrusionOk="0">
                  <a:moveTo>
                    <a:pt x="603" y="1"/>
                  </a:moveTo>
                  <a:cubicBezTo>
                    <a:pt x="593" y="1"/>
                    <a:pt x="582" y="1"/>
                    <a:pt x="582" y="10"/>
                  </a:cubicBezTo>
                  <a:lnTo>
                    <a:pt x="302" y="201"/>
                  </a:lnTo>
                  <a:lnTo>
                    <a:pt x="31" y="391"/>
                  </a:lnTo>
                  <a:cubicBezTo>
                    <a:pt x="1" y="411"/>
                    <a:pt x="1" y="451"/>
                    <a:pt x="31" y="471"/>
                  </a:cubicBezTo>
                  <a:lnTo>
                    <a:pt x="302" y="662"/>
                  </a:lnTo>
                  <a:lnTo>
                    <a:pt x="582" y="852"/>
                  </a:lnTo>
                  <a:cubicBezTo>
                    <a:pt x="582" y="852"/>
                    <a:pt x="587" y="857"/>
                    <a:pt x="593" y="857"/>
                  </a:cubicBezTo>
                  <a:cubicBezTo>
                    <a:pt x="596" y="857"/>
                    <a:pt x="599" y="856"/>
                    <a:pt x="603" y="852"/>
                  </a:cubicBezTo>
                  <a:cubicBezTo>
                    <a:pt x="606" y="856"/>
                    <a:pt x="609" y="857"/>
                    <a:pt x="613" y="857"/>
                  </a:cubicBezTo>
                  <a:cubicBezTo>
                    <a:pt x="619" y="857"/>
                    <a:pt x="626" y="852"/>
                    <a:pt x="633" y="852"/>
                  </a:cubicBezTo>
                  <a:lnTo>
                    <a:pt x="903" y="662"/>
                  </a:lnTo>
                  <a:lnTo>
                    <a:pt x="1184" y="471"/>
                  </a:lnTo>
                  <a:cubicBezTo>
                    <a:pt x="1204" y="451"/>
                    <a:pt x="1204" y="411"/>
                    <a:pt x="1184" y="391"/>
                  </a:cubicBezTo>
                  <a:lnTo>
                    <a:pt x="903" y="201"/>
                  </a:lnTo>
                  <a:lnTo>
                    <a:pt x="633" y="10"/>
                  </a:lnTo>
                  <a:cubicBezTo>
                    <a:pt x="623" y="1"/>
                    <a:pt x="613" y="1"/>
                    <a:pt x="603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9" name="Google Shape;141;p7">
              <a:extLst>
                <a:ext uri="{FF2B5EF4-FFF2-40B4-BE49-F238E27FC236}">
                  <a16:creationId xmlns:a16="http://schemas.microsoft.com/office/drawing/2014/main" id="{7072D446-80EF-CDC0-8919-539462F17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5043" y="880776"/>
              <a:ext cx="751580" cy="531299"/>
            </a:xfrm>
            <a:custGeom>
              <a:avLst/>
              <a:gdLst>
                <a:gd name="T0" fmla="*/ 1745 w 3490"/>
                <a:gd name="T1" fmla="*/ 1 h 2467"/>
                <a:gd name="T2" fmla="*/ 1675 w 3490"/>
                <a:gd name="T3" fmla="*/ 21 h 2467"/>
                <a:gd name="T4" fmla="*/ 873 w 3490"/>
                <a:gd name="T5" fmla="*/ 562 h 2467"/>
                <a:gd name="T6" fmla="*/ 81 w 3490"/>
                <a:gd name="T7" fmla="*/ 1113 h 2467"/>
                <a:gd name="T8" fmla="*/ 81 w 3490"/>
                <a:gd name="T9" fmla="*/ 1354 h 2467"/>
                <a:gd name="T10" fmla="*/ 873 w 3490"/>
                <a:gd name="T11" fmla="*/ 1906 h 2467"/>
                <a:gd name="T12" fmla="*/ 1675 w 3490"/>
                <a:gd name="T13" fmla="*/ 2447 h 2467"/>
                <a:gd name="T14" fmla="*/ 1745 w 3490"/>
                <a:gd name="T15" fmla="*/ 2467 h 2467"/>
                <a:gd name="T16" fmla="*/ 1825 w 3490"/>
                <a:gd name="T17" fmla="*/ 2447 h 2467"/>
                <a:gd name="T18" fmla="*/ 2618 w 3490"/>
                <a:gd name="T19" fmla="*/ 1906 h 2467"/>
                <a:gd name="T20" fmla="*/ 3420 w 3490"/>
                <a:gd name="T21" fmla="*/ 1354 h 2467"/>
                <a:gd name="T22" fmla="*/ 3420 w 3490"/>
                <a:gd name="T23" fmla="*/ 1113 h 2467"/>
                <a:gd name="T24" fmla="*/ 2618 w 3490"/>
                <a:gd name="T25" fmla="*/ 562 h 2467"/>
                <a:gd name="T26" fmla="*/ 1825 w 3490"/>
                <a:gd name="T27" fmla="*/ 21 h 2467"/>
                <a:gd name="T28" fmla="*/ 1745 w 349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0" h="2467" extrusionOk="0">
                  <a:moveTo>
                    <a:pt x="1745" y="1"/>
                  </a:moveTo>
                  <a:cubicBezTo>
                    <a:pt x="1725" y="1"/>
                    <a:pt x="1695" y="1"/>
                    <a:pt x="1675" y="21"/>
                  </a:cubicBezTo>
                  <a:lnTo>
                    <a:pt x="873" y="562"/>
                  </a:lnTo>
                  <a:lnTo>
                    <a:pt x="81" y="1113"/>
                  </a:lnTo>
                  <a:cubicBezTo>
                    <a:pt x="1" y="1164"/>
                    <a:pt x="1" y="1304"/>
                    <a:pt x="81" y="1354"/>
                  </a:cubicBezTo>
                  <a:lnTo>
                    <a:pt x="873" y="1906"/>
                  </a:lnTo>
                  <a:lnTo>
                    <a:pt x="1675" y="2447"/>
                  </a:lnTo>
                  <a:cubicBezTo>
                    <a:pt x="1695" y="2467"/>
                    <a:pt x="1725" y="2467"/>
                    <a:pt x="1745" y="2467"/>
                  </a:cubicBezTo>
                  <a:cubicBezTo>
                    <a:pt x="1776" y="2467"/>
                    <a:pt x="1796" y="2467"/>
                    <a:pt x="1825" y="2447"/>
                  </a:cubicBezTo>
                  <a:lnTo>
                    <a:pt x="2618" y="1906"/>
                  </a:lnTo>
                  <a:lnTo>
                    <a:pt x="3420" y="1354"/>
                  </a:lnTo>
                  <a:cubicBezTo>
                    <a:pt x="3490" y="1304"/>
                    <a:pt x="3490" y="1164"/>
                    <a:pt x="3420" y="1113"/>
                  </a:cubicBezTo>
                  <a:lnTo>
                    <a:pt x="2618" y="562"/>
                  </a:lnTo>
                  <a:lnTo>
                    <a:pt x="1825" y="21"/>
                  </a:lnTo>
                  <a:cubicBezTo>
                    <a:pt x="1796" y="1"/>
                    <a:pt x="1776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0" name="Google Shape;142;p7">
              <a:extLst>
                <a:ext uri="{FF2B5EF4-FFF2-40B4-BE49-F238E27FC236}">
                  <a16:creationId xmlns:a16="http://schemas.microsoft.com/office/drawing/2014/main" id="{26EB99ED-EB05-E2A1-2901-339F354C7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3920" y="962830"/>
              <a:ext cx="516200" cy="365039"/>
            </a:xfrm>
            <a:custGeom>
              <a:avLst/>
              <a:gdLst>
                <a:gd name="T0" fmla="*/ 1193 w 2397"/>
                <a:gd name="T1" fmla="*/ 1 h 1695"/>
                <a:gd name="T2" fmla="*/ 1143 w 2397"/>
                <a:gd name="T3" fmla="*/ 10 h 1695"/>
                <a:gd name="T4" fmla="*/ 602 w 2397"/>
                <a:gd name="T5" fmla="*/ 391 h 1695"/>
                <a:gd name="T6" fmla="*/ 50 w 2397"/>
                <a:gd name="T7" fmla="*/ 763 h 1695"/>
                <a:gd name="T8" fmla="*/ 50 w 2397"/>
                <a:gd name="T9" fmla="*/ 933 h 1695"/>
                <a:gd name="T10" fmla="*/ 602 w 2397"/>
                <a:gd name="T11" fmla="*/ 1304 h 1695"/>
                <a:gd name="T12" fmla="*/ 1143 w 2397"/>
                <a:gd name="T13" fmla="*/ 1685 h 1695"/>
                <a:gd name="T14" fmla="*/ 1193 w 2397"/>
                <a:gd name="T15" fmla="*/ 1695 h 1695"/>
                <a:gd name="T16" fmla="*/ 1244 w 2397"/>
                <a:gd name="T17" fmla="*/ 1685 h 1695"/>
                <a:gd name="T18" fmla="*/ 1795 w 2397"/>
                <a:gd name="T19" fmla="*/ 1304 h 1695"/>
                <a:gd name="T20" fmla="*/ 2347 w 2397"/>
                <a:gd name="T21" fmla="*/ 933 h 1695"/>
                <a:gd name="T22" fmla="*/ 2347 w 2397"/>
                <a:gd name="T23" fmla="*/ 763 h 1695"/>
                <a:gd name="T24" fmla="*/ 1795 w 2397"/>
                <a:gd name="T25" fmla="*/ 391 h 1695"/>
                <a:gd name="T26" fmla="*/ 1244 w 2397"/>
                <a:gd name="T27" fmla="*/ 10 h 1695"/>
                <a:gd name="T28" fmla="*/ 1193 w 239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97" h="1695" extrusionOk="0">
                  <a:moveTo>
                    <a:pt x="1193" y="1"/>
                  </a:moveTo>
                  <a:cubicBezTo>
                    <a:pt x="1183" y="1"/>
                    <a:pt x="1163" y="1"/>
                    <a:pt x="1143" y="10"/>
                  </a:cubicBezTo>
                  <a:lnTo>
                    <a:pt x="602" y="391"/>
                  </a:lnTo>
                  <a:lnTo>
                    <a:pt x="50" y="763"/>
                  </a:lnTo>
                  <a:cubicBezTo>
                    <a:pt x="0" y="803"/>
                    <a:pt x="0" y="892"/>
                    <a:pt x="50" y="933"/>
                  </a:cubicBezTo>
                  <a:lnTo>
                    <a:pt x="602" y="1304"/>
                  </a:lnTo>
                  <a:lnTo>
                    <a:pt x="1143" y="1685"/>
                  </a:lnTo>
                  <a:cubicBezTo>
                    <a:pt x="1163" y="1695"/>
                    <a:pt x="1183" y="1695"/>
                    <a:pt x="1193" y="1695"/>
                  </a:cubicBezTo>
                  <a:cubicBezTo>
                    <a:pt x="1213" y="1695"/>
                    <a:pt x="1233" y="1695"/>
                    <a:pt x="1244" y="1685"/>
                  </a:cubicBezTo>
                  <a:lnTo>
                    <a:pt x="1795" y="1304"/>
                  </a:lnTo>
                  <a:lnTo>
                    <a:pt x="2347" y="933"/>
                  </a:lnTo>
                  <a:cubicBezTo>
                    <a:pt x="2396" y="892"/>
                    <a:pt x="2396" y="803"/>
                    <a:pt x="2347" y="763"/>
                  </a:cubicBezTo>
                  <a:lnTo>
                    <a:pt x="1795" y="391"/>
                  </a:lnTo>
                  <a:lnTo>
                    <a:pt x="1244" y="10"/>
                  </a:lnTo>
                  <a:cubicBezTo>
                    <a:pt x="1233" y="1"/>
                    <a:pt x="1213" y="1"/>
                    <a:pt x="119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1" name="Google Shape;143;p7">
              <a:extLst>
                <a:ext uri="{FF2B5EF4-FFF2-40B4-BE49-F238E27FC236}">
                  <a16:creationId xmlns:a16="http://schemas.microsoft.com/office/drawing/2014/main" id="{1ED79EE4-03C5-AE74-257C-BA10C1ADE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1196" y="1044885"/>
              <a:ext cx="261653" cy="184566"/>
            </a:xfrm>
            <a:custGeom>
              <a:avLst/>
              <a:gdLst>
                <a:gd name="T0" fmla="*/ 602 w 1215"/>
                <a:gd name="T1" fmla="*/ 1 h 857"/>
                <a:gd name="T2" fmla="*/ 582 w 1215"/>
                <a:gd name="T3" fmla="*/ 10 h 857"/>
                <a:gd name="T4" fmla="*/ 301 w 1215"/>
                <a:gd name="T5" fmla="*/ 201 h 857"/>
                <a:gd name="T6" fmla="*/ 31 w 1215"/>
                <a:gd name="T7" fmla="*/ 391 h 857"/>
                <a:gd name="T8" fmla="*/ 31 w 1215"/>
                <a:gd name="T9" fmla="*/ 471 h 857"/>
                <a:gd name="T10" fmla="*/ 301 w 1215"/>
                <a:gd name="T11" fmla="*/ 662 h 857"/>
                <a:gd name="T12" fmla="*/ 582 w 1215"/>
                <a:gd name="T13" fmla="*/ 852 h 857"/>
                <a:gd name="T14" fmla="*/ 595 w 1215"/>
                <a:gd name="T15" fmla="*/ 857 h 857"/>
                <a:gd name="T16" fmla="*/ 602 w 1215"/>
                <a:gd name="T17" fmla="*/ 852 h 857"/>
                <a:gd name="T18" fmla="*/ 612 w 1215"/>
                <a:gd name="T19" fmla="*/ 857 h 857"/>
                <a:gd name="T20" fmla="*/ 633 w 1215"/>
                <a:gd name="T21" fmla="*/ 852 h 857"/>
                <a:gd name="T22" fmla="*/ 903 w 1215"/>
                <a:gd name="T23" fmla="*/ 662 h 857"/>
                <a:gd name="T24" fmla="*/ 1184 w 1215"/>
                <a:gd name="T25" fmla="*/ 471 h 857"/>
                <a:gd name="T26" fmla="*/ 1184 w 1215"/>
                <a:gd name="T27" fmla="*/ 391 h 857"/>
                <a:gd name="T28" fmla="*/ 903 w 1215"/>
                <a:gd name="T29" fmla="*/ 201 h 857"/>
                <a:gd name="T30" fmla="*/ 633 w 1215"/>
                <a:gd name="T31" fmla="*/ 10 h 857"/>
                <a:gd name="T32" fmla="*/ 602 w 1215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15" h="857" extrusionOk="0">
                  <a:moveTo>
                    <a:pt x="602" y="1"/>
                  </a:moveTo>
                  <a:cubicBezTo>
                    <a:pt x="592" y="1"/>
                    <a:pt x="592" y="1"/>
                    <a:pt x="582" y="10"/>
                  </a:cubicBezTo>
                  <a:lnTo>
                    <a:pt x="301" y="201"/>
                  </a:lnTo>
                  <a:lnTo>
                    <a:pt x="31" y="391"/>
                  </a:lnTo>
                  <a:cubicBezTo>
                    <a:pt x="1" y="411"/>
                    <a:pt x="1" y="451"/>
                    <a:pt x="31" y="471"/>
                  </a:cubicBezTo>
                  <a:lnTo>
                    <a:pt x="301" y="662"/>
                  </a:lnTo>
                  <a:lnTo>
                    <a:pt x="582" y="852"/>
                  </a:lnTo>
                  <a:cubicBezTo>
                    <a:pt x="589" y="852"/>
                    <a:pt x="591" y="857"/>
                    <a:pt x="595" y="857"/>
                  </a:cubicBezTo>
                  <a:cubicBezTo>
                    <a:pt x="597" y="857"/>
                    <a:pt x="599" y="856"/>
                    <a:pt x="602" y="852"/>
                  </a:cubicBezTo>
                  <a:cubicBezTo>
                    <a:pt x="606" y="856"/>
                    <a:pt x="609" y="857"/>
                    <a:pt x="612" y="857"/>
                  </a:cubicBezTo>
                  <a:cubicBezTo>
                    <a:pt x="619" y="857"/>
                    <a:pt x="626" y="852"/>
                    <a:pt x="633" y="852"/>
                  </a:cubicBezTo>
                  <a:lnTo>
                    <a:pt x="903" y="662"/>
                  </a:lnTo>
                  <a:lnTo>
                    <a:pt x="1184" y="471"/>
                  </a:lnTo>
                  <a:cubicBezTo>
                    <a:pt x="1214" y="451"/>
                    <a:pt x="1214" y="411"/>
                    <a:pt x="1184" y="391"/>
                  </a:cubicBezTo>
                  <a:lnTo>
                    <a:pt x="903" y="201"/>
                  </a:lnTo>
                  <a:lnTo>
                    <a:pt x="633" y="10"/>
                  </a:lnTo>
                  <a:cubicBezTo>
                    <a:pt x="622" y="1"/>
                    <a:pt x="613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2" name="Google Shape;144;p7">
              <a:extLst>
                <a:ext uri="{FF2B5EF4-FFF2-40B4-BE49-F238E27FC236}">
                  <a16:creationId xmlns:a16="http://schemas.microsoft.com/office/drawing/2014/main" id="{174E7937-5995-1BA7-2B45-F90CE8F4B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7660" y="880776"/>
              <a:ext cx="753734" cy="531299"/>
            </a:xfrm>
            <a:custGeom>
              <a:avLst/>
              <a:gdLst>
                <a:gd name="T0" fmla="*/ 1745 w 3500"/>
                <a:gd name="T1" fmla="*/ 1 h 2467"/>
                <a:gd name="T2" fmla="*/ 1675 w 3500"/>
                <a:gd name="T3" fmla="*/ 21 h 2467"/>
                <a:gd name="T4" fmla="*/ 882 w 3500"/>
                <a:gd name="T5" fmla="*/ 562 h 2467"/>
                <a:gd name="T6" fmla="*/ 80 w 3500"/>
                <a:gd name="T7" fmla="*/ 1113 h 2467"/>
                <a:gd name="T8" fmla="*/ 80 w 3500"/>
                <a:gd name="T9" fmla="*/ 1354 h 2467"/>
                <a:gd name="T10" fmla="*/ 882 w 3500"/>
                <a:gd name="T11" fmla="*/ 1906 h 2467"/>
                <a:gd name="T12" fmla="*/ 1675 w 3500"/>
                <a:gd name="T13" fmla="*/ 2447 h 2467"/>
                <a:gd name="T14" fmla="*/ 1745 w 3500"/>
                <a:gd name="T15" fmla="*/ 2467 h 2467"/>
                <a:gd name="T16" fmla="*/ 1825 w 3500"/>
                <a:gd name="T17" fmla="*/ 2447 h 2467"/>
                <a:gd name="T18" fmla="*/ 2617 w 3500"/>
                <a:gd name="T19" fmla="*/ 1906 h 2467"/>
                <a:gd name="T20" fmla="*/ 3419 w 3500"/>
                <a:gd name="T21" fmla="*/ 1354 h 2467"/>
                <a:gd name="T22" fmla="*/ 3419 w 3500"/>
                <a:gd name="T23" fmla="*/ 1113 h 2467"/>
                <a:gd name="T24" fmla="*/ 2617 w 3500"/>
                <a:gd name="T25" fmla="*/ 562 h 2467"/>
                <a:gd name="T26" fmla="*/ 1825 w 3500"/>
                <a:gd name="T27" fmla="*/ 21 h 2467"/>
                <a:gd name="T28" fmla="*/ 1745 w 350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00" h="2467" extrusionOk="0">
                  <a:moveTo>
                    <a:pt x="1745" y="1"/>
                  </a:moveTo>
                  <a:cubicBezTo>
                    <a:pt x="1725" y="1"/>
                    <a:pt x="1695" y="1"/>
                    <a:pt x="1675" y="21"/>
                  </a:cubicBezTo>
                  <a:lnTo>
                    <a:pt x="882" y="562"/>
                  </a:lnTo>
                  <a:lnTo>
                    <a:pt x="80" y="1113"/>
                  </a:lnTo>
                  <a:cubicBezTo>
                    <a:pt x="0" y="1164"/>
                    <a:pt x="0" y="1304"/>
                    <a:pt x="80" y="1354"/>
                  </a:cubicBezTo>
                  <a:lnTo>
                    <a:pt x="882" y="1906"/>
                  </a:lnTo>
                  <a:lnTo>
                    <a:pt x="1675" y="2447"/>
                  </a:lnTo>
                  <a:cubicBezTo>
                    <a:pt x="1695" y="2467"/>
                    <a:pt x="1725" y="2467"/>
                    <a:pt x="1745" y="2467"/>
                  </a:cubicBezTo>
                  <a:cubicBezTo>
                    <a:pt x="1775" y="2467"/>
                    <a:pt x="1795" y="2467"/>
                    <a:pt x="1825" y="2447"/>
                  </a:cubicBezTo>
                  <a:lnTo>
                    <a:pt x="2617" y="1906"/>
                  </a:lnTo>
                  <a:lnTo>
                    <a:pt x="3419" y="1354"/>
                  </a:lnTo>
                  <a:cubicBezTo>
                    <a:pt x="3500" y="1304"/>
                    <a:pt x="3500" y="1164"/>
                    <a:pt x="3419" y="1113"/>
                  </a:cubicBezTo>
                  <a:lnTo>
                    <a:pt x="2617" y="562"/>
                  </a:lnTo>
                  <a:lnTo>
                    <a:pt x="1825" y="21"/>
                  </a:lnTo>
                  <a:cubicBezTo>
                    <a:pt x="1795" y="1"/>
                    <a:pt x="1775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3" name="Google Shape;145;p7">
              <a:extLst>
                <a:ext uri="{FF2B5EF4-FFF2-40B4-BE49-F238E27FC236}">
                  <a16:creationId xmlns:a16="http://schemas.microsoft.com/office/drawing/2014/main" id="{79305461-0F8C-9BE4-F792-135A1BA3B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6538" y="962830"/>
              <a:ext cx="515985" cy="365039"/>
            </a:xfrm>
            <a:custGeom>
              <a:avLst/>
              <a:gdLst>
                <a:gd name="T0" fmla="*/ 1193 w 2396"/>
                <a:gd name="T1" fmla="*/ 1 h 1695"/>
                <a:gd name="T2" fmla="*/ 1143 w 2396"/>
                <a:gd name="T3" fmla="*/ 10 h 1695"/>
                <a:gd name="T4" fmla="*/ 602 w 2396"/>
                <a:gd name="T5" fmla="*/ 391 h 1695"/>
                <a:gd name="T6" fmla="*/ 50 w 2396"/>
                <a:gd name="T7" fmla="*/ 763 h 1695"/>
                <a:gd name="T8" fmla="*/ 50 w 2396"/>
                <a:gd name="T9" fmla="*/ 933 h 1695"/>
                <a:gd name="T10" fmla="*/ 602 w 2396"/>
                <a:gd name="T11" fmla="*/ 1304 h 1695"/>
                <a:gd name="T12" fmla="*/ 1143 w 2396"/>
                <a:gd name="T13" fmla="*/ 1685 h 1695"/>
                <a:gd name="T14" fmla="*/ 1193 w 2396"/>
                <a:gd name="T15" fmla="*/ 1695 h 1695"/>
                <a:gd name="T16" fmla="*/ 1253 w 2396"/>
                <a:gd name="T17" fmla="*/ 1685 h 1695"/>
                <a:gd name="T18" fmla="*/ 1794 w 2396"/>
                <a:gd name="T19" fmla="*/ 1304 h 1695"/>
                <a:gd name="T20" fmla="*/ 2346 w 2396"/>
                <a:gd name="T21" fmla="*/ 933 h 1695"/>
                <a:gd name="T22" fmla="*/ 2346 w 2396"/>
                <a:gd name="T23" fmla="*/ 763 h 1695"/>
                <a:gd name="T24" fmla="*/ 1794 w 2396"/>
                <a:gd name="T25" fmla="*/ 391 h 1695"/>
                <a:gd name="T26" fmla="*/ 1253 w 2396"/>
                <a:gd name="T27" fmla="*/ 10 h 1695"/>
                <a:gd name="T28" fmla="*/ 1193 w 2396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96" h="1695" extrusionOk="0">
                  <a:moveTo>
                    <a:pt x="1193" y="1"/>
                  </a:moveTo>
                  <a:cubicBezTo>
                    <a:pt x="1183" y="1"/>
                    <a:pt x="1163" y="1"/>
                    <a:pt x="1143" y="10"/>
                  </a:cubicBezTo>
                  <a:lnTo>
                    <a:pt x="602" y="391"/>
                  </a:lnTo>
                  <a:lnTo>
                    <a:pt x="50" y="763"/>
                  </a:lnTo>
                  <a:cubicBezTo>
                    <a:pt x="0" y="803"/>
                    <a:pt x="0" y="892"/>
                    <a:pt x="50" y="933"/>
                  </a:cubicBezTo>
                  <a:lnTo>
                    <a:pt x="602" y="1304"/>
                  </a:lnTo>
                  <a:lnTo>
                    <a:pt x="1143" y="1685"/>
                  </a:lnTo>
                  <a:cubicBezTo>
                    <a:pt x="1163" y="1695"/>
                    <a:pt x="1183" y="1695"/>
                    <a:pt x="1193" y="1695"/>
                  </a:cubicBezTo>
                  <a:cubicBezTo>
                    <a:pt x="1213" y="1695"/>
                    <a:pt x="1233" y="1695"/>
                    <a:pt x="1253" y="1685"/>
                  </a:cubicBezTo>
                  <a:lnTo>
                    <a:pt x="1794" y="1304"/>
                  </a:lnTo>
                  <a:lnTo>
                    <a:pt x="2346" y="933"/>
                  </a:lnTo>
                  <a:cubicBezTo>
                    <a:pt x="2396" y="892"/>
                    <a:pt x="2396" y="803"/>
                    <a:pt x="2346" y="763"/>
                  </a:cubicBezTo>
                  <a:lnTo>
                    <a:pt x="1794" y="391"/>
                  </a:lnTo>
                  <a:lnTo>
                    <a:pt x="1253" y="10"/>
                  </a:lnTo>
                  <a:cubicBezTo>
                    <a:pt x="1233" y="1"/>
                    <a:pt x="1213" y="1"/>
                    <a:pt x="11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4" name="Google Shape;146;p7">
              <a:extLst>
                <a:ext uri="{FF2B5EF4-FFF2-40B4-BE49-F238E27FC236}">
                  <a16:creationId xmlns:a16="http://schemas.microsoft.com/office/drawing/2014/main" id="{1227F991-0DC2-73DB-FCEA-961D75D20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3814" y="1044885"/>
              <a:ext cx="261438" cy="184566"/>
            </a:xfrm>
            <a:custGeom>
              <a:avLst/>
              <a:gdLst>
                <a:gd name="T0" fmla="*/ 602 w 1214"/>
                <a:gd name="T1" fmla="*/ 1 h 857"/>
                <a:gd name="T2" fmla="*/ 582 w 1214"/>
                <a:gd name="T3" fmla="*/ 10 h 857"/>
                <a:gd name="T4" fmla="*/ 301 w 1214"/>
                <a:gd name="T5" fmla="*/ 201 h 857"/>
                <a:gd name="T6" fmla="*/ 31 w 1214"/>
                <a:gd name="T7" fmla="*/ 391 h 857"/>
                <a:gd name="T8" fmla="*/ 31 w 1214"/>
                <a:gd name="T9" fmla="*/ 471 h 857"/>
                <a:gd name="T10" fmla="*/ 301 w 1214"/>
                <a:gd name="T11" fmla="*/ 662 h 857"/>
                <a:gd name="T12" fmla="*/ 582 w 1214"/>
                <a:gd name="T13" fmla="*/ 852 h 857"/>
                <a:gd name="T14" fmla="*/ 599 w 1214"/>
                <a:gd name="T15" fmla="*/ 857 h 857"/>
                <a:gd name="T16" fmla="*/ 602 w 1214"/>
                <a:gd name="T17" fmla="*/ 852 h 857"/>
                <a:gd name="T18" fmla="*/ 612 w 1214"/>
                <a:gd name="T19" fmla="*/ 857 h 857"/>
                <a:gd name="T20" fmla="*/ 632 w 1214"/>
                <a:gd name="T21" fmla="*/ 852 h 857"/>
                <a:gd name="T22" fmla="*/ 902 w 1214"/>
                <a:gd name="T23" fmla="*/ 662 h 857"/>
                <a:gd name="T24" fmla="*/ 1183 w 1214"/>
                <a:gd name="T25" fmla="*/ 471 h 857"/>
                <a:gd name="T26" fmla="*/ 1183 w 1214"/>
                <a:gd name="T27" fmla="*/ 391 h 857"/>
                <a:gd name="T28" fmla="*/ 902 w 1214"/>
                <a:gd name="T29" fmla="*/ 201 h 857"/>
                <a:gd name="T30" fmla="*/ 632 w 1214"/>
                <a:gd name="T31" fmla="*/ 10 h 857"/>
                <a:gd name="T32" fmla="*/ 602 w 1214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14" h="857" extrusionOk="0">
                  <a:moveTo>
                    <a:pt x="602" y="1"/>
                  </a:moveTo>
                  <a:cubicBezTo>
                    <a:pt x="602" y="1"/>
                    <a:pt x="592" y="1"/>
                    <a:pt x="582" y="10"/>
                  </a:cubicBezTo>
                  <a:lnTo>
                    <a:pt x="301" y="201"/>
                  </a:lnTo>
                  <a:lnTo>
                    <a:pt x="31" y="391"/>
                  </a:lnTo>
                  <a:cubicBezTo>
                    <a:pt x="0" y="411"/>
                    <a:pt x="0" y="451"/>
                    <a:pt x="31" y="471"/>
                  </a:cubicBezTo>
                  <a:lnTo>
                    <a:pt x="301" y="662"/>
                  </a:lnTo>
                  <a:lnTo>
                    <a:pt x="582" y="852"/>
                  </a:lnTo>
                  <a:cubicBezTo>
                    <a:pt x="589" y="852"/>
                    <a:pt x="595" y="857"/>
                    <a:pt x="599" y="857"/>
                  </a:cubicBezTo>
                  <a:cubicBezTo>
                    <a:pt x="601" y="857"/>
                    <a:pt x="602" y="856"/>
                    <a:pt x="602" y="852"/>
                  </a:cubicBezTo>
                  <a:cubicBezTo>
                    <a:pt x="605" y="856"/>
                    <a:pt x="609" y="857"/>
                    <a:pt x="612" y="857"/>
                  </a:cubicBezTo>
                  <a:cubicBezTo>
                    <a:pt x="619" y="857"/>
                    <a:pt x="625" y="852"/>
                    <a:pt x="632" y="852"/>
                  </a:cubicBezTo>
                  <a:lnTo>
                    <a:pt x="902" y="662"/>
                  </a:lnTo>
                  <a:lnTo>
                    <a:pt x="1183" y="471"/>
                  </a:lnTo>
                  <a:cubicBezTo>
                    <a:pt x="1214" y="451"/>
                    <a:pt x="1214" y="411"/>
                    <a:pt x="1183" y="391"/>
                  </a:cubicBezTo>
                  <a:lnTo>
                    <a:pt x="902" y="201"/>
                  </a:lnTo>
                  <a:lnTo>
                    <a:pt x="632" y="10"/>
                  </a:lnTo>
                  <a:cubicBezTo>
                    <a:pt x="622" y="1"/>
                    <a:pt x="612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5" name="Google Shape;147;p7">
              <a:extLst>
                <a:ext uri="{FF2B5EF4-FFF2-40B4-BE49-F238E27FC236}">
                  <a16:creationId xmlns:a16="http://schemas.microsoft.com/office/drawing/2014/main" id="{8CF23902-0F8B-34CB-272B-5D7206CBE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0062" y="880776"/>
              <a:ext cx="753949" cy="531299"/>
            </a:xfrm>
            <a:custGeom>
              <a:avLst/>
              <a:gdLst>
                <a:gd name="T0" fmla="*/ 1756 w 3501"/>
                <a:gd name="T1" fmla="*/ 1 h 2467"/>
                <a:gd name="T2" fmla="*/ 1676 w 3501"/>
                <a:gd name="T3" fmla="*/ 21 h 2467"/>
                <a:gd name="T4" fmla="*/ 883 w 3501"/>
                <a:gd name="T5" fmla="*/ 562 h 2467"/>
                <a:gd name="T6" fmla="*/ 81 w 3501"/>
                <a:gd name="T7" fmla="*/ 1113 h 2467"/>
                <a:gd name="T8" fmla="*/ 81 w 3501"/>
                <a:gd name="T9" fmla="*/ 1354 h 2467"/>
                <a:gd name="T10" fmla="*/ 883 w 3501"/>
                <a:gd name="T11" fmla="*/ 1906 h 2467"/>
                <a:gd name="T12" fmla="*/ 1676 w 3501"/>
                <a:gd name="T13" fmla="*/ 2447 h 2467"/>
                <a:gd name="T14" fmla="*/ 1756 w 3501"/>
                <a:gd name="T15" fmla="*/ 2467 h 2467"/>
                <a:gd name="T16" fmla="*/ 1826 w 3501"/>
                <a:gd name="T17" fmla="*/ 2447 h 2467"/>
                <a:gd name="T18" fmla="*/ 2618 w 3501"/>
                <a:gd name="T19" fmla="*/ 1906 h 2467"/>
                <a:gd name="T20" fmla="*/ 3420 w 3501"/>
                <a:gd name="T21" fmla="*/ 1354 h 2467"/>
                <a:gd name="T22" fmla="*/ 3420 w 3501"/>
                <a:gd name="T23" fmla="*/ 1113 h 2467"/>
                <a:gd name="T24" fmla="*/ 2618 w 3501"/>
                <a:gd name="T25" fmla="*/ 562 h 2467"/>
                <a:gd name="T26" fmla="*/ 1826 w 3501"/>
                <a:gd name="T27" fmla="*/ 21 h 2467"/>
                <a:gd name="T28" fmla="*/ 1756 w 3501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01" h="2467" extrusionOk="0">
                  <a:moveTo>
                    <a:pt x="1756" y="1"/>
                  </a:moveTo>
                  <a:cubicBezTo>
                    <a:pt x="1725" y="1"/>
                    <a:pt x="1705" y="1"/>
                    <a:pt x="1676" y="21"/>
                  </a:cubicBezTo>
                  <a:lnTo>
                    <a:pt x="883" y="562"/>
                  </a:lnTo>
                  <a:lnTo>
                    <a:pt x="81" y="1113"/>
                  </a:lnTo>
                  <a:cubicBezTo>
                    <a:pt x="1" y="1164"/>
                    <a:pt x="1" y="1304"/>
                    <a:pt x="81" y="1354"/>
                  </a:cubicBezTo>
                  <a:lnTo>
                    <a:pt x="883" y="1906"/>
                  </a:lnTo>
                  <a:lnTo>
                    <a:pt x="1676" y="2447"/>
                  </a:lnTo>
                  <a:cubicBezTo>
                    <a:pt x="1705" y="2467"/>
                    <a:pt x="1725" y="2467"/>
                    <a:pt x="1756" y="2467"/>
                  </a:cubicBezTo>
                  <a:cubicBezTo>
                    <a:pt x="1776" y="2467"/>
                    <a:pt x="1805" y="2467"/>
                    <a:pt x="1826" y="2447"/>
                  </a:cubicBezTo>
                  <a:lnTo>
                    <a:pt x="2618" y="1906"/>
                  </a:lnTo>
                  <a:lnTo>
                    <a:pt x="3420" y="1354"/>
                  </a:lnTo>
                  <a:cubicBezTo>
                    <a:pt x="3500" y="1304"/>
                    <a:pt x="3500" y="1164"/>
                    <a:pt x="3420" y="1113"/>
                  </a:cubicBezTo>
                  <a:lnTo>
                    <a:pt x="2618" y="562"/>
                  </a:lnTo>
                  <a:lnTo>
                    <a:pt x="1826" y="21"/>
                  </a:lnTo>
                  <a:cubicBezTo>
                    <a:pt x="1805" y="1"/>
                    <a:pt x="1776" y="1"/>
                    <a:pt x="17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6" name="Google Shape;148;p7">
              <a:extLst>
                <a:ext uri="{FF2B5EF4-FFF2-40B4-BE49-F238E27FC236}">
                  <a16:creationId xmlns:a16="http://schemas.microsoft.com/office/drawing/2014/main" id="{EB4366EE-FA6F-FDB2-C703-A5C1CFC5E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940" y="962830"/>
              <a:ext cx="516200" cy="365039"/>
            </a:xfrm>
            <a:custGeom>
              <a:avLst/>
              <a:gdLst>
                <a:gd name="T0" fmla="*/ 1204 w 2397"/>
                <a:gd name="T1" fmla="*/ 1 h 1695"/>
                <a:gd name="T2" fmla="*/ 1144 w 2397"/>
                <a:gd name="T3" fmla="*/ 10 h 1695"/>
                <a:gd name="T4" fmla="*/ 602 w 2397"/>
                <a:gd name="T5" fmla="*/ 391 h 1695"/>
                <a:gd name="T6" fmla="*/ 50 w 2397"/>
                <a:gd name="T7" fmla="*/ 763 h 1695"/>
                <a:gd name="T8" fmla="*/ 50 w 2397"/>
                <a:gd name="T9" fmla="*/ 933 h 1695"/>
                <a:gd name="T10" fmla="*/ 602 w 2397"/>
                <a:gd name="T11" fmla="*/ 1304 h 1695"/>
                <a:gd name="T12" fmla="*/ 1144 w 2397"/>
                <a:gd name="T13" fmla="*/ 1685 h 1695"/>
                <a:gd name="T14" fmla="*/ 1204 w 2397"/>
                <a:gd name="T15" fmla="*/ 1695 h 1695"/>
                <a:gd name="T16" fmla="*/ 1253 w 2397"/>
                <a:gd name="T17" fmla="*/ 1685 h 1695"/>
                <a:gd name="T18" fmla="*/ 1795 w 2397"/>
                <a:gd name="T19" fmla="*/ 1304 h 1695"/>
                <a:gd name="T20" fmla="*/ 2347 w 2397"/>
                <a:gd name="T21" fmla="*/ 933 h 1695"/>
                <a:gd name="T22" fmla="*/ 2347 w 2397"/>
                <a:gd name="T23" fmla="*/ 763 h 1695"/>
                <a:gd name="T24" fmla="*/ 1795 w 2397"/>
                <a:gd name="T25" fmla="*/ 391 h 1695"/>
                <a:gd name="T26" fmla="*/ 1253 w 2397"/>
                <a:gd name="T27" fmla="*/ 10 h 1695"/>
                <a:gd name="T28" fmla="*/ 1204 w 239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97" h="1695" extrusionOk="0">
                  <a:moveTo>
                    <a:pt x="1204" y="1"/>
                  </a:moveTo>
                  <a:cubicBezTo>
                    <a:pt x="1184" y="1"/>
                    <a:pt x="1164" y="1"/>
                    <a:pt x="1144" y="10"/>
                  </a:cubicBezTo>
                  <a:lnTo>
                    <a:pt x="602" y="391"/>
                  </a:lnTo>
                  <a:lnTo>
                    <a:pt x="50" y="763"/>
                  </a:lnTo>
                  <a:cubicBezTo>
                    <a:pt x="1" y="803"/>
                    <a:pt x="1" y="892"/>
                    <a:pt x="50" y="933"/>
                  </a:cubicBezTo>
                  <a:lnTo>
                    <a:pt x="602" y="1304"/>
                  </a:lnTo>
                  <a:lnTo>
                    <a:pt x="1144" y="1685"/>
                  </a:lnTo>
                  <a:cubicBezTo>
                    <a:pt x="1164" y="1695"/>
                    <a:pt x="1184" y="1695"/>
                    <a:pt x="1204" y="1695"/>
                  </a:cubicBezTo>
                  <a:cubicBezTo>
                    <a:pt x="1213" y="1695"/>
                    <a:pt x="1233" y="1695"/>
                    <a:pt x="1253" y="1685"/>
                  </a:cubicBezTo>
                  <a:lnTo>
                    <a:pt x="1795" y="1304"/>
                  </a:lnTo>
                  <a:lnTo>
                    <a:pt x="2347" y="933"/>
                  </a:lnTo>
                  <a:cubicBezTo>
                    <a:pt x="2396" y="892"/>
                    <a:pt x="2396" y="803"/>
                    <a:pt x="2347" y="763"/>
                  </a:cubicBezTo>
                  <a:lnTo>
                    <a:pt x="1795" y="391"/>
                  </a:lnTo>
                  <a:lnTo>
                    <a:pt x="1253" y="10"/>
                  </a:lnTo>
                  <a:cubicBezTo>
                    <a:pt x="1233" y="1"/>
                    <a:pt x="1213" y="1"/>
                    <a:pt x="1204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7" name="Google Shape;149;p7">
              <a:extLst>
                <a:ext uri="{FF2B5EF4-FFF2-40B4-BE49-F238E27FC236}">
                  <a16:creationId xmlns:a16="http://schemas.microsoft.com/office/drawing/2014/main" id="{D68E5307-FD72-342B-1235-97640D92A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6216" y="1044885"/>
              <a:ext cx="261653" cy="184566"/>
            </a:xfrm>
            <a:custGeom>
              <a:avLst/>
              <a:gdLst>
                <a:gd name="T0" fmla="*/ 613 w 1215"/>
                <a:gd name="T1" fmla="*/ 1 h 857"/>
                <a:gd name="T2" fmla="*/ 582 w 1215"/>
                <a:gd name="T3" fmla="*/ 10 h 857"/>
                <a:gd name="T4" fmla="*/ 302 w 1215"/>
                <a:gd name="T5" fmla="*/ 201 h 857"/>
                <a:gd name="T6" fmla="*/ 31 w 1215"/>
                <a:gd name="T7" fmla="*/ 391 h 857"/>
                <a:gd name="T8" fmla="*/ 31 w 1215"/>
                <a:gd name="T9" fmla="*/ 471 h 857"/>
                <a:gd name="T10" fmla="*/ 302 w 1215"/>
                <a:gd name="T11" fmla="*/ 662 h 857"/>
                <a:gd name="T12" fmla="*/ 582 w 1215"/>
                <a:gd name="T13" fmla="*/ 852 h 857"/>
                <a:gd name="T14" fmla="*/ 603 w 1215"/>
                <a:gd name="T15" fmla="*/ 857 h 857"/>
                <a:gd name="T16" fmla="*/ 613 w 1215"/>
                <a:gd name="T17" fmla="*/ 852 h 857"/>
                <a:gd name="T18" fmla="*/ 616 w 1215"/>
                <a:gd name="T19" fmla="*/ 857 h 857"/>
                <a:gd name="T20" fmla="*/ 633 w 1215"/>
                <a:gd name="T21" fmla="*/ 852 h 857"/>
                <a:gd name="T22" fmla="*/ 914 w 1215"/>
                <a:gd name="T23" fmla="*/ 662 h 857"/>
                <a:gd name="T24" fmla="*/ 1184 w 1215"/>
                <a:gd name="T25" fmla="*/ 471 h 857"/>
                <a:gd name="T26" fmla="*/ 1184 w 1215"/>
                <a:gd name="T27" fmla="*/ 391 h 857"/>
                <a:gd name="T28" fmla="*/ 914 w 1215"/>
                <a:gd name="T29" fmla="*/ 201 h 857"/>
                <a:gd name="T30" fmla="*/ 633 w 1215"/>
                <a:gd name="T31" fmla="*/ 10 h 857"/>
                <a:gd name="T32" fmla="*/ 613 w 1215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15" h="857" extrusionOk="0">
                  <a:moveTo>
                    <a:pt x="613" y="1"/>
                  </a:moveTo>
                  <a:cubicBezTo>
                    <a:pt x="602" y="1"/>
                    <a:pt x="593" y="1"/>
                    <a:pt x="582" y="10"/>
                  </a:cubicBezTo>
                  <a:lnTo>
                    <a:pt x="302" y="201"/>
                  </a:lnTo>
                  <a:lnTo>
                    <a:pt x="31" y="391"/>
                  </a:lnTo>
                  <a:cubicBezTo>
                    <a:pt x="1" y="411"/>
                    <a:pt x="1" y="451"/>
                    <a:pt x="31" y="471"/>
                  </a:cubicBezTo>
                  <a:lnTo>
                    <a:pt x="302" y="662"/>
                  </a:lnTo>
                  <a:lnTo>
                    <a:pt x="582" y="852"/>
                  </a:lnTo>
                  <a:cubicBezTo>
                    <a:pt x="589" y="852"/>
                    <a:pt x="596" y="857"/>
                    <a:pt x="603" y="857"/>
                  </a:cubicBezTo>
                  <a:cubicBezTo>
                    <a:pt x="606" y="857"/>
                    <a:pt x="609" y="856"/>
                    <a:pt x="613" y="852"/>
                  </a:cubicBezTo>
                  <a:cubicBezTo>
                    <a:pt x="613" y="856"/>
                    <a:pt x="614" y="857"/>
                    <a:pt x="616" y="857"/>
                  </a:cubicBezTo>
                  <a:cubicBezTo>
                    <a:pt x="619" y="857"/>
                    <a:pt x="626" y="852"/>
                    <a:pt x="633" y="852"/>
                  </a:cubicBezTo>
                  <a:lnTo>
                    <a:pt x="914" y="662"/>
                  </a:lnTo>
                  <a:lnTo>
                    <a:pt x="1184" y="471"/>
                  </a:lnTo>
                  <a:cubicBezTo>
                    <a:pt x="1214" y="451"/>
                    <a:pt x="1214" y="411"/>
                    <a:pt x="1184" y="391"/>
                  </a:cubicBezTo>
                  <a:lnTo>
                    <a:pt x="914" y="201"/>
                  </a:lnTo>
                  <a:lnTo>
                    <a:pt x="633" y="10"/>
                  </a:lnTo>
                  <a:cubicBezTo>
                    <a:pt x="622" y="1"/>
                    <a:pt x="613" y="1"/>
                    <a:pt x="613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118" name="Google Shape;150;p7">
            <a:extLst>
              <a:ext uri="{FF2B5EF4-FFF2-40B4-BE49-F238E27FC236}">
                <a16:creationId xmlns:a16="http://schemas.microsoft.com/office/drawing/2014/main" id="{5C33F9EF-21E2-3B09-3FC4-A80CD187C10F}"/>
              </a:ext>
            </a:extLst>
          </p:cNvPr>
          <p:cNvSpPr>
            <a:spLocks/>
          </p:cNvSpPr>
          <p:nvPr/>
        </p:nvSpPr>
        <p:spPr bwMode="auto">
          <a:xfrm flipH="1">
            <a:off x="4119563" y="84138"/>
            <a:ext cx="1000125" cy="309562"/>
          </a:xfrm>
          <a:custGeom>
            <a:avLst/>
            <a:gdLst>
              <a:gd name="T0" fmla="*/ 4172 w 8383"/>
              <a:gd name="T1" fmla="*/ 0 h 2588"/>
              <a:gd name="T2" fmla="*/ 2888 w 8383"/>
              <a:gd name="T3" fmla="*/ 1243 h 2588"/>
              <a:gd name="T4" fmla="*/ 1966 w 8383"/>
              <a:gd name="T5" fmla="*/ 592 h 2588"/>
              <a:gd name="T6" fmla="*/ 1919 w 8383"/>
              <a:gd name="T7" fmla="*/ 591 h 2588"/>
              <a:gd name="T8" fmla="*/ 1093 w 8383"/>
              <a:gd name="T9" fmla="*/ 983 h 2588"/>
              <a:gd name="T10" fmla="*/ 873 w 8383"/>
              <a:gd name="T11" fmla="*/ 1905 h 2588"/>
              <a:gd name="T12" fmla="*/ 517 w 8383"/>
              <a:gd name="T13" fmla="*/ 1758 h 2588"/>
              <a:gd name="T14" fmla="*/ 81 w 8383"/>
              <a:gd name="T15" fmla="*/ 2076 h 2588"/>
              <a:gd name="T16" fmla="*/ 241 w 8383"/>
              <a:gd name="T17" fmla="*/ 2567 h 2588"/>
              <a:gd name="T18" fmla="*/ 468 w 8383"/>
              <a:gd name="T19" fmla="*/ 2587 h 2588"/>
              <a:gd name="T20" fmla="*/ 1113 w 8383"/>
              <a:gd name="T21" fmla="*/ 2547 h 2588"/>
              <a:gd name="T22" fmla="*/ 2720 w 8383"/>
              <a:gd name="T23" fmla="*/ 2532 h 2588"/>
              <a:gd name="T24" fmla="*/ 7781 w 8383"/>
              <a:gd name="T25" fmla="*/ 2587 h 2588"/>
              <a:gd name="T26" fmla="*/ 7862 w 8383"/>
              <a:gd name="T27" fmla="*/ 2587 h 2588"/>
              <a:gd name="T28" fmla="*/ 8272 w 8383"/>
              <a:gd name="T29" fmla="*/ 2527 h 2588"/>
              <a:gd name="T30" fmla="*/ 8252 w 8383"/>
              <a:gd name="T31" fmla="*/ 1925 h 2588"/>
              <a:gd name="T32" fmla="*/ 7508 w 8383"/>
              <a:gd name="T33" fmla="*/ 1525 h 2588"/>
              <a:gd name="T34" fmla="*/ 6939 w 8383"/>
              <a:gd name="T35" fmla="*/ 1745 h 2588"/>
              <a:gd name="T36" fmla="*/ 6357 w 8383"/>
              <a:gd name="T37" fmla="*/ 963 h 2588"/>
              <a:gd name="T38" fmla="*/ 6148 w 8383"/>
              <a:gd name="T39" fmla="*/ 940 h 2588"/>
              <a:gd name="T40" fmla="*/ 5455 w 8383"/>
              <a:gd name="T41" fmla="*/ 1234 h 2588"/>
              <a:gd name="T42" fmla="*/ 4172 w 8383"/>
              <a:gd name="T43" fmla="*/ 0 h 2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383" h="2588" extrusionOk="0">
                <a:moveTo>
                  <a:pt x="4172" y="0"/>
                </a:moveTo>
                <a:cubicBezTo>
                  <a:pt x="3510" y="0"/>
                  <a:pt x="2908" y="582"/>
                  <a:pt x="2888" y="1243"/>
                </a:cubicBezTo>
                <a:cubicBezTo>
                  <a:pt x="2697" y="873"/>
                  <a:pt x="2327" y="612"/>
                  <a:pt x="1966" y="592"/>
                </a:cubicBezTo>
                <a:cubicBezTo>
                  <a:pt x="1950" y="592"/>
                  <a:pt x="1934" y="591"/>
                  <a:pt x="1919" y="591"/>
                </a:cubicBezTo>
                <a:cubicBezTo>
                  <a:pt x="1572" y="591"/>
                  <a:pt x="1314" y="705"/>
                  <a:pt x="1093" y="983"/>
                </a:cubicBezTo>
                <a:cubicBezTo>
                  <a:pt x="863" y="1274"/>
                  <a:pt x="783" y="1564"/>
                  <a:pt x="873" y="1905"/>
                </a:cubicBezTo>
                <a:cubicBezTo>
                  <a:pt x="788" y="1816"/>
                  <a:pt x="654" y="1758"/>
                  <a:pt x="517" y="1758"/>
                </a:cubicBezTo>
                <a:cubicBezTo>
                  <a:pt x="345" y="1758"/>
                  <a:pt x="170" y="1848"/>
                  <a:pt x="81" y="2076"/>
                </a:cubicBezTo>
                <a:cubicBezTo>
                  <a:pt x="1" y="2277"/>
                  <a:pt x="41" y="2507"/>
                  <a:pt x="241" y="2567"/>
                </a:cubicBezTo>
                <a:cubicBezTo>
                  <a:pt x="299" y="2581"/>
                  <a:pt x="379" y="2587"/>
                  <a:pt x="468" y="2587"/>
                </a:cubicBezTo>
                <a:cubicBezTo>
                  <a:pt x="687" y="2587"/>
                  <a:pt x="964" y="2554"/>
                  <a:pt x="1113" y="2547"/>
                </a:cubicBezTo>
                <a:cubicBezTo>
                  <a:pt x="1568" y="2536"/>
                  <a:pt x="2124" y="2532"/>
                  <a:pt x="2720" y="2532"/>
                </a:cubicBezTo>
                <a:cubicBezTo>
                  <a:pt x="4874" y="2532"/>
                  <a:pt x="7545" y="2587"/>
                  <a:pt x="7781" y="2587"/>
                </a:cubicBezTo>
                <a:cubicBezTo>
                  <a:pt x="7795" y="2587"/>
                  <a:pt x="7824" y="2587"/>
                  <a:pt x="7862" y="2587"/>
                </a:cubicBezTo>
                <a:cubicBezTo>
                  <a:pt x="7991" y="2587"/>
                  <a:pt x="8218" y="2581"/>
                  <a:pt x="8272" y="2527"/>
                </a:cubicBezTo>
                <a:cubicBezTo>
                  <a:pt x="8383" y="2406"/>
                  <a:pt x="8343" y="2056"/>
                  <a:pt x="8252" y="1925"/>
                </a:cubicBezTo>
                <a:cubicBezTo>
                  <a:pt x="8076" y="1667"/>
                  <a:pt x="7792" y="1525"/>
                  <a:pt x="7508" y="1525"/>
                </a:cubicBezTo>
                <a:cubicBezTo>
                  <a:pt x="7307" y="1525"/>
                  <a:pt x="7105" y="1595"/>
                  <a:pt x="6939" y="1745"/>
                </a:cubicBezTo>
                <a:cubicBezTo>
                  <a:pt x="7019" y="1434"/>
                  <a:pt x="6668" y="1033"/>
                  <a:pt x="6357" y="963"/>
                </a:cubicBezTo>
                <a:cubicBezTo>
                  <a:pt x="6287" y="947"/>
                  <a:pt x="6217" y="940"/>
                  <a:pt x="6148" y="940"/>
                </a:cubicBezTo>
                <a:cubicBezTo>
                  <a:pt x="5899" y="940"/>
                  <a:pt x="5659" y="1038"/>
                  <a:pt x="5455" y="1234"/>
                </a:cubicBezTo>
                <a:cubicBezTo>
                  <a:pt x="5435" y="582"/>
                  <a:pt x="4823" y="0"/>
                  <a:pt x="4172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26" name="Google Shape;126;p7"/>
          <p:cNvSpPr txBox="1">
            <a:spLocks noGrp="1"/>
          </p:cNvSpPr>
          <p:nvPr>
            <p:ph type="body" idx="1"/>
          </p:nvPr>
        </p:nvSpPr>
        <p:spPr>
          <a:xfrm>
            <a:off x="960000" y="2305333"/>
            <a:ext cx="4989200" cy="3091200"/>
          </a:xfrm>
          <a:prstGeom prst="rect">
            <a:avLst/>
          </a:prstGeom>
        </p:spPr>
        <p:txBody>
          <a:bodyPr/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27" name="Google Shape;127;p7"/>
          <p:cNvSpPr txBox="1">
            <a:spLocks noGrp="1"/>
          </p:cNvSpPr>
          <p:nvPr>
            <p:ph type="title"/>
          </p:nvPr>
        </p:nvSpPr>
        <p:spPr>
          <a:xfrm>
            <a:off x="960000" y="473900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8" name="Google Shape;128;p7"/>
          <p:cNvSpPr>
            <a:spLocks noGrp="1"/>
          </p:cNvSpPr>
          <p:nvPr>
            <p:ph type="pic" idx="2"/>
          </p:nvPr>
        </p:nvSpPr>
        <p:spPr>
          <a:xfrm>
            <a:off x="6900933" y="1780533"/>
            <a:ext cx="4140800" cy="4140800"/>
          </a:xfrm>
          <a:prstGeom prst="ellipse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627025430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53;p8">
            <a:extLst>
              <a:ext uri="{FF2B5EF4-FFF2-40B4-BE49-F238E27FC236}">
                <a16:creationId xmlns:a16="http://schemas.microsoft.com/office/drawing/2014/main" id="{EC634323-FA2B-ADE8-43AA-7886E0BB093B}"/>
              </a:ext>
            </a:extLst>
          </p:cNvPr>
          <p:cNvSpPr>
            <a:spLocks/>
          </p:cNvSpPr>
          <p:nvPr/>
        </p:nvSpPr>
        <p:spPr bwMode="auto">
          <a:xfrm>
            <a:off x="5262563" y="52388"/>
            <a:ext cx="749300" cy="369887"/>
          </a:xfrm>
          <a:custGeom>
            <a:avLst/>
            <a:gdLst>
              <a:gd name="T0" fmla="*/ 3157 w 4240"/>
              <a:gd name="T1" fmla="*/ 0 h 2091"/>
              <a:gd name="T2" fmla="*/ 2902 w 4240"/>
              <a:gd name="T3" fmla="*/ 64 h 2091"/>
              <a:gd name="T4" fmla="*/ 2180 w 4240"/>
              <a:gd name="T5" fmla="*/ 1468 h 2091"/>
              <a:gd name="T6" fmla="*/ 2142 w 4240"/>
              <a:gd name="T7" fmla="*/ 1471 h 2091"/>
              <a:gd name="T8" fmla="*/ 1849 w 4240"/>
              <a:gd name="T9" fmla="*/ 1057 h 2091"/>
              <a:gd name="T10" fmla="*/ 1248 w 4240"/>
              <a:gd name="T11" fmla="*/ 94 h 2091"/>
              <a:gd name="T12" fmla="*/ 1161 w 4240"/>
              <a:gd name="T13" fmla="*/ 88 h 2091"/>
              <a:gd name="T14" fmla="*/ 105 w 4240"/>
              <a:gd name="T15" fmla="*/ 836 h 2091"/>
              <a:gd name="T16" fmla="*/ 176 w 4240"/>
              <a:gd name="T17" fmla="*/ 875 h 2091"/>
              <a:gd name="T18" fmla="*/ 1037 w 4240"/>
              <a:gd name="T19" fmla="*/ 459 h 2091"/>
              <a:gd name="T20" fmla="*/ 1238 w 4240"/>
              <a:gd name="T21" fmla="*/ 515 h 2091"/>
              <a:gd name="T22" fmla="*/ 2122 w 4240"/>
              <a:gd name="T23" fmla="*/ 2090 h 2091"/>
              <a:gd name="T24" fmla="*/ 2140 w 4240"/>
              <a:gd name="T25" fmla="*/ 2089 h 2091"/>
              <a:gd name="T26" fmla="*/ 3083 w 4240"/>
              <a:gd name="T27" fmla="*/ 556 h 2091"/>
              <a:gd name="T28" fmla="*/ 3384 w 4240"/>
              <a:gd name="T29" fmla="*/ 456 h 2091"/>
              <a:gd name="T30" fmla="*/ 4126 w 4240"/>
              <a:gd name="T31" fmla="*/ 820 h 2091"/>
              <a:gd name="T32" fmla="*/ 4206 w 4240"/>
              <a:gd name="T33" fmla="*/ 746 h 2091"/>
              <a:gd name="T34" fmla="*/ 3157 w 4240"/>
              <a:gd name="T35" fmla="*/ 0 h 20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240" h="2091" extrusionOk="0">
                <a:moveTo>
                  <a:pt x="3157" y="0"/>
                </a:moveTo>
                <a:cubicBezTo>
                  <a:pt x="3069" y="0"/>
                  <a:pt x="2983" y="19"/>
                  <a:pt x="2902" y="64"/>
                </a:cubicBezTo>
                <a:cubicBezTo>
                  <a:pt x="2370" y="365"/>
                  <a:pt x="2330" y="1438"/>
                  <a:pt x="2180" y="1468"/>
                </a:cubicBezTo>
                <a:cubicBezTo>
                  <a:pt x="2167" y="1470"/>
                  <a:pt x="2154" y="1471"/>
                  <a:pt x="2142" y="1471"/>
                </a:cubicBezTo>
                <a:cubicBezTo>
                  <a:pt x="2009" y="1471"/>
                  <a:pt x="1950" y="1323"/>
                  <a:pt x="1849" y="1057"/>
                </a:cubicBezTo>
                <a:cubicBezTo>
                  <a:pt x="1739" y="776"/>
                  <a:pt x="1739" y="184"/>
                  <a:pt x="1248" y="94"/>
                </a:cubicBezTo>
                <a:cubicBezTo>
                  <a:pt x="1219" y="90"/>
                  <a:pt x="1191" y="88"/>
                  <a:pt x="1161" y="88"/>
                </a:cubicBezTo>
                <a:cubicBezTo>
                  <a:pt x="665" y="88"/>
                  <a:pt x="1" y="694"/>
                  <a:pt x="105" y="836"/>
                </a:cubicBezTo>
                <a:cubicBezTo>
                  <a:pt x="123" y="863"/>
                  <a:pt x="147" y="875"/>
                  <a:pt x="176" y="875"/>
                </a:cubicBezTo>
                <a:cubicBezTo>
                  <a:pt x="349" y="875"/>
                  <a:pt x="696" y="459"/>
                  <a:pt x="1037" y="459"/>
                </a:cubicBezTo>
                <a:cubicBezTo>
                  <a:pt x="1104" y="459"/>
                  <a:pt x="1172" y="476"/>
                  <a:pt x="1238" y="515"/>
                </a:cubicBezTo>
                <a:cubicBezTo>
                  <a:pt x="1682" y="782"/>
                  <a:pt x="1708" y="2090"/>
                  <a:pt x="2122" y="2090"/>
                </a:cubicBezTo>
                <a:cubicBezTo>
                  <a:pt x="2128" y="2090"/>
                  <a:pt x="2134" y="2090"/>
                  <a:pt x="2140" y="2089"/>
                </a:cubicBezTo>
                <a:cubicBezTo>
                  <a:pt x="2581" y="2049"/>
                  <a:pt x="2491" y="937"/>
                  <a:pt x="3083" y="556"/>
                </a:cubicBezTo>
                <a:cubicBezTo>
                  <a:pt x="3189" y="484"/>
                  <a:pt x="3290" y="456"/>
                  <a:pt x="3384" y="456"/>
                </a:cubicBezTo>
                <a:cubicBezTo>
                  <a:pt x="3726" y="456"/>
                  <a:pt x="3986" y="820"/>
                  <a:pt x="4126" y="820"/>
                </a:cubicBezTo>
                <a:cubicBezTo>
                  <a:pt x="4160" y="820"/>
                  <a:pt x="4186" y="798"/>
                  <a:pt x="4206" y="746"/>
                </a:cubicBezTo>
                <a:cubicBezTo>
                  <a:pt x="4240" y="635"/>
                  <a:pt x="3663" y="0"/>
                  <a:pt x="3157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3" name="Google Shape;154;p8">
            <a:extLst>
              <a:ext uri="{FF2B5EF4-FFF2-40B4-BE49-F238E27FC236}">
                <a16:creationId xmlns:a16="http://schemas.microsoft.com/office/drawing/2014/main" id="{06CF1EDF-1596-5525-0605-627666B05D0B}"/>
              </a:ext>
            </a:extLst>
          </p:cNvPr>
          <p:cNvSpPr>
            <a:spLocks/>
          </p:cNvSpPr>
          <p:nvPr/>
        </p:nvSpPr>
        <p:spPr bwMode="auto">
          <a:xfrm>
            <a:off x="1128713" y="487363"/>
            <a:ext cx="457200" cy="225425"/>
          </a:xfrm>
          <a:custGeom>
            <a:avLst/>
            <a:gdLst>
              <a:gd name="T0" fmla="*/ 1930 w 2588"/>
              <a:gd name="T1" fmla="*/ 1 h 1277"/>
              <a:gd name="T2" fmla="*/ 1770 w 2588"/>
              <a:gd name="T3" fmla="*/ 42 h 1277"/>
              <a:gd name="T4" fmla="*/ 1329 w 2588"/>
              <a:gd name="T5" fmla="*/ 895 h 1277"/>
              <a:gd name="T6" fmla="*/ 1305 w 2588"/>
              <a:gd name="T7" fmla="*/ 897 h 1277"/>
              <a:gd name="T8" fmla="*/ 1128 w 2588"/>
              <a:gd name="T9" fmla="*/ 644 h 1277"/>
              <a:gd name="T10" fmla="*/ 758 w 2588"/>
              <a:gd name="T11" fmla="*/ 62 h 1277"/>
              <a:gd name="T12" fmla="*/ 695 w 2588"/>
              <a:gd name="T13" fmla="*/ 56 h 1277"/>
              <a:gd name="T14" fmla="*/ 66 w 2588"/>
              <a:gd name="T15" fmla="*/ 514 h 1277"/>
              <a:gd name="T16" fmla="*/ 107 w 2588"/>
              <a:gd name="T17" fmla="*/ 535 h 1277"/>
              <a:gd name="T18" fmla="*/ 625 w 2588"/>
              <a:gd name="T19" fmla="*/ 277 h 1277"/>
              <a:gd name="T20" fmla="*/ 747 w 2588"/>
              <a:gd name="T21" fmla="*/ 313 h 1277"/>
              <a:gd name="T22" fmla="*/ 1299 w 2588"/>
              <a:gd name="T23" fmla="*/ 1276 h 1277"/>
              <a:gd name="T24" fmla="*/ 1309 w 2588"/>
              <a:gd name="T25" fmla="*/ 1276 h 1277"/>
              <a:gd name="T26" fmla="*/ 1881 w 2588"/>
              <a:gd name="T27" fmla="*/ 333 h 1277"/>
              <a:gd name="T28" fmla="*/ 2060 w 2588"/>
              <a:gd name="T29" fmla="*/ 276 h 1277"/>
              <a:gd name="T30" fmla="*/ 2515 w 2588"/>
              <a:gd name="T31" fmla="*/ 498 h 1277"/>
              <a:gd name="T32" fmla="*/ 2563 w 2588"/>
              <a:gd name="T33" fmla="*/ 454 h 1277"/>
              <a:gd name="T34" fmla="*/ 1930 w 2588"/>
              <a:gd name="T35" fmla="*/ 1 h 12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88" h="1277" extrusionOk="0">
                <a:moveTo>
                  <a:pt x="1930" y="1"/>
                </a:moveTo>
                <a:cubicBezTo>
                  <a:pt x="1875" y="1"/>
                  <a:pt x="1821" y="13"/>
                  <a:pt x="1770" y="42"/>
                </a:cubicBezTo>
                <a:cubicBezTo>
                  <a:pt x="1449" y="223"/>
                  <a:pt x="1420" y="875"/>
                  <a:pt x="1329" y="895"/>
                </a:cubicBezTo>
                <a:cubicBezTo>
                  <a:pt x="1321" y="896"/>
                  <a:pt x="1313" y="897"/>
                  <a:pt x="1305" y="897"/>
                </a:cubicBezTo>
                <a:cubicBezTo>
                  <a:pt x="1223" y="897"/>
                  <a:pt x="1193" y="800"/>
                  <a:pt x="1128" y="644"/>
                </a:cubicBezTo>
                <a:cubicBezTo>
                  <a:pt x="1059" y="474"/>
                  <a:pt x="1059" y="113"/>
                  <a:pt x="758" y="62"/>
                </a:cubicBezTo>
                <a:cubicBezTo>
                  <a:pt x="738" y="58"/>
                  <a:pt x="717" y="56"/>
                  <a:pt x="695" y="56"/>
                </a:cubicBezTo>
                <a:cubicBezTo>
                  <a:pt x="397" y="56"/>
                  <a:pt x="1" y="420"/>
                  <a:pt x="66" y="514"/>
                </a:cubicBezTo>
                <a:cubicBezTo>
                  <a:pt x="76" y="529"/>
                  <a:pt x="90" y="535"/>
                  <a:pt x="107" y="535"/>
                </a:cubicBezTo>
                <a:cubicBezTo>
                  <a:pt x="210" y="535"/>
                  <a:pt x="420" y="277"/>
                  <a:pt x="625" y="277"/>
                </a:cubicBezTo>
                <a:cubicBezTo>
                  <a:pt x="666" y="277"/>
                  <a:pt x="707" y="288"/>
                  <a:pt x="747" y="313"/>
                </a:cubicBezTo>
                <a:cubicBezTo>
                  <a:pt x="1025" y="472"/>
                  <a:pt x="1038" y="1276"/>
                  <a:pt x="1299" y="1276"/>
                </a:cubicBezTo>
                <a:cubicBezTo>
                  <a:pt x="1302" y="1276"/>
                  <a:pt x="1306" y="1276"/>
                  <a:pt x="1309" y="1276"/>
                </a:cubicBezTo>
                <a:cubicBezTo>
                  <a:pt x="1580" y="1245"/>
                  <a:pt x="1520" y="574"/>
                  <a:pt x="1881" y="333"/>
                </a:cubicBezTo>
                <a:cubicBezTo>
                  <a:pt x="1944" y="292"/>
                  <a:pt x="2003" y="276"/>
                  <a:pt x="2060" y="276"/>
                </a:cubicBezTo>
                <a:cubicBezTo>
                  <a:pt x="2268" y="276"/>
                  <a:pt x="2430" y="498"/>
                  <a:pt x="2515" y="498"/>
                </a:cubicBezTo>
                <a:cubicBezTo>
                  <a:pt x="2535" y="498"/>
                  <a:pt x="2551" y="485"/>
                  <a:pt x="2563" y="454"/>
                </a:cubicBezTo>
                <a:cubicBezTo>
                  <a:pt x="2588" y="386"/>
                  <a:pt x="2239" y="1"/>
                  <a:pt x="193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4" name="Google Shape;155;p8">
            <a:extLst>
              <a:ext uri="{FF2B5EF4-FFF2-40B4-BE49-F238E27FC236}">
                <a16:creationId xmlns:a16="http://schemas.microsoft.com/office/drawing/2014/main" id="{258DB23A-A897-9913-4E2A-364849EDC83B}"/>
              </a:ext>
            </a:extLst>
          </p:cNvPr>
          <p:cNvSpPr>
            <a:spLocks/>
          </p:cNvSpPr>
          <p:nvPr/>
        </p:nvSpPr>
        <p:spPr bwMode="auto">
          <a:xfrm rot="143616">
            <a:off x="1063625" y="5160963"/>
            <a:ext cx="5651500" cy="1627187"/>
          </a:xfrm>
          <a:custGeom>
            <a:avLst/>
            <a:gdLst>
              <a:gd name="T0" fmla="*/ 2911 w 19773"/>
              <a:gd name="T1" fmla="*/ 0 h 5693"/>
              <a:gd name="T2" fmla="*/ 1656 w 19773"/>
              <a:gd name="T3" fmla="*/ 223 h 5693"/>
              <a:gd name="T4" fmla="*/ 1 w 19773"/>
              <a:gd name="T5" fmla="*/ 2308 h 5693"/>
              <a:gd name="T6" fmla="*/ 4513 w 19773"/>
              <a:gd name="T7" fmla="*/ 5016 h 5693"/>
              <a:gd name="T8" fmla="*/ 10141 w 19773"/>
              <a:gd name="T9" fmla="*/ 5693 h 5693"/>
              <a:gd name="T10" fmla="*/ 19772 w 19773"/>
              <a:gd name="T11" fmla="*/ 3652 h 5693"/>
              <a:gd name="T12" fmla="*/ 17326 w 19773"/>
              <a:gd name="T13" fmla="*/ 1577 h 5693"/>
              <a:gd name="T14" fmla="*/ 16232 w 19773"/>
              <a:gd name="T15" fmla="*/ 1340 h 5693"/>
              <a:gd name="T16" fmla="*/ 15421 w 19773"/>
              <a:gd name="T17" fmla="*/ 1597 h 5693"/>
              <a:gd name="T18" fmla="*/ 13597 w 19773"/>
              <a:gd name="T19" fmla="*/ 2801 h 5693"/>
              <a:gd name="T20" fmla="*/ 13567 w 19773"/>
              <a:gd name="T21" fmla="*/ 2800 h 5693"/>
              <a:gd name="T22" fmla="*/ 12253 w 19773"/>
              <a:gd name="T23" fmla="*/ 2279 h 5693"/>
              <a:gd name="T24" fmla="*/ 11960 w 19773"/>
              <a:gd name="T25" fmla="*/ 2228 h 5693"/>
              <a:gd name="T26" fmla="*/ 10929 w 19773"/>
              <a:gd name="T27" fmla="*/ 2649 h 5693"/>
              <a:gd name="T28" fmla="*/ 10021 w 19773"/>
              <a:gd name="T29" fmla="*/ 2916 h 5693"/>
              <a:gd name="T30" fmla="*/ 8293 w 19773"/>
              <a:gd name="T31" fmla="*/ 2048 h 5693"/>
              <a:gd name="T32" fmla="*/ 7168 w 19773"/>
              <a:gd name="T33" fmla="*/ 1585 h 5693"/>
              <a:gd name="T34" fmla="*/ 6438 w 19773"/>
              <a:gd name="T35" fmla="*/ 1727 h 5693"/>
              <a:gd name="T36" fmla="*/ 5413 w 19773"/>
              <a:gd name="T37" fmla="*/ 2072 h 5693"/>
              <a:gd name="T38" fmla="*/ 4874 w 19773"/>
              <a:gd name="T39" fmla="*/ 1637 h 5693"/>
              <a:gd name="T40" fmla="*/ 3029 w 19773"/>
              <a:gd name="T41" fmla="*/ 3 h 5693"/>
              <a:gd name="T42" fmla="*/ 2911 w 19773"/>
              <a:gd name="T43" fmla="*/ 0 h 5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9773" h="5693" extrusionOk="0">
                <a:moveTo>
                  <a:pt x="2911" y="0"/>
                </a:moveTo>
                <a:cubicBezTo>
                  <a:pt x="2254" y="0"/>
                  <a:pt x="1656" y="223"/>
                  <a:pt x="1656" y="223"/>
                </a:cubicBezTo>
                <a:cubicBezTo>
                  <a:pt x="1124" y="935"/>
                  <a:pt x="573" y="1627"/>
                  <a:pt x="1" y="2308"/>
                </a:cubicBezTo>
                <a:cubicBezTo>
                  <a:pt x="1375" y="3362"/>
                  <a:pt x="2888" y="4274"/>
                  <a:pt x="4513" y="5016"/>
                </a:cubicBezTo>
                <a:cubicBezTo>
                  <a:pt x="6353" y="5465"/>
                  <a:pt x="8244" y="5693"/>
                  <a:pt x="10141" y="5693"/>
                </a:cubicBezTo>
                <a:cubicBezTo>
                  <a:pt x="13403" y="5693"/>
                  <a:pt x="16686" y="5021"/>
                  <a:pt x="19772" y="3652"/>
                </a:cubicBezTo>
                <a:cubicBezTo>
                  <a:pt x="19772" y="3652"/>
                  <a:pt x="18620" y="2048"/>
                  <a:pt x="17326" y="1577"/>
                </a:cubicBezTo>
                <a:cubicBezTo>
                  <a:pt x="16857" y="1403"/>
                  <a:pt x="16505" y="1340"/>
                  <a:pt x="16232" y="1340"/>
                </a:cubicBezTo>
                <a:cubicBezTo>
                  <a:pt x="15830" y="1340"/>
                  <a:pt x="15600" y="1477"/>
                  <a:pt x="15421" y="1597"/>
                </a:cubicBezTo>
                <a:cubicBezTo>
                  <a:pt x="14709" y="2092"/>
                  <a:pt x="14319" y="2801"/>
                  <a:pt x="13597" y="2801"/>
                </a:cubicBezTo>
                <a:cubicBezTo>
                  <a:pt x="13587" y="2801"/>
                  <a:pt x="13577" y="2800"/>
                  <a:pt x="13567" y="2800"/>
                </a:cubicBezTo>
                <a:cubicBezTo>
                  <a:pt x="12834" y="2770"/>
                  <a:pt x="12654" y="2419"/>
                  <a:pt x="12253" y="2279"/>
                </a:cubicBezTo>
                <a:cubicBezTo>
                  <a:pt x="12152" y="2245"/>
                  <a:pt x="12056" y="2228"/>
                  <a:pt x="11960" y="2228"/>
                </a:cubicBezTo>
                <a:cubicBezTo>
                  <a:pt x="11684" y="2228"/>
                  <a:pt x="11398" y="2367"/>
                  <a:pt x="10929" y="2649"/>
                </a:cubicBezTo>
                <a:cubicBezTo>
                  <a:pt x="10671" y="2804"/>
                  <a:pt x="10368" y="2916"/>
                  <a:pt x="10021" y="2916"/>
                </a:cubicBezTo>
                <a:cubicBezTo>
                  <a:pt x="9532" y="2916"/>
                  <a:pt x="8955" y="2693"/>
                  <a:pt x="8293" y="2048"/>
                </a:cubicBezTo>
                <a:cubicBezTo>
                  <a:pt x="7987" y="1743"/>
                  <a:pt x="7598" y="1585"/>
                  <a:pt x="7168" y="1585"/>
                </a:cubicBezTo>
                <a:cubicBezTo>
                  <a:pt x="6935" y="1585"/>
                  <a:pt x="6689" y="1632"/>
                  <a:pt x="6438" y="1727"/>
                </a:cubicBezTo>
                <a:cubicBezTo>
                  <a:pt x="6143" y="1851"/>
                  <a:pt x="5744" y="2072"/>
                  <a:pt x="5413" y="2072"/>
                </a:cubicBezTo>
                <a:cubicBezTo>
                  <a:pt x="5180" y="2072"/>
                  <a:pt x="4981" y="1963"/>
                  <a:pt x="4874" y="1637"/>
                </a:cubicBezTo>
                <a:cubicBezTo>
                  <a:pt x="4463" y="334"/>
                  <a:pt x="3741" y="33"/>
                  <a:pt x="3029" y="3"/>
                </a:cubicBezTo>
                <a:cubicBezTo>
                  <a:pt x="2990" y="1"/>
                  <a:pt x="2950" y="0"/>
                  <a:pt x="291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5" name="Google Shape;156;p8">
            <a:extLst>
              <a:ext uri="{FF2B5EF4-FFF2-40B4-BE49-F238E27FC236}">
                <a16:creationId xmlns:a16="http://schemas.microsoft.com/office/drawing/2014/main" id="{10626A8F-D6F0-A5CB-C612-3DEA04C01952}"/>
              </a:ext>
            </a:extLst>
          </p:cNvPr>
          <p:cNvSpPr>
            <a:spLocks/>
          </p:cNvSpPr>
          <p:nvPr/>
        </p:nvSpPr>
        <p:spPr bwMode="auto">
          <a:xfrm>
            <a:off x="-528638" y="5057775"/>
            <a:ext cx="8124826" cy="3925888"/>
          </a:xfrm>
          <a:custGeom>
            <a:avLst/>
            <a:gdLst>
              <a:gd name="T0" fmla="*/ 4982 w 28655"/>
              <a:gd name="T1" fmla="*/ 0 h 13845"/>
              <a:gd name="T2" fmla="*/ 1454 w 28655"/>
              <a:gd name="T3" fmla="*/ 510 h 13845"/>
              <a:gd name="T4" fmla="*/ 0 w 28655"/>
              <a:gd name="T5" fmla="*/ 10005 h 13845"/>
              <a:gd name="T6" fmla="*/ 27201 w 28655"/>
              <a:gd name="T7" fmla="*/ 13844 h 13845"/>
              <a:gd name="T8" fmla="*/ 28655 w 28655"/>
              <a:gd name="T9" fmla="*/ 4340 h 13845"/>
              <a:gd name="T10" fmla="*/ 23048 w 28655"/>
              <a:gd name="T11" fmla="*/ 3070 h 13845"/>
              <a:gd name="T12" fmla="*/ 22429 w 28655"/>
              <a:gd name="T13" fmla="*/ 3096 h 13845"/>
              <a:gd name="T14" fmla="*/ 15412 w 28655"/>
              <a:gd name="T15" fmla="*/ 4440 h 13845"/>
              <a:gd name="T16" fmla="*/ 15371 w 28655"/>
              <a:gd name="T17" fmla="*/ 4440 h 13845"/>
              <a:gd name="T18" fmla="*/ 7650 w 28655"/>
              <a:gd name="T19" fmla="*/ 340 h 13845"/>
              <a:gd name="T20" fmla="*/ 4982 w 28655"/>
              <a:gd name="T21" fmla="*/ 0 h 13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8655" h="13845" extrusionOk="0">
                <a:moveTo>
                  <a:pt x="4982" y="0"/>
                </a:moveTo>
                <a:cubicBezTo>
                  <a:pt x="2983" y="0"/>
                  <a:pt x="1454" y="510"/>
                  <a:pt x="1454" y="510"/>
                </a:cubicBezTo>
                <a:lnTo>
                  <a:pt x="0" y="10005"/>
                </a:lnTo>
                <a:lnTo>
                  <a:pt x="27201" y="13844"/>
                </a:lnTo>
                <a:lnTo>
                  <a:pt x="28655" y="4340"/>
                </a:lnTo>
                <a:cubicBezTo>
                  <a:pt x="28655" y="4340"/>
                  <a:pt x="25635" y="3070"/>
                  <a:pt x="23048" y="3070"/>
                </a:cubicBezTo>
                <a:cubicBezTo>
                  <a:pt x="22838" y="3070"/>
                  <a:pt x="22631" y="3078"/>
                  <a:pt x="22429" y="3096"/>
                </a:cubicBezTo>
                <a:cubicBezTo>
                  <a:pt x="19744" y="3336"/>
                  <a:pt x="18391" y="4440"/>
                  <a:pt x="15412" y="4440"/>
                </a:cubicBezTo>
                <a:cubicBezTo>
                  <a:pt x="15399" y="4440"/>
                  <a:pt x="15385" y="4440"/>
                  <a:pt x="15371" y="4440"/>
                </a:cubicBezTo>
                <a:cubicBezTo>
                  <a:pt x="12363" y="4430"/>
                  <a:pt x="10779" y="1191"/>
                  <a:pt x="7650" y="340"/>
                </a:cubicBezTo>
                <a:cubicBezTo>
                  <a:pt x="6730" y="89"/>
                  <a:pt x="5815" y="0"/>
                  <a:pt x="4982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6" name="Google Shape;157;p8">
            <a:extLst>
              <a:ext uri="{FF2B5EF4-FFF2-40B4-BE49-F238E27FC236}">
                <a16:creationId xmlns:a16="http://schemas.microsoft.com/office/drawing/2014/main" id="{AECD84FA-125B-3086-D8BF-E7D13B0EC1AD}"/>
              </a:ext>
            </a:extLst>
          </p:cNvPr>
          <p:cNvSpPr>
            <a:spLocks/>
          </p:cNvSpPr>
          <p:nvPr/>
        </p:nvSpPr>
        <p:spPr bwMode="auto">
          <a:xfrm rot="1099865">
            <a:off x="5302250" y="4335463"/>
            <a:ext cx="7566025" cy="5643562"/>
          </a:xfrm>
          <a:custGeom>
            <a:avLst/>
            <a:gdLst>
              <a:gd name="T0" fmla="*/ 16909 w 20394"/>
              <a:gd name="T1" fmla="*/ 0 h 15210"/>
              <a:gd name="T2" fmla="*/ 6919 w 20394"/>
              <a:gd name="T3" fmla="*/ 4431 h 15210"/>
              <a:gd name="T4" fmla="*/ 1 w 20394"/>
              <a:gd name="T5" fmla="*/ 11650 h 15210"/>
              <a:gd name="T6" fmla="*/ 974 w 20394"/>
              <a:gd name="T7" fmla="*/ 13755 h 15210"/>
              <a:gd name="T8" fmla="*/ 1786 w 20394"/>
              <a:gd name="T9" fmla="*/ 15209 h 15210"/>
              <a:gd name="T10" fmla="*/ 20394 w 20394"/>
              <a:gd name="T11" fmla="*/ 7088 h 15210"/>
              <a:gd name="T12" fmla="*/ 17437 w 20394"/>
              <a:gd name="T13" fmla="*/ 19 h 15210"/>
              <a:gd name="T14" fmla="*/ 16909 w 20394"/>
              <a:gd name="T15" fmla="*/ 0 h 15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394" h="15210" extrusionOk="0">
                <a:moveTo>
                  <a:pt x="16909" y="0"/>
                </a:moveTo>
                <a:cubicBezTo>
                  <a:pt x="15407" y="0"/>
                  <a:pt x="10959" y="374"/>
                  <a:pt x="6919" y="4431"/>
                </a:cubicBezTo>
                <a:cubicBezTo>
                  <a:pt x="4172" y="7188"/>
                  <a:pt x="2387" y="10236"/>
                  <a:pt x="1" y="11650"/>
                </a:cubicBezTo>
                <a:cubicBezTo>
                  <a:pt x="292" y="12372"/>
                  <a:pt x="613" y="13073"/>
                  <a:pt x="974" y="13755"/>
                </a:cubicBezTo>
                <a:cubicBezTo>
                  <a:pt x="1235" y="14247"/>
                  <a:pt x="1505" y="14738"/>
                  <a:pt x="1786" y="15209"/>
                </a:cubicBezTo>
                <a:lnTo>
                  <a:pt x="20394" y="7088"/>
                </a:lnTo>
                <a:lnTo>
                  <a:pt x="17437" y="19"/>
                </a:lnTo>
                <a:cubicBezTo>
                  <a:pt x="17437" y="19"/>
                  <a:pt x="17248" y="0"/>
                  <a:pt x="169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7" name="Google Shape;158;p8">
            <a:extLst>
              <a:ext uri="{FF2B5EF4-FFF2-40B4-BE49-F238E27FC236}">
                <a16:creationId xmlns:a16="http://schemas.microsoft.com/office/drawing/2014/main" id="{5447C38D-912D-3B21-CB21-60664E9943F9}"/>
              </a:ext>
            </a:extLst>
          </p:cNvPr>
          <p:cNvSpPr>
            <a:spLocks/>
          </p:cNvSpPr>
          <p:nvPr/>
        </p:nvSpPr>
        <p:spPr bwMode="auto">
          <a:xfrm>
            <a:off x="2822575" y="238125"/>
            <a:ext cx="1536700" cy="474663"/>
          </a:xfrm>
          <a:custGeom>
            <a:avLst/>
            <a:gdLst>
              <a:gd name="T0" fmla="*/ 4172 w 8383"/>
              <a:gd name="T1" fmla="*/ 0 h 2588"/>
              <a:gd name="T2" fmla="*/ 2888 w 8383"/>
              <a:gd name="T3" fmla="*/ 1243 h 2588"/>
              <a:gd name="T4" fmla="*/ 1966 w 8383"/>
              <a:gd name="T5" fmla="*/ 592 h 2588"/>
              <a:gd name="T6" fmla="*/ 1919 w 8383"/>
              <a:gd name="T7" fmla="*/ 591 h 2588"/>
              <a:gd name="T8" fmla="*/ 1093 w 8383"/>
              <a:gd name="T9" fmla="*/ 983 h 2588"/>
              <a:gd name="T10" fmla="*/ 873 w 8383"/>
              <a:gd name="T11" fmla="*/ 1905 h 2588"/>
              <a:gd name="T12" fmla="*/ 517 w 8383"/>
              <a:gd name="T13" fmla="*/ 1758 h 2588"/>
              <a:gd name="T14" fmla="*/ 81 w 8383"/>
              <a:gd name="T15" fmla="*/ 2076 h 2588"/>
              <a:gd name="T16" fmla="*/ 241 w 8383"/>
              <a:gd name="T17" fmla="*/ 2567 h 2588"/>
              <a:gd name="T18" fmla="*/ 468 w 8383"/>
              <a:gd name="T19" fmla="*/ 2587 h 2588"/>
              <a:gd name="T20" fmla="*/ 1113 w 8383"/>
              <a:gd name="T21" fmla="*/ 2547 h 2588"/>
              <a:gd name="T22" fmla="*/ 2720 w 8383"/>
              <a:gd name="T23" fmla="*/ 2532 h 2588"/>
              <a:gd name="T24" fmla="*/ 7781 w 8383"/>
              <a:gd name="T25" fmla="*/ 2587 h 2588"/>
              <a:gd name="T26" fmla="*/ 7862 w 8383"/>
              <a:gd name="T27" fmla="*/ 2587 h 2588"/>
              <a:gd name="T28" fmla="*/ 8272 w 8383"/>
              <a:gd name="T29" fmla="*/ 2527 h 2588"/>
              <a:gd name="T30" fmla="*/ 8252 w 8383"/>
              <a:gd name="T31" fmla="*/ 1925 h 2588"/>
              <a:gd name="T32" fmla="*/ 7508 w 8383"/>
              <a:gd name="T33" fmla="*/ 1525 h 2588"/>
              <a:gd name="T34" fmla="*/ 6939 w 8383"/>
              <a:gd name="T35" fmla="*/ 1745 h 2588"/>
              <a:gd name="T36" fmla="*/ 6357 w 8383"/>
              <a:gd name="T37" fmla="*/ 963 h 2588"/>
              <a:gd name="T38" fmla="*/ 6148 w 8383"/>
              <a:gd name="T39" fmla="*/ 940 h 2588"/>
              <a:gd name="T40" fmla="*/ 5455 w 8383"/>
              <a:gd name="T41" fmla="*/ 1234 h 2588"/>
              <a:gd name="T42" fmla="*/ 4172 w 8383"/>
              <a:gd name="T43" fmla="*/ 0 h 2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383" h="2588" extrusionOk="0">
                <a:moveTo>
                  <a:pt x="4172" y="0"/>
                </a:moveTo>
                <a:cubicBezTo>
                  <a:pt x="3510" y="0"/>
                  <a:pt x="2908" y="582"/>
                  <a:pt x="2888" y="1243"/>
                </a:cubicBezTo>
                <a:cubicBezTo>
                  <a:pt x="2697" y="873"/>
                  <a:pt x="2327" y="612"/>
                  <a:pt x="1966" y="592"/>
                </a:cubicBezTo>
                <a:cubicBezTo>
                  <a:pt x="1950" y="592"/>
                  <a:pt x="1934" y="591"/>
                  <a:pt x="1919" y="591"/>
                </a:cubicBezTo>
                <a:cubicBezTo>
                  <a:pt x="1572" y="591"/>
                  <a:pt x="1314" y="705"/>
                  <a:pt x="1093" y="983"/>
                </a:cubicBezTo>
                <a:cubicBezTo>
                  <a:pt x="863" y="1274"/>
                  <a:pt x="783" y="1564"/>
                  <a:pt x="873" y="1905"/>
                </a:cubicBezTo>
                <a:cubicBezTo>
                  <a:pt x="788" y="1816"/>
                  <a:pt x="654" y="1758"/>
                  <a:pt x="517" y="1758"/>
                </a:cubicBezTo>
                <a:cubicBezTo>
                  <a:pt x="345" y="1758"/>
                  <a:pt x="170" y="1848"/>
                  <a:pt x="81" y="2076"/>
                </a:cubicBezTo>
                <a:cubicBezTo>
                  <a:pt x="1" y="2277"/>
                  <a:pt x="41" y="2507"/>
                  <a:pt x="241" y="2567"/>
                </a:cubicBezTo>
                <a:cubicBezTo>
                  <a:pt x="299" y="2581"/>
                  <a:pt x="379" y="2587"/>
                  <a:pt x="468" y="2587"/>
                </a:cubicBezTo>
                <a:cubicBezTo>
                  <a:pt x="687" y="2587"/>
                  <a:pt x="964" y="2554"/>
                  <a:pt x="1113" y="2547"/>
                </a:cubicBezTo>
                <a:cubicBezTo>
                  <a:pt x="1568" y="2536"/>
                  <a:pt x="2124" y="2532"/>
                  <a:pt x="2720" y="2532"/>
                </a:cubicBezTo>
                <a:cubicBezTo>
                  <a:pt x="4874" y="2532"/>
                  <a:pt x="7545" y="2587"/>
                  <a:pt x="7781" y="2587"/>
                </a:cubicBezTo>
                <a:cubicBezTo>
                  <a:pt x="7795" y="2587"/>
                  <a:pt x="7824" y="2587"/>
                  <a:pt x="7862" y="2587"/>
                </a:cubicBezTo>
                <a:cubicBezTo>
                  <a:pt x="7991" y="2587"/>
                  <a:pt x="8218" y="2581"/>
                  <a:pt x="8272" y="2527"/>
                </a:cubicBezTo>
                <a:cubicBezTo>
                  <a:pt x="8383" y="2406"/>
                  <a:pt x="8343" y="2056"/>
                  <a:pt x="8252" y="1925"/>
                </a:cubicBezTo>
                <a:cubicBezTo>
                  <a:pt x="8076" y="1667"/>
                  <a:pt x="7792" y="1525"/>
                  <a:pt x="7508" y="1525"/>
                </a:cubicBezTo>
                <a:cubicBezTo>
                  <a:pt x="7307" y="1525"/>
                  <a:pt x="7105" y="1595"/>
                  <a:pt x="6939" y="1745"/>
                </a:cubicBezTo>
                <a:cubicBezTo>
                  <a:pt x="7019" y="1434"/>
                  <a:pt x="6668" y="1033"/>
                  <a:pt x="6357" y="963"/>
                </a:cubicBezTo>
                <a:cubicBezTo>
                  <a:pt x="6287" y="947"/>
                  <a:pt x="6217" y="940"/>
                  <a:pt x="6148" y="940"/>
                </a:cubicBezTo>
                <a:cubicBezTo>
                  <a:pt x="5899" y="940"/>
                  <a:pt x="5659" y="1038"/>
                  <a:pt x="5455" y="1234"/>
                </a:cubicBezTo>
                <a:cubicBezTo>
                  <a:pt x="5435" y="582"/>
                  <a:pt x="4823" y="0"/>
                  <a:pt x="4172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8" name="Google Shape;159;p8">
            <a:extLst>
              <a:ext uri="{FF2B5EF4-FFF2-40B4-BE49-F238E27FC236}">
                <a16:creationId xmlns:a16="http://schemas.microsoft.com/office/drawing/2014/main" id="{92A18D7B-6FD0-1BA7-AFED-143A70F95532}"/>
              </a:ext>
            </a:extLst>
          </p:cNvPr>
          <p:cNvSpPr>
            <a:spLocks/>
          </p:cNvSpPr>
          <p:nvPr/>
        </p:nvSpPr>
        <p:spPr bwMode="auto">
          <a:xfrm>
            <a:off x="6665913" y="363538"/>
            <a:ext cx="457200" cy="225425"/>
          </a:xfrm>
          <a:custGeom>
            <a:avLst/>
            <a:gdLst>
              <a:gd name="T0" fmla="*/ 1930 w 2588"/>
              <a:gd name="T1" fmla="*/ 1 h 1277"/>
              <a:gd name="T2" fmla="*/ 1770 w 2588"/>
              <a:gd name="T3" fmla="*/ 42 h 1277"/>
              <a:gd name="T4" fmla="*/ 1329 w 2588"/>
              <a:gd name="T5" fmla="*/ 895 h 1277"/>
              <a:gd name="T6" fmla="*/ 1305 w 2588"/>
              <a:gd name="T7" fmla="*/ 897 h 1277"/>
              <a:gd name="T8" fmla="*/ 1128 w 2588"/>
              <a:gd name="T9" fmla="*/ 644 h 1277"/>
              <a:gd name="T10" fmla="*/ 758 w 2588"/>
              <a:gd name="T11" fmla="*/ 62 h 1277"/>
              <a:gd name="T12" fmla="*/ 695 w 2588"/>
              <a:gd name="T13" fmla="*/ 56 h 1277"/>
              <a:gd name="T14" fmla="*/ 66 w 2588"/>
              <a:gd name="T15" fmla="*/ 514 h 1277"/>
              <a:gd name="T16" fmla="*/ 107 w 2588"/>
              <a:gd name="T17" fmla="*/ 535 h 1277"/>
              <a:gd name="T18" fmla="*/ 625 w 2588"/>
              <a:gd name="T19" fmla="*/ 277 h 1277"/>
              <a:gd name="T20" fmla="*/ 747 w 2588"/>
              <a:gd name="T21" fmla="*/ 313 h 1277"/>
              <a:gd name="T22" fmla="*/ 1299 w 2588"/>
              <a:gd name="T23" fmla="*/ 1276 h 1277"/>
              <a:gd name="T24" fmla="*/ 1309 w 2588"/>
              <a:gd name="T25" fmla="*/ 1276 h 1277"/>
              <a:gd name="T26" fmla="*/ 1881 w 2588"/>
              <a:gd name="T27" fmla="*/ 333 h 1277"/>
              <a:gd name="T28" fmla="*/ 2060 w 2588"/>
              <a:gd name="T29" fmla="*/ 276 h 1277"/>
              <a:gd name="T30" fmla="*/ 2515 w 2588"/>
              <a:gd name="T31" fmla="*/ 498 h 1277"/>
              <a:gd name="T32" fmla="*/ 2563 w 2588"/>
              <a:gd name="T33" fmla="*/ 454 h 1277"/>
              <a:gd name="T34" fmla="*/ 1930 w 2588"/>
              <a:gd name="T35" fmla="*/ 1 h 12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88" h="1277" extrusionOk="0">
                <a:moveTo>
                  <a:pt x="1930" y="1"/>
                </a:moveTo>
                <a:cubicBezTo>
                  <a:pt x="1875" y="1"/>
                  <a:pt x="1821" y="13"/>
                  <a:pt x="1770" y="42"/>
                </a:cubicBezTo>
                <a:cubicBezTo>
                  <a:pt x="1449" y="223"/>
                  <a:pt x="1420" y="875"/>
                  <a:pt x="1329" y="895"/>
                </a:cubicBezTo>
                <a:cubicBezTo>
                  <a:pt x="1321" y="896"/>
                  <a:pt x="1313" y="897"/>
                  <a:pt x="1305" y="897"/>
                </a:cubicBezTo>
                <a:cubicBezTo>
                  <a:pt x="1223" y="897"/>
                  <a:pt x="1193" y="800"/>
                  <a:pt x="1128" y="644"/>
                </a:cubicBezTo>
                <a:cubicBezTo>
                  <a:pt x="1059" y="474"/>
                  <a:pt x="1059" y="113"/>
                  <a:pt x="758" y="62"/>
                </a:cubicBezTo>
                <a:cubicBezTo>
                  <a:pt x="738" y="58"/>
                  <a:pt x="717" y="56"/>
                  <a:pt x="695" y="56"/>
                </a:cubicBezTo>
                <a:cubicBezTo>
                  <a:pt x="397" y="56"/>
                  <a:pt x="1" y="420"/>
                  <a:pt x="66" y="514"/>
                </a:cubicBezTo>
                <a:cubicBezTo>
                  <a:pt x="76" y="529"/>
                  <a:pt x="90" y="535"/>
                  <a:pt x="107" y="535"/>
                </a:cubicBezTo>
                <a:cubicBezTo>
                  <a:pt x="210" y="535"/>
                  <a:pt x="420" y="277"/>
                  <a:pt x="625" y="277"/>
                </a:cubicBezTo>
                <a:cubicBezTo>
                  <a:pt x="666" y="277"/>
                  <a:pt x="707" y="288"/>
                  <a:pt x="747" y="313"/>
                </a:cubicBezTo>
                <a:cubicBezTo>
                  <a:pt x="1025" y="472"/>
                  <a:pt x="1038" y="1276"/>
                  <a:pt x="1299" y="1276"/>
                </a:cubicBezTo>
                <a:cubicBezTo>
                  <a:pt x="1302" y="1276"/>
                  <a:pt x="1306" y="1276"/>
                  <a:pt x="1309" y="1276"/>
                </a:cubicBezTo>
                <a:cubicBezTo>
                  <a:pt x="1580" y="1245"/>
                  <a:pt x="1520" y="574"/>
                  <a:pt x="1881" y="333"/>
                </a:cubicBezTo>
                <a:cubicBezTo>
                  <a:pt x="1944" y="292"/>
                  <a:pt x="2003" y="276"/>
                  <a:pt x="2060" y="276"/>
                </a:cubicBezTo>
                <a:cubicBezTo>
                  <a:pt x="2268" y="276"/>
                  <a:pt x="2430" y="498"/>
                  <a:pt x="2515" y="498"/>
                </a:cubicBezTo>
                <a:cubicBezTo>
                  <a:pt x="2535" y="498"/>
                  <a:pt x="2551" y="485"/>
                  <a:pt x="2563" y="454"/>
                </a:cubicBezTo>
                <a:cubicBezTo>
                  <a:pt x="2588" y="386"/>
                  <a:pt x="2239" y="1"/>
                  <a:pt x="193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9" name="Google Shape;160;p8">
            <a:extLst>
              <a:ext uri="{FF2B5EF4-FFF2-40B4-BE49-F238E27FC236}">
                <a16:creationId xmlns:a16="http://schemas.microsoft.com/office/drawing/2014/main" id="{35FF0F49-CB95-C970-966E-288C6D89C368}"/>
              </a:ext>
            </a:extLst>
          </p:cNvPr>
          <p:cNvSpPr>
            <a:spLocks/>
          </p:cNvSpPr>
          <p:nvPr/>
        </p:nvSpPr>
        <p:spPr bwMode="auto">
          <a:xfrm>
            <a:off x="8486775" y="101600"/>
            <a:ext cx="1196975" cy="369888"/>
          </a:xfrm>
          <a:custGeom>
            <a:avLst/>
            <a:gdLst>
              <a:gd name="T0" fmla="*/ 4172 w 8383"/>
              <a:gd name="T1" fmla="*/ 0 h 2588"/>
              <a:gd name="T2" fmla="*/ 2888 w 8383"/>
              <a:gd name="T3" fmla="*/ 1243 h 2588"/>
              <a:gd name="T4" fmla="*/ 1966 w 8383"/>
              <a:gd name="T5" fmla="*/ 592 h 2588"/>
              <a:gd name="T6" fmla="*/ 1919 w 8383"/>
              <a:gd name="T7" fmla="*/ 591 h 2588"/>
              <a:gd name="T8" fmla="*/ 1093 w 8383"/>
              <a:gd name="T9" fmla="*/ 983 h 2588"/>
              <a:gd name="T10" fmla="*/ 873 w 8383"/>
              <a:gd name="T11" fmla="*/ 1905 h 2588"/>
              <a:gd name="T12" fmla="*/ 517 w 8383"/>
              <a:gd name="T13" fmla="*/ 1758 h 2588"/>
              <a:gd name="T14" fmla="*/ 81 w 8383"/>
              <a:gd name="T15" fmla="*/ 2076 h 2588"/>
              <a:gd name="T16" fmla="*/ 241 w 8383"/>
              <a:gd name="T17" fmla="*/ 2567 h 2588"/>
              <a:gd name="T18" fmla="*/ 468 w 8383"/>
              <a:gd name="T19" fmla="*/ 2587 h 2588"/>
              <a:gd name="T20" fmla="*/ 1113 w 8383"/>
              <a:gd name="T21" fmla="*/ 2547 h 2588"/>
              <a:gd name="T22" fmla="*/ 2720 w 8383"/>
              <a:gd name="T23" fmla="*/ 2532 h 2588"/>
              <a:gd name="T24" fmla="*/ 7781 w 8383"/>
              <a:gd name="T25" fmla="*/ 2587 h 2588"/>
              <a:gd name="T26" fmla="*/ 7862 w 8383"/>
              <a:gd name="T27" fmla="*/ 2587 h 2588"/>
              <a:gd name="T28" fmla="*/ 8272 w 8383"/>
              <a:gd name="T29" fmla="*/ 2527 h 2588"/>
              <a:gd name="T30" fmla="*/ 8252 w 8383"/>
              <a:gd name="T31" fmla="*/ 1925 h 2588"/>
              <a:gd name="T32" fmla="*/ 7508 w 8383"/>
              <a:gd name="T33" fmla="*/ 1525 h 2588"/>
              <a:gd name="T34" fmla="*/ 6939 w 8383"/>
              <a:gd name="T35" fmla="*/ 1745 h 2588"/>
              <a:gd name="T36" fmla="*/ 6357 w 8383"/>
              <a:gd name="T37" fmla="*/ 963 h 2588"/>
              <a:gd name="T38" fmla="*/ 6148 w 8383"/>
              <a:gd name="T39" fmla="*/ 940 h 2588"/>
              <a:gd name="T40" fmla="*/ 5455 w 8383"/>
              <a:gd name="T41" fmla="*/ 1234 h 2588"/>
              <a:gd name="T42" fmla="*/ 4172 w 8383"/>
              <a:gd name="T43" fmla="*/ 0 h 2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383" h="2588" extrusionOk="0">
                <a:moveTo>
                  <a:pt x="4172" y="0"/>
                </a:moveTo>
                <a:cubicBezTo>
                  <a:pt x="3510" y="0"/>
                  <a:pt x="2908" y="582"/>
                  <a:pt x="2888" y="1243"/>
                </a:cubicBezTo>
                <a:cubicBezTo>
                  <a:pt x="2697" y="873"/>
                  <a:pt x="2327" y="612"/>
                  <a:pt x="1966" y="592"/>
                </a:cubicBezTo>
                <a:cubicBezTo>
                  <a:pt x="1950" y="592"/>
                  <a:pt x="1934" y="591"/>
                  <a:pt x="1919" y="591"/>
                </a:cubicBezTo>
                <a:cubicBezTo>
                  <a:pt x="1572" y="591"/>
                  <a:pt x="1314" y="705"/>
                  <a:pt x="1093" y="983"/>
                </a:cubicBezTo>
                <a:cubicBezTo>
                  <a:pt x="863" y="1274"/>
                  <a:pt x="783" y="1564"/>
                  <a:pt x="873" y="1905"/>
                </a:cubicBezTo>
                <a:cubicBezTo>
                  <a:pt x="788" y="1816"/>
                  <a:pt x="654" y="1758"/>
                  <a:pt x="517" y="1758"/>
                </a:cubicBezTo>
                <a:cubicBezTo>
                  <a:pt x="345" y="1758"/>
                  <a:pt x="170" y="1848"/>
                  <a:pt x="81" y="2076"/>
                </a:cubicBezTo>
                <a:cubicBezTo>
                  <a:pt x="1" y="2277"/>
                  <a:pt x="41" y="2507"/>
                  <a:pt x="241" y="2567"/>
                </a:cubicBezTo>
                <a:cubicBezTo>
                  <a:pt x="299" y="2581"/>
                  <a:pt x="379" y="2587"/>
                  <a:pt x="468" y="2587"/>
                </a:cubicBezTo>
                <a:cubicBezTo>
                  <a:pt x="687" y="2587"/>
                  <a:pt x="964" y="2554"/>
                  <a:pt x="1113" y="2547"/>
                </a:cubicBezTo>
                <a:cubicBezTo>
                  <a:pt x="1568" y="2536"/>
                  <a:pt x="2124" y="2532"/>
                  <a:pt x="2720" y="2532"/>
                </a:cubicBezTo>
                <a:cubicBezTo>
                  <a:pt x="4874" y="2532"/>
                  <a:pt x="7545" y="2587"/>
                  <a:pt x="7781" y="2587"/>
                </a:cubicBezTo>
                <a:cubicBezTo>
                  <a:pt x="7795" y="2587"/>
                  <a:pt x="7824" y="2587"/>
                  <a:pt x="7862" y="2587"/>
                </a:cubicBezTo>
                <a:cubicBezTo>
                  <a:pt x="7991" y="2587"/>
                  <a:pt x="8218" y="2581"/>
                  <a:pt x="8272" y="2527"/>
                </a:cubicBezTo>
                <a:cubicBezTo>
                  <a:pt x="8383" y="2406"/>
                  <a:pt x="8343" y="2056"/>
                  <a:pt x="8252" y="1925"/>
                </a:cubicBezTo>
                <a:cubicBezTo>
                  <a:pt x="8076" y="1667"/>
                  <a:pt x="7792" y="1525"/>
                  <a:pt x="7508" y="1525"/>
                </a:cubicBezTo>
                <a:cubicBezTo>
                  <a:pt x="7307" y="1525"/>
                  <a:pt x="7105" y="1595"/>
                  <a:pt x="6939" y="1745"/>
                </a:cubicBezTo>
                <a:cubicBezTo>
                  <a:pt x="7019" y="1434"/>
                  <a:pt x="6668" y="1033"/>
                  <a:pt x="6357" y="963"/>
                </a:cubicBezTo>
                <a:cubicBezTo>
                  <a:pt x="6287" y="947"/>
                  <a:pt x="6217" y="940"/>
                  <a:pt x="6148" y="940"/>
                </a:cubicBezTo>
                <a:cubicBezTo>
                  <a:pt x="5899" y="940"/>
                  <a:pt x="5659" y="1038"/>
                  <a:pt x="5455" y="1234"/>
                </a:cubicBezTo>
                <a:cubicBezTo>
                  <a:pt x="5435" y="582"/>
                  <a:pt x="4823" y="0"/>
                  <a:pt x="4172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0" name="Google Shape;161;p8">
            <a:extLst>
              <a:ext uri="{FF2B5EF4-FFF2-40B4-BE49-F238E27FC236}">
                <a16:creationId xmlns:a16="http://schemas.microsoft.com/office/drawing/2014/main" id="{3556DB4A-341B-1617-018C-A7CAA8448CFF}"/>
              </a:ext>
            </a:extLst>
          </p:cNvPr>
          <p:cNvSpPr>
            <a:spLocks/>
          </p:cNvSpPr>
          <p:nvPr/>
        </p:nvSpPr>
        <p:spPr bwMode="auto">
          <a:xfrm>
            <a:off x="6604000" y="4979988"/>
            <a:ext cx="1327150" cy="1277937"/>
          </a:xfrm>
          <a:custGeom>
            <a:avLst/>
            <a:gdLst>
              <a:gd name="T0" fmla="*/ 6478 w 8573"/>
              <a:gd name="T1" fmla="*/ 3610 h 8253"/>
              <a:gd name="T2" fmla="*/ 6447 w 8573"/>
              <a:gd name="T3" fmla="*/ 3179 h 8253"/>
              <a:gd name="T4" fmla="*/ 6718 w 8573"/>
              <a:gd name="T5" fmla="*/ 2849 h 8253"/>
              <a:gd name="T6" fmla="*/ 2597 w 8573"/>
              <a:gd name="T7" fmla="*/ 3339 h 8253"/>
              <a:gd name="T8" fmla="*/ 2417 w 8573"/>
              <a:gd name="T9" fmla="*/ 3711 h 8253"/>
              <a:gd name="T10" fmla="*/ 2296 w 8573"/>
              <a:gd name="T11" fmla="*/ 3109 h 8253"/>
              <a:gd name="T12" fmla="*/ 6026 w 8573"/>
              <a:gd name="T13" fmla="*/ 3290 h 8253"/>
              <a:gd name="T14" fmla="*/ 6026 w 8573"/>
              <a:gd name="T15" fmla="*/ 3931 h 8253"/>
              <a:gd name="T16" fmla="*/ 5605 w 8573"/>
              <a:gd name="T17" fmla="*/ 4693 h 8253"/>
              <a:gd name="T18" fmla="*/ 5384 w 8573"/>
              <a:gd name="T19" fmla="*/ 4272 h 8253"/>
              <a:gd name="T20" fmla="*/ 5815 w 8573"/>
              <a:gd name="T21" fmla="*/ 3248 h 8253"/>
              <a:gd name="T22" fmla="*/ 3510 w 8573"/>
              <a:gd name="T23" fmla="*/ 3229 h 8253"/>
              <a:gd name="T24" fmla="*/ 3928 w 8573"/>
              <a:gd name="T25" fmla="*/ 3393 h 8253"/>
              <a:gd name="T26" fmla="*/ 4502 w 8573"/>
              <a:gd name="T27" fmla="*/ 3420 h 8253"/>
              <a:gd name="T28" fmla="*/ 4573 w 8573"/>
              <a:gd name="T29" fmla="*/ 5235 h 8253"/>
              <a:gd name="T30" fmla="*/ 2989 w 8573"/>
              <a:gd name="T31" fmla="*/ 4823 h 8253"/>
              <a:gd name="T32" fmla="*/ 3339 w 8573"/>
              <a:gd name="T33" fmla="*/ 4282 h 8253"/>
              <a:gd name="T34" fmla="*/ 2989 w 8573"/>
              <a:gd name="T35" fmla="*/ 3350 h 8253"/>
              <a:gd name="T36" fmla="*/ 4068 w 8573"/>
              <a:gd name="T37" fmla="*/ 0 h 8253"/>
              <a:gd name="T38" fmla="*/ 3219 w 8573"/>
              <a:gd name="T39" fmla="*/ 502 h 8253"/>
              <a:gd name="T40" fmla="*/ 2668 w 8573"/>
              <a:gd name="T41" fmla="*/ 984 h 8253"/>
              <a:gd name="T42" fmla="*/ 1735 w 8573"/>
              <a:gd name="T43" fmla="*/ 1706 h 8253"/>
              <a:gd name="T44" fmla="*/ 1096 w 8573"/>
              <a:gd name="T45" fmla="*/ 1975 h 8253"/>
              <a:gd name="T46" fmla="*/ 371 w 8573"/>
              <a:gd name="T47" fmla="*/ 2417 h 8253"/>
              <a:gd name="T48" fmla="*/ 782 w 8573"/>
              <a:gd name="T49" fmla="*/ 2817 h 8253"/>
              <a:gd name="T50" fmla="*/ 1408 w 8573"/>
              <a:gd name="T51" fmla="*/ 3091 h 8253"/>
              <a:gd name="T52" fmla="*/ 1886 w 8573"/>
              <a:gd name="T53" fmla="*/ 3610 h 8253"/>
              <a:gd name="T54" fmla="*/ 1554 w 8573"/>
              <a:gd name="T55" fmla="*/ 3631 h 8253"/>
              <a:gd name="T56" fmla="*/ 953 w 8573"/>
              <a:gd name="T57" fmla="*/ 3740 h 8253"/>
              <a:gd name="T58" fmla="*/ 692 w 8573"/>
              <a:gd name="T59" fmla="*/ 3821 h 8253"/>
              <a:gd name="T60" fmla="*/ 10 w 8573"/>
              <a:gd name="T61" fmla="*/ 4342 h 8253"/>
              <a:gd name="T62" fmla="*/ 853 w 8573"/>
              <a:gd name="T63" fmla="*/ 4863 h 8253"/>
              <a:gd name="T64" fmla="*/ 1434 w 8573"/>
              <a:gd name="T65" fmla="*/ 5154 h 8253"/>
              <a:gd name="T66" fmla="*/ 1976 w 8573"/>
              <a:gd name="T67" fmla="*/ 5154 h 8253"/>
              <a:gd name="T68" fmla="*/ 2497 w 8573"/>
              <a:gd name="T69" fmla="*/ 4923 h 8253"/>
              <a:gd name="T70" fmla="*/ 3329 w 8573"/>
              <a:gd name="T71" fmla="*/ 5656 h 8253"/>
              <a:gd name="T72" fmla="*/ 4602 w 8573"/>
              <a:gd name="T73" fmla="*/ 5926 h 8253"/>
              <a:gd name="T74" fmla="*/ 5264 w 8573"/>
              <a:gd name="T75" fmla="*/ 8232 h 8253"/>
              <a:gd name="T76" fmla="*/ 6247 w 8573"/>
              <a:gd name="T77" fmla="*/ 4794 h 8253"/>
              <a:gd name="T78" fmla="*/ 6586 w 8573"/>
              <a:gd name="T79" fmla="*/ 4849 h 8253"/>
              <a:gd name="T80" fmla="*/ 7049 w 8573"/>
              <a:gd name="T81" fmla="*/ 4934 h 8253"/>
              <a:gd name="T82" fmla="*/ 7405 w 8573"/>
              <a:gd name="T83" fmla="*/ 4996 h 8253"/>
              <a:gd name="T84" fmla="*/ 7951 w 8573"/>
              <a:gd name="T85" fmla="*/ 4743 h 8253"/>
              <a:gd name="T86" fmla="*/ 8252 w 8573"/>
              <a:gd name="T87" fmla="*/ 4493 h 8253"/>
              <a:gd name="T88" fmla="*/ 8111 w 8573"/>
              <a:gd name="T89" fmla="*/ 3751 h 8253"/>
              <a:gd name="T90" fmla="*/ 7370 w 8573"/>
              <a:gd name="T91" fmla="*/ 3330 h 8253"/>
              <a:gd name="T92" fmla="*/ 7099 w 8573"/>
              <a:gd name="T93" fmla="*/ 2668 h 8253"/>
              <a:gd name="T94" fmla="*/ 7346 w 8573"/>
              <a:gd name="T95" fmla="*/ 2636 h 8253"/>
              <a:gd name="T96" fmla="*/ 7911 w 8573"/>
              <a:gd name="T97" fmla="*/ 2457 h 8253"/>
              <a:gd name="T98" fmla="*/ 8272 w 8573"/>
              <a:gd name="T99" fmla="*/ 2227 h 8253"/>
              <a:gd name="T100" fmla="*/ 7681 w 8573"/>
              <a:gd name="T101" fmla="*/ 1635 h 8253"/>
              <a:gd name="T102" fmla="*/ 7079 w 8573"/>
              <a:gd name="T103" fmla="*/ 1254 h 8253"/>
              <a:gd name="T104" fmla="*/ 6507 w 8573"/>
              <a:gd name="T105" fmla="*/ 1024 h 8253"/>
              <a:gd name="T106" fmla="*/ 5906 w 8573"/>
              <a:gd name="T107" fmla="*/ 683 h 8253"/>
              <a:gd name="T108" fmla="*/ 5084 w 8573"/>
              <a:gd name="T109" fmla="*/ 111 h 8253"/>
              <a:gd name="T110" fmla="*/ 4565 w 8573"/>
              <a:gd name="T111" fmla="*/ 257 h 8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573" h="8253" extrusionOk="0">
                <a:moveTo>
                  <a:pt x="6718" y="2849"/>
                </a:moveTo>
                <a:cubicBezTo>
                  <a:pt x="6728" y="2998"/>
                  <a:pt x="6738" y="3159"/>
                  <a:pt x="6748" y="3310"/>
                </a:cubicBezTo>
                <a:cubicBezTo>
                  <a:pt x="6587" y="3319"/>
                  <a:pt x="6467" y="3450"/>
                  <a:pt x="6478" y="3610"/>
                </a:cubicBezTo>
                <a:lnTo>
                  <a:pt x="6478" y="3620"/>
                </a:lnTo>
                <a:cubicBezTo>
                  <a:pt x="6467" y="3620"/>
                  <a:pt x="6467" y="3620"/>
                  <a:pt x="6467" y="3610"/>
                </a:cubicBezTo>
                <a:cubicBezTo>
                  <a:pt x="6458" y="3470"/>
                  <a:pt x="6458" y="3319"/>
                  <a:pt x="6447" y="3179"/>
                </a:cubicBezTo>
                <a:cubicBezTo>
                  <a:pt x="6538" y="3099"/>
                  <a:pt x="6598" y="2989"/>
                  <a:pt x="6608" y="2869"/>
                </a:cubicBezTo>
                <a:lnTo>
                  <a:pt x="6608" y="2858"/>
                </a:lnTo>
                <a:cubicBezTo>
                  <a:pt x="6638" y="2858"/>
                  <a:pt x="6678" y="2858"/>
                  <a:pt x="6718" y="2849"/>
                </a:cubicBezTo>
                <a:close/>
                <a:moveTo>
                  <a:pt x="2296" y="3109"/>
                </a:moveTo>
                <a:cubicBezTo>
                  <a:pt x="2327" y="3129"/>
                  <a:pt x="2357" y="3149"/>
                  <a:pt x="2377" y="3169"/>
                </a:cubicBezTo>
                <a:cubicBezTo>
                  <a:pt x="2437" y="3239"/>
                  <a:pt x="2507" y="3299"/>
                  <a:pt x="2597" y="3339"/>
                </a:cubicBezTo>
                <a:lnTo>
                  <a:pt x="2597" y="3700"/>
                </a:lnTo>
                <a:lnTo>
                  <a:pt x="2527" y="3700"/>
                </a:lnTo>
                <a:cubicBezTo>
                  <a:pt x="2487" y="3700"/>
                  <a:pt x="2457" y="3700"/>
                  <a:pt x="2417" y="3711"/>
                </a:cubicBezTo>
                <a:cubicBezTo>
                  <a:pt x="2397" y="3721"/>
                  <a:pt x="2374" y="3726"/>
                  <a:pt x="2350" y="3726"/>
                </a:cubicBezTo>
                <a:cubicBezTo>
                  <a:pt x="2327" y="3726"/>
                  <a:pt x="2302" y="3721"/>
                  <a:pt x="2276" y="3711"/>
                </a:cubicBezTo>
                <a:cubicBezTo>
                  <a:pt x="2287" y="3510"/>
                  <a:pt x="2287" y="3310"/>
                  <a:pt x="2296" y="3109"/>
                </a:cubicBezTo>
                <a:close/>
                <a:moveTo>
                  <a:pt x="5815" y="3248"/>
                </a:moveTo>
                <a:cubicBezTo>
                  <a:pt x="5851" y="3248"/>
                  <a:pt x="5888" y="3255"/>
                  <a:pt x="5926" y="3270"/>
                </a:cubicBezTo>
                <a:cubicBezTo>
                  <a:pt x="5956" y="3279"/>
                  <a:pt x="5996" y="3279"/>
                  <a:pt x="6026" y="3290"/>
                </a:cubicBezTo>
                <a:lnTo>
                  <a:pt x="6057" y="3290"/>
                </a:lnTo>
                <a:cubicBezTo>
                  <a:pt x="6066" y="3500"/>
                  <a:pt x="6066" y="3700"/>
                  <a:pt x="6066" y="3901"/>
                </a:cubicBezTo>
                <a:cubicBezTo>
                  <a:pt x="6057" y="3921"/>
                  <a:pt x="6046" y="3931"/>
                  <a:pt x="6026" y="3931"/>
                </a:cubicBezTo>
                <a:cubicBezTo>
                  <a:pt x="5876" y="3971"/>
                  <a:pt x="5765" y="4112"/>
                  <a:pt x="5765" y="4272"/>
                </a:cubicBezTo>
                <a:cubicBezTo>
                  <a:pt x="5776" y="4393"/>
                  <a:pt x="5836" y="4502"/>
                  <a:pt x="5936" y="4563"/>
                </a:cubicBezTo>
                <a:cubicBezTo>
                  <a:pt x="5846" y="4643"/>
                  <a:pt x="5736" y="4693"/>
                  <a:pt x="5605" y="4693"/>
                </a:cubicBezTo>
                <a:cubicBezTo>
                  <a:pt x="5600" y="4694"/>
                  <a:pt x="5595" y="4694"/>
                  <a:pt x="5590" y="4694"/>
                </a:cubicBezTo>
                <a:cubicBezTo>
                  <a:pt x="5486" y="4694"/>
                  <a:pt x="5395" y="4598"/>
                  <a:pt x="5395" y="4493"/>
                </a:cubicBezTo>
                <a:cubicBezTo>
                  <a:pt x="5395" y="4413"/>
                  <a:pt x="5384" y="4342"/>
                  <a:pt x="5384" y="4272"/>
                </a:cubicBezTo>
                <a:lnTo>
                  <a:pt x="5355" y="3550"/>
                </a:lnTo>
                <a:cubicBezTo>
                  <a:pt x="5445" y="3510"/>
                  <a:pt x="5515" y="3440"/>
                  <a:pt x="5585" y="3370"/>
                </a:cubicBezTo>
                <a:cubicBezTo>
                  <a:pt x="5642" y="3291"/>
                  <a:pt x="5725" y="3248"/>
                  <a:pt x="5815" y="3248"/>
                </a:cubicBezTo>
                <a:close/>
                <a:moveTo>
                  <a:pt x="3356" y="3188"/>
                </a:moveTo>
                <a:cubicBezTo>
                  <a:pt x="3399" y="3188"/>
                  <a:pt x="3442" y="3198"/>
                  <a:pt x="3479" y="3219"/>
                </a:cubicBezTo>
                <a:cubicBezTo>
                  <a:pt x="3490" y="3229"/>
                  <a:pt x="3499" y="3229"/>
                  <a:pt x="3510" y="3229"/>
                </a:cubicBezTo>
                <a:lnTo>
                  <a:pt x="3510" y="3239"/>
                </a:lnTo>
                <a:cubicBezTo>
                  <a:pt x="3600" y="3319"/>
                  <a:pt x="3720" y="3370"/>
                  <a:pt x="3851" y="3390"/>
                </a:cubicBezTo>
                <a:cubicBezTo>
                  <a:pt x="3877" y="3392"/>
                  <a:pt x="3902" y="3393"/>
                  <a:pt x="3928" y="3393"/>
                </a:cubicBezTo>
                <a:cubicBezTo>
                  <a:pt x="4011" y="3393"/>
                  <a:pt x="4092" y="3381"/>
                  <a:pt x="4161" y="3350"/>
                </a:cubicBezTo>
                <a:cubicBezTo>
                  <a:pt x="4200" y="3337"/>
                  <a:pt x="4240" y="3330"/>
                  <a:pt x="4280" y="3330"/>
                </a:cubicBezTo>
                <a:cubicBezTo>
                  <a:pt x="4362" y="3330"/>
                  <a:pt x="4441" y="3359"/>
                  <a:pt x="4502" y="3420"/>
                </a:cubicBezTo>
                <a:cubicBezTo>
                  <a:pt x="4573" y="3480"/>
                  <a:pt x="4642" y="3530"/>
                  <a:pt x="4723" y="3560"/>
                </a:cubicBezTo>
                <a:cubicBezTo>
                  <a:pt x="4703" y="4061"/>
                  <a:pt x="4683" y="4563"/>
                  <a:pt x="4653" y="5064"/>
                </a:cubicBezTo>
                <a:cubicBezTo>
                  <a:pt x="4653" y="5134"/>
                  <a:pt x="4613" y="5195"/>
                  <a:pt x="4573" y="5235"/>
                </a:cubicBezTo>
                <a:cubicBezTo>
                  <a:pt x="4522" y="5275"/>
                  <a:pt x="4462" y="5304"/>
                  <a:pt x="4402" y="5304"/>
                </a:cubicBezTo>
                <a:cubicBezTo>
                  <a:pt x="4372" y="5304"/>
                  <a:pt x="3390" y="5275"/>
                  <a:pt x="3359" y="5275"/>
                </a:cubicBezTo>
                <a:cubicBezTo>
                  <a:pt x="3159" y="5224"/>
                  <a:pt x="2998" y="5034"/>
                  <a:pt x="2989" y="4823"/>
                </a:cubicBezTo>
                <a:lnTo>
                  <a:pt x="2989" y="4643"/>
                </a:lnTo>
                <a:cubicBezTo>
                  <a:pt x="2998" y="4633"/>
                  <a:pt x="3018" y="4623"/>
                  <a:pt x="3029" y="4623"/>
                </a:cubicBezTo>
                <a:cubicBezTo>
                  <a:pt x="3209" y="4583"/>
                  <a:pt x="3339" y="4442"/>
                  <a:pt x="3339" y="4282"/>
                </a:cubicBezTo>
                <a:cubicBezTo>
                  <a:pt x="3329" y="4121"/>
                  <a:pt x="3189" y="3991"/>
                  <a:pt x="2998" y="3961"/>
                </a:cubicBezTo>
                <a:cubicBezTo>
                  <a:pt x="2998" y="3961"/>
                  <a:pt x="2989" y="3961"/>
                  <a:pt x="2989" y="3951"/>
                </a:cubicBezTo>
                <a:lnTo>
                  <a:pt x="2989" y="3350"/>
                </a:lnTo>
                <a:cubicBezTo>
                  <a:pt x="3058" y="3330"/>
                  <a:pt x="3129" y="3290"/>
                  <a:pt x="3179" y="3250"/>
                </a:cubicBezTo>
                <a:cubicBezTo>
                  <a:pt x="3232" y="3208"/>
                  <a:pt x="3294" y="3188"/>
                  <a:pt x="3356" y="3188"/>
                </a:cubicBezTo>
                <a:close/>
                <a:moveTo>
                  <a:pt x="4068" y="0"/>
                </a:moveTo>
                <a:cubicBezTo>
                  <a:pt x="4059" y="0"/>
                  <a:pt x="4050" y="0"/>
                  <a:pt x="4041" y="1"/>
                </a:cubicBezTo>
                <a:cubicBezTo>
                  <a:pt x="3780" y="21"/>
                  <a:pt x="3660" y="151"/>
                  <a:pt x="3560" y="291"/>
                </a:cubicBezTo>
                <a:cubicBezTo>
                  <a:pt x="3479" y="422"/>
                  <a:pt x="3349" y="502"/>
                  <a:pt x="3219" y="502"/>
                </a:cubicBezTo>
                <a:lnTo>
                  <a:pt x="3209" y="502"/>
                </a:lnTo>
                <a:cubicBezTo>
                  <a:pt x="2989" y="502"/>
                  <a:pt x="2737" y="733"/>
                  <a:pt x="2668" y="973"/>
                </a:cubicBezTo>
                <a:lnTo>
                  <a:pt x="2668" y="984"/>
                </a:lnTo>
                <a:cubicBezTo>
                  <a:pt x="2637" y="1073"/>
                  <a:pt x="2557" y="1164"/>
                  <a:pt x="2467" y="1194"/>
                </a:cubicBezTo>
                <a:cubicBezTo>
                  <a:pt x="2296" y="1264"/>
                  <a:pt x="2136" y="1394"/>
                  <a:pt x="2016" y="1555"/>
                </a:cubicBezTo>
                <a:cubicBezTo>
                  <a:pt x="1946" y="1645"/>
                  <a:pt x="1835" y="1706"/>
                  <a:pt x="1735" y="1706"/>
                </a:cubicBezTo>
                <a:lnTo>
                  <a:pt x="1715" y="1706"/>
                </a:lnTo>
                <a:cubicBezTo>
                  <a:pt x="1585" y="1715"/>
                  <a:pt x="1485" y="1775"/>
                  <a:pt x="1404" y="1846"/>
                </a:cubicBezTo>
                <a:cubicBezTo>
                  <a:pt x="1315" y="1927"/>
                  <a:pt x="1200" y="1975"/>
                  <a:pt x="1096" y="1975"/>
                </a:cubicBezTo>
                <a:cubicBezTo>
                  <a:pt x="1071" y="1975"/>
                  <a:pt x="1047" y="1972"/>
                  <a:pt x="1023" y="1966"/>
                </a:cubicBezTo>
                <a:cubicBezTo>
                  <a:pt x="1003" y="1966"/>
                  <a:pt x="983" y="1956"/>
                  <a:pt x="963" y="1956"/>
                </a:cubicBezTo>
                <a:cubicBezTo>
                  <a:pt x="723" y="1976"/>
                  <a:pt x="452" y="2196"/>
                  <a:pt x="371" y="2417"/>
                </a:cubicBezTo>
                <a:cubicBezTo>
                  <a:pt x="291" y="2648"/>
                  <a:pt x="442" y="2818"/>
                  <a:pt x="692" y="2828"/>
                </a:cubicBezTo>
                <a:cubicBezTo>
                  <a:pt x="712" y="2828"/>
                  <a:pt x="732" y="2828"/>
                  <a:pt x="752" y="2818"/>
                </a:cubicBezTo>
                <a:cubicBezTo>
                  <a:pt x="762" y="2817"/>
                  <a:pt x="772" y="2817"/>
                  <a:pt x="782" y="2817"/>
                </a:cubicBezTo>
                <a:cubicBezTo>
                  <a:pt x="870" y="2817"/>
                  <a:pt x="948" y="2855"/>
                  <a:pt x="993" y="2909"/>
                </a:cubicBezTo>
                <a:cubicBezTo>
                  <a:pt x="1073" y="3019"/>
                  <a:pt x="1204" y="3089"/>
                  <a:pt x="1364" y="3089"/>
                </a:cubicBezTo>
                <a:cubicBezTo>
                  <a:pt x="1379" y="3090"/>
                  <a:pt x="1393" y="3091"/>
                  <a:pt x="1408" y="3091"/>
                </a:cubicBezTo>
                <a:cubicBezTo>
                  <a:pt x="1543" y="3091"/>
                  <a:pt x="1677" y="3050"/>
                  <a:pt x="1785" y="2969"/>
                </a:cubicBezTo>
                <a:cubicBezTo>
                  <a:pt x="1815" y="3019"/>
                  <a:pt x="1855" y="3069"/>
                  <a:pt x="1906" y="3099"/>
                </a:cubicBezTo>
                <a:cubicBezTo>
                  <a:pt x="1895" y="3270"/>
                  <a:pt x="1886" y="3440"/>
                  <a:pt x="1886" y="3610"/>
                </a:cubicBezTo>
                <a:lnTo>
                  <a:pt x="1795" y="3640"/>
                </a:lnTo>
                <a:cubicBezTo>
                  <a:pt x="1758" y="3654"/>
                  <a:pt x="1718" y="3662"/>
                  <a:pt x="1680" y="3662"/>
                </a:cubicBezTo>
                <a:cubicBezTo>
                  <a:pt x="1635" y="3662"/>
                  <a:pt x="1592" y="3652"/>
                  <a:pt x="1554" y="3631"/>
                </a:cubicBezTo>
                <a:cubicBezTo>
                  <a:pt x="1497" y="3606"/>
                  <a:pt x="1433" y="3588"/>
                  <a:pt x="1362" y="3588"/>
                </a:cubicBezTo>
                <a:cubicBezTo>
                  <a:pt x="1346" y="3588"/>
                  <a:pt x="1330" y="3589"/>
                  <a:pt x="1314" y="3590"/>
                </a:cubicBezTo>
                <a:cubicBezTo>
                  <a:pt x="1164" y="3590"/>
                  <a:pt x="1033" y="3651"/>
                  <a:pt x="953" y="3740"/>
                </a:cubicBezTo>
                <a:cubicBezTo>
                  <a:pt x="910" y="3793"/>
                  <a:pt x="835" y="3823"/>
                  <a:pt x="758" y="3823"/>
                </a:cubicBezTo>
                <a:cubicBezTo>
                  <a:pt x="746" y="3823"/>
                  <a:pt x="734" y="3822"/>
                  <a:pt x="723" y="3821"/>
                </a:cubicBezTo>
                <a:lnTo>
                  <a:pt x="692" y="3821"/>
                </a:lnTo>
                <a:cubicBezTo>
                  <a:pt x="512" y="3821"/>
                  <a:pt x="371" y="3921"/>
                  <a:pt x="371" y="4041"/>
                </a:cubicBezTo>
                <a:lnTo>
                  <a:pt x="371" y="4052"/>
                </a:lnTo>
                <a:cubicBezTo>
                  <a:pt x="161" y="4072"/>
                  <a:pt x="1" y="4192"/>
                  <a:pt x="10" y="4342"/>
                </a:cubicBezTo>
                <a:cubicBezTo>
                  <a:pt x="30" y="4462"/>
                  <a:pt x="181" y="4583"/>
                  <a:pt x="371" y="4613"/>
                </a:cubicBezTo>
                <a:cubicBezTo>
                  <a:pt x="452" y="4633"/>
                  <a:pt x="522" y="4673"/>
                  <a:pt x="562" y="4723"/>
                </a:cubicBezTo>
                <a:cubicBezTo>
                  <a:pt x="612" y="4803"/>
                  <a:pt x="723" y="4854"/>
                  <a:pt x="853" y="4863"/>
                </a:cubicBezTo>
                <a:lnTo>
                  <a:pt x="863" y="4863"/>
                </a:lnTo>
                <a:cubicBezTo>
                  <a:pt x="933" y="4874"/>
                  <a:pt x="1013" y="4903"/>
                  <a:pt x="1053" y="4954"/>
                </a:cubicBezTo>
                <a:cubicBezTo>
                  <a:pt x="1124" y="5064"/>
                  <a:pt x="1274" y="5134"/>
                  <a:pt x="1434" y="5154"/>
                </a:cubicBezTo>
                <a:cubicBezTo>
                  <a:pt x="1505" y="5154"/>
                  <a:pt x="1565" y="5144"/>
                  <a:pt x="1625" y="5134"/>
                </a:cubicBezTo>
                <a:cubicBezTo>
                  <a:pt x="1671" y="5118"/>
                  <a:pt x="1719" y="5110"/>
                  <a:pt x="1768" y="5110"/>
                </a:cubicBezTo>
                <a:cubicBezTo>
                  <a:pt x="1836" y="5110"/>
                  <a:pt x="1906" y="5125"/>
                  <a:pt x="1976" y="5154"/>
                </a:cubicBezTo>
                <a:cubicBezTo>
                  <a:pt x="2026" y="5184"/>
                  <a:pt x="2076" y="5195"/>
                  <a:pt x="2136" y="5195"/>
                </a:cubicBezTo>
                <a:cubicBezTo>
                  <a:pt x="2150" y="5196"/>
                  <a:pt x="2164" y="5197"/>
                  <a:pt x="2178" y="5197"/>
                </a:cubicBezTo>
                <a:cubicBezTo>
                  <a:pt x="2367" y="5197"/>
                  <a:pt x="2497" y="5073"/>
                  <a:pt x="2497" y="4923"/>
                </a:cubicBezTo>
                <a:lnTo>
                  <a:pt x="2497" y="4914"/>
                </a:lnTo>
                <a:cubicBezTo>
                  <a:pt x="2527" y="4934"/>
                  <a:pt x="2567" y="4944"/>
                  <a:pt x="2617" y="4944"/>
                </a:cubicBezTo>
                <a:cubicBezTo>
                  <a:pt x="2677" y="5295"/>
                  <a:pt x="2978" y="5585"/>
                  <a:pt x="3329" y="5656"/>
                </a:cubicBezTo>
                <a:cubicBezTo>
                  <a:pt x="3365" y="5664"/>
                  <a:pt x="4155" y="5697"/>
                  <a:pt x="4350" y="5697"/>
                </a:cubicBezTo>
                <a:cubicBezTo>
                  <a:pt x="4373" y="5697"/>
                  <a:pt x="4388" y="5697"/>
                  <a:pt x="4392" y="5696"/>
                </a:cubicBezTo>
                <a:cubicBezTo>
                  <a:pt x="4522" y="5706"/>
                  <a:pt x="4613" y="5806"/>
                  <a:pt x="4602" y="5926"/>
                </a:cubicBezTo>
                <a:cubicBezTo>
                  <a:pt x="4582" y="6699"/>
                  <a:pt x="4553" y="7470"/>
                  <a:pt x="4522" y="8243"/>
                </a:cubicBezTo>
                <a:cubicBezTo>
                  <a:pt x="4633" y="8243"/>
                  <a:pt x="4753" y="8252"/>
                  <a:pt x="4873" y="8252"/>
                </a:cubicBezTo>
                <a:cubicBezTo>
                  <a:pt x="5003" y="8243"/>
                  <a:pt x="5134" y="8243"/>
                  <a:pt x="5264" y="8232"/>
                </a:cubicBezTo>
                <a:cubicBezTo>
                  <a:pt x="5355" y="7250"/>
                  <a:pt x="5404" y="6277"/>
                  <a:pt x="5415" y="5295"/>
                </a:cubicBezTo>
                <a:cubicBezTo>
                  <a:pt x="5415" y="5184"/>
                  <a:pt x="5495" y="5094"/>
                  <a:pt x="5595" y="5094"/>
                </a:cubicBezTo>
                <a:cubicBezTo>
                  <a:pt x="5856" y="5094"/>
                  <a:pt x="6086" y="4974"/>
                  <a:pt x="6247" y="4794"/>
                </a:cubicBezTo>
                <a:cubicBezTo>
                  <a:pt x="6297" y="4843"/>
                  <a:pt x="6357" y="4874"/>
                  <a:pt x="6438" y="4874"/>
                </a:cubicBezTo>
                <a:cubicBezTo>
                  <a:pt x="6467" y="4874"/>
                  <a:pt x="6498" y="4874"/>
                  <a:pt x="6527" y="4863"/>
                </a:cubicBezTo>
                <a:cubicBezTo>
                  <a:pt x="6547" y="4854"/>
                  <a:pt x="6567" y="4849"/>
                  <a:pt x="6586" y="4849"/>
                </a:cubicBezTo>
                <a:cubicBezTo>
                  <a:pt x="6625" y="4849"/>
                  <a:pt x="6661" y="4867"/>
                  <a:pt x="6688" y="4894"/>
                </a:cubicBezTo>
                <a:cubicBezTo>
                  <a:pt x="6748" y="4944"/>
                  <a:pt x="6818" y="4974"/>
                  <a:pt x="6908" y="4974"/>
                </a:cubicBezTo>
                <a:cubicBezTo>
                  <a:pt x="6959" y="4974"/>
                  <a:pt x="6999" y="4964"/>
                  <a:pt x="7049" y="4934"/>
                </a:cubicBezTo>
                <a:cubicBezTo>
                  <a:pt x="7074" y="4921"/>
                  <a:pt x="7103" y="4916"/>
                  <a:pt x="7131" y="4916"/>
                </a:cubicBezTo>
                <a:cubicBezTo>
                  <a:pt x="7171" y="4916"/>
                  <a:pt x="7210" y="4926"/>
                  <a:pt x="7240" y="4944"/>
                </a:cubicBezTo>
                <a:cubicBezTo>
                  <a:pt x="7290" y="4977"/>
                  <a:pt x="7347" y="4996"/>
                  <a:pt x="7405" y="4996"/>
                </a:cubicBezTo>
                <a:cubicBezTo>
                  <a:pt x="7417" y="4996"/>
                  <a:pt x="7428" y="4996"/>
                  <a:pt x="7440" y="4994"/>
                </a:cubicBezTo>
                <a:cubicBezTo>
                  <a:pt x="7570" y="4994"/>
                  <a:pt x="7681" y="4923"/>
                  <a:pt x="7751" y="4834"/>
                </a:cubicBezTo>
                <a:cubicBezTo>
                  <a:pt x="7801" y="4774"/>
                  <a:pt x="7871" y="4743"/>
                  <a:pt x="7951" y="4743"/>
                </a:cubicBezTo>
                <a:lnTo>
                  <a:pt x="7982" y="4743"/>
                </a:lnTo>
                <a:cubicBezTo>
                  <a:pt x="8122" y="4743"/>
                  <a:pt x="8252" y="4633"/>
                  <a:pt x="8252" y="4502"/>
                </a:cubicBezTo>
                <a:lnTo>
                  <a:pt x="8252" y="4493"/>
                </a:lnTo>
                <a:cubicBezTo>
                  <a:pt x="8432" y="4462"/>
                  <a:pt x="8573" y="4322"/>
                  <a:pt x="8563" y="4152"/>
                </a:cubicBezTo>
                <a:cubicBezTo>
                  <a:pt x="8563" y="4012"/>
                  <a:pt x="8432" y="3891"/>
                  <a:pt x="8272" y="3861"/>
                </a:cubicBezTo>
                <a:cubicBezTo>
                  <a:pt x="8202" y="3851"/>
                  <a:pt x="8142" y="3811"/>
                  <a:pt x="8111" y="3751"/>
                </a:cubicBezTo>
                <a:cubicBezTo>
                  <a:pt x="8062" y="3671"/>
                  <a:pt x="7971" y="3610"/>
                  <a:pt x="7861" y="3610"/>
                </a:cubicBezTo>
                <a:cubicBezTo>
                  <a:pt x="7791" y="3610"/>
                  <a:pt x="7730" y="3570"/>
                  <a:pt x="7701" y="3520"/>
                </a:cubicBezTo>
                <a:cubicBezTo>
                  <a:pt x="7630" y="3410"/>
                  <a:pt x="7510" y="3339"/>
                  <a:pt x="7370" y="3330"/>
                </a:cubicBezTo>
                <a:cubicBezTo>
                  <a:pt x="7309" y="3330"/>
                  <a:pt x="7260" y="3339"/>
                  <a:pt x="7209" y="3359"/>
                </a:cubicBezTo>
                <a:cubicBezTo>
                  <a:pt x="7189" y="3370"/>
                  <a:pt x="7169" y="3379"/>
                  <a:pt x="7139" y="3379"/>
                </a:cubicBezTo>
                <a:cubicBezTo>
                  <a:pt x="7129" y="3149"/>
                  <a:pt x="7119" y="2909"/>
                  <a:pt x="7099" y="2668"/>
                </a:cubicBezTo>
                <a:cubicBezTo>
                  <a:pt x="7119" y="2648"/>
                  <a:pt x="7139" y="2628"/>
                  <a:pt x="7159" y="2597"/>
                </a:cubicBezTo>
                <a:lnTo>
                  <a:pt x="7249" y="2628"/>
                </a:lnTo>
                <a:cubicBezTo>
                  <a:pt x="7282" y="2634"/>
                  <a:pt x="7315" y="2636"/>
                  <a:pt x="7346" y="2636"/>
                </a:cubicBezTo>
                <a:cubicBezTo>
                  <a:pt x="7476" y="2636"/>
                  <a:pt x="7588" y="2588"/>
                  <a:pt x="7661" y="2508"/>
                </a:cubicBezTo>
                <a:cubicBezTo>
                  <a:pt x="7702" y="2466"/>
                  <a:pt x="7758" y="2444"/>
                  <a:pt x="7822" y="2444"/>
                </a:cubicBezTo>
                <a:cubicBezTo>
                  <a:pt x="7850" y="2444"/>
                  <a:pt x="7880" y="2448"/>
                  <a:pt x="7911" y="2457"/>
                </a:cubicBezTo>
                <a:cubicBezTo>
                  <a:pt x="7921" y="2457"/>
                  <a:pt x="7931" y="2457"/>
                  <a:pt x="7931" y="2468"/>
                </a:cubicBezTo>
                <a:cubicBezTo>
                  <a:pt x="7957" y="2473"/>
                  <a:pt x="7983" y="2476"/>
                  <a:pt x="8008" y="2476"/>
                </a:cubicBezTo>
                <a:cubicBezTo>
                  <a:pt x="8163" y="2476"/>
                  <a:pt x="8281" y="2373"/>
                  <a:pt x="8272" y="2227"/>
                </a:cubicBezTo>
                <a:cubicBezTo>
                  <a:pt x="8262" y="2046"/>
                  <a:pt x="8091" y="1866"/>
                  <a:pt x="7911" y="1806"/>
                </a:cubicBezTo>
                <a:lnTo>
                  <a:pt x="7901" y="1806"/>
                </a:lnTo>
                <a:cubicBezTo>
                  <a:pt x="7811" y="1786"/>
                  <a:pt x="7730" y="1715"/>
                  <a:pt x="7681" y="1635"/>
                </a:cubicBezTo>
                <a:cubicBezTo>
                  <a:pt x="7621" y="1545"/>
                  <a:pt x="7520" y="1465"/>
                  <a:pt x="7410" y="1434"/>
                </a:cubicBezTo>
                <a:cubicBezTo>
                  <a:pt x="7390" y="1425"/>
                  <a:pt x="7360" y="1414"/>
                  <a:pt x="7340" y="1414"/>
                </a:cubicBezTo>
                <a:cubicBezTo>
                  <a:pt x="7249" y="1414"/>
                  <a:pt x="7139" y="1354"/>
                  <a:pt x="7079" y="1254"/>
                </a:cubicBezTo>
                <a:cubicBezTo>
                  <a:pt x="6999" y="1134"/>
                  <a:pt x="6879" y="1033"/>
                  <a:pt x="6748" y="993"/>
                </a:cubicBezTo>
                <a:cubicBezTo>
                  <a:pt x="6718" y="987"/>
                  <a:pt x="6690" y="983"/>
                  <a:pt x="6662" y="983"/>
                </a:cubicBezTo>
                <a:cubicBezTo>
                  <a:pt x="6606" y="983"/>
                  <a:pt x="6555" y="997"/>
                  <a:pt x="6507" y="1024"/>
                </a:cubicBezTo>
                <a:cubicBezTo>
                  <a:pt x="6489" y="1036"/>
                  <a:pt x="6468" y="1041"/>
                  <a:pt x="6445" y="1041"/>
                </a:cubicBezTo>
                <a:cubicBezTo>
                  <a:pt x="6391" y="1041"/>
                  <a:pt x="6329" y="1010"/>
                  <a:pt x="6287" y="953"/>
                </a:cubicBezTo>
                <a:cubicBezTo>
                  <a:pt x="6186" y="823"/>
                  <a:pt x="6057" y="723"/>
                  <a:pt x="5906" y="683"/>
                </a:cubicBezTo>
                <a:cubicBezTo>
                  <a:pt x="5886" y="683"/>
                  <a:pt x="5866" y="672"/>
                  <a:pt x="5836" y="672"/>
                </a:cubicBezTo>
                <a:cubicBezTo>
                  <a:pt x="5736" y="663"/>
                  <a:pt x="5645" y="603"/>
                  <a:pt x="5585" y="502"/>
                </a:cubicBezTo>
                <a:cubicBezTo>
                  <a:pt x="5465" y="302"/>
                  <a:pt x="5284" y="151"/>
                  <a:pt x="5084" y="111"/>
                </a:cubicBezTo>
                <a:cubicBezTo>
                  <a:pt x="5054" y="105"/>
                  <a:pt x="5025" y="102"/>
                  <a:pt x="4996" y="102"/>
                </a:cubicBezTo>
                <a:cubicBezTo>
                  <a:pt x="4876" y="102"/>
                  <a:pt x="4761" y="149"/>
                  <a:pt x="4673" y="222"/>
                </a:cubicBezTo>
                <a:cubicBezTo>
                  <a:pt x="4641" y="245"/>
                  <a:pt x="4603" y="257"/>
                  <a:pt x="4565" y="257"/>
                </a:cubicBezTo>
                <a:cubicBezTo>
                  <a:pt x="4507" y="257"/>
                  <a:pt x="4449" y="230"/>
                  <a:pt x="4412" y="182"/>
                </a:cubicBezTo>
                <a:cubicBezTo>
                  <a:pt x="4328" y="69"/>
                  <a:pt x="4199" y="0"/>
                  <a:pt x="40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1" name="Google Shape;162;p8">
            <a:extLst>
              <a:ext uri="{FF2B5EF4-FFF2-40B4-BE49-F238E27FC236}">
                <a16:creationId xmlns:a16="http://schemas.microsoft.com/office/drawing/2014/main" id="{4C4A83B9-12B9-4268-4AC2-123B4410A736}"/>
              </a:ext>
            </a:extLst>
          </p:cNvPr>
          <p:cNvSpPr>
            <a:spLocks/>
          </p:cNvSpPr>
          <p:nvPr/>
        </p:nvSpPr>
        <p:spPr bwMode="auto">
          <a:xfrm>
            <a:off x="11334750" y="939800"/>
            <a:ext cx="730250" cy="225425"/>
          </a:xfrm>
          <a:custGeom>
            <a:avLst/>
            <a:gdLst>
              <a:gd name="T0" fmla="*/ 4372 w 8694"/>
              <a:gd name="T1" fmla="*/ 1 h 2688"/>
              <a:gd name="T2" fmla="*/ 3038 w 8694"/>
              <a:gd name="T3" fmla="*/ 1284 h 2688"/>
              <a:gd name="T4" fmla="*/ 2331 w 8694"/>
              <a:gd name="T5" fmla="*/ 979 h 2688"/>
              <a:gd name="T6" fmla="*/ 2106 w 8694"/>
              <a:gd name="T7" fmla="*/ 1003 h 2688"/>
              <a:gd name="T8" fmla="*/ 1494 w 8694"/>
              <a:gd name="T9" fmla="*/ 1805 h 2688"/>
              <a:gd name="T10" fmla="*/ 912 w 8694"/>
              <a:gd name="T11" fmla="*/ 1582 h 2688"/>
              <a:gd name="T12" fmla="*/ 131 w 8694"/>
              <a:gd name="T13" fmla="*/ 1995 h 2688"/>
              <a:gd name="T14" fmla="*/ 111 w 8694"/>
              <a:gd name="T15" fmla="*/ 2617 h 2688"/>
              <a:gd name="T16" fmla="*/ 557 w 8694"/>
              <a:gd name="T17" fmla="*/ 2688 h 2688"/>
              <a:gd name="T18" fmla="*/ 623 w 8694"/>
              <a:gd name="T19" fmla="*/ 2688 h 2688"/>
              <a:gd name="T20" fmla="*/ 5610 w 8694"/>
              <a:gd name="T21" fmla="*/ 2627 h 2688"/>
              <a:gd name="T22" fmla="*/ 7540 w 8694"/>
              <a:gd name="T23" fmla="*/ 2648 h 2688"/>
              <a:gd name="T24" fmla="*/ 8203 w 8694"/>
              <a:gd name="T25" fmla="*/ 2682 h 2688"/>
              <a:gd name="T26" fmla="*/ 8452 w 8694"/>
              <a:gd name="T27" fmla="*/ 2657 h 2688"/>
              <a:gd name="T28" fmla="*/ 8613 w 8694"/>
              <a:gd name="T29" fmla="*/ 2156 h 2688"/>
              <a:gd name="T30" fmla="*/ 8171 w 8694"/>
              <a:gd name="T31" fmla="*/ 1828 h 2688"/>
              <a:gd name="T32" fmla="*/ 7791 w 8694"/>
              <a:gd name="T33" fmla="*/ 1986 h 2688"/>
              <a:gd name="T34" fmla="*/ 7561 w 8694"/>
              <a:gd name="T35" fmla="*/ 1013 h 2688"/>
              <a:gd name="T36" fmla="*/ 6743 w 8694"/>
              <a:gd name="T37" fmla="*/ 620 h 2688"/>
              <a:gd name="T38" fmla="*/ 6658 w 8694"/>
              <a:gd name="T39" fmla="*/ 622 h 2688"/>
              <a:gd name="T40" fmla="*/ 5696 w 8694"/>
              <a:gd name="T41" fmla="*/ 1284 h 2688"/>
              <a:gd name="T42" fmla="*/ 4372 w 8694"/>
              <a:gd name="T43" fmla="*/ 1 h 2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94" h="2688" extrusionOk="0">
                <a:moveTo>
                  <a:pt x="4372" y="1"/>
                </a:moveTo>
                <a:cubicBezTo>
                  <a:pt x="3690" y="1"/>
                  <a:pt x="3058" y="602"/>
                  <a:pt x="3038" y="1284"/>
                </a:cubicBezTo>
                <a:cubicBezTo>
                  <a:pt x="2829" y="1074"/>
                  <a:pt x="2584" y="979"/>
                  <a:pt x="2331" y="979"/>
                </a:cubicBezTo>
                <a:cubicBezTo>
                  <a:pt x="2257" y="979"/>
                  <a:pt x="2181" y="987"/>
                  <a:pt x="2106" y="1003"/>
                </a:cubicBezTo>
                <a:cubicBezTo>
                  <a:pt x="1775" y="1063"/>
                  <a:pt x="1414" y="1485"/>
                  <a:pt x="1494" y="1805"/>
                </a:cubicBezTo>
                <a:cubicBezTo>
                  <a:pt x="1326" y="1653"/>
                  <a:pt x="1119" y="1582"/>
                  <a:pt x="912" y="1582"/>
                </a:cubicBezTo>
                <a:cubicBezTo>
                  <a:pt x="613" y="1582"/>
                  <a:pt x="314" y="1729"/>
                  <a:pt x="131" y="1995"/>
                </a:cubicBezTo>
                <a:cubicBezTo>
                  <a:pt x="41" y="2136"/>
                  <a:pt x="1" y="2497"/>
                  <a:pt x="111" y="2617"/>
                </a:cubicBezTo>
                <a:cubicBezTo>
                  <a:pt x="175" y="2682"/>
                  <a:pt x="430" y="2688"/>
                  <a:pt x="557" y="2688"/>
                </a:cubicBezTo>
                <a:cubicBezTo>
                  <a:pt x="588" y="2688"/>
                  <a:pt x="611" y="2688"/>
                  <a:pt x="623" y="2688"/>
                </a:cubicBezTo>
                <a:cubicBezTo>
                  <a:pt x="864" y="2680"/>
                  <a:pt x="3428" y="2627"/>
                  <a:pt x="5610" y="2627"/>
                </a:cubicBezTo>
                <a:cubicBezTo>
                  <a:pt x="6327" y="2627"/>
                  <a:pt x="7002" y="2633"/>
                  <a:pt x="7540" y="2648"/>
                </a:cubicBezTo>
                <a:cubicBezTo>
                  <a:pt x="7695" y="2648"/>
                  <a:pt x="7976" y="2682"/>
                  <a:pt x="8203" y="2682"/>
                </a:cubicBezTo>
                <a:cubicBezTo>
                  <a:pt x="8301" y="2682"/>
                  <a:pt x="8389" y="2675"/>
                  <a:pt x="8452" y="2657"/>
                </a:cubicBezTo>
                <a:cubicBezTo>
                  <a:pt x="8653" y="2597"/>
                  <a:pt x="8693" y="2356"/>
                  <a:pt x="8613" y="2156"/>
                </a:cubicBezTo>
                <a:cubicBezTo>
                  <a:pt x="8525" y="1920"/>
                  <a:pt x="8347" y="1828"/>
                  <a:pt x="8171" y="1828"/>
                </a:cubicBezTo>
                <a:cubicBezTo>
                  <a:pt x="8025" y="1828"/>
                  <a:pt x="7881" y="1890"/>
                  <a:pt x="7791" y="1986"/>
                </a:cubicBezTo>
                <a:cubicBezTo>
                  <a:pt x="7881" y="1625"/>
                  <a:pt x="7801" y="1314"/>
                  <a:pt x="7561" y="1013"/>
                </a:cubicBezTo>
                <a:cubicBezTo>
                  <a:pt x="7347" y="735"/>
                  <a:pt x="7083" y="620"/>
                  <a:pt x="6743" y="620"/>
                </a:cubicBezTo>
                <a:cubicBezTo>
                  <a:pt x="6715" y="620"/>
                  <a:pt x="6687" y="621"/>
                  <a:pt x="6658" y="622"/>
                </a:cubicBezTo>
                <a:cubicBezTo>
                  <a:pt x="6277" y="632"/>
                  <a:pt x="5896" y="903"/>
                  <a:pt x="5696" y="1284"/>
                </a:cubicBezTo>
                <a:cubicBezTo>
                  <a:pt x="5676" y="612"/>
                  <a:pt x="5054" y="1"/>
                  <a:pt x="4372" y="1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2" name="Google Shape;163;p8">
            <a:extLst>
              <a:ext uri="{FF2B5EF4-FFF2-40B4-BE49-F238E27FC236}">
                <a16:creationId xmlns:a16="http://schemas.microsoft.com/office/drawing/2014/main" id="{DAC87915-231B-13FF-1CEB-A5B7A2892E2F}"/>
              </a:ext>
            </a:extLst>
          </p:cNvPr>
          <p:cNvSpPr>
            <a:spLocks/>
          </p:cNvSpPr>
          <p:nvPr/>
        </p:nvSpPr>
        <p:spPr bwMode="auto">
          <a:xfrm>
            <a:off x="3305175" y="5530850"/>
            <a:ext cx="920750" cy="887413"/>
          </a:xfrm>
          <a:custGeom>
            <a:avLst/>
            <a:gdLst>
              <a:gd name="T0" fmla="*/ 6478 w 8573"/>
              <a:gd name="T1" fmla="*/ 3610 h 8253"/>
              <a:gd name="T2" fmla="*/ 6447 w 8573"/>
              <a:gd name="T3" fmla="*/ 3179 h 8253"/>
              <a:gd name="T4" fmla="*/ 6718 w 8573"/>
              <a:gd name="T5" fmla="*/ 2849 h 8253"/>
              <a:gd name="T6" fmla="*/ 2597 w 8573"/>
              <a:gd name="T7" fmla="*/ 3339 h 8253"/>
              <a:gd name="T8" fmla="*/ 2417 w 8573"/>
              <a:gd name="T9" fmla="*/ 3711 h 8253"/>
              <a:gd name="T10" fmla="*/ 2296 w 8573"/>
              <a:gd name="T11" fmla="*/ 3109 h 8253"/>
              <a:gd name="T12" fmla="*/ 6026 w 8573"/>
              <a:gd name="T13" fmla="*/ 3290 h 8253"/>
              <a:gd name="T14" fmla="*/ 6026 w 8573"/>
              <a:gd name="T15" fmla="*/ 3931 h 8253"/>
              <a:gd name="T16" fmla="*/ 5605 w 8573"/>
              <a:gd name="T17" fmla="*/ 4693 h 8253"/>
              <a:gd name="T18" fmla="*/ 5384 w 8573"/>
              <a:gd name="T19" fmla="*/ 4272 h 8253"/>
              <a:gd name="T20" fmla="*/ 5815 w 8573"/>
              <a:gd name="T21" fmla="*/ 3248 h 8253"/>
              <a:gd name="T22" fmla="*/ 3510 w 8573"/>
              <a:gd name="T23" fmla="*/ 3229 h 8253"/>
              <a:gd name="T24" fmla="*/ 3928 w 8573"/>
              <a:gd name="T25" fmla="*/ 3393 h 8253"/>
              <a:gd name="T26" fmla="*/ 4502 w 8573"/>
              <a:gd name="T27" fmla="*/ 3420 h 8253"/>
              <a:gd name="T28" fmla="*/ 4573 w 8573"/>
              <a:gd name="T29" fmla="*/ 5235 h 8253"/>
              <a:gd name="T30" fmla="*/ 2989 w 8573"/>
              <a:gd name="T31" fmla="*/ 4823 h 8253"/>
              <a:gd name="T32" fmla="*/ 3339 w 8573"/>
              <a:gd name="T33" fmla="*/ 4282 h 8253"/>
              <a:gd name="T34" fmla="*/ 2989 w 8573"/>
              <a:gd name="T35" fmla="*/ 3350 h 8253"/>
              <a:gd name="T36" fmla="*/ 4068 w 8573"/>
              <a:gd name="T37" fmla="*/ 0 h 8253"/>
              <a:gd name="T38" fmla="*/ 3219 w 8573"/>
              <a:gd name="T39" fmla="*/ 502 h 8253"/>
              <a:gd name="T40" fmla="*/ 2668 w 8573"/>
              <a:gd name="T41" fmla="*/ 984 h 8253"/>
              <a:gd name="T42" fmla="*/ 1735 w 8573"/>
              <a:gd name="T43" fmla="*/ 1706 h 8253"/>
              <a:gd name="T44" fmla="*/ 1096 w 8573"/>
              <a:gd name="T45" fmla="*/ 1975 h 8253"/>
              <a:gd name="T46" fmla="*/ 371 w 8573"/>
              <a:gd name="T47" fmla="*/ 2417 h 8253"/>
              <a:gd name="T48" fmla="*/ 782 w 8573"/>
              <a:gd name="T49" fmla="*/ 2817 h 8253"/>
              <a:gd name="T50" fmla="*/ 1408 w 8573"/>
              <a:gd name="T51" fmla="*/ 3091 h 8253"/>
              <a:gd name="T52" fmla="*/ 1886 w 8573"/>
              <a:gd name="T53" fmla="*/ 3610 h 8253"/>
              <a:gd name="T54" fmla="*/ 1554 w 8573"/>
              <a:gd name="T55" fmla="*/ 3631 h 8253"/>
              <a:gd name="T56" fmla="*/ 953 w 8573"/>
              <a:gd name="T57" fmla="*/ 3740 h 8253"/>
              <a:gd name="T58" fmla="*/ 692 w 8573"/>
              <a:gd name="T59" fmla="*/ 3821 h 8253"/>
              <a:gd name="T60" fmla="*/ 10 w 8573"/>
              <a:gd name="T61" fmla="*/ 4342 h 8253"/>
              <a:gd name="T62" fmla="*/ 853 w 8573"/>
              <a:gd name="T63" fmla="*/ 4863 h 8253"/>
              <a:gd name="T64" fmla="*/ 1434 w 8573"/>
              <a:gd name="T65" fmla="*/ 5154 h 8253"/>
              <a:gd name="T66" fmla="*/ 1976 w 8573"/>
              <a:gd name="T67" fmla="*/ 5154 h 8253"/>
              <a:gd name="T68" fmla="*/ 2497 w 8573"/>
              <a:gd name="T69" fmla="*/ 4923 h 8253"/>
              <a:gd name="T70" fmla="*/ 3329 w 8573"/>
              <a:gd name="T71" fmla="*/ 5656 h 8253"/>
              <a:gd name="T72" fmla="*/ 4602 w 8573"/>
              <a:gd name="T73" fmla="*/ 5926 h 8253"/>
              <a:gd name="T74" fmla="*/ 5264 w 8573"/>
              <a:gd name="T75" fmla="*/ 8232 h 8253"/>
              <a:gd name="T76" fmla="*/ 6247 w 8573"/>
              <a:gd name="T77" fmla="*/ 4794 h 8253"/>
              <a:gd name="T78" fmla="*/ 6586 w 8573"/>
              <a:gd name="T79" fmla="*/ 4849 h 8253"/>
              <a:gd name="T80" fmla="*/ 7049 w 8573"/>
              <a:gd name="T81" fmla="*/ 4934 h 8253"/>
              <a:gd name="T82" fmla="*/ 7405 w 8573"/>
              <a:gd name="T83" fmla="*/ 4996 h 8253"/>
              <a:gd name="T84" fmla="*/ 7951 w 8573"/>
              <a:gd name="T85" fmla="*/ 4743 h 8253"/>
              <a:gd name="T86" fmla="*/ 8252 w 8573"/>
              <a:gd name="T87" fmla="*/ 4493 h 8253"/>
              <a:gd name="T88" fmla="*/ 8111 w 8573"/>
              <a:gd name="T89" fmla="*/ 3751 h 8253"/>
              <a:gd name="T90" fmla="*/ 7370 w 8573"/>
              <a:gd name="T91" fmla="*/ 3330 h 8253"/>
              <a:gd name="T92" fmla="*/ 7099 w 8573"/>
              <a:gd name="T93" fmla="*/ 2668 h 8253"/>
              <a:gd name="T94" fmla="*/ 7346 w 8573"/>
              <a:gd name="T95" fmla="*/ 2636 h 8253"/>
              <a:gd name="T96" fmla="*/ 7911 w 8573"/>
              <a:gd name="T97" fmla="*/ 2457 h 8253"/>
              <a:gd name="T98" fmla="*/ 8272 w 8573"/>
              <a:gd name="T99" fmla="*/ 2227 h 8253"/>
              <a:gd name="T100" fmla="*/ 7681 w 8573"/>
              <a:gd name="T101" fmla="*/ 1635 h 8253"/>
              <a:gd name="T102" fmla="*/ 7079 w 8573"/>
              <a:gd name="T103" fmla="*/ 1254 h 8253"/>
              <a:gd name="T104" fmla="*/ 6507 w 8573"/>
              <a:gd name="T105" fmla="*/ 1024 h 8253"/>
              <a:gd name="T106" fmla="*/ 5906 w 8573"/>
              <a:gd name="T107" fmla="*/ 683 h 8253"/>
              <a:gd name="T108" fmla="*/ 5084 w 8573"/>
              <a:gd name="T109" fmla="*/ 111 h 8253"/>
              <a:gd name="T110" fmla="*/ 4565 w 8573"/>
              <a:gd name="T111" fmla="*/ 257 h 8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573" h="8253" extrusionOk="0">
                <a:moveTo>
                  <a:pt x="6718" y="2849"/>
                </a:moveTo>
                <a:cubicBezTo>
                  <a:pt x="6728" y="2998"/>
                  <a:pt x="6738" y="3159"/>
                  <a:pt x="6748" y="3310"/>
                </a:cubicBezTo>
                <a:cubicBezTo>
                  <a:pt x="6587" y="3319"/>
                  <a:pt x="6467" y="3450"/>
                  <a:pt x="6478" y="3610"/>
                </a:cubicBezTo>
                <a:lnTo>
                  <a:pt x="6478" y="3620"/>
                </a:lnTo>
                <a:cubicBezTo>
                  <a:pt x="6467" y="3620"/>
                  <a:pt x="6467" y="3620"/>
                  <a:pt x="6467" y="3610"/>
                </a:cubicBezTo>
                <a:cubicBezTo>
                  <a:pt x="6458" y="3470"/>
                  <a:pt x="6458" y="3319"/>
                  <a:pt x="6447" y="3179"/>
                </a:cubicBezTo>
                <a:cubicBezTo>
                  <a:pt x="6538" y="3099"/>
                  <a:pt x="6598" y="2989"/>
                  <a:pt x="6608" y="2869"/>
                </a:cubicBezTo>
                <a:lnTo>
                  <a:pt x="6608" y="2858"/>
                </a:lnTo>
                <a:cubicBezTo>
                  <a:pt x="6638" y="2858"/>
                  <a:pt x="6678" y="2858"/>
                  <a:pt x="6718" y="2849"/>
                </a:cubicBezTo>
                <a:close/>
                <a:moveTo>
                  <a:pt x="2296" y="3109"/>
                </a:moveTo>
                <a:cubicBezTo>
                  <a:pt x="2327" y="3129"/>
                  <a:pt x="2357" y="3149"/>
                  <a:pt x="2377" y="3169"/>
                </a:cubicBezTo>
                <a:cubicBezTo>
                  <a:pt x="2437" y="3239"/>
                  <a:pt x="2507" y="3299"/>
                  <a:pt x="2597" y="3339"/>
                </a:cubicBezTo>
                <a:lnTo>
                  <a:pt x="2597" y="3700"/>
                </a:lnTo>
                <a:lnTo>
                  <a:pt x="2527" y="3700"/>
                </a:lnTo>
                <a:cubicBezTo>
                  <a:pt x="2487" y="3700"/>
                  <a:pt x="2457" y="3700"/>
                  <a:pt x="2417" y="3711"/>
                </a:cubicBezTo>
                <a:cubicBezTo>
                  <a:pt x="2397" y="3721"/>
                  <a:pt x="2374" y="3726"/>
                  <a:pt x="2350" y="3726"/>
                </a:cubicBezTo>
                <a:cubicBezTo>
                  <a:pt x="2327" y="3726"/>
                  <a:pt x="2302" y="3721"/>
                  <a:pt x="2276" y="3711"/>
                </a:cubicBezTo>
                <a:cubicBezTo>
                  <a:pt x="2287" y="3510"/>
                  <a:pt x="2287" y="3310"/>
                  <a:pt x="2296" y="3109"/>
                </a:cubicBezTo>
                <a:close/>
                <a:moveTo>
                  <a:pt x="5815" y="3248"/>
                </a:moveTo>
                <a:cubicBezTo>
                  <a:pt x="5851" y="3248"/>
                  <a:pt x="5888" y="3255"/>
                  <a:pt x="5926" y="3270"/>
                </a:cubicBezTo>
                <a:cubicBezTo>
                  <a:pt x="5956" y="3279"/>
                  <a:pt x="5996" y="3279"/>
                  <a:pt x="6026" y="3290"/>
                </a:cubicBezTo>
                <a:lnTo>
                  <a:pt x="6057" y="3290"/>
                </a:lnTo>
                <a:cubicBezTo>
                  <a:pt x="6066" y="3500"/>
                  <a:pt x="6066" y="3700"/>
                  <a:pt x="6066" y="3901"/>
                </a:cubicBezTo>
                <a:cubicBezTo>
                  <a:pt x="6057" y="3921"/>
                  <a:pt x="6046" y="3931"/>
                  <a:pt x="6026" y="3931"/>
                </a:cubicBezTo>
                <a:cubicBezTo>
                  <a:pt x="5876" y="3971"/>
                  <a:pt x="5765" y="4112"/>
                  <a:pt x="5765" y="4272"/>
                </a:cubicBezTo>
                <a:cubicBezTo>
                  <a:pt x="5776" y="4393"/>
                  <a:pt x="5836" y="4502"/>
                  <a:pt x="5936" y="4563"/>
                </a:cubicBezTo>
                <a:cubicBezTo>
                  <a:pt x="5846" y="4643"/>
                  <a:pt x="5736" y="4693"/>
                  <a:pt x="5605" y="4693"/>
                </a:cubicBezTo>
                <a:cubicBezTo>
                  <a:pt x="5600" y="4694"/>
                  <a:pt x="5595" y="4694"/>
                  <a:pt x="5590" y="4694"/>
                </a:cubicBezTo>
                <a:cubicBezTo>
                  <a:pt x="5486" y="4694"/>
                  <a:pt x="5395" y="4598"/>
                  <a:pt x="5395" y="4493"/>
                </a:cubicBezTo>
                <a:cubicBezTo>
                  <a:pt x="5395" y="4413"/>
                  <a:pt x="5384" y="4342"/>
                  <a:pt x="5384" y="4272"/>
                </a:cubicBezTo>
                <a:lnTo>
                  <a:pt x="5355" y="3550"/>
                </a:lnTo>
                <a:cubicBezTo>
                  <a:pt x="5445" y="3510"/>
                  <a:pt x="5515" y="3440"/>
                  <a:pt x="5585" y="3370"/>
                </a:cubicBezTo>
                <a:cubicBezTo>
                  <a:pt x="5642" y="3291"/>
                  <a:pt x="5725" y="3248"/>
                  <a:pt x="5815" y="3248"/>
                </a:cubicBezTo>
                <a:close/>
                <a:moveTo>
                  <a:pt x="3356" y="3188"/>
                </a:moveTo>
                <a:cubicBezTo>
                  <a:pt x="3399" y="3188"/>
                  <a:pt x="3442" y="3198"/>
                  <a:pt x="3479" y="3219"/>
                </a:cubicBezTo>
                <a:cubicBezTo>
                  <a:pt x="3490" y="3229"/>
                  <a:pt x="3499" y="3229"/>
                  <a:pt x="3510" y="3229"/>
                </a:cubicBezTo>
                <a:lnTo>
                  <a:pt x="3510" y="3239"/>
                </a:lnTo>
                <a:cubicBezTo>
                  <a:pt x="3600" y="3319"/>
                  <a:pt x="3720" y="3370"/>
                  <a:pt x="3851" y="3390"/>
                </a:cubicBezTo>
                <a:cubicBezTo>
                  <a:pt x="3877" y="3392"/>
                  <a:pt x="3902" y="3393"/>
                  <a:pt x="3928" y="3393"/>
                </a:cubicBezTo>
                <a:cubicBezTo>
                  <a:pt x="4011" y="3393"/>
                  <a:pt x="4092" y="3381"/>
                  <a:pt x="4161" y="3350"/>
                </a:cubicBezTo>
                <a:cubicBezTo>
                  <a:pt x="4200" y="3337"/>
                  <a:pt x="4240" y="3330"/>
                  <a:pt x="4280" y="3330"/>
                </a:cubicBezTo>
                <a:cubicBezTo>
                  <a:pt x="4362" y="3330"/>
                  <a:pt x="4441" y="3359"/>
                  <a:pt x="4502" y="3420"/>
                </a:cubicBezTo>
                <a:cubicBezTo>
                  <a:pt x="4573" y="3480"/>
                  <a:pt x="4642" y="3530"/>
                  <a:pt x="4723" y="3560"/>
                </a:cubicBezTo>
                <a:cubicBezTo>
                  <a:pt x="4703" y="4061"/>
                  <a:pt x="4683" y="4563"/>
                  <a:pt x="4653" y="5064"/>
                </a:cubicBezTo>
                <a:cubicBezTo>
                  <a:pt x="4653" y="5134"/>
                  <a:pt x="4613" y="5195"/>
                  <a:pt x="4573" y="5235"/>
                </a:cubicBezTo>
                <a:cubicBezTo>
                  <a:pt x="4522" y="5275"/>
                  <a:pt x="4462" y="5304"/>
                  <a:pt x="4402" y="5304"/>
                </a:cubicBezTo>
                <a:cubicBezTo>
                  <a:pt x="4372" y="5304"/>
                  <a:pt x="3390" y="5275"/>
                  <a:pt x="3359" y="5275"/>
                </a:cubicBezTo>
                <a:cubicBezTo>
                  <a:pt x="3159" y="5224"/>
                  <a:pt x="2998" y="5034"/>
                  <a:pt x="2989" y="4823"/>
                </a:cubicBezTo>
                <a:lnTo>
                  <a:pt x="2989" y="4643"/>
                </a:lnTo>
                <a:cubicBezTo>
                  <a:pt x="2998" y="4633"/>
                  <a:pt x="3018" y="4623"/>
                  <a:pt x="3029" y="4623"/>
                </a:cubicBezTo>
                <a:cubicBezTo>
                  <a:pt x="3209" y="4583"/>
                  <a:pt x="3339" y="4442"/>
                  <a:pt x="3339" y="4282"/>
                </a:cubicBezTo>
                <a:cubicBezTo>
                  <a:pt x="3329" y="4121"/>
                  <a:pt x="3189" y="3991"/>
                  <a:pt x="2998" y="3961"/>
                </a:cubicBezTo>
                <a:cubicBezTo>
                  <a:pt x="2998" y="3961"/>
                  <a:pt x="2989" y="3961"/>
                  <a:pt x="2989" y="3951"/>
                </a:cubicBezTo>
                <a:lnTo>
                  <a:pt x="2989" y="3350"/>
                </a:lnTo>
                <a:cubicBezTo>
                  <a:pt x="3058" y="3330"/>
                  <a:pt x="3129" y="3290"/>
                  <a:pt x="3179" y="3250"/>
                </a:cubicBezTo>
                <a:cubicBezTo>
                  <a:pt x="3232" y="3208"/>
                  <a:pt x="3294" y="3188"/>
                  <a:pt x="3356" y="3188"/>
                </a:cubicBezTo>
                <a:close/>
                <a:moveTo>
                  <a:pt x="4068" y="0"/>
                </a:moveTo>
                <a:cubicBezTo>
                  <a:pt x="4059" y="0"/>
                  <a:pt x="4050" y="0"/>
                  <a:pt x="4041" y="1"/>
                </a:cubicBezTo>
                <a:cubicBezTo>
                  <a:pt x="3780" y="21"/>
                  <a:pt x="3660" y="151"/>
                  <a:pt x="3560" y="291"/>
                </a:cubicBezTo>
                <a:cubicBezTo>
                  <a:pt x="3479" y="422"/>
                  <a:pt x="3349" y="502"/>
                  <a:pt x="3219" y="502"/>
                </a:cubicBezTo>
                <a:lnTo>
                  <a:pt x="3209" y="502"/>
                </a:lnTo>
                <a:cubicBezTo>
                  <a:pt x="2989" y="502"/>
                  <a:pt x="2737" y="733"/>
                  <a:pt x="2668" y="973"/>
                </a:cubicBezTo>
                <a:lnTo>
                  <a:pt x="2668" y="984"/>
                </a:lnTo>
                <a:cubicBezTo>
                  <a:pt x="2637" y="1073"/>
                  <a:pt x="2557" y="1164"/>
                  <a:pt x="2467" y="1194"/>
                </a:cubicBezTo>
                <a:cubicBezTo>
                  <a:pt x="2296" y="1264"/>
                  <a:pt x="2136" y="1394"/>
                  <a:pt x="2016" y="1555"/>
                </a:cubicBezTo>
                <a:cubicBezTo>
                  <a:pt x="1946" y="1645"/>
                  <a:pt x="1835" y="1706"/>
                  <a:pt x="1735" y="1706"/>
                </a:cubicBezTo>
                <a:lnTo>
                  <a:pt x="1715" y="1706"/>
                </a:lnTo>
                <a:cubicBezTo>
                  <a:pt x="1585" y="1715"/>
                  <a:pt x="1485" y="1775"/>
                  <a:pt x="1404" y="1846"/>
                </a:cubicBezTo>
                <a:cubicBezTo>
                  <a:pt x="1315" y="1927"/>
                  <a:pt x="1200" y="1975"/>
                  <a:pt x="1096" y="1975"/>
                </a:cubicBezTo>
                <a:cubicBezTo>
                  <a:pt x="1071" y="1975"/>
                  <a:pt x="1047" y="1972"/>
                  <a:pt x="1023" y="1966"/>
                </a:cubicBezTo>
                <a:cubicBezTo>
                  <a:pt x="1003" y="1966"/>
                  <a:pt x="983" y="1956"/>
                  <a:pt x="963" y="1956"/>
                </a:cubicBezTo>
                <a:cubicBezTo>
                  <a:pt x="723" y="1976"/>
                  <a:pt x="452" y="2196"/>
                  <a:pt x="371" y="2417"/>
                </a:cubicBezTo>
                <a:cubicBezTo>
                  <a:pt x="291" y="2648"/>
                  <a:pt x="442" y="2818"/>
                  <a:pt x="692" y="2828"/>
                </a:cubicBezTo>
                <a:cubicBezTo>
                  <a:pt x="712" y="2828"/>
                  <a:pt x="732" y="2828"/>
                  <a:pt x="752" y="2818"/>
                </a:cubicBezTo>
                <a:cubicBezTo>
                  <a:pt x="762" y="2817"/>
                  <a:pt x="772" y="2817"/>
                  <a:pt x="782" y="2817"/>
                </a:cubicBezTo>
                <a:cubicBezTo>
                  <a:pt x="870" y="2817"/>
                  <a:pt x="948" y="2855"/>
                  <a:pt x="993" y="2909"/>
                </a:cubicBezTo>
                <a:cubicBezTo>
                  <a:pt x="1073" y="3019"/>
                  <a:pt x="1204" y="3089"/>
                  <a:pt x="1364" y="3089"/>
                </a:cubicBezTo>
                <a:cubicBezTo>
                  <a:pt x="1379" y="3090"/>
                  <a:pt x="1393" y="3091"/>
                  <a:pt x="1408" y="3091"/>
                </a:cubicBezTo>
                <a:cubicBezTo>
                  <a:pt x="1543" y="3091"/>
                  <a:pt x="1677" y="3050"/>
                  <a:pt x="1785" y="2969"/>
                </a:cubicBezTo>
                <a:cubicBezTo>
                  <a:pt x="1815" y="3019"/>
                  <a:pt x="1855" y="3069"/>
                  <a:pt x="1906" y="3099"/>
                </a:cubicBezTo>
                <a:cubicBezTo>
                  <a:pt x="1895" y="3270"/>
                  <a:pt x="1886" y="3440"/>
                  <a:pt x="1886" y="3610"/>
                </a:cubicBezTo>
                <a:lnTo>
                  <a:pt x="1795" y="3640"/>
                </a:lnTo>
                <a:cubicBezTo>
                  <a:pt x="1758" y="3654"/>
                  <a:pt x="1718" y="3662"/>
                  <a:pt x="1680" y="3662"/>
                </a:cubicBezTo>
                <a:cubicBezTo>
                  <a:pt x="1635" y="3662"/>
                  <a:pt x="1592" y="3652"/>
                  <a:pt x="1554" y="3631"/>
                </a:cubicBezTo>
                <a:cubicBezTo>
                  <a:pt x="1497" y="3606"/>
                  <a:pt x="1433" y="3588"/>
                  <a:pt x="1362" y="3588"/>
                </a:cubicBezTo>
                <a:cubicBezTo>
                  <a:pt x="1346" y="3588"/>
                  <a:pt x="1330" y="3589"/>
                  <a:pt x="1314" y="3590"/>
                </a:cubicBezTo>
                <a:cubicBezTo>
                  <a:pt x="1164" y="3590"/>
                  <a:pt x="1033" y="3651"/>
                  <a:pt x="953" y="3740"/>
                </a:cubicBezTo>
                <a:cubicBezTo>
                  <a:pt x="910" y="3793"/>
                  <a:pt x="835" y="3823"/>
                  <a:pt x="758" y="3823"/>
                </a:cubicBezTo>
                <a:cubicBezTo>
                  <a:pt x="746" y="3823"/>
                  <a:pt x="734" y="3822"/>
                  <a:pt x="723" y="3821"/>
                </a:cubicBezTo>
                <a:lnTo>
                  <a:pt x="692" y="3821"/>
                </a:lnTo>
                <a:cubicBezTo>
                  <a:pt x="512" y="3821"/>
                  <a:pt x="371" y="3921"/>
                  <a:pt x="371" y="4041"/>
                </a:cubicBezTo>
                <a:lnTo>
                  <a:pt x="371" y="4052"/>
                </a:lnTo>
                <a:cubicBezTo>
                  <a:pt x="161" y="4072"/>
                  <a:pt x="1" y="4192"/>
                  <a:pt x="10" y="4342"/>
                </a:cubicBezTo>
                <a:cubicBezTo>
                  <a:pt x="30" y="4462"/>
                  <a:pt x="181" y="4583"/>
                  <a:pt x="371" y="4613"/>
                </a:cubicBezTo>
                <a:cubicBezTo>
                  <a:pt x="452" y="4633"/>
                  <a:pt x="522" y="4673"/>
                  <a:pt x="562" y="4723"/>
                </a:cubicBezTo>
                <a:cubicBezTo>
                  <a:pt x="612" y="4803"/>
                  <a:pt x="723" y="4854"/>
                  <a:pt x="853" y="4863"/>
                </a:cubicBezTo>
                <a:lnTo>
                  <a:pt x="863" y="4863"/>
                </a:lnTo>
                <a:cubicBezTo>
                  <a:pt x="933" y="4874"/>
                  <a:pt x="1013" y="4903"/>
                  <a:pt x="1053" y="4954"/>
                </a:cubicBezTo>
                <a:cubicBezTo>
                  <a:pt x="1124" y="5064"/>
                  <a:pt x="1274" y="5134"/>
                  <a:pt x="1434" y="5154"/>
                </a:cubicBezTo>
                <a:cubicBezTo>
                  <a:pt x="1505" y="5154"/>
                  <a:pt x="1565" y="5144"/>
                  <a:pt x="1625" y="5134"/>
                </a:cubicBezTo>
                <a:cubicBezTo>
                  <a:pt x="1671" y="5118"/>
                  <a:pt x="1719" y="5110"/>
                  <a:pt x="1768" y="5110"/>
                </a:cubicBezTo>
                <a:cubicBezTo>
                  <a:pt x="1836" y="5110"/>
                  <a:pt x="1906" y="5125"/>
                  <a:pt x="1976" y="5154"/>
                </a:cubicBezTo>
                <a:cubicBezTo>
                  <a:pt x="2026" y="5184"/>
                  <a:pt x="2076" y="5195"/>
                  <a:pt x="2136" y="5195"/>
                </a:cubicBezTo>
                <a:cubicBezTo>
                  <a:pt x="2150" y="5196"/>
                  <a:pt x="2164" y="5197"/>
                  <a:pt x="2178" y="5197"/>
                </a:cubicBezTo>
                <a:cubicBezTo>
                  <a:pt x="2367" y="5197"/>
                  <a:pt x="2497" y="5073"/>
                  <a:pt x="2497" y="4923"/>
                </a:cubicBezTo>
                <a:lnTo>
                  <a:pt x="2497" y="4914"/>
                </a:lnTo>
                <a:cubicBezTo>
                  <a:pt x="2527" y="4934"/>
                  <a:pt x="2567" y="4944"/>
                  <a:pt x="2617" y="4944"/>
                </a:cubicBezTo>
                <a:cubicBezTo>
                  <a:pt x="2677" y="5295"/>
                  <a:pt x="2978" y="5585"/>
                  <a:pt x="3329" y="5656"/>
                </a:cubicBezTo>
                <a:cubicBezTo>
                  <a:pt x="3365" y="5664"/>
                  <a:pt x="4155" y="5697"/>
                  <a:pt x="4350" y="5697"/>
                </a:cubicBezTo>
                <a:cubicBezTo>
                  <a:pt x="4373" y="5697"/>
                  <a:pt x="4388" y="5697"/>
                  <a:pt x="4392" y="5696"/>
                </a:cubicBezTo>
                <a:cubicBezTo>
                  <a:pt x="4522" y="5706"/>
                  <a:pt x="4613" y="5806"/>
                  <a:pt x="4602" y="5926"/>
                </a:cubicBezTo>
                <a:cubicBezTo>
                  <a:pt x="4582" y="6699"/>
                  <a:pt x="4553" y="7470"/>
                  <a:pt x="4522" y="8243"/>
                </a:cubicBezTo>
                <a:cubicBezTo>
                  <a:pt x="4633" y="8243"/>
                  <a:pt x="4753" y="8252"/>
                  <a:pt x="4873" y="8252"/>
                </a:cubicBezTo>
                <a:cubicBezTo>
                  <a:pt x="5003" y="8243"/>
                  <a:pt x="5134" y="8243"/>
                  <a:pt x="5264" y="8232"/>
                </a:cubicBezTo>
                <a:cubicBezTo>
                  <a:pt x="5355" y="7250"/>
                  <a:pt x="5404" y="6277"/>
                  <a:pt x="5415" y="5295"/>
                </a:cubicBezTo>
                <a:cubicBezTo>
                  <a:pt x="5415" y="5184"/>
                  <a:pt x="5495" y="5094"/>
                  <a:pt x="5595" y="5094"/>
                </a:cubicBezTo>
                <a:cubicBezTo>
                  <a:pt x="5856" y="5094"/>
                  <a:pt x="6086" y="4974"/>
                  <a:pt x="6247" y="4794"/>
                </a:cubicBezTo>
                <a:cubicBezTo>
                  <a:pt x="6297" y="4843"/>
                  <a:pt x="6357" y="4874"/>
                  <a:pt x="6438" y="4874"/>
                </a:cubicBezTo>
                <a:cubicBezTo>
                  <a:pt x="6467" y="4874"/>
                  <a:pt x="6498" y="4874"/>
                  <a:pt x="6527" y="4863"/>
                </a:cubicBezTo>
                <a:cubicBezTo>
                  <a:pt x="6547" y="4854"/>
                  <a:pt x="6567" y="4849"/>
                  <a:pt x="6586" y="4849"/>
                </a:cubicBezTo>
                <a:cubicBezTo>
                  <a:pt x="6625" y="4849"/>
                  <a:pt x="6661" y="4867"/>
                  <a:pt x="6688" y="4894"/>
                </a:cubicBezTo>
                <a:cubicBezTo>
                  <a:pt x="6748" y="4944"/>
                  <a:pt x="6818" y="4974"/>
                  <a:pt x="6908" y="4974"/>
                </a:cubicBezTo>
                <a:cubicBezTo>
                  <a:pt x="6959" y="4974"/>
                  <a:pt x="6999" y="4964"/>
                  <a:pt x="7049" y="4934"/>
                </a:cubicBezTo>
                <a:cubicBezTo>
                  <a:pt x="7074" y="4921"/>
                  <a:pt x="7103" y="4916"/>
                  <a:pt x="7131" y="4916"/>
                </a:cubicBezTo>
                <a:cubicBezTo>
                  <a:pt x="7171" y="4916"/>
                  <a:pt x="7210" y="4926"/>
                  <a:pt x="7240" y="4944"/>
                </a:cubicBezTo>
                <a:cubicBezTo>
                  <a:pt x="7290" y="4977"/>
                  <a:pt x="7347" y="4996"/>
                  <a:pt x="7405" y="4996"/>
                </a:cubicBezTo>
                <a:cubicBezTo>
                  <a:pt x="7417" y="4996"/>
                  <a:pt x="7428" y="4996"/>
                  <a:pt x="7440" y="4994"/>
                </a:cubicBezTo>
                <a:cubicBezTo>
                  <a:pt x="7570" y="4994"/>
                  <a:pt x="7681" y="4923"/>
                  <a:pt x="7751" y="4834"/>
                </a:cubicBezTo>
                <a:cubicBezTo>
                  <a:pt x="7801" y="4774"/>
                  <a:pt x="7871" y="4743"/>
                  <a:pt x="7951" y="4743"/>
                </a:cubicBezTo>
                <a:lnTo>
                  <a:pt x="7982" y="4743"/>
                </a:lnTo>
                <a:cubicBezTo>
                  <a:pt x="8122" y="4743"/>
                  <a:pt x="8252" y="4633"/>
                  <a:pt x="8252" y="4502"/>
                </a:cubicBezTo>
                <a:lnTo>
                  <a:pt x="8252" y="4493"/>
                </a:lnTo>
                <a:cubicBezTo>
                  <a:pt x="8432" y="4462"/>
                  <a:pt x="8573" y="4322"/>
                  <a:pt x="8563" y="4152"/>
                </a:cubicBezTo>
                <a:cubicBezTo>
                  <a:pt x="8563" y="4012"/>
                  <a:pt x="8432" y="3891"/>
                  <a:pt x="8272" y="3861"/>
                </a:cubicBezTo>
                <a:cubicBezTo>
                  <a:pt x="8202" y="3851"/>
                  <a:pt x="8142" y="3811"/>
                  <a:pt x="8111" y="3751"/>
                </a:cubicBezTo>
                <a:cubicBezTo>
                  <a:pt x="8062" y="3671"/>
                  <a:pt x="7971" y="3610"/>
                  <a:pt x="7861" y="3610"/>
                </a:cubicBezTo>
                <a:cubicBezTo>
                  <a:pt x="7791" y="3610"/>
                  <a:pt x="7730" y="3570"/>
                  <a:pt x="7701" y="3520"/>
                </a:cubicBezTo>
                <a:cubicBezTo>
                  <a:pt x="7630" y="3410"/>
                  <a:pt x="7510" y="3339"/>
                  <a:pt x="7370" y="3330"/>
                </a:cubicBezTo>
                <a:cubicBezTo>
                  <a:pt x="7309" y="3330"/>
                  <a:pt x="7260" y="3339"/>
                  <a:pt x="7209" y="3359"/>
                </a:cubicBezTo>
                <a:cubicBezTo>
                  <a:pt x="7189" y="3370"/>
                  <a:pt x="7169" y="3379"/>
                  <a:pt x="7139" y="3379"/>
                </a:cubicBezTo>
                <a:cubicBezTo>
                  <a:pt x="7129" y="3149"/>
                  <a:pt x="7119" y="2909"/>
                  <a:pt x="7099" y="2668"/>
                </a:cubicBezTo>
                <a:cubicBezTo>
                  <a:pt x="7119" y="2648"/>
                  <a:pt x="7139" y="2628"/>
                  <a:pt x="7159" y="2597"/>
                </a:cubicBezTo>
                <a:lnTo>
                  <a:pt x="7249" y="2628"/>
                </a:lnTo>
                <a:cubicBezTo>
                  <a:pt x="7282" y="2634"/>
                  <a:pt x="7315" y="2636"/>
                  <a:pt x="7346" y="2636"/>
                </a:cubicBezTo>
                <a:cubicBezTo>
                  <a:pt x="7476" y="2636"/>
                  <a:pt x="7588" y="2588"/>
                  <a:pt x="7661" y="2508"/>
                </a:cubicBezTo>
                <a:cubicBezTo>
                  <a:pt x="7702" y="2466"/>
                  <a:pt x="7758" y="2444"/>
                  <a:pt x="7822" y="2444"/>
                </a:cubicBezTo>
                <a:cubicBezTo>
                  <a:pt x="7850" y="2444"/>
                  <a:pt x="7880" y="2448"/>
                  <a:pt x="7911" y="2457"/>
                </a:cubicBezTo>
                <a:cubicBezTo>
                  <a:pt x="7921" y="2457"/>
                  <a:pt x="7931" y="2457"/>
                  <a:pt x="7931" y="2468"/>
                </a:cubicBezTo>
                <a:cubicBezTo>
                  <a:pt x="7957" y="2473"/>
                  <a:pt x="7983" y="2476"/>
                  <a:pt x="8008" y="2476"/>
                </a:cubicBezTo>
                <a:cubicBezTo>
                  <a:pt x="8163" y="2476"/>
                  <a:pt x="8281" y="2373"/>
                  <a:pt x="8272" y="2227"/>
                </a:cubicBezTo>
                <a:cubicBezTo>
                  <a:pt x="8262" y="2046"/>
                  <a:pt x="8091" y="1866"/>
                  <a:pt x="7911" y="1806"/>
                </a:cubicBezTo>
                <a:lnTo>
                  <a:pt x="7901" y="1806"/>
                </a:lnTo>
                <a:cubicBezTo>
                  <a:pt x="7811" y="1786"/>
                  <a:pt x="7730" y="1715"/>
                  <a:pt x="7681" y="1635"/>
                </a:cubicBezTo>
                <a:cubicBezTo>
                  <a:pt x="7621" y="1545"/>
                  <a:pt x="7520" y="1465"/>
                  <a:pt x="7410" y="1434"/>
                </a:cubicBezTo>
                <a:cubicBezTo>
                  <a:pt x="7390" y="1425"/>
                  <a:pt x="7360" y="1414"/>
                  <a:pt x="7340" y="1414"/>
                </a:cubicBezTo>
                <a:cubicBezTo>
                  <a:pt x="7249" y="1414"/>
                  <a:pt x="7139" y="1354"/>
                  <a:pt x="7079" y="1254"/>
                </a:cubicBezTo>
                <a:cubicBezTo>
                  <a:pt x="6999" y="1134"/>
                  <a:pt x="6879" y="1033"/>
                  <a:pt x="6748" y="993"/>
                </a:cubicBezTo>
                <a:cubicBezTo>
                  <a:pt x="6718" y="987"/>
                  <a:pt x="6690" y="983"/>
                  <a:pt x="6662" y="983"/>
                </a:cubicBezTo>
                <a:cubicBezTo>
                  <a:pt x="6606" y="983"/>
                  <a:pt x="6555" y="997"/>
                  <a:pt x="6507" y="1024"/>
                </a:cubicBezTo>
                <a:cubicBezTo>
                  <a:pt x="6489" y="1036"/>
                  <a:pt x="6468" y="1041"/>
                  <a:pt x="6445" y="1041"/>
                </a:cubicBezTo>
                <a:cubicBezTo>
                  <a:pt x="6391" y="1041"/>
                  <a:pt x="6329" y="1010"/>
                  <a:pt x="6287" y="953"/>
                </a:cubicBezTo>
                <a:cubicBezTo>
                  <a:pt x="6186" y="823"/>
                  <a:pt x="6057" y="723"/>
                  <a:pt x="5906" y="683"/>
                </a:cubicBezTo>
                <a:cubicBezTo>
                  <a:pt x="5886" y="683"/>
                  <a:pt x="5866" y="672"/>
                  <a:pt x="5836" y="672"/>
                </a:cubicBezTo>
                <a:cubicBezTo>
                  <a:pt x="5736" y="663"/>
                  <a:pt x="5645" y="603"/>
                  <a:pt x="5585" y="502"/>
                </a:cubicBezTo>
                <a:cubicBezTo>
                  <a:pt x="5465" y="302"/>
                  <a:pt x="5284" y="151"/>
                  <a:pt x="5084" y="111"/>
                </a:cubicBezTo>
                <a:cubicBezTo>
                  <a:pt x="5054" y="105"/>
                  <a:pt x="5025" y="102"/>
                  <a:pt x="4996" y="102"/>
                </a:cubicBezTo>
                <a:cubicBezTo>
                  <a:pt x="4876" y="102"/>
                  <a:pt x="4761" y="149"/>
                  <a:pt x="4673" y="222"/>
                </a:cubicBezTo>
                <a:cubicBezTo>
                  <a:pt x="4641" y="245"/>
                  <a:pt x="4603" y="257"/>
                  <a:pt x="4565" y="257"/>
                </a:cubicBezTo>
                <a:cubicBezTo>
                  <a:pt x="4507" y="257"/>
                  <a:pt x="4449" y="230"/>
                  <a:pt x="4412" y="182"/>
                </a:cubicBezTo>
                <a:cubicBezTo>
                  <a:pt x="4328" y="69"/>
                  <a:pt x="4199" y="0"/>
                  <a:pt x="4068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grpSp>
        <p:nvGrpSpPr>
          <p:cNvPr id="13" name="Google Shape;164;p8">
            <a:extLst>
              <a:ext uri="{FF2B5EF4-FFF2-40B4-BE49-F238E27FC236}">
                <a16:creationId xmlns:a16="http://schemas.microsoft.com/office/drawing/2014/main" id="{20908C0B-7F53-7116-C488-4BE9B10D0C18}"/>
              </a:ext>
            </a:extLst>
          </p:cNvPr>
          <p:cNvGrpSpPr>
            <a:grpSpLocks/>
          </p:cNvGrpSpPr>
          <p:nvPr/>
        </p:nvGrpSpPr>
        <p:grpSpPr bwMode="auto">
          <a:xfrm rot="-5400000">
            <a:off x="-2405856" y="2116931"/>
            <a:ext cx="5754688" cy="708025"/>
            <a:chOff x="3527406" y="880776"/>
            <a:chExt cx="4316606" cy="531299"/>
          </a:xfrm>
        </p:grpSpPr>
        <p:sp>
          <p:nvSpPr>
            <p:cNvPr id="14" name="Google Shape;165;p8">
              <a:extLst>
                <a:ext uri="{FF2B5EF4-FFF2-40B4-BE49-F238E27FC236}">
                  <a16:creationId xmlns:a16="http://schemas.microsoft.com/office/drawing/2014/main" id="{E9A84B96-FEB3-D054-F3AC-E2DE55D1B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406" y="880776"/>
              <a:ext cx="751580" cy="531299"/>
            </a:xfrm>
            <a:custGeom>
              <a:avLst/>
              <a:gdLst>
                <a:gd name="T0" fmla="*/ 1745 w 3490"/>
                <a:gd name="T1" fmla="*/ 1 h 2467"/>
                <a:gd name="T2" fmla="*/ 1665 w 3490"/>
                <a:gd name="T3" fmla="*/ 21 h 2467"/>
                <a:gd name="T4" fmla="*/ 873 w 3490"/>
                <a:gd name="T5" fmla="*/ 562 h 2467"/>
                <a:gd name="T6" fmla="*/ 71 w 3490"/>
                <a:gd name="T7" fmla="*/ 1113 h 2467"/>
                <a:gd name="T8" fmla="*/ 71 w 3490"/>
                <a:gd name="T9" fmla="*/ 1354 h 2467"/>
                <a:gd name="T10" fmla="*/ 873 w 3490"/>
                <a:gd name="T11" fmla="*/ 1906 h 2467"/>
                <a:gd name="T12" fmla="*/ 1665 w 3490"/>
                <a:gd name="T13" fmla="*/ 2447 h 2467"/>
                <a:gd name="T14" fmla="*/ 1745 w 3490"/>
                <a:gd name="T15" fmla="*/ 2467 h 2467"/>
                <a:gd name="T16" fmla="*/ 1816 w 3490"/>
                <a:gd name="T17" fmla="*/ 2447 h 2467"/>
                <a:gd name="T18" fmla="*/ 2618 w 3490"/>
                <a:gd name="T19" fmla="*/ 1906 h 2467"/>
                <a:gd name="T20" fmla="*/ 3410 w 3490"/>
                <a:gd name="T21" fmla="*/ 1354 h 2467"/>
                <a:gd name="T22" fmla="*/ 3410 w 3490"/>
                <a:gd name="T23" fmla="*/ 1113 h 2467"/>
                <a:gd name="T24" fmla="*/ 2618 w 3490"/>
                <a:gd name="T25" fmla="*/ 562 h 2467"/>
                <a:gd name="T26" fmla="*/ 1816 w 3490"/>
                <a:gd name="T27" fmla="*/ 21 h 2467"/>
                <a:gd name="T28" fmla="*/ 1745 w 349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0" h="2467" extrusionOk="0">
                  <a:moveTo>
                    <a:pt x="1745" y="1"/>
                  </a:moveTo>
                  <a:cubicBezTo>
                    <a:pt x="1716" y="1"/>
                    <a:pt x="1696" y="1"/>
                    <a:pt x="1665" y="21"/>
                  </a:cubicBezTo>
                  <a:lnTo>
                    <a:pt x="873" y="562"/>
                  </a:lnTo>
                  <a:lnTo>
                    <a:pt x="71" y="1113"/>
                  </a:lnTo>
                  <a:cubicBezTo>
                    <a:pt x="1" y="1164"/>
                    <a:pt x="1" y="1304"/>
                    <a:pt x="71" y="1354"/>
                  </a:cubicBezTo>
                  <a:lnTo>
                    <a:pt x="873" y="1906"/>
                  </a:lnTo>
                  <a:lnTo>
                    <a:pt x="1665" y="2447"/>
                  </a:lnTo>
                  <a:cubicBezTo>
                    <a:pt x="1696" y="2467"/>
                    <a:pt x="1716" y="2467"/>
                    <a:pt x="1745" y="2467"/>
                  </a:cubicBezTo>
                  <a:cubicBezTo>
                    <a:pt x="1765" y="2467"/>
                    <a:pt x="1796" y="2467"/>
                    <a:pt x="1816" y="2447"/>
                  </a:cubicBezTo>
                  <a:lnTo>
                    <a:pt x="2618" y="1906"/>
                  </a:lnTo>
                  <a:lnTo>
                    <a:pt x="3410" y="1354"/>
                  </a:lnTo>
                  <a:cubicBezTo>
                    <a:pt x="3490" y="1304"/>
                    <a:pt x="3490" y="1164"/>
                    <a:pt x="3410" y="1113"/>
                  </a:cubicBezTo>
                  <a:lnTo>
                    <a:pt x="2618" y="562"/>
                  </a:lnTo>
                  <a:lnTo>
                    <a:pt x="1816" y="21"/>
                  </a:lnTo>
                  <a:cubicBezTo>
                    <a:pt x="1796" y="1"/>
                    <a:pt x="1765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5" name="Google Shape;166;p8">
              <a:extLst>
                <a:ext uri="{FF2B5EF4-FFF2-40B4-BE49-F238E27FC236}">
                  <a16:creationId xmlns:a16="http://schemas.microsoft.com/office/drawing/2014/main" id="{D94F1BDD-1EF4-8D34-796E-B1037D3B8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129" y="962830"/>
              <a:ext cx="518353" cy="365039"/>
            </a:xfrm>
            <a:custGeom>
              <a:avLst/>
              <a:gdLst>
                <a:gd name="T0" fmla="*/ 1203 w 2407"/>
                <a:gd name="T1" fmla="*/ 1 h 1695"/>
                <a:gd name="T2" fmla="*/ 1154 w 2407"/>
                <a:gd name="T3" fmla="*/ 10 h 1695"/>
                <a:gd name="T4" fmla="*/ 602 w 2407"/>
                <a:gd name="T5" fmla="*/ 391 h 1695"/>
                <a:gd name="T6" fmla="*/ 51 w 2407"/>
                <a:gd name="T7" fmla="*/ 763 h 1695"/>
                <a:gd name="T8" fmla="*/ 51 w 2407"/>
                <a:gd name="T9" fmla="*/ 933 h 1695"/>
                <a:gd name="T10" fmla="*/ 602 w 2407"/>
                <a:gd name="T11" fmla="*/ 1304 h 1695"/>
                <a:gd name="T12" fmla="*/ 1154 w 2407"/>
                <a:gd name="T13" fmla="*/ 1685 h 1695"/>
                <a:gd name="T14" fmla="*/ 1203 w 2407"/>
                <a:gd name="T15" fmla="*/ 1695 h 1695"/>
                <a:gd name="T16" fmla="*/ 1254 w 2407"/>
                <a:gd name="T17" fmla="*/ 1685 h 1695"/>
                <a:gd name="T18" fmla="*/ 1805 w 2407"/>
                <a:gd name="T19" fmla="*/ 1304 h 1695"/>
                <a:gd name="T20" fmla="*/ 2346 w 2407"/>
                <a:gd name="T21" fmla="*/ 933 h 1695"/>
                <a:gd name="T22" fmla="*/ 2346 w 2407"/>
                <a:gd name="T23" fmla="*/ 763 h 1695"/>
                <a:gd name="T24" fmla="*/ 1805 w 2407"/>
                <a:gd name="T25" fmla="*/ 391 h 1695"/>
                <a:gd name="T26" fmla="*/ 1254 w 2407"/>
                <a:gd name="T27" fmla="*/ 10 h 1695"/>
                <a:gd name="T28" fmla="*/ 1203 w 240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7" h="1695" extrusionOk="0">
                  <a:moveTo>
                    <a:pt x="1203" y="1"/>
                  </a:moveTo>
                  <a:cubicBezTo>
                    <a:pt x="1183" y="1"/>
                    <a:pt x="1163" y="1"/>
                    <a:pt x="1154" y="10"/>
                  </a:cubicBezTo>
                  <a:lnTo>
                    <a:pt x="602" y="391"/>
                  </a:lnTo>
                  <a:lnTo>
                    <a:pt x="51" y="763"/>
                  </a:lnTo>
                  <a:cubicBezTo>
                    <a:pt x="0" y="803"/>
                    <a:pt x="0" y="892"/>
                    <a:pt x="51" y="933"/>
                  </a:cubicBezTo>
                  <a:lnTo>
                    <a:pt x="602" y="1304"/>
                  </a:lnTo>
                  <a:lnTo>
                    <a:pt x="1154" y="1685"/>
                  </a:lnTo>
                  <a:cubicBezTo>
                    <a:pt x="1163" y="1695"/>
                    <a:pt x="1183" y="1695"/>
                    <a:pt x="1203" y="1695"/>
                  </a:cubicBezTo>
                  <a:cubicBezTo>
                    <a:pt x="1223" y="1695"/>
                    <a:pt x="1234" y="1695"/>
                    <a:pt x="1254" y="1685"/>
                  </a:cubicBezTo>
                  <a:lnTo>
                    <a:pt x="1805" y="1304"/>
                  </a:lnTo>
                  <a:lnTo>
                    <a:pt x="2346" y="933"/>
                  </a:lnTo>
                  <a:cubicBezTo>
                    <a:pt x="2406" y="892"/>
                    <a:pt x="2406" y="803"/>
                    <a:pt x="2346" y="763"/>
                  </a:cubicBezTo>
                  <a:lnTo>
                    <a:pt x="1805" y="391"/>
                  </a:lnTo>
                  <a:lnTo>
                    <a:pt x="1254" y="10"/>
                  </a:lnTo>
                  <a:cubicBezTo>
                    <a:pt x="1234" y="1"/>
                    <a:pt x="1223" y="1"/>
                    <a:pt x="1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6" name="Google Shape;167;p8">
              <a:extLst>
                <a:ext uri="{FF2B5EF4-FFF2-40B4-BE49-F238E27FC236}">
                  <a16:creationId xmlns:a16="http://schemas.microsoft.com/office/drawing/2014/main" id="{851A3C53-C47C-5CF3-86E5-189BD9F12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559" y="1044885"/>
              <a:ext cx="259284" cy="184566"/>
            </a:xfrm>
            <a:custGeom>
              <a:avLst/>
              <a:gdLst>
                <a:gd name="T0" fmla="*/ 602 w 1204"/>
                <a:gd name="T1" fmla="*/ 1 h 857"/>
                <a:gd name="T2" fmla="*/ 573 w 1204"/>
                <a:gd name="T3" fmla="*/ 10 h 857"/>
                <a:gd name="T4" fmla="*/ 302 w 1204"/>
                <a:gd name="T5" fmla="*/ 201 h 857"/>
                <a:gd name="T6" fmla="*/ 21 w 1204"/>
                <a:gd name="T7" fmla="*/ 391 h 857"/>
                <a:gd name="T8" fmla="*/ 21 w 1204"/>
                <a:gd name="T9" fmla="*/ 471 h 857"/>
                <a:gd name="T10" fmla="*/ 302 w 1204"/>
                <a:gd name="T11" fmla="*/ 662 h 857"/>
                <a:gd name="T12" fmla="*/ 573 w 1204"/>
                <a:gd name="T13" fmla="*/ 852 h 857"/>
                <a:gd name="T14" fmla="*/ 593 w 1204"/>
                <a:gd name="T15" fmla="*/ 857 h 857"/>
                <a:gd name="T16" fmla="*/ 602 w 1204"/>
                <a:gd name="T17" fmla="*/ 852 h 857"/>
                <a:gd name="T18" fmla="*/ 612 w 1204"/>
                <a:gd name="T19" fmla="*/ 857 h 857"/>
                <a:gd name="T20" fmla="*/ 622 w 1204"/>
                <a:gd name="T21" fmla="*/ 852 h 857"/>
                <a:gd name="T22" fmla="*/ 903 w 1204"/>
                <a:gd name="T23" fmla="*/ 662 h 857"/>
                <a:gd name="T24" fmla="*/ 1174 w 1204"/>
                <a:gd name="T25" fmla="*/ 471 h 857"/>
                <a:gd name="T26" fmla="*/ 1174 w 1204"/>
                <a:gd name="T27" fmla="*/ 391 h 857"/>
                <a:gd name="T28" fmla="*/ 903 w 1204"/>
                <a:gd name="T29" fmla="*/ 201 h 857"/>
                <a:gd name="T30" fmla="*/ 622 w 1204"/>
                <a:gd name="T31" fmla="*/ 10 h 857"/>
                <a:gd name="T32" fmla="*/ 602 w 1204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4" h="857" extrusionOk="0">
                  <a:moveTo>
                    <a:pt x="602" y="1"/>
                  </a:moveTo>
                  <a:cubicBezTo>
                    <a:pt x="593" y="1"/>
                    <a:pt x="582" y="1"/>
                    <a:pt x="573" y="10"/>
                  </a:cubicBezTo>
                  <a:lnTo>
                    <a:pt x="302" y="201"/>
                  </a:lnTo>
                  <a:lnTo>
                    <a:pt x="21" y="391"/>
                  </a:lnTo>
                  <a:cubicBezTo>
                    <a:pt x="1" y="411"/>
                    <a:pt x="1" y="451"/>
                    <a:pt x="21" y="471"/>
                  </a:cubicBezTo>
                  <a:lnTo>
                    <a:pt x="302" y="662"/>
                  </a:lnTo>
                  <a:lnTo>
                    <a:pt x="573" y="852"/>
                  </a:lnTo>
                  <a:cubicBezTo>
                    <a:pt x="579" y="852"/>
                    <a:pt x="586" y="857"/>
                    <a:pt x="593" y="857"/>
                  </a:cubicBezTo>
                  <a:cubicBezTo>
                    <a:pt x="596" y="857"/>
                    <a:pt x="599" y="856"/>
                    <a:pt x="602" y="852"/>
                  </a:cubicBezTo>
                  <a:cubicBezTo>
                    <a:pt x="606" y="856"/>
                    <a:pt x="609" y="857"/>
                    <a:pt x="612" y="857"/>
                  </a:cubicBezTo>
                  <a:cubicBezTo>
                    <a:pt x="618" y="857"/>
                    <a:pt x="622" y="852"/>
                    <a:pt x="622" y="852"/>
                  </a:cubicBezTo>
                  <a:lnTo>
                    <a:pt x="903" y="662"/>
                  </a:lnTo>
                  <a:lnTo>
                    <a:pt x="1174" y="471"/>
                  </a:lnTo>
                  <a:cubicBezTo>
                    <a:pt x="1204" y="451"/>
                    <a:pt x="1204" y="411"/>
                    <a:pt x="1174" y="391"/>
                  </a:cubicBezTo>
                  <a:lnTo>
                    <a:pt x="903" y="201"/>
                  </a:lnTo>
                  <a:lnTo>
                    <a:pt x="622" y="10"/>
                  </a:lnTo>
                  <a:cubicBezTo>
                    <a:pt x="622" y="1"/>
                    <a:pt x="613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7" name="Google Shape;168;p8">
              <a:extLst>
                <a:ext uri="{FF2B5EF4-FFF2-40B4-BE49-F238E27FC236}">
                  <a16:creationId xmlns:a16="http://schemas.microsoft.com/office/drawing/2014/main" id="{F6772FAE-C073-22A1-4DEC-7DBD4CDB3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023" y="880776"/>
              <a:ext cx="751580" cy="531299"/>
            </a:xfrm>
            <a:custGeom>
              <a:avLst/>
              <a:gdLst>
                <a:gd name="T0" fmla="*/ 1745 w 3490"/>
                <a:gd name="T1" fmla="*/ 1 h 2467"/>
                <a:gd name="T2" fmla="*/ 1675 w 3490"/>
                <a:gd name="T3" fmla="*/ 21 h 2467"/>
                <a:gd name="T4" fmla="*/ 873 w 3490"/>
                <a:gd name="T5" fmla="*/ 562 h 2467"/>
                <a:gd name="T6" fmla="*/ 81 w 3490"/>
                <a:gd name="T7" fmla="*/ 1113 h 2467"/>
                <a:gd name="T8" fmla="*/ 81 w 3490"/>
                <a:gd name="T9" fmla="*/ 1354 h 2467"/>
                <a:gd name="T10" fmla="*/ 873 w 3490"/>
                <a:gd name="T11" fmla="*/ 1906 h 2467"/>
                <a:gd name="T12" fmla="*/ 1675 w 3490"/>
                <a:gd name="T13" fmla="*/ 2447 h 2467"/>
                <a:gd name="T14" fmla="*/ 1745 w 3490"/>
                <a:gd name="T15" fmla="*/ 2467 h 2467"/>
                <a:gd name="T16" fmla="*/ 1816 w 3490"/>
                <a:gd name="T17" fmla="*/ 2447 h 2467"/>
                <a:gd name="T18" fmla="*/ 2618 w 3490"/>
                <a:gd name="T19" fmla="*/ 1906 h 2467"/>
                <a:gd name="T20" fmla="*/ 3409 w 3490"/>
                <a:gd name="T21" fmla="*/ 1354 h 2467"/>
                <a:gd name="T22" fmla="*/ 3409 w 3490"/>
                <a:gd name="T23" fmla="*/ 1113 h 2467"/>
                <a:gd name="T24" fmla="*/ 2618 w 3490"/>
                <a:gd name="T25" fmla="*/ 562 h 2467"/>
                <a:gd name="T26" fmla="*/ 1816 w 3490"/>
                <a:gd name="T27" fmla="*/ 21 h 2467"/>
                <a:gd name="T28" fmla="*/ 1745 w 349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0" h="2467" extrusionOk="0">
                  <a:moveTo>
                    <a:pt x="1745" y="1"/>
                  </a:moveTo>
                  <a:cubicBezTo>
                    <a:pt x="1725" y="1"/>
                    <a:pt x="1695" y="1"/>
                    <a:pt x="1675" y="21"/>
                  </a:cubicBezTo>
                  <a:lnTo>
                    <a:pt x="873" y="562"/>
                  </a:lnTo>
                  <a:lnTo>
                    <a:pt x="81" y="1113"/>
                  </a:lnTo>
                  <a:cubicBezTo>
                    <a:pt x="0" y="1164"/>
                    <a:pt x="0" y="1304"/>
                    <a:pt x="81" y="1354"/>
                  </a:cubicBezTo>
                  <a:lnTo>
                    <a:pt x="873" y="1906"/>
                  </a:lnTo>
                  <a:lnTo>
                    <a:pt x="1675" y="2447"/>
                  </a:lnTo>
                  <a:cubicBezTo>
                    <a:pt x="1695" y="2467"/>
                    <a:pt x="1725" y="2467"/>
                    <a:pt x="1745" y="2467"/>
                  </a:cubicBezTo>
                  <a:cubicBezTo>
                    <a:pt x="1765" y="2467"/>
                    <a:pt x="1795" y="2467"/>
                    <a:pt x="1816" y="2447"/>
                  </a:cubicBezTo>
                  <a:lnTo>
                    <a:pt x="2618" y="1906"/>
                  </a:lnTo>
                  <a:lnTo>
                    <a:pt x="3409" y="1354"/>
                  </a:lnTo>
                  <a:cubicBezTo>
                    <a:pt x="3489" y="1304"/>
                    <a:pt x="3489" y="1164"/>
                    <a:pt x="3409" y="1113"/>
                  </a:cubicBezTo>
                  <a:lnTo>
                    <a:pt x="2618" y="562"/>
                  </a:lnTo>
                  <a:lnTo>
                    <a:pt x="1816" y="21"/>
                  </a:lnTo>
                  <a:cubicBezTo>
                    <a:pt x="1795" y="1"/>
                    <a:pt x="1765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8" name="Google Shape;169;p8">
              <a:extLst>
                <a:ext uri="{FF2B5EF4-FFF2-40B4-BE49-F238E27FC236}">
                  <a16:creationId xmlns:a16="http://schemas.microsoft.com/office/drawing/2014/main" id="{E46BBF6A-CE33-2BC8-05B0-4B83F6EF1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532" y="962830"/>
              <a:ext cx="518569" cy="365039"/>
            </a:xfrm>
            <a:custGeom>
              <a:avLst/>
              <a:gdLst>
                <a:gd name="T0" fmla="*/ 1204 w 2408"/>
                <a:gd name="T1" fmla="*/ 1 h 1695"/>
                <a:gd name="T2" fmla="*/ 1154 w 2408"/>
                <a:gd name="T3" fmla="*/ 10 h 1695"/>
                <a:gd name="T4" fmla="*/ 602 w 2408"/>
                <a:gd name="T5" fmla="*/ 391 h 1695"/>
                <a:gd name="T6" fmla="*/ 61 w 2408"/>
                <a:gd name="T7" fmla="*/ 763 h 1695"/>
                <a:gd name="T8" fmla="*/ 61 w 2408"/>
                <a:gd name="T9" fmla="*/ 933 h 1695"/>
                <a:gd name="T10" fmla="*/ 602 w 2408"/>
                <a:gd name="T11" fmla="*/ 1304 h 1695"/>
                <a:gd name="T12" fmla="*/ 1154 w 2408"/>
                <a:gd name="T13" fmla="*/ 1685 h 1695"/>
                <a:gd name="T14" fmla="*/ 1204 w 2408"/>
                <a:gd name="T15" fmla="*/ 1695 h 1695"/>
                <a:gd name="T16" fmla="*/ 1254 w 2408"/>
                <a:gd name="T17" fmla="*/ 1685 h 1695"/>
                <a:gd name="T18" fmla="*/ 1805 w 2408"/>
                <a:gd name="T19" fmla="*/ 1304 h 1695"/>
                <a:gd name="T20" fmla="*/ 2347 w 2408"/>
                <a:gd name="T21" fmla="*/ 933 h 1695"/>
                <a:gd name="T22" fmla="*/ 2347 w 2408"/>
                <a:gd name="T23" fmla="*/ 763 h 1695"/>
                <a:gd name="T24" fmla="*/ 1805 w 2408"/>
                <a:gd name="T25" fmla="*/ 391 h 1695"/>
                <a:gd name="T26" fmla="*/ 1254 w 2408"/>
                <a:gd name="T27" fmla="*/ 10 h 1695"/>
                <a:gd name="T28" fmla="*/ 1204 w 2408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8" h="1695" extrusionOk="0">
                  <a:moveTo>
                    <a:pt x="1204" y="1"/>
                  </a:moveTo>
                  <a:cubicBezTo>
                    <a:pt x="1184" y="1"/>
                    <a:pt x="1174" y="1"/>
                    <a:pt x="1154" y="10"/>
                  </a:cubicBezTo>
                  <a:lnTo>
                    <a:pt x="602" y="391"/>
                  </a:lnTo>
                  <a:lnTo>
                    <a:pt x="61" y="763"/>
                  </a:lnTo>
                  <a:cubicBezTo>
                    <a:pt x="1" y="803"/>
                    <a:pt x="1" y="892"/>
                    <a:pt x="61" y="933"/>
                  </a:cubicBezTo>
                  <a:lnTo>
                    <a:pt x="602" y="1304"/>
                  </a:lnTo>
                  <a:lnTo>
                    <a:pt x="1154" y="1685"/>
                  </a:lnTo>
                  <a:cubicBezTo>
                    <a:pt x="1174" y="1695"/>
                    <a:pt x="1184" y="1695"/>
                    <a:pt x="1204" y="1695"/>
                  </a:cubicBezTo>
                  <a:cubicBezTo>
                    <a:pt x="1224" y="1695"/>
                    <a:pt x="1234" y="1695"/>
                    <a:pt x="1254" y="1685"/>
                  </a:cubicBezTo>
                  <a:lnTo>
                    <a:pt x="1805" y="1304"/>
                  </a:lnTo>
                  <a:lnTo>
                    <a:pt x="2347" y="933"/>
                  </a:lnTo>
                  <a:cubicBezTo>
                    <a:pt x="2407" y="892"/>
                    <a:pt x="2407" y="803"/>
                    <a:pt x="2347" y="763"/>
                  </a:cubicBezTo>
                  <a:lnTo>
                    <a:pt x="1805" y="391"/>
                  </a:lnTo>
                  <a:lnTo>
                    <a:pt x="1254" y="10"/>
                  </a:lnTo>
                  <a:cubicBezTo>
                    <a:pt x="1234" y="1"/>
                    <a:pt x="1224" y="1"/>
                    <a:pt x="1204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9" name="Google Shape;170;p8">
              <a:extLst>
                <a:ext uri="{FF2B5EF4-FFF2-40B4-BE49-F238E27FC236}">
                  <a16:creationId xmlns:a16="http://schemas.microsoft.com/office/drawing/2014/main" id="{D4312324-C229-E804-F6CB-760E42E19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177" y="1044885"/>
              <a:ext cx="259284" cy="184566"/>
            </a:xfrm>
            <a:custGeom>
              <a:avLst/>
              <a:gdLst>
                <a:gd name="T0" fmla="*/ 602 w 1204"/>
                <a:gd name="T1" fmla="*/ 1 h 857"/>
                <a:gd name="T2" fmla="*/ 572 w 1204"/>
                <a:gd name="T3" fmla="*/ 10 h 857"/>
                <a:gd name="T4" fmla="*/ 301 w 1204"/>
                <a:gd name="T5" fmla="*/ 201 h 857"/>
                <a:gd name="T6" fmla="*/ 20 w 1204"/>
                <a:gd name="T7" fmla="*/ 391 h 857"/>
                <a:gd name="T8" fmla="*/ 20 w 1204"/>
                <a:gd name="T9" fmla="*/ 471 h 857"/>
                <a:gd name="T10" fmla="*/ 301 w 1204"/>
                <a:gd name="T11" fmla="*/ 662 h 857"/>
                <a:gd name="T12" fmla="*/ 572 w 1204"/>
                <a:gd name="T13" fmla="*/ 852 h 857"/>
                <a:gd name="T14" fmla="*/ 592 w 1204"/>
                <a:gd name="T15" fmla="*/ 857 h 857"/>
                <a:gd name="T16" fmla="*/ 602 w 1204"/>
                <a:gd name="T17" fmla="*/ 852 h 857"/>
                <a:gd name="T18" fmla="*/ 612 w 1204"/>
                <a:gd name="T19" fmla="*/ 857 h 857"/>
                <a:gd name="T20" fmla="*/ 632 w 1204"/>
                <a:gd name="T21" fmla="*/ 852 h 857"/>
                <a:gd name="T22" fmla="*/ 903 w 1204"/>
                <a:gd name="T23" fmla="*/ 662 h 857"/>
                <a:gd name="T24" fmla="*/ 1183 w 1204"/>
                <a:gd name="T25" fmla="*/ 471 h 857"/>
                <a:gd name="T26" fmla="*/ 1183 w 1204"/>
                <a:gd name="T27" fmla="*/ 391 h 857"/>
                <a:gd name="T28" fmla="*/ 903 w 1204"/>
                <a:gd name="T29" fmla="*/ 201 h 857"/>
                <a:gd name="T30" fmla="*/ 632 w 1204"/>
                <a:gd name="T31" fmla="*/ 10 h 857"/>
                <a:gd name="T32" fmla="*/ 602 w 1204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4" h="857" extrusionOk="0">
                  <a:moveTo>
                    <a:pt x="602" y="1"/>
                  </a:moveTo>
                  <a:cubicBezTo>
                    <a:pt x="592" y="1"/>
                    <a:pt x="582" y="1"/>
                    <a:pt x="572" y="10"/>
                  </a:cubicBezTo>
                  <a:lnTo>
                    <a:pt x="301" y="201"/>
                  </a:lnTo>
                  <a:lnTo>
                    <a:pt x="20" y="391"/>
                  </a:lnTo>
                  <a:cubicBezTo>
                    <a:pt x="0" y="411"/>
                    <a:pt x="0" y="451"/>
                    <a:pt x="20" y="471"/>
                  </a:cubicBezTo>
                  <a:lnTo>
                    <a:pt x="301" y="662"/>
                  </a:lnTo>
                  <a:lnTo>
                    <a:pt x="572" y="852"/>
                  </a:lnTo>
                  <a:cubicBezTo>
                    <a:pt x="579" y="852"/>
                    <a:pt x="585" y="857"/>
                    <a:pt x="592" y="857"/>
                  </a:cubicBezTo>
                  <a:cubicBezTo>
                    <a:pt x="595" y="857"/>
                    <a:pt x="599" y="856"/>
                    <a:pt x="602" y="852"/>
                  </a:cubicBezTo>
                  <a:cubicBezTo>
                    <a:pt x="605" y="856"/>
                    <a:pt x="609" y="857"/>
                    <a:pt x="612" y="857"/>
                  </a:cubicBezTo>
                  <a:cubicBezTo>
                    <a:pt x="619" y="857"/>
                    <a:pt x="625" y="852"/>
                    <a:pt x="632" y="852"/>
                  </a:cubicBezTo>
                  <a:lnTo>
                    <a:pt x="903" y="662"/>
                  </a:lnTo>
                  <a:lnTo>
                    <a:pt x="1183" y="471"/>
                  </a:lnTo>
                  <a:cubicBezTo>
                    <a:pt x="1203" y="451"/>
                    <a:pt x="1203" y="411"/>
                    <a:pt x="1183" y="391"/>
                  </a:cubicBezTo>
                  <a:lnTo>
                    <a:pt x="903" y="201"/>
                  </a:lnTo>
                  <a:lnTo>
                    <a:pt x="632" y="10"/>
                  </a:lnTo>
                  <a:cubicBezTo>
                    <a:pt x="622" y="1"/>
                    <a:pt x="612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" name="Google Shape;171;p8">
              <a:extLst>
                <a:ext uri="{FF2B5EF4-FFF2-40B4-BE49-F238E27FC236}">
                  <a16:creationId xmlns:a16="http://schemas.microsoft.com/office/drawing/2014/main" id="{D7016FF0-5B26-1370-C71E-AF590F11F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425" y="880776"/>
              <a:ext cx="751796" cy="531299"/>
            </a:xfrm>
            <a:custGeom>
              <a:avLst/>
              <a:gdLst>
                <a:gd name="T0" fmla="*/ 1746 w 3491"/>
                <a:gd name="T1" fmla="*/ 1 h 2467"/>
                <a:gd name="T2" fmla="*/ 1676 w 3491"/>
                <a:gd name="T3" fmla="*/ 21 h 2467"/>
                <a:gd name="T4" fmla="*/ 874 w 3491"/>
                <a:gd name="T5" fmla="*/ 562 h 2467"/>
                <a:gd name="T6" fmla="*/ 81 w 3491"/>
                <a:gd name="T7" fmla="*/ 1113 h 2467"/>
                <a:gd name="T8" fmla="*/ 81 w 3491"/>
                <a:gd name="T9" fmla="*/ 1354 h 2467"/>
                <a:gd name="T10" fmla="*/ 874 w 3491"/>
                <a:gd name="T11" fmla="*/ 1906 h 2467"/>
                <a:gd name="T12" fmla="*/ 1676 w 3491"/>
                <a:gd name="T13" fmla="*/ 2447 h 2467"/>
                <a:gd name="T14" fmla="*/ 1746 w 3491"/>
                <a:gd name="T15" fmla="*/ 2467 h 2467"/>
                <a:gd name="T16" fmla="*/ 1826 w 3491"/>
                <a:gd name="T17" fmla="*/ 2447 h 2467"/>
                <a:gd name="T18" fmla="*/ 2618 w 3491"/>
                <a:gd name="T19" fmla="*/ 1906 h 2467"/>
                <a:gd name="T20" fmla="*/ 3420 w 3491"/>
                <a:gd name="T21" fmla="*/ 1354 h 2467"/>
                <a:gd name="T22" fmla="*/ 3420 w 3491"/>
                <a:gd name="T23" fmla="*/ 1113 h 2467"/>
                <a:gd name="T24" fmla="*/ 2618 w 3491"/>
                <a:gd name="T25" fmla="*/ 562 h 2467"/>
                <a:gd name="T26" fmla="*/ 1826 w 3491"/>
                <a:gd name="T27" fmla="*/ 21 h 2467"/>
                <a:gd name="T28" fmla="*/ 1746 w 3491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1" h="2467" extrusionOk="0">
                  <a:moveTo>
                    <a:pt x="1746" y="1"/>
                  </a:moveTo>
                  <a:cubicBezTo>
                    <a:pt x="1725" y="1"/>
                    <a:pt x="1696" y="1"/>
                    <a:pt x="1676" y="21"/>
                  </a:cubicBezTo>
                  <a:lnTo>
                    <a:pt x="874" y="562"/>
                  </a:lnTo>
                  <a:lnTo>
                    <a:pt x="81" y="1113"/>
                  </a:lnTo>
                  <a:cubicBezTo>
                    <a:pt x="1" y="1164"/>
                    <a:pt x="1" y="1304"/>
                    <a:pt x="81" y="1354"/>
                  </a:cubicBezTo>
                  <a:lnTo>
                    <a:pt x="874" y="1906"/>
                  </a:lnTo>
                  <a:lnTo>
                    <a:pt x="1676" y="2447"/>
                  </a:lnTo>
                  <a:cubicBezTo>
                    <a:pt x="1696" y="2467"/>
                    <a:pt x="1725" y="2467"/>
                    <a:pt x="1746" y="2467"/>
                  </a:cubicBezTo>
                  <a:cubicBezTo>
                    <a:pt x="1776" y="2467"/>
                    <a:pt x="1796" y="2467"/>
                    <a:pt x="1826" y="2447"/>
                  </a:cubicBezTo>
                  <a:lnTo>
                    <a:pt x="2618" y="1906"/>
                  </a:lnTo>
                  <a:lnTo>
                    <a:pt x="3420" y="1354"/>
                  </a:lnTo>
                  <a:cubicBezTo>
                    <a:pt x="3490" y="1304"/>
                    <a:pt x="3490" y="1164"/>
                    <a:pt x="3420" y="1113"/>
                  </a:cubicBezTo>
                  <a:lnTo>
                    <a:pt x="2618" y="562"/>
                  </a:lnTo>
                  <a:lnTo>
                    <a:pt x="1826" y="21"/>
                  </a:lnTo>
                  <a:cubicBezTo>
                    <a:pt x="1796" y="1"/>
                    <a:pt x="1776" y="1"/>
                    <a:pt x="17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1" name="Google Shape;172;p8">
              <a:extLst>
                <a:ext uri="{FF2B5EF4-FFF2-40B4-BE49-F238E27FC236}">
                  <a16:creationId xmlns:a16="http://schemas.microsoft.com/office/drawing/2014/main" id="{5D1A7959-82DF-7DDA-9A71-5B5CE7564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149" y="962830"/>
              <a:ext cx="518353" cy="365039"/>
            </a:xfrm>
            <a:custGeom>
              <a:avLst/>
              <a:gdLst>
                <a:gd name="T0" fmla="*/ 1204 w 2407"/>
                <a:gd name="T1" fmla="*/ 1 h 1695"/>
                <a:gd name="T2" fmla="*/ 1154 w 2407"/>
                <a:gd name="T3" fmla="*/ 10 h 1695"/>
                <a:gd name="T4" fmla="*/ 602 w 2407"/>
                <a:gd name="T5" fmla="*/ 391 h 1695"/>
                <a:gd name="T6" fmla="*/ 61 w 2407"/>
                <a:gd name="T7" fmla="*/ 763 h 1695"/>
                <a:gd name="T8" fmla="*/ 61 w 2407"/>
                <a:gd name="T9" fmla="*/ 933 h 1695"/>
                <a:gd name="T10" fmla="*/ 602 w 2407"/>
                <a:gd name="T11" fmla="*/ 1304 h 1695"/>
                <a:gd name="T12" fmla="*/ 1154 w 2407"/>
                <a:gd name="T13" fmla="*/ 1685 h 1695"/>
                <a:gd name="T14" fmla="*/ 1204 w 2407"/>
                <a:gd name="T15" fmla="*/ 1695 h 1695"/>
                <a:gd name="T16" fmla="*/ 1254 w 2407"/>
                <a:gd name="T17" fmla="*/ 1685 h 1695"/>
                <a:gd name="T18" fmla="*/ 1805 w 2407"/>
                <a:gd name="T19" fmla="*/ 1304 h 1695"/>
                <a:gd name="T20" fmla="*/ 2357 w 2407"/>
                <a:gd name="T21" fmla="*/ 933 h 1695"/>
                <a:gd name="T22" fmla="*/ 2357 w 2407"/>
                <a:gd name="T23" fmla="*/ 763 h 1695"/>
                <a:gd name="T24" fmla="*/ 1805 w 2407"/>
                <a:gd name="T25" fmla="*/ 391 h 1695"/>
                <a:gd name="T26" fmla="*/ 1254 w 2407"/>
                <a:gd name="T27" fmla="*/ 10 h 1695"/>
                <a:gd name="T28" fmla="*/ 1204 w 240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7" h="1695" extrusionOk="0">
                  <a:moveTo>
                    <a:pt x="1204" y="1"/>
                  </a:moveTo>
                  <a:cubicBezTo>
                    <a:pt x="1183" y="1"/>
                    <a:pt x="1174" y="1"/>
                    <a:pt x="1154" y="10"/>
                  </a:cubicBezTo>
                  <a:lnTo>
                    <a:pt x="602" y="391"/>
                  </a:lnTo>
                  <a:lnTo>
                    <a:pt x="61" y="763"/>
                  </a:lnTo>
                  <a:cubicBezTo>
                    <a:pt x="0" y="803"/>
                    <a:pt x="0" y="892"/>
                    <a:pt x="61" y="933"/>
                  </a:cubicBezTo>
                  <a:lnTo>
                    <a:pt x="602" y="1304"/>
                  </a:lnTo>
                  <a:lnTo>
                    <a:pt x="1154" y="1685"/>
                  </a:lnTo>
                  <a:cubicBezTo>
                    <a:pt x="1174" y="1695"/>
                    <a:pt x="1183" y="1695"/>
                    <a:pt x="1204" y="1695"/>
                  </a:cubicBezTo>
                  <a:cubicBezTo>
                    <a:pt x="1224" y="1695"/>
                    <a:pt x="1244" y="1695"/>
                    <a:pt x="1254" y="1685"/>
                  </a:cubicBezTo>
                  <a:lnTo>
                    <a:pt x="1805" y="1304"/>
                  </a:lnTo>
                  <a:lnTo>
                    <a:pt x="2357" y="933"/>
                  </a:lnTo>
                  <a:cubicBezTo>
                    <a:pt x="2407" y="892"/>
                    <a:pt x="2407" y="803"/>
                    <a:pt x="2357" y="763"/>
                  </a:cubicBezTo>
                  <a:lnTo>
                    <a:pt x="1805" y="391"/>
                  </a:lnTo>
                  <a:lnTo>
                    <a:pt x="1254" y="10"/>
                  </a:lnTo>
                  <a:cubicBezTo>
                    <a:pt x="1244" y="1"/>
                    <a:pt x="1224" y="1"/>
                    <a:pt x="1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2" name="Google Shape;173;p8">
              <a:extLst>
                <a:ext uri="{FF2B5EF4-FFF2-40B4-BE49-F238E27FC236}">
                  <a16:creationId xmlns:a16="http://schemas.microsoft.com/office/drawing/2014/main" id="{AFAE9B69-0CEC-903E-EBF0-7BDAFDEE3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8579" y="1044885"/>
              <a:ext cx="259500" cy="184566"/>
            </a:xfrm>
            <a:custGeom>
              <a:avLst/>
              <a:gdLst>
                <a:gd name="T0" fmla="*/ 603 w 1205"/>
                <a:gd name="T1" fmla="*/ 1 h 857"/>
                <a:gd name="T2" fmla="*/ 582 w 1205"/>
                <a:gd name="T3" fmla="*/ 10 h 857"/>
                <a:gd name="T4" fmla="*/ 302 w 1205"/>
                <a:gd name="T5" fmla="*/ 201 h 857"/>
                <a:gd name="T6" fmla="*/ 31 w 1205"/>
                <a:gd name="T7" fmla="*/ 391 h 857"/>
                <a:gd name="T8" fmla="*/ 31 w 1205"/>
                <a:gd name="T9" fmla="*/ 471 h 857"/>
                <a:gd name="T10" fmla="*/ 302 w 1205"/>
                <a:gd name="T11" fmla="*/ 662 h 857"/>
                <a:gd name="T12" fmla="*/ 582 w 1205"/>
                <a:gd name="T13" fmla="*/ 852 h 857"/>
                <a:gd name="T14" fmla="*/ 593 w 1205"/>
                <a:gd name="T15" fmla="*/ 857 h 857"/>
                <a:gd name="T16" fmla="*/ 603 w 1205"/>
                <a:gd name="T17" fmla="*/ 852 h 857"/>
                <a:gd name="T18" fmla="*/ 613 w 1205"/>
                <a:gd name="T19" fmla="*/ 857 h 857"/>
                <a:gd name="T20" fmla="*/ 633 w 1205"/>
                <a:gd name="T21" fmla="*/ 852 h 857"/>
                <a:gd name="T22" fmla="*/ 903 w 1205"/>
                <a:gd name="T23" fmla="*/ 662 h 857"/>
                <a:gd name="T24" fmla="*/ 1184 w 1205"/>
                <a:gd name="T25" fmla="*/ 471 h 857"/>
                <a:gd name="T26" fmla="*/ 1184 w 1205"/>
                <a:gd name="T27" fmla="*/ 391 h 857"/>
                <a:gd name="T28" fmla="*/ 903 w 1205"/>
                <a:gd name="T29" fmla="*/ 201 h 857"/>
                <a:gd name="T30" fmla="*/ 633 w 1205"/>
                <a:gd name="T31" fmla="*/ 10 h 857"/>
                <a:gd name="T32" fmla="*/ 603 w 1205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5" h="857" extrusionOk="0">
                  <a:moveTo>
                    <a:pt x="603" y="1"/>
                  </a:moveTo>
                  <a:cubicBezTo>
                    <a:pt x="593" y="1"/>
                    <a:pt x="582" y="1"/>
                    <a:pt x="582" y="10"/>
                  </a:cubicBezTo>
                  <a:lnTo>
                    <a:pt x="302" y="201"/>
                  </a:lnTo>
                  <a:lnTo>
                    <a:pt x="31" y="391"/>
                  </a:lnTo>
                  <a:cubicBezTo>
                    <a:pt x="1" y="411"/>
                    <a:pt x="1" y="451"/>
                    <a:pt x="31" y="471"/>
                  </a:cubicBezTo>
                  <a:lnTo>
                    <a:pt x="302" y="662"/>
                  </a:lnTo>
                  <a:lnTo>
                    <a:pt x="582" y="852"/>
                  </a:lnTo>
                  <a:cubicBezTo>
                    <a:pt x="582" y="852"/>
                    <a:pt x="587" y="857"/>
                    <a:pt x="593" y="857"/>
                  </a:cubicBezTo>
                  <a:cubicBezTo>
                    <a:pt x="596" y="857"/>
                    <a:pt x="599" y="856"/>
                    <a:pt x="603" y="852"/>
                  </a:cubicBezTo>
                  <a:cubicBezTo>
                    <a:pt x="606" y="856"/>
                    <a:pt x="609" y="857"/>
                    <a:pt x="613" y="857"/>
                  </a:cubicBezTo>
                  <a:cubicBezTo>
                    <a:pt x="619" y="857"/>
                    <a:pt x="626" y="852"/>
                    <a:pt x="633" y="852"/>
                  </a:cubicBezTo>
                  <a:lnTo>
                    <a:pt x="903" y="662"/>
                  </a:lnTo>
                  <a:lnTo>
                    <a:pt x="1184" y="471"/>
                  </a:lnTo>
                  <a:cubicBezTo>
                    <a:pt x="1204" y="451"/>
                    <a:pt x="1204" y="411"/>
                    <a:pt x="1184" y="391"/>
                  </a:cubicBezTo>
                  <a:lnTo>
                    <a:pt x="903" y="201"/>
                  </a:lnTo>
                  <a:lnTo>
                    <a:pt x="633" y="10"/>
                  </a:lnTo>
                  <a:cubicBezTo>
                    <a:pt x="623" y="1"/>
                    <a:pt x="613" y="1"/>
                    <a:pt x="603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" name="Google Shape;174;p8">
              <a:extLst>
                <a:ext uri="{FF2B5EF4-FFF2-40B4-BE49-F238E27FC236}">
                  <a16:creationId xmlns:a16="http://schemas.microsoft.com/office/drawing/2014/main" id="{BDAED6CE-2903-31A4-D9FD-4C77DEA32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5043" y="880776"/>
              <a:ext cx="751580" cy="531299"/>
            </a:xfrm>
            <a:custGeom>
              <a:avLst/>
              <a:gdLst>
                <a:gd name="T0" fmla="*/ 1745 w 3490"/>
                <a:gd name="T1" fmla="*/ 1 h 2467"/>
                <a:gd name="T2" fmla="*/ 1675 w 3490"/>
                <a:gd name="T3" fmla="*/ 21 h 2467"/>
                <a:gd name="T4" fmla="*/ 873 w 3490"/>
                <a:gd name="T5" fmla="*/ 562 h 2467"/>
                <a:gd name="T6" fmla="*/ 81 w 3490"/>
                <a:gd name="T7" fmla="*/ 1113 h 2467"/>
                <a:gd name="T8" fmla="*/ 81 w 3490"/>
                <a:gd name="T9" fmla="*/ 1354 h 2467"/>
                <a:gd name="T10" fmla="*/ 873 w 3490"/>
                <a:gd name="T11" fmla="*/ 1906 h 2467"/>
                <a:gd name="T12" fmla="*/ 1675 w 3490"/>
                <a:gd name="T13" fmla="*/ 2447 h 2467"/>
                <a:gd name="T14" fmla="*/ 1745 w 3490"/>
                <a:gd name="T15" fmla="*/ 2467 h 2467"/>
                <a:gd name="T16" fmla="*/ 1825 w 3490"/>
                <a:gd name="T17" fmla="*/ 2447 h 2467"/>
                <a:gd name="T18" fmla="*/ 2618 w 3490"/>
                <a:gd name="T19" fmla="*/ 1906 h 2467"/>
                <a:gd name="T20" fmla="*/ 3420 w 3490"/>
                <a:gd name="T21" fmla="*/ 1354 h 2467"/>
                <a:gd name="T22" fmla="*/ 3420 w 3490"/>
                <a:gd name="T23" fmla="*/ 1113 h 2467"/>
                <a:gd name="T24" fmla="*/ 2618 w 3490"/>
                <a:gd name="T25" fmla="*/ 562 h 2467"/>
                <a:gd name="T26" fmla="*/ 1825 w 3490"/>
                <a:gd name="T27" fmla="*/ 21 h 2467"/>
                <a:gd name="T28" fmla="*/ 1745 w 349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0" h="2467" extrusionOk="0">
                  <a:moveTo>
                    <a:pt x="1745" y="1"/>
                  </a:moveTo>
                  <a:cubicBezTo>
                    <a:pt x="1725" y="1"/>
                    <a:pt x="1695" y="1"/>
                    <a:pt x="1675" y="21"/>
                  </a:cubicBezTo>
                  <a:lnTo>
                    <a:pt x="873" y="562"/>
                  </a:lnTo>
                  <a:lnTo>
                    <a:pt x="81" y="1113"/>
                  </a:lnTo>
                  <a:cubicBezTo>
                    <a:pt x="1" y="1164"/>
                    <a:pt x="1" y="1304"/>
                    <a:pt x="81" y="1354"/>
                  </a:cubicBezTo>
                  <a:lnTo>
                    <a:pt x="873" y="1906"/>
                  </a:lnTo>
                  <a:lnTo>
                    <a:pt x="1675" y="2447"/>
                  </a:lnTo>
                  <a:cubicBezTo>
                    <a:pt x="1695" y="2467"/>
                    <a:pt x="1725" y="2467"/>
                    <a:pt x="1745" y="2467"/>
                  </a:cubicBezTo>
                  <a:cubicBezTo>
                    <a:pt x="1776" y="2467"/>
                    <a:pt x="1796" y="2467"/>
                    <a:pt x="1825" y="2447"/>
                  </a:cubicBezTo>
                  <a:lnTo>
                    <a:pt x="2618" y="1906"/>
                  </a:lnTo>
                  <a:lnTo>
                    <a:pt x="3420" y="1354"/>
                  </a:lnTo>
                  <a:cubicBezTo>
                    <a:pt x="3490" y="1304"/>
                    <a:pt x="3490" y="1164"/>
                    <a:pt x="3420" y="1113"/>
                  </a:cubicBezTo>
                  <a:lnTo>
                    <a:pt x="2618" y="562"/>
                  </a:lnTo>
                  <a:lnTo>
                    <a:pt x="1825" y="21"/>
                  </a:lnTo>
                  <a:cubicBezTo>
                    <a:pt x="1796" y="1"/>
                    <a:pt x="1776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4" name="Google Shape;175;p8">
              <a:extLst>
                <a:ext uri="{FF2B5EF4-FFF2-40B4-BE49-F238E27FC236}">
                  <a16:creationId xmlns:a16="http://schemas.microsoft.com/office/drawing/2014/main" id="{89E9A359-561C-EF88-D847-C5B46BC54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3920" y="962830"/>
              <a:ext cx="516200" cy="365039"/>
            </a:xfrm>
            <a:custGeom>
              <a:avLst/>
              <a:gdLst>
                <a:gd name="T0" fmla="*/ 1193 w 2397"/>
                <a:gd name="T1" fmla="*/ 1 h 1695"/>
                <a:gd name="T2" fmla="*/ 1143 w 2397"/>
                <a:gd name="T3" fmla="*/ 10 h 1695"/>
                <a:gd name="T4" fmla="*/ 602 w 2397"/>
                <a:gd name="T5" fmla="*/ 391 h 1695"/>
                <a:gd name="T6" fmla="*/ 50 w 2397"/>
                <a:gd name="T7" fmla="*/ 763 h 1695"/>
                <a:gd name="T8" fmla="*/ 50 w 2397"/>
                <a:gd name="T9" fmla="*/ 933 h 1695"/>
                <a:gd name="T10" fmla="*/ 602 w 2397"/>
                <a:gd name="T11" fmla="*/ 1304 h 1695"/>
                <a:gd name="T12" fmla="*/ 1143 w 2397"/>
                <a:gd name="T13" fmla="*/ 1685 h 1695"/>
                <a:gd name="T14" fmla="*/ 1193 w 2397"/>
                <a:gd name="T15" fmla="*/ 1695 h 1695"/>
                <a:gd name="T16" fmla="*/ 1244 w 2397"/>
                <a:gd name="T17" fmla="*/ 1685 h 1695"/>
                <a:gd name="T18" fmla="*/ 1795 w 2397"/>
                <a:gd name="T19" fmla="*/ 1304 h 1695"/>
                <a:gd name="T20" fmla="*/ 2347 w 2397"/>
                <a:gd name="T21" fmla="*/ 933 h 1695"/>
                <a:gd name="T22" fmla="*/ 2347 w 2397"/>
                <a:gd name="T23" fmla="*/ 763 h 1695"/>
                <a:gd name="T24" fmla="*/ 1795 w 2397"/>
                <a:gd name="T25" fmla="*/ 391 h 1695"/>
                <a:gd name="T26" fmla="*/ 1244 w 2397"/>
                <a:gd name="T27" fmla="*/ 10 h 1695"/>
                <a:gd name="T28" fmla="*/ 1193 w 239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97" h="1695" extrusionOk="0">
                  <a:moveTo>
                    <a:pt x="1193" y="1"/>
                  </a:moveTo>
                  <a:cubicBezTo>
                    <a:pt x="1183" y="1"/>
                    <a:pt x="1163" y="1"/>
                    <a:pt x="1143" y="10"/>
                  </a:cubicBezTo>
                  <a:lnTo>
                    <a:pt x="602" y="391"/>
                  </a:lnTo>
                  <a:lnTo>
                    <a:pt x="50" y="763"/>
                  </a:lnTo>
                  <a:cubicBezTo>
                    <a:pt x="0" y="803"/>
                    <a:pt x="0" y="892"/>
                    <a:pt x="50" y="933"/>
                  </a:cubicBezTo>
                  <a:lnTo>
                    <a:pt x="602" y="1304"/>
                  </a:lnTo>
                  <a:lnTo>
                    <a:pt x="1143" y="1685"/>
                  </a:lnTo>
                  <a:cubicBezTo>
                    <a:pt x="1163" y="1695"/>
                    <a:pt x="1183" y="1695"/>
                    <a:pt x="1193" y="1695"/>
                  </a:cubicBezTo>
                  <a:cubicBezTo>
                    <a:pt x="1213" y="1695"/>
                    <a:pt x="1233" y="1695"/>
                    <a:pt x="1244" y="1685"/>
                  </a:cubicBezTo>
                  <a:lnTo>
                    <a:pt x="1795" y="1304"/>
                  </a:lnTo>
                  <a:lnTo>
                    <a:pt x="2347" y="933"/>
                  </a:lnTo>
                  <a:cubicBezTo>
                    <a:pt x="2396" y="892"/>
                    <a:pt x="2396" y="803"/>
                    <a:pt x="2347" y="763"/>
                  </a:cubicBezTo>
                  <a:lnTo>
                    <a:pt x="1795" y="391"/>
                  </a:lnTo>
                  <a:lnTo>
                    <a:pt x="1244" y="10"/>
                  </a:lnTo>
                  <a:cubicBezTo>
                    <a:pt x="1233" y="1"/>
                    <a:pt x="1213" y="1"/>
                    <a:pt x="119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5" name="Google Shape;176;p8">
              <a:extLst>
                <a:ext uri="{FF2B5EF4-FFF2-40B4-BE49-F238E27FC236}">
                  <a16:creationId xmlns:a16="http://schemas.microsoft.com/office/drawing/2014/main" id="{902627A4-EE99-86EF-E4AD-25C93378A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1196" y="1044885"/>
              <a:ext cx="261653" cy="184566"/>
            </a:xfrm>
            <a:custGeom>
              <a:avLst/>
              <a:gdLst>
                <a:gd name="T0" fmla="*/ 602 w 1215"/>
                <a:gd name="T1" fmla="*/ 1 h 857"/>
                <a:gd name="T2" fmla="*/ 582 w 1215"/>
                <a:gd name="T3" fmla="*/ 10 h 857"/>
                <a:gd name="T4" fmla="*/ 301 w 1215"/>
                <a:gd name="T5" fmla="*/ 201 h 857"/>
                <a:gd name="T6" fmla="*/ 31 w 1215"/>
                <a:gd name="T7" fmla="*/ 391 h 857"/>
                <a:gd name="T8" fmla="*/ 31 w 1215"/>
                <a:gd name="T9" fmla="*/ 471 h 857"/>
                <a:gd name="T10" fmla="*/ 301 w 1215"/>
                <a:gd name="T11" fmla="*/ 662 h 857"/>
                <a:gd name="T12" fmla="*/ 582 w 1215"/>
                <a:gd name="T13" fmla="*/ 852 h 857"/>
                <a:gd name="T14" fmla="*/ 595 w 1215"/>
                <a:gd name="T15" fmla="*/ 857 h 857"/>
                <a:gd name="T16" fmla="*/ 602 w 1215"/>
                <a:gd name="T17" fmla="*/ 852 h 857"/>
                <a:gd name="T18" fmla="*/ 612 w 1215"/>
                <a:gd name="T19" fmla="*/ 857 h 857"/>
                <a:gd name="T20" fmla="*/ 633 w 1215"/>
                <a:gd name="T21" fmla="*/ 852 h 857"/>
                <a:gd name="T22" fmla="*/ 903 w 1215"/>
                <a:gd name="T23" fmla="*/ 662 h 857"/>
                <a:gd name="T24" fmla="*/ 1184 w 1215"/>
                <a:gd name="T25" fmla="*/ 471 h 857"/>
                <a:gd name="T26" fmla="*/ 1184 w 1215"/>
                <a:gd name="T27" fmla="*/ 391 h 857"/>
                <a:gd name="T28" fmla="*/ 903 w 1215"/>
                <a:gd name="T29" fmla="*/ 201 h 857"/>
                <a:gd name="T30" fmla="*/ 633 w 1215"/>
                <a:gd name="T31" fmla="*/ 10 h 857"/>
                <a:gd name="T32" fmla="*/ 602 w 1215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15" h="857" extrusionOk="0">
                  <a:moveTo>
                    <a:pt x="602" y="1"/>
                  </a:moveTo>
                  <a:cubicBezTo>
                    <a:pt x="592" y="1"/>
                    <a:pt x="592" y="1"/>
                    <a:pt x="582" y="10"/>
                  </a:cubicBezTo>
                  <a:lnTo>
                    <a:pt x="301" y="201"/>
                  </a:lnTo>
                  <a:lnTo>
                    <a:pt x="31" y="391"/>
                  </a:lnTo>
                  <a:cubicBezTo>
                    <a:pt x="1" y="411"/>
                    <a:pt x="1" y="451"/>
                    <a:pt x="31" y="471"/>
                  </a:cubicBezTo>
                  <a:lnTo>
                    <a:pt x="301" y="662"/>
                  </a:lnTo>
                  <a:lnTo>
                    <a:pt x="582" y="852"/>
                  </a:lnTo>
                  <a:cubicBezTo>
                    <a:pt x="589" y="852"/>
                    <a:pt x="591" y="857"/>
                    <a:pt x="595" y="857"/>
                  </a:cubicBezTo>
                  <a:cubicBezTo>
                    <a:pt x="597" y="857"/>
                    <a:pt x="599" y="856"/>
                    <a:pt x="602" y="852"/>
                  </a:cubicBezTo>
                  <a:cubicBezTo>
                    <a:pt x="606" y="856"/>
                    <a:pt x="609" y="857"/>
                    <a:pt x="612" y="857"/>
                  </a:cubicBezTo>
                  <a:cubicBezTo>
                    <a:pt x="619" y="857"/>
                    <a:pt x="626" y="852"/>
                    <a:pt x="633" y="852"/>
                  </a:cubicBezTo>
                  <a:lnTo>
                    <a:pt x="903" y="662"/>
                  </a:lnTo>
                  <a:lnTo>
                    <a:pt x="1184" y="471"/>
                  </a:lnTo>
                  <a:cubicBezTo>
                    <a:pt x="1214" y="451"/>
                    <a:pt x="1214" y="411"/>
                    <a:pt x="1184" y="391"/>
                  </a:cubicBezTo>
                  <a:lnTo>
                    <a:pt x="903" y="201"/>
                  </a:lnTo>
                  <a:lnTo>
                    <a:pt x="633" y="10"/>
                  </a:lnTo>
                  <a:cubicBezTo>
                    <a:pt x="622" y="1"/>
                    <a:pt x="613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6" name="Google Shape;177;p8">
              <a:extLst>
                <a:ext uri="{FF2B5EF4-FFF2-40B4-BE49-F238E27FC236}">
                  <a16:creationId xmlns:a16="http://schemas.microsoft.com/office/drawing/2014/main" id="{39C14047-F475-8CFA-1850-1CFEA08BE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7660" y="880776"/>
              <a:ext cx="753734" cy="531299"/>
            </a:xfrm>
            <a:custGeom>
              <a:avLst/>
              <a:gdLst>
                <a:gd name="T0" fmla="*/ 1745 w 3500"/>
                <a:gd name="T1" fmla="*/ 1 h 2467"/>
                <a:gd name="T2" fmla="*/ 1675 w 3500"/>
                <a:gd name="T3" fmla="*/ 21 h 2467"/>
                <a:gd name="T4" fmla="*/ 882 w 3500"/>
                <a:gd name="T5" fmla="*/ 562 h 2467"/>
                <a:gd name="T6" fmla="*/ 80 w 3500"/>
                <a:gd name="T7" fmla="*/ 1113 h 2467"/>
                <a:gd name="T8" fmla="*/ 80 w 3500"/>
                <a:gd name="T9" fmla="*/ 1354 h 2467"/>
                <a:gd name="T10" fmla="*/ 882 w 3500"/>
                <a:gd name="T11" fmla="*/ 1906 h 2467"/>
                <a:gd name="T12" fmla="*/ 1675 w 3500"/>
                <a:gd name="T13" fmla="*/ 2447 h 2467"/>
                <a:gd name="T14" fmla="*/ 1745 w 3500"/>
                <a:gd name="T15" fmla="*/ 2467 h 2467"/>
                <a:gd name="T16" fmla="*/ 1825 w 3500"/>
                <a:gd name="T17" fmla="*/ 2447 h 2467"/>
                <a:gd name="T18" fmla="*/ 2617 w 3500"/>
                <a:gd name="T19" fmla="*/ 1906 h 2467"/>
                <a:gd name="T20" fmla="*/ 3419 w 3500"/>
                <a:gd name="T21" fmla="*/ 1354 h 2467"/>
                <a:gd name="T22" fmla="*/ 3419 w 3500"/>
                <a:gd name="T23" fmla="*/ 1113 h 2467"/>
                <a:gd name="T24" fmla="*/ 2617 w 3500"/>
                <a:gd name="T25" fmla="*/ 562 h 2467"/>
                <a:gd name="T26" fmla="*/ 1825 w 3500"/>
                <a:gd name="T27" fmla="*/ 21 h 2467"/>
                <a:gd name="T28" fmla="*/ 1745 w 350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00" h="2467" extrusionOk="0">
                  <a:moveTo>
                    <a:pt x="1745" y="1"/>
                  </a:moveTo>
                  <a:cubicBezTo>
                    <a:pt x="1725" y="1"/>
                    <a:pt x="1695" y="1"/>
                    <a:pt x="1675" y="21"/>
                  </a:cubicBezTo>
                  <a:lnTo>
                    <a:pt x="882" y="562"/>
                  </a:lnTo>
                  <a:lnTo>
                    <a:pt x="80" y="1113"/>
                  </a:lnTo>
                  <a:cubicBezTo>
                    <a:pt x="0" y="1164"/>
                    <a:pt x="0" y="1304"/>
                    <a:pt x="80" y="1354"/>
                  </a:cubicBezTo>
                  <a:lnTo>
                    <a:pt x="882" y="1906"/>
                  </a:lnTo>
                  <a:lnTo>
                    <a:pt x="1675" y="2447"/>
                  </a:lnTo>
                  <a:cubicBezTo>
                    <a:pt x="1695" y="2467"/>
                    <a:pt x="1725" y="2467"/>
                    <a:pt x="1745" y="2467"/>
                  </a:cubicBezTo>
                  <a:cubicBezTo>
                    <a:pt x="1775" y="2467"/>
                    <a:pt x="1795" y="2467"/>
                    <a:pt x="1825" y="2447"/>
                  </a:cubicBezTo>
                  <a:lnTo>
                    <a:pt x="2617" y="1906"/>
                  </a:lnTo>
                  <a:lnTo>
                    <a:pt x="3419" y="1354"/>
                  </a:lnTo>
                  <a:cubicBezTo>
                    <a:pt x="3500" y="1304"/>
                    <a:pt x="3500" y="1164"/>
                    <a:pt x="3419" y="1113"/>
                  </a:cubicBezTo>
                  <a:lnTo>
                    <a:pt x="2617" y="562"/>
                  </a:lnTo>
                  <a:lnTo>
                    <a:pt x="1825" y="21"/>
                  </a:lnTo>
                  <a:cubicBezTo>
                    <a:pt x="1795" y="1"/>
                    <a:pt x="1775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7" name="Google Shape;178;p8">
              <a:extLst>
                <a:ext uri="{FF2B5EF4-FFF2-40B4-BE49-F238E27FC236}">
                  <a16:creationId xmlns:a16="http://schemas.microsoft.com/office/drawing/2014/main" id="{7320CA29-CD7D-C6FA-52B2-2CF0882C9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6538" y="962830"/>
              <a:ext cx="515985" cy="365039"/>
            </a:xfrm>
            <a:custGeom>
              <a:avLst/>
              <a:gdLst>
                <a:gd name="T0" fmla="*/ 1193 w 2396"/>
                <a:gd name="T1" fmla="*/ 1 h 1695"/>
                <a:gd name="T2" fmla="*/ 1143 w 2396"/>
                <a:gd name="T3" fmla="*/ 10 h 1695"/>
                <a:gd name="T4" fmla="*/ 602 w 2396"/>
                <a:gd name="T5" fmla="*/ 391 h 1695"/>
                <a:gd name="T6" fmla="*/ 50 w 2396"/>
                <a:gd name="T7" fmla="*/ 763 h 1695"/>
                <a:gd name="T8" fmla="*/ 50 w 2396"/>
                <a:gd name="T9" fmla="*/ 933 h 1695"/>
                <a:gd name="T10" fmla="*/ 602 w 2396"/>
                <a:gd name="T11" fmla="*/ 1304 h 1695"/>
                <a:gd name="T12" fmla="*/ 1143 w 2396"/>
                <a:gd name="T13" fmla="*/ 1685 h 1695"/>
                <a:gd name="T14" fmla="*/ 1193 w 2396"/>
                <a:gd name="T15" fmla="*/ 1695 h 1695"/>
                <a:gd name="T16" fmla="*/ 1253 w 2396"/>
                <a:gd name="T17" fmla="*/ 1685 h 1695"/>
                <a:gd name="T18" fmla="*/ 1794 w 2396"/>
                <a:gd name="T19" fmla="*/ 1304 h 1695"/>
                <a:gd name="T20" fmla="*/ 2346 w 2396"/>
                <a:gd name="T21" fmla="*/ 933 h 1695"/>
                <a:gd name="T22" fmla="*/ 2346 w 2396"/>
                <a:gd name="T23" fmla="*/ 763 h 1695"/>
                <a:gd name="T24" fmla="*/ 1794 w 2396"/>
                <a:gd name="T25" fmla="*/ 391 h 1695"/>
                <a:gd name="T26" fmla="*/ 1253 w 2396"/>
                <a:gd name="T27" fmla="*/ 10 h 1695"/>
                <a:gd name="T28" fmla="*/ 1193 w 2396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96" h="1695" extrusionOk="0">
                  <a:moveTo>
                    <a:pt x="1193" y="1"/>
                  </a:moveTo>
                  <a:cubicBezTo>
                    <a:pt x="1183" y="1"/>
                    <a:pt x="1163" y="1"/>
                    <a:pt x="1143" y="10"/>
                  </a:cubicBezTo>
                  <a:lnTo>
                    <a:pt x="602" y="391"/>
                  </a:lnTo>
                  <a:lnTo>
                    <a:pt x="50" y="763"/>
                  </a:lnTo>
                  <a:cubicBezTo>
                    <a:pt x="0" y="803"/>
                    <a:pt x="0" y="892"/>
                    <a:pt x="50" y="933"/>
                  </a:cubicBezTo>
                  <a:lnTo>
                    <a:pt x="602" y="1304"/>
                  </a:lnTo>
                  <a:lnTo>
                    <a:pt x="1143" y="1685"/>
                  </a:lnTo>
                  <a:cubicBezTo>
                    <a:pt x="1163" y="1695"/>
                    <a:pt x="1183" y="1695"/>
                    <a:pt x="1193" y="1695"/>
                  </a:cubicBezTo>
                  <a:cubicBezTo>
                    <a:pt x="1213" y="1695"/>
                    <a:pt x="1233" y="1695"/>
                    <a:pt x="1253" y="1685"/>
                  </a:cubicBezTo>
                  <a:lnTo>
                    <a:pt x="1794" y="1304"/>
                  </a:lnTo>
                  <a:lnTo>
                    <a:pt x="2346" y="933"/>
                  </a:lnTo>
                  <a:cubicBezTo>
                    <a:pt x="2396" y="892"/>
                    <a:pt x="2396" y="803"/>
                    <a:pt x="2346" y="763"/>
                  </a:cubicBezTo>
                  <a:lnTo>
                    <a:pt x="1794" y="391"/>
                  </a:lnTo>
                  <a:lnTo>
                    <a:pt x="1253" y="10"/>
                  </a:lnTo>
                  <a:cubicBezTo>
                    <a:pt x="1233" y="1"/>
                    <a:pt x="1213" y="1"/>
                    <a:pt x="11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8" name="Google Shape;179;p8">
              <a:extLst>
                <a:ext uri="{FF2B5EF4-FFF2-40B4-BE49-F238E27FC236}">
                  <a16:creationId xmlns:a16="http://schemas.microsoft.com/office/drawing/2014/main" id="{2E407D78-3DDB-447A-D461-CC71BAAEE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3814" y="1044885"/>
              <a:ext cx="261438" cy="184566"/>
            </a:xfrm>
            <a:custGeom>
              <a:avLst/>
              <a:gdLst>
                <a:gd name="T0" fmla="*/ 602 w 1214"/>
                <a:gd name="T1" fmla="*/ 1 h 857"/>
                <a:gd name="T2" fmla="*/ 582 w 1214"/>
                <a:gd name="T3" fmla="*/ 10 h 857"/>
                <a:gd name="T4" fmla="*/ 301 w 1214"/>
                <a:gd name="T5" fmla="*/ 201 h 857"/>
                <a:gd name="T6" fmla="*/ 31 w 1214"/>
                <a:gd name="T7" fmla="*/ 391 h 857"/>
                <a:gd name="T8" fmla="*/ 31 w 1214"/>
                <a:gd name="T9" fmla="*/ 471 h 857"/>
                <a:gd name="T10" fmla="*/ 301 w 1214"/>
                <a:gd name="T11" fmla="*/ 662 h 857"/>
                <a:gd name="T12" fmla="*/ 582 w 1214"/>
                <a:gd name="T13" fmla="*/ 852 h 857"/>
                <a:gd name="T14" fmla="*/ 599 w 1214"/>
                <a:gd name="T15" fmla="*/ 857 h 857"/>
                <a:gd name="T16" fmla="*/ 602 w 1214"/>
                <a:gd name="T17" fmla="*/ 852 h 857"/>
                <a:gd name="T18" fmla="*/ 612 w 1214"/>
                <a:gd name="T19" fmla="*/ 857 h 857"/>
                <a:gd name="T20" fmla="*/ 632 w 1214"/>
                <a:gd name="T21" fmla="*/ 852 h 857"/>
                <a:gd name="T22" fmla="*/ 902 w 1214"/>
                <a:gd name="T23" fmla="*/ 662 h 857"/>
                <a:gd name="T24" fmla="*/ 1183 w 1214"/>
                <a:gd name="T25" fmla="*/ 471 h 857"/>
                <a:gd name="T26" fmla="*/ 1183 w 1214"/>
                <a:gd name="T27" fmla="*/ 391 h 857"/>
                <a:gd name="T28" fmla="*/ 902 w 1214"/>
                <a:gd name="T29" fmla="*/ 201 h 857"/>
                <a:gd name="T30" fmla="*/ 632 w 1214"/>
                <a:gd name="T31" fmla="*/ 10 h 857"/>
                <a:gd name="T32" fmla="*/ 602 w 1214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14" h="857" extrusionOk="0">
                  <a:moveTo>
                    <a:pt x="602" y="1"/>
                  </a:moveTo>
                  <a:cubicBezTo>
                    <a:pt x="602" y="1"/>
                    <a:pt x="592" y="1"/>
                    <a:pt x="582" y="10"/>
                  </a:cubicBezTo>
                  <a:lnTo>
                    <a:pt x="301" y="201"/>
                  </a:lnTo>
                  <a:lnTo>
                    <a:pt x="31" y="391"/>
                  </a:lnTo>
                  <a:cubicBezTo>
                    <a:pt x="0" y="411"/>
                    <a:pt x="0" y="451"/>
                    <a:pt x="31" y="471"/>
                  </a:cubicBezTo>
                  <a:lnTo>
                    <a:pt x="301" y="662"/>
                  </a:lnTo>
                  <a:lnTo>
                    <a:pt x="582" y="852"/>
                  </a:lnTo>
                  <a:cubicBezTo>
                    <a:pt x="589" y="852"/>
                    <a:pt x="595" y="857"/>
                    <a:pt x="599" y="857"/>
                  </a:cubicBezTo>
                  <a:cubicBezTo>
                    <a:pt x="601" y="857"/>
                    <a:pt x="602" y="856"/>
                    <a:pt x="602" y="852"/>
                  </a:cubicBezTo>
                  <a:cubicBezTo>
                    <a:pt x="605" y="856"/>
                    <a:pt x="609" y="857"/>
                    <a:pt x="612" y="857"/>
                  </a:cubicBezTo>
                  <a:cubicBezTo>
                    <a:pt x="619" y="857"/>
                    <a:pt x="625" y="852"/>
                    <a:pt x="632" y="852"/>
                  </a:cubicBezTo>
                  <a:lnTo>
                    <a:pt x="902" y="662"/>
                  </a:lnTo>
                  <a:lnTo>
                    <a:pt x="1183" y="471"/>
                  </a:lnTo>
                  <a:cubicBezTo>
                    <a:pt x="1214" y="451"/>
                    <a:pt x="1214" y="411"/>
                    <a:pt x="1183" y="391"/>
                  </a:cubicBezTo>
                  <a:lnTo>
                    <a:pt x="902" y="201"/>
                  </a:lnTo>
                  <a:lnTo>
                    <a:pt x="632" y="10"/>
                  </a:lnTo>
                  <a:cubicBezTo>
                    <a:pt x="622" y="1"/>
                    <a:pt x="612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" name="Google Shape;180;p8">
              <a:extLst>
                <a:ext uri="{FF2B5EF4-FFF2-40B4-BE49-F238E27FC236}">
                  <a16:creationId xmlns:a16="http://schemas.microsoft.com/office/drawing/2014/main" id="{EDC379C0-0470-4D1C-1658-CCE6C3A40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0062" y="880776"/>
              <a:ext cx="753949" cy="531299"/>
            </a:xfrm>
            <a:custGeom>
              <a:avLst/>
              <a:gdLst>
                <a:gd name="T0" fmla="*/ 1756 w 3501"/>
                <a:gd name="T1" fmla="*/ 1 h 2467"/>
                <a:gd name="T2" fmla="*/ 1676 w 3501"/>
                <a:gd name="T3" fmla="*/ 21 h 2467"/>
                <a:gd name="T4" fmla="*/ 883 w 3501"/>
                <a:gd name="T5" fmla="*/ 562 h 2467"/>
                <a:gd name="T6" fmla="*/ 81 w 3501"/>
                <a:gd name="T7" fmla="*/ 1113 h 2467"/>
                <a:gd name="T8" fmla="*/ 81 w 3501"/>
                <a:gd name="T9" fmla="*/ 1354 h 2467"/>
                <a:gd name="T10" fmla="*/ 883 w 3501"/>
                <a:gd name="T11" fmla="*/ 1906 h 2467"/>
                <a:gd name="T12" fmla="*/ 1676 w 3501"/>
                <a:gd name="T13" fmla="*/ 2447 h 2467"/>
                <a:gd name="T14" fmla="*/ 1756 w 3501"/>
                <a:gd name="T15" fmla="*/ 2467 h 2467"/>
                <a:gd name="T16" fmla="*/ 1826 w 3501"/>
                <a:gd name="T17" fmla="*/ 2447 h 2467"/>
                <a:gd name="T18" fmla="*/ 2618 w 3501"/>
                <a:gd name="T19" fmla="*/ 1906 h 2467"/>
                <a:gd name="T20" fmla="*/ 3420 w 3501"/>
                <a:gd name="T21" fmla="*/ 1354 h 2467"/>
                <a:gd name="T22" fmla="*/ 3420 w 3501"/>
                <a:gd name="T23" fmla="*/ 1113 h 2467"/>
                <a:gd name="T24" fmla="*/ 2618 w 3501"/>
                <a:gd name="T25" fmla="*/ 562 h 2467"/>
                <a:gd name="T26" fmla="*/ 1826 w 3501"/>
                <a:gd name="T27" fmla="*/ 21 h 2467"/>
                <a:gd name="T28" fmla="*/ 1756 w 3501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01" h="2467" extrusionOk="0">
                  <a:moveTo>
                    <a:pt x="1756" y="1"/>
                  </a:moveTo>
                  <a:cubicBezTo>
                    <a:pt x="1725" y="1"/>
                    <a:pt x="1705" y="1"/>
                    <a:pt x="1676" y="21"/>
                  </a:cubicBezTo>
                  <a:lnTo>
                    <a:pt x="883" y="562"/>
                  </a:lnTo>
                  <a:lnTo>
                    <a:pt x="81" y="1113"/>
                  </a:lnTo>
                  <a:cubicBezTo>
                    <a:pt x="1" y="1164"/>
                    <a:pt x="1" y="1304"/>
                    <a:pt x="81" y="1354"/>
                  </a:cubicBezTo>
                  <a:lnTo>
                    <a:pt x="883" y="1906"/>
                  </a:lnTo>
                  <a:lnTo>
                    <a:pt x="1676" y="2447"/>
                  </a:lnTo>
                  <a:cubicBezTo>
                    <a:pt x="1705" y="2467"/>
                    <a:pt x="1725" y="2467"/>
                    <a:pt x="1756" y="2467"/>
                  </a:cubicBezTo>
                  <a:cubicBezTo>
                    <a:pt x="1776" y="2467"/>
                    <a:pt x="1805" y="2467"/>
                    <a:pt x="1826" y="2447"/>
                  </a:cubicBezTo>
                  <a:lnTo>
                    <a:pt x="2618" y="1906"/>
                  </a:lnTo>
                  <a:lnTo>
                    <a:pt x="3420" y="1354"/>
                  </a:lnTo>
                  <a:cubicBezTo>
                    <a:pt x="3500" y="1304"/>
                    <a:pt x="3500" y="1164"/>
                    <a:pt x="3420" y="1113"/>
                  </a:cubicBezTo>
                  <a:lnTo>
                    <a:pt x="2618" y="562"/>
                  </a:lnTo>
                  <a:lnTo>
                    <a:pt x="1826" y="21"/>
                  </a:lnTo>
                  <a:cubicBezTo>
                    <a:pt x="1805" y="1"/>
                    <a:pt x="1776" y="1"/>
                    <a:pt x="17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" name="Google Shape;181;p8">
              <a:extLst>
                <a:ext uri="{FF2B5EF4-FFF2-40B4-BE49-F238E27FC236}">
                  <a16:creationId xmlns:a16="http://schemas.microsoft.com/office/drawing/2014/main" id="{7EACC9A2-41A0-8BE4-6CE0-BDA748AF5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940" y="962830"/>
              <a:ext cx="516200" cy="365039"/>
            </a:xfrm>
            <a:custGeom>
              <a:avLst/>
              <a:gdLst>
                <a:gd name="T0" fmla="*/ 1204 w 2397"/>
                <a:gd name="T1" fmla="*/ 1 h 1695"/>
                <a:gd name="T2" fmla="*/ 1144 w 2397"/>
                <a:gd name="T3" fmla="*/ 10 h 1695"/>
                <a:gd name="T4" fmla="*/ 602 w 2397"/>
                <a:gd name="T5" fmla="*/ 391 h 1695"/>
                <a:gd name="T6" fmla="*/ 50 w 2397"/>
                <a:gd name="T7" fmla="*/ 763 h 1695"/>
                <a:gd name="T8" fmla="*/ 50 w 2397"/>
                <a:gd name="T9" fmla="*/ 933 h 1695"/>
                <a:gd name="T10" fmla="*/ 602 w 2397"/>
                <a:gd name="T11" fmla="*/ 1304 h 1695"/>
                <a:gd name="T12" fmla="*/ 1144 w 2397"/>
                <a:gd name="T13" fmla="*/ 1685 h 1695"/>
                <a:gd name="T14" fmla="*/ 1204 w 2397"/>
                <a:gd name="T15" fmla="*/ 1695 h 1695"/>
                <a:gd name="T16" fmla="*/ 1253 w 2397"/>
                <a:gd name="T17" fmla="*/ 1685 h 1695"/>
                <a:gd name="T18" fmla="*/ 1795 w 2397"/>
                <a:gd name="T19" fmla="*/ 1304 h 1695"/>
                <a:gd name="T20" fmla="*/ 2347 w 2397"/>
                <a:gd name="T21" fmla="*/ 933 h 1695"/>
                <a:gd name="T22" fmla="*/ 2347 w 2397"/>
                <a:gd name="T23" fmla="*/ 763 h 1695"/>
                <a:gd name="T24" fmla="*/ 1795 w 2397"/>
                <a:gd name="T25" fmla="*/ 391 h 1695"/>
                <a:gd name="T26" fmla="*/ 1253 w 2397"/>
                <a:gd name="T27" fmla="*/ 10 h 1695"/>
                <a:gd name="T28" fmla="*/ 1204 w 239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97" h="1695" extrusionOk="0">
                  <a:moveTo>
                    <a:pt x="1204" y="1"/>
                  </a:moveTo>
                  <a:cubicBezTo>
                    <a:pt x="1184" y="1"/>
                    <a:pt x="1164" y="1"/>
                    <a:pt x="1144" y="10"/>
                  </a:cubicBezTo>
                  <a:lnTo>
                    <a:pt x="602" y="391"/>
                  </a:lnTo>
                  <a:lnTo>
                    <a:pt x="50" y="763"/>
                  </a:lnTo>
                  <a:cubicBezTo>
                    <a:pt x="1" y="803"/>
                    <a:pt x="1" y="892"/>
                    <a:pt x="50" y="933"/>
                  </a:cubicBezTo>
                  <a:lnTo>
                    <a:pt x="602" y="1304"/>
                  </a:lnTo>
                  <a:lnTo>
                    <a:pt x="1144" y="1685"/>
                  </a:lnTo>
                  <a:cubicBezTo>
                    <a:pt x="1164" y="1695"/>
                    <a:pt x="1184" y="1695"/>
                    <a:pt x="1204" y="1695"/>
                  </a:cubicBezTo>
                  <a:cubicBezTo>
                    <a:pt x="1213" y="1695"/>
                    <a:pt x="1233" y="1695"/>
                    <a:pt x="1253" y="1685"/>
                  </a:cubicBezTo>
                  <a:lnTo>
                    <a:pt x="1795" y="1304"/>
                  </a:lnTo>
                  <a:lnTo>
                    <a:pt x="2347" y="933"/>
                  </a:lnTo>
                  <a:cubicBezTo>
                    <a:pt x="2396" y="892"/>
                    <a:pt x="2396" y="803"/>
                    <a:pt x="2347" y="763"/>
                  </a:cubicBezTo>
                  <a:lnTo>
                    <a:pt x="1795" y="391"/>
                  </a:lnTo>
                  <a:lnTo>
                    <a:pt x="1253" y="10"/>
                  </a:lnTo>
                  <a:cubicBezTo>
                    <a:pt x="1233" y="1"/>
                    <a:pt x="1213" y="1"/>
                    <a:pt x="1204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1" name="Google Shape;182;p8">
              <a:extLst>
                <a:ext uri="{FF2B5EF4-FFF2-40B4-BE49-F238E27FC236}">
                  <a16:creationId xmlns:a16="http://schemas.microsoft.com/office/drawing/2014/main" id="{EEB3A968-39D9-FFF1-B1BD-DFA8FA4D3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6216" y="1044885"/>
              <a:ext cx="261653" cy="184566"/>
            </a:xfrm>
            <a:custGeom>
              <a:avLst/>
              <a:gdLst>
                <a:gd name="T0" fmla="*/ 613 w 1215"/>
                <a:gd name="T1" fmla="*/ 1 h 857"/>
                <a:gd name="T2" fmla="*/ 582 w 1215"/>
                <a:gd name="T3" fmla="*/ 10 h 857"/>
                <a:gd name="T4" fmla="*/ 302 w 1215"/>
                <a:gd name="T5" fmla="*/ 201 h 857"/>
                <a:gd name="T6" fmla="*/ 31 w 1215"/>
                <a:gd name="T7" fmla="*/ 391 h 857"/>
                <a:gd name="T8" fmla="*/ 31 w 1215"/>
                <a:gd name="T9" fmla="*/ 471 h 857"/>
                <a:gd name="T10" fmla="*/ 302 w 1215"/>
                <a:gd name="T11" fmla="*/ 662 h 857"/>
                <a:gd name="T12" fmla="*/ 582 w 1215"/>
                <a:gd name="T13" fmla="*/ 852 h 857"/>
                <a:gd name="T14" fmla="*/ 603 w 1215"/>
                <a:gd name="T15" fmla="*/ 857 h 857"/>
                <a:gd name="T16" fmla="*/ 613 w 1215"/>
                <a:gd name="T17" fmla="*/ 852 h 857"/>
                <a:gd name="T18" fmla="*/ 616 w 1215"/>
                <a:gd name="T19" fmla="*/ 857 h 857"/>
                <a:gd name="T20" fmla="*/ 633 w 1215"/>
                <a:gd name="T21" fmla="*/ 852 h 857"/>
                <a:gd name="T22" fmla="*/ 914 w 1215"/>
                <a:gd name="T23" fmla="*/ 662 h 857"/>
                <a:gd name="T24" fmla="*/ 1184 w 1215"/>
                <a:gd name="T25" fmla="*/ 471 h 857"/>
                <a:gd name="T26" fmla="*/ 1184 w 1215"/>
                <a:gd name="T27" fmla="*/ 391 h 857"/>
                <a:gd name="T28" fmla="*/ 914 w 1215"/>
                <a:gd name="T29" fmla="*/ 201 h 857"/>
                <a:gd name="T30" fmla="*/ 633 w 1215"/>
                <a:gd name="T31" fmla="*/ 10 h 857"/>
                <a:gd name="T32" fmla="*/ 613 w 1215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15" h="857" extrusionOk="0">
                  <a:moveTo>
                    <a:pt x="613" y="1"/>
                  </a:moveTo>
                  <a:cubicBezTo>
                    <a:pt x="602" y="1"/>
                    <a:pt x="593" y="1"/>
                    <a:pt x="582" y="10"/>
                  </a:cubicBezTo>
                  <a:lnTo>
                    <a:pt x="302" y="201"/>
                  </a:lnTo>
                  <a:lnTo>
                    <a:pt x="31" y="391"/>
                  </a:lnTo>
                  <a:cubicBezTo>
                    <a:pt x="1" y="411"/>
                    <a:pt x="1" y="451"/>
                    <a:pt x="31" y="471"/>
                  </a:cubicBezTo>
                  <a:lnTo>
                    <a:pt x="302" y="662"/>
                  </a:lnTo>
                  <a:lnTo>
                    <a:pt x="582" y="852"/>
                  </a:lnTo>
                  <a:cubicBezTo>
                    <a:pt x="589" y="852"/>
                    <a:pt x="596" y="857"/>
                    <a:pt x="603" y="857"/>
                  </a:cubicBezTo>
                  <a:cubicBezTo>
                    <a:pt x="606" y="857"/>
                    <a:pt x="609" y="856"/>
                    <a:pt x="613" y="852"/>
                  </a:cubicBezTo>
                  <a:cubicBezTo>
                    <a:pt x="613" y="856"/>
                    <a:pt x="614" y="857"/>
                    <a:pt x="616" y="857"/>
                  </a:cubicBezTo>
                  <a:cubicBezTo>
                    <a:pt x="619" y="857"/>
                    <a:pt x="626" y="852"/>
                    <a:pt x="633" y="852"/>
                  </a:cubicBezTo>
                  <a:lnTo>
                    <a:pt x="914" y="662"/>
                  </a:lnTo>
                  <a:lnTo>
                    <a:pt x="1184" y="471"/>
                  </a:lnTo>
                  <a:cubicBezTo>
                    <a:pt x="1214" y="451"/>
                    <a:pt x="1214" y="411"/>
                    <a:pt x="1184" y="391"/>
                  </a:cubicBezTo>
                  <a:lnTo>
                    <a:pt x="914" y="201"/>
                  </a:lnTo>
                  <a:lnTo>
                    <a:pt x="633" y="10"/>
                  </a:lnTo>
                  <a:cubicBezTo>
                    <a:pt x="622" y="1"/>
                    <a:pt x="613" y="1"/>
                    <a:pt x="613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152" name="Google Shape;152;p8"/>
          <p:cNvSpPr txBox="1">
            <a:spLocks noGrp="1"/>
          </p:cNvSpPr>
          <p:nvPr>
            <p:ph type="title"/>
          </p:nvPr>
        </p:nvSpPr>
        <p:spPr>
          <a:xfrm>
            <a:off x="953467" y="1199564"/>
            <a:ext cx="7136400" cy="2759200"/>
          </a:xfrm>
          <a:prstGeom prst="rect">
            <a:avLst/>
          </a:prstGeom>
        </p:spPr>
        <p:txBody>
          <a:bodyPr spcFirstLastPara="1" anchor="ctr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6000"/>
              <a:buNone/>
              <a:defRPr sz="8666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4190780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99;p10">
            <a:extLst>
              <a:ext uri="{FF2B5EF4-FFF2-40B4-BE49-F238E27FC236}">
                <a16:creationId xmlns:a16="http://schemas.microsoft.com/office/drawing/2014/main" id="{94C63C94-4612-2F68-787C-BB44AA480B96}"/>
              </a:ext>
            </a:extLst>
          </p:cNvPr>
          <p:cNvSpPr>
            <a:spLocks/>
          </p:cNvSpPr>
          <p:nvPr/>
        </p:nvSpPr>
        <p:spPr bwMode="auto">
          <a:xfrm>
            <a:off x="10258425" y="390525"/>
            <a:ext cx="414338" cy="203200"/>
          </a:xfrm>
          <a:custGeom>
            <a:avLst/>
            <a:gdLst>
              <a:gd name="T0" fmla="*/ 1737 w 2339"/>
              <a:gd name="T1" fmla="*/ 0 h 1148"/>
              <a:gd name="T2" fmla="*/ 1601 w 2339"/>
              <a:gd name="T3" fmla="*/ 34 h 1148"/>
              <a:gd name="T4" fmla="*/ 1200 w 2339"/>
              <a:gd name="T5" fmla="*/ 806 h 1148"/>
              <a:gd name="T6" fmla="*/ 1176 w 2339"/>
              <a:gd name="T7" fmla="*/ 809 h 1148"/>
              <a:gd name="T8" fmla="*/ 1019 w 2339"/>
              <a:gd name="T9" fmla="*/ 586 h 1148"/>
              <a:gd name="T10" fmla="*/ 689 w 2339"/>
              <a:gd name="T11" fmla="*/ 54 h 1148"/>
              <a:gd name="T12" fmla="*/ 636 w 2339"/>
              <a:gd name="T13" fmla="*/ 49 h 1148"/>
              <a:gd name="T14" fmla="*/ 57 w 2339"/>
              <a:gd name="T15" fmla="*/ 455 h 1148"/>
              <a:gd name="T16" fmla="*/ 99 w 2339"/>
              <a:gd name="T17" fmla="*/ 476 h 1148"/>
              <a:gd name="T18" fmla="*/ 568 w 2339"/>
              <a:gd name="T19" fmla="*/ 253 h 1148"/>
              <a:gd name="T20" fmla="*/ 678 w 2339"/>
              <a:gd name="T21" fmla="*/ 285 h 1148"/>
              <a:gd name="T22" fmla="*/ 1170 w 2339"/>
              <a:gd name="T23" fmla="*/ 1148 h 1148"/>
              <a:gd name="T24" fmla="*/ 1180 w 2339"/>
              <a:gd name="T25" fmla="*/ 1147 h 1148"/>
              <a:gd name="T26" fmla="*/ 1691 w 2339"/>
              <a:gd name="T27" fmla="*/ 305 h 1148"/>
              <a:gd name="T28" fmla="*/ 1855 w 2339"/>
              <a:gd name="T29" fmla="*/ 252 h 1148"/>
              <a:gd name="T30" fmla="*/ 2268 w 2339"/>
              <a:gd name="T31" fmla="*/ 455 h 1148"/>
              <a:gd name="T32" fmla="*/ 2313 w 2339"/>
              <a:gd name="T33" fmla="*/ 415 h 1148"/>
              <a:gd name="T34" fmla="*/ 1737 w 2339"/>
              <a:gd name="T35" fmla="*/ 0 h 1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339" h="1148" extrusionOk="0">
                <a:moveTo>
                  <a:pt x="1737" y="0"/>
                </a:moveTo>
                <a:cubicBezTo>
                  <a:pt x="1689" y="0"/>
                  <a:pt x="1643" y="11"/>
                  <a:pt x="1601" y="34"/>
                </a:cubicBezTo>
                <a:cubicBezTo>
                  <a:pt x="1310" y="205"/>
                  <a:pt x="1280" y="786"/>
                  <a:pt x="1200" y="806"/>
                </a:cubicBezTo>
                <a:cubicBezTo>
                  <a:pt x="1191" y="808"/>
                  <a:pt x="1183" y="809"/>
                  <a:pt x="1176" y="809"/>
                </a:cubicBezTo>
                <a:cubicBezTo>
                  <a:pt x="1104" y="809"/>
                  <a:pt x="1074" y="722"/>
                  <a:pt x="1019" y="586"/>
                </a:cubicBezTo>
                <a:cubicBezTo>
                  <a:pt x="959" y="425"/>
                  <a:pt x="959" y="105"/>
                  <a:pt x="689" y="54"/>
                </a:cubicBezTo>
                <a:cubicBezTo>
                  <a:pt x="672" y="51"/>
                  <a:pt x="654" y="49"/>
                  <a:pt x="636" y="49"/>
                </a:cubicBezTo>
                <a:cubicBezTo>
                  <a:pt x="367" y="49"/>
                  <a:pt x="0" y="380"/>
                  <a:pt x="57" y="455"/>
                </a:cubicBezTo>
                <a:cubicBezTo>
                  <a:pt x="68" y="470"/>
                  <a:pt x="82" y="476"/>
                  <a:pt x="99" y="476"/>
                </a:cubicBezTo>
                <a:cubicBezTo>
                  <a:pt x="197" y="476"/>
                  <a:pt x="386" y="253"/>
                  <a:pt x="568" y="253"/>
                </a:cubicBezTo>
                <a:cubicBezTo>
                  <a:pt x="605" y="253"/>
                  <a:pt x="642" y="263"/>
                  <a:pt x="678" y="285"/>
                </a:cubicBezTo>
                <a:cubicBezTo>
                  <a:pt x="926" y="433"/>
                  <a:pt x="939" y="1148"/>
                  <a:pt x="1170" y="1148"/>
                </a:cubicBezTo>
                <a:cubicBezTo>
                  <a:pt x="1173" y="1148"/>
                  <a:pt x="1176" y="1148"/>
                  <a:pt x="1180" y="1147"/>
                </a:cubicBezTo>
                <a:cubicBezTo>
                  <a:pt x="1420" y="1127"/>
                  <a:pt x="1370" y="515"/>
                  <a:pt x="1691" y="305"/>
                </a:cubicBezTo>
                <a:cubicBezTo>
                  <a:pt x="1749" y="267"/>
                  <a:pt x="1804" y="252"/>
                  <a:pt x="1855" y="252"/>
                </a:cubicBezTo>
                <a:cubicBezTo>
                  <a:pt x="2045" y="252"/>
                  <a:pt x="2189" y="455"/>
                  <a:pt x="2268" y="455"/>
                </a:cubicBezTo>
                <a:cubicBezTo>
                  <a:pt x="2287" y="455"/>
                  <a:pt x="2302" y="443"/>
                  <a:pt x="2313" y="415"/>
                </a:cubicBezTo>
                <a:cubicBezTo>
                  <a:pt x="2338" y="347"/>
                  <a:pt x="2013" y="0"/>
                  <a:pt x="1737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3" name="Google Shape;200;p10">
            <a:extLst>
              <a:ext uri="{FF2B5EF4-FFF2-40B4-BE49-F238E27FC236}">
                <a16:creationId xmlns:a16="http://schemas.microsoft.com/office/drawing/2014/main" id="{FEA7D9D8-36BD-03B1-4FCF-761676B0E6F3}"/>
              </a:ext>
            </a:extLst>
          </p:cNvPr>
          <p:cNvSpPr>
            <a:spLocks/>
          </p:cNvSpPr>
          <p:nvPr/>
        </p:nvSpPr>
        <p:spPr bwMode="auto">
          <a:xfrm>
            <a:off x="11237913" y="1108075"/>
            <a:ext cx="750887" cy="369888"/>
          </a:xfrm>
          <a:custGeom>
            <a:avLst/>
            <a:gdLst>
              <a:gd name="T0" fmla="*/ 3157 w 4240"/>
              <a:gd name="T1" fmla="*/ 0 h 2091"/>
              <a:gd name="T2" fmla="*/ 2902 w 4240"/>
              <a:gd name="T3" fmla="*/ 64 h 2091"/>
              <a:gd name="T4" fmla="*/ 2180 w 4240"/>
              <a:gd name="T5" fmla="*/ 1468 h 2091"/>
              <a:gd name="T6" fmla="*/ 2142 w 4240"/>
              <a:gd name="T7" fmla="*/ 1471 h 2091"/>
              <a:gd name="T8" fmla="*/ 1849 w 4240"/>
              <a:gd name="T9" fmla="*/ 1057 h 2091"/>
              <a:gd name="T10" fmla="*/ 1248 w 4240"/>
              <a:gd name="T11" fmla="*/ 94 h 2091"/>
              <a:gd name="T12" fmla="*/ 1161 w 4240"/>
              <a:gd name="T13" fmla="*/ 88 h 2091"/>
              <a:gd name="T14" fmla="*/ 105 w 4240"/>
              <a:gd name="T15" fmla="*/ 836 h 2091"/>
              <a:gd name="T16" fmla="*/ 176 w 4240"/>
              <a:gd name="T17" fmla="*/ 875 h 2091"/>
              <a:gd name="T18" fmla="*/ 1037 w 4240"/>
              <a:gd name="T19" fmla="*/ 459 h 2091"/>
              <a:gd name="T20" fmla="*/ 1238 w 4240"/>
              <a:gd name="T21" fmla="*/ 515 h 2091"/>
              <a:gd name="T22" fmla="*/ 2122 w 4240"/>
              <a:gd name="T23" fmla="*/ 2090 h 2091"/>
              <a:gd name="T24" fmla="*/ 2140 w 4240"/>
              <a:gd name="T25" fmla="*/ 2089 h 2091"/>
              <a:gd name="T26" fmla="*/ 3083 w 4240"/>
              <a:gd name="T27" fmla="*/ 556 h 2091"/>
              <a:gd name="T28" fmla="*/ 3384 w 4240"/>
              <a:gd name="T29" fmla="*/ 456 h 2091"/>
              <a:gd name="T30" fmla="*/ 4126 w 4240"/>
              <a:gd name="T31" fmla="*/ 820 h 2091"/>
              <a:gd name="T32" fmla="*/ 4206 w 4240"/>
              <a:gd name="T33" fmla="*/ 746 h 2091"/>
              <a:gd name="T34" fmla="*/ 3157 w 4240"/>
              <a:gd name="T35" fmla="*/ 0 h 20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240" h="2091" extrusionOk="0">
                <a:moveTo>
                  <a:pt x="3157" y="0"/>
                </a:moveTo>
                <a:cubicBezTo>
                  <a:pt x="3069" y="0"/>
                  <a:pt x="2983" y="19"/>
                  <a:pt x="2902" y="64"/>
                </a:cubicBezTo>
                <a:cubicBezTo>
                  <a:pt x="2370" y="365"/>
                  <a:pt x="2330" y="1438"/>
                  <a:pt x="2180" y="1468"/>
                </a:cubicBezTo>
                <a:cubicBezTo>
                  <a:pt x="2167" y="1470"/>
                  <a:pt x="2154" y="1471"/>
                  <a:pt x="2142" y="1471"/>
                </a:cubicBezTo>
                <a:cubicBezTo>
                  <a:pt x="2009" y="1471"/>
                  <a:pt x="1950" y="1323"/>
                  <a:pt x="1849" y="1057"/>
                </a:cubicBezTo>
                <a:cubicBezTo>
                  <a:pt x="1739" y="776"/>
                  <a:pt x="1739" y="184"/>
                  <a:pt x="1248" y="94"/>
                </a:cubicBezTo>
                <a:cubicBezTo>
                  <a:pt x="1219" y="90"/>
                  <a:pt x="1191" y="88"/>
                  <a:pt x="1161" y="88"/>
                </a:cubicBezTo>
                <a:cubicBezTo>
                  <a:pt x="665" y="88"/>
                  <a:pt x="1" y="694"/>
                  <a:pt x="105" y="836"/>
                </a:cubicBezTo>
                <a:cubicBezTo>
                  <a:pt x="123" y="863"/>
                  <a:pt x="147" y="875"/>
                  <a:pt x="176" y="875"/>
                </a:cubicBezTo>
                <a:cubicBezTo>
                  <a:pt x="349" y="875"/>
                  <a:pt x="696" y="459"/>
                  <a:pt x="1037" y="459"/>
                </a:cubicBezTo>
                <a:cubicBezTo>
                  <a:pt x="1104" y="459"/>
                  <a:pt x="1172" y="476"/>
                  <a:pt x="1238" y="515"/>
                </a:cubicBezTo>
                <a:cubicBezTo>
                  <a:pt x="1682" y="782"/>
                  <a:pt x="1708" y="2090"/>
                  <a:pt x="2122" y="2090"/>
                </a:cubicBezTo>
                <a:cubicBezTo>
                  <a:pt x="2128" y="2090"/>
                  <a:pt x="2134" y="2090"/>
                  <a:pt x="2140" y="2089"/>
                </a:cubicBezTo>
                <a:cubicBezTo>
                  <a:pt x="2581" y="2049"/>
                  <a:pt x="2491" y="937"/>
                  <a:pt x="3083" y="556"/>
                </a:cubicBezTo>
                <a:cubicBezTo>
                  <a:pt x="3189" y="484"/>
                  <a:pt x="3290" y="456"/>
                  <a:pt x="3384" y="456"/>
                </a:cubicBezTo>
                <a:cubicBezTo>
                  <a:pt x="3726" y="456"/>
                  <a:pt x="3986" y="820"/>
                  <a:pt x="4126" y="820"/>
                </a:cubicBezTo>
                <a:cubicBezTo>
                  <a:pt x="4160" y="820"/>
                  <a:pt x="4186" y="798"/>
                  <a:pt x="4206" y="746"/>
                </a:cubicBezTo>
                <a:cubicBezTo>
                  <a:pt x="4240" y="635"/>
                  <a:pt x="3663" y="0"/>
                  <a:pt x="3157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4" name="Google Shape;201;p10">
            <a:extLst>
              <a:ext uri="{FF2B5EF4-FFF2-40B4-BE49-F238E27FC236}">
                <a16:creationId xmlns:a16="http://schemas.microsoft.com/office/drawing/2014/main" id="{863871F3-2E7C-38A9-F6B0-90648B4AB568}"/>
              </a:ext>
            </a:extLst>
          </p:cNvPr>
          <p:cNvSpPr>
            <a:spLocks/>
          </p:cNvSpPr>
          <p:nvPr/>
        </p:nvSpPr>
        <p:spPr bwMode="auto">
          <a:xfrm>
            <a:off x="11504613" y="304800"/>
            <a:ext cx="458787" cy="225425"/>
          </a:xfrm>
          <a:custGeom>
            <a:avLst/>
            <a:gdLst>
              <a:gd name="T0" fmla="*/ 1930 w 2588"/>
              <a:gd name="T1" fmla="*/ 1 h 1277"/>
              <a:gd name="T2" fmla="*/ 1770 w 2588"/>
              <a:gd name="T3" fmla="*/ 42 h 1277"/>
              <a:gd name="T4" fmla="*/ 1329 w 2588"/>
              <a:gd name="T5" fmla="*/ 895 h 1277"/>
              <a:gd name="T6" fmla="*/ 1305 w 2588"/>
              <a:gd name="T7" fmla="*/ 897 h 1277"/>
              <a:gd name="T8" fmla="*/ 1128 w 2588"/>
              <a:gd name="T9" fmla="*/ 644 h 1277"/>
              <a:gd name="T10" fmla="*/ 758 w 2588"/>
              <a:gd name="T11" fmla="*/ 62 h 1277"/>
              <a:gd name="T12" fmla="*/ 695 w 2588"/>
              <a:gd name="T13" fmla="*/ 56 h 1277"/>
              <a:gd name="T14" fmla="*/ 66 w 2588"/>
              <a:gd name="T15" fmla="*/ 514 h 1277"/>
              <a:gd name="T16" fmla="*/ 107 w 2588"/>
              <a:gd name="T17" fmla="*/ 535 h 1277"/>
              <a:gd name="T18" fmla="*/ 625 w 2588"/>
              <a:gd name="T19" fmla="*/ 277 h 1277"/>
              <a:gd name="T20" fmla="*/ 747 w 2588"/>
              <a:gd name="T21" fmla="*/ 313 h 1277"/>
              <a:gd name="T22" fmla="*/ 1299 w 2588"/>
              <a:gd name="T23" fmla="*/ 1276 h 1277"/>
              <a:gd name="T24" fmla="*/ 1309 w 2588"/>
              <a:gd name="T25" fmla="*/ 1276 h 1277"/>
              <a:gd name="T26" fmla="*/ 1881 w 2588"/>
              <a:gd name="T27" fmla="*/ 333 h 1277"/>
              <a:gd name="T28" fmla="*/ 2060 w 2588"/>
              <a:gd name="T29" fmla="*/ 276 h 1277"/>
              <a:gd name="T30" fmla="*/ 2515 w 2588"/>
              <a:gd name="T31" fmla="*/ 498 h 1277"/>
              <a:gd name="T32" fmla="*/ 2563 w 2588"/>
              <a:gd name="T33" fmla="*/ 454 h 1277"/>
              <a:gd name="T34" fmla="*/ 1930 w 2588"/>
              <a:gd name="T35" fmla="*/ 1 h 12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88" h="1277" extrusionOk="0">
                <a:moveTo>
                  <a:pt x="1930" y="1"/>
                </a:moveTo>
                <a:cubicBezTo>
                  <a:pt x="1875" y="1"/>
                  <a:pt x="1821" y="13"/>
                  <a:pt x="1770" y="42"/>
                </a:cubicBezTo>
                <a:cubicBezTo>
                  <a:pt x="1449" y="223"/>
                  <a:pt x="1420" y="875"/>
                  <a:pt x="1329" y="895"/>
                </a:cubicBezTo>
                <a:cubicBezTo>
                  <a:pt x="1321" y="896"/>
                  <a:pt x="1313" y="897"/>
                  <a:pt x="1305" y="897"/>
                </a:cubicBezTo>
                <a:cubicBezTo>
                  <a:pt x="1223" y="897"/>
                  <a:pt x="1193" y="800"/>
                  <a:pt x="1128" y="644"/>
                </a:cubicBezTo>
                <a:cubicBezTo>
                  <a:pt x="1059" y="474"/>
                  <a:pt x="1059" y="113"/>
                  <a:pt x="758" y="62"/>
                </a:cubicBezTo>
                <a:cubicBezTo>
                  <a:pt x="738" y="58"/>
                  <a:pt x="717" y="56"/>
                  <a:pt x="695" y="56"/>
                </a:cubicBezTo>
                <a:cubicBezTo>
                  <a:pt x="397" y="56"/>
                  <a:pt x="1" y="420"/>
                  <a:pt x="66" y="514"/>
                </a:cubicBezTo>
                <a:cubicBezTo>
                  <a:pt x="76" y="529"/>
                  <a:pt x="90" y="535"/>
                  <a:pt x="107" y="535"/>
                </a:cubicBezTo>
                <a:cubicBezTo>
                  <a:pt x="210" y="535"/>
                  <a:pt x="420" y="277"/>
                  <a:pt x="625" y="277"/>
                </a:cubicBezTo>
                <a:cubicBezTo>
                  <a:pt x="666" y="277"/>
                  <a:pt x="707" y="288"/>
                  <a:pt x="747" y="313"/>
                </a:cubicBezTo>
                <a:cubicBezTo>
                  <a:pt x="1025" y="472"/>
                  <a:pt x="1038" y="1276"/>
                  <a:pt x="1299" y="1276"/>
                </a:cubicBezTo>
                <a:cubicBezTo>
                  <a:pt x="1302" y="1276"/>
                  <a:pt x="1306" y="1276"/>
                  <a:pt x="1309" y="1276"/>
                </a:cubicBezTo>
                <a:cubicBezTo>
                  <a:pt x="1580" y="1245"/>
                  <a:pt x="1520" y="574"/>
                  <a:pt x="1881" y="333"/>
                </a:cubicBezTo>
                <a:cubicBezTo>
                  <a:pt x="1944" y="292"/>
                  <a:pt x="2003" y="276"/>
                  <a:pt x="2060" y="276"/>
                </a:cubicBezTo>
                <a:cubicBezTo>
                  <a:pt x="2268" y="276"/>
                  <a:pt x="2430" y="498"/>
                  <a:pt x="2515" y="498"/>
                </a:cubicBezTo>
                <a:cubicBezTo>
                  <a:pt x="2535" y="498"/>
                  <a:pt x="2551" y="485"/>
                  <a:pt x="2563" y="454"/>
                </a:cubicBezTo>
                <a:cubicBezTo>
                  <a:pt x="2588" y="386"/>
                  <a:pt x="2239" y="1"/>
                  <a:pt x="193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5" name="Google Shape;202;p10">
            <a:extLst>
              <a:ext uri="{FF2B5EF4-FFF2-40B4-BE49-F238E27FC236}">
                <a16:creationId xmlns:a16="http://schemas.microsoft.com/office/drawing/2014/main" id="{C7EDEBD0-291C-F8ED-2457-BD58CFEF616E}"/>
              </a:ext>
            </a:extLst>
          </p:cNvPr>
          <p:cNvSpPr>
            <a:spLocks/>
          </p:cNvSpPr>
          <p:nvPr/>
        </p:nvSpPr>
        <p:spPr bwMode="auto">
          <a:xfrm flipH="1">
            <a:off x="11237913" y="1936750"/>
            <a:ext cx="1538287" cy="474663"/>
          </a:xfrm>
          <a:custGeom>
            <a:avLst/>
            <a:gdLst>
              <a:gd name="T0" fmla="*/ 4172 w 8383"/>
              <a:gd name="T1" fmla="*/ 0 h 2588"/>
              <a:gd name="T2" fmla="*/ 2888 w 8383"/>
              <a:gd name="T3" fmla="*/ 1243 h 2588"/>
              <a:gd name="T4" fmla="*/ 1966 w 8383"/>
              <a:gd name="T5" fmla="*/ 592 h 2588"/>
              <a:gd name="T6" fmla="*/ 1919 w 8383"/>
              <a:gd name="T7" fmla="*/ 591 h 2588"/>
              <a:gd name="T8" fmla="*/ 1093 w 8383"/>
              <a:gd name="T9" fmla="*/ 983 h 2588"/>
              <a:gd name="T10" fmla="*/ 873 w 8383"/>
              <a:gd name="T11" fmla="*/ 1905 h 2588"/>
              <a:gd name="T12" fmla="*/ 517 w 8383"/>
              <a:gd name="T13" fmla="*/ 1758 h 2588"/>
              <a:gd name="T14" fmla="*/ 81 w 8383"/>
              <a:gd name="T15" fmla="*/ 2076 h 2588"/>
              <a:gd name="T16" fmla="*/ 241 w 8383"/>
              <a:gd name="T17" fmla="*/ 2567 h 2588"/>
              <a:gd name="T18" fmla="*/ 468 w 8383"/>
              <a:gd name="T19" fmla="*/ 2587 h 2588"/>
              <a:gd name="T20" fmla="*/ 1113 w 8383"/>
              <a:gd name="T21" fmla="*/ 2547 h 2588"/>
              <a:gd name="T22" fmla="*/ 2720 w 8383"/>
              <a:gd name="T23" fmla="*/ 2532 h 2588"/>
              <a:gd name="T24" fmla="*/ 7781 w 8383"/>
              <a:gd name="T25" fmla="*/ 2587 h 2588"/>
              <a:gd name="T26" fmla="*/ 7862 w 8383"/>
              <a:gd name="T27" fmla="*/ 2587 h 2588"/>
              <a:gd name="T28" fmla="*/ 8272 w 8383"/>
              <a:gd name="T29" fmla="*/ 2527 h 2588"/>
              <a:gd name="T30" fmla="*/ 8252 w 8383"/>
              <a:gd name="T31" fmla="*/ 1925 h 2588"/>
              <a:gd name="T32" fmla="*/ 7508 w 8383"/>
              <a:gd name="T33" fmla="*/ 1525 h 2588"/>
              <a:gd name="T34" fmla="*/ 6939 w 8383"/>
              <a:gd name="T35" fmla="*/ 1745 h 2588"/>
              <a:gd name="T36" fmla="*/ 6357 w 8383"/>
              <a:gd name="T37" fmla="*/ 963 h 2588"/>
              <a:gd name="T38" fmla="*/ 6148 w 8383"/>
              <a:gd name="T39" fmla="*/ 940 h 2588"/>
              <a:gd name="T40" fmla="*/ 5455 w 8383"/>
              <a:gd name="T41" fmla="*/ 1234 h 2588"/>
              <a:gd name="T42" fmla="*/ 4172 w 8383"/>
              <a:gd name="T43" fmla="*/ 0 h 2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383" h="2588" extrusionOk="0">
                <a:moveTo>
                  <a:pt x="4172" y="0"/>
                </a:moveTo>
                <a:cubicBezTo>
                  <a:pt x="3510" y="0"/>
                  <a:pt x="2908" y="582"/>
                  <a:pt x="2888" y="1243"/>
                </a:cubicBezTo>
                <a:cubicBezTo>
                  <a:pt x="2697" y="873"/>
                  <a:pt x="2327" y="612"/>
                  <a:pt x="1966" y="592"/>
                </a:cubicBezTo>
                <a:cubicBezTo>
                  <a:pt x="1950" y="592"/>
                  <a:pt x="1934" y="591"/>
                  <a:pt x="1919" y="591"/>
                </a:cubicBezTo>
                <a:cubicBezTo>
                  <a:pt x="1572" y="591"/>
                  <a:pt x="1314" y="705"/>
                  <a:pt x="1093" y="983"/>
                </a:cubicBezTo>
                <a:cubicBezTo>
                  <a:pt x="863" y="1274"/>
                  <a:pt x="783" y="1564"/>
                  <a:pt x="873" y="1905"/>
                </a:cubicBezTo>
                <a:cubicBezTo>
                  <a:pt x="788" y="1816"/>
                  <a:pt x="654" y="1758"/>
                  <a:pt x="517" y="1758"/>
                </a:cubicBezTo>
                <a:cubicBezTo>
                  <a:pt x="345" y="1758"/>
                  <a:pt x="170" y="1848"/>
                  <a:pt x="81" y="2076"/>
                </a:cubicBezTo>
                <a:cubicBezTo>
                  <a:pt x="1" y="2277"/>
                  <a:pt x="41" y="2507"/>
                  <a:pt x="241" y="2567"/>
                </a:cubicBezTo>
                <a:cubicBezTo>
                  <a:pt x="299" y="2581"/>
                  <a:pt x="379" y="2587"/>
                  <a:pt x="468" y="2587"/>
                </a:cubicBezTo>
                <a:cubicBezTo>
                  <a:pt x="687" y="2587"/>
                  <a:pt x="964" y="2554"/>
                  <a:pt x="1113" y="2547"/>
                </a:cubicBezTo>
                <a:cubicBezTo>
                  <a:pt x="1568" y="2536"/>
                  <a:pt x="2124" y="2532"/>
                  <a:pt x="2720" y="2532"/>
                </a:cubicBezTo>
                <a:cubicBezTo>
                  <a:pt x="4874" y="2532"/>
                  <a:pt x="7545" y="2587"/>
                  <a:pt x="7781" y="2587"/>
                </a:cubicBezTo>
                <a:cubicBezTo>
                  <a:pt x="7795" y="2587"/>
                  <a:pt x="7824" y="2587"/>
                  <a:pt x="7862" y="2587"/>
                </a:cubicBezTo>
                <a:cubicBezTo>
                  <a:pt x="7991" y="2587"/>
                  <a:pt x="8218" y="2581"/>
                  <a:pt x="8272" y="2527"/>
                </a:cubicBezTo>
                <a:cubicBezTo>
                  <a:pt x="8383" y="2406"/>
                  <a:pt x="8343" y="2056"/>
                  <a:pt x="8252" y="1925"/>
                </a:cubicBezTo>
                <a:cubicBezTo>
                  <a:pt x="8076" y="1667"/>
                  <a:pt x="7792" y="1525"/>
                  <a:pt x="7508" y="1525"/>
                </a:cubicBezTo>
                <a:cubicBezTo>
                  <a:pt x="7307" y="1525"/>
                  <a:pt x="7105" y="1595"/>
                  <a:pt x="6939" y="1745"/>
                </a:cubicBezTo>
                <a:cubicBezTo>
                  <a:pt x="7019" y="1434"/>
                  <a:pt x="6668" y="1033"/>
                  <a:pt x="6357" y="963"/>
                </a:cubicBezTo>
                <a:cubicBezTo>
                  <a:pt x="6287" y="947"/>
                  <a:pt x="6217" y="940"/>
                  <a:pt x="6148" y="940"/>
                </a:cubicBezTo>
                <a:cubicBezTo>
                  <a:pt x="5899" y="940"/>
                  <a:pt x="5659" y="1038"/>
                  <a:pt x="5455" y="1234"/>
                </a:cubicBezTo>
                <a:cubicBezTo>
                  <a:pt x="5435" y="582"/>
                  <a:pt x="4823" y="0"/>
                  <a:pt x="4172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6" name="Google Shape;203;p10">
            <a:extLst>
              <a:ext uri="{FF2B5EF4-FFF2-40B4-BE49-F238E27FC236}">
                <a16:creationId xmlns:a16="http://schemas.microsoft.com/office/drawing/2014/main" id="{DB93E6AF-4110-21FF-196A-15702300BD97}"/>
              </a:ext>
            </a:extLst>
          </p:cNvPr>
          <p:cNvSpPr>
            <a:spLocks/>
          </p:cNvSpPr>
          <p:nvPr/>
        </p:nvSpPr>
        <p:spPr bwMode="auto">
          <a:xfrm rot="19863827">
            <a:off x="76200" y="5522913"/>
            <a:ext cx="1271588" cy="1577975"/>
          </a:xfrm>
          <a:custGeom>
            <a:avLst/>
            <a:gdLst>
              <a:gd name="T0" fmla="*/ 4151 w 6388"/>
              <a:gd name="T1" fmla="*/ 12 h 7926"/>
              <a:gd name="T2" fmla="*/ 3309 w 6388"/>
              <a:gd name="T3" fmla="*/ 1335 h 7926"/>
              <a:gd name="T4" fmla="*/ 3119 w 6388"/>
              <a:gd name="T5" fmla="*/ 1385 h 7926"/>
              <a:gd name="T6" fmla="*/ 2918 w 6388"/>
              <a:gd name="T7" fmla="*/ 293 h 7926"/>
              <a:gd name="T8" fmla="*/ 2879 w 6388"/>
              <a:gd name="T9" fmla="*/ 166 h 7926"/>
              <a:gd name="T10" fmla="*/ 2567 w 6388"/>
              <a:gd name="T11" fmla="*/ 322 h 7926"/>
              <a:gd name="T12" fmla="*/ 2056 w 6388"/>
              <a:gd name="T13" fmla="*/ 2869 h 7926"/>
              <a:gd name="T14" fmla="*/ 1354 w 6388"/>
              <a:gd name="T15" fmla="*/ 2318 h 7926"/>
              <a:gd name="T16" fmla="*/ 1334 w 6388"/>
              <a:gd name="T17" fmla="*/ 2047 h 7926"/>
              <a:gd name="T18" fmla="*/ 1304 w 6388"/>
              <a:gd name="T19" fmla="*/ 2077 h 7926"/>
              <a:gd name="T20" fmla="*/ 1324 w 6388"/>
              <a:gd name="T21" fmla="*/ 1706 h 7926"/>
              <a:gd name="T22" fmla="*/ 602 w 6388"/>
              <a:gd name="T23" fmla="*/ 4072 h 7926"/>
              <a:gd name="T24" fmla="*/ 1003 w 6388"/>
              <a:gd name="T25" fmla="*/ 4834 h 7926"/>
              <a:gd name="T26" fmla="*/ 1193 w 6388"/>
              <a:gd name="T27" fmla="*/ 5141 h 7926"/>
              <a:gd name="T28" fmla="*/ 341 w 6388"/>
              <a:gd name="T29" fmla="*/ 4293 h 7926"/>
              <a:gd name="T30" fmla="*/ 492 w 6388"/>
              <a:gd name="T31" fmla="*/ 5757 h 7926"/>
              <a:gd name="T32" fmla="*/ 1522 w 6388"/>
              <a:gd name="T33" fmla="*/ 6671 h 7926"/>
              <a:gd name="T34" fmla="*/ 542 w 6388"/>
              <a:gd name="T35" fmla="*/ 6037 h 7926"/>
              <a:gd name="T36" fmla="*/ 1324 w 6388"/>
              <a:gd name="T37" fmla="*/ 7280 h 7926"/>
              <a:gd name="T38" fmla="*/ 2181 w 6388"/>
              <a:gd name="T39" fmla="*/ 7349 h 7926"/>
              <a:gd name="T40" fmla="*/ 3620 w 6388"/>
              <a:gd name="T41" fmla="*/ 7922 h 7926"/>
              <a:gd name="T42" fmla="*/ 4893 w 6388"/>
              <a:gd name="T43" fmla="*/ 7191 h 7926"/>
              <a:gd name="T44" fmla="*/ 4105 w 6388"/>
              <a:gd name="T45" fmla="*/ 7374 h 7926"/>
              <a:gd name="T46" fmla="*/ 3540 w 6388"/>
              <a:gd name="T47" fmla="*/ 7171 h 7926"/>
              <a:gd name="T48" fmla="*/ 3990 w 6388"/>
              <a:gd name="T49" fmla="*/ 7193 h 7926"/>
              <a:gd name="T50" fmla="*/ 5896 w 6388"/>
              <a:gd name="T51" fmla="*/ 5757 h 7926"/>
              <a:gd name="T52" fmla="*/ 5394 w 6388"/>
              <a:gd name="T53" fmla="*/ 6108 h 7926"/>
              <a:gd name="T54" fmla="*/ 4563 w 6388"/>
              <a:gd name="T55" fmla="*/ 5947 h 7926"/>
              <a:gd name="T56" fmla="*/ 4765 w 6388"/>
              <a:gd name="T57" fmla="*/ 5928 h 7926"/>
              <a:gd name="T58" fmla="*/ 6347 w 6388"/>
              <a:gd name="T59" fmla="*/ 3771 h 7926"/>
              <a:gd name="T60" fmla="*/ 6277 w 6388"/>
              <a:gd name="T61" fmla="*/ 2949 h 7926"/>
              <a:gd name="T62" fmla="*/ 5390 w 6388"/>
              <a:gd name="T63" fmla="*/ 3736 h 7926"/>
              <a:gd name="T64" fmla="*/ 5074 w 6388"/>
              <a:gd name="T65" fmla="*/ 3631 h 7926"/>
              <a:gd name="T66" fmla="*/ 6026 w 6388"/>
              <a:gd name="T67" fmla="*/ 2719 h 7926"/>
              <a:gd name="T68" fmla="*/ 5815 w 6388"/>
              <a:gd name="T69" fmla="*/ 1124 h 7926"/>
              <a:gd name="T70" fmla="*/ 5715 w 6388"/>
              <a:gd name="T71" fmla="*/ 1023 h 7926"/>
              <a:gd name="T72" fmla="*/ 4939 w 6388"/>
              <a:gd name="T73" fmla="*/ 1606 h 7926"/>
              <a:gd name="T74" fmla="*/ 5094 w 6388"/>
              <a:gd name="T75" fmla="*/ 1075 h 7926"/>
              <a:gd name="T76" fmla="*/ 4350 w 6388"/>
              <a:gd name="T77" fmla="*/ 64 h 7926"/>
              <a:gd name="T78" fmla="*/ 4174 w 6388"/>
              <a:gd name="T79" fmla="*/ 1 h 79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388" h="7926" extrusionOk="0">
                <a:moveTo>
                  <a:pt x="4174" y="1"/>
                </a:moveTo>
                <a:cubicBezTo>
                  <a:pt x="4167" y="1"/>
                  <a:pt x="4159" y="4"/>
                  <a:pt x="4151" y="12"/>
                </a:cubicBezTo>
                <a:cubicBezTo>
                  <a:pt x="3790" y="322"/>
                  <a:pt x="3700" y="333"/>
                  <a:pt x="3520" y="493"/>
                </a:cubicBezTo>
                <a:cubicBezTo>
                  <a:pt x="3169" y="804"/>
                  <a:pt x="2928" y="794"/>
                  <a:pt x="3309" y="1335"/>
                </a:cubicBezTo>
                <a:cubicBezTo>
                  <a:pt x="3406" y="1471"/>
                  <a:pt x="3412" y="1559"/>
                  <a:pt x="3355" y="1559"/>
                </a:cubicBezTo>
                <a:cubicBezTo>
                  <a:pt x="3310" y="1559"/>
                  <a:pt x="3228" y="1507"/>
                  <a:pt x="3119" y="1385"/>
                </a:cubicBezTo>
                <a:cubicBezTo>
                  <a:pt x="2818" y="1055"/>
                  <a:pt x="2678" y="794"/>
                  <a:pt x="2798" y="563"/>
                </a:cubicBezTo>
                <a:cubicBezTo>
                  <a:pt x="2848" y="473"/>
                  <a:pt x="2898" y="362"/>
                  <a:pt x="2918" y="293"/>
                </a:cubicBezTo>
                <a:cubicBezTo>
                  <a:pt x="2928" y="293"/>
                  <a:pt x="2928" y="282"/>
                  <a:pt x="2938" y="282"/>
                </a:cubicBezTo>
                <a:cubicBezTo>
                  <a:pt x="2972" y="231"/>
                  <a:pt x="2934" y="166"/>
                  <a:pt x="2879" y="166"/>
                </a:cubicBezTo>
                <a:cubicBezTo>
                  <a:pt x="2869" y="166"/>
                  <a:pt x="2858" y="168"/>
                  <a:pt x="2848" y="172"/>
                </a:cubicBezTo>
                <a:cubicBezTo>
                  <a:pt x="2768" y="212"/>
                  <a:pt x="2667" y="262"/>
                  <a:pt x="2567" y="322"/>
                </a:cubicBezTo>
                <a:cubicBezTo>
                  <a:pt x="2196" y="553"/>
                  <a:pt x="1695" y="1084"/>
                  <a:pt x="1645" y="1606"/>
                </a:cubicBezTo>
                <a:cubicBezTo>
                  <a:pt x="1555" y="2619"/>
                  <a:pt x="2056" y="2869"/>
                  <a:pt x="2056" y="2869"/>
                </a:cubicBezTo>
                <a:cubicBezTo>
                  <a:pt x="2056" y="2869"/>
                  <a:pt x="2023" y="2877"/>
                  <a:pt x="1971" y="2877"/>
                </a:cubicBezTo>
                <a:cubicBezTo>
                  <a:pt x="1824" y="2877"/>
                  <a:pt x="1524" y="2812"/>
                  <a:pt x="1354" y="2318"/>
                </a:cubicBezTo>
                <a:cubicBezTo>
                  <a:pt x="1334" y="2247"/>
                  <a:pt x="1314" y="2178"/>
                  <a:pt x="1314" y="2107"/>
                </a:cubicBezTo>
                <a:cubicBezTo>
                  <a:pt x="1324" y="2087"/>
                  <a:pt x="1324" y="2067"/>
                  <a:pt x="1334" y="2047"/>
                </a:cubicBezTo>
                <a:lnTo>
                  <a:pt x="1304" y="2077"/>
                </a:lnTo>
                <a:cubicBezTo>
                  <a:pt x="1294" y="1886"/>
                  <a:pt x="1324" y="1706"/>
                  <a:pt x="1324" y="1706"/>
                </a:cubicBezTo>
                <a:cubicBezTo>
                  <a:pt x="1324" y="1706"/>
                  <a:pt x="953" y="1997"/>
                  <a:pt x="863" y="2599"/>
                </a:cubicBezTo>
                <a:cubicBezTo>
                  <a:pt x="642" y="2969"/>
                  <a:pt x="442" y="3601"/>
                  <a:pt x="602" y="4072"/>
                </a:cubicBezTo>
                <a:lnTo>
                  <a:pt x="662" y="4253"/>
                </a:lnTo>
                <a:cubicBezTo>
                  <a:pt x="722" y="4513"/>
                  <a:pt x="883" y="4694"/>
                  <a:pt x="1003" y="4834"/>
                </a:cubicBezTo>
                <a:cubicBezTo>
                  <a:pt x="1054" y="4894"/>
                  <a:pt x="1183" y="4995"/>
                  <a:pt x="1354" y="5115"/>
                </a:cubicBezTo>
                <a:cubicBezTo>
                  <a:pt x="1310" y="5130"/>
                  <a:pt x="1256" y="5141"/>
                  <a:pt x="1193" y="5141"/>
                </a:cubicBezTo>
                <a:cubicBezTo>
                  <a:pt x="1041" y="5141"/>
                  <a:pt x="839" y="5075"/>
                  <a:pt x="612" y="4834"/>
                </a:cubicBezTo>
                <a:cubicBezTo>
                  <a:pt x="432" y="4644"/>
                  <a:pt x="341" y="4293"/>
                  <a:pt x="341" y="4293"/>
                </a:cubicBezTo>
                <a:cubicBezTo>
                  <a:pt x="341" y="4293"/>
                  <a:pt x="0" y="4945"/>
                  <a:pt x="492" y="5757"/>
                </a:cubicBezTo>
                <a:cubicBezTo>
                  <a:pt x="802" y="6278"/>
                  <a:pt x="1745" y="6649"/>
                  <a:pt x="1745" y="6649"/>
                </a:cubicBezTo>
                <a:cubicBezTo>
                  <a:pt x="1745" y="6649"/>
                  <a:pt x="1640" y="6671"/>
                  <a:pt x="1522" y="6671"/>
                </a:cubicBezTo>
                <a:cubicBezTo>
                  <a:pt x="1443" y="6671"/>
                  <a:pt x="1358" y="6661"/>
                  <a:pt x="1294" y="6629"/>
                </a:cubicBezTo>
                <a:cubicBezTo>
                  <a:pt x="1054" y="6529"/>
                  <a:pt x="722" y="6338"/>
                  <a:pt x="542" y="6037"/>
                </a:cubicBezTo>
                <a:cubicBezTo>
                  <a:pt x="532" y="6899"/>
                  <a:pt x="1013" y="7130"/>
                  <a:pt x="1324" y="7280"/>
                </a:cubicBezTo>
                <a:cubicBezTo>
                  <a:pt x="1453" y="7342"/>
                  <a:pt x="1638" y="7351"/>
                  <a:pt x="1872" y="7351"/>
                </a:cubicBezTo>
                <a:cubicBezTo>
                  <a:pt x="1967" y="7351"/>
                  <a:pt x="2070" y="7349"/>
                  <a:pt x="2181" y="7349"/>
                </a:cubicBezTo>
                <a:cubicBezTo>
                  <a:pt x="2244" y="7349"/>
                  <a:pt x="2309" y="7350"/>
                  <a:pt x="2377" y="7351"/>
                </a:cubicBezTo>
                <a:cubicBezTo>
                  <a:pt x="2948" y="7601"/>
                  <a:pt x="3329" y="7913"/>
                  <a:pt x="3620" y="7922"/>
                </a:cubicBezTo>
                <a:cubicBezTo>
                  <a:pt x="3667" y="7924"/>
                  <a:pt x="3718" y="7925"/>
                  <a:pt x="3772" y="7925"/>
                </a:cubicBezTo>
                <a:cubicBezTo>
                  <a:pt x="4106" y="7925"/>
                  <a:pt x="4548" y="7855"/>
                  <a:pt x="4893" y="7191"/>
                </a:cubicBezTo>
                <a:cubicBezTo>
                  <a:pt x="4648" y="7346"/>
                  <a:pt x="4349" y="7374"/>
                  <a:pt x="4105" y="7374"/>
                </a:cubicBezTo>
                <a:cubicBezTo>
                  <a:pt x="4050" y="7374"/>
                  <a:pt x="3999" y="7373"/>
                  <a:pt x="3951" y="7371"/>
                </a:cubicBezTo>
                <a:cubicBezTo>
                  <a:pt x="3770" y="7351"/>
                  <a:pt x="3540" y="7171"/>
                  <a:pt x="3540" y="7171"/>
                </a:cubicBezTo>
                <a:cubicBezTo>
                  <a:pt x="3540" y="7171"/>
                  <a:pt x="3731" y="7193"/>
                  <a:pt x="3990" y="7193"/>
                </a:cubicBezTo>
                <a:cubicBezTo>
                  <a:pt x="4325" y="7193"/>
                  <a:pt x="4774" y="7155"/>
                  <a:pt x="5074" y="6980"/>
                </a:cubicBezTo>
                <a:cubicBezTo>
                  <a:pt x="5886" y="6498"/>
                  <a:pt x="5896" y="5757"/>
                  <a:pt x="5896" y="5757"/>
                </a:cubicBezTo>
                <a:cubicBezTo>
                  <a:pt x="5896" y="5757"/>
                  <a:pt x="5655" y="6017"/>
                  <a:pt x="5394" y="6108"/>
                </a:cubicBezTo>
                <a:cubicBezTo>
                  <a:pt x="5261" y="6152"/>
                  <a:pt x="5146" y="6170"/>
                  <a:pt x="5047" y="6170"/>
                </a:cubicBezTo>
                <a:cubicBezTo>
                  <a:pt x="4769" y="6170"/>
                  <a:pt x="4622" y="6029"/>
                  <a:pt x="4563" y="5947"/>
                </a:cubicBezTo>
                <a:cubicBezTo>
                  <a:pt x="4623" y="5947"/>
                  <a:pt x="4673" y="5937"/>
                  <a:pt x="4723" y="5927"/>
                </a:cubicBezTo>
                <a:cubicBezTo>
                  <a:pt x="4736" y="5928"/>
                  <a:pt x="4750" y="5928"/>
                  <a:pt x="4765" y="5928"/>
                </a:cubicBezTo>
                <a:cubicBezTo>
                  <a:pt x="4989" y="5928"/>
                  <a:pt x="5342" y="5850"/>
                  <a:pt x="5775" y="5436"/>
                </a:cubicBezTo>
                <a:cubicBezTo>
                  <a:pt x="6156" y="5075"/>
                  <a:pt x="6387" y="4192"/>
                  <a:pt x="6347" y="3771"/>
                </a:cubicBezTo>
                <a:cubicBezTo>
                  <a:pt x="6337" y="3711"/>
                  <a:pt x="6337" y="3671"/>
                  <a:pt x="6337" y="3631"/>
                </a:cubicBezTo>
                <a:cubicBezTo>
                  <a:pt x="6387" y="3230"/>
                  <a:pt x="6277" y="2949"/>
                  <a:pt x="6277" y="2949"/>
                </a:cubicBezTo>
                <a:cubicBezTo>
                  <a:pt x="6277" y="2949"/>
                  <a:pt x="6156" y="3290"/>
                  <a:pt x="5956" y="3471"/>
                </a:cubicBezTo>
                <a:cubicBezTo>
                  <a:pt x="5732" y="3677"/>
                  <a:pt x="5538" y="3736"/>
                  <a:pt x="5390" y="3736"/>
                </a:cubicBezTo>
                <a:cubicBezTo>
                  <a:pt x="5191" y="3736"/>
                  <a:pt x="5074" y="3631"/>
                  <a:pt x="5074" y="3631"/>
                </a:cubicBezTo>
                <a:cubicBezTo>
                  <a:pt x="5074" y="3631"/>
                  <a:pt x="5075" y="3631"/>
                  <a:pt x="5076" y="3631"/>
                </a:cubicBezTo>
                <a:cubicBezTo>
                  <a:pt x="5120" y="3631"/>
                  <a:pt x="5651" y="3613"/>
                  <a:pt x="6026" y="2719"/>
                </a:cubicBezTo>
                <a:cubicBezTo>
                  <a:pt x="6237" y="2227"/>
                  <a:pt x="6046" y="1526"/>
                  <a:pt x="5836" y="1145"/>
                </a:cubicBezTo>
                <a:lnTo>
                  <a:pt x="5815" y="1124"/>
                </a:lnTo>
                <a:cubicBezTo>
                  <a:pt x="5806" y="1104"/>
                  <a:pt x="5795" y="1095"/>
                  <a:pt x="5786" y="1084"/>
                </a:cubicBezTo>
                <a:cubicBezTo>
                  <a:pt x="5768" y="1045"/>
                  <a:pt x="5745" y="1023"/>
                  <a:pt x="5715" y="1023"/>
                </a:cubicBezTo>
                <a:cubicBezTo>
                  <a:pt x="5677" y="1023"/>
                  <a:pt x="5627" y="1060"/>
                  <a:pt x="5565" y="1145"/>
                </a:cubicBezTo>
                <a:cubicBezTo>
                  <a:pt x="5285" y="1500"/>
                  <a:pt x="5099" y="1606"/>
                  <a:pt x="4939" y="1606"/>
                </a:cubicBezTo>
                <a:cubicBezTo>
                  <a:pt x="4909" y="1606"/>
                  <a:pt x="4881" y="1602"/>
                  <a:pt x="4853" y="1596"/>
                </a:cubicBezTo>
                <a:cubicBezTo>
                  <a:pt x="4673" y="1546"/>
                  <a:pt x="4733" y="1536"/>
                  <a:pt x="5094" y="1075"/>
                </a:cubicBezTo>
                <a:cubicBezTo>
                  <a:pt x="5254" y="874"/>
                  <a:pt x="4452" y="82"/>
                  <a:pt x="4452" y="82"/>
                </a:cubicBezTo>
                <a:cubicBezTo>
                  <a:pt x="4452" y="82"/>
                  <a:pt x="4412" y="64"/>
                  <a:pt x="4350" y="64"/>
                </a:cubicBezTo>
                <a:cubicBezTo>
                  <a:pt x="4319" y="64"/>
                  <a:pt x="4282" y="68"/>
                  <a:pt x="4242" y="82"/>
                </a:cubicBezTo>
                <a:cubicBezTo>
                  <a:pt x="4233" y="58"/>
                  <a:pt x="4206" y="1"/>
                  <a:pt x="41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grpSp>
        <p:nvGrpSpPr>
          <p:cNvPr id="7" name="Google Shape;204;p10">
            <a:extLst>
              <a:ext uri="{FF2B5EF4-FFF2-40B4-BE49-F238E27FC236}">
                <a16:creationId xmlns:a16="http://schemas.microsoft.com/office/drawing/2014/main" id="{AF129038-F2F1-37C9-25E4-9374A582C516}"/>
              </a:ext>
            </a:extLst>
          </p:cNvPr>
          <p:cNvGrpSpPr>
            <a:grpSpLocks/>
          </p:cNvGrpSpPr>
          <p:nvPr/>
        </p:nvGrpSpPr>
        <p:grpSpPr bwMode="auto">
          <a:xfrm rot="20441859" flipH="1">
            <a:off x="10812463" y="5340350"/>
            <a:ext cx="1841500" cy="1458913"/>
            <a:chOff x="2607709" y="-902648"/>
            <a:chExt cx="766139" cy="606602"/>
          </a:xfrm>
        </p:grpSpPr>
        <p:sp>
          <p:nvSpPr>
            <p:cNvPr id="8" name="Google Shape;205;p10">
              <a:extLst>
                <a:ext uri="{FF2B5EF4-FFF2-40B4-BE49-F238E27FC236}">
                  <a16:creationId xmlns:a16="http://schemas.microsoft.com/office/drawing/2014/main" id="{814CF6E4-46D1-B0BF-0653-30C0B58C9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30" y="-383798"/>
              <a:ext cx="330469" cy="87753"/>
            </a:xfrm>
            <a:custGeom>
              <a:avLst/>
              <a:gdLst>
                <a:gd name="T0" fmla="*/ 0 w 5856"/>
                <a:gd name="T1" fmla="*/ 1 h 1555"/>
                <a:gd name="T2" fmla="*/ 2056 w 5856"/>
                <a:gd name="T3" fmla="*/ 1204 h 1555"/>
                <a:gd name="T4" fmla="*/ 2231 w 5856"/>
                <a:gd name="T5" fmla="*/ 1209 h 1555"/>
                <a:gd name="T6" fmla="*/ 4099 w 5856"/>
                <a:gd name="T7" fmla="*/ 708 h 1555"/>
                <a:gd name="T8" fmla="*/ 4442 w 5856"/>
                <a:gd name="T9" fmla="*/ 743 h 1555"/>
                <a:gd name="T10" fmla="*/ 5856 w 5856"/>
                <a:gd name="T11" fmla="*/ 1555 h 1555"/>
                <a:gd name="T12" fmla="*/ 5856 w 5856"/>
                <a:gd name="T13" fmla="*/ 1555 h 1555"/>
                <a:gd name="T14" fmla="*/ 3991 w 5856"/>
                <a:gd name="T15" fmla="*/ 161 h 1555"/>
                <a:gd name="T16" fmla="*/ 3782 w 5856"/>
                <a:gd name="T17" fmla="*/ 145 h 1555"/>
                <a:gd name="T18" fmla="*/ 1807 w 5856"/>
                <a:gd name="T19" fmla="*/ 639 h 1555"/>
                <a:gd name="T20" fmla="*/ 1645 w 5856"/>
                <a:gd name="T21" fmla="*/ 632 h 1555"/>
                <a:gd name="T22" fmla="*/ 0 w 5856"/>
                <a:gd name="T23" fmla="*/ 1 h 1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56" h="1555" extrusionOk="0">
                  <a:moveTo>
                    <a:pt x="0" y="1"/>
                  </a:moveTo>
                  <a:cubicBezTo>
                    <a:pt x="0" y="11"/>
                    <a:pt x="713" y="1184"/>
                    <a:pt x="2056" y="1204"/>
                  </a:cubicBezTo>
                  <a:cubicBezTo>
                    <a:pt x="2117" y="1207"/>
                    <a:pt x="2176" y="1209"/>
                    <a:pt x="2231" y="1209"/>
                  </a:cubicBezTo>
                  <a:cubicBezTo>
                    <a:pt x="3243" y="1209"/>
                    <a:pt x="3401" y="708"/>
                    <a:pt x="4099" y="708"/>
                  </a:cubicBezTo>
                  <a:cubicBezTo>
                    <a:pt x="4200" y="708"/>
                    <a:pt x="4314" y="719"/>
                    <a:pt x="4442" y="743"/>
                  </a:cubicBezTo>
                  <a:cubicBezTo>
                    <a:pt x="5318" y="931"/>
                    <a:pt x="5847" y="1555"/>
                    <a:pt x="5856" y="1555"/>
                  </a:cubicBezTo>
                  <a:cubicBezTo>
                    <a:pt x="5856" y="1555"/>
                    <a:pt x="5856" y="1555"/>
                    <a:pt x="5856" y="1555"/>
                  </a:cubicBezTo>
                  <a:cubicBezTo>
                    <a:pt x="5856" y="1555"/>
                    <a:pt x="4813" y="271"/>
                    <a:pt x="3991" y="161"/>
                  </a:cubicBezTo>
                  <a:cubicBezTo>
                    <a:pt x="3919" y="150"/>
                    <a:pt x="3850" y="145"/>
                    <a:pt x="3782" y="145"/>
                  </a:cubicBezTo>
                  <a:cubicBezTo>
                    <a:pt x="3123" y="145"/>
                    <a:pt x="2616" y="639"/>
                    <a:pt x="1807" y="639"/>
                  </a:cubicBezTo>
                  <a:cubicBezTo>
                    <a:pt x="1754" y="639"/>
                    <a:pt x="1700" y="637"/>
                    <a:pt x="1645" y="632"/>
                  </a:cubicBezTo>
                  <a:cubicBezTo>
                    <a:pt x="653" y="572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" name="Google Shape;206;p10">
              <a:extLst>
                <a:ext uri="{FF2B5EF4-FFF2-40B4-BE49-F238E27FC236}">
                  <a16:creationId xmlns:a16="http://schemas.microsoft.com/office/drawing/2014/main" id="{8878C9C6-B938-F8D4-73D3-67350D80F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621" y="-453832"/>
              <a:ext cx="325333" cy="96669"/>
            </a:xfrm>
            <a:custGeom>
              <a:avLst/>
              <a:gdLst>
                <a:gd name="T0" fmla="*/ 3020 w 5765"/>
                <a:gd name="T1" fmla="*/ 0 h 1713"/>
                <a:gd name="T2" fmla="*/ 1454 w 5765"/>
                <a:gd name="T3" fmla="*/ 640 h 1713"/>
                <a:gd name="T4" fmla="*/ 1041 w 5765"/>
                <a:gd name="T5" fmla="*/ 706 h 1713"/>
                <a:gd name="T6" fmla="*/ 1 w 5765"/>
                <a:gd name="T7" fmla="*/ 429 h 1713"/>
                <a:gd name="T8" fmla="*/ 0 w 5765"/>
                <a:gd name="T9" fmla="*/ 429 h 1713"/>
                <a:gd name="T10" fmla="*/ 1724 w 5765"/>
                <a:gd name="T11" fmla="*/ 1211 h 1713"/>
                <a:gd name="T12" fmla="*/ 3359 w 5765"/>
                <a:gd name="T13" fmla="*/ 610 h 1713"/>
                <a:gd name="T14" fmla="*/ 3678 w 5765"/>
                <a:gd name="T15" fmla="*/ 560 h 1713"/>
                <a:gd name="T16" fmla="*/ 5765 w 5765"/>
                <a:gd name="T17" fmla="*/ 1713 h 1713"/>
                <a:gd name="T18" fmla="*/ 3610 w 5765"/>
                <a:gd name="T19" fmla="*/ 109 h 1713"/>
                <a:gd name="T20" fmla="*/ 3020 w 5765"/>
                <a:gd name="T21" fmla="*/ 0 h 1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65" h="1713" extrusionOk="0">
                  <a:moveTo>
                    <a:pt x="3020" y="0"/>
                  </a:moveTo>
                  <a:cubicBezTo>
                    <a:pt x="2352" y="0"/>
                    <a:pt x="1978" y="465"/>
                    <a:pt x="1454" y="640"/>
                  </a:cubicBezTo>
                  <a:cubicBezTo>
                    <a:pt x="1319" y="687"/>
                    <a:pt x="1178" y="706"/>
                    <a:pt x="1041" y="706"/>
                  </a:cubicBezTo>
                  <a:cubicBezTo>
                    <a:pt x="509" y="706"/>
                    <a:pt x="14" y="429"/>
                    <a:pt x="1" y="429"/>
                  </a:cubicBezTo>
                  <a:cubicBezTo>
                    <a:pt x="0" y="429"/>
                    <a:pt x="0" y="429"/>
                    <a:pt x="0" y="429"/>
                  </a:cubicBezTo>
                  <a:cubicBezTo>
                    <a:pt x="753" y="1018"/>
                    <a:pt x="1287" y="1211"/>
                    <a:pt x="1724" y="1211"/>
                  </a:cubicBezTo>
                  <a:cubicBezTo>
                    <a:pt x="2353" y="1211"/>
                    <a:pt x="2779" y="811"/>
                    <a:pt x="3359" y="610"/>
                  </a:cubicBezTo>
                  <a:cubicBezTo>
                    <a:pt x="3461" y="576"/>
                    <a:pt x="3569" y="560"/>
                    <a:pt x="3678" y="560"/>
                  </a:cubicBezTo>
                  <a:cubicBezTo>
                    <a:pt x="4565" y="560"/>
                    <a:pt x="5614" y="1561"/>
                    <a:pt x="5765" y="1713"/>
                  </a:cubicBezTo>
                  <a:cubicBezTo>
                    <a:pt x="5615" y="1552"/>
                    <a:pt x="4592" y="449"/>
                    <a:pt x="3610" y="109"/>
                  </a:cubicBezTo>
                  <a:cubicBezTo>
                    <a:pt x="3388" y="32"/>
                    <a:pt x="3194" y="0"/>
                    <a:pt x="3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" name="Google Shape;207;p10">
              <a:extLst>
                <a:ext uri="{FF2B5EF4-FFF2-40B4-BE49-F238E27FC236}">
                  <a16:creationId xmlns:a16="http://schemas.microsoft.com/office/drawing/2014/main" id="{9188B16B-7B95-4ADD-022F-0CDB3F450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774" y="-521947"/>
              <a:ext cx="332782" cy="74829"/>
            </a:xfrm>
            <a:custGeom>
              <a:avLst/>
              <a:gdLst>
                <a:gd name="T0" fmla="*/ 3646 w 5897"/>
                <a:gd name="T1" fmla="*/ 1 h 1326"/>
                <a:gd name="T2" fmla="*/ 3580 w 5897"/>
                <a:gd name="T3" fmla="*/ 3 h 1326"/>
                <a:gd name="T4" fmla="*/ 1735 w 5897"/>
                <a:gd name="T5" fmla="*/ 820 h 1326"/>
                <a:gd name="T6" fmla="*/ 1635 w 5897"/>
                <a:gd name="T7" fmla="*/ 814 h 1326"/>
                <a:gd name="T8" fmla="*/ 1 w 5897"/>
                <a:gd name="T9" fmla="*/ 263 h 1326"/>
                <a:gd name="T10" fmla="*/ 1 w 5897"/>
                <a:gd name="T11" fmla="*/ 263 h 1326"/>
                <a:gd name="T12" fmla="*/ 1952 w 5897"/>
                <a:gd name="T13" fmla="*/ 1233 h 1326"/>
                <a:gd name="T14" fmla="*/ 2096 w 5897"/>
                <a:gd name="T15" fmla="*/ 1226 h 1326"/>
                <a:gd name="T16" fmla="*/ 4158 w 5897"/>
                <a:gd name="T17" fmla="*/ 613 h 1326"/>
                <a:gd name="T18" fmla="*/ 4212 w 5897"/>
                <a:gd name="T19" fmla="*/ 614 h 1326"/>
                <a:gd name="T20" fmla="*/ 5896 w 5897"/>
                <a:gd name="T21" fmla="*/ 1326 h 1326"/>
                <a:gd name="T22" fmla="*/ 5836 w 5897"/>
                <a:gd name="T23" fmla="*/ 1255 h 1326"/>
                <a:gd name="T24" fmla="*/ 3646 w 5897"/>
                <a:gd name="T25" fmla="*/ 1 h 1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97" h="1326" extrusionOk="0">
                  <a:moveTo>
                    <a:pt x="3646" y="1"/>
                  </a:moveTo>
                  <a:cubicBezTo>
                    <a:pt x="3624" y="1"/>
                    <a:pt x="3602" y="1"/>
                    <a:pt x="3580" y="3"/>
                  </a:cubicBezTo>
                  <a:cubicBezTo>
                    <a:pt x="2595" y="60"/>
                    <a:pt x="2404" y="820"/>
                    <a:pt x="1735" y="820"/>
                  </a:cubicBezTo>
                  <a:cubicBezTo>
                    <a:pt x="1702" y="820"/>
                    <a:pt x="1669" y="818"/>
                    <a:pt x="1635" y="814"/>
                  </a:cubicBezTo>
                  <a:cubicBezTo>
                    <a:pt x="632" y="744"/>
                    <a:pt x="61" y="303"/>
                    <a:pt x="1" y="263"/>
                  </a:cubicBezTo>
                  <a:cubicBezTo>
                    <a:pt x="77" y="330"/>
                    <a:pt x="998" y="1233"/>
                    <a:pt x="1952" y="1233"/>
                  </a:cubicBezTo>
                  <a:cubicBezTo>
                    <a:pt x="2000" y="1233"/>
                    <a:pt x="2048" y="1231"/>
                    <a:pt x="2096" y="1226"/>
                  </a:cubicBezTo>
                  <a:cubicBezTo>
                    <a:pt x="3081" y="1118"/>
                    <a:pt x="3516" y="613"/>
                    <a:pt x="4158" y="613"/>
                  </a:cubicBezTo>
                  <a:cubicBezTo>
                    <a:pt x="4175" y="613"/>
                    <a:pt x="4193" y="613"/>
                    <a:pt x="4212" y="614"/>
                  </a:cubicBezTo>
                  <a:cubicBezTo>
                    <a:pt x="4823" y="634"/>
                    <a:pt x="5716" y="1206"/>
                    <a:pt x="5896" y="1326"/>
                  </a:cubicBezTo>
                  <a:cubicBezTo>
                    <a:pt x="5876" y="1306"/>
                    <a:pt x="5856" y="1275"/>
                    <a:pt x="5836" y="1255"/>
                  </a:cubicBezTo>
                  <a:cubicBezTo>
                    <a:pt x="5523" y="933"/>
                    <a:pt x="4505" y="1"/>
                    <a:pt x="3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" name="Google Shape;208;p10">
              <a:extLst>
                <a:ext uri="{FF2B5EF4-FFF2-40B4-BE49-F238E27FC236}">
                  <a16:creationId xmlns:a16="http://schemas.microsoft.com/office/drawing/2014/main" id="{030F7BD0-A0D1-DBCA-C22F-07AD0E66D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479" y="-579566"/>
              <a:ext cx="328211" cy="76748"/>
            </a:xfrm>
            <a:custGeom>
              <a:avLst/>
              <a:gdLst>
                <a:gd name="T0" fmla="*/ 3760 w 5816"/>
                <a:gd name="T1" fmla="*/ 1 h 1360"/>
                <a:gd name="T2" fmla="*/ 3169 w 5816"/>
                <a:gd name="T3" fmla="*/ 161 h 1360"/>
                <a:gd name="T4" fmla="*/ 1842 w 5816"/>
                <a:gd name="T5" fmla="*/ 835 h 1360"/>
                <a:gd name="T6" fmla="*/ 1765 w 5816"/>
                <a:gd name="T7" fmla="*/ 833 h 1360"/>
                <a:gd name="T8" fmla="*/ 2 w 5816"/>
                <a:gd name="T9" fmla="*/ 502 h 1360"/>
                <a:gd name="T10" fmla="*/ 1 w 5816"/>
                <a:gd name="T11" fmla="*/ 502 h 1360"/>
                <a:gd name="T12" fmla="*/ 1 w 5816"/>
                <a:gd name="T13" fmla="*/ 502 h 1360"/>
                <a:gd name="T14" fmla="*/ 1 w 5816"/>
                <a:gd name="T15" fmla="*/ 502 h 1360"/>
                <a:gd name="T16" fmla="*/ 2113 w 5816"/>
                <a:gd name="T17" fmla="*/ 1359 h 1360"/>
                <a:gd name="T18" fmla="*/ 2447 w 5816"/>
                <a:gd name="T19" fmla="*/ 1324 h 1360"/>
                <a:gd name="T20" fmla="*/ 4011 w 5816"/>
                <a:gd name="T21" fmla="*/ 482 h 1360"/>
                <a:gd name="T22" fmla="*/ 4108 w 5816"/>
                <a:gd name="T23" fmla="*/ 477 h 1360"/>
                <a:gd name="T24" fmla="*/ 5816 w 5816"/>
                <a:gd name="T25" fmla="*/ 1073 h 1360"/>
                <a:gd name="T26" fmla="*/ 3760 w 5816"/>
                <a:gd name="T27" fmla="*/ 1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16" h="1360" extrusionOk="0">
                  <a:moveTo>
                    <a:pt x="3760" y="1"/>
                  </a:moveTo>
                  <a:cubicBezTo>
                    <a:pt x="3555" y="1"/>
                    <a:pt x="3354" y="48"/>
                    <a:pt x="3169" y="161"/>
                  </a:cubicBezTo>
                  <a:cubicBezTo>
                    <a:pt x="2565" y="516"/>
                    <a:pt x="2392" y="835"/>
                    <a:pt x="1842" y="835"/>
                  </a:cubicBezTo>
                  <a:cubicBezTo>
                    <a:pt x="1817" y="835"/>
                    <a:pt x="1792" y="834"/>
                    <a:pt x="1765" y="833"/>
                  </a:cubicBezTo>
                  <a:cubicBezTo>
                    <a:pt x="1154" y="793"/>
                    <a:pt x="39" y="502"/>
                    <a:pt x="2" y="502"/>
                  </a:cubicBezTo>
                  <a:cubicBezTo>
                    <a:pt x="1" y="502"/>
                    <a:pt x="1" y="502"/>
                    <a:pt x="1" y="502"/>
                  </a:cubicBezTo>
                  <a:cubicBezTo>
                    <a:pt x="1" y="502"/>
                    <a:pt x="1" y="502"/>
                    <a:pt x="1" y="502"/>
                  </a:cubicBezTo>
                  <a:cubicBezTo>
                    <a:pt x="13" y="502"/>
                    <a:pt x="1108" y="1359"/>
                    <a:pt x="2113" y="1359"/>
                  </a:cubicBezTo>
                  <a:cubicBezTo>
                    <a:pt x="2226" y="1359"/>
                    <a:pt x="2338" y="1349"/>
                    <a:pt x="2447" y="1324"/>
                  </a:cubicBezTo>
                  <a:cubicBezTo>
                    <a:pt x="3300" y="1124"/>
                    <a:pt x="3410" y="542"/>
                    <a:pt x="4011" y="482"/>
                  </a:cubicBezTo>
                  <a:cubicBezTo>
                    <a:pt x="4042" y="479"/>
                    <a:pt x="4074" y="477"/>
                    <a:pt x="4108" y="477"/>
                  </a:cubicBezTo>
                  <a:cubicBezTo>
                    <a:pt x="4733" y="477"/>
                    <a:pt x="5816" y="1064"/>
                    <a:pt x="5816" y="1073"/>
                  </a:cubicBezTo>
                  <a:cubicBezTo>
                    <a:pt x="5816" y="1057"/>
                    <a:pt x="4735" y="1"/>
                    <a:pt x="3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2" name="Google Shape;209;p10">
              <a:extLst>
                <a:ext uri="{FF2B5EF4-FFF2-40B4-BE49-F238E27FC236}">
                  <a16:creationId xmlns:a16="http://schemas.microsoft.com/office/drawing/2014/main" id="{250D813A-0D44-FD3C-B0A9-F423F61F7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196" y="-748471"/>
              <a:ext cx="210550" cy="67380"/>
            </a:xfrm>
            <a:custGeom>
              <a:avLst/>
              <a:gdLst>
                <a:gd name="T0" fmla="*/ 2714 w 3731"/>
                <a:gd name="T1" fmla="*/ 0 h 1194"/>
                <a:gd name="T2" fmla="*/ 2036 w 3731"/>
                <a:gd name="T3" fmla="*/ 227 h 1194"/>
                <a:gd name="T4" fmla="*/ 863 w 3731"/>
                <a:gd name="T5" fmla="*/ 828 h 1194"/>
                <a:gd name="T6" fmla="*/ 177 w 3731"/>
                <a:gd name="T7" fmla="*/ 927 h 1194"/>
                <a:gd name="T8" fmla="*/ 0 w 3731"/>
                <a:gd name="T9" fmla="*/ 918 h 1194"/>
                <a:gd name="T10" fmla="*/ 0 w 3731"/>
                <a:gd name="T11" fmla="*/ 918 h 1194"/>
                <a:gd name="T12" fmla="*/ 871 w 3731"/>
                <a:gd name="T13" fmla="*/ 1193 h 1194"/>
                <a:gd name="T14" fmla="*/ 1394 w 3731"/>
                <a:gd name="T15" fmla="*/ 1099 h 1194"/>
                <a:gd name="T16" fmla="*/ 2788 w 3731"/>
                <a:gd name="T17" fmla="*/ 287 h 1194"/>
                <a:gd name="T18" fmla="*/ 3072 w 3731"/>
                <a:gd name="T19" fmla="*/ 260 h 1194"/>
                <a:gd name="T20" fmla="*/ 3730 w 3731"/>
                <a:gd name="T21" fmla="*/ 367 h 1194"/>
                <a:gd name="T22" fmla="*/ 3610 w 3731"/>
                <a:gd name="T23" fmla="*/ 287 h 1194"/>
                <a:gd name="T24" fmla="*/ 3239 w 3731"/>
                <a:gd name="T25" fmla="*/ 106 h 1194"/>
                <a:gd name="T26" fmla="*/ 2714 w 3731"/>
                <a:gd name="T27" fmla="*/ 0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31" h="1194" extrusionOk="0">
                  <a:moveTo>
                    <a:pt x="2714" y="0"/>
                  </a:moveTo>
                  <a:cubicBezTo>
                    <a:pt x="2495" y="0"/>
                    <a:pt x="2261" y="60"/>
                    <a:pt x="2036" y="227"/>
                  </a:cubicBezTo>
                  <a:cubicBezTo>
                    <a:pt x="1555" y="557"/>
                    <a:pt x="1324" y="698"/>
                    <a:pt x="863" y="828"/>
                  </a:cubicBezTo>
                  <a:cubicBezTo>
                    <a:pt x="577" y="910"/>
                    <a:pt x="332" y="927"/>
                    <a:pt x="177" y="927"/>
                  </a:cubicBezTo>
                  <a:cubicBezTo>
                    <a:pt x="66" y="927"/>
                    <a:pt x="1" y="918"/>
                    <a:pt x="0" y="918"/>
                  </a:cubicBezTo>
                  <a:cubicBezTo>
                    <a:pt x="0" y="918"/>
                    <a:pt x="352" y="1193"/>
                    <a:pt x="871" y="1193"/>
                  </a:cubicBezTo>
                  <a:cubicBezTo>
                    <a:pt x="1031" y="1193"/>
                    <a:pt x="1208" y="1167"/>
                    <a:pt x="1394" y="1099"/>
                  </a:cubicBezTo>
                  <a:cubicBezTo>
                    <a:pt x="2016" y="878"/>
                    <a:pt x="2347" y="387"/>
                    <a:pt x="2788" y="287"/>
                  </a:cubicBezTo>
                  <a:cubicBezTo>
                    <a:pt x="2882" y="268"/>
                    <a:pt x="2979" y="260"/>
                    <a:pt x="3072" y="260"/>
                  </a:cubicBezTo>
                  <a:cubicBezTo>
                    <a:pt x="3424" y="260"/>
                    <a:pt x="3730" y="367"/>
                    <a:pt x="3730" y="367"/>
                  </a:cubicBezTo>
                  <a:cubicBezTo>
                    <a:pt x="3730" y="367"/>
                    <a:pt x="3690" y="337"/>
                    <a:pt x="3610" y="287"/>
                  </a:cubicBezTo>
                  <a:cubicBezTo>
                    <a:pt x="3480" y="216"/>
                    <a:pt x="3360" y="156"/>
                    <a:pt x="3239" y="106"/>
                  </a:cubicBezTo>
                  <a:cubicBezTo>
                    <a:pt x="3085" y="46"/>
                    <a:pt x="2905" y="0"/>
                    <a:pt x="27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3" name="Google Shape;210;p10">
              <a:extLst>
                <a:ext uri="{FF2B5EF4-FFF2-40B4-BE49-F238E27FC236}">
                  <a16:creationId xmlns:a16="http://schemas.microsoft.com/office/drawing/2014/main" id="{D46356FC-CA6D-63E1-03EA-448603667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773" y="-662749"/>
              <a:ext cx="112075" cy="353098"/>
            </a:xfrm>
            <a:custGeom>
              <a:avLst/>
              <a:gdLst>
                <a:gd name="T0" fmla="*/ 412 w 1986"/>
                <a:gd name="T1" fmla="*/ 1 h 6257"/>
                <a:gd name="T2" fmla="*/ 813 w 1986"/>
                <a:gd name="T3" fmla="*/ 1585 h 6257"/>
                <a:gd name="T4" fmla="*/ 312 w 1986"/>
                <a:gd name="T5" fmla="*/ 3881 h 6257"/>
                <a:gd name="T6" fmla="*/ 1254 w 1986"/>
                <a:gd name="T7" fmla="*/ 6096 h 6257"/>
                <a:gd name="T8" fmla="*/ 1364 w 1986"/>
                <a:gd name="T9" fmla="*/ 6257 h 6257"/>
                <a:gd name="T10" fmla="*/ 873 w 1986"/>
                <a:gd name="T11" fmla="*/ 3590 h 6257"/>
                <a:gd name="T12" fmla="*/ 412 w 1986"/>
                <a:gd name="T13" fmla="*/ 1 h 6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6" h="6257" extrusionOk="0">
                  <a:moveTo>
                    <a:pt x="412" y="1"/>
                  </a:moveTo>
                  <a:cubicBezTo>
                    <a:pt x="412" y="1"/>
                    <a:pt x="954" y="934"/>
                    <a:pt x="813" y="1585"/>
                  </a:cubicBezTo>
                  <a:cubicBezTo>
                    <a:pt x="673" y="2226"/>
                    <a:pt x="1" y="2698"/>
                    <a:pt x="312" y="3881"/>
                  </a:cubicBezTo>
                  <a:cubicBezTo>
                    <a:pt x="533" y="4743"/>
                    <a:pt x="1014" y="5666"/>
                    <a:pt x="1254" y="6096"/>
                  </a:cubicBezTo>
                  <a:cubicBezTo>
                    <a:pt x="1295" y="6157"/>
                    <a:pt x="1335" y="6207"/>
                    <a:pt x="1364" y="6257"/>
                  </a:cubicBezTo>
                  <a:cubicBezTo>
                    <a:pt x="1194" y="5866"/>
                    <a:pt x="633" y="4423"/>
                    <a:pt x="873" y="3590"/>
                  </a:cubicBezTo>
                  <a:cubicBezTo>
                    <a:pt x="1154" y="2638"/>
                    <a:pt x="1986" y="2267"/>
                    <a:pt x="4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4" name="Google Shape;211;p10">
              <a:extLst>
                <a:ext uri="{FF2B5EF4-FFF2-40B4-BE49-F238E27FC236}">
                  <a16:creationId xmlns:a16="http://schemas.microsoft.com/office/drawing/2014/main" id="{6E6026B3-80A2-76D0-0F39-E7B76EB76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761" y="-753833"/>
              <a:ext cx="80360" cy="357048"/>
            </a:xfrm>
            <a:custGeom>
              <a:avLst/>
              <a:gdLst>
                <a:gd name="T0" fmla="*/ 0 w 1424"/>
                <a:gd name="T1" fmla="*/ 1 h 6327"/>
                <a:gd name="T2" fmla="*/ 0 w 1424"/>
                <a:gd name="T3" fmla="*/ 1 h 6327"/>
                <a:gd name="T4" fmla="*/ 882 w 1424"/>
                <a:gd name="T5" fmla="*/ 1795 h 6327"/>
                <a:gd name="T6" fmla="*/ 371 w 1424"/>
                <a:gd name="T7" fmla="*/ 3740 h 6327"/>
                <a:gd name="T8" fmla="*/ 1243 w 1424"/>
                <a:gd name="T9" fmla="*/ 6097 h 6327"/>
                <a:gd name="T10" fmla="*/ 1324 w 1424"/>
                <a:gd name="T11" fmla="*/ 6197 h 6327"/>
                <a:gd name="T12" fmla="*/ 1424 w 1424"/>
                <a:gd name="T13" fmla="*/ 6327 h 6327"/>
                <a:gd name="T14" fmla="*/ 943 w 1424"/>
                <a:gd name="T15" fmla="*/ 4482 h 6327"/>
                <a:gd name="T16" fmla="*/ 1324 w 1424"/>
                <a:gd name="T17" fmla="*/ 2347 h 6327"/>
                <a:gd name="T18" fmla="*/ 0 w 1424"/>
                <a:gd name="T19" fmla="*/ 1 h 6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4" h="6327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622" y="663"/>
                    <a:pt x="882" y="1795"/>
                  </a:cubicBezTo>
                  <a:cubicBezTo>
                    <a:pt x="1073" y="2597"/>
                    <a:pt x="351" y="2657"/>
                    <a:pt x="371" y="3740"/>
                  </a:cubicBezTo>
                  <a:cubicBezTo>
                    <a:pt x="391" y="4823"/>
                    <a:pt x="952" y="5705"/>
                    <a:pt x="1243" y="6097"/>
                  </a:cubicBezTo>
                  <a:cubicBezTo>
                    <a:pt x="1273" y="6137"/>
                    <a:pt x="1304" y="6166"/>
                    <a:pt x="1324" y="6197"/>
                  </a:cubicBezTo>
                  <a:cubicBezTo>
                    <a:pt x="1384" y="6277"/>
                    <a:pt x="1424" y="6327"/>
                    <a:pt x="1424" y="6327"/>
                  </a:cubicBezTo>
                  <a:cubicBezTo>
                    <a:pt x="1424" y="6327"/>
                    <a:pt x="992" y="5184"/>
                    <a:pt x="943" y="4482"/>
                  </a:cubicBezTo>
                  <a:cubicBezTo>
                    <a:pt x="903" y="3771"/>
                    <a:pt x="1364" y="3390"/>
                    <a:pt x="1324" y="2347"/>
                  </a:cubicBezTo>
                  <a:cubicBezTo>
                    <a:pt x="1284" y="1249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5" name="Google Shape;212;p10">
              <a:extLst>
                <a:ext uri="{FF2B5EF4-FFF2-40B4-BE49-F238E27FC236}">
                  <a16:creationId xmlns:a16="http://schemas.microsoft.com/office/drawing/2014/main" id="{427256B8-A722-ABD6-1F54-6709B5418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337" y="-816643"/>
              <a:ext cx="82617" cy="346891"/>
            </a:xfrm>
            <a:custGeom>
              <a:avLst/>
              <a:gdLst>
                <a:gd name="T0" fmla="*/ 11 w 1464"/>
                <a:gd name="T1" fmla="*/ 0 h 6147"/>
                <a:gd name="T2" fmla="*/ 10 w 1464"/>
                <a:gd name="T3" fmla="*/ 1 h 6147"/>
                <a:gd name="T4" fmla="*/ 11 w 1464"/>
                <a:gd name="T5" fmla="*/ 1 h 6147"/>
                <a:gd name="T6" fmla="*/ 833 w 1464"/>
                <a:gd name="T7" fmla="*/ 1856 h 6147"/>
                <a:gd name="T8" fmla="*/ 481 w 1464"/>
                <a:gd name="T9" fmla="*/ 3289 h 6147"/>
                <a:gd name="T10" fmla="*/ 1454 w 1464"/>
                <a:gd name="T11" fmla="*/ 6147 h 6147"/>
                <a:gd name="T12" fmla="*/ 882 w 1464"/>
                <a:gd name="T13" fmla="*/ 4182 h 6147"/>
                <a:gd name="T14" fmla="*/ 1424 w 1464"/>
                <a:gd name="T15" fmla="*/ 2607 h 6147"/>
                <a:gd name="T16" fmla="*/ 11 w 1464"/>
                <a:gd name="T17" fmla="*/ 0 h 6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4" h="6147" extrusionOk="0">
                  <a:moveTo>
                    <a:pt x="11" y="0"/>
                  </a:moveTo>
                  <a:cubicBezTo>
                    <a:pt x="11" y="0"/>
                    <a:pt x="10" y="0"/>
                    <a:pt x="10" y="1"/>
                  </a:cubicBezTo>
                  <a:cubicBezTo>
                    <a:pt x="10" y="1"/>
                    <a:pt x="11" y="1"/>
                    <a:pt x="11" y="1"/>
                  </a:cubicBezTo>
                  <a:cubicBezTo>
                    <a:pt x="16" y="1"/>
                    <a:pt x="662" y="1206"/>
                    <a:pt x="833" y="1856"/>
                  </a:cubicBezTo>
                  <a:cubicBezTo>
                    <a:pt x="1003" y="2507"/>
                    <a:pt x="702" y="2638"/>
                    <a:pt x="481" y="3289"/>
                  </a:cubicBezTo>
                  <a:cubicBezTo>
                    <a:pt x="0" y="4683"/>
                    <a:pt x="1414" y="6087"/>
                    <a:pt x="1454" y="6147"/>
                  </a:cubicBezTo>
                  <a:cubicBezTo>
                    <a:pt x="1434" y="6107"/>
                    <a:pt x="902" y="5024"/>
                    <a:pt x="882" y="4182"/>
                  </a:cubicBezTo>
                  <a:cubicBezTo>
                    <a:pt x="862" y="3550"/>
                    <a:pt x="1404" y="3490"/>
                    <a:pt x="1424" y="2607"/>
                  </a:cubicBezTo>
                  <a:cubicBezTo>
                    <a:pt x="1463" y="1495"/>
                    <a:pt x="38" y="0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6" name="Google Shape;213;p10">
              <a:extLst>
                <a:ext uri="{FF2B5EF4-FFF2-40B4-BE49-F238E27FC236}">
                  <a16:creationId xmlns:a16="http://schemas.microsoft.com/office/drawing/2014/main" id="{908A7E1B-1255-F2D4-F80E-8F9BA0177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519" y="-856767"/>
              <a:ext cx="100788" cy="333855"/>
            </a:xfrm>
            <a:custGeom>
              <a:avLst/>
              <a:gdLst>
                <a:gd name="T0" fmla="*/ 1 w 1786"/>
                <a:gd name="T1" fmla="*/ 0 h 5916"/>
                <a:gd name="T2" fmla="*/ 1 w 1786"/>
                <a:gd name="T3" fmla="*/ 0 h 5916"/>
                <a:gd name="T4" fmla="*/ 593 w 1786"/>
                <a:gd name="T5" fmla="*/ 1324 h 5916"/>
                <a:gd name="T6" fmla="*/ 242 w 1786"/>
                <a:gd name="T7" fmla="*/ 3318 h 5916"/>
                <a:gd name="T8" fmla="*/ 1786 w 1786"/>
                <a:gd name="T9" fmla="*/ 5915 h 5916"/>
                <a:gd name="T10" fmla="*/ 1786 w 1786"/>
                <a:gd name="T11" fmla="*/ 5915 h 5916"/>
                <a:gd name="T12" fmla="*/ 894 w 1786"/>
                <a:gd name="T13" fmla="*/ 3780 h 5916"/>
                <a:gd name="T14" fmla="*/ 1224 w 1786"/>
                <a:gd name="T15" fmla="*/ 1855 h 5916"/>
                <a:gd name="T16" fmla="*/ 1 w 1786"/>
                <a:gd name="T17" fmla="*/ 0 h 5916"/>
                <a:gd name="T18" fmla="*/ 1786 w 1786"/>
                <a:gd name="T19" fmla="*/ 5915 h 5916"/>
                <a:gd name="T20" fmla="*/ 1786 w 1786"/>
                <a:gd name="T21" fmla="*/ 5915 h 5916"/>
                <a:gd name="T22" fmla="*/ 1786 w 1786"/>
                <a:gd name="T23" fmla="*/ 5915 h 59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86" h="5916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82" y="241"/>
                    <a:pt x="593" y="1324"/>
                  </a:cubicBezTo>
                  <a:cubicBezTo>
                    <a:pt x="914" y="2396"/>
                    <a:pt x="52" y="2086"/>
                    <a:pt x="242" y="3318"/>
                  </a:cubicBezTo>
                  <a:cubicBezTo>
                    <a:pt x="432" y="4516"/>
                    <a:pt x="1772" y="5882"/>
                    <a:pt x="1786" y="5915"/>
                  </a:cubicBezTo>
                  <a:cubicBezTo>
                    <a:pt x="1776" y="5887"/>
                    <a:pt x="1073" y="4576"/>
                    <a:pt x="894" y="3780"/>
                  </a:cubicBezTo>
                  <a:cubicBezTo>
                    <a:pt x="703" y="2968"/>
                    <a:pt x="1485" y="2727"/>
                    <a:pt x="1224" y="1855"/>
                  </a:cubicBezTo>
                  <a:cubicBezTo>
                    <a:pt x="975" y="977"/>
                    <a:pt x="22" y="0"/>
                    <a:pt x="1" y="0"/>
                  </a:cubicBezTo>
                  <a:close/>
                  <a:moveTo>
                    <a:pt x="1786" y="5915"/>
                  </a:moveTo>
                  <a:cubicBezTo>
                    <a:pt x="1786" y="5915"/>
                    <a:pt x="1786" y="5915"/>
                    <a:pt x="1786" y="5915"/>
                  </a:cubicBezTo>
                  <a:cubicBezTo>
                    <a:pt x="1786" y="5915"/>
                    <a:pt x="1786" y="5915"/>
                    <a:pt x="1786" y="591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7" name="Google Shape;214;p10">
              <a:extLst>
                <a:ext uri="{FF2B5EF4-FFF2-40B4-BE49-F238E27FC236}">
                  <a16:creationId xmlns:a16="http://schemas.microsoft.com/office/drawing/2014/main" id="{D9054F55-F4CE-EBBE-327A-235DE4351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086" y="-898697"/>
              <a:ext cx="101861" cy="299939"/>
            </a:xfrm>
            <a:custGeom>
              <a:avLst/>
              <a:gdLst>
                <a:gd name="T0" fmla="*/ 1 w 1805"/>
                <a:gd name="T1" fmla="*/ 1 h 5315"/>
                <a:gd name="T2" fmla="*/ 0 w 1805"/>
                <a:gd name="T3" fmla="*/ 1 h 5315"/>
                <a:gd name="T4" fmla="*/ 802 w 1805"/>
                <a:gd name="T5" fmla="*/ 1615 h 5315"/>
                <a:gd name="T6" fmla="*/ 602 w 1805"/>
                <a:gd name="T7" fmla="*/ 3631 h 5315"/>
                <a:gd name="T8" fmla="*/ 1454 w 1805"/>
                <a:gd name="T9" fmla="*/ 5024 h 5315"/>
                <a:gd name="T10" fmla="*/ 1805 w 1805"/>
                <a:gd name="T11" fmla="*/ 5315 h 5315"/>
                <a:gd name="T12" fmla="*/ 1143 w 1805"/>
                <a:gd name="T13" fmla="*/ 4132 h 5315"/>
                <a:gd name="T14" fmla="*/ 1314 w 1805"/>
                <a:gd name="T15" fmla="*/ 1916 h 5315"/>
                <a:gd name="T16" fmla="*/ 1 w 1805"/>
                <a:gd name="T17" fmla="*/ 1 h 5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5" h="5315" extrusionOk="0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372" y="432"/>
                    <a:pt x="622" y="873"/>
                    <a:pt x="802" y="1615"/>
                  </a:cubicBezTo>
                  <a:cubicBezTo>
                    <a:pt x="973" y="2357"/>
                    <a:pt x="401" y="2608"/>
                    <a:pt x="602" y="3631"/>
                  </a:cubicBezTo>
                  <a:cubicBezTo>
                    <a:pt x="722" y="4232"/>
                    <a:pt x="1134" y="4723"/>
                    <a:pt x="1454" y="5024"/>
                  </a:cubicBezTo>
                  <a:cubicBezTo>
                    <a:pt x="1575" y="5114"/>
                    <a:pt x="1685" y="5215"/>
                    <a:pt x="1805" y="5315"/>
                  </a:cubicBezTo>
                  <a:cubicBezTo>
                    <a:pt x="1695" y="5164"/>
                    <a:pt x="1364" y="4703"/>
                    <a:pt x="1143" y="4132"/>
                  </a:cubicBezTo>
                  <a:cubicBezTo>
                    <a:pt x="883" y="3410"/>
                    <a:pt x="1394" y="2758"/>
                    <a:pt x="1314" y="1916"/>
                  </a:cubicBezTo>
                  <a:cubicBezTo>
                    <a:pt x="1235" y="1061"/>
                    <a:pt x="23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8" name="Google Shape;215;p10">
              <a:extLst>
                <a:ext uri="{FF2B5EF4-FFF2-40B4-BE49-F238E27FC236}">
                  <a16:creationId xmlns:a16="http://schemas.microsoft.com/office/drawing/2014/main" id="{D780136A-98CF-86AE-D7E1-27F91808D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239" y="-886790"/>
              <a:ext cx="111567" cy="240515"/>
            </a:xfrm>
            <a:custGeom>
              <a:avLst/>
              <a:gdLst>
                <a:gd name="T0" fmla="*/ 1 w 1977"/>
                <a:gd name="T1" fmla="*/ 0 h 4262"/>
                <a:gd name="T2" fmla="*/ 1 w 1977"/>
                <a:gd name="T3" fmla="*/ 0 h 4262"/>
                <a:gd name="T4" fmla="*/ 1 w 1977"/>
                <a:gd name="T5" fmla="*/ 0 h 4262"/>
                <a:gd name="T6" fmla="*/ 1 w 1977"/>
                <a:gd name="T7" fmla="*/ 0 h 4262"/>
                <a:gd name="T8" fmla="*/ 693 w 1977"/>
                <a:gd name="T9" fmla="*/ 1484 h 4262"/>
                <a:gd name="T10" fmla="*/ 803 w 1977"/>
                <a:gd name="T11" fmla="*/ 3299 h 4262"/>
                <a:gd name="T12" fmla="*/ 1655 w 1977"/>
                <a:gd name="T13" fmla="*/ 4081 h 4262"/>
                <a:gd name="T14" fmla="*/ 1976 w 1977"/>
                <a:gd name="T15" fmla="*/ 4262 h 4262"/>
                <a:gd name="T16" fmla="*/ 1144 w 1977"/>
                <a:gd name="T17" fmla="*/ 2888 h 4262"/>
                <a:gd name="T18" fmla="*/ 1104 w 1977"/>
                <a:gd name="T19" fmla="*/ 933 h 4262"/>
                <a:gd name="T20" fmla="*/ 1 w 1977"/>
                <a:gd name="T21" fmla="*/ 0 h 4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77" h="4262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" y="0"/>
                    <a:pt x="713" y="648"/>
                    <a:pt x="693" y="1484"/>
                  </a:cubicBezTo>
                  <a:cubicBezTo>
                    <a:pt x="662" y="2326"/>
                    <a:pt x="512" y="2838"/>
                    <a:pt x="803" y="3299"/>
                  </a:cubicBezTo>
                  <a:cubicBezTo>
                    <a:pt x="1014" y="3610"/>
                    <a:pt x="1375" y="3901"/>
                    <a:pt x="1655" y="4081"/>
                  </a:cubicBezTo>
                  <a:cubicBezTo>
                    <a:pt x="1765" y="4141"/>
                    <a:pt x="1876" y="4202"/>
                    <a:pt x="1976" y="4262"/>
                  </a:cubicBezTo>
                  <a:cubicBezTo>
                    <a:pt x="1765" y="4081"/>
                    <a:pt x="1244" y="3600"/>
                    <a:pt x="1144" y="2888"/>
                  </a:cubicBezTo>
                  <a:cubicBezTo>
                    <a:pt x="1014" y="1985"/>
                    <a:pt x="1535" y="1645"/>
                    <a:pt x="1104" y="933"/>
                  </a:cubicBezTo>
                  <a:cubicBezTo>
                    <a:pt x="700" y="282"/>
                    <a:pt x="24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9" name="Google Shape;216;p10">
              <a:extLst>
                <a:ext uri="{FF2B5EF4-FFF2-40B4-BE49-F238E27FC236}">
                  <a16:creationId xmlns:a16="http://schemas.microsoft.com/office/drawing/2014/main" id="{35359704-94A8-B8E2-3BCE-0545DA46C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526" y="-629622"/>
              <a:ext cx="303889" cy="68396"/>
            </a:xfrm>
            <a:custGeom>
              <a:avLst/>
              <a:gdLst>
                <a:gd name="T0" fmla="*/ 5380 w 5385"/>
                <a:gd name="T1" fmla="*/ 744 h 1212"/>
                <a:gd name="T2" fmla="*/ 5385 w 5385"/>
                <a:gd name="T3" fmla="*/ 748 h 1212"/>
                <a:gd name="T4" fmla="*/ 5380 w 5385"/>
                <a:gd name="T5" fmla="*/ 744 h 1212"/>
                <a:gd name="T6" fmla="*/ 3546 w 5385"/>
                <a:gd name="T7" fmla="*/ 0 h 1212"/>
                <a:gd name="T8" fmla="*/ 3410 w 5385"/>
                <a:gd name="T9" fmla="*/ 6 h 1212"/>
                <a:gd name="T10" fmla="*/ 1846 w 5385"/>
                <a:gd name="T11" fmla="*/ 817 h 1212"/>
                <a:gd name="T12" fmla="*/ 965 w 5385"/>
                <a:gd name="T13" fmla="*/ 995 h 1212"/>
                <a:gd name="T14" fmla="*/ 2 w 5385"/>
                <a:gd name="T15" fmla="*/ 888 h 1212"/>
                <a:gd name="T16" fmla="*/ 1 w 5385"/>
                <a:gd name="T17" fmla="*/ 888 h 1212"/>
                <a:gd name="T18" fmla="*/ 1562 w 5385"/>
                <a:gd name="T19" fmla="*/ 1211 h 1212"/>
                <a:gd name="T20" fmla="*/ 3269 w 5385"/>
                <a:gd name="T21" fmla="*/ 537 h 1212"/>
                <a:gd name="T22" fmla="*/ 3933 w 5385"/>
                <a:gd name="T23" fmla="*/ 378 h 1212"/>
                <a:gd name="T24" fmla="*/ 5380 w 5385"/>
                <a:gd name="T25" fmla="*/ 744 h 1212"/>
                <a:gd name="T26" fmla="*/ 5380 w 5385"/>
                <a:gd name="T27" fmla="*/ 744 h 1212"/>
                <a:gd name="T28" fmla="*/ 3546 w 5385"/>
                <a:gd name="T29" fmla="*/ 0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85" h="1212" extrusionOk="0">
                  <a:moveTo>
                    <a:pt x="5380" y="744"/>
                  </a:moveTo>
                  <a:cubicBezTo>
                    <a:pt x="5383" y="746"/>
                    <a:pt x="5385" y="748"/>
                    <a:pt x="5385" y="748"/>
                  </a:cubicBezTo>
                  <a:cubicBezTo>
                    <a:pt x="5385" y="747"/>
                    <a:pt x="5383" y="746"/>
                    <a:pt x="5380" y="744"/>
                  </a:cubicBezTo>
                  <a:close/>
                  <a:moveTo>
                    <a:pt x="3546" y="0"/>
                  </a:moveTo>
                  <a:cubicBezTo>
                    <a:pt x="3500" y="0"/>
                    <a:pt x="3455" y="2"/>
                    <a:pt x="3410" y="6"/>
                  </a:cubicBezTo>
                  <a:cubicBezTo>
                    <a:pt x="2437" y="75"/>
                    <a:pt x="2497" y="447"/>
                    <a:pt x="1846" y="817"/>
                  </a:cubicBezTo>
                  <a:cubicBezTo>
                    <a:pt x="1596" y="954"/>
                    <a:pt x="1272" y="995"/>
                    <a:pt x="965" y="995"/>
                  </a:cubicBezTo>
                  <a:cubicBezTo>
                    <a:pt x="473" y="995"/>
                    <a:pt x="26" y="888"/>
                    <a:pt x="2" y="888"/>
                  </a:cubicBezTo>
                  <a:cubicBezTo>
                    <a:pt x="1" y="888"/>
                    <a:pt x="1" y="888"/>
                    <a:pt x="1" y="888"/>
                  </a:cubicBezTo>
                  <a:cubicBezTo>
                    <a:pt x="663" y="1121"/>
                    <a:pt x="1163" y="1211"/>
                    <a:pt x="1562" y="1211"/>
                  </a:cubicBezTo>
                  <a:cubicBezTo>
                    <a:pt x="2367" y="1211"/>
                    <a:pt x="2767" y="845"/>
                    <a:pt x="3269" y="537"/>
                  </a:cubicBezTo>
                  <a:cubicBezTo>
                    <a:pt x="3460" y="421"/>
                    <a:pt x="3692" y="378"/>
                    <a:pt x="3933" y="378"/>
                  </a:cubicBezTo>
                  <a:cubicBezTo>
                    <a:pt x="4593" y="378"/>
                    <a:pt x="5313" y="703"/>
                    <a:pt x="5380" y="744"/>
                  </a:cubicBezTo>
                  <a:cubicBezTo>
                    <a:pt x="5306" y="685"/>
                    <a:pt x="4433" y="0"/>
                    <a:pt x="35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" name="Google Shape;217;p10">
              <a:extLst>
                <a:ext uri="{FF2B5EF4-FFF2-40B4-BE49-F238E27FC236}">
                  <a16:creationId xmlns:a16="http://schemas.microsoft.com/office/drawing/2014/main" id="{AE58BF10-3463-168D-1522-768AD0AB0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774" y="-666361"/>
              <a:ext cx="285887" cy="84649"/>
            </a:xfrm>
            <a:custGeom>
              <a:avLst/>
              <a:gdLst>
                <a:gd name="T0" fmla="*/ 3445 w 5066"/>
                <a:gd name="T1" fmla="*/ 1 h 1500"/>
                <a:gd name="T2" fmla="*/ 3381 w 5066"/>
                <a:gd name="T3" fmla="*/ 4 h 1500"/>
                <a:gd name="T4" fmla="*/ 2047 w 5066"/>
                <a:gd name="T5" fmla="*/ 887 h 1500"/>
                <a:gd name="T6" fmla="*/ 180 w 5066"/>
                <a:gd name="T7" fmla="*/ 1420 h 1500"/>
                <a:gd name="T8" fmla="*/ 11 w 5066"/>
                <a:gd name="T9" fmla="*/ 1418 h 1500"/>
                <a:gd name="T10" fmla="*/ 1 w 5066"/>
                <a:gd name="T11" fmla="*/ 1419 h 1500"/>
                <a:gd name="T12" fmla="*/ 1003 w 5066"/>
                <a:gd name="T13" fmla="*/ 1499 h 1500"/>
                <a:gd name="T14" fmla="*/ 3029 w 5066"/>
                <a:gd name="T15" fmla="*/ 536 h 1500"/>
                <a:gd name="T16" fmla="*/ 3841 w 5066"/>
                <a:gd name="T17" fmla="*/ 246 h 1500"/>
                <a:gd name="T18" fmla="*/ 5065 w 5066"/>
                <a:gd name="T19" fmla="*/ 556 h 1500"/>
                <a:gd name="T20" fmla="*/ 3445 w 5066"/>
                <a:gd name="T21" fmla="*/ 1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6" h="1500" extrusionOk="0">
                  <a:moveTo>
                    <a:pt x="3445" y="1"/>
                  </a:moveTo>
                  <a:cubicBezTo>
                    <a:pt x="3422" y="1"/>
                    <a:pt x="3401" y="2"/>
                    <a:pt x="3381" y="4"/>
                  </a:cubicBezTo>
                  <a:cubicBezTo>
                    <a:pt x="2919" y="35"/>
                    <a:pt x="2769" y="235"/>
                    <a:pt x="2047" y="887"/>
                  </a:cubicBezTo>
                  <a:cubicBezTo>
                    <a:pt x="1489" y="1375"/>
                    <a:pt x="566" y="1420"/>
                    <a:pt x="180" y="1420"/>
                  </a:cubicBezTo>
                  <a:cubicBezTo>
                    <a:pt x="93" y="1420"/>
                    <a:pt x="33" y="1418"/>
                    <a:pt x="11" y="1418"/>
                  </a:cubicBezTo>
                  <a:cubicBezTo>
                    <a:pt x="4" y="1418"/>
                    <a:pt x="1" y="1418"/>
                    <a:pt x="1" y="1419"/>
                  </a:cubicBezTo>
                  <a:cubicBezTo>
                    <a:pt x="394" y="1474"/>
                    <a:pt x="723" y="1499"/>
                    <a:pt x="1003" y="1499"/>
                  </a:cubicBezTo>
                  <a:cubicBezTo>
                    <a:pt x="2151" y="1499"/>
                    <a:pt x="2490" y="1076"/>
                    <a:pt x="3029" y="536"/>
                  </a:cubicBezTo>
                  <a:cubicBezTo>
                    <a:pt x="3250" y="320"/>
                    <a:pt x="3544" y="246"/>
                    <a:pt x="3841" y="246"/>
                  </a:cubicBezTo>
                  <a:cubicBezTo>
                    <a:pt x="4371" y="246"/>
                    <a:pt x="4911" y="479"/>
                    <a:pt x="5065" y="556"/>
                  </a:cubicBezTo>
                  <a:cubicBezTo>
                    <a:pt x="4845" y="442"/>
                    <a:pt x="3891" y="1"/>
                    <a:pt x="34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1" name="Google Shape;218;p10">
              <a:extLst>
                <a:ext uri="{FF2B5EF4-FFF2-40B4-BE49-F238E27FC236}">
                  <a16:creationId xmlns:a16="http://schemas.microsoft.com/office/drawing/2014/main" id="{27D8B4C0-BC6B-4CB6-FB37-FF704B0AE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598" y="-902648"/>
              <a:ext cx="145427" cy="228100"/>
            </a:xfrm>
            <a:custGeom>
              <a:avLst/>
              <a:gdLst>
                <a:gd name="T0" fmla="*/ 0 w 2577"/>
                <a:gd name="T1" fmla="*/ 1 h 4042"/>
                <a:gd name="T2" fmla="*/ 1012 w 2577"/>
                <a:gd name="T3" fmla="*/ 1194 h 4042"/>
                <a:gd name="T4" fmla="*/ 1223 w 2577"/>
                <a:gd name="T5" fmla="*/ 2878 h 4042"/>
                <a:gd name="T6" fmla="*/ 2366 w 2577"/>
                <a:gd name="T7" fmla="*/ 3931 h 4042"/>
                <a:gd name="T8" fmla="*/ 2406 w 2577"/>
                <a:gd name="T9" fmla="*/ 3951 h 4042"/>
                <a:gd name="T10" fmla="*/ 2569 w 2577"/>
                <a:gd name="T11" fmla="*/ 4034 h 4042"/>
                <a:gd name="T12" fmla="*/ 2569 w 2577"/>
                <a:gd name="T13" fmla="*/ 4034 h 4042"/>
                <a:gd name="T14" fmla="*/ 1534 w 2577"/>
                <a:gd name="T15" fmla="*/ 2407 h 4042"/>
                <a:gd name="T16" fmla="*/ 0 w 2577"/>
                <a:gd name="T17" fmla="*/ 1 h 4042"/>
                <a:gd name="T18" fmla="*/ 2569 w 2577"/>
                <a:gd name="T19" fmla="*/ 4034 h 4042"/>
                <a:gd name="T20" fmla="*/ 2576 w 2577"/>
                <a:gd name="T21" fmla="*/ 4041 h 4042"/>
                <a:gd name="T22" fmla="*/ 2569 w 2577"/>
                <a:gd name="T23" fmla="*/ 4034 h 4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77" h="4042" extrusionOk="0">
                  <a:moveTo>
                    <a:pt x="0" y="1"/>
                  </a:moveTo>
                  <a:cubicBezTo>
                    <a:pt x="110" y="51"/>
                    <a:pt x="932" y="512"/>
                    <a:pt x="1012" y="1194"/>
                  </a:cubicBezTo>
                  <a:cubicBezTo>
                    <a:pt x="1103" y="1906"/>
                    <a:pt x="822" y="2106"/>
                    <a:pt x="1223" y="2878"/>
                  </a:cubicBezTo>
                  <a:cubicBezTo>
                    <a:pt x="1514" y="3420"/>
                    <a:pt x="2065" y="3770"/>
                    <a:pt x="2366" y="3931"/>
                  </a:cubicBezTo>
                  <a:lnTo>
                    <a:pt x="2406" y="3951"/>
                  </a:lnTo>
                  <a:cubicBezTo>
                    <a:pt x="2488" y="4000"/>
                    <a:pt x="2549" y="4022"/>
                    <a:pt x="2569" y="4034"/>
                  </a:cubicBezTo>
                  <a:cubicBezTo>
                    <a:pt x="2481" y="3955"/>
                    <a:pt x="1582" y="3217"/>
                    <a:pt x="1534" y="2407"/>
                  </a:cubicBezTo>
                  <a:cubicBezTo>
                    <a:pt x="1484" y="1575"/>
                    <a:pt x="1694" y="673"/>
                    <a:pt x="0" y="1"/>
                  </a:cubicBezTo>
                  <a:close/>
                  <a:moveTo>
                    <a:pt x="2569" y="4034"/>
                  </a:moveTo>
                  <a:cubicBezTo>
                    <a:pt x="2574" y="4039"/>
                    <a:pt x="2576" y="4041"/>
                    <a:pt x="2576" y="4041"/>
                  </a:cubicBezTo>
                  <a:cubicBezTo>
                    <a:pt x="2576" y="4040"/>
                    <a:pt x="2574" y="4037"/>
                    <a:pt x="2569" y="403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2" name="Google Shape;219;p10">
              <a:extLst>
                <a:ext uri="{FF2B5EF4-FFF2-40B4-BE49-F238E27FC236}">
                  <a16:creationId xmlns:a16="http://schemas.microsoft.com/office/drawing/2014/main" id="{A0B488A4-1401-4A95-05E0-9140A1626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804" y="-890740"/>
              <a:ext cx="129005" cy="190685"/>
            </a:xfrm>
            <a:custGeom>
              <a:avLst/>
              <a:gdLst>
                <a:gd name="T0" fmla="*/ 0 w 2286"/>
                <a:gd name="T1" fmla="*/ 1 h 3379"/>
                <a:gd name="T2" fmla="*/ 0 w 2286"/>
                <a:gd name="T3" fmla="*/ 1 h 3379"/>
                <a:gd name="T4" fmla="*/ 742 w 2286"/>
                <a:gd name="T5" fmla="*/ 1103 h 3379"/>
                <a:gd name="T6" fmla="*/ 913 w 2286"/>
                <a:gd name="T7" fmla="*/ 2517 h 3379"/>
                <a:gd name="T8" fmla="*/ 2286 w 2286"/>
                <a:gd name="T9" fmla="*/ 3379 h 3379"/>
                <a:gd name="T10" fmla="*/ 1243 w 2286"/>
                <a:gd name="T11" fmla="*/ 1905 h 3379"/>
                <a:gd name="T12" fmla="*/ 0 w 2286"/>
                <a:gd name="T13" fmla="*/ 1 h 3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6" h="3379" extrusionOk="0">
                  <a:moveTo>
                    <a:pt x="0" y="1"/>
                  </a:moveTo>
                  <a:lnTo>
                    <a:pt x="0" y="1"/>
                  </a:lnTo>
                  <a:cubicBezTo>
                    <a:pt x="171" y="50"/>
                    <a:pt x="752" y="301"/>
                    <a:pt x="742" y="1103"/>
                  </a:cubicBezTo>
                  <a:cubicBezTo>
                    <a:pt x="712" y="2026"/>
                    <a:pt x="652" y="2176"/>
                    <a:pt x="913" y="2517"/>
                  </a:cubicBezTo>
                  <a:cubicBezTo>
                    <a:pt x="1163" y="2848"/>
                    <a:pt x="2286" y="3369"/>
                    <a:pt x="2286" y="3379"/>
                  </a:cubicBezTo>
                  <a:cubicBezTo>
                    <a:pt x="2286" y="3369"/>
                    <a:pt x="1163" y="2817"/>
                    <a:pt x="1243" y="1905"/>
                  </a:cubicBezTo>
                  <a:cubicBezTo>
                    <a:pt x="1314" y="1013"/>
                    <a:pt x="1334" y="31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" name="Google Shape;220;p10">
              <a:extLst>
                <a:ext uri="{FF2B5EF4-FFF2-40B4-BE49-F238E27FC236}">
                  <a16:creationId xmlns:a16="http://schemas.microsoft.com/office/drawing/2014/main" id="{31312E36-5449-ED01-3F74-F09426A17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729" y="-891869"/>
              <a:ext cx="133576" cy="158462"/>
            </a:xfrm>
            <a:custGeom>
              <a:avLst/>
              <a:gdLst>
                <a:gd name="T0" fmla="*/ 1 w 2367"/>
                <a:gd name="T1" fmla="*/ 0 h 2808"/>
                <a:gd name="T2" fmla="*/ 763 w 2367"/>
                <a:gd name="T3" fmla="*/ 903 h 2808"/>
                <a:gd name="T4" fmla="*/ 833 w 2367"/>
                <a:gd name="T5" fmla="*/ 1955 h 2808"/>
                <a:gd name="T6" fmla="*/ 1144 w 2367"/>
                <a:gd name="T7" fmla="*/ 2136 h 2808"/>
                <a:gd name="T8" fmla="*/ 994 w 2367"/>
                <a:gd name="T9" fmla="*/ 2116 h 2808"/>
                <a:gd name="T10" fmla="*/ 994 w 2367"/>
                <a:gd name="T11" fmla="*/ 2116 h 2808"/>
                <a:gd name="T12" fmla="*/ 1536 w 2367"/>
                <a:gd name="T13" fmla="*/ 2437 h 2808"/>
                <a:gd name="T14" fmla="*/ 1536 w 2367"/>
                <a:gd name="T15" fmla="*/ 2437 h 2808"/>
                <a:gd name="T16" fmla="*/ 1505 w 2367"/>
                <a:gd name="T17" fmla="*/ 2427 h 2808"/>
                <a:gd name="T18" fmla="*/ 1505 w 2367"/>
                <a:gd name="T19" fmla="*/ 2427 h 2808"/>
                <a:gd name="T20" fmla="*/ 1545 w 2367"/>
                <a:gd name="T21" fmla="*/ 2447 h 2808"/>
                <a:gd name="T22" fmla="*/ 1545 w 2367"/>
                <a:gd name="T23" fmla="*/ 2447 h 2808"/>
                <a:gd name="T24" fmla="*/ 1545 w 2367"/>
                <a:gd name="T25" fmla="*/ 2447 h 2808"/>
                <a:gd name="T26" fmla="*/ 1545 w 2367"/>
                <a:gd name="T27" fmla="*/ 2447 h 2808"/>
                <a:gd name="T28" fmla="*/ 1545 w 2367"/>
                <a:gd name="T29" fmla="*/ 2447 h 2808"/>
                <a:gd name="T30" fmla="*/ 1916 w 2367"/>
                <a:gd name="T31" fmla="*/ 2637 h 2808"/>
                <a:gd name="T32" fmla="*/ 2367 w 2367"/>
                <a:gd name="T33" fmla="*/ 2808 h 2808"/>
                <a:gd name="T34" fmla="*/ 1284 w 2367"/>
                <a:gd name="T35" fmla="*/ 1574 h 2808"/>
                <a:gd name="T36" fmla="*/ 1 w 2367"/>
                <a:gd name="T37" fmla="*/ 0 h 2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67" h="2808" extrusionOk="0">
                  <a:moveTo>
                    <a:pt x="1" y="0"/>
                  </a:moveTo>
                  <a:cubicBezTo>
                    <a:pt x="192" y="30"/>
                    <a:pt x="763" y="201"/>
                    <a:pt x="763" y="903"/>
                  </a:cubicBezTo>
                  <a:cubicBezTo>
                    <a:pt x="773" y="1524"/>
                    <a:pt x="733" y="1755"/>
                    <a:pt x="833" y="1955"/>
                  </a:cubicBezTo>
                  <a:cubicBezTo>
                    <a:pt x="1003" y="2086"/>
                    <a:pt x="1144" y="2136"/>
                    <a:pt x="1144" y="2136"/>
                  </a:cubicBezTo>
                  <a:cubicBezTo>
                    <a:pt x="1144" y="2136"/>
                    <a:pt x="1094" y="2136"/>
                    <a:pt x="994" y="2116"/>
                  </a:cubicBezTo>
                  <a:cubicBezTo>
                    <a:pt x="1270" y="2214"/>
                    <a:pt x="1491" y="2391"/>
                    <a:pt x="1536" y="2437"/>
                  </a:cubicBezTo>
                  <a:cubicBezTo>
                    <a:pt x="1530" y="2434"/>
                    <a:pt x="1520" y="2432"/>
                    <a:pt x="1505" y="2427"/>
                  </a:cubicBezTo>
                  <a:cubicBezTo>
                    <a:pt x="1518" y="2433"/>
                    <a:pt x="1531" y="2440"/>
                    <a:pt x="1545" y="2447"/>
                  </a:cubicBezTo>
                  <a:cubicBezTo>
                    <a:pt x="1545" y="2447"/>
                    <a:pt x="1545" y="2447"/>
                    <a:pt x="1545" y="2447"/>
                  </a:cubicBezTo>
                  <a:cubicBezTo>
                    <a:pt x="1545" y="2447"/>
                    <a:pt x="1545" y="2447"/>
                    <a:pt x="1545" y="2447"/>
                  </a:cubicBezTo>
                  <a:cubicBezTo>
                    <a:pt x="1656" y="2502"/>
                    <a:pt x="1782" y="2565"/>
                    <a:pt x="1916" y="2637"/>
                  </a:cubicBezTo>
                  <a:cubicBezTo>
                    <a:pt x="2166" y="2737"/>
                    <a:pt x="2367" y="2808"/>
                    <a:pt x="2367" y="2808"/>
                  </a:cubicBezTo>
                  <a:cubicBezTo>
                    <a:pt x="2367" y="2797"/>
                    <a:pt x="1234" y="2387"/>
                    <a:pt x="1284" y="1574"/>
                  </a:cubicBezTo>
                  <a:cubicBezTo>
                    <a:pt x="1335" y="783"/>
                    <a:pt x="1335" y="16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4" name="Google Shape;221;p10">
              <a:extLst>
                <a:ext uri="{FF2B5EF4-FFF2-40B4-BE49-F238E27FC236}">
                  <a16:creationId xmlns:a16="http://schemas.microsoft.com/office/drawing/2014/main" id="{A43E3F0A-08C1-1697-2203-F1E72DFBD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557" y="-696891"/>
              <a:ext cx="231486" cy="99490"/>
            </a:xfrm>
            <a:custGeom>
              <a:avLst/>
              <a:gdLst>
                <a:gd name="T0" fmla="*/ 3027 w 4102"/>
                <a:gd name="T1" fmla="*/ 1 h 1763"/>
                <a:gd name="T2" fmla="*/ 2477 w 4102"/>
                <a:gd name="T3" fmla="*/ 135 h 1763"/>
                <a:gd name="T4" fmla="*/ 1575 w 4102"/>
                <a:gd name="T5" fmla="*/ 1077 h 1763"/>
                <a:gd name="T6" fmla="*/ 187 w 4102"/>
                <a:gd name="T7" fmla="*/ 1511 h 1763"/>
                <a:gd name="T8" fmla="*/ 7 w 4102"/>
                <a:gd name="T9" fmla="*/ 1507 h 1763"/>
                <a:gd name="T10" fmla="*/ 0 w 4102"/>
                <a:gd name="T11" fmla="*/ 1508 h 1763"/>
                <a:gd name="T12" fmla="*/ 950 w 4102"/>
                <a:gd name="T13" fmla="*/ 1763 h 1763"/>
                <a:gd name="T14" fmla="*/ 1063 w 4102"/>
                <a:gd name="T15" fmla="*/ 1759 h 1763"/>
                <a:gd name="T16" fmla="*/ 2637 w 4102"/>
                <a:gd name="T17" fmla="*/ 606 h 1763"/>
                <a:gd name="T18" fmla="*/ 3659 w 4102"/>
                <a:gd name="T19" fmla="*/ 274 h 1763"/>
                <a:gd name="T20" fmla="*/ 4101 w 4102"/>
                <a:gd name="T21" fmla="*/ 305 h 1763"/>
                <a:gd name="T22" fmla="*/ 3770 w 4102"/>
                <a:gd name="T23" fmla="*/ 144 h 1763"/>
                <a:gd name="T24" fmla="*/ 3027 w 4102"/>
                <a:gd name="T25" fmla="*/ 1 h 1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02" h="1763" extrusionOk="0">
                  <a:moveTo>
                    <a:pt x="3027" y="1"/>
                  </a:moveTo>
                  <a:cubicBezTo>
                    <a:pt x="2834" y="1"/>
                    <a:pt x="2642" y="37"/>
                    <a:pt x="2477" y="135"/>
                  </a:cubicBezTo>
                  <a:cubicBezTo>
                    <a:pt x="2186" y="305"/>
                    <a:pt x="2146" y="536"/>
                    <a:pt x="1575" y="1077"/>
                  </a:cubicBezTo>
                  <a:cubicBezTo>
                    <a:pt x="1155" y="1467"/>
                    <a:pt x="505" y="1511"/>
                    <a:pt x="187" y="1511"/>
                  </a:cubicBezTo>
                  <a:cubicBezTo>
                    <a:pt x="92" y="1511"/>
                    <a:pt x="27" y="1507"/>
                    <a:pt x="7" y="1507"/>
                  </a:cubicBezTo>
                  <a:cubicBezTo>
                    <a:pt x="2" y="1507"/>
                    <a:pt x="0" y="1508"/>
                    <a:pt x="0" y="1508"/>
                  </a:cubicBezTo>
                  <a:cubicBezTo>
                    <a:pt x="0" y="1508"/>
                    <a:pt x="413" y="1763"/>
                    <a:pt x="950" y="1763"/>
                  </a:cubicBezTo>
                  <a:cubicBezTo>
                    <a:pt x="987" y="1763"/>
                    <a:pt x="1025" y="1762"/>
                    <a:pt x="1063" y="1759"/>
                  </a:cubicBezTo>
                  <a:cubicBezTo>
                    <a:pt x="1715" y="1709"/>
                    <a:pt x="2256" y="1077"/>
                    <a:pt x="2637" y="606"/>
                  </a:cubicBezTo>
                  <a:cubicBezTo>
                    <a:pt x="2848" y="336"/>
                    <a:pt x="3299" y="274"/>
                    <a:pt x="3659" y="274"/>
                  </a:cubicBezTo>
                  <a:cubicBezTo>
                    <a:pt x="3848" y="274"/>
                    <a:pt x="4011" y="291"/>
                    <a:pt x="4101" y="305"/>
                  </a:cubicBezTo>
                  <a:cubicBezTo>
                    <a:pt x="3991" y="245"/>
                    <a:pt x="3881" y="195"/>
                    <a:pt x="3770" y="144"/>
                  </a:cubicBezTo>
                  <a:cubicBezTo>
                    <a:pt x="3561" y="69"/>
                    <a:pt x="3293" y="1"/>
                    <a:pt x="30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5" name="Google Shape;222;p10">
              <a:extLst>
                <a:ext uri="{FF2B5EF4-FFF2-40B4-BE49-F238E27FC236}">
                  <a16:creationId xmlns:a16="http://schemas.microsoft.com/office/drawing/2014/main" id="{EC4204B1-8163-77F9-5998-93748DD75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167" y="-776011"/>
              <a:ext cx="159027" cy="64446"/>
            </a:xfrm>
            <a:custGeom>
              <a:avLst/>
              <a:gdLst>
                <a:gd name="T0" fmla="*/ 2125 w 2818"/>
                <a:gd name="T1" fmla="*/ 0 h 1142"/>
                <a:gd name="T2" fmla="*/ 1895 w 2818"/>
                <a:gd name="T3" fmla="*/ 43 h 1142"/>
                <a:gd name="T4" fmla="*/ 1093 w 2818"/>
                <a:gd name="T5" fmla="*/ 675 h 1142"/>
                <a:gd name="T6" fmla="*/ 516 w 2818"/>
                <a:gd name="T7" fmla="*/ 847 h 1142"/>
                <a:gd name="T8" fmla="*/ 0 w 2818"/>
                <a:gd name="T9" fmla="*/ 744 h 1142"/>
                <a:gd name="T10" fmla="*/ 0 w 2818"/>
                <a:gd name="T11" fmla="*/ 744 h 1142"/>
                <a:gd name="T12" fmla="*/ 612 w 2818"/>
                <a:gd name="T13" fmla="*/ 1136 h 1142"/>
                <a:gd name="T14" fmla="*/ 695 w 2818"/>
                <a:gd name="T15" fmla="*/ 1141 h 1142"/>
                <a:gd name="T16" fmla="*/ 1895 w 2818"/>
                <a:gd name="T17" fmla="*/ 444 h 1142"/>
                <a:gd name="T18" fmla="*/ 2398 w 2818"/>
                <a:gd name="T19" fmla="*/ 279 h 1142"/>
                <a:gd name="T20" fmla="*/ 2818 w 2818"/>
                <a:gd name="T21" fmla="*/ 334 h 1142"/>
                <a:gd name="T22" fmla="*/ 2446 w 2818"/>
                <a:gd name="T23" fmla="*/ 93 h 1142"/>
                <a:gd name="T24" fmla="*/ 2337 w 2818"/>
                <a:gd name="T25" fmla="*/ 33 h 1142"/>
                <a:gd name="T26" fmla="*/ 2276 w 2818"/>
                <a:gd name="T27" fmla="*/ 13 h 1142"/>
                <a:gd name="T28" fmla="*/ 2125 w 2818"/>
                <a:gd name="T29" fmla="*/ 0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18" h="1142" extrusionOk="0">
                  <a:moveTo>
                    <a:pt x="2125" y="0"/>
                  </a:moveTo>
                  <a:cubicBezTo>
                    <a:pt x="2046" y="0"/>
                    <a:pt x="1969" y="12"/>
                    <a:pt x="1895" y="43"/>
                  </a:cubicBezTo>
                  <a:cubicBezTo>
                    <a:pt x="1655" y="143"/>
                    <a:pt x="1575" y="323"/>
                    <a:pt x="1093" y="675"/>
                  </a:cubicBezTo>
                  <a:cubicBezTo>
                    <a:pt x="903" y="806"/>
                    <a:pt x="697" y="847"/>
                    <a:pt x="516" y="847"/>
                  </a:cubicBezTo>
                  <a:cubicBezTo>
                    <a:pt x="227" y="847"/>
                    <a:pt x="0" y="744"/>
                    <a:pt x="0" y="744"/>
                  </a:cubicBezTo>
                  <a:cubicBezTo>
                    <a:pt x="0" y="744"/>
                    <a:pt x="231" y="1085"/>
                    <a:pt x="612" y="1136"/>
                  </a:cubicBezTo>
                  <a:cubicBezTo>
                    <a:pt x="639" y="1140"/>
                    <a:pt x="667" y="1141"/>
                    <a:pt x="695" y="1141"/>
                  </a:cubicBezTo>
                  <a:cubicBezTo>
                    <a:pt x="1106" y="1141"/>
                    <a:pt x="1566" y="744"/>
                    <a:pt x="1895" y="444"/>
                  </a:cubicBezTo>
                  <a:cubicBezTo>
                    <a:pt x="2026" y="318"/>
                    <a:pt x="2214" y="279"/>
                    <a:pt x="2398" y="279"/>
                  </a:cubicBezTo>
                  <a:cubicBezTo>
                    <a:pt x="2552" y="279"/>
                    <a:pt x="2703" y="306"/>
                    <a:pt x="2818" y="334"/>
                  </a:cubicBezTo>
                  <a:cubicBezTo>
                    <a:pt x="2657" y="253"/>
                    <a:pt x="2517" y="173"/>
                    <a:pt x="2446" y="93"/>
                  </a:cubicBezTo>
                  <a:cubicBezTo>
                    <a:pt x="2397" y="73"/>
                    <a:pt x="2366" y="53"/>
                    <a:pt x="2337" y="33"/>
                  </a:cubicBezTo>
                  <a:cubicBezTo>
                    <a:pt x="2316" y="22"/>
                    <a:pt x="2296" y="22"/>
                    <a:pt x="2276" y="13"/>
                  </a:cubicBezTo>
                  <a:cubicBezTo>
                    <a:pt x="2226" y="5"/>
                    <a:pt x="2175" y="0"/>
                    <a:pt x="2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6" name="Google Shape;223;p10">
              <a:extLst>
                <a:ext uri="{FF2B5EF4-FFF2-40B4-BE49-F238E27FC236}">
                  <a16:creationId xmlns:a16="http://schemas.microsoft.com/office/drawing/2014/main" id="{5BD5A2EB-BB9D-257E-AAA7-C98523FF1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855" y="-719408"/>
              <a:ext cx="216814" cy="77369"/>
            </a:xfrm>
            <a:custGeom>
              <a:avLst/>
              <a:gdLst>
                <a:gd name="T0" fmla="*/ 3053 w 3842"/>
                <a:gd name="T1" fmla="*/ 1 h 1371"/>
                <a:gd name="T2" fmla="*/ 2628 w 3842"/>
                <a:gd name="T3" fmla="*/ 73 h 1371"/>
                <a:gd name="T4" fmla="*/ 1445 w 3842"/>
                <a:gd name="T5" fmla="*/ 935 h 1371"/>
                <a:gd name="T6" fmla="*/ 773 w 3842"/>
                <a:gd name="T7" fmla="*/ 1094 h 1371"/>
                <a:gd name="T8" fmla="*/ 1 w 3842"/>
                <a:gd name="T9" fmla="*/ 965 h 1371"/>
                <a:gd name="T10" fmla="*/ 1 w 3842"/>
                <a:gd name="T11" fmla="*/ 965 h 1371"/>
                <a:gd name="T12" fmla="*/ 1106 w 3842"/>
                <a:gd name="T13" fmla="*/ 1370 h 1371"/>
                <a:gd name="T14" fmla="*/ 2307 w 3842"/>
                <a:gd name="T15" fmla="*/ 704 h 1371"/>
                <a:gd name="T16" fmla="*/ 3841 w 3842"/>
                <a:gd name="T17" fmla="*/ 153 h 1371"/>
                <a:gd name="T18" fmla="*/ 3781 w 3842"/>
                <a:gd name="T19" fmla="*/ 122 h 1371"/>
                <a:gd name="T20" fmla="*/ 3053 w 3842"/>
                <a:gd name="T21" fmla="*/ 1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2" h="1371" extrusionOk="0">
                  <a:moveTo>
                    <a:pt x="3053" y="1"/>
                  </a:moveTo>
                  <a:cubicBezTo>
                    <a:pt x="2907" y="1"/>
                    <a:pt x="2759" y="20"/>
                    <a:pt x="2628" y="73"/>
                  </a:cubicBezTo>
                  <a:cubicBezTo>
                    <a:pt x="2126" y="283"/>
                    <a:pt x="2017" y="584"/>
                    <a:pt x="1445" y="935"/>
                  </a:cubicBezTo>
                  <a:cubicBezTo>
                    <a:pt x="1239" y="1055"/>
                    <a:pt x="998" y="1094"/>
                    <a:pt x="773" y="1094"/>
                  </a:cubicBezTo>
                  <a:cubicBezTo>
                    <a:pt x="361" y="1094"/>
                    <a:pt x="1" y="965"/>
                    <a:pt x="1" y="965"/>
                  </a:cubicBezTo>
                  <a:cubicBezTo>
                    <a:pt x="448" y="1255"/>
                    <a:pt x="804" y="1370"/>
                    <a:pt x="1106" y="1370"/>
                  </a:cubicBezTo>
                  <a:cubicBezTo>
                    <a:pt x="1598" y="1370"/>
                    <a:pt x="1947" y="1064"/>
                    <a:pt x="2307" y="704"/>
                  </a:cubicBezTo>
                  <a:cubicBezTo>
                    <a:pt x="2848" y="173"/>
                    <a:pt x="3691" y="153"/>
                    <a:pt x="3841" y="153"/>
                  </a:cubicBezTo>
                  <a:lnTo>
                    <a:pt x="3781" y="122"/>
                  </a:lnTo>
                  <a:cubicBezTo>
                    <a:pt x="3646" y="82"/>
                    <a:pt x="3353" y="1"/>
                    <a:pt x="30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7" name="Google Shape;224;p10">
              <a:extLst>
                <a:ext uri="{FF2B5EF4-FFF2-40B4-BE49-F238E27FC236}">
                  <a16:creationId xmlns:a16="http://schemas.microsoft.com/office/drawing/2014/main" id="{89B4CB5C-5510-1A45-9071-1BEE6947B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022" y="-877478"/>
              <a:ext cx="86850" cy="103892"/>
            </a:xfrm>
            <a:custGeom>
              <a:avLst/>
              <a:gdLst>
                <a:gd name="T0" fmla="*/ 205 w 1539"/>
                <a:gd name="T1" fmla="*/ 1 h 1841"/>
                <a:gd name="T2" fmla="*/ 5 w 1539"/>
                <a:gd name="T3" fmla="*/ 16 h 1841"/>
                <a:gd name="T4" fmla="*/ 716 w 1539"/>
                <a:gd name="T5" fmla="*/ 1239 h 1841"/>
                <a:gd name="T6" fmla="*/ 1097 w 1539"/>
                <a:gd name="T7" fmla="*/ 1650 h 1841"/>
                <a:gd name="T8" fmla="*/ 1288 w 1539"/>
                <a:gd name="T9" fmla="*/ 1711 h 1841"/>
                <a:gd name="T10" fmla="*/ 1177 w 1539"/>
                <a:gd name="T11" fmla="*/ 1700 h 1841"/>
                <a:gd name="T12" fmla="*/ 1197 w 1539"/>
                <a:gd name="T13" fmla="*/ 1711 h 1841"/>
                <a:gd name="T14" fmla="*/ 1318 w 1539"/>
                <a:gd name="T15" fmla="*/ 1751 h 1841"/>
                <a:gd name="T16" fmla="*/ 1438 w 1539"/>
                <a:gd name="T17" fmla="*/ 1791 h 1841"/>
                <a:gd name="T18" fmla="*/ 1518 w 1539"/>
                <a:gd name="T19" fmla="*/ 1831 h 1841"/>
                <a:gd name="T20" fmla="*/ 1531 w 1539"/>
                <a:gd name="T21" fmla="*/ 1832 h 1841"/>
                <a:gd name="T22" fmla="*/ 1531 w 1539"/>
                <a:gd name="T23" fmla="*/ 1832 h 1841"/>
                <a:gd name="T24" fmla="*/ 1448 w 1539"/>
                <a:gd name="T25" fmla="*/ 1700 h 1841"/>
                <a:gd name="T26" fmla="*/ 1157 w 1539"/>
                <a:gd name="T27" fmla="*/ 1390 h 1841"/>
                <a:gd name="T28" fmla="*/ 867 w 1539"/>
                <a:gd name="T29" fmla="*/ 337 h 1841"/>
                <a:gd name="T30" fmla="*/ 205 w 1539"/>
                <a:gd name="T31" fmla="*/ 1 h 1841"/>
                <a:gd name="T32" fmla="*/ 1531 w 1539"/>
                <a:gd name="T33" fmla="*/ 1832 h 1841"/>
                <a:gd name="T34" fmla="*/ 1538 w 1539"/>
                <a:gd name="T35" fmla="*/ 1841 h 1841"/>
                <a:gd name="T36" fmla="*/ 1531 w 1539"/>
                <a:gd name="T37" fmla="*/ 1832 h 1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39" h="1841" extrusionOk="0">
                  <a:moveTo>
                    <a:pt x="205" y="1"/>
                  </a:moveTo>
                  <a:cubicBezTo>
                    <a:pt x="86" y="1"/>
                    <a:pt x="1" y="16"/>
                    <a:pt x="5" y="16"/>
                  </a:cubicBezTo>
                  <a:cubicBezTo>
                    <a:pt x="807" y="327"/>
                    <a:pt x="435" y="648"/>
                    <a:pt x="716" y="1239"/>
                  </a:cubicBezTo>
                  <a:cubicBezTo>
                    <a:pt x="807" y="1430"/>
                    <a:pt x="947" y="1560"/>
                    <a:pt x="1097" y="1650"/>
                  </a:cubicBezTo>
                  <a:cubicBezTo>
                    <a:pt x="1217" y="1691"/>
                    <a:pt x="1288" y="1711"/>
                    <a:pt x="1288" y="1711"/>
                  </a:cubicBezTo>
                  <a:cubicBezTo>
                    <a:pt x="1248" y="1711"/>
                    <a:pt x="1217" y="1700"/>
                    <a:pt x="1177" y="1700"/>
                  </a:cubicBezTo>
                  <a:cubicBezTo>
                    <a:pt x="1188" y="1700"/>
                    <a:pt x="1197" y="1711"/>
                    <a:pt x="1197" y="1711"/>
                  </a:cubicBezTo>
                  <a:cubicBezTo>
                    <a:pt x="1237" y="1720"/>
                    <a:pt x="1288" y="1731"/>
                    <a:pt x="1318" y="1751"/>
                  </a:cubicBezTo>
                  <a:cubicBezTo>
                    <a:pt x="1368" y="1760"/>
                    <a:pt x="1408" y="1780"/>
                    <a:pt x="1438" y="1791"/>
                  </a:cubicBezTo>
                  <a:cubicBezTo>
                    <a:pt x="1468" y="1811"/>
                    <a:pt x="1498" y="1820"/>
                    <a:pt x="1518" y="1831"/>
                  </a:cubicBezTo>
                  <a:cubicBezTo>
                    <a:pt x="1523" y="1831"/>
                    <a:pt x="1528" y="1831"/>
                    <a:pt x="1531" y="1832"/>
                  </a:cubicBezTo>
                  <a:cubicBezTo>
                    <a:pt x="1495" y="1785"/>
                    <a:pt x="1467" y="1738"/>
                    <a:pt x="1448" y="1700"/>
                  </a:cubicBezTo>
                  <a:cubicBezTo>
                    <a:pt x="1348" y="1620"/>
                    <a:pt x="1248" y="1520"/>
                    <a:pt x="1157" y="1390"/>
                  </a:cubicBezTo>
                  <a:cubicBezTo>
                    <a:pt x="867" y="938"/>
                    <a:pt x="1037" y="778"/>
                    <a:pt x="867" y="337"/>
                  </a:cubicBezTo>
                  <a:cubicBezTo>
                    <a:pt x="756" y="51"/>
                    <a:pt x="423" y="1"/>
                    <a:pt x="205" y="1"/>
                  </a:cubicBezTo>
                  <a:close/>
                  <a:moveTo>
                    <a:pt x="1531" y="1832"/>
                  </a:moveTo>
                  <a:cubicBezTo>
                    <a:pt x="1534" y="1835"/>
                    <a:pt x="1536" y="1838"/>
                    <a:pt x="1538" y="1841"/>
                  </a:cubicBezTo>
                  <a:cubicBezTo>
                    <a:pt x="1538" y="1835"/>
                    <a:pt x="1536" y="1833"/>
                    <a:pt x="1531" y="183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8" name="Google Shape;225;p10">
              <a:extLst>
                <a:ext uri="{FF2B5EF4-FFF2-40B4-BE49-F238E27FC236}">
                  <a16:creationId xmlns:a16="http://schemas.microsoft.com/office/drawing/2014/main" id="{7B32F6B2-D1C7-5CE2-46DB-EBF64E1EC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695" y="-801349"/>
              <a:ext cx="141476" cy="50733"/>
            </a:xfrm>
            <a:custGeom>
              <a:avLst/>
              <a:gdLst>
                <a:gd name="T0" fmla="*/ 0 w 2507"/>
                <a:gd name="T1" fmla="*/ 1 h 899"/>
                <a:gd name="T2" fmla="*/ 0 w 2507"/>
                <a:gd name="T3" fmla="*/ 1 h 899"/>
                <a:gd name="T4" fmla="*/ 876 w 2507"/>
                <a:gd name="T5" fmla="*/ 899 h 899"/>
                <a:gd name="T6" fmla="*/ 1524 w 2507"/>
                <a:gd name="T7" fmla="*/ 682 h 899"/>
                <a:gd name="T8" fmla="*/ 2285 w 2507"/>
                <a:gd name="T9" fmla="*/ 436 h 899"/>
                <a:gd name="T10" fmla="*/ 2497 w 2507"/>
                <a:gd name="T11" fmla="*/ 462 h 899"/>
                <a:gd name="T12" fmla="*/ 2507 w 2507"/>
                <a:gd name="T13" fmla="*/ 462 h 899"/>
                <a:gd name="T14" fmla="*/ 2266 w 2507"/>
                <a:gd name="T15" fmla="*/ 362 h 899"/>
                <a:gd name="T16" fmla="*/ 2016 w 2507"/>
                <a:gd name="T17" fmla="*/ 338 h 899"/>
                <a:gd name="T18" fmla="*/ 1063 w 2507"/>
                <a:gd name="T19" fmla="*/ 502 h 899"/>
                <a:gd name="T20" fmla="*/ 945 w 2507"/>
                <a:gd name="T21" fmla="*/ 515 h 899"/>
                <a:gd name="T22" fmla="*/ 0 w 2507"/>
                <a:gd name="T23" fmla="*/ 1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07" h="899" extrusionOk="0">
                  <a:moveTo>
                    <a:pt x="0" y="1"/>
                  </a:moveTo>
                  <a:lnTo>
                    <a:pt x="0" y="1"/>
                  </a:lnTo>
                  <a:cubicBezTo>
                    <a:pt x="222" y="699"/>
                    <a:pt x="557" y="899"/>
                    <a:pt x="876" y="899"/>
                  </a:cubicBezTo>
                  <a:cubicBezTo>
                    <a:pt x="1120" y="899"/>
                    <a:pt x="1355" y="782"/>
                    <a:pt x="1524" y="682"/>
                  </a:cubicBezTo>
                  <a:cubicBezTo>
                    <a:pt x="1847" y="493"/>
                    <a:pt x="2096" y="436"/>
                    <a:pt x="2285" y="436"/>
                  </a:cubicBezTo>
                  <a:cubicBezTo>
                    <a:pt x="2366" y="436"/>
                    <a:pt x="2437" y="447"/>
                    <a:pt x="2497" y="462"/>
                  </a:cubicBezTo>
                  <a:lnTo>
                    <a:pt x="2507" y="462"/>
                  </a:lnTo>
                  <a:cubicBezTo>
                    <a:pt x="2437" y="442"/>
                    <a:pt x="2357" y="411"/>
                    <a:pt x="2266" y="362"/>
                  </a:cubicBezTo>
                  <a:cubicBezTo>
                    <a:pt x="2187" y="345"/>
                    <a:pt x="2104" y="338"/>
                    <a:pt x="2016" y="338"/>
                  </a:cubicBezTo>
                  <a:cubicBezTo>
                    <a:pt x="1726" y="338"/>
                    <a:pt x="1395" y="417"/>
                    <a:pt x="1063" y="502"/>
                  </a:cubicBezTo>
                  <a:cubicBezTo>
                    <a:pt x="1024" y="511"/>
                    <a:pt x="985" y="515"/>
                    <a:pt x="945" y="515"/>
                  </a:cubicBezTo>
                  <a:cubicBezTo>
                    <a:pt x="499" y="515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" name="Google Shape;226;p10">
              <a:extLst>
                <a:ext uri="{FF2B5EF4-FFF2-40B4-BE49-F238E27FC236}">
                  <a16:creationId xmlns:a16="http://schemas.microsoft.com/office/drawing/2014/main" id="{02CC3DD2-6B66-EE09-ACAF-B6B78D186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381" y="-773641"/>
              <a:ext cx="6828" cy="5192"/>
            </a:xfrm>
            <a:custGeom>
              <a:avLst/>
              <a:gdLst>
                <a:gd name="T0" fmla="*/ 1 w 121"/>
                <a:gd name="T1" fmla="*/ 1 h 92"/>
                <a:gd name="T2" fmla="*/ 1 w 121"/>
                <a:gd name="T3" fmla="*/ 1 h 92"/>
                <a:gd name="T4" fmla="*/ 21 w 121"/>
                <a:gd name="T5" fmla="*/ 31 h 92"/>
                <a:gd name="T6" fmla="*/ 111 w 121"/>
                <a:gd name="T7" fmla="*/ 91 h 92"/>
                <a:gd name="T8" fmla="*/ 1 w 121"/>
                <a:gd name="T9" fmla="*/ 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92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11"/>
                    <a:pt x="10" y="21"/>
                    <a:pt x="21" y="31"/>
                  </a:cubicBezTo>
                  <a:cubicBezTo>
                    <a:pt x="70" y="51"/>
                    <a:pt x="101" y="81"/>
                    <a:pt x="111" y="91"/>
                  </a:cubicBezTo>
                  <a:cubicBezTo>
                    <a:pt x="111" y="81"/>
                    <a:pt x="121" y="6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" name="Google Shape;227;p10">
              <a:extLst>
                <a:ext uri="{FF2B5EF4-FFF2-40B4-BE49-F238E27FC236}">
                  <a16:creationId xmlns:a16="http://schemas.microsoft.com/office/drawing/2014/main" id="{AC49E198-A6EF-D7F6-141B-8542B5D66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867" y="-774769"/>
              <a:ext cx="4571" cy="1185"/>
            </a:xfrm>
            <a:custGeom>
              <a:avLst/>
              <a:gdLst>
                <a:gd name="T0" fmla="*/ 0 w 81"/>
                <a:gd name="T1" fmla="*/ 0 h 21"/>
                <a:gd name="T2" fmla="*/ 7 w 81"/>
                <a:gd name="T3" fmla="*/ 1 h 21"/>
                <a:gd name="T4" fmla="*/ 7 w 81"/>
                <a:gd name="T5" fmla="*/ 1 h 21"/>
                <a:gd name="T6" fmla="*/ 0 w 81"/>
                <a:gd name="T7" fmla="*/ 0 h 21"/>
                <a:gd name="T8" fmla="*/ 7 w 81"/>
                <a:gd name="T9" fmla="*/ 1 h 21"/>
                <a:gd name="T10" fmla="*/ 10 w 81"/>
                <a:gd name="T11" fmla="*/ 11 h 21"/>
                <a:gd name="T12" fmla="*/ 81 w 81"/>
                <a:gd name="T13" fmla="*/ 21 h 21"/>
                <a:gd name="T14" fmla="*/ 50 w 81"/>
                <a:gd name="T15" fmla="*/ 11 h 21"/>
                <a:gd name="T16" fmla="*/ 7 w 81"/>
                <a:gd name="T17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" h="21" extrusionOk="0">
                  <a:moveTo>
                    <a:pt x="0" y="0"/>
                  </a:moveTo>
                  <a:cubicBezTo>
                    <a:pt x="3" y="0"/>
                    <a:pt x="5" y="1"/>
                    <a:pt x="7" y="1"/>
                  </a:cubicBezTo>
                  <a:cubicBezTo>
                    <a:pt x="6" y="0"/>
                    <a:pt x="4" y="0"/>
                    <a:pt x="0" y="0"/>
                  </a:cubicBezTo>
                  <a:close/>
                  <a:moveTo>
                    <a:pt x="7" y="1"/>
                  </a:moveTo>
                  <a:cubicBezTo>
                    <a:pt x="10" y="2"/>
                    <a:pt x="10" y="4"/>
                    <a:pt x="10" y="11"/>
                  </a:cubicBezTo>
                  <a:cubicBezTo>
                    <a:pt x="41" y="11"/>
                    <a:pt x="61" y="21"/>
                    <a:pt x="81" y="21"/>
                  </a:cubicBezTo>
                  <a:cubicBezTo>
                    <a:pt x="70" y="21"/>
                    <a:pt x="61" y="11"/>
                    <a:pt x="50" y="11"/>
                  </a:cubicBezTo>
                  <a:cubicBezTo>
                    <a:pt x="42" y="11"/>
                    <a:pt x="25" y="3"/>
                    <a:pt x="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1" name="Google Shape;228;p10">
              <a:extLst>
                <a:ext uri="{FF2B5EF4-FFF2-40B4-BE49-F238E27FC236}">
                  <a16:creationId xmlns:a16="http://schemas.microsoft.com/office/drawing/2014/main" id="{13543F12-0B2B-5F75-F6C3-63585774C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709" y="-864668"/>
              <a:ext cx="143790" cy="83182"/>
            </a:xfrm>
            <a:custGeom>
              <a:avLst/>
              <a:gdLst>
                <a:gd name="T0" fmla="*/ 719 w 2548"/>
                <a:gd name="T1" fmla="*/ 0 h 1474"/>
                <a:gd name="T2" fmla="*/ 1 w 2548"/>
                <a:gd name="T3" fmla="*/ 190 h 1474"/>
                <a:gd name="T4" fmla="*/ 181 w 2548"/>
                <a:gd name="T5" fmla="*/ 175 h 1474"/>
                <a:gd name="T6" fmla="*/ 994 w 2548"/>
                <a:gd name="T7" fmla="*/ 571 h 1474"/>
                <a:gd name="T8" fmla="*/ 2547 w 2548"/>
                <a:gd name="T9" fmla="*/ 1473 h 1474"/>
                <a:gd name="T10" fmla="*/ 2467 w 2548"/>
                <a:gd name="T11" fmla="*/ 1423 h 1474"/>
                <a:gd name="T12" fmla="*/ 1424 w 2548"/>
                <a:gd name="T13" fmla="*/ 471 h 1474"/>
                <a:gd name="T14" fmla="*/ 719 w 2548"/>
                <a:gd name="T15" fmla="*/ 0 h 1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48" h="1474" extrusionOk="0">
                  <a:moveTo>
                    <a:pt x="719" y="0"/>
                  </a:moveTo>
                  <a:cubicBezTo>
                    <a:pt x="354" y="0"/>
                    <a:pt x="1" y="178"/>
                    <a:pt x="1" y="190"/>
                  </a:cubicBezTo>
                  <a:cubicBezTo>
                    <a:pt x="1" y="187"/>
                    <a:pt x="74" y="175"/>
                    <a:pt x="181" y="175"/>
                  </a:cubicBezTo>
                  <a:cubicBezTo>
                    <a:pt x="419" y="175"/>
                    <a:pt x="828" y="233"/>
                    <a:pt x="994" y="571"/>
                  </a:cubicBezTo>
                  <a:cubicBezTo>
                    <a:pt x="1244" y="1072"/>
                    <a:pt x="954" y="1303"/>
                    <a:pt x="2547" y="1473"/>
                  </a:cubicBezTo>
                  <a:cubicBezTo>
                    <a:pt x="2518" y="1464"/>
                    <a:pt x="2498" y="1443"/>
                    <a:pt x="2467" y="1423"/>
                  </a:cubicBezTo>
                  <a:cubicBezTo>
                    <a:pt x="2177" y="1323"/>
                    <a:pt x="1645" y="1063"/>
                    <a:pt x="1424" y="471"/>
                  </a:cubicBezTo>
                  <a:cubicBezTo>
                    <a:pt x="1285" y="105"/>
                    <a:pt x="999" y="0"/>
                    <a:pt x="7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192" name="Google Shape;229;p10">
            <a:extLst>
              <a:ext uri="{FF2B5EF4-FFF2-40B4-BE49-F238E27FC236}">
                <a16:creationId xmlns:a16="http://schemas.microsoft.com/office/drawing/2014/main" id="{C56F7605-C6AE-B237-81E7-EB8F9592675F}"/>
              </a:ext>
            </a:extLst>
          </p:cNvPr>
          <p:cNvSpPr>
            <a:spLocks/>
          </p:cNvSpPr>
          <p:nvPr/>
        </p:nvSpPr>
        <p:spPr bwMode="auto">
          <a:xfrm>
            <a:off x="7750175" y="119063"/>
            <a:ext cx="1538288" cy="474662"/>
          </a:xfrm>
          <a:custGeom>
            <a:avLst/>
            <a:gdLst>
              <a:gd name="T0" fmla="*/ 4172 w 8383"/>
              <a:gd name="T1" fmla="*/ 0 h 2588"/>
              <a:gd name="T2" fmla="*/ 2888 w 8383"/>
              <a:gd name="T3" fmla="*/ 1243 h 2588"/>
              <a:gd name="T4" fmla="*/ 1966 w 8383"/>
              <a:gd name="T5" fmla="*/ 592 h 2588"/>
              <a:gd name="T6" fmla="*/ 1919 w 8383"/>
              <a:gd name="T7" fmla="*/ 591 h 2588"/>
              <a:gd name="T8" fmla="*/ 1093 w 8383"/>
              <a:gd name="T9" fmla="*/ 983 h 2588"/>
              <a:gd name="T10" fmla="*/ 873 w 8383"/>
              <a:gd name="T11" fmla="*/ 1905 h 2588"/>
              <a:gd name="T12" fmla="*/ 517 w 8383"/>
              <a:gd name="T13" fmla="*/ 1758 h 2588"/>
              <a:gd name="T14" fmla="*/ 81 w 8383"/>
              <a:gd name="T15" fmla="*/ 2076 h 2588"/>
              <a:gd name="T16" fmla="*/ 241 w 8383"/>
              <a:gd name="T17" fmla="*/ 2567 h 2588"/>
              <a:gd name="T18" fmla="*/ 468 w 8383"/>
              <a:gd name="T19" fmla="*/ 2587 h 2588"/>
              <a:gd name="T20" fmla="*/ 1113 w 8383"/>
              <a:gd name="T21" fmla="*/ 2547 h 2588"/>
              <a:gd name="T22" fmla="*/ 2720 w 8383"/>
              <a:gd name="T23" fmla="*/ 2532 h 2588"/>
              <a:gd name="T24" fmla="*/ 7781 w 8383"/>
              <a:gd name="T25" fmla="*/ 2587 h 2588"/>
              <a:gd name="T26" fmla="*/ 7862 w 8383"/>
              <a:gd name="T27" fmla="*/ 2587 h 2588"/>
              <a:gd name="T28" fmla="*/ 8272 w 8383"/>
              <a:gd name="T29" fmla="*/ 2527 h 2588"/>
              <a:gd name="T30" fmla="*/ 8252 w 8383"/>
              <a:gd name="T31" fmla="*/ 1925 h 2588"/>
              <a:gd name="T32" fmla="*/ 7508 w 8383"/>
              <a:gd name="T33" fmla="*/ 1525 h 2588"/>
              <a:gd name="T34" fmla="*/ 6939 w 8383"/>
              <a:gd name="T35" fmla="*/ 1745 h 2588"/>
              <a:gd name="T36" fmla="*/ 6357 w 8383"/>
              <a:gd name="T37" fmla="*/ 963 h 2588"/>
              <a:gd name="T38" fmla="*/ 6148 w 8383"/>
              <a:gd name="T39" fmla="*/ 940 h 2588"/>
              <a:gd name="T40" fmla="*/ 5455 w 8383"/>
              <a:gd name="T41" fmla="*/ 1234 h 2588"/>
              <a:gd name="T42" fmla="*/ 4172 w 8383"/>
              <a:gd name="T43" fmla="*/ 0 h 2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383" h="2588" extrusionOk="0">
                <a:moveTo>
                  <a:pt x="4172" y="0"/>
                </a:moveTo>
                <a:cubicBezTo>
                  <a:pt x="3510" y="0"/>
                  <a:pt x="2908" y="582"/>
                  <a:pt x="2888" y="1243"/>
                </a:cubicBezTo>
                <a:cubicBezTo>
                  <a:pt x="2697" y="873"/>
                  <a:pt x="2327" y="612"/>
                  <a:pt x="1966" y="592"/>
                </a:cubicBezTo>
                <a:cubicBezTo>
                  <a:pt x="1950" y="592"/>
                  <a:pt x="1934" y="591"/>
                  <a:pt x="1919" y="591"/>
                </a:cubicBezTo>
                <a:cubicBezTo>
                  <a:pt x="1572" y="591"/>
                  <a:pt x="1314" y="705"/>
                  <a:pt x="1093" y="983"/>
                </a:cubicBezTo>
                <a:cubicBezTo>
                  <a:pt x="863" y="1274"/>
                  <a:pt x="783" y="1564"/>
                  <a:pt x="873" y="1905"/>
                </a:cubicBezTo>
                <a:cubicBezTo>
                  <a:pt x="788" y="1816"/>
                  <a:pt x="654" y="1758"/>
                  <a:pt x="517" y="1758"/>
                </a:cubicBezTo>
                <a:cubicBezTo>
                  <a:pt x="345" y="1758"/>
                  <a:pt x="170" y="1848"/>
                  <a:pt x="81" y="2076"/>
                </a:cubicBezTo>
                <a:cubicBezTo>
                  <a:pt x="1" y="2277"/>
                  <a:pt x="41" y="2507"/>
                  <a:pt x="241" y="2567"/>
                </a:cubicBezTo>
                <a:cubicBezTo>
                  <a:pt x="299" y="2581"/>
                  <a:pt x="379" y="2587"/>
                  <a:pt x="468" y="2587"/>
                </a:cubicBezTo>
                <a:cubicBezTo>
                  <a:pt x="687" y="2587"/>
                  <a:pt x="964" y="2554"/>
                  <a:pt x="1113" y="2547"/>
                </a:cubicBezTo>
                <a:cubicBezTo>
                  <a:pt x="1568" y="2536"/>
                  <a:pt x="2124" y="2532"/>
                  <a:pt x="2720" y="2532"/>
                </a:cubicBezTo>
                <a:cubicBezTo>
                  <a:pt x="4874" y="2532"/>
                  <a:pt x="7545" y="2587"/>
                  <a:pt x="7781" y="2587"/>
                </a:cubicBezTo>
                <a:cubicBezTo>
                  <a:pt x="7795" y="2587"/>
                  <a:pt x="7824" y="2587"/>
                  <a:pt x="7862" y="2587"/>
                </a:cubicBezTo>
                <a:cubicBezTo>
                  <a:pt x="7991" y="2587"/>
                  <a:pt x="8218" y="2581"/>
                  <a:pt x="8272" y="2527"/>
                </a:cubicBezTo>
                <a:cubicBezTo>
                  <a:pt x="8383" y="2406"/>
                  <a:pt x="8343" y="2056"/>
                  <a:pt x="8252" y="1925"/>
                </a:cubicBezTo>
                <a:cubicBezTo>
                  <a:pt x="8076" y="1667"/>
                  <a:pt x="7792" y="1525"/>
                  <a:pt x="7508" y="1525"/>
                </a:cubicBezTo>
                <a:cubicBezTo>
                  <a:pt x="7307" y="1525"/>
                  <a:pt x="7105" y="1595"/>
                  <a:pt x="6939" y="1745"/>
                </a:cubicBezTo>
                <a:cubicBezTo>
                  <a:pt x="7019" y="1434"/>
                  <a:pt x="6668" y="1033"/>
                  <a:pt x="6357" y="963"/>
                </a:cubicBezTo>
                <a:cubicBezTo>
                  <a:pt x="6287" y="947"/>
                  <a:pt x="6217" y="940"/>
                  <a:pt x="6148" y="940"/>
                </a:cubicBezTo>
                <a:cubicBezTo>
                  <a:pt x="5899" y="940"/>
                  <a:pt x="5659" y="1038"/>
                  <a:pt x="5455" y="1234"/>
                </a:cubicBezTo>
                <a:cubicBezTo>
                  <a:pt x="5435" y="582"/>
                  <a:pt x="4823" y="0"/>
                  <a:pt x="4172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98" name="Google Shape;198;p10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6394400" cy="1388000"/>
          </a:xfrm>
          <a:prstGeom prst="rect">
            <a:avLst/>
          </a:prstGeom>
          <a:solidFill>
            <a:schemeClr val="dk1"/>
          </a:solidFill>
        </p:spPr>
        <p:txBody>
          <a:bodyPr spcFirstLastPara="1" anchor="ctr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79966006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33;p11">
            <a:extLst>
              <a:ext uri="{FF2B5EF4-FFF2-40B4-BE49-F238E27FC236}">
                <a16:creationId xmlns:a16="http://schemas.microsoft.com/office/drawing/2014/main" id="{0152F469-8B3F-BF53-414C-0554A4045D0A}"/>
              </a:ext>
            </a:extLst>
          </p:cNvPr>
          <p:cNvSpPr>
            <a:spLocks/>
          </p:cNvSpPr>
          <p:nvPr/>
        </p:nvSpPr>
        <p:spPr bwMode="auto">
          <a:xfrm>
            <a:off x="10320338" y="177800"/>
            <a:ext cx="1100137" cy="339725"/>
          </a:xfrm>
          <a:custGeom>
            <a:avLst/>
            <a:gdLst>
              <a:gd name="T0" fmla="*/ 4172 w 8383"/>
              <a:gd name="T1" fmla="*/ 0 h 2588"/>
              <a:gd name="T2" fmla="*/ 2888 w 8383"/>
              <a:gd name="T3" fmla="*/ 1243 h 2588"/>
              <a:gd name="T4" fmla="*/ 1966 w 8383"/>
              <a:gd name="T5" fmla="*/ 592 h 2588"/>
              <a:gd name="T6" fmla="*/ 1919 w 8383"/>
              <a:gd name="T7" fmla="*/ 591 h 2588"/>
              <a:gd name="T8" fmla="*/ 1093 w 8383"/>
              <a:gd name="T9" fmla="*/ 983 h 2588"/>
              <a:gd name="T10" fmla="*/ 873 w 8383"/>
              <a:gd name="T11" fmla="*/ 1905 h 2588"/>
              <a:gd name="T12" fmla="*/ 517 w 8383"/>
              <a:gd name="T13" fmla="*/ 1758 h 2588"/>
              <a:gd name="T14" fmla="*/ 81 w 8383"/>
              <a:gd name="T15" fmla="*/ 2076 h 2588"/>
              <a:gd name="T16" fmla="*/ 241 w 8383"/>
              <a:gd name="T17" fmla="*/ 2567 h 2588"/>
              <a:gd name="T18" fmla="*/ 468 w 8383"/>
              <a:gd name="T19" fmla="*/ 2587 h 2588"/>
              <a:gd name="T20" fmla="*/ 1113 w 8383"/>
              <a:gd name="T21" fmla="*/ 2547 h 2588"/>
              <a:gd name="T22" fmla="*/ 2720 w 8383"/>
              <a:gd name="T23" fmla="*/ 2532 h 2588"/>
              <a:gd name="T24" fmla="*/ 7781 w 8383"/>
              <a:gd name="T25" fmla="*/ 2587 h 2588"/>
              <a:gd name="T26" fmla="*/ 7862 w 8383"/>
              <a:gd name="T27" fmla="*/ 2587 h 2588"/>
              <a:gd name="T28" fmla="*/ 8272 w 8383"/>
              <a:gd name="T29" fmla="*/ 2527 h 2588"/>
              <a:gd name="T30" fmla="*/ 8252 w 8383"/>
              <a:gd name="T31" fmla="*/ 1925 h 2588"/>
              <a:gd name="T32" fmla="*/ 7508 w 8383"/>
              <a:gd name="T33" fmla="*/ 1525 h 2588"/>
              <a:gd name="T34" fmla="*/ 6939 w 8383"/>
              <a:gd name="T35" fmla="*/ 1745 h 2588"/>
              <a:gd name="T36" fmla="*/ 6357 w 8383"/>
              <a:gd name="T37" fmla="*/ 963 h 2588"/>
              <a:gd name="T38" fmla="*/ 6148 w 8383"/>
              <a:gd name="T39" fmla="*/ 940 h 2588"/>
              <a:gd name="T40" fmla="*/ 5455 w 8383"/>
              <a:gd name="T41" fmla="*/ 1234 h 2588"/>
              <a:gd name="T42" fmla="*/ 4172 w 8383"/>
              <a:gd name="T43" fmla="*/ 0 h 2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383" h="2588" extrusionOk="0">
                <a:moveTo>
                  <a:pt x="4172" y="0"/>
                </a:moveTo>
                <a:cubicBezTo>
                  <a:pt x="3510" y="0"/>
                  <a:pt x="2908" y="582"/>
                  <a:pt x="2888" y="1243"/>
                </a:cubicBezTo>
                <a:cubicBezTo>
                  <a:pt x="2697" y="873"/>
                  <a:pt x="2327" y="612"/>
                  <a:pt x="1966" y="592"/>
                </a:cubicBezTo>
                <a:cubicBezTo>
                  <a:pt x="1950" y="592"/>
                  <a:pt x="1934" y="591"/>
                  <a:pt x="1919" y="591"/>
                </a:cubicBezTo>
                <a:cubicBezTo>
                  <a:pt x="1572" y="591"/>
                  <a:pt x="1314" y="705"/>
                  <a:pt x="1093" y="983"/>
                </a:cubicBezTo>
                <a:cubicBezTo>
                  <a:pt x="863" y="1274"/>
                  <a:pt x="783" y="1564"/>
                  <a:pt x="873" y="1905"/>
                </a:cubicBezTo>
                <a:cubicBezTo>
                  <a:pt x="788" y="1816"/>
                  <a:pt x="654" y="1758"/>
                  <a:pt x="517" y="1758"/>
                </a:cubicBezTo>
                <a:cubicBezTo>
                  <a:pt x="345" y="1758"/>
                  <a:pt x="170" y="1848"/>
                  <a:pt x="81" y="2076"/>
                </a:cubicBezTo>
                <a:cubicBezTo>
                  <a:pt x="1" y="2277"/>
                  <a:pt x="41" y="2507"/>
                  <a:pt x="241" y="2567"/>
                </a:cubicBezTo>
                <a:cubicBezTo>
                  <a:pt x="299" y="2581"/>
                  <a:pt x="379" y="2587"/>
                  <a:pt x="468" y="2587"/>
                </a:cubicBezTo>
                <a:cubicBezTo>
                  <a:pt x="687" y="2587"/>
                  <a:pt x="964" y="2554"/>
                  <a:pt x="1113" y="2547"/>
                </a:cubicBezTo>
                <a:cubicBezTo>
                  <a:pt x="1568" y="2536"/>
                  <a:pt x="2124" y="2532"/>
                  <a:pt x="2720" y="2532"/>
                </a:cubicBezTo>
                <a:cubicBezTo>
                  <a:pt x="4874" y="2532"/>
                  <a:pt x="7545" y="2587"/>
                  <a:pt x="7781" y="2587"/>
                </a:cubicBezTo>
                <a:cubicBezTo>
                  <a:pt x="7795" y="2587"/>
                  <a:pt x="7824" y="2587"/>
                  <a:pt x="7862" y="2587"/>
                </a:cubicBezTo>
                <a:cubicBezTo>
                  <a:pt x="7991" y="2587"/>
                  <a:pt x="8218" y="2581"/>
                  <a:pt x="8272" y="2527"/>
                </a:cubicBezTo>
                <a:cubicBezTo>
                  <a:pt x="8383" y="2406"/>
                  <a:pt x="8343" y="2056"/>
                  <a:pt x="8252" y="1925"/>
                </a:cubicBezTo>
                <a:cubicBezTo>
                  <a:pt x="8076" y="1667"/>
                  <a:pt x="7792" y="1525"/>
                  <a:pt x="7508" y="1525"/>
                </a:cubicBezTo>
                <a:cubicBezTo>
                  <a:pt x="7307" y="1525"/>
                  <a:pt x="7105" y="1595"/>
                  <a:pt x="6939" y="1745"/>
                </a:cubicBezTo>
                <a:cubicBezTo>
                  <a:pt x="7019" y="1434"/>
                  <a:pt x="6668" y="1033"/>
                  <a:pt x="6357" y="963"/>
                </a:cubicBezTo>
                <a:cubicBezTo>
                  <a:pt x="6287" y="947"/>
                  <a:pt x="6217" y="940"/>
                  <a:pt x="6148" y="940"/>
                </a:cubicBezTo>
                <a:cubicBezTo>
                  <a:pt x="5899" y="940"/>
                  <a:pt x="5659" y="1038"/>
                  <a:pt x="5455" y="1234"/>
                </a:cubicBezTo>
                <a:cubicBezTo>
                  <a:pt x="5435" y="582"/>
                  <a:pt x="4823" y="0"/>
                  <a:pt x="4172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231" name="Google Shape;231;p11"/>
          <p:cNvSpPr txBox="1">
            <a:spLocks noGrp="1"/>
          </p:cNvSpPr>
          <p:nvPr>
            <p:ph type="title"/>
          </p:nvPr>
        </p:nvSpPr>
        <p:spPr>
          <a:xfrm>
            <a:off x="3923333" y="2077967"/>
            <a:ext cx="7315200" cy="2014800"/>
          </a:xfrm>
          <a:prstGeom prst="rect">
            <a:avLst/>
          </a:prstGeom>
        </p:spPr>
        <p:txBody>
          <a:bodyPr spcFirstLastPara="1" anchor="b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0666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232" name="Google Shape;232;p11"/>
          <p:cNvSpPr txBox="1">
            <a:spLocks noGrp="1"/>
          </p:cNvSpPr>
          <p:nvPr>
            <p:ph type="subTitle" idx="1"/>
          </p:nvPr>
        </p:nvSpPr>
        <p:spPr>
          <a:xfrm>
            <a:off x="3923333" y="4092833"/>
            <a:ext cx="7315200" cy="7084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83913830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23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39371918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49;p13">
            <a:extLst>
              <a:ext uri="{FF2B5EF4-FFF2-40B4-BE49-F238E27FC236}">
                <a16:creationId xmlns:a16="http://schemas.microsoft.com/office/drawing/2014/main" id="{AEA8A39A-E075-8C2A-3B2E-A2F28530DF7D}"/>
              </a:ext>
            </a:extLst>
          </p:cNvPr>
          <p:cNvSpPr>
            <a:spLocks/>
          </p:cNvSpPr>
          <p:nvPr/>
        </p:nvSpPr>
        <p:spPr bwMode="auto">
          <a:xfrm>
            <a:off x="1662113" y="304800"/>
            <a:ext cx="457200" cy="225425"/>
          </a:xfrm>
          <a:custGeom>
            <a:avLst/>
            <a:gdLst>
              <a:gd name="T0" fmla="*/ 1930 w 2588"/>
              <a:gd name="T1" fmla="*/ 1 h 1277"/>
              <a:gd name="T2" fmla="*/ 1770 w 2588"/>
              <a:gd name="T3" fmla="*/ 42 h 1277"/>
              <a:gd name="T4" fmla="*/ 1329 w 2588"/>
              <a:gd name="T5" fmla="*/ 895 h 1277"/>
              <a:gd name="T6" fmla="*/ 1305 w 2588"/>
              <a:gd name="T7" fmla="*/ 897 h 1277"/>
              <a:gd name="T8" fmla="*/ 1128 w 2588"/>
              <a:gd name="T9" fmla="*/ 644 h 1277"/>
              <a:gd name="T10" fmla="*/ 758 w 2588"/>
              <a:gd name="T11" fmla="*/ 62 h 1277"/>
              <a:gd name="T12" fmla="*/ 695 w 2588"/>
              <a:gd name="T13" fmla="*/ 56 h 1277"/>
              <a:gd name="T14" fmla="*/ 66 w 2588"/>
              <a:gd name="T15" fmla="*/ 514 h 1277"/>
              <a:gd name="T16" fmla="*/ 107 w 2588"/>
              <a:gd name="T17" fmla="*/ 535 h 1277"/>
              <a:gd name="T18" fmla="*/ 625 w 2588"/>
              <a:gd name="T19" fmla="*/ 277 h 1277"/>
              <a:gd name="T20" fmla="*/ 747 w 2588"/>
              <a:gd name="T21" fmla="*/ 313 h 1277"/>
              <a:gd name="T22" fmla="*/ 1299 w 2588"/>
              <a:gd name="T23" fmla="*/ 1276 h 1277"/>
              <a:gd name="T24" fmla="*/ 1309 w 2588"/>
              <a:gd name="T25" fmla="*/ 1276 h 1277"/>
              <a:gd name="T26" fmla="*/ 1881 w 2588"/>
              <a:gd name="T27" fmla="*/ 333 h 1277"/>
              <a:gd name="T28" fmla="*/ 2060 w 2588"/>
              <a:gd name="T29" fmla="*/ 276 h 1277"/>
              <a:gd name="T30" fmla="*/ 2515 w 2588"/>
              <a:gd name="T31" fmla="*/ 498 h 1277"/>
              <a:gd name="T32" fmla="*/ 2563 w 2588"/>
              <a:gd name="T33" fmla="*/ 454 h 1277"/>
              <a:gd name="T34" fmla="*/ 1930 w 2588"/>
              <a:gd name="T35" fmla="*/ 1 h 12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88" h="1277" extrusionOk="0">
                <a:moveTo>
                  <a:pt x="1930" y="1"/>
                </a:moveTo>
                <a:cubicBezTo>
                  <a:pt x="1875" y="1"/>
                  <a:pt x="1821" y="13"/>
                  <a:pt x="1770" y="42"/>
                </a:cubicBezTo>
                <a:cubicBezTo>
                  <a:pt x="1449" y="223"/>
                  <a:pt x="1420" y="875"/>
                  <a:pt x="1329" y="895"/>
                </a:cubicBezTo>
                <a:cubicBezTo>
                  <a:pt x="1321" y="896"/>
                  <a:pt x="1313" y="897"/>
                  <a:pt x="1305" y="897"/>
                </a:cubicBezTo>
                <a:cubicBezTo>
                  <a:pt x="1223" y="897"/>
                  <a:pt x="1193" y="800"/>
                  <a:pt x="1128" y="644"/>
                </a:cubicBezTo>
                <a:cubicBezTo>
                  <a:pt x="1059" y="474"/>
                  <a:pt x="1059" y="113"/>
                  <a:pt x="758" y="62"/>
                </a:cubicBezTo>
                <a:cubicBezTo>
                  <a:pt x="738" y="58"/>
                  <a:pt x="717" y="56"/>
                  <a:pt x="695" y="56"/>
                </a:cubicBezTo>
                <a:cubicBezTo>
                  <a:pt x="397" y="56"/>
                  <a:pt x="1" y="420"/>
                  <a:pt x="66" y="514"/>
                </a:cubicBezTo>
                <a:cubicBezTo>
                  <a:pt x="76" y="529"/>
                  <a:pt x="90" y="535"/>
                  <a:pt x="107" y="535"/>
                </a:cubicBezTo>
                <a:cubicBezTo>
                  <a:pt x="210" y="535"/>
                  <a:pt x="420" y="277"/>
                  <a:pt x="625" y="277"/>
                </a:cubicBezTo>
                <a:cubicBezTo>
                  <a:pt x="666" y="277"/>
                  <a:pt x="707" y="288"/>
                  <a:pt x="747" y="313"/>
                </a:cubicBezTo>
                <a:cubicBezTo>
                  <a:pt x="1025" y="472"/>
                  <a:pt x="1038" y="1276"/>
                  <a:pt x="1299" y="1276"/>
                </a:cubicBezTo>
                <a:cubicBezTo>
                  <a:pt x="1302" y="1276"/>
                  <a:pt x="1306" y="1276"/>
                  <a:pt x="1309" y="1276"/>
                </a:cubicBezTo>
                <a:cubicBezTo>
                  <a:pt x="1580" y="1245"/>
                  <a:pt x="1520" y="574"/>
                  <a:pt x="1881" y="333"/>
                </a:cubicBezTo>
                <a:cubicBezTo>
                  <a:pt x="1944" y="292"/>
                  <a:pt x="2003" y="276"/>
                  <a:pt x="2060" y="276"/>
                </a:cubicBezTo>
                <a:cubicBezTo>
                  <a:pt x="2268" y="276"/>
                  <a:pt x="2430" y="498"/>
                  <a:pt x="2515" y="498"/>
                </a:cubicBezTo>
                <a:cubicBezTo>
                  <a:pt x="2535" y="498"/>
                  <a:pt x="2551" y="485"/>
                  <a:pt x="2563" y="454"/>
                </a:cubicBezTo>
                <a:cubicBezTo>
                  <a:pt x="2588" y="386"/>
                  <a:pt x="2239" y="1"/>
                  <a:pt x="193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3" name="Google Shape;250;p13">
            <a:extLst>
              <a:ext uri="{FF2B5EF4-FFF2-40B4-BE49-F238E27FC236}">
                <a16:creationId xmlns:a16="http://schemas.microsoft.com/office/drawing/2014/main" id="{349808B6-CC6A-7568-5AAD-F54689583B5D}"/>
              </a:ext>
            </a:extLst>
          </p:cNvPr>
          <p:cNvSpPr>
            <a:spLocks/>
          </p:cNvSpPr>
          <p:nvPr/>
        </p:nvSpPr>
        <p:spPr bwMode="auto">
          <a:xfrm>
            <a:off x="309563" y="752475"/>
            <a:ext cx="749300" cy="369888"/>
          </a:xfrm>
          <a:custGeom>
            <a:avLst/>
            <a:gdLst>
              <a:gd name="T0" fmla="*/ 3157 w 4240"/>
              <a:gd name="T1" fmla="*/ 0 h 2091"/>
              <a:gd name="T2" fmla="*/ 2902 w 4240"/>
              <a:gd name="T3" fmla="*/ 64 h 2091"/>
              <a:gd name="T4" fmla="*/ 2180 w 4240"/>
              <a:gd name="T5" fmla="*/ 1468 h 2091"/>
              <a:gd name="T6" fmla="*/ 2142 w 4240"/>
              <a:gd name="T7" fmla="*/ 1471 h 2091"/>
              <a:gd name="T8" fmla="*/ 1849 w 4240"/>
              <a:gd name="T9" fmla="*/ 1057 h 2091"/>
              <a:gd name="T10" fmla="*/ 1248 w 4240"/>
              <a:gd name="T11" fmla="*/ 94 h 2091"/>
              <a:gd name="T12" fmla="*/ 1161 w 4240"/>
              <a:gd name="T13" fmla="*/ 88 h 2091"/>
              <a:gd name="T14" fmla="*/ 105 w 4240"/>
              <a:gd name="T15" fmla="*/ 836 h 2091"/>
              <a:gd name="T16" fmla="*/ 176 w 4240"/>
              <a:gd name="T17" fmla="*/ 875 h 2091"/>
              <a:gd name="T18" fmla="*/ 1037 w 4240"/>
              <a:gd name="T19" fmla="*/ 459 h 2091"/>
              <a:gd name="T20" fmla="*/ 1238 w 4240"/>
              <a:gd name="T21" fmla="*/ 515 h 2091"/>
              <a:gd name="T22" fmla="*/ 2122 w 4240"/>
              <a:gd name="T23" fmla="*/ 2090 h 2091"/>
              <a:gd name="T24" fmla="*/ 2140 w 4240"/>
              <a:gd name="T25" fmla="*/ 2089 h 2091"/>
              <a:gd name="T26" fmla="*/ 3083 w 4240"/>
              <a:gd name="T27" fmla="*/ 556 h 2091"/>
              <a:gd name="T28" fmla="*/ 3384 w 4240"/>
              <a:gd name="T29" fmla="*/ 456 h 2091"/>
              <a:gd name="T30" fmla="*/ 4126 w 4240"/>
              <a:gd name="T31" fmla="*/ 820 h 2091"/>
              <a:gd name="T32" fmla="*/ 4206 w 4240"/>
              <a:gd name="T33" fmla="*/ 746 h 2091"/>
              <a:gd name="T34" fmla="*/ 3157 w 4240"/>
              <a:gd name="T35" fmla="*/ 0 h 20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240" h="2091" extrusionOk="0">
                <a:moveTo>
                  <a:pt x="3157" y="0"/>
                </a:moveTo>
                <a:cubicBezTo>
                  <a:pt x="3069" y="0"/>
                  <a:pt x="2983" y="19"/>
                  <a:pt x="2902" y="64"/>
                </a:cubicBezTo>
                <a:cubicBezTo>
                  <a:pt x="2370" y="365"/>
                  <a:pt x="2330" y="1438"/>
                  <a:pt x="2180" y="1468"/>
                </a:cubicBezTo>
                <a:cubicBezTo>
                  <a:pt x="2167" y="1470"/>
                  <a:pt x="2154" y="1471"/>
                  <a:pt x="2142" y="1471"/>
                </a:cubicBezTo>
                <a:cubicBezTo>
                  <a:pt x="2009" y="1471"/>
                  <a:pt x="1950" y="1323"/>
                  <a:pt x="1849" y="1057"/>
                </a:cubicBezTo>
                <a:cubicBezTo>
                  <a:pt x="1739" y="776"/>
                  <a:pt x="1739" y="184"/>
                  <a:pt x="1248" y="94"/>
                </a:cubicBezTo>
                <a:cubicBezTo>
                  <a:pt x="1219" y="90"/>
                  <a:pt x="1191" y="88"/>
                  <a:pt x="1161" y="88"/>
                </a:cubicBezTo>
                <a:cubicBezTo>
                  <a:pt x="665" y="88"/>
                  <a:pt x="1" y="694"/>
                  <a:pt x="105" y="836"/>
                </a:cubicBezTo>
                <a:cubicBezTo>
                  <a:pt x="123" y="863"/>
                  <a:pt x="147" y="875"/>
                  <a:pt x="176" y="875"/>
                </a:cubicBezTo>
                <a:cubicBezTo>
                  <a:pt x="349" y="875"/>
                  <a:pt x="696" y="459"/>
                  <a:pt x="1037" y="459"/>
                </a:cubicBezTo>
                <a:cubicBezTo>
                  <a:pt x="1104" y="459"/>
                  <a:pt x="1172" y="476"/>
                  <a:pt x="1238" y="515"/>
                </a:cubicBezTo>
                <a:cubicBezTo>
                  <a:pt x="1682" y="782"/>
                  <a:pt x="1708" y="2090"/>
                  <a:pt x="2122" y="2090"/>
                </a:cubicBezTo>
                <a:cubicBezTo>
                  <a:pt x="2128" y="2090"/>
                  <a:pt x="2134" y="2090"/>
                  <a:pt x="2140" y="2089"/>
                </a:cubicBezTo>
                <a:cubicBezTo>
                  <a:pt x="2581" y="2049"/>
                  <a:pt x="2491" y="937"/>
                  <a:pt x="3083" y="556"/>
                </a:cubicBezTo>
                <a:cubicBezTo>
                  <a:pt x="3189" y="484"/>
                  <a:pt x="3290" y="456"/>
                  <a:pt x="3384" y="456"/>
                </a:cubicBezTo>
                <a:cubicBezTo>
                  <a:pt x="3726" y="456"/>
                  <a:pt x="3986" y="820"/>
                  <a:pt x="4126" y="820"/>
                </a:cubicBezTo>
                <a:cubicBezTo>
                  <a:pt x="4160" y="820"/>
                  <a:pt x="4186" y="798"/>
                  <a:pt x="4206" y="746"/>
                </a:cubicBezTo>
                <a:cubicBezTo>
                  <a:pt x="4240" y="635"/>
                  <a:pt x="3663" y="0"/>
                  <a:pt x="3157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236" name="Google Shape;236;p13"/>
          <p:cNvSpPr txBox="1">
            <a:spLocks noGrp="1"/>
          </p:cNvSpPr>
          <p:nvPr>
            <p:ph type="title"/>
          </p:nvPr>
        </p:nvSpPr>
        <p:spPr>
          <a:xfrm>
            <a:off x="960000" y="473900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37" name="Google Shape;237;p13"/>
          <p:cNvSpPr txBox="1">
            <a:spLocks noGrp="1"/>
          </p:cNvSpPr>
          <p:nvPr>
            <p:ph type="subTitle" idx="1"/>
          </p:nvPr>
        </p:nvSpPr>
        <p:spPr>
          <a:xfrm>
            <a:off x="2002200" y="2306033"/>
            <a:ext cx="5371200" cy="536400"/>
          </a:xfrm>
          <a:prstGeom prst="rect">
            <a:avLst/>
          </a:prstGeom>
        </p:spPr>
        <p:txBody>
          <a:bodyPr anchor="ctr"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8" name="Google Shape;238;p13"/>
          <p:cNvSpPr txBox="1">
            <a:spLocks noGrp="1"/>
          </p:cNvSpPr>
          <p:nvPr>
            <p:ph type="title" idx="2"/>
          </p:nvPr>
        </p:nvSpPr>
        <p:spPr>
          <a:xfrm>
            <a:off x="963667" y="2021692"/>
            <a:ext cx="861200" cy="536400"/>
          </a:xfrm>
          <a:prstGeom prst="rect">
            <a:avLst/>
          </a:prstGeom>
          <a:noFill/>
          <a:ln>
            <a:noFill/>
          </a:ln>
        </p:spPr>
        <p:txBody>
          <a:bodyPr spcFirstLastPara="1" anchor="ctr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29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239" name="Google Shape;239;p13"/>
          <p:cNvSpPr txBox="1">
            <a:spLocks noGrp="1"/>
          </p:cNvSpPr>
          <p:nvPr>
            <p:ph type="subTitle" idx="3"/>
          </p:nvPr>
        </p:nvSpPr>
        <p:spPr>
          <a:xfrm>
            <a:off x="2002200" y="1898400"/>
            <a:ext cx="5371200" cy="536400"/>
          </a:xfrm>
          <a:prstGeom prst="rect">
            <a:avLst/>
          </a:prstGeom>
        </p:spPr>
        <p:txBody>
          <a:bodyPr anchor="ctr"/>
          <a:lstStyle>
            <a:lvl1pPr marL="0" marR="0" lvl="0" indent="-20319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2933">
                <a:latin typeface="Rubik Black"/>
                <a:ea typeface="Rubik Black"/>
                <a:cs typeface="Rubik Black"/>
                <a:sym typeface="Rubik Black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9pPr>
          </a:lstStyle>
          <a:p>
            <a:endParaRPr/>
          </a:p>
        </p:txBody>
      </p:sp>
      <p:sp>
        <p:nvSpPr>
          <p:cNvPr id="240" name="Google Shape;240;p13"/>
          <p:cNvSpPr txBox="1">
            <a:spLocks noGrp="1"/>
          </p:cNvSpPr>
          <p:nvPr>
            <p:ph type="subTitle" idx="4"/>
          </p:nvPr>
        </p:nvSpPr>
        <p:spPr>
          <a:xfrm>
            <a:off x="2002200" y="3364617"/>
            <a:ext cx="5371200" cy="536400"/>
          </a:xfrm>
          <a:prstGeom prst="rect">
            <a:avLst/>
          </a:prstGeom>
        </p:spPr>
        <p:txBody>
          <a:bodyPr anchor="ctr"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1" name="Google Shape;241;p13"/>
          <p:cNvSpPr txBox="1">
            <a:spLocks noGrp="1"/>
          </p:cNvSpPr>
          <p:nvPr>
            <p:ph type="title" idx="5"/>
          </p:nvPr>
        </p:nvSpPr>
        <p:spPr>
          <a:xfrm>
            <a:off x="963667" y="3080287"/>
            <a:ext cx="861200" cy="536400"/>
          </a:xfrm>
          <a:prstGeom prst="rect">
            <a:avLst/>
          </a:prstGeom>
          <a:noFill/>
          <a:ln>
            <a:noFill/>
          </a:ln>
        </p:spPr>
        <p:txBody>
          <a:bodyPr spcFirstLastPara="1" anchor="ctr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29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242" name="Google Shape;242;p13"/>
          <p:cNvSpPr txBox="1">
            <a:spLocks noGrp="1"/>
          </p:cNvSpPr>
          <p:nvPr>
            <p:ph type="subTitle" idx="6"/>
          </p:nvPr>
        </p:nvSpPr>
        <p:spPr>
          <a:xfrm>
            <a:off x="2002200" y="2956988"/>
            <a:ext cx="5371200" cy="536400"/>
          </a:xfrm>
          <a:prstGeom prst="rect">
            <a:avLst/>
          </a:prstGeom>
        </p:spPr>
        <p:txBody>
          <a:bodyPr anchor="ctr"/>
          <a:lstStyle>
            <a:lvl1pPr marL="0" marR="0" lvl="0" indent="-20319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2933">
                <a:latin typeface="Rubik Black"/>
                <a:ea typeface="Rubik Black"/>
                <a:cs typeface="Rubik Black"/>
                <a:sym typeface="Rubik Black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9pPr>
          </a:lstStyle>
          <a:p>
            <a:endParaRPr/>
          </a:p>
        </p:txBody>
      </p:sp>
      <p:sp>
        <p:nvSpPr>
          <p:cNvPr id="243" name="Google Shape;243;p13"/>
          <p:cNvSpPr txBox="1">
            <a:spLocks noGrp="1"/>
          </p:cNvSpPr>
          <p:nvPr>
            <p:ph type="subTitle" idx="7"/>
          </p:nvPr>
        </p:nvSpPr>
        <p:spPr>
          <a:xfrm>
            <a:off x="2002200" y="4423217"/>
            <a:ext cx="5371200" cy="536400"/>
          </a:xfrm>
          <a:prstGeom prst="rect">
            <a:avLst/>
          </a:prstGeom>
        </p:spPr>
        <p:txBody>
          <a:bodyPr anchor="ctr"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" name="Google Shape;244;p13"/>
          <p:cNvSpPr txBox="1">
            <a:spLocks noGrp="1"/>
          </p:cNvSpPr>
          <p:nvPr>
            <p:ph type="title" idx="8"/>
          </p:nvPr>
        </p:nvSpPr>
        <p:spPr>
          <a:xfrm>
            <a:off x="963667" y="4138880"/>
            <a:ext cx="861200" cy="536400"/>
          </a:xfrm>
          <a:prstGeom prst="rect">
            <a:avLst/>
          </a:prstGeom>
          <a:noFill/>
          <a:ln>
            <a:noFill/>
          </a:ln>
        </p:spPr>
        <p:txBody>
          <a:bodyPr spcFirstLastPara="1" anchor="ctr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29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245" name="Google Shape;245;p13"/>
          <p:cNvSpPr txBox="1">
            <a:spLocks noGrp="1"/>
          </p:cNvSpPr>
          <p:nvPr>
            <p:ph type="subTitle" idx="9"/>
          </p:nvPr>
        </p:nvSpPr>
        <p:spPr>
          <a:xfrm>
            <a:off x="2002200" y="4015593"/>
            <a:ext cx="5371200" cy="536400"/>
          </a:xfrm>
          <a:prstGeom prst="rect">
            <a:avLst/>
          </a:prstGeom>
        </p:spPr>
        <p:txBody>
          <a:bodyPr anchor="ctr"/>
          <a:lstStyle>
            <a:lvl1pPr marL="0" marR="0" lvl="0" indent="-20319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2933">
                <a:latin typeface="Rubik Black"/>
                <a:ea typeface="Rubik Black"/>
                <a:cs typeface="Rubik Black"/>
                <a:sym typeface="Rubik Black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9pPr>
          </a:lstStyle>
          <a:p>
            <a:endParaRPr/>
          </a:p>
        </p:txBody>
      </p:sp>
      <p:sp>
        <p:nvSpPr>
          <p:cNvPr id="246" name="Google Shape;246;p13"/>
          <p:cNvSpPr txBox="1">
            <a:spLocks noGrp="1"/>
          </p:cNvSpPr>
          <p:nvPr>
            <p:ph type="subTitle" idx="13"/>
          </p:nvPr>
        </p:nvSpPr>
        <p:spPr>
          <a:xfrm>
            <a:off x="2002200" y="5481817"/>
            <a:ext cx="5371200" cy="536400"/>
          </a:xfrm>
          <a:prstGeom prst="rect">
            <a:avLst/>
          </a:prstGeom>
        </p:spPr>
        <p:txBody>
          <a:bodyPr anchor="ctr"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7" name="Google Shape;247;p13"/>
          <p:cNvSpPr txBox="1">
            <a:spLocks noGrp="1"/>
          </p:cNvSpPr>
          <p:nvPr>
            <p:ph type="title" idx="14"/>
          </p:nvPr>
        </p:nvSpPr>
        <p:spPr>
          <a:xfrm>
            <a:off x="963667" y="5197475"/>
            <a:ext cx="861200" cy="536400"/>
          </a:xfrm>
          <a:prstGeom prst="rect">
            <a:avLst/>
          </a:prstGeom>
          <a:noFill/>
          <a:ln>
            <a:noFill/>
          </a:ln>
        </p:spPr>
        <p:txBody>
          <a:bodyPr spcFirstLastPara="1" anchor="ctr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29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248" name="Google Shape;248;p13"/>
          <p:cNvSpPr txBox="1">
            <a:spLocks noGrp="1"/>
          </p:cNvSpPr>
          <p:nvPr>
            <p:ph type="subTitle" idx="15"/>
          </p:nvPr>
        </p:nvSpPr>
        <p:spPr>
          <a:xfrm>
            <a:off x="2002200" y="5074197"/>
            <a:ext cx="5371200" cy="536400"/>
          </a:xfrm>
          <a:prstGeom prst="rect">
            <a:avLst/>
          </a:prstGeom>
        </p:spPr>
        <p:txBody>
          <a:bodyPr anchor="ctr"/>
          <a:lstStyle>
            <a:lvl1pPr marL="0" marR="0" lvl="0" indent="-20319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2933">
                <a:latin typeface="Rubik Black"/>
                <a:ea typeface="Rubik Black"/>
                <a:cs typeface="Rubik Black"/>
                <a:sym typeface="Rubik Black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Rubik Medium"/>
              <a:buNone/>
              <a:defRPr sz="3200">
                <a:latin typeface="Rubik Medium"/>
                <a:ea typeface="Rubik Medium"/>
                <a:cs typeface="Rubik Medium"/>
                <a:sym typeface="Rubik Medium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6215991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52;p14">
            <a:extLst>
              <a:ext uri="{FF2B5EF4-FFF2-40B4-BE49-F238E27FC236}">
                <a16:creationId xmlns:a16="http://schemas.microsoft.com/office/drawing/2014/main" id="{57BD4349-9F3C-03DB-5653-B931DD2B1381}"/>
              </a:ext>
            </a:extLst>
          </p:cNvPr>
          <p:cNvSpPr>
            <a:spLocks/>
          </p:cNvSpPr>
          <p:nvPr/>
        </p:nvSpPr>
        <p:spPr bwMode="auto">
          <a:xfrm rot="20004218">
            <a:off x="5276850" y="4805363"/>
            <a:ext cx="6456363" cy="3287712"/>
          </a:xfrm>
          <a:custGeom>
            <a:avLst/>
            <a:gdLst>
              <a:gd name="T0" fmla="*/ 5375 w 32425"/>
              <a:gd name="T1" fmla="*/ 1 h 16514"/>
              <a:gd name="T2" fmla="*/ 4502 w 32425"/>
              <a:gd name="T3" fmla="*/ 81 h 16514"/>
              <a:gd name="T4" fmla="*/ 2326 w 32425"/>
              <a:gd name="T5" fmla="*/ 763 h 16514"/>
              <a:gd name="T6" fmla="*/ 0 w 32425"/>
              <a:gd name="T7" fmla="*/ 5565 h 16514"/>
              <a:gd name="T8" fmla="*/ 18759 w 32425"/>
              <a:gd name="T9" fmla="*/ 15080 h 16514"/>
              <a:gd name="T10" fmla="*/ 19591 w 32425"/>
              <a:gd name="T11" fmla="*/ 15180 h 16514"/>
              <a:gd name="T12" fmla="*/ 25216 w 32425"/>
              <a:gd name="T13" fmla="*/ 15862 h 16514"/>
              <a:gd name="T14" fmla="*/ 27572 w 32425"/>
              <a:gd name="T15" fmla="*/ 16163 h 16514"/>
              <a:gd name="T16" fmla="*/ 29958 w 32425"/>
              <a:gd name="T17" fmla="*/ 16493 h 16514"/>
              <a:gd name="T18" fmla="*/ 30171 w 32425"/>
              <a:gd name="T19" fmla="*/ 16514 h 16514"/>
              <a:gd name="T20" fmla="*/ 30369 w 32425"/>
              <a:gd name="T21" fmla="*/ 16473 h 16514"/>
              <a:gd name="T22" fmla="*/ 30589 w 32425"/>
              <a:gd name="T23" fmla="*/ 16273 h 16514"/>
              <a:gd name="T24" fmla="*/ 31743 w 32425"/>
              <a:gd name="T25" fmla="*/ 14619 h 16514"/>
              <a:gd name="T26" fmla="*/ 32093 w 32425"/>
              <a:gd name="T27" fmla="*/ 12433 h 16514"/>
              <a:gd name="T28" fmla="*/ 30720 w 32425"/>
              <a:gd name="T29" fmla="*/ 11521 h 16514"/>
              <a:gd name="T30" fmla="*/ 30401 w 32425"/>
              <a:gd name="T31" fmla="*/ 11502 h 16514"/>
              <a:gd name="T32" fmla="*/ 29025 w 32425"/>
              <a:gd name="T33" fmla="*/ 11781 h 16514"/>
              <a:gd name="T34" fmla="*/ 27125 w 32425"/>
              <a:gd name="T35" fmla="*/ 12272 h 16514"/>
              <a:gd name="T36" fmla="*/ 26158 w 32425"/>
              <a:gd name="T37" fmla="*/ 12052 h 16514"/>
              <a:gd name="T38" fmla="*/ 24604 w 32425"/>
              <a:gd name="T39" fmla="*/ 11160 h 16514"/>
              <a:gd name="T40" fmla="*/ 24287 w 32425"/>
              <a:gd name="T41" fmla="*/ 11101 h 16514"/>
              <a:gd name="T42" fmla="*/ 23431 w 32425"/>
              <a:gd name="T43" fmla="*/ 11772 h 16514"/>
              <a:gd name="T44" fmla="*/ 21641 w 32425"/>
              <a:gd name="T45" fmla="*/ 12728 h 16514"/>
              <a:gd name="T46" fmla="*/ 21256 w 32425"/>
              <a:gd name="T47" fmla="*/ 12674 h 16514"/>
              <a:gd name="T48" fmla="*/ 19581 w 32425"/>
              <a:gd name="T49" fmla="*/ 10698 h 16514"/>
              <a:gd name="T50" fmla="*/ 17225 w 32425"/>
              <a:gd name="T51" fmla="*/ 10147 h 16514"/>
              <a:gd name="T52" fmla="*/ 13405 w 32425"/>
              <a:gd name="T53" fmla="*/ 4964 h 16514"/>
              <a:gd name="T54" fmla="*/ 10678 w 32425"/>
              <a:gd name="T55" fmla="*/ 3740 h 16514"/>
              <a:gd name="T56" fmla="*/ 8472 w 32425"/>
              <a:gd name="T57" fmla="*/ 2066 h 16514"/>
              <a:gd name="T58" fmla="*/ 6718 w 32425"/>
              <a:gd name="T59" fmla="*/ 251 h 16514"/>
              <a:gd name="T60" fmla="*/ 5375 w 32425"/>
              <a:gd name="T61" fmla="*/ 1 h 16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2425" h="16514" extrusionOk="0">
                <a:moveTo>
                  <a:pt x="5375" y="1"/>
                </a:moveTo>
                <a:cubicBezTo>
                  <a:pt x="5083" y="1"/>
                  <a:pt x="4790" y="30"/>
                  <a:pt x="4502" y="81"/>
                </a:cubicBezTo>
                <a:cubicBezTo>
                  <a:pt x="4121" y="141"/>
                  <a:pt x="2507" y="392"/>
                  <a:pt x="2326" y="763"/>
                </a:cubicBezTo>
                <a:lnTo>
                  <a:pt x="0" y="5565"/>
                </a:lnTo>
                <a:lnTo>
                  <a:pt x="18759" y="15080"/>
                </a:lnTo>
                <a:cubicBezTo>
                  <a:pt x="19039" y="15110"/>
                  <a:pt x="19320" y="15140"/>
                  <a:pt x="19591" y="15180"/>
                </a:cubicBezTo>
                <a:cubicBezTo>
                  <a:pt x="21466" y="15401"/>
                  <a:pt x="23341" y="15631"/>
                  <a:pt x="25216" y="15862"/>
                </a:cubicBezTo>
                <a:cubicBezTo>
                  <a:pt x="26008" y="15952"/>
                  <a:pt x="26790" y="16052"/>
                  <a:pt x="27572" y="16163"/>
                </a:cubicBezTo>
                <a:cubicBezTo>
                  <a:pt x="28254" y="16253"/>
                  <a:pt x="29346" y="16193"/>
                  <a:pt x="29958" y="16493"/>
                </a:cubicBezTo>
                <a:cubicBezTo>
                  <a:pt x="30028" y="16503"/>
                  <a:pt x="30101" y="16514"/>
                  <a:pt x="30171" y="16514"/>
                </a:cubicBezTo>
                <a:cubicBezTo>
                  <a:pt x="30241" y="16514"/>
                  <a:pt x="30309" y="16503"/>
                  <a:pt x="30369" y="16473"/>
                </a:cubicBezTo>
                <a:cubicBezTo>
                  <a:pt x="30460" y="16424"/>
                  <a:pt x="30529" y="16353"/>
                  <a:pt x="30589" y="16273"/>
                </a:cubicBezTo>
                <a:cubicBezTo>
                  <a:pt x="31031" y="15762"/>
                  <a:pt x="31412" y="15210"/>
                  <a:pt x="31743" y="14619"/>
                </a:cubicBezTo>
                <a:cubicBezTo>
                  <a:pt x="32124" y="13947"/>
                  <a:pt x="32425" y="13125"/>
                  <a:pt x="32093" y="12433"/>
                </a:cubicBezTo>
                <a:cubicBezTo>
                  <a:pt x="31843" y="11912"/>
                  <a:pt x="31282" y="11591"/>
                  <a:pt x="30720" y="11521"/>
                </a:cubicBezTo>
                <a:cubicBezTo>
                  <a:pt x="30614" y="11508"/>
                  <a:pt x="30507" y="11502"/>
                  <a:pt x="30401" y="11502"/>
                </a:cubicBezTo>
                <a:cubicBezTo>
                  <a:pt x="29934" y="11502"/>
                  <a:pt x="29466" y="11618"/>
                  <a:pt x="29025" y="11781"/>
                </a:cubicBezTo>
                <a:cubicBezTo>
                  <a:pt x="28365" y="12011"/>
                  <a:pt x="27763" y="12272"/>
                  <a:pt x="27125" y="12272"/>
                </a:cubicBezTo>
                <a:cubicBezTo>
                  <a:pt x="26815" y="12272"/>
                  <a:pt x="26496" y="12210"/>
                  <a:pt x="26158" y="12052"/>
                </a:cubicBezTo>
                <a:cubicBezTo>
                  <a:pt x="25426" y="11721"/>
                  <a:pt x="25356" y="11420"/>
                  <a:pt x="24604" y="11160"/>
                </a:cubicBezTo>
                <a:cubicBezTo>
                  <a:pt x="24493" y="11120"/>
                  <a:pt x="24387" y="11101"/>
                  <a:pt x="24287" y="11101"/>
                </a:cubicBezTo>
                <a:cubicBezTo>
                  <a:pt x="23911" y="11101"/>
                  <a:pt x="23621" y="11367"/>
                  <a:pt x="23431" y="11772"/>
                </a:cubicBezTo>
                <a:cubicBezTo>
                  <a:pt x="23102" y="12430"/>
                  <a:pt x="22239" y="12728"/>
                  <a:pt x="21641" y="12728"/>
                </a:cubicBezTo>
                <a:cubicBezTo>
                  <a:pt x="21492" y="12728"/>
                  <a:pt x="21359" y="12710"/>
                  <a:pt x="21256" y="12674"/>
                </a:cubicBezTo>
                <a:cubicBezTo>
                  <a:pt x="20614" y="12443"/>
                  <a:pt x="20413" y="11070"/>
                  <a:pt x="19581" y="10698"/>
                </a:cubicBezTo>
                <a:cubicBezTo>
                  <a:pt x="18629" y="10288"/>
                  <a:pt x="17917" y="10328"/>
                  <a:pt x="17225" y="10147"/>
                </a:cubicBezTo>
                <a:cubicBezTo>
                  <a:pt x="14799" y="9535"/>
                  <a:pt x="15400" y="6317"/>
                  <a:pt x="13405" y="4964"/>
                </a:cubicBezTo>
                <a:cubicBezTo>
                  <a:pt x="12563" y="4402"/>
                  <a:pt x="11620" y="4031"/>
                  <a:pt x="10678" y="3740"/>
                </a:cubicBezTo>
                <a:cubicBezTo>
                  <a:pt x="9786" y="3450"/>
                  <a:pt x="8993" y="2848"/>
                  <a:pt x="8472" y="2066"/>
                </a:cubicBezTo>
                <a:cubicBezTo>
                  <a:pt x="7991" y="1345"/>
                  <a:pt x="7570" y="612"/>
                  <a:pt x="6718" y="251"/>
                </a:cubicBezTo>
                <a:cubicBezTo>
                  <a:pt x="6289" y="74"/>
                  <a:pt x="5834" y="1"/>
                  <a:pt x="537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3" name="Google Shape;253;p14">
            <a:extLst>
              <a:ext uri="{FF2B5EF4-FFF2-40B4-BE49-F238E27FC236}">
                <a16:creationId xmlns:a16="http://schemas.microsoft.com/office/drawing/2014/main" id="{BF216A6C-C867-C4C1-D0E4-6BEC84BA1CF7}"/>
              </a:ext>
            </a:extLst>
          </p:cNvPr>
          <p:cNvSpPr>
            <a:spLocks/>
          </p:cNvSpPr>
          <p:nvPr/>
        </p:nvSpPr>
        <p:spPr bwMode="auto">
          <a:xfrm rot="801211">
            <a:off x="363538" y="5664200"/>
            <a:ext cx="6049962" cy="2671763"/>
          </a:xfrm>
          <a:custGeom>
            <a:avLst/>
            <a:gdLst>
              <a:gd name="T0" fmla="*/ 46110 w 63466"/>
              <a:gd name="T1" fmla="*/ 0 h 35499"/>
              <a:gd name="T2" fmla="*/ 41679 w 63466"/>
              <a:gd name="T3" fmla="*/ 818 h 35499"/>
              <a:gd name="T4" fmla="*/ 31001 w 63466"/>
              <a:gd name="T5" fmla="*/ 8237 h 35499"/>
              <a:gd name="T6" fmla="*/ 27378 w 63466"/>
              <a:gd name="T7" fmla="*/ 9046 h 35499"/>
              <a:gd name="T8" fmla="*/ 13661 w 63466"/>
              <a:gd name="T9" fmla="*/ 6278 h 35499"/>
              <a:gd name="T10" fmla="*/ 11862 w 63466"/>
              <a:gd name="T11" fmla="*/ 6413 h 35499"/>
              <a:gd name="T12" fmla="*/ 1 w 63466"/>
              <a:gd name="T13" fmla="*/ 12740 h 35499"/>
              <a:gd name="T14" fmla="*/ 6758 w 63466"/>
              <a:gd name="T15" fmla="*/ 35499 h 35499"/>
              <a:gd name="T16" fmla="*/ 63465 w 63466"/>
              <a:gd name="T17" fmla="*/ 18073 h 35499"/>
              <a:gd name="T18" fmla="*/ 61159 w 63466"/>
              <a:gd name="T19" fmla="*/ 5220 h 35499"/>
              <a:gd name="T20" fmla="*/ 46110 w 63466"/>
              <a:gd name="T21" fmla="*/ 0 h 35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3466" h="35499" extrusionOk="0">
                <a:moveTo>
                  <a:pt x="46110" y="0"/>
                </a:moveTo>
                <a:cubicBezTo>
                  <a:pt x="44574" y="0"/>
                  <a:pt x="43069" y="239"/>
                  <a:pt x="41679" y="818"/>
                </a:cubicBezTo>
                <a:cubicBezTo>
                  <a:pt x="36245" y="3084"/>
                  <a:pt x="36856" y="5380"/>
                  <a:pt x="31001" y="8237"/>
                </a:cubicBezTo>
                <a:cubicBezTo>
                  <a:pt x="29814" y="8820"/>
                  <a:pt x="28607" y="9046"/>
                  <a:pt x="27378" y="9046"/>
                </a:cubicBezTo>
                <a:cubicBezTo>
                  <a:pt x="23081" y="9046"/>
                  <a:pt x="18520" y="6278"/>
                  <a:pt x="13661" y="6278"/>
                </a:cubicBezTo>
                <a:cubicBezTo>
                  <a:pt x="13066" y="6278"/>
                  <a:pt x="12466" y="6319"/>
                  <a:pt x="11862" y="6413"/>
                </a:cubicBezTo>
                <a:cubicBezTo>
                  <a:pt x="4924" y="7486"/>
                  <a:pt x="1" y="12740"/>
                  <a:pt x="1" y="12740"/>
                </a:cubicBezTo>
                <a:lnTo>
                  <a:pt x="6758" y="35499"/>
                </a:lnTo>
                <a:lnTo>
                  <a:pt x="63465" y="18073"/>
                </a:lnTo>
                <a:lnTo>
                  <a:pt x="61159" y="5220"/>
                </a:lnTo>
                <a:cubicBezTo>
                  <a:pt x="61159" y="5220"/>
                  <a:pt x="53293" y="0"/>
                  <a:pt x="4611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4" name="Google Shape;254;p14">
            <a:extLst>
              <a:ext uri="{FF2B5EF4-FFF2-40B4-BE49-F238E27FC236}">
                <a16:creationId xmlns:a16="http://schemas.microsoft.com/office/drawing/2014/main" id="{E110CDB7-B39E-4368-D438-31D25129E577}"/>
              </a:ext>
            </a:extLst>
          </p:cNvPr>
          <p:cNvSpPr>
            <a:spLocks/>
          </p:cNvSpPr>
          <p:nvPr/>
        </p:nvSpPr>
        <p:spPr bwMode="auto">
          <a:xfrm rot="595110">
            <a:off x="4667250" y="5848350"/>
            <a:ext cx="6049963" cy="2670175"/>
          </a:xfrm>
          <a:custGeom>
            <a:avLst/>
            <a:gdLst>
              <a:gd name="T0" fmla="*/ 46110 w 63466"/>
              <a:gd name="T1" fmla="*/ 0 h 35499"/>
              <a:gd name="T2" fmla="*/ 41679 w 63466"/>
              <a:gd name="T3" fmla="*/ 818 h 35499"/>
              <a:gd name="T4" fmla="*/ 31001 w 63466"/>
              <a:gd name="T5" fmla="*/ 8237 h 35499"/>
              <a:gd name="T6" fmla="*/ 27378 w 63466"/>
              <a:gd name="T7" fmla="*/ 9046 h 35499"/>
              <a:gd name="T8" fmla="*/ 13661 w 63466"/>
              <a:gd name="T9" fmla="*/ 6278 h 35499"/>
              <a:gd name="T10" fmla="*/ 11862 w 63466"/>
              <a:gd name="T11" fmla="*/ 6413 h 35499"/>
              <a:gd name="T12" fmla="*/ 1 w 63466"/>
              <a:gd name="T13" fmla="*/ 12740 h 35499"/>
              <a:gd name="T14" fmla="*/ 6758 w 63466"/>
              <a:gd name="T15" fmla="*/ 35499 h 35499"/>
              <a:gd name="T16" fmla="*/ 63465 w 63466"/>
              <a:gd name="T17" fmla="*/ 18073 h 35499"/>
              <a:gd name="T18" fmla="*/ 61159 w 63466"/>
              <a:gd name="T19" fmla="*/ 5220 h 35499"/>
              <a:gd name="T20" fmla="*/ 46110 w 63466"/>
              <a:gd name="T21" fmla="*/ 0 h 35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3466" h="35499" extrusionOk="0">
                <a:moveTo>
                  <a:pt x="46110" y="0"/>
                </a:moveTo>
                <a:cubicBezTo>
                  <a:pt x="44574" y="0"/>
                  <a:pt x="43069" y="239"/>
                  <a:pt x="41679" y="818"/>
                </a:cubicBezTo>
                <a:cubicBezTo>
                  <a:pt x="36245" y="3084"/>
                  <a:pt x="36856" y="5380"/>
                  <a:pt x="31001" y="8237"/>
                </a:cubicBezTo>
                <a:cubicBezTo>
                  <a:pt x="29814" y="8820"/>
                  <a:pt x="28607" y="9046"/>
                  <a:pt x="27378" y="9046"/>
                </a:cubicBezTo>
                <a:cubicBezTo>
                  <a:pt x="23081" y="9046"/>
                  <a:pt x="18520" y="6278"/>
                  <a:pt x="13661" y="6278"/>
                </a:cubicBezTo>
                <a:cubicBezTo>
                  <a:pt x="13066" y="6278"/>
                  <a:pt x="12466" y="6319"/>
                  <a:pt x="11862" y="6413"/>
                </a:cubicBezTo>
                <a:cubicBezTo>
                  <a:pt x="4924" y="7486"/>
                  <a:pt x="1" y="12740"/>
                  <a:pt x="1" y="12740"/>
                </a:cubicBezTo>
                <a:lnTo>
                  <a:pt x="6758" y="35499"/>
                </a:lnTo>
                <a:lnTo>
                  <a:pt x="63465" y="18073"/>
                </a:lnTo>
                <a:lnTo>
                  <a:pt x="61159" y="5220"/>
                </a:lnTo>
                <a:cubicBezTo>
                  <a:pt x="61159" y="5220"/>
                  <a:pt x="53293" y="0"/>
                  <a:pt x="4611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5" name="Google Shape;255;p14">
            <a:extLst>
              <a:ext uri="{FF2B5EF4-FFF2-40B4-BE49-F238E27FC236}">
                <a16:creationId xmlns:a16="http://schemas.microsoft.com/office/drawing/2014/main" id="{29E689F1-4FDC-5B8B-C0BA-6319E57205DE}"/>
              </a:ext>
            </a:extLst>
          </p:cNvPr>
          <p:cNvSpPr>
            <a:spLocks/>
          </p:cNvSpPr>
          <p:nvPr/>
        </p:nvSpPr>
        <p:spPr bwMode="auto">
          <a:xfrm>
            <a:off x="-1150938" y="5253038"/>
            <a:ext cx="15054263" cy="2071687"/>
          </a:xfrm>
          <a:custGeom>
            <a:avLst/>
            <a:gdLst>
              <a:gd name="T0" fmla="*/ 31107 w 451631"/>
              <a:gd name="T1" fmla="*/ 55390 h 62130"/>
              <a:gd name="T2" fmla="*/ 429252 w 451631"/>
              <a:gd name="T3" fmla="*/ 55771 h 62130"/>
              <a:gd name="T4" fmla="*/ 396486 w 451631"/>
              <a:gd name="T5" fmla="*/ 6241 h 62130"/>
              <a:gd name="T6" fmla="*/ 355338 w 451631"/>
              <a:gd name="T7" fmla="*/ 29863 h 62130"/>
              <a:gd name="T8" fmla="*/ 120642 w 451631"/>
              <a:gd name="T9" fmla="*/ 39007 h 62130"/>
              <a:gd name="T10" fmla="*/ 36441 w 451631"/>
              <a:gd name="T11" fmla="*/ 145 h 62130"/>
              <a:gd name="T12" fmla="*/ 31107 w 451631"/>
              <a:gd name="T13" fmla="*/ 55390 h 62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51631" h="62130" extrusionOk="0">
                <a:moveTo>
                  <a:pt x="31107" y="55390"/>
                </a:moveTo>
                <a:cubicBezTo>
                  <a:pt x="96576" y="64661"/>
                  <a:pt x="368356" y="63963"/>
                  <a:pt x="429252" y="55771"/>
                </a:cubicBezTo>
                <a:cubicBezTo>
                  <a:pt x="490149" y="47580"/>
                  <a:pt x="408805" y="10559"/>
                  <a:pt x="396486" y="6241"/>
                </a:cubicBezTo>
                <a:cubicBezTo>
                  <a:pt x="384167" y="1923"/>
                  <a:pt x="401312" y="24402"/>
                  <a:pt x="355338" y="29863"/>
                </a:cubicBezTo>
                <a:cubicBezTo>
                  <a:pt x="309364" y="35324"/>
                  <a:pt x="173792" y="43960"/>
                  <a:pt x="120642" y="39007"/>
                </a:cubicBezTo>
                <a:cubicBezTo>
                  <a:pt x="67493" y="34054"/>
                  <a:pt x="51364" y="-2585"/>
                  <a:pt x="36441" y="145"/>
                </a:cubicBezTo>
                <a:cubicBezTo>
                  <a:pt x="21519" y="2876"/>
                  <a:pt x="-34361" y="46119"/>
                  <a:pt x="31107" y="5539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6" name="Google Shape;256;p14">
            <a:extLst>
              <a:ext uri="{FF2B5EF4-FFF2-40B4-BE49-F238E27FC236}">
                <a16:creationId xmlns:a16="http://schemas.microsoft.com/office/drawing/2014/main" id="{7596F12C-1CF4-2A67-C23F-F5B005DDEC4A}"/>
              </a:ext>
            </a:extLst>
          </p:cNvPr>
          <p:cNvSpPr>
            <a:spLocks/>
          </p:cNvSpPr>
          <p:nvPr/>
        </p:nvSpPr>
        <p:spPr bwMode="auto">
          <a:xfrm flipH="1">
            <a:off x="-60325" y="4473575"/>
            <a:ext cx="1014413" cy="974725"/>
          </a:xfrm>
          <a:custGeom>
            <a:avLst/>
            <a:gdLst>
              <a:gd name="T0" fmla="*/ 6478 w 8573"/>
              <a:gd name="T1" fmla="*/ 3610 h 8253"/>
              <a:gd name="T2" fmla="*/ 6447 w 8573"/>
              <a:gd name="T3" fmla="*/ 3179 h 8253"/>
              <a:gd name="T4" fmla="*/ 6718 w 8573"/>
              <a:gd name="T5" fmla="*/ 2849 h 8253"/>
              <a:gd name="T6" fmla="*/ 2597 w 8573"/>
              <a:gd name="T7" fmla="*/ 3339 h 8253"/>
              <a:gd name="T8" fmla="*/ 2417 w 8573"/>
              <a:gd name="T9" fmla="*/ 3711 h 8253"/>
              <a:gd name="T10" fmla="*/ 2296 w 8573"/>
              <a:gd name="T11" fmla="*/ 3109 h 8253"/>
              <a:gd name="T12" fmla="*/ 6026 w 8573"/>
              <a:gd name="T13" fmla="*/ 3290 h 8253"/>
              <a:gd name="T14" fmla="*/ 6026 w 8573"/>
              <a:gd name="T15" fmla="*/ 3931 h 8253"/>
              <a:gd name="T16" fmla="*/ 5605 w 8573"/>
              <a:gd name="T17" fmla="*/ 4693 h 8253"/>
              <a:gd name="T18" fmla="*/ 5384 w 8573"/>
              <a:gd name="T19" fmla="*/ 4272 h 8253"/>
              <a:gd name="T20" fmla="*/ 5815 w 8573"/>
              <a:gd name="T21" fmla="*/ 3248 h 8253"/>
              <a:gd name="T22" fmla="*/ 3510 w 8573"/>
              <a:gd name="T23" fmla="*/ 3229 h 8253"/>
              <a:gd name="T24" fmla="*/ 3928 w 8573"/>
              <a:gd name="T25" fmla="*/ 3393 h 8253"/>
              <a:gd name="T26" fmla="*/ 4502 w 8573"/>
              <a:gd name="T27" fmla="*/ 3420 h 8253"/>
              <a:gd name="T28" fmla="*/ 4573 w 8573"/>
              <a:gd name="T29" fmla="*/ 5235 h 8253"/>
              <a:gd name="T30" fmla="*/ 2989 w 8573"/>
              <a:gd name="T31" fmla="*/ 4823 h 8253"/>
              <a:gd name="T32" fmla="*/ 3339 w 8573"/>
              <a:gd name="T33" fmla="*/ 4282 h 8253"/>
              <a:gd name="T34" fmla="*/ 2989 w 8573"/>
              <a:gd name="T35" fmla="*/ 3350 h 8253"/>
              <a:gd name="T36" fmla="*/ 4068 w 8573"/>
              <a:gd name="T37" fmla="*/ 0 h 8253"/>
              <a:gd name="T38" fmla="*/ 3219 w 8573"/>
              <a:gd name="T39" fmla="*/ 502 h 8253"/>
              <a:gd name="T40" fmla="*/ 2668 w 8573"/>
              <a:gd name="T41" fmla="*/ 984 h 8253"/>
              <a:gd name="T42" fmla="*/ 1735 w 8573"/>
              <a:gd name="T43" fmla="*/ 1706 h 8253"/>
              <a:gd name="T44" fmla="*/ 1096 w 8573"/>
              <a:gd name="T45" fmla="*/ 1975 h 8253"/>
              <a:gd name="T46" fmla="*/ 371 w 8573"/>
              <a:gd name="T47" fmla="*/ 2417 h 8253"/>
              <a:gd name="T48" fmla="*/ 782 w 8573"/>
              <a:gd name="T49" fmla="*/ 2817 h 8253"/>
              <a:gd name="T50" fmla="*/ 1408 w 8573"/>
              <a:gd name="T51" fmla="*/ 3091 h 8253"/>
              <a:gd name="T52" fmla="*/ 1886 w 8573"/>
              <a:gd name="T53" fmla="*/ 3610 h 8253"/>
              <a:gd name="T54" fmla="*/ 1554 w 8573"/>
              <a:gd name="T55" fmla="*/ 3631 h 8253"/>
              <a:gd name="T56" fmla="*/ 953 w 8573"/>
              <a:gd name="T57" fmla="*/ 3740 h 8253"/>
              <a:gd name="T58" fmla="*/ 692 w 8573"/>
              <a:gd name="T59" fmla="*/ 3821 h 8253"/>
              <a:gd name="T60" fmla="*/ 10 w 8573"/>
              <a:gd name="T61" fmla="*/ 4342 h 8253"/>
              <a:gd name="T62" fmla="*/ 853 w 8573"/>
              <a:gd name="T63" fmla="*/ 4863 h 8253"/>
              <a:gd name="T64" fmla="*/ 1434 w 8573"/>
              <a:gd name="T65" fmla="*/ 5154 h 8253"/>
              <a:gd name="T66" fmla="*/ 1976 w 8573"/>
              <a:gd name="T67" fmla="*/ 5154 h 8253"/>
              <a:gd name="T68" fmla="*/ 2497 w 8573"/>
              <a:gd name="T69" fmla="*/ 4923 h 8253"/>
              <a:gd name="T70" fmla="*/ 3329 w 8573"/>
              <a:gd name="T71" fmla="*/ 5656 h 8253"/>
              <a:gd name="T72" fmla="*/ 4602 w 8573"/>
              <a:gd name="T73" fmla="*/ 5926 h 8253"/>
              <a:gd name="T74" fmla="*/ 5264 w 8573"/>
              <a:gd name="T75" fmla="*/ 8232 h 8253"/>
              <a:gd name="T76" fmla="*/ 6247 w 8573"/>
              <a:gd name="T77" fmla="*/ 4794 h 8253"/>
              <a:gd name="T78" fmla="*/ 6586 w 8573"/>
              <a:gd name="T79" fmla="*/ 4849 h 8253"/>
              <a:gd name="T80" fmla="*/ 7049 w 8573"/>
              <a:gd name="T81" fmla="*/ 4934 h 8253"/>
              <a:gd name="T82" fmla="*/ 7405 w 8573"/>
              <a:gd name="T83" fmla="*/ 4996 h 8253"/>
              <a:gd name="T84" fmla="*/ 7951 w 8573"/>
              <a:gd name="T85" fmla="*/ 4743 h 8253"/>
              <a:gd name="T86" fmla="*/ 8252 w 8573"/>
              <a:gd name="T87" fmla="*/ 4493 h 8253"/>
              <a:gd name="T88" fmla="*/ 8111 w 8573"/>
              <a:gd name="T89" fmla="*/ 3751 h 8253"/>
              <a:gd name="T90" fmla="*/ 7370 w 8573"/>
              <a:gd name="T91" fmla="*/ 3330 h 8253"/>
              <a:gd name="T92" fmla="*/ 7099 w 8573"/>
              <a:gd name="T93" fmla="*/ 2668 h 8253"/>
              <a:gd name="T94" fmla="*/ 7346 w 8573"/>
              <a:gd name="T95" fmla="*/ 2636 h 8253"/>
              <a:gd name="T96" fmla="*/ 7911 w 8573"/>
              <a:gd name="T97" fmla="*/ 2457 h 8253"/>
              <a:gd name="T98" fmla="*/ 8272 w 8573"/>
              <a:gd name="T99" fmla="*/ 2227 h 8253"/>
              <a:gd name="T100" fmla="*/ 7681 w 8573"/>
              <a:gd name="T101" fmla="*/ 1635 h 8253"/>
              <a:gd name="T102" fmla="*/ 7079 w 8573"/>
              <a:gd name="T103" fmla="*/ 1254 h 8253"/>
              <a:gd name="T104" fmla="*/ 6507 w 8573"/>
              <a:gd name="T105" fmla="*/ 1024 h 8253"/>
              <a:gd name="T106" fmla="*/ 5906 w 8573"/>
              <a:gd name="T107" fmla="*/ 683 h 8253"/>
              <a:gd name="T108" fmla="*/ 5084 w 8573"/>
              <a:gd name="T109" fmla="*/ 111 h 8253"/>
              <a:gd name="T110" fmla="*/ 4565 w 8573"/>
              <a:gd name="T111" fmla="*/ 257 h 8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573" h="8253" extrusionOk="0">
                <a:moveTo>
                  <a:pt x="6718" y="2849"/>
                </a:moveTo>
                <a:cubicBezTo>
                  <a:pt x="6728" y="2998"/>
                  <a:pt x="6738" y="3159"/>
                  <a:pt x="6748" y="3310"/>
                </a:cubicBezTo>
                <a:cubicBezTo>
                  <a:pt x="6587" y="3319"/>
                  <a:pt x="6467" y="3450"/>
                  <a:pt x="6478" y="3610"/>
                </a:cubicBezTo>
                <a:lnTo>
                  <a:pt x="6478" y="3620"/>
                </a:lnTo>
                <a:cubicBezTo>
                  <a:pt x="6467" y="3620"/>
                  <a:pt x="6467" y="3620"/>
                  <a:pt x="6467" y="3610"/>
                </a:cubicBezTo>
                <a:cubicBezTo>
                  <a:pt x="6458" y="3470"/>
                  <a:pt x="6458" y="3319"/>
                  <a:pt x="6447" y="3179"/>
                </a:cubicBezTo>
                <a:cubicBezTo>
                  <a:pt x="6538" y="3099"/>
                  <a:pt x="6598" y="2989"/>
                  <a:pt x="6608" y="2869"/>
                </a:cubicBezTo>
                <a:lnTo>
                  <a:pt x="6608" y="2858"/>
                </a:lnTo>
                <a:cubicBezTo>
                  <a:pt x="6638" y="2858"/>
                  <a:pt x="6678" y="2858"/>
                  <a:pt x="6718" y="2849"/>
                </a:cubicBezTo>
                <a:close/>
                <a:moveTo>
                  <a:pt x="2296" y="3109"/>
                </a:moveTo>
                <a:cubicBezTo>
                  <a:pt x="2327" y="3129"/>
                  <a:pt x="2357" y="3149"/>
                  <a:pt x="2377" y="3169"/>
                </a:cubicBezTo>
                <a:cubicBezTo>
                  <a:pt x="2437" y="3239"/>
                  <a:pt x="2507" y="3299"/>
                  <a:pt x="2597" y="3339"/>
                </a:cubicBezTo>
                <a:lnTo>
                  <a:pt x="2597" y="3700"/>
                </a:lnTo>
                <a:lnTo>
                  <a:pt x="2527" y="3700"/>
                </a:lnTo>
                <a:cubicBezTo>
                  <a:pt x="2487" y="3700"/>
                  <a:pt x="2457" y="3700"/>
                  <a:pt x="2417" y="3711"/>
                </a:cubicBezTo>
                <a:cubicBezTo>
                  <a:pt x="2397" y="3721"/>
                  <a:pt x="2374" y="3726"/>
                  <a:pt x="2350" y="3726"/>
                </a:cubicBezTo>
                <a:cubicBezTo>
                  <a:pt x="2327" y="3726"/>
                  <a:pt x="2302" y="3721"/>
                  <a:pt x="2276" y="3711"/>
                </a:cubicBezTo>
                <a:cubicBezTo>
                  <a:pt x="2287" y="3510"/>
                  <a:pt x="2287" y="3310"/>
                  <a:pt x="2296" y="3109"/>
                </a:cubicBezTo>
                <a:close/>
                <a:moveTo>
                  <a:pt x="5815" y="3248"/>
                </a:moveTo>
                <a:cubicBezTo>
                  <a:pt x="5851" y="3248"/>
                  <a:pt x="5888" y="3255"/>
                  <a:pt x="5926" y="3270"/>
                </a:cubicBezTo>
                <a:cubicBezTo>
                  <a:pt x="5956" y="3279"/>
                  <a:pt x="5996" y="3279"/>
                  <a:pt x="6026" y="3290"/>
                </a:cubicBezTo>
                <a:lnTo>
                  <a:pt x="6057" y="3290"/>
                </a:lnTo>
                <a:cubicBezTo>
                  <a:pt x="6066" y="3500"/>
                  <a:pt x="6066" y="3700"/>
                  <a:pt x="6066" y="3901"/>
                </a:cubicBezTo>
                <a:cubicBezTo>
                  <a:pt x="6057" y="3921"/>
                  <a:pt x="6046" y="3931"/>
                  <a:pt x="6026" y="3931"/>
                </a:cubicBezTo>
                <a:cubicBezTo>
                  <a:pt x="5876" y="3971"/>
                  <a:pt x="5765" y="4112"/>
                  <a:pt x="5765" y="4272"/>
                </a:cubicBezTo>
                <a:cubicBezTo>
                  <a:pt x="5776" y="4393"/>
                  <a:pt x="5836" y="4502"/>
                  <a:pt x="5936" y="4563"/>
                </a:cubicBezTo>
                <a:cubicBezTo>
                  <a:pt x="5846" y="4643"/>
                  <a:pt x="5736" y="4693"/>
                  <a:pt x="5605" y="4693"/>
                </a:cubicBezTo>
                <a:cubicBezTo>
                  <a:pt x="5600" y="4694"/>
                  <a:pt x="5595" y="4694"/>
                  <a:pt x="5590" y="4694"/>
                </a:cubicBezTo>
                <a:cubicBezTo>
                  <a:pt x="5486" y="4694"/>
                  <a:pt x="5395" y="4598"/>
                  <a:pt x="5395" y="4493"/>
                </a:cubicBezTo>
                <a:cubicBezTo>
                  <a:pt x="5395" y="4413"/>
                  <a:pt x="5384" y="4342"/>
                  <a:pt x="5384" y="4272"/>
                </a:cubicBezTo>
                <a:lnTo>
                  <a:pt x="5355" y="3550"/>
                </a:lnTo>
                <a:cubicBezTo>
                  <a:pt x="5445" y="3510"/>
                  <a:pt x="5515" y="3440"/>
                  <a:pt x="5585" y="3370"/>
                </a:cubicBezTo>
                <a:cubicBezTo>
                  <a:pt x="5642" y="3291"/>
                  <a:pt x="5725" y="3248"/>
                  <a:pt x="5815" y="3248"/>
                </a:cubicBezTo>
                <a:close/>
                <a:moveTo>
                  <a:pt x="3356" y="3188"/>
                </a:moveTo>
                <a:cubicBezTo>
                  <a:pt x="3399" y="3188"/>
                  <a:pt x="3442" y="3198"/>
                  <a:pt x="3479" y="3219"/>
                </a:cubicBezTo>
                <a:cubicBezTo>
                  <a:pt x="3490" y="3229"/>
                  <a:pt x="3499" y="3229"/>
                  <a:pt x="3510" y="3229"/>
                </a:cubicBezTo>
                <a:lnTo>
                  <a:pt x="3510" y="3239"/>
                </a:lnTo>
                <a:cubicBezTo>
                  <a:pt x="3600" y="3319"/>
                  <a:pt x="3720" y="3370"/>
                  <a:pt x="3851" y="3390"/>
                </a:cubicBezTo>
                <a:cubicBezTo>
                  <a:pt x="3877" y="3392"/>
                  <a:pt x="3902" y="3393"/>
                  <a:pt x="3928" y="3393"/>
                </a:cubicBezTo>
                <a:cubicBezTo>
                  <a:pt x="4011" y="3393"/>
                  <a:pt x="4092" y="3381"/>
                  <a:pt x="4161" y="3350"/>
                </a:cubicBezTo>
                <a:cubicBezTo>
                  <a:pt x="4200" y="3337"/>
                  <a:pt x="4240" y="3330"/>
                  <a:pt x="4280" y="3330"/>
                </a:cubicBezTo>
                <a:cubicBezTo>
                  <a:pt x="4362" y="3330"/>
                  <a:pt x="4441" y="3359"/>
                  <a:pt x="4502" y="3420"/>
                </a:cubicBezTo>
                <a:cubicBezTo>
                  <a:pt x="4573" y="3480"/>
                  <a:pt x="4642" y="3530"/>
                  <a:pt x="4723" y="3560"/>
                </a:cubicBezTo>
                <a:cubicBezTo>
                  <a:pt x="4703" y="4061"/>
                  <a:pt x="4683" y="4563"/>
                  <a:pt x="4653" y="5064"/>
                </a:cubicBezTo>
                <a:cubicBezTo>
                  <a:pt x="4653" y="5134"/>
                  <a:pt x="4613" y="5195"/>
                  <a:pt x="4573" y="5235"/>
                </a:cubicBezTo>
                <a:cubicBezTo>
                  <a:pt x="4522" y="5275"/>
                  <a:pt x="4462" y="5304"/>
                  <a:pt x="4402" y="5304"/>
                </a:cubicBezTo>
                <a:cubicBezTo>
                  <a:pt x="4372" y="5304"/>
                  <a:pt x="3390" y="5275"/>
                  <a:pt x="3359" y="5275"/>
                </a:cubicBezTo>
                <a:cubicBezTo>
                  <a:pt x="3159" y="5224"/>
                  <a:pt x="2998" y="5034"/>
                  <a:pt x="2989" y="4823"/>
                </a:cubicBezTo>
                <a:lnTo>
                  <a:pt x="2989" y="4643"/>
                </a:lnTo>
                <a:cubicBezTo>
                  <a:pt x="2998" y="4633"/>
                  <a:pt x="3018" y="4623"/>
                  <a:pt x="3029" y="4623"/>
                </a:cubicBezTo>
                <a:cubicBezTo>
                  <a:pt x="3209" y="4583"/>
                  <a:pt x="3339" y="4442"/>
                  <a:pt x="3339" y="4282"/>
                </a:cubicBezTo>
                <a:cubicBezTo>
                  <a:pt x="3329" y="4121"/>
                  <a:pt x="3189" y="3991"/>
                  <a:pt x="2998" y="3961"/>
                </a:cubicBezTo>
                <a:cubicBezTo>
                  <a:pt x="2998" y="3961"/>
                  <a:pt x="2989" y="3961"/>
                  <a:pt x="2989" y="3951"/>
                </a:cubicBezTo>
                <a:lnTo>
                  <a:pt x="2989" y="3350"/>
                </a:lnTo>
                <a:cubicBezTo>
                  <a:pt x="3058" y="3330"/>
                  <a:pt x="3129" y="3290"/>
                  <a:pt x="3179" y="3250"/>
                </a:cubicBezTo>
                <a:cubicBezTo>
                  <a:pt x="3232" y="3208"/>
                  <a:pt x="3294" y="3188"/>
                  <a:pt x="3356" y="3188"/>
                </a:cubicBezTo>
                <a:close/>
                <a:moveTo>
                  <a:pt x="4068" y="0"/>
                </a:moveTo>
                <a:cubicBezTo>
                  <a:pt x="4059" y="0"/>
                  <a:pt x="4050" y="0"/>
                  <a:pt x="4041" y="1"/>
                </a:cubicBezTo>
                <a:cubicBezTo>
                  <a:pt x="3780" y="21"/>
                  <a:pt x="3660" y="151"/>
                  <a:pt x="3560" y="291"/>
                </a:cubicBezTo>
                <a:cubicBezTo>
                  <a:pt x="3479" y="422"/>
                  <a:pt x="3349" y="502"/>
                  <a:pt x="3219" y="502"/>
                </a:cubicBezTo>
                <a:lnTo>
                  <a:pt x="3209" y="502"/>
                </a:lnTo>
                <a:cubicBezTo>
                  <a:pt x="2989" y="502"/>
                  <a:pt x="2737" y="733"/>
                  <a:pt x="2668" y="973"/>
                </a:cubicBezTo>
                <a:lnTo>
                  <a:pt x="2668" y="984"/>
                </a:lnTo>
                <a:cubicBezTo>
                  <a:pt x="2637" y="1073"/>
                  <a:pt x="2557" y="1164"/>
                  <a:pt x="2467" y="1194"/>
                </a:cubicBezTo>
                <a:cubicBezTo>
                  <a:pt x="2296" y="1264"/>
                  <a:pt x="2136" y="1394"/>
                  <a:pt x="2016" y="1555"/>
                </a:cubicBezTo>
                <a:cubicBezTo>
                  <a:pt x="1946" y="1645"/>
                  <a:pt x="1835" y="1706"/>
                  <a:pt x="1735" y="1706"/>
                </a:cubicBezTo>
                <a:lnTo>
                  <a:pt x="1715" y="1706"/>
                </a:lnTo>
                <a:cubicBezTo>
                  <a:pt x="1585" y="1715"/>
                  <a:pt x="1485" y="1775"/>
                  <a:pt x="1404" y="1846"/>
                </a:cubicBezTo>
                <a:cubicBezTo>
                  <a:pt x="1315" y="1927"/>
                  <a:pt x="1200" y="1975"/>
                  <a:pt x="1096" y="1975"/>
                </a:cubicBezTo>
                <a:cubicBezTo>
                  <a:pt x="1071" y="1975"/>
                  <a:pt x="1047" y="1972"/>
                  <a:pt x="1023" y="1966"/>
                </a:cubicBezTo>
                <a:cubicBezTo>
                  <a:pt x="1003" y="1966"/>
                  <a:pt x="983" y="1956"/>
                  <a:pt x="963" y="1956"/>
                </a:cubicBezTo>
                <a:cubicBezTo>
                  <a:pt x="723" y="1976"/>
                  <a:pt x="452" y="2196"/>
                  <a:pt x="371" y="2417"/>
                </a:cubicBezTo>
                <a:cubicBezTo>
                  <a:pt x="291" y="2648"/>
                  <a:pt x="442" y="2818"/>
                  <a:pt x="692" y="2828"/>
                </a:cubicBezTo>
                <a:cubicBezTo>
                  <a:pt x="712" y="2828"/>
                  <a:pt x="732" y="2828"/>
                  <a:pt x="752" y="2818"/>
                </a:cubicBezTo>
                <a:cubicBezTo>
                  <a:pt x="762" y="2817"/>
                  <a:pt x="772" y="2817"/>
                  <a:pt x="782" y="2817"/>
                </a:cubicBezTo>
                <a:cubicBezTo>
                  <a:pt x="870" y="2817"/>
                  <a:pt x="948" y="2855"/>
                  <a:pt x="993" y="2909"/>
                </a:cubicBezTo>
                <a:cubicBezTo>
                  <a:pt x="1073" y="3019"/>
                  <a:pt x="1204" y="3089"/>
                  <a:pt x="1364" y="3089"/>
                </a:cubicBezTo>
                <a:cubicBezTo>
                  <a:pt x="1379" y="3090"/>
                  <a:pt x="1393" y="3091"/>
                  <a:pt x="1408" y="3091"/>
                </a:cubicBezTo>
                <a:cubicBezTo>
                  <a:pt x="1543" y="3091"/>
                  <a:pt x="1677" y="3050"/>
                  <a:pt x="1785" y="2969"/>
                </a:cubicBezTo>
                <a:cubicBezTo>
                  <a:pt x="1815" y="3019"/>
                  <a:pt x="1855" y="3069"/>
                  <a:pt x="1906" y="3099"/>
                </a:cubicBezTo>
                <a:cubicBezTo>
                  <a:pt x="1895" y="3270"/>
                  <a:pt x="1886" y="3440"/>
                  <a:pt x="1886" y="3610"/>
                </a:cubicBezTo>
                <a:lnTo>
                  <a:pt x="1795" y="3640"/>
                </a:lnTo>
                <a:cubicBezTo>
                  <a:pt x="1758" y="3654"/>
                  <a:pt x="1718" y="3662"/>
                  <a:pt x="1680" y="3662"/>
                </a:cubicBezTo>
                <a:cubicBezTo>
                  <a:pt x="1635" y="3662"/>
                  <a:pt x="1592" y="3652"/>
                  <a:pt x="1554" y="3631"/>
                </a:cubicBezTo>
                <a:cubicBezTo>
                  <a:pt x="1497" y="3606"/>
                  <a:pt x="1433" y="3588"/>
                  <a:pt x="1362" y="3588"/>
                </a:cubicBezTo>
                <a:cubicBezTo>
                  <a:pt x="1346" y="3588"/>
                  <a:pt x="1330" y="3589"/>
                  <a:pt x="1314" y="3590"/>
                </a:cubicBezTo>
                <a:cubicBezTo>
                  <a:pt x="1164" y="3590"/>
                  <a:pt x="1033" y="3651"/>
                  <a:pt x="953" y="3740"/>
                </a:cubicBezTo>
                <a:cubicBezTo>
                  <a:pt x="910" y="3793"/>
                  <a:pt x="835" y="3823"/>
                  <a:pt x="758" y="3823"/>
                </a:cubicBezTo>
                <a:cubicBezTo>
                  <a:pt x="746" y="3823"/>
                  <a:pt x="734" y="3822"/>
                  <a:pt x="723" y="3821"/>
                </a:cubicBezTo>
                <a:lnTo>
                  <a:pt x="692" y="3821"/>
                </a:lnTo>
                <a:cubicBezTo>
                  <a:pt x="512" y="3821"/>
                  <a:pt x="371" y="3921"/>
                  <a:pt x="371" y="4041"/>
                </a:cubicBezTo>
                <a:lnTo>
                  <a:pt x="371" y="4052"/>
                </a:lnTo>
                <a:cubicBezTo>
                  <a:pt x="161" y="4072"/>
                  <a:pt x="1" y="4192"/>
                  <a:pt x="10" y="4342"/>
                </a:cubicBezTo>
                <a:cubicBezTo>
                  <a:pt x="30" y="4462"/>
                  <a:pt x="181" y="4583"/>
                  <a:pt x="371" y="4613"/>
                </a:cubicBezTo>
                <a:cubicBezTo>
                  <a:pt x="452" y="4633"/>
                  <a:pt x="522" y="4673"/>
                  <a:pt x="562" y="4723"/>
                </a:cubicBezTo>
                <a:cubicBezTo>
                  <a:pt x="612" y="4803"/>
                  <a:pt x="723" y="4854"/>
                  <a:pt x="853" y="4863"/>
                </a:cubicBezTo>
                <a:lnTo>
                  <a:pt x="863" y="4863"/>
                </a:lnTo>
                <a:cubicBezTo>
                  <a:pt x="933" y="4874"/>
                  <a:pt x="1013" y="4903"/>
                  <a:pt x="1053" y="4954"/>
                </a:cubicBezTo>
                <a:cubicBezTo>
                  <a:pt x="1124" y="5064"/>
                  <a:pt x="1274" y="5134"/>
                  <a:pt x="1434" y="5154"/>
                </a:cubicBezTo>
                <a:cubicBezTo>
                  <a:pt x="1505" y="5154"/>
                  <a:pt x="1565" y="5144"/>
                  <a:pt x="1625" y="5134"/>
                </a:cubicBezTo>
                <a:cubicBezTo>
                  <a:pt x="1671" y="5118"/>
                  <a:pt x="1719" y="5110"/>
                  <a:pt x="1768" y="5110"/>
                </a:cubicBezTo>
                <a:cubicBezTo>
                  <a:pt x="1836" y="5110"/>
                  <a:pt x="1906" y="5125"/>
                  <a:pt x="1976" y="5154"/>
                </a:cubicBezTo>
                <a:cubicBezTo>
                  <a:pt x="2026" y="5184"/>
                  <a:pt x="2076" y="5195"/>
                  <a:pt x="2136" y="5195"/>
                </a:cubicBezTo>
                <a:cubicBezTo>
                  <a:pt x="2150" y="5196"/>
                  <a:pt x="2164" y="5197"/>
                  <a:pt x="2178" y="5197"/>
                </a:cubicBezTo>
                <a:cubicBezTo>
                  <a:pt x="2367" y="5197"/>
                  <a:pt x="2497" y="5073"/>
                  <a:pt x="2497" y="4923"/>
                </a:cubicBezTo>
                <a:lnTo>
                  <a:pt x="2497" y="4914"/>
                </a:lnTo>
                <a:cubicBezTo>
                  <a:pt x="2527" y="4934"/>
                  <a:pt x="2567" y="4944"/>
                  <a:pt x="2617" y="4944"/>
                </a:cubicBezTo>
                <a:cubicBezTo>
                  <a:pt x="2677" y="5295"/>
                  <a:pt x="2978" y="5585"/>
                  <a:pt x="3329" y="5656"/>
                </a:cubicBezTo>
                <a:cubicBezTo>
                  <a:pt x="3365" y="5664"/>
                  <a:pt x="4155" y="5697"/>
                  <a:pt x="4350" y="5697"/>
                </a:cubicBezTo>
                <a:cubicBezTo>
                  <a:pt x="4373" y="5697"/>
                  <a:pt x="4388" y="5697"/>
                  <a:pt x="4392" y="5696"/>
                </a:cubicBezTo>
                <a:cubicBezTo>
                  <a:pt x="4522" y="5706"/>
                  <a:pt x="4613" y="5806"/>
                  <a:pt x="4602" y="5926"/>
                </a:cubicBezTo>
                <a:cubicBezTo>
                  <a:pt x="4582" y="6699"/>
                  <a:pt x="4553" y="7470"/>
                  <a:pt x="4522" y="8243"/>
                </a:cubicBezTo>
                <a:cubicBezTo>
                  <a:pt x="4633" y="8243"/>
                  <a:pt x="4753" y="8252"/>
                  <a:pt x="4873" y="8252"/>
                </a:cubicBezTo>
                <a:cubicBezTo>
                  <a:pt x="5003" y="8243"/>
                  <a:pt x="5134" y="8243"/>
                  <a:pt x="5264" y="8232"/>
                </a:cubicBezTo>
                <a:cubicBezTo>
                  <a:pt x="5355" y="7250"/>
                  <a:pt x="5404" y="6277"/>
                  <a:pt x="5415" y="5295"/>
                </a:cubicBezTo>
                <a:cubicBezTo>
                  <a:pt x="5415" y="5184"/>
                  <a:pt x="5495" y="5094"/>
                  <a:pt x="5595" y="5094"/>
                </a:cubicBezTo>
                <a:cubicBezTo>
                  <a:pt x="5856" y="5094"/>
                  <a:pt x="6086" y="4974"/>
                  <a:pt x="6247" y="4794"/>
                </a:cubicBezTo>
                <a:cubicBezTo>
                  <a:pt x="6297" y="4843"/>
                  <a:pt x="6357" y="4874"/>
                  <a:pt x="6438" y="4874"/>
                </a:cubicBezTo>
                <a:cubicBezTo>
                  <a:pt x="6467" y="4874"/>
                  <a:pt x="6498" y="4874"/>
                  <a:pt x="6527" y="4863"/>
                </a:cubicBezTo>
                <a:cubicBezTo>
                  <a:pt x="6547" y="4854"/>
                  <a:pt x="6567" y="4849"/>
                  <a:pt x="6586" y="4849"/>
                </a:cubicBezTo>
                <a:cubicBezTo>
                  <a:pt x="6625" y="4849"/>
                  <a:pt x="6661" y="4867"/>
                  <a:pt x="6688" y="4894"/>
                </a:cubicBezTo>
                <a:cubicBezTo>
                  <a:pt x="6748" y="4944"/>
                  <a:pt x="6818" y="4974"/>
                  <a:pt x="6908" y="4974"/>
                </a:cubicBezTo>
                <a:cubicBezTo>
                  <a:pt x="6959" y="4974"/>
                  <a:pt x="6999" y="4964"/>
                  <a:pt x="7049" y="4934"/>
                </a:cubicBezTo>
                <a:cubicBezTo>
                  <a:pt x="7074" y="4921"/>
                  <a:pt x="7103" y="4916"/>
                  <a:pt x="7131" y="4916"/>
                </a:cubicBezTo>
                <a:cubicBezTo>
                  <a:pt x="7171" y="4916"/>
                  <a:pt x="7210" y="4926"/>
                  <a:pt x="7240" y="4944"/>
                </a:cubicBezTo>
                <a:cubicBezTo>
                  <a:pt x="7290" y="4977"/>
                  <a:pt x="7347" y="4996"/>
                  <a:pt x="7405" y="4996"/>
                </a:cubicBezTo>
                <a:cubicBezTo>
                  <a:pt x="7417" y="4996"/>
                  <a:pt x="7428" y="4996"/>
                  <a:pt x="7440" y="4994"/>
                </a:cubicBezTo>
                <a:cubicBezTo>
                  <a:pt x="7570" y="4994"/>
                  <a:pt x="7681" y="4923"/>
                  <a:pt x="7751" y="4834"/>
                </a:cubicBezTo>
                <a:cubicBezTo>
                  <a:pt x="7801" y="4774"/>
                  <a:pt x="7871" y="4743"/>
                  <a:pt x="7951" y="4743"/>
                </a:cubicBezTo>
                <a:lnTo>
                  <a:pt x="7982" y="4743"/>
                </a:lnTo>
                <a:cubicBezTo>
                  <a:pt x="8122" y="4743"/>
                  <a:pt x="8252" y="4633"/>
                  <a:pt x="8252" y="4502"/>
                </a:cubicBezTo>
                <a:lnTo>
                  <a:pt x="8252" y="4493"/>
                </a:lnTo>
                <a:cubicBezTo>
                  <a:pt x="8432" y="4462"/>
                  <a:pt x="8573" y="4322"/>
                  <a:pt x="8563" y="4152"/>
                </a:cubicBezTo>
                <a:cubicBezTo>
                  <a:pt x="8563" y="4012"/>
                  <a:pt x="8432" y="3891"/>
                  <a:pt x="8272" y="3861"/>
                </a:cubicBezTo>
                <a:cubicBezTo>
                  <a:pt x="8202" y="3851"/>
                  <a:pt x="8142" y="3811"/>
                  <a:pt x="8111" y="3751"/>
                </a:cubicBezTo>
                <a:cubicBezTo>
                  <a:pt x="8062" y="3671"/>
                  <a:pt x="7971" y="3610"/>
                  <a:pt x="7861" y="3610"/>
                </a:cubicBezTo>
                <a:cubicBezTo>
                  <a:pt x="7791" y="3610"/>
                  <a:pt x="7730" y="3570"/>
                  <a:pt x="7701" y="3520"/>
                </a:cubicBezTo>
                <a:cubicBezTo>
                  <a:pt x="7630" y="3410"/>
                  <a:pt x="7510" y="3339"/>
                  <a:pt x="7370" y="3330"/>
                </a:cubicBezTo>
                <a:cubicBezTo>
                  <a:pt x="7309" y="3330"/>
                  <a:pt x="7260" y="3339"/>
                  <a:pt x="7209" y="3359"/>
                </a:cubicBezTo>
                <a:cubicBezTo>
                  <a:pt x="7189" y="3370"/>
                  <a:pt x="7169" y="3379"/>
                  <a:pt x="7139" y="3379"/>
                </a:cubicBezTo>
                <a:cubicBezTo>
                  <a:pt x="7129" y="3149"/>
                  <a:pt x="7119" y="2909"/>
                  <a:pt x="7099" y="2668"/>
                </a:cubicBezTo>
                <a:cubicBezTo>
                  <a:pt x="7119" y="2648"/>
                  <a:pt x="7139" y="2628"/>
                  <a:pt x="7159" y="2597"/>
                </a:cubicBezTo>
                <a:lnTo>
                  <a:pt x="7249" y="2628"/>
                </a:lnTo>
                <a:cubicBezTo>
                  <a:pt x="7282" y="2634"/>
                  <a:pt x="7315" y="2636"/>
                  <a:pt x="7346" y="2636"/>
                </a:cubicBezTo>
                <a:cubicBezTo>
                  <a:pt x="7476" y="2636"/>
                  <a:pt x="7588" y="2588"/>
                  <a:pt x="7661" y="2508"/>
                </a:cubicBezTo>
                <a:cubicBezTo>
                  <a:pt x="7702" y="2466"/>
                  <a:pt x="7758" y="2444"/>
                  <a:pt x="7822" y="2444"/>
                </a:cubicBezTo>
                <a:cubicBezTo>
                  <a:pt x="7850" y="2444"/>
                  <a:pt x="7880" y="2448"/>
                  <a:pt x="7911" y="2457"/>
                </a:cubicBezTo>
                <a:cubicBezTo>
                  <a:pt x="7921" y="2457"/>
                  <a:pt x="7931" y="2457"/>
                  <a:pt x="7931" y="2468"/>
                </a:cubicBezTo>
                <a:cubicBezTo>
                  <a:pt x="7957" y="2473"/>
                  <a:pt x="7983" y="2476"/>
                  <a:pt x="8008" y="2476"/>
                </a:cubicBezTo>
                <a:cubicBezTo>
                  <a:pt x="8163" y="2476"/>
                  <a:pt x="8281" y="2373"/>
                  <a:pt x="8272" y="2227"/>
                </a:cubicBezTo>
                <a:cubicBezTo>
                  <a:pt x="8262" y="2046"/>
                  <a:pt x="8091" y="1866"/>
                  <a:pt x="7911" y="1806"/>
                </a:cubicBezTo>
                <a:lnTo>
                  <a:pt x="7901" y="1806"/>
                </a:lnTo>
                <a:cubicBezTo>
                  <a:pt x="7811" y="1786"/>
                  <a:pt x="7730" y="1715"/>
                  <a:pt x="7681" y="1635"/>
                </a:cubicBezTo>
                <a:cubicBezTo>
                  <a:pt x="7621" y="1545"/>
                  <a:pt x="7520" y="1465"/>
                  <a:pt x="7410" y="1434"/>
                </a:cubicBezTo>
                <a:cubicBezTo>
                  <a:pt x="7390" y="1425"/>
                  <a:pt x="7360" y="1414"/>
                  <a:pt x="7340" y="1414"/>
                </a:cubicBezTo>
                <a:cubicBezTo>
                  <a:pt x="7249" y="1414"/>
                  <a:pt x="7139" y="1354"/>
                  <a:pt x="7079" y="1254"/>
                </a:cubicBezTo>
                <a:cubicBezTo>
                  <a:pt x="6999" y="1134"/>
                  <a:pt x="6879" y="1033"/>
                  <a:pt x="6748" y="993"/>
                </a:cubicBezTo>
                <a:cubicBezTo>
                  <a:pt x="6718" y="987"/>
                  <a:pt x="6690" y="983"/>
                  <a:pt x="6662" y="983"/>
                </a:cubicBezTo>
                <a:cubicBezTo>
                  <a:pt x="6606" y="983"/>
                  <a:pt x="6555" y="997"/>
                  <a:pt x="6507" y="1024"/>
                </a:cubicBezTo>
                <a:cubicBezTo>
                  <a:pt x="6489" y="1036"/>
                  <a:pt x="6468" y="1041"/>
                  <a:pt x="6445" y="1041"/>
                </a:cubicBezTo>
                <a:cubicBezTo>
                  <a:pt x="6391" y="1041"/>
                  <a:pt x="6329" y="1010"/>
                  <a:pt x="6287" y="953"/>
                </a:cubicBezTo>
                <a:cubicBezTo>
                  <a:pt x="6186" y="823"/>
                  <a:pt x="6057" y="723"/>
                  <a:pt x="5906" y="683"/>
                </a:cubicBezTo>
                <a:cubicBezTo>
                  <a:pt x="5886" y="683"/>
                  <a:pt x="5866" y="672"/>
                  <a:pt x="5836" y="672"/>
                </a:cubicBezTo>
                <a:cubicBezTo>
                  <a:pt x="5736" y="663"/>
                  <a:pt x="5645" y="603"/>
                  <a:pt x="5585" y="502"/>
                </a:cubicBezTo>
                <a:cubicBezTo>
                  <a:pt x="5465" y="302"/>
                  <a:pt x="5284" y="151"/>
                  <a:pt x="5084" y="111"/>
                </a:cubicBezTo>
                <a:cubicBezTo>
                  <a:pt x="5054" y="105"/>
                  <a:pt x="5025" y="102"/>
                  <a:pt x="4996" y="102"/>
                </a:cubicBezTo>
                <a:cubicBezTo>
                  <a:pt x="4876" y="102"/>
                  <a:pt x="4761" y="149"/>
                  <a:pt x="4673" y="222"/>
                </a:cubicBezTo>
                <a:cubicBezTo>
                  <a:pt x="4641" y="245"/>
                  <a:pt x="4603" y="257"/>
                  <a:pt x="4565" y="257"/>
                </a:cubicBezTo>
                <a:cubicBezTo>
                  <a:pt x="4507" y="257"/>
                  <a:pt x="4449" y="230"/>
                  <a:pt x="4412" y="182"/>
                </a:cubicBezTo>
                <a:cubicBezTo>
                  <a:pt x="4328" y="69"/>
                  <a:pt x="4199" y="0"/>
                  <a:pt x="40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7" name="Google Shape;257;p14">
            <a:extLst>
              <a:ext uri="{FF2B5EF4-FFF2-40B4-BE49-F238E27FC236}">
                <a16:creationId xmlns:a16="http://schemas.microsoft.com/office/drawing/2014/main" id="{B1F9057F-B406-1955-CE88-82E5C1F70EC0}"/>
              </a:ext>
            </a:extLst>
          </p:cNvPr>
          <p:cNvSpPr>
            <a:spLocks/>
          </p:cNvSpPr>
          <p:nvPr/>
        </p:nvSpPr>
        <p:spPr bwMode="auto">
          <a:xfrm>
            <a:off x="11318875" y="196850"/>
            <a:ext cx="750888" cy="231775"/>
          </a:xfrm>
          <a:custGeom>
            <a:avLst/>
            <a:gdLst>
              <a:gd name="T0" fmla="*/ 4172 w 8383"/>
              <a:gd name="T1" fmla="*/ 0 h 2588"/>
              <a:gd name="T2" fmla="*/ 2888 w 8383"/>
              <a:gd name="T3" fmla="*/ 1243 h 2588"/>
              <a:gd name="T4" fmla="*/ 1966 w 8383"/>
              <a:gd name="T5" fmla="*/ 592 h 2588"/>
              <a:gd name="T6" fmla="*/ 1919 w 8383"/>
              <a:gd name="T7" fmla="*/ 591 h 2588"/>
              <a:gd name="T8" fmla="*/ 1093 w 8383"/>
              <a:gd name="T9" fmla="*/ 983 h 2588"/>
              <a:gd name="T10" fmla="*/ 873 w 8383"/>
              <a:gd name="T11" fmla="*/ 1905 h 2588"/>
              <a:gd name="T12" fmla="*/ 517 w 8383"/>
              <a:gd name="T13" fmla="*/ 1758 h 2588"/>
              <a:gd name="T14" fmla="*/ 81 w 8383"/>
              <a:gd name="T15" fmla="*/ 2076 h 2588"/>
              <a:gd name="T16" fmla="*/ 241 w 8383"/>
              <a:gd name="T17" fmla="*/ 2567 h 2588"/>
              <a:gd name="T18" fmla="*/ 468 w 8383"/>
              <a:gd name="T19" fmla="*/ 2587 h 2588"/>
              <a:gd name="T20" fmla="*/ 1113 w 8383"/>
              <a:gd name="T21" fmla="*/ 2547 h 2588"/>
              <a:gd name="T22" fmla="*/ 2720 w 8383"/>
              <a:gd name="T23" fmla="*/ 2532 h 2588"/>
              <a:gd name="T24" fmla="*/ 7781 w 8383"/>
              <a:gd name="T25" fmla="*/ 2587 h 2588"/>
              <a:gd name="T26" fmla="*/ 7862 w 8383"/>
              <a:gd name="T27" fmla="*/ 2587 h 2588"/>
              <a:gd name="T28" fmla="*/ 8272 w 8383"/>
              <a:gd name="T29" fmla="*/ 2527 h 2588"/>
              <a:gd name="T30" fmla="*/ 8252 w 8383"/>
              <a:gd name="T31" fmla="*/ 1925 h 2588"/>
              <a:gd name="T32" fmla="*/ 7508 w 8383"/>
              <a:gd name="T33" fmla="*/ 1525 h 2588"/>
              <a:gd name="T34" fmla="*/ 6939 w 8383"/>
              <a:gd name="T35" fmla="*/ 1745 h 2588"/>
              <a:gd name="T36" fmla="*/ 6357 w 8383"/>
              <a:gd name="T37" fmla="*/ 963 h 2588"/>
              <a:gd name="T38" fmla="*/ 6148 w 8383"/>
              <a:gd name="T39" fmla="*/ 940 h 2588"/>
              <a:gd name="T40" fmla="*/ 5455 w 8383"/>
              <a:gd name="T41" fmla="*/ 1234 h 2588"/>
              <a:gd name="T42" fmla="*/ 4172 w 8383"/>
              <a:gd name="T43" fmla="*/ 0 h 2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383" h="2588" extrusionOk="0">
                <a:moveTo>
                  <a:pt x="4172" y="0"/>
                </a:moveTo>
                <a:cubicBezTo>
                  <a:pt x="3510" y="0"/>
                  <a:pt x="2908" y="582"/>
                  <a:pt x="2888" y="1243"/>
                </a:cubicBezTo>
                <a:cubicBezTo>
                  <a:pt x="2697" y="873"/>
                  <a:pt x="2327" y="612"/>
                  <a:pt x="1966" y="592"/>
                </a:cubicBezTo>
                <a:cubicBezTo>
                  <a:pt x="1950" y="592"/>
                  <a:pt x="1934" y="591"/>
                  <a:pt x="1919" y="591"/>
                </a:cubicBezTo>
                <a:cubicBezTo>
                  <a:pt x="1572" y="591"/>
                  <a:pt x="1314" y="705"/>
                  <a:pt x="1093" y="983"/>
                </a:cubicBezTo>
                <a:cubicBezTo>
                  <a:pt x="863" y="1274"/>
                  <a:pt x="783" y="1564"/>
                  <a:pt x="873" y="1905"/>
                </a:cubicBezTo>
                <a:cubicBezTo>
                  <a:pt x="788" y="1816"/>
                  <a:pt x="654" y="1758"/>
                  <a:pt x="517" y="1758"/>
                </a:cubicBezTo>
                <a:cubicBezTo>
                  <a:pt x="345" y="1758"/>
                  <a:pt x="170" y="1848"/>
                  <a:pt x="81" y="2076"/>
                </a:cubicBezTo>
                <a:cubicBezTo>
                  <a:pt x="1" y="2277"/>
                  <a:pt x="41" y="2507"/>
                  <a:pt x="241" y="2567"/>
                </a:cubicBezTo>
                <a:cubicBezTo>
                  <a:pt x="299" y="2581"/>
                  <a:pt x="379" y="2587"/>
                  <a:pt x="468" y="2587"/>
                </a:cubicBezTo>
                <a:cubicBezTo>
                  <a:pt x="687" y="2587"/>
                  <a:pt x="964" y="2554"/>
                  <a:pt x="1113" y="2547"/>
                </a:cubicBezTo>
                <a:cubicBezTo>
                  <a:pt x="1568" y="2536"/>
                  <a:pt x="2124" y="2532"/>
                  <a:pt x="2720" y="2532"/>
                </a:cubicBezTo>
                <a:cubicBezTo>
                  <a:pt x="4874" y="2532"/>
                  <a:pt x="7545" y="2587"/>
                  <a:pt x="7781" y="2587"/>
                </a:cubicBezTo>
                <a:cubicBezTo>
                  <a:pt x="7795" y="2587"/>
                  <a:pt x="7824" y="2587"/>
                  <a:pt x="7862" y="2587"/>
                </a:cubicBezTo>
                <a:cubicBezTo>
                  <a:pt x="7991" y="2587"/>
                  <a:pt x="8218" y="2581"/>
                  <a:pt x="8272" y="2527"/>
                </a:cubicBezTo>
                <a:cubicBezTo>
                  <a:pt x="8383" y="2406"/>
                  <a:pt x="8343" y="2056"/>
                  <a:pt x="8252" y="1925"/>
                </a:cubicBezTo>
                <a:cubicBezTo>
                  <a:pt x="8076" y="1667"/>
                  <a:pt x="7792" y="1525"/>
                  <a:pt x="7508" y="1525"/>
                </a:cubicBezTo>
                <a:cubicBezTo>
                  <a:pt x="7307" y="1525"/>
                  <a:pt x="7105" y="1595"/>
                  <a:pt x="6939" y="1745"/>
                </a:cubicBezTo>
                <a:cubicBezTo>
                  <a:pt x="7019" y="1434"/>
                  <a:pt x="6668" y="1033"/>
                  <a:pt x="6357" y="963"/>
                </a:cubicBezTo>
                <a:cubicBezTo>
                  <a:pt x="6287" y="947"/>
                  <a:pt x="6217" y="940"/>
                  <a:pt x="6148" y="940"/>
                </a:cubicBezTo>
                <a:cubicBezTo>
                  <a:pt x="5899" y="940"/>
                  <a:pt x="5659" y="1038"/>
                  <a:pt x="5455" y="1234"/>
                </a:cubicBezTo>
                <a:cubicBezTo>
                  <a:pt x="5435" y="582"/>
                  <a:pt x="4823" y="0"/>
                  <a:pt x="4172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8" name="Google Shape;258;p14">
            <a:extLst>
              <a:ext uri="{FF2B5EF4-FFF2-40B4-BE49-F238E27FC236}">
                <a16:creationId xmlns:a16="http://schemas.microsoft.com/office/drawing/2014/main" id="{ED7E8BDB-C3CF-0EC8-E98C-39F4636EA7EF}"/>
              </a:ext>
            </a:extLst>
          </p:cNvPr>
          <p:cNvSpPr>
            <a:spLocks/>
          </p:cNvSpPr>
          <p:nvPr/>
        </p:nvSpPr>
        <p:spPr bwMode="auto">
          <a:xfrm flipH="1">
            <a:off x="-793750" y="844550"/>
            <a:ext cx="1747838" cy="539750"/>
          </a:xfrm>
          <a:custGeom>
            <a:avLst/>
            <a:gdLst>
              <a:gd name="T0" fmla="*/ 4172 w 8383"/>
              <a:gd name="T1" fmla="*/ 0 h 2588"/>
              <a:gd name="T2" fmla="*/ 2888 w 8383"/>
              <a:gd name="T3" fmla="*/ 1243 h 2588"/>
              <a:gd name="T4" fmla="*/ 1966 w 8383"/>
              <a:gd name="T5" fmla="*/ 592 h 2588"/>
              <a:gd name="T6" fmla="*/ 1919 w 8383"/>
              <a:gd name="T7" fmla="*/ 591 h 2588"/>
              <a:gd name="T8" fmla="*/ 1093 w 8383"/>
              <a:gd name="T9" fmla="*/ 983 h 2588"/>
              <a:gd name="T10" fmla="*/ 873 w 8383"/>
              <a:gd name="T11" fmla="*/ 1905 h 2588"/>
              <a:gd name="T12" fmla="*/ 517 w 8383"/>
              <a:gd name="T13" fmla="*/ 1758 h 2588"/>
              <a:gd name="T14" fmla="*/ 81 w 8383"/>
              <a:gd name="T15" fmla="*/ 2076 h 2588"/>
              <a:gd name="T16" fmla="*/ 241 w 8383"/>
              <a:gd name="T17" fmla="*/ 2567 h 2588"/>
              <a:gd name="T18" fmla="*/ 468 w 8383"/>
              <a:gd name="T19" fmla="*/ 2587 h 2588"/>
              <a:gd name="T20" fmla="*/ 1113 w 8383"/>
              <a:gd name="T21" fmla="*/ 2547 h 2588"/>
              <a:gd name="T22" fmla="*/ 2720 w 8383"/>
              <a:gd name="T23" fmla="*/ 2532 h 2588"/>
              <a:gd name="T24" fmla="*/ 7781 w 8383"/>
              <a:gd name="T25" fmla="*/ 2587 h 2588"/>
              <a:gd name="T26" fmla="*/ 7862 w 8383"/>
              <a:gd name="T27" fmla="*/ 2587 h 2588"/>
              <a:gd name="T28" fmla="*/ 8272 w 8383"/>
              <a:gd name="T29" fmla="*/ 2527 h 2588"/>
              <a:gd name="T30" fmla="*/ 8252 w 8383"/>
              <a:gd name="T31" fmla="*/ 1925 h 2588"/>
              <a:gd name="T32" fmla="*/ 7508 w 8383"/>
              <a:gd name="T33" fmla="*/ 1525 h 2588"/>
              <a:gd name="T34" fmla="*/ 6939 w 8383"/>
              <a:gd name="T35" fmla="*/ 1745 h 2588"/>
              <a:gd name="T36" fmla="*/ 6357 w 8383"/>
              <a:gd name="T37" fmla="*/ 963 h 2588"/>
              <a:gd name="T38" fmla="*/ 6148 w 8383"/>
              <a:gd name="T39" fmla="*/ 940 h 2588"/>
              <a:gd name="T40" fmla="*/ 5455 w 8383"/>
              <a:gd name="T41" fmla="*/ 1234 h 2588"/>
              <a:gd name="T42" fmla="*/ 4172 w 8383"/>
              <a:gd name="T43" fmla="*/ 0 h 2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383" h="2588" extrusionOk="0">
                <a:moveTo>
                  <a:pt x="4172" y="0"/>
                </a:moveTo>
                <a:cubicBezTo>
                  <a:pt x="3510" y="0"/>
                  <a:pt x="2908" y="582"/>
                  <a:pt x="2888" y="1243"/>
                </a:cubicBezTo>
                <a:cubicBezTo>
                  <a:pt x="2697" y="873"/>
                  <a:pt x="2327" y="612"/>
                  <a:pt x="1966" y="592"/>
                </a:cubicBezTo>
                <a:cubicBezTo>
                  <a:pt x="1950" y="592"/>
                  <a:pt x="1934" y="591"/>
                  <a:pt x="1919" y="591"/>
                </a:cubicBezTo>
                <a:cubicBezTo>
                  <a:pt x="1572" y="591"/>
                  <a:pt x="1314" y="705"/>
                  <a:pt x="1093" y="983"/>
                </a:cubicBezTo>
                <a:cubicBezTo>
                  <a:pt x="863" y="1274"/>
                  <a:pt x="783" y="1564"/>
                  <a:pt x="873" y="1905"/>
                </a:cubicBezTo>
                <a:cubicBezTo>
                  <a:pt x="788" y="1816"/>
                  <a:pt x="654" y="1758"/>
                  <a:pt x="517" y="1758"/>
                </a:cubicBezTo>
                <a:cubicBezTo>
                  <a:pt x="345" y="1758"/>
                  <a:pt x="170" y="1848"/>
                  <a:pt x="81" y="2076"/>
                </a:cubicBezTo>
                <a:cubicBezTo>
                  <a:pt x="1" y="2277"/>
                  <a:pt x="41" y="2507"/>
                  <a:pt x="241" y="2567"/>
                </a:cubicBezTo>
                <a:cubicBezTo>
                  <a:pt x="299" y="2581"/>
                  <a:pt x="379" y="2587"/>
                  <a:pt x="468" y="2587"/>
                </a:cubicBezTo>
                <a:cubicBezTo>
                  <a:pt x="687" y="2587"/>
                  <a:pt x="964" y="2554"/>
                  <a:pt x="1113" y="2547"/>
                </a:cubicBezTo>
                <a:cubicBezTo>
                  <a:pt x="1568" y="2536"/>
                  <a:pt x="2124" y="2532"/>
                  <a:pt x="2720" y="2532"/>
                </a:cubicBezTo>
                <a:cubicBezTo>
                  <a:pt x="4874" y="2532"/>
                  <a:pt x="7545" y="2587"/>
                  <a:pt x="7781" y="2587"/>
                </a:cubicBezTo>
                <a:cubicBezTo>
                  <a:pt x="7795" y="2587"/>
                  <a:pt x="7824" y="2587"/>
                  <a:pt x="7862" y="2587"/>
                </a:cubicBezTo>
                <a:cubicBezTo>
                  <a:pt x="7991" y="2587"/>
                  <a:pt x="8218" y="2581"/>
                  <a:pt x="8272" y="2527"/>
                </a:cubicBezTo>
                <a:cubicBezTo>
                  <a:pt x="8383" y="2406"/>
                  <a:pt x="8343" y="2056"/>
                  <a:pt x="8252" y="1925"/>
                </a:cubicBezTo>
                <a:cubicBezTo>
                  <a:pt x="8076" y="1667"/>
                  <a:pt x="7792" y="1525"/>
                  <a:pt x="7508" y="1525"/>
                </a:cubicBezTo>
                <a:cubicBezTo>
                  <a:pt x="7307" y="1525"/>
                  <a:pt x="7105" y="1595"/>
                  <a:pt x="6939" y="1745"/>
                </a:cubicBezTo>
                <a:cubicBezTo>
                  <a:pt x="7019" y="1434"/>
                  <a:pt x="6668" y="1033"/>
                  <a:pt x="6357" y="963"/>
                </a:cubicBezTo>
                <a:cubicBezTo>
                  <a:pt x="6287" y="947"/>
                  <a:pt x="6217" y="940"/>
                  <a:pt x="6148" y="940"/>
                </a:cubicBezTo>
                <a:cubicBezTo>
                  <a:pt x="5899" y="940"/>
                  <a:pt x="5659" y="1038"/>
                  <a:pt x="5455" y="1234"/>
                </a:cubicBezTo>
                <a:cubicBezTo>
                  <a:pt x="5435" y="582"/>
                  <a:pt x="4823" y="0"/>
                  <a:pt x="4172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9" name="Google Shape;259;p14">
            <a:extLst>
              <a:ext uri="{FF2B5EF4-FFF2-40B4-BE49-F238E27FC236}">
                <a16:creationId xmlns:a16="http://schemas.microsoft.com/office/drawing/2014/main" id="{ADE99873-96A3-FEB1-7155-3A78D1372994}"/>
              </a:ext>
            </a:extLst>
          </p:cNvPr>
          <p:cNvSpPr>
            <a:spLocks/>
          </p:cNvSpPr>
          <p:nvPr/>
        </p:nvSpPr>
        <p:spPr bwMode="auto">
          <a:xfrm>
            <a:off x="11237913" y="4191000"/>
            <a:ext cx="1373187" cy="1320800"/>
          </a:xfrm>
          <a:custGeom>
            <a:avLst/>
            <a:gdLst>
              <a:gd name="T0" fmla="*/ 6478 w 8573"/>
              <a:gd name="T1" fmla="*/ 3610 h 8253"/>
              <a:gd name="T2" fmla="*/ 6447 w 8573"/>
              <a:gd name="T3" fmla="*/ 3179 h 8253"/>
              <a:gd name="T4" fmla="*/ 6718 w 8573"/>
              <a:gd name="T5" fmla="*/ 2849 h 8253"/>
              <a:gd name="T6" fmla="*/ 2597 w 8573"/>
              <a:gd name="T7" fmla="*/ 3339 h 8253"/>
              <a:gd name="T8" fmla="*/ 2417 w 8573"/>
              <a:gd name="T9" fmla="*/ 3711 h 8253"/>
              <a:gd name="T10" fmla="*/ 2296 w 8573"/>
              <a:gd name="T11" fmla="*/ 3109 h 8253"/>
              <a:gd name="T12" fmla="*/ 6026 w 8573"/>
              <a:gd name="T13" fmla="*/ 3290 h 8253"/>
              <a:gd name="T14" fmla="*/ 6026 w 8573"/>
              <a:gd name="T15" fmla="*/ 3931 h 8253"/>
              <a:gd name="T16" fmla="*/ 5605 w 8573"/>
              <a:gd name="T17" fmla="*/ 4693 h 8253"/>
              <a:gd name="T18" fmla="*/ 5384 w 8573"/>
              <a:gd name="T19" fmla="*/ 4272 h 8253"/>
              <a:gd name="T20" fmla="*/ 5815 w 8573"/>
              <a:gd name="T21" fmla="*/ 3248 h 8253"/>
              <a:gd name="T22" fmla="*/ 3510 w 8573"/>
              <a:gd name="T23" fmla="*/ 3229 h 8253"/>
              <a:gd name="T24" fmla="*/ 3928 w 8573"/>
              <a:gd name="T25" fmla="*/ 3393 h 8253"/>
              <a:gd name="T26" fmla="*/ 4502 w 8573"/>
              <a:gd name="T27" fmla="*/ 3420 h 8253"/>
              <a:gd name="T28" fmla="*/ 4573 w 8573"/>
              <a:gd name="T29" fmla="*/ 5235 h 8253"/>
              <a:gd name="T30" fmla="*/ 2989 w 8573"/>
              <a:gd name="T31" fmla="*/ 4823 h 8253"/>
              <a:gd name="T32" fmla="*/ 3339 w 8573"/>
              <a:gd name="T33" fmla="*/ 4282 h 8253"/>
              <a:gd name="T34" fmla="*/ 2989 w 8573"/>
              <a:gd name="T35" fmla="*/ 3350 h 8253"/>
              <a:gd name="T36" fmla="*/ 4068 w 8573"/>
              <a:gd name="T37" fmla="*/ 0 h 8253"/>
              <a:gd name="T38" fmla="*/ 3219 w 8573"/>
              <a:gd name="T39" fmla="*/ 502 h 8253"/>
              <a:gd name="T40" fmla="*/ 2668 w 8573"/>
              <a:gd name="T41" fmla="*/ 984 h 8253"/>
              <a:gd name="T42" fmla="*/ 1735 w 8573"/>
              <a:gd name="T43" fmla="*/ 1706 h 8253"/>
              <a:gd name="T44" fmla="*/ 1096 w 8573"/>
              <a:gd name="T45" fmla="*/ 1975 h 8253"/>
              <a:gd name="T46" fmla="*/ 371 w 8573"/>
              <a:gd name="T47" fmla="*/ 2417 h 8253"/>
              <a:gd name="T48" fmla="*/ 782 w 8573"/>
              <a:gd name="T49" fmla="*/ 2817 h 8253"/>
              <a:gd name="T50" fmla="*/ 1408 w 8573"/>
              <a:gd name="T51" fmla="*/ 3091 h 8253"/>
              <a:gd name="T52" fmla="*/ 1886 w 8573"/>
              <a:gd name="T53" fmla="*/ 3610 h 8253"/>
              <a:gd name="T54" fmla="*/ 1554 w 8573"/>
              <a:gd name="T55" fmla="*/ 3631 h 8253"/>
              <a:gd name="T56" fmla="*/ 953 w 8573"/>
              <a:gd name="T57" fmla="*/ 3740 h 8253"/>
              <a:gd name="T58" fmla="*/ 692 w 8573"/>
              <a:gd name="T59" fmla="*/ 3821 h 8253"/>
              <a:gd name="T60" fmla="*/ 10 w 8573"/>
              <a:gd name="T61" fmla="*/ 4342 h 8253"/>
              <a:gd name="T62" fmla="*/ 853 w 8573"/>
              <a:gd name="T63" fmla="*/ 4863 h 8253"/>
              <a:gd name="T64" fmla="*/ 1434 w 8573"/>
              <a:gd name="T65" fmla="*/ 5154 h 8253"/>
              <a:gd name="T66" fmla="*/ 1976 w 8573"/>
              <a:gd name="T67" fmla="*/ 5154 h 8253"/>
              <a:gd name="T68" fmla="*/ 2497 w 8573"/>
              <a:gd name="T69" fmla="*/ 4923 h 8253"/>
              <a:gd name="T70" fmla="*/ 3329 w 8573"/>
              <a:gd name="T71" fmla="*/ 5656 h 8253"/>
              <a:gd name="T72" fmla="*/ 4602 w 8573"/>
              <a:gd name="T73" fmla="*/ 5926 h 8253"/>
              <a:gd name="T74" fmla="*/ 5264 w 8573"/>
              <a:gd name="T75" fmla="*/ 8232 h 8253"/>
              <a:gd name="T76" fmla="*/ 6247 w 8573"/>
              <a:gd name="T77" fmla="*/ 4794 h 8253"/>
              <a:gd name="T78" fmla="*/ 6586 w 8573"/>
              <a:gd name="T79" fmla="*/ 4849 h 8253"/>
              <a:gd name="T80" fmla="*/ 7049 w 8573"/>
              <a:gd name="T81" fmla="*/ 4934 h 8253"/>
              <a:gd name="T82" fmla="*/ 7405 w 8573"/>
              <a:gd name="T83" fmla="*/ 4996 h 8253"/>
              <a:gd name="T84" fmla="*/ 7951 w 8573"/>
              <a:gd name="T85" fmla="*/ 4743 h 8253"/>
              <a:gd name="T86" fmla="*/ 8252 w 8573"/>
              <a:gd name="T87" fmla="*/ 4493 h 8253"/>
              <a:gd name="T88" fmla="*/ 8111 w 8573"/>
              <a:gd name="T89" fmla="*/ 3751 h 8253"/>
              <a:gd name="T90" fmla="*/ 7370 w 8573"/>
              <a:gd name="T91" fmla="*/ 3330 h 8253"/>
              <a:gd name="T92" fmla="*/ 7099 w 8573"/>
              <a:gd name="T93" fmla="*/ 2668 h 8253"/>
              <a:gd name="T94" fmla="*/ 7346 w 8573"/>
              <a:gd name="T95" fmla="*/ 2636 h 8253"/>
              <a:gd name="T96" fmla="*/ 7911 w 8573"/>
              <a:gd name="T97" fmla="*/ 2457 h 8253"/>
              <a:gd name="T98" fmla="*/ 8272 w 8573"/>
              <a:gd name="T99" fmla="*/ 2227 h 8253"/>
              <a:gd name="T100" fmla="*/ 7681 w 8573"/>
              <a:gd name="T101" fmla="*/ 1635 h 8253"/>
              <a:gd name="T102" fmla="*/ 7079 w 8573"/>
              <a:gd name="T103" fmla="*/ 1254 h 8253"/>
              <a:gd name="T104" fmla="*/ 6507 w 8573"/>
              <a:gd name="T105" fmla="*/ 1024 h 8253"/>
              <a:gd name="T106" fmla="*/ 5906 w 8573"/>
              <a:gd name="T107" fmla="*/ 683 h 8253"/>
              <a:gd name="T108" fmla="*/ 5084 w 8573"/>
              <a:gd name="T109" fmla="*/ 111 h 8253"/>
              <a:gd name="T110" fmla="*/ 4565 w 8573"/>
              <a:gd name="T111" fmla="*/ 257 h 8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573" h="8253" extrusionOk="0">
                <a:moveTo>
                  <a:pt x="6718" y="2849"/>
                </a:moveTo>
                <a:cubicBezTo>
                  <a:pt x="6728" y="2998"/>
                  <a:pt x="6738" y="3159"/>
                  <a:pt x="6748" y="3310"/>
                </a:cubicBezTo>
                <a:cubicBezTo>
                  <a:pt x="6587" y="3319"/>
                  <a:pt x="6467" y="3450"/>
                  <a:pt x="6478" y="3610"/>
                </a:cubicBezTo>
                <a:lnTo>
                  <a:pt x="6478" y="3620"/>
                </a:lnTo>
                <a:cubicBezTo>
                  <a:pt x="6467" y="3620"/>
                  <a:pt x="6467" y="3620"/>
                  <a:pt x="6467" y="3610"/>
                </a:cubicBezTo>
                <a:cubicBezTo>
                  <a:pt x="6458" y="3470"/>
                  <a:pt x="6458" y="3319"/>
                  <a:pt x="6447" y="3179"/>
                </a:cubicBezTo>
                <a:cubicBezTo>
                  <a:pt x="6538" y="3099"/>
                  <a:pt x="6598" y="2989"/>
                  <a:pt x="6608" y="2869"/>
                </a:cubicBezTo>
                <a:lnTo>
                  <a:pt x="6608" y="2858"/>
                </a:lnTo>
                <a:cubicBezTo>
                  <a:pt x="6638" y="2858"/>
                  <a:pt x="6678" y="2858"/>
                  <a:pt x="6718" y="2849"/>
                </a:cubicBezTo>
                <a:close/>
                <a:moveTo>
                  <a:pt x="2296" y="3109"/>
                </a:moveTo>
                <a:cubicBezTo>
                  <a:pt x="2327" y="3129"/>
                  <a:pt x="2357" y="3149"/>
                  <a:pt x="2377" y="3169"/>
                </a:cubicBezTo>
                <a:cubicBezTo>
                  <a:pt x="2437" y="3239"/>
                  <a:pt x="2507" y="3299"/>
                  <a:pt x="2597" y="3339"/>
                </a:cubicBezTo>
                <a:lnTo>
                  <a:pt x="2597" y="3700"/>
                </a:lnTo>
                <a:lnTo>
                  <a:pt x="2527" y="3700"/>
                </a:lnTo>
                <a:cubicBezTo>
                  <a:pt x="2487" y="3700"/>
                  <a:pt x="2457" y="3700"/>
                  <a:pt x="2417" y="3711"/>
                </a:cubicBezTo>
                <a:cubicBezTo>
                  <a:pt x="2397" y="3721"/>
                  <a:pt x="2374" y="3726"/>
                  <a:pt x="2350" y="3726"/>
                </a:cubicBezTo>
                <a:cubicBezTo>
                  <a:pt x="2327" y="3726"/>
                  <a:pt x="2302" y="3721"/>
                  <a:pt x="2276" y="3711"/>
                </a:cubicBezTo>
                <a:cubicBezTo>
                  <a:pt x="2287" y="3510"/>
                  <a:pt x="2287" y="3310"/>
                  <a:pt x="2296" y="3109"/>
                </a:cubicBezTo>
                <a:close/>
                <a:moveTo>
                  <a:pt x="5815" y="3248"/>
                </a:moveTo>
                <a:cubicBezTo>
                  <a:pt x="5851" y="3248"/>
                  <a:pt x="5888" y="3255"/>
                  <a:pt x="5926" y="3270"/>
                </a:cubicBezTo>
                <a:cubicBezTo>
                  <a:pt x="5956" y="3279"/>
                  <a:pt x="5996" y="3279"/>
                  <a:pt x="6026" y="3290"/>
                </a:cubicBezTo>
                <a:lnTo>
                  <a:pt x="6057" y="3290"/>
                </a:lnTo>
                <a:cubicBezTo>
                  <a:pt x="6066" y="3500"/>
                  <a:pt x="6066" y="3700"/>
                  <a:pt x="6066" y="3901"/>
                </a:cubicBezTo>
                <a:cubicBezTo>
                  <a:pt x="6057" y="3921"/>
                  <a:pt x="6046" y="3931"/>
                  <a:pt x="6026" y="3931"/>
                </a:cubicBezTo>
                <a:cubicBezTo>
                  <a:pt x="5876" y="3971"/>
                  <a:pt x="5765" y="4112"/>
                  <a:pt x="5765" y="4272"/>
                </a:cubicBezTo>
                <a:cubicBezTo>
                  <a:pt x="5776" y="4393"/>
                  <a:pt x="5836" y="4502"/>
                  <a:pt x="5936" y="4563"/>
                </a:cubicBezTo>
                <a:cubicBezTo>
                  <a:pt x="5846" y="4643"/>
                  <a:pt x="5736" y="4693"/>
                  <a:pt x="5605" y="4693"/>
                </a:cubicBezTo>
                <a:cubicBezTo>
                  <a:pt x="5600" y="4694"/>
                  <a:pt x="5595" y="4694"/>
                  <a:pt x="5590" y="4694"/>
                </a:cubicBezTo>
                <a:cubicBezTo>
                  <a:pt x="5486" y="4694"/>
                  <a:pt x="5395" y="4598"/>
                  <a:pt x="5395" y="4493"/>
                </a:cubicBezTo>
                <a:cubicBezTo>
                  <a:pt x="5395" y="4413"/>
                  <a:pt x="5384" y="4342"/>
                  <a:pt x="5384" y="4272"/>
                </a:cubicBezTo>
                <a:lnTo>
                  <a:pt x="5355" y="3550"/>
                </a:lnTo>
                <a:cubicBezTo>
                  <a:pt x="5445" y="3510"/>
                  <a:pt x="5515" y="3440"/>
                  <a:pt x="5585" y="3370"/>
                </a:cubicBezTo>
                <a:cubicBezTo>
                  <a:pt x="5642" y="3291"/>
                  <a:pt x="5725" y="3248"/>
                  <a:pt x="5815" y="3248"/>
                </a:cubicBezTo>
                <a:close/>
                <a:moveTo>
                  <a:pt x="3356" y="3188"/>
                </a:moveTo>
                <a:cubicBezTo>
                  <a:pt x="3399" y="3188"/>
                  <a:pt x="3442" y="3198"/>
                  <a:pt x="3479" y="3219"/>
                </a:cubicBezTo>
                <a:cubicBezTo>
                  <a:pt x="3490" y="3229"/>
                  <a:pt x="3499" y="3229"/>
                  <a:pt x="3510" y="3229"/>
                </a:cubicBezTo>
                <a:lnTo>
                  <a:pt x="3510" y="3239"/>
                </a:lnTo>
                <a:cubicBezTo>
                  <a:pt x="3600" y="3319"/>
                  <a:pt x="3720" y="3370"/>
                  <a:pt x="3851" y="3390"/>
                </a:cubicBezTo>
                <a:cubicBezTo>
                  <a:pt x="3877" y="3392"/>
                  <a:pt x="3902" y="3393"/>
                  <a:pt x="3928" y="3393"/>
                </a:cubicBezTo>
                <a:cubicBezTo>
                  <a:pt x="4011" y="3393"/>
                  <a:pt x="4092" y="3381"/>
                  <a:pt x="4161" y="3350"/>
                </a:cubicBezTo>
                <a:cubicBezTo>
                  <a:pt x="4200" y="3337"/>
                  <a:pt x="4240" y="3330"/>
                  <a:pt x="4280" y="3330"/>
                </a:cubicBezTo>
                <a:cubicBezTo>
                  <a:pt x="4362" y="3330"/>
                  <a:pt x="4441" y="3359"/>
                  <a:pt x="4502" y="3420"/>
                </a:cubicBezTo>
                <a:cubicBezTo>
                  <a:pt x="4573" y="3480"/>
                  <a:pt x="4642" y="3530"/>
                  <a:pt x="4723" y="3560"/>
                </a:cubicBezTo>
                <a:cubicBezTo>
                  <a:pt x="4703" y="4061"/>
                  <a:pt x="4683" y="4563"/>
                  <a:pt x="4653" y="5064"/>
                </a:cubicBezTo>
                <a:cubicBezTo>
                  <a:pt x="4653" y="5134"/>
                  <a:pt x="4613" y="5195"/>
                  <a:pt x="4573" y="5235"/>
                </a:cubicBezTo>
                <a:cubicBezTo>
                  <a:pt x="4522" y="5275"/>
                  <a:pt x="4462" y="5304"/>
                  <a:pt x="4402" y="5304"/>
                </a:cubicBezTo>
                <a:cubicBezTo>
                  <a:pt x="4372" y="5304"/>
                  <a:pt x="3390" y="5275"/>
                  <a:pt x="3359" y="5275"/>
                </a:cubicBezTo>
                <a:cubicBezTo>
                  <a:pt x="3159" y="5224"/>
                  <a:pt x="2998" y="5034"/>
                  <a:pt x="2989" y="4823"/>
                </a:cubicBezTo>
                <a:lnTo>
                  <a:pt x="2989" y="4643"/>
                </a:lnTo>
                <a:cubicBezTo>
                  <a:pt x="2998" y="4633"/>
                  <a:pt x="3018" y="4623"/>
                  <a:pt x="3029" y="4623"/>
                </a:cubicBezTo>
                <a:cubicBezTo>
                  <a:pt x="3209" y="4583"/>
                  <a:pt x="3339" y="4442"/>
                  <a:pt x="3339" y="4282"/>
                </a:cubicBezTo>
                <a:cubicBezTo>
                  <a:pt x="3329" y="4121"/>
                  <a:pt x="3189" y="3991"/>
                  <a:pt x="2998" y="3961"/>
                </a:cubicBezTo>
                <a:cubicBezTo>
                  <a:pt x="2998" y="3961"/>
                  <a:pt x="2989" y="3961"/>
                  <a:pt x="2989" y="3951"/>
                </a:cubicBezTo>
                <a:lnTo>
                  <a:pt x="2989" y="3350"/>
                </a:lnTo>
                <a:cubicBezTo>
                  <a:pt x="3058" y="3330"/>
                  <a:pt x="3129" y="3290"/>
                  <a:pt x="3179" y="3250"/>
                </a:cubicBezTo>
                <a:cubicBezTo>
                  <a:pt x="3232" y="3208"/>
                  <a:pt x="3294" y="3188"/>
                  <a:pt x="3356" y="3188"/>
                </a:cubicBezTo>
                <a:close/>
                <a:moveTo>
                  <a:pt x="4068" y="0"/>
                </a:moveTo>
                <a:cubicBezTo>
                  <a:pt x="4059" y="0"/>
                  <a:pt x="4050" y="0"/>
                  <a:pt x="4041" y="1"/>
                </a:cubicBezTo>
                <a:cubicBezTo>
                  <a:pt x="3780" y="21"/>
                  <a:pt x="3660" y="151"/>
                  <a:pt x="3560" y="291"/>
                </a:cubicBezTo>
                <a:cubicBezTo>
                  <a:pt x="3479" y="422"/>
                  <a:pt x="3349" y="502"/>
                  <a:pt x="3219" y="502"/>
                </a:cubicBezTo>
                <a:lnTo>
                  <a:pt x="3209" y="502"/>
                </a:lnTo>
                <a:cubicBezTo>
                  <a:pt x="2989" y="502"/>
                  <a:pt x="2737" y="733"/>
                  <a:pt x="2668" y="973"/>
                </a:cubicBezTo>
                <a:lnTo>
                  <a:pt x="2668" y="984"/>
                </a:lnTo>
                <a:cubicBezTo>
                  <a:pt x="2637" y="1073"/>
                  <a:pt x="2557" y="1164"/>
                  <a:pt x="2467" y="1194"/>
                </a:cubicBezTo>
                <a:cubicBezTo>
                  <a:pt x="2296" y="1264"/>
                  <a:pt x="2136" y="1394"/>
                  <a:pt x="2016" y="1555"/>
                </a:cubicBezTo>
                <a:cubicBezTo>
                  <a:pt x="1946" y="1645"/>
                  <a:pt x="1835" y="1706"/>
                  <a:pt x="1735" y="1706"/>
                </a:cubicBezTo>
                <a:lnTo>
                  <a:pt x="1715" y="1706"/>
                </a:lnTo>
                <a:cubicBezTo>
                  <a:pt x="1585" y="1715"/>
                  <a:pt x="1485" y="1775"/>
                  <a:pt x="1404" y="1846"/>
                </a:cubicBezTo>
                <a:cubicBezTo>
                  <a:pt x="1315" y="1927"/>
                  <a:pt x="1200" y="1975"/>
                  <a:pt x="1096" y="1975"/>
                </a:cubicBezTo>
                <a:cubicBezTo>
                  <a:pt x="1071" y="1975"/>
                  <a:pt x="1047" y="1972"/>
                  <a:pt x="1023" y="1966"/>
                </a:cubicBezTo>
                <a:cubicBezTo>
                  <a:pt x="1003" y="1966"/>
                  <a:pt x="983" y="1956"/>
                  <a:pt x="963" y="1956"/>
                </a:cubicBezTo>
                <a:cubicBezTo>
                  <a:pt x="723" y="1976"/>
                  <a:pt x="452" y="2196"/>
                  <a:pt x="371" y="2417"/>
                </a:cubicBezTo>
                <a:cubicBezTo>
                  <a:pt x="291" y="2648"/>
                  <a:pt x="442" y="2818"/>
                  <a:pt x="692" y="2828"/>
                </a:cubicBezTo>
                <a:cubicBezTo>
                  <a:pt x="712" y="2828"/>
                  <a:pt x="732" y="2828"/>
                  <a:pt x="752" y="2818"/>
                </a:cubicBezTo>
                <a:cubicBezTo>
                  <a:pt x="762" y="2817"/>
                  <a:pt x="772" y="2817"/>
                  <a:pt x="782" y="2817"/>
                </a:cubicBezTo>
                <a:cubicBezTo>
                  <a:pt x="870" y="2817"/>
                  <a:pt x="948" y="2855"/>
                  <a:pt x="993" y="2909"/>
                </a:cubicBezTo>
                <a:cubicBezTo>
                  <a:pt x="1073" y="3019"/>
                  <a:pt x="1204" y="3089"/>
                  <a:pt x="1364" y="3089"/>
                </a:cubicBezTo>
                <a:cubicBezTo>
                  <a:pt x="1379" y="3090"/>
                  <a:pt x="1393" y="3091"/>
                  <a:pt x="1408" y="3091"/>
                </a:cubicBezTo>
                <a:cubicBezTo>
                  <a:pt x="1543" y="3091"/>
                  <a:pt x="1677" y="3050"/>
                  <a:pt x="1785" y="2969"/>
                </a:cubicBezTo>
                <a:cubicBezTo>
                  <a:pt x="1815" y="3019"/>
                  <a:pt x="1855" y="3069"/>
                  <a:pt x="1906" y="3099"/>
                </a:cubicBezTo>
                <a:cubicBezTo>
                  <a:pt x="1895" y="3270"/>
                  <a:pt x="1886" y="3440"/>
                  <a:pt x="1886" y="3610"/>
                </a:cubicBezTo>
                <a:lnTo>
                  <a:pt x="1795" y="3640"/>
                </a:lnTo>
                <a:cubicBezTo>
                  <a:pt x="1758" y="3654"/>
                  <a:pt x="1718" y="3662"/>
                  <a:pt x="1680" y="3662"/>
                </a:cubicBezTo>
                <a:cubicBezTo>
                  <a:pt x="1635" y="3662"/>
                  <a:pt x="1592" y="3652"/>
                  <a:pt x="1554" y="3631"/>
                </a:cubicBezTo>
                <a:cubicBezTo>
                  <a:pt x="1497" y="3606"/>
                  <a:pt x="1433" y="3588"/>
                  <a:pt x="1362" y="3588"/>
                </a:cubicBezTo>
                <a:cubicBezTo>
                  <a:pt x="1346" y="3588"/>
                  <a:pt x="1330" y="3589"/>
                  <a:pt x="1314" y="3590"/>
                </a:cubicBezTo>
                <a:cubicBezTo>
                  <a:pt x="1164" y="3590"/>
                  <a:pt x="1033" y="3651"/>
                  <a:pt x="953" y="3740"/>
                </a:cubicBezTo>
                <a:cubicBezTo>
                  <a:pt x="910" y="3793"/>
                  <a:pt x="835" y="3823"/>
                  <a:pt x="758" y="3823"/>
                </a:cubicBezTo>
                <a:cubicBezTo>
                  <a:pt x="746" y="3823"/>
                  <a:pt x="734" y="3822"/>
                  <a:pt x="723" y="3821"/>
                </a:cubicBezTo>
                <a:lnTo>
                  <a:pt x="692" y="3821"/>
                </a:lnTo>
                <a:cubicBezTo>
                  <a:pt x="512" y="3821"/>
                  <a:pt x="371" y="3921"/>
                  <a:pt x="371" y="4041"/>
                </a:cubicBezTo>
                <a:lnTo>
                  <a:pt x="371" y="4052"/>
                </a:lnTo>
                <a:cubicBezTo>
                  <a:pt x="161" y="4072"/>
                  <a:pt x="1" y="4192"/>
                  <a:pt x="10" y="4342"/>
                </a:cubicBezTo>
                <a:cubicBezTo>
                  <a:pt x="30" y="4462"/>
                  <a:pt x="181" y="4583"/>
                  <a:pt x="371" y="4613"/>
                </a:cubicBezTo>
                <a:cubicBezTo>
                  <a:pt x="452" y="4633"/>
                  <a:pt x="522" y="4673"/>
                  <a:pt x="562" y="4723"/>
                </a:cubicBezTo>
                <a:cubicBezTo>
                  <a:pt x="612" y="4803"/>
                  <a:pt x="723" y="4854"/>
                  <a:pt x="853" y="4863"/>
                </a:cubicBezTo>
                <a:lnTo>
                  <a:pt x="863" y="4863"/>
                </a:lnTo>
                <a:cubicBezTo>
                  <a:pt x="933" y="4874"/>
                  <a:pt x="1013" y="4903"/>
                  <a:pt x="1053" y="4954"/>
                </a:cubicBezTo>
                <a:cubicBezTo>
                  <a:pt x="1124" y="5064"/>
                  <a:pt x="1274" y="5134"/>
                  <a:pt x="1434" y="5154"/>
                </a:cubicBezTo>
                <a:cubicBezTo>
                  <a:pt x="1505" y="5154"/>
                  <a:pt x="1565" y="5144"/>
                  <a:pt x="1625" y="5134"/>
                </a:cubicBezTo>
                <a:cubicBezTo>
                  <a:pt x="1671" y="5118"/>
                  <a:pt x="1719" y="5110"/>
                  <a:pt x="1768" y="5110"/>
                </a:cubicBezTo>
                <a:cubicBezTo>
                  <a:pt x="1836" y="5110"/>
                  <a:pt x="1906" y="5125"/>
                  <a:pt x="1976" y="5154"/>
                </a:cubicBezTo>
                <a:cubicBezTo>
                  <a:pt x="2026" y="5184"/>
                  <a:pt x="2076" y="5195"/>
                  <a:pt x="2136" y="5195"/>
                </a:cubicBezTo>
                <a:cubicBezTo>
                  <a:pt x="2150" y="5196"/>
                  <a:pt x="2164" y="5197"/>
                  <a:pt x="2178" y="5197"/>
                </a:cubicBezTo>
                <a:cubicBezTo>
                  <a:pt x="2367" y="5197"/>
                  <a:pt x="2497" y="5073"/>
                  <a:pt x="2497" y="4923"/>
                </a:cubicBezTo>
                <a:lnTo>
                  <a:pt x="2497" y="4914"/>
                </a:lnTo>
                <a:cubicBezTo>
                  <a:pt x="2527" y="4934"/>
                  <a:pt x="2567" y="4944"/>
                  <a:pt x="2617" y="4944"/>
                </a:cubicBezTo>
                <a:cubicBezTo>
                  <a:pt x="2677" y="5295"/>
                  <a:pt x="2978" y="5585"/>
                  <a:pt x="3329" y="5656"/>
                </a:cubicBezTo>
                <a:cubicBezTo>
                  <a:pt x="3365" y="5664"/>
                  <a:pt x="4155" y="5697"/>
                  <a:pt x="4350" y="5697"/>
                </a:cubicBezTo>
                <a:cubicBezTo>
                  <a:pt x="4373" y="5697"/>
                  <a:pt x="4388" y="5697"/>
                  <a:pt x="4392" y="5696"/>
                </a:cubicBezTo>
                <a:cubicBezTo>
                  <a:pt x="4522" y="5706"/>
                  <a:pt x="4613" y="5806"/>
                  <a:pt x="4602" y="5926"/>
                </a:cubicBezTo>
                <a:cubicBezTo>
                  <a:pt x="4582" y="6699"/>
                  <a:pt x="4553" y="7470"/>
                  <a:pt x="4522" y="8243"/>
                </a:cubicBezTo>
                <a:cubicBezTo>
                  <a:pt x="4633" y="8243"/>
                  <a:pt x="4753" y="8252"/>
                  <a:pt x="4873" y="8252"/>
                </a:cubicBezTo>
                <a:cubicBezTo>
                  <a:pt x="5003" y="8243"/>
                  <a:pt x="5134" y="8243"/>
                  <a:pt x="5264" y="8232"/>
                </a:cubicBezTo>
                <a:cubicBezTo>
                  <a:pt x="5355" y="7250"/>
                  <a:pt x="5404" y="6277"/>
                  <a:pt x="5415" y="5295"/>
                </a:cubicBezTo>
                <a:cubicBezTo>
                  <a:pt x="5415" y="5184"/>
                  <a:pt x="5495" y="5094"/>
                  <a:pt x="5595" y="5094"/>
                </a:cubicBezTo>
                <a:cubicBezTo>
                  <a:pt x="5856" y="5094"/>
                  <a:pt x="6086" y="4974"/>
                  <a:pt x="6247" y="4794"/>
                </a:cubicBezTo>
                <a:cubicBezTo>
                  <a:pt x="6297" y="4843"/>
                  <a:pt x="6357" y="4874"/>
                  <a:pt x="6438" y="4874"/>
                </a:cubicBezTo>
                <a:cubicBezTo>
                  <a:pt x="6467" y="4874"/>
                  <a:pt x="6498" y="4874"/>
                  <a:pt x="6527" y="4863"/>
                </a:cubicBezTo>
                <a:cubicBezTo>
                  <a:pt x="6547" y="4854"/>
                  <a:pt x="6567" y="4849"/>
                  <a:pt x="6586" y="4849"/>
                </a:cubicBezTo>
                <a:cubicBezTo>
                  <a:pt x="6625" y="4849"/>
                  <a:pt x="6661" y="4867"/>
                  <a:pt x="6688" y="4894"/>
                </a:cubicBezTo>
                <a:cubicBezTo>
                  <a:pt x="6748" y="4944"/>
                  <a:pt x="6818" y="4974"/>
                  <a:pt x="6908" y="4974"/>
                </a:cubicBezTo>
                <a:cubicBezTo>
                  <a:pt x="6959" y="4974"/>
                  <a:pt x="6999" y="4964"/>
                  <a:pt x="7049" y="4934"/>
                </a:cubicBezTo>
                <a:cubicBezTo>
                  <a:pt x="7074" y="4921"/>
                  <a:pt x="7103" y="4916"/>
                  <a:pt x="7131" y="4916"/>
                </a:cubicBezTo>
                <a:cubicBezTo>
                  <a:pt x="7171" y="4916"/>
                  <a:pt x="7210" y="4926"/>
                  <a:pt x="7240" y="4944"/>
                </a:cubicBezTo>
                <a:cubicBezTo>
                  <a:pt x="7290" y="4977"/>
                  <a:pt x="7347" y="4996"/>
                  <a:pt x="7405" y="4996"/>
                </a:cubicBezTo>
                <a:cubicBezTo>
                  <a:pt x="7417" y="4996"/>
                  <a:pt x="7428" y="4996"/>
                  <a:pt x="7440" y="4994"/>
                </a:cubicBezTo>
                <a:cubicBezTo>
                  <a:pt x="7570" y="4994"/>
                  <a:pt x="7681" y="4923"/>
                  <a:pt x="7751" y="4834"/>
                </a:cubicBezTo>
                <a:cubicBezTo>
                  <a:pt x="7801" y="4774"/>
                  <a:pt x="7871" y="4743"/>
                  <a:pt x="7951" y="4743"/>
                </a:cubicBezTo>
                <a:lnTo>
                  <a:pt x="7982" y="4743"/>
                </a:lnTo>
                <a:cubicBezTo>
                  <a:pt x="8122" y="4743"/>
                  <a:pt x="8252" y="4633"/>
                  <a:pt x="8252" y="4502"/>
                </a:cubicBezTo>
                <a:lnTo>
                  <a:pt x="8252" y="4493"/>
                </a:lnTo>
                <a:cubicBezTo>
                  <a:pt x="8432" y="4462"/>
                  <a:pt x="8573" y="4322"/>
                  <a:pt x="8563" y="4152"/>
                </a:cubicBezTo>
                <a:cubicBezTo>
                  <a:pt x="8563" y="4012"/>
                  <a:pt x="8432" y="3891"/>
                  <a:pt x="8272" y="3861"/>
                </a:cubicBezTo>
                <a:cubicBezTo>
                  <a:pt x="8202" y="3851"/>
                  <a:pt x="8142" y="3811"/>
                  <a:pt x="8111" y="3751"/>
                </a:cubicBezTo>
                <a:cubicBezTo>
                  <a:pt x="8062" y="3671"/>
                  <a:pt x="7971" y="3610"/>
                  <a:pt x="7861" y="3610"/>
                </a:cubicBezTo>
                <a:cubicBezTo>
                  <a:pt x="7791" y="3610"/>
                  <a:pt x="7730" y="3570"/>
                  <a:pt x="7701" y="3520"/>
                </a:cubicBezTo>
                <a:cubicBezTo>
                  <a:pt x="7630" y="3410"/>
                  <a:pt x="7510" y="3339"/>
                  <a:pt x="7370" y="3330"/>
                </a:cubicBezTo>
                <a:cubicBezTo>
                  <a:pt x="7309" y="3330"/>
                  <a:pt x="7260" y="3339"/>
                  <a:pt x="7209" y="3359"/>
                </a:cubicBezTo>
                <a:cubicBezTo>
                  <a:pt x="7189" y="3370"/>
                  <a:pt x="7169" y="3379"/>
                  <a:pt x="7139" y="3379"/>
                </a:cubicBezTo>
                <a:cubicBezTo>
                  <a:pt x="7129" y="3149"/>
                  <a:pt x="7119" y="2909"/>
                  <a:pt x="7099" y="2668"/>
                </a:cubicBezTo>
                <a:cubicBezTo>
                  <a:pt x="7119" y="2648"/>
                  <a:pt x="7139" y="2628"/>
                  <a:pt x="7159" y="2597"/>
                </a:cubicBezTo>
                <a:lnTo>
                  <a:pt x="7249" y="2628"/>
                </a:lnTo>
                <a:cubicBezTo>
                  <a:pt x="7282" y="2634"/>
                  <a:pt x="7315" y="2636"/>
                  <a:pt x="7346" y="2636"/>
                </a:cubicBezTo>
                <a:cubicBezTo>
                  <a:pt x="7476" y="2636"/>
                  <a:pt x="7588" y="2588"/>
                  <a:pt x="7661" y="2508"/>
                </a:cubicBezTo>
                <a:cubicBezTo>
                  <a:pt x="7702" y="2466"/>
                  <a:pt x="7758" y="2444"/>
                  <a:pt x="7822" y="2444"/>
                </a:cubicBezTo>
                <a:cubicBezTo>
                  <a:pt x="7850" y="2444"/>
                  <a:pt x="7880" y="2448"/>
                  <a:pt x="7911" y="2457"/>
                </a:cubicBezTo>
                <a:cubicBezTo>
                  <a:pt x="7921" y="2457"/>
                  <a:pt x="7931" y="2457"/>
                  <a:pt x="7931" y="2468"/>
                </a:cubicBezTo>
                <a:cubicBezTo>
                  <a:pt x="7957" y="2473"/>
                  <a:pt x="7983" y="2476"/>
                  <a:pt x="8008" y="2476"/>
                </a:cubicBezTo>
                <a:cubicBezTo>
                  <a:pt x="8163" y="2476"/>
                  <a:pt x="8281" y="2373"/>
                  <a:pt x="8272" y="2227"/>
                </a:cubicBezTo>
                <a:cubicBezTo>
                  <a:pt x="8262" y="2046"/>
                  <a:pt x="8091" y="1866"/>
                  <a:pt x="7911" y="1806"/>
                </a:cubicBezTo>
                <a:lnTo>
                  <a:pt x="7901" y="1806"/>
                </a:lnTo>
                <a:cubicBezTo>
                  <a:pt x="7811" y="1786"/>
                  <a:pt x="7730" y="1715"/>
                  <a:pt x="7681" y="1635"/>
                </a:cubicBezTo>
                <a:cubicBezTo>
                  <a:pt x="7621" y="1545"/>
                  <a:pt x="7520" y="1465"/>
                  <a:pt x="7410" y="1434"/>
                </a:cubicBezTo>
                <a:cubicBezTo>
                  <a:pt x="7390" y="1425"/>
                  <a:pt x="7360" y="1414"/>
                  <a:pt x="7340" y="1414"/>
                </a:cubicBezTo>
                <a:cubicBezTo>
                  <a:pt x="7249" y="1414"/>
                  <a:pt x="7139" y="1354"/>
                  <a:pt x="7079" y="1254"/>
                </a:cubicBezTo>
                <a:cubicBezTo>
                  <a:pt x="6999" y="1134"/>
                  <a:pt x="6879" y="1033"/>
                  <a:pt x="6748" y="993"/>
                </a:cubicBezTo>
                <a:cubicBezTo>
                  <a:pt x="6718" y="987"/>
                  <a:pt x="6690" y="983"/>
                  <a:pt x="6662" y="983"/>
                </a:cubicBezTo>
                <a:cubicBezTo>
                  <a:pt x="6606" y="983"/>
                  <a:pt x="6555" y="997"/>
                  <a:pt x="6507" y="1024"/>
                </a:cubicBezTo>
                <a:cubicBezTo>
                  <a:pt x="6489" y="1036"/>
                  <a:pt x="6468" y="1041"/>
                  <a:pt x="6445" y="1041"/>
                </a:cubicBezTo>
                <a:cubicBezTo>
                  <a:pt x="6391" y="1041"/>
                  <a:pt x="6329" y="1010"/>
                  <a:pt x="6287" y="953"/>
                </a:cubicBezTo>
                <a:cubicBezTo>
                  <a:pt x="6186" y="823"/>
                  <a:pt x="6057" y="723"/>
                  <a:pt x="5906" y="683"/>
                </a:cubicBezTo>
                <a:cubicBezTo>
                  <a:pt x="5886" y="683"/>
                  <a:pt x="5866" y="672"/>
                  <a:pt x="5836" y="672"/>
                </a:cubicBezTo>
                <a:cubicBezTo>
                  <a:pt x="5736" y="663"/>
                  <a:pt x="5645" y="603"/>
                  <a:pt x="5585" y="502"/>
                </a:cubicBezTo>
                <a:cubicBezTo>
                  <a:pt x="5465" y="302"/>
                  <a:pt x="5284" y="151"/>
                  <a:pt x="5084" y="111"/>
                </a:cubicBezTo>
                <a:cubicBezTo>
                  <a:pt x="5054" y="105"/>
                  <a:pt x="5025" y="102"/>
                  <a:pt x="4996" y="102"/>
                </a:cubicBezTo>
                <a:cubicBezTo>
                  <a:pt x="4876" y="102"/>
                  <a:pt x="4761" y="149"/>
                  <a:pt x="4673" y="222"/>
                </a:cubicBezTo>
                <a:cubicBezTo>
                  <a:pt x="4641" y="245"/>
                  <a:pt x="4603" y="257"/>
                  <a:pt x="4565" y="257"/>
                </a:cubicBezTo>
                <a:cubicBezTo>
                  <a:pt x="4507" y="257"/>
                  <a:pt x="4449" y="230"/>
                  <a:pt x="4412" y="182"/>
                </a:cubicBezTo>
                <a:cubicBezTo>
                  <a:pt x="4328" y="69"/>
                  <a:pt x="4199" y="0"/>
                  <a:pt x="40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260" name="Google Shape;260;p14"/>
          <p:cNvSpPr txBox="1">
            <a:spLocks noGrp="1"/>
          </p:cNvSpPr>
          <p:nvPr>
            <p:ph type="title"/>
          </p:nvPr>
        </p:nvSpPr>
        <p:spPr>
          <a:xfrm>
            <a:off x="960000" y="473900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47813116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62;p15">
            <a:extLst>
              <a:ext uri="{FF2B5EF4-FFF2-40B4-BE49-F238E27FC236}">
                <a16:creationId xmlns:a16="http://schemas.microsoft.com/office/drawing/2014/main" id="{498BBAC9-26BB-3107-6457-A0FFFE55B02A}"/>
              </a:ext>
            </a:extLst>
          </p:cNvPr>
          <p:cNvSpPr>
            <a:spLocks/>
          </p:cNvSpPr>
          <p:nvPr/>
        </p:nvSpPr>
        <p:spPr bwMode="auto">
          <a:xfrm rot="20004218">
            <a:off x="7045325" y="4970463"/>
            <a:ext cx="6456363" cy="3287712"/>
          </a:xfrm>
          <a:custGeom>
            <a:avLst/>
            <a:gdLst>
              <a:gd name="T0" fmla="*/ 5375 w 32425"/>
              <a:gd name="T1" fmla="*/ 1 h 16514"/>
              <a:gd name="T2" fmla="*/ 4502 w 32425"/>
              <a:gd name="T3" fmla="*/ 81 h 16514"/>
              <a:gd name="T4" fmla="*/ 2326 w 32425"/>
              <a:gd name="T5" fmla="*/ 763 h 16514"/>
              <a:gd name="T6" fmla="*/ 0 w 32425"/>
              <a:gd name="T7" fmla="*/ 5565 h 16514"/>
              <a:gd name="T8" fmla="*/ 18759 w 32425"/>
              <a:gd name="T9" fmla="*/ 15080 h 16514"/>
              <a:gd name="T10" fmla="*/ 19591 w 32425"/>
              <a:gd name="T11" fmla="*/ 15180 h 16514"/>
              <a:gd name="T12" fmla="*/ 25216 w 32425"/>
              <a:gd name="T13" fmla="*/ 15862 h 16514"/>
              <a:gd name="T14" fmla="*/ 27572 w 32425"/>
              <a:gd name="T15" fmla="*/ 16163 h 16514"/>
              <a:gd name="T16" fmla="*/ 29958 w 32425"/>
              <a:gd name="T17" fmla="*/ 16493 h 16514"/>
              <a:gd name="T18" fmla="*/ 30171 w 32425"/>
              <a:gd name="T19" fmla="*/ 16514 h 16514"/>
              <a:gd name="T20" fmla="*/ 30369 w 32425"/>
              <a:gd name="T21" fmla="*/ 16473 h 16514"/>
              <a:gd name="T22" fmla="*/ 30589 w 32425"/>
              <a:gd name="T23" fmla="*/ 16273 h 16514"/>
              <a:gd name="T24" fmla="*/ 31743 w 32425"/>
              <a:gd name="T25" fmla="*/ 14619 h 16514"/>
              <a:gd name="T26" fmla="*/ 32093 w 32425"/>
              <a:gd name="T27" fmla="*/ 12433 h 16514"/>
              <a:gd name="T28" fmla="*/ 30720 w 32425"/>
              <a:gd name="T29" fmla="*/ 11521 h 16514"/>
              <a:gd name="T30" fmla="*/ 30401 w 32425"/>
              <a:gd name="T31" fmla="*/ 11502 h 16514"/>
              <a:gd name="T32" fmla="*/ 29025 w 32425"/>
              <a:gd name="T33" fmla="*/ 11781 h 16514"/>
              <a:gd name="T34" fmla="*/ 27125 w 32425"/>
              <a:gd name="T35" fmla="*/ 12272 h 16514"/>
              <a:gd name="T36" fmla="*/ 26158 w 32425"/>
              <a:gd name="T37" fmla="*/ 12052 h 16514"/>
              <a:gd name="T38" fmla="*/ 24604 w 32425"/>
              <a:gd name="T39" fmla="*/ 11160 h 16514"/>
              <a:gd name="T40" fmla="*/ 24287 w 32425"/>
              <a:gd name="T41" fmla="*/ 11101 h 16514"/>
              <a:gd name="T42" fmla="*/ 23431 w 32425"/>
              <a:gd name="T43" fmla="*/ 11772 h 16514"/>
              <a:gd name="T44" fmla="*/ 21641 w 32425"/>
              <a:gd name="T45" fmla="*/ 12728 h 16514"/>
              <a:gd name="T46" fmla="*/ 21256 w 32425"/>
              <a:gd name="T47" fmla="*/ 12674 h 16514"/>
              <a:gd name="T48" fmla="*/ 19581 w 32425"/>
              <a:gd name="T49" fmla="*/ 10698 h 16514"/>
              <a:gd name="T50" fmla="*/ 17225 w 32425"/>
              <a:gd name="T51" fmla="*/ 10147 h 16514"/>
              <a:gd name="T52" fmla="*/ 13405 w 32425"/>
              <a:gd name="T53" fmla="*/ 4964 h 16514"/>
              <a:gd name="T54" fmla="*/ 10678 w 32425"/>
              <a:gd name="T55" fmla="*/ 3740 h 16514"/>
              <a:gd name="T56" fmla="*/ 8472 w 32425"/>
              <a:gd name="T57" fmla="*/ 2066 h 16514"/>
              <a:gd name="T58" fmla="*/ 6718 w 32425"/>
              <a:gd name="T59" fmla="*/ 251 h 16514"/>
              <a:gd name="T60" fmla="*/ 5375 w 32425"/>
              <a:gd name="T61" fmla="*/ 1 h 16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2425" h="16514" extrusionOk="0">
                <a:moveTo>
                  <a:pt x="5375" y="1"/>
                </a:moveTo>
                <a:cubicBezTo>
                  <a:pt x="5083" y="1"/>
                  <a:pt x="4790" y="30"/>
                  <a:pt x="4502" y="81"/>
                </a:cubicBezTo>
                <a:cubicBezTo>
                  <a:pt x="4121" y="141"/>
                  <a:pt x="2507" y="392"/>
                  <a:pt x="2326" y="763"/>
                </a:cubicBezTo>
                <a:lnTo>
                  <a:pt x="0" y="5565"/>
                </a:lnTo>
                <a:lnTo>
                  <a:pt x="18759" y="15080"/>
                </a:lnTo>
                <a:cubicBezTo>
                  <a:pt x="19039" y="15110"/>
                  <a:pt x="19320" y="15140"/>
                  <a:pt x="19591" y="15180"/>
                </a:cubicBezTo>
                <a:cubicBezTo>
                  <a:pt x="21466" y="15401"/>
                  <a:pt x="23341" y="15631"/>
                  <a:pt x="25216" y="15862"/>
                </a:cubicBezTo>
                <a:cubicBezTo>
                  <a:pt x="26008" y="15952"/>
                  <a:pt x="26790" y="16052"/>
                  <a:pt x="27572" y="16163"/>
                </a:cubicBezTo>
                <a:cubicBezTo>
                  <a:pt x="28254" y="16253"/>
                  <a:pt x="29346" y="16193"/>
                  <a:pt x="29958" y="16493"/>
                </a:cubicBezTo>
                <a:cubicBezTo>
                  <a:pt x="30028" y="16503"/>
                  <a:pt x="30101" y="16514"/>
                  <a:pt x="30171" y="16514"/>
                </a:cubicBezTo>
                <a:cubicBezTo>
                  <a:pt x="30241" y="16514"/>
                  <a:pt x="30309" y="16503"/>
                  <a:pt x="30369" y="16473"/>
                </a:cubicBezTo>
                <a:cubicBezTo>
                  <a:pt x="30460" y="16424"/>
                  <a:pt x="30529" y="16353"/>
                  <a:pt x="30589" y="16273"/>
                </a:cubicBezTo>
                <a:cubicBezTo>
                  <a:pt x="31031" y="15762"/>
                  <a:pt x="31412" y="15210"/>
                  <a:pt x="31743" y="14619"/>
                </a:cubicBezTo>
                <a:cubicBezTo>
                  <a:pt x="32124" y="13947"/>
                  <a:pt x="32425" y="13125"/>
                  <a:pt x="32093" y="12433"/>
                </a:cubicBezTo>
                <a:cubicBezTo>
                  <a:pt x="31843" y="11912"/>
                  <a:pt x="31282" y="11591"/>
                  <a:pt x="30720" y="11521"/>
                </a:cubicBezTo>
                <a:cubicBezTo>
                  <a:pt x="30614" y="11508"/>
                  <a:pt x="30507" y="11502"/>
                  <a:pt x="30401" y="11502"/>
                </a:cubicBezTo>
                <a:cubicBezTo>
                  <a:pt x="29934" y="11502"/>
                  <a:pt x="29466" y="11618"/>
                  <a:pt x="29025" y="11781"/>
                </a:cubicBezTo>
                <a:cubicBezTo>
                  <a:pt x="28365" y="12011"/>
                  <a:pt x="27763" y="12272"/>
                  <a:pt x="27125" y="12272"/>
                </a:cubicBezTo>
                <a:cubicBezTo>
                  <a:pt x="26815" y="12272"/>
                  <a:pt x="26496" y="12210"/>
                  <a:pt x="26158" y="12052"/>
                </a:cubicBezTo>
                <a:cubicBezTo>
                  <a:pt x="25426" y="11721"/>
                  <a:pt x="25356" y="11420"/>
                  <a:pt x="24604" y="11160"/>
                </a:cubicBezTo>
                <a:cubicBezTo>
                  <a:pt x="24493" y="11120"/>
                  <a:pt x="24387" y="11101"/>
                  <a:pt x="24287" y="11101"/>
                </a:cubicBezTo>
                <a:cubicBezTo>
                  <a:pt x="23911" y="11101"/>
                  <a:pt x="23621" y="11367"/>
                  <a:pt x="23431" y="11772"/>
                </a:cubicBezTo>
                <a:cubicBezTo>
                  <a:pt x="23102" y="12430"/>
                  <a:pt x="22239" y="12728"/>
                  <a:pt x="21641" y="12728"/>
                </a:cubicBezTo>
                <a:cubicBezTo>
                  <a:pt x="21492" y="12728"/>
                  <a:pt x="21359" y="12710"/>
                  <a:pt x="21256" y="12674"/>
                </a:cubicBezTo>
                <a:cubicBezTo>
                  <a:pt x="20614" y="12443"/>
                  <a:pt x="20413" y="11070"/>
                  <a:pt x="19581" y="10698"/>
                </a:cubicBezTo>
                <a:cubicBezTo>
                  <a:pt x="18629" y="10288"/>
                  <a:pt x="17917" y="10328"/>
                  <a:pt x="17225" y="10147"/>
                </a:cubicBezTo>
                <a:cubicBezTo>
                  <a:pt x="14799" y="9535"/>
                  <a:pt x="15400" y="6317"/>
                  <a:pt x="13405" y="4964"/>
                </a:cubicBezTo>
                <a:cubicBezTo>
                  <a:pt x="12563" y="4402"/>
                  <a:pt x="11620" y="4031"/>
                  <a:pt x="10678" y="3740"/>
                </a:cubicBezTo>
                <a:cubicBezTo>
                  <a:pt x="9786" y="3450"/>
                  <a:pt x="8993" y="2848"/>
                  <a:pt x="8472" y="2066"/>
                </a:cubicBezTo>
                <a:cubicBezTo>
                  <a:pt x="7991" y="1345"/>
                  <a:pt x="7570" y="612"/>
                  <a:pt x="6718" y="251"/>
                </a:cubicBezTo>
                <a:cubicBezTo>
                  <a:pt x="6289" y="74"/>
                  <a:pt x="5834" y="1"/>
                  <a:pt x="537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3" name="Google Shape;263;p15">
            <a:extLst>
              <a:ext uri="{FF2B5EF4-FFF2-40B4-BE49-F238E27FC236}">
                <a16:creationId xmlns:a16="http://schemas.microsoft.com/office/drawing/2014/main" id="{135D79E3-A9C3-6CFD-A604-EDD5F0C33334}"/>
              </a:ext>
            </a:extLst>
          </p:cNvPr>
          <p:cNvSpPr>
            <a:spLocks/>
          </p:cNvSpPr>
          <p:nvPr/>
        </p:nvSpPr>
        <p:spPr bwMode="auto">
          <a:xfrm rot="21388659" flipH="1">
            <a:off x="1370013" y="5791200"/>
            <a:ext cx="6049962" cy="2671763"/>
          </a:xfrm>
          <a:custGeom>
            <a:avLst/>
            <a:gdLst>
              <a:gd name="T0" fmla="*/ 46110 w 63466"/>
              <a:gd name="T1" fmla="*/ 0 h 35499"/>
              <a:gd name="T2" fmla="*/ 41679 w 63466"/>
              <a:gd name="T3" fmla="*/ 818 h 35499"/>
              <a:gd name="T4" fmla="*/ 31001 w 63466"/>
              <a:gd name="T5" fmla="*/ 8237 h 35499"/>
              <a:gd name="T6" fmla="*/ 27378 w 63466"/>
              <a:gd name="T7" fmla="*/ 9046 h 35499"/>
              <a:gd name="T8" fmla="*/ 13661 w 63466"/>
              <a:gd name="T9" fmla="*/ 6278 h 35499"/>
              <a:gd name="T10" fmla="*/ 11862 w 63466"/>
              <a:gd name="T11" fmla="*/ 6413 h 35499"/>
              <a:gd name="T12" fmla="*/ 1 w 63466"/>
              <a:gd name="T13" fmla="*/ 12740 h 35499"/>
              <a:gd name="T14" fmla="*/ 6758 w 63466"/>
              <a:gd name="T15" fmla="*/ 35499 h 35499"/>
              <a:gd name="T16" fmla="*/ 63465 w 63466"/>
              <a:gd name="T17" fmla="*/ 18073 h 35499"/>
              <a:gd name="T18" fmla="*/ 61159 w 63466"/>
              <a:gd name="T19" fmla="*/ 5220 h 35499"/>
              <a:gd name="T20" fmla="*/ 46110 w 63466"/>
              <a:gd name="T21" fmla="*/ 0 h 35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3466" h="35499" extrusionOk="0">
                <a:moveTo>
                  <a:pt x="46110" y="0"/>
                </a:moveTo>
                <a:cubicBezTo>
                  <a:pt x="44574" y="0"/>
                  <a:pt x="43069" y="239"/>
                  <a:pt x="41679" y="818"/>
                </a:cubicBezTo>
                <a:cubicBezTo>
                  <a:pt x="36245" y="3084"/>
                  <a:pt x="36856" y="5380"/>
                  <a:pt x="31001" y="8237"/>
                </a:cubicBezTo>
                <a:cubicBezTo>
                  <a:pt x="29814" y="8820"/>
                  <a:pt x="28607" y="9046"/>
                  <a:pt x="27378" y="9046"/>
                </a:cubicBezTo>
                <a:cubicBezTo>
                  <a:pt x="23081" y="9046"/>
                  <a:pt x="18520" y="6278"/>
                  <a:pt x="13661" y="6278"/>
                </a:cubicBezTo>
                <a:cubicBezTo>
                  <a:pt x="13066" y="6278"/>
                  <a:pt x="12466" y="6319"/>
                  <a:pt x="11862" y="6413"/>
                </a:cubicBezTo>
                <a:cubicBezTo>
                  <a:pt x="4924" y="7486"/>
                  <a:pt x="1" y="12740"/>
                  <a:pt x="1" y="12740"/>
                </a:cubicBezTo>
                <a:lnTo>
                  <a:pt x="6758" y="35499"/>
                </a:lnTo>
                <a:lnTo>
                  <a:pt x="63465" y="18073"/>
                </a:lnTo>
                <a:lnTo>
                  <a:pt x="61159" y="5220"/>
                </a:lnTo>
                <a:cubicBezTo>
                  <a:pt x="61159" y="5220"/>
                  <a:pt x="53293" y="0"/>
                  <a:pt x="461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4" name="Google Shape;264;p15">
            <a:extLst>
              <a:ext uri="{FF2B5EF4-FFF2-40B4-BE49-F238E27FC236}">
                <a16:creationId xmlns:a16="http://schemas.microsoft.com/office/drawing/2014/main" id="{A5FED483-EDF1-FCF9-5721-41D39DF1F146}"/>
              </a:ext>
            </a:extLst>
          </p:cNvPr>
          <p:cNvSpPr>
            <a:spLocks/>
          </p:cNvSpPr>
          <p:nvPr/>
        </p:nvSpPr>
        <p:spPr bwMode="auto">
          <a:xfrm flipH="1">
            <a:off x="-1133475" y="5765800"/>
            <a:ext cx="15030450" cy="1500188"/>
          </a:xfrm>
          <a:custGeom>
            <a:avLst/>
            <a:gdLst>
              <a:gd name="T0" fmla="*/ 30595 w 450927"/>
              <a:gd name="T1" fmla="*/ 39999 h 45000"/>
              <a:gd name="T2" fmla="*/ 428740 w 450927"/>
              <a:gd name="T3" fmla="*/ 40380 h 45000"/>
              <a:gd name="T4" fmla="*/ 392545 w 450927"/>
              <a:gd name="T5" fmla="*/ 3042 h 45000"/>
              <a:gd name="T6" fmla="*/ 329680 w 450927"/>
              <a:gd name="T7" fmla="*/ 22092 h 45000"/>
              <a:gd name="T8" fmla="*/ 124321 w 450927"/>
              <a:gd name="T9" fmla="*/ 20187 h 45000"/>
              <a:gd name="T10" fmla="*/ 37834 w 450927"/>
              <a:gd name="T11" fmla="*/ 375 h 45000"/>
              <a:gd name="T12" fmla="*/ 30595 w 450927"/>
              <a:gd name="T13" fmla="*/ 39999 h 45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50927" h="45000" extrusionOk="0">
                <a:moveTo>
                  <a:pt x="30595" y="39999"/>
                </a:moveTo>
                <a:cubicBezTo>
                  <a:pt x="95746" y="46667"/>
                  <a:pt x="368415" y="46540"/>
                  <a:pt x="428740" y="40380"/>
                </a:cubicBezTo>
                <a:cubicBezTo>
                  <a:pt x="489065" y="34221"/>
                  <a:pt x="409055" y="6090"/>
                  <a:pt x="392545" y="3042"/>
                </a:cubicBezTo>
                <a:cubicBezTo>
                  <a:pt x="376035" y="-6"/>
                  <a:pt x="374384" y="19235"/>
                  <a:pt x="329680" y="22092"/>
                </a:cubicBezTo>
                <a:cubicBezTo>
                  <a:pt x="284976" y="24950"/>
                  <a:pt x="172962" y="23807"/>
                  <a:pt x="124321" y="20187"/>
                </a:cubicBezTo>
                <a:cubicBezTo>
                  <a:pt x="75680" y="16568"/>
                  <a:pt x="53455" y="-2927"/>
                  <a:pt x="37834" y="375"/>
                </a:cubicBezTo>
                <a:cubicBezTo>
                  <a:pt x="22213" y="3677"/>
                  <a:pt x="-34556" y="33332"/>
                  <a:pt x="30595" y="3999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5" name="Google Shape;265;p15">
            <a:extLst>
              <a:ext uri="{FF2B5EF4-FFF2-40B4-BE49-F238E27FC236}">
                <a16:creationId xmlns:a16="http://schemas.microsoft.com/office/drawing/2014/main" id="{2F36922E-4E53-C9FC-CFF8-3287B7C453BD}"/>
              </a:ext>
            </a:extLst>
          </p:cNvPr>
          <p:cNvSpPr>
            <a:spLocks/>
          </p:cNvSpPr>
          <p:nvPr/>
        </p:nvSpPr>
        <p:spPr bwMode="auto">
          <a:xfrm>
            <a:off x="6315075" y="76200"/>
            <a:ext cx="750888" cy="230188"/>
          </a:xfrm>
          <a:custGeom>
            <a:avLst/>
            <a:gdLst>
              <a:gd name="T0" fmla="*/ 4172 w 8383"/>
              <a:gd name="T1" fmla="*/ 0 h 2588"/>
              <a:gd name="T2" fmla="*/ 2888 w 8383"/>
              <a:gd name="T3" fmla="*/ 1243 h 2588"/>
              <a:gd name="T4" fmla="*/ 1966 w 8383"/>
              <a:gd name="T5" fmla="*/ 592 h 2588"/>
              <a:gd name="T6" fmla="*/ 1919 w 8383"/>
              <a:gd name="T7" fmla="*/ 591 h 2588"/>
              <a:gd name="T8" fmla="*/ 1093 w 8383"/>
              <a:gd name="T9" fmla="*/ 983 h 2588"/>
              <a:gd name="T10" fmla="*/ 873 w 8383"/>
              <a:gd name="T11" fmla="*/ 1905 h 2588"/>
              <a:gd name="T12" fmla="*/ 517 w 8383"/>
              <a:gd name="T13" fmla="*/ 1758 h 2588"/>
              <a:gd name="T14" fmla="*/ 81 w 8383"/>
              <a:gd name="T15" fmla="*/ 2076 h 2588"/>
              <a:gd name="T16" fmla="*/ 241 w 8383"/>
              <a:gd name="T17" fmla="*/ 2567 h 2588"/>
              <a:gd name="T18" fmla="*/ 468 w 8383"/>
              <a:gd name="T19" fmla="*/ 2587 h 2588"/>
              <a:gd name="T20" fmla="*/ 1113 w 8383"/>
              <a:gd name="T21" fmla="*/ 2547 h 2588"/>
              <a:gd name="T22" fmla="*/ 2720 w 8383"/>
              <a:gd name="T23" fmla="*/ 2532 h 2588"/>
              <a:gd name="T24" fmla="*/ 7781 w 8383"/>
              <a:gd name="T25" fmla="*/ 2587 h 2588"/>
              <a:gd name="T26" fmla="*/ 7862 w 8383"/>
              <a:gd name="T27" fmla="*/ 2587 h 2588"/>
              <a:gd name="T28" fmla="*/ 8272 w 8383"/>
              <a:gd name="T29" fmla="*/ 2527 h 2588"/>
              <a:gd name="T30" fmla="*/ 8252 w 8383"/>
              <a:gd name="T31" fmla="*/ 1925 h 2588"/>
              <a:gd name="T32" fmla="*/ 7508 w 8383"/>
              <a:gd name="T33" fmla="*/ 1525 h 2588"/>
              <a:gd name="T34" fmla="*/ 6939 w 8383"/>
              <a:gd name="T35" fmla="*/ 1745 h 2588"/>
              <a:gd name="T36" fmla="*/ 6357 w 8383"/>
              <a:gd name="T37" fmla="*/ 963 h 2588"/>
              <a:gd name="T38" fmla="*/ 6148 w 8383"/>
              <a:gd name="T39" fmla="*/ 940 h 2588"/>
              <a:gd name="T40" fmla="*/ 5455 w 8383"/>
              <a:gd name="T41" fmla="*/ 1234 h 2588"/>
              <a:gd name="T42" fmla="*/ 4172 w 8383"/>
              <a:gd name="T43" fmla="*/ 0 h 2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383" h="2588" extrusionOk="0">
                <a:moveTo>
                  <a:pt x="4172" y="0"/>
                </a:moveTo>
                <a:cubicBezTo>
                  <a:pt x="3510" y="0"/>
                  <a:pt x="2908" y="582"/>
                  <a:pt x="2888" y="1243"/>
                </a:cubicBezTo>
                <a:cubicBezTo>
                  <a:pt x="2697" y="873"/>
                  <a:pt x="2327" y="612"/>
                  <a:pt x="1966" y="592"/>
                </a:cubicBezTo>
                <a:cubicBezTo>
                  <a:pt x="1950" y="592"/>
                  <a:pt x="1934" y="591"/>
                  <a:pt x="1919" y="591"/>
                </a:cubicBezTo>
                <a:cubicBezTo>
                  <a:pt x="1572" y="591"/>
                  <a:pt x="1314" y="705"/>
                  <a:pt x="1093" y="983"/>
                </a:cubicBezTo>
                <a:cubicBezTo>
                  <a:pt x="863" y="1274"/>
                  <a:pt x="783" y="1564"/>
                  <a:pt x="873" y="1905"/>
                </a:cubicBezTo>
                <a:cubicBezTo>
                  <a:pt x="788" y="1816"/>
                  <a:pt x="654" y="1758"/>
                  <a:pt x="517" y="1758"/>
                </a:cubicBezTo>
                <a:cubicBezTo>
                  <a:pt x="345" y="1758"/>
                  <a:pt x="170" y="1848"/>
                  <a:pt x="81" y="2076"/>
                </a:cubicBezTo>
                <a:cubicBezTo>
                  <a:pt x="1" y="2277"/>
                  <a:pt x="41" y="2507"/>
                  <a:pt x="241" y="2567"/>
                </a:cubicBezTo>
                <a:cubicBezTo>
                  <a:pt x="299" y="2581"/>
                  <a:pt x="379" y="2587"/>
                  <a:pt x="468" y="2587"/>
                </a:cubicBezTo>
                <a:cubicBezTo>
                  <a:pt x="687" y="2587"/>
                  <a:pt x="964" y="2554"/>
                  <a:pt x="1113" y="2547"/>
                </a:cubicBezTo>
                <a:cubicBezTo>
                  <a:pt x="1568" y="2536"/>
                  <a:pt x="2124" y="2532"/>
                  <a:pt x="2720" y="2532"/>
                </a:cubicBezTo>
                <a:cubicBezTo>
                  <a:pt x="4874" y="2532"/>
                  <a:pt x="7545" y="2587"/>
                  <a:pt x="7781" y="2587"/>
                </a:cubicBezTo>
                <a:cubicBezTo>
                  <a:pt x="7795" y="2587"/>
                  <a:pt x="7824" y="2587"/>
                  <a:pt x="7862" y="2587"/>
                </a:cubicBezTo>
                <a:cubicBezTo>
                  <a:pt x="7991" y="2587"/>
                  <a:pt x="8218" y="2581"/>
                  <a:pt x="8272" y="2527"/>
                </a:cubicBezTo>
                <a:cubicBezTo>
                  <a:pt x="8383" y="2406"/>
                  <a:pt x="8343" y="2056"/>
                  <a:pt x="8252" y="1925"/>
                </a:cubicBezTo>
                <a:cubicBezTo>
                  <a:pt x="8076" y="1667"/>
                  <a:pt x="7792" y="1525"/>
                  <a:pt x="7508" y="1525"/>
                </a:cubicBezTo>
                <a:cubicBezTo>
                  <a:pt x="7307" y="1525"/>
                  <a:pt x="7105" y="1595"/>
                  <a:pt x="6939" y="1745"/>
                </a:cubicBezTo>
                <a:cubicBezTo>
                  <a:pt x="7019" y="1434"/>
                  <a:pt x="6668" y="1033"/>
                  <a:pt x="6357" y="963"/>
                </a:cubicBezTo>
                <a:cubicBezTo>
                  <a:pt x="6287" y="947"/>
                  <a:pt x="6217" y="940"/>
                  <a:pt x="6148" y="940"/>
                </a:cubicBezTo>
                <a:cubicBezTo>
                  <a:pt x="5899" y="940"/>
                  <a:pt x="5659" y="1038"/>
                  <a:pt x="5455" y="1234"/>
                </a:cubicBezTo>
                <a:cubicBezTo>
                  <a:pt x="5435" y="582"/>
                  <a:pt x="4823" y="0"/>
                  <a:pt x="4172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6" name="Google Shape;266;p15">
            <a:extLst>
              <a:ext uri="{FF2B5EF4-FFF2-40B4-BE49-F238E27FC236}">
                <a16:creationId xmlns:a16="http://schemas.microsoft.com/office/drawing/2014/main" id="{F7FC2669-683C-7EDD-6AB3-84D45E468F7E}"/>
              </a:ext>
            </a:extLst>
          </p:cNvPr>
          <p:cNvSpPr>
            <a:spLocks/>
          </p:cNvSpPr>
          <p:nvPr/>
        </p:nvSpPr>
        <p:spPr bwMode="auto">
          <a:xfrm flipH="1">
            <a:off x="1352550" y="42863"/>
            <a:ext cx="1747838" cy="539750"/>
          </a:xfrm>
          <a:custGeom>
            <a:avLst/>
            <a:gdLst>
              <a:gd name="T0" fmla="*/ 4172 w 8383"/>
              <a:gd name="T1" fmla="*/ 0 h 2588"/>
              <a:gd name="T2" fmla="*/ 2888 w 8383"/>
              <a:gd name="T3" fmla="*/ 1243 h 2588"/>
              <a:gd name="T4" fmla="*/ 1966 w 8383"/>
              <a:gd name="T5" fmla="*/ 592 h 2588"/>
              <a:gd name="T6" fmla="*/ 1919 w 8383"/>
              <a:gd name="T7" fmla="*/ 591 h 2588"/>
              <a:gd name="T8" fmla="*/ 1093 w 8383"/>
              <a:gd name="T9" fmla="*/ 983 h 2588"/>
              <a:gd name="T10" fmla="*/ 873 w 8383"/>
              <a:gd name="T11" fmla="*/ 1905 h 2588"/>
              <a:gd name="T12" fmla="*/ 517 w 8383"/>
              <a:gd name="T13" fmla="*/ 1758 h 2588"/>
              <a:gd name="T14" fmla="*/ 81 w 8383"/>
              <a:gd name="T15" fmla="*/ 2076 h 2588"/>
              <a:gd name="T16" fmla="*/ 241 w 8383"/>
              <a:gd name="T17" fmla="*/ 2567 h 2588"/>
              <a:gd name="T18" fmla="*/ 468 w 8383"/>
              <a:gd name="T19" fmla="*/ 2587 h 2588"/>
              <a:gd name="T20" fmla="*/ 1113 w 8383"/>
              <a:gd name="T21" fmla="*/ 2547 h 2588"/>
              <a:gd name="T22" fmla="*/ 2720 w 8383"/>
              <a:gd name="T23" fmla="*/ 2532 h 2588"/>
              <a:gd name="T24" fmla="*/ 7781 w 8383"/>
              <a:gd name="T25" fmla="*/ 2587 h 2588"/>
              <a:gd name="T26" fmla="*/ 7862 w 8383"/>
              <a:gd name="T27" fmla="*/ 2587 h 2588"/>
              <a:gd name="T28" fmla="*/ 8272 w 8383"/>
              <a:gd name="T29" fmla="*/ 2527 h 2588"/>
              <a:gd name="T30" fmla="*/ 8252 w 8383"/>
              <a:gd name="T31" fmla="*/ 1925 h 2588"/>
              <a:gd name="T32" fmla="*/ 7508 w 8383"/>
              <a:gd name="T33" fmla="*/ 1525 h 2588"/>
              <a:gd name="T34" fmla="*/ 6939 w 8383"/>
              <a:gd name="T35" fmla="*/ 1745 h 2588"/>
              <a:gd name="T36" fmla="*/ 6357 w 8383"/>
              <a:gd name="T37" fmla="*/ 963 h 2588"/>
              <a:gd name="T38" fmla="*/ 6148 w 8383"/>
              <a:gd name="T39" fmla="*/ 940 h 2588"/>
              <a:gd name="T40" fmla="*/ 5455 w 8383"/>
              <a:gd name="T41" fmla="*/ 1234 h 2588"/>
              <a:gd name="T42" fmla="*/ 4172 w 8383"/>
              <a:gd name="T43" fmla="*/ 0 h 2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383" h="2588" extrusionOk="0">
                <a:moveTo>
                  <a:pt x="4172" y="0"/>
                </a:moveTo>
                <a:cubicBezTo>
                  <a:pt x="3510" y="0"/>
                  <a:pt x="2908" y="582"/>
                  <a:pt x="2888" y="1243"/>
                </a:cubicBezTo>
                <a:cubicBezTo>
                  <a:pt x="2697" y="873"/>
                  <a:pt x="2327" y="612"/>
                  <a:pt x="1966" y="592"/>
                </a:cubicBezTo>
                <a:cubicBezTo>
                  <a:pt x="1950" y="592"/>
                  <a:pt x="1934" y="591"/>
                  <a:pt x="1919" y="591"/>
                </a:cubicBezTo>
                <a:cubicBezTo>
                  <a:pt x="1572" y="591"/>
                  <a:pt x="1314" y="705"/>
                  <a:pt x="1093" y="983"/>
                </a:cubicBezTo>
                <a:cubicBezTo>
                  <a:pt x="863" y="1274"/>
                  <a:pt x="783" y="1564"/>
                  <a:pt x="873" y="1905"/>
                </a:cubicBezTo>
                <a:cubicBezTo>
                  <a:pt x="788" y="1816"/>
                  <a:pt x="654" y="1758"/>
                  <a:pt x="517" y="1758"/>
                </a:cubicBezTo>
                <a:cubicBezTo>
                  <a:pt x="345" y="1758"/>
                  <a:pt x="170" y="1848"/>
                  <a:pt x="81" y="2076"/>
                </a:cubicBezTo>
                <a:cubicBezTo>
                  <a:pt x="1" y="2277"/>
                  <a:pt x="41" y="2507"/>
                  <a:pt x="241" y="2567"/>
                </a:cubicBezTo>
                <a:cubicBezTo>
                  <a:pt x="299" y="2581"/>
                  <a:pt x="379" y="2587"/>
                  <a:pt x="468" y="2587"/>
                </a:cubicBezTo>
                <a:cubicBezTo>
                  <a:pt x="687" y="2587"/>
                  <a:pt x="964" y="2554"/>
                  <a:pt x="1113" y="2547"/>
                </a:cubicBezTo>
                <a:cubicBezTo>
                  <a:pt x="1568" y="2536"/>
                  <a:pt x="2124" y="2532"/>
                  <a:pt x="2720" y="2532"/>
                </a:cubicBezTo>
                <a:cubicBezTo>
                  <a:pt x="4874" y="2532"/>
                  <a:pt x="7545" y="2587"/>
                  <a:pt x="7781" y="2587"/>
                </a:cubicBezTo>
                <a:cubicBezTo>
                  <a:pt x="7795" y="2587"/>
                  <a:pt x="7824" y="2587"/>
                  <a:pt x="7862" y="2587"/>
                </a:cubicBezTo>
                <a:cubicBezTo>
                  <a:pt x="7991" y="2587"/>
                  <a:pt x="8218" y="2581"/>
                  <a:pt x="8272" y="2527"/>
                </a:cubicBezTo>
                <a:cubicBezTo>
                  <a:pt x="8383" y="2406"/>
                  <a:pt x="8343" y="2056"/>
                  <a:pt x="8252" y="1925"/>
                </a:cubicBezTo>
                <a:cubicBezTo>
                  <a:pt x="8076" y="1667"/>
                  <a:pt x="7792" y="1525"/>
                  <a:pt x="7508" y="1525"/>
                </a:cubicBezTo>
                <a:cubicBezTo>
                  <a:pt x="7307" y="1525"/>
                  <a:pt x="7105" y="1595"/>
                  <a:pt x="6939" y="1745"/>
                </a:cubicBezTo>
                <a:cubicBezTo>
                  <a:pt x="7019" y="1434"/>
                  <a:pt x="6668" y="1033"/>
                  <a:pt x="6357" y="963"/>
                </a:cubicBezTo>
                <a:cubicBezTo>
                  <a:pt x="6287" y="947"/>
                  <a:pt x="6217" y="940"/>
                  <a:pt x="6148" y="940"/>
                </a:cubicBezTo>
                <a:cubicBezTo>
                  <a:pt x="5899" y="940"/>
                  <a:pt x="5659" y="1038"/>
                  <a:pt x="5455" y="1234"/>
                </a:cubicBezTo>
                <a:cubicBezTo>
                  <a:pt x="5435" y="582"/>
                  <a:pt x="4823" y="0"/>
                  <a:pt x="4172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7" name="Google Shape;267;p15">
            <a:extLst>
              <a:ext uri="{FF2B5EF4-FFF2-40B4-BE49-F238E27FC236}">
                <a16:creationId xmlns:a16="http://schemas.microsoft.com/office/drawing/2014/main" id="{B8C38EB2-E118-0547-9ADC-C71AF4B25450}"/>
              </a:ext>
            </a:extLst>
          </p:cNvPr>
          <p:cNvSpPr>
            <a:spLocks/>
          </p:cNvSpPr>
          <p:nvPr/>
        </p:nvSpPr>
        <p:spPr bwMode="auto">
          <a:xfrm>
            <a:off x="11674475" y="2705100"/>
            <a:ext cx="750888" cy="230188"/>
          </a:xfrm>
          <a:custGeom>
            <a:avLst/>
            <a:gdLst>
              <a:gd name="T0" fmla="*/ 4172 w 8383"/>
              <a:gd name="T1" fmla="*/ 0 h 2588"/>
              <a:gd name="T2" fmla="*/ 2888 w 8383"/>
              <a:gd name="T3" fmla="*/ 1243 h 2588"/>
              <a:gd name="T4" fmla="*/ 1966 w 8383"/>
              <a:gd name="T5" fmla="*/ 592 h 2588"/>
              <a:gd name="T6" fmla="*/ 1919 w 8383"/>
              <a:gd name="T7" fmla="*/ 591 h 2588"/>
              <a:gd name="T8" fmla="*/ 1093 w 8383"/>
              <a:gd name="T9" fmla="*/ 983 h 2588"/>
              <a:gd name="T10" fmla="*/ 873 w 8383"/>
              <a:gd name="T11" fmla="*/ 1905 h 2588"/>
              <a:gd name="T12" fmla="*/ 517 w 8383"/>
              <a:gd name="T13" fmla="*/ 1758 h 2588"/>
              <a:gd name="T14" fmla="*/ 81 w 8383"/>
              <a:gd name="T15" fmla="*/ 2076 h 2588"/>
              <a:gd name="T16" fmla="*/ 241 w 8383"/>
              <a:gd name="T17" fmla="*/ 2567 h 2588"/>
              <a:gd name="T18" fmla="*/ 468 w 8383"/>
              <a:gd name="T19" fmla="*/ 2587 h 2588"/>
              <a:gd name="T20" fmla="*/ 1113 w 8383"/>
              <a:gd name="T21" fmla="*/ 2547 h 2588"/>
              <a:gd name="T22" fmla="*/ 2720 w 8383"/>
              <a:gd name="T23" fmla="*/ 2532 h 2588"/>
              <a:gd name="T24" fmla="*/ 7781 w 8383"/>
              <a:gd name="T25" fmla="*/ 2587 h 2588"/>
              <a:gd name="T26" fmla="*/ 7862 w 8383"/>
              <a:gd name="T27" fmla="*/ 2587 h 2588"/>
              <a:gd name="T28" fmla="*/ 8272 w 8383"/>
              <a:gd name="T29" fmla="*/ 2527 h 2588"/>
              <a:gd name="T30" fmla="*/ 8252 w 8383"/>
              <a:gd name="T31" fmla="*/ 1925 h 2588"/>
              <a:gd name="T32" fmla="*/ 7508 w 8383"/>
              <a:gd name="T33" fmla="*/ 1525 h 2588"/>
              <a:gd name="T34" fmla="*/ 6939 w 8383"/>
              <a:gd name="T35" fmla="*/ 1745 h 2588"/>
              <a:gd name="T36" fmla="*/ 6357 w 8383"/>
              <a:gd name="T37" fmla="*/ 963 h 2588"/>
              <a:gd name="T38" fmla="*/ 6148 w 8383"/>
              <a:gd name="T39" fmla="*/ 940 h 2588"/>
              <a:gd name="T40" fmla="*/ 5455 w 8383"/>
              <a:gd name="T41" fmla="*/ 1234 h 2588"/>
              <a:gd name="T42" fmla="*/ 4172 w 8383"/>
              <a:gd name="T43" fmla="*/ 0 h 2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383" h="2588" extrusionOk="0">
                <a:moveTo>
                  <a:pt x="4172" y="0"/>
                </a:moveTo>
                <a:cubicBezTo>
                  <a:pt x="3510" y="0"/>
                  <a:pt x="2908" y="582"/>
                  <a:pt x="2888" y="1243"/>
                </a:cubicBezTo>
                <a:cubicBezTo>
                  <a:pt x="2697" y="873"/>
                  <a:pt x="2327" y="612"/>
                  <a:pt x="1966" y="592"/>
                </a:cubicBezTo>
                <a:cubicBezTo>
                  <a:pt x="1950" y="592"/>
                  <a:pt x="1934" y="591"/>
                  <a:pt x="1919" y="591"/>
                </a:cubicBezTo>
                <a:cubicBezTo>
                  <a:pt x="1572" y="591"/>
                  <a:pt x="1314" y="705"/>
                  <a:pt x="1093" y="983"/>
                </a:cubicBezTo>
                <a:cubicBezTo>
                  <a:pt x="863" y="1274"/>
                  <a:pt x="783" y="1564"/>
                  <a:pt x="873" y="1905"/>
                </a:cubicBezTo>
                <a:cubicBezTo>
                  <a:pt x="788" y="1816"/>
                  <a:pt x="654" y="1758"/>
                  <a:pt x="517" y="1758"/>
                </a:cubicBezTo>
                <a:cubicBezTo>
                  <a:pt x="345" y="1758"/>
                  <a:pt x="170" y="1848"/>
                  <a:pt x="81" y="2076"/>
                </a:cubicBezTo>
                <a:cubicBezTo>
                  <a:pt x="1" y="2277"/>
                  <a:pt x="41" y="2507"/>
                  <a:pt x="241" y="2567"/>
                </a:cubicBezTo>
                <a:cubicBezTo>
                  <a:pt x="299" y="2581"/>
                  <a:pt x="379" y="2587"/>
                  <a:pt x="468" y="2587"/>
                </a:cubicBezTo>
                <a:cubicBezTo>
                  <a:pt x="687" y="2587"/>
                  <a:pt x="964" y="2554"/>
                  <a:pt x="1113" y="2547"/>
                </a:cubicBezTo>
                <a:cubicBezTo>
                  <a:pt x="1568" y="2536"/>
                  <a:pt x="2124" y="2532"/>
                  <a:pt x="2720" y="2532"/>
                </a:cubicBezTo>
                <a:cubicBezTo>
                  <a:pt x="4874" y="2532"/>
                  <a:pt x="7545" y="2587"/>
                  <a:pt x="7781" y="2587"/>
                </a:cubicBezTo>
                <a:cubicBezTo>
                  <a:pt x="7795" y="2587"/>
                  <a:pt x="7824" y="2587"/>
                  <a:pt x="7862" y="2587"/>
                </a:cubicBezTo>
                <a:cubicBezTo>
                  <a:pt x="7991" y="2587"/>
                  <a:pt x="8218" y="2581"/>
                  <a:pt x="8272" y="2527"/>
                </a:cubicBezTo>
                <a:cubicBezTo>
                  <a:pt x="8383" y="2406"/>
                  <a:pt x="8343" y="2056"/>
                  <a:pt x="8252" y="1925"/>
                </a:cubicBezTo>
                <a:cubicBezTo>
                  <a:pt x="8076" y="1667"/>
                  <a:pt x="7792" y="1525"/>
                  <a:pt x="7508" y="1525"/>
                </a:cubicBezTo>
                <a:cubicBezTo>
                  <a:pt x="7307" y="1525"/>
                  <a:pt x="7105" y="1595"/>
                  <a:pt x="6939" y="1745"/>
                </a:cubicBezTo>
                <a:cubicBezTo>
                  <a:pt x="7019" y="1434"/>
                  <a:pt x="6668" y="1033"/>
                  <a:pt x="6357" y="963"/>
                </a:cubicBezTo>
                <a:cubicBezTo>
                  <a:pt x="6287" y="947"/>
                  <a:pt x="6217" y="940"/>
                  <a:pt x="6148" y="940"/>
                </a:cubicBezTo>
                <a:cubicBezTo>
                  <a:pt x="5899" y="940"/>
                  <a:pt x="5659" y="1038"/>
                  <a:pt x="5455" y="1234"/>
                </a:cubicBezTo>
                <a:cubicBezTo>
                  <a:pt x="5435" y="582"/>
                  <a:pt x="4823" y="0"/>
                  <a:pt x="4172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8" name="Google Shape;268;p15">
            <a:extLst>
              <a:ext uri="{FF2B5EF4-FFF2-40B4-BE49-F238E27FC236}">
                <a16:creationId xmlns:a16="http://schemas.microsoft.com/office/drawing/2014/main" id="{A4EF212C-1D80-B2DB-A8CD-D0DDAFD1582D}"/>
              </a:ext>
            </a:extLst>
          </p:cNvPr>
          <p:cNvSpPr>
            <a:spLocks/>
          </p:cNvSpPr>
          <p:nvPr/>
        </p:nvSpPr>
        <p:spPr bwMode="auto">
          <a:xfrm>
            <a:off x="-339725" y="3313113"/>
            <a:ext cx="750888" cy="231775"/>
          </a:xfrm>
          <a:custGeom>
            <a:avLst/>
            <a:gdLst>
              <a:gd name="T0" fmla="*/ 4172 w 8383"/>
              <a:gd name="T1" fmla="*/ 0 h 2588"/>
              <a:gd name="T2" fmla="*/ 2888 w 8383"/>
              <a:gd name="T3" fmla="*/ 1243 h 2588"/>
              <a:gd name="T4" fmla="*/ 1966 w 8383"/>
              <a:gd name="T5" fmla="*/ 592 h 2588"/>
              <a:gd name="T6" fmla="*/ 1919 w 8383"/>
              <a:gd name="T7" fmla="*/ 591 h 2588"/>
              <a:gd name="T8" fmla="*/ 1093 w 8383"/>
              <a:gd name="T9" fmla="*/ 983 h 2588"/>
              <a:gd name="T10" fmla="*/ 873 w 8383"/>
              <a:gd name="T11" fmla="*/ 1905 h 2588"/>
              <a:gd name="T12" fmla="*/ 517 w 8383"/>
              <a:gd name="T13" fmla="*/ 1758 h 2588"/>
              <a:gd name="T14" fmla="*/ 81 w 8383"/>
              <a:gd name="T15" fmla="*/ 2076 h 2588"/>
              <a:gd name="T16" fmla="*/ 241 w 8383"/>
              <a:gd name="T17" fmla="*/ 2567 h 2588"/>
              <a:gd name="T18" fmla="*/ 468 w 8383"/>
              <a:gd name="T19" fmla="*/ 2587 h 2588"/>
              <a:gd name="T20" fmla="*/ 1113 w 8383"/>
              <a:gd name="T21" fmla="*/ 2547 h 2588"/>
              <a:gd name="T22" fmla="*/ 2720 w 8383"/>
              <a:gd name="T23" fmla="*/ 2532 h 2588"/>
              <a:gd name="T24" fmla="*/ 7781 w 8383"/>
              <a:gd name="T25" fmla="*/ 2587 h 2588"/>
              <a:gd name="T26" fmla="*/ 7862 w 8383"/>
              <a:gd name="T27" fmla="*/ 2587 h 2588"/>
              <a:gd name="T28" fmla="*/ 8272 w 8383"/>
              <a:gd name="T29" fmla="*/ 2527 h 2588"/>
              <a:gd name="T30" fmla="*/ 8252 w 8383"/>
              <a:gd name="T31" fmla="*/ 1925 h 2588"/>
              <a:gd name="T32" fmla="*/ 7508 w 8383"/>
              <a:gd name="T33" fmla="*/ 1525 h 2588"/>
              <a:gd name="T34" fmla="*/ 6939 w 8383"/>
              <a:gd name="T35" fmla="*/ 1745 h 2588"/>
              <a:gd name="T36" fmla="*/ 6357 w 8383"/>
              <a:gd name="T37" fmla="*/ 963 h 2588"/>
              <a:gd name="T38" fmla="*/ 6148 w 8383"/>
              <a:gd name="T39" fmla="*/ 940 h 2588"/>
              <a:gd name="T40" fmla="*/ 5455 w 8383"/>
              <a:gd name="T41" fmla="*/ 1234 h 2588"/>
              <a:gd name="T42" fmla="*/ 4172 w 8383"/>
              <a:gd name="T43" fmla="*/ 0 h 2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383" h="2588" extrusionOk="0">
                <a:moveTo>
                  <a:pt x="4172" y="0"/>
                </a:moveTo>
                <a:cubicBezTo>
                  <a:pt x="3510" y="0"/>
                  <a:pt x="2908" y="582"/>
                  <a:pt x="2888" y="1243"/>
                </a:cubicBezTo>
                <a:cubicBezTo>
                  <a:pt x="2697" y="873"/>
                  <a:pt x="2327" y="612"/>
                  <a:pt x="1966" y="592"/>
                </a:cubicBezTo>
                <a:cubicBezTo>
                  <a:pt x="1950" y="592"/>
                  <a:pt x="1934" y="591"/>
                  <a:pt x="1919" y="591"/>
                </a:cubicBezTo>
                <a:cubicBezTo>
                  <a:pt x="1572" y="591"/>
                  <a:pt x="1314" y="705"/>
                  <a:pt x="1093" y="983"/>
                </a:cubicBezTo>
                <a:cubicBezTo>
                  <a:pt x="863" y="1274"/>
                  <a:pt x="783" y="1564"/>
                  <a:pt x="873" y="1905"/>
                </a:cubicBezTo>
                <a:cubicBezTo>
                  <a:pt x="788" y="1816"/>
                  <a:pt x="654" y="1758"/>
                  <a:pt x="517" y="1758"/>
                </a:cubicBezTo>
                <a:cubicBezTo>
                  <a:pt x="345" y="1758"/>
                  <a:pt x="170" y="1848"/>
                  <a:pt x="81" y="2076"/>
                </a:cubicBezTo>
                <a:cubicBezTo>
                  <a:pt x="1" y="2277"/>
                  <a:pt x="41" y="2507"/>
                  <a:pt x="241" y="2567"/>
                </a:cubicBezTo>
                <a:cubicBezTo>
                  <a:pt x="299" y="2581"/>
                  <a:pt x="379" y="2587"/>
                  <a:pt x="468" y="2587"/>
                </a:cubicBezTo>
                <a:cubicBezTo>
                  <a:pt x="687" y="2587"/>
                  <a:pt x="964" y="2554"/>
                  <a:pt x="1113" y="2547"/>
                </a:cubicBezTo>
                <a:cubicBezTo>
                  <a:pt x="1568" y="2536"/>
                  <a:pt x="2124" y="2532"/>
                  <a:pt x="2720" y="2532"/>
                </a:cubicBezTo>
                <a:cubicBezTo>
                  <a:pt x="4874" y="2532"/>
                  <a:pt x="7545" y="2587"/>
                  <a:pt x="7781" y="2587"/>
                </a:cubicBezTo>
                <a:cubicBezTo>
                  <a:pt x="7795" y="2587"/>
                  <a:pt x="7824" y="2587"/>
                  <a:pt x="7862" y="2587"/>
                </a:cubicBezTo>
                <a:cubicBezTo>
                  <a:pt x="7991" y="2587"/>
                  <a:pt x="8218" y="2581"/>
                  <a:pt x="8272" y="2527"/>
                </a:cubicBezTo>
                <a:cubicBezTo>
                  <a:pt x="8383" y="2406"/>
                  <a:pt x="8343" y="2056"/>
                  <a:pt x="8252" y="1925"/>
                </a:cubicBezTo>
                <a:cubicBezTo>
                  <a:pt x="8076" y="1667"/>
                  <a:pt x="7792" y="1525"/>
                  <a:pt x="7508" y="1525"/>
                </a:cubicBezTo>
                <a:cubicBezTo>
                  <a:pt x="7307" y="1525"/>
                  <a:pt x="7105" y="1595"/>
                  <a:pt x="6939" y="1745"/>
                </a:cubicBezTo>
                <a:cubicBezTo>
                  <a:pt x="7019" y="1434"/>
                  <a:pt x="6668" y="1033"/>
                  <a:pt x="6357" y="963"/>
                </a:cubicBezTo>
                <a:cubicBezTo>
                  <a:pt x="6287" y="947"/>
                  <a:pt x="6217" y="940"/>
                  <a:pt x="6148" y="940"/>
                </a:cubicBezTo>
                <a:cubicBezTo>
                  <a:pt x="5899" y="940"/>
                  <a:pt x="5659" y="1038"/>
                  <a:pt x="5455" y="1234"/>
                </a:cubicBezTo>
                <a:cubicBezTo>
                  <a:pt x="5435" y="582"/>
                  <a:pt x="4823" y="0"/>
                  <a:pt x="4172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grpSp>
        <p:nvGrpSpPr>
          <p:cNvPr id="9" name="Google Shape;269;p15">
            <a:extLst>
              <a:ext uri="{FF2B5EF4-FFF2-40B4-BE49-F238E27FC236}">
                <a16:creationId xmlns:a16="http://schemas.microsoft.com/office/drawing/2014/main" id="{DF2A48DD-A8FB-8702-4B8F-F107ACF5188C}"/>
              </a:ext>
            </a:extLst>
          </p:cNvPr>
          <p:cNvGrpSpPr>
            <a:grpSpLocks/>
          </p:cNvGrpSpPr>
          <p:nvPr/>
        </p:nvGrpSpPr>
        <p:grpSpPr bwMode="auto">
          <a:xfrm rot="1546737">
            <a:off x="-661988" y="4403725"/>
            <a:ext cx="1793876" cy="1420813"/>
            <a:chOff x="2607709" y="-902648"/>
            <a:chExt cx="766139" cy="606602"/>
          </a:xfrm>
        </p:grpSpPr>
        <p:sp>
          <p:nvSpPr>
            <p:cNvPr id="10" name="Google Shape;270;p15">
              <a:extLst>
                <a:ext uri="{FF2B5EF4-FFF2-40B4-BE49-F238E27FC236}">
                  <a16:creationId xmlns:a16="http://schemas.microsoft.com/office/drawing/2014/main" id="{1F1B2ABB-2142-9F6C-6BF8-6EEC727DF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30" y="-383798"/>
              <a:ext cx="330469" cy="87753"/>
            </a:xfrm>
            <a:custGeom>
              <a:avLst/>
              <a:gdLst>
                <a:gd name="T0" fmla="*/ 0 w 5856"/>
                <a:gd name="T1" fmla="*/ 1 h 1555"/>
                <a:gd name="T2" fmla="*/ 2056 w 5856"/>
                <a:gd name="T3" fmla="*/ 1204 h 1555"/>
                <a:gd name="T4" fmla="*/ 2231 w 5856"/>
                <a:gd name="T5" fmla="*/ 1209 h 1555"/>
                <a:gd name="T6" fmla="*/ 4099 w 5856"/>
                <a:gd name="T7" fmla="*/ 708 h 1555"/>
                <a:gd name="T8" fmla="*/ 4442 w 5856"/>
                <a:gd name="T9" fmla="*/ 743 h 1555"/>
                <a:gd name="T10" fmla="*/ 5856 w 5856"/>
                <a:gd name="T11" fmla="*/ 1555 h 1555"/>
                <a:gd name="T12" fmla="*/ 5856 w 5856"/>
                <a:gd name="T13" fmla="*/ 1555 h 1555"/>
                <a:gd name="T14" fmla="*/ 3991 w 5856"/>
                <a:gd name="T15" fmla="*/ 161 h 1555"/>
                <a:gd name="T16" fmla="*/ 3782 w 5856"/>
                <a:gd name="T17" fmla="*/ 145 h 1555"/>
                <a:gd name="T18" fmla="*/ 1807 w 5856"/>
                <a:gd name="T19" fmla="*/ 639 h 1555"/>
                <a:gd name="T20" fmla="*/ 1645 w 5856"/>
                <a:gd name="T21" fmla="*/ 632 h 1555"/>
                <a:gd name="T22" fmla="*/ 0 w 5856"/>
                <a:gd name="T23" fmla="*/ 1 h 1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56" h="1555" extrusionOk="0">
                  <a:moveTo>
                    <a:pt x="0" y="1"/>
                  </a:moveTo>
                  <a:cubicBezTo>
                    <a:pt x="0" y="11"/>
                    <a:pt x="713" y="1184"/>
                    <a:pt x="2056" y="1204"/>
                  </a:cubicBezTo>
                  <a:cubicBezTo>
                    <a:pt x="2117" y="1207"/>
                    <a:pt x="2176" y="1209"/>
                    <a:pt x="2231" y="1209"/>
                  </a:cubicBezTo>
                  <a:cubicBezTo>
                    <a:pt x="3243" y="1209"/>
                    <a:pt x="3401" y="708"/>
                    <a:pt x="4099" y="708"/>
                  </a:cubicBezTo>
                  <a:cubicBezTo>
                    <a:pt x="4200" y="708"/>
                    <a:pt x="4314" y="719"/>
                    <a:pt x="4442" y="743"/>
                  </a:cubicBezTo>
                  <a:cubicBezTo>
                    <a:pt x="5318" y="931"/>
                    <a:pt x="5847" y="1555"/>
                    <a:pt x="5856" y="1555"/>
                  </a:cubicBezTo>
                  <a:cubicBezTo>
                    <a:pt x="5856" y="1555"/>
                    <a:pt x="5856" y="1555"/>
                    <a:pt x="5856" y="1555"/>
                  </a:cubicBezTo>
                  <a:cubicBezTo>
                    <a:pt x="5856" y="1555"/>
                    <a:pt x="4813" y="271"/>
                    <a:pt x="3991" y="161"/>
                  </a:cubicBezTo>
                  <a:cubicBezTo>
                    <a:pt x="3919" y="150"/>
                    <a:pt x="3850" y="145"/>
                    <a:pt x="3782" y="145"/>
                  </a:cubicBezTo>
                  <a:cubicBezTo>
                    <a:pt x="3123" y="145"/>
                    <a:pt x="2616" y="639"/>
                    <a:pt x="1807" y="639"/>
                  </a:cubicBezTo>
                  <a:cubicBezTo>
                    <a:pt x="1754" y="639"/>
                    <a:pt x="1700" y="637"/>
                    <a:pt x="1645" y="632"/>
                  </a:cubicBezTo>
                  <a:cubicBezTo>
                    <a:pt x="653" y="572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" name="Google Shape;271;p15">
              <a:extLst>
                <a:ext uri="{FF2B5EF4-FFF2-40B4-BE49-F238E27FC236}">
                  <a16:creationId xmlns:a16="http://schemas.microsoft.com/office/drawing/2014/main" id="{1F6C83BF-1543-F619-D35C-F145BB808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621" y="-453832"/>
              <a:ext cx="325333" cy="96669"/>
            </a:xfrm>
            <a:custGeom>
              <a:avLst/>
              <a:gdLst>
                <a:gd name="T0" fmla="*/ 3020 w 5765"/>
                <a:gd name="T1" fmla="*/ 0 h 1713"/>
                <a:gd name="T2" fmla="*/ 1454 w 5765"/>
                <a:gd name="T3" fmla="*/ 640 h 1713"/>
                <a:gd name="T4" fmla="*/ 1041 w 5765"/>
                <a:gd name="T5" fmla="*/ 706 h 1713"/>
                <a:gd name="T6" fmla="*/ 1 w 5765"/>
                <a:gd name="T7" fmla="*/ 429 h 1713"/>
                <a:gd name="T8" fmla="*/ 0 w 5765"/>
                <a:gd name="T9" fmla="*/ 429 h 1713"/>
                <a:gd name="T10" fmla="*/ 1724 w 5765"/>
                <a:gd name="T11" fmla="*/ 1211 h 1713"/>
                <a:gd name="T12" fmla="*/ 3359 w 5765"/>
                <a:gd name="T13" fmla="*/ 610 h 1713"/>
                <a:gd name="T14" fmla="*/ 3678 w 5765"/>
                <a:gd name="T15" fmla="*/ 560 h 1713"/>
                <a:gd name="T16" fmla="*/ 5765 w 5765"/>
                <a:gd name="T17" fmla="*/ 1713 h 1713"/>
                <a:gd name="T18" fmla="*/ 3610 w 5765"/>
                <a:gd name="T19" fmla="*/ 109 h 1713"/>
                <a:gd name="T20" fmla="*/ 3020 w 5765"/>
                <a:gd name="T21" fmla="*/ 0 h 1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65" h="1713" extrusionOk="0">
                  <a:moveTo>
                    <a:pt x="3020" y="0"/>
                  </a:moveTo>
                  <a:cubicBezTo>
                    <a:pt x="2352" y="0"/>
                    <a:pt x="1978" y="465"/>
                    <a:pt x="1454" y="640"/>
                  </a:cubicBezTo>
                  <a:cubicBezTo>
                    <a:pt x="1319" y="687"/>
                    <a:pt x="1178" y="706"/>
                    <a:pt x="1041" y="706"/>
                  </a:cubicBezTo>
                  <a:cubicBezTo>
                    <a:pt x="509" y="706"/>
                    <a:pt x="14" y="429"/>
                    <a:pt x="1" y="429"/>
                  </a:cubicBezTo>
                  <a:cubicBezTo>
                    <a:pt x="0" y="429"/>
                    <a:pt x="0" y="429"/>
                    <a:pt x="0" y="429"/>
                  </a:cubicBezTo>
                  <a:cubicBezTo>
                    <a:pt x="753" y="1018"/>
                    <a:pt x="1287" y="1211"/>
                    <a:pt x="1724" y="1211"/>
                  </a:cubicBezTo>
                  <a:cubicBezTo>
                    <a:pt x="2353" y="1211"/>
                    <a:pt x="2779" y="811"/>
                    <a:pt x="3359" y="610"/>
                  </a:cubicBezTo>
                  <a:cubicBezTo>
                    <a:pt x="3461" y="576"/>
                    <a:pt x="3569" y="560"/>
                    <a:pt x="3678" y="560"/>
                  </a:cubicBezTo>
                  <a:cubicBezTo>
                    <a:pt x="4565" y="560"/>
                    <a:pt x="5614" y="1561"/>
                    <a:pt x="5765" y="1713"/>
                  </a:cubicBezTo>
                  <a:cubicBezTo>
                    <a:pt x="5615" y="1552"/>
                    <a:pt x="4592" y="449"/>
                    <a:pt x="3610" y="109"/>
                  </a:cubicBezTo>
                  <a:cubicBezTo>
                    <a:pt x="3388" y="32"/>
                    <a:pt x="3194" y="0"/>
                    <a:pt x="302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2" name="Google Shape;272;p15">
              <a:extLst>
                <a:ext uri="{FF2B5EF4-FFF2-40B4-BE49-F238E27FC236}">
                  <a16:creationId xmlns:a16="http://schemas.microsoft.com/office/drawing/2014/main" id="{2EF2F4C5-D40E-58FF-5E62-494FF2045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774" y="-521947"/>
              <a:ext cx="332782" cy="74829"/>
            </a:xfrm>
            <a:custGeom>
              <a:avLst/>
              <a:gdLst>
                <a:gd name="T0" fmla="*/ 3646 w 5897"/>
                <a:gd name="T1" fmla="*/ 1 h 1326"/>
                <a:gd name="T2" fmla="*/ 3580 w 5897"/>
                <a:gd name="T3" fmla="*/ 3 h 1326"/>
                <a:gd name="T4" fmla="*/ 1735 w 5897"/>
                <a:gd name="T5" fmla="*/ 820 h 1326"/>
                <a:gd name="T6" fmla="*/ 1635 w 5897"/>
                <a:gd name="T7" fmla="*/ 814 h 1326"/>
                <a:gd name="T8" fmla="*/ 1 w 5897"/>
                <a:gd name="T9" fmla="*/ 263 h 1326"/>
                <a:gd name="T10" fmla="*/ 1 w 5897"/>
                <a:gd name="T11" fmla="*/ 263 h 1326"/>
                <a:gd name="T12" fmla="*/ 1952 w 5897"/>
                <a:gd name="T13" fmla="*/ 1233 h 1326"/>
                <a:gd name="T14" fmla="*/ 2096 w 5897"/>
                <a:gd name="T15" fmla="*/ 1226 h 1326"/>
                <a:gd name="T16" fmla="*/ 4158 w 5897"/>
                <a:gd name="T17" fmla="*/ 613 h 1326"/>
                <a:gd name="T18" fmla="*/ 4212 w 5897"/>
                <a:gd name="T19" fmla="*/ 614 h 1326"/>
                <a:gd name="T20" fmla="*/ 5896 w 5897"/>
                <a:gd name="T21" fmla="*/ 1326 h 1326"/>
                <a:gd name="T22" fmla="*/ 5836 w 5897"/>
                <a:gd name="T23" fmla="*/ 1255 h 1326"/>
                <a:gd name="T24" fmla="*/ 3646 w 5897"/>
                <a:gd name="T25" fmla="*/ 1 h 1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97" h="1326" extrusionOk="0">
                  <a:moveTo>
                    <a:pt x="3646" y="1"/>
                  </a:moveTo>
                  <a:cubicBezTo>
                    <a:pt x="3624" y="1"/>
                    <a:pt x="3602" y="1"/>
                    <a:pt x="3580" y="3"/>
                  </a:cubicBezTo>
                  <a:cubicBezTo>
                    <a:pt x="2595" y="60"/>
                    <a:pt x="2404" y="820"/>
                    <a:pt x="1735" y="820"/>
                  </a:cubicBezTo>
                  <a:cubicBezTo>
                    <a:pt x="1702" y="820"/>
                    <a:pt x="1669" y="818"/>
                    <a:pt x="1635" y="814"/>
                  </a:cubicBezTo>
                  <a:cubicBezTo>
                    <a:pt x="632" y="744"/>
                    <a:pt x="61" y="303"/>
                    <a:pt x="1" y="263"/>
                  </a:cubicBezTo>
                  <a:cubicBezTo>
                    <a:pt x="77" y="330"/>
                    <a:pt x="998" y="1233"/>
                    <a:pt x="1952" y="1233"/>
                  </a:cubicBezTo>
                  <a:cubicBezTo>
                    <a:pt x="2000" y="1233"/>
                    <a:pt x="2048" y="1231"/>
                    <a:pt x="2096" y="1226"/>
                  </a:cubicBezTo>
                  <a:cubicBezTo>
                    <a:pt x="3081" y="1118"/>
                    <a:pt x="3516" y="613"/>
                    <a:pt x="4158" y="613"/>
                  </a:cubicBezTo>
                  <a:cubicBezTo>
                    <a:pt x="4175" y="613"/>
                    <a:pt x="4193" y="613"/>
                    <a:pt x="4212" y="614"/>
                  </a:cubicBezTo>
                  <a:cubicBezTo>
                    <a:pt x="4823" y="634"/>
                    <a:pt x="5716" y="1206"/>
                    <a:pt x="5896" y="1326"/>
                  </a:cubicBezTo>
                  <a:cubicBezTo>
                    <a:pt x="5876" y="1306"/>
                    <a:pt x="5856" y="1275"/>
                    <a:pt x="5836" y="1255"/>
                  </a:cubicBezTo>
                  <a:cubicBezTo>
                    <a:pt x="5523" y="933"/>
                    <a:pt x="4505" y="1"/>
                    <a:pt x="3646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3" name="Google Shape;273;p15">
              <a:extLst>
                <a:ext uri="{FF2B5EF4-FFF2-40B4-BE49-F238E27FC236}">
                  <a16:creationId xmlns:a16="http://schemas.microsoft.com/office/drawing/2014/main" id="{155F469D-41EF-EA78-7613-5CE6F1C9E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479" y="-579566"/>
              <a:ext cx="328211" cy="76748"/>
            </a:xfrm>
            <a:custGeom>
              <a:avLst/>
              <a:gdLst>
                <a:gd name="T0" fmla="*/ 3760 w 5816"/>
                <a:gd name="T1" fmla="*/ 1 h 1360"/>
                <a:gd name="T2" fmla="*/ 3169 w 5816"/>
                <a:gd name="T3" fmla="*/ 161 h 1360"/>
                <a:gd name="T4" fmla="*/ 1842 w 5816"/>
                <a:gd name="T5" fmla="*/ 835 h 1360"/>
                <a:gd name="T6" fmla="*/ 1765 w 5816"/>
                <a:gd name="T7" fmla="*/ 833 h 1360"/>
                <a:gd name="T8" fmla="*/ 2 w 5816"/>
                <a:gd name="T9" fmla="*/ 502 h 1360"/>
                <a:gd name="T10" fmla="*/ 1 w 5816"/>
                <a:gd name="T11" fmla="*/ 502 h 1360"/>
                <a:gd name="T12" fmla="*/ 1 w 5816"/>
                <a:gd name="T13" fmla="*/ 502 h 1360"/>
                <a:gd name="T14" fmla="*/ 1 w 5816"/>
                <a:gd name="T15" fmla="*/ 502 h 1360"/>
                <a:gd name="T16" fmla="*/ 2113 w 5816"/>
                <a:gd name="T17" fmla="*/ 1359 h 1360"/>
                <a:gd name="T18" fmla="*/ 2447 w 5816"/>
                <a:gd name="T19" fmla="*/ 1324 h 1360"/>
                <a:gd name="T20" fmla="*/ 4011 w 5816"/>
                <a:gd name="T21" fmla="*/ 482 h 1360"/>
                <a:gd name="T22" fmla="*/ 4108 w 5816"/>
                <a:gd name="T23" fmla="*/ 477 h 1360"/>
                <a:gd name="T24" fmla="*/ 5816 w 5816"/>
                <a:gd name="T25" fmla="*/ 1073 h 1360"/>
                <a:gd name="T26" fmla="*/ 3760 w 5816"/>
                <a:gd name="T27" fmla="*/ 1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16" h="1360" extrusionOk="0">
                  <a:moveTo>
                    <a:pt x="3760" y="1"/>
                  </a:moveTo>
                  <a:cubicBezTo>
                    <a:pt x="3555" y="1"/>
                    <a:pt x="3354" y="48"/>
                    <a:pt x="3169" y="161"/>
                  </a:cubicBezTo>
                  <a:cubicBezTo>
                    <a:pt x="2565" y="516"/>
                    <a:pt x="2392" y="835"/>
                    <a:pt x="1842" y="835"/>
                  </a:cubicBezTo>
                  <a:cubicBezTo>
                    <a:pt x="1817" y="835"/>
                    <a:pt x="1792" y="834"/>
                    <a:pt x="1765" y="833"/>
                  </a:cubicBezTo>
                  <a:cubicBezTo>
                    <a:pt x="1154" y="793"/>
                    <a:pt x="39" y="502"/>
                    <a:pt x="2" y="502"/>
                  </a:cubicBezTo>
                  <a:cubicBezTo>
                    <a:pt x="1" y="502"/>
                    <a:pt x="1" y="502"/>
                    <a:pt x="1" y="502"/>
                  </a:cubicBezTo>
                  <a:cubicBezTo>
                    <a:pt x="1" y="502"/>
                    <a:pt x="1" y="502"/>
                    <a:pt x="1" y="502"/>
                  </a:cubicBezTo>
                  <a:cubicBezTo>
                    <a:pt x="13" y="502"/>
                    <a:pt x="1108" y="1359"/>
                    <a:pt x="2113" y="1359"/>
                  </a:cubicBezTo>
                  <a:cubicBezTo>
                    <a:pt x="2226" y="1359"/>
                    <a:pt x="2338" y="1349"/>
                    <a:pt x="2447" y="1324"/>
                  </a:cubicBezTo>
                  <a:cubicBezTo>
                    <a:pt x="3300" y="1124"/>
                    <a:pt x="3410" y="542"/>
                    <a:pt x="4011" y="482"/>
                  </a:cubicBezTo>
                  <a:cubicBezTo>
                    <a:pt x="4042" y="479"/>
                    <a:pt x="4074" y="477"/>
                    <a:pt x="4108" y="477"/>
                  </a:cubicBezTo>
                  <a:cubicBezTo>
                    <a:pt x="4733" y="477"/>
                    <a:pt x="5816" y="1064"/>
                    <a:pt x="5816" y="1073"/>
                  </a:cubicBezTo>
                  <a:cubicBezTo>
                    <a:pt x="5816" y="1057"/>
                    <a:pt x="4735" y="1"/>
                    <a:pt x="376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4" name="Google Shape;274;p15">
              <a:extLst>
                <a:ext uri="{FF2B5EF4-FFF2-40B4-BE49-F238E27FC236}">
                  <a16:creationId xmlns:a16="http://schemas.microsoft.com/office/drawing/2014/main" id="{E2674917-B5F7-0A59-2C66-0F85D98BB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196" y="-748471"/>
              <a:ext cx="210550" cy="67380"/>
            </a:xfrm>
            <a:custGeom>
              <a:avLst/>
              <a:gdLst>
                <a:gd name="T0" fmla="*/ 2714 w 3731"/>
                <a:gd name="T1" fmla="*/ 0 h 1194"/>
                <a:gd name="T2" fmla="*/ 2036 w 3731"/>
                <a:gd name="T3" fmla="*/ 227 h 1194"/>
                <a:gd name="T4" fmla="*/ 863 w 3731"/>
                <a:gd name="T5" fmla="*/ 828 h 1194"/>
                <a:gd name="T6" fmla="*/ 177 w 3731"/>
                <a:gd name="T7" fmla="*/ 927 h 1194"/>
                <a:gd name="T8" fmla="*/ 0 w 3731"/>
                <a:gd name="T9" fmla="*/ 918 h 1194"/>
                <a:gd name="T10" fmla="*/ 0 w 3731"/>
                <a:gd name="T11" fmla="*/ 918 h 1194"/>
                <a:gd name="T12" fmla="*/ 871 w 3731"/>
                <a:gd name="T13" fmla="*/ 1193 h 1194"/>
                <a:gd name="T14" fmla="*/ 1394 w 3731"/>
                <a:gd name="T15" fmla="*/ 1099 h 1194"/>
                <a:gd name="T16" fmla="*/ 2788 w 3731"/>
                <a:gd name="T17" fmla="*/ 287 h 1194"/>
                <a:gd name="T18" fmla="*/ 3072 w 3731"/>
                <a:gd name="T19" fmla="*/ 260 h 1194"/>
                <a:gd name="T20" fmla="*/ 3730 w 3731"/>
                <a:gd name="T21" fmla="*/ 367 h 1194"/>
                <a:gd name="T22" fmla="*/ 3610 w 3731"/>
                <a:gd name="T23" fmla="*/ 287 h 1194"/>
                <a:gd name="T24" fmla="*/ 3239 w 3731"/>
                <a:gd name="T25" fmla="*/ 106 h 1194"/>
                <a:gd name="T26" fmla="*/ 2714 w 3731"/>
                <a:gd name="T27" fmla="*/ 0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31" h="1194" extrusionOk="0">
                  <a:moveTo>
                    <a:pt x="2714" y="0"/>
                  </a:moveTo>
                  <a:cubicBezTo>
                    <a:pt x="2495" y="0"/>
                    <a:pt x="2261" y="60"/>
                    <a:pt x="2036" y="227"/>
                  </a:cubicBezTo>
                  <a:cubicBezTo>
                    <a:pt x="1555" y="557"/>
                    <a:pt x="1324" y="698"/>
                    <a:pt x="863" y="828"/>
                  </a:cubicBezTo>
                  <a:cubicBezTo>
                    <a:pt x="577" y="910"/>
                    <a:pt x="332" y="927"/>
                    <a:pt x="177" y="927"/>
                  </a:cubicBezTo>
                  <a:cubicBezTo>
                    <a:pt x="66" y="927"/>
                    <a:pt x="1" y="918"/>
                    <a:pt x="0" y="918"/>
                  </a:cubicBezTo>
                  <a:cubicBezTo>
                    <a:pt x="0" y="918"/>
                    <a:pt x="352" y="1193"/>
                    <a:pt x="871" y="1193"/>
                  </a:cubicBezTo>
                  <a:cubicBezTo>
                    <a:pt x="1031" y="1193"/>
                    <a:pt x="1208" y="1167"/>
                    <a:pt x="1394" y="1099"/>
                  </a:cubicBezTo>
                  <a:cubicBezTo>
                    <a:pt x="2016" y="878"/>
                    <a:pt x="2347" y="387"/>
                    <a:pt x="2788" y="287"/>
                  </a:cubicBezTo>
                  <a:cubicBezTo>
                    <a:pt x="2882" y="268"/>
                    <a:pt x="2979" y="260"/>
                    <a:pt x="3072" y="260"/>
                  </a:cubicBezTo>
                  <a:cubicBezTo>
                    <a:pt x="3424" y="260"/>
                    <a:pt x="3730" y="367"/>
                    <a:pt x="3730" y="367"/>
                  </a:cubicBezTo>
                  <a:cubicBezTo>
                    <a:pt x="3730" y="367"/>
                    <a:pt x="3690" y="337"/>
                    <a:pt x="3610" y="287"/>
                  </a:cubicBezTo>
                  <a:cubicBezTo>
                    <a:pt x="3480" y="216"/>
                    <a:pt x="3360" y="156"/>
                    <a:pt x="3239" y="106"/>
                  </a:cubicBezTo>
                  <a:cubicBezTo>
                    <a:pt x="3085" y="46"/>
                    <a:pt x="2905" y="0"/>
                    <a:pt x="2714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5" name="Google Shape;275;p15">
              <a:extLst>
                <a:ext uri="{FF2B5EF4-FFF2-40B4-BE49-F238E27FC236}">
                  <a16:creationId xmlns:a16="http://schemas.microsoft.com/office/drawing/2014/main" id="{7FDA29EF-C902-41AE-F1C6-1F05954CB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773" y="-662749"/>
              <a:ext cx="112075" cy="353098"/>
            </a:xfrm>
            <a:custGeom>
              <a:avLst/>
              <a:gdLst>
                <a:gd name="T0" fmla="*/ 412 w 1986"/>
                <a:gd name="T1" fmla="*/ 1 h 6257"/>
                <a:gd name="T2" fmla="*/ 813 w 1986"/>
                <a:gd name="T3" fmla="*/ 1585 h 6257"/>
                <a:gd name="T4" fmla="*/ 312 w 1986"/>
                <a:gd name="T5" fmla="*/ 3881 h 6257"/>
                <a:gd name="T6" fmla="*/ 1254 w 1986"/>
                <a:gd name="T7" fmla="*/ 6096 h 6257"/>
                <a:gd name="T8" fmla="*/ 1364 w 1986"/>
                <a:gd name="T9" fmla="*/ 6257 h 6257"/>
                <a:gd name="T10" fmla="*/ 873 w 1986"/>
                <a:gd name="T11" fmla="*/ 3590 h 6257"/>
                <a:gd name="T12" fmla="*/ 412 w 1986"/>
                <a:gd name="T13" fmla="*/ 1 h 6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6" h="6257" extrusionOk="0">
                  <a:moveTo>
                    <a:pt x="412" y="1"/>
                  </a:moveTo>
                  <a:cubicBezTo>
                    <a:pt x="412" y="1"/>
                    <a:pt x="954" y="934"/>
                    <a:pt x="813" y="1585"/>
                  </a:cubicBezTo>
                  <a:cubicBezTo>
                    <a:pt x="673" y="2226"/>
                    <a:pt x="1" y="2698"/>
                    <a:pt x="312" y="3881"/>
                  </a:cubicBezTo>
                  <a:cubicBezTo>
                    <a:pt x="533" y="4743"/>
                    <a:pt x="1014" y="5666"/>
                    <a:pt x="1254" y="6096"/>
                  </a:cubicBezTo>
                  <a:cubicBezTo>
                    <a:pt x="1295" y="6157"/>
                    <a:pt x="1335" y="6207"/>
                    <a:pt x="1364" y="6257"/>
                  </a:cubicBezTo>
                  <a:cubicBezTo>
                    <a:pt x="1194" y="5866"/>
                    <a:pt x="633" y="4423"/>
                    <a:pt x="873" y="3590"/>
                  </a:cubicBezTo>
                  <a:cubicBezTo>
                    <a:pt x="1154" y="2638"/>
                    <a:pt x="1986" y="2267"/>
                    <a:pt x="412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6" name="Google Shape;276;p15">
              <a:extLst>
                <a:ext uri="{FF2B5EF4-FFF2-40B4-BE49-F238E27FC236}">
                  <a16:creationId xmlns:a16="http://schemas.microsoft.com/office/drawing/2014/main" id="{B25FA67A-7B5C-17ED-3E03-811AE47AA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761" y="-753833"/>
              <a:ext cx="80360" cy="357048"/>
            </a:xfrm>
            <a:custGeom>
              <a:avLst/>
              <a:gdLst>
                <a:gd name="T0" fmla="*/ 0 w 1424"/>
                <a:gd name="T1" fmla="*/ 1 h 6327"/>
                <a:gd name="T2" fmla="*/ 0 w 1424"/>
                <a:gd name="T3" fmla="*/ 1 h 6327"/>
                <a:gd name="T4" fmla="*/ 882 w 1424"/>
                <a:gd name="T5" fmla="*/ 1795 h 6327"/>
                <a:gd name="T6" fmla="*/ 371 w 1424"/>
                <a:gd name="T7" fmla="*/ 3740 h 6327"/>
                <a:gd name="T8" fmla="*/ 1243 w 1424"/>
                <a:gd name="T9" fmla="*/ 6097 h 6327"/>
                <a:gd name="T10" fmla="*/ 1324 w 1424"/>
                <a:gd name="T11" fmla="*/ 6197 h 6327"/>
                <a:gd name="T12" fmla="*/ 1424 w 1424"/>
                <a:gd name="T13" fmla="*/ 6327 h 6327"/>
                <a:gd name="T14" fmla="*/ 943 w 1424"/>
                <a:gd name="T15" fmla="*/ 4482 h 6327"/>
                <a:gd name="T16" fmla="*/ 1324 w 1424"/>
                <a:gd name="T17" fmla="*/ 2347 h 6327"/>
                <a:gd name="T18" fmla="*/ 0 w 1424"/>
                <a:gd name="T19" fmla="*/ 1 h 6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4" h="6327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622" y="663"/>
                    <a:pt x="882" y="1795"/>
                  </a:cubicBezTo>
                  <a:cubicBezTo>
                    <a:pt x="1073" y="2597"/>
                    <a:pt x="351" y="2657"/>
                    <a:pt x="371" y="3740"/>
                  </a:cubicBezTo>
                  <a:cubicBezTo>
                    <a:pt x="391" y="4823"/>
                    <a:pt x="952" y="5705"/>
                    <a:pt x="1243" y="6097"/>
                  </a:cubicBezTo>
                  <a:cubicBezTo>
                    <a:pt x="1273" y="6137"/>
                    <a:pt x="1304" y="6166"/>
                    <a:pt x="1324" y="6197"/>
                  </a:cubicBezTo>
                  <a:cubicBezTo>
                    <a:pt x="1384" y="6277"/>
                    <a:pt x="1424" y="6327"/>
                    <a:pt x="1424" y="6327"/>
                  </a:cubicBezTo>
                  <a:cubicBezTo>
                    <a:pt x="1424" y="6327"/>
                    <a:pt x="992" y="5184"/>
                    <a:pt x="943" y="4482"/>
                  </a:cubicBezTo>
                  <a:cubicBezTo>
                    <a:pt x="903" y="3771"/>
                    <a:pt x="1364" y="3390"/>
                    <a:pt x="1324" y="2347"/>
                  </a:cubicBezTo>
                  <a:cubicBezTo>
                    <a:pt x="1284" y="1249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7" name="Google Shape;277;p15">
              <a:extLst>
                <a:ext uri="{FF2B5EF4-FFF2-40B4-BE49-F238E27FC236}">
                  <a16:creationId xmlns:a16="http://schemas.microsoft.com/office/drawing/2014/main" id="{75AC3259-91A8-0AB1-9374-7CA4707B9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337" y="-816643"/>
              <a:ext cx="82617" cy="346891"/>
            </a:xfrm>
            <a:custGeom>
              <a:avLst/>
              <a:gdLst>
                <a:gd name="T0" fmla="*/ 11 w 1464"/>
                <a:gd name="T1" fmla="*/ 0 h 6147"/>
                <a:gd name="T2" fmla="*/ 10 w 1464"/>
                <a:gd name="T3" fmla="*/ 1 h 6147"/>
                <a:gd name="T4" fmla="*/ 11 w 1464"/>
                <a:gd name="T5" fmla="*/ 1 h 6147"/>
                <a:gd name="T6" fmla="*/ 833 w 1464"/>
                <a:gd name="T7" fmla="*/ 1856 h 6147"/>
                <a:gd name="T8" fmla="*/ 481 w 1464"/>
                <a:gd name="T9" fmla="*/ 3289 h 6147"/>
                <a:gd name="T10" fmla="*/ 1454 w 1464"/>
                <a:gd name="T11" fmla="*/ 6147 h 6147"/>
                <a:gd name="T12" fmla="*/ 882 w 1464"/>
                <a:gd name="T13" fmla="*/ 4182 h 6147"/>
                <a:gd name="T14" fmla="*/ 1424 w 1464"/>
                <a:gd name="T15" fmla="*/ 2607 h 6147"/>
                <a:gd name="T16" fmla="*/ 11 w 1464"/>
                <a:gd name="T17" fmla="*/ 0 h 6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4" h="6147" extrusionOk="0">
                  <a:moveTo>
                    <a:pt x="11" y="0"/>
                  </a:moveTo>
                  <a:cubicBezTo>
                    <a:pt x="11" y="0"/>
                    <a:pt x="10" y="0"/>
                    <a:pt x="10" y="1"/>
                  </a:cubicBezTo>
                  <a:cubicBezTo>
                    <a:pt x="10" y="1"/>
                    <a:pt x="11" y="1"/>
                    <a:pt x="11" y="1"/>
                  </a:cubicBezTo>
                  <a:cubicBezTo>
                    <a:pt x="16" y="1"/>
                    <a:pt x="662" y="1206"/>
                    <a:pt x="833" y="1856"/>
                  </a:cubicBezTo>
                  <a:cubicBezTo>
                    <a:pt x="1003" y="2507"/>
                    <a:pt x="702" y="2638"/>
                    <a:pt x="481" y="3289"/>
                  </a:cubicBezTo>
                  <a:cubicBezTo>
                    <a:pt x="0" y="4683"/>
                    <a:pt x="1414" y="6087"/>
                    <a:pt x="1454" y="6147"/>
                  </a:cubicBezTo>
                  <a:cubicBezTo>
                    <a:pt x="1434" y="6107"/>
                    <a:pt x="902" y="5024"/>
                    <a:pt x="882" y="4182"/>
                  </a:cubicBezTo>
                  <a:cubicBezTo>
                    <a:pt x="862" y="3550"/>
                    <a:pt x="1404" y="3490"/>
                    <a:pt x="1424" y="2607"/>
                  </a:cubicBezTo>
                  <a:cubicBezTo>
                    <a:pt x="1463" y="1495"/>
                    <a:pt x="38" y="0"/>
                    <a:pt x="1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8" name="Google Shape;278;p15">
              <a:extLst>
                <a:ext uri="{FF2B5EF4-FFF2-40B4-BE49-F238E27FC236}">
                  <a16:creationId xmlns:a16="http://schemas.microsoft.com/office/drawing/2014/main" id="{7FE6CB4A-E2E9-3408-797B-2A0192C86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519" y="-856767"/>
              <a:ext cx="100788" cy="333855"/>
            </a:xfrm>
            <a:custGeom>
              <a:avLst/>
              <a:gdLst>
                <a:gd name="T0" fmla="*/ 1 w 1786"/>
                <a:gd name="T1" fmla="*/ 0 h 5916"/>
                <a:gd name="T2" fmla="*/ 1 w 1786"/>
                <a:gd name="T3" fmla="*/ 0 h 5916"/>
                <a:gd name="T4" fmla="*/ 593 w 1786"/>
                <a:gd name="T5" fmla="*/ 1324 h 5916"/>
                <a:gd name="T6" fmla="*/ 242 w 1786"/>
                <a:gd name="T7" fmla="*/ 3318 h 5916"/>
                <a:gd name="T8" fmla="*/ 1786 w 1786"/>
                <a:gd name="T9" fmla="*/ 5915 h 5916"/>
                <a:gd name="T10" fmla="*/ 1786 w 1786"/>
                <a:gd name="T11" fmla="*/ 5915 h 5916"/>
                <a:gd name="T12" fmla="*/ 894 w 1786"/>
                <a:gd name="T13" fmla="*/ 3780 h 5916"/>
                <a:gd name="T14" fmla="*/ 1224 w 1786"/>
                <a:gd name="T15" fmla="*/ 1855 h 5916"/>
                <a:gd name="T16" fmla="*/ 1 w 1786"/>
                <a:gd name="T17" fmla="*/ 0 h 5916"/>
                <a:gd name="T18" fmla="*/ 1786 w 1786"/>
                <a:gd name="T19" fmla="*/ 5915 h 5916"/>
                <a:gd name="T20" fmla="*/ 1786 w 1786"/>
                <a:gd name="T21" fmla="*/ 5915 h 5916"/>
                <a:gd name="T22" fmla="*/ 1786 w 1786"/>
                <a:gd name="T23" fmla="*/ 5915 h 59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86" h="5916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82" y="241"/>
                    <a:pt x="593" y="1324"/>
                  </a:cubicBezTo>
                  <a:cubicBezTo>
                    <a:pt x="914" y="2396"/>
                    <a:pt x="52" y="2086"/>
                    <a:pt x="242" y="3318"/>
                  </a:cubicBezTo>
                  <a:cubicBezTo>
                    <a:pt x="432" y="4516"/>
                    <a:pt x="1772" y="5882"/>
                    <a:pt x="1786" y="5915"/>
                  </a:cubicBezTo>
                  <a:cubicBezTo>
                    <a:pt x="1776" y="5887"/>
                    <a:pt x="1073" y="4576"/>
                    <a:pt x="894" y="3780"/>
                  </a:cubicBezTo>
                  <a:cubicBezTo>
                    <a:pt x="703" y="2968"/>
                    <a:pt x="1485" y="2727"/>
                    <a:pt x="1224" y="1855"/>
                  </a:cubicBezTo>
                  <a:cubicBezTo>
                    <a:pt x="975" y="977"/>
                    <a:pt x="22" y="0"/>
                    <a:pt x="1" y="0"/>
                  </a:cubicBezTo>
                  <a:close/>
                  <a:moveTo>
                    <a:pt x="1786" y="5915"/>
                  </a:moveTo>
                  <a:cubicBezTo>
                    <a:pt x="1786" y="5915"/>
                    <a:pt x="1786" y="5915"/>
                    <a:pt x="1786" y="5915"/>
                  </a:cubicBezTo>
                  <a:cubicBezTo>
                    <a:pt x="1786" y="5915"/>
                    <a:pt x="1786" y="5915"/>
                    <a:pt x="1786" y="591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9" name="Google Shape;279;p15">
              <a:extLst>
                <a:ext uri="{FF2B5EF4-FFF2-40B4-BE49-F238E27FC236}">
                  <a16:creationId xmlns:a16="http://schemas.microsoft.com/office/drawing/2014/main" id="{7A189FA0-1D86-F2DF-2760-7762424C4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086" y="-898697"/>
              <a:ext cx="101861" cy="299939"/>
            </a:xfrm>
            <a:custGeom>
              <a:avLst/>
              <a:gdLst>
                <a:gd name="T0" fmla="*/ 1 w 1805"/>
                <a:gd name="T1" fmla="*/ 1 h 5315"/>
                <a:gd name="T2" fmla="*/ 0 w 1805"/>
                <a:gd name="T3" fmla="*/ 1 h 5315"/>
                <a:gd name="T4" fmla="*/ 802 w 1805"/>
                <a:gd name="T5" fmla="*/ 1615 h 5315"/>
                <a:gd name="T6" fmla="*/ 602 w 1805"/>
                <a:gd name="T7" fmla="*/ 3631 h 5315"/>
                <a:gd name="T8" fmla="*/ 1454 w 1805"/>
                <a:gd name="T9" fmla="*/ 5024 h 5315"/>
                <a:gd name="T10" fmla="*/ 1805 w 1805"/>
                <a:gd name="T11" fmla="*/ 5315 h 5315"/>
                <a:gd name="T12" fmla="*/ 1143 w 1805"/>
                <a:gd name="T13" fmla="*/ 4132 h 5315"/>
                <a:gd name="T14" fmla="*/ 1314 w 1805"/>
                <a:gd name="T15" fmla="*/ 1916 h 5315"/>
                <a:gd name="T16" fmla="*/ 1 w 1805"/>
                <a:gd name="T17" fmla="*/ 1 h 5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5" h="5315" extrusionOk="0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372" y="432"/>
                    <a:pt x="622" y="873"/>
                    <a:pt x="802" y="1615"/>
                  </a:cubicBezTo>
                  <a:cubicBezTo>
                    <a:pt x="973" y="2357"/>
                    <a:pt x="401" y="2608"/>
                    <a:pt x="602" y="3631"/>
                  </a:cubicBezTo>
                  <a:cubicBezTo>
                    <a:pt x="722" y="4232"/>
                    <a:pt x="1134" y="4723"/>
                    <a:pt x="1454" y="5024"/>
                  </a:cubicBezTo>
                  <a:cubicBezTo>
                    <a:pt x="1575" y="5114"/>
                    <a:pt x="1685" y="5215"/>
                    <a:pt x="1805" y="5315"/>
                  </a:cubicBezTo>
                  <a:cubicBezTo>
                    <a:pt x="1695" y="5164"/>
                    <a:pt x="1364" y="4703"/>
                    <a:pt x="1143" y="4132"/>
                  </a:cubicBezTo>
                  <a:cubicBezTo>
                    <a:pt x="883" y="3410"/>
                    <a:pt x="1394" y="2758"/>
                    <a:pt x="1314" y="1916"/>
                  </a:cubicBezTo>
                  <a:cubicBezTo>
                    <a:pt x="1235" y="1061"/>
                    <a:pt x="23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" name="Google Shape;280;p15">
              <a:extLst>
                <a:ext uri="{FF2B5EF4-FFF2-40B4-BE49-F238E27FC236}">
                  <a16:creationId xmlns:a16="http://schemas.microsoft.com/office/drawing/2014/main" id="{BD23DA6B-0839-8D28-9807-3914FADC0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239" y="-886790"/>
              <a:ext cx="111567" cy="240515"/>
            </a:xfrm>
            <a:custGeom>
              <a:avLst/>
              <a:gdLst>
                <a:gd name="T0" fmla="*/ 1 w 1977"/>
                <a:gd name="T1" fmla="*/ 0 h 4262"/>
                <a:gd name="T2" fmla="*/ 1 w 1977"/>
                <a:gd name="T3" fmla="*/ 0 h 4262"/>
                <a:gd name="T4" fmla="*/ 1 w 1977"/>
                <a:gd name="T5" fmla="*/ 0 h 4262"/>
                <a:gd name="T6" fmla="*/ 1 w 1977"/>
                <a:gd name="T7" fmla="*/ 0 h 4262"/>
                <a:gd name="T8" fmla="*/ 693 w 1977"/>
                <a:gd name="T9" fmla="*/ 1484 h 4262"/>
                <a:gd name="T10" fmla="*/ 803 w 1977"/>
                <a:gd name="T11" fmla="*/ 3299 h 4262"/>
                <a:gd name="T12" fmla="*/ 1655 w 1977"/>
                <a:gd name="T13" fmla="*/ 4081 h 4262"/>
                <a:gd name="T14" fmla="*/ 1976 w 1977"/>
                <a:gd name="T15" fmla="*/ 4262 h 4262"/>
                <a:gd name="T16" fmla="*/ 1144 w 1977"/>
                <a:gd name="T17" fmla="*/ 2888 h 4262"/>
                <a:gd name="T18" fmla="*/ 1104 w 1977"/>
                <a:gd name="T19" fmla="*/ 933 h 4262"/>
                <a:gd name="T20" fmla="*/ 1 w 1977"/>
                <a:gd name="T21" fmla="*/ 0 h 4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77" h="4262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" y="0"/>
                    <a:pt x="713" y="648"/>
                    <a:pt x="693" y="1484"/>
                  </a:cubicBezTo>
                  <a:cubicBezTo>
                    <a:pt x="662" y="2326"/>
                    <a:pt x="512" y="2838"/>
                    <a:pt x="803" y="3299"/>
                  </a:cubicBezTo>
                  <a:cubicBezTo>
                    <a:pt x="1014" y="3610"/>
                    <a:pt x="1375" y="3901"/>
                    <a:pt x="1655" y="4081"/>
                  </a:cubicBezTo>
                  <a:cubicBezTo>
                    <a:pt x="1765" y="4141"/>
                    <a:pt x="1876" y="4202"/>
                    <a:pt x="1976" y="4262"/>
                  </a:cubicBezTo>
                  <a:cubicBezTo>
                    <a:pt x="1765" y="4081"/>
                    <a:pt x="1244" y="3600"/>
                    <a:pt x="1144" y="2888"/>
                  </a:cubicBezTo>
                  <a:cubicBezTo>
                    <a:pt x="1014" y="1985"/>
                    <a:pt x="1535" y="1645"/>
                    <a:pt x="1104" y="933"/>
                  </a:cubicBezTo>
                  <a:cubicBezTo>
                    <a:pt x="700" y="282"/>
                    <a:pt x="24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1" name="Google Shape;281;p15">
              <a:extLst>
                <a:ext uri="{FF2B5EF4-FFF2-40B4-BE49-F238E27FC236}">
                  <a16:creationId xmlns:a16="http://schemas.microsoft.com/office/drawing/2014/main" id="{8DFDFBA5-7D9B-260C-AD95-0518F9286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526" y="-629622"/>
              <a:ext cx="303889" cy="68396"/>
            </a:xfrm>
            <a:custGeom>
              <a:avLst/>
              <a:gdLst>
                <a:gd name="T0" fmla="*/ 5380 w 5385"/>
                <a:gd name="T1" fmla="*/ 744 h 1212"/>
                <a:gd name="T2" fmla="*/ 5385 w 5385"/>
                <a:gd name="T3" fmla="*/ 748 h 1212"/>
                <a:gd name="T4" fmla="*/ 5380 w 5385"/>
                <a:gd name="T5" fmla="*/ 744 h 1212"/>
                <a:gd name="T6" fmla="*/ 3546 w 5385"/>
                <a:gd name="T7" fmla="*/ 0 h 1212"/>
                <a:gd name="T8" fmla="*/ 3410 w 5385"/>
                <a:gd name="T9" fmla="*/ 6 h 1212"/>
                <a:gd name="T10" fmla="*/ 1846 w 5385"/>
                <a:gd name="T11" fmla="*/ 817 h 1212"/>
                <a:gd name="T12" fmla="*/ 965 w 5385"/>
                <a:gd name="T13" fmla="*/ 995 h 1212"/>
                <a:gd name="T14" fmla="*/ 2 w 5385"/>
                <a:gd name="T15" fmla="*/ 888 h 1212"/>
                <a:gd name="T16" fmla="*/ 1 w 5385"/>
                <a:gd name="T17" fmla="*/ 888 h 1212"/>
                <a:gd name="T18" fmla="*/ 1562 w 5385"/>
                <a:gd name="T19" fmla="*/ 1211 h 1212"/>
                <a:gd name="T20" fmla="*/ 3269 w 5385"/>
                <a:gd name="T21" fmla="*/ 537 h 1212"/>
                <a:gd name="T22" fmla="*/ 3933 w 5385"/>
                <a:gd name="T23" fmla="*/ 378 h 1212"/>
                <a:gd name="T24" fmla="*/ 5380 w 5385"/>
                <a:gd name="T25" fmla="*/ 744 h 1212"/>
                <a:gd name="T26" fmla="*/ 5380 w 5385"/>
                <a:gd name="T27" fmla="*/ 744 h 1212"/>
                <a:gd name="T28" fmla="*/ 3546 w 5385"/>
                <a:gd name="T29" fmla="*/ 0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85" h="1212" extrusionOk="0">
                  <a:moveTo>
                    <a:pt x="5380" y="744"/>
                  </a:moveTo>
                  <a:cubicBezTo>
                    <a:pt x="5383" y="746"/>
                    <a:pt x="5385" y="748"/>
                    <a:pt x="5385" y="748"/>
                  </a:cubicBezTo>
                  <a:cubicBezTo>
                    <a:pt x="5385" y="747"/>
                    <a:pt x="5383" y="746"/>
                    <a:pt x="5380" y="744"/>
                  </a:cubicBezTo>
                  <a:close/>
                  <a:moveTo>
                    <a:pt x="3546" y="0"/>
                  </a:moveTo>
                  <a:cubicBezTo>
                    <a:pt x="3500" y="0"/>
                    <a:pt x="3455" y="2"/>
                    <a:pt x="3410" y="6"/>
                  </a:cubicBezTo>
                  <a:cubicBezTo>
                    <a:pt x="2437" y="75"/>
                    <a:pt x="2497" y="447"/>
                    <a:pt x="1846" y="817"/>
                  </a:cubicBezTo>
                  <a:cubicBezTo>
                    <a:pt x="1596" y="954"/>
                    <a:pt x="1272" y="995"/>
                    <a:pt x="965" y="995"/>
                  </a:cubicBezTo>
                  <a:cubicBezTo>
                    <a:pt x="473" y="995"/>
                    <a:pt x="26" y="888"/>
                    <a:pt x="2" y="888"/>
                  </a:cubicBezTo>
                  <a:cubicBezTo>
                    <a:pt x="1" y="888"/>
                    <a:pt x="1" y="888"/>
                    <a:pt x="1" y="888"/>
                  </a:cubicBezTo>
                  <a:cubicBezTo>
                    <a:pt x="663" y="1121"/>
                    <a:pt x="1163" y="1211"/>
                    <a:pt x="1562" y="1211"/>
                  </a:cubicBezTo>
                  <a:cubicBezTo>
                    <a:pt x="2367" y="1211"/>
                    <a:pt x="2767" y="845"/>
                    <a:pt x="3269" y="537"/>
                  </a:cubicBezTo>
                  <a:cubicBezTo>
                    <a:pt x="3460" y="421"/>
                    <a:pt x="3692" y="378"/>
                    <a:pt x="3933" y="378"/>
                  </a:cubicBezTo>
                  <a:cubicBezTo>
                    <a:pt x="4593" y="378"/>
                    <a:pt x="5313" y="703"/>
                    <a:pt x="5380" y="744"/>
                  </a:cubicBezTo>
                  <a:cubicBezTo>
                    <a:pt x="5306" y="685"/>
                    <a:pt x="4433" y="0"/>
                    <a:pt x="3546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2" name="Google Shape;282;p15">
              <a:extLst>
                <a:ext uri="{FF2B5EF4-FFF2-40B4-BE49-F238E27FC236}">
                  <a16:creationId xmlns:a16="http://schemas.microsoft.com/office/drawing/2014/main" id="{CE27DEF5-F0D0-D2A8-FDF6-8FE04C889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774" y="-666361"/>
              <a:ext cx="285887" cy="84649"/>
            </a:xfrm>
            <a:custGeom>
              <a:avLst/>
              <a:gdLst>
                <a:gd name="T0" fmla="*/ 3445 w 5066"/>
                <a:gd name="T1" fmla="*/ 1 h 1500"/>
                <a:gd name="T2" fmla="*/ 3381 w 5066"/>
                <a:gd name="T3" fmla="*/ 4 h 1500"/>
                <a:gd name="T4" fmla="*/ 2047 w 5066"/>
                <a:gd name="T5" fmla="*/ 887 h 1500"/>
                <a:gd name="T6" fmla="*/ 180 w 5066"/>
                <a:gd name="T7" fmla="*/ 1420 h 1500"/>
                <a:gd name="T8" fmla="*/ 11 w 5066"/>
                <a:gd name="T9" fmla="*/ 1418 h 1500"/>
                <a:gd name="T10" fmla="*/ 1 w 5066"/>
                <a:gd name="T11" fmla="*/ 1419 h 1500"/>
                <a:gd name="T12" fmla="*/ 1003 w 5066"/>
                <a:gd name="T13" fmla="*/ 1499 h 1500"/>
                <a:gd name="T14" fmla="*/ 3029 w 5066"/>
                <a:gd name="T15" fmla="*/ 536 h 1500"/>
                <a:gd name="T16" fmla="*/ 3841 w 5066"/>
                <a:gd name="T17" fmla="*/ 246 h 1500"/>
                <a:gd name="T18" fmla="*/ 5065 w 5066"/>
                <a:gd name="T19" fmla="*/ 556 h 1500"/>
                <a:gd name="T20" fmla="*/ 3445 w 5066"/>
                <a:gd name="T21" fmla="*/ 1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6" h="1500" extrusionOk="0">
                  <a:moveTo>
                    <a:pt x="3445" y="1"/>
                  </a:moveTo>
                  <a:cubicBezTo>
                    <a:pt x="3422" y="1"/>
                    <a:pt x="3401" y="2"/>
                    <a:pt x="3381" y="4"/>
                  </a:cubicBezTo>
                  <a:cubicBezTo>
                    <a:pt x="2919" y="35"/>
                    <a:pt x="2769" y="235"/>
                    <a:pt x="2047" y="887"/>
                  </a:cubicBezTo>
                  <a:cubicBezTo>
                    <a:pt x="1489" y="1375"/>
                    <a:pt x="566" y="1420"/>
                    <a:pt x="180" y="1420"/>
                  </a:cubicBezTo>
                  <a:cubicBezTo>
                    <a:pt x="93" y="1420"/>
                    <a:pt x="33" y="1418"/>
                    <a:pt x="11" y="1418"/>
                  </a:cubicBezTo>
                  <a:cubicBezTo>
                    <a:pt x="4" y="1418"/>
                    <a:pt x="1" y="1418"/>
                    <a:pt x="1" y="1419"/>
                  </a:cubicBezTo>
                  <a:cubicBezTo>
                    <a:pt x="394" y="1474"/>
                    <a:pt x="723" y="1499"/>
                    <a:pt x="1003" y="1499"/>
                  </a:cubicBezTo>
                  <a:cubicBezTo>
                    <a:pt x="2151" y="1499"/>
                    <a:pt x="2490" y="1076"/>
                    <a:pt x="3029" y="536"/>
                  </a:cubicBezTo>
                  <a:cubicBezTo>
                    <a:pt x="3250" y="320"/>
                    <a:pt x="3544" y="246"/>
                    <a:pt x="3841" y="246"/>
                  </a:cubicBezTo>
                  <a:cubicBezTo>
                    <a:pt x="4371" y="246"/>
                    <a:pt x="4911" y="479"/>
                    <a:pt x="5065" y="556"/>
                  </a:cubicBezTo>
                  <a:cubicBezTo>
                    <a:pt x="4845" y="442"/>
                    <a:pt x="3891" y="1"/>
                    <a:pt x="3445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" name="Google Shape;283;p15">
              <a:extLst>
                <a:ext uri="{FF2B5EF4-FFF2-40B4-BE49-F238E27FC236}">
                  <a16:creationId xmlns:a16="http://schemas.microsoft.com/office/drawing/2014/main" id="{E3D95201-45B9-2963-20AC-9DB14076A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598" y="-902648"/>
              <a:ext cx="145427" cy="228100"/>
            </a:xfrm>
            <a:custGeom>
              <a:avLst/>
              <a:gdLst>
                <a:gd name="T0" fmla="*/ 0 w 2577"/>
                <a:gd name="T1" fmla="*/ 1 h 4042"/>
                <a:gd name="T2" fmla="*/ 1012 w 2577"/>
                <a:gd name="T3" fmla="*/ 1194 h 4042"/>
                <a:gd name="T4" fmla="*/ 1223 w 2577"/>
                <a:gd name="T5" fmla="*/ 2878 h 4042"/>
                <a:gd name="T6" fmla="*/ 2366 w 2577"/>
                <a:gd name="T7" fmla="*/ 3931 h 4042"/>
                <a:gd name="T8" fmla="*/ 2406 w 2577"/>
                <a:gd name="T9" fmla="*/ 3951 h 4042"/>
                <a:gd name="T10" fmla="*/ 2569 w 2577"/>
                <a:gd name="T11" fmla="*/ 4034 h 4042"/>
                <a:gd name="T12" fmla="*/ 2569 w 2577"/>
                <a:gd name="T13" fmla="*/ 4034 h 4042"/>
                <a:gd name="T14" fmla="*/ 1534 w 2577"/>
                <a:gd name="T15" fmla="*/ 2407 h 4042"/>
                <a:gd name="T16" fmla="*/ 0 w 2577"/>
                <a:gd name="T17" fmla="*/ 1 h 4042"/>
                <a:gd name="T18" fmla="*/ 2569 w 2577"/>
                <a:gd name="T19" fmla="*/ 4034 h 4042"/>
                <a:gd name="T20" fmla="*/ 2576 w 2577"/>
                <a:gd name="T21" fmla="*/ 4041 h 4042"/>
                <a:gd name="T22" fmla="*/ 2569 w 2577"/>
                <a:gd name="T23" fmla="*/ 4034 h 4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77" h="4042" extrusionOk="0">
                  <a:moveTo>
                    <a:pt x="0" y="1"/>
                  </a:moveTo>
                  <a:cubicBezTo>
                    <a:pt x="110" y="51"/>
                    <a:pt x="932" y="512"/>
                    <a:pt x="1012" y="1194"/>
                  </a:cubicBezTo>
                  <a:cubicBezTo>
                    <a:pt x="1103" y="1906"/>
                    <a:pt x="822" y="2106"/>
                    <a:pt x="1223" y="2878"/>
                  </a:cubicBezTo>
                  <a:cubicBezTo>
                    <a:pt x="1514" y="3420"/>
                    <a:pt x="2065" y="3770"/>
                    <a:pt x="2366" y="3931"/>
                  </a:cubicBezTo>
                  <a:lnTo>
                    <a:pt x="2406" y="3951"/>
                  </a:lnTo>
                  <a:cubicBezTo>
                    <a:pt x="2488" y="4000"/>
                    <a:pt x="2549" y="4022"/>
                    <a:pt x="2569" y="4034"/>
                  </a:cubicBezTo>
                  <a:cubicBezTo>
                    <a:pt x="2481" y="3955"/>
                    <a:pt x="1582" y="3217"/>
                    <a:pt x="1534" y="2407"/>
                  </a:cubicBezTo>
                  <a:cubicBezTo>
                    <a:pt x="1484" y="1575"/>
                    <a:pt x="1694" y="673"/>
                    <a:pt x="0" y="1"/>
                  </a:cubicBezTo>
                  <a:close/>
                  <a:moveTo>
                    <a:pt x="2569" y="4034"/>
                  </a:moveTo>
                  <a:cubicBezTo>
                    <a:pt x="2574" y="4039"/>
                    <a:pt x="2576" y="4041"/>
                    <a:pt x="2576" y="4041"/>
                  </a:cubicBezTo>
                  <a:cubicBezTo>
                    <a:pt x="2576" y="4040"/>
                    <a:pt x="2574" y="4037"/>
                    <a:pt x="2569" y="403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4" name="Google Shape;284;p15">
              <a:extLst>
                <a:ext uri="{FF2B5EF4-FFF2-40B4-BE49-F238E27FC236}">
                  <a16:creationId xmlns:a16="http://schemas.microsoft.com/office/drawing/2014/main" id="{1ECC0320-8872-7359-8BBD-4A361E5F3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804" y="-890740"/>
              <a:ext cx="129005" cy="190685"/>
            </a:xfrm>
            <a:custGeom>
              <a:avLst/>
              <a:gdLst>
                <a:gd name="T0" fmla="*/ 0 w 2286"/>
                <a:gd name="T1" fmla="*/ 1 h 3379"/>
                <a:gd name="T2" fmla="*/ 0 w 2286"/>
                <a:gd name="T3" fmla="*/ 1 h 3379"/>
                <a:gd name="T4" fmla="*/ 742 w 2286"/>
                <a:gd name="T5" fmla="*/ 1103 h 3379"/>
                <a:gd name="T6" fmla="*/ 913 w 2286"/>
                <a:gd name="T7" fmla="*/ 2517 h 3379"/>
                <a:gd name="T8" fmla="*/ 2286 w 2286"/>
                <a:gd name="T9" fmla="*/ 3379 h 3379"/>
                <a:gd name="T10" fmla="*/ 1243 w 2286"/>
                <a:gd name="T11" fmla="*/ 1905 h 3379"/>
                <a:gd name="T12" fmla="*/ 0 w 2286"/>
                <a:gd name="T13" fmla="*/ 1 h 3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6" h="3379" extrusionOk="0">
                  <a:moveTo>
                    <a:pt x="0" y="1"/>
                  </a:moveTo>
                  <a:lnTo>
                    <a:pt x="0" y="1"/>
                  </a:lnTo>
                  <a:cubicBezTo>
                    <a:pt x="171" y="50"/>
                    <a:pt x="752" y="301"/>
                    <a:pt x="742" y="1103"/>
                  </a:cubicBezTo>
                  <a:cubicBezTo>
                    <a:pt x="712" y="2026"/>
                    <a:pt x="652" y="2176"/>
                    <a:pt x="913" y="2517"/>
                  </a:cubicBezTo>
                  <a:cubicBezTo>
                    <a:pt x="1163" y="2848"/>
                    <a:pt x="2286" y="3369"/>
                    <a:pt x="2286" y="3379"/>
                  </a:cubicBezTo>
                  <a:cubicBezTo>
                    <a:pt x="2286" y="3369"/>
                    <a:pt x="1163" y="2817"/>
                    <a:pt x="1243" y="1905"/>
                  </a:cubicBezTo>
                  <a:cubicBezTo>
                    <a:pt x="1314" y="1013"/>
                    <a:pt x="1334" y="31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5" name="Google Shape;285;p15">
              <a:extLst>
                <a:ext uri="{FF2B5EF4-FFF2-40B4-BE49-F238E27FC236}">
                  <a16:creationId xmlns:a16="http://schemas.microsoft.com/office/drawing/2014/main" id="{7CEC19F7-696F-299C-E607-00C52FF53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729" y="-891869"/>
              <a:ext cx="133576" cy="158462"/>
            </a:xfrm>
            <a:custGeom>
              <a:avLst/>
              <a:gdLst>
                <a:gd name="T0" fmla="*/ 1 w 2367"/>
                <a:gd name="T1" fmla="*/ 0 h 2808"/>
                <a:gd name="T2" fmla="*/ 763 w 2367"/>
                <a:gd name="T3" fmla="*/ 903 h 2808"/>
                <a:gd name="T4" fmla="*/ 833 w 2367"/>
                <a:gd name="T5" fmla="*/ 1955 h 2808"/>
                <a:gd name="T6" fmla="*/ 1144 w 2367"/>
                <a:gd name="T7" fmla="*/ 2136 h 2808"/>
                <a:gd name="T8" fmla="*/ 994 w 2367"/>
                <a:gd name="T9" fmla="*/ 2116 h 2808"/>
                <a:gd name="T10" fmla="*/ 994 w 2367"/>
                <a:gd name="T11" fmla="*/ 2116 h 2808"/>
                <a:gd name="T12" fmla="*/ 1536 w 2367"/>
                <a:gd name="T13" fmla="*/ 2437 h 2808"/>
                <a:gd name="T14" fmla="*/ 1536 w 2367"/>
                <a:gd name="T15" fmla="*/ 2437 h 2808"/>
                <a:gd name="T16" fmla="*/ 1505 w 2367"/>
                <a:gd name="T17" fmla="*/ 2427 h 2808"/>
                <a:gd name="T18" fmla="*/ 1505 w 2367"/>
                <a:gd name="T19" fmla="*/ 2427 h 2808"/>
                <a:gd name="T20" fmla="*/ 1545 w 2367"/>
                <a:gd name="T21" fmla="*/ 2447 h 2808"/>
                <a:gd name="T22" fmla="*/ 1545 w 2367"/>
                <a:gd name="T23" fmla="*/ 2447 h 2808"/>
                <a:gd name="T24" fmla="*/ 1545 w 2367"/>
                <a:gd name="T25" fmla="*/ 2447 h 2808"/>
                <a:gd name="T26" fmla="*/ 1545 w 2367"/>
                <a:gd name="T27" fmla="*/ 2447 h 2808"/>
                <a:gd name="T28" fmla="*/ 1545 w 2367"/>
                <a:gd name="T29" fmla="*/ 2447 h 2808"/>
                <a:gd name="T30" fmla="*/ 1916 w 2367"/>
                <a:gd name="T31" fmla="*/ 2637 h 2808"/>
                <a:gd name="T32" fmla="*/ 2367 w 2367"/>
                <a:gd name="T33" fmla="*/ 2808 h 2808"/>
                <a:gd name="T34" fmla="*/ 1284 w 2367"/>
                <a:gd name="T35" fmla="*/ 1574 h 2808"/>
                <a:gd name="T36" fmla="*/ 1 w 2367"/>
                <a:gd name="T37" fmla="*/ 0 h 2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67" h="2808" extrusionOk="0">
                  <a:moveTo>
                    <a:pt x="1" y="0"/>
                  </a:moveTo>
                  <a:cubicBezTo>
                    <a:pt x="192" y="30"/>
                    <a:pt x="763" y="201"/>
                    <a:pt x="763" y="903"/>
                  </a:cubicBezTo>
                  <a:cubicBezTo>
                    <a:pt x="773" y="1524"/>
                    <a:pt x="733" y="1755"/>
                    <a:pt x="833" y="1955"/>
                  </a:cubicBezTo>
                  <a:cubicBezTo>
                    <a:pt x="1003" y="2086"/>
                    <a:pt x="1144" y="2136"/>
                    <a:pt x="1144" y="2136"/>
                  </a:cubicBezTo>
                  <a:cubicBezTo>
                    <a:pt x="1144" y="2136"/>
                    <a:pt x="1094" y="2136"/>
                    <a:pt x="994" y="2116"/>
                  </a:cubicBezTo>
                  <a:cubicBezTo>
                    <a:pt x="1270" y="2214"/>
                    <a:pt x="1491" y="2391"/>
                    <a:pt x="1536" y="2437"/>
                  </a:cubicBezTo>
                  <a:cubicBezTo>
                    <a:pt x="1530" y="2434"/>
                    <a:pt x="1520" y="2432"/>
                    <a:pt x="1505" y="2427"/>
                  </a:cubicBezTo>
                  <a:cubicBezTo>
                    <a:pt x="1518" y="2433"/>
                    <a:pt x="1531" y="2440"/>
                    <a:pt x="1545" y="2447"/>
                  </a:cubicBezTo>
                  <a:cubicBezTo>
                    <a:pt x="1545" y="2447"/>
                    <a:pt x="1545" y="2447"/>
                    <a:pt x="1545" y="2447"/>
                  </a:cubicBezTo>
                  <a:cubicBezTo>
                    <a:pt x="1545" y="2447"/>
                    <a:pt x="1545" y="2447"/>
                    <a:pt x="1545" y="2447"/>
                  </a:cubicBezTo>
                  <a:cubicBezTo>
                    <a:pt x="1656" y="2502"/>
                    <a:pt x="1782" y="2565"/>
                    <a:pt x="1916" y="2637"/>
                  </a:cubicBezTo>
                  <a:cubicBezTo>
                    <a:pt x="2166" y="2737"/>
                    <a:pt x="2367" y="2808"/>
                    <a:pt x="2367" y="2808"/>
                  </a:cubicBezTo>
                  <a:cubicBezTo>
                    <a:pt x="2367" y="2797"/>
                    <a:pt x="1234" y="2387"/>
                    <a:pt x="1284" y="1574"/>
                  </a:cubicBezTo>
                  <a:cubicBezTo>
                    <a:pt x="1335" y="783"/>
                    <a:pt x="1335" y="16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6" name="Google Shape;286;p15">
              <a:extLst>
                <a:ext uri="{FF2B5EF4-FFF2-40B4-BE49-F238E27FC236}">
                  <a16:creationId xmlns:a16="http://schemas.microsoft.com/office/drawing/2014/main" id="{E81DC48E-5D10-9E48-F093-BFCA9529F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557" y="-696891"/>
              <a:ext cx="231486" cy="99490"/>
            </a:xfrm>
            <a:custGeom>
              <a:avLst/>
              <a:gdLst>
                <a:gd name="T0" fmla="*/ 3027 w 4102"/>
                <a:gd name="T1" fmla="*/ 1 h 1763"/>
                <a:gd name="T2" fmla="*/ 2477 w 4102"/>
                <a:gd name="T3" fmla="*/ 135 h 1763"/>
                <a:gd name="T4" fmla="*/ 1575 w 4102"/>
                <a:gd name="T5" fmla="*/ 1077 h 1763"/>
                <a:gd name="T6" fmla="*/ 187 w 4102"/>
                <a:gd name="T7" fmla="*/ 1511 h 1763"/>
                <a:gd name="T8" fmla="*/ 7 w 4102"/>
                <a:gd name="T9" fmla="*/ 1507 h 1763"/>
                <a:gd name="T10" fmla="*/ 0 w 4102"/>
                <a:gd name="T11" fmla="*/ 1508 h 1763"/>
                <a:gd name="T12" fmla="*/ 950 w 4102"/>
                <a:gd name="T13" fmla="*/ 1763 h 1763"/>
                <a:gd name="T14" fmla="*/ 1063 w 4102"/>
                <a:gd name="T15" fmla="*/ 1759 h 1763"/>
                <a:gd name="T16" fmla="*/ 2637 w 4102"/>
                <a:gd name="T17" fmla="*/ 606 h 1763"/>
                <a:gd name="T18" fmla="*/ 3659 w 4102"/>
                <a:gd name="T19" fmla="*/ 274 h 1763"/>
                <a:gd name="T20" fmla="*/ 4101 w 4102"/>
                <a:gd name="T21" fmla="*/ 305 h 1763"/>
                <a:gd name="T22" fmla="*/ 3770 w 4102"/>
                <a:gd name="T23" fmla="*/ 144 h 1763"/>
                <a:gd name="T24" fmla="*/ 3027 w 4102"/>
                <a:gd name="T25" fmla="*/ 1 h 1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02" h="1763" extrusionOk="0">
                  <a:moveTo>
                    <a:pt x="3027" y="1"/>
                  </a:moveTo>
                  <a:cubicBezTo>
                    <a:pt x="2834" y="1"/>
                    <a:pt x="2642" y="37"/>
                    <a:pt x="2477" y="135"/>
                  </a:cubicBezTo>
                  <a:cubicBezTo>
                    <a:pt x="2186" y="305"/>
                    <a:pt x="2146" y="536"/>
                    <a:pt x="1575" y="1077"/>
                  </a:cubicBezTo>
                  <a:cubicBezTo>
                    <a:pt x="1155" y="1467"/>
                    <a:pt x="505" y="1511"/>
                    <a:pt x="187" y="1511"/>
                  </a:cubicBezTo>
                  <a:cubicBezTo>
                    <a:pt x="92" y="1511"/>
                    <a:pt x="27" y="1507"/>
                    <a:pt x="7" y="1507"/>
                  </a:cubicBezTo>
                  <a:cubicBezTo>
                    <a:pt x="2" y="1507"/>
                    <a:pt x="0" y="1508"/>
                    <a:pt x="0" y="1508"/>
                  </a:cubicBezTo>
                  <a:cubicBezTo>
                    <a:pt x="0" y="1508"/>
                    <a:pt x="413" y="1763"/>
                    <a:pt x="950" y="1763"/>
                  </a:cubicBezTo>
                  <a:cubicBezTo>
                    <a:pt x="987" y="1763"/>
                    <a:pt x="1025" y="1762"/>
                    <a:pt x="1063" y="1759"/>
                  </a:cubicBezTo>
                  <a:cubicBezTo>
                    <a:pt x="1715" y="1709"/>
                    <a:pt x="2256" y="1077"/>
                    <a:pt x="2637" y="606"/>
                  </a:cubicBezTo>
                  <a:cubicBezTo>
                    <a:pt x="2848" y="336"/>
                    <a:pt x="3299" y="274"/>
                    <a:pt x="3659" y="274"/>
                  </a:cubicBezTo>
                  <a:cubicBezTo>
                    <a:pt x="3848" y="274"/>
                    <a:pt x="4011" y="291"/>
                    <a:pt x="4101" y="305"/>
                  </a:cubicBezTo>
                  <a:cubicBezTo>
                    <a:pt x="3991" y="245"/>
                    <a:pt x="3881" y="195"/>
                    <a:pt x="3770" y="144"/>
                  </a:cubicBezTo>
                  <a:cubicBezTo>
                    <a:pt x="3561" y="69"/>
                    <a:pt x="3293" y="1"/>
                    <a:pt x="3027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7" name="Google Shape;287;p15">
              <a:extLst>
                <a:ext uri="{FF2B5EF4-FFF2-40B4-BE49-F238E27FC236}">
                  <a16:creationId xmlns:a16="http://schemas.microsoft.com/office/drawing/2014/main" id="{B70F9779-C94B-52A4-1429-445A3678F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167" y="-776011"/>
              <a:ext cx="159027" cy="64446"/>
            </a:xfrm>
            <a:custGeom>
              <a:avLst/>
              <a:gdLst>
                <a:gd name="T0" fmla="*/ 2125 w 2818"/>
                <a:gd name="T1" fmla="*/ 0 h 1142"/>
                <a:gd name="T2" fmla="*/ 1895 w 2818"/>
                <a:gd name="T3" fmla="*/ 43 h 1142"/>
                <a:gd name="T4" fmla="*/ 1093 w 2818"/>
                <a:gd name="T5" fmla="*/ 675 h 1142"/>
                <a:gd name="T6" fmla="*/ 516 w 2818"/>
                <a:gd name="T7" fmla="*/ 847 h 1142"/>
                <a:gd name="T8" fmla="*/ 0 w 2818"/>
                <a:gd name="T9" fmla="*/ 744 h 1142"/>
                <a:gd name="T10" fmla="*/ 0 w 2818"/>
                <a:gd name="T11" fmla="*/ 744 h 1142"/>
                <a:gd name="T12" fmla="*/ 612 w 2818"/>
                <a:gd name="T13" fmla="*/ 1136 h 1142"/>
                <a:gd name="T14" fmla="*/ 695 w 2818"/>
                <a:gd name="T15" fmla="*/ 1141 h 1142"/>
                <a:gd name="T16" fmla="*/ 1895 w 2818"/>
                <a:gd name="T17" fmla="*/ 444 h 1142"/>
                <a:gd name="T18" fmla="*/ 2398 w 2818"/>
                <a:gd name="T19" fmla="*/ 279 h 1142"/>
                <a:gd name="T20" fmla="*/ 2818 w 2818"/>
                <a:gd name="T21" fmla="*/ 334 h 1142"/>
                <a:gd name="T22" fmla="*/ 2446 w 2818"/>
                <a:gd name="T23" fmla="*/ 93 h 1142"/>
                <a:gd name="T24" fmla="*/ 2337 w 2818"/>
                <a:gd name="T25" fmla="*/ 33 h 1142"/>
                <a:gd name="T26" fmla="*/ 2276 w 2818"/>
                <a:gd name="T27" fmla="*/ 13 h 1142"/>
                <a:gd name="T28" fmla="*/ 2125 w 2818"/>
                <a:gd name="T29" fmla="*/ 0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18" h="1142" extrusionOk="0">
                  <a:moveTo>
                    <a:pt x="2125" y="0"/>
                  </a:moveTo>
                  <a:cubicBezTo>
                    <a:pt x="2046" y="0"/>
                    <a:pt x="1969" y="12"/>
                    <a:pt x="1895" y="43"/>
                  </a:cubicBezTo>
                  <a:cubicBezTo>
                    <a:pt x="1655" y="143"/>
                    <a:pt x="1575" y="323"/>
                    <a:pt x="1093" y="675"/>
                  </a:cubicBezTo>
                  <a:cubicBezTo>
                    <a:pt x="903" y="806"/>
                    <a:pt x="697" y="847"/>
                    <a:pt x="516" y="847"/>
                  </a:cubicBezTo>
                  <a:cubicBezTo>
                    <a:pt x="227" y="847"/>
                    <a:pt x="0" y="744"/>
                    <a:pt x="0" y="744"/>
                  </a:cubicBezTo>
                  <a:cubicBezTo>
                    <a:pt x="0" y="744"/>
                    <a:pt x="231" y="1085"/>
                    <a:pt x="612" y="1136"/>
                  </a:cubicBezTo>
                  <a:cubicBezTo>
                    <a:pt x="639" y="1140"/>
                    <a:pt x="667" y="1141"/>
                    <a:pt x="695" y="1141"/>
                  </a:cubicBezTo>
                  <a:cubicBezTo>
                    <a:pt x="1106" y="1141"/>
                    <a:pt x="1566" y="744"/>
                    <a:pt x="1895" y="444"/>
                  </a:cubicBezTo>
                  <a:cubicBezTo>
                    <a:pt x="2026" y="318"/>
                    <a:pt x="2214" y="279"/>
                    <a:pt x="2398" y="279"/>
                  </a:cubicBezTo>
                  <a:cubicBezTo>
                    <a:pt x="2552" y="279"/>
                    <a:pt x="2703" y="306"/>
                    <a:pt x="2818" y="334"/>
                  </a:cubicBezTo>
                  <a:cubicBezTo>
                    <a:pt x="2657" y="253"/>
                    <a:pt x="2517" y="173"/>
                    <a:pt x="2446" y="93"/>
                  </a:cubicBezTo>
                  <a:cubicBezTo>
                    <a:pt x="2397" y="73"/>
                    <a:pt x="2366" y="53"/>
                    <a:pt x="2337" y="33"/>
                  </a:cubicBezTo>
                  <a:cubicBezTo>
                    <a:pt x="2316" y="22"/>
                    <a:pt x="2296" y="22"/>
                    <a:pt x="2276" y="13"/>
                  </a:cubicBezTo>
                  <a:cubicBezTo>
                    <a:pt x="2226" y="5"/>
                    <a:pt x="2175" y="0"/>
                    <a:pt x="2125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8" name="Google Shape;288;p15">
              <a:extLst>
                <a:ext uri="{FF2B5EF4-FFF2-40B4-BE49-F238E27FC236}">
                  <a16:creationId xmlns:a16="http://schemas.microsoft.com/office/drawing/2014/main" id="{92AD917C-FB85-B4F8-9A4E-2BD02924C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855" y="-719408"/>
              <a:ext cx="216814" cy="77369"/>
            </a:xfrm>
            <a:custGeom>
              <a:avLst/>
              <a:gdLst>
                <a:gd name="T0" fmla="*/ 3053 w 3842"/>
                <a:gd name="T1" fmla="*/ 1 h 1371"/>
                <a:gd name="T2" fmla="*/ 2628 w 3842"/>
                <a:gd name="T3" fmla="*/ 73 h 1371"/>
                <a:gd name="T4" fmla="*/ 1445 w 3842"/>
                <a:gd name="T5" fmla="*/ 935 h 1371"/>
                <a:gd name="T6" fmla="*/ 773 w 3842"/>
                <a:gd name="T7" fmla="*/ 1094 h 1371"/>
                <a:gd name="T8" fmla="*/ 1 w 3842"/>
                <a:gd name="T9" fmla="*/ 965 h 1371"/>
                <a:gd name="T10" fmla="*/ 1 w 3842"/>
                <a:gd name="T11" fmla="*/ 965 h 1371"/>
                <a:gd name="T12" fmla="*/ 1106 w 3842"/>
                <a:gd name="T13" fmla="*/ 1370 h 1371"/>
                <a:gd name="T14" fmla="*/ 2307 w 3842"/>
                <a:gd name="T15" fmla="*/ 704 h 1371"/>
                <a:gd name="T16" fmla="*/ 3841 w 3842"/>
                <a:gd name="T17" fmla="*/ 153 h 1371"/>
                <a:gd name="T18" fmla="*/ 3781 w 3842"/>
                <a:gd name="T19" fmla="*/ 122 h 1371"/>
                <a:gd name="T20" fmla="*/ 3053 w 3842"/>
                <a:gd name="T21" fmla="*/ 1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2" h="1371" extrusionOk="0">
                  <a:moveTo>
                    <a:pt x="3053" y="1"/>
                  </a:moveTo>
                  <a:cubicBezTo>
                    <a:pt x="2907" y="1"/>
                    <a:pt x="2759" y="20"/>
                    <a:pt x="2628" y="73"/>
                  </a:cubicBezTo>
                  <a:cubicBezTo>
                    <a:pt x="2126" y="283"/>
                    <a:pt x="2017" y="584"/>
                    <a:pt x="1445" y="935"/>
                  </a:cubicBezTo>
                  <a:cubicBezTo>
                    <a:pt x="1239" y="1055"/>
                    <a:pt x="998" y="1094"/>
                    <a:pt x="773" y="1094"/>
                  </a:cubicBezTo>
                  <a:cubicBezTo>
                    <a:pt x="361" y="1094"/>
                    <a:pt x="1" y="965"/>
                    <a:pt x="1" y="965"/>
                  </a:cubicBezTo>
                  <a:cubicBezTo>
                    <a:pt x="448" y="1255"/>
                    <a:pt x="804" y="1370"/>
                    <a:pt x="1106" y="1370"/>
                  </a:cubicBezTo>
                  <a:cubicBezTo>
                    <a:pt x="1598" y="1370"/>
                    <a:pt x="1947" y="1064"/>
                    <a:pt x="2307" y="704"/>
                  </a:cubicBezTo>
                  <a:cubicBezTo>
                    <a:pt x="2848" y="173"/>
                    <a:pt x="3691" y="153"/>
                    <a:pt x="3841" y="153"/>
                  </a:cubicBezTo>
                  <a:lnTo>
                    <a:pt x="3781" y="122"/>
                  </a:lnTo>
                  <a:cubicBezTo>
                    <a:pt x="3646" y="82"/>
                    <a:pt x="3353" y="1"/>
                    <a:pt x="3053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" name="Google Shape;289;p15">
              <a:extLst>
                <a:ext uri="{FF2B5EF4-FFF2-40B4-BE49-F238E27FC236}">
                  <a16:creationId xmlns:a16="http://schemas.microsoft.com/office/drawing/2014/main" id="{0618456B-3BC1-D658-194B-EED22ED51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022" y="-877478"/>
              <a:ext cx="86850" cy="103892"/>
            </a:xfrm>
            <a:custGeom>
              <a:avLst/>
              <a:gdLst>
                <a:gd name="T0" fmla="*/ 205 w 1539"/>
                <a:gd name="T1" fmla="*/ 1 h 1841"/>
                <a:gd name="T2" fmla="*/ 5 w 1539"/>
                <a:gd name="T3" fmla="*/ 16 h 1841"/>
                <a:gd name="T4" fmla="*/ 716 w 1539"/>
                <a:gd name="T5" fmla="*/ 1239 h 1841"/>
                <a:gd name="T6" fmla="*/ 1097 w 1539"/>
                <a:gd name="T7" fmla="*/ 1650 h 1841"/>
                <a:gd name="T8" fmla="*/ 1288 w 1539"/>
                <a:gd name="T9" fmla="*/ 1711 h 1841"/>
                <a:gd name="T10" fmla="*/ 1177 w 1539"/>
                <a:gd name="T11" fmla="*/ 1700 h 1841"/>
                <a:gd name="T12" fmla="*/ 1197 w 1539"/>
                <a:gd name="T13" fmla="*/ 1711 h 1841"/>
                <a:gd name="T14" fmla="*/ 1318 w 1539"/>
                <a:gd name="T15" fmla="*/ 1751 h 1841"/>
                <a:gd name="T16" fmla="*/ 1438 w 1539"/>
                <a:gd name="T17" fmla="*/ 1791 h 1841"/>
                <a:gd name="T18" fmla="*/ 1518 w 1539"/>
                <a:gd name="T19" fmla="*/ 1831 h 1841"/>
                <a:gd name="T20" fmla="*/ 1531 w 1539"/>
                <a:gd name="T21" fmla="*/ 1832 h 1841"/>
                <a:gd name="T22" fmla="*/ 1531 w 1539"/>
                <a:gd name="T23" fmla="*/ 1832 h 1841"/>
                <a:gd name="T24" fmla="*/ 1448 w 1539"/>
                <a:gd name="T25" fmla="*/ 1700 h 1841"/>
                <a:gd name="T26" fmla="*/ 1157 w 1539"/>
                <a:gd name="T27" fmla="*/ 1390 h 1841"/>
                <a:gd name="T28" fmla="*/ 867 w 1539"/>
                <a:gd name="T29" fmla="*/ 337 h 1841"/>
                <a:gd name="T30" fmla="*/ 205 w 1539"/>
                <a:gd name="T31" fmla="*/ 1 h 1841"/>
                <a:gd name="T32" fmla="*/ 1531 w 1539"/>
                <a:gd name="T33" fmla="*/ 1832 h 1841"/>
                <a:gd name="T34" fmla="*/ 1538 w 1539"/>
                <a:gd name="T35" fmla="*/ 1841 h 1841"/>
                <a:gd name="T36" fmla="*/ 1531 w 1539"/>
                <a:gd name="T37" fmla="*/ 1832 h 1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39" h="1841" extrusionOk="0">
                  <a:moveTo>
                    <a:pt x="205" y="1"/>
                  </a:moveTo>
                  <a:cubicBezTo>
                    <a:pt x="86" y="1"/>
                    <a:pt x="1" y="16"/>
                    <a:pt x="5" y="16"/>
                  </a:cubicBezTo>
                  <a:cubicBezTo>
                    <a:pt x="807" y="327"/>
                    <a:pt x="435" y="648"/>
                    <a:pt x="716" y="1239"/>
                  </a:cubicBezTo>
                  <a:cubicBezTo>
                    <a:pt x="807" y="1430"/>
                    <a:pt x="947" y="1560"/>
                    <a:pt x="1097" y="1650"/>
                  </a:cubicBezTo>
                  <a:cubicBezTo>
                    <a:pt x="1217" y="1691"/>
                    <a:pt x="1288" y="1711"/>
                    <a:pt x="1288" y="1711"/>
                  </a:cubicBezTo>
                  <a:cubicBezTo>
                    <a:pt x="1248" y="1711"/>
                    <a:pt x="1217" y="1700"/>
                    <a:pt x="1177" y="1700"/>
                  </a:cubicBezTo>
                  <a:cubicBezTo>
                    <a:pt x="1188" y="1700"/>
                    <a:pt x="1197" y="1711"/>
                    <a:pt x="1197" y="1711"/>
                  </a:cubicBezTo>
                  <a:cubicBezTo>
                    <a:pt x="1237" y="1720"/>
                    <a:pt x="1288" y="1731"/>
                    <a:pt x="1318" y="1751"/>
                  </a:cubicBezTo>
                  <a:cubicBezTo>
                    <a:pt x="1368" y="1760"/>
                    <a:pt x="1408" y="1780"/>
                    <a:pt x="1438" y="1791"/>
                  </a:cubicBezTo>
                  <a:cubicBezTo>
                    <a:pt x="1468" y="1811"/>
                    <a:pt x="1498" y="1820"/>
                    <a:pt x="1518" y="1831"/>
                  </a:cubicBezTo>
                  <a:cubicBezTo>
                    <a:pt x="1523" y="1831"/>
                    <a:pt x="1528" y="1831"/>
                    <a:pt x="1531" y="1832"/>
                  </a:cubicBezTo>
                  <a:cubicBezTo>
                    <a:pt x="1495" y="1785"/>
                    <a:pt x="1467" y="1738"/>
                    <a:pt x="1448" y="1700"/>
                  </a:cubicBezTo>
                  <a:cubicBezTo>
                    <a:pt x="1348" y="1620"/>
                    <a:pt x="1248" y="1520"/>
                    <a:pt x="1157" y="1390"/>
                  </a:cubicBezTo>
                  <a:cubicBezTo>
                    <a:pt x="867" y="938"/>
                    <a:pt x="1037" y="778"/>
                    <a:pt x="867" y="337"/>
                  </a:cubicBezTo>
                  <a:cubicBezTo>
                    <a:pt x="756" y="51"/>
                    <a:pt x="423" y="1"/>
                    <a:pt x="205" y="1"/>
                  </a:cubicBezTo>
                  <a:close/>
                  <a:moveTo>
                    <a:pt x="1531" y="1832"/>
                  </a:moveTo>
                  <a:cubicBezTo>
                    <a:pt x="1534" y="1835"/>
                    <a:pt x="1536" y="1838"/>
                    <a:pt x="1538" y="1841"/>
                  </a:cubicBezTo>
                  <a:cubicBezTo>
                    <a:pt x="1538" y="1835"/>
                    <a:pt x="1536" y="1833"/>
                    <a:pt x="1531" y="183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" name="Google Shape;290;p15">
              <a:extLst>
                <a:ext uri="{FF2B5EF4-FFF2-40B4-BE49-F238E27FC236}">
                  <a16:creationId xmlns:a16="http://schemas.microsoft.com/office/drawing/2014/main" id="{262EAE2C-D413-711F-8008-1DD92E1A4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695" y="-801349"/>
              <a:ext cx="141476" cy="50733"/>
            </a:xfrm>
            <a:custGeom>
              <a:avLst/>
              <a:gdLst>
                <a:gd name="T0" fmla="*/ 0 w 2507"/>
                <a:gd name="T1" fmla="*/ 1 h 899"/>
                <a:gd name="T2" fmla="*/ 0 w 2507"/>
                <a:gd name="T3" fmla="*/ 1 h 899"/>
                <a:gd name="T4" fmla="*/ 876 w 2507"/>
                <a:gd name="T5" fmla="*/ 899 h 899"/>
                <a:gd name="T6" fmla="*/ 1524 w 2507"/>
                <a:gd name="T7" fmla="*/ 682 h 899"/>
                <a:gd name="T8" fmla="*/ 2285 w 2507"/>
                <a:gd name="T9" fmla="*/ 436 h 899"/>
                <a:gd name="T10" fmla="*/ 2497 w 2507"/>
                <a:gd name="T11" fmla="*/ 462 h 899"/>
                <a:gd name="T12" fmla="*/ 2507 w 2507"/>
                <a:gd name="T13" fmla="*/ 462 h 899"/>
                <a:gd name="T14" fmla="*/ 2266 w 2507"/>
                <a:gd name="T15" fmla="*/ 362 h 899"/>
                <a:gd name="T16" fmla="*/ 2016 w 2507"/>
                <a:gd name="T17" fmla="*/ 338 h 899"/>
                <a:gd name="T18" fmla="*/ 1063 w 2507"/>
                <a:gd name="T19" fmla="*/ 502 h 899"/>
                <a:gd name="T20" fmla="*/ 945 w 2507"/>
                <a:gd name="T21" fmla="*/ 515 h 899"/>
                <a:gd name="T22" fmla="*/ 0 w 2507"/>
                <a:gd name="T23" fmla="*/ 1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07" h="899" extrusionOk="0">
                  <a:moveTo>
                    <a:pt x="0" y="1"/>
                  </a:moveTo>
                  <a:lnTo>
                    <a:pt x="0" y="1"/>
                  </a:lnTo>
                  <a:cubicBezTo>
                    <a:pt x="222" y="699"/>
                    <a:pt x="557" y="899"/>
                    <a:pt x="876" y="899"/>
                  </a:cubicBezTo>
                  <a:cubicBezTo>
                    <a:pt x="1120" y="899"/>
                    <a:pt x="1355" y="782"/>
                    <a:pt x="1524" y="682"/>
                  </a:cubicBezTo>
                  <a:cubicBezTo>
                    <a:pt x="1847" y="493"/>
                    <a:pt x="2096" y="436"/>
                    <a:pt x="2285" y="436"/>
                  </a:cubicBezTo>
                  <a:cubicBezTo>
                    <a:pt x="2366" y="436"/>
                    <a:pt x="2437" y="447"/>
                    <a:pt x="2497" y="462"/>
                  </a:cubicBezTo>
                  <a:lnTo>
                    <a:pt x="2507" y="462"/>
                  </a:lnTo>
                  <a:cubicBezTo>
                    <a:pt x="2437" y="442"/>
                    <a:pt x="2357" y="411"/>
                    <a:pt x="2266" y="362"/>
                  </a:cubicBezTo>
                  <a:cubicBezTo>
                    <a:pt x="2187" y="345"/>
                    <a:pt x="2104" y="338"/>
                    <a:pt x="2016" y="338"/>
                  </a:cubicBezTo>
                  <a:cubicBezTo>
                    <a:pt x="1726" y="338"/>
                    <a:pt x="1395" y="417"/>
                    <a:pt x="1063" y="502"/>
                  </a:cubicBezTo>
                  <a:cubicBezTo>
                    <a:pt x="1024" y="511"/>
                    <a:pt x="985" y="515"/>
                    <a:pt x="945" y="515"/>
                  </a:cubicBezTo>
                  <a:cubicBezTo>
                    <a:pt x="499" y="515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1" name="Google Shape;291;p15">
              <a:extLst>
                <a:ext uri="{FF2B5EF4-FFF2-40B4-BE49-F238E27FC236}">
                  <a16:creationId xmlns:a16="http://schemas.microsoft.com/office/drawing/2014/main" id="{EA3C8E2B-DC21-D72A-84E0-042F654F9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381" y="-773641"/>
              <a:ext cx="6828" cy="5192"/>
            </a:xfrm>
            <a:custGeom>
              <a:avLst/>
              <a:gdLst>
                <a:gd name="T0" fmla="*/ 1 w 121"/>
                <a:gd name="T1" fmla="*/ 1 h 92"/>
                <a:gd name="T2" fmla="*/ 1 w 121"/>
                <a:gd name="T3" fmla="*/ 1 h 92"/>
                <a:gd name="T4" fmla="*/ 21 w 121"/>
                <a:gd name="T5" fmla="*/ 31 h 92"/>
                <a:gd name="T6" fmla="*/ 111 w 121"/>
                <a:gd name="T7" fmla="*/ 91 h 92"/>
                <a:gd name="T8" fmla="*/ 1 w 121"/>
                <a:gd name="T9" fmla="*/ 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92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11"/>
                    <a:pt x="10" y="21"/>
                    <a:pt x="21" y="31"/>
                  </a:cubicBezTo>
                  <a:cubicBezTo>
                    <a:pt x="70" y="51"/>
                    <a:pt x="101" y="81"/>
                    <a:pt x="111" y="91"/>
                  </a:cubicBezTo>
                  <a:cubicBezTo>
                    <a:pt x="111" y="81"/>
                    <a:pt x="121" y="6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88" name="Google Shape;292;p15">
              <a:extLst>
                <a:ext uri="{FF2B5EF4-FFF2-40B4-BE49-F238E27FC236}">
                  <a16:creationId xmlns:a16="http://schemas.microsoft.com/office/drawing/2014/main" id="{D2A7D71A-FCB0-8634-204C-3AC446070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867" y="-774769"/>
              <a:ext cx="4571" cy="1185"/>
            </a:xfrm>
            <a:custGeom>
              <a:avLst/>
              <a:gdLst>
                <a:gd name="T0" fmla="*/ 0 w 81"/>
                <a:gd name="T1" fmla="*/ 0 h 21"/>
                <a:gd name="T2" fmla="*/ 7 w 81"/>
                <a:gd name="T3" fmla="*/ 1 h 21"/>
                <a:gd name="T4" fmla="*/ 7 w 81"/>
                <a:gd name="T5" fmla="*/ 1 h 21"/>
                <a:gd name="T6" fmla="*/ 0 w 81"/>
                <a:gd name="T7" fmla="*/ 0 h 21"/>
                <a:gd name="T8" fmla="*/ 7 w 81"/>
                <a:gd name="T9" fmla="*/ 1 h 21"/>
                <a:gd name="T10" fmla="*/ 10 w 81"/>
                <a:gd name="T11" fmla="*/ 11 h 21"/>
                <a:gd name="T12" fmla="*/ 81 w 81"/>
                <a:gd name="T13" fmla="*/ 21 h 21"/>
                <a:gd name="T14" fmla="*/ 50 w 81"/>
                <a:gd name="T15" fmla="*/ 11 h 21"/>
                <a:gd name="T16" fmla="*/ 7 w 81"/>
                <a:gd name="T17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" h="21" extrusionOk="0">
                  <a:moveTo>
                    <a:pt x="0" y="0"/>
                  </a:moveTo>
                  <a:cubicBezTo>
                    <a:pt x="3" y="0"/>
                    <a:pt x="5" y="1"/>
                    <a:pt x="7" y="1"/>
                  </a:cubicBezTo>
                  <a:cubicBezTo>
                    <a:pt x="6" y="0"/>
                    <a:pt x="4" y="0"/>
                    <a:pt x="0" y="0"/>
                  </a:cubicBezTo>
                  <a:close/>
                  <a:moveTo>
                    <a:pt x="7" y="1"/>
                  </a:moveTo>
                  <a:cubicBezTo>
                    <a:pt x="10" y="2"/>
                    <a:pt x="10" y="4"/>
                    <a:pt x="10" y="11"/>
                  </a:cubicBezTo>
                  <a:cubicBezTo>
                    <a:pt x="41" y="11"/>
                    <a:pt x="61" y="21"/>
                    <a:pt x="81" y="21"/>
                  </a:cubicBezTo>
                  <a:cubicBezTo>
                    <a:pt x="70" y="21"/>
                    <a:pt x="61" y="11"/>
                    <a:pt x="50" y="11"/>
                  </a:cubicBezTo>
                  <a:cubicBezTo>
                    <a:pt x="42" y="11"/>
                    <a:pt x="25" y="3"/>
                    <a:pt x="7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89" name="Google Shape;293;p15">
              <a:extLst>
                <a:ext uri="{FF2B5EF4-FFF2-40B4-BE49-F238E27FC236}">
                  <a16:creationId xmlns:a16="http://schemas.microsoft.com/office/drawing/2014/main" id="{7ABAF5D9-4418-23E0-3274-369F076A1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709" y="-864668"/>
              <a:ext cx="143790" cy="83182"/>
            </a:xfrm>
            <a:custGeom>
              <a:avLst/>
              <a:gdLst>
                <a:gd name="T0" fmla="*/ 719 w 2548"/>
                <a:gd name="T1" fmla="*/ 0 h 1474"/>
                <a:gd name="T2" fmla="*/ 1 w 2548"/>
                <a:gd name="T3" fmla="*/ 190 h 1474"/>
                <a:gd name="T4" fmla="*/ 181 w 2548"/>
                <a:gd name="T5" fmla="*/ 175 h 1474"/>
                <a:gd name="T6" fmla="*/ 994 w 2548"/>
                <a:gd name="T7" fmla="*/ 571 h 1474"/>
                <a:gd name="T8" fmla="*/ 2547 w 2548"/>
                <a:gd name="T9" fmla="*/ 1473 h 1474"/>
                <a:gd name="T10" fmla="*/ 2467 w 2548"/>
                <a:gd name="T11" fmla="*/ 1423 h 1474"/>
                <a:gd name="T12" fmla="*/ 1424 w 2548"/>
                <a:gd name="T13" fmla="*/ 471 h 1474"/>
                <a:gd name="T14" fmla="*/ 719 w 2548"/>
                <a:gd name="T15" fmla="*/ 0 h 1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48" h="1474" extrusionOk="0">
                  <a:moveTo>
                    <a:pt x="719" y="0"/>
                  </a:moveTo>
                  <a:cubicBezTo>
                    <a:pt x="354" y="0"/>
                    <a:pt x="1" y="178"/>
                    <a:pt x="1" y="190"/>
                  </a:cubicBezTo>
                  <a:cubicBezTo>
                    <a:pt x="1" y="187"/>
                    <a:pt x="74" y="175"/>
                    <a:pt x="181" y="175"/>
                  </a:cubicBezTo>
                  <a:cubicBezTo>
                    <a:pt x="419" y="175"/>
                    <a:pt x="828" y="233"/>
                    <a:pt x="994" y="571"/>
                  </a:cubicBezTo>
                  <a:cubicBezTo>
                    <a:pt x="1244" y="1072"/>
                    <a:pt x="954" y="1303"/>
                    <a:pt x="2547" y="1473"/>
                  </a:cubicBezTo>
                  <a:cubicBezTo>
                    <a:pt x="2518" y="1464"/>
                    <a:pt x="2498" y="1443"/>
                    <a:pt x="2467" y="1423"/>
                  </a:cubicBezTo>
                  <a:cubicBezTo>
                    <a:pt x="2177" y="1323"/>
                    <a:pt x="1645" y="1063"/>
                    <a:pt x="1424" y="471"/>
                  </a:cubicBezTo>
                  <a:cubicBezTo>
                    <a:pt x="1285" y="105"/>
                    <a:pt x="999" y="0"/>
                    <a:pt x="719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grpSp>
        <p:nvGrpSpPr>
          <p:cNvPr id="290" name="Google Shape;294;p15">
            <a:extLst>
              <a:ext uri="{FF2B5EF4-FFF2-40B4-BE49-F238E27FC236}">
                <a16:creationId xmlns:a16="http://schemas.microsoft.com/office/drawing/2014/main" id="{38DC41A1-53F7-957C-CE5E-78A992BE60F7}"/>
              </a:ext>
            </a:extLst>
          </p:cNvPr>
          <p:cNvGrpSpPr>
            <a:grpSpLocks/>
          </p:cNvGrpSpPr>
          <p:nvPr/>
        </p:nvGrpSpPr>
        <p:grpSpPr bwMode="auto">
          <a:xfrm rot="20053263" flipH="1">
            <a:off x="10983913" y="5114925"/>
            <a:ext cx="1793875" cy="1420813"/>
            <a:chOff x="2607709" y="-902648"/>
            <a:chExt cx="766139" cy="606602"/>
          </a:xfrm>
        </p:grpSpPr>
        <p:sp>
          <p:nvSpPr>
            <p:cNvPr id="291" name="Google Shape;295;p15">
              <a:extLst>
                <a:ext uri="{FF2B5EF4-FFF2-40B4-BE49-F238E27FC236}">
                  <a16:creationId xmlns:a16="http://schemas.microsoft.com/office/drawing/2014/main" id="{A7CD2248-BD29-CE17-8A2D-097508CBD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30" y="-383798"/>
              <a:ext cx="330469" cy="87753"/>
            </a:xfrm>
            <a:custGeom>
              <a:avLst/>
              <a:gdLst>
                <a:gd name="T0" fmla="*/ 0 w 5856"/>
                <a:gd name="T1" fmla="*/ 1 h 1555"/>
                <a:gd name="T2" fmla="*/ 2056 w 5856"/>
                <a:gd name="T3" fmla="*/ 1204 h 1555"/>
                <a:gd name="T4" fmla="*/ 2231 w 5856"/>
                <a:gd name="T5" fmla="*/ 1209 h 1555"/>
                <a:gd name="T6" fmla="*/ 4099 w 5856"/>
                <a:gd name="T7" fmla="*/ 708 h 1555"/>
                <a:gd name="T8" fmla="*/ 4442 w 5856"/>
                <a:gd name="T9" fmla="*/ 743 h 1555"/>
                <a:gd name="T10" fmla="*/ 5856 w 5856"/>
                <a:gd name="T11" fmla="*/ 1555 h 1555"/>
                <a:gd name="T12" fmla="*/ 5856 w 5856"/>
                <a:gd name="T13" fmla="*/ 1555 h 1555"/>
                <a:gd name="T14" fmla="*/ 3991 w 5856"/>
                <a:gd name="T15" fmla="*/ 161 h 1555"/>
                <a:gd name="T16" fmla="*/ 3782 w 5856"/>
                <a:gd name="T17" fmla="*/ 145 h 1555"/>
                <a:gd name="T18" fmla="*/ 1807 w 5856"/>
                <a:gd name="T19" fmla="*/ 639 h 1555"/>
                <a:gd name="T20" fmla="*/ 1645 w 5856"/>
                <a:gd name="T21" fmla="*/ 632 h 1555"/>
                <a:gd name="T22" fmla="*/ 0 w 5856"/>
                <a:gd name="T23" fmla="*/ 1 h 1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56" h="1555" extrusionOk="0">
                  <a:moveTo>
                    <a:pt x="0" y="1"/>
                  </a:moveTo>
                  <a:cubicBezTo>
                    <a:pt x="0" y="11"/>
                    <a:pt x="713" y="1184"/>
                    <a:pt x="2056" y="1204"/>
                  </a:cubicBezTo>
                  <a:cubicBezTo>
                    <a:pt x="2117" y="1207"/>
                    <a:pt x="2176" y="1209"/>
                    <a:pt x="2231" y="1209"/>
                  </a:cubicBezTo>
                  <a:cubicBezTo>
                    <a:pt x="3243" y="1209"/>
                    <a:pt x="3401" y="708"/>
                    <a:pt x="4099" y="708"/>
                  </a:cubicBezTo>
                  <a:cubicBezTo>
                    <a:pt x="4200" y="708"/>
                    <a:pt x="4314" y="719"/>
                    <a:pt x="4442" y="743"/>
                  </a:cubicBezTo>
                  <a:cubicBezTo>
                    <a:pt x="5318" y="931"/>
                    <a:pt x="5847" y="1555"/>
                    <a:pt x="5856" y="1555"/>
                  </a:cubicBezTo>
                  <a:cubicBezTo>
                    <a:pt x="5856" y="1555"/>
                    <a:pt x="5856" y="1555"/>
                    <a:pt x="5856" y="1555"/>
                  </a:cubicBezTo>
                  <a:cubicBezTo>
                    <a:pt x="5856" y="1555"/>
                    <a:pt x="4813" y="271"/>
                    <a:pt x="3991" y="161"/>
                  </a:cubicBezTo>
                  <a:cubicBezTo>
                    <a:pt x="3919" y="150"/>
                    <a:pt x="3850" y="145"/>
                    <a:pt x="3782" y="145"/>
                  </a:cubicBezTo>
                  <a:cubicBezTo>
                    <a:pt x="3123" y="145"/>
                    <a:pt x="2616" y="639"/>
                    <a:pt x="1807" y="639"/>
                  </a:cubicBezTo>
                  <a:cubicBezTo>
                    <a:pt x="1754" y="639"/>
                    <a:pt x="1700" y="637"/>
                    <a:pt x="1645" y="632"/>
                  </a:cubicBezTo>
                  <a:cubicBezTo>
                    <a:pt x="653" y="572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2" name="Google Shape;296;p15">
              <a:extLst>
                <a:ext uri="{FF2B5EF4-FFF2-40B4-BE49-F238E27FC236}">
                  <a16:creationId xmlns:a16="http://schemas.microsoft.com/office/drawing/2014/main" id="{6FE87200-CC9B-E71E-3779-C599E962C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621" y="-453832"/>
              <a:ext cx="325333" cy="96669"/>
            </a:xfrm>
            <a:custGeom>
              <a:avLst/>
              <a:gdLst>
                <a:gd name="T0" fmla="*/ 3020 w 5765"/>
                <a:gd name="T1" fmla="*/ 0 h 1713"/>
                <a:gd name="T2" fmla="*/ 1454 w 5765"/>
                <a:gd name="T3" fmla="*/ 640 h 1713"/>
                <a:gd name="T4" fmla="*/ 1041 w 5765"/>
                <a:gd name="T5" fmla="*/ 706 h 1713"/>
                <a:gd name="T6" fmla="*/ 1 w 5765"/>
                <a:gd name="T7" fmla="*/ 429 h 1713"/>
                <a:gd name="T8" fmla="*/ 0 w 5765"/>
                <a:gd name="T9" fmla="*/ 429 h 1713"/>
                <a:gd name="T10" fmla="*/ 1724 w 5765"/>
                <a:gd name="T11" fmla="*/ 1211 h 1713"/>
                <a:gd name="T12" fmla="*/ 3359 w 5765"/>
                <a:gd name="T13" fmla="*/ 610 h 1713"/>
                <a:gd name="T14" fmla="*/ 3678 w 5765"/>
                <a:gd name="T15" fmla="*/ 560 h 1713"/>
                <a:gd name="T16" fmla="*/ 5765 w 5765"/>
                <a:gd name="T17" fmla="*/ 1713 h 1713"/>
                <a:gd name="T18" fmla="*/ 3610 w 5765"/>
                <a:gd name="T19" fmla="*/ 109 h 1713"/>
                <a:gd name="T20" fmla="*/ 3020 w 5765"/>
                <a:gd name="T21" fmla="*/ 0 h 1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65" h="1713" extrusionOk="0">
                  <a:moveTo>
                    <a:pt x="3020" y="0"/>
                  </a:moveTo>
                  <a:cubicBezTo>
                    <a:pt x="2352" y="0"/>
                    <a:pt x="1978" y="465"/>
                    <a:pt x="1454" y="640"/>
                  </a:cubicBezTo>
                  <a:cubicBezTo>
                    <a:pt x="1319" y="687"/>
                    <a:pt x="1178" y="706"/>
                    <a:pt x="1041" y="706"/>
                  </a:cubicBezTo>
                  <a:cubicBezTo>
                    <a:pt x="509" y="706"/>
                    <a:pt x="14" y="429"/>
                    <a:pt x="1" y="429"/>
                  </a:cubicBezTo>
                  <a:cubicBezTo>
                    <a:pt x="0" y="429"/>
                    <a:pt x="0" y="429"/>
                    <a:pt x="0" y="429"/>
                  </a:cubicBezTo>
                  <a:cubicBezTo>
                    <a:pt x="753" y="1018"/>
                    <a:pt x="1287" y="1211"/>
                    <a:pt x="1724" y="1211"/>
                  </a:cubicBezTo>
                  <a:cubicBezTo>
                    <a:pt x="2353" y="1211"/>
                    <a:pt x="2779" y="811"/>
                    <a:pt x="3359" y="610"/>
                  </a:cubicBezTo>
                  <a:cubicBezTo>
                    <a:pt x="3461" y="576"/>
                    <a:pt x="3569" y="560"/>
                    <a:pt x="3678" y="560"/>
                  </a:cubicBezTo>
                  <a:cubicBezTo>
                    <a:pt x="4565" y="560"/>
                    <a:pt x="5614" y="1561"/>
                    <a:pt x="5765" y="1713"/>
                  </a:cubicBezTo>
                  <a:cubicBezTo>
                    <a:pt x="5615" y="1552"/>
                    <a:pt x="4592" y="449"/>
                    <a:pt x="3610" y="109"/>
                  </a:cubicBezTo>
                  <a:cubicBezTo>
                    <a:pt x="3388" y="32"/>
                    <a:pt x="3194" y="0"/>
                    <a:pt x="302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3" name="Google Shape;297;p15">
              <a:extLst>
                <a:ext uri="{FF2B5EF4-FFF2-40B4-BE49-F238E27FC236}">
                  <a16:creationId xmlns:a16="http://schemas.microsoft.com/office/drawing/2014/main" id="{B97F90A3-D825-5CE8-DDE3-1F0C424CB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774" y="-521947"/>
              <a:ext cx="332782" cy="74829"/>
            </a:xfrm>
            <a:custGeom>
              <a:avLst/>
              <a:gdLst>
                <a:gd name="T0" fmla="*/ 3646 w 5897"/>
                <a:gd name="T1" fmla="*/ 1 h 1326"/>
                <a:gd name="T2" fmla="*/ 3580 w 5897"/>
                <a:gd name="T3" fmla="*/ 3 h 1326"/>
                <a:gd name="T4" fmla="*/ 1735 w 5897"/>
                <a:gd name="T5" fmla="*/ 820 h 1326"/>
                <a:gd name="T6" fmla="*/ 1635 w 5897"/>
                <a:gd name="T7" fmla="*/ 814 h 1326"/>
                <a:gd name="T8" fmla="*/ 1 w 5897"/>
                <a:gd name="T9" fmla="*/ 263 h 1326"/>
                <a:gd name="T10" fmla="*/ 1 w 5897"/>
                <a:gd name="T11" fmla="*/ 263 h 1326"/>
                <a:gd name="T12" fmla="*/ 1952 w 5897"/>
                <a:gd name="T13" fmla="*/ 1233 h 1326"/>
                <a:gd name="T14" fmla="*/ 2096 w 5897"/>
                <a:gd name="T15" fmla="*/ 1226 h 1326"/>
                <a:gd name="T16" fmla="*/ 4158 w 5897"/>
                <a:gd name="T17" fmla="*/ 613 h 1326"/>
                <a:gd name="T18" fmla="*/ 4212 w 5897"/>
                <a:gd name="T19" fmla="*/ 614 h 1326"/>
                <a:gd name="T20" fmla="*/ 5896 w 5897"/>
                <a:gd name="T21" fmla="*/ 1326 h 1326"/>
                <a:gd name="T22" fmla="*/ 5836 w 5897"/>
                <a:gd name="T23" fmla="*/ 1255 h 1326"/>
                <a:gd name="T24" fmla="*/ 3646 w 5897"/>
                <a:gd name="T25" fmla="*/ 1 h 1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97" h="1326" extrusionOk="0">
                  <a:moveTo>
                    <a:pt x="3646" y="1"/>
                  </a:moveTo>
                  <a:cubicBezTo>
                    <a:pt x="3624" y="1"/>
                    <a:pt x="3602" y="1"/>
                    <a:pt x="3580" y="3"/>
                  </a:cubicBezTo>
                  <a:cubicBezTo>
                    <a:pt x="2595" y="60"/>
                    <a:pt x="2404" y="820"/>
                    <a:pt x="1735" y="820"/>
                  </a:cubicBezTo>
                  <a:cubicBezTo>
                    <a:pt x="1702" y="820"/>
                    <a:pt x="1669" y="818"/>
                    <a:pt x="1635" y="814"/>
                  </a:cubicBezTo>
                  <a:cubicBezTo>
                    <a:pt x="632" y="744"/>
                    <a:pt x="61" y="303"/>
                    <a:pt x="1" y="263"/>
                  </a:cubicBezTo>
                  <a:cubicBezTo>
                    <a:pt x="77" y="330"/>
                    <a:pt x="998" y="1233"/>
                    <a:pt x="1952" y="1233"/>
                  </a:cubicBezTo>
                  <a:cubicBezTo>
                    <a:pt x="2000" y="1233"/>
                    <a:pt x="2048" y="1231"/>
                    <a:pt x="2096" y="1226"/>
                  </a:cubicBezTo>
                  <a:cubicBezTo>
                    <a:pt x="3081" y="1118"/>
                    <a:pt x="3516" y="613"/>
                    <a:pt x="4158" y="613"/>
                  </a:cubicBezTo>
                  <a:cubicBezTo>
                    <a:pt x="4175" y="613"/>
                    <a:pt x="4193" y="613"/>
                    <a:pt x="4212" y="614"/>
                  </a:cubicBezTo>
                  <a:cubicBezTo>
                    <a:pt x="4823" y="634"/>
                    <a:pt x="5716" y="1206"/>
                    <a:pt x="5896" y="1326"/>
                  </a:cubicBezTo>
                  <a:cubicBezTo>
                    <a:pt x="5876" y="1306"/>
                    <a:pt x="5856" y="1275"/>
                    <a:pt x="5836" y="1255"/>
                  </a:cubicBezTo>
                  <a:cubicBezTo>
                    <a:pt x="5523" y="933"/>
                    <a:pt x="4505" y="1"/>
                    <a:pt x="3646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4" name="Google Shape;298;p15">
              <a:extLst>
                <a:ext uri="{FF2B5EF4-FFF2-40B4-BE49-F238E27FC236}">
                  <a16:creationId xmlns:a16="http://schemas.microsoft.com/office/drawing/2014/main" id="{7646FFEA-FEA1-BDDF-E3D5-A59DFEFE1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479" y="-579566"/>
              <a:ext cx="328211" cy="76748"/>
            </a:xfrm>
            <a:custGeom>
              <a:avLst/>
              <a:gdLst>
                <a:gd name="T0" fmla="*/ 3760 w 5816"/>
                <a:gd name="T1" fmla="*/ 1 h 1360"/>
                <a:gd name="T2" fmla="*/ 3169 w 5816"/>
                <a:gd name="T3" fmla="*/ 161 h 1360"/>
                <a:gd name="T4" fmla="*/ 1842 w 5816"/>
                <a:gd name="T5" fmla="*/ 835 h 1360"/>
                <a:gd name="T6" fmla="*/ 1765 w 5816"/>
                <a:gd name="T7" fmla="*/ 833 h 1360"/>
                <a:gd name="T8" fmla="*/ 2 w 5816"/>
                <a:gd name="T9" fmla="*/ 502 h 1360"/>
                <a:gd name="T10" fmla="*/ 1 w 5816"/>
                <a:gd name="T11" fmla="*/ 502 h 1360"/>
                <a:gd name="T12" fmla="*/ 1 w 5816"/>
                <a:gd name="T13" fmla="*/ 502 h 1360"/>
                <a:gd name="T14" fmla="*/ 1 w 5816"/>
                <a:gd name="T15" fmla="*/ 502 h 1360"/>
                <a:gd name="T16" fmla="*/ 2113 w 5816"/>
                <a:gd name="T17" fmla="*/ 1359 h 1360"/>
                <a:gd name="T18" fmla="*/ 2447 w 5816"/>
                <a:gd name="T19" fmla="*/ 1324 h 1360"/>
                <a:gd name="T20" fmla="*/ 4011 w 5816"/>
                <a:gd name="T21" fmla="*/ 482 h 1360"/>
                <a:gd name="T22" fmla="*/ 4108 w 5816"/>
                <a:gd name="T23" fmla="*/ 477 h 1360"/>
                <a:gd name="T24" fmla="*/ 5816 w 5816"/>
                <a:gd name="T25" fmla="*/ 1073 h 1360"/>
                <a:gd name="T26" fmla="*/ 3760 w 5816"/>
                <a:gd name="T27" fmla="*/ 1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16" h="1360" extrusionOk="0">
                  <a:moveTo>
                    <a:pt x="3760" y="1"/>
                  </a:moveTo>
                  <a:cubicBezTo>
                    <a:pt x="3555" y="1"/>
                    <a:pt x="3354" y="48"/>
                    <a:pt x="3169" y="161"/>
                  </a:cubicBezTo>
                  <a:cubicBezTo>
                    <a:pt x="2565" y="516"/>
                    <a:pt x="2392" y="835"/>
                    <a:pt x="1842" y="835"/>
                  </a:cubicBezTo>
                  <a:cubicBezTo>
                    <a:pt x="1817" y="835"/>
                    <a:pt x="1792" y="834"/>
                    <a:pt x="1765" y="833"/>
                  </a:cubicBezTo>
                  <a:cubicBezTo>
                    <a:pt x="1154" y="793"/>
                    <a:pt x="39" y="502"/>
                    <a:pt x="2" y="502"/>
                  </a:cubicBezTo>
                  <a:cubicBezTo>
                    <a:pt x="1" y="502"/>
                    <a:pt x="1" y="502"/>
                    <a:pt x="1" y="502"/>
                  </a:cubicBezTo>
                  <a:cubicBezTo>
                    <a:pt x="1" y="502"/>
                    <a:pt x="1" y="502"/>
                    <a:pt x="1" y="502"/>
                  </a:cubicBezTo>
                  <a:cubicBezTo>
                    <a:pt x="13" y="502"/>
                    <a:pt x="1108" y="1359"/>
                    <a:pt x="2113" y="1359"/>
                  </a:cubicBezTo>
                  <a:cubicBezTo>
                    <a:pt x="2226" y="1359"/>
                    <a:pt x="2338" y="1349"/>
                    <a:pt x="2447" y="1324"/>
                  </a:cubicBezTo>
                  <a:cubicBezTo>
                    <a:pt x="3300" y="1124"/>
                    <a:pt x="3410" y="542"/>
                    <a:pt x="4011" y="482"/>
                  </a:cubicBezTo>
                  <a:cubicBezTo>
                    <a:pt x="4042" y="479"/>
                    <a:pt x="4074" y="477"/>
                    <a:pt x="4108" y="477"/>
                  </a:cubicBezTo>
                  <a:cubicBezTo>
                    <a:pt x="4733" y="477"/>
                    <a:pt x="5816" y="1064"/>
                    <a:pt x="5816" y="1073"/>
                  </a:cubicBezTo>
                  <a:cubicBezTo>
                    <a:pt x="5816" y="1057"/>
                    <a:pt x="4735" y="1"/>
                    <a:pt x="376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5" name="Google Shape;299;p15">
              <a:extLst>
                <a:ext uri="{FF2B5EF4-FFF2-40B4-BE49-F238E27FC236}">
                  <a16:creationId xmlns:a16="http://schemas.microsoft.com/office/drawing/2014/main" id="{9CA39C6A-9B9B-432C-5255-9759AF0CD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196" y="-748471"/>
              <a:ext cx="210550" cy="67380"/>
            </a:xfrm>
            <a:custGeom>
              <a:avLst/>
              <a:gdLst>
                <a:gd name="T0" fmla="*/ 2714 w 3731"/>
                <a:gd name="T1" fmla="*/ 0 h 1194"/>
                <a:gd name="T2" fmla="*/ 2036 w 3731"/>
                <a:gd name="T3" fmla="*/ 227 h 1194"/>
                <a:gd name="T4" fmla="*/ 863 w 3731"/>
                <a:gd name="T5" fmla="*/ 828 h 1194"/>
                <a:gd name="T6" fmla="*/ 177 w 3731"/>
                <a:gd name="T7" fmla="*/ 927 h 1194"/>
                <a:gd name="T8" fmla="*/ 0 w 3731"/>
                <a:gd name="T9" fmla="*/ 918 h 1194"/>
                <a:gd name="T10" fmla="*/ 0 w 3731"/>
                <a:gd name="T11" fmla="*/ 918 h 1194"/>
                <a:gd name="T12" fmla="*/ 871 w 3731"/>
                <a:gd name="T13" fmla="*/ 1193 h 1194"/>
                <a:gd name="T14" fmla="*/ 1394 w 3731"/>
                <a:gd name="T15" fmla="*/ 1099 h 1194"/>
                <a:gd name="T16" fmla="*/ 2788 w 3731"/>
                <a:gd name="T17" fmla="*/ 287 h 1194"/>
                <a:gd name="T18" fmla="*/ 3072 w 3731"/>
                <a:gd name="T19" fmla="*/ 260 h 1194"/>
                <a:gd name="T20" fmla="*/ 3730 w 3731"/>
                <a:gd name="T21" fmla="*/ 367 h 1194"/>
                <a:gd name="T22" fmla="*/ 3610 w 3731"/>
                <a:gd name="T23" fmla="*/ 287 h 1194"/>
                <a:gd name="T24" fmla="*/ 3239 w 3731"/>
                <a:gd name="T25" fmla="*/ 106 h 1194"/>
                <a:gd name="T26" fmla="*/ 2714 w 3731"/>
                <a:gd name="T27" fmla="*/ 0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31" h="1194" extrusionOk="0">
                  <a:moveTo>
                    <a:pt x="2714" y="0"/>
                  </a:moveTo>
                  <a:cubicBezTo>
                    <a:pt x="2495" y="0"/>
                    <a:pt x="2261" y="60"/>
                    <a:pt x="2036" y="227"/>
                  </a:cubicBezTo>
                  <a:cubicBezTo>
                    <a:pt x="1555" y="557"/>
                    <a:pt x="1324" y="698"/>
                    <a:pt x="863" y="828"/>
                  </a:cubicBezTo>
                  <a:cubicBezTo>
                    <a:pt x="577" y="910"/>
                    <a:pt x="332" y="927"/>
                    <a:pt x="177" y="927"/>
                  </a:cubicBezTo>
                  <a:cubicBezTo>
                    <a:pt x="66" y="927"/>
                    <a:pt x="1" y="918"/>
                    <a:pt x="0" y="918"/>
                  </a:cubicBezTo>
                  <a:cubicBezTo>
                    <a:pt x="0" y="918"/>
                    <a:pt x="352" y="1193"/>
                    <a:pt x="871" y="1193"/>
                  </a:cubicBezTo>
                  <a:cubicBezTo>
                    <a:pt x="1031" y="1193"/>
                    <a:pt x="1208" y="1167"/>
                    <a:pt x="1394" y="1099"/>
                  </a:cubicBezTo>
                  <a:cubicBezTo>
                    <a:pt x="2016" y="878"/>
                    <a:pt x="2347" y="387"/>
                    <a:pt x="2788" y="287"/>
                  </a:cubicBezTo>
                  <a:cubicBezTo>
                    <a:pt x="2882" y="268"/>
                    <a:pt x="2979" y="260"/>
                    <a:pt x="3072" y="260"/>
                  </a:cubicBezTo>
                  <a:cubicBezTo>
                    <a:pt x="3424" y="260"/>
                    <a:pt x="3730" y="367"/>
                    <a:pt x="3730" y="367"/>
                  </a:cubicBezTo>
                  <a:cubicBezTo>
                    <a:pt x="3730" y="367"/>
                    <a:pt x="3690" y="337"/>
                    <a:pt x="3610" y="287"/>
                  </a:cubicBezTo>
                  <a:cubicBezTo>
                    <a:pt x="3480" y="216"/>
                    <a:pt x="3360" y="156"/>
                    <a:pt x="3239" y="106"/>
                  </a:cubicBezTo>
                  <a:cubicBezTo>
                    <a:pt x="3085" y="46"/>
                    <a:pt x="2905" y="0"/>
                    <a:pt x="2714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6" name="Google Shape;300;p15">
              <a:extLst>
                <a:ext uri="{FF2B5EF4-FFF2-40B4-BE49-F238E27FC236}">
                  <a16:creationId xmlns:a16="http://schemas.microsoft.com/office/drawing/2014/main" id="{D4622997-BB13-2C01-D430-14D7A5A1B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773" y="-662749"/>
              <a:ext cx="112075" cy="353098"/>
            </a:xfrm>
            <a:custGeom>
              <a:avLst/>
              <a:gdLst>
                <a:gd name="T0" fmla="*/ 412 w 1986"/>
                <a:gd name="T1" fmla="*/ 1 h 6257"/>
                <a:gd name="T2" fmla="*/ 813 w 1986"/>
                <a:gd name="T3" fmla="*/ 1585 h 6257"/>
                <a:gd name="T4" fmla="*/ 312 w 1986"/>
                <a:gd name="T5" fmla="*/ 3881 h 6257"/>
                <a:gd name="T6" fmla="*/ 1254 w 1986"/>
                <a:gd name="T7" fmla="*/ 6096 h 6257"/>
                <a:gd name="T8" fmla="*/ 1364 w 1986"/>
                <a:gd name="T9" fmla="*/ 6257 h 6257"/>
                <a:gd name="T10" fmla="*/ 873 w 1986"/>
                <a:gd name="T11" fmla="*/ 3590 h 6257"/>
                <a:gd name="T12" fmla="*/ 412 w 1986"/>
                <a:gd name="T13" fmla="*/ 1 h 6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6" h="6257" extrusionOk="0">
                  <a:moveTo>
                    <a:pt x="412" y="1"/>
                  </a:moveTo>
                  <a:cubicBezTo>
                    <a:pt x="412" y="1"/>
                    <a:pt x="954" y="934"/>
                    <a:pt x="813" y="1585"/>
                  </a:cubicBezTo>
                  <a:cubicBezTo>
                    <a:pt x="673" y="2226"/>
                    <a:pt x="1" y="2698"/>
                    <a:pt x="312" y="3881"/>
                  </a:cubicBezTo>
                  <a:cubicBezTo>
                    <a:pt x="533" y="4743"/>
                    <a:pt x="1014" y="5666"/>
                    <a:pt x="1254" y="6096"/>
                  </a:cubicBezTo>
                  <a:cubicBezTo>
                    <a:pt x="1295" y="6157"/>
                    <a:pt x="1335" y="6207"/>
                    <a:pt x="1364" y="6257"/>
                  </a:cubicBezTo>
                  <a:cubicBezTo>
                    <a:pt x="1194" y="5866"/>
                    <a:pt x="633" y="4423"/>
                    <a:pt x="873" y="3590"/>
                  </a:cubicBezTo>
                  <a:cubicBezTo>
                    <a:pt x="1154" y="2638"/>
                    <a:pt x="1986" y="2267"/>
                    <a:pt x="412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7" name="Google Shape;301;p15">
              <a:extLst>
                <a:ext uri="{FF2B5EF4-FFF2-40B4-BE49-F238E27FC236}">
                  <a16:creationId xmlns:a16="http://schemas.microsoft.com/office/drawing/2014/main" id="{91F85560-FEE0-9D28-BC72-2CAA9235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761" y="-753833"/>
              <a:ext cx="80360" cy="357048"/>
            </a:xfrm>
            <a:custGeom>
              <a:avLst/>
              <a:gdLst>
                <a:gd name="T0" fmla="*/ 0 w 1424"/>
                <a:gd name="T1" fmla="*/ 1 h 6327"/>
                <a:gd name="T2" fmla="*/ 0 w 1424"/>
                <a:gd name="T3" fmla="*/ 1 h 6327"/>
                <a:gd name="T4" fmla="*/ 882 w 1424"/>
                <a:gd name="T5" fmla="*/ 1795 h 6327"/>
                <a:gd name="T6" fmla="*/ 371 w 1424"/>
                <a:gd name="T7" fmla="*/ 3740 h 6327"/>
                <a:gd name="T8" fmla="*/ 1243 w 1424"/>
                <a:gd name="T9" fmla="*/ 6097 h 6327"/>
                <a:gd name="T10" fmla="*/ 1324 w 1424"/>
                <a:gd name="T11" fmla="*/ 6197 h 6327"/>
                <a:gd name="T12" fmla="*/ 1424 w 1424"/>
                <a:gd name="T13" fmla="*/ 6327 h 6327"/>
                <a:gd name="T14" fmla="*/ 943 w 1424"/>
                <a:gd name="T15" fmla="*/ 4482 h 6327"/>
                <a:gd name="T16" fmla="*/ 1324 w 1424"/>
                <a:gd name="T17" fmla="*/ 2347 h 6327"/>
                <a:gd name="T18" fmla="*/ 0 w 1424"/>
                <a:gd name="T19" fmla="*/ 1 h 6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4" h="6327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622" y="663"/>
                    <a:pt x="882" y="1795"/>
                  </a:cubicBezTo>
                  <a:cubicBezTo>
                    <a:pt x="1073" y="2597"/>
                    <a:pt x="351" y="2657"/>
                    <a:pt x="371" y="3740"/>
                  </a:cubicBezTo>
                  <a:cubicBezTo>
                    <a:pt x="391" y="4823"/>
                    <a:pt x="952" y="5705"/>
                    <a:pt x="1243" y="6097"/>
                  </a:cubicBezTo>
                  <a:cubicBezTo>
                    <a:pt x="1273" y="6137"/>
                    <a:pt x="1304" y="6166"/>
                    <a:pt x="1324" y="6197"/>
                  </a:cubicBezTo>
                  <a:cubicBezTo>
                    <a:pt x="1384" y="6277"/>
                    <a:pt x="1424" y="6327"/>
                    <a:pt x="1424" y="6327"/>
                  </a:cubicBezTo>
                  <a:cubicBezTo>
                    <a:pt x="1424" y="6327"/>
                    <a:pt x="992" y="5184"/>
                    <a:pt x="943" y="4482"/>
                  </a:cubicBezTo>
                  <a:cubicBezTo>
                    <a:pt x="903" y="3771"/>
                    <a:pt x="1364" y="3390"/>
                    <a:pt x="1324" y="2347"/>
                  </a:cubicBezTo>
                  <a:cubicBezTo>
                    <a:pt x="1284" y="1249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8" name="Google Shape;302;p15">
              <a:extLst>
                <a:ext uri="{FF2B5EF4-FFF2-40B4-BE49-F238E27FC236}">
                  <a16:creationId xmlns:a16="http://schemas.microsoft.com/office/drawing/2014/main" id="{90BA2423-03FD-92C5-6878-AB319BEB0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337" y="-816643"/>
              <a:ext cx="82617" cy="346891"/>
            </a:xfrm>
            <a:custGeom>
              <a:avLst/>
              <a:gdLst>
                <a:gd name="T0" fmla="*/ 11 w 1464"/>
                <a:gd name="T1" fmla="*/ 0 h 6147"/>
                <a:gd name="T2" fmla="*/ 10 w 1464"/>
                <a:gd name="T3" fmla="*/ 1 h 6147"/>
                <a:gd name="T4" fmla="*/ 11 w 1464"/>
                <a:gd name="T5" fmla="*/ 1 h 6147"/>
                <a:gd name="T6" fmla="*/ 833 w 1464"/>
                <a:gd name="T7" fmla="*/ 1856 h 6147"/>
                <a:gd name="T8" fmla="*/ 481 w 1464"/>
                <a:gd name="T9" fmla="*/ 3289 h 6147"/>
                <a:gd name="T10" fmla="*/ 1454 w 1464"/>
                <a:gd name="T11" fmla="*/ 6147 h 6147"/>
                <a:gd name="T12" fmla="*/ 882 w 1464"/>
                <a:gd name="T13" fmla="*/ 4182 h 6147"/>
                <a:gd name="T14" fmla="*/ 1424 w 1464"/>
                <a:gd name="T15" fmla="*/ 2607 h 6147"/>
                <a:gd name="T16" fmla="*/ 11 w 1464"/>
                <a:gd name="T17" fmla="*/ 0 h 6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4" h="6147" extrusionOk="0">
                  <a:moveTo>
                    <a:pt x="11" y="0"/>
                  </a:moveTo>
                  <a:cubicBezTo>
                    <a:pt x="11" y="0"/>
                    <a:pt x="10" y="0"/>
                    <a:pt x="10" y="1"/>
                  </a:cubicBezTo>
                  <a:cubicBezTo>
                    <a:pt x="10" y="1"/>
                    <a:pt x="11" y="1"/>
                    <a:pt x="11" y="1"/>
                  </a:cubicBezTo>
                  <a:cubicBezTo>
                    <a:pt x="16" y="1"/>
                    <a:pt x="662" y="1206"/>
                    <a:pt x="833" y="1856"/>
                  </a:cubicBezTo>
                  <a:cubicBezTo>
                    <a:pt x="1003" y="2507"/>
                    <a:pt x="702" y="2638"/>
                    <a:pt x="481" y="3289"/>
                  </a:cubicBezTo>
                  <a:cubicBezTo>
                    <a:pt x="0" y="4683"/>
                    <a:pt x="1414" y="6087"/>
                    <a:pt x="1454" y="6147"/>
                  </a:cubicBezTo>
                  <a:cubicBezTo>
                    <a:pt x="1434" y="6107"/>
                    <a:pt x="902" y="5024"/>
                    <a:pt x="882" y="4182"/>
                  </a:cubicBezTo>
                  <a:cubicBezTo>
                    <a:pt x="862" y="3550"/>
                    <a:pt x="1404" y="3490"/>
                    <a:pt x="1424" y="2607"/>
                  </a:cubicBezTo>
                  <a:cubicBezTo>
                    <a:pt x="1463" y="1495"/>
                    <a:pt x="38" y="0"/>
                    <a:pt x="1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9" name="Google Shape;303;p15">
              <a:extLst>
                <a:ext uri="{FF2B5EF4-FFF2-40B4-BE49-F238E27FC236}">
                  <a16:creationId xmlns:a16="http://schemas.microsoft.com/office/drawing/2014/main" id="{CBB75DE0-4BB5-6BF0-BB3D-32BDF5D70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519" y="-856767"/>
              <a:ext cx="100788" cy="333855"/>
            </a:xfrm>
            <a:custGeom>
              <a:avLst/>
              <a:gdLst>
                <a:gd name="T0" fmla="*/ 1 w 1786"/>
                <a:gd name="T1" fmla="*/ 0 h 5916"/>
                <a:gd name="T2" fmla="*/ 1 w 1786"/>
                <a:gd name="T3" fmla="*/ 0 h 5916"/>
                <a:gd name="T4" fmla="*/ 593 w 1786"/>
                <a:gd name="T5" fmla="*/ 1324 h 5916"/>
                <a:gd name="T6" fmla="*/ 242 w 1786"/>
                <a:gd name="T7" fmla="*/ 3318 h 5916"/>
                <a:gd name="T8" fmla="*/ 1786 w 1786"/>
                <a:gd name="T9" fmla="*/ 5915 h 5916"/>
                <a:gd name="T10" fmla="*/ 1786 w 1786"/>
                <a:gd name="T11" fmla="*/ 5915 h 5916"/>
                <a:gd name="T12" fmla="*/ 894 w 1786"/>
                <a:gd name="T13" fmla="*/ 3780 h 5916"/>
                <a:gd name="T14" fmla="*/ 1224 w 1786"/>
                <a:gd name="T15" fmla="*/ 1855 h 5916"/>
                <a:gd name="T16" fmla="*/ 1 w 1786"/>
                <a:gd name="T17" fmla="*/ 0 h 5916"/>
                <a:gd name="T18" fmla="*/ 1786 w 1786"/>
                <a:gd name="T19" fmla="*/ 5915 h 5916"/>
                <a:gd name="T20" fmla="*/ 1786 w 1786"/>
                <a:gd name="T21" fmla="*/ 5915 h 5916"/>
                <a:gd name="T22" fmla="*/ 1786 w 1786"/>
                <a:gd name="T23" fmla="*/ 5915 h 59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86" h="5916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82" y="241"/>
                    <a:pt x="593" y="1324"/>
                  </a:cubicBezTo>
                  <a:cubicBezTo>
                    <a:pt x="914" y="2396"/>
                    <a:pt x="52" y="2086"/>
                    <a:pt x="242" y="3318"/>
                  </a:cubicBezTo>
                  <a:cubicBezTo>
                    <a:pt x="432" y="4516"/>
                    <a:pt x="1772" y="5882"/>
                    <a:pt x="1786" y="5915"/>
                  </a:cubicBezTo>
                  <a:cubicBezTo>
                    <a:pt x="1776" y="5887"/>
                    <a:pt x="1073" y="4576"/>
                    <a:pt x="894" y="3780"/>
                  </a:cubicBezTo>
                  <a:cubicBezTo>
                    <a:pt x="703" y="2968"/>
                    <a:pt x="1485" y="2727"/>
                    <a:pt x="1224" y="1855"/>
                  </a:cubicBezTo>
                  <a:cubicBezTo>
                    <a:pt x="975" y="977"/>
                    <a:pt x="22" y="0"/>
                    <a:pt x="1" y="0"/>
                  </a:cubicBezTo>
                  <a:close/>
                  <a:moveTo>
                    <a:pt x="1786" y="5915"/>
                  </a:moveTo>
                  <a:cubicBezTo>
                    <a:pt x="1786" y="5915"/>
                    <a:pt x="1786" y="5915"/>
                    <a:pt x="1786" y="5915"/>
                  </a:cubicBezTo>
                  <a:cubicBezTo>
                    <a:pt x="1786" y="5915"/>
                    <a:pt x="1786" y="5915"/>
                    <a:pt x="1786" y="591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0" name="Google Shape;304;p15">
              <a:extLst>
                <a:ext uri="{FF2B5EF4-FFF2-40B4-BE49-F238E27FC236}">
                  <a16:creationId xmlns:a16="http://schemas.microsoft.com/office/drawing/2014/main" id="{DB8C2F9B-E363-4303-B099-EE9D7E30D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086" y="-898697"/>
              <a:ext cx="101861" cy="299939"/>
            </a:xfrm>
            <a:custGeom>
              <a:avLst/>
              <a:gdLst>
                <a:gd name="T0" fmla="*/ 1 w 1805"/>
                <a:gd name="T1" fmla="*/ 1 h 5315"/>
                <a:gd name="T2" fmla="*/ 0 w 1805"/>
                <a:gd name="T3" fmla="*/ 1 h 5315"/>
                <a:gd name="T4" fmla="*/ 802 w 1805"/>
                <a:gd name="T5" fmla="*/ 1615 h 5315"/>
                <a:gd name="T6" fmla="*/ 602 w 1805"/>
                <a:gd name="T7" fmla="*/ 3631 h 5315"/>
                <a:gd name="T8" fmla="*/ 1454 w 1805"/>
                <a:gd name="T9" fmla="*/ 5024 h 5315"/>
                <a:gd name="T10" fmla="*/ 1805 w 1805"/>
                <a:gd name="T11" fmla="*/ 5315 h 5315"/>
                <a:gd name="T12" fmla="*/ 1143 w 1805"/>
                <a:gd name="T13" fmla="*/ 4132 h 5315"/>
                <a:gd name="T14" fmla="*/ 1314 w 1805"/>
                <a:gd name="T15" fmla="*/ 1916 h 5315"/>
                <a:gd name="T16" fmla="*/ 1 w 1805"/>
                <a:gd name="T17" fmla="*/ 1 h 5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5" h="5315" extrusionOk="0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372" y="432"/>
                    <a:pt x="622" y="873"/>
                    <a:pt x="802" y="1615"/>
                  </a:cubicBezTo>
                  <a:cubicBezTo>
                    <a:pt x="973" y="2357"/>
                    <a:pt x="401" y="2608"/>
                    <a:pt x="602" y="3631"/>
                  </a:cubicBezTo>
                  <a:cubicBezTo>
                    <a:pt x="722" y="4232"/>
                    <a:pt x="1134" y="4723"/>
                    <a:pt x="1454" y="5024"/>
                  </a:cubicBezTo>
                  <a:cubicBezTo>
                    <a:pt x="1575" y="5114"/>
                    <a:pt x="1685" y="5215"/>
                    <a:pt x="1805" y="5315"/>
                  </a:cubicBezTo>
                  <a:cubicBezTo>
                    <a:pt x="1695" y="5164"/>
                    <a:pt x="1364" y="4703"/>
                    <a:pt x="1143" y="4132"/>
                  </a:cubicBezTo>
                  <a:cubicBezTo>
                    <a:pt x="883" y="3410"/>
                    <a:pt x="1394" y="2758"/>
                    <a:pt x="1314" y="1916"/>
                  </a:cubicBezTo>
                  <a:cubicBezTo>
                    <a:pt x="1235" y="1061"/>
                    <a:pt x="23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1" name="Google Shape;305;p15">
              <a:extLst>
                <a:ext uri="{FF2B5EF4-FFF2-40B4-BE49-F238E27FC236}">
                  <a16:creationId xmlns:a16="http://schemas.microsoft.com/office/drawing/2014/main" id="{5E9B7B30-8E67-A0EF-F506-701B3BAC5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239" y="-886790"/>
              <a:ext cx="111567" cy="240515"/>
            </a:xfrm>
            <a:custGeom>
              <a:avLst/>
              <a:gdLst>
                <a:gd name="T0" fmla="*/ 1 w 1977"/>
                <a:gd name="T1" fmla="*/ 0 h 4262"/>
                <a:gd name="T2" fmla="*/ 1 w 1977"/>
                <a:gd name="T3" fmla="*/ 0 h 4262"/>
                <a:gd name="T4" fmla="*/ 1 w 1977"/>
                <a:gd name="T5" fmla="*/ 0 h 4262"/>
                <a:gd name="T6" fmla="*/ 1 w 1977"/>
                <a:gd name="T7" fmla="*/ 0 h 4262"/>
                <a:gd name="T8" fmla="*/ 693 w 1977"/>
                <a:gd name="T9" fmla="*/ 1484 h 4262"/>
                <a:gd name="T10" fmla="*/ 803 w 1977"/>
                <a:gd name="T11" fmla="*/ 3299 h 4262"/>
                <a:gd name="T12" fmla="*/ 1655 w 1977"/>
                <a:gd name="T13" fmla="*/ 4081 h 4262"/>
                <a:gd name="T14" fmla="*/ 1976 w 1977"/>
                <a:gd name="T15" fmla="*/ 4262 h 4262"/>
                <a:gd name="T16" fmla="*/ 1144 w 1977"/>
                <a:gd name="T17" fmla="*/ 2888 h 4262"/>
                <a:gd name="T18" fmla="*/ 1104 w 1977"/>
                <a:gd name="T19" fmla="*/ 933 h 4262"/>
                <a:gd name="T20" fmla="*/ 1 w 1977"/>
                <a:gd name="T21" fmla="*/ 0 h 4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77" h="4262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" y="0"/>
                    <a:pt x="713" y="648"/>
                    <a:pt x="693" y="1484"/>
                  </a:cubicBezTo>
                  <a:cubicBezTo>
                    <a:pt x="662" y="2326"/>
                    <a:pt x="512" y="2838"/>
                    <a:pt x="803" y="3299"/>
                  </a:cubicBezTo>
                  <a:cubicBezTo>
                    <a:pt x="1014" y="3610"/>
                    <a:pt x="1375" y="3901"/>
                    <a:pt x="1655" y="4081"/>
                  </a:cubicBezTo>
                  <a:cubicBezTo>
                    <a:pt x="1765" y="4141"/>
                    <a:pt x="1876" y="4202"/>
                    <a:pt x="1976" y="4262"/>
                  </a:cubicBezTo>
                  <a:cubicBezTo>
                    <a:pt x="1765" y="4081"/>
                    <a:pt x="1244" y="3600"/>
                    <a:pt x="1144" y="2888"/>
                  </a:cubicBezTo>
                  <a:cubicBezTo>
                    <a:pt x="1014" y="1985"/>
                    <a:pt x="1535" y="1645"/>
                    <a:pt x="1104" y="933"/>
                  </a:cubicBezTo>
                  <a:cubicBezTo>
                    <a:pt x="700" y="282"/>
                    <a:pt x="24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2" name="Google Shape;306;p15">
              <a:extLst>
                <a:ext uri="{FF2B5EF4-FFF2-40B4-BE49-F238E27FC236}">
                  <a16:creationId xmlns:a16="http://schemas.microsoft.com/office/drawing/2014/main" id="{6720CB73-6BA4-6749-9CB4-F088DD25A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526" y="-629622"/>
              <a:ext cx="303889" cy="68396"/>
            </a:xfrm>
            <a:custGeom>
              <a:avLst/>
              <a:gdLst>
                <a:gd name="T0" fmla="*/ 5380 w 5385"/>
                <a:gd name="T1" fmla="*/ 744 h 1212"/>
                <a:gd name="T2" fmla="*/ 5385 w 5385"/>
                <a:gd name="T3" fmla="*/ 748 h 1212"/>
                <a:gd name="T4" fmla="*/ 5380 w 5385"/>
                <a:gd name="T5" fmla="*/ 744 h 1212"/>
                <a:gd name="T6" fmla="*/ 3546 w 5385"/>
                <a:gd name="T7" fmla="*/ 0 h 1212"/>
                <a:gd name="T8" fmla="*/ 3410 w 5385"/>
                <a:gd name="T9" fmla="*/ 6 h 1212"/>
                <a:gd name="T10" fmla="*/ 1846 w 5385"/>
                <a:gd name="T11" fmla="*/ 817 h 1212"/>
                <a:gd name="T12" fmla="*/ 965 w 5385"/>
                <a:gd name="T13" fmla="*/ 995 h 1212"/>
                <a:gd name="T14" fmla="*/ 2 w 5385"/>
                <a:gd name="T15" fmla="*/ 888 h 1212"/>
                <a:gd name="T16" fmla="*/ 1 w 5385"/>
                <a:gd name="T17" fmla="*/ 888 h 1212"/>
                <a:gd name="T18" fmla="*/ 1562 w 5385"/>
                <a:gd name="T19" fmla="*/ 1211 h 1212"/>
                <a:gd name="T20" fmla="*/ 3269 w 5385"/>
                <a:gd name="T21" fmla="*/ 537 h 1212"/>
                <a:gd name="T22" fmla="*/ 3933 w 5385"/>
                <a:gd name="T23" fmla="*/ 378 h 1212"/>
                <a:gd name="T24" fmla="*/ 5380 w 5385"/>
                <a:gd name="T25" fmla="*/ 744 h 1212"/>
                <a:gd name="T26" fmla="*/ 5380 w 5385"/>
                <a:gd name="T27" fmla="*/ 744 h 1212"/>
                <a:gd name="T28" fmla="*/ 3546 w 5385"/>
                <a:gd name="T29" fmla="*/ 0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85" h="1212" extrusionOk="0">
                  <a:moveTo>
                    <a:pt x="5380" y="744"/>
                  </a:moveTo>
                  <a:cubicBezTo>
                    <a:pt x="5383" y="746"/>
                    <a:pt x="5385" y="748"/>
                    <a:pt x="5385" y="748"/>
                  </a:cubicBezTo>
                  <a:cubicBezTo>
                    <a:pt x="5385" y="747"/>
                    <a:pt x="5383" y="746"/>
                    <a:pt x="5380" y="744"/>
                  </a:cubicBezTo>
                  <a:close/>
                  <a:moveTo>
                    <a:pt x="3546" y="0"/>
                  </a:moveTo>
                  <a:cubicBezTo>
                    <a:pt x="3500" y="0"/>
                    <a:pt x="3455" y="2"/>
                    <a:pt x="3410" y="6"/>
                  </a:cubicBezTo>
                  <a:cubicBezTo>
                    <a:pt x="2437" y="75"/>
                    <a:pt x="2497" y="447"/>
                    <a:pt x="1846" y="817"/>
                  </a:cubicBezTo>
                  <a:cubicBezTo>
                    <a:pt x="1596" y="954"/>
                    <a:pt x="1272" y="995"/>
                    <a:pt x="965" y="995"/>
                  </a:cubicBezTo>
                  <a:cubicBezTo>
                    <a:pt x="473" y="995"/>
                    <a:pt x="26" y="888"/>
                    <a:pt x="2" y="888"/>
                  </a:cubicBezTo>
                  <a:cubicBezTo>
                    <a:pt x="1" y="888"/>
                    <a:pt x="1" y="888"/>
                    <a:pt x="1" y="888"/>
                  </a:cubicBezTo>
                  <a:cubicBezTo>
                    <a:pt x="663" y="1121"/>
                    <a:pt x="1163" y="1211"/>
                    <a:pt x="1562" y="1211"/>
                  </a:cubicBezTo>
                  <a:cubicBezTo>
                    <a:pt x="2367" y="1211"/>
                    <a:pt x="2767" y="845"/>
                    <a:pt x="3269" y="537"/>
                  </a:cubicBezTo>
                  <a:cubicBezTo>
                    <a:pt x="3460" y="421"/>
                    <a:pt x="3692" y="378"/>
                    <a:pt x="3933" y="378"/>
                  </a:cubicBezTo>
                  <a:cubicBezTo>
                    <a:pt x="4593" y="378"/>
                    <a:pt x="5313" y="703"/>
                    <a:pt x="5380" y="744"/>
                  </a:cubicBezTo>
                  <a:cubicBezTo>
                    <a:pt x="5306" y="685"/>
                    <a:pt x="4433" y="0"/>
                    <a:pt x="3546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3" name="Google Shape;307;p15">
              <a:extLst>
                <a:ext uri="{FF2B5EF4-FFF2-40B4-BE49-F238E27FC236}">
                  <a16:creationId xmlns:a16="http://schemas.microsoft.com/office/drawing/2014/main" id="{D3B413AD-CE1F-916D-0855-7F5088104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774" y="-666361"/>
              <a:ext cx="285887" cy="84649"/>
            </a:xfrm>
            <a:custGeom>
              <a:avLst/>
              <a:gdLst>
                <a:gd name="T0" fmla="*/ 3445 w 5066"/>
                <a:gd name="T1" fmla="*/ 1 h 1500"/>
                <a:gd name="T2" fmla="*/ 3381 w 5066"/>
                <a:gd name="T3" fmla="*/ 4 h 1500"/>
                <a:gd name="T4" fmla="*/ 2047 w 5066"/>
                <a:gd name="T5" fmla="*/ 887 h 1500"/>
                <a:gd name="T6" fmla="*/ 180 w 5066"/>
                <a:gd name="T7" fmla="*/ 1420 h 1500"/>
                <a:gd name="T8" fmla="*/ 11 w 5066"/>
                <a:gd name="T9" fmla="*/ 1418 h 1500"/>
                <a:gd name="T10" fmla="*/ 1 w 5066"/>
                <a:gd name="T11" fmla="*/ 1419 h 1500"/>
                <a:gd name="T12" fmla="*/ 1003 w 5066"/>
                <a:gd name="T13" fmla="*/ 1499 h 1500"/>
                <a:gd name="T14" fmla="*/ 3029 w 5066"/>
                <a:gd name="T15" fmla="*/ 536 h 1500"/>
                <a:gd name="T16" fmla="*/ 3841 w 5066"/>
                <a:gd name="T17" fmla="*/ 246 h 1500"/>
                <a:gd name="T18" fmla="*/ 5065 w 5066"/>
                <a:gd name="T19" fmla="*/ 556 h 1500"/>
                <a:gd name="T20" fmla="*/ 3445 w 5066"/>
                <a:gd name="T21" fmla="*/ 1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6" h="1500" extrusionOk="0">
                  <a:moveTo>
                    <a:pt x="3445" y="1"/>
                  </a:moveTo>
                  <a:cubicBezTo>
                    <a:pt x="3422" y="1"/>
                    <a:pt x="3401" y="2"/>
                    <a:pt x="3381" y="4"/>
                  </a:cubicBezTo>
                  <a:cubicBezTo>
                    <a:pt x="2919" y="35"/>
                    <a:pt x="2769" y="235"/>
                    <a:pt x="2047" y="887"/>
                  </a:cubicBezTo>
                  <a:cubicBezTo>
                    <a:pt x="1489" y="1375"/>
                    <a:pt x="566" y="1420"/>
                    <a:pt x="180" y="1420"/>
                  </a:cubicBezTo>
                  <a:cubicBezTo>
                    <a:pt x="93" y="1420"/>
                    <a:pt x="33" y="1418"/>
                    <a:pt x="11" y="1418"/>
                  </a:cubicBezTo>
                  <a:cubicBezTo>
                    <a:pt x="4" y="1418"/>
                    <a:pt x="1" y="1418"/>
                    <a:pt x="1" y="1419"/>
                  </a:cubicBezTo>
                  <a:cubicBezTo>
                    <a:pt x="394" y="1474"/>
                    <a:pt x="723" y="1499"/>
                    <a:pt x="1003" y="1499"/>
                  </a:cubicBezTo>
                  <a:cubicBezTo>
                    <a:pt x="2151" y="1499"/>
                    <a:pt x="2490" y="1076"/>
                    <a:pt x="3029" y="536"/>
                  </a:cubicBezTo>
                  <a:cubicBezTo>
                    <a:pt x="3250" y="320"/>
                    <a:pt x="3544" y="246"/>
                    <a:pt x="3841" y="246"/>
                  </a:cubicBezTo>
                  <a:cubicBezTo>
                    <a:pt x="4371" y="246"/>
                    <a:pt x="4911" y="479"/>
                    <a:pt x="5065" y="556"/>
                  </a:cubicBezTo>
                  <a:cubicBezTo>
                    <a:pt x="4845" y="442"/>
                    <a:pt x="3891" y="1"/>
                    <a:pt x="3445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4" name="Google Shape;308;p15">
              <a:extLst>
                <a:ext uri="{FF2B5EF4-FFF2-40B4-BE49-F238E27FC236}">
                  <a16:creationId xmlns:a16="http://schemas.microsoft.com/office/drawing/2014/main" id="{E864AEF4-0B27-0D90-5066-1C8612DCD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598" y="-902648"/>
              <a:ext cx="145427" cy="228100"/>
            </a:xfrm>
            <a:custGeom>
              <a:avLst/>
              <a:gdLst>
                <a:gd name="T0" fmla="*/ 0 w 2577"/>
                <a:gd name="T1" fmla="*/ 1 h 4042"/>
                <a:gd name="T2" fmla="*/ 1012 w 2577"/>
                <a:gd name="T3" fmla="*/ 1194 h 4042"/>
                <a:gd name="T4" fmla="*/ 1223 w 2577"/>
                <a:gd name="T5" fmla="*/ 2878 h 4042"/>
                <a:gd name="T6" fmla="*/ 2366 w 2577"/>
                <a:gd name="T7" fmla="*/ 3931 h 4042"/>
                <a:gd name="T8" fmla="*/ 2406 w 2577"/>
                <a:gd name="T9" fmla="*/ 3951 h 4042"/>
                <a:gd name="T10" fmla="*/ 2569 w 2577"/>
                <a:gd name="T11" fmla="*/ 4034 h 4042"/>
                <a:gd name="T12" fmla="*/ 2569 w 2577"/>
                <a:gd name="T13" fmla="*/ 4034 h 4042"/>
                <a:gd name="T14" fmla="*/ 1534 w 2577"/>
                <a:gd name="T15" fmla="*/ 2407 h 4042"/>
                <a:gd name="T16" fmla="*/ 0 w 2577"/>
                <a:gd name="T17" fmla="*/ 1 h 4042"/>
                <a:gd name="T18" fmla="*/ 2569 w 2577"/>
                <a:gd name="T19" fmla="*/ 4034 h 4042"/>
                <a:gd name="T20" fmla="*/ 2576 w 2577"/>
                <a:gd name="T21" fmla="*/ 4041 h 4042"/>
                <a:gd name="T22" fmla="*/ 2569 w 2577"/>
                <a:gd name="T23" fmla="*/ 4034 h 4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77" h="4042" extrusionOk="0">
                  <a:moveTo>
                    <a:pt x="0" y="1"/>
                  </a:moveTo>
                  <a:cubicBezTo>
                    <a:pt x="110" y="51"/>
                    <a:pt x="932" y="512"/>
                    <a:pt x="1012" y="1194"/>
                  </a:cubicBezTo>
                  <a:cubicBezTo>
                    <a:pt x="1103" y="1906"/>
                    <a:pt x="822" y="2106"/>
                    <a:pt x="1223" y="2878"/>
                  </a:cubicBezTo>
                  <a:cubicBezTo>
                    <a:pt x="1514" y="3420"/>
                    <a:pt x="2065" y="3770"/>
                    <a:pt x="2366" y="3931"/>
                  </a:cubicBezTo>
                  <a:lnTo>
                    <a:pt x="2406" y="3951"/>
                  </a:lnTo>
                  <a:cubicBezTo>
                    <a:pt x="2488" y="4000"/>
                    <a:pt x="2549" y="4022"/>
                    <a:pt x="2569" y="4034"/>
                  </a:cubicBezTo>
                  <a:cubicBezTo>
                    <a:pt x="2481" y="3955"/>
                    <a:pt x="1582" y="3217"/>
                    <a:pt x="1534" y="2407"/>
                  </a:cubicBezTo>
                  <a:cubicBezTo>
                    <a:pt x="1484" y="1575"/>
                    <a:pt x="1694" y="673"/>
                    <a:pt x="0" y="1"/>
                  </a:cubicBezTo>
                  <a:close/>
                  <a:moveTo>
                    <a:pt x="2569" y="4034"/>
                  </a:moveTo>
                  <a:cubicBezTo>
                    <a:pt x="2574" y="4039"/>
                    <a:pt x="2576" y="4041"/>
                    <a:pt x="2576" y="4041"/>
                  </a:cubicBezTo>
                  <a:cubicBezTo>
                    <a:pt x="2576" y="4040"/>
                    <a:pt x="2574" y="4037"/>
                    <a:pt x="2569" y="403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5" name="Google Shape;309;p15">
              <a:extLst>
                <a:ext uri="{FF2B5EF4-FFF2-40B4-BE49-F238E27FC236}">
                  <a16:creationId xmlns:a16="http://schemas.microsoft.com/office/drawing/2014/main" id="{069A2840-8D4B-E4F5-5B34-9F25DFCF1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804" y="-890740"/>
              <a:ext cx="129005" cy="190685"/>
            </a:xfrm>
            <a:custGeom>
              <a:avLst/>
              <a:gdLst>
                <a:gd name="T0" fmla="*/ 0 w 2286"/>
                <a:gd name="T1" fmla="*/ 1 h 3379"/>
                <a:gd name="T2" fmla="*/ 0 w 2286"/>
                <a:gd name="T3" fmla="*/ 1 h 3379"/>
                <a:gd name="T4" fmla="*/ 742 w 2286"/>
                <a:gd name="T5" fmla="*/ 1103 h 3379"/>
                <a:gd name="T6" fmla="*/ 913 w 2286"/>
                <a:gd name="T7" fmla="*/ 2517 h 3379"/>
                <a:gd name="T8" fmla="*/ 2286 w 2286"/>
                <a:gd name="T9" fmla="*/ 3379 h 3379"/>
                <a:gd name="T10" fmla="*/ 1243 w 2286"/>
                <a:gd name="T11" fmla="*/ 1905 h 3379"/>
                <a:gd name="T12" fmla="*/ 0 w 2286"/>
                <a:gd name="T13" fmla="*/ 1 h 3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6" h="3379" extrusionOk="0">
                  <a:moveTo>
                    <a:pt x="0" y="1"/>
                  </a:moveTo>
                  <a:lnTo>
                    <a:pt x="0" y="1"/>
                  </a:lnTo>
                  <a:cubicBezTo>
                    <a:pt x="171" y="50"/>
                    <a:pt x="752" y="301"/>
                    <a:pt x="742" y="1103"/>
                  </a:cubicBezTo>
                  <a:cubicBezTo>
                    <a:pt x="712" y="2026"/>
                    <a:pt x="652" y="2176"/>
                    <a:pt x="913" y="2517"/>
                  </a:cubicBezTo>
                  <a:cubicBezTo>
                    <a:pt x="1163" y="2848"/>
                    <a:pt x="2286" y="3369"/>
                    <a:pt x="2286" y="3379"/>
                  </a:cubicBezTo>
                  <a:cubicBezTo>
                    <a:pt x="2286" y="3369"/>
                    <a:pt x="1163" y="2817"/>
                    <a:pt x="1243" y="1905"/>
                  </a:cubicBezTo>
                  <a:cubicBezTo>
                    <a:pt x="1314" y="1013"/>
                    <a:pt x="1334" y="31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6" name="Google Shape;310;p15">
              <a:extLst>
                <a:ext uri="{FF2B5EF4-FFF2-40B4-BE49-F238E27FC236}">
                  <a16:creationId xmlns:a16="http://schemas.microsoft.com/office/drawing/2014/main" id="{74A9A1FC-9720-BD74-E548-8873B0BA6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729" y="-891869"/>
              <a:ext cx="133576" cy="158462"/>
            </a:xfrm>
            <a:custGeom>
              <a:avLst/>
              <a:gdLst>
                <a:gd name="T0" fmla="*/ 1 w 2367"/>
                <a:gd name="T1" fmla="*/ 0 h 2808"/>
                <a:gd name="T2" fmla="*/ 763 w 2367"/>
                <a:gd name="T3" fmla="*/ 903 h 2808"/>
                <a:gd name="T4" fmla="*/ 833 w 2367"/>
                <a:gd name="T5" fmla="*/ 1955 h 2808"/>
                <a:gd name="T6" fmla="*/ 1144 w 2367"/>
                <a:gd name="T7" fmla="*/ 2136 h 2808"/>
                <a:gd name="T8" fmla="*/ 994 w 2367"/>
                <a:gd name="T9" fmla="*/ 2116 h 2808"/>
                <a:gd name="T10" fmla="*/ 994 w 2367"/>
                <a:gd name="T11" fmla="*/ 2116 h 2808"/>
                <a:gd name="T12" fmla="*/ 1536 w 2367"/>
                <a:gd name="T13" fmla="*/ 2437 h 2808"/>
                <a:gd name="T14" fmla="*/ 1536 w 2367"/>
                <a:gd name="T15" fmla="*/ 2437 h 2808"/>
                <a:gd name="T16" fmla="*/ 1505 w 2367"/>
                <a:gd name="T17" fmla="*/ 2427 h 2808"/>
                <a:gd name="T18" fmla="*/ 1505 w 2367"/>
                <a:gd name="T19" fmla="*/ 2427 h 2808"/>
                <a:gd name="T20" fmla="*/ 1545 w 2367"/>
                <a:gd name="T21" fmla="*/ 2447 h 2808"/>
                <a:gd name="T22" fmla="*/ 1545 w 2367"/>
                <a:gd name="T23" fmla="*/ 2447 h 2808"/>
                <a:gd name="T24" fmla="*/ 1545 w 2367"/>
                <a:gd name="T25" fmla="*/ 2447 h 2808"/>
                <a:gd name="T26" fmla="*/ 1545 w 2367"/>
                <a:gd name="T27" fmla="*/ 2447 h 2808"/>
                <a:gd name="T28" fmla="*/ 1545 w 2367"/>
                <a:gd name="T29" fmla="*/ 2447 h 2808"/>
                <a:gd name="T30" fmla="*/ 1916 w 2367"/>
                <a:gd name="T31" fmla="*/ 2637 h 2808"/>
                <a:gd name="T32" fmla="*/ 2367 w 2367"/>
                <a:gd name="T33" fmla="*/ 2808 h 2808"/>
                <a:gd name="T34" fmla="*/ 1284 w 2367"/>
                <a:gd name="T35" fmla="*/ 1574 h 2808"/>
                <a:gd name="T36" fmla="*/ 1 w 2367"/>
                <a:gd name="T37" fmla="*/ 0 h 2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67" h="2808" extrusionOk="0">
                  <a:moveTo>
                    <a:pt x="1" y="0"/>
                  </a:moveTo>
                  <a:cubicBezTo>
                    <a:pt x="192" y="30"/>
                    <a:pt x="763" y="201"/>
                    <a:pt x="763" y="903"/>
                  </a:cubicBezTo>
                  <a:cubicBezTo>
                    <a:pt x="773" y="1524"/>
                    <a:pt x="733" y="1755"/>
                    <a:pt x="833" y="1955"/>
                  </a:cubicBezTo>
                  <a:cubicBezTo>
                    <a:pt x="1003" y="2086"/>
                    <a:pt x="1144" y="2136"/>
                    <a:pt x="1144" y="2136"/>
                  </a:cubicBezTo>
                  <a:cubicBezTo>
                    <a:pt x="1144" y="2136"/>
                    <a:pt x="1094" y="2136"/>
                    <a:pt x="994" y="2116"/>
                  </a:cubicBezTo>
                  <a:cubicBezTo>
                    <a:pt x="1270" y="2214"/>
                    <a:pt x="1491" y="2391"/>
                    <a:pt x="1536" y="2437"/>
                  </a:cubicBezTo>
                  <a:cubicBezTo>
                    <a:pt x="1530" y="2434"/>
                    <a:pt x="1520" y="2432"/>
                    <a:pt x="1505" y="2427"/>
                  </a:cubicBezTo>
                  <a:cubicBezTo>
                    <a:pt x="1518" y="2433"/>
                    <a:pt x="1531" y="2440"/>
                    <a:pt x="1545" y="2447"/>
                  </a:cubicBezTo>
                  <a:cubicBezTo>
                    <a:pt x="1545" y="2447"/>
                    <a:pt x="1545" y="2447"/>
                    <a:pt x="1545" y="2447"/>
                  </a:cubicBezTo>
                  <a:cubicBezTo>
                    <a:pt x="1545" y="2447"/>
                    <a:pt x="1545" y="2447"/>
                    <a:pt x="1545" y="2447"/>
                  </a:cubicBezTo>
                  <a:cubicBezTo>
                    <a:pt x="1656" y="2502"/>
                    <a:pt x="1782" y="2565"/>
                    <a:pt x="1916" y="2637"/>
                  </a:cubicBezTo>
                  <a:cubicBezTo>
                    <a:pt x="2166" y="2737"/>
                    <a:pt x="2367" y="2808"/>
                    <a:pt x="2367" y="2808"/>
                  </a:cubicBezTo>
                  <a:cubicBezTo>
                    <a:pt x="2367" y="2797"/>
                    <a:pt x="1234" y="2387"/>
                    <a:pt x="1284" y="1574"/>
                  </a:cubicBezTo>
                  <a:cubicBezTo>
                    <a:pt x="1335" y="783"/>
                    <a:pt x="1335" y="16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7" name="Google Shape;311;p15">
              <a:extLst>
                <a:ext uri="{FF2B5EF4-FFF2-40B4-BE49-F238E27FC236}">
                  <a16:creationId xmlns:a16="http://schemas.microsoft.com/office/drawing/2014/main" id="{A6AF46A1-9889-1C36-E629-CAEAB735F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557" y="-696891"/>
              <a:ext cx="231486" cy="99490"/>
            </a:xfrm>
            <a:custGeom>
              <a:avLst/>
              <a:gdLst>
                <a:gd name="T0" fmla="*/ 3027 w 4102"/>
                <a:gd name="T1" fmla="*/ 1 h 1763"/>
                <a:gd name="T2" fmla="*/ 2477 w 4102"/>
                <a:gd name="T3" fmla="*/ 135 h 1763"/>
                <a:gd name="T4" fmla="*/ 1575 w 4102"/>
                <a:gd name="T5" fmla="*/ 1077 h 1763"/>
                <a:gd name="T6" fmla="*/ 187 w 4102"/>
                <a:gd name="T7" fmla="*/ 1511 h 1763"/>
                <a:gd name="T8" fmla="*/ 7 w 4102"/>
                <a:gd name="T9" fmla="*/ 1507 h 1763"/>
                <a:gd name="T10" fmla="*/ 0 w 4102"/>
                <a:gd name="T11" fmla="*/ 1508 h 1763"/>
                <a:gd name="T12" fmla="*/ 950 w 4102"/>
                <a:gd name="T13" fmla="*/ 1763 h 1763"/>
                <a:gd name="T14" fmla="*/ 1063 w 4102"/>
                <a:gd name="T15" fmla="*/ 1759 h 1763"/>
                <a:gd name="T16" fmla="*/ 2637 w 4102"/>
                <a:gd name="T17" fmla="*/ 606 h 1763"/>
                <a:gd name="T18" fmla="*/ 3659 w 4102"/>
                <a:gd name="T19" fmla="*/ 274 h 1763"/>
                <a:gd name="T20" fmla="*/ 4101 w 4102"/>
                <a:gd name="T21" fmla="*/ 305 h 1763"/>
                <a:gd name="T22" fmla="*/ 3770 w 4102"/>
                <a:gd name="T23" fmla="*/ 144 h 1763"/>
                <a:gd name="T24" fmla="*/ 3027 w 4102"/>
                <a:gd name="T25" fmla="*/ 1 h 1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02" h="1763" extrusionOk="0">
                  <a:moveTo>
                    <a:pt x="3027" y="1"/>
                  </a:moveTo>
                  <a:cubicBezTo>
                    <a:pt x="2834" y="1"/>
                    <a:pt x="2642" y="37"/>
                    <a:pt x="2477" y="135"/>
                  </a:cubicBezTo>
                  <a:cubicBezTo>
                    <a:pt x="2186" y="305"/>
                    <a:pt x="2146" y="536"/>
                    <a:pt x="1575" y="1077"/>
                  </a:cubicBezTo>
                  <a:cubicBezTo>
                    <a:pt x="1155" y="1467"/>
                    <a:pt x="505" y="1511"/>
                    <a:pt x="187" y="1511"/>
                  </a:cubicBezTo>
                  <a:cubicBezTo>
                    <a:pt x="92" y="1511"/>
                    <a:pt x="27" y="1507"/>
                    <a:pt x="7" y="1507"/>
                  </a:cubicBezTo>
                  <a:cubicBezTo>
                    <a:pt x="2" y="1507"/>
                    <a:pt x="0" y="1508"/>
                    <a:pt x="0" y="1508"/>
                  </a:cubicBezTo>
                  <a:cubicBezTo>
                    <a:pt x="0" y="1508"/>
                    <a:pt x="413" y="1763"/>
                    <a:pt x="950" y="1763"/>
                  </a:cubicBezTo>
                  <a:cubicBezTo>
                    <a:pt x="987" y="1763"/>
                    <a:pt x="1025" y="1762"/>
                    <a:pt x="1063" y="1759"/>
                  </a:cubicBezTo>
                  <a:cubicBezTo>
                    <a:pt x="1715" y="1709"/>
                    <a:pt x="2256" y="1077"/>
                    <a:pt x="2637" y="606"/>
                  </a:cubicBezTo>
                  <a:cubicBezTo>
                    <a:pt x="2848" y="336"/>
                    <a:pt x="3299" y="274"/>
                    <a:pt x="3659" y="274"/>
                  </a:cubicBezTo>
                  <a:cubicBezTo>
                    <a:pt x="3848" y="274"/>
                    <a:pt x="4011" y="291"/>
                    <a:pt x="4101" y="305"/>
                  </a:cubicBezTo>
                  <a:cubicBezTo>
                    <a:pt x="3991" y="245"/>
                    <a:pt x="3881" y="195"/>
                    <a:pt x="3770" y="144"/>
                  </a:cubicBezTo>
                  <a:cubicBezTo>
                    <a:pt x="3561" y="69"/>
                    <a:pt x="3293" y="1"/>
                    <a:pt x="3027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8" name="Google Shape;312;p15">
              <a:extLst>
                <a:ext uri="{FF2B5EF4-FFF2-40B4-BE49-F238E27FC236}">
                  <a16:creationId xmlns:a16="http://schemas.microsoft.com/office/drawing/2014/main" id="{BA2FD331-9E0D-5898-7BD5-CBCB3E1B4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167" y="-776011"/>
              <a:ext cx="159027" cy="64446"/>
            </a:xfrm>
            <a:custGeom>
              <a:avLst/>
              <a:gdLst>
                <a:gd name="T0" fmla="*/ 2125 w 2818"/>
                <a:gd name="T1" fmla="*/ 0 h 1142"/>
                <a:gd name="T2" fmla="*/ 1895 w 2818"/>
                <a:gd name="T3" fmla="*/ 43 h 1142"/>
                <a:gd name="T4" fmla="*/ 1093 w 2818"/>
                <a:gd name="T5" fmla="*/ 675 h 1142"/>
                <a:gd name="T6" fmla="*/ 516 w 2818"/>
                <a:gd name="T7" fmla="*/ 847 h 1142"/>
                <a:gd name="T8" fmla="*/ 0 w 2818"/>
                <a:gd name="T9" fmla="*/ 744 h 1142"/>
                <a:gd name="T10" fmla="*/ 0 w 2818"/>
                <a:gd name="T11" fmla="*/ 744 h 1142"/>
                <a:gd name="T12" fmla="*/ 612 w 2818"/>
                <a:gd name="T13" fmla="*/ 1136 h 1142"/>
                <a:gd name="T14" fmla="*/ 695 w 2818"/>
                <a:gd name="T15" fmla="*/ 1141 h 1142"/>
                <a:gd name="T16" fmla="*/ 1895 w 2818"/>
                <a:gd name="T17" fmla="*/ 444 h 1142"/>
                <a:gd name="T18" fmla="*/ 2398 w 2818"/>
                <a:gd name="T19" fmla="*/ 279 h 1142"/>
                <a:gd name="T20" fmla="*/ 2818 w 2818"/>
                <a:gd name="T21" fmla="*/ 334 h 1142"/>
                <a:gd name="T22" fmla="*/ 2446 w 2818"/>
                <a:gd name="T23" fmla="*/ 93 h 1142"/>
                <a:gd name="T24" fmla="*/ 2337 w 2818"/>
                <a:gd name="T25" fmla="*/ 33 h 1142"/>
                <a:gd name="T26" fmla="*/ 2276 w 2818"/>
                <a:gd name="T27" fmla="*/ 13 h 1142"/>
                <a:gd name="T28" fmla="*/ 2125 w 2818"/>
                <a:gd name="T29" fmla="*/ 0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18" h="1142" extrusionOk="0">
                  <a:moveTo>
                    <a:pt x="2125" y="0"/>
                  </a:moveTo>
                  <a:cubicBezTo>
                    <a:pt x="2046" y="0"/>
                    <a:pt x="1969" y="12"/>
                    <a:pt x="1895" y="43"/>
                  </a:cubicBezTo>
                  <a:cubicBezTo>
                    <a:pt x="1655" y="143"/>
                    <a:pt x="1575" y="323"/>
                    <a:pt x="1093" y="675"/>
                  </a:cubicBezTo>
                  <a:cubicBezTo>
                    <a:pt x="903" y="806"/>
                    <a:pt x="697" y="847"/>
                    <a:pt x="516" y="847"/>
                  </a:cubicBezTo>
                  <a:cubicBezTo>
                    <a:pt x="227" y="847"/>
                    <a:pt x="0" y="744"/>
                    <a:pt x="0" y="744"/>
                  </a:cubicBezTo>
                  <a:cubicBezTo>
                    <a:pt x="0" y="744"/>
                    <a:pt x="231" y="1085"/>
                    <a:pt x="612" y="1136"/>
                  </a:cubicBezTo>
                  <a:cubicBezTo>
                    <a:pt x="639" y="1140"/>
                    <a:pt x="667" y="1141"/>
                    <a:pt x="695" y="1141"/>
                  </a:cubicBezTo>
                  <a:cubicBezTo>
                    <a:pt x="1106" y="1141"/>
                    <a:pt x="1566" y="744"/>
                    <a:pt x="1895" y="444"/>
                  </a:cubicBezTo>
                  <a:cubicBezTo>
                    <a:pt x="2026" y="318"/>
                    <a:pt x="2214" y="279"/>
                    <a:pt x="2398" y="279"/>
                  </a:cubicBezTo>
                  <a:cubicBezTo>
                    <a:pt x="2552" y="279"/>
                    <a:pt x="2703" y="306"/>
                    <a:pt x="2818" y="334"/>
                  </a:cubicBezTo>
                  <a:cubicBezTo>
                    <a:pt x="2657" y="253"/>
                    <a:pt x="2517" y="173"/>
                    <a:pt x="2446" y="93"/>
                  </a:cubicBezTo>
                  <a:cubicBezTo>
                    <a:pt x="2397" y="73"/>
                    <a:pt x="2366" y="53"/>
                    <a:pt x="2337" y="33"/>
                  </a:cubicBezTo>
                  <a:cubicBezTo>
                    <a:pt x="2316" y="22"/>
                    <a:pt x="2296" y="22"/>
                    <a:pt x="2276" y="13"/>
                  </a:cubicBezTo>
                  <a:cubicBezTo>
                    <a:pt x="2226" y="5"/>
                    <a:pt x="2175" y="0"/>
                    <a:pt x="2125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9" name="Google Shape;313;p15">
              <a:extLst>
                <a:ext uri="{FF2B5EF4-FFF2-40B4-BE49-F238E27FC236}">
                  <a16:creationId xmlns:a16="http://schemas.microsoft.com/office/drawing/2014/main" id="{8F59C51A-3DBB-3279-28D7-78CD1C98F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855" y="-719408"/>
              <a:ext cx="216814" cy="77369"/>
            </a:xfrm>
            <a:custGeom>
              <a:avLst/>
              <a:gdLst>
                <a:gd name="T0" fmla="*/ 3053 w 3842"/>
                <a:gd name="T1" fmla="*/ 1 h 1371"/>
                <a:gd name="T2" fmla="*/ 2628 w 3842"/>
                <a:gd name="T3" fmla="*/ 73 h 1371"/>
                <a:gd name="T4" fmla="*/ 1445 w 3842"/>
                <a:gd name="T5" fmla="*/ 935 h 1371"/>
                <a:gd name="T6" fmla="*/ 773 w 3842"/>
                <a:gd name="T7" fmla="*/ 1094 h 1371"/>
                <a:gd name="T8" fmla="*/ 1 w 3842"/>
                <a:gd name="T9" fmla="*/ 965 h 1371"/>
                <a:gd name="T10" fmla="*/ 1 w 3842"/>
                <a:gd name="T11" fmla="*/ 965 h 1371"/>
                <a:gd name="T12" fmla="*/ 1106 w 3842"/>
                <a:gd name="T13" fmla="*/ 1370 h 1371"/>
                <a:gd name="T14" fmla="*/ 2307 w 3842"/>
                <a:gd name="T15" fmla="*/ 704 h 1371"/>
                <a:gd name="T16" fmla="*/ 3841 w 3842"/>
                <a:gd name="T17" fmla="*/ 153 h 1371"/>
                <a:gd name="T18" fmla="*/ 3781 w 3842"/>
                <a:gd name="T19" fmla="*/ 122 h 1371"/>
                <a:gd name="T20" fmla="*/ 3053 w 3842"/>
                <a:gd name="T21" fmla="*/ 1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2" h="1371" extrusionOk="0">
                  <a:moveTo>
                    <a:pt x="3053" y="1"/>
                  </a:moveTo>
                  <a:cubicBezTo>
                    <a:pt x="2907" y="1"/>
                    <a:pt x="2759" y="20"/>
                    <a:pt x="2628" y="73"/>
                  </a:cubicBezTo>
                  <a:cubicBezTo>
                    <a:pt x="2126" y="283"/>
                    <a:pt x="2017" y="584"/>
                    <a:pt x="1445" y="935"/>
                  </a:cubicBezTo>
                  <a:cubicBezTo>
                    <a:pt x="1239" y="1055"/>
                    <a:pt x="998" y="1094"/>
                    <a:pt x="773" y="1094"/>
                  </a:cubicBezTo>
                  <a:cubicBezTo>
                    <a:pt x="361" y="1094"/>
                    <a:pt x="1" y="965"/>
                    <a:pt x="1" y="965"/>
                  </a:cubicBezTo>
                  <a:cubicBezTo>
                    <a:pt x="448" y="1255"/>
                    <a:pt x="804" y="1370"/>
                    <a:pt x="1106" y="1370"/>
                  </a:cubicBezTo>
                  <a:cubicBezTo>
                    <a:pt x="1598" y="1370"/>
                    <a:pt x="1947" y="1064"/>
                    <a:pt x="2307" y="704"/>
                  </a:cubicBezTo>
                  <a:cubicBezTo>
                    <a:pt x="2848" y="173"/>
                    <a:pt x="3691" y="153"/>
                    <a:pt x="3841" y="153"/>
                  </a:cubicBezTo>
                  <a:lnTo>
                    <a:pt x="3781" y="122"/>
                  </a:lnTo>
                  <a:cubicBezTo>
                    <a:pt x="3646" y="82"/>
                    <a:pt x="3353" y="1"/>
                    <a:pt x="3053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10" name="Google Shape;314;p15">
              <a:extLst>
                <a:ext uri="{FF2B5EF4-FFF2-40B4-BE49-F238E27FC236}">
                  <a16:creationId xmlns:a16="http://schemas.microsoft.com/office/drawing/2014/main" id="{D01908AF-D94F-49FF-C69E-813C40B12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022" y="-877478"/>
              <a:ext cx="86850" cy="103892"/>
            </a:xfrm>
            <a:custGeom>
              <a:avLst/>
              <a:gdLst>
                <a:gd name="T0" fmla="*/ 205 w 1539"/>
                <a:gd name="T1" fmla="*/ 1 h 1841"/>
                <a:gd name="T2" fmla="*/ 5 w 1539"/>
                <a:gd name="T3" fmla="*/ 16 h 1841"/>
                <a:gd name="T4" fmla="*/ 716 w 1539"/>
                <a:gd name="T5" fmla="*/ 1239 h 1841"/>
                <a:gd name="T6" fmla="*/ 1097 w 1539"/>
                <a:gd name="T7" fmla="*/ 1650 h 1841"/>
                <a:gd name="T8" fmla="*/ 1288 w 1539"/>
                <a:gd name="T9" fmla="*/ 1711 h 1841"/>
                <a:gd name="T10" fmla="*/ 1177 w 1539"/>
                <a:gd name="T11" fmla="*/ 1700 h 1841"/>
                <a:gd name="T12" fmla="*/ 1197 w 1539"/>
                <a:gd name="T13" fmla="*/ 1711 h 1841"/>
                <a:gd name="T14" fmla="*/ 1318 w 1539"/>
                <a:gd name="T15" fmla="*/ 1751 h 1841"/>
                <a:gd name="T16" fmla="*/ 1438 w 1539"/>
                <a:gd name="T17" fmla="*/ 1791 h 1841"/>
                <a:gd name="T18" fmla="*/ 1518 w 1539"/>
                <a:gd name="T19" fmla="*/ 1831 h 1841"/>
                <a:gd name="T20" fmla="*/ 1531 w 1539"/>
                <a:gd name="T21" fmla="*/ 1832 h 1841"/>
                <a:gd name="T22" fmla="*/ 1531 w 1539"/>
                <a:gd name="T23" fmla="*/ 1832 h 1841"/>
                <a:gd name="T24" fmla="*/ 1448 w 1539"/>
                <a:gd name="T25" fmla="*/ 1700 h 1841"/>
                <a:gd name="T26" fmla="*/ 1157 w 1539"/>
                <a:gd name="T27" fmla="*/ 1390 h 1841"/>
                <a:gd name="T28" fmla="*/ 867 w 1539"/>
                <a:gd name="T29" fmla="*/ 337 h 1841"/>
                <a:gd name="T30" fmla="*/ 205 w 1539"/>
                <a:gd name="T31" fmla="*/ 1 h 1841"/>
                <a:gd name="T32" fmla="*/ 1531 w 1539"/>
                <a:gd name="T33" fmla="*/ 1832 h 1841"/>
                <a:gd name="T34" fmla="*/ 1538 w 1539"/>
                <a:gd name="T35" fmla="*/ 1841 h 1841"/>
                <a:gd name="T36" fmla="*/ 1531 w 1539"/>
                <a:gd name="T37" fmla="*/ 1832 h 1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39" h="1841" extrusionOk="0">
                  <a:moveTo>
                    <a:pt x="205" y="1"/>
                  </a:moveTo>
                  <a:cubicBezTo>
                    <a:pt x="86" y="1"/>
                    <a:pt x="1" y="16"/>
                    <a:pt x="5" y="16"/>
                  </a:cubicBezTo>
                  <a:cubicBezTo>
                    <a:pt x="807" y="327"/>
                    <a:pt x="435" y="648"/>
                    <a:pt x="716" y="1239"/>
                  </a:cubicBezTo>
                  <a:cubicBezTo>
                    <a:pt x="807" y="1430"/>
                    <a:pt x="947" y="1560"/>
                    <a:pt x="1097" y="1650"/>
                  </a:cubicBezTo>
                  <a:cubicBezTo>
                    <a:pt x="1217" y="1691"/>
                    <a:pt x="1288" y="1711"/>
                    <a:pt x="1288" y="1711"/>
                  </a:cubicBezTo>
                  <a:cubicBezTo>
                    <a:pt x="1248" y="1711"/>
                    <a:pt x="1217" y="1700"/>
                    <a:pt x="1177" y="1700"/>
                  </a:cubicBezTo>
                  <a:cubicBezTo>
                    <a:pt x="1188" y="1700"/>
                    <a:pt x="1197" y="1711"/>
                    <a:pt x="1197" y="1711"/>
                  </a:cubicBezTo>
                  <a:cubicBezTo>
                    <a:pt x="1237" y="1720"/>
                    <a:pt x="1288" y="1731"/>
                    <a:pt x="1318" y="1751"/>
                  </a:cubicBezTo>
                  <a:cubicBezTo>
                    <a:pt x="1368" y="1760"/>
                    <a:pt x="1408" y="1780"/>
                    <a:pt x="1438" y="1791"/>
                  </a:cubicBezTo>
                  <a:cubicBezTo>
                    <a:pt x="1468" y="1811"/>
                    <a:pt x="1498" y="1820"/>
                    <a:pt x="1518" y="1831"/>
                  </a:cubicBezTo>
                  <a:cubicBezTo>
                    <a:pt x="1523" y="1831"/>
                    <a:pt x="1528" y="1831"/>
                    <a:pt x="1531" y="1832"/>
                  </a:cubicBezTo>
                  <a:cubicBezTo>
                    <a:pt x="1495" y="1785"/>
                    <a:pt x="1467" y="1738"/>
                    <a:pt x="1448" y="1700"/>
                  </a:cubicBezTo>
                  <a:cubicBezTo>
                    <a:pt x="1348" y="1620"/>
                    <a:pt x="1248" y="1520"/>
                    <a:pt x="1157" y="1390"/>
                  </a:cubicBezTo>
                  <a:cubicBezTo>
                    <a:pt x="867" y="938"/>
                    <a:pt x="1037" y="778"/>
                    <a:pt x="867" y="337"/>
                  </a:cubicBezTo>
                  <a:cubicBezTo>
                    <a:pt x="756" y="51"/>
                    <a:pt x="423" y="1"/>
                    <a:pt x="205" y="1"/>
                  </a:cubicBezTo>
                  <a:close/>
                  <a:moveTo>
                    <a:pt x="1531" y="1832"/>
                  </a:moveTo>
                  <a:cubicBezTo>
                    <a:pt x="1534" y="1835"/>
                    <a:pt x="1536" y="1838"/>
                    <a:pt x="1538" y="1841"/>
                  </a:cubicBezTo>
                  <a:cubicBezTo>
                    <a:pt x="1538" y="1835"/>
                    <a:pt x="1536" y="1833"/>
                    <a:pt x="1531" y="183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11" name="Google Shape;315;p15">
              <a:extLst>
                <a:ext uri="{FF2B5EF4-FFF2-40B4-BE49-F238E27FC236}">
                  <a16:creationId xmlns:a16="http://schemas.microsoft.com/office/drawing/2014/main" id="{CBD643EA-AA10-497D-C4D3-A6BCD90FB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695" y="-801349"/>
              <a:ext cx="141476" cy="50733"/>
            </a:xfrm>
            <a:custGeom>
              <a:avLst/>
              <a:gdLst>
                <a:gd name="T0" fmla="*/ 0 w 2507"/>
                <a:gd name="T1" fmla="*/ 1 h 899"/>
                <a:gd name="T2" fmla="*/ 0 w 2507"/>
                <a:gd name="T3" fmla="*/ 1 h 899"/>
                <a:gd name="T4" fmla="*/ 876 w 2507"/>
                <a:gd name="T5" fmla="*/ 899 h 899"/>
                <a:gd name="T6" fmla="*/ 1524 w 2507"/>
                <a:gd name="T7" fmla="*/ 682 h 899"/>
                <a:gd name="T8" fmla="*/ 2285 w 2507"/>
                <a:gd name="T9" fmla="*/ 436 h 899"/>
                <a:gd name="T10" fmla="*/ 2497 w 2507"/>
                <a:gd name="T11" fmla="*/ 462 h 899"/>
                <a:gd name="T12" fmla="*/ 2507 w 2507"/>
                <a:gd name="T13" fmla="*/ 462 h 899"/>
                <a:gd name="T14" fmla="*/ 2266 w 2507"/>
                <a:gd name="T15" fmla="*/ 362 h 899"/>
                <a:gd name="T16" fmla="*/ 2016 w 2507"/>
                <a:gd name="T17" fmla="*/ 338 h 899"/>
                <a:gd name="T18" fmla="*/ 1063 w 2507"/>
                <a:gd name="T19" fmla="*/ 502 h 899"/>
                <a:gd name="T20" fmla="*/ 945 w 2507"/>
                <a:gd name="T21" fmla="*/ 515 h 899"/>
                <a:gd name="T22" fmla="*/ 0 w 2507"/>
                <a:gd name="T23" fmla="*/ 1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07" h="899" extrusionOk="0">
                  <a:moveTo>
                    <a:pt x="0" y="1"/>
                  </a:moveTo>
                  <a:lnTo>
                    <a:pt x="0" y="1"/>
                  </a:lnTo>
                  <a:cubicBezTo>
                    <a:pt x="222" y="699"/>
                    <a:pt x="557" y="899"/>
                    <a:pt x="876" y="899"/>
                  </a:cubicBezTo>
                  <a:cubicBezTo>
                    <a:pt x="1120" y="899"/>
                    <a:pt x="1355" y="782"/>
                    <a:pt x="1524" y="682"/>
                  </a:cubicBezTo>
                  <a:cubicBezTo>
                    <a:pt x="1847" y="493"/>
                    <a:pt x="2096" y="436"/>
                    <a:pt x="2285" y="436"/>
                  </a:cubicBezTo>
                  <a:cubicBezTo>
                    <a:pt x="2366" y="436"/>
                    <a:pt x="2437" y="447"/>
                    <a:pt x="2497" y="462"/>
                  </a:cubicBezTo>
                  <a:lnTo>
                    <a:pt x="2507" y="462"/>
                  </a:lnTo>
                  <a:cubicBezTo>
                    <a:pt x="2437" y="442"/>
                    <a:pt x="2357" y="411"/>
                    <a:pt x="2266" y="362"/>
                  </a:cubicBezTo>
                  <a:cubicBezTo>
                    <a:pt x="2187" y="345"/>
                    <a:pt x="2104" y="338"/>
                    <a:pt x="2016" y="338"/>
                  </a:cubicBezTo>
                  <a:cubicBezTo>
                    <a:pt x="1726" y="338"/>
                    <a:pt x="1395" y="417"/>
                    <a:pt x="1063" y="502"/>
                  </a:cubicBezTo>
                  <a:cubicBezTo>
                    <a:pt x="1024" y="511"/>
                    <a:pt x="985" y="515"/>
                    <a:pt x="945" y="515"/>
                  </a:cubicBezTo>
                  <a:cubicBezTo>
                    <a:pt x="499" y="515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12" name="Google Shape;316;p15">
              <a:extLst>
                <a:ext uri="{FF2B5EF4-FFF2-40B4-BE49-F238E27FC236}">
                  <a16:creationId xmlns:a16="http://schemas.microsoft.com/office/drawing/2014/main" id="{19D41FA7-3693-B9EA-9CD7-D4FBBDE8C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381" y="-773641"/>
              <a:ext cx="6828" cy="5192"/>
            </a:xfrm>
            <a:custGeom>
              <a:avLst/>
              <a:gdLst>
                <a:gd name="T0" fmla="*/ 1 w 121"/>
                <a:gd name="T1" fmla="*/ 1 h 92"/>
                <a:gd name="T2" fmla="*/ 1 w 121"/>
                <a:gd name="T3" fmla="*/ 1 h 92"/>
                <a:gd name="T4" fmla="*/ 21 w 121"/>
                <a:gd name="T5" fmla="*/ 31 h 92"/>
                <a:gd name="T6" fmla="*/ 111 w 121"/>
                <a:gd name="T7" fmla="*/ 91 h 92"/>
                <a:gd name="T8" fmla="*/ 1 w 121"/>
                <a:gd name="T9" fmla="*/ 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92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11"/>
                    <a:pt x="10" y="21"/>
                    <a:pt x="21" y="31"/>
                  </a:cubicBezTo>
                  <a:cubicBezTo>
                    <a:pt x="70" y="51"/>
                    <a:pt x="101" y="81"/>
                    <a:pt x="111" y="91"/>
                  </a:cubicBezTo>
                  <a:cubicBezTo>
                    <a:pt x="111" y="81"/>
                    <a:pt x="121" y="6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13" name="Google Shape;317;p15">
              <a:extLst>
                <a:ext uri="{FF2B5EF4-FFF2-40B4-BE49-F238E27FC236}">
                  <a16:creationId xmlns:a16="http://schemas.microsoft.com/office/drawing/2014/main" id="{2F3651E4-E0BB-4A61-20F8-AC9E78542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867" y="-774769"/>
              <a:ext cx="4571" cy="1185"/>
            </a:xfrm>
            <a:custGeom>
              <a:avLst/>
              <a:gdLst>
                <a:gd name="T0" fmla="*/ 0 w 81"/>
                <a:gd name="T1" fmla="*/ 0 h 21"/>
                <a:gd name="T2" fmla="*/ 7 w 81"/>
                <a:gd name="T3" fmla="*/ 1 h 21"/>
                <a:gd name="T4" fmla="*/ 7 w 81"/>
                <a:gd name="T5" fmla="*/ 1 h 21"/>
                <a:gd name="T6" fmla="*/ 0 w 81"/>
                <a:gd name="T7" fmla="*/ 0 h 21"/>
                <a:gd name="T8" fmla="*/ 7 w 81"/>
                <a:gd name="T9" fmla="*/ 1 h 21"/>
                <a:gd name="T10" fmla="*/ 10 w 81"/>
                <a:gd name="T11" fmla="*/ 11 h 21"/>
                <a:gd name="T12" fmla="*/ 81 w 81"/>
                <a:gd name="T13" fmla="*/ 21 h 21"/>
                <a:gd name="T14" fmla="*/ 50 w 81"/>
                <a:gd name="T15" fmla="*/ 11 h 21"/>
                <a:gd name="T16" fmla="*/ 7 w 81"/>
                <a:gd name="T17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" h="21" extrusionOk="0">
                  <a:moveTo>
                    <a:pt x="0" y="0"/>
                  </a:moveTo>
                  <a:cubicBezTo>
                    <a:pt x="3" y="0"/>
                    <a:pt x="5" y="1"/>
                    <a:pt x="7" y="1"/>
                  </a:cubicBezTo>
                  <a:cubicBezTo>
                    <a:pt x="6" y="0"/>
                    <a:pt x="4" y="0"/>
                    <a:pt x="0" y="0"/>
                  </a:cubicBezTo>
                  <a:close/>
                  <a:moveTo>
                    <a:pt x="7" y="1"/>
                  </a:moveTo>
                  <a:cubicBezTo>
                    <a:pt x="10" y="2"/>
                    <a:pt x="10" y="4"/>
                    <a:pt x="10" y="11"/>
                  </a:cubicBezTo>
                  <a:cubicBezTo>
                    <a:pt x="41" y="11"/>
                    <a:pt x="61" y="21"/>
                    <a:pt x="81" y="21"/>
                  </a:cubicBezTo>
                  <a:cubicBezTo>
                    <a:pt x="70" y="21"/>
                    <a:pt x="61" y="11"/>
                    <a:pt x="50" y="11"/>
                  </a:cubicBezTo>
                  <a:cubicBezTo>
                    <a:pt x="42" y="11"/>
                    <a:pt x="25" y="3"/>
                    <a:pt x="7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14" name="Google Shape;318;p15">
              <a:extLst>
                <a:ext uri="{FF2B5EF4-FFF2-40B4-BE49-F238E27FC236}">
                  <a16:creationId xmlns:a16="http://schemas.microsoft.com/office/drawing/2014/main" id="{EEAB06D8-AD8E-8197-D2B9-6ACA5EAB9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709" y="-864668"/>
              <a:ext cx="143790" cy="83182"/>
            </a:xfrm>
            <a:custGeom>
              <a:avLst/>
              <a:gdLst>
                <a:gd name="T0" fmla="*/ 719 w 2548"/>
                <a:gd name="T1" fmla="*/ 0 h 1474"/>
                <a:gd name="T2" fmla="*/ 1 w 2548"/>
                <a:gd name="T3" fmla="*/ 190 h 1474"/>
                <a:gd name="T4" fmla="*/ 181 w 2548"/>
                <a:gd name="T5" fmla="*/ 175 h 1474"/>
                <a:gd name="T6" fmla="*/ 994 w 2548"/>
                <a:gd name="T7" fmla="*/ 571 h 1474"/>
                <a:gd name="T8" fmla="*/ 2547 w 2548"/>
                <a:gd name="T9" fmla="*/ 1473 h 1474"/>
                <a:gd name="T10" fmla="*/ 2467 w 2548"/>
                <a:gd name="T11" fmla="*/ 1423 h 1474"/>
                <a:gd name="T12" fmla="*/ 1424 w 2548"/>
                <a:gd name="T13" fmla="*/ 471 h 1474"/>
                <a:gd name="T14" fmla="*/ 719 w 2548"/>
                <a:gd name="T15" fmla="*/ 0 h 1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48" h="1474" extrusionOk="0">
                  <a:moveTo>
                    <a:pt x="719" y="0"/>
                  </a:moveTo>
                  <a:cubicBezTo>
                    <a:pt x="354" y="0"/>
                    <a:pt x="1" y="178"/>
                    <a:pt x="1" y="190"/>
                  </a:cubicBezTo>
                  <a:cubicBezTo>
                    <a:pt x="1" y="187"/>
                    <a:pt x="74" y="175"/>
                    <a:pt x="181" y="175"/>
                  </a:cubicBezTo>
                  <a:cubicBezTo>
                    <a:pt x="419" y="175"/>
                    <a:pt x="828" y="233"/>
                    <a:pt x="994" y="571"/>
                  </a:cubicBezTo>
                  <a:cubicBezTo>
                    <a:pt x="1244" y="1072"/>
                    <a:pt x="954" y="1303"/>
                    <a:pt x="2547" y="1473"/>
                  </a:cubicBezTo>
                  <a:cubicBezTo>
                    <a:pt x="2518" y="1464"/>
                    <a:pt x="2498" y="1443"/>
                    <a:pt x="2467" y="1423"/>
                  </a:cubicBezTo>
                  <a:cubicBezTo>
                    <a:pt x="2177" y="1323"/>
                    <a:pt x="1645" y="1063"/>
                    <a:pt x="1424" y="471"/>
                  </a:cubicBezTo>
                  <a:cubicBezTo>
                    <a:pt x="1285" y="105"/>
                    <a:pt x="999" y="0"/>
                    <a:pt x="719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319" name="Google Shape;319;p15"/>
          <p:cNvSpPr txBox="1">
            <a:spLocks noGrp="1"/>
          </p:cNvSpPr>
          <p:nvPr>
            <p:ph type="title"/>
          </p:nvPr>
        </p:nvSpPr>
        <p:spPr>
          <a:xfrm>
            <a:off x="960000" y="473900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24050903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321;p16">
            <a:extLst>
              <a:ext uri="{FF2B5EF4-FFF2-40B4-BE49-F238E27FC236}">
                <a16:creationId xmlns:a16="http://schemas.microsoft.com/office/drawing/2014/main" id="{B23BCC72-BCB2-2791-BFE0-EC74460CA6EB}"/>
              </a:ext>
            </a:extLst>
          </p:cNvPr>
          <p:cNvSpPr>
            <a:spLocks/>
          </p:cNvSpPr>
          <p:nvPr/>
        </p:nvSpPr>
        <p:spPr bwMode="auto">
          <a:xfrm rot="19468134">
            <a:off x="6953250" y="5060950"/>
            <a:ext cx="5588000" cy="2844800"/>
          </a:xfrm>
          <a:custGeom>
            <a:avLst/>
            <a:gdLst>
              <a:gd name="T0" fmla="*/ 5375 w 32425"/>
              <a:gd name="T1" fmla="*/ 1 h 16514"/>
              <a:gd name="T2" fmla="*/ 4502 w 32425"/>
              <a:gd name="T3" fmla="*/ 81 h 16514"/>
              <a:gd name="T4" fmla="*/ 2326 w 32425"/>
              <a:gd name="T5" fmla="*/ 763 h 16514"/>
              <a:gd name="T6" fmla="*/ 0 w 32425"/>
              <a:gd name="T7" fmla="*/ 5565 h 16514"/>
              <a:gd name="T8" fmla="*/ 18759 w 32425"/>
              <a:gd name="T9" fmla="*/ 15080 h 16514"/>
              <a:gd name="T10" fmla="*/ 19591 w 32425"/>
              <a:gd name="T11" fmla="*/ 15180 h 16514"/>
              <a:gd name="T12" fmla="*/ 25216 w 32425"/>
              <a:gd name="T13" fmla="*/ 15862 h 16514"/>
              <a:gd name="T14" fmla="*/ 27572 w 32425"/>
              <a:gd name="T15" fmla="*/ 16163 h 16514"/>
              <a:gd name="T16" fmla="*/ 29958 w 32425"/>
              <a:gd name="T17" fmla="*/ 16493 h 16514"/>
              <a:gd name="T18" fmla="*/ 30171 w 32425"/>
              <a:gd name="T19" fmla="*/ 16514 h 16514"/>
              <a:gd name="T20" fmla="*/ 30369 w 32425"/>
              <a:gd name="T21" fmla="*/ 16473 h 16514"/>
              <a:gd name="T22" fmla="*/ 30589 w 32425"/>
              <a:gd name="T23" fmla="*/ 16273 h 16514"/>
              <a:gd name="T24" fmla="*/ 31743 w 32425"/>
              <a:gd name="T25" fmla="*/ 14619 h 16514"/>
              <a:gd name="T26" fmla="*/ 32093 w 32425"/>
              <a:gd name="T27" fmla="*/ 12433 h 16514"/>
              <a:gd name="T28" fmla="*/ 30720 w 32425"/>
              <a:gd name="T29" fmla="*/ 11521 h 16514"/>
              <a:gd name="T30" fmla="*/ 30401 w 32425"/>
              <a:gd name="T31" fmla="*/ 11502 h 16514"/>
              <a:gd name="T32" fmla="*/ 29025 w 32425"/>
              <a:gd name="T33" fmla="*/ 11781 h 16514"/>
              <a:gd name="T34" fmla="*/ 27125 w 32425"/>
              <a:gd name="T35" fmla="*/ 12272 h 16514"/>
              <a:gd name="T36" fmla="*/ 26158 w 32425"/>
              <a:gd name="T37" fmla="*/ 12052 h 16514"/>
              <a:gd name="T38" fmla="*/ 24604 w 32425"/>
              <a:gd name="T39" fmla="*/ 11160 h 16514"/>
              <a:gd name="T40" fmla="*/ 24287 w 32425"/>
              <a:gd name="T41" fmla="*/ 11101 h 16514"/>
              <a:gd name="T42" fmla="*/ 23431 w 32425"/>
              <a:gd name="T43" fmla="*/ 11772 h 16514"/>
              <a:gd name="T44" fmla="*/ 21641 w 32425"/>
              <a:gd name="T45" fmla="*/ 12728 h 16514"/>
              <a:gd name="T46" fmla="*/ 21256 w 32425"/>
              <a:gd name="T47" fmla="*/ 12674 h 16514"/>
              <a:gd name="T48" fmla="*/ 19581 w 32425"/>
              <a:gd name="T49" fmla="*/ 10698 h 16514"/>
              <a:gd name="T50" fmla="*/ 17225 w 32425"/>
              <a:gd name="T51" fmla="*/ 10147 h 16514"/>
              <a:gd name="T52" fmla="*/ 13405 w 32425"/>
              <a:gd name="T53" fmla="*/ 4964 h 16514"/>
              <a:gd name="T54" fmla="*/ 10678 w 32425"/>
              <a:gd name="T55" fmla="*/ 3740 h 16514"/>
              <a:gd name="T56" fmla="*/ 8472 w 32425"/>
              <a:gd name="T57" fmla="*/ 2066 h 16514"/>
              <a:gd name="T58" fmla="*/ 6718 w 32425"/>
              <a:gd name="T59" fmla="*/ 251 h 16514"/>
              <a:gd name="T60" fmla="*/ 5375 w 32425"/>
              <a:gd name="T61" fmla="*/ 1 h 16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2425" h="16514" extrusionOk="0">
                <a:moveTo>
                  <a:pt x="5375" y="1"/>
                </a:moveTo>
                <a:cubicBezTo>
                  <a:pt x="5083" y="1"/>
                  <a:pt x="4790" y="30"/>
                  <a:pt x="4502" y="81"/>
                </a:cubicBezTo>
                <a:cubicBezTo>
                  <a:pt x="4121" y="141"/>
                  <a:pt x="2507" y="392"/>
                  <a:pt x="2326" y="763"/>
                </a:cubicBezTo>
                <a:lnTo>
                  <a:pt x="0" y="5565"/>
                </a:lnTo>
                <a:lnTo>
                  <a:pt x="18759" y="15080"/>
                </a:lnTo>
                <a:cubicBezTo>
                  <a:pt x="19039" y="15110"/>
                  <a:pt x="19320" y="15140"/>
                  <a:pt x="19591" y="15180"/>
                </a:cubicBezTo>
                <a:cubicBezTo>
                  <a:pt x="21466" y="15401"/>
                  <a:pt x="23341" y="15631"/>
                  <a:pt x="25216" y="15862"/>
                </a:cubicBezTo>
                <a:cubicBezTo>
                  <a:pt x="26008" y="15952"/>
                  <a:pt x="26790" y="16052"/>
                  <a:pt x="27572" y="16163"/>
                </a:cubicBezTo>
                <a:cubicBezTo>
                  <a:pt x="28254" y="16253"/>
                  <a:pt x="29346" y="16193"/>
                  <a:pt x="29958" y="16493"/>
                </a:cubicBezTo>
                <a:cubicBezTo>
                  <a:pt x="30028" y="16503"/>
                  <a:pt x="30101" y="16514"/>
                  <a:pt x="30171" y="16514"/>
                </a:cubicBezTo>
                <a:cubicBezTo>
                  <a:pt x="30241" y="16514"/>
                  <a:pt x="30309" y="16503"/>
                  <a:pt x="30369" y="16473"/>
                </a:cubicBezTo>
                <a:cubicBezTo>
                  <a:pt x="30460" y="16424"/>
                  <a:pt x="30529" y="16353"/>
                  <a:pt x="30589" y="16273"/>
                </a:cubicBezTo>
                <a:cubicBezTo>
                  <a:pt x="31031" y="15762"/>
                  <a:pt x="31412" y="15210"/>
                  <a:pt x="31743" y="14619"/>
                </a:cubicBezTo>
                <a:cubicBezTo>
                  <a:pt x="32124" y="13947"/>
                  <a:pt x="32425" y="13125"/>
                  <a:pt x="32093" y="12433"/>
                </a:cubicBezTo>
                <a:cubicBezTo>
                  <a:pt x="31843" y="11912"/>
                  <a:pt x="31282" y="11591"/>
                  <a:pt x="30720" y="11521"/>
                </a:cubicBezTo>
                <a:cubicBezTo>
                  <a:pt x="30614" y="11508"/>
                  <a:pt x="30507" y="11502"/>
                  <a:pt x="30401" y="11502"/>
                </a:cubicBezTo>
                <a:cubicBezTo>
                  <a:pt x="29934" y="11502"/>
                  <a:pt x="29466" y="11618"/>
                  <a:pt x="29025" y="11781"/>
                </a:cubicBezTo>
                <a:cubicBezTo>
                  <a:pt x="28365" y="12011"/>
                  <a:pt x="27763" y="12272"/>
                  <a:pt x="27125" y="12272"/>
                </a:cubicBezTo>
                <a:cubicBezTo>
                  <a:pt x="26815" y="12272"/>
                  <a:pt x="26496" y="12210"/>
                  <a:pt x="26158" y="12052"/>
                </a:cubicBezTo>
                <a:cubicBezTo>
                  <a:pt x="25426" y="11721"/>
                  <a:pt x="25356" y="11420"/>
                  <a:pt x="24604" y="11160"/>
                </a:cubicBezTo>
                <a:cubicBezTo>
                  <a:pt x="24493" y="11120"/>
                  <a:pt x="24387" y="11101"/>
                  <a:pt x="24287" y="11101"/>
                </a:cubicBezTo>
                <a:cubicBezTo>
                  <a:pt x="23911" y="11101"/>
                  <a:pt x="23621" y="11367"/>
                  <a:pt x="23431" y="11772"/>
                </a:cubicBezTo>
                <a:cubicBezTo>
                  <a:pt x="23102" y="12430"/>
                  <a:pt x="22239" y="12728"/>
                  <a:pt x="21641" y="12728"/>
                </a:cubicBezTo>
                <a:cubicBezTo>
                  <a:pt x="21492" y="12728"/>
                  <a:pt x="21359" y="12710"/>
                  <a:pt x="21256" y="12674"/>
                </a:cubicBezTo>
                <a:cubicBezTo>
                  <a:pt x="20614" y="12443"/>
                  <a:pt x="20413" y="11070"/>
                  <a:pt x="19581" y="10698"/>
                </a:cubicBezTo>
                <a:cubicBezTo>
                  <a:pt x="18629" y="10288"/>
                  <a:pt x="17917" y="10328"/>
                  <a:pt x="17225" y="10147"/>
                </a:cubicBezTo>
                <a:cubicBezTo>
                  <a:pt x="14799" y="9535"/>
                  <a:pt x="15400" y="6317"/>
                  <a:pt x="13405" y="4964"/>
                </a:cubicBezTo>
                <a:cubicBezTo>
                  <a:pt x="12563" y="4402"/>
                  <a:pt x="11620" y="4031"/>
                  <a:pt x="10678" y="3740"/>
                </a:cubicBezTo>
                <a:cubicBezTo>
                  <a:pt x="9786" y="3450"/>
                  <a:pt x="8993" y="2848"/>
                  <a:pt x="8472" y="2066"/>
                </a:cubicBezTo>
                <a:cubicBezTo>
                  <a:pt x="7991" y="1345"/>
                  <a:pt x="7570" y="612"/>
                  <a:pt x="6718" y="251"/>
                </a:cubicBezTo>
                <a:cubicBezTo>
                  <a:pt x="6289" y="74"/>
                  <a:pt x="5834" y="1"/>
                  <a:pt x="537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3" name="Google Shape;322;p16">
            <a:extLst>
              <a:ext uri="{FF2B5EF4-FFF2-40B4-BE49-F238E27FC236}">
                <a16:creationId xmlns:a16="http://schemas.microsoft.com/office/drawing/2014/main" id="{47C03A24-AC3E-44FD-79F0-24C214BAE2A5}"/>
              </a:ext>
            </a:extLst>
          </p:cNvPr>
          <p:cNvSpPr>
            <a:spLocks/>
          </p:cNvSpPr>
          <p:nvPr/>
        </p:nvSpPr>
        <p:spPr bwMode="auto">
          <a:xfrm>
            <a:off x="8134350" y="149225"/>
            <a:ext cx="1562100" cy="482600"/>
          </a:xfrm>
          <a:custGeom>
            <a:avLst/>
            <a:gdLst>
              <a:gd name="T0" fmla="*/ 4372 w 8694"/>
              <a:gd name="T1" fmla="*/ 1 h 2688"/>
              <a:gd name="T2" fmla="*/ 3038 w 8694"/>
              <a:gd name="T3" fmla="*/ 1284 h 2688"/>
              <a:gd name="T4" fmla="*/ 2331 w 8694"/>
              <a:gd name="T5" fmla="*/ 979 h 2688"/>
              <a:gd name="T6" fmla="*/ 2106 w 8694"/>
              <a:gd name="T7" fmla="*/ 1003 h 2688"/>
              <a:gd name="T8" fmla="*/ 1494 w 8694"/>
              <a:gd name="T9" fmla="*/ 1805 h 2688"/>
              <a:gd name="T10" fmla="*/ 912 w 8694"/>
              <a:gd name="T11" fmla="*/ 1582 h 2688"/>
              <a:gd name="T12" fmla="*/ 131 w 8694"/>
              <a:gd name="T13" fmla="*/ 1995 h 2688"/>
              <a:gd name="T14" fmla="*/ 111 w 8694"/>
              <a:gd name="T15" fmla="*/ 2617 h 2688"/>
              <a:gd name="T16" fmla="*/ 557 w 8694"/>
              <a:gd name="T17" fmla="*/ 2688 h 2688"/>
              <a:gd name="T18" fmla="*/ 623 w 8694"/>
              <a:gd name="T19" fmla="*/ 2688 h 2688"/>
              <a:gd name="T20" fmla="*/ 5610 w 8694"/>
              <a:gd name="T21" fmla="*/ 2627 h 2688"/>
              <a:gd name="T22" fmla="*/ 7540 w 8694"/>
              <a:gd name="T23" fmla="*/ 2648 h 2688"/>
              <a:gd name="T24" fmla="*/ 8203 w 8694"/>
              <a:gd name="T25" fmla="*/ 2682 h 2688"/>
              <a:gd name="T26" fmla="*/ 8452 w 8694"/>
              <a:gd name="T27" fmla="*/ 2657 h 2688"/>
              <a:gd name="T28" fmla="*/ 8613 w 8694"/>
              <a:gd name="T29" fmla="*/ 2156 h 2688"/>
              <a:gd name="T30" fmla="*/ 8171 w 8694"/>
              <a:gd name="T31" fmla="*/ 1828 h 2688"/>
              <a:gd name="T32" fmla="*/ 7791 w 8694"/>
              <a:gd name="T33" fmla="*/ 1986 h 2688"/>
              <a:gd name="T34" fmla="*/ 7561 w 8694"/>
              <a:gd name="T35" fmla="*/ 1013 h 2688"/>
              <a:gd name="T36" fmla="*/ 6743 w 8694"/>
              <a:gd name="T37" fmla="*/ 620 h 2688"/>
              <a:gd name="T38" fmla="*/ 6658 w 8694"/>
              <a:gd name="T39" fmla="*/ 622 h 2688"/>
              <a:gd name="T40" fmla="*/ 5696 w 8694"/>
              <a:gd name="T41" fmla="*/ 1284 h 2688"/>
              <a:gd name="T42" fmla="*/ 4372 w 8694"/>
              <a:gd name="T43" fmla="*/ 1 h 2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94" h="2688" extrusionOk="0">
                <a:moveTo>
                  <a:pt x="4372" y="1"/>
                </a:moveTo>
                <a:cubicBezTo>
                  <a:pt x="3690" y="1"/>
                  <a:pt x="3058" y="602"/>
                  <a:pt x="3038" y="1284"/>
                </a:cubicBezTo>
                <a:cubicBezTo>
                  <a:pt x="2829" y="1074"/>
                  <a:pt x="2584" y="979"/>
                  <a:pt x="2331" y="979"/>
                </a:cubicBezTo>
                <a:cubicBezTo>
                  <a:pt x="2257" y="979"/>
                  <a:pt x="2181" y="987"/>
                  <a:pt x="2106" y="1003"/>
                </a:cubicBezTo>
                <a:cubicBezTo>
                  <a:pt x="1775" y="1063"/>
                  <a:pt x="1414" y="1485"/>
                  <a:pt x="1494" y="1805"/>
                </a:cubicBezTo>
                <a:cubicBezTo>
                  <a:pt x="1326" y="1653"/>
                  <a:pt x="1119" y="1582"/>
                  <a:pt x="912" y="1582"/>
                </a:cubicBezTo>
                <a:cubicBezTo>
                  <a:pt x="613" y="1582"/>
                  <a:pt x="314" y="1729"/>
                  <a:pt x="131" y="1995"/>
                </a:cubicBezTo>
                <a:cubicBezTo>
                  <a:pt x="41" y="2136"/>
                  <a:pt x="1" y="2497"/>
                  <a:pt x="111" y="2617"/>
                </a:cubicBezTo>
                <a:cubicBezTo>
                  <a:pt x="175" y="2682"/>
                  <a:pt x="430" y="2688"/>
                  <a:pt x="557" y="2688"/>
                </a:cubicBezTo>
                <a:cubicBezTo>
                  <a:pt x="588" y="2688"/>
                  <a:pt x="611" y="2688"/>
                  <a:pt x="623" y="2688"/>
                </a:cubicBezTo>
                <a:cubicBezTo>
                  <a:pt x="864" y="2680"/>
                  <a:pt x="3428" y="2627"/>
                  <a:pt x="5610" y="2627"/>
                </a:cubicBezTo>
                <a:cubicBezTo>
                  <a:pt x="6327" y="2627"/>
                  <a:pt x="7002" y="2633"/>
                  <a:pt x="7540" y="2648"/>
                </a:cubicBezTo>
                <a:cubicBezTo>
                  <a:pt x="7695" y="2648"/>
                  <a:pt x="7976" y="2682"/>
                  <a:pt x="8203" y="2682"/>
                </a:cubicBezTo>
                <a:cubicBezTo>
                  <a:pt x="8301" y="2682"/>
                  <a:pt x="8389" y="2675"/>
                  <a:pt x="8452" y="2657"/>
                </a:cubicBezTo>
                <a:cubicBezTo>
                  <a:pt x="8653" y="2597"/>
                  <a:pt x="8693" y="2356"/>
                  <a:pt x="8613" y="2156"/>
                </a:cubicBezTo>
                <a:cubicBezTo>
                  <a:pt x="8525" y="1920"/>
                  <a:pt x="8347" y="1828"/>
                  <a:pt x="8171" y="1828"/>
                </a:cubicBezTo>
                <a:cubicBezTo>
                  <a:pt x="8025" y="1828"/>
                  <a:pt x="7881" y="1890"/>
                  <a:pt x="7791" y="1986"/>
                </a:cubicBezTo>
                <a:cubicBezTo>
                  <a:pt x="7881" y="1625"/>
                  <a:pt x="7801" y="1314"/>
                  <a:pt x="7561" y="1013"/>
                </a:cubicBezTo>
                <a:cubicBezTo>
                  <a:pt x="7347" y="735"/>
                  <a:pt x="7083" y="620"/>
                  <a:pt x="6743" y="620"/>
                </a:cubicBezTo>
                <a:cubicBezTo>
                  <a:pt x="6715" y="620"/>
                  <a:pt x="6687" y="621"/>
                  <a:pt x="6658" y="622"/>
                </a:cubicBezTo>
                <a:cubicBezTo>
                  <a:pt x="6277" y="632"/>
                  <a:pt x="5896" y="903"/>
                  <a:pt x="5696" y="1284"/>
                </a:cubicBezTo>
                <a:cubicBezTo>
                  <a:pt x="5676" y="612"/>
                  <a:pt x="5054" y="1"/>
                  <a:pt x="4372" y="1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4" name="Google Shape;323;p16">
            <a:extLst>
              <a:ext uri="{FF2B5EF4-FFF2-40B4-BE49-F238E27FC236}">
                <a16:creationId xmlns:a16="http://schemas.microsoft.com/office/drawing/2014/main" id="{5E951BFB-FC80-3EE3-E64F-164DBDABA9CE}"/>
              </a:ext>
            </a:extLst>
          </p:cNvPr>
          <p:cNvSpPr>
            <a:spLocks/>
          </p:cNvSpPr>
          <p:nvPr/>
        </p:nvSpPr>
        <p:spPr bwMode="auto">
          <a:xfrm flipH="1">
            <a:off x="11366500" y="806450"/>
            <a:ext cx="673100" cy="207963"/>
          </a:xfrm>
          <a:custGeom>
            <a:avLst/>
            <a:gdLst>
              <a:gd name="T0" fmla="*/ 4372 w 8694"/>
              <a:gd name="T1" fmla="*/ 1 h 2688"/>
              <a:gd name="T2" fmla="*/ 3038 w 8694"/>
              <a:gd name="T3" fmla="*/ 1284 h 2688"/>
              <a:gd name="T4" fmla="*/ 2331 w 8694"/>
              <a:gd name="T5" fmla="*/ 979 h 2688"/>
              <a:gd name="T6" fmla="*/ 2106 w 8694"/>
              <a:gd name="T7" fmla="*/ 1003 h 2688"/>
              <a:gd name="T8" fmla="*/ 1494 w 8694"/>
              <a:gd name="T9" fmla="*/ 1805 h 2688"/>
              <a:gd name="T10" fmla="*/ 912 w 8694"/>
              <a:gd name="T11" fmla="*/ 1582 h 2688"/>
              <a:gd name="T12" fmla="*/ 131 w 8694"/>
              <a:gd name="T13" fmla="*/ 1995 h 2688"/>
              <a:gd name="T14" fmla="*/ 111 w 8694"/>
              <a:gd name="T15" fmla="*/ 2617 h 2688"/>
              <a:gd name="T16" fmla="*/ 557 w 8694"/>
              <a:gd name="T17" fmla="*/ 2688 h 2688"/>
              <a:gd name="T18" fmla="*/ 623 w 8694"/>
              <a:gd name="T19" fmla="*/ 2688 h 2688"/>
              <a:gd name="T20" fmla="*/ 5610 w 8694"/>
              <a:gd name="T21" fmla="*/ 2627 h 2688"/>
              <a:gd name="T22" fmla="*/ 7540 w 8694"/>
              <a:gd name="T23" fmla="*/ 2648 h 2688"/>
              <a:gd name="T24" fmla="*/ 8203 w 8694"/>
              <a:gd name="T25" fmla="*/ 2682 h 2688"/>
              <a:gd name="T26" fmla="*/ 8452 w 8694"/>
              <a:gd name="T27" fmla="*/ 2657 h 2688"/>
              <a:gd name="T28" fmla="*/ 8613 w 8694"/>
              <a:gd name="T29" fmla="*/ 2156 h 2688"/>
              <a:gd name="T30" fmla="*/ 8171 w 8694"/>
              <a:gd name="T31" fmla="*/ 1828 h 2688"/>
              <a:gd name="T32" fmla="*/ 7791 w 8694"/>
              <a:gd name="T33" fmla="*/ 1986 h 2688"/>
              <a:gd name="T34" fmla="*/ 7561 w 8694"/>
              <a:gd name="T35" fmla="*/ 1013 h 2688"/>
              <a:gd name="T36" fmla="*/ 6743 w 8694"/>
              <a:gd name="T37" fmla="*/ 620 h 2688"/>
              <a:gd name="T38" fmla="*/ 6658 w 8694"/>
              <a:gd name="T39" fmla="*/ 622 h 2688"/>
              <a:gd name="T40" fmla="*/ 5696 w 8694"/>
              <a:gd name="T41" fmla="*/ 1284 h 2688"/>
              <a:gd name="T42" fmla="*/ 4372 w 8694"/>
              <a:gd name="T43" fmla="*/ 1 h 2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94" h="2688" extrusionOk="0">
                <a:moveTo>
                  <a:pt x="4372" y="1"/>
                </a:moveTo>
                <a:cubicBezTo>
                  <a:pt x="3690" y="1"/>
                  <a:pt x="3058" y="602"/>
                  <a:pt x="3038" y="1284"/>
                </a:cubicBezTo>
                <a:cubicBezTo>
                  <a:pt x="2829" y="1074"/>
                  <a:pt x="2584" y="979"/>
                  <a:pt x="2331" y="979"/>
                </a:cubicBezTo>
                <a:cubicBezTo>
                  <a:pt x="2257" y="979"/>
                  <a:pt x="2181" y="987"/>
                  <a:pt x="2106" y="1003"/>
                </a:cubicBezTo>
                <a:cubicBezTo>
                  <a:pt x="1775" y="1063"/>
                  <a:pt x="1414" y="1485"/>
                  <a:pt x="1494" y="1805"/>
                </a:cubicBezTo>
                <a:cubicBezTo>
                  <a:pt x="1326" y="1653"/>
                  <a:pt x="1119" y="1582"/>
                  <a:pt x="912" y="1582"/>
                </a:cubicBezTo>
                <a:cubicBezTo>
                  <a:pt x="613" y="1582"/>
                  <a:pt x="314" y="1729"/>
                  <a:pt x="131" y="1995"/>
                </a:cubicBezTo>
                <a:cubicBezTo>
                  <a:pt x="41" y="2136"/>
                  <a:pt x="1" y="2497"/>
                  <a:pt x="111" y="2617"/>
                </a:cubicBezTo>
                <a:cubicBezTo>
                  <a:pt x="175" y="2682"/>
                  <a:pt x="430" y="2688"/>
                  <a:pt x="557" y="2688"/>
                </a:cubicBezTo>
                <a:cubicBezTo>
                  <a:pt x="588" y="2688"/>
                  <a:pt x="611" y="2688"/>
                  <a:pt x="623" y="2688"/>
                </a:cubicBezTo>
                <a:cubicBezTo>
                  <a:pt x="864" y="2680"/>
                  <a:pt x="3428" y="2627"/>
                  <a:pt x="5610" y="2627"/>
                </a:cubicBezTo>
                <a:cubicBezTo>
                  <a:pt x="6327" y="2627"/>
                  <a:pt x="7002" y="2633"/>
                  <a:pt x="7540" y="2648"/>
                </a:cubicBezTo>
                <a:cubicBezTo>
                  <a:pt x="7695" y="2648"/>
                  <a:pt x="7976" y="2682"/>
                  <a:pt x="8203" y="2682"/>
                </a:cubicBezTo>
                <a:cubicBezTo>
                  <a:pt x="8301" y="2682"/>
                  <a:pt x="8389" y="2675"/>
                  <a:pt x="8452" y="2657"/>
                </a:cubicBezTo>
                <a:cubicBezTo>
                  <a:pt x="8653" y="2597"/>
                  <a:pt x="8693" y="2356"/>
                  <a:pt x="8613" y="2156"/>
                </a:cubicBezTo>
                <a:cubicBezTo>
                  <a:pt x="8525" y="1920"/>
                  <a:pt x="8347" y="1828"/>
                  <a:pt x="8171" y="1828"/>
                </a:cubicBezTo>
                <a:cubicBezTo>
                  <a:pt x="8025" y="1828"/>
                  <a:pt x="7881" y="1890"/>
                  <a:pt x="7791" y="1986"/>
                </a:cubicBezTo>
                <a:cubicBezTo>
                  <a:pt x="7881" y="1625"/>
                  <a:pt x="7801" y="1314"/>
                  <a:pt x="7561" y="1013"/>
                </a:cubicBezTo>
                <a:cubicBezTo>
                  <a:pt x="7347" y="735"/>
                  <a:pt x="7083" y="620"/>
                  <a:pt x="6743" y="620"/>
                </a:cubicBezTo>
                <a:cubicBezTo>
                  <a:pt x="6715" y="620"/>
                  <a:pt x="6687" y="621"/>
                  <a:pt x="6658" y="622"/>
                </a:cubicBezTo>
                <a:cubicBezTo>
                  <a:pt x="6277" y="632"/>
                  <a:pt x="5896" y="903"/>
                  <a:pt x="5696" y="1284"/>
                </a:cubicBezTo>
                <a:cubicBezTo>
                  <a:pt x="5676" y="612"/>
                  <a:pt x="5054" y="1"/>
                  <a:pt x="4372" y="1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5" name="Google Shape;324;p16">
            <a:extLst>
              <a:ext uri="{FF2B5EF4-FFF2-40B4-BE49-F238E27FC236}">
                <a16:creationId xmlns:a16="http://schemas.microsoft.com/office/drawing/2014/main" id="{34EF3D47-502F-C9F5-879A-9DEF5B42C718}"/>
              </a:ext>
            </a:extLst>
          </p:cNvPr>
          <p:cNvSpPr>
            <a:spLocks/>
          </p:cNvSpPr>
          <p:nvPr/>
        </p:nvSpPr>
        <p:spPr bwMode="auto">
          <a:xfrm rot="20524740">
            <a:off x="9777413" y="5718175"/>
            <a:ext cx="4364037" cy="1982788"/>
          </a:xfrm>
          <a:custGeom>
            <a:avLst/>
            <a:gdLst>
              <a:gd name="T0" fmla="*/ 7841 w 16701"/>
              <a:gd name="T1" fmla="*/ 2 h 7589"/>
              <a:gd name="T2" fmla="*/ 6107 w 16701"/>
              <a:gd name="T3" fmla="*/ 1045 h 7589"/>
              <a:gd name="T4" fmla="*/ 4964 w 16701"/>
              <a:gd name="T5" fmla="*/ 2038 h 7589"/>
              <a:gd name="T6" fmla="*/ 4542 w 16701"/>
              <a:gd name="T7" fmla="*/ 2509 h 7589"/>
              <a:gd name="T8" fmla="*/ 3008 w 16701"/>
              <a:gd name="T9" fmla="*/ 3562 h 7589"/>
              <a:gd name="T10" fmla="*/ 2326 w 16701"/>
              <a:gd name="T11" fmla="*/ 3852 h 7589"/>
              <a:gd name="T12" fmla="*/ 1535 w 16701"/>
              <a:gd name="T13" fmla="*/ 4113 h 7589"/>
              <a:gd name="T14" fmla="*/ 1394 w 16701"/>
              <a:gd name="T15" fmla="*/ 4103 h 7589"/>
              <a:gd name="T16" fmla="*/ 833 w 16701"/>
              <a:gd name="T17" fmla="*/ 5908 h 7589"/>
              <a:gd name="T18" fmla="*/ 1023 w 16701"/>
              <a:gd name="T19" fmla="*/ 5894 h 7589"/>
              <a:gd name="T20" fmla="*/ 2246 w 16701"/>
              <a:gd name="T21" fmla="*/ 6469 h 7589"/>
              <a:gd name="T22" fmla="*/ 3119 w 16701"/>
              <a:gd name="T23" fmla="*/ 6209 h 7589"/>
              <a:gd name="T24" fmla="*/ 3128 w 16701"/>
              <a:gd name="T25" fmla="*/ 6209 h 7589"/>
              <a:gd name="T26" fmla="*/ 3694 w 16701"/>
              <a:gd name="T27" fmla="*/ 6543 h 7589"/>
              <a:gd name="T28" fmla="*/ 4046 w 16701"/>
              <a:gd name="T29" fmla="*/ 6484 h 7589"/>
              <a:gd name="T30" fmla="*/ 5144 w 16701"/>
              <a:gd name="T31" fmla="*/ 7051 h 7589"/>
              <a:gd name="T32" fmla="*/ 6036 w 16701"/>
              <a:gd name="T33" fmla="*/ 6800 h 7589"/>
              <a:gd name="T34" fmla="*/ 6668 w 16701"/>
              <a:gd name="T35" fmla="*/ 6730 h 7589"/>
              <a:gd name="T36" fmla="*/ 7440 w 16701"/>
              <a:gd name="T37" fmla="*/ 7091 h 7589"/>
              <a:gd name="T38" fmla="*/ 8101 w 16701"/>
              <a:gd name="T39" fmla="*/ 7011 h 7589"/>
              <a:gd name="T40" fmla="*/ 8814 w 16701"/>
              <a:gd name="T41" fmla="*/ 7151 h 7589"/>
              <a:gd name="T42" fmla="*/ 9897 w 16701"/>
              <a:gd name="T43" fmla="*/ 7589 h 7589"/>
              <a:gd name="T44" fmla="*/ 11562 w 16701"/>
              <a:gd name="T45" fmla="*/ 6790 h 7589"/>
              <a:gd name="T46" fmla="*/ 11991 w 16701"/>
              <a:gd name="T47" fmla="*/ 6880 h 7589"/>
              <a:gd name="T48" fmla="*/ 13195 w 16701"/>
              <a:gd name="T49" fmla="*/ 5998 h 7589"/>
              <a:gd name="T50" fmla="*/ 13259 w 16701"/>
              <a:gd name="T51" fmla="*/ 5969 h 7589"/>
              <a:gd name="T52" fmla="*/ 14355 w 16701"/>
              <a:gd name="T53" fmla="*/ 5432 h 7589"/>
              <a:gd name="T54" fmla="*/ 14548 w 16701"/>
              <a:gd name="T55" fmla="*/ 5487 h 7589"/>
              <a:gd name="T56" fmla="*/ 15400 w 16701"/>
              <a:gd name="T57" fmla="*/ 5246 h 7589"/>
              <a:gd name="T58" fmla="*/ 15942 w 16701"/>
              <a:gd name="T59" fmla="*/ 5136 h 7589"/>
              <a:gd name="T60" fmla="*/ 16157 w 16701"/>
              <a:gd name="T61" fmla="*/ 5166 h 7589"/>
              <a:gd name="T62" fmla="*/ 15922 w 16701"/>
              <a:gd name="T63" fmla="*/ 3782 h 7589"/>
              <a:gd name="T64" fmla="*/ 15440 w 16701"/>
              <a:gd name="T65" fmla="*/ 3422 h 7589"/>
              <a:gd name="T66" fmla="*/ 14729 w 16701"/>
              <a:gd name="T67" fmla="*/ 2960 h 7589"/>
              <a:gd name="T68" fmla="*/ 13506 w 16701"/>
              <a:gd name="T69" fmla="*/ 2078 h 7589"/>
              <a:gd name="T70" fmla="*/ 13004 w 16701"/>
              <a:gd name="T71" fmla="*/ 2138 h 7589"/>
              <a:gd name="T72" fmla="*/ 12533 w 16701"/>
              <a:gd name="T73" fmla="*/ 1987 h 7589"/>
              <a:gd name="T74" fmla="*/ 11590 w 16701"/>
              <a:gd name="T75" fmla="*/ 1406 h 7589"/>
              <a:gd name="T76" fmla="*/ 10017 w 16701"/>
              <a:gd name="T77" fmla="*/ 243 h 7589"/>
              <a:gd name="T78" fmla="*/ 9154 w 16701"/>
              <a:gd name="T79" fmla="*/ 454 h 7589"/>
              <a:gd name="T80" fmla="*/ 8613 w 16701"/>
              <a:gd name="T81" fmla="*/ 374 h 7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701" h="7589" extrusionOk="0">
                <a:moveTo>
                  <a:pt x="7893" y="0"/>
                </a:moveTo>
                <a:cubicBezTo>
                  <a:pt x="7875" y="0"/>
                  <a:pt x="7858" y="1"/>
                  <a:pt x="7841" y="2"/>
                </a:cubicBezTo>
                <a:cubicBezTo>
                  <a:pt x="7299" y="42"/>
                  <a:pt x="7029" y="303"/>
                  <a:pt x="6838" y="604"/>
                </a:cubicBezTo>
                <a:cubicBezTo>
                  <a:pt x="6658" y="875"/>
                  <a:pt x="6387" y="1045"/>
                  <a:pt x="6107" y="1045"/>
                </a:cubicBezTo>
                <a:lnTo>
                  <a:pt x="6096" y="1045"/>
                </a:lnTo>
                <a:cubicBezTo>
                  <a:pt x="5635" y="1055"/>
                  <a:pt x="5114" y="1526"/>
                  <a:pt x="4964" y="2038"/>
                </a:cubicBezTo>
                <a:lnTo>
                  <a:pt x="4964" y="2048"/>
                </a:lnTo>
                <a:cubicBezTo>
                  <a:pt x="4903" y="2248"/>
                  <a:pt x="4743" y="2439"/>
                  <a:pt x="4542" y="2509"/>
                </a:cubicBezTo>
                <a:cubicBezTo>
                  <a:pt x="4182" y="2639"/>
                  <a:pt x="3841" y="2910"/>
                  <a:pt x="3610" y="3241"/>
                </a:cubicBezTo>
                <a:cubicBezTo>
                  <a:pt x="3460" y="3442"/>
                  <a:pt x="3229" y="3562"/>
                  <a:pt x="3008" y="3562"/>
                </a:cubicBezTo>
                <a:lnTo>
                  <a:pt x="2978" y="3562"/>
                </a:lnTo>
                <a:cubicBezTo>
                  <a:pt x="2707" y="3582"/>
                  <a:pt x="2487" y="3712"/>
                  <a:pt x="2326" y="3852"/>
                </a:cubicBezTo>
                <a:cubicBezTo>
                  <a:pt x="2127" y="4027"/>
                  <a:pt x="1880" y="4126"/>
                  <a:pt x="1664" y="4126"/>
                </a:cubicBezTo>
                <a:cubicBezTo>
                  <a:pt x="1619" y="4126"/>
                  <a:pt x="1576" y="4122"/>
                  <a:pt x="1535" y="4113"/>
                </a:cubicBezTo>
                <a:cubicBezTo>
                  <a:pt x="1499" y="4106"/>
                  <a:pt x="1464" y="4099"/>
                  <a:pt x="1432" y="4099"/>
                </a:cubicBezTo>
                <a:cubicBezTo>
                  <a:pt x="1419" y="4099"/>
                  <a:pt x="1406" y="4100"/>
                  <a:pt x="1394" y="4103"/>
                </a:cubicBezTo>
                <a:cubicBezTo>
                  <a:pt x="893" y="4143"/>
                  <a:pt x="332" y="4585"/>
                  <a:pt x="161" y="5055"/>
                </a:cubicBezTo>
                <a:cubicBezTo>
                  <a:pt x="0" y="5537"/>
                  <a:pt x="301" y="5898"/>
                  <a:pt x="833" y="5908"/>
                </a:cubicBezTo>
                <a:cubicBezTo>
                  <a:pt x="873" y="5908"/>
                  <a:pt x="913" y="5908"/>
                  <a:pt x="953" y="5898"/>
                </a:cubicBezTo>
                <a:cubicBezTo>
                  <a:pt x="977" y="5895"/>
                  <a:pt x="1000" y="5894"/>
                  <a:pt x="1023" y="5894"/>
                </a:cubicBezTo>
                <a:cubicBezTo>
                  <a:pt x="1207" y="5894"/>
                  <a:pt x="1376" y="5964"/>
                  <a:pt x="1475" y="6088"/>
                </a:cubicBezTo>
                <a:cubicBezTo>
                  <a:pt x="1635" y="6309"/>
                  <a:pt x="1905" y="6449"/>
                  <a:pt x="2246" y="6469"/>
                </a:cubicBezTo>
                <a:cubicBezTo>
                  <a:pt x="2272" y="6471"/>
                  <a:pt x="2299" y="6472"/>
                  <a:pt x="2325" y="6472"/>
                </a:cubicBezTo>
                <a:cubicBezTo>
                  <a:pt x="2608" y="6472"/>
                  <a:pt x="2880" y="6374"/>
                  <a:pt x="3119" y="6209"/>
                </a:cubicBezTo>
                <a:cubicBezTo>
                  <a:pt x="3119" y="6204"/>
                  <a:pt x="3121" y="6201"/>
                  <a:pt x="3124" y="6201"/>
                </a:cubicBezTo>
                <a:cubicBezTo>
                  <a:pt x="3126" y="6201"/>
                  <a:pt x="3128" y="6204"/>
                  <a:pt x="3128" y="6209"/>
                </a:cubicBezTo>
                <a:cubicBezTo>
                  <a:pt x="3209" y="6389"/>
                  <a:pt x="3389" y="6530"/>
                  <a:pt x="3620" y="6539"/>
                </a:cubicBezTo>
                <a:cubicBezTo>
                  <a:pt x="3645" y="6542"/>
                  <a:pt x="3670" y="6543"/>
                  <a:pt x="3694" y="6543"/>
                </a:cubicBezTo>
                <a:cubicBezTo>
                  <a:pt x="3766" y="6543"/>
                  <a:pt x="3833" y="6532"/>
                  <a:pt x="3901" y="6510"/>
                </a:cubicBezTo>
                <a:cubicBezTo>
                  <a:pt x="3949" y="6493"/>
                  <a:pt x="3998" y="6484"/>
                  <a:pt x="4046" y="6484"/>
                </a:cubicBezTo>
                <a:cubicBezTo>
                  <a:pt x="4171" y="6484"/>
                  <a:pt x="4290" y="6538"/>
                  <a:pt x="4362" y="6639"/>
                </a:cubicBezTo>
                <a:cubicBezTo>
                  <a:pt x="4542" y="6860"/>
                  <a:pt x="4813" y="7020"/>
                  <a:pt x="5144" y="7051"/>
                </a:cubicBezTo>
                <a:cubicBezTo>
                  <a:pt x="5191" y="7057"/>
                  <a:pt x="5238" y="7060"/>
                  <a:pt x="5285" y="7060"/>
                </a:cubicBezTo>
                <a:cubicBezTo>
                  <a:pt x="5557" y="7060"/>
                  <a:pt x="5822" y="6963"/>
                  <a:pt x="6036" y="6800"/>
                </a:cubicBezTo>
                <a:cubicBezTo>
                  <a:pt x="6145" y="6715"/>
                  <a:pt x="6279" y="6671"/>
                  <a:pt x="6413" y="6671"/>
                </a:cubicBezTo>
                <a:cubicBezTo>
                  <a:pt x="6501" y="6671"/>
                  <a:pt x="6588" y="6690"/>
                  <a:pt x="6668" y="6730"/>
                </a:cubicBezTo>
                <a:lnTo>
                  <a:pt x="6728" y="6760"/>
                </a:lnTo>
                <a:cubicBezTo>
                  <a:pt x="6918" y="6931"/>
                  <a:pt x="7159" y="7051"/>
                  <a:pt x="7440" y="7091"/>
                </a:cubicBezTo>
                <a:cubicBezTo>
                  <a:pt x="7492" y="7098"/>
                  <a:pt x="7544" y="7101"/>
                  <a:pt x="7596" y="7101"/>
                </a:cubicBezTo>
                <a:cubicBezTo>
                  <a:pt x="7770" y="7101"/>
                  <a:pt x="7939" y="7065"/>
                  <a:pt x="8101" y="7011"/>
                </a:cubicBezTo>
                <a:cubicBezTo>
                  <a:pt x="8180" y="6978"/>
                  <a:pt x="8262" y="6963"/>
                  <a:pt x="8345" y="6963"/>
                </a:cubicBezTo>
                <a:cubicBezTo>
                  <a:pt x="8515" y="6963"/>
                  <a:pt x="8685" y="7030"/>
                  <a:pt x="8814" y="7151"/>
                </a:cubicBezTo>
                <a:cubicBezTo>
                  <a:pt x="9034" y="7372"/>
                  <a:pt x="9335" y="7532"/>
                  <a:pt x="9676" y="7572"/>
                </a:cubicBezTo>
                <a:cubicBezTo>
                  <a:pt x="9750" y="7583"/>
                  <a:pt x="9824" y="7589"/>
                  <a:pt x="9897" y="7589"/>
                </a:cubicBezTo>
                <a:cubicBezTo>
                  <a:pt x="10357" y="7589"/>
                  <a:pt x="10783" y="7378"/>
                  <a:pt x="11059" y="7041"/>
                </a:cubicBezTo>
                <a:cubicBezTo>
                  <a:pt x="11183" y="6881"/>
                  <a:pt x="11369" y="6790"/>
                  <a:pt x="11562" y="6790"/>
                </a:cubicBezTo>
                <a:cubicBezTo>
                  <a:pt x="11635" y="6790"/>
                  <a:pt x="11709" y="6803"/>
                  <a:pt x="11781" y="6830"/>
                </a:cubicBezTo>
                <a:cubicBezTo>
                  <a:pt x="11851" y="6850"/>
                  <a:pt x="11922" y="6870"/>
                  <a:pt x="11991" y="6880"/>
                </a:cubicBezTo>
                <a:cubicBezTo>
                  <a:pt x="12051" y="6889"/>
                  <a:pt x="12109" y="6893"/>
                  <a:pt x="12167" y="6893"/>
                </a:cubicBezTo>
                <a:cubicBezTo>
                  <a:pt x="12705" y="6893"/>
                  <a:pt x="13158" y="6523"/>
                  <a:pt x="13195" y="5998"/>
                </a:cubicBezTo>
                <a:lnTo>
                  <a:pt x="13195" y="5968"/>
                </a:lnTo>
                <a:cubicBezTo>
                  <a:pt x="13216" y="5969"/>
                  <a:pt x="13238" y="5969"/>
                  <a:pt x="13259" y="5969"/>
                </a:cubicBezTo>
                <a:cubicBezTo>
                  <a:pt x="13724" y="5969"/>
                  <a:pt x="14127" y="5762"/>
                  <a:pt x="14348" y="5436"/>
                </a:cubicBezTo>
                <a:cubicBezTo>
                  <a:pt x="14348" y="5436"/>
                  <a:pt x="14352" y="5432"/>
                  <a:pt x="14355" y="5432"/>
                </a:cubicBezTo>
                <a:cubicBezTo>
                  <a:pt x="14357" y="5432"/>
                  <a:pt x="14358" y="5433"/>
                  <a:pt x="14358" y="5436"/>
                </a:cubicBezTo>
                <a:cubicBezTo>
                  <a:pt x="14418" y="5456"/>
                  <a:pt x="14478" y="5476"/>
                  <a:pt x="14548" y="5487"/>
                </a:cubicBezTo>
                <a:cubicBezTo>
                  <a:pt x="14623" y="5502"/>
                  <a:pt x="14696" y="5509"/>
                  <a:pt x="14767" y="5509"/>
                </a:cubicBezTo>
                <a:cubicBezTo>
                  <a:pt x="15026" y="5509"/>
                  <a:pt x="15251" y="5412"/>
                  <a:pt x="15400" y="5246"/>
                </a:cubicBezTo>
                <a:cubicBezTo>
                  <a:pt x="15492" y="5155"/>
                  <a:pt x="15617" y="5113"/>
                  <a:pt x="15756" y="5113"/>
                </a:cubicBezTo>
                <a:cubicBezTo>
                  <a:pt x="15816" y="5113"/>
                  <a:pt x="15878" y="5121"/>
                  <a:pt x="15942" y="5136"/>
                </a:cubicBezTo>
                <a:cubicBezTo>
                  <a:pt x="15952" y="5146"/>
                  <a:pt x="15962" y="5146"/>
                  <a:pt x="15982" y="5146"/>
                </a:cubicBezTo>
                <a:cubicBezTo>
                  <a:pt x="16042" y="5160"/>
                  <a:pt x="16101" y="5166"/>
                  <a:pt x="16157" y="5166"/>
                </a:cubicBezTo>
                <a:cubicBezTo>
                  <a:pt x="16472" y="5166"/>
                  <a:pt x="16701" y="4959"/>
                  <a:pt x="16684" y="4645"/>
                </a:cubicBezTo>
                <a:cubicBezTo>
                  <a:pt x="16664" y="4284"/>
                  <a:pt x="16323" y="3892"/>
                  <a:pt x="15922" y="3782"/>
                </a:cubicBezTo>
                <a:cubicBezTo>
                  <a:pt x="15922" y="3782"/>
                  <a:pt x="15912" y="3782"/>
                  <a:pt x="15912" y="3772"/>
                </a:cubicBezTo>
                <a:cubicBezTo>
                  <a:pt x="15721" y="3732"/>
                  <a:pt x="15551" y="3592"/>
                  <a:pt x="15440" y="3422"/>
                </a:cubicBezTo>
                <a:cubicBezTo>
                  <a:pt x="15320" y="3221"/>
                  <a:pt x="15110" y="3050"/>
                  <a:pt x="14889" y="2990"/>
                </a:cubicBezTo>
                <a:cubicBezTo>
                  <a:pt x="14839" y="2970"/>
                  <a:pt x="14779" y="2960"/>
                  <a:pt x="14729" y="2960"/>
                </a:cubicBezTo>
                <a:cubicBezTo>
                  <a:pt x="14538" y="2960"/>
                  <a:pt x="14317" y="2820"/>
                  <a:pt x="14197" y="2629"/>
                </a:cubicBezTo>
                <a:cubicBezTo>
                  <a:pt x="14037" y="2368"/>
                  <a:pt x="13776" y="2158"/>
                  <a:pt x="13506" y="2078"/>
                </a:cubicBezTo>
                <a:cubicBezTo>
                  <a:pt x="13442" y="2061"/>
                  <a:pt x="13380" y="2053"/>
                  <a:pt x="13320" y="2053"/>
                </a:cubicBezTo>
                <a:cubicBezTo>
                  <a:pt x="13200" y="2053"/>
                  <a:pt x="13091" y="2085"/>
                  <a:pt x="13004" y="2138"/>
                </a:cubicBezTo>
                <a:cubicBezTo>
                  <a:pt x="12966" y="2165"/>
                  <a:pt x="12920" y="2178"/>
                  <a:pt x="12871" y="2178"/>
                </a:cubicBezTo>
                <a:cubicBezTo>
                  <a:pt x="12756" y="2178"/>
                  <a:pt x="12625" y="2107"/>
                  <a:pt x="12533" y="1987"/>
                </a:cubicBezTo>
                <a:cubicBezTo>
                  <a:pt x="12332" y="1717"/>
                  <a:pt x="12052" y="1506"/>
                  <a:pt x="11751" y="1426"/>
                </a:cubicBezTo>
                <a:cubicBezTo>
                  <a:pt x="11691" y="1416"/>
                  <a:pt x="11641" y="1406"/>
                  <a:pt x="11590" y="1406"/>
                </a:cubicBezTo>
                <a:cubicBezTo>
                  <a:pt x="11390" y="1396"/>
                  <a:pt x="11180" y="1256"/>
                  <a:pt x="11059" y="1055"/>
                </a:cubicBezTo>
                <a:cubicBezTo>
                  <a:pt x="10819" y="644"/>
                  <a:pt x="10438" y="323"/>
                  <a:pt x="10017" y="243"/>
                </a:cubicBezTo>
                <a:cubicBezTo>
                  <a:pt x="9944" y="227"/>
                  <a:pt x="9871" y="219"/>
                  <a:pt x="9801" y="219"/>
                </a:cubicBezTo>
                <a:cubicBezTo>
                  <a:pt x="9562" y="219"/>
                  <a:pt x="9340" y="306"/>
                  <a:pt x="9154" y="454"/>
                </a:cubicBezTo>
                <a:cubicBezTo>
                  <a:pt x="9084" y="507"/>
                  <a:pt x="9002" y="534"/>
                  <a:pt x="8921" y="534"/>
                </a:cubicBezTo>
                <a:cubicBezTo>
                  <a:pt x="8804" y="534"/>
                  <a:pt x="8690" y="480"/>
                  <a:pt x="8613" y="374"/>
                </a:cubicBezTo>
                <a:cubicBezTo>
                  <a:pt x="8443" y="147"/>
                  <a:pt x="8167" y="0"/>
                  <a:pt x="78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6" name="Google Shape;325;p16">
            <a:extLst>
              <a:ext uri="{FF2B5EF4-FFF2-40B4-BE49-F238E27FC236}">
                <a16:creationId xmlns:a16="http://schemas.microsoft.com/office/drawing/2014/main" id="{1C7724FC-4886-AE02-6851-005D1B114738}"/>
              </a:ext>
            </a:extLst>
          </p:cNvPr>
          <p:cNvSpPr>
            <a:spLocks/>
          </p:cNvSpPr>
          <p:nvPr/>
        </p:nvSpPr>
        <p:spPr bwMode="auto">
          <a:xfrm rot="10800000">
            <a:off x="92075" y="5935663"/>
            <a:ext cx="4364038" cy="1982787"/>
          </a:xfrm>
          <a:custGeom>
            <a:avLst/>
            <a:gdLst>
              <a:gd name="T0" fmla="*/ 7841 w 16701"/>
              <a:gd name="T1" fmla="*/ 2 h 7589"/>
              <a:gd name="T2" fmla="*/ 6107 w 16701"/>
              <a:gd name="T3" fmla="*/ 1045 h 7589"/>
              <a:gd name="T4" fmla="*/ 4964 w 16701"/>
              <a:gd name="T5" fmla="*/ 2038 h 7589"/>
              <a:gd name="T6" fmla="*/ 4542 w 16701"/>
              <a:gd name="T7" fmla="*/ 2509 h 7589"/>
              <a:gd name="T8" fmla="*/ 3008 w 16701"/>
              <a:gd name="T9" fmla="*/ 3562 h 7589"/>
              <a:gd name="T10" fmla="*/ 2326 w 16701"/>
              <a:gd name="T11" fmla="*/ 3852 h 7589"/>
              <a:gd name="T12" fmla="*/ 1535 w 16701"/>
              <a:gd name="T13" fmla="*/ 4113 h 7589"/>
              <a:gd name="T14" fmla="*/ 1394 w 16701"/>
              <a:gd name="T15" fmla="*/ 4103 h 7589"/>
              <a:gd name="T16" fmla="*/ 833 w 16701"/>
              <a:gd name="T17" fmla="*/ 5908 h 7589"/>
              <a:gd name="T18" fmla="*/ 1023 w 16701"/>
              <a:gd name="T19" fmla="*/ 5894 h 7589"/>
              <a:gd name="T20" fmla="*/ 2246 w 16701"/>
              <a:gd name="T21" fmla="*/ 6469 h 7589"/>
              <a:gd name="T22" fmla="*/ 3119 w 16701"/>
              <a:gd name="T23" fmla="*/ 6209 h 7589"/>
              <a:gd name="T24" fmla="*/ 3128 w 16701"/>
              <a:gd name="T25" fmla="*/ 6209 h 7589"/>
              <a:gd name="T26" fmla="*/ 3694 w 16701"/>
              <a:gd name="T27" fmla="*/ 6543 h 7589"/>
              <a:gd name="T28" fmla="*/ 4046 w 16701"/>
              <a:gd name="T29" fmla="*/ 6484 h 7589"/>
              <a:gd name="T30" fmla="*/ 5144 w 16701"/>
              <a:gd name="T31" fmla="*/ 7051 h 7589"/>
              <a:gd name="T32" fmla="*/ 6036 w 16701"/>
              <a:gd name="T33" fmla="*/ 6800 h 7589"/>
              <a:gd name="T34" fmla="*/ 6668 w 16701"/>
              <a:gd name="T35" fmla="*/ 6730 h 7589"/>
              <a:gd name="T36" fmla="*/ 7440 w 16701"/>
              <a:gd name="T37" fmla="*/ 7091 h 7589"/>
              <a:gd name="T38" fmla="*/ 8101 w 16701"/>
              <a:gd name="T39" fmla="*/ 7011 h 7589"/>
              <a:gd name="T40" fmla="*/ 8814 w 16701"/>
              <a:gd name="T41" fmla="*/ 7151 h 7589"/>
              <a:gd name="T42" fmla="*/ 9897 w 16701"/>
              <a:gd name="T43" fmla="*/ 7589 h 7589"/>
              <a:gd name="T44" fmla="*/ 11562 w 16701"/>
              <a:gd name="T45" fmla="*/ 6790 h 7589"/>
              <a:gd name="T46" fmla="*/ 11991 w 16701"/>
              <a:gd name="T47" fmla="*/ 6880 h 7589"/>
              <a:gd name="T48" fmla="*/ 13195 w 16701"/>
              <a:gd name="T49" fmla="*/ 5998 h 7589"/>
              <a:gd name="T50" fmla="*/ 13259 w 16701"/>
              <a:gd name="T51" fmla="*/ 5969 h 7589"/>
              <a:gd name="T52" fmla="*/ 14355 w 16701"/>
              <a:gd name="T53" fmla="*/ 5432 h 7589"/>
              <a:gd name="T54" fmla="*/ 14548 w 16701"/>
              <a:gd name="T55" fmla="*/ 5487 h 7589"/>
              <a:gd name="T56" fmla="*/ 15400 w 16701"/>
              <a:gd name="T57" fmla="*/ 5246 h 7589"/>
              <a:gd name="T58" fmla="*/ 15942 w 16701"/>
              <a:gd name="T59" fmla="*/ 5136 h 7589"/>
              <a:gd name="T60" fmla="*/ 16157 w 16701"/>
              <a:gd name="T61" fmla="*/ 5166 h 7589"/>
              <a:gd name="T62" fmla="*/ 15922 w 16701"/>
              <a:gd name="T63" fmla="*/ 3782 h 7589"/>
              <a:gd name="T64" fmla="*/ 15440 w 16701"/>
              <a:gd name="T65" fmla="*/ 3422 h 7589"/>
              <a:gd name="T66" fmla="*/ 14729 w 16701"/>
              <a:gd name="T67" fmla="*/ 2960 h 7589"/>
              <a:gd name="T68" fmla="*/ 13506 w 16701"/>
              <a:gd name="T69" fmla="*/ 2078 h 7589"/>
              <a:gd name="T70" fmla="*/ 13004 w 16701"/>
              <a:gd name="T71" fmla="*/ 2138 h 7589"/>
              <a:gd name="T72" fmla="*/ 12533 w 16701"/>
              <a:gd name="T73" fmla="*/ 1987 h 7589"/>
              <a:gd name="T74" fmla="*/ 11590 w 16701"/>
              <a:gd name="T75" fmla="*/ 1406 h 7589"/>
              <a:gd name="T76" fmla="*/ 10017 w 16701"/>
              <a:gd name="T77" fmla="*/ 243 h 7589"/>
              <a:gd name="T78" fmla="*/ 9154 w 16701"/>
              <a:gd name="T79" fmla="*/ 454 h 7589"/>
              <a:gd name="T80" fmla="*/ 8613 w 16701"/>
              <a:gd name="T81" fmla="*/ 374 h 7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701" h="7589" extrusionOk="0">
                <a:moveTo>
                  <a:pt x="7893" y="0"/>
                </a:moveTo>
                <a:cubicBezTo>
                  <a:pt x="7875" y="0"/>
                  <a:pt x="7858" y="1"/>
                  <a:pt x="7841" y="2"/>
                </a:cubicBezTo>
                <a:cubicBezTo>
                  <a:pt x="7299" y="42"/>
                  <a:pt x="7029" y="303"/>
                  <a:pt x="6838" y="604"/>
                </a:cubicBezTo>
                <a:cubicBezTo>
                  <a:pt x="6658" y="875"/>
                  <a:pt x="6387" y="1045"/>
                  <a:pt x="6107" y="1045"/>
                </a:cubicBezTo>
                <a:lnTo>
                  <a:pt x="6096" y="1045"/>
                </a:lnTo>
                <a:cubicBezTo>
                  <a:pt x="5635" y="1055"/>
                  <a:pt x="5114" y="1526"/>
                  <a:pt x="4964" y="2038"/>
                </a:cubicBezTo>
                <a:lnTo>
                  <a:pt x="4964" y="2048"/>
                </a:lnTo>
                <a:cubicBezTo>
                  <a:pt x="4903" y="2248"/>
                  <a:pt x="4743" y="2439"/>
                  <a:pt x="4542" y="2509"/>
                </a:cubicBezTo>
                <a:cubicBezTo>
                  <a:pt x="4182" y="2639"/>
                  <a:pt x="3841" y="2910"/>
                  <a:pt x="3610" y="3241"/>
                </a:cubicBezTo>
                <a:cubicBezTo>
                  <a:pt x="3460" y="3442"/>
                  <a:pt x="3229" y="3562"/>
                  <a:pt x="3008" y="3562"/>
                </a:cubicBezTo>
                <a:lnTo>
                  <a:pt x="2978" y="3562"/>
                </a:lnTo>
                <a:cubicBezTo>
                  <a:pt x="2707" y="3582"/>
                  <a:pt x="2487" y="3712"/>
                  <a:pt x="2326" y="3852"/>
                </a:cubicBezTo>
                <a:cubicBezTo>
                  <a:pt x="2127" y="4027"/>
                  <a:pt x="1880" y="4126"/>
                  <a:pt x="1664" y="4126"/>
                </a:cubicBezTo>
                <a:cubicBezTo>
                  <a:pt x="1619" y="4126"/>
                  <a:pt x="1576" y="4122"/>
                  <a:pt x="1535" y="4113"/>
                </a:cubicBezTo>
                <a:cubicBezTo>
                  <a:pt x="1499" y="4106"/>
                  <a:pt x="1464" y="4099"/>
                  <a:pt x="1432" y="4099"/>
                </a:cubicBezTo>
                <a:cubicBezTo>
                  <a:pt x="1419" y="4099"/>
                  <a:pt x="1406" y="4100"/>
                  <a:pt x="1394" y="4103"/>
                </a:cubicBezTo>
                <a:cubicBezTo>
                  <a:pt x="893" y="4143"/>
                  <a:pt x="332" y="4585"/>
                  <a:pt x="161" y="5055"/>
                </a:cubicBezTo>
                <a:cubicBezTo>
                  <a:pt x="0" y="5537"/>
                  <a:pt x="301" y="5898"/>
                  <a:pt x="833" y="5908"/>
                </a:cubicBezTo>
                <a:cubicBezTo>
                  <a:pt x="873" y="5908"/>
                  <a:pt x="913" y="5908"/>
                  <a:pt x="953" y="5898"/>
                </a:cubicBezTo>
                <a:cubicBezTo>
                  <a:pt x="977" y="5895"/>
                  <a:pt x="1000" y="5894"/>
                  <a:pt x="1023" y="5894"/>
                </a:cubicBezTo>
                <a:cubicBezTo>
                  <a:pt x="1207" y="5894"/>
                  <a:pt x="1376" y="5964"/>
                  <a:pt x="1475" y="6088"/>
                </a:cubicBezTo>
                <a:cubicBezTo>
                  <a:pt x="1635" y="6309"/>
                  <a:pt x="1905" y="6449"/>
                  <a:pt x="2246" y="6469"/>
                </a:cubicBezTo>
                <a:cubicBezTo>
                  <a:pt x="2272" y="6471"/>
                  <a:pt x="2299" y="6472"/>
                  <a:pt x="2325" y="6472"/>
                </a:cubicBezTo>
                <a:cubicBezTo>
                  <a:pt x="2608" y="6472"/>
                  <a:pt x="2880" y="6374"/>
                  <a:pt x="3119" y="6209"/>
                </a:cubicBezTo>
                <a:cubicBezTo>
                  <a:pt x="3119" y="6204"/>
                  <a:pt x="3121" y="6201"/>
                  <a:pt x="3124" y="6201"/>
                </a:cubicBezTo>
                <a:cubicBezTo>
                  <a:pt x="3126" y="6201"/>
                  <a:pt x="3128" y="6204"/>
                  <a:pt x="3128" y="6209"/>
                </a:cubicBezTo>
                <a:cubicBezTo>
                  <a:pt x="3209" y="6389"/>
                  <a:pt x="3389" y="6530"/>
                  <a:pt x="3620" y="6539"/>
                </a:cubicBezTo>
                <a:cubicBezTo>
                  <a:pt x="3645" y="6542"/>
                  <a:pt x="3670" y="6543"/>
                  <a:pt x="3694" y="6543"/>
                </a:cubicBezTo>
                <a:cubicBezTo>
                  <a:pt x="3766" y="6543"/>
                  <a:pt x="3833" y="6532"/>
                  <a:pt x="3901" y="6510"/>
                </a:cubicBezTo>
                <a:cubicBezTo>
                  <a:pt x="3949" y="6493"/>
                  <a:pt x="3998" y="6484"/>
                  <a:pt x="4046" y="6484"/>
                </a:cubicBezTo>
                <a:cubicBezTo>
                  <a:pt x="4171" y="6484"/>
                  <a:pt x="4290" y="6538"/>
                  <a:pt x="4362" y="6639"/>
                </a:cubicBezTo>
                <a:cubicBezTo>
                  <a:pt x="4542" y="6860"/>
                  <a:pt x="4813" y="7020"/>
                  <a:pt x="5144" y="7051"/>
                </a:cubicBezTo>
                <a:cubicBezTo>
                  <a:pt x="5191" y="7057"/>
                  <a:pt x="5238" y="7060"/>
                  <a:pt x="5285" y="7060"/>
                </a:cubicBezTo>
                <a:cubicBezTo>
                  <a:pt x="5557" y="7060"/>
                  <a:pt x="5822" y="6963"/>
                  <a:pt x="6036" y="6800"/>
                </a:cubicBezTo>
                <a:cubicBezTo>
                  <a:pt x="6145" y="6715"/>
                  <a:pt x="6279" y="6671"/>
                  <a:pt x="6413" y="6671"/>
                </a:cubicBezTo>
                <a:cubicBezTo>
                  <a:pt x="6501" y="6671"/>
                  <a:pt x="6588" y="6690"/>
                  <a:pt x="6668" y="6730"/>
                </a:cubicBezTo>
                <a:lnTo>
                  <a:pt x="6728" y="6760"/>
                </a:lnTo>
                <a:cubicBezTo>
                  <a:pt x="6918" y="6931"/>
                  <a:pt x="7159" y="7051"/>
                  <a:pt x="7440" y="7091"/>
                </a:cubicBezTo>
                <a:cubicBezTo>
                  <a:pt x="7492" y="7098"/>
                  <a:pt x="7544" y="7101"/>
                  <a:pt x="7596" y="7101"/>
                </a:cubicBezTo>
                <a:cubicBezTo>
                  <a:pt x="7770" y="7101"/>
                  <a:pt x="7939" y="7065"/>
                  <a:pt x="8101" y="7011"/>
                </a:cubicBezTo>
                <a:cubicBezTo>
                  <a:pt x="8180" y="6978"/>
                  <a:pt x="8262" y="6963"/>
                  <a:pt x="8345" y="6963"/>
                </a:cubicBezTo>
                <a:cubicBezTo>
                  <a:pt x="8515" y="6963"/>
                  <a:pt x="8685" y="7030"/>
                  <a:pt x="8814" y="7151"/>
                </a:cubicBezTo>
                <a:cubicBezTo>
                  <a:pt x="9034" y="7372"/>
                  <a:pt x="9335" y="7532"/>
                  <a:pt x="9676" y="7572"/>
                </a:cubicBezTo>
                <a:cubicBezTo>
                  <a:pt x="9750" y="7583"/>
                  <a:pt x="9824" y="7589"/>
                  <a:pt x="9897" y="7589"/>
                </a:cubicBezTo>
                <a:cubicBezTo>
                  <a:pt x="10357" y="7589"/>
                  <a:pt x="10783" y="7378"/>
                  <a:pt x="11059" y="7041"/>
                </a:cubicBezTo>
                <a:cubicBezTo>
                  <a:pt x="11183" y="6881"/>
                  <a:pt x="11369" y="6790"/>
                  <a:pt x="11562" y="6790"/>
                </a:cubicBezTo>
                <a:cubicBezTo>
                  <a:pt x="11635" y="6790"/>
                  <a:pt x="11709" y="6803"/>
                  <a:pt x="11781" y="6830"/>
                </a:cubicBezTo>
                <a:cubicBezTo>
                  <a:pt x="11851" y="6850"/>
                  <a:pt x="11922" y="6870"/>
                  <a:pt x="11991" y="6880"/>
                </a:cubicBezTo>
                <a:cubicBezTo>
                  <a:pt x="12051" y="6889"/>
                  <a:pt x="12109" y="6893"/>
                  <a:pt x="12167" y="6893"/>
                </a:cubicBezTo>
                <a:cubicBezTo>
                  <a:pt x="12705" y="6893"/>
                  <a:pt x="13158" y="6523"/>
                  <a:pt x="13195" y="5998"/>
                </a:cubicBezTo>
                <a:lnTo>
                  <a:pt x="13195" y="5968"/>
                </a:lnTo>
                <a:cubicBezTo>
                  <a:pt x="13216" y="5969"/>
                  <a:pt x="13238" y="5969"/>
                  <a:pt x="13259" y="5969"/>
                </a:cubicBezTo>
                <a:cubicBezTo>
                  <a:pt x="13724" y="5969"/>
                  <a:pt x="14127" y="5762"/>
                  <a:pt x="14348" y="5436"/>
                </a:cubicBezTo>
                <a:cubicBezTo>
                  <a:pt x="14348" y="5436"/>
                  <a:pt x="14352" y="5432"/>
                  <a:pt x="14355" y="5432"/>
                </a:cubicBezTo>
                <a:cubicBezTo>
                  <a:pt x="14357" y="5432"/>
                  <a:pt x="14358" y="5433"/>
                  <a:pt x="14358" y="5436"/>
                </a:cubicBezTo>
                <a:cubicBezTo>
                  <a:pt x="14418" y="5456"/>
                  <a:pt x="14478" y="5476"/>
                  <a:pt x="14548" y="5487"/>
                </a:cubicBezTo>
                <a:cubicBezTo>
                  <a:pt x="14623" y="5502"/>
                  <a:pt x="14696" y="5509"/>
                  <a:pt x="14767" y="5509"/>
                </a:cubicBezTo>
                <a:cubicBezTo>
                  <a:pt x="15026" y="5509"/>
                  <a:pt x="15251" y="5412"/>
                  <a:pt x="15400" y="5246"/>
                </a:cubicBezTo>
                <a:cubicBezTo>
                  <a:pt x="15492" y="5155"/>
                  <a:pt x="15617" y="5113"/>
                  <a:pt x="15756" y="5113"/>
                </a:cubicBezTo>
                <a:cubicBezTo>
                  <a:pt x="15816" y="5113"/>
                  <a:pt x="15878" y="5121"/>
                  <a:pt x="15942" y="5136"/>
                </a:cubicBezTo>
                <a:cubicBezTo>
                  <a:pt x="15952" y="5146"/>
                  <a:pt x="15962" y="5146"/>
                  <a:pt x="15982" y="5146"/>
                </a:cubicBezTo>
                <a:cubicBezTo>
                  <a:pt x="16042" y="5160"/>
                  <a:pt x="16101" y="5166"/>
                  <a:pt x="16157" y="5166"/>
                </a:cubicBezTo>
                <a:cubicBezTo>
                  <a:pt x="16472" y="5166"/>
                  <a:pt x="16701" y="4959"/>
                  <a:pt x="16684" y="4645"/>
                </a:cubicBezTo>
                <a:cubicBezTo>
                  <a:pt x="16664" y="4284"/>
                  <a:pt x="16323" y="3892"/>
                  <a:pt x="15922" y="3782"/>
                </a:cubicBezTo>
                <a:cubicBezTo>
                  <a:pt x="15922" y="3782"/>
                  <a:pt x="15912" y="3782"/>
                  <a:pt x="15912" y="3772"/>
                </a:cubicBezTo>
                <a:cubicBezTo>
                  <a:pt x="15721" y="3732"/>
                  <a:pt x="15551" y="3592"/>
                  <a:pt x="15440" y="3422"/>
                </a:cubicBezTo>
                <a:cubicBezTo>
                  <a:pt x="15320" y="3221"/>
                  <a:pt x="15110" y="3050"/>
                  <a:pt x="14889" y="2990"/>
                </a:cubicBezTo>
                <a:cubicBezTo>
                  <a:pt x="14839" y="2970"/>
                  <a:pt x="14779" y="2960"/>
                  <a:pt x="14729" y="2960"/>
                </a:cubicBezTo>
                <a:cubicBezTo>
                  <a:pt x="14538" y="2960"/>
                  <a:pt x="14317" y="2820"/>
                  <a:pt x="14197" y="2629"/>
                </a:cubicBezTo>
                <a:cubicBezTo>
                  <a:pt x="14037" y="2368"/>
                  <a:pt x="13776" y="2158"/>
                  <a:pt x="13506" y="2078"/>
                </a:cubicBezTo>
                <a:cubicBezTo>
                  <a:pt x="13442" y="2061"/>
                  <a:pt x="13380" y="2053"/>
                  <a:pt x="13320" y="2053"/>
                </a:cubicBezTo>
                <a:cubicBezTo>
                  <a:pt x="13200" y="2053"/>
                  <a:pt x="13091" y="2085"/>
                  <a:pt x="13004" y="2138"/>
                </a:cubicBezTo>
                <a:cubicBezTo>
                  <a:pt x="12966" y="2165"/>
                  <a:pt x="12920" y="2178"/>
                  <a:pt x="12871" y="2178"/>
                </a:cubicBezTo>
                <a:cubicBezTo>
                  <a:pt x="12756" y="2178"/>
                  <a:pt x="12625" y="2107"/>
                  <a:pt x="12533" y="1987"/>
                </a:cubicBezTo>
                <a:cubicBezTo>
                  <a:pt x="12332" y="1717"/>
                  <a:pt x="12052" y="1506"/>
                  <a:pt x="11751" y="1426"/>
                </a:cubicBezTo>
                <a:cubicBezTo>
                  <a:pt x="11691" y="1416"/>
                  <a:pt x="11641" y="1406"/>
                  <a:pt x="11590" y="1406"/>
                </a:cubicBezTo>
                <a:cubicBezTo>
                  <a:pt x="11390" y="1396"/>
                  <a:pt x="11180" y="1256"/>
                  <a:pt x="11059" y="1055"/>
                </a:cubicBezTo>
                <a:cubicBezTo>
                  <a:pt x="10819" y="644"/>
                  <a:pt x="10438" y="323"/>
                  <a:pt x="10017" y="243"/>
                </a:cubicBezTo>
                <a:cubicBezTo>
                  <a:pt x="9944" y="227"/>
                  <a:pt x="9871" y="219"/>
                  <a:pt x="9801" y="219"/>
                </a:cubicBezTo>
                <a:cubicBezTo>
                  <a:pt x="9562" y="219"/>
                  <a:pt x="9340" y="306"/>
                  <a:pt x="9154" y="454"/>
                </a:cubicBezTo>
                <a:cubicBezTo>
                  <a:pt x="9084" y="507"/>
                  <a:pt x="9002" y="534"/>
                  <a:pt x="8921" y="534"/>
                </a:cubicBezTo>
                <a:cubicBezTo>
                  <a:pt x="8804" y="534"/>
                  <a:pt x="8690" y="480"/>
                  <a:pt x="8613" y="374"/>
                </a:cubicBezTo>
                <a:cubicBezTo>
                  <a:pt x="8443" y="147"/>
                  <a:pt x="8167" y="0"/>
                  <a:pt x="78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7" name="Google Shape;326;p16">
            <a:extLst>
              <a:ext uri="{FF2B5EF4-FFF2-40B4-BE49-F238E27FC236}">
                <a16:creationId xmlns:a16="http://schemas.microsoft.com/office/drawing/2014/main" id="{C3FD348E-D4F4-5AD8-3F9F-2A318B294E9A}"/>
              </a:ext>
            </a:extLst>
          </p:cNvPr>
          <p:cNvSpPr>
            <a:spLocks/>
          </p:cNvSpPr>
          <p:nvPr/>
        </p:nvSpPr>
        <p:spPr bwMode="auto">
          <a:xfrm rot="123436">
            <a:off x="-368300" y="5892800"/>
            <a:ext cx="12928600" cy="1454150"/>
          </a:xfrm>
          <a:custGeom>
            <a:avLst/>
            <a:gdLst>
              <a:gd name="T0" fmla="*/ 344501 w 387814"/>
              <a:gd name="T1" fmla="*/ 39575 h 43605"/>
              <a:gd name="T2" fmla="*/ 374656 w 387814"/>
              <a:gd name="T3" fmla="*/ 635 h 43605"/>
              <a:gd name="T4" fmla="*/ 238362 w 387814"/>
              <a:gd name="T5" fmla="*/ 18542 h 43605"/>
              <a:gd name="T6" fmla="*/ 83448 w 387814"/>
              <a:gd name="T7" fmla="*/ 14732 h 43605"/>
              <a:gd name="T8" fmla="*/ 8597 w 387814"/>
              <a:gd name="T9" fmla="*/ 635 h 43605"/>
              <a:gd name="T10" fmla="*/ 39420 w 387814"/>
              <a:gd name="T11" fmla="*/ 37973 h 43605"/>
              <a:gd name="T12" fmla="*/ 344501 w 387814"/>
              <a:gd name="T13" fmla="*/ 39575 h 43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7814" h="43605" extrusionOk="0">
                <a:moveTo>
                  <a:pt x="344501" y="39575"/>
                </a:moveTo>
                <a:cubicBezTo>
                  <a:pt x="400374" y="33352"/>
                  <a:pt x="392346" y="4141"/>
                  <a:pt x="374656" y="635"/>
                </a:cubicBezTo>
                <a:cubicBezTo>
                  <a:pt x="356966" y="-2870"/>
                  <a:pt x="286897" y="16193"/>
                  <a:pt x="238362" y="18542"/>
                </a:cubicBezTo>
                <a:cubicBezTo>
                  <a:pt x="189827" y="20892"/>
                  <a:pt x="121742" y="17717"/>
                  <a:pt x="83448" y="14732"/>
                </a:cubicBezTo>
                <a:cubicBezTo>
                  <a:pt x="45154" y="11748"/>
                  <a:pt x="15935" y="-3238"/>
                  <a:pt x="8597" y="635"/>
                </a:cubicBezTo>
                <a:cubicBezTo>
                  <a:pt x="1259" y="4509"/>
                  <a:pt x="-16564" y="31483"/>
                  <a:pt x="39420" y="37973"/>
                </a:cubicBezTo>
                <a:cubicBezTo>
                  <a:pt x="95404" y="44463"/>
                  <a:pt x="288628" y="45798"/>
                  <a:pt x="344501" y="3957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" name="Google Shape;327;p16">
            <a:extLst>
              <a:ext uri="{FF2B5EF4-FFF2-40B4-BE49-F238E27FC236}">
                <a16:creationId xmlns:a16="http://schemas.microsoft.com/office/drawing/2014/main" id="{3077CBA5-614A-71E8-5681-72842930CDD4}"/>
              </a:ext>
            </a:extLst>
          </p:cNvPr>
          <p:cNvSpPr>
            <a:spLocks/>
          </p:cNvSpPr>
          <p:nvPr/>
        </p:nvSpPr>
        <p:spPr bwMode="auto">
          <a:xfrm>
            <a:off x="-2709863" y="5329238"/>
            <a:ext cx="5080001" cy="2308225"/>
          </a:xfrm>
          <a:custGeom>
            <a:avLst/>
            <a:gdLst>
              <a:gd name="T0" fmla="*/ 7841 w 16701"/>
              <a:gd name="T1" fmla="*/ 2 h 7589"/>
              <a:gd name="T2" fmla="*/ 6107 w 16701"/>
              <a:gd name="T3" fmla="*/ 1045 h 7589"/>
              <a:gd name="T4" fmla="*/ 4964 w 16701"/>
              <a:gd name="T5" fmla="*/ 2038 h 7589"/>
              <a:gd name="T6" fmla="*/ 4542 w 16701"/>
              <a:gd name="T7" fmla="*/ 2509 h 7589"/>
              <a:gd name="T8" fmla="*/ 3008 w 16701"/>
              <a:gd name="T9" fmla="*/ 3562 h 7589"/>
              <a:gd name="T10" fmla="*/ 2326 w 16701"/>
              <a:gd name="T11" fmla="*/ 3852 h 7589"/>
              <a:gd name="T12" fmla="*/ 1535 w 16701"/>
              <a:gd name="T13" fmla="*/ 4113 h 7589"/>
              <a:gd name="T14" fmla="*/ 1394 w 16701"/>
              <a:gd name="T15" fmla="*/ 4103 h 7589"/>
              <a:gd name="T16" fmla="*/ 833 w 16701"/>
              <a:gd name="T17" fmla="*/ 5908 h 7589"/>
              <a:gd name="T18" fmla="*/ 1023 w 16701"/>
              <a:gd name="T19" fmla="*/ 5894 h 7589"/>
              <a:gd name="T20" fmla="*/ 2246 w 16701"/>
              <a:gd name="T21" fmla="*/ 6469 h 7589"/>
              <a:gd name="T22" fmla="*/ 3119 w 16701"/>
              <a:gd name="T23" fmla="*/ 6209 h 7589"/>
              <a:gd name="T24" fmla="*/ 3128 w 16701"/>
              <a:gd name="T25" fmla="*/ 6209 h 7589"/>
              <a:gd name="T26" fmla="*/ 3694 w 16701"/>
              <a:gd name="T27" fmla="*/ 6543 h 7589"/>
              <a:gd name="T28" fmla="*/ 4046 w 16701"/>
              <a:gd name="T29" fmla="*/ 6484 h 7589"/>
              <a:gd name="T30" fmla="*/ 5144 w 16701"/>
              <a:gd name="T31" fmla="*/ 7051 h 7589"/>
              <a:gd name="T32" fmla="*/ 6036 w 16701"/>
              <a:gd name="T33" fmla="*/ 6800 h 7589"/>
              <a:gd name="T34" fmla="*/ 6668 w 16701"/>
              <a:gd name="T35" fmla="*/ 6730 h 7589"/>
              <a:gd name="T36" fmla="*/ 7440 w 16701"/>
              <a:gd name="T37" fmla="*/ 7091 h 7589"/>
              <a:gd name="T38" fmla="*/ 8101 w 16701"/>
              <a:gd name="T39" fmla="*/ 7011 h 7589"/>
              <a:gd name="T40" fmla="*/ 8814 w 16701"/>
              <a:gd name="T41" fmla="*/ 7151 h 7589"/>
              <a:gd name="T42" fmla="*/ 9897 w 16701"/>
              <a:gd name="T43" fmla="*/ 7589 h 7589"/>
              <a:gd name="T44" fmla="*/ 11562 w 16701"/>
              <a:gd name="T45" fmla="*/ 6790 h 7589"/>
              <a:gd name="T46" fmla="*/ 11991 w 16701"/>
              <a:gd name="T47" fmla="*/ 6880 h 7589"/>
              <a:gd name="T48" fmla="*/ 13195 w 16701"/>
              <a:gd name="T49" fmla="*/ 5998 h 7589"/>
              <a:gd name="T50" fmla="*/ 13259 w 16701"/>
              <a:gd name="T51" fmla="*/ 5969 h 7589"/>
              <a:gd name="T52" fmla="*/ 14355 w 16701"/>
              <a:gd name="T53" fmla="*/ 5432 h 7589"/>
              <a:gd name="T54" fmla="*/ 14548 w 16701"/>
              <a:gd name="T55" fmla="*/ 5487 h 7589"/>
              <a:gd name="T56" fmla="*/ 15400 w 16701"/>
              <a:gd name="T57" fmla="*/ 5246 h 7589"/>
              <a:gd name="T58" fmla="*/ 15942 w 16701"/>
              <a:gd name="T59" fmla="*/ 5136 h 7589"/>
              <a:gd name="T60" fmla="*/ 16157 w 16701"/>
              <a:gd name="T61" fmla="*/ 5166 h 7589"/>
              <a:gd name="T62" fmla="*/ 15922 w 16701"/>
              <a:gd name="T63" fmla="*/ 3782 h 7589"/>
              <a:gd name="T64" fmla="*/ 15440 w 16701"/>
              <a:gd name="T65" fmla="*/ 3422 h 7589"/>
              <a:gd name="T66" fmla="*/ 14729 w 16701"/>
              <a:gd name="T67" fmla="*/ 2960 h 7589"/>
              <a:gd name="T68" fmla="*/ 13506 w 16701"/>
              <a:gd name="T69" fmla="*/ 2078 h 7589"/>
              <a:gd name="T70" fmla="*/ 13004 w 16701"/>
              <a:gd name="T71" fmla="*/ 2138 h 7589"/>
              <a:gd name="T72" fmla="*/ 12533 w 16701"/>
              <a:gd name="T73" fmla="*/ 1987 h 7589"/>
              <a:gd name="T74" fmla="*/ 11590 w 16701"/>
              <a:gd name="T75" fmla="*/ 1406 h 7589"/>
              <a:gd name="T76" fmla="*/ 10017 w 16701"/>
              <a:gd name="T77" fmla="*/ 243 h 7589"/>
              <a:gd name="T78" fmla="*/ 9154 w 16701"/>
              <a:gd name="T79" fmla="*/ 454 h 7589"/>
              <a:gd name="T80" fmla="*/ 8613 w 16701"/>
              <a:gd name="T81" fmla="*/ 374 h 7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701" h="7589" extrusionOk="0">
                <a:moveTo>
                  <a:pt x="7893" y="0"/>
                </a:moveTo>
                <a:cubicBezTo>
                  <a:pt x="7875" y="0"/>
                  <a:pt x="7858" y="1"/>
                  <a:pt x="7841" y="2"/>
                </a:cubicBezTo>
                <a:cubicBezTo>
                  <a:pt x="7299" y="42"/>
                  <a:pt x="7029" y="303"/>
                  <a:pt x="6838" y="604"/>
                </a:cubicBezTo>
                <a:cubicBezTo>
                  <a:pt x="6658" y="875"/>
                  <a:pt x="6387" y="1045"/>
                  <a:pt x="6107" y="1045"/>
                </a:cubicBezTo>
                <a:lnTo>
                  <a:pt x="6096" y="1045"/>
                </a:lnTo>
                <a:cubicBezTo>
                  <a:pt x="5635" y="1055"/>
                  <a:pt x="5114" y="1526"/>
                  <a:pt x="4964" y="2038"/>
                </a:cubicBezTo>
                <a:lnTo>
                  <a:pt x="4964" y="2048"/>
                </a:lnTo>
                <a:cubicBezTo>
                  <a:pt x="4903" y="2248"/>
                  <a:pt x="4743" y="2439"/>
                  <a:pt x="4542" y="2509"/>
                </a:cubicBezTo>
                <a:cubicBezTo>
                  <a:pt x="4182" y="2639"/>
                  <a:pt x="3841" y="2910"/>
                  <a:pt x="3610" y="3241"/>
                </a:cubicBezTo>
                <a:cubicBezTo>
                  <a:pt x="3460" y="3442"/>
                  <a:pt x="3229" y="3562"/>
                  <a:pt x="3008" y="3562"/>
                </a:cubicBezTo>
                <a:lnTo>
                  <a:pt x="2978" y="3562"/>
                </a:lnTo>
                <a:cubicBezTo>
                  <a:pt x="2707" y="3582"/>
                  <a:pt x="2487" y="3712"/>
                  <a:pt x="2326" y="3852"/>
                </a:cubicBezTo>
                <a:cubicBezTo>
                  <a:pt x="2127" y="4027"/>
                  <a:pt x="1880" y="4126"/>
                  <a:pt x="1664" y="4126"/>
                </a:cubicBezTo>
                <a:cubicBezTo>
                  <a:pt x="1619" y="4126"/>
                  <a:pt x="1576" y="4122"/>
                  <a:pt x="1535" y="4113"/>
                </a:cubicBezTo>
                <a:cubicBezTo>
                  <a:pt x="1499" y="4106"/>
                  <a:pt x="1464" y="4099"/>
                  <a:pt x="1432" y="4099"/>
                </a:cubicBezTo>
                <a:cubicBezTo>
                  <a:pt x="1419" y="4099"/>
                  <a:pt x="1406" y="4100"/>
                  <a:pt x="1394" y="4103"/>
                </a:cubicBezTo>
                <a:cubicBezTo>
                  <a:pt x="893" y="4143"/>
                  <a:pt x="332" y="4585"/>
                  <a:pt x="161" y="5055"/>
                </a:cubicBezTo>
                <a:cubicBezTo>
                  <a:pt x="0" y="5537"/>
                  <a:pt x="301" y="5898"/>
                  <a:pt x="833" y="5908"/>
                </a:cubicBezTo>
                <a:cubicBezTo>
                  <a:pt x="873" y="5908"/>
                  <a:pt x="913" y="5908"/>
                  <a:pt x="953" y="5898"/>
                </a:cubicBezTo>
                <a:cubicBezTo>
                  <a:pt x="977" y="5895"/>
                  <a:pt x="1000" y="5894"/>
                  <a:pt x="1023" y="5894"/>
                </a:cubicBezTo>
                <a:cubicBezTo>
                  <a:pt x="1207" y="5894"/>
                  <a:pt x="1376" y="5964"/>
                  <a:pt x="1475" y="6088"/>
                </a:cubicBezTo>
                <a:cubicBezTo>
                  <a:pt x="1635" y="6309"/>
                  <a:pt x="1905" y="6449"/>
                  <a:pt x="2246" y="6469"/>
                </a:cubicBezTo>
                <a:cubicBezTo>
                  <a:pt x="2272" y="6471"/>
                  <a:pt x="2299" y="6472"/>
                  <a:pt x="2325" y="6472"/>
                </a:cubicBezTo>
                <a:cubicBezTo>
                  <a:pt x="2608" y="6472"/>
                  <a:pt x="2880" y="6374"/>
                  <a:pt x="3119" y="6209"/>
                </a:cubicBezTo>
                <a:cubicBezTo>
                  <a:pt x="3119" y="6204"/>
                  <a:pt x="3121" y="6201"/>
                  <a:pt x="3124" y="6201"/>
                </a:cubicBezTo>
                <a:cubicBezTo>
                  <a:pt x="3126" y="6201"/>
                  <a:pt x="3128" y="6204"/>
                  <a:pt x="3128" y="6209"/>
                </a:cubicBezTo>
                <a:cubicBezTo>
                  <a:pt x="3209" y="6389"/>
                  <a:pt x="3389" y="6530"/>
                  <a:pt x="3620" y="6539"/>
                </a:cubicBezTo>
                <a:cubicBezTo>
                  <a:pt x="3645" y="6542"/>
                  <a:pt x="3670" y="6543"/>
                  <a:pt x="3694" y="6543"/>
                </a:cubicBezTo>
                <a:cubicBezTo>
                  <a:pt x="3766" y="6543"/>
                  <a:pt x="3833" y="6532"/>
                  <a:pt x="3901" y="6510"/>
                </a:cubicBezTo>
                <a:cubicBezTo>
                  <a:pt x="3949" y="6493"/>
                  <a:pt x="3998" y="6484"/>
                  <a:pt x="4046" y="6484"/>
                </a:cubicBezTo>
                <a:cubicBezTo>
                  <a:pt x="4171" y="6484"/>
                  <a:pt x="4290" y="6538"/>
                  <a:pt x="4362" y="6639"/>
                </a:cubicBezTo>
                <a:cubicBezTo>
                  <a:pt x="4542" y="6860"/>
                  <a:pt x="4813" y="7020"/>
                  <a:pt x="5144" y="7051"/>
                </a:cubicBezTo>
                <a:cubicBezTo>
                  <a:pt x="5191" y="7057"/>
                  <a:pt x="5238" y="7060"/>
                  <a:pt x="5285" y="7060"/>
                </a:cubicBezTo>
                <a:cubicBezTo>
                  <a:pt x="5557" y="7060"/>
                  <a:pt x="5822" y="6963"/>
                  <a:pt x="6036" y="6800"/>
                </a:cubicBezTo>
                <a:cubicBezTo>
                  <a:pt x="6145" y="6715"/>
                  <a:pt x="6279" y="6671"/>
                  <a:pt x="6413" y="6671"/>
                </a:cubicBezTo>
                <a:cubicBezTo>
                  <a:pt x="6501" y="6671"/>
                  <a:pt x="6588" y="6690"/>
                  <a:pt x="6668" y="6730"/>
                </a:cubicBezTo>
                <a:lnTo>
                  <a:pt x="6728" y="6760"/>
                </a:lnTo>
                <a:cubicBezTo>
                  <a:pt x="6918" y="6931"/>
                  <a:pt x="7159" y="7051"/>
                  <a:pt x="7440" y="7091"/>
                </a:cubicBezTo>
                <a:cubicBezTo>
                  <a:pt x="7492" y="7098"/>
                  <a:pt x="7544" y="7101"/>
                  <a:pt x="7596" y="7101"/>
                </a:cubicBezTo>
                <a:cubicBezTo>
                  <a:pt x="7770" y="7101"/>
                  <a:pt x="7939" y="7065"/>
                  <a:pt x="8101" y="7011"/>
                </a:cubicBezTo>
                <a:cubicBezTo>
                  <a:pt x="8180" y="6978"/>
                  <a:pt x="8262" y="6963"/>
                  <a:pt x="8345" y="6963"/>
                </a:cubicBezTo>
                <a:cubicBezTo>
                  <a:pt x="8515" y="6963"/>
                  <a:pt x="8685" y="7030"/>
                  <a:pt x="8814" y="7151"/>
                </a:cubicBezTo>
                <a:cubicBezTo>
                  <a:pt x="9034" y="7372"/>
                  <a:pt x="9335" y="7532"/>
                  <a:pt x="9676" y="7572"/>
                </a:cubicBezTo>
                <a:cubicBezTo>
                  <a:pt x="9750" y="7583"/>
                  <a:pt x="9824" y="7589"/>
                  <a:pt x="9897" y="7589"/>
                </a:cubicBezTo>
                <a:cubicBezTo>
                  <a:pt x="10357" y="7589"/>
                  <a:pt x="10783" y="7378"/>
                  <a:pt x="11059" y="7041"/>
                </a:cubicBezTo>
                <a:cubicBezTo>
                  <a:pt x="11183" y="6881"/>
                  <a:pt x="11369" y="6790"/>
                  <a:pt x="11562" y="6790"/>
                </a:cubicBezTo>
                <a:cubicBezTo>
                  <a:pt x="11635" y="6790"/>
                  <a:pt x="11709" y="6803"/>
                  <a:pt x="11781" y="6830"/>
                </a:cubicBezTo>
                <a:cubicBezTo>
                  <a:pt x="11851" y="6850"/>
                  <a:pt x="11922" y="6870"/>
                  <a:pt x="11991" y="6880"/>
                </a:cubicBezTo>
                <a:cubicBezTo>
                  <a:pt x="12051" y="6889"/>
                  <a:pt x="12109" y="6893"/>
                  <a:pt x="12167" y="6893"/>
                </a:cubicBezTo>
                <a:cubicBezTo>
                  <a:pt x="12705" y="6893"/>
                  <a:pt x="13158" y="6523"/>
                  <a:pt x="13195" y="5998"/>
                </a:cubicBezTo>
                <a:lnTo>
                  <a:pt x="13195" y="5968"/>
                </a:lnTo>
                <a:cubicBezTo>
                  <a:pt x="13216" y="5969"/>
                  <a:pt x="13238" y="5969"/>
                  <a:pt x="13259" y="5969"/>
                </a:cubicBezTo>
                <a:cubicBezTo>
                  <a:pt x="13724" y="5969"/>
                  <a:pt x="14127" y="5762"/>
                  <a:pt x="14348" y="5436"/>
                </a:cubicBezTo>
                <a:cubicBezTo>
                  <a:pt x="14348" y="5436"/>
                  <a:pt x="14352" y="5432"/>
                  <a:pt x="14355" y="5432"/>
                </a:cubicBezTo>
                <a:cubicBezTo>
                  <a:pt x="14357" y="5432"/>
                  <a:pt x="14358" y="5433"/>
                  <a:pt x="14358" y="5436"/>
                </a:cubicBezTo>
                <a:cubicBezTo>
                  <a:pt x="14418" y="5456"/>
                  <a:pt x="14478" y="5476"/>
                  <a:pt x="14548" y="5487"/>
                </a:cubicBezTo>
                <a:cubicBezTo>
                  <a:pt x="14623" y="5502"/>
                  <a:pt x="14696" y="5509"/>
                  <a:pt x="14767" y="5509"/>
                </a:cubicBezTo>
                <a:cubicBezTo>
                  <a:pt x="15026" y="5509"/>
                  <a:pt x="15251" y="5412"/>
                  <a:pt x="15400" y="5246"/>
                </a:cubicBezTo>
                <a:cubicBezTo>
                  <a:pt x="15492" y="5155"/>
                  <a:pt x="15617" y="5113"/>
                  <a:pt x="15756" y="5113"/>
                </a:cubicBezTo>
                <a:cubicBezTo>
                  <a:pt x="15816" y="5113"/>
                  <a:pt x="15878" y="5121"/>
                  <a:pt x="15942" y="5136"/>
                </a:cubicBezTo>
                <a:cubicBezTo>
                  <a:pt x="15952" y="5146"/>
                  <a:pt x="15962" y="5146"/>
                  <a:pt x="15982" y="5146"/>
                </a:cubicBezTo>
                <a:cubicBezTo>
                  <a:pt x="16042" y="5160"/>
                  <a:pt x="16101" y="5166"/>
                  <a:pt x="16157" y="5166"/>
                </a:cubicBezTo>
                <a:cubicBezTo>
                  <a:pt x="16472" y="5166"/>
                  <a:pt x="16701" y="4959"/>
                  <a:pt x="16684" y="4645"/>
                </a:cubicBezTo>
                <a:cubicBezTo>
                  <a:pt x="16664" y="4284"/>
                  <a:pt x="16323" y="3892"/>
                  <a:pt x="15922" y="3782"/>
                </a:cubicBezTo>
                <a:cubicBezTo>
                  <a:pt x="15922" y="3782"/>
                  <a:pt x="15912" y="3782"/>
                  <a:pt x="15912" y="3772"/>
                </a:cubicBezTo>
                <a:cubicBezTo>
                  <a:pt x="15721" y="3732"/>
                  <a:pt x="15551" y="3592"/>
                  <a:pt x="15440" y="3422"/>
                </a:cubicBezTo>
                <a:cubicBezTo>
                  <a:pt x="15320" y="3221"/>
                  <a:pt x="15110" y="3050"/>
                  <a:pt x="14889" y="2990"/>
                </a:cubicBezTo>
                <a:cubicBezTo>
                  <a:pt x="14839" y="2970"/>
                  <a:pt x="14779" y="2960"/>
                  <a:pt x="14729" y="2960"/>
                </a:cubicBezTo>
                <a:cubicBezTo>
                  <a:pt x="14538" y="2960"/>
                  <a:pt x="14317" y="2820"/>
                  <a:pt x="14197" y="2629"/>
                </a:cubicBezTo>
                <a:cubicBezTo>
                  <a:pt x="14037" y="2368"/>
                  <a:pt x="13776" y="2158"/>
                  <a:pt x="13506" y="2078"/>
                </a:cubicBezTo>
                <a:cubicBezTo>
                  <a:pt x="13442" y="2061"/>
                  <a:pt x="13380" y="2053"/>
                  <a:pt x="13320" y="2053"/>
                </a:cubicBezTo>
                <a:cubicBezTo>
                  <a:pt x="13200" y="2053"/>
                  <a:pt x="13091" y="2085"/>
                  <a:pt x="13004" y="2138"/>
                </a:cubicBezTo>
                <a:cubicBezTo>
                  <a:pt x="12966" y="2165"/>
                  <a:pt x="12920" y="2178"/>
                  <a:pt x="12871" y="2178"/>
                </a:cubicBezTo>
                <a:cubicBezTo>
                  <a:pt x="12756" y="2178"/>
                  <a:pt x="12625" y="2107"/>
                  <a:pt x="12533" y="1987"/>
                </a:cubicBezTo>
                <a:cubicBezTo>
                  <a:pt x="12332" y="1717"/>
                  <a:pt x="12052" y="1506"/>
                  <a:pt x="11751" y="1426"/>
                </a:cubicBezTo>
                <a:cubicBezTo>
                  <a:pt x="11691" y="1416"/>
                  <a:pt x="11641" y="1406"/>
                  <a:pt x="11590" y="1406"/>
                </a:cubicBezTo>
                <a:cubicBezTo>
                  <a:pt x="11390" y="1396"/>
                  <a:pt x="11180" y="1256"/>
                  <a:pt x="11059" y="1055"/>
                </a:cubicBezTo>
                <a:cubicBezTo>
                  <a:pt x="10819" y="644"/>
                  <a:pt x="10438" y="323"/>
                  <a:pt x="10017" y="243"/>
                </a:cubicBezTo>
                <a:cubicBezTo>
                  <a:pt x="9944" y="227"/>
                  <a:pt x="9871" y="219"/>
                  <a:pt x="9801" y="219"/>
                </a:cubicBezTo>
                <a:cubicBezTo>
                  <a:pt x="9562" y="219"/>
                  <a:pt x="9340" y="306"/>
                  <a:pt x="9154" y="454"/>
                </a:cubicBezTo>
                <a:cubicBezTo>
                  <a:pt x="9084" y="507"/>
                  <a:pt x="9002" y="534"/>
                  <a:pt x="8921" y="534"/>
                </a:cubicBezTo>
                <a:cubicBezTo>
                  <a:pt x="8804" y="534"/>
                  <a:pt x="8690" y="480"/>
                  <a:pt x="8613" y="374"/>
                </a:cubicBezTo>
                <a:cubicBezTo>
                  <a:pt x="8443" y="147"/>
                  <a:pt x="8167" y="0"/>
                  <a:pt x="7893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grpSp>
        <p:nvGrpSpPr>
          <p:cNvPr id="9" name="Google Shape;328;p16">
            <a:extLst>
              <a:ext uri="{FF2B5EF4-FFF2-40B4-BE49-F238E27FC236}">
                <a16:creationId xmlns:a16="http://schemas.microsoft.com/office/drawing/2014/main" id="{0673FAF9-F86F-EDD1-38DD-BA2DBFE9D2B7}"/>
              </a:ext>
            </a:extLst>
          </p:cNvPr>
          <p:cNvGrpSpPr>
            <a:grpSpLocks/>
          </p:cNvGrpSpPr>
          <p:nvPr/>
        </p:nvGrpSpPr>
        <p:grpSpPr bwMode="auto">
          <a:xfrm rot="18165276" flipH="1">
            <a:off x="-789781" y="4136231"/>
            <a:ext cx="2705100" cy="2141538"/>
            <a:chOff x="2607709" y="-902648"/>
            <a:chExt cx="766139" cy="606602"/>
          </a:xfrm>
        </p:grpSpPr>
        <p:sp>
          <p:nvSpPr>
            <p:cNvPr id="10" name="Google Shape;329;p16">
              <a:extLst>
                <a:ext uri="{FF2B5EF4-FFF2-40B4-BE49-F238E27FC236}">
                  <a16:creationId xmlns:a16="http://schemas.microsoft.com/office/drawing/2014/main" id="{6E33B42F-689C-97E4-BA40-243B964FC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30" y="-383798"/>
              <a:ext cx="330469" cy="87753"/>
            </a:xfrm>
            <a:custGeom>
              <a:avLst/>
              <a:gdLst>
                <a:gd name="T0" fmla="*/ 0 w 5856"/>
                <a:gd name="T1" fmla="*/ 1 h 1555"/>
                <a:gd name="T2" fmla="*/ 2056 w 5856"/>
                <a:gd name="T3" fmla="*/ 1204 h 1555"/>
                <a:gd name="T4" fmla="*/ 2231 w 5856"/>
                <a:gd name="T5" fmla="*/ 1209 h 1555"/>
                <a:gd name="T6" fmla="*/ 4099 w 5856"/>
                <a:gd name="T7" fmla="*/ 708 h 1555"/>
                <a:gd name="T8" fmla="*/ 4442 w 5856"/>
                <a:gd name="T9" fmla="*/ 743 h 1555"/>
                <a:gd name="T10" fmla="*/ 5856 w 5856"/>
                <a:gd name="T11" fmla="*/ 1555 h 1555"/>
                <a:gd name="T12" fmla="*/ 5856 w 5856"/>
                <a:gd name="T13" fmla="*/ 1555 h 1555"/>
                <a:gd name="T14" fmla="*/ 3991 w 5856"/>
                <a:gd name="T15" fmla="*/ 161 h 1555"/>
                <a:gd name="T16" fmla="*/ 3782 w 5856"/>
                <a:gd name="T17" fmla="*/ 145 h 1555"/>
                <a:gd name="T18" fmla="*/ 1807 w 5856"/>
                <a:gd name="T19" fmla="*/ 639 h 1555"/>
                <a:gd name="T20" fmla="*/ 1645 w 5856"/>
                <a:gd name="T21" fmla="*/ 632 h 1555"/>
                <a:gd name="T22" fmla="*/ 0 w 5856"/>
                <a:gd name="T23" fmla="*/ 1 h 1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56" h="1555" extrusionOk="0">
                  <a:moveTo>
                    <a:pt x="0" y="1"/>
                  </a:moveTo>
                  <a:cubicBezTo>
                    <a:pt x="0" y="11"/>
                    <a:pt x="713" y="1184"/>
                    <a:pt x="2056" y="1204"/>
                  </a:cubicBezTo>
                  <a:cubicBezTo>
                    <a:pt x="2117" y="1207"/>
                    <a:pt x="2176" y="1209"/>
                    <a:pt x="2231" y="1209"/>
                  </a:cubicBezTo>
                  <a:cubicBezTo>
                    <a:pt x="3243" y="1209"/>
                    <a:pt x="3401" y="708"/>
                    <a:pt x="4099" y="708"/>
                  </a:cubicBezTo>
                  <a:cubicBezTo>
                    <a:pt x="4200" y="708"/>
                    <a:pt x="4314" y="719"/>
                    <a:pt x="4442" y="743"/>
                  </a:cubicBezTo>
                  <a:cubicBezTo>
                    <a:pt x="5318" y="931"/>
                    <a:pt x="5847" y="1555"/>
                    <a:pt x="5856" y="1555"/>
                  </a:cubicBezTo>
                  <a:cubicBezTo>
                    <a:pt x="5856" y="1555"/>
                    <a:pt x="5856" y="1555"/>
                    <a:pt x="5856" y="1555"/>
                  </a:cubicBezTo>
                  <a:cubicBezTo>
                    <a:pt x="5856" y="1555"/>
                    <a:pt x="4813" y="271"/>
                    <a:pt x="3991" y="161"/>
                  </a:cubicBezTo>
                  <a:cubicBezTo>
                    <a:pt x="3919" y="150"/>
                    <a:pt x="3850" y="145"/>
                    <a:pt x="3782" y="145"/>
                  </a:cubicBezTo>
                  <a:cubicBezTo>
                    <a:pt x="3123" y="145"/>
                    <a:pt x="2616" y="639"/>
                    <a:pt x="1807" y="639"/>
                  </a:cubicBezTo>
                  <a:cubicBezTo>
                    <a:pt x="1754" y="639"/>
                    <a:pt x="1700" y="637"/>
                    <a:pt x="1645" y="632"/>
                  </a:cubicBezTo>
                  <a:cubicBezTo>
                    <a:pt x="653" y="572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" name="Google Shape;330;p16">
              <a:extLst>
                <a:ext uri="{FF2B5EF4-FFF2-40B4-BE49-F238E27FC236}">
                  <a16:creationId xmlns:a16="http://schemas.microsoft.com/office/drawing/2014/main" id="{0482242E-64AD-02E2-F47A-2273323D4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621" y="-453832"/>
              <a:ext cx="325333" cy="96669"/>
            </a:xfrm>
            <a:custGeom>
              <a:avLst/>
              <a:gdLst>
                <a:gd name="T0" fmla="*/ 3020 w 5765"/>
                <a:gd name="T1" fmla="*/ 0 h 1713"/>
                <a:gd name="T2" fmla="*/ 1454 w 5765"/>
                <a:gd name="T3" fmla="*/ 640 h 1713"/>
                <a:gd name="T4" fmla="*/ 1041 w 5765"/>
                <a:gd name="T5" fmla="*/ 706 h 1713"/>
                <a:gd name="T6" fmla="*/ 1 w 5765"/>
                <a:gd name="T7" fmla="*/ 429 h 1713"/>
                <a:gd name="T8" fmla="*/ 0 w 5765"/>
                <a:gd name="T9" fmla="*/ 429 h 1713"/>
                <a:gd name="T10" fmla="*/ 1724 w 5765"/>
                <a:gd name="T11" fmla="*/ 1211 h 1713"/>
                <a:gd name="T12" fmla="*/ 3359 w 5765"/>
                <a:gd name="T13" fmla="*/ 610 h 1713"/>
                <a:gd name="T14" fmla="*/ 3678 w 5765"/>
                <a:gd name="T15" fmla="*/ 560 h 1713"/>
                <a:gd name="T16" fmla="*/ 5765 w 5765"/>
                <a:gd name="T17" fmla="*/ 1713 h 1713"/>
                <a:gd name="T18" fmla="*/ 3610 w 5765"/>
                <a:gd name="T19" fmla="*/ 109 h 1713"/>
                <a:gd name="T20" fmla="*/ 3020 w 5765"/>
                <a:gd name="T21" fmla="*/ 0 h 1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65" h="1713" extrusionOk="0">
                  <a:moveTo>
                    <a:pt x="3020" y="0"/>
                  </a:moveTo>
                  <a:cubicBezTo>
                    <a:pt x="2352" y="0"/>
                    <a:pt x="1978" y="465"/>
                    <a:pt x="1454" y="640"/>
                  </a:cubicBezTo>
                  <a:cubicBezTo>
                    <a:pt x="1319" y="687"/>
                    <a:pt x="1178" y="706"/>
                    <a:pt x="1041" y="706"/>
                  </a:cubicBezTo>
                  <a:cubicBezTo>
                    <a:pt x="509" y="706"/>
                    <a:pt x="14" y="429"/>
                    <a:pt x="1" y="429"/>
                  </a:cubicBezTo>
                  <a:cubicBezTo>
                    <a:pt x="0" y="429"/>
                    <a:pt x="0" y="429"/>
                    <a:pt x="0" y="429"/>
                  </a:cubicBezTo>
                  <a:cubicBezTo>
                    <a:pt x="753" y="1018"/>
                    <a:pt x="1287" y="1211"/>
                    <a:pt x="1724" y="1211"/>
                  </a:cubicBezTo>
                  <a:cubicBezTo>
                    <a:pt x="2353" y="1211"/>
                    <a:pt x="2779" y="811"/>
                    <a:pt x="3359" y="610"/>
                  </a:cubicBezTo>
                  <a:cubicBezTo>
                    <a:pt x="3461" y="576"/>
                    <a:pt x="3569" y="560"/>
                    <a:pt x="3678" y="560"/>
                  </a:cubicBezTo>
                  <a:cubicBezTo>
                    <a:pt x="4565" y="560"/>
                    <a:pt x="5614" y="1561"/>
                    <a:pt x="5765" y="1713"/>
                  </a:cubicBezTo>
                  <a:cubicBezTo>
                    <a:pt x="5615" y="1552"/>
                    <a:pt x="4592" y="449"/>
                    <a:pt x="3610" y="109"/>
                  </a:cubicBezTo>
                  <a:cubicBezTo>
                    <a:pt x="3388" y="32"/>
                    <a:pt x="3194" y="0"/>
                    <a:pt x="3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2" name="Google Shape;331;p16">
              <a:extLst>
                <a:ext uri="{FF2B5EF4-FFF2-40B4-BE49-F238E27FC236}">
                  <a16:creationId xmlns:a16="http://schemas.microsoft.com/office/drawing/2014/main" id="{EDB82C35-48C9-84A9-B24F-389173254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774" y="-521947"/>
              <a:ext cx="332782" cy="74829"/>
            </a:xfrm>
            <a:custGeom>
              <a:avLst/>
              <a:gdLst>
                <a:gd name="T0" fmla="*/ 3646 w 5897"/>
                <a:gd name="T1" fmla="*/ 1 h 1326"/>
                <a:gd name="T2" fmla="*/ 3580 w 5897"/>
                <a:gd name="T3" fmla="*/ 3 h 1326"/>
                <a:gd name="T4" fmla="*/ 1735 w 5897"/>
                <a:gd name="T5" fmla="*/ 820 h 1326"/>
                <a:gd name="T6" fmla="*/ 1635 w 5897"/>
                <a:gd name="T7" fmla="*/ 814 h 1326"/>
                <a:gd name="T8" fmla="*/ 1 w 5897"/>
                <a:gd name="T9" fmla="*/ 263 h 1326"/>
                <a:gd name="T10" fmla="*/ 1 w 5897"/>
                <a:gd name="T11" fmla="*/ 263 h 1326"/>
                <a:gd name="T12" fmla="*/ 1952 w 5897"/>
                <a:gd name="T13" fmla="*/ 1233 h 1326"/>
                <a:gd name="T14" fmla="*/ 2096 w 5897"/>
                <a:gd name="T15" fmla="*/ 1226 h 1326"/>
                <a:gd name="T16" fmla="*/ 4158 w 5897"/>
                <a:gd name="T17" fmla="*/ 613 h 1326"/>
                <a:gd name="T18" fmla="*/ 4212 w 5897"/>
                <a:gd name="T19" fmla="*/ 614 h 1326"/>
                <a:gd name="T20" fmla="*/ 5896 w 5897"/>
                <a:gd name="T21" fmla="*/ 1326 h 1326"/>
                <a:gd name="T22" fmla="*/ 5836 w 5897"/>
                <a:gd name="T23" fmla="*/ 1255 h 1326"/>
                <a:gd name="T24" fmla="*/ 3646 w 5897"/>
                <a:gd name="T25" fmla="*/ 1 h 1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97" h="1326" extrusionOk="0">
                  <a:moveTo>
                    <a:pt x="3646" y="1"/>
                  </a:moveTo>
                  <a:cubicBezTo>
                    <a:pt x="3624" y="1"/>
                    <a:pt x="3602" y="1"/>
                    <a:pt x="3580" y="3"/>
                  </a:cubicBezTo>
                  <a:cubicBezTo>
                    <a:pt x="2595" y="60"/>
                    <a:pt x="2404" y="820"/>
                    <a:pt x="1735" y="820"/>
                  </a:cubicBezTo>
                  <a:cubicBezTo>
                    <a:pt x="1702" y="820"/>
                    <a:pt x="1669" y="818"/>
                    <a:pt x="1635" y="814"/>
                  </a:cubicBezTo>
                  <a:cubicBezTo>
                    <a:pt x="632" y="744"/>
                    <a:pt x="61" y="303"/>
                    <a:pt x="1" y="263"/>
                  </a:cubicBezTo>
                  <a:cubicBezTo>
                    <a:pt x="77" y="330"/>
                    <a:pt x="998" y="1233"/>
                    <a:pt x="1952" y="1233"/>
                  </a:cubicBezTo>
                  <a:cubicBezTo>
                    <a:pt x="2000" y="1233"/>
                    <a:pt x="2048" y="1231"/>
                    <a:pt x="2096" y="1226"/>
                  </a:cubicBezTo>
                  <a:cubicBezTo>
                    <a:pt x="3081" y="1118"/>
                    <a:pt x="3516" y="613"/>
                    <a:pt x="4158" y="613"/>
                  </a:cubicBezTo>
                  <a:cubicBezTo>
                    <a:pt x="4175" y="613"/>
                    <a:pt x="4193" y="613"/>
                    <a:pt x="4212" y="614"/>
                  </a:cubicBezTo>
                  <a:cubicBezTo>
                    <a:pt x="4823" y="634"/>
                    <a:pt x="5716" y="1206"/>
                    <a:pt x="5896" y="1326"/>
                  </a:cubicBezTo>
                  <a:cubicBezTo>
                    <a:pt x="5876" y="1306"/>
                    <a:pt x="5856" y="1275"/>
                    <a:pt x="5836" y="1255"/>
                  </a:cubicBezTo>
                  <a:cubicBezTo>
                    <a:pt x="5523" y="933"/>
                    <a:pt x="4505" y="1"/>
                    <a:pt x="3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3" name="Google Shape;332;p16">
              <a:extLst>
                <a:ext uri="{FF2B5EF4-FFF2-40B4-BE49-F238E27FC236}">
                  <a16:creationId xmlns:a16="http://schemas.microsoft.com/office/drawing/2014/main" id="{A7B49A20-D63A-6ED5-BD22-667632FC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479" y="-579566"/>
              <a:ext cx="328211" cy="76748"/>
            </a:xfrm>
            <a:custGeom>
              <a:avLst/>
              <a:gdLst>
                <a:gd name="T0" fmla="*/ 3760 w 5816"/>
                <a:gd name="T1" fmla="*/ 1 h 1360"/>
                <a:gd name="T2" fmla="*/ 3169 w 5816"/>
                <a:gd name="T3" fmla="*/ 161 h 1360"/>
                <a:gd name="T4" fmla="*/ 1842 w 5816"/>
                <a:gd name="T5" fmla="*/ 835 h 1360"/>
                <a:gd name="T6" fmla="*/ 1765 w 5816"/>
                <a:gd name="T7" fmla="*/ 833 h 1360"/>
                <a:gd name="T8" fmla="*/ 2 w 5816"/>
                <a:gd name="T9" fmla="*/ 502 h 1360"/>
                <a:gd name="T10" fmla="*/ 1 w 5816"/>
                <a:gd name="T11" fmla="*/ 502 h 1360"/>
                <a:gd name="T12" fmla="*/ 1 w 5816"/>
                <a:gd name="T13" fmla="*/ 502 h 1360"/>
                <a:gd name="T14" fmla="*/ 1 w 5816"/>
                <a:gd name="T15" fmla="*/ 502 h 1360"/>
                <a:gd name="T16" fmla="*/ 2113 w 5816"/>
                <a:gd name="T17" fmla="*/ 1359 h 1360"/>
                <a:gd name="T18" fmla="*/ 2447 w 5816"/>
                <a:gd name="T19" fmla="*/ 1324 h 1360"/>
                <a:gd name="T20" fmla="*/ 4011 w 5816"/>
                <a:gd name="T21" fmla="*/ 482 h 1360"/>
                <a:gd name="T22" fmla="*/ 4108 w 5816"/>
                <a:gd name="T23" fmla="*/ 477 h 1360"/>
                <a:gd name="T24" fmla="*/ 5816 w 5816"/>
                <a:gd name="T25" fmla="*/ 1073 h 1360"/>
                <a:gd name="T26" fmla="*/ 3760 w 5816"/>
                <a:gd name="T27" fmla="*/ 1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16" h="1360" extrusionOk="0">
                  <a:moveTo>
                    <a:pt x="3760" y="1"/>
                  </a:moveTo>
                  <a:cubicBezTo>
                    <a:pt x="3555" y="1"/>
                    <a:pt x="3354" y="48"/>
                    <a:pt x="3169" y="161"/>
                  </a:cubicBezTo>
                  <a:cubicBezTo>
                    <a:pt x="2565" y="516"/>
                    <a:pt x="2392" y="835"/>
                    <a:pt x="1842" y="835"/>
                  </a:cubicBezTo>
                  <a:cubicBezTo>
                    <a:pt x="1817" y="835"/>
                    <a:pt x="1792" y="834"/>
                    <a:pt x="1765" y="833"/>
                  </a:cubicBezTo>
                  <a:cubicBezTo>
                    <a:pt x="1154" y="793"/>
                    <a:pt x="39" y="502"/>
                    <a:pt x="2" y="502"/>
                  </a:cubicBezTo>
                  <a:cubicBezTo>
                    <a:pt x="1" y="502"/>
                    <a:pt x="1" y="502"/>
                    <a:pt x="1" y="502"/>
                  </a:cubicBezTo>
                  <a:cubicBezTo>
                    <a:pt x="1" y="502"/>
                    <a:pt x="1" y="502"/>
                    <a:pt x="1" y="502"/>
                  </a:cubicBezTo>
                  <a:cubicBezTo>
                    <a:pt x="13" y="502"/>
                    <a:pt x="1108" y="1359"/>
                    <a:pt x="2113" y="1359"/>
                  </a:cubicBezTo>
                  <a:cubicBezTo>
                    <a:pt x="2226" y="1359"/>
                    <a:pt x="2338" y="1349"/>
                    <a:pt x="2447" y="1324"/>
                  </a:cubicBezTo>
                  <a:cubicBezTo>
                    <a:pt x="3300" y="1124"/>
                    <a:pt x="3410" y="542"/>
                    <a:pt x="4011" y="482"/>
                  </a:cubicBezTo>
                  <a:cubicBezTo>
                    <a:pt x="4042" y="479"/>
                    <a:pt x="4074" y="477"/>
                    <a:pt x="4108" y="477"/>
                  </a:cubicBezTo>
                  <a:cubicBezTo>
                    <a:pt x="4733" y="477"/>
                    <a:pt x="5816" y="1064"/>
                    <a:pt x="5816" y="1073"/>
                  </a:cubicBezTo>
                  <a:cubicBezTo>
                    <a:pt x="5816" y="1057"/>
                    <a:pt x="4735" y="1"/>
                    <a:pt x="3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4" name="Google Shape;333;p16">
              <a:extLst>
                <a:ext uri="{FF2B5EF4-FFF2-40B4-BE49-F238E27FC236}">
                  <a16:creationId xmlns:a16="http://schemas.microsoft.com/office/drawing/2014/main" id="{9D56BCC0-FDCD-3462-1043-B540FDA67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196" y="-748471"/>
              <a:ext cx="210550" cy="67380"/>
            </a:xfrm>
            <a:custGeom>
              <a:avLst/>
              <a:gdLst>
                <a:gd name="T0" fmla="*/ 2714 w 3731"/>
                <a:gd name="T1" fmla="*/ 0 h 1194"/>
                <a:gd name="T2" fmla="*/ 2036 w 3731"/>
                <a:gd name="T3" fmla="*/ 227 h 1194"/>
                <a:gd name="T4" fmla="*/ 863 w 3731"/>
                <a:gd name="T5" fmla="*/ 828 h 1194"/>
                <a:gd name="T6" fmla="*/ 177 w 3731"/>
                <a:gd name="T7" fmla="*/ 927 h 1194"/>
                <a:gd name="T8" fmla="*/ 0 w 3731"/>
                <a:gd name="T9" fmla="*/ 918 h 1194"/>
                <a:gd name="T10" fmla="*/ 0 w 3731"/>
                <a:gd name="T11" fmla="*/ 918 h 1194"/>
                <a:gd name="T12" fmla="*/ 871 w 3731"/>
                <a:gd name="T13" fmla="*/ 1193 h 1194"/>
                <a:gd name="T14" fmla="*/ 1394 w 3731"/>
                <a:gd name="T15" fmla="*/ 1099 h 1194"/>
                <a:gd name="T16" fmla="*/ 2788 w 3731"/>
                <a:gd name="T17" fmla="*/ 287 h 1194"/>
                <a:gd name="T18" fmla="*/ 3072 w 3731"/>
                <a:gd name="T19" fmla="*/ 260 h 1194"/>
                <a:gd name="T20" fmla="*/ 3730 w 3731"/>
                <a:gd name="T21" fmla="*/ 367 h 1194"/>
                <a:gd name="T22" fmla="*/ 3610 w 3731"/>
                <a:gd name="T23" fmla="*/ 287 h 1194"/>
                <a:gd name="T24" fmla="*/ 3239 w 3731"/>
                <a:gd name="T25" fmla="*/ 106 h 1194"/>
                <a:gd name="T26" fmla="*/ 2714 w 3731"/>
                <a:gd name="T27" fmla="*/ 0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31" h="1194" extrusionOk="0">
                  <a:moveTo>
                    <a:pt x="2714" y="0"/>
                  </a:moveTo>
                  <a:cubicBezTo>
                    <a:pt x="2495" y="0"/>
                    <a:pt x="2261" y="60"/>
                    <a:pt x="2036" y="227"/>
                  </a:cubicBezTo>
                  <a:cubicBezTo>
                    <a:pt x="1555" y="557"/>
                    <a:pt x="1324" y="698"/>
                    <a:pt x="863" y="828"/>
                  </a:cubicBezTo>
                  <a:cubicBezTo>
                    <a:pt x="577" y="910"/>
                    <a:pt x="332" y="927"/>
                    <a:pt x="177" y="927"/>
                  </a:cubicBezTo>
                  <a:cubicBezTo>
                    <a:pt x="66" y="927"/>
                    <a:pt x="1" y="918"/>
                    <a:pt x="0" y="918"/>
                  </a:cubicBezTo>
                  <a:cubicBezTo>
                    <a:pt x="0" y="918"/>
                    <a:pt x="352" y="1193"/>
                    <a:pt x="871" y="1193"/>
                  </a:cubicBezTo>
                  <a:cubicBezTo>
                    <a:pt x="1031" y="1193"/>
                    <a:pt x="1208" y="1167"/>
                    <a:pt x="1394" y="1099"/>
                  </a:cubicBezTo>
                  <a:cubicBezTo>
                    <a:pt x="2016" y="878"/>
                    <a:pt x="2347" y="387"/>
                    <a:pt x="2788" y="287"/>
                  </a:cubicBezTo>
                  <a:cubicBezTo>
                    <a:pt x="2882" y="268"/>
                    <a:pt x="2979" y="260"/>
                    <a:pt x="3072" y="260"/>
                  </a:cubicBezTo>
                  <a:cubicBezTo>
                    <a:pt x="3424" y="260"/>
                    <a:pt x="3730" y="367"/>
                    <a:pt x="3730" y="367"/>
                  </a:cubicBezTo>
                  <a:cubicBezTo>
                    <a:pt x="3730" y="367"/>
                    <a:pt x="3690" y="337"/>
                    <a:pt x="3610" y="287"/>
                  </a:cubicBezTo>
                  <a:cubicBezTo>
                    <a:pt x="3480" y="216"/>
                    <a:pt x="3360" y="156"/>
                    <a:pt x="3239" y="106"/>
                  </a:cubicBezTo>
                  <a:cubicBezTo>
                    <a:pt x="3085" y="46"/>
                    <a:pt x="2905" y="0"/>
                    <a:pt x="27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5" name="Google Shape;334;p16">
              <a:extLst>
                <a:ext uri="{FF2B5EF4-FFF2-40B4-BE49-F238E27FC236}">
                  <a16:creationId xmlns:a16="http://schemas.microsoft.com/office/drawing/2014/main" id="{E3E501AA-18F8-D89B-A845-3CB1C3F12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773" y="-662749"/>
              <a:ext cx="112075" cy="353098"/>
            </a:xfrm>
            <a:custGeom>
              <a:avLst/>
              <a:gdLst>
                <a:gd name="T0" fmla="*/ 412 w 1986"/>
                <a:gd name="T1" fmla="*/ 1 h 6257"/>
                <a:gd name="T2" fmla="*/ 813 w 1986"/>
                <a:gd name="T3" fmla="*/ 1585 h 6257"/>
                <a:gd name="T4" fmla="*/ 312 w 1986"/>
                <a:gd name="T5" fmla="*/ 3881 h 6257"/>
                <a:gd name="T6" fmla="*/ 1254 w 1986"/>
                <a:gd name="T7" fmla="*/ 6096 h 6257"/>
                <a:gd name="T8" fmla="*/ 1364 w 1986"/>
                <a:gd name="T9" fmla="*/ 6257 h 6257"/>
                <a:gd name="T10" fmla="*/ 873 w 1986"/>
                <a:gd name="T11" fmla="*/ 3590 h 6257"/>
                <a:gd name="T12" fmla="*/ 412 w 1986"/>
                <a:gd name="T13" fmla="*/ 1 h 6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6" h="6257" extrusionOk="0">
                  <a:moveTo>
                    <a:pt x="412" y="1"/>
                  </a:moveTo>
                  <a:cubicBezTo>
                    <a:pt x="412" y="1"/>
                    <a:pt x="954" y="934"/>
                    <a:pt x="813" y="1585"/>
                  </a:cubicBezTo>
                  <a:cubicBezTo>
                    <a:pt x="673" y="2226"/>
                    <a:pt x="1" y="2698"/>
                    <a:pt x="312" y="3881"/>
                  </a:cubicBezTo>
                  <a:cubicBezTo>
                    <a:pt x="533" y="4743"/>
                    <a:pt x="1014" y="5666"/>
                    <a:pt x="1254" y="6096"/>
                  </a:cubicBezTo>
                  <a:cubicBezTo>
                    <a:pt x="1295" y="6157"/>
                    <a:pt x="1335" y="6207"/>
                    <a:pt x="1364" y="6257"/>
                  </a:cubicBezTo>
                  <a:cubicBezTo>
                    <a:pt x="1194" y="5866"/>
                    <a:pt x="633" y="4423"/>
                    <a:pt x="873" y="3590"/>
                  </a:cubicBezTo>
                  <a:cubicBezTo>
                    <a:pt x="1154" y="2638"/>
                    <a:pt x="1986" y="2267"/>
                    <a:pt x="4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6" name="Google Shape;335;p16">
              <a:extLst>
                <a:ext uri="{FF2B5EF4-FFF2-40B4-BE49-F238E27FC236}">
                  <a16:creationId xmlns:a16="http://schemas.microsoft.com/office/drawing/2014/main" id="{FC3B4087-1C6B-61CF-1384-0318809A6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761" y="-753833"/>
              <a:ext cx="80360" cy="357048"/>
            </a:xfrm>
            <a:custGeom>
              <a:avLst/>
              <a:gdLst>
                <a:gd name="T0" fmla="*/ 0 w 1424"/>
                <a:gd name="T1" fmla="*/ 1 h 6327"/>
                <a:gd name="T2" fmla="*/ 0 w 1424"/>
                <a:gd name="T3" fmla="*/ 1 h 6327"/>
                <a:gd name="T4" fmla="*/ 882 w 1424"/>
                <a:gd name="T5" fmla="*/ 1795 h 6327"/>
                <a:gd name="T6" fmla="*/ 371 w 1424"/>
                <a:gd name="T7" fmla="*/ 3740 h 6327"/>
                <a:gd name="T8" fmla="*/ 1243 w 1424"/>
                <a:gd name="T9" fmla="*/ 6097 h 6327"/>
                <a:gd name="T10" fmla="*/ 1324 w 1424"/>
                <a:gd name="T11" fmla="*/ 6197 h 6327"/>
                <a:gd name="T12" fmla="*/ 1424 w 1424"/>
                <a:gd name="T13" fmla="*/ 6327 h 6327"/>
                <a:gd name="T14" fmla="*/ 943 w 1424"/>
                <a:gd name="T15" fmla="*/ 4482 h 6327"/>
                <a:gd name="T16" fmla="*/ 1324 w 1424"/>
                <a:gd name="T17" fmla="*/ 2347 h 6327"/>
                <a:gd name="T18" fmla="*/ 0 w 1424"/>
                <a:gd name="T19" fmla="*/ 1 h 6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4" h="6327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622" y="663"/>
                    <a:pt x="882" y="1795"/>
                  </a:cubicBezTo>
                  <a:cubicBezTo>
                    <a:pt x="1073" y="2597"/>
                    <a:pt x="351" y="2657"/>
                    <a:pt x="371" y="3740"/>
                  </a:cubicBezTo>
                  <a:cubicBezTo>
                    <a:pt x="391" y="4823"/>
                    <a:pt x="952" y="5705"/>
                    <a:pt x="1243" y="6097"/>
                  </a:cubicBezTo>
                  <a:cubicBezTo>
                    <a:pt x="1273" y="6137"/>
                    <a:pt x="1304" y="6166"/>
                    <a:pt x="1324" y="6197"/>
                  </a:cubicBezTo>
                  <a:cubicBezTo>
                    <a:pt x="1384" y="6277"/>
                    <a:pt x="1424" y="6327"/>
                    <a:pt x="1424" y="6327"/>
                  </a:cubicBezTo>
                  <a:cubicBezTo>
                    <a:pt x="1424" y="6327"/>
                    <a:pt x="992" y="5184"/>
                    <a:pt x="943" y="4482"/>
                  </a:cubicBezTo>
                  <a:cubicBezTo>
                    <a:pt x="903" y="3771"/>
                    <a:pt x="1364" y="3390"/>
                    <a:pt x="1324" y="2347"/>
                  </a:cubicBezTo>
                  <a:cubicBezTo>
                    <a:pt x="1284" y="1249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7" name="Google Shape;336;p16">
              <a:extLst>
                <a:ext uri="{FF2B5EF4-FFF2-40B4-BE49-F238E27FC236}">
                  <a16:creationId xmlns:a16="http://schemas.microsoft.com/office/drawing/2014/main" id="{2D99AEDF-3380-EB83-42CE-1313EE449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337" y="-816643"/>
              <a:ext cx="82617" cy="346891"/>
            </a:xfrm>
            <a:custGeom>
              <a:avLst/>
              <a:gdLst>
                <a:gd name="T0" fmla="*/ 11 w 1464"/>
                <a:gd name="T1" fmla="*/ 0 h 6147"/>
                <a:gd name="T2" fmla="*/ 10 w 1464"/>
                <a:gd name="T3" fmla="*/ 1 h 6147"/>
                <a:gd name="T4" fmla="*/ 11 w 1464"/>
                <a:gd name="T5" fmla="*/ 1 h 6147"/>
                <a:gd name="T6" fmla="*/ 833 w 1464"/>
                <a:gd name="T7" fmla="*/ 1856 h 6147"/>
                <a:gd name="T8" fmla="*/ 481 w 1464"/>
                <a:gd name="T9" fmla="*/ 3289 h 6147"/>
                <a:gd name="T10" fmla="*/ 1454 w 1464"/>
                <a:gd name="T11" fmla="*/ 6147 h 6147"/>
                <a:gd name="T12" fmla="*/ 882 w 1464"/>
                <a:gd name="T13" fmla="*/ 4182 h 6147"/>
                <a:gd name="T14" fmla="*/ 1424 w 1464"/>
                <a:gd name="T15" fmla="*/ 2607 h 6147"/>
                <a:gd name="T16" fmla="*/ 11 w 1464"/>
                <a:gd name="T17" fmla="*/ 0 h 6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4" h="6147" extrusionOk="0">
                  <a:moveTo>
                    <a:pt x="11" y="0"/>
                  </a:moveTo>
                  <a:cubicBezTo>
                    <a:pt x="11" y="0"/>
                    <a:pt x="10" y="0"/>
                    <a:pt x="10" y="1"/>
                  </a:cubicBezTo>
                  <a:cubicBezTo>
                    <a:pt x="10" y="1"/>
                    <a:pt x="11" y="1"/>
                    <a:pt x="11" y="1"/>
                  </a:cubicBezTo>
                  <a:cubicBezTo>
                    <a:pt x="16" y="1"/>
                    <a:pt x="662" y="1206"/>
                    <a:pt x="833" y="1856"/>
                  </a:cubicBezTo>
                  <a:cubicBezTo>
                    <a:pt x="1003" y="2507"/>
                    <a:pt x="702" y="2638"/>
                    <a:pt x="481" y="3289"/>
                  </a:cubicBezTo>
                  <a:cubicBezTo>
                    <a:pt x="0" y="4683"/>
                    <a:pt x="1414" y="6087"/>
                    <a:pt x="1454" y="6147"/>
                  </a:cubicBezTo>
                  <a:cubicBezTo>
                    <a:pt x="1434" y="6107"/>
                    <a:pt x="902" y="5024"/>
                    <a:pt x="882" y="4182"/>
                  </a:cubicBezTo>
                  <a:cubicBezTo>
                    <a:pt x="862" y="3550"/>
                    <a:pt x="1404" y="3490"/>
                    <a:pt x="1424" y="2607"/>
                  </a:cubicBezTo>
                  <a:cubicBezTo>
                    <a:pt x="1463" y="1495"/>
                    <a:pt x="38" y="0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8" name="Google Shape;337;p16">
              <a:extLst>
                <a:ext uri="{FF2B5EF4-FFF2-40B4-BE49-F238E27FC236}">
                  <a16:creationId xmlns:a16="http://schemas.microsoft.com/office/drawing/2014/main" id="{9E32DAE8-292F-347B-F910-E7EE7035E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519" y="-856767"/>
              <a:ext cx="100788" cy="333855"/>
            </a:xfrm>
            <a:custGeom>
              <a:avLst/>
              <a:gdLst>
                <a:gd name="T0" fmla="*/ 1 w 1786"/>
                <a:gd name="T1" fmla="*/ 0 h 5916"/>
                <a:gd name="T2" fmla="*/ 1 w 1786"/>
                <a:gd name="T3" fmla="*/ 0 h 5916"/>
                <a:gd name="T4" fmla="*/ 593 w 1786"/>
                <a:gd name="T5" fmla="*/ 1324 h 5916"/>
                <a:gd name="T6" fmla="*/ 242 w 1786"/>
                <a:gd name="T7" fmla="*/ 3318 h 5916"/>
                <a:gd name="T8" fmla="*/ 1786 w 1786"/>
                <a:gd name="T9" fmla="*/ 5915 h 5916"/>
                <a:gd name="T10" fmla="*/ 1786 w 1786"/>
                <a:gd name="T11" fmla="*/ 5915 h 5916"/>
                <a:gd name="T12" fmla="*/ 894 w 1786"/>
                <a:gd name="T13" fmla="*/ 3780 h 5916"/>
                <a:gd name="T14" fmla="*/ 1224 w 1786"/>
                <a:gd name="T15" fmla="*/ 1855 h 5916"/>
                <a:gd name="T16" fmla="*/ 1 w 1786"/>
                <a:gd name="T17" fmla="*/ 0 h 5916"/>
                <a:gd name="T18" fmla="*/ 1786 w 1786"/>
                <a:gd name="T19" fmla="*/ 5915 h 5916"/>
                <a:gd name="T20" fmla="*/ 1786 w 1786"/>
                <a:gd name="T21" fmla="*/ 5915 h 5916"/>
                <a:gd name="T22" fmla="*/ 1786 w 1786"/>
                <a:gd name="T23" fmla="*/ 5915 h 59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86" h="5916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82" y="241"/>
                    <a:pt x="593" y="1324"/>
                  </a:cubicBezTo>
                  <a:cubicBezTo>
                    <a:pt x="914" y="2396"/>
                    <a:pt x="52" y="2086"/>
                    <a:pt x="242" y="3318"/>
                  </a:cubicBezTo>
                  <a:cubicBezTo>
                    <a:pt x="432" y="4516"/>
                    <a:pt x="1772" y="5882"/>
                    <a:pt x="1786" y="5915"/>
                  </a:cubicBezTo>
                  <a:cubicBezTo>
                    <a:pt x="1776" y="5887"/>
                    <a:pt x="1073" y="4576"/>
                    <a:pt x="894" y="3780"/>
                  </a:cubicBezTo>
                  <a:cubicBezTo>
                    <a:pt x="703" y="2968"/>
                    <a:pt x="1485" y="2727"/>
                    <a:pt x="1224" y="1855"/>
                  </a:cubicBezTo>
                  <a:cubicBezTo>
                    <a:pt x="975" y="977"/>
                    <a:pt x="22" y="0"/>
                    <a:pt x="1" y="0"/>
                  </a:cubicBezTo>
                  <a:close/>
                  <a:moveTo>
                    <a:pt x="1786" y="5915"/>
                  </a:moveTo>
                  <a:cubicBezTo>
                    <a:pt x="1786" y="5915"/>
                    <a:pt x="1786" y="5915"/>
                    <a:pt x="1786" y="5915"/>
                  </a:cubicBezTo>
                  <a:cubicBezTo>
                    <a:pt x="1786" y="5915"/>
                    <a:pt x="1786" y="5915"/>
                    <a:pt x="1786" y="591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9" name="Google Shape;338;p16">
              <a:extLst>
                <a:ext uri="{FF2B5EF4-FFF2-40B4-BE49-F238E27FC236}">
                  <a16:creationId xmlns:a16="http://schemas.microsoft.com/office/drawing/2014/main" id="{A45BC65A-0A56-89B5-FC49-D6B94BB5F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086" y="-898697"/>
              <a:ext cx="101861" cy="299939"/>
            </a:xfrm>
            <a:custGeom>
              <a:avLst/>
              <a:gdLst>
                <a:gd name="T0" fmla="*/ 1 w 1805"/>
                <a:gd name="T1" fmla="*/ 1 h 5315"/>
                <a:gd name="T2" fmla="*/ 0 w 1805"/>
                <a:gd name="T3" fmla="*/ 1 h 5315"/>
                <a:gd name="T4" fmla="*/ 802 w 1805"/>
                <a:gd name="T5" fmla="*/ 1615 h 5315"/>
                <a:gd name="T6" fmla="*/ 602 w 1805"/>
                <a:gd name="T7" fmla="*/ 3631 h 5315"/>
                <a:gd name="T8" fmla="*/ 1454 w 1805"/>
                <a:gd name="T9" fmla="*/ 5024 h 5315"/>
                <a:gd name="T10" fmla="*/ 1805 w 1805"/>
                <a:gd name="T11" fmla="*/ 5315 h 5315"/>
                <a:gd name="T12" fmla="*/ 1143 w 1805"/>
                <a:gd name="T13" fmla="*/ 4132 h 5315"/>
                <a:gd name="T14" fmla="*/ 1314 w 1805"/>
                <a:gd name="T15" fmla="*/ 1916 h 5315"/>
                <a:gd name="T16" fmla="*/ 1 w 1805"/>
                <a:gd name="T17" fmla="*/ 1 h 5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5" h="5315" extrusionOk="0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372" y="432"/>
                    <a:pt x="622" y="873"/>
                    <a:pt x="802" y="1615"/>
                  </a:cubicBezTo>
                  <a:cubicBezTo>
                    <a:pt x="973" y="2357"/>
                    <a:pt x="401" y="2608"/>
                    <a:pt x="602" y="3631"/>
                  </a:cubicBezTo>
                  <a:cubicBezTo>
                    <a:pt x="722" y="4232"/>
                    <a:pt x="1134" y="4723"/>
                    <a:pt x="1454" y="5024"/>
                  </a:cubicBezTo>
                  <a:cubicBezTo>
                    <a:pt x="1575" y="5114"/>
                    <a:pt x="1685" y="5215"/>
                    <a:pt x="1805" y="5315"/>
                  </a:cubicBezTo>
                  <a:cubicBezTo>
                    <a:pt x="1695" y="5164"/>
                    <a:pt x="1364" y="4703"/>
                    <a:pt x="1143" y="4132"/>
                  </a:cubicBezTo>
                  <a:cubicBezTo>
                    <a:pt x="883" y="3410"/>
                    <a:pt x="1394" y="2758"/>
                    <a:pt x="1314" y="1916"/>
                  </a:cubicBezTo>
                  <a:cubicBezTo>
                    <a:pt x="1235" y="1061"/>
                    <a:pt x="23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" name="Google Shape;339;p16">
              <a:extLst>
                <a:ext uri="{FF2B5EF4-FFF2-40B4-BE49-F238E27FC236}">
                  <a16:creationId xmlns:a16="http://schemas.microsoft.com/office/drawing/2014/main" id="{B3112485-3D01-599E-8DC7-E71556603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239" y="-886790"/>
              <a:ext cx="111567" cy="240515"/>
            </a:xfrm>
            <a:custGeom>
              <a:avLst/>
              <a:gdLst>
                <a:gd name="T0" fmla="*/ 1 w 1977"/>
                <a:gd name="T1" fmla="*/ 0 h 4262"/>
                <a:gd name="T2" fmla="*/ 1 w 1977"/>
                <a:gd name="T3" fmla="*/ 0 h 4262"/>
                <a:gd name="T4" fmla="*/ 1 w 1977"/>
                <a:gd name="T5" fmla="*/ 0 h 4262"/>
                <a:gd name="T6" fmla="*/ 1 w 1977"/>
                <a:gd name="T7" fmla="*/ 0 h 4262"/>
                <a:gd name="T8" fmla="*/ 693 w 1977"/>
                <a:gd name="T9" fmla="*/ 1484 h 4262"/>
                <a:gd name="T10" fmla="*/ 803 w 1977"/>
                <a:gd name="T11" fmla="*/ 3299 h 4262"/>
                <a:gd name="T12" fmla="*/ 1655 w 1977"/>
                <a:gd name="T13" fmla="*/ 4081 h 4262"/>
                <a:gd name="T14" fmla="*/ 1976 w 1977"/>
                <a:gd name="T15" fmla="*/ 4262 h 4262"/>
                <a:gd name="T16" fmla="*/ 1144 w 1977"/>
                <a:gd name="T17" fmla="*/ 2888 h 4262"/>
                <a:gd name="T18" fmla="*/ 1104 w 1977"/>
                <a:gd name="T19" fmla="*/ 933 h 4262"/>
                <a:gd name="T20" fmla="*/ 1 w 1977"/>
                <a:gd name="T21" fmla="*/ 0 h 4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77" h="4262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" y="0"/>
                    <a:pt x="713" y="648"/>
                    <a:pt x="693" y="1484"/>
                  </a:cubicBezTo>
                  <a:cubicBezTo>
                    <a:pt x="662" y="2326"/>
                    <a:pt x="512" y="2838"/>
                    <a:pt x="803" y="3299"/>
                  </a:cubicBezTo>
                  <a:cubicBezTo>
                    <a:pt x="1014" y="3610"/>
                    <a:pt x="1375" y="3901"/>
                    <a:pt x="1655" y="4081"/>
                  </a:cubicBezTo>
                  <a:cubicBezTo>
                    <a:pt x="1765" y="4141"/>
                    <a:pt x="1876" y="4202"/>
                    <a:pt x="1976" y="4262"/>
                  </a:cubicBezTo>
                  <a:cubicBezTo>
                    <a:pt x="1765" y="4081"/>
                    <a:pt x="1244" y="3600"/>
                    <a:pt x="1144" y="2888"/>
                  </a:cubicBezTo>
                  <a:cubicBezTo>
                    <a:pt x="1014" y="1985"/>
                    <a:pt x="1535" y="1645"/>
                    <a:pt x="1104" y="933"/>
                  </a:cubicBezTo>
                  <a:cubicBezTo>
                    <a:pt x="700" y="282"/>
                    <a:pt x="24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1" name="Google Shape;340;p16">
              <a:extLst>
                <a:ext uri="{FF2B5EF4-FFF2-40B4-BE49-F238E27FC236}">
                  <a16:creationId xmlns:a16="http://schemas.microsoft.com/office/drawing/2014/main" id="{40075B19-31FE-F2D0-1F64-5EBAAEF9A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526" y="-629622"/>
              <a:ext cx="303889" cy="68396"/>
            </a:xfrm>
            <a:custGeom>
              <a:avLst/>
              <a:gdLst>
                <a:gd name="T0" fmla="*/ 5380 w 5385"/>
                <a:gd name="T1" fmla="*/ 744 h 1212"/>
                <a:gd name="T2" fmla="*/ 5385 w 5385"/>
                <a:gd name="T3" fmla="*/ 748 h 1212"/>
                <a:gd name="T4" fmla="*/ 5380 w 5385"/>
                <a:gd name="T5" fmla="*/ 744 h 1212"/>
                <a:gd name="T6" fmla="*/ 3546 w 5385"/>
                <a:gd name="T7" fmla="*/ 0 h 1212"/>
                <a:gd name="T8" fmla="*/ 3410 w 5385"/>
                <a:gd name="T9" fmla="*/ 6 h 1212"/>
                <a:gd name="T10" fmla="*/ 1846 w 5385"/>
                <a:gd name="T11" fmla="*/ 817 h 1212"/>
                <a:gd name="T12" fmla="*/ 965 w 5385"/>
                <a:gd name="T13" fmla="*/ 995 h 1212"/>
                <a:gd name="T14" fmla="*/ 2 w 5385"/>
                <a:gd name="T15" fmla="*/ 888 h 1212"/>
                <a:gd name="T16" fmla="*/ 1 w 5385"/>
                <a:gd name="T17" fmla="*/ 888 h 1212"/>
                <a:gd name="T18" fmla="*/ 1562 w 5385"/>
                <a:gd name="T19" fmla="*/ 1211 h 1212"/>
                <a:gd name="T20" fmla="*/ 3269 w 5385"/>
                <a:gd name="T21" fmla="*/ 537 h 1212"/>
                <a:gd name="T22" fmla="*/ 3933 w 5385"/>
                <a:gd name="T23" fmla="*/ 378 h 1212"/>
                <a:gd name="T24" fmla="*/ 5380 w 5385"/>
                <a:gd name="T25" fmla="*/ 744 h 1212"/>
                <a:gd name="T26" fmla="*/ 5380 w 5385"/>
                <a:gd name="T27" fmla="*/ 744 h 1212"/>
                <a:gd name="T28" fmla="*/ 3546 w 5385"/>
                <a:gd name="T29" fmla="*/ 0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85" h="1212" extrusionOk="0">
                  <a:moveTo>
                    <a:pt x="5380" y="744"/>
                  </a:moveTo>
                  <a:cubicBezTo>
                    <a:pt x="5383" y="746"/>
                    <a:pt x="5385" y="748"/>
                    <a:pt x="5385" y="748"/>
                  </a:cubicBezTo>
                  <a:cubicBezTo>
                    <a:pt x="5385" y="747"/>
                    <a:pt x="5383" y="746"/>
                    <a:pt x="5380" y="744"/>
                  </a:cubicBezTo>
                  <a:close/>
                  <a:moveTo>
                    <a:pt x="3546" y="0"/>
                  </a:moveTo>
                  <a:cubicBezTo>
                    <a:pt x="3500" y="0"/>
                    <a:pt x="3455" y="2"/>
                    <a:pt x="3410" y="6"/>
                  </a:cubicBezTo>
                  <a:cubicBezTo>
                    <a:pt x="2437" y="75"/>
                    <a:pt x="2497" y="447"/>
                    <a:pt x="1846" y="817"/>
                  </a:cubicBezTo>
                  <a:cubicBezTo>
                    <a:pt x="1596" y="954"/>
                    <a:pt x="1272" y="995"/>
                    <a:pt x="965" y="995"/>
                  </a:cubicBezTo>
                  <a:cubicBezTo>
                    <a:pt x="473" y="995"/>
                    <a:pt x="26" y="888"/>
                    <a:pt x="2" y="888"/>
                  </a:cubicBezTo>
                  <a:cubicBezTo>
                    <a:pt x="1" y="888"/>
                    <a:pt x="1" y="888"/>
                    <a:pt x="1" y="888"/>
                  </a:cubicBezTo>
                  <a:cubicBezTo>
                    <a:pt x="663" y="1121"/>
                    <a:pt x="1163" y="1211"/>
                    <a:pt x="1562" y="1211"/>
                  </a:cubicBezTo>
                  <a:cubicBezTo>
                    <a:pt x="2367" y="1211"/>
                    <a:pt x="2767" y="845"/>
                    <a:pt x="3269" y="537"/>
                  </a:cubicBezTo>
                  <a:cubicBezTo>
                    <a:pt x="3460" y="421"/>
                    <a:pt x="3692" y="378"/>
                    <a:pt x="3933" y="378"/>
                  </a:cubicBezTo>
                  <a:cubicBezTo>
                    <a:pt x="4593" y="378"/>
                    <a:pt x="5313" y="703"/>
                    <a:pt x="5380" y="744"/>
                  </a:cubicBezTo>
                  <a:cubicBezTo>
                    <a:pt x="5306" y="685"/>
                    <a:pt x="4433" y="0"/>
                    <a:pt x="35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2" name="Google Shape;341;p16">
              <a:extLst>
                <a:ext uri="{FF2B5EF4-FFF2-40B4-BE49-F238E27FC236}">
                  <a16:creationId xmlns:a16="http://schemas.microsoft.com/office/drawing/2014/main" id="{DECC673C-A2F8-46F4-F12F-175B9DAB7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774" y="-666361"/>
              <a:ext cx="285887" cy="84649"/>
            </a:xfrm>
            <a:custGeom>
              <a:avLst/>
              <a:gdLst>
                <a:gd name="T0" fmla="*/ 3445 w 5066"/>
                <a:gd name="T1" fmla="*/ 1 h 1500"/>
                <a:gd name="T2" fmla="*/ 3381 w 5066"/>
                <a:gd name="T3" fmla="*/ 4 h 1500"/>
                <a:gd name="T4" fmla="*/ 2047 w 5066"/>
                <a:gd name="T5" fmla="*/ 887 h 1500"/>
                <a:gd name="T6" fmla="*/ 180 w 5066"/>
                <a:gd name="T7" fmla="*/ 1420 h 1500"/>
                <a:gd name="T8" fmla="*/ 11 w 5066"/>
                <a:gd name="T9" fmla="*/ 1418 h 1500"/>
                <a:gd name="T10" fmla="*/ 1 w 5066"/>
                <a:gd name="T11" fmla="*/ 1419 h 1500"/>
                <a:gd name="T12" fmla="*/ 1003 w 5066"/>
                <a:gd name="T13" fmla="*/ 1499 h 1500"/>
                <a:gd name="T14" fmla="*/ 3029 w 5066"/>
                <a:gd name="T15" fmla="*/ 536 h 1500"/>
                <a:gd name="T16" fmla="*/ 3841 w 5066"/>
                <a:gd name="T17" fmla="*/ 246 h 1500"/>
                <a:gd name="T18" fmla="*/ 5065 w 5066"/>
                <a:gd name="T19" fmla="*/ 556 h 1500"/>
                <a:gd name="T20" fmla="*/ 3445 w 5066"/>
                <a:gd name="T21" fmla="*/ 1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6" h="1500" extrusionOk="0">
                  <a:moveTo>
                    <a:pt x="3445" y="1"/>
                  </a:moveTo>
                  <a:cubicBezTo>
                    <a:pt x="3422" y="1"/>
                    <a:pt x="3401" y="2"/>
                    <a:pt x="3381" y="4"/>
                  </a:cubicBezTo>
                  <a:cubicBezTo>
                    <a:pt x="2919" y="35"/>
                    <a:pt x="2769" y="235"/>
                    <a:pt x="2047" y="887"/>
                  </a:cubicBezTo>
                  <a:cubicBezTo>
                    <a:pt x="1489" y="1375"/>
                    <a:pt x="566" y="1420"/>
                    <a:pt x="180" y="1420"/>
                  </a:cubicBezTo>
                  <a:cubicBezTo>
                    <a:pt x="93" y="1420"/>
                    <a:pt x="33" y="1418"/>
                    <a:pt x="11" y="1418"/>
                  </a:cubicBezTo>
                  <a:cubicBezTo>
                    <a:pt x="4" y="1418"/>
                    <a:pt x="1" y="1418"/>
                    <a:pt x="1" y="1419"/>
                  </a:cubicBezTo>
                  <a:cubicBezTo>
                    <a:pt x="394" y="1474"/>
                    <a:pt x="723" y="1499"/>
                    <a:pt x="1003" y="1499"/>
                  </a:cubicBezTo>
                  <a:cubicBezTo>
                    <a:pt x="2151" y="1499"/>
                    <a:pt x="2490" y="1076"/>
                    <a:pt x="3029" y="536"/>
                  </a:cubicBezTo>
                  <a:cubicBezTo>
                    <a:pt x="3250" y="320"/>
                    <a:pt x="3544" y="246"/>
                    <a:pt x="3841" y="246"/>
                  </a:cubicBezTo>
                  <a:cubicBezTo>
                    <a:pt x="4371" y="246"/>
                    <a:pt x="4911" y="479"/>
                    <a:pt x="5065" y="556"/>
                  </a:cubicBezTo>
                  <a:cubicBezTo>
                    <a:pt x="4845" y="442"/>
                    <a:pt x="3891" y="1"/>
                    <a:pt x="34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" name="Google Shape;342;p16">
              <a:extLst>
                <a:ext uri="{FF2B5EF4-FFF2-40B4-BE49-F238E27FC236}">
                  <a16:creationId xmlns:a16="http://schemas.microsoft.com/office/drawing/2014/main" id="{03A6EBFC-441D-BD1E-BFF9-E060BFA2F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598" y="-902648"/>
              <a:ext cx="145427" cy="228100"/>
            </a:xfrm>
            <a:custGeom>
              <a:avLst/>
              <a:gdLst>
                <a:gd name="T0" fmla="*/ 0 w 2577"/>
                <a:gd name="T1" fmla="*/ 1 h 4042"/>
                <a:gd name="T2" fmla="*/ 1012 w 2577"/>
                <a:gd name="T3" fmla="*/ 1194 h 4042"/>
                <a:gd name="T4" fmla="*/ 1223 w 2577"/>
                <a:gd name="T5" fmla="*/ 2878 h 4042"/>
                <a:gd name="T6" fmla="*/ 2366 w 2577"/>
                <a:gd name="T7" fmla="*/ 3931 h 4042"/>
                <a:gd name="T8" fmla="*/ 2406 w 2577"/>
                <a:gd name="T9" fmla="*/ 3951 h 4042"/>
                <a:gd name="T10" fmla="*/ 2569 w 2577"/>
                <a:gd name="T11" fmla="*/ 4034 h 4042"/>
                <a:gd name="T12" fmla="*/ 2569 w 2577"/>
                <a:gd name="T13" fmla="*/ 4034 h 4042"/>
                <a:gd name="T14" fmla="*/ 1534 w 2577"/>
                <a:gd name="T15" fmla="*/ 2407 h 4042"/>
                <a:gd name="T16" fmla="*/ 0 w 2577"/>
                <a:gd name="T17" fmla="*/ 1 h 4042"/>
                <a:gd name="T18" fmla="*/ 2569 w 2577"/>
                <a:gd name="T19" fmla="*/ 4034 h 4042"/>
                <a:gd name="T20" fmla="*/ 2576 w 2577"/>
                <a:gd name="T21" fmla="*/ 4041 h 4042"/>
                <a:gd name="T22" fmla="*/ 2569 w 2577"/>
                <a:gd name="T23" fmla="*/ 4034 h 4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77" h="4042" extrusionOk="0">
                  <a:moveTo>
                    <a:pt x="0" y="1"/>
                  </a:moveTo>
                  <a:cubicBezTo>
                    <a:pt x="110" y="51"/>
                    <a:pt x="932" y="512"/>
                    <a:pt x="1012" y="1194"/>
                  </a:cubicBezTo>
                  <a:cubicBezTo>
                    <a:pt x="1103" y="1906"/>
                    <a:pt x="822" y="2106"/>
                    <a:pt x="1223" y="2878"/>
                  </a:cubicBezTo>
                  <a:cubicBezTo>
                    <a:pt x="1514" y="3420"/>
                    <a:pt x="2065" y="3770"/>
                    <a:pt x="2366" y="3931"/>
                  </a:cubicBezTo>
                  <a:lnTo>
                    <a:pt x="2406" y="3951"/>
                  </a:lnTo>
                  <a:cubicBezTo>
                    <a:pt x="2488" y="4000"/>
                    <a:pt x="2549" y="4022"/>
                    <a:pt x="2569" y="4034"/>
                  </a:cubicBezTo>
                  <a:cubicBezTo>
                    <a:pt x="2481" y="3955"/>
                    <a:pt x="1582" y="3217"/>
                    <a:pt x="1534" y="2407"/>
                  </a:cubicBezTo>
                  <a:cubicBezTo>
                    <a:pt x="1484" y="1575"/>
                    <a:pt x="1694" y="673"/>
                    <a:pt x="0" y="1"/>
                  </a:cubicBezTo>
                  <a:close/>
                  <a:moveTo>
                    <a:pt x="2569" y="4034"/>
                  </a:moveTo>
                  <a:cubicBezTo>
                    <a:pt x="2574" y="4039"/>
                    <a:pt x="2576" y="4041"/>
                    <a:pt x="2576" y="4041"/>
                  </a:cubicBezTo>
                  <a:cubicBezTo>
                    <a:pt x="2576" y="4040"/>
                    <a:pt x="2574" y="4037"/>
                    <a:pt x="2569" y="403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4" name="Google Shape;343;p16">
              <a:extLst>
                <a:ext uri="{FF2B5EF4-FFF2-40B4-BE49-F238E27FC236}">
                  <a16:creationId xmlns:a16="http://schemas.microsoft.com/office/drawing/2014/main" id="{FFDE59F8-A4B7-E455-D907-EF02F42C6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804" y="-890740"/>
              <a:ext cx="129005" cy="190685"/>
            </a:xfrm>
            <a:custGeom>
              <a:avLst/>
              <a:gdLst>
                <a:gd name="T0" fmla="*/ 0 w 2286"/>
                <a:gd name="T1" fmla="*/ 1 h 3379"/>
                <a:gd name="T2" fmla="*/ 0 w 2286"/>
                <a:gd name="T3" fmla="*/ 1 h 3379"/>
                <a:gd name="T4" fmla="*/ 742 w 2286"/>
                <a:gd name="T5" fmla="*/ 1103 h 3379"/>
                <a:gd name="T6" fmla="*/ 913 w 2286"/>
                <a:gd name="T7" fmla="*/ 2517 h 3379"/>
                <a:gd name="T8" fmla="*/ 2286 w 2286"/>
                <a:gd name="T9" fmla="*/ 3379 h 3379"/>
                <a:gd name="T10" fmla="*/ 1243 w 2286"/>
                <a:gd name="T11" fmla="*/ 1905 h 3379"/>
                <a:gd name="T12" fmla="*/ 0 w 2286"/>
                <a:gd name="T13" fmla="*/ 1 h 3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6" h="3379" extrusionOk="0">
                  <a:moveTo>
                    <a:pt x="0" y="1"/>
                  </a:moveTo>
                  <a:lnTo>
                    <a:pt x="0" y="1"/>
                  </a:lnTo>
                  <a:cubicBezTo>
                    <a:pt x="171" y="50"/>
                    <a:pt x="752" y="301"/>
                    <a:pt x="742" y="1103"/>
                  </a:cubicBezTo>
                  <a:cubicBezTo>
                    <a:pt x="712" y="2026"/>
                    <a:pt x="652" y="2176"/>
                    <a:pt x="913" y="2517"/>
                  </a:cubicBezTo>
                  <a:cubicBezTo>
                    <a:pt x="1163" y="2848"/>
                    <a:pt x="2286" y="3369"/>
                    <a:pt x="2286" y="3379"/>
                  </a:cubicBezTo>
                  <a:cubicBezTo>
                    <a:pt x="2286" y="3369"/>
                    <a:pt x="1163" y="2817"/>
                    <a:pt x="1243" y="1905"/>
                  </a:cubicBezTo>
                  <a:cubicBezTo>
                    <a:pt x="1314" y="1013"/>
                    <a:pt x="1334" y="31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5" name="Google Shape;344;p16">
              <a:extLst>
                <a:ext uri="{FF2B5EF4-FFF2-40B4-BE49-F238E27FC236}">
                  <a16:creationId xmlns:a16="http://schemas.microsoft.com/office/drawing/2014/main" id="{0FD04279-CB49-70D2-126B-B02FD452E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729" y="-891869"/>
              <a:ext cx="133576" cy="158462"/>
            </a:xfrm>
            <a:custGeom>
              <a:avLst/>
              <a:gdLst>
                <a:gd name="T0" fmla="*/ 1 w 2367"/>
                <a:gd name="T1" fmla="*/ 0 h 2808"/>
                <a:gd name="T2" fmla="*/ 763 w 2367"/>
                <a:gd name="T3" fmla="*/ 903 h 2808"/>
                <a:gd name="T4" fmla="*/ 833 w 2367"/>
                <a:gd name="T5" fmla="*/ 1955 h 2808"/>
                <a:gd name="T6" fmla="*/ 1144 w 2367"/>
                <a:gd name="T7" fmla="*/ 2136 h 2808"/>
                <a:gd name="T8" fmla="*/ 994 w 2367"/>
                <a:gd name="T9" fmla="*/ 2116 h 2808"/>
                <a:gd name="T10" fmla="*/ 994 w 2367"/>
                <a:gd name="T11" fmla="*/ 2116 h 2808"/>
                <a:gd name="T12" fmla="*/ 1536 w 2367"/>
                <a:gd name="T13" fmla="*/ 2437 h 2808"/>
                <a:gd name="T14" fmla="*/ 1536 w 2367"/>
                <a:gd name="T15" fmla="*/ 2437 h 2808"/>
                <a:gd name="T16" fmla="*/ 1505 w 2367"/>
                <a:gd name="T17" fmla="*/ 2427 h 2808"/>
                <a:gd name="T18" fmla="*/ 1505 w 2367"/>
                <a:gd name="T19" fmla="*/ 2427 h 2808"/>
                <a:gd name="T20" fmla="*/ 1545 w 2367"/>
                <a:gd name="T21" fmla="*/ 2447 h 2808"/>
                <a:gd name="T22" fmla="*/ 1545 w 2367"/>
                <a:gd name="T23" fmla="*/ 2447 h 2808"/>
                <a:gd name="T24" fmla="*/ 1545 w 2367"/>
                <a:gd name="T25" fmla="*/ 2447 h 2808"/>
                <a:gd name="T26" fmla="*/ 1545 w 2367"/>
                <a:gd name="T27" fmla="*/ 2447 h 2808"/>
                <a:gd name="T28" fmla="*/ 1545 w 2367"/>
                <a:gd name="T29" fmla="*/ 2447 h 2808"/>
                <a:gd name="T30" fmla="*/ 1916 w 2367"/>
                <a:gd name="T31" fmla="*/ 2637 h 2808"/>
                <a:gd name="T32" fmla="*/ 2367 w 2367"/>
                <a:gd name="T33" fmla="*/ 2808 h 2808"/>
                <a:gd name="T34" fmla="*/ 1284 w 2367"/>
                <a:gd name="T35" fmla="*/ 1574 h 2808"/>
                <a:gd name="T36" fmla="*/ 1 w 2367"/>
                <a:gd name="T37" fmla="*/ 0 h 2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67" h="2808" extrusionOk="0">
                  <a:moveTo>
                    <a:pt x="1" y="0"/>
                  </a:moveTo>
                  <a:cubicBezTo>
                    <a:pt x="192" y="30"/>
                    <a:pt x="763" y="201"/>
                    <a:pt x="763" y="903"/>
                  </a:cubicBezTo>
                  <a:cubicBezTo>
                    <a:pt x="773" y="1524"/>
                    <a:pt x="733" y="1755"/>
                    <a:pt x="833" y="1955"/>
                  </a:cubicBezTo>
                  <a:cubicBezTo>
                    <a:pt x="1003" y="2086"/>
                    <a:pt x="1144" y="2136"/>
                    <a:pt x="1144" y="2136"/>
                  </a:cubicBezTo>
                  <a:cubicBezTo>
                    <a:pt x="1144" y="2136"/>
                    <a:pt x="1094" y="2136"/>
                    <a:pt x="994" y="2116"/>
                  </a:cubicBezTo>
                  <a:cubicBezTo>
                    <a:pt x="1270" y="2214"/>
                    <a:pt x="1491" y="2391"/>
                    <a:pt x="1536" y="2437"/>
                  </a:cubicBezTo>
                  <a:cubicBezTo>
                    <a:pt x="1530" y="2434"/>
                    <a:pt x="1520" y="2432"/>
                    <a:pt x="1505" y="2427"/>
                  </a:cubicBezTo>
                  <a:cubicBezTo>
                    <a:pt x="1518" y="2433"/>
                    <a:pt x="1531" y="2440"/>
                    <a:pt x="1545" y="2447"/>
                  </a:cubicBezTo>
                  <a:cubicBezTo>
                    <a:pt x="1545" y="2447"/>
                    <a:pt x="1545" y="2447"/>
                    <a:pt x="1545" y="2447"/>
                  </a:cubicBezTo>
                  <a:cubicBezTo>
                    <a:pt x="1545" y="2447"/>
                    <a:pt x="1545" y="2447"/>
                    <a:pt x="1545" y="2447"/>
                  </a:cubicBezTo>
                  <a:cubicBezTo>
                    <a:pt x="1656" y="2502"/>
                    <a:pt x="1782" y="2565"/>
                    <a:pt x="1916" y="2637"/>
                  </a:cubicBezTo>
                  <a:cubicBezTo>
                    <a:pt x="2166" y="2737"/>
                    <a:pt x="2367" y="2808"/>
                    <a:pt x="2367" y="2808"/>
                  </a:cubicBezTo>
                  <a:cubicBezTo>
                    <a:pt x="2367" y="2797"/>
                    <a:pt x="1234" y="2387"/>
                    <a:pt x="1284" y="1574"/>
                  </a:cubicBezTo>
                  <a:cubicBezTo>
                    <a:pt x="1335" y="783"/>
                    <a:pt x="1335" y="16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6" name="Google Shape;345;p16">
              <a:extLst>
                <a:ext uri="{FF2B5EF4-FFF2-40B4-BE49-F238E27FC236}">
                  <a16:creationId xmlns:a16="http://schemas.microsoft.com/office/drawing/2014/main" id="{FDE3E00D-B510-FBAC-20C9-5CF5F3F5D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557" y="-696891"/>
              <a:ext cx="231486" cy="99490"/>
            </a:xfrm>
            <a:custGeom>
              <a:avLst/>
              <a:gdLst>
                <a:gd name="T0" fmla="*/ 3027 w 4102"/>
                <a:gd name="T1" fmla="*/ 1 h 1763"/>
                <a:gd name="T2" fmla="*/ 2477 w 4102"/>
                <a:gd name="T3" fmla="*/ 135 h 1763"/>
                <a:gd name="T4" fmla="*/ 1575 w 4102"/>
                <a:gd name="T5" fmla="*/ 1077 h 1763"/>
                <a:gd name="T6" fmla="*/ 187 w 4102"/>
                <a:gd name="T7" fmla="*/ 1511 h 1763"/>
                <a:gd name="T8" fmla="*/ 7 w 4102"/>
                <a:gd name="T9" fmla="*/ 1507 h 1763"/>
                <a:gd name="T10" fmla="*/ 0 w 4102"/>
                <a:gd name="T11" fmla="*/ 1508 h 1763"/>
                <a:gd name="T12" fmla="*/ 950 w 4102"/>
                <a:gd name="T13" fmla="*/ 1763 h 1763"/>
                <a:gd name="T14" fmla="*/ 1063 w 4102"/>
                <a:gd name="T15" fmla="*/ 1759 h 1763"/>
                <a:gd name="T16" fmla="*/ 2637 w 4102"/>
                <a:gd name="T17" fmla="*/ 606 h 1763"/>
                <a:gd name="T18" fmla="*/ 3659 w 4102"/>
                <a:gd name="T19" fmla="*/ 274 h 1763"/>
                <a:gd name="T20" fmla="*/ 4101 w 4102"/>
                <a:gd name="T21" fmla="*/ 305 h 1763"/>
                <a:gd name="T22" fmla="*/ 3770 w 4102"/>
                <a:gd name="T23" fmla="*/ 144 h 1763"/>
                <a:gd name="T24" fmla="*/ 3027 w 4102"/>
                <a:gd name="T25" fmla="*/ 1 h 1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02" h="1763" extrusionOk="0">
                  <a:moveTo>
                    <a:pt x="3027" y="1"/>
                  </a:moveTo>
                  <a:cubicBezTo>
                    <a:pt x="2834" y="1"/>
                    <a:pt x="2642" y="37"/>
                    <a:pt x="2477" y="135"/>
                  </a:cubicBezTo>
                  <a:cubicBezTo>
                    <a:pt x="2186" y="305"/>
                    <a:pt x="2146" y="536"/>
                    <a:pt x="1575" y="1077"/>
                  </a:cubicBezTo>
                  <a:cubicBezTo>
                    <a:pt x="1155" y="1467"/>
                    <a:pt x="505" y="1511"/>
                    <a:pt x="187" y="1511"/>
                  </a:cubicBezTo>
                  <a:cubicBezTo>
                    <a:pt x="92" y="1511"/>
                    <a:pt x="27" y="1507"/>
                    <a:pt x="7" y="1507"/>
                  </a:cubicBezTo>
                  <a:cubicBezTo>
                    <a:pt x="2" y="1507"/>
                    <a:pt x="0" y="1508"/>
                    <a:pt x="0" y="1508"/>
                  </a:cubicBezTo>
                  <a:cubicBezTo>
                    <a:pt x="0" y="1508"/>
                    <a:pt x="413" y="1763"/>
                    <a:pt x="950" y="1763"/>
                  </a:cubicBezTo>
                  <a:cubicBezTo>
                    <a:pt x="987" y="1763"/>
                    <a:pt x="1025" y="1762"/>
                    <a:pt x="1063" y="1759"/>
                  </a:cubicBezTo>
                  <a:cubicBezTo>
                    <a:pt x="1715" y="1709"/>
                    <a:pt x="2256" y="1077"/>
                    <a:pt x="2637" y="606"/>
                  </a:cubicBezTo>
                  <a:cubicBezTo>
                    <a:pt x="2848" y="336"/>
                    <a:pt x="3299" y="274"/>
                    <a:pt x="3659" y="274"/>
                  </a:cubicBezTo>
                  <a:cubicBezTo>
                    <a:pt x="3848" y="274"/>
                    <a:pt x="4011" y="291"/>
                    <a:pt x="4101" y="305"/>
                  </a:cubicBezTo>
                  <a:cubicBezTo>
                    <a:pt x="3991" y="245"/>
                    <a:pt x="3881" y="195"/>
                    <a:pt x="3770" y="144"/>
                  </a:cubicBezTo>
                  <a:cubicBezTo>
                    <a:pt x="3561" y="69"/>
                    <a:pt x="3293" y="1"/>
                    <a:pt x="30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7" name="Google Shape;346;p16">
              <a:extLst>
                <a:ext uri="{FF2B5EF4-FFF2-40B4-BE49-F238E27FC236}">
                  <a16:creationId xmlns:a16="http://schemas.microsoft.com/office/drawing/2014/main" id="{E0CCB26B-8D23-45CF-FC56-A91A950C9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167" y="-776011"/>
              <a:ext cx="159027" cy="64446"/>
            </a:xfrm>
            <a:custGeom>
              <a:avLst/>
              <a:gdLst>
                <a:gd name="T0" fmla="*/ 2125 w 2818"/>
                <a:gd name="T1" fmla="*/ 0 h 1142"/>
                <a:gd name="T2" fmla="*/ 1895 w 2818"/>
                <a:gd name="T3" fmla="*/ 43 h 1142"/>
                <a:gd name="T4" fmla="*/ 1093 w 2818"/>
                <a:gd name="T5" fmla="*/ 675 h 1142"/>
                <a:gd name="T6" fmla="*/ 516 w 2818"/>
                <a:gd name="T7" fmla="*/ 847 h 1142"/>
                <a:gd name="T8" fmla="*/ 0 w 2818"/>
                <a:gd name="T9" fmla="*/ 744 h 1142"/>
                <a:gd name="T10" fmla="*/ 0 w 2818"/>
                <a:gd name="T11" fmla="*/ 744 h 1142"/>
                <a:gd name="T12" fmla="*/ 612 w 2818"/>
                <a:gd name="T13" fmla="*/ 1136 h 1142"/>
                <a:gd name="T14" fmla="*/ 695 w 2818"/>
                <a:gd name="T15" fmla="*/ 1141 h 1142"/>
                <a:gd name="T16" fmla="*/ 1895 w 2818"/>
                <a:gd name="T17" fmla="*/ 444 h 1142"/>
                <a:gd name="T18" fmla="*/ 2398 w 2818"/>
                <a:gd name="T19" fmla="*/ 279 h 1142"/>
                <a:gd name="T20" fmla="*/ 2818 w 2818"/>
                <a:gd name="T21" fmla="*/ 334 h 1142"/>
                <a:gd name="T22" fmla="*/ 2446 w 2818"/>
                <a:gd name="T23" fmla="*/ 93 h 1142"/>
                <a:gd name="T24" fmla="*/ 2337 w 2818"/>
                <a:gd name="T25" fmla="*/ 33 h 1142"/>
                <a:gd name="T26" fmla="*/ 2276 w 2818"/>
                <a:gd name="T27" fmla="*/ 13 h 1142"/>
                <a:gd name="T28" fmla="*/ 2125 w 2818"/>
                <a:gd name="T29" fmla="*/ 0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18" h="1142" extrusionOk="0">
                  <a:moveTo>
                    <a:pt x="2125" y="0"/>
                  </a:moveTo>
                  <a:cubicBezTo>
                    <a:pt x="2046" y="0"/>
                    <a:pt x="1969" y="12"/>
                    <a:pt x="1895" y="43"/>
                  </a:cubicBezTo>
                  <a:cubicBezTo>
                    <a:pt x="1655" y="143"/>
                    <a:pt x="1575" y="323"/>
                    <a:pt x="1093" y="675"/>
                  </a:cubicBezTo>
                  <a:cubicBezTo>
                    <a:pt x="903" y="806"/>
                    <a:pt x="697" y="847"/>
                    <a:pt x="516" y="847"/>
                  </a:cubicBezTo>
                  <a:cubicBezTo>
                    <a:pt x="227" y="847"/>
                    <a:pt x="0" y="744"/>
                    <a:pt x="0" y="744"/>
                  </a:cubicBezTo>
                  <a:cubicBezTo>
                    <a:pt x="0" y="744"/>
                    <a:pt x="231" y="1085"/>
                    <a:pt x="612" y="1136"/>
                  </a:cubicBezTo>
                  <a:cubicBezTo>
                    <a:pt x="639" y="1140"/>
                    <a:pt x="667" y="1141"/>
                    <a:pt x="695" y="1141"/>
                  </a:cubicBezTo>
                  <a:cubicBezTo>
                    <a:pt x="1106" y="1141"/>
                    <a:pt x="1566" y="744"/>
                    <a:pt x="1895" y="444"/>
                  </a:cubicBezTo>
                  <a:cubicBezTo>
                    <a:pt x="2026" y="318"/>
                    <a:pt x="2214" y="279"/>
                    <a:pt x="2398" y="279"/>
                  </a:cubicBezTo>
                  <a:cubicBezTo>
                    <a:pt x="2552" y="279"/>
                    <a:pt x="2703" y="306"/>
                    <a:pt x="2818" y="334"/>
                  </a:cubicBezTo>
                  <a:cubicBezTo>
                    <a:pt x="2657" y="253"/>
                    <a:pt x="2517" y="173"/>
                    <a:pt x="2446" y="93"/>
                  </a:cubicBezTo>
                  <a:cubicBezTo>
                    <a:pt x="2397" y="73"/>
                    <a:pt x="2366" y="53"/>
                    <a:pt x="2337" y="33"/>
                  </a:cubicBezTo>
                  <a:cubicBezTo>
                    <a:pt x="2316" y="22"/>
                    <a:pt x="2296" y="22"/>
                    <a:pt x="2276" y="13"/>
                  </a:cubicBezTo>
                  <a:cubicBezTo>
                    <a:pt x="2226" y="5"/>
                    <a:pt x="2175" y="0"/>
                    <a:pt x="2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8" name="Google Shape;347;p16">
              <a:extLst>
                <a:ext uri="{FF2B5EF4-FFF2-40B4-BE49-F238E27FC236}">
                  <a16:creationId xmlns:a16="http://schemas.microsoft.com/office/drawing/2014/main" id="{86978867-4D6D-C655-ABB6-299978D2D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855" y="-719408"/>
              <a:ext cx="216814" cy="77369"/>
            </a:xfrm>
            <a:custGeom>
              <a:avLst/>
              <a:gdLst>
                <a:gd name="T0" fmla="*/ 3053 w 3842"/>
                <a:gd name="T1" fmla="*/ 1 h 1371"/>
                <a:gd name="T2" fmla="*/ 2628 w 3842"/>
                <a:gd name="T3" fmla="*/ 73 h 1371"/>
                <a:gd name="T4" fmla="*/ 1445 w 3842"/>
                <a:gd name="T5" fmla="*/ 935 h 1371"/>
                <a:gd name="T6" fmla="*/ 773 w 3842"/>
                <a:gd name="T7" fmla="*/ 1094 h 1371"/>
                <a:gd name="T8" fmla="*/ 1 w 3842"/>
                <a:gd name="T9" fmla="*/ 965 h 1371"/>
                <a:gd name="T10" fmla="*/ 1 w 3842"/>
                <a:gd name="T11" fmla="*/ 965 h 1371"/>
                <a:gd name="T12" fmla="*/ 1106 w 3842"/>
                <a:gd name="T13" fmla="*/ 1370 h 1371"/>
                <a:gd name="T14" fmla="*/ 2307 w 3842"/>
                <a:gd name="T15" fmla="*/ 704 h 1371"/>
                <a:gd name="T16" fmla="*/ 3841 w 3842"/>
                <a:gd name="T17" fmla="*/ 153 h 1371"/>
                <a:gd name="T18" fmla="*/ 3781 w 3842"/>
                <a:gd name="T19" fmla="*/ 122 h 1371"/>
                <a:gd name="T20" fmla="*/ 3053 w 3842"/>
                <a:gd name="T21" fmla="*/ 1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2" h="1371" extrusionOk="0">
                  <a:moveTo>
                    <a:pt x="3053" y="1"/>
                  </a:moveTo>
                  <a:cubicBezTo>
                    <a:pt x="2907" y="1"/>
                    <a:pt x="2759" y="20"/>
                    <a:pt x="2628" y="73"/>
                  </a:cubicBezTo>
                  <a:cubicBezTo>
                    <a:pt x="2126" y="283"/>
                    <a:pt x="2017" y="584"/>
                    <a:pt x="1445" y="935"/>
                  </a:cubicBezTo>
                  <a:cubicBezTo>
                    <a:pt x="1239" y="1055"/>
                    <a:pt x="998" y="1094"/>
                    <a:pt x="773" y="1094"/>
                  </a:cubicBezTo>
                  <a:cubicBezTo>
                    <a:pt x="361" y="1094"/>
                    <a:pt x="1" y="965"/>
                    <a:pt x="1" y="965"/>
                  </a:cubicBezTo>
                  <a:cubicBezTo>
                    <a:pt x="448" y="1255"/>
                    <a:pt x="804" y="1370"/>
                    <a:pt x="1106" y="1370"/>
                  </a:cubicBezTo>
                  <a:cubicBezTo>
                    <a:pt x="1598" y="1370"/>
                    <a:pt x="1947" y="1064"/>
                    <a:pt x="2307" y="704"/>
                  </a:cubicBezTo>
                  <a:cubicBezTo>
                    <a:pt x="2848" y="173"/>
                    <a:pt x="3691" y="153"/>
                    <a:pt x="3841" y="153"/>
                  </a:cubicBezTo>
                  <a:lnTo>
                    <a:pt x="3781" y="122"/>
                  </a:lnTo>
                  <a:cubicBezTo>
                    <a:pt x="3646" y="82"/>
                    <a:pt x="3353" y="1"/>
                    <a:pt x="30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" name="Google Shape;348;p16">
              <a:extLst>
                <a:ext uri="{FF2B5EF4-FFF2-40B4-BE49-F238E27FC236}">
                  <a16:creationId xmlns:a16="http://schemas.microsoft.com/office/drawing/2014/main" id="{9681FF9D-0E8A-3B8D-7DC3-C0F9DC8D0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022" y="-877478"/>
              <a:ext cx="86850" cy="103892"/>
            </a:xfrm>
            <a:custGeom>
              <a:avLst/>
              <a:gdLst>
                <a:gd name="T0" fmla="*/ 205 w 1539"/>
                <a:gd name="T1" fmla="*/ 1 h 1841"/>
                <a:gd name="T2" fmla="*/ 5 w 1539"/>
                <a:gd name="T3" fmla="*/ 16 h 1841"/>
                <a:gd name="T4" fmla="*/ 716 w 1539"/>
                <a:gd name="T5" fmla="*/ 1239 h 1841"/>
                <a:gd name="T6" fmla="*/ 1097 w 1539"/>
                <a:gd name="T7" fmla="*/ 1650 h 1841"/>
                <a:gd name="T8" fmla="*/ 1288 w 1539"/>
                <a:gd name="T9" fmla="*/ 1711 h 1841"/>
                <a:gd name="T10" fmla="*/ 1177 w 1539"/>
                <a:gd name="T11" fmla="*/ 1700 h 1841"/>
                <a:gd name="T12" fmla="*/ 1197 w 1539"/>
                <a:gd name="T13" fmla="*/ 1711 h 1841"/>
                <a:gd name="T14" fmla="*/ 1318 w 1539"/>
                <a:gd name="T15" fmla="*/ 1751 h 1841"/>
                <a:gd name="T16" fmla="*/ 1438 w 1539"/>
                <a:gd name="T17" fmla="*/ 1791 h 1841"/>
                <a:gd name="T18" fmla="*/ 1518 w 1539"/>
                <a:gd name="T19" fmla="*/ 1831 h 1841"/>
                <a:gd name="T20" fmla="*/ 1531 w 1539"/>
                <a:gd name="T21" fmla="*/ 1832 h 1841"/>
                <a:gd name="T22" fmla="*/ 1531 w 1539"/>
                <a:gd name="T23" fmla="*/ 1832 h 1841"/>
                <a:gd name="T24" fmla="*/ 1448 w 1539"/>
                <a:gd name="T25" fmla="*/ 1700 h 1841"/>
                <a:gd name="T26" fmla="*/ 1157 w 1539"/>
                <a:gd name="T27" fmla="*/ 1390 h 1841"/>
                <a:gd name="T28" fmla="*/ 867 w 1539"/>
                <a:gd name="T29" fmla="*/ 337 h 1841"/>
                <a:gd name="T30" fmla="*/ 205 w 1539"/>
                <a:gd name="T31" fmla="*/ 1 h 1841"/>
                <a:gd name="T32" fmla="*/ 1531 w 1539"/>
                <a:gd name="T33" fmla="*/ 1832 h 1841"/>
                <a:gd name="T34" fmla="*/ 1538 w 1539"/>
                <a:gd name="T35" fmla="*/ 1841 h 1841"/>
                <a:gd name="T36" fmla="*/ 1531 w 1539"/>
                <a:gd name="T37" fmla="*/ 1832 h 1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39" h="1841" extrusionOk="0">
                  <a:moveTo>
                    <a:pt x="205" y="1"/>
                  </a:moveTo>
                  <a:cubicBezTo>
                    <a:pt x="86" y="1"/>
                    <a:pt x="1" y="16"/>
                    <a:pt x="5" y="16"/>
                  </a:cubicBezTo>
                  <a:cubicBezTo>
                    <a:pt x="807" y="327"/>
                    <a:pt x="435" y="648"/>
                    <a:pt x="716" y="1239"/>
                  </a:cubicBezTo>
                  <a:cubicBezTo>
                    <a:pt x="807" y="1430"/>
                    <a:pt x="947" y="1560"/>
                    <a:pt x="1097" y="1650"/>
                  </a:cubicBezTo>
                  <a:cubicBezTo>
                    <a:pt x="1217" y="1691"/>
                    <a:pt x="1288" y="1711"/>
                    <a:pt x="1288" y="1711"/>
                  </a:cubicBezTo>
                  <a:cubicBezTo>
                    <a:pt x="1248" y="1711"/>
                    <a:pt x="1217" y="1700"/>
                    <a:pt x="1177" y="1700"/>
                  </a:cubicBezTo>
                  <a:cubicBezTo>
                    <a:pt x="1188" y="1700"/>
                    <a:pt x="1197" y="1711"/>
                    <a:pt x="1197" y="1711"/>
                  </a:cubicBezTo>
                  <a:cubicBezTo>
                    <a:pt x="1237" y="1720"/>
                    <a:pt x="1288" y="1731"/>
                    <a:pt x="1318" y="1751"/>
                  </a:cubicBezTo>
                  <a:cubicBezTo>
                    <a:pt x="1368" y="1760"/>
                    <a:pt x="1408" y="1780"/>
                    <a:pt x="1438" y="1791"/>
                  </a:cubicBezTo>
                  <a:cubicBezTo>
                    <a:pt x="1468" y="1811"/>
                    <a:pt x="1498" y="1820"/>
                    <a:pt x="1518" y="1831"/>
                  </a:cubicBezTo>
                  <a:cubicBezTo>
                    <a:pt x="1523" y="1831"/>
                    <a:pt x="1528" y="1831"/>
                    <a:pt x="1531" y="1832"/>
                  </a:cubicBezTo>
                  <a:cubicBezTo>
                    <a:pt x="1495" y="1785"/>
                    <a:pt x="1467" y="1738"/>
                    <a:pt x="1448" y="1700"/>
                  </a:cubicBezTo>
                  <a:cubicBezTo>
                    <a:pt x="1348" y="1620"/>
                    <a:pt x="1248" y="1520"/>
                    <a:pt x="1157" y="1390"/>
                  </a:cubicBezTo>
                  <a:cubicBezTo>
                    <a:pt x="867" y="938"/>
                    <a:pt x="1037" y="778"/>
                    <a:pt x="867" y="337"/>
                  </a:cubicBezTo>
                  <a:cubicBezTo>
                    <a:pt x="756" y="51"/>
                    <a:pt x="423" y="1"/>
                    <a:pt x="205" y="1"/>
                  </a:cubicBezTo>
                  <a:close/>
                  <a:moveTo>
                    <a:pt x="1531" y="1832"/>
                  </a:moveTo>
                  <a:cubicBezTo>
                    <a:pt x="1534" y="1835"/>
                    <a:pt x="1536" y="1838"/>
                    <a:pt x="1538" y="1841"/>
                  </a:cubicBezTo>
                  <a:cubicBezTo>
                    <a:pt x="1538" y="1835"/>
                    <a:pt x="1536" y="1833"/>
                    <a:pt x="1531" y="183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" name="Google Shape;349;p16">
              <a:extLst>
                <a:ext uri="{FF2B5EF4-FFF2-40B4-BE49-F238E27FC236}">
                  <a16:creationId xmlns:a16="http://schemas.microsoft.com/office/drawing/2014/main" id="{96218128-F687-7819-CFB0-D3DB8304C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695" y="-801349"/>
              <a:ext cx="141476" cy="50733"/>
            </a:xfrm>
            <a:custGeom>
              <a:avLst/>
              <a:gdLst>
                <a:gd name="T0" fmla="*/ 0 w 2507"/>
                <a:gd name="T1" fmla="*/ 1 h 899"/>
                <a:gd name="T2" fmla="*/ 0 w 2507"/>
                <a:gd name="T3" fmla="*/ 1 h 899"/>
                <a:gd name="T4" fmla="*/ 876 w 2507"/>
                <a:gd name="T5" fmla="*/ 899 h 899"/>
                <a:gd name="T6" fmla="*/ 1524 w 2507"/>
                <a:gd name="T7" fmla="*/ 682 h 899"/>
                <a:gd name="T8" fmla="*/ 2285 w 2507"/>
                <a:gd name="T9" fmla="*/ 436 h 899"/>
                <a:gd name="T10" fmla="*/ 2497 w 2507"/>
                <a:gd name="T11" fmla="*/ 462 h 899"/>
                <a:gd name="T12" fmla="*/ 2507 w 2507"/>
                <a:gd name="T13" fmla="*/ 462 h 899"/>
                <a:gd name="T14" fmla="*/ 2266 w 2507"/>
                <a:gd name="T15" fmla="*/ 362 h 899"/>
                <a:gd name="T16" fmla="*/ 2016 w 2507"/>
                <a:gd name="T17" fmla="*/ 338 h 899"/>
                <a:gd name="T18" fmla="*/ 1063 w 2507"/>
                <a:gd name="T19" fmla="*/ 502 h 899"/>
                <a:gd name="T20" fmla="*/ 945 w 2507"/>
                <a:gd name="T21" fmla="*/ 515 h 899"/>
                <a:gd name="T22" fmla="*/ 0 w 2507"/>
                <a:gd name="T23" fmla="*/ 1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07" h="899" extrusionOk="0">
                  <a:moveTo>
                    <a:pt x="0" y="1"/>
                  </a:moveTo>
                  <a:lnTo>
                    <a:pt x="0" y="1"/>
                  </a:lnTo>
                  <a:cubicBezTo>
                    <a:pt x="222" y="699"/>
                    <a:pt x="557" y="899"/>
                    <a:pt x="876" y="899"/>
                  </a:cubicBezTo>
                  <a:cubicBezTo>
                    <a:pt x="1120" y="899"/>
                    <a:pt x="1355" y="782"/>
                    <a:pt x="1524" y="682"/>
                  </a:cubicBezTo>
                  <a:cubicBezTo>
                    <a:pt x="1847" y="493"/>
                    <a:pt x="2096" y="436"/>
                    <a:pt x="2285" y="436"/>
                  </a:cubicBezTo>
                  <a:cubicBezTo>
                    <a:pt x="2366" y="436"/>
                    <a:pt x="2437" y="447"/>
                    <a:pt x="2497" y="462"/>
                  </a:cubicBezTo>
                  <a:lnTo>
                    <a:pt x="2507" y="462"/>
                  </a:lnTo>
                  <a:cubicBezTo>
                    <a:pt x="2437" y="442"/>
                    <a:pt x="2357" y="411"/>
                    <a:pt x="2266" y="362"/>
                  </a:cubicBezTo>
                  <a:cubicBezTo>
                    <a:pt x="2187" y="345"/>
                    <a:pt x="2104" y="338"/>
                    <a:pt x="2016" y="338"/>
                  </a:cubicBezTo>
                  <a:cubicBezTo>
                    <a:pt x="1726" y="338"/>
                    <a:pt x="1395" y="417"/>
                    <a:pt x="1063" y="502"/>
                  </a:cubicBezTo>
                  <a:cubicBezTo>
                    <a:pt x="1024" y="511"/>
                    <a:pt x="985" y="515"/>
                    <a:pt x="945" y="515"/>
                  </a:cubicBezTo>
                  <a:cubicBezTo>
                    <a:pt x="499" y="515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1" name="Google Shape;350;p16">
              <a:extLst>
                <a:ext uri="{FF2B5EF4-FFF2-40B4-BE49-F238E27FC236}">
                  <a16:creationId xmlns:a16="http://schemas.microsoft.com/office/drawing/2014/main" id="{41C56DC9-0D23-FADB-3871-B7F14ECD3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381" y="-773641"/>
              <a:ext cx="6828" cy="5192"/>
            </a:xfrm>
            <a:custGeom>
              <a:avLst/>
              <a:gdLst>
                <a:gd name="T0" fmla="*/ 1 w 121"/>
                <a:gd name="T1" fmla="*/ 1 h 92"/>
                <a:gd name="T2" fmla="*/ 1 w 121"/>
                <a:gd name="T3" fmla="*/ 1 h 92"/>
                <a:gd name="T4" fmla="*/ 21 w 121"/>
                <a:gd name="T5" fmla="*/ 31 h 92"/>
                <a:gd name="T6" fmla="*/ 111 w 121"/>
                <a:gd name="T7" fmla="*/ 91 h 92"/>
                <a:gd name="T8" fmla="*/ 1 w 121"/>
                <a:gd name="T9" fmla="*/ 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92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11"/>
                    <a:pt x="10" y="21"/>
                    <a:pt x="21" y="31"/>
                  </a:cubicBezTo>
                  <a:cubicBezTo>
                    <a:pt x="70" y="51"/>
                    <a:pt x="101" y="81"/>
                    <a:pt x="111" y="91"/>
                  </a:cubicBezTo>
                  <a:cubicBezTo>
                    <a:pt x="111" y="81"/>
                    <a:pt x="121" y="6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52" name="Google Shape;351;p16">
              <a:extLst>
                <a:ext uri="{FF2B5EF4-FFF2-40B4-BE49-F238E27FC236}">
                  <a16:creationId xmlns:a16="http://schemas.microsoft.com/office/drawing/2014/main" id="{6802590E-DB1E-859C-0E8B-4389DEF09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867" y="-774769"/>
              <a:ext cx="4571" cy="1185"/>
            </a:xfrm>
            <a:custGeom>
              <a:avLst/>
              <a:gdLst>
                <a:gd name="T0" fmla="*/ 0 w 81"/>
                <a:gd name="T1" fmla="*/ 0 h 21"/>
                <a:gd name="T2" fmla="*/ 7 w 81"/>
                <a:gd name="T3" fmla="*/ 1 h 21"/>
                <a:gd name="T4" fmla="*/ 7 w 81"/>
                <a:gd name="T5" fmla="*/ 1 h 21"/>
                <a:gd name="T6" fmla="*/ 0 w 81"/>
                <a:gd name="T7" fmla="*/ 0 h 21"/>
                <a:gd name="T8" fmla="*/ 7 w 81"/>
                <a:gd name="T9" fmla="*/ 1 h 21"/>
                <a:gd name="T10" fmla="*/ 10 w 81"/>
                <a:gd name="T11" fmla="*/ 11 h 21"/>
                <a:gd name="T12" fmla="*/ 81 w 81"/>
                <a:gd name="T13" fmla="*/ 21 h 21"/>
                <a:gd name="T14" fmla="*/ 50 w 81"/>
                <a:gd name="T15" fmla="*/ 11 h 21"/>
                <a:gd name="T16" fmla="*/ 7 w 81"/>
                <a:gd name="T17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" h="21" extrusionOk="0">
                  <a:moveTo>
                    <a:pt x="0" y="0"/>
                  </a:moveTo>
                  <a:cubicBezTo>
                    <a:pt x="3" y="0"/>
                    <a:pt x="5" y="1"/>
                    <a:pt x="7" y="1"/>
                  </a:cubicBezTo>
                  <a:cubicBezTo>
                    <a:pt x="6" y="0"/>
                    <a:pt x="4" y="0"/>
                    <a:pt x="0" y="0"/>
                  </a:cubicBezTo>
                  <a:close/>
                  <a:moveTo>
                    <a:pt x="7" y="1"/>
                  </a:moveTo>
                  <a:cubicBezTo>
                    <a:pt x="10" y="2"/>
                    <a:pt x="10" y="4"/>
                    <a:pt x="10" y="11"/>
                  </a:cubicBezTo>
                  <a:cubicBezTo>
                    <a:pt x="41" y="11"/>
                    <a:pt x="61" y="21"/>
                    <a:pt x="81" y="21"/>
                  </a:cubicBezTo>
                  <a:cubicBezTo>
                    <a:pt x="70" y="21"/>
                    <a:pt x="61" y="11"/>
                    <a:pt x="50" y="11"/>
                  </a:cubicBezTo>
                  <a:cubicBezTo>
                    <a:pt x="42" y="11"/>
                    <a:pt x="25" y="3"/>
                    <a:pt x="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54" name="Google Shape;352;p16">
              <a:extLst>
                <a:ext uri="{FF2B5EF4-FFF2-40B4-BE49-F238E27FC236}">
                  <a16:creationId xmlns:a16="http://schemas.microsoft.com/office/drawing/2014/main" id="{4C8AF263-7C86-F2E9-ED46-5E995B724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709" y="-864668"/>
              <a:ext cx="143790" cy="83182"/>
            </a:xfrm>
            <a:custGeom>
              <a:avLst/>
              <a:gdLst>
                <a:gd name="T0" fmla="*/ 719 w 2548"/>
                <a:gd name="T1" fmla="*/ 0 h 1474"/>
                <a:gd name="T2" fmla="*/ 1 w 2548"/>
                <a:gd name="T3" fmla="*/ 190 h 1474"/>
                <a:gd name="T4" fmla="*/ 181 w 2548"/>
                <a:gd name="T5" fmla="*/ 175 h 1474"/>
                <a:gd name="T6" fmla="*/ 994 w 2548"/>
                <a:gd name="T7" fmla="*/ 571 h 1474"/>
                <a:gd name="T8" fmla="*/ 2547 w 2548"/>
                <a:gd name="T9" fmla="*/ 1473 h 1474"/>
                <a:gd name="T10" fmla="*/ 2467 w 2548"/>
                <a:gd name="T11" fmla="*/ 1423 h 1474"/>
                <a:gd name="T12" fmla="*/ 1424 w 2548"/>
                <a:gd name="T13" fmla="*/ 471 h 1474"/>
                <a:gd name="T14" fmla="*/ 719 w 2548"/>
                <a:gd name="T15" fmla="*/ 0 h 1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48" h="1474" extrusionOk="0">
                  <a:moveTo>
                    <a:pt x="719" y="0"/>
                  </a:moveTo>
                  <a:cubicBezTo>
                    <a:pt x="354" y="0"/>
                    <a:pt x="1" y="178"/>
                    <a:pt x="1" y="190"/>
                  </a:cubicBezTo>
                  <a:cubicBezTo>
                    <a:pt x="1" y="187"/>
                    <a:pt x="74" y="175"/>
                    <a:pt x="181" y="175"/>
                  </a:cubicBezTo>
                  <a:cubicBezTo>
                    <a:pt x="419" y="175"/>
                    <a:pt x="828" y="233"/>
                    <a:pt x="994" y="571"/>
                  </a:cubicBezTo>
                  <a:cubicBezTo>
                    <a:pt x="1244" y="1072"/>
                    <a:pt x="954" y="1303"/>
                    <a:pt x="2547" y="1473"/>
                  </a:cubicBezTo>
                  <a:cubicBezTo>
                    <a:pt x="2518" y="1464"/>
                    <a:pt x="2498" y="1443"/>
                    <a:pt x="2467" y="1423"/>
                  </a:cubicBezTo>
                  <a:cubicBezTo>
                    <a:pt x="2177" y="1323"/>
                    <a:pt x="1645" y="1063"/>
                    <a:pt x="1424" y="471"/>
                  </a:cubicBezTo>
                  <a:cubicBezTo>
                    <a:pt x="1285" y="105"/>
                    <a:pt x="999" y="0"/>
                    <a:pt x="7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355" name="Google Shape;354;p16">
            <a:extLst>
              <a:ext uri="{FF2B5EF4-FFF2-40B4-BE49-F238E27FC236}">
                <a16:creationId xmlns:a16="http://schemas.microsoft.com/office/drawing/2014/main" id="{54C24415-77B4-A9A6-DB8A-F0F61973665B}"/>
              </a:ext>
            </a:extLst>
          </p:cNvPr>
          <p:cNvSpPr>
            <a:spLocks/>
          </p:cNvSpPr>
          <p:nvPr/>
        </p:nvSpPr>
        <p:spPr bwMode="auto">
          <a:xfrm flipH="1">
            <a:off x="617538" y="149225"/>
            <a:ext cx="673100" cy="207963"/>
          </a:xfrm>
          <a:custGeom>
            <a:avLst/>
            <a:gdLst>
              <a:gd name="T0" fmla="*/ 4372 w 8694"/>
              <a:gd name="T1" fmla="*/ 1 h 2688"/>
              <a:gd name="T2" fmla="*/ 3038 w 8694"/>
              <a:gd name="T3" fmla="*/ 1284 h 2688"/>
              <a:gd name="T4" fmla="*/ 2331 w 8694"/>
              <a:gd name="T5" fmla="*/ 979 h 2688"/>
              <a:gd name="T6" fmla="*/ 2106 w 8694"/>
              <a:gd name="T7" fmla="*/ 1003 h 2688"/>
              <a:gd name="T8" fmla="*/ 1494 w 8694"/>
              <a:gd name="T9" fmla="*/ 1805 h 2688"/>
              <a:gd name="T10" fmla="*/ 912 w 8694"/>
              <a:gd name="T11" fmla="*/ 1582 h 2688"/>
              <a:gd name="T12" fmla="*/ 131 w 8694"/>
              <a:gd name="T13" fmla="*/ 1995 h 2688"/>
              <a:gd name="T14" fmla="*/ 111 w 8694"/>
              <a:gd name="T15" fmla="*/ 2617 h 2688"/>
              <a:gd name="T16" fmla="*/ 557 w 8694"/>
              <a:gd name="T17" fmla="*/ 2688 h 2688"/>
              <a:gd name="T18" fmla="*/ 623 w 8694"/>
              <a:gd name="T19" fmla="*/ 2688 h 2688"/>
              <a:gd name="T20" fmla="*/ 5610 w 8694"/>
              <a:gd name="T21" fmla="*/ 2627 h 2688"/>
              <a:gd name="T22" fmla="*/ 7540 w 8694"/>
              <a:gd name="T23" fmla="*/ 2648 h 2688"/>
              <a:gd name="T24" fmla="*/ 8203 w 8694"/>
              <a:gd name="T25" fmla="*/ 2682 h 2688"/>
              <a:gd name="T26" fmla="*/ 8452 w 8694"/>
              <a:gd name="T27" fmla="*/ 2657 h 2688"/>
              <a:gd name="T28" fmla="*/ 8613 w 8694"/>
              <a:gd name="T29" fmla="*/ 2156 h 2688"/>
              <a:gd name="T30" fmla="*/ 8171 w 8694"/>
              <a:gd name="T31" fmla="*/ 1828 h 2688"/>
              <a:gd name="T32" fmla="*/ 7791 w 8694"/>
              <a:gd name="T33" fmla="*/ 1986 h 2688"/>
              <a:gd name="T34" fmla="*/ 7561 w 8694"/>
              <a:gd name="T35" fmla="*/ 1013 h 2688"/>
              <a:gd name="T36" fmla="*/ 6743 w 8694"/>
              <a:gd name="T37" fmla="*/ 620 h 2688"/>
              <a:gd name="T38" fmla="*/ 6658 w 8694"/>
              <a:gd name="T39" fmla="*/ 622 h 2688"/>
              <a:gd name="T40" fmla="*/ 5696 w 8694"/>
              <a:gd name="T41" fmla="*/ 1284 h 2688"/>
              <a:gd name="T42" fmla="*/ 4372 w 8694"/>
              <a:gd name="T43" fmla="*/ 1 h 2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94" h="2688" extrusionOk="0">
                <a:moveTo>
                  <a:pt x="4372" y="1"/>
                </a:moveTo>
                <a:cubicBezTo>
                  <a:pt x="3690" y="1"/>
                  <a:pt x="3058" y="602"/>
                  <a:pt x="3038" y="1284"/>
                </a:cubicBezTo>
                <a:cubicBezTo>
                  <a:pt x="2829" y="1074"/>
                  <a:pt x="2584" y="979"/>
                  <a:pt x="2331" y="979"/>
                </a:cubicBezTo>
                <a:cubicBezTo>
                  <a:pt x="2257" y="979"/>
                  <a:pt x="2181" y="987"/>
                  <a:pt x="2106" y="1003"/>
                </a:cubicBezTo>
                <a:cubicBezTo>
                  <a:pt x="1775" y="1063"/>
                  <a:pt x="1414" y="1485"/>
                  <a:pt x="1494" y="1805"/>
                </a:cubicBezTo>
                <a:cubicBezTo>
                  <a:pt x="1326" y="1653"/>
                  <a:pt x="1119" y="1582"/>
                  <a:pt x="912" y="1582"/>
                </a:cubicBezTo>
                <a:cubicBezTo>
                  <a:pt x="613" y="1582"/>
                  <a:pt x="314" y="1729"/>
                  <a:pt x="131" y="1995"/>
                </a:cubicBezTo>
                <a:cubicBezTo>
                  <a:pt x="41" y="2136"/>
                  <a:pt x="1" y="2497"/>
                  <a:pt x="111" y="2617"/>
                </a:cubicBezTo>
                <a:cubicBezTo>
                  <a:pt x="175" y="2682"/>
                  <a:pt x="430" y="2688"/>
                  <a:pt x="557" y="2688"/>
                </a:cubicBezTo>
                <a:cubicBezTo>
                  <a:pt x="588" y="2688"/>
                  <a:pt x="611" y="2688"/>
                  <a:pt x="623" y="2688"/>
                </a:cubicBezTo>
                <a:cubicBezTo>
                  <a:pt x="864" y="2680"/>
                  <a:pt x="3428" y="2627"/>
                  <a:pt x="5610" y="2627"/>
                </a:cubicBezTo>
                <a:cubicBezTo>
                  <a:pt x="6327" y="2627"/>
                  <a:pt x="7002" y="2633"/>
                  <a:pt x="7540" y="2648"/>
                </a:cubicBezTo>
                <a:cubicBezTo>
                  <a:pt x="7695" y="2648"/>
                  <a:pt x="7976" y="2682"/>
                  <a:pt x="8203" y="2682"/>
                </a:cubicBezTo>
                <a:cubicBezTo>
                  <a:pt x="8301" y="2682"/>
                  <a:pt x="8389" y="2675"/>
                  <a:pt x="8452" y="2657"/>
                </a:cubicBezTo>
                <a:cubicBezTo>
                  <a:pt x="8653" y="2597"/>
                  <a:pt x="8693" y="2356"/>
                  <a:pt x="8613" y="2156"/>
                </a:cubicBezTo>
                <a:cubicBezTo>
                  <a:pt x="8525" y="1920"/>
                  <a:pt x="8347" y="1828"/>
                  <a:pt x="8171" y="1828"/>
                </a:cubicBezTo>
                <a:cubicBezTo>
                  <a:pt x="8025" y="1828"/>
                  <a:pt x="7881" y="1890"/>
                  <a:pt x="7791" y="1986"/>
                </a:cubicBezTo>
                <a:cubicBezTo>
                  <a:pt x="7881" y="1625"/>
                  <a:pt x="7801" y="1314"/>
                  <a:pt x="7561" y="1013"/>
                </a:cubicBezTo>
                <a:cubicBezTo>
                  <a:pt x="7347" y="735"/>
                  <a:pt x="7083" y="620"/>
                  <a:pt x="6743" y="620"/>
                </a:cubicBezTo>
                <a:cubicBezTo>
                  <a:pt x="6715" y="620"/>
                  <a:pt x="6687" y="621"/>
                  <a:pt x="6658" y="622"/>
                </a:cubicBezTo>
                <a:cubicBezTo>
                  <a:pt x="6277" y="632"/>
                  <a:pt x="5896" y="903"/>
                  <a:pt x="5696" y="1284"/>
                </a:cubicBezTo>
                <a:cubicBezTo>
                  <a:pt x="5676" y="612"/>
                  <a:pt x="5054" y="1"/>
                  <a:pt x="4372" y="1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353" name="Google Shape;353;p16"/>
          <p:cNvSpPr txBox="1">
            <a:spLocks noGrp="1"/>
          </p:cNvSpPr>
          <p:nvPr>
            <p:ph type="title"/>
          </p:nvPr>
        </p:nvSpPr>
        <p:spPr>
          <a:xfrm>
            <a:off x="960000" y="473900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58681269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56;p17">
            <a:extLst>
              <a:ext uri="{FF2B5EF4-FFF2-40B4-BE49-F238E27FC236}">
                <a16:creationId xmlns:a16="http://schemas.microsoft.com/office/drawing/2014/main" id="{19C08ED0-AAAB-3079-AE2B-52AEF4C980B4}"/>
              </a:ext>
            </a:extLst>
          </p:cNvPr>
          <p:cNvGrpSpPr>
            <a:grpSpLocks/>
          </p:cNvGrpSpPr>
          <p:nvPr/>
        </p:nvGrpSpPr>
        <p:grpSpPr bwMode="auto">
          <a:xfrm>
            <a:off x="10260013" y="-795338"/>
            <a:ext cx="2973387" cy="2789238"/>
            <a:chOff x="906667" y="1834935"/>
            <a:chExt cx="2877122" cy="2699547"/>
          </a:xfrm>
        </p:grpSpPr>
        <p:sp>
          <p:nvSpPr>
            <p:cNvPr id="3" name="Google Shape;357;p17">
              <a:extLst>
                <a:ext uri="{FF2B5EF4-FFF2-40B4-BE49-F238E27FC236}">
                  <a16:creationId xmlns:a16="http://schemas.microsoft.com/office/drawing/2014/main" id="{A8A812FD-4706-F0AA-25D6-CACD88E64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667" y="1834935"/>
              <a:ext cx="2877122" cy="2699547"/>
            </a:xfrm>
            <a:custGeom>
              <a:avLst/>
              <a:gdLst>
                <a:gd name="T0" fmla="*/ 13219 w 26449"/>
                <a:gd name="T1" fmla="*/ 0 h 24816"/>
                <a:gd name="T2" fmla="*/ 932 w 26449"/>
                <a:gd name="T3" fmla="*/ 10722 h 24816"/>
                <a:gd name="T4" fmla="*/ 11540 w 26449"/>
                <a:gd name="T5" fmla="*/ 24699 h 24816"/>
                <a:gd name="T6" fmla="*/ 13244 w 26449"/>
                <a:gd name="T7" fmla="*/ 24816 h 24816"/>
                <a:gd name="T8" fmla="*/ 25516 w 26449"/>
                <a:gd name="T9" fmla="*/ 14091 h 24816"/>
                <a:gd name="T10" fmla="*/ 14909 w 26449"/>
                <a:gd name="T11" fmla="*/ 115 h 24816"/>
                <a:gd name="T12" fmla="*/ 13219 w 26449"/>
                <a:gd name="T13" fmla="*/ 0 h 24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449" h="24816" extrusionOk="0">
                  <a:moveTo>
                    <a:pt x="13219" y="0"/>
                  </a:moveTo>
                  <a:cubicBezTo>
                    <a:pt x="7112" y="0"/>
                    <a:pt x="1787" y="4502"/>
                    <a:pt x="932" y="10722"/>
                  </a:cubicBezTo>
                  <a:cubicBezTo>
                    <a:pt x="0" y="17510"/>
                    <a:pt x="4753" y="23766"/>
                    <a:pt x="11540" y="24699"/>
                  </a:cubicBezTo>
                  <a:cubicBezTo>
                    <a:pt x="12113" y="24777"/>
                    <a:pt x="12682" y="24816"/>
                    <a:pt x="13244" y="24816"/>
                  </a:cubicBezTo>
                  <a:cubicBezTo>
                    <a:pt x="19346" y="24816"/>
                    <a:pt x="24663" y="20315"/>
                    <a:pt x="25516" y="14091"/>
                  </a:cubicBezTo>
                  <a:cubicBezTo>
                    <a:pt x="26449" y="7303"/>
                    <a:pt x="21697" y="1047"/>
                    <a:pt x="14909" y="115"/>
                  </a:cubicBezTo>
                  <a:cubicBezTo>
                    <a:pt x="14341" y="38"/>
                    <a:pt x="13777" y="0"/>
                    <a:pt x="13219" y="0"/>
                  </a:cubicBezTo>
                  <a:close/>
                </a:path>
              </a:pathLst>
            </a:custGeom>
            <a:solidFill>
              <a:srgbClr val="FFAE00">
                <a:alpha val="51764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" name="Google Shape;358;p17">
              <a:extLst>
                <a:ext uri="{FF2B5EF4-FFF2-40B4-BE49-F238E27FC236}">
                  <a16:creationId xmlns:a16="http://schemas.microsoft.com/office/drawing/2014/main" id="{7DE4AAB7-9982-3727-787F-B03580FE4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137" y="2173143"/>
              <a:ext cx="2156255" cy="2023124"/>
            </a:xfrm>
            <a:custGeom>
              <a:avLst/>
              <a:gdLst>
                <a:gd name="T0" fmla="*/ 13219 w 26449"/>
                <a:gd name="T1" fmla="*/ 0 h 24816"/>
                <a:gd name="T2" fmla="*/ 932 w 26449"/>
                <a:gd name="T3" fmla="*/ 10722 h 24816"/>
                <a:gd name="T4" fmla="*/ 11540 w 26449"/>
                <a:gd name="T5" fmla="*/ 24699 h 24816"/>
                <a:gd name="T6" fmla="*/ 13244 w 26449"/>
                <a:gd name="T7" fmla="*/ 24816 h 24816"/>
                <a:gd name="T8" fmla="*/ 25516 w 26449"/>
                <a:gd name="T9" fmla="*/ 14091 h 24816"/>
                <a:gd name="T10" fmla="*/ 14909 w 26449"/>
                <a:gd name="T11" fmla="*/ 115 h 24816"/>
                <a:gd name="T12" fmla="*/ 13219 w 26449"/>
                <a:gd name="T13" fmla="*/ 0 h 24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449" h="24816" extrusionOk="0">
                  <a:moveTo>
                    <a:pt x="13219" y="0"/>
                  </a:moveTo>
                  <a:cubicBezTo>
                    <a:pt x="7112" y="0"/>
                    <a:pt x="1787" y="4502"/>
                    <a:pt x="932" y="10722"/>
                  </a:cubicBezTo>
                  <a:cubicBezTo>
                    <a:pt x="0" y="17510"/>
                    <a:pt x="4753" y="23766"/>
                    <a:pt x="11540" y="24699"/>
                  </a:cubicBezTo>
                  <a:cubicBezTo>
                    <a:pt x="12113" y="24777"/>
                    <a:pt x="12682" y="24816"/>
                    <a:pt x="13244" y="24816"/>
                  </a:cubicBezTo>
                  <a:cubicBezTo>
                    <a:pt x="19346" y="24816"/>
                    <a:pt x="24663" y="20315"/>
                    <a:pt x="25516" y="14091"/>
                  </a:cubicBezTo>
                  <a:cubicBezTo>
                    <a:pt x="26449" y="7303"/>
                    <a:pt x="21697" y="1047"/>
                    <a:pt x="14909" y="115"/>
                  </a:cubicBezTo>
                  <a:cubicBezTo>
                    <a:pt x="14341" y="38"/>
                    <a:pt x="13777" y="0"/>
                    <a:pt x="1321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5" name="Google Shape;361;p17">
            <a:extLst>
              <a:ext uri="{FF2B5EF4-FFF2-40B4-BE49-F238E27FC236}">
                <a16:creationId xmlns:a16="http://schemas.microsoft.com/office/drawing/2014/main" id="{E8DCF76E-3EB9-28EF-24A5-804AA6DE2290}"/>
              </a:ext>
            </a:extLst>
          </p:cNvPr>
          <p:cNvSpPr>
            <a:spLocks/>
          </p:cNvSpPr>
          <p:nvPr/>
        </p:nvSpPr>
        <p:spPr bwMode="auto">
          <a:xfrm>
            <a:off x="2633663" y="342900"/>
            <a:ext cx="749300" cy="369888"/>
          </a:xfrm>
          <a:custGeom>
            <a:avLst/>
            <a:gdLst>
              <a:gd name="T0" fmla="*/ 3157 w 4240"/>
              <a:gd name="T1" fmla="*/ 0 h 2091"/>
              <a:gd name="T2" fmla="*/ 2902 w 4240"/>
              <a:gd name="T3" fmla="*/ 64 h 2091"/>
              <a:gd name="T4" fmla="*/ 2180 w 4240"/>
              <a:gd name="T5" fmla="*/ 1468 h 2091"/>
              <a:gd name="T6" fmla="*/ 2142 w 4240"/>
              <a:gd name="T7" fmla="*/ 1471 h 2091"/>
              <a:gd name="T8" fmla="*/ 1849 w 4240"/>
              <a:gd name="T9" fmla="*/ 1057 h 2091"/>
              <a:gd name="T10" fmla="*/ 1248 w 4240"/>
              <a:gd name="T11" fmla="*/ 94 h 2091"/>
              <a:gd name="T12" fmla="*/ 1161 w 4240"/>
              <a:gd name="T13" fmla="*/ 88 h 2091"/>
              <a:gd name="T14" fmla="*/ 105 w 4240"/>
              <a:gd name="T15" fmla="*/ 836 h 2091"/>
              <a:gd name="T16" fmla="*/ 176 w 4240"/>
              <a:gd name="T17" fmla="*/ 875 h 2091"/>
              <a:gd name="T18" fmla="*/ 1037 w 4240"/>
              <a:gd name="T19" fmla="*/ 459 h 2091"/>
              <a:gd name="T20" fmla="*/ 1238 w 4240"/>
              <a:gd name="T21" fmla="*/ 515 h 2091"/>
              <a:gd name="T22" fmla="*/ 2122 w 4240"/>
              <a:gd name="T23" fmla="*/ 2090 h 2091"/>
              <a:gd name="T24" fmla="*/ 2140 w 4240"/>
              <a:gd name="T25" fmla="*/ 2089 h 2091"/>
              <a:gd name="T26" fmla="*/ 3083 w 4240"/>
              <a:gd name="T27" fmla="*/ 556 h 2091"/>
              <a:gd name="T28" fmla="*/ 3384 w 4240"/>
              <a:gd name="T29" fmla="*/ 456 h 2091"/>
              <a:gd name="T30" fmla="*/ 4126 w 4240"/>
              <a:gd name="T31" fmla="*/ 820 h 2091"/>
              <a:gd name="T32" fmla="*/ 4206 w 4240"/>
              <a:gd name="T33" fmla="*/ 746 h 2091"/>
              <a:gd name="T34" fmla="*/ 3157 w 4240"/>
              <a:gd name="T35" fmla="*/ 0 h 20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240" h="2091" extrusionOk="0">
                <a:moveTo>
                  <a:pt x="3157" y="0"/>
                </a:moveTo>
                <a:cubicBezTo>
                  <a:pt x="3069" y="0"/>
                  <a:pt x="2983" y="19"/>
                  <a:pt x="2902" y="64"/>
                </a:cubicBezTo>
                <a:cubicBezTo>
                  <a:pt x="2370" y="365"/>
                  <a:pt x="2330" y="1438"/>
                  <a:pt x="2180" y="1468"/>
                </a:cubicBezTo>
                <a:cubicBezTo>
                  <a:pt x="2167" y="1470"/>
                  <a:pt x="2154" y="1471"/>
                  <a:pt x="2142" y="1471"/>
                </a:cubicBezTo>
                <a:cubicBezTo>
                  <a:pt x="2009" y="1471"/>
                  <a:pt x="1950" y="1323"/>
                  <a:pt x="1849" y="1057"/>
                </a:cubicBezTo>
                <a:cubicBezTo>
                  <a:pt x="1739" y="776"/>
                  <a:pt x="1739" y="184"/>
                  <a:pt x="1248" y="94"/>
                </a:cubicBezTo>
                <a:cubicBezTo>
                  <a:pt x="1219" y="90"/>
                  <a:pt x="1191" y="88"/>
                  <a:pt x="1161" y="88"/>
                </a:cubicBezTo>
                <a:cubicBezTo>
                  <a:pt x="665" y="88"/>
                  <a:pt x="1" y="694"/>
                  <a:pt x="105" y="836"/>
                </a:cubicBezTo>
                <a:cubicBezTo>
                  <a:pt x="123" y="863"/>
                  <a:pt x="147" y="875"/>
                  <a:pt x="176" y="875"/>
                </a:cubicBezTo>
                <a:cubicBezTo>
                  <a:pt x="349" y="875"/>
                  <a:pt x="696" y="459"/>
                  <a:pt x="1037" y="459"/>
                </a:cubicBezTo>
                <a:cubicBezTo>
                  <a:pt x="1104" y="459"/>
                  <a:pt x="1172" y="476"/>
                  <a:pt x="1238" y="515"/>
                </a:cubicBezTo>
                <a:cubicBezTo>
                  <a:pt x="1682" y="782"/>
                  <a:pt x="1708" y="2090"/>
                  <a:pt x="2122" y="2090"/>
                </a:cubicBezTo>
                <a:cubicBezTo>
                  <a:pt x="2128" y="2090"/>
                  <a:pt x="2134" y="2090"/>
                  <a:pt x="2140" y="2089"/>
                </a:cubicBezTo>
                <a:cubicBezTo>
                  <a:pt x="2581" y="2049"/>
                  <a:pt x="2491" y="937"/>
                  <a:pt x="3083" y="556"/>
                </a:cubicBezTo>
                <a:cubicBezTo>
                  <a:pt x="3189" y="484"/>
                  <a:pt x="3290" y="456"/>
                  <a:pt x="3384" y="456"/>
                </a:cubicBezTo>
                <a:cubicBezTo>
                  <a:pt x="3726" y="456"/>
                  <a:pt x="3986" y="820"/>
                  <a:pt x="4126" y="820"/>
                </a:cubicBezTo>
                <a:cubicBezTo>
                  <a:pt x="4160" y="820"/>
                  <a:pt x="4186" y="798"/>
                  <a:pt x="4206" y="746"/>
                </a:cubicBezTo>
                <a:cubicBezTo>
                  <a:pt x="4240" y="635"/>
                  <a:pt x="3663" y="0"/>
                  <a:pt x="3157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6" name="Google Shape;362;p17">
            <a:extLst>
              <a:ext uri="{FF2B5EF4-FFF2-40B4-BE49-F238E27FC236}">
                <a16:creationId xmlns:a16="http://schemas.microsoft.com/office/drawing/2014/main" id="{40FD55F3-EFC6-339E-8768-B45790FB31D6}"/>
              </a:ext>
            </a:extLst>
          </p:cNvPr>
          <p:cNvSpPr>
            <a:spLocks/>
          </p:cNvSpPr>
          <p:nvPr/>
        </p:nvSpPr>
        <p:spPr bwMode="auto">
          <a:xfrm rot="20862862">
            <a:off x="5478463" y="5330825"/>
            <a:ext cx="5651500" cy="1627188"/>
          </a:xfrm>
          <a:custGeom>
            <a:avLst/>
            <a:gdLst>
              <a:gd name="T0" fmla="*/ 2911 w 19773"/>
              <a:gd name="T1" fmla="*/ 0 h 5693"/>
              <a:gd name="T2" fmla="*/ 1656 w 19773"/>
              <a:gd name="T3" fmla="*/ 223 h 5693"/>
              <a:gd name="T4" fmla="*/ 1 w 19773"/>
              <a:gd name="T5" fmla="*/ 2308 h 5693"/>
              <a:gd name="T6" fmla="*/ 4513 w 19773"/>
              <a:gd name="T7" fmla="*/ 5016 h 5693"/>
              <a:gd name="T8" fmla="*/ 10141 w 19773"/>
              <a:gd name="T9" fmla="*/ 5693 h 5693"/>
              <a:gd name="T10" fmla="*/ 19772 w 19773"/>
              <a:gd name="T11" fmla="*/ 3652 h 5693"/>
              <a:gd name="T12" fmla="*/ 17326 w 19773"/>
              <a:gd name="T13" fmla="*/ 1577 h 5693"/>
              <a:gd name="T14" fmla="*/ 16232 w 19773"/>
              <a:gd name="T15" fmla="*/ 1340 h 5693"/>
              <a:gd name="T16" fmla="*/ 15421 w 19773"/>
              <a:gd name="T17" fmla="*/ 1597 h 5693"/>
              <a:gd name="T18" fmla="*/ 13597 w 19773"/>
              <a:gd name="T19" fmla="*/ 2801 h 5693"/>
              <a:gd name="T20" fmla="*/ 13567 w 19773"/>
              <a:gd name="T21" fmla="*/ 2800 h 5693"/>
              <a:gd name="T22" fmla="*/ 12253 w 19773"/>
              <a:gd name="T23" fmla="*/ 2279 h 5693"/>
              <a:gd name="T24" fmla="*/ 11960 w 19773"/>
              <a:gd name="T25" fmla="*/ 2228 h 5693"/>
              <a:gd name="T26" fmla="*/ 10929 w 19773"/>
              <a:gd name="T27" fmla="*/ 2649 h 5693"/>
              <a:gd name="T28" fmla="*/ 10021 w 19773"/>
              <a:gd name="T29" fmla="*/ 2916 h 5693"/>
              <a:gd name="T30" fmla="*/ 8293 w 19773"/>
              <a:gd name="T31" fmla="*/ 2048 h 5693"/>
              <a:gd name="T32" fmla="*/ 7168 w 19773"/>
              <a:gd name="T33" fmla="*/ 1585 h 5693"/>
              <a:gd name="T34" fmla="*/ 6438 w 19773"/>
              <a:gd name="T35" fmla="*/ 1727 h 5693"/>
              <a:gd name="T36" fmla="*/ 5413 w 19773"/>
              <a:gd name="T37" fmla="*/ 2072 h 5693"/>
              <a:gd name="T38" fmla="*/ 4874 w 19773"/>
              <a:gd name="T39" fmla="*/ 1637 h 5693"/>
              <a:gd name="T40" fmla="*/ 3029 w 19773"/>
              <a:gd name="T41" fmla="*/ 3 h 5693"/>
              <a:gd name="T42" fmla="*/ 2911 w 19773"/>
              <a:gd name="T43" fmla="*/ 0 h 5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9773" h="5693" extrusionOk="0">
                <a:moveTo>
                  <a:pt x="2911" y="0"/>
                </a:moveTo>
                <a:cubicBezTo>
                  <a:pt x="2254" y="0"/>
                  <a:pt x="1656" y="223"/>
                  <a:pt x="1656" y="223"/>
                </a:cubicBezTo>
                <a:cubicBezTo>
                  <a:pt x="1124" y="935"/>
                  <a:pt x="573" y="1627"/>
                  <a:pt x="1" y="2308"/>
                </a:cubicBezTo>
                <a:cubicBezTo>
                  <a:pt x="1375" y="3362"/>
                  <a:pt x="2888" y="4274"/>
                  <a:pt x="4513" y="5016"/>
                </a:cubicBezTo>
                <a:cubicBezTo>
                  <a:pt x="6353" y="5465"/>
                  <a:pt x="8244" y="5693"/>
                  <a:pt x="10141" y="5693"/>
                </a:cubicBezTo>
                <a:cubicBezTo>
                  <a:pt x="13403" y="5693"/>
                  <a:pt x="16686" y="5021"/>
                  <a:pt x="19772" y="3652"/>
                </a:cubicBezTo>
                <a:cubicBezTo>
                  <a:pt x="19772" y="3652"/>
                  <a:pt x="18620" y="2048"/>
                  <a:pt x="17326" y="1577"/>
                </a:cubicBezTo>
                <a:cubicBezTo>
                  <a:pt x="16857" y="1403"/>
                  <a:pt x="16505" y="1340"/>
                  <a:pt x="16232" y="1340"/>
                </a:cubicBezTo>
                <a:cubicBezTo>
                  <a:pt x="15830" y="1340"/>
                  <a:pt x="15600" y="1477"/>
                  <a:pt x="15421" y="1597"/>
                </a:cubicBezTo>
                <a:cubicBezTo>
                  <a:pt x="14709" y="2092"/>
                  <a:pt x="14319" y="2801"/>
                  <a:pt x="13597" y="2801"/>
                </a:cubicBezTo>
                <a:cubicBezTo>
                  <a:pt x="13587" y="2801"/>
                  <a:pt x="13577" y="2800"/>
                  <a:pt x="13567" y="2800"/>
                </a:cubicBezTo>
                <a:cubicBezTo>
                  <a:pt x="12834" y="2770"/>
                  <a:pt x="12654" y="2419"/>
                  <a:pt x="12253" y="2279"/>
                </a:cubicBezTo>
                <a:cubicBezTo>
                  <a:pt x="12152" y="2245"/>
                  <a:pt x="12056" y="2228"/>
                  <a:pt x="11960" y="2228"/>
                </a:cubicBezTo>
                <a:cubicBezTo>
                  <a:pt x="11684" y="2228"/>
                  <a:pt x="11398" y="2367"/>
                  <a:pt x="10929" y="2649"/>
                </a:cubicBezTo>
                <a:cubicBezTo>
                  <a:pt x="10671" y="2804"/>
                  <a:pt x="10368" y="2916"/>
                  <a:pt x="10021" y="2916"/>
                </a:cubicBezTo>
                <a:cubicBezTo>
                  <a:pt x="9532" y="2916"/>
                  <a:pt x="8955" y="2693"/>
                  <a:pt x="8293" y="2048"/>
                </a:cubicBezTo>
                <a:cubicBezTo>
                  <a:pt x="7987" y="1743"/>
                  <a:pt x="7598" y="1585"/>
                  <a:pt x="7168" y="1585"/>
                </a:cubicBezTo>
                <a:cubicBezTo>
                  <a:pt x="6935" y="1585"/>
                  <a:pt x="6689" y="1632"/>
                  <a:pt x="6438" y="1727"/>
                </a:cubicBezTo>
                <a:cubicBezTo>
                  <a:pt x="6143" y="1851"/>
                  <a:pt x="5744" y="2072"/>
                  <a:pt x="5413" y="2072"/>
                </a:cubicBezTo>
                <a:cubicBezTo>
                  <a:pt x="5180" y="2072"/>
                  <a:pt x="4981" y="1963"/>
                  <a:pt x="4874" y="1637"/>
                </a:cubicBezTo>
                <a:cubicBezTo>
                  <a:pt x="4463" y="334"/>
                  <a:pt x="3741" y="33"/>
                  <a:pt x="3029" y="3"/>
                </a:cubicBezTo>
                <a:cubicBezTo>
                  <a:pt x="2990" y="1"/>
                  <a:pt x="2950" y="0"/>
                  <a:pt x="291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7" name="Google Shape;363;p17">
            <a:extLst>
              <a:ext uri="{FF2B5EF4-FFF2-40B4-BE49-F238E27FC236}">
                <a16:creationId xmlns:a16="http://schemas.microsoft.com/office/drawing/2014/main" id="{91EA52AC-B898-6A28-02AD-EA7C49A21836}"/>
              </a:ext>
            </a:extLst>
          </p:cNvPr>
          <p:cNvSpPr>
            <a:spLocks/>
          </p:cNvSpPr>
          <p:nvPr/>
        </p:nvSpPr>
        <p:spPr bwMode="auto">
          <a:xfrm rot="20663338">
            <a:off x="4030663" y="5094288"/>
            <a:ext cx="8796337" cy="3925887"/>
          </a:xfrm>
          <a:custGeom>
            <a:avLst/>
            <a:gdLst>
              <a:gd name="T0" fmla="*/ 4982 w 28655"/>
              <a:gd name="T1" fmla="*/ 0 h 13845"/>
              <a:gd name="T2" fmla="*/ 1454 w 28655"/>
              <a:gd name="T3" fmla="*/ 510 h 13845"/>
              <a:gd name="T4" fmla="*/ 0 w 28655"/>
              <a:gd name="T5" fmla="*/ 10005 h 13845"/>
              <a:gd name="T6" fmla="*/ 27201 w 28655"/>
              <a:gd name="T7" fmla="*/ 13844 h 13845"/>
              <a:gd name="T8" fmla="*/ 28655 w 28655"/>
              <a:gd name="T9" fmla="*/ 4340 h 13845"/>
              <a:gd name="T10" fmla="*/ 23048 w 28655"/>
              <a:gd name="T11" fmla="*/ 3070 h 13845"/>
              <a:gd name="T12" fmla="*/ 22429 w 28655"/>
              <a:gd name="T13" fmla="*/ 3096 h 13845"/>
              <a:gd name="T14" fmla="*/ 15412 w 28655"/>
              <a:gd name="T15" fmla="*/ 4440 h 13845"/>
              <a:gd name="T16" fmla="*/ 15371 w 28655"/>
              <a:gd name="T17" fmla="*/ 4440 h 13845"/>
              <a:gd name="T18" fmla="*/ 7650 w 28655"/>
              <a:gd name="T19" fmla="*/ 340 h 13845"/>
              <a:gd name="T20" fmla="*/ 4982 w 28655"/>
              <a:gd name="T21" fmla="*/ 0 h 13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8655" h="13845" extrusionOk="0">
                <a:moveTo>
                  <a:pt x="4982" y="0"/>
                </a:moveTo>
                <a:cubicBezTo>
                  <a:pt x="2983" y="0"/>
                  <a:pt x="1454" y="510"/>
                  <a:pt x="1454" y="510"/>
                </a:cubicBezTo>
                <a:lnTo>
                  <a:pt x="0" y="10005"/>
                </a:lnTo>
                <a:lnTo>
                  <a:pt x="27201" y="13844"/>
                </a:lnTo>
                <a:lnTo>
                  <a:pt x="28655" y="4340"/>
                </a:lnTo>
                <a:cubicBezTo>
                  <a:pt x="28655" y="4340"/>
                  <a:pt x="25635" y="3070"/>
                  <a:pt x="23048" y="3070"/>
                </a:cubicBezTo>
                <a:cubicBezTo>
                  <a:pt x="22838" y="3070"/>
                  <a:pt x="22631" y="3078"/>
                  <a:pt x="22429" y="3096"/>
                </a:cubicBezTo>
                <a:cubicBezTo>
                  <a:pt x="19744" y="3336"/>
                  <a:pt x="18391" y="4440"/>
                  <a:pt x="15412" y="4440"/>
                </a:cubicBezTo>
                <a:cubicBezTo>
                  <a:pt x="15399" y="4440"/>
                  <a:pt x="15385" y="4440"/>
                  <a:pt x="15371" y="4440"/>
                </a:cubicBezTo>
                <a:cubicBezTo>
                  <a:pt x="12363" y="4430"/>
                  <a:pt x="10779" y="1191"/>
                  <a:pt x="7650" y="340"/>
                </a:cubicBezTo>
                <a:cubicBezTo>
                  <a:pt x="6730" y="89"/>
                  <a:pt x="5815" y="0"/>
                  <a:pt x="498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8" name="Google Shape;364;p17">
            <a:extLst>
              <a:ext uri="{FF2B5EF4-FFF2-40B4-BE49-F238E27FC236}">
                <a16:creationId xmlns:a16="http://schemas.microsoft.com/office/drawing/2014/main" id="{2BFEC41A-74E7-E616-6082-F3514F1A7874}"/>
              </a:ext>
            </a:extLst>
          </p:cNvPr>
          <p:cNvSpPr>
            <a:spLocks/>
          </p:cNvSpPr>
          <p:nvPr/>
        </p:nvSpPr>
        <p:spPr bwMode="auto">
          <a:xfrm rot="2861289">
            <a:off x="-1191419" y="4612481"/>
            <a:ext cx="7566025" cy="5643563"/>
          </a:xfrm>
          <a:custGeom>
            <a:avLst/>
            <a:gdLst>
              <a:gd name="T0" fmla="*/ 16909 w 20394"/>
              <a:gd name="T1" fmla="*/ 0 h 15210"/>
              <a:gd name="T2" fmla="*/ 6919 w 20394"/>
              <a:gd name="T3" fmla="*/ 4431 h 15210"/>
              <a:gd name="T4" fmla="*/ 1 w 20394"/>
              <a:gd name="T5" fmla="*/ 11650 h 15210"/>
              <a:gd name="T6" fmla="*/ 974 w 20394"/>
              <a:gd name="T7" fmla="*/ 13755 h 15210"/>
              <a:gd name="T8" fmla="*/ 1786 w 20394"/>
              <a:gd name="T9" fmla="*/ 15209 h 15210"/>
              <a:gd name="T10" fmla="*/ 20394 w 20394"/>
              <a:gd name="T11" fmla="*/ 7088 h 15210"/>
              <a:gd name="T12" fmla="*/ 17437 w 20394"/>
              <a:gd name="T13" fmla="*/ 19 h 15210"/>
              <a:gd name="T14" fmla="*/ 16909 w 20394"/>
              <a:gd name="T15" fmla="*/ 0 h 15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394" h="15210" extrusionOk="0">
                <a:moveTo>
                  <a:pt x="16909" y="0"/>
                </a:moveTo>
                <a:cubicBezTo>
                  <a:pt x="15407" y="0"/>
                  <a:pt x="10959" y="374"/>
                  <a:pt x="6919" y="4431"/>
                </a:cubicBezTo>
                <a:cubicBezTo>
                  <a:pt x="4172" y="7188"/>
                  <a:pt x="2387" y="10236"/>
                  <a:pt x="1" y="11650"/>
                </a:cubicBezTo>
                <a:cubicBezTo>
                  <a:pt x="292" y="12372"/>
                  <a:pt x="613" y="13073"/>
                  <a:pt x="974" y="13755"/>
                </a:cubicBezTo>
                <a:cubicBezTo>
                  <a:pt x="1235" y="14247"/>
                  <a:pt x="1505" y="14738"/>
                  <a:pt x="1786" y="15209"/>
                </a:cubicBezTo>
                <a:lnTo>
                  <a:pt x="20394" y="7088"/>
                </a:lnTo>
                <a:lnTo>
                  <a:pt x="17437" y="19"/>
                </a:lnTo>
                <a:cubicBezTo>
                  <a:pt x="17437" y="19"/>
                  <a:pt x="17248" y="0"/>
                  <a:pt x="16909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9" name="Google Shape;365;p17">
            <a:extLst>
              <a:ext uri="{FF2B5EF4-FFF2-40B4-BE49-F238E27FC236}">
                <a16:creationId xmlns:a16="http://schemas.microsoft.com/office/drawing/2014/main" id="{AFA176A9-EDF8-1CD8-136A-DF72FDE06593}"/>
              </a:ext>
            </a:extLst>
          </p:cNvPr>
          <p:cNvSpPr>
            <a:spLocks/>
          </p:cNvSpPr>
          <p:nvPr/>
        </p:nvSpPr>
        <p:spPr bwMode="auto">
          <a:xfrm>
            <a:off x="9121775" y="179388"/>
            <a:ext cx="1536700" cy="474662"/>
          </a:xfrm>
          <a:custGeom>
            <a:avLst/>
            <a:gdLst>
              <a:gd name="T0" fmla="*/ 4172 w 8383"/>
              <a:gd name="T1" fmla="*/ 0 h 2588"/>
              <a:gd name="T2" fmla="*/ 2888 w 8383"/>
              <a:gd name="T3" fmla="*/ 1243 h 2588"/>
              <a:gd name="T4" fmla="*/ 1966 w 8383"/>
              <a:gd name="T5" fmla="*/ 592 h 2588"/>
              <a:gd name="T6" fmla="*/ 1919 w 8383"/>
              <a:gd name="T7" fmla="*/ 591 h 2588"/>
              <a:gd name="T8" fmla="*/ 1093 w 8383"/>
              <a:gd name="T9" fmla="*/ 983 h 2588"/>
              <a:gd name="T10" fmla="*/ 873 w 8383"/>
              <a:gd name="T11" fmla="*/ 1905 h 2588"/>
              <a:gd name="T12" fmla="*/ 517 w 8383"/>
              <a:gd name="T13" fmla="*/ 1758 h 2588"/>
              <a:gd name="T14" fmla="*/ 81 w 8383"/>
              <a:gd name="T15" fmla="*/ 2076 h 2588"/>
              <a:gd name="T16" fmla="*/ 241 w 8383"/>
              <a:gd name="T17" fmla="*/ 2567 h 2588"/>
              <a:gd name="T18" fmla="*/ 468 w 8383"/>
              <a:gd name="T19" fmla="*/ 2587 h 2588"/>
              <a:gd name="T20" fmla="*/ 1113 w 8383"/>
              <a:gd name="T21" fmla="*/ 2547 h 2588"/>
              <a:gd name="T22" fmla="*/ 2720 w 8383"/>
              <a:gd name="T23" fmla="*/ 2532 h 2588"/>
              <a:gd name="T24" fmla="*/ 7781 w 8383"/>
              <a:gd name="T25" fmla="*/ 2587 h 2588"/>
              <a:gd name="T26" fmla="*/ 7862 w 8383"/>
              <a:gd name="T27" fmla="*/ 2587 h 2588"/>
              <a:gd name="T28" fmla="*/ 8272 w 8383"/>
              <a:gd name="T29" fmla="*/ 2527 h 2588"/>
              <a:gd name="T30" fmla="*/ 8252 w 8383"/>
              <a:gd name="T31" fmla="*/ 1925 h 2588"/>
              <a:gd name="T32" fmla="*/ 7508 w 8383"/>
              <a:gd name="T33" fmla="*/ 1525 h 2588"/>
              <a:gd name="T34" fmla="*/ 6939 w 8383"/>
              <a:gd name="T35" fmla="*/ 1745 h 2588"/>
              <a:gd name="T36" fmla="*/ 6357 w 8383"/>
              <a:gd name="T37" fmla="*/ 963 h 2588"/>
              <a:gd name="T38" fmla="*/ 6148 w 8383"/>
              <a:gd name="T39" fmla="*/ 940 h 2588"/>
              <a:gd name="T40" fmla="*/ 5455 w 8383"/>
              <a:gd name="T41" fmla="*/ 1234 h 2588"/>
              <a:gd name="T42" fmla="*/ 4172 w 8383"/>
              <a:gd name="T43" fmla="*/ 0 h 2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383" h="2588" extrusionOk="0">
                <a:moveTo>
                  <a:pt x="4172" y="0"/>
                </a:moveTo>
                <a:cubicBezTo>
                  <a:pt x="3510" y="0"/>
                  <a:pt x="2908" y="582"/>
                  <a:pt x="2888" y="1243"/>
                </a:cubicBezTo>
                <a:cubicBezTo>
                  <a:pt x="2697" y="873"/>
                  <a:pt x="2327" y="612"/>
                  <a:pt x="1966" y="592"/>
                </a:cubicBezTo>
                <a:cubicBezTo>
                  <a:pt x="1950" y="592"/>
                  <a:pt x="1934" y="591"/>
                  <a:pt x="1919" y="591"/>
                </a:cubicBezTo>
                <a:cubicBezTo>
                  <a:pt x="1572" y="591"/>
                  <a:pt x="1314" y="705"/>
                  <a:pt x="1093" y="983"/>
                </a:cubicBezTo>
                <a:cubicBezTo>
                  <a:pt x="863" y="1274"/>
                  <a:pt x="783" y="1564"/>
                  <a:pt x="873" y="1905"/>
                </a:cubicBezTo>
                <a:cubicBezTo>
                  <a:pt x="788" y="1816"/>
                  <a:pt x="654" y="1758"/>
                  <a:pt x="517" y="1758"/>
                </a:cubicBezTo>
                <a:cubicBezTo>
                  <a:pt x="345" y="1758"/>
                  <a:pt x="170" y="1848"/>
                  <a:pt x="81" y="2076"/>
                </a:cubicBezTo>
                <a:cubicBezTo>
                  <a:pt x="1" y="2277"/>
                  <a:pt x="41" y="2507"/>
                  <a:pt x="241" y="2567"/>
                </a:cubicBezTo>
                <a:cubicBezTo>
                  <a:pt x="299" y="2581"/>
                  <a:pt x="379" y="2587"/>
                  <a:pt x="468" y="2587"/>
                </a:cubicBezTo>
                <a:cubicBezTo>
                  <a:pt x="687" y="2587"/>
                  <a:pt x="964" y="2554"/>
                  <a:pt x="1113" y="2547"/>
                </a:cubicBezTo>
                <a:cubicBezTo>
                  <a:pt x="1568" y="2536"/>
                  <a:pt x="2124" y="2532"/>
                  <a:pt x="2720" y="2532"/>
                </a:cubicBezTo>
                <a:cubicBezTo>
                  <a:pt x="4874" y="2532"/>
                  <a:pt x="7545" y="2587"/>
                  <a:pt x="7781" y="2587"/>
                </a:cubicBezTo>
                <a:cubicBezTo>
                  <a:pt x="7795" y="2587"/>
                  <a:pt x="7824" y="2587"/>
                  <a:pt x="7862" y="2587"/>
                </a:cubicBezTo>
                <a:cubicBezTo>
                  <a:pt x="7991" y="2587"/>
                  <a:pt x="8218" y="2581"/>
                  <a:pt x="8272" y="2527"/>
                </a:cubicBezTo>
                <a:cubicBezTo>
                  <a:pt x="8383" y="2406"/>
                  <a:pt x="8343" y="2056"/>
                  <a:pt x="8252" y="1925"/>
                </a:cubicBezTo>
                <a:cubicBezTo>
                  <a:pt x="8076" y="1667"/>
                  <a:pt x="7792" y="1525"/>
                  <a:pt x="7508" y="1525"/>
                </a:cubicBezTo>
                <a:cubicBezTo>
                  <a:pt x="7307" y="1525"/>
                  <a:pt x="7105" y="1595"/>
                  <a:pt x="6939" y="1745"/>
                </a:cubicBezTo>
                <a:cubicBezTo>
                  <a:pt x="7019" y="1434"/>
                  <a:pt x="6668" y="1033"/>
                  <a:pt x="6357" y="963"/>
                </a:cubicBezTo>
                <a:cubicBezTo>
                  <a:pt x="6287" y="947"/>
                  <a:pt x="6217" y="940"/>
                  <a:pt x="6148" y="940"/>
                </a:cubicBezTo>
                <a:cubicBezTo>
                  <a:pt x="5899" y="940"/>
                  <a:pt x="5659" y="1038"/>
                  <a:pt x="5455" y="1234"/>
                </a:cubicBezTo>
                <a:cubicBezTo>
                  <a:pt x="5435" y="582"/>
                  <a:pt x="4823" y="0"/>
                  <a:pt x="4172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0" name="Google Shape;366;p17">
            <a:extLst>
              <a:ext uri="{FF2B5EF4-FFF2-40B4-BE49-F238E27FC236}">
                <a16:creationId xmlns:a16="http://schemas.microsoft.com/office/drawing/2014/main" id="{3E1A435D-88A3-0D60-FB90-47F709D591F0}"/>
              </a:ext>
            </a:extLst>
          </p:cNvPr>
          <p:cNvSpPr>
            <a:spLocks/>
          </p:cNvSpPr>
          <p:nvPr/>
        </p:nvSpPr>
        <p:spPr bwMode="auto">
          <a:xfrm>
            <a:off x="1662113" y="304800"/>
            <a:ext cx="457200" cy="225425"/>
          </a:xfrm>
          <a:custGeom>
            <a:avLst/>
            <a:gdLst>
              <a:gd name="T0" fmla="*/ 1930 w 2588"/>
              <a:gd name="T1" fmla="*/ 1 h 1277"/>
              <a:gd name="T2" fmla="*/ 1770 w 2588"/>
              <a:gd name="T3" fmla="*/ 42 h 1277"/>
              <a:gd name="T4" fmla="*/ 1329 w 2588"/>
              <a:gd name="T5" fmla="*/ 895 h 1277"/>
              <a:gd name="T6" fmla="*/ 1305 w 2588"/>
              <a:gd name="T7" fmla="*/ 897 h 1277"/>
              <a:gd name="T8" fmla="*/ 1128 w 2588"/>
              <a:gd name="T9" fmla="*/ 644 h 1277"/>
              <a:gd name="T10" fmla="*/ 758 w 2588"/>
              <a:gd name="T11" fmla="*/ 62 h 1277"/>
              <a:gd name="T12" fmla="*/ 695 w 2588"/>
              <a:gd name="T13" fmla="*/ 56 h 1277"/>
              <a:gd name="T14" fmla="*/ 66 w 2588"/>
              <a:gd name="T15" fmla="*/ 514 h 1277"/>
              <a:gd name="T16" fmla="*/ 107 w 2588"/>
              <a:gd name="T17" fmla="*/ 535 h 1277"/>
              <a:gd name="T18" fmla="*/ 625 w 2588"/>
              <a:gd name="T19" fmla="*/ 277 h 1277"/>
              <a:gd name="T20" fmla="*/ 747 w 2588"/>
              <a:gd name="T21" fmla="*/ 313 h 1277"/>
              <a:gd name="T22" fmla="*/ 1299 w 2588"/>
              <a:gd name="T23" fmla="*/ 1276 h 1277"/>
              <a:gd name="T24" fmla="*/ 1309 w 2588"/>
              <a:gd name="T25" fmla="*/ 1276 h 1277"/>
              <a:gd name="T26" fmla="*/ 1881 w 2588"/>
              <a:gd name="T27" fmla="*/ 333 h 1277"/>
              <a:gd name="T28" fmla="*/ 2060 w 2588"/>
              <a:gd name="T29" fmla="*/ 276 h 1277"/>
              <a:gd name="T30" fmla="*/ 2515 w 2588"/>
              <a:gd name="T31" fmla="*/ 498 h 1277"/>
              <a:gd name="T32" fmla="*/ 2563 w 2588"/>
              <a:gd name="T33" fmla="*/ 454 h 1277"/>
              <a:gd name="T34" fmla="*/ 1930 w 2588"/>
              <a:gd name="T35" fmla="*/ 1 h 12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88" h="1277" extrusionOk="0">
                <a:moveTo>
                  <a:pt x="1930" y="1"/>
                </a:moveTo>
                <a:cubicBezTo>
                  <a:pt x="1875" y="1"/>
                  <a:pt x="1821" y="13"/>
                  <a:pt x="1770" y="42"/>
                </a:cubicBezTo>
                <a:cubicBezTo>
                  <a:pt x="1449" y="223"/>
                  <a:pt x="1420" y="875"/>
                  <a:pt x="1329" y="895"/>
                </a:cubicBezTo>
                <a:cubicBezTo>
                  <a:pt x="1321" y="896"/>
                  <a:pt x="1313" y="897"/>
                  <a:pt x="1305" y="897"/>
                </a:cubicBezTo>
                <a:cubicBezTo>
                  <a:pt x="1223" y="897"/>
                  <a:pt x="1193" y="800"/>
                  <a:pt x="1128" y="644"/>
                </a:cubicBezTo>
                <a:cubicBezTo>
                  <a:pt x="1059" y="474"/>
                  <a:pt x="1059" y="113"/>
                  <a:pt x="758" y="62"/>
                </a:cubicBezTo>
                <a:cubicBezTo>
                  <a:pt x="738" y="58"/>
                  <a:pt x="717" y="56"/>
                  <a:pt x="695" y="56"/>
                </a:cubicBezTo>
                <a:cubicBezTo>
                  <a:pt x="397" y="56"/>
                  <a:pt x="1" y="420"/>
                  <a:pt x="66" y="514"/>
                </a:cubicBezTo>
                <a:cubicBezTo>
                  <a:pt x="76" y="529"/>
                  <a:pt x="90" y="535"/>
                  <a:pt x="107" y="535"/>
                </a:cubicBezTo>
                <a:cubicBezTo>
                  <a:pt x="210" y="535"/>
                  <a:pt x="420" y="277"/>
                  <a:pt x="625" y="277"/>
                </a:cubicBezTo>
                <a:cubicBezTo>
                  <a:pt x="666" y="277"/>
                  <a:pt x="707" y="288"/>
                  <a:pt x="747" y="313"/>
                </a:cubicBezTo>
                <a:cubicBezTo>
                  <a:pt x="1025" y="472"/>
                  <a:pt x="1038" y="1276"/>
                  <a:pt x="1299" y="1276"/>
                </a:cubicBezTo>
                <a:cubicBezTo>
                  <a:pt x="1302" y="1276"/>
                  <a:pt x="1306" y="1276"/>
                  <a:pt x="1309" y="1276"/>
                </a:cubicBezTo>
                <a:cubicBezTo>
                  <a:pt x="1580" y="1245"/>
                  <a:pt x="1520" y="574"/>
                  <a:pt x="1881" y="333"/>
                </a:cubicBezTo>
                <a:cubicBezTo>
                  <a:pt x="1944" y="292"/>
                  <a:pt x="2003" y="276"/>
                  <a:pt x="2060" y="276"/>
                </a:cubicBezTo>
                <a:cubicBezTo>
                  <a:pt x="2268" y="276"/>
                  <a:pt x="2430" y="498"/>
                  <a:pt x="2515" y="498"/>
                </a:cubicBezTo>
                <a:cubicBezTo>
                  <a:pt x="2535" y="498"/>
                  <a:pt x="2551" y="485"/>
                  <a:pt x="2563" y="454"/>
                </a:cubicBezTo>
                <a:cubicBezTo>
                  <a:pt x="2588" y="386"/>
                  <a:pt x="2239" y="1"/>
                  <a:pt x="193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1" name="Google Shape;367;p17">
            <a:extLst>
              <a:ext uri="{FF2B5EF4-FFF2-40B4-BE49-F238E27FC236}">
                <a16:creationId xmlns:a16="http://schemas.microsoft.com/office/drawing/2014/main" id="{2074DD9D-4E60-AF88-9721-D5F16E70D6E8}"/>
              </a:ext>
            </a:extLst>
          </p:cNvPr>
          <p:cNvSpPr>
            <a:spLocks/>
          </p:cNvSpPr>
          <p:nvPr/>
        </p:nvSpPr>
        <p:spPr bwMode="auto">
          <a:xfrm>
            <a:off x="150813" y="5129213"/>
            <a:ext cx="738187" cy="711200"/>
          </a:xfrm>
          <a:custGeom>
            <a:avLst/>
            <a:gdLst>
              <a:gd name="T0" fmla="*/ 6478 w 8573"/>
              <a:gd name="T1" fmla="*/ 3610 h 8253"/>
              <a:gd name="T2" fmla="*/ 6447 w 8573"/>
              <a:gd name="T3" fmla="*/ 3179 h 8253"/>
              <a:gd name="T4" fmla="*/ 6718 w 8573"/>
              <a:gd name="T5" fmla="*/ 2849 h 8253"/>
              <a:gd name="T6" fmla="*/ 2597 w 8573"/>
              <a:gd name="T7" fmla="*/ 3339 h 8253"/>
              <a:gd name="T8" fmla="*/ 2417 w 8573"/>
              <a:gd name="T9" fmla="*/ 3711 h 8253"/>
              <a:gd name="T10" fmla="*/ 2296 w 8573"/>
              <a:gd name="T11" fmla="*/ 3109 h 8253"/>
              <a:gd name="T12" fmla="*/ 6026 w 8573"/>
              <a:gd name="T13" fmla="*/ 3290 h 8253"/>
              <a:gd name="T14" fmla="*/ 6026 w 8573"/>
              <a:gd name="T15" fmla="*/ 3931 h 8253"/>
              <a:gd name="T16" fmla="*/ 5605 w 8573"/>
              <a:gd name="T17" fmla="*/ 4693 h 8253"/>
              <a:gd name="T18" fmla="*/ 5384 w 8573"/>
              <a:gd name="T19" fmla="*/ 4272 h 8253"/>
              <a:gd name="T20" fmla="*/ 5815 w 8573"/>
              <a:gd name="T21" fmla="*/ 3248 h 8253"/>
              <a:gd name="T22" fmla="*/ 3510 w 8573"/>
              <a:gd name="T23" fmla="*/ 3229 h 8253"/>
              <a:gd name="T24" fmla="*/ 3928 w 8573"/>
              <a:gd name="T25" fmla="*/ 3393 h 8253"/>
              <a:gd name="T26" fmla="*/ 4502 w 8573"/>
              <a:gd name="T27" fmla="*/ 3420 h 8253"/>
              <a:gd name="T28" fmla="*/ 4573 w 8573"/>
              <a:gd name="T29" fmla="*/ 5235 h 8253"/>
              <a:gd name="T30" fmla="*/ 2989 w 8573"/>
              <a:gd name="T31" fmla="*/ 4823 h 8253"/>
              <a:gd name="T32" fmla="*/ 3339 w 8573"/>
              <a:gd name="T33" fmla="*/ 4282 h 8253"/>
              <a:gd name="T34" fmla="*/ 2989 w 8573"/>
              <a:gd name="T35" fmla="*/ 3350 h 8253"/>
              <a:gd name="T36" fmla="*/ 4068 w 8573"/>
              <a:gd name="T37" fmla="*/ 0 h 8253"/>
              <a:gd name="T38" fmla="*/ 3219 w 8573"/>
              <a:gd name="T39" fmla="*/ 502 h 8253"/>
              <a:gd name="T40" fmla="*/ 2668 w 8573"/>
              <a:gd name="T41" fmla="*/ 984 h 8253"/>
              <a:gd name="T42" fmla="*/ 1735 w 8573"/>
              <a:gd name="T43" fmla="*/ 1706 h 8253"/>
              <a:gd name="T44" fmla="*/ 1096 w 8573"/>
              <a:gd name="T45" fmla="*/ 1975 h 8253"/>
              <a:gd name="T46" fmla="*/ 371 w 8573"/>
              <a:gd name="T47" fmla="*/ 2417 h 8253"/>
              <a:gd name="T48" fmla="*/ 782 w 8573"/>
              <a:gd name="T49" fmla="*/ 2817 h 8253"/>
              <a:gd name="T50" fmla="*/ 1408 w 8573"/>
              <a:gd name="T51" fmla="*/ 3091 h 8253"/>
              <a:gd name="T52" fmla="*/ 1886 w 8573"/>
              <a:gd name="T53" fmla="*/ 3610 h 8253"/>
              <a:gd name="T54" fmla="*/ 1554 w 8573"/>
              <a:gd name="T55" fmla="*/ 3631 h 8253"/>
              <a:gd name="T56" fmla="*/ 953 w 8573"/>
              <a:gd name="T57" fmla="*/ 3740 h 8253"/>
              <a:gd name="T58" fmla="*/ 692 w 8573"/>
              <a:gd name="T59" fmla="*/ 3821 h 8253"/>
              <a:gd name="T60" fmla="*/ 10 w 8573"/>
              <a:gd name="T61" fmla="*/ 4342 h 8253"/>
              <a:gd name="T62" fmla="*/ 853 w 8573"/>
              <a:gd name="T63" fmla="*/ 4863 h 8253"/>
              <a:gd name="T64" fmla="*/ 1434 w 8573"/>
              <a:gd name="T65" fmla="*/ 5154 h 8253"/>
              <a:gd name="T66" fmla="*/ 1976 w 8573"/>
              <a:gd name="T67" fmla="*/ 5154 h 8253"/>
              <a:gd name="T68" fmla="*/ 2497 w 8573"/>
              <a:gd name="T69" fmla="*/ 4923 h 8253"/>
              <a:gd name="T70" fmla="*/ 3329 w 8573"/>
              <a:gd name="T71" fmla="*/ 5656 h 8253"/>
              <a:gd name="T72" fmla="*/ 4602 w 8573"/>
              <a:gd name="T73" fmla="*/ 5926 h 8253"/>
              <a:gd name="T74" fmla="*/ 5264 w 8573"/>
              <a:gd name="T75" fmla="*/ 8232 h 8253"/>
              <a:gd name="T76" fmla="*/ 6247 w 8573"/>
              <a:gd name="T77" fmla="*/ 4794 h 8253"/>
              <a:gd name="T78" fmla="*/ 6586 w 8573"/>
              <a:gd name="T79" fmla="*/ 4849 h 8253"/>
              <a:gd name="T80" fmla="*/ 7049 w 8573"/>
              <a:gd name="T81" fmla="*/ 4934 h 8253"/>
              <a:gd name="T82" fmla="*/ 7405 w 8573"/>
              <a:gd name="T83" fmla="*/ 4996 h 8253"/>
              <a:gd name="T84" fmla="*/ 7951 w 8573"/>
              <a:gd name="T85" fmla="*/ 4743 h 8253"/>
              <a:gd name="T86" fmla="*/ 8252 w 8573"/>
              <a:gd name="T87" fmla="*/ 4493 h 8253"/>
              <a:gd name="T88" fmla="*/ 8111 w 8573"/>
              <a:gd name="T89" fmla="*/ 3751 h 8253"/>
              <a:gd name="T90" fmla="*/ 7370 w 8573"/>
              <a:gd name="T91" fmla="*/ 3330 h 8253"/>
              <a:gd name="T92" fmla="*/ 7099 w 8573"/>
              <a:gd name="T93" fmla="*/ 2668 h 8253"/>
              <a:gd name="T94" fmla="*/ 7346 w 8573"/>
              <a:gd name="T95" fmla="*/ 2636 h 8253"/>
              <a:gd name="T96" fmla="*/ 7911 w 8573"/>
              <a:gd name="T97" fmla="*/ 2457 h 8253"/>
              <a:gd name="T98" fmla="*/ 8272 w 8573"/>
              <a:gd name="T99" fmla="*/ 2227 h 8253"/>
              <a:gd name="T100" fmla="*/ 7681 w 8573"/>
              <a:gd name="T101" fmla="*/ 1635 h 8253"/>
              <a:gd name="T102" fmla="*/ 7079 w 8573"/>
              <a:gd name="T103" fmla="*/ 1254 h 8253"/>
              <a:gd name="T104" fmla="*/ 6507 w 8573"/>
              <a:gd name="T105" fmla="*/ 1024 h 8253"/>
              <a:gd name="T106" fmla="*/ 5906 w 8573"/>
              <a:gd name="T107" fmla="*/ 683 h 8253"/>
              <a:gd name="T108" fmla="*/ 5084 w 8573"/>
              <a:gd name="T109" fmla="*/ 111 h 8253"/>
              <a:gd name="T110" fmla="*/ 4565 w 8573"/>
              <a:gd name="T111" fmla="*/ 257 h 8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573" h="8253" extrusionOk="0">
                <a:moveTo>
                  <a:pt x="6718" y="2849"/>
                </a:moveTo>
                <a:cubicBezTo>
                  <a:pt x="6728" y="2998"/>
                  <a:pt x="6738" y="3159"/>
                  <a:pt x="6748" y="3310"/>
                </a:cubicBezTo>
                <a:cubicBezTo>
                  <a:pt x="6587" y="3319"/>
                  <a:pt x="6467" y="3450"/>
                  <a:pt x="6478" y="3610"/>
                </a:cubicBezTo>
                <a:lnTo>
                  <a:pt x="6478" y="3620"/>
                </a:lnTo>
                <a:cubicBezTo>
                  <a:pt x="6467" y="3620"/>
                  <a:pt x="6467" y="3620"/>
                  <a:pt x="6467" y="3610"/>
                </a:cubicBezTo>
                <a:cubicBezTo>
                  <a:pt x="6458" y="3470"/>
                  <a:pt x="6458" y="3319"/>
                  <a:pt x="6447" y="3179"/>
                </a:cubicBezTo>
                <a:cubicBezTo>
                  <a:pt x="6538" y="3099"/>
                  <a:pt x="6598" y="2989"/>
                  <a:pt x="6608" y="2869"/>
                </a:cubicBezTo>
                <a:lnTo>
                  <a:pt x="6608" y="2858"/>
                </a:lnTo>
                <a:cubicBezTo>
                  <a:pt x="6638" y="2858"/>
                  <a:pt x="6678" y="2858"/>
                  <a:pt x="6718" y="2849"/>
                </a:cubicBezTo>
                <a:close/>
                <a:moveTo>
                  <a:pt x="2296" y="3109"/>
                </a:moveTo>
                <a:cubicBezTo>
                  <a:pt x="2327" y="3129"/>
                  <a:pt x="2357" y="3149"/>
                  <a:pt x="2377" y="3169"/>
                </a:cubicBezTo>
                <a:cubicBezTo>
                  <a:pt x="2437" y="3239"/>
                  <a:pt x="2507" y="3299"/>
                  <a:pt x="2597" y="3339"/>
                </a:cubicBezTo>
                <a:lnTo>
                  <a:pt x="2597" y="3700"/>
                </a:lnTo>
                <a:lnTo>
                  <a:pt x="2527" y="3700"/>
                </a:lnTo>
                <a:cubicBezTo>
                  <a:pt x="2487" y="3700"/>
                  <a:pt x="2457" y="3700"/>
                  <a:pt x="2417" y="3711"/>
                </a:cubicBezTo>
                <a:cubicBezTo>
                  <a:pt x="2397" y="3721"/>
                  <a:pt x="2374" y="3726"/>
                  <a:pt x="2350" y="3726"/>
                </a:cubicBezTo>
                <a:cubicBezTo>
                  <a:pt x="2327" y="3726"/>
                  <a:pt x="2302" y="3721"/>
                  <a:pt x="2276" y="3711"/>
                </a:cubicBezTo>
                <a:cubicBezTo>
                  <a:pt x="2287" y="3510"/>
                  <a:pt x="2287" y="3310"/>
                  <a:pt x="2296" y="3109"/>
                </a:cubicBezTo>
                <a:close/>
                <a:moveTo>
                  <a:pt x="5815" y="3248"/>
                </a:moveTo>
                <a:cubicBezTo>
                  <a:pt x="5851" y="3248"/>
                  <a:pt x="5888" y="3255"/>
                  <a:pt x="5926" y="3270"/>
                </a:cubicBezTo>
                <a:cubicBezTo>
                  <a:pt x="5956" y="3279"/>
                  <a:pt x="5996" y="3279"/>
                  <a:pt x="6026" y="3290"/>
                </a:cubicBezTo>
                <a:lnTo>
                  <a:pt x="6057" y="3290"/>
                </a:lnTo>
                <a:cubicBezTo>
                  <a:pt x="6066" y="3500"/>
                  <a:pt x="6066" y="3700"/>
                  <a:pt x="6066" y="3901"/>
                </a:cubicBezTo>
                <a:cubicBezTo>
                  <a:pt x="6057" y="3921"/>
                  <a:pt x="6046" y="3931"/>
                  <a:pt x="6026" y="3931"/>
                </a:cubicBezTo>
                <a:cubicBezTo>
                  <a:pt x="5876" y="3971"/>
                  <a:pt x="5765" y="4112"/>
                  <a:pt x="5765" y="4272"/>
                </a:cubicBezTo>
                <a:cubicBezTo>
                  <a:pt x="5776" y="4393"/>
                  <a:pt x="5836" y="4502"/>
                  <a:pt x="5936" y="4563"/>
                </a:cubicBezTo>
                <a:cubicBezTo>
                  <a:pt x="5846" y="4643"/>
                  <a:pt x="5736" y="4693"/>
                  <a:pt x="5605" y="4693"/>
                </a:cubicBezTo>
                <a:cubicBezTo>
                  <a:pt x="5600" y="4694"/>
                  <a:pt x="5595" y="4694"/>
                  <a:pt x="5590" y="4694"/>
                </a:cubicBezTo>
                <a:cubicBezTo>
                  <a:pt x="5486" y="4694"/>
                  <a:pt x="5395" y="4598"/>
                  <a:pt x="5395" y="4493"/>
                </a:cubicBezTo>
                <a:cubicBezTo>
                  <a:pt x="5395" y="4413"/>
                  <a:pt x="5384" y="4342"/>
                  <a:pt x="5384" y="4272"/>
                </a:cubicBezTo>
                <a:lnTo>
                  <a:pt x="5355" y="3550"/>
                </a:lnTo>
                <a:cubicBezTo>
                  <a:pt x="5445" y="3510"/>
                  <a:pt x="5515" y="3440"/>
                  <a:pt x="5585" y="3370"/>
                </a:cubicBezTo>
                <a:cubicBezTo>
                  <a:pt x="5642" y="3291"/>
                  <a:pt x="5725" y="3248"/>
                  <a:pt x="5815" y="3248"/>
                </a:cubicBezTo>
                <a:close/>
                <a:moveTo>
                  <a:pt x="3356" y="3188"/>
                </a:moveTo>
                <a:cubicBezTo>
                  <a:pt x="3399" y="3188"/>
                  <a:pt x="3442" y="3198"/>
                  <a:pt x="3479" y="3219"/>
                </a:cubicBezTo>
                <a:cubicBezTo>
                  <a:pt x="3490" y="3229"/>
                  <a:pt x="3499" y="3229"/>
                  <a:pt x="3510" y="3229"/>
                </a:cubicBezTo>
                <a:lnTo>
                  <a:pt x="3510" y="3239"/>
                </a:lnTo>
                <a:cubicBezTo>
                  <a:pt x="3600" y="3319"/>
                  <a:pt x="3720" y="3370"/>
                  <a:pt x="3851" y="3390"/>
                </a:cubicBezTo>
                <a:cubicBezTo>
                  <a:pt x="3877" y="3392"/>
                  <a:pt x="3902" y="3393"/>
                  <a:pt x="3928" y="3393"/>
                </a:cubicBezTo>
                <a:cubicBezTo>
                  <a:pt x="4011" y="3393"/>
                  <a:pt x="4092" y="3381"/>
                  <a:pt x="4161" y="3350"/>
                </a:cubicBezTo>
                <a:cubicBezTo>
                  <a:pt x="4200" y="3337"/>
                  <a:pt x="4240" y="3330"/>
                  <a:pt x="4280" y="3330"/>
                </a:cubicBezTo>
                <a:cubicBezTo>
                  <a:pt x="4362" y="3330"/>
                  <a:pt x="4441" y="3359"/>
                  <a:pt x="4502" y="3420"/>
                </a:cubicBezTo>
                <a:cubicBezTo>
                  <a:pt x="4573" y="3480"/>
                  <a:pt x="4642" y="3530"/>
                  <a:pt x="4723" y="3560"/>
                </a:cubicBezTo>
                <a:cubicBezTo>
                  <a:pt x="4703" y="4061"/>
                  <a:pt x="4683" y="4563"/>
                  <a:pt x="4653" y="5064"/>
                </a:cubicBezTo>
                <a:cubicBezTo>
                  <a:pt x="4653" y="5134"/>
                  <a:pt x="4613" y="5195"/>
                  <a:pt x="4573" y="5235"/>
                </a:cubicBezTo>
                <a:cubicBezTo>
                  <a:pt x="4522" y="5275"/>
                  <a:pt x="4462" y="5304"/>
                  <a:pt x="4402" y="5304"/>
                </a:cubicBezTo>
                <a:cubicBezTo>
                  <a:pt x="4372" y="5304"/>
                  <a:pt x="3390" y="5275"/>
                  <a:pt x="3359" y="5275"/>
                </a:cubicBezTo>
                <a:cubicBezTo>
                  <a:pt x="3159" y="5224"/>
                  <a:pt x="2998" y="5034"/>
                  <a:pt x="2989" y="4823"/>
                </a:cubicBezTo>
                <a:lnTo>
                  <a:pt x="2989" y="4643"/>
                </a:lnTo>
                <a:cubicBezTo>
                  <a:pt x="2998" y="4633"/>
                  <a:pt x="3018" y="4623"/>
                  <a:pt x="3029" y="4623"/>
                </a:cubicBezTo>
                <a:cubicBezTo>
                  <a:pt x="3209" y="4583"/>
                  <a:pt x="3339" y="4442"/>
                  <a:pt x="3339" y="4282"/>
                </a:cubicBezTo>
                <a:cubicBezTo>
                  <a:pt x="3329" y="4121"/>
                  <a:pt x="3189" y="3991"/>
                  <a:pt x="2998" y="3961"/>
                </a:cubicBezTo>
                <a:cubicBezTo>
                  <a:pt x="2998" y="3961"/>
                  <a:pt x="2989" y="3961"/>
                  <a:pt x="2989" y="3951"/>
                </a:cubicBezTo>
                <a:lnTo>
                  <a:pt x="2989" y="3350"/>
                </a:lnTo>
                <a:cubicBezTo>
                  <a:pt x="3058" y="3330"/>
                  <a:pt x="3129" y="3290"/>
                  <a:pt x="3179" y="3250"/>
                </a:cubicBezTo>
                <a:cubicBezTo>
                  <a:pt x="3232" y="3208"/>
                  <a:pt x="3294" y="3188"/>
                  <a:pt x="3356" y="3188"/>
                </a:cubicBezTo>
                <a:close/>
                <a:moveTo>
                  <a:pt x="4068" y="0"/>
                </a:moveTo>
                <a:cubicBezTo>
                  <a:pt x="4059" y="0"/>
                  <a:pt x="4050" y="0"/>
                  <a:pt x="4041" y="1"/>
                </a:cubicBezTo>
                <a:cubicBezTo>
                  <a:pt x="3780" y="21"/>
                  <a:pt x="3660" y="151"/>
                  <a:pt x="3560" y="291"/>
                </a:cubicBezTo>
                <a:cubicBezTo>
                  <a:pt x="3479" y="422"/>
                  <a:pt x="3349" y="502"/>
                  <a:pt x="3219" y="502"/>
                </a:cubicBezTo>
                <a:lnTo>
                  <a:pt x="3209" y="502"/>
                </a:lnTo>
                <a:cubicBezTo>
                  <a:pt x="2989" y="502"/>
                  <a:pt x="2737" y="733"/>
                  <a:pt x="2668" y="973"/>
                </a:cubicBezTo>
                <a:lnTo>
                  <a:pt x="2668" y="984"/>
                </a:lnTo>
                <a:cubicBezTo>
                  <a:pt x="2637" y="1073"/>
                  <a:pt x="2557" y="1164"/>
                  <a:pt x="2467" y="1194"/>
                </a:cubicBezTo>
                <a:cubicBezTo>
                  <a:pt x="2296" y="1264"/>
                  <a:pt x="2136" y="1394"/>
                  <a:pt x="2016" y="1555"/>
                </a:cubicBezTo>
                <a:cubicBezTo>
                  <a:pt x="1946" y="1645"/>
                  <a:pt x="1835" y="1706"/>
                  <a:pt x="1735" y="1706"/>
                </a:cubicBezTo>
                <a:lnTo>
                  <a:pt x="1715" y="1706"/>
                </a:lnTo>
                <a:cubicBezTo>
                  <a:pt x="1585" y="1715"/>
                  <a:pt x="1485" y="1775"/>
                  <a:pt x="1404" y="1846"/>
                </a:cubicBezTo>
                <a:cubicBezTo>
                  <a:pt x="1315" y="1927"/>
                  <a:pt x="1200" y="1975"/>
                  <a:pt x="1096" y="1975"/>
                </a:cubicBezTo>
                <a:cubicBezTo>
                  <a:pt x="1071" y="1975"/>
                  <a:pt x="1047" y="1972"/>
                  <a:pt x="1023" y="1966"/>
                </a:cubicBezTo>
                <a:cubicBezTo>
                  <a:pt x="1003" y="1966"/>
                  <a:pt x="983" y="1956"/>
                  <a:pt x="963" y="1956"/>
                </a:cubicBezTo>
                <a:cubicBezTo>
                  <a:pt x="723" y="1976"/>
                  <a:pt x="452" y="2196"/>
                  <a:pt x="371" y="2417"/>
                </a:cubicBezTo>
                <a:cubicBezTo>
                  <a:pt x="291" y="2648"/>
                  <a:pt x="442" y="2818"/>
                  <a:pt x="692" y="2828"/>
                </a:cubicBezTo>
                <a:cubicBezTo>
                  <a:pt x="712" y="2828"/>
                  <a:pt x="732" y="2828"/>
                  <a:pt x="752" y="2818"/>
                </a:cubicBezTo>
                <a:cubicBezTo>
                  <a:pt x="762" y="2817"/>
                  <a:pt x="772" y="2817"/>
                  <a:pt x="782" y="2817"/>
                </a:cubicBezTo>
                <a:cubicBezTo>
                  <a:pt x="870" y="2817"/>
                  <a:pt x="948" y="2855"/>
                  <a:pt x="993" y="2909"/>
                </a:cubicBezTo>
                <a:cubicBezTo>
                  <a:pt x="1073" y="3019"/>
                  <a:pt x="1204" y="3089"/>
                  <a:pt x="1364" y="3089"/>
                </a:cubicBezTo>
                <a:cubicBezTo>
                  <a:pt x="1379" y="3090"/>
                  <a:pt x="1393" y="3091"/>
                  <a:pt x="1408" y="3091"/>
                </a:cubicBezTo>
                <a:cubicBezTo>
                  <a:pt x="1543" y="3091"/>
                  <a:pt x="1677" y="3050"/>
                  <a:pt x="1785" y="2969"/>
                </a:cubicBezTo>
                <a:cubicBezTo>
                  <a:pt x="1815" y="3019"/>
                  <a:pt x="1855" y="3069"/>
                  <a:pt x="1906" y="3099"/>
                </a:cubicBezTo>
                <a:cubicBezTo>
                  <a:pt x="1895" y="3270"/>
                  <a:pt x="1886" y="3440"/>
                  <a:pt x="1886" y="3610"/>
                </a:cubicBezTo>
                <a:lnTo>
                  <a:pt x="1795" y="3640"/>
                </a:lnTo>
                <a:cubicBezTo>
                  <a:pt x="1758" y="3654"/>
                  <a:pt x="1718" y="3662"/>
                  <a:pt x="1680" y="3662"/>
                </a:cubicBezTo>
                <a:cubicBezTo>
                  <a:pt x="1635" y="3662"/>
                  <a:pt x="1592" y="3652"/>
                  <a:pt x="1554" y="3631"/>
                </a:cubicBezTo>
                <a:cubicBezTo>
                  <a:pt x="1497" y="3606"/>
                  <a:pt x="1433" y="3588"/>
                  <a:pt x="1362" y="3588"/>
                </a:cubicBezTo>
                <a:cubicBezTo>
                  <a:pt x="1346" y="3588"/>
                  <a:pt x="1330" y="3589"/>
                  <a:pt x="1314" y="3590"/>
                </a:cubicBezTo>
                <a:cubicBezTo>
                  <a:pt x="1164" y="3590"/>
                  <a:pt x="1033" y="3651"/>
                  <a:pt x="953" y="3740"/>
                </a:cubicBezTo>
                <a:cubicBezTo>
                  <a:pt x="910" y="3793"/>
                  <a:pt x="835" y="3823"/>
                  <a:pt x="758" y="3823"/>
                </a:cubicBezTo>
                <a:cubicBezTo>
                  <a:pt x="746" y="3823"/>
                  <a:pt x="734" y="3822"/>
                  <a:pt x="723" y="3821"/>
                </a:cubicBezTo>
                <a:lnTo>
                  <a:pt x="692" y="3821"/>
                </a:lnTo>
                <a:cubicBezTo>
                  <a:pt x="512" y="3821"/>
                  <a:pt x="371" y="3921"/>
                  <a:pt x="371" y="4041"/>
                </a:cubicBezTo>
                <a:lnTo>
                  <a:pt x="371" y="4052"/>
                </a:lnTo>
                <a:cubicBezTo>
                  <a:pt x="161" y="4072"/>
                  <a:pt x="1" y="4192"/>
                  <a:pt x="10" y="4342"/>
                </a:cubicBezTo>
                <a:cubicBezTo>
                  <a:pt x="30" y="4462"/>
                  <a:pt x="181" y="4583"/>
                  <a:pt x="371" y="4613"/>
                </a:cubicBezTo>
                <a:cubicBezTo>
                  <a:pt x="452" y="4633"/>
                  <a:pt x="522" y="4673"/>
                  <a:pt x="562" y="4723"/>
                </a:cubicBezTo>
                <a:cubicBezTo>
                  <a:pt x="612" y="4803"/>
                  <a:pt x="723" y="4854"/>
                  <a:pt x="853" y="4863"/>
                </a:cubicBezTo>
                <a:lnTo>
                  <a:pt x="863" y="4863"/>
                </a:lnTo>
                <a:cubicBezTo>
                  <a:pt x="933" y="4874"/>
                  <a:pt x="1013" y="4903"/>
                  <a:pt x="1053" y="4954"/>
                </a:cubicBezTo>
                <a:cubicBezTo>
                  <a:pt x="1124" y="5064"/>
                  <a:pt x="1274" y="5134"/>
                  <a:pt x="1434" y="5154"/>
                </a:cubicBezTo>
                <a:cubicBezTo>
                  <a:pt x="1505" y="5154"/>
                  <a:pt x="1565" y="5144"/>
                  <a:pt x="1625" y="5134"/>
                </a:cubicBezTo>
                <a:cubicBezTo>
                  <a:pt x="1671" y="5118"/>
                  <a:pt x="1719" y="5110"/>
                  <a:pt x="1768" y="5110"/>
                </a:cubicBezTo>
                <a:cubicBezTo>
                  <a:pt x="1836" y="5110"/>
                  <a:pt x="1906" y="5125"/>
                  <a:pt x="1976" y="5154"/>
                </a:cubicBezTo>
                <a:cubicBezTo>
                  <a:pt x="2026" y="5184"/>
                  <a:pt x="2076" y="5195"/>
                  <a:pt x="2136" y="5195"/>
                </a:cubicBezTo>
                <a:cubicBezTo>
                  <a:pt x="2150" y="5196"/>
                  <a:pt x="2164" y="5197"/>
                  <a:pt x="2178" y="5197"/>
                </a:cubicBezTo>
                <a:cubicBezTo>
                  <a:pt x="2367" y="5197"/>
                  <a:pt x="2497" y="5073"/>
                  <a:pt x="2497" y="4923"/>
                </a:cubicBezTo>
                <a:lnTo>
                  <a:pt x="2497" y="4914"/>
                </a:lnTo>
                <a:cubicBezTo>
                  <a:pt x="2527" y="4934"/>
                  <a:pt x="2567" y="4944"/>
                  <a:pt x="2617" y="4944"/>
                </a:cubicBezTo>
                <a:cubicBezTo>
                  <a:pt x="2677" y="5295"/>
                  <a:pt x="2978" y="5585"/>
                  <a:pt x="3329" y="5656"/>
                </a:cubicBezTo>
                <a:cubicBezTo>
                  <a:pt x="3365" y="5664"/>
                  <a:pt x="4155" y="5697"/>
                  <a:pt x="4350" y="5697"/>
                </a:cubicBezTo>
                <a:cubicBezTo>
                  <a:pt x="4373" y="5697"/>
                  <a:pt x="4388" y="5697"/>
                  <a:pt x="4392" y="5696"/>
                </a:cubicBezTo>
                <a:cubicBezTo>
                  <a:pt x="4522" y="5706"/>
                  <a:pt x="4613" y="5806"/>
                  <a:pt x="4602" y="5926"/>
                </a:cubicBezTo>
                <a:cubicBezTo>
                  <a:pt x="4582" y="6699"/>
                  <a:pt x="4553" y="7470"/>
                  <a:pt x="4522" y="8243"/>
                </a:cubicBezTo>
                <a:cubicBezTo>
                  <a:pt x="4633" y="8243"/>
                  <a:pt x="4753" y="8252"/>
                  <a:pt x="4873" y="8252"/>
                </a:cubicBezTo>
                <a:cubicBezTo>
                  <a:pt x="5003" y="8243"/>
                  <a:pt x="5134" y="8243"/>
                  <a:pt x="5264" y="8232"/>
                </a:cubicBezTo>
                <a:cubicBezTo>
                  <a:pt x="5355" y="7250"/>
                  <a:pt x="5404" y="6277"/>
                  <a:pt x="5415" y="5295"/>
                </a:cubicBezTo>
                <a:cubicBezTo>
                  <a:pt x="5415" y="5184"/>
                  <a:pt x="5495" y="5094"/>
                  <a:pt x="5595" y="5094"/>
                </a:cubicBezTo>
                <a:cubicBezTo>
                  <a:pt x="5856" y="5094"/>
                  <a:pt x="6086" y="4974"/>
                  <a:pt x="6247" y="4794"/>
                </a:cubicBezTo>
                <a:cubicBezTo>
                  <a:pt x="6297" y="4843"/>
                  <a:pt x="6357" y="4874"/>
                  <a:pt x="6438" y="4874"/>
                </a:cubicBezTo>
                <a:cubicBezTo>
                  <a:pt x="6467" y="4874"/>
                  <a:pt x="6498" y="4874"/>
                  <a:pt x="6527" y="4863"/>
                </a:cubicBezTo>
                <a:cubicBezTo>
                  <a:pt x="6547" y="4854"/>
                  <a:pt x="6567" y="4849"/>
                  <a:pt x="6586" y="4849"/>
                </a:cubicBezTo>
                <a:cubicBezTo>
                  <a:pt x="6625" y="4849"/>
                  <a:pt x="6661" y="4867"/>
                  <a:pt x="6688" y="4894"/>
                </a:cubicBezTo>
                <a:cubicBezTo>
                  <a:pt x="6748" y="4944"/>
                  <a:pt x="6818" y="4974"/>
                  <a:pt x="6908" y="4974"/>
                </a:cubicBezTo>
                <a:cubicBezTo>
                  <a:pt x="6959" y="4974"/>
                  <a:pt x="6999" y="4964"/>
                  <a:pt x="7049" y="4934"/>
                </a:cubicBezTo>
                <a:cubicBezTo>
                  <a:pt x="7074" y="4921"/>
                  <a:pt x="7103" y="4916"/>
                  <a:pt x="7131" y="4916"/>
                </a:cubicBezTo>
                <a:cubicBezTo>
                  <a:pt x="7171" y="4916"/>
                  <a:pt x="7210" y="4926"/>
                  <a:pt x="7240" y="4944"/>
                </a:cubicBezTo>
                <a:cubicBezTo>
                  <a:pt x="7290" y="4977"/>
                  <a:pt x="7347" y="4996"/>
                  <a:pt x="7405" y="4996"/>
                </a:cubicBezTo>
                <a:cubicBezTo>
                  <a:pt x="7417" y="4996"/>
                  <a:pt x="7428" y="4996"/>
                  <a:pt x="7440" y="4994"/>
                </a:cubicBezTo>
                <a:cubicBezTo>
                  <a:pt x="7570" y="4994"/>
                  <a:pt x="7681" y="4923"/>
                  <a:pt x="7751" y="4834"/>
                </a:cubicBezTo>
                <a:cubicBezTo>
                  <a:pt x="7801" y="4774"/>
                  <a:pt x="7871" y="4743"/>
                  <a:pt x="7951" y="4743"/>
                </a:cubicBezTo>
                <a:lnTo>
                  <a:pt x="7982" y="4743"/>
                </a:lnTo>
                <a:cubicBezTo>
                  <a:pt x="8122" y="4743"/>
                  <a:pt x="8252" y="4633"/>
                  <a:pt x="8252" y="4502"/>
                </a:cubicBezTo>
                <a:lnTo>
                  <a:pt x="8252" y="4493"/>
                </a:lnTo>
                <a:cubicBezTo>
                  <a:pt x="8432" y="4462"/>
                  <a:pt x="8573" y="4322"/>
                  <a:pt x="8563" y="4152"/>
                </a:cubicBezTo>
                <a:cubicBezTo>
                  <a:pt x="8563" y="4012"/>
                  <a:pt x="8432" y="3891"/>
                  <a:pt x="8272" y="3861"/>
                </a:cubicBezTo>
                <a:cubicBezTo>
                  <a:pt x="8202" y="3851"/>
                  <a:pt x="8142" y="3811"/>
                  <a:pt x="8111" y="3751"/>
                </a:cubicBezTo>
                <a:cubicBezTo>
                  <a:pt x="8062" y="3671"/>
                  <a:pt x="7971" y="3610"/>
                  <a:pt x="7861" y="3610"/>
                </a:cubicBezTo>
                <a:cubicBezTo>
                  <a:pt x="7791" y="3610"/>
                  <a:pt x="7730" y="3570"/>
                  <a:pt x="7701" y="3520"/>
                </a:cubicBezTo>
                <a:cubicBezTo>
                  <a:pt x="7630" y="3410"/>
                  <a:pt x="7510" y="3339"/>
                  <a:pt x="7370" y="3330"/>
                </a:cubicBezTo>
                <a:cubicBezTo>
                  <a:pt x="7309" y="3330"/>
                  <a:pt x="7260" y="3339"/>
                  <a:pt x="7209" y="3359"/>
                </a:cubicBezTo>
                <a:cubicBezTo>
                  <a:pt x="7189" y="3370"/>
                  <a:pt x="7169" y="3379"/>
                  <a:pt x="7139" y="3379"/>
                </a:cubicBezTo>
                <a:cubicBezTo>
                  <a:pt x="7129" y="3149"/>
                  <a:pt x="7119" y="2909"/>
                  <a:pt x="7099" y="2668"/>
                </a:cubicBezTo>
                <a:cubicBezTo>
                  <a:pt x="7119" y="2648"/>
                  <a:pt x="7139" y="2628"/>
                  <a:pt x="7159" y="2597"/>
                </a:cubicBezTo>
                <a:lnTo>
                  <a:pt x="7249" y="2628"/>
                </a:lnTo>
                <a:cubicBezTo>
                  <a:pt x="7282" y="2634"/>
                  <a:pt x="7315" y="2636"/>
                  <a:pt x="7346" y="2636"/>
                </a:cubicBezTo>
                <a:cubicBezTo>
                  <a:pt x="7476" y="2636"/>
                  <a:pt x="7588" y="2588"/>
                  <a:pt x="7661" y="2508"/>
                </a:cubicBezTo>
                <a:cubicBezTo>
                  <a:pt x="7702" y="2466"/>
                  <a:pt x="7758" y="2444"/>
                  <a:pt x="7822" y="2444"/>
                </a:cubicBezTo>
                <a:cubicBezTo>
                  <a:pt x="7850" y="2444"/>
                  <a:pt x="7880" y="2448"/>
                  <a:pt x="7911" y="2457"/>
                </a:cubicBezTo>
                <a:cubicBezTo>
                  <a:pt x="7921" y="2457"/>
                  <a:pt x="7931" y="2457"/>
                  <a:pt x="7931" y="2468"/>
                </a:cubicBezTo>
                <a:cubicBezTo>
                  <a:pt x="7957" y="2473"/>
                  <a:pt x="7983" y="2476"/>
                  <a:pt x="8008" y="2476"/>
                </a:cubicBezTo>
                <a:cubicBezTo>
                  <a:pt x="8163" y="2476"/>
                  <a:pt x="8281" y="2373"/>
                  <a:pt x="8272" y="2227"/>
                </a:cubicBezTo>
                <a:cubicBezTo>
                  <a:pt x="8262" y="2046"/>
                  <a:pt x="8091" y="1866"/>
                  <a:pt x="7911" y="1806"/>
                </a:cubicBezTo>
                <a:lnTo>
                  <a:pt x="7901" y="1806"/>
                </a:lnTo>
                <a:cubicBezTo>
                  <a:pt x="7811" y="1786"/>
                  <a:pt x="7730" y="1715"/>
                  <a:pt x="7681" y="1635"/>
                </a:cubicBezTo>
                <a:cubicBezTo>
                  <a:pt x="7621" y="1545"/>
                  <a:pt x="7520" y="1465"/>
                  <a:pt x="7410" y="1434"/>
                </a:cubicBezTo>
                <a:cubicBezTo>
                  <a:pt x="7390" y="1425"/>
                  <a:pt x="7360" y="1414"/>
                  <a:pt x="7340" y="1414"/>
                </a:cubicBezTo>
                <a:cubicBezTo>
                  <a:pt x="7249" y="1414"/>
                  <a:pt x="7139" y="1354"/>
                  <a:pt x="7079" y="1254"/>
                </a:cubicBezTo>
                <a:cubicBezTo>
                  <a:pt x="6999" y="1134"/>
                  <a:pt x="6879" y="1033"/>
                  <a:pt x="6748" y="993"/>
                </a:cubicBezTo>
                <a:cubicBezTo>
                  <a:pt x="6718" y="987"/>
                  <a:pt x="6690" y="983"/>
                  <a:pt x="6662" y="983"/>
                </a:cubicBezTo>
                <a:cubicBezTo>
                  <a:pt x="6606" y="983"/>
                  <a:pt x="6555" y="997"/>
                  <a:pt x="6507" y="1024"/>
                </a:cubicBezTo>
                <a:cubicBezTo>
                  <a:pt x="6489" y="1036"/>
                  <a:pt x="6468" y="1041"/>
                  <a:pt x="6445" y="1041"/>
                </a:cubicBezTo>
                <a:cubicBezTo>
                  <a:pt x="6391" y="1041"/>
                  <a:pt x="6329" y="1010"/>
                  <a:pt x="6287" y="953"/>
                </a:cubicBezTo>
                <a:cubicBezTo>
                  <a:pt x="6186" y="823"/>
                  <a:pt x="6057" y="723"/>
                  <a:pt x="5906" y="683"/>
                </a:cubicBezTo>
                <a:cubicBezTo>
                  <a:pt x="5886" y="683"/>
                  <a:pt x="5866" y="672"/>
                  <a:pt x="5836" y="672"/>
                </a:cubicBezTo>
                <a:cubicBezTo>
                  <a:pt x="5736" y="663"/>
                  <a:pt x="5645" y="603"/>
                  <a:pt x="5585" y="502"/>
                </a:cubicBezTo>
                <a:cubicBezTo>
                  <a:pt x="5465" y="302"/>
                  <a:pt x="5284" y="151"/>
                  <a:pt x="5084" y="111"/>
                </a:cubicBezTo>
                <a:cubicBezTo>
                  <a:pt x="5054" y="105"/>
                  <a:pt x="5025" y="102"/>
                  <a:pt x="4996" y="102"/>
                </a:cubicBezTo>
                <a:cubicBezTo>
                  <a:pt x="4876" y="102"/>
                  <a:pt x="4761" y="149"/>
                  <a:pt x="4673" y="222"/>
                </a:cubicBezTo>
                <a:cubicBezTo>
                  <a:pt x="4641" y="245"/>
                  <a:pt x="4603" y="257"/>
                  <a:pt x="4565" y="257"/>
                </a:cubicBezTo>
                <a:cubicBezTo>
                  <a:pt x="4507" y="257"/>
                  <a:pt x="4449" y="230"/>
                  <a:pt x="4412" y="182"/>
                </a:cubicBezTo>
                <a:cubicBezTo>
                  <a:pt x="4328" y="69"/>
                  <a:pt x="4199" y="0"/>
                  <a:pt x="4068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2" name="Google Shape;368;p17">
            <a:extLst>
              <a:ext uri="{FF2B5EF4-FFF2-40B4-BE49-F238E27FC236}">
                <a16:creationId xmlns:a16="http://schemas.microsoft.com/office/drawing/2014/main" id="{6AAF217F-BB68-C1B7-F20A-DA10DC598AEB}"/>
              </a:ext>
            </a:extLst>
          </p:cNvPr>
          <p:cNvSpPr>
            <a:spLocks/>
          </p:cNvSpPr>
          <p:nvPr/>
        </p:nvSpPr>
        <p:spPr bwMode="auto">
          <a:xfrm flipH="1">
            <a:off x="4414838" y="5311775"/>
            <a:ext cx="865187" cy="833438"/>
          </a:xfrm>
          <a:custGeom>
            <a:avLst/>
            <a:gdLst>
              <a:gd name="T0" fmla="*/ 6478 w 8573"/>
              <a:gd name="T1" fmla="*/ 3610 h 8253"/>
              <a:gd name="T2" fmla="*/ 6447 w 8573"/>
              <a:gd name="T3" fmla="*/ 3179 h 8253"/>
              <a:gd name="T4" fmla="*/ 6718 w 8573"/>
              <a:gd name="T5" fmla="*/ 2849 h 8253"/>
              <a:gd name="T6" fmla="*/ 2597 w 8573"/>
              <a:gd name="T7" fmla="*/ 3339 h 8253"/>
              <a:gd name="T8" fmla="*/ 2417 w 8573"/>
              <a:gd name="T9" fmla="*/ 3711 h 8253"/>
              <a:gd name="T10" fmla="*/ 2296 w 8573"/>
              <a:gd name="T11" fmla="*/ 3109 h 8253"/>
              <a:gd name="T12" fmla="*/ 6026 w 8573"/>
              <a:gd name="T13" fmla="*/ 3290 h 8253"/>
              <a:gd name="T14" fmla="*/ 6026 w 8573"/>
              <a:gd name="T15" fmla="*/ 3931 h 8253"/>
              <a:gd name="T16" fmla="*/ 5605 w 8573"/>
              <a:gd name="T17" fmla="*/ 4693 h 8253"/>
              <a:gd name="T18" fmla="*/ 5384 w 8573"/>
              <a:gd name="T19" fmla="*/ 4272 h 8253"/>
              <a:gd name="T20" fmla="*/ 5815 w 8573"/>
              <a:gd name="T21" fmla="*/ 3248 h 8253"/>
              <a:gd name="T22" fmla="*/ 3510 w 8573"/>
              <a:gd name="T23" fmla="*/ 3229 h 8253"/>
              <a:gd name="T24" fmla="*/ 3928 w 8573"/>
              <a:gd name="T25" fmla="*/ 3393 h 8253"/>
              <a:gd name="T26" fmla="*/ 4502 w 8573"/>
              <a:gd name="T27" fmla="*/ 3420 h 8253"/>
              <a:gd name="T28" fmla="*/ 4573 w 8573"/>
              <a:gd name="T29" fmla="*/ 5235 h 8253"/>
              <a:gd name="T30" fmla="*/ 2989 w 8573"/>
              <a:gd name="T31" fmla="*/ 4823 h 8253"/>
              <a:gd name="T32" fmla="*/ 3339 w 8573"/>
              <a:gd name="T33" fmla="*/ 4282 h 8253"/>
              <a:gd name="T34" fmla="*/ 2989 w 8573"/>
              <a:gd name="T35" fmla="*/ 3350 h 8253"/>
              <a:gd name="T36" fmla="*/ 4068 w 8573"/>
              <a:gd name="T37" fmla="*/ 0 h 8253"/>
              <a:gd name="T38" fmla="*/ 3219 w 8573"/>
              <a:gd name="T39" fmla="*/ 502 h 8253"/>
              <a:gd name="T40" fmla="*/ 2668 w 8573"/>
              <a:gd name="T41" fmla="*/ 984 h 8253"/>
              <a:gd name="T42" fmla="*/ 1735 w 8573"/>
              <a:gd name="T43" fmla="*/ 1706 h 8253"/>
              <a:gd name="T44" fmla="*/ 1096 w 8573"/>
              <a:gd name="T45" fmla="*/ 1975 h 8253"/>
              <a:gd name="T46" fmla="*/ 371 w 8573"/>
              <a:gd name="T47" fmla="*/ 2417 h 8253"/>
              <a:gd name="T48" fmla="*/ 782 w 8573"/>
              <a:gd name="T49" fmla="*/ 2817 h 8253"/>
              <a:gd name="T50" fmla="*/ 1408 w 8573"/>
              <a:gd name="T51" fmla="*/ 3091 h 8253"/>
              <a:gd name="T52" fmla="*/ 1886 w 8573"/>
              <a:gd name="T53" fmla="*/ 3610 h 8253"/>
              <a:gd name="T54" fmla="*/ 1554 w 8573"/>
              <a:gd name="T55" fmla="*/ 3631 h 8253"/>
              <a:gd name="T56" fmla="*/ 953 w 8573"/>
              <a:gd name="T57" fmla="*/ 3740 h 8253"/>
              <a:gd name="T58" fmla="*/ 692 w 8573"/>
              <a:gd name="T59" fmla="*/ 3821 h 8253"/>
              <a:gd name="T60" fmla="*/ 10 w 8573"/>
              <a:gd name="T61" fmla="*/ 4342 h 8253"/>
              <a:gd name="T62" fmla="*/ 853 w 8573"/>
              <a:gd name="T63" fmla="*/ 4863 h 8253"/>
              <a:gd name="T64" fmla="*/ 1434 w 8573"/>
              <a:gd name="T65" fmla="*/ 5154 h 8253"/>
              <a:gd name="T66" fmla="*/ 1976 w 8573"/>
              <a:gd name="T67" fmla="*/ 5154 h 8253"/>
              <a:gd name="T68" fmla="*/ 2497 w 8573"/>
              <a:gd name="T69" fmla="*/ 4923 h 8253"/>
              <a:gd name="T70" fmla="*/ 3329 w 8573"/>
              <a:gd name="T71" fmla="*/ 5656 h 8253"/>
              <a:gd name="T72" fmla="*/ 4602 w 8573"/>
              <a:gd name="T73" fmla="*/ 5926 h 8253"/>
              <a:gd name="T74" fmla="*/ 5264 w 8573"/>
              <a:gd name="T75" fmla="*/ 8232 h 8253"/>
              <a:gd name="T76" fmla="*/ 6247 w 8573"/>
              <a:gd name="T77" fmla="*/ 4794 h 8253"/>
              <a:gd name="T78" fmla="*/ 6586 w 8573"/>
              <a:gd name="T79" fmla="*/ 4849 h 8253"/>
              <a:gd name="T80" fmla="*/ 7049 w 8573"/>
              <a:gd name="T81" fmla="*/ 4934 h 8253"/>
              <a:gd name="T82" fmla="*/ 7405 w 8573"/>
              <a:gd name="T83" fmla="*/ 4996 h 8253"/>
              <a:gd name="T84" fmla="*/ 7951 w 8573"/>
              <a:gd name="T85" fmla="*/ 4743 h 8253"/>
              <a:gd name="T86" fmla="*/ 8252 w 8573"/>
              <a:gd name="T87" fmla="*/ 4493 h 8253"/>
              <a:gd name="T88" fmla="*/ 8111 w 8573"/>
              <a:gd name="T89" fmla="*/ 3751 h 8253"/>
              <a:gd name="T90" fmla="*/ 7370 w 8573"/>
              <a:gd name="T91" fmla="*/ 3330 h 8253"/>
              <a:gd name="T92" fmla="*/ 7099 w 8573"/>
              <a:gd name="T93" fmla="*/ 2668 h 8253"/>
              <a:gd name="T94" fmla="*/ 7346 w 8573"/>
              <a:gd name="T95" fmla="*/ 2636 h 8253"/>
              <a:gd name="T96" fmla="*/ 7911 w 8573"/>
              <a:gd name="T97" fmla="*/ 2457 h 8253"/>
              <a:gd name="T98" fmla="*/ 8272 w 8573"/>
              <a:gd name="T99" fmla="*/ 2227 h 8253"/>
              <a:gd name="T100" fmla="*/ 7681 w 8573"/>
              <a:gd name="T101" fmla="*/ 1635 h 8253"/>
              <a:gd name="T102" fmla="*/ 7079 w 8573"/>
              <a:gd name="T103" fmla="*/ 1254 h 8253"/>
              <a:gd name="T104" fmla="*/ 6507 w 8573"/>
              <a:gd name="T105" fmla="*/ 1024 h 8253"/>
              <a:gd name="T106" fmla="*/ 5906 w 8573"/>
              <a:gd name="T107" fmla="*/ 683 h 8253"/>
              <a:gd name="T108" fmla="*/ 5084 w 8573"/>
              <a:gd name="T109" fmla="*/ 111 h 8253"/>
              <a:gd name="T110" fmla="*/ 4565 w 8573"/>
              <a:gd name="T111" fmla="*/ 257 h 8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573" h="8253" extrusionOk="0">
                <a:moveTo>
                  <a:pt x="6718" y="2849"/>
                </a:moveTo>
                <a:cubicBezTo>
                  <a:pt x="6728" y="2998"/>
                  <a:pt x="6738" y="3159"/>
                  <a:pt x="6748" y="3310"/>
                </a:cubicBezTo>
                <a:cubicBezTo>
                  <a:pt x="6587" y="3319"/>
                  <a:pt x="6467" y="3450"/>
                  <a:pt x="6478" y="3610"/>
                </a:cubicBezTo>
                <a:lnTo>
                  <a:pt x="6478" y="3620"/>
                </a:lnTo>
                <a:cubicBezTo>
                  <a:pt x="6467" y="3620"/>
                  <a:pt x="6467" y="3620"/>
                  <a:pt x="6467" y="3610"/>
                </a:cubicBezTo>
                <a:cubicBezTo>
                  <a:pt x="6458" y="3470"/>
                  <a:pt x="6458" y="3319"/>
                  <a:pt x="6447" y="3179"/>
                </a:cubicBezTo>
                <a:cubicBezTo>
                  <a:pt x="6538" y="3099"/>
                  <a:pt x="6598" y="2989"/>
                  <a:pt x="6608" y="2869"/>
                </a:cubicBezTo>
                <a:lnTo>
                  <a:pt x="6608" y="2858"/>
                </a:lnTo>
                <a:cubicBezTo>
                  <a:pt x="6638" y="2858"/>
                  <a:pt x="6678" y="2858"/>
                  <a:pt x="6718" y="2849"/>
                </a:cubicBezTo>
                <a:close/>
                <a:moveTo>
                  <a:pt x="2296" y="3109"/>
                </a:moveTo>
                <a:cubicBezTo>
                  <a:pt x="2327" y="3129"/>
                  <a:pt x="2357" y="3149"/>
                  <a:pt x="2377" y="3169"/>
                </a:cubicBezTo>
                <a:cubicBezTo>
                  <a:pt x="2437" y="3239"/>
                  <a:pt x="2507" y="3299"/>
                  <a:pt x="2597" y="3339"/>
                </a:cubicBezTo>
                <a:lnTo>
                  <a:pt x="2597" y="3700"/>
                </a:lnTo>
                <a:lnTo>
                  <a:pt x="2527" y="3700"/>
                </a:lnTo>
                <a:cubicBezTo>
                  <a:pt x="2487" y="3700"/>
                  <a:pt x="2457" y="3700"/>
                  <a:pt x="2417" y="3711"/>
                </a:cubicBezTo>
                <a:cubicBezTo>
                  <a:pt x="2397" y="3721"/>
                  <a:pt x="2374" y="3726"/>
                  <a:pt x="2350" y="3726"/>
                </a:cubicBezTo>
                <a:cubicBezTo>
                  <a:pt x="2327" y="3726"/>
                  <a:pt x="2302" y="3721"/>
                  <a:pt x="2276" y="3711"/>
                </a:cubicBezTo>
                <a:cubicBezTo>
                  <a:pt x="2287" y="3510"/>
                  <a:pt x="2287" y="3310"/>
                  <a:pt x="2296" y="3109"/>
                </a:cubicBezTo>
                <a:close/>
                <a:moveTo>
                  <a:pt x="5815" y="3248"/>
                </a:moveTo>
                <a:cubicBezTo>
                  <a:pt x="5851" y="3248"/>
                  <a:pt x="5888" y="3255"/>
                  <a:pt x="5926" y="3270"/>
                </a:cubicBezTo>
                <a:cubicBezTo>
                  <a:pt x="5956" y="3279"/>
                  <a:pt x="5996" y="3279"/>
                  <a:pt x="6026" y="3290"/>
                </a:cubicBezTo>
                <a:lnTo>
                  <a:pt x="6057" y="3290"/>
                </a:lnTo>
                <a:cubicBezTo>
                  <a:pt x="6066" y="3500"/>
                  <a:pt x="6066" y="3700"/>
                  <a:pt x="6066" y="3901"/>
                </a:cubicBezTo>
                <a:cubicBezTo>
                  <a:pt x="6057" y="3921"/>
                  <a:pt x="6046" y="3931"/>
                  <a:pt x="6026" y="3931"/>
                </a:cubicBezTo>
                <a:cubicBezTo>
                  <a:pt x="5876" y="3971"/>
                  <a:pt x="5765" y="4112"/>
                  <a:pt x="5765" y="4272"/>
                </a:cubicBezTo>
                <a:cubicBezTo>
                  <a:pt x="5776" y="4393"/>
                  <a:pt x="5836" y="4502"/>
                  <a:pt x="5936" y="4563"/>
                </a:cubicBezTo>
                <a:cubicBezTo>
                  <a:pt x="5846" y="4643"/>
                  <a:pt x="5736" y="4693"/>
                  <a:pt x="5605" y="4693"/>
                </a:cubicBezTo>
                <a:cubicBezTo>
                  <a:pt x="5600" y="4694"/>
                  <a:pt x="5595" y="4694"/>
                  <a:pt x="5590" y="4694"/>
                </a:cubicBezTo>
                <a:cubicBezTo>
                  <a:pt x="5486" y="4694"/>
                  <a:pt x="5395" y="4598"/>
                  <a:pt x="5395" y="4493"/>
                </a:cubicBezTo>
                <a:cubicBezTo>
                  <a:pt x="5395" y="4413"/>
                  <a:pt x="5384" y="4342"/>
                  <a:pt x="5384" y="4272"/>
                </a:cubicBezTo>
                <a:lnTo>
                  <a:pt x="5355" y="3550"/>
                </a:lnTo>
                <a:cubicBezTo>
                  <a:pt x="5445" y="3510"/>
                  <a:pt x="5515" y="3440"/>
                  <a:pt x="5585" y="3370"/>
                </a:cubicBezTo>
                <a:cubicBezTo>
                  <a:pt x="5642" y="3291"/>
                  <a:pt x="5725" y="3248"/>
                  <a:pt x="5815" y="3248"/>
                </a:cubicBezTo>
                <a:close/>
                <a:moveTo>
                  <a:pt x="3356" y="3188"/>
                </a:moveTo>
                <a:cubicBezTo>
                  <a:pt x="3399" y="3188"/>
                  <a:pt x="3442" y="3198"/>
                  <a:pt x="3479" y="3219"/>
                </a:cubicBezTo>
                <a:cubicBezTo>
                  <a:pt x="3490" y="3229"/>
                  <a:pt x="3499" y="3229"/>
                  <a:pt x="3510" y="3229"/>
                </a:cubicBezTo>
                <a:lnTo>
                  <a:pt x="3510" y="3239"/>
                </a:lnTo>
                <a:cubicBezTo>
                  <a:pt x="3600" y="3319"/>
                  <a:pt x="3720" y="3370"/>
                  <a:pt x="3851" y="3390"/>
                </a:cubicBezTo>
                <a:cubicBezTo>
                  <a:pt x="3877" y="3392"/>
                  <a:pt x="3902" y="3393"/>
                  <a:pt x="3928" y="3393"/>
                </a:cubicBezTo>
                <a:cubicBezTo>
                  <a:pt x="4011" y="3393"/>
                  <a:pt x="4092" y="3381"/>
                  <a:pt x="4161" y="3350"/>
                </a:cubicBezTo>
                <a:cubicBezTo>
                  <a:pt x="4200" y="3337"/>
                  <a:pt x="4240" y="3330"/>
                  <a:pt x="4280" y="3330"/>
                </a:cubicBezTo>
                <a:cubicBezTo>
                  <a:pt x="4362" y="3330"/>
                  <a:pt x="4441" y="3359"/>
                  <a:pt x="4502" y="3420"/>
                </a:cubicBezTo>
                <a:cubicBezTo>
                  <a:pt x="4573" y="3480"/>
                  <a:pt x="4642" y="3530"/>
                  <a:pt x="4723" y="3560"/>
                </a:cubicBezTo>
                <a:cubicBezTo>
                  <a:pt x="4703" y="4061"/>
                  <a:pt x="4683" y="4563"/>
                  <a:pt x="4653" y="5064"/>
                </a:cubicBezTo>
                <a:cubicBezTo>
                  <a:pt x="4653" y="5134"/>
                  <a:pt x="4613" y="5195"/>
                  <a:pt x="4573" y="5235"/>
                </a:cubicBezTo>
                <a:cubicBezTo>
                  <a:pt x="4522" y="5275"/>
                  <a:pt x="4462" y="5304"/>
                  <a:pt x="4402" y="5304"/>
                </a:cubicBezTo>
                <a:cubicBezTo>
                  <a:pt x="4372" y="5304"/>
                  <a:pt x="3390" y="5275"/>
                  <a:pt x="3359" y="5275"/>
                </a:cubicBezTo>
                <a:cubicBezTo>
                  <a:pt x="3159" y="5224"/>
                  <a:pt x="2998" y="5034"/>
                  <a:pt x="2989" y="4823"/>
                </a:cubicBezTo>
                <a:lnTo>
                  <a:pt x="2989" y="4643"/>
                </a:lnTo>
                <a:cubicBezTo>
                  <a:pt x="2998" y="4633"/>
                  <a:pt x="3018" y="4623"/>
                  <a:pt x="3029" y="4623"/>
                </a:cubicBezTo>
                <a:cubicBezTo>
                  <a:pt x="3209" y="4583"/>
                  <a:pt x="3339" y="4442"/>
                  <a:pt x="3339" y="4282"/>
                </a:cubicBezTo>
                <a:cubicBezTo>
                  <a:pt x="3329" y="4121"/>
                  <a:pt x="3189" y="3991"/>
                  <a:pt x="2998" y="3961"/>
                </a:cubicBezTo>
                <a:cubicBezTo>
                  <a:pt x="2998" y="3961"/>
                  <a:pt x="2989" y="3961"/>
                  <a:pt x="2989" y="3951"/>
                </a:cubicBezTo>
                <a:lnTo>
                  <a:pt x="2989" y="3350"/>
                </a:lnTo>
                <a:cubicBezTo>
                  <a:pt x="3058" y="3330"/>
                  <a:pt x="3129" y="3290"/>
                  <a:pt x="3179" y="3250"/>
                </a:cubicBezTo>
                <a:cubicBezTo>
                  <a:pt x="3232" y="3208"/>
                  <a:pt x="3294" y="3188"/>
                  <a:pt x="3356" y="3188"/>
                </a:cubicBezTo>
                <a:close/>
                <a:moveTo>
                  <a:pt x="4068" y="0"/>
                </a:moveTo>
                <a:cubicBezTo>
                  <a:pt x="4059" y="0"/>
                  <a:pt x="4050" y="0"/>
                  <a:pt x="4041" y="1"/>
                </a:cubicBezTo>
                <a:cubicBezTo>
                  <a:pt x="3780" y="21"/>
                  <a:pt x="3660" y="151"/>
                  <a:pt x="3560" y="291"/>
                </a:cubicBezTo>
                <a:cubicBezTo>
                  <a:pt x="3479" y="422"/>
                  <a:pt x="3349" y="502"/>
                  <a:pt x="3219" y="502"/>
                </a:cubicBezTo>
                <a:lnTo>
                  <a:pt x="3209" y="502"/>
                </a:lnTo>
                <a:cubicBezTo>
                  <a:pt x="2989" y="502"/>
                  <a:pt x="2737" y="733"/>
                  <a:pt x="2668" y="973"/>
                </a:cubicBezTo>
                <a:lnTo>
                  <a:pt x="2668" y="984"/>
                </a:lnTo>
                <a:cubicBezTo>
                  <a:pt x="2637" y="1073"/>
                  <a:pt x="2557" y="1164"/>
                  <a:pt x="2467" y="1194"/>
                </a:cubicBezTo>
                <a:cubicBezTo>
                  <a:pt x="2296" y="1264"/>
                  <a:pt x="2136" y="1394"/>
                  <a:pt x="2016" y="1555"/>
                </a:cubicBezTo>
                <a:cubicBezTo>
                  <a:pt x="1946" y="1645"/>
                  <a:pt x="1835" y="1706"/>
                  <a:pt x="1735" y="1706"/>
                </a:cubicBezTo>
                <a:lnTo>
                  <a:pt x="1715" y="1706"/>
                </a:lnTo>
                <a:cubicBezTo>
                  <a:pt x="1585" y="1715"/>
                  <a:pt x="1485" y="1775"/>
                  <a:pt x="1404" y="1846"/>
                </a:cubicBezTo>
                <a:cubicBezTo>
                  <a:pt x="1315" y="1927"/>
                  <a:pt x="1200" y="1975"/>
                  <a:pt x="1096" y="1975"/>
                </a:cubicBezTo>
                <a:cubicBezTo>
                  <a:pt x="1071" y="1975"/>
                  <a:pt x="1047" y="1972"/>
                  <a:pt x="1023" y="1966"/>
                </a:cubicBezTo>
                <a:cubicBezTo>
                  <a:pt x="1003" y="1966"/>
                  <a:pt x="983" y="1956"/>
                  <a:pt x="963" y="1956"/>
                </a:cubicBezTo>
                <a:cubicBezTo>
                  <a:pt x="723" y="1976"/>
                  <a:pt x="452" y="2196"/>
                  <a:pt x="371" y="2417"/>
                </a:cubicBezTo>
                <a:cubicBezTo>
                  <a:pt x="291" y="2648"/>
                  <a:pt x="442" y="2818"/>
                  <a:pt x="692" y="2828"/>
                </a:cubicBezTo>
                <a:cubicBezTo>
                  <a:pt x="712" y="2828"/>
                  <a:pt x="732" y="2828"/>
                  <a:pt x="752" y="2818"/>
                </a:cubicBezTo>
                <a:cubicBezTo>
                  <a:pt x="762" y="2817"/>
                  <a:pt x="772" y="2817"/>
                  <a:pt x="782" y="2817"/>
                </a:cubicBezTo>
                <a:cubicBezTo>
                  <a:pt x="870" y="2817"/>
                  <a:pt x="948" y="2855"/>
                  <a:pt x="993" y="2909"/>
                </a:cubicBezTo>
                <a:cubicBezTo>
                  <a:pt x="1073" y="3019"/>
                  <a:pt x="1204" y="3089"/>
                  <a:pt x="1364" y="3089"/>
                </a:cubicBezTo>
                <a:cubicBezTo>
                  <a:pt x="1379" y="3090"/>
                  <a:pt x="1393" y="3091"/>
                  <a:pt x="1408" y="3091"/>
                </a:cubicBezTo>
                <a:cubicBezTo>
                  <a:pt x="1543" y="3091"/>
                  <a:pt x="1677" y="3050"/>
                  <a:pt x="1785" y="2969"/>
                </a:cubicBezTo>
                <a:cubicBezTo>
                  <a:pt x="1815" y="3019"/>
                  <a:pt x="1855" y="3069"/>
                  <a:pt x="1906" y="3099"/>
                </a:cubicBezTo>
                <a:cubicBezTo>
                  <a:pt x="1895" y="3270"/>
                  <a:pt x="1886" y="3440"/>
                  <a:pt x="1886" y="3610"/>
                </a:cubicBezTo>
                <a:lnTo>
                  <a:pt x="1795" y="3640"/>
                </a:lnTo>
                <a:cubicBezTo>
                  <a:pt x="1758" y="3654"/>
                  <a:pt x="1718" y="3662"/>
                  <a:pt x="1680" y="3662"/>
                </a:cubicBezTo>
                <a:cubicBezTo>
                  <a:pt x="1635" y="3662"/>
                  <a:pt x="1592" y="3652"/>
                  <a:pt x="1554" y="3631"/>
                </a:cubicBezTo>
                <a:cubicBezTo>
                  <a:pt x="1497" y="3606"/>
                  <a:pt x="1433" y="3588"/>
                  <a:pt x="1362" y="3588"/>
                </a:cubicBezTo>
                <a:cubicBezTo>
                  <a:pt x="1346" y="3588"/>
                  <a:pt x="1330" y="3589"/>
                  <a:pt x="1314" y="3590"/>
                </a:cubicBezTo>
                <a:cubicBezTo>
                  <a:pt x="1164" y="3590"/>
                  <a:pt x="1033" y="3651"/>
                  <a:pt x="953" y="3740"/>
                </a:cubicBezTo>
                <a:cubicBezTo>
                  <a:pt x="910" y="3793"/>
                  <a:pt x="835" y="3823"/>
                  <a:pt x="758" y="3823"/>
                </a:cubicBezTo>
                <a:cubicBezTo>
                  <a:pt x="746" y="3823"/>
                  <a:pt x="734" y="3822"/>
                  <a:pt x="723" y="3821"/>
                </a:cubicBezTo>
                <a:lnTo>
                  <a:pt x="692" y="3821"/>
                </a:lnTo>
                <a:cubicBezTo>
                  <a:pt x="512" y="3821"/>
                  <a:pt x="371" y="3921"/>
                  <a:pt x="371" y="4041"/>
                </a:cubicBezTo>
                <a:lnTo>
                  <a:pt x="371" y="4052"/>
                </a:lnTo>
                <a:cubicBezTo>
                  <a:pt x="161" y="4072"/>
                  <a:pt x="1" y="4192"/>
                  <a:pt x="10" y="4342"/>
                </a:cubicBezTo>
                <a:cubicBezTo>
                  <a:pt x="30" y="4462"/>
                  <a:pt x="181" y="4583"/>
                  <a:pt x="371" y="4613"/>
                </a:cubicBezTo>
                <a:cubicBezTo>
                  <a:pt x="452" y="4633"/>
                  <a:pt x="522" y="4673"/>
                  <a:pt x="562" y="4723"/>
                </a:cubicBezTo>
                <a:cubicBezTo>
                  <a:pt x="612" y="4803"/>
                  <a:pt x="723" y="4854"/>
                  <a:pt x="853" y="4863"/>
                </a:cubicBezTo>
                <a:lnTo>
                  <a:pt x="863" y="4863"/>
                </a:lnTo>
                <a:cubicBezTo>
                  <a:pt x="933" y="4874"/>
                  <a:pt x="1013" y="4903"/>
                  <a:pt x="1053" y="4954"/>
                </a:cubicBezTo>
                <a:cubicBezTo>
                  <a:pt x="1124" y="5064"/>
                  <a:pt x="1274" y="5134"/>
                  <a:pt x="1434" y="5154"/>
                </a:cubicBezTo>
                <a:cubicBezTo>
                  <a:pt x="1505" y="5154"/>
                  <a:pt x="1565" y="5144"/>
                  <a:pt x="1625" y="5134"/>
                </a:cubicBezTo>
                <a:cubicBezTo>
                  <a:pt x="1671" y="5118"/>
                  <a:pt x="1719" y="5110"/>
                  <a:pt x="1768" y="5110"/>
                </a:cubicBezTo>
                <a:cubicBezTo>
                  <a:pt x="1836" y="5110"/>
                  <a:pt x="1906" y="5125"/>
                  <a:pt x="1976" y="5154"/>
                </a:cubicBezTo>
                <a:cubicBezTo>
                  <a:pt x="2026" y="5184"/>
                  <a:pt x="2076" y="5195"/>
                  <a:pt x="2136" y="5195"/>
                </a:cubicBezTo>
                <a:cubicBezTo>
                  <a:pt x="2150" y="5196"/>
                  <a:pt x="2164" y="5197"/>
                  <a:pt x="2178" y="5197"/>
                </a:cubicBezTo>
                <a:cubicBezTo>
                  <a:pt x="2367" y="5197"/>
                  <a:pt x="2497" y="5073"/>
                  <a:pt x="2497" y="4923"/>
                </a:cubicBezTo>
                <a:lnTo>
                  <a:pt x="2497" y="4914"/>
                </a:lnTo>
                <a:cubicBezTo>
                  <a:pt x="2527" y="4934"/>
                  <a:pt x="2567" y="4944"/>
                  <a:pt x="2617" y="4944"/>
                </a:cubicBezTo>
                <a:cubicBezTo>
                  <a:pt x="2677" y="5295"/>
                  <a:pt x="2978" y="5585"/>
                  <a:pt x="3329" y="5656"/>
                </a:cubicBezTo>
                <a:cubicBezTo>
                  <a:pt x="3365" y="5664"/>
                  <a:pt x="4155" y="5697"/>
                  <a:pt x="4350" y="5697"/>
                </a:cubicBezTo>
                <a:cubicBezTo>
                  <a:pt x="4373" y="5697"/>
                  <a:pt x="4388" y="5697"/>
                  <a:pt x="4392" y="5696"/>
                </a:cubicBezTo>
                <a:cubicBezTo>
                  <a:pt x="4522" y="5706"/>
                  <a:pt x="4613" y="5806"/>
                  <a:pt x="4602" y="5926"/>
                </a:cubicBezTo>
                <a:cubicBezTo>
                  <a:pt x="4582" y="6699"/>
                  <a:pt x="4553" y="7470"/>
                  <a:pt x="4522" y="8243"/>
                </a:cubicBezTo>
                <a:cubicBezTo>
                  <a:pt x="4633" y="8243"/>
                  <a:pt x="4753" y="8252"/>
                  <a:pt x="4873" y="8252"/>
                </a:cubicBezTo>
                <a:cubicBezTo>
                  <a:pt x="5003" y="8243"/>
                  <a:pt x="5134" y="8243"/>
                  <a:pt x="5264" y="8232"/>
                </a:cubicBezTo>
                <a:cubicBezTo>
                  <a:pt x="5355" y="7250"/>
                  <a:pt x="5404" y="6277"/>
                  <a:pt x="5415" y="5295"/>
                </a:cubicBezTo>
                <a:cubicBezTo>
                  <a:pt x="5415" y="5184"/>
                  <a:pt x="5495" y="5094"/>
                  <a:pt x="5595" y="5094"/>
                </a:cubicBezTo>
                <a:cubicBezTo>
                  <a:pt x="5856" y="5094"/>
                  <a:pt x="6086" y="4974"/>
                  <a:pt x="6247" y="4794"/>
                </a:cubicBezTo>
                <a:cubicBezTo>
                  <a:pt x="6297" y="4843"/>
                  <a:pt x="6357" y="4874"/>
                  <a:pt x="6438" y="4874"/>
                </a:cubicBezTo>
                <a:cubicBezTo>
                  <a:pt x="6467" y="4874"/>
                  <a:pt x="6498" y="4874"/>
                  <a:pt x="6527" y="4863"/>
                </a:cubicBezTo>
                <a:cubicBezTo>
                  <a:pt x="6547" y="4854"/>
                  <a:pt x="6567" y="4849"/>
                  <a:pt x="6586" y="4849"/>
                </a:cubicBezTo>
                <a:cubicBezTo>
                  <a:pt x="6625" y="4849"/>
                  <a:pt x="6661" y="4867"/>
                  <a:pt x="6688" y="4894"/>
                </a:cubicBezTo>
                <a:cubicBezTo>
                  <a:pt x="6748" y="4944"/>
                  <a:pt x="6818" y="4974"/>
                  <a:pt x="6908" y="4974"/>
                </a:cubicBezTo>
                <a:cubicBezTo>
                  <a:pt x="6959" y="4974"/>
                  <a:pt x="6999" y="4964"/>
                  <a:pt x="7049" y="4934"/>
                </a:cubicBezTo>
                <a:cubicBezTo>
                  <a:pt x="7074" y="4921"/>
                  <a:pt x="7103" y="4916"/>
                  <a:pt x="7131" y="4916"/>
                </a:cubicBezTo>
                <a:cubicBezTo>
                  <a:pt x="7171" y="4916"/>
                  <a:pt x="7210" y="4926"/>
                  <a:pt x="7240" y="4944"/>
                </a:cubicBezTo>
                <a:cubicBezTo>
                  <a:pt x="7290" y="4977"/>
                  <a:pt x="7347" y="4996"/>
                  <a:pt x="7405" y="4996"/>
                </a:cubicBezTo>
                <a:cubicBezTo>
                  <a:pt x="7417" y="4996"/>
                  <a:pt x="7428" y="4996"/>
                  <a:pt x="7440" y="4994"/>
                </a:cubicBezTo>
                <a:cubicBezTo>
                  <a:pt x="7570" y="4994"/>
                  <a:pt x="7681" y="4923"/>
                  <a:pt x="7751" y="4834"/>
                </a:cubicBezTo>
                <a:cubicBezTo>
                  <a:pt x="7801" y="4774"/>
                  <a:pt x="7871" y="4743"/>
                  <a:pt x="7951" y="4743"/>
                </a:cubicBezTo>
                <a:lnTo>
                  <a:pt x="7982" y="4743"/>
                </a:lnTo>
                <a:cubicBezTo>
                  <a:pt x="8122" y="4743"/>
                  <a:pt x="8252" y="4633"/>
                  <a:pt x="8252" y="4502"/>
                </a:cubicBezTo>
                <a:lnTo>
                  <a:pt x="8252" y="4493"/>
                </a:lnTo>
                <a:cubicBezTo>
                  <a:pt x="8432" y="4462"/>
                  <a:pt x="8573" y="4322"/>
                  <a:pt x="8563" y="4152"/>
                </a:cubicBezTo>
                <a:cubicBezTo>
                  <a:pt x="8563" y="4012"/>
                  <a:pt x="8432" y="3891"/>
                  <a:pt x="8272" y="3861"/>
                </a:cubicBezTo>
                <a:cubicBezTo>
                  <a:pt x="8202" y="3851"/>
                  <a:pt x="8142" y="3811"/>
                  <a:pt x="8111" y="3751"/>
                </a:cubicBezTo>
                <a:cubicBezTo>
                  <a:pt x="8062" y="3671"/>
                  <a:pt x="7971" y="3610"/>
                  <a:pt x="7861" y="3610"/>
                </a:cubicBezTo>
                <a:cubicBezTo>
                  <a:pt x="7791" y="3610"/>
                  <a:pt x="7730" y="3570"/>
                  <a:pt x="7701" y="3520"/>
                </a:cubicBezTo>
                <a:cubicBezTo>
                  <a:pt x="7630" y="3410"/>
                  <a:pt x="7510" y="3339"/>
                  <a:pt x="7370" y="3330"/>
                </a:cubicBezTo>
                <a:cubicBezTo>
                  <a:pt x="7309" y="3330"/>
                  <a:pt x="7260" y="3339"/>
                  <a:pt x="7209" y="3359"/>
                </a:cubicBezTo>
                <a:cubicBezTo>
                  <a:pt x="7189" y="3370"/>
                  <a:pt x="7169" y="3379"/>
                  <a:pt x="7139" y="3379"/>
                </a:cubicBezTo>
                <a:cubicBezTo>
                  <a:pt x="7129" y="3149"/>
                  <a:pt x="7119" y="2909"/>
                  <a:pt x="7099" y="2668"/>
                </a:cubicBezTo>
                <a:cubicBezTo>
                  <a:pt x="7119" y="2648"/>
                  <a:pt x="7139" y="2628"/>
                  <a:pt x="7159" y="2597"/>
                </a:cubicBezTo>
                <a:lnTo>
                  <a:pt x="7249" y="2628"/>
                </a:lnTo>
                <a:cubicBezTo>
                  <a:pt x="7282" y="2634"/>
                  <a:pt x="7315" y="2636"/>
                  <a:pt x="7346" y="2636"/>
                </a:cubicBezTo>
                <a:cubicBezTo>
                  <a:pt x="7476" y="2636"/>
                  <a:pt x="7588" y="2588"/>
                  <a:pt x="7661" y="2508"/>
                </a:cubicBezTo>
                <a:cubicBezTo>
                  <a:pt x="7702" y="2466"/>
                  <a:pt x="7758" y="2444"/>
                  <a:pt x="7822" y="2444"/>
                </a:cubicBezTo>
                <a:cubicBezTo>
                  <a:pt x="7850" y="2444"/>
                  <a:pt x="7880" y="2448"/>
                  <a:pt x="7911" y="2457"/>
                </a:cubicBezTo>
                <a:cubicBezTo>
                  <a:pt x="7921" y="2457"/>
                  <a:pt x="7931" y="2457"/>
                  <a:pt x="7931" y="2468"/>
                </a:cubicBezTo>
                <a:cubicBezTo>
                  <a:pt x="7957" y="2473"/>
                  <a:pt x="7983" y="2476"/>
                  <a:pt x="8008" y="2476"/>
                </a:cubicBezTo>
                <a:cubicBezTo>
                  <a:pt x="8163" y="2476"/>
                  <a:pt x="8281" y="2373"/>
                  <a:pt x="8272" y="2227"/>
                </a:cubicBezTo>
                <a:cubicBezTo>
                  <a:pt x="8262" y="2046"/>
                  <a:pt x="8091" y="1866"/>
                  <a:pt x="7911" y="1806"/>
                </a:cubicBezTo>
                <a:lnTo>
                  <a:pt x="7901" y="1806"/>
                </a:lnTo>
                <a:cubicBezTo>
                  <a:pt x="7811" y="1786"/>
                  <a:pt x="7730" y="1715"/>
                  <a:pt x="7681" y="1635"/>
                </a:cubicBezTo>
                <a:cubicBezTo>
                  <a:pt x="7621" y="1545"/>
                  <a:pt x="7520" y="1465"/>
                  <a:pt x="7410" y="1434"/>
                </a:cubicBezTo>
                <a:cubicBezTo>
                  <a:pt x="7390" y="1425"/>
                  <a:pt x="7360" y="1414"/>
                  <a:pt x="7340" y="1414"/>
                </a:cubicBezTo>
                <a:cubicBezTo>
                  <a:pt x="7249" y="1414"/>
                  <a:pt x="7139" y="1354"/>
                  <a:pt x="7079" y="1254"/>
                </a:cubicBezTo>
                <a:cubicBezTo>
                  <a:pt x="6999" y="1134"/>
                  <a:pt x="6879" y="1033"/>
                  <a:pt x="6748" y="993"/>
                </a:cubicBezTo>
                <a:cubicBezTo>
                  <a:pt x="6718" y="987"/>
                  <a:pt x="6690" y="983"/>
                  <a:pt x="6662" y="983"/>
                </a:cubicBezTo>
                <a:cubicBezTo>
                  <a:pt x="6606" y="983"/>
                  <a:pt x="6555" y="997"/>
                  <a:pt x="6507" y="1024"/>
                </a:cubicBezTo>
                <a:cubicBezTo>
                  <a:pt x="6489" y="1036"/>
                  <a:pt x="6468" y="1041"/>
                  <a:pt x="6445" y="1041"/>
                </a:cubicBezTo>
                <a:cubicBezTo>
                  <a:pt x="6391" y="1041"/>
                  <a:pt x="6329" y="1010"/>
                  <a:pt x="6287" y="953"/>
                </a:cubicBezTo>
                <a:cubicBezTo>
                  <a:pt x="6186" y="823"/>
                  <a:pt x="6057" y="723"/>
                  <a:pt x="5906" y="683"/>
                </a:cubicBezTo>
                <a:cubicBezTo>
                  <a:pt x="5886" y="683"/>
                  <a:pt x="5866" y="672"/>
                  <a:pt x="5836" y="672"/>
                </a:cubicBezTo>
                <a:cubicBezTo>
                  <a:pt x="5736" y="663"/>
                  <a:pt x="5645" y="603"/>
                  <a:pt x="5585" y="502"/>
                </a:cubicBezTo>
                <a:cubicBezTo>
                  <a:pt x="5465" y="302"/>
                  <a:pt x="5284" y="151"/>
                  <a:pt x="5084" y="111"/>
                </a:cubicBezTo>
                <a:cubicBezTo>
                  <a:pt x="5054" y="105"/>
                  <a:pt x="5025" y="102"/>
                  <a:pt x="4996" y="102"/>
                </a:cubicBezTo>
                <a:cubicBezTo>
                  <a:pt x="4876" y="102"/>
                  <a:pt x="4761" y="149"/>
                  <a:pt x="4673" y="222"/>
                </a:cubicBezTo>
                <a:cubicBezTo>
                  <a:pt x="4641" y="245"/>
                  <a:pt x="4603" y="257"/>
                  <a:pt x="4565" y="257"/>
                </a:cubicBezTo>
                <a:cubicBezTo>
                  <a:pt x="4507" y="257"/>
                  <a:pt x="4449" y="230"/>
                  <a:pt x="4412" y="182"/>
                </a:cubicBezTo>
                <a:cubicBezTo>
                  <a:pt x="4328" y="69"/>
                  <a:pt x="4199" y="0"/>
                  <a:pt x="40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3" name="Google Shape;369;p17">
            <a:extLst>
              <a:ext uri="{FF2B5EF4-FFF2-40B4-BE49-F238E27FC236}">
                <a16:creationId xmlns:a16="http://schemas.microsoft.com/office/drawing/2014/main" id="{FC20CBA6-6278-44BD-7F7B-3D7278A5EC20}"/>
              </a:ext>
            </a:extLst>
          </p:cNvPr>
          <p:cNvSpPr>
            <a:spLocks/>
          </p:cNvSpPr>
          <p:nvPr/>
        </p:nvSpPr>
        <p:spPr bwMode="auto">
          <a:xfrm>
            <a:off x="11237913" y="4487863"/>
            <a:ext cx="738187" cy="711200"/>
          </a:xfrm>
          <a:custGeom>
            <a:avLst/>
            <a:gdLst>
              <a:gd name="T0" fmla="*/ 6478 w 8573"/>
              <a:gd name="T1" fmla="*/ 3610 h 8253"/>
              <a:gd name="T2" fmla="*/ 6447 w 8573"/>
              <a:gd name="T3" fmla="*/ 3179 h 8253"/>
              <a:gd name="T4" fmla="*/ 6718 w 8573"/>
              <a:gd name="T5" fmla="*/ 2849 h 8253"/>
              <a:gd name="T6" fmla="*/ 2597 w 8573"/>
              <a:gd name="T7" fmla="*/ 3339 h 8253"/>
              <a:gd name="T8" fmla="*/ 2417 w 8573"/>
              <a:gd name="T9" fmla="*/ 3711 h 8253"/>
              <a:gd name="T10" fmla="*/ 2296 w 8573"/>
              <a:gd name="T11" fmla="*/ 3109 h 8253"/>
              <a:gd name="T12" fmla="*/ 6026 w 8573"/>
              <a:gd name="T13" fmla="*/ 3290 h 8253"/>
              <a:gd name="T14" fmla="*/ 6026 w 8573"/>
              <a:gd name="T15" fmla="*/ 3931 h 8253"/>
              <a:gd name="T16" fmla="*/ 5605 w 8573"/>
              <a:gd name="T17" fmla="*/ 4693 h 8253"/>
              <a:gd name="T18" fmla="*/ 5384 w 8573"/>
              <a:gd name="T19" fmla="*/ 4272 h 8253"/>
              <a:gd name="T20" fmla="*/ 5815 w 8573"/>
              <a:gd name="T21" fmla="*/ 3248 h 8253"/>
              <a:gd name="T22" fmla="*/ 3510 w 8573"/>
              <a:gd name="T23" fmla="*/ 3229 h 8253"/>
              <a:gd name="T24" fmla="*/ 3928 w 8573"/>
              <a:gd name="T25" fmla="*/ 3393 h 8253"/>
              <a:gd name="T26" fmla="*/ 4502 w 8573"/>
              <a:gd name="T27" fmla="*/ 3420 h 8253"/>
              <a:gd name="T28" fmla="*/ 4573 w 8573"/>
              <a:gd name="T29" fmla="*/ 5235 h 8253"/>
              <a:gd name="T30" fmla="*/ 2989 w 8573"/>
              <a:gd name="T31" fmla="*/ 4823 h 8253"/>
              <a:gd name="T32" fmla="*/ 3339 w 8573"/>
              <a:gd name="T33" fmla="*/ 4282 h 8253"/>
              <a:gd name="T34" fmla="*/ 2989 w 8573"/>
              <a:gd name="T35" fmla="*/ 3350 h 8253"/>
              <a:gd name="T36" fmla="*/ 4068 w 8573"/>
              <a:gd name="T37" fmla="*/ 0 h 8253"/>
              <a:gd name="T38" fmla="*/ 3219 w 8573"/>
              <a:gd name="T39" fmla="*/ 502 h 8253"/>
              <a:gd name="T40" fmla="*/ 2668 w 8573"/>
              <a:gd name="T41" fmla="*/ 984 h 8253"/>
              <a:gd name="T42" fmla="*/ 1735 w 8573"/>
              <a:gd name="T43" fmla="*/ 1706 h 8253"/>
              <a:gd name="T44" fmla="*/ 1096 w 8573"/>
              <a:gd name="T45" fmla="*/ 1975 h 8253"/>
              <a:gd name="T46" fmla="*/ 371 w 8573"/>
              <a:gd name="T47" fmla="*/ 2417 h 8253"/>
              <a:gd name="T48" fmla="*/ 782 w 8573"/>
              <a:gd name="T49" fmla="*/ 2817 h 8253"/>
              <a:gd name="T50" fmla="*/ 1408 w 8573"/>
              <a:gd name="T51" fmla="*/ 3091 h 8253"/>
              <a:gd name="T52" fmla="*/ 1886 w 8573"/>
              <a:gd name="T53" fmla="*/ 3610 h 8253"/>
              <a:gd name="T54" fmla="*/ 1554 w 8573"/>
              <a:gd name="T55" fmla="*/ 3631 h 8253"/>
              <a:gd name="T56" fmla="*/ 953 w 8573"/>
              <a:gd name="T57" fmla="*/ 3740 h 8253"/>
              <a:gd name="T58" fmla="*/ 692 w 8573"/>
              <a:gd name="T59" fmla="*/ 3821 h 8253"/>
              <a:gd name="T60" fmla="*/ 10 w 8573"/>
              <a:gd name="T61" fmla="*/ 4342 h 8253"/>
              <a:gd name="T62" fmla="*/ 853 w 8573"/>
              <a:gd name="T63" fmla="*/ 4863 h 8253"/>
              <a:gd name="T64" fmla="*/ 1434 w 8573"/>
              <a:gd name="T65" fmla="*/ 5154 h 8253"/>
              <a:gd name="T66" fmla="*/ 1976 w 8573"/>
              <a:gd name="T67" fmla="*/ 5154 h 8253"/>
              <a:gd name="T68" fmla="*/ 2497 w 8573"/>
              <a:gd name="T69" fmla="*/ 4923 h 8253"/>
              <a:gd name="T70" fmla="*/ 3329 w 8573"/>
              <a:gd name="T71" fmla="*/ 5656 h 8253"/>
              <a:gd name="T72" fmla="*/ 4602 w 8573"/>
              <a:gd name="T73" fmla="*/ 5926 h 8253"/>
              <a:gd name="T74" fmla="*/ 5264 w 8573"/>
              <a:gd name="T75" fmla="*/ 8232 h 8253"/>
              <a:gd name="T76" fmla="*/ 6247 w 8573"/>
              <a:gd name="T77" fmla="*/ 4794 h 8253"/>
              <a:gd name="T78" fmla="*/ 6586 w 8573"/>
              <a:gd name="T79" fmla="*/ 4849 h 8253"/>
              <a:gd name="T80" fmla="*/ 7049 w 8573"/>
              <a:gd name="T81" fmla="*/ 4934 h 8253"/>
              <a:gd name="T82" fmla="*/ 7405 w 8573"/>
              <a:gd name="T83" fmla="*/ 4996 h 8253"/>
              <a:gd name="T84" fmla="*/ 7951 w 8573"/>
              <a:gd name="T85" fmla="*/ 4743 h 8253"/>
              <a:gd name="T86" fmla="*/ 8252 w 8573"/>
              <a:gd name="T87" fmla="*/ 4493 h 8253"/>
              <a:gd name="T88" fmla="*/ 8111 w 8573"/>
              <a:gd name="T89" fmla="*/ 3751 h 8253"/>
              <a:gd name="T90" fmla="*/ 7370 w 8573"/>
              <a:gd name="T91" fmla="*/ 3330 h 8253"/>
              <a:gd name="T92" fmla="*/ 7099 w 8573"/>
              <a:gd name="T93" fmla="*/ 2668 h 8253"/>
              <a:gd name="T94" fmla="*/ 7346 w 8573"/>
              <a:gd name="T95" fmla="*/ 2636 h 8253"/>
              <a:gd name="T96" fmla="*/ 7911 w 8573"/>
              <a:gd name="T97" fmla="*/ 2457 h 8253"/>
              <a:gd name="T98" fmla="*/ 8272 w 8573"/>
              <a:gd name="T99" fmla="*/ 2227 h 8253"/>
              <a:gd name="T100" fmla="*/ 7681 w 8573"/>
              <a:gd name="T101" fmla="*/ 1635 h 8253"/>
              <a:gd name="T102" fmla="*/ 7079 w 8573"/>
              <a:gd name="T103" fmla="*/ 1254 h 8253"/>
              <a:gd name="T104" fmla="*/ 6507 w 8573"/>
              <a:gd name="T105" fmla="*/ 1024 h 8253"/>
              <a:gd name="T106" fmla="*/ 5906 w 8573"/>
              <a:gd name="T107" fmla="*/ 683 h 8253"/>
              <a:gd name="T108" fmla="*/ 5084 w 8573"/>
              <a:gd name="T109" fmla="*/ 111 h 8253"/>
              <a:gd name="T110" fmla="*/ 4565 w 8573"/>
              <a:gd name="T111" fmla="*/ 257 h 8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573" h="8253" extrusionOk="0">
                <a:moveTo>
                  <a:pt x="6718" y="2849"/>
                </a:moveTo>
                <a:cubicBezTo>
                  <a:pt x="6728" y="2998"/>
                  <a:pt x="6738" y="3159"/>
                  <a:pt x="6748" y="3310"/>
                </a:cubicBezTo>
                <a:cubicBezTo>
                  <a:pt x="6587" y="3319"/>
                  <a:pt x="6467" y="3450"/>
                  <a:pt x="6478" y="3610"/>
                </a:cubicBezTo>
                <a:lnTo>
                  <a:pt x="6478" y="3620"/>
                </a:lnTo>
                <a:cubicBezTo>
                  <a:pt x="6467" y="3620"/>
                  <a:pt x="6467" y="3620"/>
                  <a:pt x="6467" y="3610"/>
                </a:cubicBezTo>
                <a:cubicBezTo>
                  <a:pt x="6458" y="3470"/>
                  <a:pt x="6458" y="3319"/>
                  <a:pt x="6447" y="3179"/>
                </a:cubicBezTo>
                <a:cubicBezTo>
                  <a:pt x="6538" y="3099"/>
                  <a:pt x="6598" y="2989"/>
                  <a:pt x="6608" y="2869"/>
                </a:cubicBezTo>
                <a:lnTo>
                  <a:pt x="6608" y="2858"/>
                </a:lnTo>
                <a:cubicBezTo>
                  <a:pt x="6638" y="2858"/>
                  <a:pt x="6678" y="2858"/>
                  <a:pt x="6718" y="2849"/>
                </a:cubicBezTo>
                <a:close/>
                <a:moveTo>
                  <a:pt x="2296" y="3109"/>
                </a:moveTo>
                <a:cubicBezTo>
                  <a:pt x="2327" y="3129"/>
                  <a:pt x="2357" y="3149"/>
                  <a:pt x="2377" y="3169"/>
                </a:cubicBezTo>
                <a:cubicBezTo>
                  <a:pt x="2437" y="3239"/>
                  <a:pt x="2507" y="3299"/>
                  <a:pt x="2597" y="3339"/>
                </a:cubicBezTo>
                <a:lnTo>
                  <a:pt x="2597" y="3700"/>
                </a:lnTo>
                <a:lnTo>
                  <a:pt x="2527" y="3700"/>
                </a:lnTo>
                <a:cubicBezTo>
                  <a:pt x="2487" y="3700"/>
                  <a:pt x="2457" y="3700"/>
                  <a:pt x="2417" y="3711"/>
                </a:cubicBezTo>
                <a:cubicBezTo>
                  <a:pt x="2397" y="3721"/>
                  <a:pt x="2374" y="3726"/>
                  <a:pt x="2350" y="3726"/>
                </a:cubicBezTo>
                <a:cubicBezTo>
                  <a:pt x="2327" y="3726"/>
                  <a:pt x="2302" y="3721"/>
                  <a:pt x="2276" y="3711"/>
                </a:cubicBezTo>
                <a:cubicBezTo>
                  <a:pt x="2287" y="3510"/>
                  <a:pt x="2287" y="3310"/>
                  <a:pt x="2296" y="3109"/>
                </a:cubicBezTo>
                <a:close/>
                <a:moveTo>
                  <a:pt x="5815" y="3248"/>
                </a:moveTo>
                <a:cubicBezTo>
                  <a:pt x="5851" y="3248"/>
                  <a:pt x="5888" y="3255"/>
                  <a:pt x="5926" y="3270"/>
                </a:cubicBezTo>
                <a:cubicBezTo>
                  <a:pt x="5956" y="3279"/>
                  <a:pt x="5996" y="3279"/>
                  <a:pt x="6026" y="3290"/>
                </a:cubicBezTo>
                <a:lnTo>
                  <a:pt x="6057" y="3290"/>
                </a:lnTo>
                <a:cubicBezTo>
                  <a:pt x="6066" y="3500"/>
                  <a:pt x="6066" y="3700"/>
                  <a:pt x="6066" y="3901"/>
                </a:cubicBezTo>
                <a:cubicBezTo>
                  <a:pt x="6057" y="3921"/>
                  <a:pt x="6046" y="3931"/>
                  <a:pt x="6026" y="3931"/>
                </a:cubicBezTo>
                <a:cubicBezTo>
                  <a:pt x="5876" y="3971"/>
                  <a:pt x="5765" y="4112"/>
                  <a:pt x="5765" y="4272"/>
                </a:cubicBezTo>
                <a:cubicBezTo>
                  <a:pt x="5776" y="4393"/>
                  <a:pt x="5836" y="4502"/>
                  <a:pt x="5936" y="4563"/>
                </a:cubicBezTo>
                <a:cubicBezTo>
                  <a:pt x="5846" y="4643"/>
                  <a:pt x="5736" y="4693"/>
                  <a:pt x="5605" y="4693"/>
                </a:cubicBezTo>
                <a:cubicBezTo>
                  <a:pt x="5600" y="4694"/>
                  <a:pt x="5595" y="4694"/>
                  <a:pt x="5590" y="4694"/>
                </a:cubicBezTo>
                <a:cubicBezTo>
                  <a:pt x="5486" y="4694"/>
                  <a:pt x="5395" y="4598"/>
                  <a:pt x="5395" y="4493"/>
                </a:cubicBezTo>
                <a:cubicBezTo>
                  <a:pt x="5395" y="4413"/>
                  <a:pt x="5384" y="4342"/>
                  <a:pt x="5384" y="4272"/>
                </a:cubicBezTo>
                <a:lnTo>
                  <a:pt x="5355" y="3550"/>
                </a:lnTo>
                <a:cubicBezTo>
                  <a:pt x="5445" y="3510"/>
                  <a:pt x="5515" y="3440"/>
                  <a:pt x="5585" y="3370"/>
                </a:cubicBezTo>
                <a:cubicBezTo>
                  <a:pt x="5642" y="3291"/>
                  <a:pt x="5725" y="3248"/>
                  <a:pt x="5815" y="3248"/>
                </a:cubicBezTo>
                <a:close/>
                <a:moveTo>
                  <a:pt x="3356" y="3188"/>
                </a:moveTo>
                <a:cubicBezTo>
                  <a:pt x="3399" y="3188"/>
                  <a:pt x="3442" y="3198"/>
                  <a:pt x="3479" y="3219"/>
                </a:cubicBezTo>
                <a:cubicBezTo>
                  <a:pt x="3490" y="3229"/>
                  <a:pt x="3499" y="3229"/>
                  <a:pt x="3510" y="3229"/>
                </a:cubicBezTo>
                <a:lnTo>
                  <a:pt x="3510" y="3239"/>
                </a:lnTo>
                <a:cubicBezTo>
                  <a:pt x="3600" y="3319"/>
                  <a:pt x="3720" y="3370"/>
                  <a:pt x="3851" y="3390"/>
                </a:cubicBezTo>
                <a:cubicBezTo>
                  <a:pt x="3877" y="3392"/>
                  <a:pt x="3902" y="3393"/>
                  <a:pt x="3928" y="3393"/>
                </a:cubicBezTo>
                <a:cubicBezTo>
                  <a:pt x="4011" y="3393"/>
                  <a:pt x="4092" y="3381"/>
                  <a:pt x="4161" y="3350"/>
                </a:cubicBezTo>
                <a:cubicBezTo>
                  <a:pt x="4200" y="3337"/>
                  <a:pt x="4240" y="3330"/>
                  <a:pt x="4280" y="3330"/>
                </a:cubicBezTo>
                <a:cubicBezTo>
                  <a:pt x="4362" y="3330"/>
                  <a:pt x="4441" y="3359"/>
                  <a:pt x="4502" y="3420"/>
                </a:cubicBezTo>
                <a:cubicBezTo>
                  <a:pt x="4573" y="3480"/>
                  <a:pt x="4642" y="3530"/>
                  <a:pt x="4723" y="3560"/>
                </a:cubicBezTo>
                <a:cubicBezTo>
                  <a:pt x="4703" y="4061"/>
                  <a:pt x="4683" y="4563"/>
                  <a:pt x="4653" y="5064"/>
                </a:cubicBezTo>
                <a:cubicBezTo>
                  <a:pt x="4653" y="5134"/>
                  <a:pt x="4613" y="5195"/>
                  <a:pt x="4573" y="5235"/>
                </a:cubicBezTo>
                <a:cubicBezTo>
                  <a:pt x="4522" y="5275"/>
                  <a:pt x="4462" y="5304"/>
                  <a:pt x="4402" y="5304"/>
                </a:cubicBezTo>
                <a:cubicBezTo>
                  <a:pt x="4372" y="5304"/>
                  <a:pt x="3390" y="5275"/>
                  <a:pt x="3359" y="5275"/>
                </a:cubicBezTo>
                <a:cubicBezTo>
                  <a:pt x="3159" y="5224"/>
                  <a:pt x="2998" y="5034"/>
                  <a:pt x="2989" y="4823"/>
                </a:cubicBezTo>
                <a:lnTo>
                  <a:pt x="2989" y="4643"/>
                </a:lnTo>
                <a:cubicBezTo>
                  <a:pt x="2998" y="4633"/>
                  <a:pt x="3018" y="4623"/>
                  <a:pt x="3029" y="4623"/>
                </a:cubicBezTo>
                <a:cubicBezTo>
                  <a:pt x="3209" y="4583"/>
                  <a:pt x="3339" y="4442"/>
                  <a:pt x="3339" y="4282"/>
                </a:cubicBezTo>
                <a:cubicBezTo>
                  <a:pt x="3329" y="4121"/>
                  <a:pt x="3189" y="3991"/>
                  <a:pt x="2998" y="3961"/>
                </a:cubicBezTo>
                <a:cubicBezTo>
                  <a:pt x="2998" y="3961"/>
                  <a:pt x="2989" y="3961"/>
                  <a:pt x="2989" y="3951"/>
                </a:cubicBezTo>
                <a:lnTo>
                  <a:pt x="2989" y="3350"/>
                </a:lnTo>
                <a:cubicBezTo>
                  <a:pt x="3058" y="3330"/>
                  <a:pt x="3129" y="3290"/>
                  <a:pt x="3179" y="3250"/>
                </a:cubicBezTo>
                <a:cubicBezTo>
                  <a:pt x="3232" y="3208"/>
                  <a:pt x="3294" y="3188"/>
                  <a:pt x="3356" y="3188"/>
                </a:cubicBezTo>
                <a:close/>
                <a:moveTo>
                  <a:pt x="4068" y="0"/>
                </a:moveTo>
                <a:cubicBezTo>
                  <a:pt x="4059" y="0"/>
                  <a:pt x="4050" y="0"/>
                  <a:pt x="4041" y="1"/>
                </a:cubicBezTo>
                <a:cubicBezTo>
                  <a:pt x="3780" y="21"/>
                  <a:pt x="3660" y="151"/>
                  <a:pt x="3560" y="291"/>
                </a:cubicBezTo>
                <a:cubicBezTo>
                  <a:pt x="3479" y="422"/>
                  <a:pt x="3349" y="502"/>
                  <a:pt x="3219" y="502"/>
                </a:cubicBezTo>
                <a:lnTo>
                  <a:pt x="3209" y="502"/>
                </a:lnTo>
                <a:cubicBezTo>
                  <a:pt x="2989" y="502"/>
                  <a:pt x="2737" y="733"/>
                  <a:pt x="2668" y="973"/>
                </a:cubicBezTo>
                <a:lnTo>
                  <a:pt x="2668" y="984"/>
                </a:lnTo>
                <a:cubicBezTo>
                  <a:pt x="2637" y="1073"/>
                  <a:pt x="2557" y="1164"/>
                  <a:pt x="2467" y="1194"/>
                </a:cubicBezTo>
                <a:cubicBezTo>
                  <a:pt x="2296" y="1264"/>
                  <a:pt x="2136" y="1394"/>
                  <a:pt x="2016" y="1555"/>
                </a:cubicBezTo>
                <a:cubicBezTo>
                  <a:pt x="1946" y="1645"/>
                  <a:pt x="1835" y="1706"/>
                  <a:pt x="1735" y="1706"/>
                </a:cubicBezTo>
                <a:lnTo>
                  <a:pt x="1715" y="1706"/>
                </a:lnTo>
                <a:cubicBezTo>
                  <a:pt x="1585" y="1715"/>
                  <a:pt x="1485" y="1775"/>
                  <a:pt x="1404" y="1846"/>
                </a:cubicBezTo>
                <a:cubicBezTo>
                  <a:pt x="1315" y="1927"/>
                  <a:pt x="1200" y="1975"/>
                  <a:pt x="1096" y="1975"/>
                </a:cubicBezTo>
                <a:cubicBezTo>
                  <a:pt x="1071" y="1975"/>
                  <a:pt x="1047" y="1972"/>
                  <a:pt x="1023" y="1966"/>
                </a:cubicBezTo>
                <a:cubicBezTo>
                  <a:pt x="1003" y="1966"/>
                  <a:pt x="983" y="1956"/>
                  <a:pt x="963" y="1956"/>
                </a:cubicBezTo>
                <a:cubicBezTo>
                  <a:pt x="723" y="1976"/>
                  <a:pt x="452" y="2196"/>
                  <a:pt x="371" y="2417"/>
                </a:cubicBezTo>
                <a:cubicBezTo>
                  <a:pt x="291" y="2648"/>
                  <a:pt x="442" y="2818"/>
                  <a:pt x="692" y="2828"/>
                </a:cubicBezTo>
                <a:cubicBezTo>
                  <a:pt x="712" y="2828"/>
                  <a:pt x="732" y="2828"/>
                  <a:pt x="752" y="2818"/>
                </a:cubicBezTo>
                <a:cubicBezTo>
                  <a:pt x="762" y="2817"/>
                  <a:pt x="772" y="2817"/>
                  <a:pt x="782" y="2817"/>
                </a:cubicBezTo>
                <a:cubicBezTo>
                  <a:pt x="870" y="2817"/>
                  <a:pt x="948" y="2855"/>
                  <a:pt x="993" y="2909"/>
                </a:cubicBezTo>
                <a:cubicBezTo>
                  <a:pt x="1073" y="3019"/>
                  <a:pt x="1204" y="3089"/>
                  <a:pt x="1364" y="3089"/>
                </a:cubicBezTo>
                <a:cubicBezTo>
                  <a:pt x="1379" y="3090"/>
                  <a:pt x="1393" y="3091"/>
                  <a:pt x="1408" y="3091"/>
                </a:cubicBezTo>
                <a:cubicBezTo>
                  <a:pt x="1543" y="3091"/>
                  <a:pt x="1677" y="3050"/>
                  <a:pt x="1785" y="2969"/>
                </a:cubicBezTo>
                <a:cubicBezTo>
                  <a:pt x="1815" y="3019"/>
                  <a:pt x="1855" y="3069"/>
                  <a:pt x="1906" y="3099"/>
                </a:cubicBezTo>
                <a:cubicBezTo>
                  <a:pt x="1895" y="3270"/>
                  <a:pt x="1886" y="3440"/>
                  <a:pt x="1886" y="3610"/>
                </a:cubicBezTo>
                <a:lnTo>
                  <a:pt x="1795" y="3640"/>
                </a:lnTo>
                <a:cubicBezTo>
                  <a:pt x="1758" y="3654"/>
                  <a:pt x="1718" y="3662"/>
                  <a:pt x="1680" y="3662"/>
                </a:cubicBezTo>
                <a:cubicBezTo>
                  <a:pt x="1635" y="3662"/>
                  <a:pt x="1592" y="3652"/>
                  <a:pt x="1554" y="3631"/>
                </a:cubicBezTo>
                <a:cubicBezTo>
                  <a:pt x="1497" y="3606"/>
                  <a:pt x="1433" y="3588"/>
                  <a:pt x="1362" y="3588"/>
                </a:cubicBezTo>
                <a:cubicBezTo>
                  <a:pt x="1346" y="3588"/>
                  <a:pt x="1330" y="3589"/>
                  <a:pt x="1314" y="3590"/>
                </a:cubicBezTo>
                <a:cubicBezTo>
                  <a:pt x="1164" y="3590"/>
                  <a:pt x="1033" y="3651"/>
                  <a:pt x="953" y="3740"/>
                </a:cubicBezTo>
                <a:cubicBezTo>
                  <a:pt x="910" y="3793"/>
                  <a:pt x="835" y="3823"/>
                  <a:pt x="758" y="3823"/>
                </a:cubicBezTo>
                <a:cubicBezTo>
                  <a:pt x="746" y="3823"/>
                  <a:pt x="734" y="3822"/>
                  <a:pt x="723" y="3821"/>
                </a:cubicBezTo>
                <a:lnTo>
                  <a:pt x="692" y="3821"/>
                </a:lnTo>
                <a:cubicBezTo>
                  <a:pt x="512" y="3821"/>
                  <a:pt x="371" y="3921"/>
                  <a:pt x="371" y="4041"/>
                </a:cubicBezTo>
                <a:lnTo>
                  <a:pt x="371" y="4052"/>
                </a:lnTo>
                <a:cubicBezTo>
                  <a:pt x="161" y="4072"/>
                  <a:pt x="1" y="4192"/>
                  <a:pt x="10" y="4342"/>
                </a:cubicBezTo>
                <a:cubicBezTo>
                  <a:pt x="30" y="4462"/>
                  <a:pt x="181" y="4583"/>
                  <a:pt x="371" y="4613"/>
                </a:cubicBezTo>
                <a:cubicBezTo>
                  <a:pt x="452" y="4633"/>
                  <a:pt x="522" y="4673"/>
                  <a:pt x="562" y="4723"/>
                </a:cubicBezTo>
                <a:cubicBezTo>
                  <a:pt x="612" y="4803"/>
                  <a:pt x="723" y="4854"/>
                  <a:pt x="853" y="4863"/>
                </a:cubicBezTo>
                <a:lnTo>
                  <a:pt x="863" y="4863"/>
                </a:lnTo>
                <a:cubicBezTo>
                  <a:pt x="933" y="4874"/>
                  <a:pt x="1013" y="4903"/>
                  <a:pt x="1053" y="4954"/>
                </a:cubicBezTo>
                <a:cubicBezTo>
                  <a:pt x="1124" y="5064"/>
                  <a:pt x="1274" y="5134"/>
                  <a:pt x="1434" y="5154"/>
                </a:cubicBezTo>
                <a:cubicBezTo>
                  <a:pt x="1505" y="5154"/>
                  <a:pt x="1565" y="5144"/>
                  <a:pt x="1625" y="5134"/>
                </a:cubicBezTo>
                <a:cubicBezTo>
                  <a:pt x="1671" y="5118"/>
                  <a:pt x="1719" y="5110"/>
                  <a:pt x="1768" y="5110"/>
                </a:cubicBezTo>
                <a:cubicBezTo>
                  <a:pt x="1836" y="5110"/>
                  <a:pt x="1906" y="5125"/>
                  <a:pt x="1976" y="5154"/>
                </a:cubicBezTo>
                <a:cubicBezTo>
                  <a:pt x="2026" y="5184"/>
                  <a:pt x="2076" y="5195"/>
                  <a:pt x="2136" y="5195"/>
                </a:cubicBezTo>
                <a:cubicBezTo>
                  <a:pt x="2150" y="5196"/>
                  <a:pt x="2164" y="5197"/>
                  <a:pt x="2178" y="5197"/>
                </a:cubicBezTo>
                <a:cubicBezTo>
                  <a:pt x="2367" y="5197"/>
                  <a:pt x="2497" y="5073"/>
                  <a:pt x="2497" y="4923"/>
                </a:cubicBezTo>
                <a:lnTo>
                  <a:pt x="2497" y="4914"/>
                </a:lnTo>
                <a:cubicBezTo>
                  <a:pt x="2527" y="4934"/>
                  <a:pt x="2567" y="4944"/>
                  <a:pt x="2617" y="4944"/>
                </a:cubicBezTo>
                <a:cubicBezTo>
                  <a:pt x="2677" y="5295"/>
                  <a:pt x="2978" y="5585"/>
                  <a:pt x="3329" y="5656"/>
                </a:cubicBezTo>
                <a:cubicBezTo>
                  <a:pt x="3365" y="5664"/>
                  <a:pt x="4155" y="5697"/>
                  <a:pt x="4350" y="5697"/>
                </a:cubicBezTo>
                <a:cubicBezTo>
                  <a:pt x="4373" y="5697"/>
                  <a:pt x="4388" y="5697"/>
                  <a:pt x="4392" y="5696"/>
                </a:cubicBezTo>
                <a:cubicBezTo>
                  <a:pt x="4522" y="5706"/>
                  <a:pt x="4613" y="5806"/>
                  <a:pt x="4602" y="5926"/>
                </a:cubicBezTo>
                <a:cubicBezTo>
                  <a:pt x="4582" y="6699"/>
                  <a:pt x="4553" y="7470"/>
                  <a:pt x="4522" y="8243"/>
                </a:cubicBezTo>
                <a:cubicBezTo>
                  <a:pt x="4633" y="8243"/>
                  <a:pt x="4753" y="8252"/>
                  <a:pt x="4873" y="8252"/>
                </a:cubicBezTo>
                <a:cubicBezTo>
                  <a:pt x="5003" y="8243"/>
                  <a:pt x="5134" y="8243"/>
                  <a:pt x="5264" y="8232"/>
                </a:cubicBezTo>
                <a:cubicBezTo>
                  <a:pt x="5355" y="7250"/>
                  <a:pt x="5404" y="6277"/>
                  <a:pt x="5415" y="5295"/>
                </a:cubicBezTo>
                <a:cubicBezTo>
                  <a:pt x="5415" y="5184"/>
                  <a:pt x="5495" y="5094"/>
                  <a:pt x="5595" y="5094"/>
                </a:cubicBezTo>
                <a:cubicBezTo>
                  <a:pt x="5856" y="5094"/>
                  <a:pt x="6086" y="4974"/>
                  <a:pt x="6247" y="4794"/>
                </a:cubicBezTo>
                <a:cubicBezTo>
                  <a:pt x="6297" y="4843"/>
                  <a:pt x="6357" y="4874"/>
                  <a:pt x="6438" y="4874"/>
                </a:cubicBezTo>
                <a:cubicBezTo>
                  <a:pt x="6467" y="4874"/>
                  <a:pt x="6498" y="4874"/>
                  <a:pt x="6527" y="4863"/>
                </a:cubicBezTo>
                <a:cubicBezTo>
                  <a:pt x="6547" y="4854"/>
                  <a:pt x="6567" y="4849"/>
                  <a:pt x="6586" y="4849"/>
                </a:cubicBezTo>
                <a:cubicBezTo>
                  <a:pt x="6625" y="4849"/>
                  <a:pt x="6661" y="4867"/>
                  <a:pt x="6688" y="4894"/>
                </a:cubicBezTo>
                <a:cubicBezTo>
                  <a:pt x="6748" y="4944"/>
                  <a:pt x="6818" y="4974"/>
                  <a:pt x="6908" y="4974"/>
                </a:cubicBezTo>
                <a:cubicBezTo>
                  <a:pt x="6959" y="4974"/>
                  <a:pt x="6999" y="4964"/>
                  <a:pt x="7049" y="4934"/>
                </a:cubicBezTo>
                <a:cubicBezTo>
                  <a:pt x="7074" y="4921"/>
                  <a:pt x="7103" y="4916"/>
                  <a:pt x="7131" y="4916"/>
                </a:cubicBezTo>
                <a:cubicBezTo>
                  <a:pt x="7171" y="4916"/>
                  <a:pt x="7210" y="4926"/>
                  <a:pt x="7240" y="4944"/>
                </a:cubicBezTo>
                <a:cubicBezTo>
                  <a:pt x="7290" y="4977"/>
                  <a:pt x="7347" y="4996"/>
                  <a:pt x="7405" y="4996"/>
                </a:cubicBezTo>
                <a:cubicBezTo>
                  <a:pt x="7417" y="4996"/>
                  <a:pt x="7428" y="4996"/>
                  <a:pt x="7440" y="4994"/>
                </a:cubicBezTo>
                <a:cubicBezTo>
                  <a:pt x="7570" y="4994"/>
                  <a:pt x="7681" y="4923"/>
                  <a:pt x="7751" y="4834"/>
                </a:cubicBezTo>
                <a:cubicBezTo>
                  <a:pt x="7801" y="4774"/>
                  <a:pt x="7871" y="4743"/>
                  <a:pt x="7951" y="4743"/>
                </a:cubicBezTo>
                <a:lnTo>
                  <a:pt x="7982" y="4743"/>
                </a:lnTo>
                <a:cubicBezTo>
                  <a:pt x="8122" y="4743"/>
                  <a:pt x="8252" y="4633"/>
                  <a:pt x="8252" y="4502"/>
                </a:cubicBezTo>
                <a:lnTo>
                  <a:pt x="8252" y="4493"/>
                </a:lnTo>
                <a:cubicBezTo>
                  <a:pt x="8432" y="4462"/>
                  <a:pt x="8573" y="4322"/>
                  <a:pt x="8563" y="4152"/>
                </a:cubicBezTo>
                <a:cubicBezTo>
                  <a:pt x="8563" y="4012"/>
                  <a:pt x="8432" y="3891"/>
                  <a:pt x="8272" y="3861"/>
                </a:cubicBezTo>
                <a:cubicBezTo>
                  <a:pt x="8202" y="3851"/>
                  <a:pt x="8142" y="3811"/>
                  <a:pt x="8111" y="3751"/>
                </a:cubicBezTo>
                <a:cubicBezTo>
                  <a:pt x="8062" y="3671"/>
                  <a:pt x="7971" y="3610"/>
                  <a:pt x="7861" y="3610"/>
                </a:cubicBezTo>
                <a:cubicBezTo>
                  <a:pt x="7791" y="3610"/>
                  <a:pt x="7730" y="3570"/>
                  <a:pt x="7701" y="3520"/>
                </a:cubicBezTo>
                <a:cubicBezTo>
                  <a:pt x="7630" y="3410"/>
                  <a:pt x="7510" y="3339"/>
                  <a:pt x="7370" y="3330"/>
                </a:cubicBezTo>
                <a:cubicBezTo>
                  <a:pt x="7309" y="3330"/>
                  <a:pt x="7260" y="3339"/>
                  <a:pt x="7209" y="3359"/>
                </a:cubicBezTo>
                <a:cubicBezTo>
                  <a:pt x="7189" y="3370"/>
                  <a:pt x="7169" y="3379"/>
                  <a:pt x="7139" y="3379"/>
                </a:cubicBezTo>
                <a:cubicBezTo>
                  <a:pt x="7129" y="3149"/>
                  <a:pt x="7119" y="2909"/>
                  <a:pt x="7099" y="2668"/>
                </a:cubicBezTo>
                <a:cubicBezTo>
                  <a:pt x="7119" y="2648"/>
                  <a:pt x="7139" y="2628"/>
                  <a:pt x="7159" y="2597"/>
                </a:cubicBezTo>
                <a:lnTo>
                  <a:pt x="7249" y="2628"/>
                </a:lnTo>
                <a:cubicBezTo>
                  <a:pt x="7282" y="2634"/>
                  <a:pt x="7315" y="2636"/>
                  <a:pt x="7346" y="2636"/>
                </a:cubicBezTo>
                <a:cubicBezTo>
                  <a:pt x="7476" y="2636"/>
                  <a:pt x="7588" y="2588"/>
                  <a:pt x="7661" y="2508"/>
                </a:cubicBezTo>
                <a:cubicBezTo>
                  <a:pt x="7702" y="2466"/>
                  <a:pt x="7758" y="2444"/>
                  <a:pt x="7822" y="2444"/>
                </a:cubicBezTo>
                <a:cubicBezTo>
                  <a:pt x="7850" y="2444"/>
                  <a:pt x="7880" y="2448"/>
                  <a:pt x="7911" y="2457"/>
                </a:cubicBezTo>
                <a:cubicBezTo>
                  <a:pt x="7921" y="2457"/>
                  <a:pt x="7931" y="2457"/>
                  <a:pt x="7931" y="2468"/>
                </a:cubicBezTo>
                <a:cubicBezTo>
                  <a:pt x="7957" y="2473"/>
                  <a:pt x="7983" y="2476"/>
                  <a:pt x="8008" y="2476"/>
                </a:cubicBezTo>
                <a:cubicBezTo>
                  <a:pt x="8163" y="2476"/>
                  <a:pt x="8281" y="2373"/>
                  <a:pt x="8272" y="2227"/>
                </a:cubicBezTo>
                <a:cubicBezTo>
                  <a:pt x="8262" y="2046"/>
                  <a:pt x="8091" y="1866"/>
                  <a:pt x="7911" y="1806"/>
                </a:cubicBezTo>
                <a:lnTo>
                  <a:pt x="7901" y="1806"/>
                </a:lnTo>
                <a:cubicBezTo>
                  <a:pt x="7811" y="1786"/>
                  <a:pt x="7730" y="1715"/>
                  <a:pt x="7681" y="1635"/>
                </a:cubicBezTo>
                <a:cubicBezTo>
                  <a:pt x="7621" y="1545"/>
                  <a:pt x="7520" y="1465"/>
                  <a:pt x="7410" y="1434"/>
                </a:cubicBezTo>
                <a:cubicBezTo>
                  <a:pt x="7390" y="1425"/>
                  <a:pt x="7360" y="1414"/>
                  <a:pt x="7340" y="1414"/>
                </a:cubicBezTo>
                <a:cubicBezTo>
                  <a:pt x="7249" y="1414"/>
                  <a:pt x="7139" y="1354"/>
                  <a:pt x="7079" y="1254"/>
                </a:cubicBezTo>
                <a:cubicBezTo>
                  <a:pt x="6999" y="1134"/>
                  <a:pt x="6879" y="1033"/>
                  <a:pt x="6748" y="993"/>
                </a:cubicBezTo>
                <a:cubicBezTo>
                  <a:pt x="6718" y="987"/>
                  <a:pt x="6690" y="983"/>
                  <a:pt x="6662" y="983"/>
                </a:cubicBezTo>
                <a:cubicBezTo>
                  <a:pt x="6606" y="983"/>
                  <a:pt x="6555" y="997"/>
                  <a:pt x="6507" y="1024"/>
                </a:cubicBezTo>
                <a:cubicBezTo>
                  <a:pt x="6489" y="1036"/>
                  <a:pt x="6468" y="1041"/>
                  <a:pt x="6445" y="1041"/>
                </a:cubicBezTo>
                <a:cubicBezTo>
                  <a:pt x="6391" y="1041"/>
                  <a:pt x="6329" y="1010"/>
                  <a:pt x="6287" y="953"/>
                </a:cubicBezTo>
                <a:cubicBezTo>
                  <a:pt x="6186" y="823"/>
                  <a:pt x="6057" y="723"/>
                  <a:pt x="5906" y="683"/>
                </a:cubicBezTo>
                <a:cubicBezTo>
                  <a:pt x="5886" y="683"/>
                  <a:pt x="5866" y="672"/>
                  <a:pt x="5836" y="672"/>
                </a:cubicBezTo>
                <a:cubicBezTo>
                  <a:pt x="5736" y="663"/>
                  <a:pt x="5645" y="603"/>
                  <a:pt x="5585" y="502"/>
                </a:cubicBezTo>
                <a:cubicBezTo>
                  <a:pt x="5465" y="302"/>
                  <a:pt x="5284" y="151"/>
                  <a:pt x="5084" y="111"/>
                </a:cubicBezTo>
                <a:cubicBezTo>
                  <a:pt x="5054" y="105"/>
                  <a:pt x="5025" y="102"/>
                  <a:pt x="4996" y="102"/>
                </a:cubicBezTo>
                <a:cubicBezTo>
                  <a:pt x="4876" y="102"/>
                  <a:pt x="4761" y="149"/>
                  <a:pt x="4673" y="222"/>
                </a:cubicBezTo>
                <a:cubicBezTo>
                  <a:pt x="4641" y="245"/>
                  <a:pt x="4603" y="257"/>
                  <a:pt x="4565" y="257"/>
                </a:cubicBezTo>
                <a:cubicBezTo>
                  <a:pt x="4507" y="257"/>
                  <a:pt x="4449" y="230"/>
                  <a:pt x="4412" y="182"/>
                </a:cubicBezTo>
                <a:cubicBezTo>
                  <a:pt x="4328" y="69"/>
                  <a:pt x="4199" y="0"/>
                  <a:pt x="40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359" name="Google Shape;359;p17"/>
          <p:cNvSpPr txBox="1">
            <a:spLocks noGrp="1"/>
          </p:cNvSpPr>
          <p:nvPr>
            <p:ph type="subTitle" idx="1"/>
          </p:nvPr>
        </p:nvSpPr>
        <p:spPr>
          <a:xfrm>
            <a:off x="960000" y="3520000"/>
            <a:ext cx="3577600" cy="1466000"/>
          </a:xfrm>
          <a:prstGeom prst="rect">
            <a:avLst/>
          </a:prstGeom>
        </p:spPr>
        <p:txBody>
          <a:bodyPr/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0" name="Google Shape;360;p17"/>
          <p:cNvSpPr txBox="1">
            <a:spLocks noGrp="1"/>
          </p:cNvSpPr>
          <p:nvPr>
            <p:ph type="title"/>
          </p:nvPr>
        </p:nvSpPr>
        <p:spPr>
          <a:xfrm>
            <a:off x="960000" y="1872000"/>
            <a:ext cx="3577600" cy="1648000"/>
          </a:xfrm>
          <a:prstGeom prst="rect">
            <a:avLst/>
          </a:prstGeom>
        </p:spPr>
        <p:txBody>
          <a:bodyPr spcFirstLastPara="1" anchor="b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20552955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371;p18">
            <a:extLst>
              <a:ext uri="{FF2B5EF4-FFF2-40B4-BE49-F238E27FC236}">
                <a16:creationId xmlns:a16="http://schemas.microsoft.com/office/drawing/2014/main" id="{240BC0D8-4638-FA15-CCD0-3B950556E234}"/>
              </a:ext>
            </a:extLst>
          </p:cNvPr>
          <p:cNvSpPr>
            <a:spLocks/>
          </p:cNvSpPr>
          <p:nvPr/>
        </p:nvSpPr>
        <p:spPr bwMode="auto">
          <a:xfrm rot="20461658" flipH="1">
            <a:off x="7981950" y="5756275"/>
            <a:ext cx="4030663" cy="1779588"/>
          </a:xfrm>
          <a:custGeom>
            <a:avLst/>
            <a:gdLst>
              <a:gd name="T0" fmla="*/ 46110 w 63466"/>
              <a:gd name="T1" fmla="*/ 0 h 35499"/>
              <a:gd name="T2" fmla="*/ 41679 w 63466"/>
              <a:gd name="T3" fmla="*/ 818 h 35499"/>
              <a:gd name="T4" fmla="*/ 31001 w 63466"/>
              <a:gd name="T5" fmla="*/ 8237 h 35499"/>
              <a:gd name="T6" fmla="*/ 27378 w 63466"/>
              <a:gd name="T7" fmla="*/ 9046 h 35499"/>
              <a:gd name="T8" fmla="*/ 13661 w 63466"/>
              <a:gd name="T9" fmla="*/ 6278 h 35499"/>
              <a:gd name="T10" fmla="*/ 11862 w 63466"/>
              <a:gd name="T11" fmla="*/ 6413 h 35499"/>
              <a:gd name="T12" fmla="*/ 1 w 63466"/>
              <a:gd name="T13" fmla="*/ 12740 h 35499"/>
              <a:gd name="T14" fmla="*/ 6758 w 63466"/>
              <a:gd name="T15" fmla="*/ 35499 h 35499"/>
              <a:gd name="T16" fmla="*/ 63465 w 63466"/>
              <a:gd name="T17" fmla="*/ 18073 h 35499"/>
              <a:gd name="T18" fmla="*/ 61159 w 63466"/>
              <a:gd name="T19" fmla="*/ 5220 h 35499"/>
              <a:gd name="T20" fmla="*/ 46110 w 63466"/>
              <a:gd name="T21" fmla="*/ 0 h 35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3466" h="35499" extrusionOk="0">
                <a:moveTo>
                  <a:pt x="46110" y="0"/>
                </a:moveTo>
                <a:cubicBezTo>
                  <a:pt x="44574" y="0"/>
                  <a:pt x="43069" y="239"/>
                  <a:pt x="41679" y="818"/>
                </a:cubicBezTo>
                <a:cubicBezTo>
                  <a:pt x="36245" y="3084"/>
                  <a:pt x="36856" y="5380"/>
                  <a:pt x="31001" y="8237"/>
                </a:cubicBezTo>
                <a:cubicBezTo>
                  <a:pt x="29814" y="8820"/>
                  <a:pt x="28607" y="9046"/>
                  <a:pt x="27378" y="9046"/>
                </a:cubicBezTo>
                <a:cubicBezTo>
                  <a:pt x="23081" y="9046"/>
                  <a:pt x="18520" y="6278"/>
                  <a:pt x="13661" y="6278"/>
                </a:cubicBezTo>
                <a:cubicBezTo>
                  <a:pt x="13066" y="6278"/>
                  <a:pt x="12466" y="6319"/>
                  <a:pt x="11862" y="6413"/>
                </a:cubicBezTo>
                <a:cubicBezTo>
                  <a:pt x="4924" y="7486"/>
                  <a:pt x="1" y="12740"/>
                  <a:pt x="1" y="12740"/>
                </a:cubicBezTo>
                <a:lnTo>
                  <a:pt x="6758" y="35499"/>
                </a:lnTo>
                <a:lnTo>
                  <a:pt x="63465" y="18073"/>
                </a:lnTo>
                <a:lnTo>
                  <a:pt x="61159" y="5220"/>
                </a:lnTo>
                <a:cubicBezTo>
                  <a:pt x="61159" y="5220"/>
                  <a:pt x="53293" y="0"/>
                  <a:pt x="4611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grpSp>
        <p:nvGrpSpPr>
          <p:cNvPr id="3" name="Google Shape;376;p18">
            <a:extLst>
              <a:ext uri="{FF2B5EF4-FFF2-40B4-BE49-F238E27FC236}">
                <a16:creationId xmlns:a16="http://schemas.microsoft.com/office/drawing/2014/main" id="{49F3B9FE-0F1E-B366-9901-F26C9ED6830B}"/>
              </a:ext>
            </a:extLst>
          </p:cNvPr>
          <p:cNvGrpSpPr>
            <a:grpSpLocks/>
          </p:cNvGrpSpPr>
          <p:nvPr/>
        </p:nvGrpSpPr>
        <p:grpSpPr bwMode="auto">
          <a:xfrm>
            <a:off x="7548563" y="0"/>
            <a:ext cx="4643437" cy="571500"/>
            <a:chOff x="3527406" y="880776"/>
            <a:chExt cx="4316606" cy="531299"/>
          </a:xfrm>
        </p:grpSpPr>
        <p:sp>
          <p:nvSpPr>
            <p:cNvPr id="4" name="Google Shape;377;p18">
              <a:extLst>
                <a:ext uri="{FF2B5EF4-FFF2-40B4-BE49-F238E27FC236}">
                  <a16:creationId xmlns:a16="http://schemas.microsoft.com/office/drawing/2014/main" id="{28213FB9-F53A-343F-E0FE-FDB4529F0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406" y="880776"/>
              <a:ext cx="751580" cy="531299"/>
            </a:xfrm>
            <a:custGeom>
              <a:avLst/>
              <a:gdLst>
                <a:gd name="T0" fmla="*/ 1745 w 3490"/>
                <a:gd name="T1" fmla="*/ 1 h 2467"/>
                <a:gd name="T2" fmla="*/ 1665 w 3490"/>
                <a:gd name="T3" fmla="*/ 21 h 2467"/>
                <a:gd name="T4" fmla="*/ 873 w 3490"/>
                <a:gd name="T5" fmla="*/ 562 h 2467"/>
                <a:gd name="T6" fmla="*/ 71 w 3490"/>
                <a:gd name="T7" fmla="*/ 1113 h 2467"/>
                <a:gd name="T8" fmla="*/ 71 w 3490"/>
                <a:gd name="T9" fmla="*/ 1354 h 2467"/>
                <a:gd name="T10" fmla="*/ 873 w 3490"/>
                <a:gd name="T11" fmla="*/ 1906 h 2467"/>
                <a:gd name="T12" fmla="*/ 1665 w 3490"/>
                <a:gd name="T13" fmla="*/ 2447 h 2467"/>
                <a:gd name="T14" fmla="*/ 1745 w 3490"/>
                <a:gd name="T15" fmla="*/ 2467 h 2467"/>
                <a:gd name="T16" fmla="*/ 1816 w 3490"/>
                <a:gd name="T17" fmla="*/ 2447 h 2467"/>
                <a:gd name="T18" fmla="*/ 2618 w 3490"/>
                <a:gd name="T19" fmla="*/ 1906 h 2467"/>
                <a:gd name="T20" fmla="*/ 3410 w 3490"/>
                <a:gd name="T21" fmla="*/ 1354 h 2467"/>
                <a:gd name="T22" fmla="*/ 3410 w 3490"/>
                <a:gd name="T23" fmla="*/ 1113 h 2467"/>
                <a:gd name="T24" fmla="*/ 2618 w 3490"/>
                <a:gd name="T25" fmla="*/ 562 h 2467"/>
                <a:gd name="T26" fmla="*/ 1816 w 3490"/>
                <a:gd name="T27" fmla="*/ 21 h 2467"/>
                <a:gd name="T28" fmla="*/ 1745 w 349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0" h="2467" extrusionOk="0">
                  <a:moveTo>
                    <a:pt x="1745" y="1"/>
                  </a:moveTo>
                  <a:cubicBezTo>
                    <a:pt x="1716" y="1"/>
                    <a:pt x="1696" y="1"/>
                    <a:pt x="1665" y="21"/>
                  </a:cubicBezTo>
                  <a:lnTo>
                    <a:pt x="873" y="562"/>
                  </a:lnTo>
                  <a:lnTo>
                    <a:pt x="71" y="1113"/>
                  </a:lnTo>
                  <a:cubicBezTo>
                    <a:pt x="1" y="1164"/>
                    <a:pt x="1" y="1304"/>
                    <a:pt x="71" y="1354"/>
                  </a:cubicBezTo>
                  <a:lnTo>
                    <a:pt x="873" y="1906"/>
                  </a:lnTo>
                  <a:lnTo>
                    <a:pt x="1665" y="2447"/>
                  </a:lnTo>
                  <a:cubicBezTo>
                    <a:pt x="1696" y="2467"/>
                    <a:pt x="1716" y="2467"/>
                    <a:pt x="1745" y="2467"/>
                  </a:cubicBezTo>
                  <a:cubicBezTo>
                    <a:pt x="1765" y="2467"/>
                    <a:pt x="1796" y="2467"/>
                    <a:pt x="1816" y="2447"/>
                  </a:cubicBezTo>
                  <a:lnTo>
                    <a:pt x="2618" y="1906"/>
                  </a:lnTo>
                  <a:lnTo>
                    <a:pt x="3410" y="1354"/>
                  </a:lnTo>
                  <a:cubicBezTo>
                    <a:pt x="3490" y="1304"/>
                    <a:pt x="3490" y="1164"/>
                    <a:pt x="3410" y="1113"/>
                  </a:cubicBezTo>
                  <a:lnTo>
                    <a:pt x="2618" y="562"/>
                  </a:lnTo>
                  <a:lnTo>
                    <a:pt x="1816" y="21"/>
                  </a:lnTo>
                  <a:cubicBezTo>
                    <a:pt x="1796" y="1"/>
                    <a:pt x="1765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" name="Google Shape;378;p18">
              <a:extLst>
                <a:ext uri="{FF2B5EF4-FFF2-40B4-BE49-F238E27FC236}">
                  <a16:creationId xmlns:a16="http://schemas.microsoft.com/office/drawing/2014/main" id="{26B00A75-8569-EB95-3054-5D022B48F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129" y="962830"/>
              <a:ext cx="518353" cy="365039"/>
            </a:xfrm>
            <a:custGeom>
              <a:avLst/>
              <a:gdLst>
                <a:gd name="T0" fmla="*/ 1203 w 2407"/>
                <a:gd name="T1" fmla="*/ 1 h 1695"/>
                <a:gd name="T2" fmla="*/ 1154 w 2407"/>
                <a:gd name="T3" fmla="*/ 10 h 1695"/>
                <a:gd name="T4" fmla="*/ 602 w 2407"/>
                <a:gd name="T5" fmla="*/ 391 h 1695"/>
                <a:gd name="T6" fmla="*/ 51 w 2407"/>
                <a:gd name="T7" fmla="*/ 763 h 1695"/>
                <a:gd name="T8" fmla="*/ 51 w 2407"/>
                <a:gd name="T9" fmla="*/ 933 h 1695"/>
                <a:gd name="T10" fmla="*/ 602 w 2407"/>
                <a:gd name="T11" fmla="*/ 1304 h 1695"/>
                <a:gd name="T12" fmla="*/ 1154 w 2407"/>
                <a:gd name="T13" fmla="*/ 1685 h 1695"/>
                <a:gd name="T14" fmla="*/ 1203 w 2407"/>
                <a:gd name="T15" fmla="*/ 1695 h 1695"/>
                <a:gd name="T16" fmla="*/ 1254 w 2407"/>
                <a:gd name="T17" fmla="*/ 1685 h 1695"/>
                <a:gd name="T18" fmla="*/ 1805 w 2407"/>
                <a:gd name="T19" fmla="*/ 1304 h 1695"/>
                <a:gd name="T20" fmla="*/ 2346 w 2407"/>
                <a:gd name="T21" fmla="*/ 933 h 1695"/>
                <a:gd name="T22" fmla="*/ 2346 w 2407"/>
                <a:gd name="T23" fmla="*/ 763 h 1695"/>
                <a:gd name="T24" fmla="*/ 1805 w 2407"/>
                <a:gd name="T25" fmla="*/ 391 h 1695"/>
                <a:gd name="T26" fmla="*/ 1254 w 2407"/>
                <a:gd name="T27" fmla="*/ 10 h 1695"/>
                <a:gd name="T28" fmla="*/ 1203 w 240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7" h="1695" extrusionOk="0">
                  <a:moveTo>
                    <a:pt x="1203" y="1"/>
                  </a:moveTo>
                  <a:cubicBezTo>
                    <a:pt x="1183" y="1"/>
                    <a:pt x="1163" y="1"/>
                    <a:pt x="1154" y="10"/>
                  </a:cubicBezTo>
                  <a:lnTo>
                    <a:pt x="602" y="391"/>
                  </a:lnTo>
                  <a:lnTo>
                    <a:pt x="51" y="763"/>
                  </a:lnTo>
                  <a:cubicBezTo>
                    <a:pt x="0" y="803"/>
                    <a:pt x="0" y="892"/>
                    <a:pt x="51" y="933"/>
                  </a:cubicBezTo>
                  <a:lnTo>
                    <a:pt x="602" y="1304"/>
                  </a:lnTo>
                  <a:lnTo>
                    <a:pt x="1154" y="1685"/>
                  </a:lnTo>
                  <a:cubicBezTo>
                    <a:pt x="1163" y="1695"/>
                    <a:pt x="1183" y="1695"/>
                    <a:pt x="1203" y="1695"/>
                  </a:cubicBezTo>
                  <a:cubicBezTo>
                    <a:pt x="1223" y="1695"/>
                    <a:pt x="1234" y="1695"/>
                    <a:pt x="1254" y="1685"/>
                  </a:cubicBezTo>
                  <a:lnTo>
                    <a:pt x="1805" y="1304"/>
                  </a:lnTo>
                  <a:lnTo>
                    <a:pt x="2346" y="933"/>
                  </a:lnTo>
                  <a:cubicBezTo>
                    <a:pt x="2406" y="892"/>
                    <a:pt x="2406" y="803"/>
                    <a:pt x="2346" y="763"/>
                  </a:cubicBezTo>
                  <a:lnTo>
                    <a:pt x="1805" y="391"/>
                  </a:lnTo>
                  <a:lnTo>
                    <a:pt x="1254" y="10"/>
                  </a:lnTo>
                  <a:cubicBezTo>
                    <a:pt x="1234" y="1"/>
                    <a:pt x="1223" y="1"/>
                    <a:pt x="1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6" name="Google Shape;379;p18">
              <a:extLst>
                <a:ext uri="{FF2B5EF4-FFF2-40B4-BE49-F238E27FC236}">
                  <a16:creationId xmlns:a16="http://schemas.microsoft.com/office/drawing/2014/main" id="{3782A12A-D509-8076-B9C8-00AF9619D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559" y="1044885"/>
              <a:ext cx="259284" cy="184566"/>
            </a:xfrm>
            <a:custGeom>
              <a:avLst/>
              <a:gdLst>
                <a:gd name="T0" fmla="*/ 602 w 1204"/>
                <a:gd name="T1" fmla="*/ 1 h 857"/>
                <a:gd name="T2" fmla="*/ 573 w 1204"/>
                <a:gd name="T3" fmla="*/ 10 h 857"/>
                <a:gd name="T4" fmla="*/ 302 w 1204"/>
                <a:gd name="T5" fmla="*/ 201 h 857"/>
                <a:gd name="T6" fmla="*/ 21 w 1204"/>
                <a:gd name="T7" fmla="*/ 391 h 857"/>
                <a:gd name="T8" fmla="*/ 21 w 1204"/>
                <a:gd name="T9" fmla="*/ 471 h 857"/>
                <a:gd name="T10" fmla="*/ 302 w 1204"/>
                <a:gd name="T11" fmla="*/ 662 h 857"/>
                <a:gd name="T12" fmla="*/ 573 w 1204"/>
                <a:gd name="T13" fmla="*/ 852 h 857"/>
                <a:gd name="T14" fmla="*/ 593 w 1204"/>
                <a:gd name="T15" fmla="*/ 857 h 857"/>
                <a:gd name="T16" fmla="*/ 602 w 1204"/>
                <a:gd name="T17" fmla="*/ 852 h 857"/>
                <a:gd name="T18" fmla="*/ 612 w 1204"/>
                <a:gd name="T19" fmla="*/ 857 h 857"/>
                <a:gd name="T20" fmla="*/ 622 w 1204"/>
                <a:gd name="T21" fmla="*/ 852 h 857"/>
                <a:gd name="T22" fmla="*/ 903 w 1204"/>
                <a:gd name="T23" fmla="*/ 662 h 857"/>
                <a:gd name="T24" fmla="*/ 1174 w 1204"/>
                <a:gd name="T25" fmla="*/ 471 h 857"/>
                <a:gd name="T26" fmla="*/ 1174 w 1204"/>
                <a:gd name="T27" fmla="*/ 391 h 857"/>
                <a:gd name="T28" fmla="*/ 903 w 1204"/>
                <a:gd name="T29" fmla="*/ 201 h 857"/>
                <a:gd name="T30" fmla="*/ 622 w 1204"/>
                <a:gd name="T31" fmla="*/ 10 h 857"/>
                <a:gd name="T32" fmla="*/ 602 w 1204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4" h="857" extrusionOk="0">
                  <a:moveTo>
                    <a:pt x="602" y="1"/>
                  </a:moveTo>
                  <a:cubicBezTo>
                    <a:pt x="593" y="1"/>
                    <a:pt x="582" y="1"/>
                    <a:pt x="573" y="10"/>
                  </a:cubicBezTo>
                  <a:lnTo>
                    <a:pt x="302" y="201"/>
                  </a:lnTo>
                  <a:lnTo>
                    <a:pt x="21" y="391"/>
                  </a:lnTo>
                  <a:cubicBezTo>
                    <a:pt x="1" y="411"/>
                    <a:pt x="1" y="451"/>
                    <a:pt x="21" y="471"/>
                  </a:cubicBezTo>
                  <a:lnTo>
                    <a:pt x="302" y="662"/>
                  </a:lnTo>
                  <a:lnTo>
                    <a:pt x="573" y="852"/>
                  </a:lnTo>
                  <a:cubicBezTo>
                    <a:pt x="579" y="852"/>
                    <a:pt x="586" y="857"/>
                    <a:pt x="593" y="857"/>
                  </a:cubicBezTo>
                  <a:cubicBezTo>
                    <a:pt x="596" y="857"/>
                    <a:pt x="599" y="856"/>
                    <a:pt x="602" y="852"/>
                  </a:cubicBezTo>
                  <a:cubicBezTo>
                    <a:pt x="606" y="856"/>
                    <a:pt x="609" y="857"/>
                    <a:pt x="612" y="857"/>
                  </a:cubicBezTo>
                  <a:cubicBezTo>
                    <a:pt x="618" y="857"/>
                    <a:pt x="622" y="852"/>
                    <a:pt x="622" y="852"/>
                  </a:cubicBezTo>
                  <a:lnTo>
                    <a:pt x="903" y="662"/>
                  </a:lnTo>
                  <a:lnTo>
                    <a:pt x="1174" y="471"/>
                  </a:lnTo>
                  <a:cubicBezTo>
                    <a:pt x="1204" y="451"/>
                    <a:pt x="1204" y="411"/>
                    <a:pt x="1174" y="391"/>
                  </a:cubicBezTo>
                  <a:lnTo>
                    <a:pt x="903" y="201"/>
                  </a:lnTo>
                  <a:lnTo>
                    <a:pt x="622" y="10"/>
                  </a:lnTo>
                  <a:cubicBezTo>
                    <a:pt x="622" y="1"/>
                    <a:pt x="613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" name="Google Shape;380;p18">
              <a:extLst>
                <a:ext uri="{FF2B5EF4-FFF2-40B4-BE49-F238E27FC236}">
                  <a16:creationId xmlns:a16="http://schemas.microsoft.com/office/drawing/2014/main" id="{C1A60ED3-B47F-44F6-6126-06D8D5156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023" y="880776"/>
              <a:ext cx="751580" cy="531299"/>
            </a:xfrm>
            <a:custGeom>
              <a:avLst/>
              <a:gdLst>
                <a:gd name="T0" fmla="*/ 1745 w 3490"/>
                <a:gd name="T1" fmla="*/ 1 h 2467"/>
                <a:gd name="T2" fmla="*/ 1675 w 3490"/>
                <a:gd name="T3" fmla="*/ 21 h 2467"/>
                <a:gd name="T4" fmla="*/ 873 w 3490"/>
                <a:gd name="T5" fmla="*/ 562 h 2467"/>
                <a:gd name="T6" fmla="*/ 81 w 3490"/>
                <a:gd name="T7" fmla="*/ 1113 h 2467"/>
                <a:gd name="T8" fmla="*/ 81 w 3490"/>
                <a:gd name="T9" fmla="*/ 1354 h 2467"/>
                <a:gd name="T10" fmla="*/ 873 w 3490"/>
                <a:gd name="T11" fmla="*/ 1906 h 2467"/>
                <a:gd name="T12" fmla="*/ 1675 w 3490"/>
                <a:gd name="T13" fmla="*/ 2447 h 2467"/>
                <a:gd name="T14" fmla="*/ 1745 w 3490"/>
                <a:gd name="T15" fmla="*/ 2467 h 2467"/>
                <a:gd name="T16" fmla="*/ 1816 w 3490"/>
                <a:gd name="T17" fmla="*/ 2447 h 2467"/>
                <a:gd name="T18" fmla="*/ 2618 w 3490"/>
                <a:gd name="T19" fmla="*/ 1906 h 2467"/>
                <a:gd name="T20" fmla="*/ 3409 w 3490"/>
                <a:gd name="T21" fmla="*/ 1354 h 2467"/>
                <a:gd name="T22" fmla="*/ 3409 w 3490"/>
                <a:gd name="T23" fmla="*/ 1113 h 2467"/>
                <a:gd name="T24" fmla="*/ 2618 w 3490"/>
                <a:gd name="T25" fmla="*/ 562 h 2467"/>
                <a:gd name="T26" fmla="*/ 1816 w 3490"/>
                <a:gd name="T27" fmla="*/ 21 h 2467"/>
                <a:gd name="T28" fmla="*/ 1745 w 349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0" h="2467" extrusionOk="0">
                  <a:moveTo>
                    <a:pt x="1745" y="1"/>
                  </a:moveTo>
                  <a:cubicBezTo>
                    <a:pt x="1725" y="1"/>
                    <a:pt x="1695" y="1"/>
                    <a:pt x="1675" y="21"/>
                  </a:cubicBezTo>
                  <a:lnTo>
                    <a:pt x="873" y="562"/>
                  </a:lnTo>
                  <a:lnTo>
                    <a:pt x="81" y="1113"/>
                  </a:lnTo>
                  <a:cubicBezTo>
                    <a:pt x="0" y="1164"/>
                    <a:pt x="0" y="1304"/>
                    <a:pt x="81" y="1354"/>
                  </a:cubicBezTo>
                  <a:lnTo>
                    <a:pt x="873" y="1906"/>
                  </a:lnTo>
                  <a:lnTo>
                    <a:pt x="1675" y="2447"/>
                  </a:lnTo>
                  <a:cubicBezTo>
                    <a:pt x="1695" y="2467"/>
                    <a:pt x="1725" y="2467"/>
                    <a:pt x="1745" y="2467"/>
                  </a:cubicBezTo>
                  <a:cubicBezTo>
                    <a:pt x="1765" y="2467"/>
                    <a:pt x="1795" y="2467"/>
                    <a:pt x="1816" y="2447"/>
                  </a:cubicBezTo>
                  <a:lnTo>
                    <a:pt x="2618" y="1906"/>
                  </a:lnTo>
                  <a:lnTo>
                    <a:pt x="3409" y="1354"/>
                  </a:lnTo>
                  <a:cubicBezTo>
                    <a:pt x="3489" y="1304"/>
                    <a:pt x="3489" y="1164"/>
                    <a:pt x="3409" y="1113"/>
                  </a:cubicBezTo>
                  <a:lnTo>
                    <a:pt x="2618" y="562"/>
                  </a:lnTo>
                  <a:lnTo>
                    <a:pt x="1816" y="21"/>
                  </a:lnTo>
                  <a:cubicBezTo>
                    <a:pt x="1795" y="1"/>
                    <a:pt x="1765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" name="Google Shape;381;p18">
              <a:extLst>
                <a:ext uri="{FF2B5EF4-FFF2-40B4-BE49-F238E27FC236}">
                  <a16:creationId xmlns:a16="http://schemas.microsoft.com/office/drawing/2014/main" id="{6D05E0FC-C898-4AD5-E897-ACD97FD14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532" y="962830"/>
              <a:ext cx="518569" cy="365039"/>
            </a:xfrm>
            <a:custGeom>
              <a:avLst/>
              <a:gdLst>
                <a:gd name="T0" fmla="*/ 1204 w 2408"/>
                <a:gd name="T1" fmla="*/ 1 h 1695"/>
                <a:gd name="T2" fmla="*/ 1154 w 2408"/>
                <a:gd name="T3" fmla="*/ 10 h 1695"/>
                <a:gd name="T4" fmla="*/ 602 w 2408"/>
                <a:gd name="T5" fmla="*/ 391 h 1695"/>
                <a:gd name="T6" fmla="*/ 61 w 2408"/>
                <a:gd name="T7" fmla="*/ 763 h 1695"/>
                <a:gd name="T8" fmla="*/ 61 w 2408"/>
                <a:gd name="T9" fmla="*/ 933 h 1695"/>
                <a:gd name="T10" fmla="*/ 602 w 2408"/>
                <a:gd name="T11" fmla="*/ 1304 h 1695"/>
                <a:gd name="T12" fmla="*/ 1154 w 2408"/>
                <a:gd name="T13" fmla="*/ 1685 h 1695"/>
                <a:gd name="T14" fmla="*/ 1204 w 2408"/>
                <a:gd name="T15" fmla="*/ 1695 h 1695"/>
                <a:gd name="T16" fmla="*/ 1254 w 2408"/>
                <a:gd name="T17" fmla="*/ 1685 h 1695"/>
                <a:gd name="T18" fmla="*/ 1805 w 2408"/>
                <a:gd name="T19" fmla="*/ 1304 h 1695"/>
                <a:gd name="T20" fmla="*/ 2347 w 2408"/>
                <a:gd name="T21" fmla="*/ 933 h 1695"/>
                <a:gd name="T22" fmla="*/ 2347 w 2408"/>
                <a:gd name="T23" fmla="*/ 763 h 1695"/>
                <a:gd name="T24" fmla="*/ 1805 w 2408"/>
                <a:gd name="T25" fmla="*/ 391 h 1695"/>
                <a:gd name="T26" fmla="*/ 1254 w 2408"/>
                <a:gd name="T27" fmla="*/ 10 h 1695"/>
                <a:gd name="T28" fmla="*/ 1204 w 2408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8" h="1695" extrusionOk="0">
                  <a:moveTo>
                    <a:pt x="1204" y="1"/>
                  </a:moveTo>
                  <a:cubicBezTo>
                    <a:pt x="1184" y="1"/>
                    <a:pt x="1174" y="1"/>
                    <a:pt x="1154" y="10"/>
                  </a:cubicBezTo>
                  <a:lnTo>
                    <a:pt x="602" y="391"/>
                  </a:lnTo>
                  <a:lnTo>
                    <a:pt x="61" y="763"/>
                  </a:lnTo>
                  <a:cubicBezTo>
                    <a:pt x="1" y="803"/>
                    <a:pt x="1" y="892"/>
                    <a:pt x="61" y="933"/>
                  </a:cubicBezTo>
                  <a:lnTo>
                    <a:pt x="602" y="1304"/>
                  </a:lnTo>
                  <a:lnTo>
                    <a:pt x="1154" y="1685"/>
                  </a:lnTo>
                  <a:cubicBezTo>
                    <a:pt x="1174" y="1695"/>
                    <a:pt x="1184" y="1695"/>
                    <a:pt x="1204" y="1695"/>
                  </a:cubicBezTo>
                  <a:cubicBezTo>
                    <a:pt x="1224" y="1695"/>
                    <a:pt x="1234" y="1695"/>
                    <a:pt x="1254" y="1685"/>
                  </a:cubicBezTo>
                  <a:lnTo>
                    <a:pt x="1805" y="1304"/>
                  </a:lnTo>
                  <a:lnTo>
                    <a:pt x="2347" y="933"/>
                  </a:lnTo>
                  <a:cubicBezTo>
                    <a:pt x="2407" y="892"/>
                    <a:pt x="2407" y="803"/>
                    <a:pt x="2347" y="763"/>
                  </a:cubicBezTo>
                  <a:lnTo>
                    <a:pt x="1805" y="391"/>
                  </a:lnTo>
                  <a:lnTo>
                    <a:pt x="1254" y="10"/>
                  </a:lnTo>
                  <a:cubicBezTo>
                    <a:pt x="1234" y="1"/>
                    <a:pt x="1224" y="1"/>
                    <a:pt x="1204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" name="Google Shape;382;p18">
              <a:extLst>
                <a:ext uri="{FF2B5EF4-FFF2-40B4-BE49-F238E27FC236}">
                  <a16:creationId xmlns:a16="http://schemas.microsoft.com/office/drawing/2014/main" id="{B5DB50B4-03F5-E7DE-C63A-56FB1357E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177" y="1044885"/>
              <a:ext cx="259284" cy="184566"/>
            </a:xfrm>
            <a:custGeom>
              <a:avLst/>
              <a:gdLst>
                <a:gd name="T0" fmla="*/ 602 w 1204"/>
                <a:gd name="T1" fmla="*/ 1 h 857"/>
                <a:gd name="T2" fmla="*/ 572 w 1204"/>
                <a:gd name="T3" fmla="*/ 10 h 857"/>
                <a:gd name="T4" fmla="*/ 301 w 1204"/>
                <a:gd name="T5" fmla="*/ 201 h 857"/>
                <a:gd name="T6" fmla="*/ 20 w 1204"/>
                <a:gd name="T7" fmla="*/ 391 h 857"/>
                <a:gd name="T8" fmla="*/ 20 w 1204"/>
                <a:gd name="T9" fmla="*/ 471 h 857"/>
                <a:gd name="T10" fmla="*/ 301 w 1204"/>
                <a:gd name="T11" fmla="*/ 662 h 857"/>
                <a:gd name="T12" fmla="*/ 572 w 1204"/>
                <a:gd name="T13" fmla="*/ 852 h 857"/>
                <a:gd name="T14" fmla="*/ 592 w 1204"/>
                <a:gd name="T15" fmla="*/ 857 h 857"/>
                <a:gd name="T16" fmla="*/ 602 w 1204"/>
                <a:gd name="T17" fmla="*/ 852 h 857"/>
                <a:gd name="T18" fmla="*/ 612 w 1204"/>
                <a:gd name="T19" fmla="*/ 857 h 857"/>
                <a:gd name="T20" fmla="*/ 632 w 1204"/>
                <a:gd name="T21" fmla="*/ 852 h 857"/>
                <a:gd name="T22" fmla="*/ 903 w 1204"/>
                <a:gd name="T23" fmla="*/ 662 h 857"/>
                <a:gd name="T24" fmla="*/ 1183 w 1204"/>
                <a:gd name="T25" fmla="*/ 471 h 857"/>
                <a:gd name="T26" fmla="*/ 1183 w 1204"/>
                <a:gd name="T27" fmla="*/ 391 h 857"/>
                <a:gd name="T28" fmla="*/ 903 w 1204"/>
                <a:gd name="T29" fmla="*/ 201 h 857"/>
                <a:gd name="T30" fmla="*/ 632 w 1204"/>
                <a:gd name="T31" fmla="*/ 10 h 857"/>
                <a:gd name="T32" fmla="*/ 602 w 1204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4" h="857" extrusionOk="0">
                  <a:moveTo>
                    <a:pt x="602" y="1"/>
                  </a:moveTo>
                  <a:cubicBezTo>
                    <a:pt x="592" y="1"/>
                    <a:pt x="582" y="1"/>
                    <a:pt x="572" y="10"/>
                  </a:cubicBezTo>
                  <a:lnTo>
                    <a:pt x="301" y="201"/>
                  </a:lnTo>
                  <a:lnTo>
                    <a:pt x="20" y="391"/>
                  </a:lnTo>
                  <a:cubicBezTo>
                    <a:pt x="0" y="411"/>
                    <a:pt x="0" y="451"/>
                    <a:pt x="20" y="471"/>
                  </a:cubicBezTo>
                  <a:lnTo>
                    <a:pt x="301" y="662"/>
                  </a:lnTo>
                  <a:lnTo>
                    <a:pt x="572" y="852"/>
                  </a:lnTo>
                  <a:cubicBezTo>
                    <a:pt x="579" y="852"/>
                    <a:pt x="585" y="857"/>
                    <a:pt x="592" y="857"/>
                  </a:cubicBezTo>
                  <a:cubicBezTo>
                    <a:pt x="595" y="857"/>
                    <a:pt x="599" y="856"/>
                    <a:pt x="602" y="852"/>
                  </a:cubicBezTo>
                  <a:cubicBezTo>
                    <a:pt x="605" y="856"/>
                    <a:pt x="609" y="857"/>
                    <a:pt x="612" y="857"/>
                  </a:cubicBezTo>
                  <a:cubicBezTo>
                    <a:pt x="619" y="857"/>
                    <a:pt x="625" y="852"/>
                    <a:pt x="632" y="852"/>
                  </a:cubicBezTo>
                  <a:lnTo>
                    <a:pt x="903" y="662"/>
                  </a:lnTo>
                  <a:lnTo>
                    <a:pt x="1183" y="471"/>
                  </a:lnTo>
                  <a:cubicBezTo>
                    <a:pt x="1203" y="451"/>
                    <a:pt x="1203" y="411"/>
                    <a:pt x="1183" y="391"/>
                  </a:cubicBezTo>
                  <a:lnTo>
                    <a:pt x="903" y="201"/>
                  </a:lnTo>
                  <a:lnTo>
                    <a:pt x="632" y="10"/>
                  </a:lnTo>
                  <a:cubicBezTo>
                    <a:pt x="622" y="1"/>
                    <a:pt x="612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" name="Google Shape;383;p18">
              <a:extLst>
                <a:ext uri="{FF2B5EF4-FFF2-40B4-BE49-F238E27FC236}">
                  <a16:creationId xmlns:a16="http://schemas.microsoft.com/office/drawing/2014/main" id="{F4477639-7E79-C4A8-D095-9A5EEBFA5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425" y="880776"/>
              <a:ext cx="751796" cy="531299"/>
            </a:xfrm>
            <a:custGeom>
              <a:avLst/>
              <a:gdLst>
                <a:gd name="T0" fmla="*/ 1746 w 3491"/>
                <a:gd name="T1" fmla="*/ 1 h 2467"/>
                <a:gd name="T2" fmla="*/ 1676 w 3491"/>
                <a:gd name="T3" fmla="*/ 21 h 2467"/>
                <a:gd name="T4" fmla="*/ 874 w 3491"/>
                <a:gd name="T5" fmla="*/ 562 h 2467"/>
                <a:gd name="T6" fmla="*/ 81 w 3491"/>
                <a:gd name="T7" fmla="*/ 1113 h 2467"/>
                <a:gd name="T8" fmla="*/ 81 w 3491"/>
                <a:gd name="T9" fmla="*/ 1354 h 2467"/>
                <a:gd name="T10" fmla="*/ 874 w 3491"/>
                <a:gd name="T11" fmla="*/ 1906 h 2467"/>
                <a:gd name="T12" fmla="*/ 1676 w 3491"/>
                <a:gd name="T13" fmla="*/ 2447 h 2467"/>
                <a:gd name="T14" fmla="*/ 1746 w 3491"/>
                <a:gd name="T15" fmla="*/ 2467 h 2467"/>
                <a:gd name="T16" fmla="*/ 1826 w 3491"/>
                <a:gd name="T17" fmla="*/ 2447 h 2467"/>
                <a:gd name="T18" fmla="*/ 2618 w 3491"/>
                <a:gd name="T19" fmla="*/ 1906 h 2467"/>
                <a:gd name="T20" fmla="*/ 3420 w 3491"/>
                <a:gd name="T21" fmla="*/ 1354 h 2467"/>
                <a:gd name="T22" fmla="*/ 3420 w 3491"/>
                <a:gd name="T23" fmla="*/ 1113 h 2467"/>
                <a:gd name="T24" fmla="*/ 2618 w 3491"/>
                <a:gd name="T25" fmla="*/ 562 h 2467"/>
                <a:gd name="T26" fmla="*/ 1826 w 3491"/>
                <a:gd name="T27" fmla="*/ 21 h 2467"/>
                <a:gd name="T28" fmla="*/ 1746 w 3491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1" h="2467" extrusionOk="0">
                  <a:moveTo>
                    <a:pt x="1746" y="1"/>
                  </a:moveTo>
                  <a:cubicBezTo>
                    <a:pt x="1725" y="1"/>
                    <a:pt x="1696" y="1"/>
                    <a:pt x="1676" y="21"/>
                  </a:cubicBezTo>
                  <a:lnTo>
                    <a:pt x="874" y="562"/>
                  </a:lnTo>
                  <a:lnTo>
                    <a:pt x="81" y="1113"/>
                  </a:lnTo>
                  <a:cubicBezTo>
                    <a:pt x="1" y="1164"/>
                    <a:pt x="1" y="1304"/>
                    <a:pt x="81" y="1354"/>
                  </a:cubicBezTo>
                  <a:lnTo>
                    <a:pt x="874" y="1906"/>
                  </a:lnTo>
                  <a:lnTo>
                    <a:pt x="1676" y="2447"/>
                  </a:lnTo>
                  <a:cubicBezTo>
                    <a:pt x="1696" y="2467"/>
                    <a:pt x="1725" y="2467"/>
                    <a:pt x="1746" y="2467"/>
                  </a:cubicBezTo>
                  <a:cubicBezTo>
                    <a:pt x="1776" y="2467"/>
                    <a:pt x="1796" y="2467"/>
                    <a:pt x="1826" y="2447"/>
                  </a:cubicBezTo>
                  <a:lnTo>
                    <a:pt x="2618" y="1906"/>
                  </a:lnTo>
                  <a:lnTo>
                    <a:pt x="3420" y="1354"/>
                  </a:lnTo>
                  <a:cubicBezTo>
                    <a:pt x="3490" y="1304"/>
                    <a:pt x="3490" y="1164"/>
                    <a:pt x="3420" y="1113"/>
                  </a:cubicBezTo>
                  <a:lnTo>
                    <a:pt x="2618" y="562"/>
                  </a:lnTo>
                  <a:lnTo>
                    <a:pt x="1826" y="21"/>
                  </a:lnTo>
                  <a:cubicBezTo>
                    <a:pt x="1796" y="1"/>
                    <a:pt x="1776" y="1"/>
                    <a:pt x="17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" name="Google Shape;384;p18">
              <a:extLst>
                <a:ext uri="{FF2B5EF4-FFF2-40B4-BE49-F238E27FC236}">
                  <a16:creationId xmlns:a16="http://schemas.microsoft.com/office/drawing/2014/main" id="{7DCDEDDE-979F-ED6F-F296-45EDE14E0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149" y="962830"/>
              <a:ext cx="518353" cy="365039"/>
            </a:xfrm>
            <a:custGeom>
              <a:avLst/>
              <a:gdLst>
                <a:gd name="T0" fmla="*/ 1204 w 2407"/>
                <a:gd name="T1" fmla="*/ 1 h 1695"/>
                <a:gd name="T2" fmla="*/ 1154 w 2407"/>
                <a:gd name="T3" fmla="*/ 10 h 1695"/>
                <a:gd name="T4" fmla="*/ 602 w 2407"/>
                <a:gd name="T5" fmla="*/ 391 h 1695"/>
                <a:gd name="T6" fmla="*/ 61 w 2407"/>
                <a:gd name="T7" fmla="*/ 763 h 1695"/>
                <a:gd name="T8" fmla="*/ 61 w 2407"/>
                <a:gd name="T9" fmla="*/ 933 h 1695"/>
                <a:gd name="T10" fmla="*/ 602 w 2407"/>
                <a:gd name="T11" fmla="*/ 1304 h 1695"/>
                <a:gd name="T12" fmla="*/ 1154 w 2407"/>
                <a:gd name="T13" fmla="*/ 1685 h 1695"/>
                <a:gd name="T14" fmla="*/ 1204 w 2407"/>
                <a:gd name="T15" fmla="*/ 1695 h 1695"/>
                <a:gd name="T16" fmla="*/ 1254 w 2407"/>
                <a:gd name="T17" fmla="*/ 1685 h 1695"/>
                <a:gd name="T18" fmla="*/ 1805 w 2407"/>
                <a:gd name="T19" fmla="*/ 1304 h 1695"/>
                <a:gd name="T20" fmla="*/ 2357 w 2407"/>
                <a:gd name="T21" fmla="*/ 933 h 1695"/>
                <a:gd name="T22" fmla="*/ 2357 w 2407"/>
                <a:gd name="T23" fmla="*/ 763 h 1695"/>
                <a:gd name="T24" fmla="*/ 1805 w 2407"/>
                <a:gd name="T25" fmla="*/ 391 h 1695"/>
                <a:gd name="T26" fmla="*/ 1254 w 2407"/>
                <a:gd name="T27" fmla="*/ 10 h 1695"/>
                <a:gd name="T28" fmla="*/ 1204 w 240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7" h="1695" extrusionOk="0">
                  <a:moveTo>
                    <a:pt x="1204" y="1"/>
                  </a:moveTo>
                  <a:cubicBezTo>
                    <a:pt x="1183" y="1"/>
                    <a:pt x="1174" y="1"/>
                    <a:pt x="1154" y="10"/>
                  </a:cubicBezTo>
                  <a:lnTo>
                    <a:pt x="602" y="391"/>
                  </a:lnTo>
                  <a:lnTo>
                    <a:pt x="61" y="763"/>
                  </a:lnTo>
                  <a:cubicBezTo>
                    <a:pt x="0" y="803"/>
                    <a:pt x="0" y="892"/>
                    <a:pt x="61" y="933"/>
                  </a:cubicBezTo>
                  <a:lnTo>
                    <a:pt x="602" y="1304"/>
                  </a:lnTo>
                  <a:lnTo>
                    <a:pt x="1154" y="1685"/>
                  </a:lnTo>
                  <a:cubicBezTo>
                    <a:pt x="1174" y="1695"/>
                    <a:pt x="1183" y="1695"/>
                    <a:pt x="1204" y="1695"/>
                  </a:cubicBezTo>
                  <a:cubicBezTo>
                    <a:pt x="1224" y="1695"/>
                    <a:pt x="1244" y="1695"/>
                    <a:pt x="1254" y="1685"/>
                  </a:cubicBezTo>
                  <a:lnTo>
                    <a:pt x="1805" y="1304"/>
                  </a:lnTo>
                  <a:lnTo>
                    <a:pt x="2357" y="933"/>
                  </a:lnTo>
                  <a:cubicBezTo>
                    <a:pt x="2407" y="892"/>
                    <a:pt x="2407" y="803"/>
                    <a:pt x="2357" y="763"/>
                  </a:cubicBezTo>
                  <a:lnTo>
                    <a:pt x="1805" y="391"/>
                  </a:lnTo>
                  <a:lnTo>
                    <a:pt x="1254" y="10"/>
                  </a:lnTo>
                  <a:cubicBezTo>
                    <a:pt x="1244" y="1"/>
                    <a:pt x="1224" y="1"/>
                    <a:pt x="1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2" name="Google Shape;385;p18">
              <a:extLst>
                <a:ext uri="{FF2B5EF4-FFF2-40B4-BE49-F238E27FC236}">
                  <a16:creationId xmlns:a16="http://schemas.microsoft.com/office/drawing/2014/main" id="{ECDBEFD1-6ACF-5FC6-8D86-34E76DBEC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8579" y="1044885"/>
              <a:ext cx="259500" cy="184566"/>
            </a:xfrm>
            <a:custGeom>
              <a:avLst/>
              <a:gdLst>
                <a:gd name="T0" fmla="*/ 603 w 1205"/>
                <a:gd name="T1" fmla="*/ 1 h 857"/>
                <a:gd name="T2" fmla="*/ 582 w 1205"/>
                <a:gd name="T3" fmla="*/ 10 h 857"/>
                <a:gd name="T4" fmla="*/ 302 w 1205"/>
                <a:gd name="T5" fmla="*/ 201 h 857"/>
                <a:gd name="T6" fmla="*/ 31 w 1205"/>
                <a:gd name="T7" fmla="*/ 391 h 857"/>
                <a:gd name="T8" fmla="*/ 31 w 1205"/>
                <a:gd name="T9" fmla="*/ 471 h 857"/>
                <a:gd name="T10" fmla="*/ 302 w 1205"/>
                <a:gd name="T11" fmla="*/ 662 h 857"/>
                <a:gd name="T12" fmla="*/ 582 w 1205"/>
                <a:gd name="T13" fmla="*/ 852 h 857"/>
                <a:gd name="T14" fmla="*/ 593 w 1205"/>
                <a:gd name="T15" fmla="*/ 857 h 857"/>
                <a:gd name="T16" fmla="*/ 603 w 1205"/>
                <a:gd name="T17" fmla="*/ 852 h 857"/>
                <a:gd name="T18" fmla="*/ 613 w 1205"/>
                <a:gd name="T19" fmla="*/ 857 h 857"/>
                <a:gd name="T20" fmla="*/ 633 w 1205"/>
                <a:gd name="T21" fmla="*/ 852 h 857"/>
                <a:gd name="T22" fmla="*/ 903 w 1205"/>
                <a:gd name="T23" fmla="*/ 662 h 857"/>
                <a:gd name="T24" fmla="*/ 1184 w 1205"/>
                <a:gd name="T25" fmla="*/ 471 h 857"/>
                <a:gd name="T26" fmla="*/ 1184 w 1205"/>
                <a:gd name="T27" fmla="*/ 391 h 857"/>
                <a:gd name="T28" fmla="*/ 903 w 1205"/>
                <a:gd name="T29" fmla="*/ 201 h 857"/>
                <a:gd name="T30" fmla="*/ 633 w 1205"/>
                <a:gd name="T31" fmla="*/ 10 h 857"/>
                <a:gd name="T32" fmla="*/ 603 w 1205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5" h="857" extrusionOk="0">
                  <a:moveTo>
                    <a:pt x="603" y="1"/>
                  </a:moveTo>
                  <a:cubicBezTo>
                    <a:pt x="593" y="1"/>
                    <a:pt x="582" y="1"/>
                    <a:pt x="582" y="10"/>
                  </a:cubicBezTo>
                  <a:lnTo>
                    <a:pt x="302" y="201"/>
                  </a:lnTo>
                  <a:lnTo>
                    <a:pt x="31" y="391"/>
                  </a:lnTo>
                  <a:cubicBezTo>
                    <a:pt x="1" y="411"/>
                    <a:pt x="1" y="451"/>
                    <a:pt x="31" y="471"/>
                  </a:cubicBezTo>
                  <a:lnTo>
                    <a:pt x="302" y="662"/>
                  </a:lnTo>
                  <a:lnTo>
                    <a:pt x="582" y="852"/>
                  </a:lnTo>
                  <a:cubicBezTo>
                    <a:pt x="582" y="852"/>
                    <a:pt x="587" y="857"/>
                    <a:pt x="593" y="857"/>
                  </a:cubicBezTo>
                  <a:cubicBezTo>
                    <a:pt x="596" y="857"/>
                    <a:pt x="599" y="856"/>
                    <a:pt x="603" y="852"/>
                  </a:cubicBezTo>
                  <a:cubicBezTo>
                    <a:pt x="606" y="856"/>
                    <a:pt x="609" y="857"/>
                    <a:pt x="613" y="857"/>
                  </a:cubicBezTo>
                  <a:cubicBezTo>
                    <a:pt x="619" y="857"/>
                    <a:pt x="626" y="852"/>
                    <a:pt x="633" y="852"/>
                  </a:cubicBezTo>
                  <a:lnTo>
                    <a:pt x="903" y="662"/>
                  </a:lnTo>
                  <a:lnTo>
                    <a:pt x="1184" y="471"/>
                  </a:lnTo>
                  <a:cubicBezTo>
                    <a:pt x="1204" y="451"/>
                    <a:pt x="1204" y="411"/>
                    <a:pt x="1184" y="391"/>
                  </a:cubicBezTo>
                  <a:lnTo>
                    <a:pt x="903" y="201"/>
                  </a:lnTo>
                  <a:lnTo>
                    <a:pt x="633" y="10"/>
                  </a:lnTo>
                  <a:cubicBezTo>
                    <a:pt x="623" y="1"/>
                    <a:pt x="613" y="1"/>
                    <a:pt x="603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3" name="Google Shape;386;p18">
              <a:extLst>
                <a:ext uri="{FF2B5EF4-FFF2-40B4-BE49-F238E27FC236}">
                  <a16:creationId xmlns:a16="http://schemas.microsoft.com/office/drawing/2014/main" id="{7C3D8410-B685-72DD-59EC-F5DDC0729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5043" y="880776"/>
              <a:ext cx="751580" cy="531299"/>
            </a:xfrm>
            <a:custGeom>
              <a:avLst/>
              <a:gdLst>
                <a:gd name="T0" fmla="*/ 1745 w 3490"/>
                <a:gd name="T1" fmla="*/ 1 h 2467"/>
                <a:gd name="T2" fmla="*/ 1675 w 3490"/>
                <a:gd name="T3" fmla="*/ 21 h 2467"/>
                <a:gd name="T4" fmla="*/ 873 w 3490"/>
                <a:gd name="T5" fmla="*/ 562 h 2467"/>
                <a:gd name="T6" fmla="*/ 81 w 3490"/>
                <a:gd name="T7" fmla="*/ 1113 h 2467"/>
                <a:gd name="T8" fmla="*/ 81 w 3490"/>
                <a:gd name="T9" fmla="*/ 1354 h 2467"/>
                <a:gd name="T10" fmla="*/ 873 w 3490"/>
                <a:gd name="T11" fmla="*/ 1906 h 2467"/>
                <a:gd name="T12" fmla="*/ 1675 w 3490"/>
                <a:gd name="T13" fmla="*/ 2447 h 2467"/>
                <a:gd name="T14" fmla="*/ 1745 w 3490"/>
                <a:gd name="T15" fmla="*/ 2467 h 2467"/>
                <a:gd name="T16" fmla="*/ 1825 w 3490"/>
                <a:gd name="T17" fmla="*/ 2447 h 2467"/>
                <a:gd name="T18" fmla="*/ 2618 w 3490"/>
                <a:gd name="T19" fmla="*/ 1906 h 2467"/>
                <a:gd name="T20" fmla="*/ 3420 w 3490"/>
                <a:gd name="T21" fmla="*/ 1354 h 2467"/>
                <a:gd name="T22" fmla="*/ 3420 w 3490"/>
                <a:gd name="T23" fmla="*/ 1113 h 2467"/>
                <a:gd name="T24" fmla="*/ 2618 w 3490"/>
                <a:gd name="T25" fmla="*/ 562 h 2467"/>
                <a:gd name="T26" fmla="*/ 1825 w 3490"/>
                <a:gd name="T27" fmla="*/ 21 h 2467"/>
                <a:gd name="T28" fmla="*/ 1745 w 349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0" h="2467" extrusionOk="0">
                  <a:moveTo>
                    <a:pt x="1745" y="1"/>
                  </a:moveTo>
                  <a:cubicBezTo>
                    <a:pt x="1725" y="1"/>
                    <a:pt x="1695" y="1"/>
                    <a:pt x="1675" y="21"/>
                  </a:cubicBezTo>
                  <a:lnTo>
                    <a:pt x="873" y="562"/>
                  </a:lnTo>
                  <a:lnTo>
                    <a:pt x="81" y="1113"/>
                  </a:lnTo>
                  <a:cubicBezTo>
                    <a:pt x="1" y="1164"/>
                    <a:pt x="1" y="1304"/>
                    <a:pt x="81" y="1354"/>
                  </a:cubicBezTo>
                  <a:lnTo>
                    <a:pt x="873" y="1906"/>
                  </a:lnTo>
                  <a:lnTo>
                    <a:pt x="1675" y="2447"/>
                  </a:lnTo>
                  <a:cubicBezTo>
                    <a:pt x="1695" y="2467"/>
                    <a:pt x="1725" y="2467"/>
                    <a:pt x="1745" y="2467"/>
                  </a:cubicBezTo>
                  <a:cubicBezTo>
                    <a:pt x="1776" y="2467"/>
                    <a:pt x="1796" y="2467"/>
                    <a:pt x="1825" y="2447"/>
                  </a:cubicBezTo>
                  <a:lnTo>
                    <a:pt x="2618" y="1906"/>
                  </a:lnTo>
                  <a:lnTo>
                    <a:pt x="3420" y="1354"/>
                  </a:lnTo>
                  <a:cubicBezTo>
                    <a:pt x="3490" y="1304"/>
                    <a:pt x="3490" y="1164"/>
                    <a:pt x="3420" y="1113"/>
                  </a:cubicBezTo>
                  <a:lnTo>
                    <a:pt x="2618" y="562"/>
                  </a:lnTo>
                  <a:lnTo>
                    <a:pt x="1825" y="21"/>
                  </a:lnTo>
                  <a:cubicBezTo>
                    <a:pt x="1796" y="1"/>
                    <a:pt x="1776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4" name="Google Shape;387;p18">
              <a:extLst>
                <a:ext uri="{FF2B5EF4-FFF2-40B4-BE49-F238E27FC236}">
                  <a16:creationId xmlns:a16="http://schemas.microsoft.com/office/drawing/2014/main" id="{38FF3127-42B8-929A-E716-4C7077C95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3920" y="962830"/>
              <a:ext cx="516200" cy="365039"/>
            </a:xfrm>
            <a:custGeom>
              <a:avLst/>
              <a:gdLst>
                <a:gd name="T0" fmla="*/ 1193 w 2397"/>
                <a:gd name="T1" fmla="*/ 1 h 1695"/>
                <a:gd name="T2" fmla="*/ 1143 w 2397"/>
                <a:gd name="T3" fmla="*/ 10 h 1695"/>
                <a:gd name="T4" fmla="*/ 602 w 2397"/>
                <a:gd name="T5" fmla="*/ 391 h 1695"/>
                <a:gd name="T6" fmla="*/ 50 w 2397"/>
                <a:gd name="T7" fmla="*/ 763 h 1695"/>
                <a:gd name="T8" fmla="*/ 50 w 2397"/>
                <a:gd name="T9" fmla="*/ 933 h 1695"/>
                <a:gd name="T10" fmla="*/ 602 w 2397"/>
                <a:gd name="T11" fmla="*/ 1304 h 1695"/>
                <a:gd name="T12" fmla="*/ 1143 w 2397"/>
                <a:gd name="T13" fmla="*/ 1685 h 1695"/>
                <a:gd name="T14" fmla="*/ 1193 w 2397"/>
                <a:gd name="T15" fmla="*/ 1695 h 1695"/>
                <a:gd name="T16" fmla="*/ 1244 w 2397"/>
                <a:gd name="T17" fmla="*/ 1685 h 1695"/>
                <a:gd name="T18" fmla="*/ 1795 w 2397"/>
                <a:gd name="T19" fmla="*/ 1304 h 1695"/>
                <a:gd name="T20" fmla="*/ 2347 w 2397"/>
                <a:gd name="T21" fmla="*/ 933 h 1695"/>
                <a:gd name="T22" fmla="*/ 2347 w 2397"/>
                <a:gd name="T23" fmla="*/ 763 h 1695"/>
                <a:gd name="T24" fmla="*/ 1795 w 2397"/>
                <a:gd name="T25" fmla="*/ 391 h 1695"/>
                <a:gd name="T26" fmla="*/ 1244 w 2397"/>
                <a:gd name="T27" fmla="*/ 10 h 1695"/>
                <a:gd name="T28" fmla="*/ 1193 w 239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97" h="1695" extrusionOk="0">
                  <a:moveTo>
                    <a:pt x="1193" y="1"/>
                  </a:moveTo>
                  <a:cubicBezTo>
                    <a:pt x="1183" y="1"/>
                    <a:pt x="1163" y="1"/>
                    <a:pt x="1143" y="10"/>
                  </a:cubicBezTo>
                  <a:lnTo>
                    <a:pt x="602" y="391"/>
                  </a:lnTo>
                  <a:lnTo>
                    <a:pt x="50" y="763"/>
                  </a:lnTo>
                  <a:cubicBezTo>
                    <a:pt x="0" y="803"/>
                    <a:pt x="0" y="892"/>
                    <a:pt x="50" y="933"/>
                  </a:cubicBezTo>
                  <a:lnTo>
                    <a:pt x="602" y="1304"/>
                  </a:lnTo>
                  <a:lnTo>
                    <a:pt x="1143" y="1685"/>
                  </a:lnTo>
                  <a:cubicBezTo>
                    <a:pt x="1163" y="1695"/>
                    <a:pt x="1183" y="1695"/>
                    <a:pt x="1193" y="1695"/>
                  </a:cubicBezTo>
                  <a:cubicBezTo>
                    <a:pt x="1213" y="1695"/>
                    <a:pt x="1233" y="1695"/>
                    <a:pt x="1244" y="1685"/>
                  </a:cubicBezTo>
                  <a:lnTo>
                    <a:pt x="1795" y="1304"/>
                  </a:lnTo>
                  <a:lnTo>
                    <a:pt x="2347" y="933"/>
                  </a:lnTo>
                  <a:cubicBezTo>
                    <a:pt x="2396" y="892"/>
                    <a:pt x="2396" y="803"/>
                    <a:pt x="2347" y="763"/>
                  </a:cubicBezTo>
                  <a:lnTo>
                    <a:pt x="1795" y="391"/>
                  </a:lnTo>
                  <a:lnTo>
                    <a:pt x="1244" y="10"/>
                  </a:lnTo>
                  <a:cubicBezTo>
                    <a:pt x="1233" y="1"/>
                    <a:pt x="1213" y="1"/>
                    <a:pt x="119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5" name="Google Shape;388;p18">
              <a:extLst>
                <a:ext uri="{FF2B5EF4-FFF2-40B4-BE49-F238E27FC236}">
                  <a16:creationId xmlns:a16="http://schemas.microsoft.com/office/drawing/2014/main" id="{1F3DCA25-29BB-F56A-6783-346F5B285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1196" y="1044885"/>
              <a:ext cx="261653" cy="184566"/>
            </a:xfrm>
            <a:custGeom>
              <a:avLst/>
              <a:gdLst>
                <a:gd name="T0" fmla="*/ 602 w 1215"/>
                <a:gd name="T1" fmla="*/ 1 h 857"/>
                <a:gd name="T2" fmla="*/ 582 w 1215"/>
                <a:gd name="T3" fmla="*/ 10 h 857"/>
                <a:gd name="T4" fmla="*/ 301 w 1215"/>
                <a:gd name="T5" fmla="*/ 201 h 857"/>
                <a:gd name="T6" fmla="*/ 31 w 1215"/>
                <a:gd name="T7" fmla="*/ 391 h 857"/>
                <a:gd name="T8" fmla="*/ 31 w 1215"/>
                <a:gd name="T9" fmla="*/ 471 h 857"/>
                <a:gd name="T10" fmla="*/ 301 w 1215"/>
                <a:gd name="T11" fmla="*/ 662 h 857"/>
                <a:gd name="T12" fmla="*/ 582 w 1215"/>
                <a:gd name="T13" fmla="*/ 852 h 857"/>
                <a:gd name="T14" fmla="*/ 595 w 1215"/>
                <a:gd name="T15" fmla="*/ 857 h 857"/>
                <a:gd name="T16" fmla="*/ 602 w 1215"/>
                <a:gd name="T17" fmla="*/ 852 h 857"/>
                <a:gd name="T18" fmla="*/ 612 w 1215"/>
                <a:gd name="T19" fmla="*/ 857 h 857"/>
                <a:gd name="T20" fmla="*/ 633 w 1215"/>
                <a:gd name="T21" fmla="*/ 852 h 857"/>
                <a:gd name="T22" fmla="*/ 903 w 1215"/>
                <a:gd name="T23" fmla="*/ 662 h 857"/>
                <a:gd name="T24" fmla="*/ 1184 w 1215"/>
                <a:gd name="T25" fmla="*/ 471 h 857"/>
                <a:gd name="T26" fmla="*/ 1184 w 1215"/>
                <a:gd name="T27" fmla="*/ 391 h 857"/>
                <a:gd name="T28" fmla="*/ 903 w 1215"/>
                <a:gd name="T29" fmla="*/ 201 h 857"/>
                <a:gd name="T30" fmla="*/ 633 w 1215"/>
                <a:gd name="T31" fmla="*/ 10 h 857"/>
                <a:gd name="T32" fmla="*/ 602 w 1215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15" h="857" extrusionOk="0">
                  <a:moveTo>
                    <a:pt x="602" y="1"/>
                  </a:moveTo>
                  <a:cubicBezTo>
                    <a:pt x="592" y="1"/>
                    <a:pt x="592" y="1"/>
                    <a:pt x="582" y="10"/>
                  </a:cubicBezTo>
                  <a:lnTo>
                    <a:pt x="301" y="201"/>
                  </a:lnTo>
                  <a:lnTo>
                    <a:pt x="31" y="391"/>
                  </a:lnTo>
                  <a:cubicBezTo>
                    <a:pt x="1" y="411"/>
                    <a:pt x="1" y="451"/>
                    <a:pt x="31" y="471"/>
                  </a:cubicBezTo>
                  <a:lnTo>
                    <a:pt x="301" y="662"/>
                  </a:lnTo>
                  <a:lnTo>
                    <a:pt x="582" y="852"/>
                  </a:lnTo>
                  <a:cubicBezTo>
                    <a:pt x="589" y="852"/>
                    <a:pt x="591" y="857"/>
                    <a:pt x="595" y="857"/>
                  </a:cubicBezTo>
                  <a:cubicBezTo>
                    <a:pt x="597" y="857"/>
                    <a:pt x="599" y="856"/>
                    <a:pt x="602" y="852"/>
                  </a:cubicBezTo>
                  <a:cubicBezTo>
                    <a:pt x="606" y="856"/>
                    <a:pt x="609" y="857"/>
                    <a:pt x="612" y="857"/>
                  </a:cubicBezTo>
                  <a:cubicBezTo>
                    <a:pt x="619" y="857"/>
                    <a:pt x="626" y="852"/>
                    <a:pt x="633" y="852"/>
                  </a:cubicBezTo>
                  <a:lnTo>
                    <a:pt x="903" y="662"/>
                  </a:lnTo>
                  <a:lnTo>
                    <a:pt x="1184" y="471"/>
                  </a:lnTo>
                  <a:cubicBezTo>
                    <a:pt x="1214" y="451"/>
                    <a:pt x="1214" y="411"/>
                    <a:pt x="1184" y="391"/>
                  </a:cubicBezTo>
                  <a:lnTo>
                    <a:pt x="903" y="201"/>
                  </a:lnTo>
                  <a:lnTo>
                    <a:pt x="633" y="10"/>
                  </a:lnTo>
                  <a:cubicBezTo>
                    <a:pt x="622" y="1"/>
                    <a:pt x="613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6" name="Google Shape;389;p18">
              <a:extLst>
                <a:ext uri="{FF2B5EF4-FFF2-40B4-BE49-F238E27FC236}">
                  <a16:creationId xmlns:a16="http://schemas.microsoft.com/office/drawing/2014/main" id="{9FD5EAE5-E85D-4830-1F13-A414313AE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7660" y="880776"/>
              <a:ext cx="753734" cy="531299"/>
            </a:xfrm>
            <a:custGeom>
              <a:avLst/>
              <a:gdLst>
                <a:gd name="T0" fmla="*/ 1745 w 3500"/>
                <a:gd name="T1" fmla="*/ 1 h 2467"/>
                <a:gd name="T2" fmla="*/ 1675 w 3500"/>
                <a:gd name="T3" fmla="*/ 21 h 2467"/>
                <a:gd name="T4" fmla="*/ 882 w 3500"/>
                <a:gd name="T5" fmla="*/ 562 h 2467"/>
                <a:gd name="T6" fmla="*/ 80 w 3500"/>
                <a:gd name="T7" fmla="*/ 1113 h 2467"/>
                <a:gd name="T8" fmla="*/ 80 w 3500"/>
                <a:gd name="T9" fmla="*/ 1354 h 2467"/>
                <a:gd name="T10" fmla="*/ 882 w 3500"/>
                <a:gd name="T11" fmla="*/ 1906 h 2467"/>
                <a:gd name="T12" fmla="*/ 1675 w 3500"/>
                <a:gd name="T13" fmla="*/ 2447 h 2467"/>
                <a:gd name="T14" fmla="*/ 1745 w 3500"/>
                <a:gd name="T15" fmla="*/ 2467 h 2467"/>
                <a:gd name="T16" fmla="*/ 1825 w 3500"/>
                <a:gd name="T17" fmla="*/ 2447 h 2467"/>
                <a:gd name="T18" fmla="*/ 2617 w 3500"/>
                <a:gd name="T19" fmla="*/ 1906 h 2467"/>
                <a:gd name="T20" fmla="*/ 3419 w 3500"/>
                <a:gd name="T21" fmla="*/ 1354 h 2467"/>
                <a:gd name="T22" fmla="*/ 3419 w 3500"/>
                <a:gd name="T23" fmla="*/ 1113 h 2467"/>
                <a:gd name="T24" fmla="*/ 2617 w 3500"/>
                <a:gd name="T25" fmla="*/ 562 h 2467"/>
                <a:gd name="T26" fmla="*/ 1825 w 3500"/>
                <a:gd name="T27" fmla="*/ 21 h 2467"/>
                <a:gd name="T28" fmla="*/ 1745 w 350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00" h="2467" extrusionOk="0">
                  <a:moveTo>
                    <a:pt x="1745" y="1"/>
                  </a:moveTo>
                  <a:cubicBezTo>
                    <a:pt x="1725" y="1"/>
                    <a:pt x="1695" y="1"/>
                    <a:pt x="1675" y="21"/>
                  </a:cubicBezTo>
                  <a:lnTo>
                    <a:pt x="882" y="562"/>
                  </a:lnTo>
                  <a:lnTo>
                    <a:pt x="80" y="1113"/>
                  </a:lnTo>
                  <a:cubicBezTo>
                    <a:pt x="0" y="1164"/>
                    <a:pt x="0" y="1304"/>
                    <a:pt x="80" y="1354"/>
                  </a:cubicBezTo>
                  <a:lnTo>
                    <a:pt x="882" y="1906"/>
                  </a:lnTo>
                  <a:lnTo>
                    <a:pt x="1675" y="2447"/>
                  </a:lnTo>
                  <a:cubicBezTo>
                    <a:pt x="1695" y="2467"/>
                    <a:pt x="1725" y="2467"/>
                    <a:pt x="1745" y="2467"/>
                  </a:cubicBezTo>
                  <a:cubicBezTo>
                    <a:pt x="1775" y="2467"/>
                    <a:pt x="1795" y="2467"/>
                    <a:pt x="1825" y="2447"/>
                  </a:cubicBezTo>
                  <a:lnTo>
                    <a:pt x="2617" y="1906"/>
                  </a:lnTo>
                  <a:lnTo>
                    <a:pt x="3419" y="1354"/>
                  </a:lnTo>
                  <a:cubicBezTo>
                    <a:pt x="3500" y="1304"/>
                    <a:pt x="3500" y="1164"/>
                    <a:pt x="3419" y="1113"/>
                  </a:cubicBezTo>
                  <a:lnTo>
                    <a:pt x="2617" y="562"/>
                  </a:lnTo>
                  <a:lnTo>
                    <a:pt x="1825" y="21"/>
                  </a:lnTo>
                  <a:cubicBezTo>
                    <a:pt x="1795" y="1"/>
                    <a:pt x="1775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7" name="Google Shape;390;p18">
              <a:extLst>
                <a:ext uri="{FF2B5EF4-FFF2-40B4-BE49-F238E27FC236}">
                  <a16:creationId xmlns:a16="http://schemas.microsoft.com/office/drawing/2014/main" id="{701A56FB-35C2-91A1-10EE-9012B6149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6538" y="962830"/>
              <a:ext cx="515985" cy="365039"/>
            </a:xfrm>
            <a:custGeom>
              <a:avLst/>
              <a:gdLst>
                <a:gd name="T0" fmla="*/ 1193 w 2396"/>
                <a:gd name="T1" fmla="*/ 1 h 1695"/>
                <a:gd name="T2" fmla="*/ 1143 w 2396"/>
                <a:gd name="T3" fmla="*/ 10 h 1695"/>
                <a:gd name="T4" fmla="*/ 602 w 2396"/>
                <a:gd name="T5" fmla="*/ 391 h 1695"/>
                <a:gd name="T6" fmla="*/ 50 w 2396"/>
                <a:gd name="T7" fmla="*/ 763 h 1695"/>
                <a:gd name="T8" fmla="*/ 50 w 2396"/>
                <a:gd name="T9" fmla="*/ 933 h 1695"/>
                <a:gd name="T10" fmla="*/ 602 w 2396"/>
                <a:gd name="T11" fmla="*/ 1304 h 1695"/>
                <a:gd name="T12" fmla="*/ 1143 w 2396"/>
                <a:gd name="T13" fmla="*/ 1685 h 1695"/>
                <a:gd name="T14" fmla="*/ 1193 w 2396"/>
                <a:gd name="T15" fmla="*/ 1695 h 1695"/>
                <a:gd name="T16" fmla="*/ 1253 w 2396"/>
                <a:gd name="T17" fmla="*/ 1685 h 1695"/>
                <a:gd name="T18" fmla="*/ 1794 w 2396"/>
                <a:gd name="T19" fmla="*/ 1304 h 1695"/>
                <a:gd name="T20" fmla="*/ 2346 w 2396"/>
                <a:gd name="T21" fmla="*/ 933 h 1695"/>
                <a:gd name="T22" fmla="*/ 2346 w 2396"/>
                <a:gd name="T23" fmla="*/ 763 h 1695"/>
                <a:gd name="T24" fmla="*/ 1794 w 2396"/>
                <a:gd name="T25" fmla="*/ 391 h 1695"/>
                <a:gd name="T26" fmla="*/ 1253 w 2396"/>
                <a:gd name="T27" fmla="*/ 10 h 1695"/>
                <a:gd name="T28" fmla="*/ 1193 w 2396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96" h="1695" extrusionOk="0">
                  <a:moveTo>
                    <a:pt x="1193" y="1"/>
                  </a:moveTo>
                  <a:cubicBezTo>
                    <a:pt x="1183" y="1"/>
                    <a:pt x="1163" y="1"/>
                    <a:pt x="1143" y="10"/>
                  </a:cubicBezTo>
                  <a:lnTo>
                    <a:pt x="602" y="391"/>
                  </a:lnTo>
                  <a:lnTo>
                    <a:pt x="50" y="763"/>
                  </a:lnTo>
                  <a:cubicBezTo>
                    <a:pt x="0" y="803"/>
                    <a:pt x="0" y="892"/>
                    <a:pt x="50" y="933"/>
                  </a:cubicBezTo>
                  <a:lnTo>
                    <a:pt x="602" y="1304"/>
                  </a:lnTo>
                  <a:lnTo>
                    <a:pt x="1143" y="1685"/>
                  </a:lnTo>
                  <a:cubicBezTo>
                    <a:pt x="1163" y="1695"/>
                    <a:pt x="1183" y="1695"/>
                    <a:pt x="1193" y="1695"/>
                  </a:cubicBezTo>
                  <a:cubicBezTo>
                    <a:pt x="1213" y="1695"/>
                    <a:pt x="1233" y="1695"/>
                    <a:pt x="1253" y="1685"/>
                  </a:cubicBezTo>
                  <a:lnTo>
                    <a:pt x="1794" y="1304"/>
                  </a:lnTo>
                  <a:lnTo>
                    <a:pt x="2346" y="933"/>
                  </a:lnTo>
                  <a:cubicBezTo>
                    <a:pt x="2396" y="892"/>
                    <a:pt x="2396" y="803"/>
                    <a:pt x="2346" y="763"/>
                  </a:cubicBezTo>
                  <a:lnTo>
                    <a:pt x="1794" y="391"/>
                  </a:lnTo>
                  <a:lnTo>
                    <a:pt x="1253" y="10"/>
                  </a:lnTo>
                  <a:cubicBezTo>
                    <a:pt x="1233" y="1"/>
                    <a:pt x="1213" y="1"/>
                    <a:pt x="11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8" name="Google Shape;391;p18">
              <a:extLst>
                <a:ext uri="{FF2B5EF4-FFF2-40B4-BE49-F238E27FC236}">
                  <a16:creationId xmlns:a16="http://schemas.microsoft.com/office/drawing/2014/main" id="{5BF7CB23-EEE2-D84D-2AFA-BA6CBCD2F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3814" y="1044885"/>
              <a:ext cx="261438" cy="184566"/>
            </a:xfrm>
            <a:custGeom>
              <a:avLst/>
              <a:gdLst>
                <a:gd name="T0" fmla="*/ 602 w 1214"/>
                <a:gd name="T1" fmla="*/ 1 h 857"/>
                <a:gd name="T2" fmla="*/ 582 w 1214"/>
                <a:gd name="T3" fmla="*/ 10 h 857"/>
                <a:gd name="T4" fmla="*/ 301 w 1214"/>
                <a:gd name="T5" fmla="*/ 201 h 857"/>
                <a:gd name="T6" fmla="*/ 31 w 1214"/>
                <a:gd name="T7" fmla="*/ 391 h 857"/>
                <a:gd name="T8" fmla="*/ 31 w 1214"/>
                <a:gd name="T9" fmla="*/ 471 h 857"/>
                <a:gd name="T10" fmla="*/ 301 w 1214"/>
                <a:gd name="T11" fmla="*/ 662 h 857"/>
                <a:gd name="T12" fmla="*/ 582 w 1214"/>
                <a:gd name="T13" fmla="*/ 852 h 857"/>
                <a:gd name="T14" fmla="*/ 599 w 1214"/>
                <a:gd name="T15" fmla="*/ 857 h 857"/>
                <a:gd name="T16" fmla="*/ 602 w 1214"/>
                <a:gd name="T17" fmla="*/ 852 h 857"/>
                <a:gd name="T18" fmla="*/ 612 w 1214"/>
                <a:gd name="T19" fmla="*/ 857 h 857"/>
                <a:gd name="T20" fmla="*/ 632 w 1214"/>
                <a:gd name="T21" fmla="*/ 852 h 857"/>
                <a:gd name="T22" fmla="*/ 902 w 1214"/>
                <a:gd name="T23" fmla="*/ 662 h 857"/>
                <a:gd name="T24" fmla="*/ 1183 w 1214"/>
                <a:gd name="T25" fmla="*/ 471 h 857"/>
                <a:gd name="T26" fmla="*/ 1183 w 1214"/>
                <a:gd name="T27" fmla="*/ 391 h 857"/>
                <a:gd name="T28" fmla="*/ 902 w 1214"/>
                <a:gd name="T29" fmla="*/ 201 h 857"/>
                <a:gd name="T30" fmla="*/ 632 w 1214"/>
                <a:gd name="T31" fmla="*/ 10 h 857"/>
                <a:gd name="T32" fmla="*/ 602 w 1214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14" h="857" extrusionOk="0">
                  <a:moveTo>
                    <a:pt x="602" y="1"/>
                  </a:moveTo>
                  <a:cubicBezTo>
                    <a:pt x="602" y="1"/>
                    <a:pt x="592" y="1"/>
                    <a:pt x="582" y="10"/>
                  </a:cubicBezTo>
                  <a:lnTo>
                    <a:pt x="301" y="201"/>
                  </a:lnTo>
                  <a:lnTo>
                    <a:pt x="31" y="391"/>
                  </a:lnTo>
                  <a:cubicBezTo>
                    <a:pt x="0" y="411"/>
                    <a:pt x="0" y="451"/>
                    <a:pt x="31" y="471"/>
                  </a:cubicBezTo>
                  <a:lnTo>
                    <a:pt x="301" y="662"/>
                  </a:lnTo>
                  <a:lnTo>
                    <a:pt x="582" y="852"/>
                  </a:lnTo>
                  <a:cubicBezTo>
                    <a:pt x="589" y="852"/>
                    <a:pt x="595" y="857"/>
                    <a:pt x="599" y="857"/>
                  </a:cubicBezTo>
                  <a:cubicBezTo>
                    <a:pt x="601" y="857"/>
                    <a:pt x="602" y="856"/>
                    <a:pt x="602" y="852"/>
                  </a:cubicBezTo>
                  <a:cubicBezTo>
                    <a:pt x="605" y="856"/>
                    <a:pt x="609" y="857"/>
                    <a:pt x="612" y="857"/>
                  </a:cubicBezTo>
                  <a:cubicBezTo>
                    <a:pt x="619" y="857"/>
                    <a:pt x="625" y="852"/>
                    <a:pt x="632" y="852"/>
                  </a:cubicBezTo>
                  <a:lnTo>
                    <a:pt x="902" y="662"/>
                  </a:lnTo>
                  <a:lnTo>
                    <a:pt x="1183" y="471"/>
                  </a:lnTo>
                  <a:cubicBezTo>
                    <a:pt x="1214" y="451"/>
                    <a:pt x="1214" y="411"/>
                    <a:pt x="1183" y="391"/>
                  </a:cubicBezTo>
                  <a:lnTo>
                    <a:pt x="902" y="201"/>
                  </a:lnTo>
                  <a:lnTo>
                    <a:pt x="632" y="10"/>
                  </a:lnTo>
                  <a:cubicBezTo>
                    <a:pt x="622" y="1"/>
                    <a:pt x="612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9" name="Google Shape;392;p18">
              <a:extLst>
                <a:ext uri="{FF2B5EF4-FFF2-40B4-BE49-F238E27FC236}">
                  <a16:creationId xmlns:a16="http://schemas.microsoft.com/office/drawing/2014/main" id="{49CDE100-B71B-13CA-CDC4-1D98585B7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0062" y="880776"/>
              <a:ext cx="753949" cy="531299"/>
            </a:xfrm>
            <a:custGeom>
              <a:avLst/>
              <a:gdLst>
                <a:gd name="T0" fmla="*/ 1756 w 3501"/>
                <a:gd name="T1" fmla="*/ 1 h 2467"/>
                <a:gd name="T2" fmla="*/ 1676 w 3501"/>
                <a:gd name="T3" fmla="*/ 21 h 2467"/>
                <a:gd name="T4" fmla="*/ 883 w 3501"/>
                <a:gd name="T5" fmla="*/ 562 h 2467"/>
                <a:gd name="T6" fmla="*/ 81 w 3501"/>
                <a:gd name="T7" fmla="*/ 1113 h 2467"/>
                <a:gd name="T8" fmla="*/ 81 w 3501"/>
                <a:gd name="T9" fmla="*/ 1354 h 2467"/>
                <a:gd name="T10" fmla="*/ 883 w 3501"/>
                <a:gd name="T11" fmla="*/ 1906 h 2467"/>
                <a:gd name="T12" fmla="*/ 1676 w 3501"/>
                <a:gd name="T13" fmla="*/ 2447 h 2467"/>
                <a:gd name="T14" fmla="*/ 1756 w 3501"/>
                <a:gd name="T15" fmla="*/ 2467 h 2467"/>
                <a:gd name="T16" fmla="*/ 1826 w 3501"/>
                <a:gd name="T17" fmla="*/ 2447 h 2467"/>
                <a:gd name="T18" fmla="*/ 2618 w 3501"/>
                <a:gd name="T19" fmla="*/ 1906 h 2467"/>
                <a:gd name="T20" fmla="*/ 3420 w 3501"/>
                <a:gd name="T21" fmla="*/ 1354 h 2467"/>
                <a:gd name="T22" fmla="*/ 3420 w 3501"/>
                <a:gd name="T23" fmla="*/ 1113 h 2467"/>
                <a:gd name="T24" fmla="*/ 2618 w 3501"/>
                <a:gd name="T25" fmla="*/ 562 h 2467"/>
                <a:gd name="T26" fmla="*/ 1826 w 3501"/>
                <a:gd name="T27" fmla="*/ 21 h 2467"/>
                <a:gd name="T28" fmla="*/ 1756 w 3501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01" h="2467" extrusionOk="0">
                  <a:moveTo>
                    <a:pt x="1756" y="1"/>
                  </a:moveTo>
                  <a:cubicBezTo>
                    <a:pt x="1725" y="1"/>
                    <a:pt x="1705" y="1"/>
                    <a:pt x="1676" y="21"/>
                  </a:cubicBezTo>
                  <a:lnTo>
                    <a:pt x="883" y="562"/>
                  </a:lnTo>
                  <a:lnTo>
                    <a:pt x="81" y="1113"/>
                  </a:lnTo>
                  <a:cubicBezTo>
                    <a:pt x="1" y="1164"/>
                    <a:pt x="1" y="1304"/>
                    <a:pt x="81" y="1354"/>
                  </a:cubicBezTo>
                  <a:lnTo>
                    <a:pt x="883" y="1906"/>
                  </a:lnTo>
                  <a:lnTo>
                    <a:pt x="1676" y="2447"/>
                  </a:lnTo>
                  <a:cubicBezTo>
                    <a:pt x="1705" y="2467"/>
                    <a:pt x="1725" y="2467"/>
                    <a:pt x="1756" y="2467"/>
                  </a:cubicBezTo>
                  <a:cubicBezTo>
                    <a:pt x="1776" y="2467"/>
                    <a:pt x="1805" y="2467"/>
                    <a:pt x="1826" y="2447"/>
                  </a:cubicBezTo>
                  <a:lnTo>
                    <a:pt x="2618" y="1906"/>
                  </a:lnTo>
                  <a:lnTo>
                    <a:pt x="3420" y="1354"/>
                  </a:lnTo>
                  <a:cubicBezTo>
                    <a:pt x="3500" y="1304"/>
                    <a:pt x="3500" y="1164"/>
                    <a:pt x="3420" y="1113"/>
                  </a:cubicBezTo>
                  <a:lnTo>
                    <a:pt x="2618" y="562"/>
                  </a:lnTo>
                  <a:lnTo>
                    <a:pt x="1826" y="21"/>
                  </a:lnTo>
                  <a:cubicBezTo>
                    <a:pt x="1805" y="1"/>
                    <a:pt x="1776" y="1"/>
                    <a:pt x="17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" name="Google Shape;393;p18">
              <a:extLst>
                <a:ext uri="{FF2B5EF4-FFF2-40B4-BE49-F238E27FC236}">
                  <a16:creationId xmlns:a16="http://schemas.microsoft.com/office/drawing/2014/main" id="{5B825145-F7DE-FEAF-0A35-9FDEC465B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940" y="962830"/>
              <a:ext cx="516200" cy="365039"/>
            </a:xfrm>
            <a:custGeom>
              <a:avLst/>
              <a:gdLst>
                <a:gd name="T0" fmla="*/ 1204 w 2397"/>
                <a:gd name="T1" fmla="*/ 1 h 1695"/>
                <a:gd name="T2" fmla="*/ 1144 w 2397"/>
                <a:gd name="T3" fmla="*/ 10 h 1695"/>
                <a:gd name="T4" fmla="*/ 602 w 2397"/>
                <a:gd name="T5" fmla="*/ 391 h 1695"/>
                <a:gd name="T6" fmla="*/ 50 w 2397"/>
                <a:gd name="T7" fmla="*/ 763 h 1695"/>
                <a:gd name="T8" fmla="*/ 50 w 2397"/>
                <a:gd name="T9" fmla="*/ 933 h 1695"/>
                <a:gd name="T10" fmla="*/ 602 w 2397"/>
                <a:gd name="T11" fmla="*/ 1304 h 1695"/>
                <a:gd name="T12" fmla="*/ 1144 w 2397"/>
                <a:gd name="T13" fmla="*/ 1685 h 1695"/>
                <a:gd name="T14" fmla="*/ 1204 w 2397"/>
                <a:gd name="T15" fmla="*/ 1695 h 1695"/>
                <a:gd name="T16" fmla="*/ 1253 w 2397"/>
                <a:gd name="T17" fmla="*/ 1685 h 1695"/>
                <a:gd name="T18" fmla="*/ 1795 w 2397"/>
                <a:gd name="T19" fmla="*/ 1304 h 1695"/>
                <a:gd name="T20" fmla="*/ 2347 w 2397"/>
                <a:gd name="T21" fmla="*/ 933 h 1695"/>
                <a:gd name="T22" fmla="*/ 2347 w 2397"/>
                <a:gd name="T23" fmla="*/ 763 h 1695"/>
                <a:gd name="T24" fmla="*/ 1795 w 2397"/>
                <a:gd name="T25" fmla="*/ 391 h 1695"/>
                <a:gd name="T26" fmla="*/ 1253 w 2397"/>
                <a:gd name="T27" fmla="*/ 10 h 1695"/>
                <a:gd name="T28" fmla="*/ 1204 w 239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97" h="1695" extrusionOk="0">
                  <a:moveTo>
                    <a:pt x="1204" y="1"/>
                  </a:moveTo>
                  <a:cubicBezTo>
                    <a:pt x="1184" y="1"/>
                    <a:pt x="1164" y="1"/>
                    <a:pt x="1144" y="10"/>
                  </a:cubicBezTo>
                  <a:lnTo>
                    <a:pt x="602" y="391"/>
                  </a:lnTo>
                  <a:lnTo>
                    <a:pt x="50" y="763"/>
                  </a:lnTo>
                  <a:cubicBezTo>
                    <a:pt x="1" y="803"/>
                    <a:pt x="1" y="892"/>
                    <a:pt x="50" y="933"/>
                  </a:cubicBezTo>
                  <a:lnTo>
                    <a:pt x="602" y="1304"/>
                  </a:lnTo>
                  <a:lnTo>
                    <a:pt x="1144" y="1685"/>
                  </a:lnTo>
                  <a:cubicBezTo>
                    <a:pt x="1164" y="1695"/>
                    <a:pt x="1184" y="1695"/>
                    <a:pt x="1204" y="1695"/>
                  </a:cubicBezTo>
                  <a:cubicBezTo>
                    <a:pt x="1213" y="1695"/>
                    <a:pt x="1233" y="1695"/>
                    <a:pt x="1253" y="1685"/>
                  </a:cubicBezTo>
                  <a:lnTo>
                    <a:pt x="1795" y="1304"/>
                  </a:lnTo>
                  <a:lnTo>
                    <a:pt x="2347" y="933"/>
                  </a:lnTo>
                  <a:cubicBezTo>
                    <a:pt x="2396" y="892"/>
                    <a:pt x="2396" y="803"/>
                    <a:pt x="2347" y="763"/>
                  </a:cubicBezTo>
                  <a:lnTo>
                    <a:pt x="1795" y="391"/>
                  </a:lnTo>
                  <a:lnTo>
                    <a:pt x="1253" y="10"/>
                  </a:lnTo>
                  <a:cubicBezTo>
                    <a:pt x="1233" y="1"/>
                    <a:pt x="1213" y="1"/>
                    <a:pt x="1204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1" name="Google Shape;394;p18">
              <a:extLst>
                <a:ext uri="{FF2B5EF4-FFF2-40B4-BE49-F238E27FC236}">
                  <a16:creationId xmlns:a16="http://schemas.microsoft.com/office/drawing/2014/main" id="{90010271-AD34-8DD5-B50C-8F606D757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6216" y="1044885"/>
              <a:ext cx="261653" cy="184566"/>
            </a:xfrm>
            <a:custGeom>
              <a:avLst/>
              <a:gdLst>
                <a:gd name="T0" fmla="*/ 613 w 1215"/>
                <a:gd name="T1" fmla="*/ 1 h 857"/>
                <a:gd name="T2" fmla="*/ 582 w 1215"/>
                <a:gd name="T3" fmla="*/ 10 h 857"/>
                <a:gd name="T4" fmla="*/ 302 w 1215"/>
                <a:gd name="T5" fmla="*/ 201 h 857"/>
                <a:gd name="T6" fmla="*/ 31 w 1215"/>
                <a:gd name="T7" fmla="*/ 391 h 857"/>
                <a:gd name="T8" fmla="*/ 31 w 1215"/>
                <a:gd name="T9" fmla="*/ 471 h 857"/>
                <a:gd name="T10" fmla="*/ 302 w 1215"/>
                <a:gd name="T11" fmla="*/ 662 h 857"/>
                <a:gd name="T12" fmla="*/ 582 w 1215"/>
                <a:gd name="T13" fmla="*/ 852 h 857"/>
                <a:gd name="T14" fmla="*/ 603 w 1215"/>
                <a:gd name="T15" fmla="*/ 857 h 857"/>
                <a:gd name="T16" fmla="*/ 613 w 1215"/>
                <a:gd name="T17" fmla="*/ 852 h 857"/>
                <a:gd name="T18" fmla="*/ 616 w 1215"/>
                <a:gd name="T19" fmla="*/ 857 h 857"/>
                <a:gd name="T20" fmla="*/ 633 w 1215"/>
                <a:gd name="T21" fmla="*/ 852 h 857"/>
                <a:gd name="T22" fmla="*/ 914 w 1215"/>
                <a:gd name="T23" fmla="*/ 662 h 857"/>
                <a:gd name="T24" fmla="*/ 1184 w 1215"/>
                <a:gd name="T25" fmla="*/ 471 h 857"/>
                <a:gd name="T26" fmla="*/ 1184 w 1215"/>
                <a:gd name="T27" fmla="*/ 391 h 857"/>
                <a:gd name="T28" fmla="*/ 914 w 1215"/>
                <a:gd name="T29" fmla="*/ 201 h 857"/>
                <a:gd name="T30" fmla="*/ 633 w 1215"/>
                <a:gd name="T31" fmla="*/ 10 h 857"/>
                <a:gd name="T32" fmla="*/ 613 w 1215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15" h="857" extrusionOk="0">
                  <a:moveTo>
                    <a:pt x="613" y="1"/>
                  </a:moveTo>
                  <a:cubicBezTo>
                    <a:pt x="602" y="1"/>
                    <a:pt x="593" y="1"/>
                    <a:pt x="582" y="10"/>
                  </a:cubicBezTo>
                  <a:lnTo>
                    <a:pt x="302" y="201"/>
                  </a:lnTo>
                  <a:lnTo>
                    <a:pt x="31" y="391"/>
                  </a:lnTo>
                  <a:cubicBezTo>
                    <a:pt x="1" y="411"/>
                    <a:pt x="1" y="451"/>
                    <a:pt x="31" y="471"/>
                  </a:cubicBezTo>
                  <a:lnTo>
                    <a:pt x="302" y="662"/>
                  </a:lnTo>
                  <a:lnTo>
                    <a:pt x="582" y="852"/>
                  </a:lnTo>
                  <a:cubicBezTo>
                    <a:pt x="589" y="852"/>
                    <a:pt x="596" y="857"/>
                    <a:pt x="603" y="857"/>
                  </a:cubicBezTo>
                  <a:cubicBezTo>
                    <a:pt x="606" y="857"/>
                    <a:pt x="609" y="856"/>
                    <a:pt x="613" y="852"/>
                  </a:cubicBezTo>
                  <a:cubicBezTo>
                    <a:pt x="613" y="856"/>
                    <a:pt x="614" y="857"/>
                    <a:pt x="616" y="857"/>
                  </a:cubicBezTo>
                  <a:cubicBezTo>
                    <a:pt x="619" y="857"/>
                    <a:pt x="626" y="852"/>
                    <a:pt x="633" y="852"/>
                  </a:cubicBezTo>
                  <a:lnTo>
                    <a:pt x="914" y="662"/>
                  </a:lnTo>
                  <a:lnTo>
                    <a:pt x="1184" y="471"/>
                  </a:lnTo>
                  <a:cubicBezTo>
                    <a:pt x="1214" y="451"/>
                    <a:pt x="1214" y="411"/>
                    <a:pt x="1184" y="391"/>
                  </a:cubicBezTo>
                  <a:lnTo>
                    <a:pt x="914" y="201"/>
                  </a:lnTo>
                  <a:lnTo>
                    <a:pt x="633" y="10"/>
                  </a:lnTo>
                  <a:cubicBezTo>
                    <a:pt x="622" y="1"/>
                    <a:pt x="613" y="1"/>
                    <a:pt x="613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grpSp>
        <p:nvGrpSpPr>
          <p:cNvPr id="22" name="Google Shape;395;p18">
            <a:extLst>
              <a:ext uri="{FF2B5EF4-FFF2-40B4-BE49-F238E27FC236}">
                <a16:creationId xmlns:a16="http://schemas.microsoft.com/office/drawing/2014/main" id="{0AAC62C4-74B6-50DA-25BA-AEAD93423420}"/>
              </a:ext>
            </a:extLst>
          </p:cNvPr>
          <p:cNvGrpSpPr>
            <a:grpSpLocks/>
          </p:cNvGrpSpPr>
          <p:nvPr/>
        </p:nvGrpSpPr>
        <p:grpSpPr bwMode="auto">
          <a:xfrm>
            <a:off x="0" y="6286500"/>
            <a:ext cx="4643438" cy="571500"/>
            <a:chOff x="3527406" y="880776"/>
            <a:chExt cx="4316606" cy="531299"/>
          </a:xfrm>
        </p:grpSpPr>
        <p:sp>
          <p:nvSpPr>
            <p:cNvPr id="23" name="Google Shape;396;p18">
              <a:extLst>
                <a:ext uri="{FF2B5EF4-FFF2-40B4-BE49-F238E27FC236}">
                  <a16:creationId xmlns:a16="http://schemas.microsoft.com/office/drawing/2014/main" id="{0C4225C9-EF4E-D8A8-8717-10C5D98DB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406" y="880776"/>
              <a:ext cx="751580" cy="531299"/>
            </a:xfrm>
            <a:custGeom>
              <a:avLst/>
              <a:gdLst>
                <a:gd name="T0" fmla="*/ 1745 w 3490"/>
                <a:gd name="T1" fmla="*/ 1 h 2467"/>
                <a:gd name="T2" fmla="*/ 1665 w 3490"/>
                <a:gd name="T3" fmla="*/ 21 h 2467"/>
                <a:gd name="T4" fmla="*/ 873 w 3490"/>
                <a:gd name="T5" fmla="*/ 562 h 2467"/>
                <a:gd name="T6" fmla="*/ 71 w 3490"/>
                <a:gd name="T7" fmla="*/ 1113 h 2467"/>
                <a:gd name="T8" fmla="*/ 71 w 3490"/>
                <a:gd name="T9" fmla="*/ 1354 h 2467"/>
                <a:gd name="T10" fmla="*/ 873 w 3490"/>
                <a:gd name="T11" fmla="*/ 1906 h 2467"/>
                <a:gd name="T12" fmla="*/ 1665 w 3490"/>
                <a:gd name="T13" fmla="*/ 2447 h 2467"/>
                <a:gd name="T14" fmla="*/ 1745 w 3490"/>
                <a:gd name="T15" fmla="*/ 2467 h 2467"/>
                <a:gd name="T16" fmla="*/ 1816 w 3490"/>
                <a:gd name="T17" fmla="*/ 2447 h 2467"/>
                <a:gd name="T18" fmla="*/ 2618 w 3490"/>
                <a:gd name="T19" fmla="*/ 1906 h 2467"/>
                <a:gd name="T20" fmla="*/ 3410 w 3490"/>
                <a:gd name="T21" fmla="*/ 1354 h 2467"/>
                <a:gd name="T22" fmla="*/ 3410 w 3490"/>
                <a:gd name="T23" fmla="*/ 1113 h 2467"/>
                <a:gd name="T24" fmla="*/ 2618 w 3490"/>
                <a:gd name="T25" fmla="*/ 562 h 2467"/>
                <a:gd name="T26" fmla="*/ 1816 w 3490"/>
                <a:gd name="T27" fmla="*/ 21 h 2467"/>
                <a:gd name="T28" fmla="*/ 1745 w 349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0" h="2467" extrusionOk="0">
                  <a:moveTo>
                    <a:pt x="1745" y="1"/>
                  </a:moveTo>
                  <a:cubicBezTo>
                    <a:pt x="1716" y="1"/>
                    <a:pt x="1696" y="1"/>
                    <a:pt x="1665" y="21"/>
                  </a:cubicBezTo>
                  <a:lnTo>
                    <a:pt x="873" y="562"/>
                  </a:lnTo>
                  <a:lnTo>
                    <a:pt x="71" y="1113"/>
                  </a:lnTo>
                  <a:cubicBezTo>
                    <a:pt x="1" y="1164"/>
                    <a:pt x="1" y="1304"/>
                    <a:pt x="71" y="1354"/>
                  </a:cubicBezTo>
                  <a:lnTo>
                    <a:pt x="873" y="1906"/>
                  </a:lnTo>
                  <a:lnTo>
                    <a:pt x="1665" y="2447"/>
                  </a:lnTo>
                  <a:cubicBezTo>
                    <a:pt x="1696" y="2467"/>
                    <a:pt x="1716" y="2467"/>
                    <a:pt x="1745" y="2467"/>
                  </a:cubicBezTo>
                  <a:cubicBezTo>
                    <a:pt x="1765" y="2467"/>
                    <a:pt x="1796" y="2467"/>
                    <a:pt x="1816" y="2447"/>
                  </a:cubicBezTo>
                  <a:lnTo>
                    <a:pt x="2618" y="1906"/>
                  </a:lnTo>
                  <a:lnTo>
                    <a:pt x="3410" y="1354"/>
                  </a:lnTo>
                  <a:cubicBezTo>
                    <a:pt x="3490" y="1304"/>
                    <a:pt x="3490" y="1164"/>
                    <a:pt x="3410" y="1113"/>
                  </a:cubicBezTo>
                  <a:lnTo>
                    <a:pt x="2618" y="562"/>
                  </a:lnTo>
                  <a:lnTo>
                    <a:pt x="1816" y="21"/>
                  </a:lnTo>
                  <a:cubicBezTo>
                    <a:pt x="1796" y="1"/>
                    <a:pt x="1765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4" name="Google Shape;397;p18">
              <a:extLst>
                <a:ext uri="{FF2B5EF4-FFF2-40B4-BE49-F238E27FC236}">
                  <a16:creationId xmlns:a16="http://schemas.microsoft.com/office/drawing/2014/main" id="{BD4EDB39-07A7-8064-988F-7FFDF1CE4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129" y="962830"/>
              <a:ext cx="518353" cy="365039"/>
            </a:xfrm>
            <a:custGeom>
              <a:avLst/>
              <a:gdLst>
                <a:gd name="T0" fmla="*/ 1203 w 2407"/>
                <a:gd name="T1" fmla="*/ 1 h 1695"/>
                <a:gd name="T2" fmla="*/ 1154 w 2407"/>
                <a:gd name="T3" fmla="*/ 10 h 1695"/>
                <a:gd name="T4" fmla="*/ 602 w 2407"/>
                <a:gd name="T5" fmla="*/ 391 h 1695"/>
                <a:gd name="T6" fmla="*/ 51 w 2407"/>
                <a:gd name="T7" fmla="*/ 763 h 1695"/>
                <a:gd name="T8" fmla="*/ 51 w 2407"/>
                <a:gd name="T9" fmla="*/ 933 h 1695"/>
                <a:gd name="T10" fmla="*/ 602 w 2407"/>
                <a:gd name="T11" fmla="*/ 1304 h 1695"/>
                <a:gd name="T12" fmla="*/ 1154 w 2407"/>
                <a:gd name="T13" fmla="*/ 1685 h 1695"/>
                <a:gd name="T14" fmla="*/ 1203 w 2407"/>
                <a:gd name="T15" fmla="*/ 1695 h 1695"/>
                <a:gd name="T16" fmla="*/ 1254 w 2407"/>
                <a:gd name="T17" fmla="*/ 1685 h 1695"/>
                <a:gd name="T18" fmla="*/ 1805 w 2407"/>
                <a:gd name="T19" fmla="*/ 1304 h 1695"/>
                <a:gd name="T20" fmla="*/ 2346 w 2407"/>
                <a:gd name="T21" fmla="*/ 933 h 1695"/>
                <a:gd name="T22" fmla="*/ 2346 w 2407"/>
                <a:gd name="T23" fmla="*/ 763 h 1695"/>
                <a:gd name="T24" fmla="*/ 1805 w 2407"/>
                <a:gd name="T25" fmla="*/ 391 h 1695"/>
                <a:gd name="T26" fmla="*/ 1254 w 2407"/>
                <a:gd name="T27" fmla="*/ 10 h 1695"/>
                <a:gd name="T28" fmla="*/ 1203 w 240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7" h="1695" extrusionOk="0">
                  <a:moveTo>
                    <a:pt x="1203" y="1"/>
                  </a:moveTo>
                  <a:cubicBezTo>
                    <a:pt x="1183" y="1"/>
                    <a:pt x="1163" y="1"/>
                    <a:pt x="1154" y="10"/>
                  </a:cubicBezTo>
                  <a:lnTo>
                    <a:pt x="602" y="391"/>
                  </a:lnTo>
                  <a:lnTo>
                    <a:pt x="51" y="763"/>
                  </a:lnTo>
                  <a:cubicBezTo>
                    <a:pt x="0" y="803"/>
                    <a:pt x="0" y="892"/>
                    <a:pt x="51" y="933"/>
                  </a:cubicBezTo>
                  <a:lnTo>
                    <a:pt x="602" y="1304"/>
                  </a:lnTo>
                  <a:lnTo>
                    <a:pt x="1154" y="1685"/>
                  </a:lnTo>
                  <a:cubicBezTo>
                    <a:pt x="1163" y="1695"/>
                    <a:pt x="1183" y="1695"/>
                    <a:pt x="1203" y="1695"/>
                  </a:cubicBezTo>
                  <a:cubicBezTo>
                    <a:pt x="1223" y="1695"/>
                    <a:pt x="1234" y="1695"/>
                    <a:pt x="1254" y="1685"/>
                  </a:cubicBezTo>
                  <a:lnTo>
                    <a:pt x="1805" y="1304"/>
                  </a:lnTo>
                  <a:lnTo>
                    <a:pt x="2346" y="933"/>
                  </a:lnTo>
                  <a:cubicBezTo>
                    <a:pt x="2406" y="892"/>
                    <a:pt x="2406" y="803"/>
                    <a:pt x="2346" y="763"/>
                  </a:cubicBezTo>
                  <a:lnTo>
                    <a:pt x="1805" y="391"/>
                  </a:lnTo>
                  <a:lnTo>
                    <a:pt x="1254" y="10"/>
                  </a:lnTo>
                  <a:cubicBezTo>
                    <a:pt x="1234" y="1"/>
                    <a:pt x="1223" y="1"/>
                    <a:pt x="1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5" name="Google Shape;398;p18">
              <a:extLst>
                <a:ext uri="{FF2B5EF4-FFF2-40B4-BE49-F238E27FC236}">
                  <a16:creationId xmlns:a16="http://schemas.microsoft.com/office/drawing/2014/main" id="{8E135A35-ABF5-D29C-DE57-2462188E3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559" y="1044885"/>
              <a:ext cx="259284" cy="184566"/>
            </a:xfrm>
            <a:custGeom>
              <a:avLst/>
              <a:gdLst>
                <a:gd name="T0" fmla="*/ 602 w 1204"/>
                <a:gd name="T1" fmla="*/ 1 h 857"/>
                <a:gd name="T2" fmla="*/ 573 w 1204"/>
                <a:gd name="T3" fmla="*/ 10 h 857"/>
                <a:gd name="T4" fmla="*/ 302 w 1204"/>
                <a:gd name="T5" fmla="*/ 201 h 857"/>
                <a:gd name="T6" fmla="*/ 21 w 1204"/>
                <a:gd name="T7" fmla="*/ 391 h 857"/>
                <a:gd name="T8" fmla="*/ 21 w 1204"/>
                <a:gd name="T9" fmla="*/ 471 h 857"/>
                <a:gd name="T10" fmla="*/ 302 w 1204"/>
                <a:gd name="T11" fmla="*/ 662 h 857"/>
                <a:gd name="T12" fmla="*/ 573 w 1204"/>
                <a:gd name="T13" fmla="*/ 852 h 857"/>
                <a:gd name="T14" fmla="*/ 593 w 1204"/>
                <a:gd name="T15" fmla="*/ 857 h 857"/>
                <a:gd name="T16" fmla="*/ 602 w 1204"/>
                <a:gd name="T17" fmla="*/ 852 h 857"/>
                <a:gd name="T18" fmla="*/ 612 w 1204"/>
                <a:gd name="T19" fmla="*/ 857 h 857"/>
                <a:gd name="T20" fmla="*/ 622 w 1204"/>
                <a:gd name="T21" fmla="*/ 852 h 857"/>
                <a:gd name="T22" fmla="*/ 903 w 1204"/>
                <a:gd name="T23" fmla="*/ 662 h 857"/>
                <a:gd name="T24" fmla="*/ 1174 w 1204"/>
                <a:gd name="T25" fmla="*/ 471 h 857"/>
                <a:gd name="T26" fmla="*/ 1174 w 1204"/>
                <a:gd name="T27" fmla="*/ 391 h 857"/>
                <a:gd name="T28" fmla="*/ 903 w 1204"/>
                <a:gd name="T29" fmla="*/ 201 h 857"/>
                <a:gd name="T30" fmla="*/ 622 w 1204"/>
                <a:gd name="T31" fmla="*/ 10 h 857"/>
                <a:gd name="T32" fmla="*/ 602 w 1204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4" h="857" extrusionOk="0">
                  <a:moveTo>
                    <a:pt x="602" y="1"/>
                  </a:moveTo>
                  <a:cubicBezTo>
                    <a:pt x="593" y="1"/>
                    <a:pt x="582" y="1"/>
                    <a:pt x="573" y="10"/>
                  </a:cubicBezTo>
                  <a:lnTo>
                    <a:pt x="302" y="201"/>
                  </a:lnTo>
                  <a:lnTo>
                    <a:pt x="21" y="391"/>
                  </a:lnTo>
                  <a:cubicBezTo>
                    <a:pt x="1" y="411"/>
                    <a:pt x="1" y="451"/>
                    <a:pt x="21" y="471"/>
                  </a:cubicBezTo>
                  <a:lnTo>
                    <a:pt x="302" y="662"/>
                  </a:lnTo>
                  <a:lnTo>
                    <a:pt x="573" y="852"/>
                  </a:lnTo>
                  <a:cubicBezTo>
                    <a:pt x="579" y="852"/>
                    <a:pt x="586" y="857"/>
                    <a:pt x="593" y="857"/>
                  </a:cubicBezTo>
                  <a:cubicBezTo>
                    <a:pt x="596" y="857"/>
                    <a:pt x="599" y="856"/>
                    <a:pt x="602" y="852"/>
                  </a:cubicBezTo>
                  <a:cubicBezTo>
                    <a:pt x="606" y="856"/>
                    <a:pt x="609" y="857"/>
                    <a:pt x="612" y="857"/>
                  </a:cubicBezTo>
                  <a:cubicBezTo>
                    <a:pt x="618" y="857"/>
                    <a:pt x="622" y="852"/>
                    <a:pt x="622" y="852"/>
                  </a:cubicBezTo>
                  <a:lnTo>
                    <a:pt x="903" y="662"/>
                  </a:lnTo>
                  <a:lnTo>
                    <a:pt x="1174" y="471"/>
                  </a:lnTo>
                  <a:cubicBezTo>
                    <a:pt x="1204" y="451"/>
                    <a:pt x="1204" y="411"/>
                    <a:pt x="1174" y="391"/>
                  </a:cubicBezTo>
                  <a:lnTo>
                    <a:pt x="903" y="201"/>
                  </a:lnTo>
                  <a:lnTo>
                    <a:pt x="622" y="10"/>
                  </a:lnTo>
                  <a:cubicBezTo>
                    <a:pt x="622" y="1"/>
                    <a:pt x="613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6" name="Google Shape;399;p18">
              <a:extLst>
                <a:ext uri="{FF2B5EF4-FFF2-40B4-BE49-F238E27FC236}">
                  <a16:creationId xmlns:a16="http://schemas.microsoft.com/office/drawing/2014/main" id="{7D4A8436-723A-C148-D1FD-A402F12DC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023" y="880776"/>
              <a:ext cx="751580" cy="531299"/>
            </a:xfrm>
            <a:custGeom>
              <a:avLst/>
              <a:gdLst>
                <a:gd name="T0" fmla="*/ 1745 w 3490"/>
                <a:gd name="T1" fmla="*/ 1 h 2467"/>
                <a:gd name="T2" fmla="*/ 1675 w 3490"/>
                <a:gd name="T3" fmla="*/ 21 h 2467"/>
                <a:gd name="T4" fmla="*/ 873 w 3490"/>
                <a:gd name="T5" fmla="*/ 562 h 2467"/>
                <a:gd name="T6" fmla="*/ 81 w 3490"/>
                <a:gd name="T7" fmla="*/ 1113 h 2467"/>
                <a:gd name="T8" fmla="*/ 81 w 3490"/>
                <a:gd name="T9" fmla="*/ 1354 h 2467"/>
                <a:gd name="T10" fmla="*/ 873 w 3490"/>
                <a:gd name="T11" fmla="*/ 1906 h 2467"/>
                <a:gd name="T12" fmla="*/ 1675 w 3490"/>
                <a:gd name="T13" fmla="*/ 2447 h 2467"/>
                <a:gd name="T14" fmla="*/ 1745 w 3490"/>
                <a:gd name="T15" fmla="*/ 2467 h 2467"/>
                <a:gd name="T16" fmla="*/ 1816 w 3490"/>
                <a:gd name="T17" fmla="*/ 2447 h 2467"/>
                <a:gd name="T18" fmla="*/ 2618 w 3490"/>
                <a:gd name="T19" fmla="*/ 1906 h 2467"/>
                <a:gd name="T20" fmla="*/ 3409 w 3490"/>
                <a:gd name="T21" fmla="*/ 1354 h 2467"/>
                <a:gd name="T22" fmla="*/ 3409 w 3490"/>
                <a:gd name="T23" fmla="*/ 1113 h 2467"/>
                <a:gd name="T24" fmla="*/ 2618 w 3490"/>
                <a:gd name="T25" fmla="*/ 562 h 2467"/>
                <a:gd name="T26" fmla="*/ 1816 w 3490"/>
                <a:gd name="T27" fmla="*/ 21 h 2467"/>
                <a:gd name="T28" fmla="*/ 1745 w 349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0" h="2467" extrusionOk="0">
                  <a:moveTo>
                    <a:pt x="1745" y="1"/>
                  </a:moveTo>
                  <a:cubicBezTo>
                    <a:pt x="1725" y="1"/>
                    <a:pt x="1695" y="1"/>
                    <a:pt x="1675" y="21"/>
                  </a:cubicBezTo>
                  <a:lnTo>
                    <a:pt x="873" y="562"/>
                  </a:lnTo>
                  <a:lnTo>
                    <a:pt x="81" y="1113"/>
                  </a:lnTo>
                  <a:cubicBezTo>
                    <a:pt x="0" y="1164"/>
                    <a:pt x="0" y="1304"/>
                    <a:pt x="81" y="1354"/>
                  </a:cubicBezTo>
                  <a:lnTo>
                    <a:pt x="873" y="1906"/>
                  </a:lnTo>
                  <a:lnTo>
                    <a:pt x="1675" y="2447"/>
                  </a:lnTo>
                  <a:cubicBezTo>
                    <a:pt x="1695" y="2467"/>
                    <a:pt x="1725" y="2467"/>
                    <a:pt x="1745" y="2467"/>
                  </a:cubicBezTo>
                  <a:cubicBezTo>
                    <a:pt x="1765" y="2467"/>
                    <a:pt x="1795" y="2467"/>
                    <a:pt x="1816" y="2447"/>
                  </a:cubicBezTo>
                  <a:lnTo>
                    <a:pt x="2618" y="1906"/>
                  </a:lnTo>
                  <a:lnTo>
                    <a:pt x="3409" y="1354"/>
                  </a:lnTo>
                  <a:cubicBezTo>
                    <a:pt x="3489" y="1304"/>
                    <a:pt x="3489" y="1164"/>
                    <a:pt x="3409" y="1113"/>
                  </a:cubicBezTo>
                  <a:lnTo>
                    <a:pt x="2618" y="562"/>
                  </a:lnTo>
                  <a:lnTo>
                    <a:pt x="1816" y="21"/>
                  </a:lnTo>
                  <a:cubicBezTo>
                    <a:pt x="1795" y="1"/>
                    <a:pt x="1765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7" name="Google Shape;400;p18">
              <a:extLst>
                <a:ext uri="{FF2B5EF4-FFF2-40B4-BE49-F238E27FC236}">
                  <a16:creationId xmlns:a16="http://schemas.microsoft.com/office/drawing/2014/main" id="{211F0C47-E768-E0E1-BA0C-E8AA834FA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532" y="962830"/>
              <a:ext cx="518569" cy="365039"/>
            </a:xfrm>
            <a:custGeom>
              <a:avLst/>
              <a:gdLst>
                <a:gd name="T0" fmla="*/ 1204 w 2408"/>
                <a:gd name="T1" fmla="*/ 1 h 1695"/>
                <a:gd name="T2" fmla="*/ 1154 w 2408"/>
                <a:gd name="T3" fmla="*/ 10 h 1695"/>
                <a:gd name="T4" fmla="*/ 602 w 2408"/>
                <a:gd name="T5" fmla="*/ 391 h 1695"/>
                <a:gd name="T6" fmla="*/ 61 w 2408"/>
                <a:gd name="T7" fmla="*/ 763 h 1695"/>
                <a:gd name="T8" fmla="*/ 61 w 2408"/>
                <a:gd name="T9" fmla="*/ 933 h 1695"/>
                <a:gd name="T10" fmla="*/ 602 w 2408"/>
                <a:gd name="T11" fmla="*/ 1304 h 1695"/>
                <a:gd name="T12" fmla="*/ 1154 w 2408"/>
                <a:gd name="T13" fmla="*/ 1685 h 1695"/>
                <a:gd name="T14" fmla="*/ 1204 w 2408"/>
                <a:gd name="T15" fmla="*/ 1695 h 1695"/>
                <a:gd name="T16" fmla="*/ 1254 w 2408"/>
                <a:gd name="T17" fmla="*/ 1685 h 1695"/>
                <a:gd name="T18" fmla="*/ 1805 w 2408"/>
                <a:gd name="T19" fmla="*/ 1304 h 1695"/>
                <a:gd name="T20" fmla="*/ 2347 w 2408"/>
                <a:gd name="T21" fmla="*/ 933 h 1695"/>
                <a:gd name="T22" fmla="*/ 2347 w 2408"/>
                <a:gd name="T23" fmla="*/ 763 h 1695"/>
                <a:gd name="T24" fmla="*/ 1805 w 2408"/>
                <a:gd name="T25" fmla="*/ 391 h 1695"/>
                <a:gd name="T26" fmla="*/ 1254 w 2408"/>
                <a:gd name="T27" fmla="*/ 10 h 1695"/>
                <a:gd name="T28" fmla="*/ 1204 w 2408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8" h="1695" extrusionOk="0">
                  <a:moveTo>
                    <a:pt x="1204" y="1"/>
                  </a:moveTo>
                  <a:cubicBezTo>
                    <a:pt x="1184" y="1"/>
                    <a:pt x="1174" y="1"/>
                    <a:pt x="1154" y="10"/>
                  </a:cubicBezTo>
                  <a:lnTo>
                    <a:pt x="602" y="391"/>
                  </a:lnTo>
                  <a:lnTo>
                    <a:pt x="61" y="763"/>
                  </a:lnTo>
                  <a:cubicBezTo>
                    <a:pt x="1" y="803"/>
                    <a:pt x="1" y="892"/>
                    <a:pt x="61" y="933"/>
                  </a:cubicBezTo>
                  <a:lnTo>
                    <a:pt x="602" y="1304"/>
                  </a:lnTo>
                  <a:lnTo>
                    <a:pt x="1154" y="1685"/>
                  </a:lnTo>
                  <a:cubicBezTo>
                    <a:pt x="1174" y="1695"/>
                    <a:pt x="1184" y="1695"/>
                    <a:pt x="1204" y="1695"/>
                  </a:cubicBezTo>
                  <a:cubicBezTo>
                    <a:pt x="1224" y="1695"/>
                    <a:pt x="1234" y="1695"/>
                    <a:pt x="1254" y="1685"/>
                  </a:cubicBezTo>
                  <a:lnTo>
                    <a:pt x="1805" y="1304"/>
                  </a:lnTo>
                  <a:lnTo>
                    <a:pt x="2347" y="933"/>
                  </a:lnTo>
                  <a:cubicBezTo>
                    <a:pt x="2407" y="892"/>
                    <a:pt x="2407" y="803"/>
                    <a:pt x="2347" y="763"/>
                  </a:cubicBezTo>
                  <a:lnTo>
                    <a:pt x="1805" y="391"/>
                  </a:lnTo>
                  <a:lnTo>
                    <a:pt x="1254" y="10"/>
                  </a:lnTo>
                  <a:cubicBezTo>
                    <a:pt x="1234" y="1"/>
                    <a:pt x="1224" y="1"/>
                    <a:pt x="1204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8" name="Google Shape;401;p18">
              <a:extLst>
                <a:ext uri="{FF2B5EF4-FFF2-40B4-BE49-F238E27FC236}">
                  <a16:creationId xmlns:a16="http://schemas.microsoft.com/office/drawing/2014/main" id="{628240E2-BCB3-4CE6-1A38-BBA7BC575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177" y="1044885"/>
              <a:ext cx="259284" cy="184566"/>
            </a:xfrm>
            <a:custGeom>
              <a:avLst/>
              <a:gdLst>
                <a:gd name="T0" fmla="*/ 602 w 1204"/>
                <a:gd name="T1" fmla="*/ 1 h 857"/>
                <a:gd name="T2" fmla="*/ 572 w 1204"/>
                <a:gd name="T3" fmla="*/ 10 h 857"/>
                <a:gd name="T4" fmla="*/ 301 w 1204"/>
                <a:gd name="T5" fmla="*/ 201 h 857"/>
                <a:gd name="T6" fmla="*/ 20 w 1204"/>
                <a:gd name="T7" fmla="*/ 391 h 857"/>
                <a:gd name="T8" fmla="*/ 20 w 1204"/>
                <a:gd name="T9" fmla="*/ 471 h 857"/>
                <a:gd name="T10" fmla="*/ 301 w 1204"/>
                <a:gd name="T11" fmla="*/ 662 h 857"/>
                <a:gd name="T12" fmla="*/ 572 w 1204"/>
                <a:gd name="T13" fmla="*/ 852 h 857"/>
                <a:gd name="T14" fmla="*/ 592 w 1204"/>
                <a:gd name="T15" fmla="*/ 857 h 857"/>
                <a:gd name="T16" fmla="*/ 602 w 1204"/>
                <a:gd name="T17" fmla="*/ 852 h 857"/>
                <a:gd name="T18" fmla="*/ 612 w 1204"/>
                <a:gd name="T19" fmla="*/ 857 h 857"/>
                <a:gd name="T20" fmla="*/ 632 w 1204"/>
                <a:gd name="T21" fmla="*/ 852 h 857"/>
                <a:gd name="T22" fmla="*/ 903 w 1204"/>
                <a:gd name="T23" fmla="*/ 662 h 857"/>
                <a:gd name="T24" fmla="*/ 1183 w 1204"/>
                <a:gd name="T25" fmla="*/ 471 h 857"/>
                <a:gd name="T26" fmla="*/ 1183 w 1204"/>
                <a:gd name="T27" fmla="*/ 391 h 857"/>
                <a:gd name="T28" fmla="*/ 903 w 1204"/>
                <a:gd name="T29" fmla="*/ 201 h 857"/>
                <a:gd name="T30" fmla="*/ 632 w 1204"/>
                <a:gd name="T31" fmla="*/ 10 h 857"/>
                <a:gd name="T32" fmla="*/ 602 w 1204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4" h="857" extrusionOk="0">
                  <a:moveTo>
                    <a:pt x="602" y="1"/>
                  </a:moveTo>
                  <a:cubicBezTo>
                    <a:pt x="592" y="1"/>
                    <a:pt x="582" y="1"/>
                    <a:pt x="572" y="10"/>
                  </a:cubicBezTo>
                  <a:lnTo>
                    <a:pt x="301" y="201"/>
                  </a:lnTo>
                  <a:lnTo>
                    <a:pt x="20" y="391"/>
                  </a:lnTo>
                  <a:cubicBezTo>
                    <a:pt x="0" y="411"/>
                    <a:pt x="0" y="451"/>
                    <a:pt x="20" y="471"/>
                  </a:cubicBezTo>
                  <a:lnTo>
                    <a:pt x="301" y="662"/>
                  </a:lnTo>
                  <a:lnTo>
                    <a:pt x="572" y="852"/>
                  </a:lnTo>
                  <a:cubicBezTo>
                    <a:pt x="579" y="852"/>
                    <a:pt x="585" y="857"/>
                    <a:pt x="592" y="857"/>
                  </a:cubicBezTo>
                  <a:cubicBezTo>
                    <a:pt x="595" y="857"/>
                    <a:pt x="599" y="856"/>
                    <a:pt x="602" y="852"/>
                  </a:cubicBezTo>
                  <a:cubicBezTo>
                    <a:pt x="605" y="856"/>
                    <a:pt x="609" y="857"/>
                    <a:pt x="612" y="857"/>
                  </a:cubicBezTo>
                  <a:cubicBezTo>
                    <a:pt x="619" y="857"/>
                    <a:pt x="625" y="852"/>
                    <a:pt x="632" y="852"/>
                  </a:cubicBezTo>
                  <a:lnTo>
                    <a:pt x="903" y="662"/>
                  </a:lnTo>
                  <a:lnTo>
                    <a:pt x="1183" y="471"/>
                  </a:lnTo>
                  <a:cubicBezTo>
                    <a:pt x="1203" y="451"/>
                    <a:pt x="1203" y="411"/>
                    <a:pt x="1183" y="391"/>
                  </a:cubicBezTo>
                  <a:lnTo>
                    <a:pt x="903" y="201"/>
                  </a:lnTo>
                  <a:lnTo>
                    <a:pt x="632" y="10"/>
                  </a:lnTo>
                  <a:cubicBezTo>
                    <a:pt x="622" y="1"/>
                    <a:pt x="612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" name="Google Shape;402;p18">
              <a:extLst>
                <a:ext uri="{FF2B5EF4-FFF2-40B4-BE49-F238E27FC236}">
                  <a16:creationId xmlns:a16="http://schemas.microsoft.com/office/drawing/2014/main" id="{0998EB02-FE4E-6252-8B0C-5CF62C4A3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425" y="880776"/>
              <a:ext cx="751796" cy="531299"/>
            </a:xfrm>
            <a:custGeom>
              <a:avLst/>
              <a:gdLst>
                <a:gd name="T0" fmla="*/ 1746 w 3491"/>
                <a:gd name="T1" fmla="*/ 1 h 2467"/>
                <a:gd name="T2" fmla="*/ 1676 w 3491"/>
                <a:gd name="T3" fmla="*/ 21 h 2467"/>
                <a:gd name="T4" fmla="*/ 874 w 3491"/>
                <a:gd name="T5" fmla="*/ 562 h 2467"/>
                <a:gd name="T6" fmla="*/ 81 w 3491"/>
                <a:gd name="T7" fmla="*/ 1113 h 2467"/>
                <a:gd name="T8" fmla="*/ 81 w 3491"/>
                <a:gd name="T9" fmla="*/ 1354 h 2467"/>
                <a:gd name="T10" fmla="*/ 874 w 3491"/>
                <a:gd name="T11" fmla="*/ 1906 h 2467"/>
                <a:gd name="T12" fmla="*/ 1676 w 3491"/>
                <a:gd name="T13" fmla="*/ 2447 h 2467"/>
                <a:gd name="T14" fmla="*/ 1746 w 3491"/>
                <a:gd name="T15" fmla="*/ 2467 h 2467"/>
                <a:gd name="T16" fmla="*/ 1826 w 3491"/>
                <a:gd name="T17" fmla="*/ 2447 h 2467"/>
                <a:gd name="T18" fmla="*/ 2618 w 3491"/>
                <a:gd name="T19" fmla="*/ 1906 h 2467"/>
                <a:gd name="T20" fmla="*/ 3420 w 3491"/>
                <a:gd name="T21" fmla="*/ 1354 h 2467"/>
                <a:gd name="T22" fmla="*/ 3420 w 3491"/>
                <a:gd name="T23" fmla="*/ 1113 h 2467"/>
                <a:gd name="T24" fmla="*/ 2618 w 3491"/>
                <a:gd name="T25" fmla="*/ 562 h 2467"/>
                <a:gd name="T26" fmla="*/ 1826 w 3491"/>
                <a:gd name="T27" fmla="*/ 21 h 2467"/>
                <a:gd name="T28" fmla="*/ 1746 w 3491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1" h="2467" extrusionOk="0">
                  <a:moveTo>
                    <a:pt x="1746" y="1"/>
                  </a:moveTo>
                  <a:cubicBezTo>
                    <a:pt x="1725" y="1"/>
                    <a:pt x="1696" y="1"/>
                    <a:pt x="1676" y="21"/>
                  </a:cubicBezTo>
                  <a:lnTo>
                    <a:pt x="874" y="562"/>
                  </a:lnTo>
                  <a:lnTo>
                    <a:pt x="81" y="1113"/>
                  </a:lnTo>
                  <a:cubicBezTo>
                    <a:pt x="1" y="1164"/>
                    <a:pt x="1" y="1304"/>
                    <a:pt x="81" y="1354"/>
                  </a:cubicBezTo>
                  <a:lnTo>
                    <a:pt x="874" y="1906"/>
                  </a:lnTo>
                  <a:lnTo>
                    <a:pt x="1676" y="2447"/>
                  </a:lnTo>
                  <a:cubicBezTo>
                    <a:pt x="1696" y="2467"/>
                    <a:pt x="1725" y="2467"/>
                    <a:pt x="1746" y="2467"/>
                  </a:cubicBezTo>
                  <a:cubicBezTo>
                    <a:pt x="1776" y="2467"/>
                    <a:pt x="1796" y="2467"/>
                    <a:pt x="1826" y="2447"/>
                  </a:cubicBezTo>
                  <a:lnTo>
                    <a:pt x="2618" y="1906"/>
                  </a:lnTo>
                  <a:lnTo>
                    <a:pt x="3420" y="1354"/>
                  </a:lnTo>
                  <a:cubicBezTo>
                    <a:pt x="3490" y="1304"/>
                    <a:pt x="3490" y="1164"/>
                    <a:pt x="3420" y="1113"/>
                  </a:cubicBezTo>
                  <a:lnTo>
                    <a:pt x="2618" y="562"/>
                  </a:lnTo>
                  <a:lnTo>
                    <a:pt x="1826" y="21"/>
                  </a:lnTo>
                  <a:cubicBezTo>
                    <a:pt x="1796" y="1"/>
                    <a:pt x="1776" y="1"/>
                    <a:pt x="17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" name="Google Shape;403;p18">
              <a:extLst>
                <a:ext uri="{FF2B5EF4-FFF2-40B4-BE49-F238E27FC236}">
                  <a16:creationId xmlns:a16="http://schemas.microsoft.com/office/drawing/2014/main" id="{468508F6-3879-3ACE-238E-B28E72082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149" y="962830"/>
              <a:ext cx="518353" cy="365039"/>
            </a:xfrm>
            <a:custGeom>
              <a:avLst/>
              <a:gdLst>
                <a:gd name="T0" fmla="*/ 1204 w 2407"/>
                <a:gd name="T1" fmla="*/ 1 h 1695"/>
                <a:gd name="T2" fmla="*/ 1154 w 2407"/>
                <a:gd name="T3" fmla="*/ 10 h 1695"/>
                <a:gd name="T4" fmla="*/ 602 w 2407"/>
                <a:gd name="T5" fmla="*/ 391 h 1695"/>
                <a:gd name="T6" fmla="*/ 61 w 2407"/>
                <a:gd name="T7" fmla="*/ 763 h 1695"/>
                <a:gd name="T8" fmla="*/ 61 w 2407"/>
                <a:gd name="T9" fmla="*/ 933 h 1695"/>
                <a:gd name="T10" fmla="*/ 602 w 2407"/>
                <a:gd name="T11" fmla="*/ 1304 h 1695"/>
                <a:gd name="T12" fmla="*/ 1154 w 2407"/>
                <a:gd name="T13" fmla="*/ 1685 h 1695"/>
                <a:gd name="T14" fmla="*/ 1204 w 2407"/>
                <a:gd name="T15" fmla="*/ 1695 h 1695"/>
                <a:gd name="T16" fmla="*/ 1254 w 2407"/>
                <a:gd name="T17" fmla="*/ 1685 h 1695"/>
                <a:gd name="T18" fmla="*/ 1805 w 2407"/>
                <a:gd name="T19" fmla="*/ 1304 h 1695"/>
                <a:gd name="T20" fmla="*/ 2357 w 2407"/>
                <a:gd name="T21" fmla="*/ 933 h 1695"/>
                <a:gd name="T22" fmla="*/ 2357 w 2407"/>
                <a:gd name="T23" fmla="*/ 763 h 1695"/>
                <a:gd name="T24" fmla="*/ 1805 w 2407"/>
                <a:gd name="T25" fmla="*/ 391 h 1695"/>
                <a:gd name="T26" fmla="*/ 1254 w 2407"/>
                <a:gd name="T27" fmla="*/ 10 h 1695"/>
                <a:gd name="T28" fmla="*/ 1204 w 240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7" h="1695" extrusionOk="0">
                  <a:moveTo>
                    <a:pt x="1204" y="1"/>
                  </a:moveTo>
                  <a:cubicBezTo>
                    <a:pt x="1183" y="1"/>
                    <a:pt x="1174" y="1"/>
                    <a:pt x="1154" y="10"/>
                  </a:cubicBezTo>
                  <a:lnTo>
                    <a:pt x="602" y="391"/>
                  </a:lnTo>
                  <a:lnTo>
                    <a:pt x="61" y="763"/>
                  </a:lnTo>
                  <a:cubicBezTo>
                    <a:pt x="0" y="803"/>
                    <a:pt x="0" y="892"/>
                    <a:pt x="61" y="933"/>
                  </a:cubicBezTo>
                  <a:lnTo>
                    <a:pt x="602" y="1304"/>
                  </a:lnTo>
                  <a:lnTo>
                    <a:pt x="1154" y="1685"/>
                  </a:lnTo>
                  <a:cubicBezTo>
                    <a:pt x="1174" y="1695"/>
                    <a:pt x="1183" y="1695"/>
                    <a:pt x="1204" y="1695"/>
                  </a:cubicBezTo>
                  <a:cubicBezTo>
                    <a:pt x="1224" y="1695"/>
                    <a:pt x="1244" y="1695"/>
                    <a:pt x="1254" y="1685"/>
                  </a:cubicBezTo>
                  <a:lnTo>
                    <a:pt x="1805" y="1304"/>
                  </a:lnTo>
                  <a:lnTo>
                    <a:pt x="2357" y="933"/>
                  </a:lnTo>
                  <a:cubicBezTo>
                    <a:pt x="2407" y="892"/>
                    <a:pt x="2407" y="803"/>
                    <a:pt x="2357" y="763"/>
                  </a:cubicBezTo>
                  <a:lnTo>
                    <a:pt x="1805" y="391"/>
                  </a:lnTo>
                  <a:lnTo>
                    <a:pt x="1254" y="10"/>
                  </a:lnTo>
                  <a:cubicBezTo>
                    <a:pt x="1244" y="1"/>
                    <a:pt x="1224" y="1"/>
                    <a:pt x="1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1" name="Google Shape;404;p18">
              <a:extLst>
                <a:ext uri="{FF2B5EF4-FFF2-40B4-BE49-F238E27FC236}">
                  <a16:creationId xmlns:a16="http://schemas.microsoft.com/office/drawing/2014/main" id="{369CFD53-1324-F9E6-4398-5CC3D8EE0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8579" y="1044885"/>
              <a:ext cx="259500" cy="184566"/>
            </a:xfrm>
            <a:custGeom>
              <a:avLst/>
              <a:gdLst>
                <a:gd name="T0" fmla="*/ 603 w 1205"/>
                <a:gd name="T1" fmla="*/ 1 h 857"/>
                <a:gd name="T2" fmla="*/ 582 w 1205"/>
                <a:gd name="T3" fmla="*/ 10 h 857"/>
                <a:gd name="T4" fmla="*/ 302 w 1205"/>
                <a:gd name="T5" fmla="*/ 201 h 857"/>
                <a:gd name="T6" fmla="*/ 31 w 1205"/>
                <a:gd name="T7" fmla="*/ 391 h 857"/>
                <a:gd name="T8" fmla="*/ 31 w 1205"/>
                <a:gd name="T9" fmla="*/ 471 h 857"/>
                <a:gd name="T10" fmla="*/ 302 w 1205"/>
                <a:gd name="T11" fmla="*/ 662 h 857"/>
                <a:gd name="T12" fmla="*/ 582 w 1205"/>
                <a:gd name="T13" fmla="*/ 852 h 857"/>
                <a:gd name="T14" fmla="*/ 593 w 1205"/>
                <a:gd name="T15" fmla="*/ 857 h 857"/>
                <a:gd name="T16" fmla="*/ 603 w 1205"/>
                <a:gd name="T17" fmla="*/ 852 h 857"/>
                <a:gd name="T18" fmla="*/ 613 w 1205"/>
                <a:gd name="T19" fmla="*/ 857 h 857"/>
                <a:gd name="T20" fmla="*/ 633 w 1205"/>
                <a:gd name="T21" fmla="*/ 852 h 857"/>
                <a:gd name="T22" fmla="*/ 903 w 1205"/>
                <a:gd name="T23" fmla="*/ 662 h 857"/>
                <a:gd name="T24" fmla="*/ 1184 w 1205"/>
                <a:gd name="T25" fmla="*/ 471 h 857"/>
                <a:gd name="T26" fmla="*/ 1184 w 1205"/>
                <a:gd name="T27" fmla="*/ 391 h 857"/>
                <a:gd name="T28" fmla="*/ 903 w 1205"/>
                <a:gd name="T29" fmla="*/ 201 h 857"/>
                <a:gd name="T30" fmla="*/ 633 w 1205"/>
                <a:gd name="T31" fmla="*/ 10 h 857"/>
                <a:gd name="T32" fmla="*/ 603 w 1205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5" h="857" extrusionOk="0">
                  <a:moveTo>
                    <a:pt x="603" y="1"/>
                  </a:moveTo>
                  <a:cubicBezTo>
                    <a:pt x="593" y="1"/>
                    <a:pt x="582" y="1"/>
                    <a:pt x="582" y="10"/>
                  </a:cubicBezTo>
                  <a:lnTo>
                    <a:pt x="302" y="201"/>
                  </a:lnTo>
                  <a:lnTo>
                    <a:pt x="31" y="391"/>
                  </a:lnTo>
                  <a:cubicBezTo>
                    <a:pt x="1" y="411"/>
                    <a:pt x="1" y="451"/>
                    <a:pt x="31" y="471"/>
                  </a:cubicBezTo>
                  <a:lnTo>
                    <a:pt x="302" y="662"/>
                  </a:lnTo>
                  <a:lnTo>
                    <a:pt x="582" y="852"/>
                  </a:lnTo>
                  <a:cubicBezTo>
                    <a:pt x="582" y="852"/>
                    <a:pt x="587" y="857"/>
                    <a:pt x="593" y="857"/>
                  </a:cubicBezTo>
                  <a:cubicBezTo>
                    <a:pt x="596" y="857"/>
                    <a:pt x="599" y="856"/>
                    <a:pt x="603" y="852"/>
                  </a:cubicBezTo>
                  <a:cubicBezTo>
                    <a:pt x="606" y="856"/>
                    <a:pt x="609" y="857"/>
                    <a:pt x="613" y="857"/>
                  </a:cubicBezTo>
                  <a:cubicBezTo>
                    <a:pt x="619" y="857"/>
                    <a:pt x="626" y="852"/>
                    <a:pt x="633" y="852"/>
                  </a:cubicBezTo>
                  <a:lnTo>
                    <a:pt x="903" y="662"/>
                  </a:lnTo>
                  <a:lnTo>
                    <a:pt x="1184" y="471"/>
                  </a:lnTo>
                  <a:cubicBezTo>
                    <a:pt x="1204" y="451"/>
                    <a:pt x="1204" y="411"/>
                    <a:pt x="1184" y="391"/>
                  </a:cubicBezTo>
                  <a:lnTo>
                    <a:pt x="903" y="201"/>
                  </a:lnTo>
                  <a:lnTo>
                    <a:pt x="633" y="10"/>
                  </a:lnTo>
                  <a:cubicBezTo>
                    <a:pt x="623" y="1"/>
                    <a:pt x="613" y="1"/>
                    <a:pt x="603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52" name="Google Shape;405;p18">
              <a:extLst>
                <a:ext uri="{FF2B5EF4-FFF2-40B4-BE49-F238E27FC236}">
                  <a16:creationId xmlns:a16="http://schemas.microsoft.com/office/drawing/2014/main" id="{E3C48753-CCCD-0044-158A-8DEB7F344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5043" y="880776"/>
              <a:ext cx="751580" cy="531299"/>
            </a:xfrm>
            <a:custGeom>
              <a:avLst/>
              <a:gdLst>
                <a:gd name="T0" fmla="*/ 1745 w 3490"/>
                <a:gd name="T1" fmla="*/ 1 h 2467"/>
                <a:gd name="T2" fmla="*/ 1675 w 3490"/>
                <a:gd name="T3" fmla="*/ 21 h 2467"/>
                <a:gd name="T4" fmla="*/ 873 w 3490"/>
                <a:gd name="T5" fmla="*/ 562 h 2467"/>
                <a:gd name="T6" fmla="*/ 81 w 3490"/>
                <a:gd name="T7" fmla="*/ 1113 h 2467"/>
                <a:gd name="T8" fmla="*/ 81 w 3490"/>
                <a:gd name="T9" fmla="*/ 1354 h 2467"/>
                <a:gd name="T10" fmla="*/ 873 w 3490"/>
                <a:gd name="T11" fmla="*/ 1906 h 2467"/>
                <a:gd name="T12" fmla="*/ 1675 w 3490"/>
                <a:gd name="T13" fmla="*/ 2447 h 2467"/>
                <a:gd name="T14" fmla="*/ 1745 w 3490"/>
                <a:gd name="T15" fmla="*/ 2467 h 2467"/>
                <a:gd name="T16" fmla="*/ 1825 w 3490"/>
                <a:gd name="T17" fmla="*/ 2447 h 2467"/>
                <a:gd name="T18" fmla="*/ 2618 w 3490"/>
                <a:gd name="T19" fmla="*/ 1906 h 2467"/>
                <a:gd name="T20" fmla="*/ 3420 w 3490"/>
                <a:gd name="T21" fmla="*/ 1354 h 2467"/>
                <a:gd name="T22" fmla="*/ 3420 w 3490"/>
                <a:gd name="T23" fmla="*/ 1113 h 2467"/>
                <a:gd name="T24" fmla="*/ 2618 w 3490"/>
                <a:gd name="T25" fmla="*/ 562 h 2467"/>
                <a:gd name="T26" fmla="*/ 1825 w 3490"/>
                <a:gd name="T27" fmla="*/ 21 h 2467"/>
                <a:gd name="T28" fmla="*/ 1745 w 349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0" h="2467" extrusionOk="0">
                  <a:moveTo>
                    <a:pt x="1745" y="1"/>
                  </a:moveTo>
                  <a:cubicBezTo>
                    <a:pt x="1725" y="1"/>
                    <a:pt x="1695" y="1"/>
                    <a:pt x="1675" y="21"/>
                  </a:cubicBezTo>
                  <a:lnTo>
                    <a:pt x="873" y="562"/>
                  </a:lnTo>
                  <a:lnTo>
                    <a:pt x="81" y="1113"/>
                  </a:lnTo>
                  <a:cubicBezTo>
                    <a:pt x="1" y="1164"/>
                    <a:pt x="1" y="1304"/>
                    <a:pt x="81" y="1354"/>
                  </a:cubicBezTo>
                  <a:lnTo>
                    <a:pt x="873" y="1906"/>
                  </a:lnTo>
                  <a:lnTo>
                    <a:pt x="1675" y="2447"/>
                  </a:lnTo>
                  <a:cubicBezTo>
                    <a:pt x="1695" y="2467"/>
                    <a:pt x="1725" y="2467"/>
                    <a:pt x="1745" y="2467"/>
                  </a:cubicBezTo>
                  <a:cubicBezTo>
                    <a:pt x="1776" y="2467"/>
                    <a:pt x="1796" y="2467"/>
                    <a:pt x="1825" y="2447"/>
                  </a:cubicBezTo>
                  <a:lnTo>
                    <a:pt x="2618" y="1906"/>
                  </a:lnTo>
                  <a:lnTo>
                    <a:pt x="3420" y="1354"/>
                  </a:lnTo>
                  <a:cubicBezTo>
                    <a:pt x="3490" y="1304"/>
                    <a:pt x="3490" y="1164"/>
                    <a:pt x="3420" y="1113"/>
                  </a:cubicBezTo>
                  <a:lnTo>
                    <a:pt x="2618" y="562"/>
                  </a:lnTo>
                  <a:lnTo>
                    <a:pt x="1825" y="21"/>
                  </a:lnTo>
                  <a:cubicBezTo>
                    <a:pt x="1796" y="1"/>
                    <a:pt x="1776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53" name="Google Shape;406;p18">
              <a:extLst>
                <a:ext uri="{FF2B5EF4-FFF2-40B4-BE49-F238E27FC236}">
                  <a16:creationId xmlns:a16="http://schemas.microsoft.com/office/drawing/2014/main" id="{6441A50C-AB19-8A0F-3153-526FD8957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3920" y="962830"/>
              <a:ext cx="516200" cy="365039"/>
            </a:xfrm>
            <a:custGeom>
              <a:avLst/>
              <a:gdLst>
                <a:gd name="T0" fmla="*/ 1193 w 2397"/>
                <a:gd name="T1" fmla="*/ 1 h 1695"/>
                <a:gd name="T2" fmla="*/ 1143 w 2397"/>
                <a:gd name="T3" fmla="*/ 10 h 1695"/>
                <a:gd name="T4" fmla="*/ 602 w 2397"/>
                <a:gd name="T5" fmla="*/ 391 h 1695"/>
                <a:gd name="T6" fmla="*/ 50 w 2397"/>
                <a:gd name="T7" fmla="*/ 763 h 1695"/>
                <a:gd name="T8" fmla="*/ 50 w 2397"/>
                <a:gd name="T9" fmla="*/ 933 h 1695"/>
                <a:gd name="T10" fmla="*/ 602 w 2397"/>
                <a:gd name="T11" fmla="*/ 1304 h 1695"/>
                <a:gd name="T12" fmla="*/ 1143 w 2397"/>
                <a:gd name="T13" fmla="*/ 1685 h 1695"/>
                <a:gd name="T14" fmla="*/ 1193 w 2397"/>
                <a:gd name="T15" fmla="*/ 1695 h 1695"/>
                <a:gd name="T16" fmla="*/ 1244 w 2397"/>
                <a:gd name="T17" fmla="*/ 1685 h 1695"/>
                <a:gd name="T18" fmla="*/ 1795 w 2397"/>
                <a:gd name="T19" fmla="*/ 1304 h 1695"/>
                <a:gd name="T20" fmla="*/ 2347 w 2397"/>
                <a:gd name="T21" fmla="*/ 933 h 1695"/>
                <a:gd name="T22" fmla="*/ 2347 w 2397"/>
                <a:gd name="T23" fmla="*/ 763 h 1695"/>
                <a:gd name="T24" fmla="*/ 1795 w 2397"/>
                <a:gd name="T25" fmla="*/ 391 h 1695"/>
                <a:gd name="T26" fmla="*/ 1244 w 2397"/>
                <a:gd name="T27" fmla="*/ 10 h 1695"/>
                <a:gd name="T28" fmla="*/ 1193 w 239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97" h="1695" extrusionOk="0">
                  <a:moveTo>
                    <a:pt x="1193" y="1"/>
                  </a:moveTo>
                  <a:cubicBezTo>
                    <a:pt x="1183" y="1"/>
                    <a:pt x="1163" y="1"/>
                    <a:pt x="1143" y="10"/>
                  </a:cubicBezTo>
                  <a:lnTo>
                    <a:pt x="602" y="391"/>
                  </a:lnTo>
                  <a:lnTo>
                    <a:pt x="50" y="763"/>
                  </a:lnTo>
                  <a:cubicBezTo>
                    <a:pt x="0" y="803"/>
                    <a:pt x="0" y="892"/>
                    <a:pt x="50" y="933"/>
                  </a:cubicBezTo>
                  <a:lnTo>
                    <a:pt x="602" y="1304"/>
                  </a:lnTo>
                  <a:lnTo>
                    <a:pt x="1143" y="1685"/>
                  </a:lnTo>
                  <a:cubicBezTo>
                    <a:pt x="1163" y="1695"/>
                    <a:pt x="1183" y="1695"/>
                    <a:pt x="1193" y="1695"/>
                  </a:cubicBezTo>
                  <a:cubicBezTo>
                    <a:pt x="1213" y="1695"/>
                    <a:pt x="1233" y="1695"/>
                    <a:pt x="1244" y="1685"/>
                  </a:cubicBezTo>
                  <a:lnTo>
                    <a:pt x="1795" y="1304"/>
                  </a:lnTo>
                  <a:lnTo>
                    <a:pt x="2347" y="933"/>
                  </a:lnTo>
                  <a:cubicBezTo>
                    <a:pt x="2396" y="892"/>
                    <a:pt x="2396" y="803"/>
                    <a:pt x="2347" y="763"/>
                  </a:cubicBezTo>
                  <a:lnTo>
                    <a:pt x="1795" y="391"/>
                  </a:lnTo>
                  <a:lnTo>
                    <a:pt x="1244" y="10"/>
                  </a:lnTo>
                  <a:cubicBezTo>
                    <a:pt x="1233" y="1"/>
                    <a:pt x="1213" y="1"/>
                    <a:pt x="119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54" name="Google Shape;407;p18">
              <a:extLst>
                <a:ext uri="{FF2B5EF4-FFF2-40B4-BE49-F238E27FC236}">
                  <a16:creationId xmlns:a16="http://schemas.microsoft.com/office/drawing/2014/main" id="{CC361423-FE94-BD2A-FF41-3A02C6F07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1196" y="1044885"/>
              <a:ext cx="261653" cy="184566"/>
            </a:xfrm>
            <a:custGeom>
              <a:avLst/>
              <a:gdLst>
                <a:gd name="T0" fmla="*/ 602 w 1215"/>
                <a:gd name="T1" fmla="*/ 1 h 857"/>
                <a:gd name="T2" fmla="*/ 582 w 1215"/>
                <a:gd name="T3" fmla="*/ 10 h 857"/>
                <a:gd name="T4" fmla="*/ 301 w 1215"/>
                <a:gd name="T5" fmla="*/ 201 h 857"/>
                <a:gd name="T6" fmla="*/ 31 w 1215"/>
                <a:gd name="T7" fmla="*/ 391 h 857"/>
                <a:gd name="T8" fmla="*/ 31 w 1215"/>
                <a:gd name="T9" fmla="*/ 471 h 857"/>
                <a:gd name="T10" fmla="*/ 301 w 1215"/>
                <a:gd name="T11" fmla="*/ 662 h 857"/>
                <a:gd name="T12" fmla="*/ 582 w 1215"/>
                <a:gd name="T13" fmla="*/ 852 h 857"/>
                <a:gd name="T14" fmla="*/ 595 w 1215"/>
                <a:gd name="T15" fmla="*/ 857 h 857"/>
                <a:gd name="T16" fmla="*/ 602 w 1215"/>
                <a:gd name="T17" fmla="*/ 852 h 857"/>
                <a:gd name="T18" fmla="*/ 612 w 1215"/>
                <a:gd name="T19" fmla="*/ 857 h 857"/>
                <a:gd name="T20" fmla="*/ 633 w 1215"/>
                <a:gd name="T21" fmla="*/ 852 h 857"/>
                <a:gd name="T22" fmla="*/ 903 w 1215"/>
                <a:gd name="T23" fmla="*/ 662 h 857"/>
                <a:gd name="T24" fmla="*/ 1184 w 1215"/>
                <a:gd name="T25" fmla="*/ 471 h 857"/>
                <a:gd name="T26" fmla="*/ 1184 w 1215"/>
                <a:gd name="T27" fmla="*/ 391 h 857"/>
                <a:gd name="T28" fmla="*/ 903 w 1215"/>
                <a:gd name="T29" fmla="*/ 201 h 857"/>
                <a:gd name="T30" fmla="*/ 633 w 1215"/>
                <a:gd name="T31" fmla="*/ 10 h 857"/>
                <a:gd name="T32" fmla="*/ 602 w 1215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15" h="857" extrusionOk="0">
                  <a:moveTo>
                    <a:pt x="602" y="1"/>
                  </a:moveTo>
                  <a:cubicBezTo>
                    <a:pt x="592" y="1"/>
                    <a:pt x="592" y="1"/>
                    <a:pt x="582" y="10"/>
                  </a:cubicBezTo>
                  <a:lnTo>
                    <a:pt x="301" y="201"/>
                  </a:lnTo>
                  <a:lnTo>
                    <a:pt x="31" y="391"/>
                  </a:lnTo>
                  <a:cubicBezTo>
                    <a:pt x="1" y="411"/>
                    <a:pt x="1" y="451"/>
                    <a:pt x="31" y="471"/>
                  </a:cubicBezTo>
                  <a:lnTo>
                    <a:pt x="301" y="662"/>
                  </a:lnTo>
                  <a:lnTo>
                    <a:pt x="582" y="852"/>
                  </a:lnTo>
                  <a:cubicBezTo>
                    <a:pt x="589" y="852"/>
                    <a:pt x="591" y="857"/>
                    <a:pt x="595" y="857"/>
                  </a:cubicBezTo>
                  <a:cubicBezTo>
                    <a:pt x="597" y="857"/>
                    <a:pt x="599" y="856"/>
                    <a:pt x="602" y="852"/>
                  </a:cubicBezTo>
                  <a:cubicBezTo>
                    <a:pt x="606" y="856"/>
                    <a:pt x="609" y="857"/>
                    <a:pt x="612" y="857"/>
                  </a:cubicBezTo>
                  <a:cubicBezTo>
                    <a:pt x="619" y="857"/>
                    <a:pt x="626" y="852"/>
                    <a:pt x="633" y="852"/>
                  </a:cubicBezTo>
                  <a:lnTo>
                    <a:pt x="903" y="662"/>
                  </a:lnTo>
                  <a:lnTo>
                    <a:pt x="1184" y="471"/>
                  </a:lnTo>
                  <a:cubicBezTo>
                    <a:pt x="1214" y="451"/>
                    <a:pt x="1214" y="411"/>
                    <a:pt x="1184" y="391"/>
                  </a:cubicBezTo>
                  <a:lnTo>
                    <a:pt x="903" y="201"/>
                  </a:lnTo>
                  <a:lnTo>
                    <a:pt x="633" y="10"/>
                  </a:lnTo>
                  <a:cubicBezTo>
                    <a:pt x="622" y="1"/>
                    <a:pt x="613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55" name="Google Shape;408;p18">
              <a:extLst>
                <a:ext uri="{FF2B5EF4-FFF2-40B4-BE49-F238E27FC236}">
                  <a16:creationId xmlns:a16="http://schemas.microsoft.com/office/drawing/2014/main" id="{68A3F9AA-CCB1-3679-4954-B9F57999C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7660" y="880776"/>
              <a:ext cx="753734" cy="531299"/>
            </a:xfrm>
            <a:custGeom>
              <a:avLst/>
              <a:gdLst>
                <a:gd name="T0" fmla="*/ 1745 w 3500"/>
                <a:gd name="T1" fmla="*/ 1 h 2467"/>
                <a:gd name="T2" fmla="*/ 1675 w 3500"/>
                <a:gd name="T3" fmla="*/ 21 h 2467"/>
                <a:gd name="T4" fmla="*/ 882 w 3500"/>
                <a:gd name="T5" fmla="*/ 562 h 2467"/>
                <a:gd name="T6" fmla="*/ 80 w 3500"/>
                <a:gd name="T7" fmla="*/ 1113 h 2467"/>
                <a:gd name="T8" fmla="*/ 80 w 3500"/>
                <a:gd name="T9" fmla="*/ 1354 h 2467"/>
                <a:gd name="T10" fmla="*/ 882 w 3500"/>
                <a:gd name="T11" fmla="*/ 1906 h 2467"/>
                <a:gd name="T12" fmla="*/ 1675 w 3500"/>
                <a:gd name="T13" fmla="*/ 2447 h 2467"/>
                <a:gd name="T14" fmla="*/ 1745 w 3500"/>
                <a:gd name="T15" fmla="*/ 2467 h 2467"/>
                <a:gd name="T16" fmla="*/ 1825 w 3500"/>
                <a:gd name="T17" fmla="*/ 2447 h 2467"/>
                <a:gd name="T18" fmla="*/ 2617 w 3500"/>
                <a:gd name="T19" fmla="*/ 1906 h 2467"/>
                <a:gd name="T20" fmla="*/ 3419 w 3500"/>
                <a:gd name="T21" fmla="*/ 1354 h 2467"/>
                <a:gd name="T22" fmla="*/ 3419 w 3500"/>
                <a:gd name="T23" fmla="*/ 1113 h 2467"/>
                <a:gd name="T24" fmla="*/ 2617 w 3500"/>
                <a:gd name="T25" fmla="*/ 562 h 2467"/>
                <a:gd name="T26" fmla="*/ 1825 w 3500"/>
                <a:gd name="T27" fmla="*/ 21 h 2467"/>
                <a:gd name="T28" fmla="*/ 1745 w 350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00" h="2467" extrusionOk="0">
                  <a:moveTo>
                    <a:pt x="1745" y="1"/>
                  </a:moveTo>
                  <a:cubicBezTo>
                    <a:pt x="1725" y="1"/>
                    <a:pt x="1695" y="1"/>
                    <a:pt x="1675" y="21"/>
                  </a:cubicBezTo>
                  <a:lnTo>
                    <a:pt x="882" y="562"/>
                  </a:lnTo>
                  <a:lnTo>
                    <a:pt x="80" y="1113"/>
                  </a:lnTo>
                  <a:cubicBezTo>
                    <a:pt x="0" y="1164"/>
                    <a:pt x="0" y="1304"/>
                    <a:pt x="80" y="1354"/>
                  </a:cubicBezTo>
                  <a:lnTo>
                    <a:pt x="882" y="1906"/>
                  </a:lnTo>
                  <a:lnTo>
                    <a:pt x="1675" y="2447"/>
                  </a:lnTo>
                  <a:cubicBezTo>
                    <a:pt x="1695" y="2467"/>
                    <a:pt x="1725" y="2467"/>
                    <a:pt x="1745" y="2467"/>
                  </a:cubicBezTo>
                  <a:cubicBezTo>
                    <a:pt x="1775" y="2467"/>
                    <a:pt x="1795" y="2467"/>
                    <a:pt x="1825" y="2447"/>
                  </a:cubicBezTo>
                  <a:lnTo>
                    <a:pt x="2617" y="1906"/>
                  </a:lnTo>
                  <a:lnTo>
                    <a:pt x="3419" y="1354"/>
                  </a:lnTo>
                  <a:cubicBezTo>
                    <a:pt x="3500" y="1304"/>
                    <a:pt x="3500" y="1164"/>
                    <a:pt x="3419" y="1113"/>
                  </a:cubicBezTo>
                  <a:lnTo>
                    <a:pt x="2617" y="562"/>
                  </a:lnTo>
                  <a:lnTo>
                    <a:pt x="1825" y="21"/>
                  </a:lnTo>
                  <a:cubicBezTo>
                    <a:pt x="1795" y="1"/>
                    <a:pt x="1775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56" name="Google Shape;409;p18">
              <a:extLst>
                <a:ext uri="{FF2B5EF4-FFF2-40B4-BE49-F238E27FC236}">
                  <a16:creationId xmlns:a16="http://schemas.microsoft.com/office/drawing/2014/main" id="{4B159D5E-EE6F-DEC0-8B1C-2F9D8D671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6538" y="962830"/>
              <a:ext cx="515985" cy="365039"/>
            </a:xfrm>
            <a:custGeom>
              <a:avLst/>
              <a:gdLst>
                <a:gd name="T0" fmla="*/ 1193 w 2396"/>
                <a:gd name="T1" fmla="*/ 1 h 1695"/>
                <a:gd name="T2" fmla="*/ 1143 w 2396"/>
                <a:gd name="T3" fmla="*/ 10 h 1695"/>
                <a:gd name="T4" fmla="*/ 602 w 2396"/>
                <a:gd name="T5" fmla="*/ 391 h 1695"/>
                <a:gd name="T6" fmla="*/ 50 w 2396"/>
                <a:gd name="T7" fmla="*/ 763 h 1695"/>
                <a:gd name="T8" fmla="*/ 50 w 2396"/>
                <a:gd name="T9" fmla="*/ 933 h 1695"/>
                <a:gd name="T10" fmla="*/ 602 w 2396"/>
                <a:gd name="T11" fmla="*/ 1304 h 1695"/>
                <a:gd name="T12" fmla="*/ 1143 w 2396"/>
                <a:gd name="T13" fmla="*/ 1685 h 1695"/>
                <a:gd name="T14" fmla="*/ 1193 w 2396"/>
                <a:gd name="T15" fmla="*/ 1695 h 1695"/>
                <a:gd name="T16" fmla="*/ 1253 w 2396"/>
                <a:gd name="T17" fmla="*/ 1685 h 1695"/>
                <a:gd name="T18" fmla="*/ 1794 w 2396"/>
                <a:gd name="T19" fmla="*/ 1304 h 1695"/>
                <a:gd name="T20" fmla="*/ 2346 w 2396"/>
                <a:gd name="T21" fmla="*/ 933 h 1695"/>
                <a:gd name="T22" fmla="*/ 2346 w 2396"/>
                <a:gd name="T23" fmla="*/ 763 h 1695"/>
                <a:gd name="T24" fmla="*/ 1794 w 2396"/>
                <a:gd name="T25" fmla="*/ 391 h 1695"/>
                <a:gd name="T26" fmla="*/ 1253 w 2396"/>
                <a:gd name="T27" fmla="*/ 10 h 1695"/>
                <a:gd name="T28" fmla="*/ 1193 w 2396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96" h="1695" extrusionOk="0">
                  <a:moveTo>
                    <a:pt x="1193" y="1"/>
                  </a:moveTo>
                  <a:cubicBezTo>
                    <a:pt x="1183" y="1"/>
                    <a:pt x="1163" y="1"/>
                    <a:pt x="1143" y="10"/>
                  </a:cubicBezTo>
                  <a:lnTo>
                    <a:pt x="602" y="391"/>
                  </a:lnTo>
                  <a:lnTo>
                    <a:pt x="50" y="763"/>
                  </a:lnTo>
                  <a:cubicBezTo>
                    <a:pt x="0" y="803"/>
                    <a:pt x="0" y="892"/>
                    <a:pt x="50" y="933"/>
                  </a:cubicBezTo>
                  <a:lnTo>
                    <a:pt x="602" y="1304"/>
                  </a:lnTo>
                  <a:lnTo>
                    <a:pt x="1143" y="1685"/>
                  </a:lnTo>
                  <a:cubicBezTo>
                    <a:pt x="1163" y="1695"/>
                    <a:pt x="1183" y="1695"/>
                    <a:pt x="1193" y="1695"/>
                  </a:cubicBezTo>
                  <a:cubicBezTo>
                    <a:pt x="1213" y="1695"/>
                    <a:pt x="1233" y="1695"/>
                    <a:pt x="1253" y="1685"/>
                  </a:cubicBezTo>
                  <a:lnTo>
                    <a:pt x="1794" y="1304"/>
                  </a:lnTo>
                  <a:lnTo>
                    <a:pt x="2346" y="933"/>
                  </a:lnTo>
                  <a:cubicBezTo>
                    <a:pt x="2396" y="892"/>
                    <a:pt x="2396" y="803"/>
                    <a:pt x="2346" y="763"/>
                  </a:cubicBezTo>
                  <a:lnTo>
                    <a:pt x="1794" y="391"/>
                  </a:lnTo>
                  <a:lnTo>
                    <a:pt x="1253" y="10"/>
                  </a:lnTo>
                  <a:cubicBezTo>
                    <a:pt x="1233" y="1"/>
                    <a:pt x="1213" y="1"/>
                    <a:pt x="11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57" name="Google Shape;410;p18">
              <a:extLst>
                <a:ext uri="{FF2B5EF4-FFF2-40B4-BE49-F238E27FC236}">
                  <a16:creationId xmlns:a16="http://schemas.microsoft.com/office/drawing/2014/main" id="{6E3DF5E7-67CC-16F3-7777-0EB8E796F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3814" y="1044885"/>
              <a:ext cx="261438" cy="184566"/>
            </a:xfrm>
            <a:custGeom>
              <a:avLst/>
              <a:gdLst>
                <a:gd name="T0" fmla="*/ 602 w 1214"/>
                <a:gd name="T1" fmla="*/ 1 h 857"/>
                <a:gd name="T2" fmla="*/ 582 w 1214"/>
                <a:gd name="T3" fmla="*/ 10 h 857"/>
                <a:gd name="T4" fmla="*/ 301 w 1214"/>
                <a:gd name="T5" fmla="*/ 201 h 857"/>
                <a:gd name="T6" fmla="*/ 31 w 1214"/>
                <a:gd name="T7" fmla="*/ 391 h 857"/>
                <a:gd name="T8" fmla="*/ 31 w 1214"/>
                <a:gd name="T9" fmla="*/ 471 h 857"/>
                <a:gd name="T10" fmla="*/ 301 w 1214"/>
                <a:gd name="T11" fmla="*/ 662 h 857"/>
                <a:gd name="T12" fmla="*/ 582 w 1214"/>
                <a:gd name="T13" fmla="*/ 852 h 857"/>
                <a:gd name="T14" fmla="*/ 599 w 1214"/>
                <a:gd name="T15" fmla="*/ 857 h 857"/>
                <a:gd name="T16" fmla="*/ 602 w 1214"/>
                <a:gd name="T17" fmla="*/ 852 h 857"/>
                <a:gd name="T18" fmla="*/ 612 w 1214"/>
                <a:gd name="T19" fmla="*/ 857 h 857"/>
                <a:gd name="T20" fmla="*/ 632 w 1214"/>
                <a:gd name="T21" fmla="*/ 852 h 857"/>
                <a:gd name="T22" fmla="*/ 902 w 1214"/>
                <a:gd name="T23" fmla="*/ 662 h 857"/>
                <a:gd name="T24" fmla="*/ 1183 w 1214"/>
                <a:gd name="T25" fmla="*/ 471 h 857"/>
                <a:gd name="T26" fmla="*/ 1183 w 1214"/>
                <a:gd name="T27" fmla="*/ 391 h 857"/>
                <a:gd name="T28" fmla="*/ 902 w 1214"/>
                <a:gd name="T29" fmla="*/ 201 h 857"/>
                <a:gd name="T30" fmla="*/ 632 w 1214"/>
                <a:gd name="T31" fmla="*/ 10 h 857"/>
                <a:gd name="T32" fmla="*/ 602 w 1214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14" h="857" extrusionOk="0">
                  <a:moveTo>
                    <a:pt x="602" y="1"/>
                  </a:moveTo>
                  <a:cubicBezTo>
                    <a:pt x="602" y="1"/>
                    <a:pt x="592" y="1"/>
                    <a:pt x="582" y="10"/>
                  </a:cubicBezTo>
                  <a:lnTo>
                    <a:pt x="301" y="201"/>
                  </a:lnTo>
                  <a:lnTo>
                    <a:pt x="31" y="391"/>
                  </a:lnTo>
                  <a:cubicBezTo>
                    <a:pt x="0" y="411"/>
                    <a:pt x="0" y="451"/>
                    <a:pt x="31" y="471"/>
                  </a:cubicBezTo>
                  <a:lnTo>
                    <a:pt x="301" y="662"/>
                  </a:lnTo>
                  <a:lnTo>
                    <a:pt x="582" y="852"/>
                  </a:lnTo>
                  <a:cubicBezTo>
                    <a:pt x="589" y="852"/>
                    <a:pt x="595" y="857"/>
                    <a:pt x="599" y="857"/>
                  </a:cubicBezTo>
                  <a:cubicBezTo>
                    <a:pt x="601" y="857"/>
                    <a:pt x="602" y="856"/>
                    <a:pt x="602" y="852"/>
                  </a:cubicBezTo>
                  <a:cubicBezTo>
                    <a:pt x="605" y="856"/>
                    <a:pt x="609" y="857"/>
                    <a:pt x="612" y="857"/>
                  </a:cubicBezTo>
                  <a:cubicBezTo>
                    <a:pt x="619" y="857"/>
                    <a:pt x="625" y="852"/>
                    <a:pt x="632" y="852"/>
                  </a:cubicBezTo>
                  <a:lnTo>
                    <a:pt x="902" y="662"/>
                  </a:lnTo>
                  <a:lnTo>
                    <a:pt x="1183" y="471"/>
                  </a:lnTo>
                  <a:cubicBezTo>
                    <a:pt x="1214" y="451"/>
                    <a:pt x="1214" y="411"/>
                    <a:pt x="1183" y="391"/>
                  </a:cubicBezTo>
                  <a:lnTo>
                    <a:pt x="902" y="201"/>
                  </a:lnTo>
                  <a:lnTo>
                    <a:pt x="632" y="10"/>
                  </a:lnTo>
                  <a:cubicBezTo>
                    <a:pt x="622" y="1"/>
                    <a:pt x="612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58" name="Google Shape;411;p18">
              <a:extLst>
                <a:ext uri="{FF2B5EF4-FFF2-40B4-BE49-F238E27FC236}">
                  <a16:creationId xmlns:a16="http://schemas.microsoft.com/office/drawing/2014/main" id="{D3EA4FFD-74CC-3B34-5470-FD7BD7FC8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0062" y="880776"/>
              <a:ext cx="753949" cy="531299"/>
            </a:xfrm>
            <a:custGeom>
              <a:avLst/>
              <a:gdLst>
                <a:gd name="T0" fmla="*/ 1756 w 3501"/>
                <a:gd name="T1" fmla="*/ 1 h 2467"/>
                <a:gd name="T2" fmla="*/ 1676 w 3501"/>
                <a:gd name="T3" fmla="*/ 21 h 2467"/>
                <a:gd name="T4" fmla="*/ 883 w 3501"/>
                <a:gd name="T5" fmla="*/ 562 h 2467"/>
                <a:gd name="T6" fmla="*/ 81 w 3501"/>
                <a:gd name="T7" fmla="*/ 1113 h 2467"/>
                <a:gd name="T8" fmla="*/ 81 w 3501"/>
                <a:gd name="T9" fmla="*/ 1354 h 2467"/>
                <a:gd name="T10" fmla="*/ 883 w 3501"/>
                <a:gd name="T11" fmla="*/ 1906 h 2467"/>
                <a:gd name="T12" fmla="*/ 1676 w 3501"/>
                <a:gd name="T13" fmla="*/ 2447 h 2467"/>
                <a:gd name="T14" fmla="*/ 1756 w 3501"/>
                <a:gd name="T15" fmla="*/ 2467 h 2467"/>
                <a:gd name="T16" fmla="*/ 1826 w 3501"/>
                <a:gd name="T17" fmla="*/ 2447 h 2467"/>
                <a:gd name="T18" fmla="*/ 2618 w 3501"/>
                <a:gd name="T19" fmla="*/ 1906 h 2467"/>
                <a:gd name="T20" fmla="*/ 3420 w 3501"/>
                <a:gd name="T21" fmla="*/ 1354 h 2467"/>
                <a:gd name="T22" fmla="*/ 3420 w 3501"/>
                <a:gd name="T23" fmla="*/ 1113 h 2467"/>
                <a:gd name="T24" fmla="*/ 2618 w 3501"/>
                <a:gd name="T25" fmla="*/ 562 h 2467"/>
                <a:gd name="T26" fmla="*/ 1826 w 3501"/>
                <a:gd name="T27" fmla="*/ 21 h 2467"/>
                <a:gd name="T28" fmla="*/ 1756 w 3501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01" h="2467" extrusionOk="0">
                  <a:moveTo>
                    <a:pt x="1756" y="1"/>
                  </a:moveTo>
                  <a:cubicBezTo>
                    <a:pt x="1725" y="1"/>
                    <a:pt x="1705" y="1"/>
                    <a:pt x="1676" y="21"/>
                  </a:cubicBezTo>
                  <a:lnTo>
                    <a:pt x="883" y="562"/>
                  </a:lnTo>
                  <a:lnTo>
                    <a:pt x="81" y="1113"/>
                  </a:lnTo>
                  <a:cubicBezTo>
                    <a:pt x="1" y="1164"/>
                    <a:pt x="1" y="1304"/>
                    <a:pt x="81" y="1354"/>
                  </a:cubicBezTo>
                  <a:lnTo>
                    <a:pt x="883" y="1906"/>
                  </a:lnTo>
                  <a:lnTo>
                    <a:pt x="1676" y="2447"/>
                  </a:lnTo>
                  <a:cubicBezTo>
                    <a:pt x="1705" y="2467"/>
                    <a:pt x="1725" y="2467"/>
                    <a:pt x="1756" y="2467"/>
                  </a:cubicBezTo>
                  <a:cubicBezTo>
                    <a:pt x="1776" y="2467"/>
                    <a:pt x="1805" y="2467"/>
                    <a:pt x="1826" y="2447"/>
                  </a:cubicBezTo>
                  <a:lnTo>
                    <a:pt x="2618" y="1906"/>
                  </a:lnTo>
                  <a:lnTo>
                    <a:pt x="3420" y="1354"/>
                  </a:lnTo>
                  <a:cubicBezTo>
                    <a:pt x="3500" y="1304"/>
                    <a:pt x="3500" y="1164"/>
                    <a:pt x="3420" y="1113"/>
                  </a:cubicBezTo>
                  <a:lnTo>
                    <a:pt x="2618" y="562"/>
                  </a:lnTo>
                  <a:lnTo>
                    <a:pt x="1826" y="21"/>
                  </a:lnTo>
                  <a:cubicBezTo>
                    <a:pt x="1805" y="1"/>
                    <a:pt x="1776" y="1"/>
                    <a:pt x="17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59" name="Google Shape;412;p18">
              <a:extLst>
                <a:ext uri="{FF2B5EF4-FFF2-40B4-BE49-F238E27FC236}">
                  <a16:creationId xmlns:a16="http://schemas.microsoft.com/office/drawing/2014/main" id="{72258303-8CC2-7299-68FE-16C7FD0CD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940" y="962830"/>
              <a:ext cx="516200" cy="365039"/>
            </a:xfrm>
            <a:custGeom>
              <a:avLst/>
              <a:gdLst>
                <a:gd name="T0" fmla="*/ 1204 w 2397"/>
                <a:gd name="T1" fmla="*/ 1 h 1695"/>
                <a:gd name="T2" fmla="*/ 1144 w 2397"/>
                <a:gd name="T3" fmla="*/ 10 h 1695"/>
                <a:gd name="T4" fmla="*/ 602 w 2397"/>
                <a:gd name="T5" fmla="*/ 391 h 1695"/>
                <a:gd name="T6" fmla="*/ 50 w 2397"/>
                <a:gd name="T7" fmla="*/ 763 h 1695"/>
                <a:gd name="T8" fmla="*/ 50 w 2397"/>
                <a:gd name="T9" fmla="*/ 933 h 1695"/>
                <a:gd name="T10" fmla="*/ 602 w 2397"/>
                <a:gd name="T11" fmla="*/ 1304 h 1695"/>
                <a:gd name="T12" fmla="*/ 1144 w 2397"/>
                <a:gd name="T13" fmla="*/ 1685 h 1695"/>
                <a:gd name="T14" fmla="*/ 1204 w 2397"/>
                <a:gd name="T15" fmla="*/ 1695 h 1695"/>
                <a:gd name="T16" fmla="*/ 1253 w 2397"/>
                <a:gd name="T17" fmla="*/ 1685 h 1695"/>
                <a:gd name="T18" fmla="*/ 1795 w 2397"/>
                <a:gd name="T19" fmla="*/ 1304 h 1695"/>
                <a:gd name="T20" fmla="*/ 2347 w 2397"/>
                <a:gd name="T21" fmla="*/ 933 h 1695"/>
                <a:gd name="T22" fmla="*/ 2347 w 2397"/>
                <a:gd name="T23" fmla="*/ 763 h 1695"/>
                <a:gd name="T24" fmla="*/ 1795 w 2397"/>
                <a:gd name="T25" fmla="*/ 391 h 1695"/>
                <a:gd name="T26" fmla="*/ 1253 w 2397"/>
                <a:gd name="T27" fmla="*/ 10 h 1695"/>
                <a:gd name="T28" fmla="*/ 1204 w 239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97" h="1695" extrusionOk="0">
                  <a:moveTo>
                    <a:pt x="1204" y="1"/>
                  </a:moveTo>
                  <a:cubicBezTo>
                    <a:pt x="1184" y="1"/>
                    <a:pt x="1164" y="1"/>
                    <a:pt x="1144" y="10"/>
                  </a:cubicBezTo>
                  <a:lnTo>
                    <a:pt x="602" y="391"/>
                  </a:lnTo>
                  <a:lnTo>
                    <a:pt x="50" y="763"/>
                  </a:lnTo>
                  <a:cubicBezTo>
                    <a:pt x="1" y="803"/>
                    <a:pt x="1" y="892"/>
                    <a:pt x="50" y="933"/>
                  </a:cubicBezTo>
                  <a:lnTo>
                    <a:pt x="602" y="1304"/>
                  </a:lnTo>
                  <a:lnTo>
                    <a:pt x="1144" y="1685"/>
                  </a:lnTo>
                  <a:cubicBezTo>
                    <a:pt x="1164" y="1695"/>
                    <a:pt x="1184" y="1695"/>
                    <a:pt x="1204" y="1695"/>
                  </a:cubicBezTo>
                  <a:cubicBezTo>
                    <a:pt x="1213" y="1695"/>
                    <a:pt x="1233" y="1695"/>
                    <a:pt x="1253" y="1685"/>
                  </a:cubicBezTo>
                  <a:lnTo>
                    <a:pt x="1795" y="1304"/>
                  </a:lnTo>
                  <a:lnTo>
                    <a:pt x="2347" y="933"/>
                  </a:lnTo>
                  <a:cubicBezTo>
                    <a:pt x="2396" y="892"/>
                    <a:pt x="2396" y="803"/>
                    <a:pt x="2347" y="763"/>
                  </a:cubicBezTo>
                  <a:lnTo>
                    <a:pt x="1795" y="391"/>
                  </a:lnTo>
                  <a:lnTo>
                    <a:pt x="1253" y="10"/>
                  </a:lnTo>
                  <a:cubicBezTo>
                    <a:pt x="1233" y="1"/>
                    <a:pt x="1213" y="1"/>
                    <a:pt x="1204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60" name="Google Shape;413;p18">
              <a:extLst>
                <a:ext uri="{FF2B5EF4-FFF2-40B4-BE49-F238E27FC236}">
                  <a16:creationId xmlns:a16="http://schemas.microsoft.com/office/drawing/2014/main" id="{32FA6269-CA78-6B87-34BF-752A7B155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6216" y="1044885"/>
              <a:ext cx="261653" cy="184566"/>
            </a:xfrm>
            <a:custGeom>
              <a:avLst/>
              <a:gdLst>
                <a:gd name="T0" fmla="*/ 613 w 1215"/>
                <a:gd name="T1" fmla="*/ 1 h 857"/>
                <a:gd name="T2" fmla="*/ 582 w 1215"/>
                <a:gd name="T3" fmla="*/ 10 h 857"/>
                <a:gd name="T4" fmla="*/ 302 w 1215"/>
                <a:gd name="T5" fmla="*/ 201 h 857"/>
                <a:gd name="T6" fmla="*/ 31 w 1215"/>
                <a:gd name="T7" fmla="*/ 391 h 857"/>
                <a:gd name="T8" fmla="*/ 31 w 1215"/>
                <a:gd name="T9" fmla="*/ 471 h 857"/>
                <a:gd name="T10" fmla="*/ 302 w 1215"/>
                <a:gd name="T11" fmla="*/ 662 h 857"/>
                <a:gd name="T12" fmla="*/ 582 w 1215"/>
                <a:gd name="T13" fmla="*/ 852 h 857"/>
                <a:gd name="T14" fmla="*/ 603 w 1215"/>
                <a:gd name="T15" fmla="*/ 857 h 857"/>
                <a:gd name="T16" fmla="*/ 613 w 1215"/>
                <a:gd name="T17" fmla="*/ 852 h 857"/>
                <a:gd name="T18" fmla="*/ 616 w 1215"/>
                <a:gd name="T19" fmla="*/ 857 h 857"/>
                <a:gd name="T20" fmla="*/ 633 w 1215"/>
                <a:gd name="T21" fmla="*/ 852 h 857"/>
                <a:gd name="T22" fmla="*/ 914 w 1215"/>
                <a:gd name="T23" fmla="*/ 662 h 857"/>
                <a:gd name="T24" fmla="*/ 1184 w 1215"/>
                <a:gd name="T25" fmla="*/ 471 h 857"/>
                <a:gd name="T26" fmla="*/ 1184 w 1215"/>
                <a:gd name="T27" fmla="*/ 391 h 857"/>
                <a:gd name="T28" fmla="*/ 914 w 1215"/>
                <a:gd name="T29" fmla="*/ 201 h 857"/>
                <a:gd name="T30" fmla="*/ 633 w 1215"/>
                <a:gd name="T31" fmla="*/ 10 h 857"/>
                <a:gd name="T32" fmla="*/ 613 w 1215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15" h="857" extrusionOk="0">
                  <a:moveTo>
                    <a:pt x="613" y="1"/>
                  </a:moveTo>
                  <a:cubicBezTo>
                    <a:pt x="602" y="1"/>
                    <a:pt x="593" y="1"/>
                    <a:pt x="582" y="10"/>
                  </a:cubicBezTo>
                  <a:lnTo>
                    <a:pt x="302" y="201"/>
                  </a:lnTo>
                  <a:lnTo>
                    <a:pt x="31" y="391"/>
                  </a:lnTo>
                  <a:cubicBezTo>
                    <a:pt x="1" y="411"/>
                    <a:pt x="1" y="451"/>
                    <a:pt x="31" y="471"/>
                  </a:cubicBezTo>
                  <a:lnTo>
                    <a:pt x="302" y="662"/>
                  </a:lnTo>
                  <a:lnTo>
                    <a:pt x="582" y="852"/>
                  </a:lnTo>
                  <a:cubicBezTo>
                    <a:pt x="589" y="852"/>
                    <a:pt x="596" y="857"/>
                    <a:pt x="603" y="857"/>
                  </a:cubicBezTo>
                  <a:cubicBezTo>
                    <a:pt x="606" y="857"/>
                    <a:pt x="609" y="856"/>
                    <a:pt x="613" y="852"/>
                  </a:cubicBezTo>
                  <a:cubicBezTo>
                    <a:pt x="613" y="856"/>
                    <a:pt x="614" y="857"/>
                    <a:pt x="616" y="857"/>
                  </a:cubicBezTo>
                  <a:cubicBezTo>
                    <a:pt x="619" y="857"/>
                    <a:pt x="626" y="852"/>
                    <a:pt x="633" y="852"/>
                  </a:cubicBezTo>
                  <a:lnTo>
                    <a:pt x="914" y="662"/>
                  </a:lnTo>
                  <a:lnTo>
                    <a:pt x="1184" y="471"/>
                  </a:lnTo>
                  <a:cubicBezTo>
                    <a:pt x="1214" y="451"/>
                    <a:pt x="1214" y="411"/>
                    <a:pt x="1184" y="391"/>
                  </a:cubicBezTo>
                  <a:lnTo>
                    <a:pt x="914" y="201"/>
                  </a:lnTo>
                  <a:lnTo>
                    <a:pt x="633" y="10"/>
                  </a:lnTo>
                  <a:cubicBezTo>
                    <a:pt x="622" y="1"/>
                    <a:pt x="613" y="1"/>
                    <a:pt x="613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361" name="Google Shape;414;p18">
            <a:extLst>
              <a:ext uri="{FF2B5EF4-FFF2-40B4-BE49-F238E27FC236}">
                <a16:creationId xmlns:a16="http://schemas.microsoft.com/office/drawing/2014/main" id="{D3ACE9A2-E2DC-EA0C-81CB-C6813DF8A1B2}"/>
              </a:ext>
            </a:extLst>
          </p:cNvPr>
          <p:cNvSpPr>
            <a:spLocks/>
          </p:cNvSpPr>
          <p:nvPr/>
        </p:nvSpPr>
        <p:spPr bwMode="auto">
          <a:xfrm rot="20461630" flipH="1">
            <a:off x="6845300" y="5822950"/>
            <a:ext cx="6049963" cy="2670175"/>
          </a:xfrm>
          <a:custGeom>
            <a:avLst/>
            <a:gdLst>
              <a:gd name="T0" fmla="*/ 46110 w 63466"/>
              <a:gd name="T1" fmla="*/ 0 h 35499"/>
              <a:gd name="T2" fmla="*/ 41679 w 63466"/>
              <a:gd name="T3" fmla="*/ 818 h 35499"/>
              <a:gd name="T4" fmla="*/ 31001 w 63466"/>
              <a:gd name="T5" fmla="*/ 8237 h 35499"/>
              <a:gd name="T6" fmla="*/ 27378 w 63466"/>
              <a:gd name="T7" fmla="*/ 9046 h 35499"/>
              <a:gd name="T8" fmla="*/ 13661 w 63466"/>
              <a:gd name="T9" fmla="*/ 6278 h 35499"/>
              <a:gd name="T10" fmla="*/ 11862 w 63466"/>
              <a:gd name="T11" fmla="*/ 6413 h 35499"/>
              <a:gd name="T12" fmla="*/ 1 w 63466"/>
              <a:gd name="T13" fmla="*/ 12740 h 35499"/>
              <a:gd name="T14" fmla="*/ 6758 w 63466"/>
              <a:gd name="T15" fmla="*/ 35499 h 35499"/>
              <a:gd name="T16" fmla="*/ 63465 w 63466"/>
              <a:gd name="T17" fmla="*/ 18073 h 35499"/>
              <a:gd name="T18" fmla="*/ 61159 w 63466"/>
              <a:gd name="T19" fmla="*/ 5220 h 35499"/>
              <a:gd name="T20" fmla="*/ 46110 w 63466"/>
              <a:gd name="T21" fmla="*/ 0 h 35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3466" h="35499" extrusionOk="0">
                <a:moveTo>
                  <a:pt x="46110" y="0"/>
                </a:moveTo>
                <a:cubicBezTo>
                  <a:pt x="44574" y="0"/>
                  <a:pt x="43069" y="239"/>
                  <a:pt x="41679" y="818"/>
                </a:cubicBezTo>
                <a:cubicBezTo>
                  <a:pt x="36245" y="3084"/>
                  <a:pt x="36856" y="5380"/>
                  <a:pt x="31001" y="8237"/>
                </a:cubicBezTo>
                <a:cubicBezTo>
                  <a:pt x="29814" y="8820"/>
                  <a:pt x="28607" y="9046"/>
                  <a:pt x="27378" y="9046"/>
                </a:cubicBezTo>
                <a:cubicBezTo>
                  <a:pt x="23081" y="9046"/>
                  <a:pt x="18520" y="6278"/>
                  <a:pt x="13661" y="6278"/>
                </a:cubicBezTo>
                <a:cubicBezTo>
                  <a:pt x="13066" y="6278"/>
                  <a:pt x="12466" y="6319"/>
                  <a:pt x="11862" y="6413"/>
                </a:cubicBezTo>
                <a:cubicBezTo>
                  <a:pt x="4924" y="7486"/>
                  <a:pt x="1" y="12740"/>
                  <a:pt x="1" y="12740"/>
                </a:cubicBezTo>
                <a:lnTo>
                  <a:pt x="6758" y="35499"/>
                </a:lnTo>
                <a:lnTo>
                  <a:pt x="63465" y="18073"/>
                </a:lnTo>
                <a:lnTo>
                  <a:pt x="61159" y="5220"/>
                </a:lnTo>
                <a:cubicBezTo>
                  <a:pt x="61159" y="5220"/>
                  <a:pt x="53293" y="0"/>
                  <a:pt x="461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362" name="Google Shape;415;p18">
            <a:extLst>
              <a:ext uri="{FF2B5EF4-FFF2-40B4-BE49-F238E27FC236}">
                <a16:creationId xmlns:a16="http://schemas.microsoft.com/office/drawing/2014/main" id="{F5D7B018-8289-3A2F-28BF-32B54CC4739C}"/>
              </a:ext>
            </a:extLst>
          </p:cNvPr>
          <p:cNvSpPr>
            <a:spLocks/>
          </p:cNvSpPr>
          <p:nvPr/>
        </p:nvSpPr>
        <p:spPr bwMode="auto">
          <a:xfrm>
            <a:off x="11237913" y="4584700"/>
            <a:ext cx="1214437" cy="1168400"/>
          </a:xfrm>
          <a:custGeom>
            <a:avLst/>
            <a:gdLst>
              <a:gd name="T0" fmla="*/ 6478 w 8573"/>
              <a:gd name="T1" fmla="*/ 3610 h 8253"/>
              <a:gd name="T2" fmla="*/ 6447 w 8573"/>
              <a:gd name="T3" fmla="*/ 3179 h 8253"/>
              <a:gd name="T4" fmla="*/ 6718 w 8573"/>
              <a:gd name="T5" fmla="*/ 2849 h 8253"/>
              <a:gd name="T6" fmla="*/ 2597 w 8573"/>
              <a:gd name="T7" fmla="*/ 3339 h 8253"/>
              <a:gd name="T8" fmla="*/ 2417 w 8573"/>
              <a:gd name="T9" fmla="*/ 3711 h 8253"/>
              <a:gd name="T10" fmla="*/ 2296 w 8573"/>
              <a:gd name="T11" fmla="*/ 3109 h 8253"/>
              <a:gd name="T12" fmla="*/ 6026 w 8573"/>
              <a:gd name="T13" fmla="*/ 3290 h 8253"/>
              <a:gd name="T14" fmla="*/ 6026 w 8573"/>
              <a:gd name="T15" fmla="*/ 3931 h 8253"/>
              <a:gd name="T16" fmla="*/ 5605 w 8573"/>
              <a:gd name="T17" fmla="*/ 4693 h 8253"/>
              <a:gd name="T18" fmla="*/ 5384 w 8573"/>
              <a:gd name="T19" fmla="*/ 4272 h 8253"/>
              <a:gd name="T20" fmla="*/ 5815 w 8573"/>
              <a:gd name="T21" fmla="*/ 3248 h 8253"/>
              <a:gd name="T22" fmla="*/ 3510 w 8573"/>
              <a:gd name="T23" fmla="*/ 3229 h 8253"/>
              <a:gd name="T24" fmla="*/ 3928 w 8573"/>
              <a:gd name="T25" fmla="*/ 3393 h 8253"/>
              <a:gd name="T26" fmla="*/ 4502 w 8573"/>
              <a:gd name="T27" fmla="*/ 3420 h 8253"/>
              <a:gd name="T28" fmla="*/ 4573 w 8573"/>
              <a:gd name="T29" fmla="*/ 5235 h 8253"/>
              <a:gd name="T30" fmla="*/ 2989 w 8573"/>
              <a:gd name="T31" fmla="*/ 4823 h 8253"/>
              <a:gd name="T32" fmla="*/ 3339 w 8573"/>
              <a:gd name="T33" fmla="*/ 4282 h 8253"/>
              <a:gd name="T34" fmla="*/ 2989 w 8573"/>
              <a:gd name="T35" fmla="*/ 3350 h 8253"/>
              <a:gd name="T36" fmla="*/ 4068 w 8573"/>
              <a:gd name="T37" fmla="*/ 0 h 8253"/>
              <a:gd name="T38" fmla="*/ 3219 w 8573"/>
              <a:gd name="T39" fmla="*/ 502 h 8253"/>
              <a:gd name="T40" fmla="*/ 2668 w 8573"/>
              <a:gd name="T41" fmla="*/ 984 h 8253"/>
              <a:gd name="T42" fmla="*/ 1735 w 8573"/>
              <a:gd name="T43" fmla="*/ 1706 h 8253"/>
              <a:gd name="T44" fmla="*/ 1096 w 8573"/>
              <a:gd name="T45" fmla="*/ 1975 h 8253"/>
              <a:gd name="T46" fmla="*/ 371 w 8573"/>
              <a:gd name="T47" fmla="*/ 2417 h 8253"/>
              <a:gd name="T48" fmla="*/ 782 w 8573"/>
              <a:gd name="T49" fmla="*/ 2817 h 8253"/>
              <a:gd name="T50" fmla="*/ 1408 w 8573"/>
              <a:gd name="T51" fmla="*/ 3091 h 8253"/>
              <a:gd name="T52" fmla="*/ 1886 w 8573"/>
              <a:gd name="T53" fmla="*/ 3610 h 8253"/>
              <a:gd name="T54" fmla="*/ 1554 w 8573"/>
              <a:gd name="T55" fmla="*/ 3631 h 8253"/>
              <a:gd name="T56" fmla="*/ 953 w 8573"/>
              <a:gd name="T57" fmla="*/ 3740 h 8253"/>
              <a:gd name="T58" fmla="*/ 692 w 8573"/>
              <a:gd name="T59" fmla="*/ 3821 h 8253"/>
              <a:gd name="T60" fmla="*/ 10 w 8573"/>
              <a:gd name="T61" fmla="*/ 4342 h 8253"/>
              <a:gd name="T62" fmla="*/ 853 w 8573"/>
              <a:gd name="T63" fmla="*/ 4863 h 8253"/>
              <a:gd name="T64" fmla="*/ 1434 w 8573"/>
              <a:gd name="T65" fmla="*/ 5154 h 8253"/>
              <a:gd name="T66" fmla="*/ 1976 w 8573"/>
              <a:gd name="T67" fmla="*/ 5154 h 8253"/>
              <a:gd name="T68" fmla="*/ 2497 w 8573"/>
              <a:gd name="T69" fmla="*/ 4923 h 8253"/>
              <a:gd name="T70" fmla="*/ 3329 w 8573"/>
              <a:gd name="T71" fmla="*/ 5656 h 8253"/>
              <a:gd name="T72" fmla="*/ 4602 w 8573"/>
              <a:gd name="T73" fmla="*/ 5926 h 8253"/>
              <a:gd name="T74" fmla="*/ 5264 w 8573"/>
              <a:gd name="T75" fmla="*/ 8232 h 8253"/>
              <a:gd name="T76" fmla="*/ 6247 w 8573"/>
              <a:gd name="T77" fmla="*/ 4794 h 8253"/>
              <a:gd name="T78" fmla="*/ 6586 w 8573"/>
              <a:gd name="T79" fmla="*/ 4849 h 8253"/>
              <a:gd name="T80" fmla="*/ 7049 w 8573"/>
              <a:gd name="T81" fmla="*/ 4934 h 8253"/>
              <a:gd name="T82" fmla="*/ 7405 w 8573"/>
              <a:gd name="T83" fmla="*/ 4996 h 8253"/>
              <a:gd name="T84" fmla="*/ 7951 w 8573"/>
              <a:gd name="T85" fmla="*/ 4743 h 8253"/>
              <a:gd name="T86" fmla="*/ 8252 w 8573"/>
              <a:gd name="T87" fmla="*/ 4493 h 8253"/>
              <a:gd name="T88" fmla="*/ 8111 w 8573"/>
              <a:gd name="T89" fmla="*/ 3751 h 8253"/>
              <a:gd name="T90" fmla="*/ 7370 w 8573"/>
              <a:gd name="T91" fmla="*/ 3330 h 8253"/>
              <a:gd name="T92" fmla="*/ 7099 w 8573"/>
              <a:gd name="T93" fmla="*/ 2668 h 8253"/>
              <a:gd name="T94" fmla="*/ 7346 w 8573"/>
              <a:gd name="T95" fmla="*/ 2636 h 8253"/>
              <a:gd name="T96" fmla="*/ 7911 w 8573"/>
              <a:gd name="T97" fmla="*/ 2457 h 8253"/>
              <a:gd name="T98" fmla="*/ 8272 w 8573"/>
              <a:gd name="T99" fmla="*/ 2227 h 8253"/>
              <a:gd name="T100" fmla="*/ 7681 w 8573"/>
              <a:gd name="T101" fmla="*/ 1635 h 8253"/>
              <a:gd name="T102" fmla="*/ 7079 w 8573"/>
              <a:gd name="T103" fmla="*/ 1254 h 8253"/>
              <a:gd name="T104" fmla="*/ 6507 w 8573"/>
              <a:gd name="T105" fmla="*/ 1024 h 8253"/>
              <a:gd name="T106" fmla="*/ 5906 w 8573"/>
              <a:gd name="T107" fmla="*/ 683 h 8253"/>
              <a:gd name="T108" fmla="*/ 5084 w 8573"/>
              <a:gd name="T109" fmla="*/ 111 h 8253"/>
              <a:gd name="T110" fmla="*/ 4565 w 8573"/>
              <a:gd name="T111" fmla="*/ 257 h 8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573" h="8253" extrusionOk="0">
                <a:moveTo>
                  <a:pt x="6718" y="2849"/>
                </a:moveTo>
                <a:cubicBezTo>
                  <a:pt x="6728" y="2998"/>
                  <a:pt x="6738" y="3159"/>
                  <a:pt x="6748" y="3310"/>
                </a:cubicBezTo>
                <a:cubicBezTo>
                  <a:pt x="6587" y="3319"/>
                  <a:pt x="6467" y="3450"/>
                  <a:pt x="6478" y="3610"/>
                </a:cubicBezTo>
                <a:lnTo>
                  <a:pt x="6478" y="3620"/>
                </a:lnTo>
                <a:cubicBezTo>
                  <a:pt x="6467" y="3620"/>
                  <a:pt x="6467" y="3620"/>
                  <a:pt x="6467" y="3610"/>
                </a:cubicBezTo>
                <a:cubicBezTo>
                  <a:pt x="6458" y="3470"/>
                  <a:pt x="6458" y="3319"/>
                  <a:pt x="6447" y="3179"/>
                </a:cubicBezTo>
                <a:cubicBezTo>
                  <a:pt x="6538" y="3099"/>
                  <a:pt x="6598" y="2989"/>
                  <a:pt x="6608" y="2869"/>
                </a:cubicBezTo>
                <a:lnTo>
                  <a:pt x="6608" y="2858"/>
                </a:lnTo>
                <a:cubicBezTo>
                  <a:pt x="6638" y="2858"/>
                  <a:pt x="6678" y="2858"/>
                  <a:pt x="6718" y="2849"/>
                </a:cubicBezTo>
                <a:close/>
                <a:moveTo>
                  <a:pt x="2296" y="3109"/>
                </a:moveTo>
                <a:cubicBezTo>
                  <a:pt x="2327" y="3129"/>
                  <a:pt x="2357" y="3149"/>
                  <a:pt x="2377" y="3169"/>
                </a:cubicBezTo>
                <a:cubicBezTo>
                  <a:pt x="2437" y="3239"/>
                  <a:pt x="2507" y="3299"/>
                  <a:pt x="2597" y="3339"/>
                </a:cubicBezTo>
                <a:lnTo>
                  <a:pt x="2597" y="3700"/>
                </a:lnTo>
                <a:lnTo>
                  <a:pt x="2527" y="3700"/>
                </a:lnTo>
                <a:cubicBezTo>
                  <a:pt x="2487" y="3700"/>
                  <a:pt x="2457" y="3700"/>
                  <a:pt x="2417" y="3711"/>
                </a:cubicBezTo>
                <a:cubicBezTo>
                  <a:pt x="2397" y="3721"/>
                  <a:pt x="2374" y="3726"/>
                  <a:pt x="2350" y="3726"/>
                </a:cubicBezTo>
                <a:cubicBezTo>
                  <a:pt x="2327" y="3726"/>
                  <a:pt x="2302" y="3721"/>
                  <a:pt x="2276" y="3711"/>
                </a:cubicBezTo>
                <a:cubicBezTo>
                  <a:pt x="2287" y="3510"/>
                  <a:pt x="2287" y="3310"/>
                  <a:pt x="2296" y="3109"/>
                </a:cubicBezTo>
                <a:close/>
                <a:moveTo>
                  <a:pt x="5815" y="3248"/>
                </a:moveTo>
                <a:cubicBezTo>
                  <a:pt x="5851" y="3248"/>
                  <a:pt x="5888" y="3255"/>
                  <a:pt x="5926" y="3270"/>
                </a:cubicBezTo>
                <a:cubicBezTo>
                  <a:pt x="5956" y="3279"/>
                  <a:pt x="5996" y="3279"/>
                  <a:pt x="6026" y="3290"/>
                </a:cubicBezTo>
                <a:lnTo>
                  <a:pt x="6057" y="3290"/>
                </a:lnTo>
                <a:cubicBezTo>
                  <a:pt x="6066" y="3500"/>
                  <a:pt x="6066" y="3700"/>
                  <a:pt x="6066" y="3901"/>
                </a:cubicBezTo>
                <a:cubicBezTo>
                  <a:pt x="6057" y="3921"/>
                  <a:pt x="6046" y="3931"/>
                  <a:pt x="6026" y="3931"/>
                </a:cubicBezTo>
                <a:cubicBezTo>
                  <a:pt x="5876" y="3971"/>
                  <a:pt x="5765" y="4112"/>
                  <a:pt x="5765" y="4272"/>
                </a:cubicBezTo>
                <a:cubicBezTo>
                  <a:pt x="5776" y="4393"/>
                  <a:pt x="5836" y="4502"/>
                  <a:pt x="5936" y="4563"/>
                </a:cubicBezTo>
                <a:cubicBezTo>
                  <a:pt x="5846" y="4643"/>
                  <a:pt x="5736" y="4693"/>
                  <a:pt x="5605" y="4693"/>
                </a:cubicBezTo>
                <a:cubicBezTo>
                  <a:pt x="5600" y="4694"/>
                  <a:pt x="5595" y="4694"/>
                  <a:pt x="5590" y="4694"/>
                </a:cubicBezTo>
                <a:cubicBezTo>
                  <a:pt x="5486" y="4694"/>
                  <a:pt x="5395" y="4598"/>
                  <a:pt x="5395" y="4493"/>
                </a:cubicBezTo>
                <a:cubicBezTo>
                  <a:pt x="5395" y="4413"/>
                  <a:pt x="5384" y="4342"/>
                  <a:pt x="5384" y="4272"/>
                </a:cubicBezTo>
                <a:lnTo>
                  <a:pt x="5355" y="3550"/>
                </a:lnTo>
                <a:cubicBezTo>
                  <a:pt x="5445" y="3510"/>
                  <a:pt x="5515" y="3440"/>
                  <a:pt x="5585" y="3370"/>
                </a:cubicBezTo>
                <a:cubicBezTo>
                  <a:pt x="5642" y="3291"/>
                  <a:pt x="5725" y="3248"/>
                  <a:pt x="5815" y="3248"/>
                </a:cubicBezTo>
                <a:close/>
                <a:moveTo>
                  <a:pt x="3356" y="3188"/>
                </a:moveTo>
                <a:cubicBezTo>
                  <a:pt x="3399" y="3188"/>
                  <a:pt x="3442" y="3198"/>
                  <a:pt x="3479" y="3219"/>
                </a:cubicBezTo>
                <a:cubicBezTo>
                  <a:pt x="3490" y="3229"/>
                  <a:pt x="3499" y="3229"/>
                  <a:pt x="3510" y="3229"/>
                </a:cubicBezTo>
                <a:lnTo>
                  <a:pt x="3510" y="3239"/>
                </a:lnTo>
                <a:cubicBezTo>
                  <a:pt x="3600" y="3319"/>
                  <a:pt x="3720" y="3370"/>
                  <a:pt x="3851" y="3390"/>
                </a:cubicBezTo>
                <a:cubicBezTo>
                  <a:pt x="3877" y="3392"/>
                  <a:pt x="3902" y="3393"/>
                  <a:pt x="3928" y="3393"/>
                </a:cubicBezTo>
                <a:cubicBezTo>
                  <a:pt x="4011" y="3393"/>
                  <a:pt x="4092" y="3381"/>
                  <a:pt x="4161" y="3350"/>
                </a:cubicBezTo>
                <a:cubicBezTo>
                  <a:pt x="4200" y="3337"/>
                  <a:pt x="4240" y="3330"/>
                  <a:pt x="4280" y="3330"/>
                </a:cubicBezTo>
                <a:cubicBezTo>
                  <a:pt x="4362" y="3330"/>
                  <a:pt x="4441" y="3359"/>
                  <a:pt x="4502" y="3420"/>
                </a:cubicBezTo>
                <a:cubicBezTo>
                  <a:pt x="4573" y="3480"/>
                  <a:pt x="4642" y="3530"/>
                  <a:pt x="4723" y="3560"/>
                </a:cubicBezTo>
                <a:cubicBezTo>
                  <a:pt x="4703" y="4061"/>
                  <a:pt x="4683" y="4563"/>
                  <a:pt x="4653" y="5064"/>
                </a:cubicBezTo>
                <a:cubicBezTo>
                  <a:pt x="4653" y="5134"/>
                  <a:pt x="4613" y="5195"/>
                  <a:pt x="4573" y="5235"/>
                </a:cubicBezTo>
                <a:cubicBezTo>
                  <a:pt x="4522" y="5275"/>
                  <a:pt x="4462" y="5304"/>
                  <a:pt x="4402" y="5304"/>
                </a:cubicBezTo>
                <a:cubicBezTo>
                  <a:pt x="4372" y="5304"/>
                  <a:pt x="3390" y="5275"/>
                  <a:pt x="3359" y="5275"/>
                </a:cubicBezTo>
                <a:cubicBezTo>
                  <a:pt x="3159" y="5224"/>
                  <a:pt x="2998" y="5034"/>
                  <a:pt x="2989" y="4823"/>
                </a:cubicBezTo>
                <a:lnTo>
                  <a:pt x="2989" y="4643"/>
                </a:lnTo>
                <a:cubicBezTo>
                  <a:pt x="2998" y="4633"/>
                  <a:pt x="3018" y="4623"/>
                  <a:pt x="3029" y="4623"/>
                </a:cubicBezTo>
                <a:cubicBezTo>
                  <a:pt x="3209" y="4583"/>
                  <a:pt x="3339" y="4442"/>
                  <a:pt x="3339" y="4282"/>
                </a:cubicBezTo>
                <a:cubicBezTo>
                  <a:pt x="3329" y="4121"/>
                  <a:pt x="3189" y="3991"/>
                  <a:pt x="2998" y="3961"/>
                </a:cubicBezTo>
                <a:cubicBezTo>
                  <a:pt x="2998" y="3961"/>
                  <a:pt x="2989" y="3961"/>
                  <a:pt x="2989" y="3951"/>
                </a:cubicBezTo>
                <a:lnTo>
                  <a:pt x="2989" y="3350"/>
                </a:lnTo>
                <a:cubicBezTo>
                  <a:pt x="3058" y="3330"/>
                  <a:pt x="3129" y="3290"/>
                  <a:pt x="3179" y="3250"/>
                </a:cubicBezTo>
                <a:cubicBezTo>
                  <a:pt x="3232" y="3208"/>
                  <a:pt x="3294" y="3188"/>
                  <a:pt x="3356" y="3188"/>
                </a:cubicBezTo>
                <a:close/>
                <a:moveTo>
                  <a:pt x="4068" y="0"/>
                </a:moveTo>
                <a:cubicBezTo>
                  <a:pt x="4059" y="0"/>
                  <a:pt x="4050" y="0"/>
                  <a:pt x="4041" y="1"/>
                </a:cubicBezTo>
                <a:cubicBezTo>
                  <a:pt x="3780" y="21"/>
                  <a:pt x="3660" y="151"/>
                  <a:pt x="3560" y="291"/>
                </a:cubicBezTo>
                <a:cubicBezTo>
                  <a:pt x="3479" y="422"/>
                  <a:pt x="3349" y="502"/>
                  <a:pt x="3219" y="502"/>
                </a:cubicBezTo>
                <a:lnTo>
                  <a:pt x="3209" y="502"/>
                </a:lnTo>
                <a:cubicBezTo>
                  <a:pt x="2989" y="502"/>
                  <a:pt x="2737" y="733"/>
                  <a:pt x="2668" y="973"/>
                </a:cubicBezTo>
                <a:lnTo>
                  <a:pt x="2668" y="984"/>
                </a:lnTo>
                <a:cubicBezTo>
                  <a:pt x="2637" y="1073"/>
                  <a:pt x="2557" y="1164"/>
                  <a:pt x="2467" y="1194"/>
                </a:cubicBezTo>
                <a:cubicBezTo>
                  <a:pt x="2296" y="1264"/>
                  <a:pt x="2136" y="1394"/>
                  <a:pt x="2016" y="1555"/>
                </a:cubicBezTo>
                <a:cubicBezTo>
                  <a:pt x="1946" y="1645"/>
                  <a:pt x="1835" y="1706"/>
                  <a:pt x="1735" y="1706"/>
                </a:cubicBezTo>
                <a:lnTo>
                  <a:pt x="1715" y="1706"/>
                </a:lnTo>
                <a:cubicBezTo>
                  <a:pt x="1585" y="1715"/>
                  <a:pt x="1485" y="1775"/>
                  <a:pt x="1404" y="1846"/>
                </a:cubicBezTo>
                <a:cubicBezTo>
                  <a:pt x="1315" y="1927"/>
                  <a:pt x="1200" y="1975"/>
                  <a:pt x="1096" y="1975"/>
                </a:cubicBezTo>
                <a:cubicBezTo>
                  <a:pt x="1071" y="1975"/>
                  <a:pt x="1047" y="1972"/>
                  <a:pt x="1023" y="1966"/>
                </a:cubicBezTo>
                <a:cubicBezTo>
                  <a:pt x="1003" y="1966"/>
                  <a:pt x="983" y="1956"/>
                  <a:pt x="963" y="1956"/>
                </a:cubicBezTo>
                <a:cubicBezTo>
                  <a:pt x="723" y="1976"/>
                  <a:pt x="452" y="2196"/>
                  <a:pt x="371" y="2417"/>
                </a:cubicBezTo>
                <a:cubicBezTo>
                  <a:pt x="291" y="2648"/>
                  <a:pt x="442" y="2818"/>
                  <a:pt x="692" y="2828"/>
                </a:cubicBezTo>
                <a:cubicBezTo>
                  <a:pt x="712" y="2828"/>
                  <a:pt x="732" y="2828"/>
                  <a:pt x="752" y="2818"/>
                </a:cubicBezTo>
                <a:cubicBezTo>
                  <a:pt x="762" y="2817"/>
                  <a:pt x="772" y="2817"/>
                  <a:pt x="782" y="2817"/>
                </a:cubicBezTo>
                <a:cubicBezTo>
                  <a:pt x="870" y="2817"/>
                  <a:pt x="948" y="2855"/>
                  <a:pt x="993" y="2909"/>
                </a:cubicBezTo>
                <a:cubicBezTo>
                  <a:pt x="1073" y="3019"/>
                  <a:pt x="1204" y="3089"/>
                  <a:pt x="1364" y="3089"/>
                </a:cubicBezTo>
                <a:cubicBezTo>
                  <a:pt x="1379" y="3090"/>
                  <a:pt x="1393" y="3091"/>
                  <a:pt x="1408" y="3091"/>
                </a:cubicBezTo>
                <a:cubicBezTo>
                  <a:pt x="1543" y="3091"/>
                  <a:pt x="1677" y="3050"/>
                  <a:pt x="1785" y="2969"/>
                </a:cubicBezTo>
                <a:cubicBezTo>
                  <a:pt x="1815" y="3019"/>
                  <a:pt x="1855" y="3069"/>
                  <a:pt x="1906" y="3099"/>
                </a:cubicBezTo>
                <a:cubicBezTo>
                  <a:pt x="1895" y="3270"/>
                  <a:pt x="1886" y="3440"/>
                  <a:pt x="1886" y="3610"/>
                </a:cubicBezTo>
                <a:lnTo>
                  <a:pt x="1795" y="3640"/>
                </a:lnTo>
                <a:cubicBezTo>
                  <a:pt x="1758" y="3654"/>
                  <a:pt x="1718" y="3662"/>
                  <a:pt x="1680" y="3662"/>
                </a:cubicBezTo>
                <a:cubicBezTo>
                  <a:pt x="1635" y="3662"/>
                  <a:pt x="1592" y="3652"/>
                  <a:pt x="1554" y="3631"/>
                </a:cubicBezTo>
                <a:cubicBezTo>
                  <a:pt x="1497" y="3606"/>
                  <a:pt x="1433" y="3588"/>
                  <a:pt x="1362" y="3588"/>
                </a:cubicBezTo>
                <a:cubicBezTo>
                  <a:pt x="1346" y="3588"/>
                  <a:pt x="1330" y="3589"/>
                  <a:pt x="1314" y="3590"/>
                </a:cubicBezTo>
                <a:cubicBezTo>
                  <a:pt x="1164" y="3590"/>
                  <a:pt x="1033" y="3651"/>
                  <a:pt x="953" y="3740"/>
                </a:cubicBezTo>
                <a:cubicBezTo>
                  <a:pt x="910" y="3793"/>
                  <a:pt x="835" y="3823"/>
                  <a:pt x="758" y="3823"/>
                </a:cubicBezTo>
                <a:cubicBezTo>
                  <a:pt x="746" y="3823"/>
                  <a:pt x="734" y="3822"/>
                  <a:pt x="723" y="3821"/>
                </a:cubicBezTo>
                <a:lnTo>
                  <a:pt x="692" y="3821"/>
                </a:lnTo>
                <a:cubicBezTo>
                  <a:pt x="512" y="3821"/>
                  <a:pt x="371" y="3921"/>
                  <a:pt x="371" y="4041"/>
                </a:cubicBezTo>
                <a:lnTo>
                  <a:pt x="371" y="4052"/>
                </a:lnTo>
                <a:cubicBezTo>
                  <a:pt x="161" y="4072"/>
                  <a:pt x="1" y="4192"/>
                  <a:pt x="10" y="4342"/>
                </a:cubicBezTo>
                <a:cubicBezTo>
                  <a:pt x="30" y="4462"/>
                  <a:pt x="181" y="4583"/>
                  <a:pt x="371" y="4613"/>
                </a:cubicBezTo>
                <a:cubicBezTo>
                  <a:pt x="452" y="4633"/>
                  <a:pt x="522" y="4673"/>
                  <a:pt x="562" y="4723"/>
                </a:cubicBezTo>
                <a:cubicBezTo>
                  <a:pt x="612" y="4803"/>
                  <a:pt x="723" y="4854"/>
                  <a:pt x="853" y="4863"/>
                </a:cubicBezTo>
                <a:lnTo>
                  <a:pt x="863" y="4863"/>
                </a:lnTo>
                <a:cubicBezTo>
                  <a:pt x="933" y="4874"/>
                  <a:pt x="1013" y="4903"/>
                  <a:pt x="1053" y="4954"/>
                </a:cubicBezTo>
                <a:cubicBezTo>
                  <a:pt x="1124" y="5064"/>
                  <a:pt x="1274" y="5134"/>
                  <a:pt x="1434" y="5154"/>
                </a:cubicBezTo>
                <a:cubicBezTo>
                  <a:pt x="1505" y="5154"/>
                  <a:pt x="1565" y="5144"/>
                  <a:pt x="1625" y="5134"/>
                </a:cubicBezTo>
                <a:cubicBezTo>
                  <a:pt x="1671" y="5118"/>
                  <a:pt x="1719" y="5110"/>
                  <a:pt x="1768" y="5110"/>
                </a:cubicBezTo>
                <a:cubicBezTo>
                  <a:pt x="1836" y="5110"/>
                  <a:pt x="1906" y="5125"/>
                  <a:pt x="1976" y="5154"/>
                </a:cubicBezTo>
                <a:cubicBezTo>
                  <a:pt x="2026" y="5184"/>
                  <a:pt x="2076" y="5195"/>
                  <a:pt x="2136" y="5195"/>
                </a:cubicBezTo>
                <a:cubicBezTo>
                  <a:pt x="2150" y="5196"/>
                  <a:pt x="2164" y="5197"/>
                  <a:pt x="2178" y="5197"/>
                </a:cubicBezTo>
                <a:cubicBezTo>
                  <a:pt x="2367" y="5197"/>
                  <a:pt x="2497" y="5073"/>
                  <a:pt x="2497" y="4923"/>
                </a:cubicBezTo>
                <a:lnTo>
                  <a:pt x="2497" y="4914"/>
                </a:lnTo>
                <a:cubicBezTo>
                  <a:pt x="2527" y="4934"/>
                  <a:pt x="2567" y="4944"/>
                  <a:pt x="2617" y="4944"/>
                </a:cubicBezTo>
                <a:cubicBezTo>
                  <a:pt x="2677" y="5295"/>
                  <a:pt x="2978" y="5585"/>
                  <a:pt x="3329" y="5656"/>
                </a:cubicBezTo>
                <a:cubicBezTo>
                  <a:pt x="3365" y="5664"/>
                  <a:pt x="4155" y="5697"/>
                  <a:pt x="4350" y="5697"/>
                </a:cubicBezTo>
                <a:cubicBezTo>
                  <a:pt x="4373" y="5697"/>
                  <a:pt x="4388" y="5697"/>
                  <a:pt x="4392" y="5696"/>
                </a:cubicBezTo>
                <a:cubicBezTo>
                  <a:pt x="4522" y="5706"/>
                  <a:pt x="4613" y="5806"/>
                  <a:pt x="4602" y="5926"/>
                </a:cubicBezTo>
                <a:cubicBezTo>
                  <a:pt x="4582" y="6699"/>
                  <a:pt x="4553" y="7470"/>
                  <a:pt x="4522" y="8243"/>
                </a:cubicBezTo>
                <a:cubicBezTo>
                  <a:pt x="4633" y="8243"/>
                  <a:pt x="4753" y="8252"/>
                  <a:pt x="4873" y="8252"/>
                </a:cubicBezTo>
                <a:cubicBezTo>
                  <a:pt x="5003" y="8243"/>
                  <a:pt x="5134" y="8243"/>
                  <a:pt x="5264" y="8232"/>
                </a:cubicBezTo>
                <a:cubicBezTo>
                  <a:pt x="5355" y="7250"/>
                  <a:pt x="5404" y="6277"/>
                  <a:pt x="5415" y="5295"/>
                </a:cubicBezTo>
                <a:cubicBezTo>
                  <a:pt x="5415" y="5184"/>
                  <a:pt x="5495" y="5094"/>
                  <a:pt x="5595" y="5094"/>
                </a:cubicBezTo>
                <a:cubicBezTo>
                  <a:pt x="5856" y="5094"/>
                  <a:pt x="6086" y="4974"/>
                  <a:pt x="6247" y="4794"/>
                </a:cubicBezTo>
                <a:cubicBezTo>
                  <a:pt x="6297" y="4843"/>
                  <a:pt x="6357" y="4874"/>
                  <a:pt x="6438" y="4874"/>
                </a:cubicBezTo>
                <a:cubicBezTo>
                  <a:pt x="6467" y="4874"/>
                  <a:pt x="6498" y="4874"/>
                  <a:pt x="6527" y="4863"/>
                </a:cubicBezTo>
                <a:cubicBezTo>
                  <a:pt x="6547" y="4854"/>
                  <a:pt x="6567" y="4849"/>
                  <a:pt x="6586" y="4849"/>
                </a:cubicBezTo>
                <a:cubicBezTo>
                  <a:pt x="6625" y="4849"/>
                  <a:pt x="6661" y="4867"/>
                  <a:pt x="6688" y="4894"/>
                </a:cubicBezTo>
                <a:cubicBezTo>
                  <a:pt x="6748" y="4944"/>
                  <a:pt x="6818" y="4974"/>
                  <a:pt x="6908" y="4974"/>
                </a:cubicBezTo>
                <a:cubicBezTo>
                  <a:pt x="6959" y="4974"/>
                  <a:pt x="6999" y="4964"/>
                  <a:pt x="7049" y="4934"/>
                </a:cubicBezTo>
                <a:cubicBezTo>
                  <a:pt x="7074" y="4921"/>
                  <a:pt x="7103" y="4916"/>
                  <a:pt x="7131" y="4916"/>
                </a:cubicBezTo>
                <a:cubicBezTo>
                  <a:pt x="7171" y="4916"/>
                  <a:pt x="7210" y="4926"/>
                  <a:pt x="7240" y="4944"/>
                </a:cubicBezTo>
                <a:cubicBezTo>
                  <a:pt x="7290" y="4977"/>
                  <a:pt x="7347" y="4996"/>
                  <a:pt x="7405" y="4996"/>
                </a:cubicBezTo>
                <a:cubicBezTo>
                  <a:pt x="7417" y="4996"/>
                  <a:pt x="7428" y="4996"/>
                  <a:pt x="7440" y="4994"/>
                </a:cubicBezTo>
                <a:cubicBezTo>
                  <a:pt x="7570" y="4994"/>
                  <a:pt x="7681" y="4923"/>
                  <a:pt x="7751" y="4834"/>
                </a:cubicBezTo>
                <a:cubicBezTo>
                  <a:pt x="7801" y="4774"/>
                  <a:pt x="7871" y="4743"/>
                  <a:pt x="7951" y="4743"/>
                </a:cubicBezTo>
                <a:lnTo>
                  <a:pt x="7982" y="4743"/>
                </a:lnTo>
                <a:cubicBezTo>
                  <a:pt x="8122" y="4743"/>
                  <a:pt x="8252" y="4633"/>
                  <a:pt x="8252" y="4502"/>
                </a:cubicBezTo>
                <a:lnTo>
                  <a:pt x="8252" y="4493"/>
                </a:lnTo>
                <a:cubicBezTo>
                  <a:pt x="8432" y="4462"/>
                  <a:pt x="8573" y="4322"/>
                  <a:pt x="8563" y="4152"/>
                </a:cubicBezTo>
                <a:cubicBezTo>
                  <a:pt x="8563" y="4012"/>
                  <a:pt x="8432" y="3891"/>
                  <a:pt x="8272" y="3861"/>
                </a:cubicBezTo>
                <a:cubicBezTo>
                  <a:pt x="8202" y="3851"/>
                  <a:pt x="8142" y="3811"/>
                  <a:pt x="8111" y="3751"/>
                </a:cubicBezTo>
                <a:cubicBezTo>
                  <a:pt x="8062" y="3671"/>
                  <a:pt x="7971" y="3610"/>
                  <a:pt x="7861" y="3610"/>
                </a:cubicBezTo>
                <a:cubicBezTo>
                  <a:pt x="7791" y="3610"/>
                  <a:pt x="7730" y="3570"/>
                  <a:pt x="7701" y="3520"/>
                </a:cubicBezTo>
                <a:cubicBezTo>
                  <a:pt x="7630" y="3410"/>
                  <a:pt x="7510" y="3339"/>
                  <a:pt x="7370" y="3330"/>
                </a:cubicBezTo>
                <a:cubicBezTo>
                  <a:pt x="7309" y="3330"/>
                  <a:pt x="7260" y="3339"/>
                  <a:pt x="7209" y="3359"/>
                </a:cubicBezTo>
                <a:cubicBezTo>
                  <a:pt x="7189" y="3370"/>
                  <a:pt x="7169" y="3379"/>
                  <a:pt x="7139" y="3379"/>
                </a:cubicBezTo>
                <a:cubicBezTo>
                  <a:pt x="7129" y="3149"/>
                  <a:pt x="7119" y="2909"/>
                  <a:pt x="7099" y="2668"/>
                </a:cubicBezTo>
                <a:cubicBezTo>
                  <a:pt x="7119" y="2648"/>
                  <a:pt x="7139" y="2628"/>
                  <a:pt x="7159" y="2597"/>
                </a:cubicBezTo>
                <a:lnTo>
                  <a:pt x="7249" y="2628"/>
                </a:lnTo>
                <a:cubicBezTo>
                  <a:pt x="7282" y="2634"/>
                  <a:pt x="7315" y="2636"/>
                  <a:pt x="7346" y="2636"/>
                </a:cubicBezTo>
                <a:cubicBezTo>
                  <a:pt x="7476" y="2636"/>
                  <a:pt x="7588" y="2588"/>
                  <a:pt x="7661" y="2508"/>
                </a:cubicBezTo>
                <a:cubicBezTo>
                  <a:pt x="7702" y="2466"/>
                  <a:pt x="7758" y="2444"/>
                  <a:pt x="7822" y="2444"/>
                </a:cubicBezTo>
                <a:cubicBezTo>
                  <a:pt x="7850" y="2444"/>
                  <a:pt x="7880" y="2448"/>
                  <a:pt x="7911" y="2457"/>
                </a:cubicBezTo>
                <a:cubicBezTo>
                  <a:pt x="7921" y="2457"/>
                  <a:pt x="7931" y="2457"/>
                  <a:pt x="7931" y="2468"/>
                </a:cubicBezTo>
                <a:cubicBezTo>
                  <a:pt x="7957" y="2473"/>
                  <a:pt x="7983" y="2476"/>
                  <a:pt x="8008" y="2476"/>
                </a:cubicBezTo>
                <a:cubicBezTo>
                  <a:pt x="8163" y="2476"/>
                  <a:pt x="8281" y="2373"/>
                  <a:pt x="8272" y="2227"/>
                </a:cubicBezTo>
                <a:cubicBezTo>
                  <a:pt x="8262" y="2046"/>
                  <a:pt x="8091" y="1866"/>
                  <a:pt x="7911" y="1806"/>
                </a:cubicBezTo>
                <a:lnTo>
                  <a:pt x="7901" y="1806"/>
                </a:lnTo>
                <a:cubicBezTo>
                  <a:pt x="7811" y="1786"/>
                  <a:pt x="7730" y="1715"/>
                  <a:pt x="7681" y="1635"/>
                </a:cubicBezTo>
                <a:cubicBezTo>
                  <a:pt x="7621" y="1545"/>
                  <a:pt x="7520" y="1465"/>
                  <a:pt x="7410" y="1434"/>
                </a:cubicBezTo>
                <a:cubicBezTo>
                  <a:pt x="7390" y="1425"/>
                  <a:pt x="7360" y="1414"/>
                  <a:pt x="7340" y="1414"/>
                </a:cubicBezTo>
                <a:cubicBezTo>
                  <a:pt x="7249" y="1414"/>
                  <a:pt x="7139" y="1354"/>
                  <a:pt x="7079" y="1254"/>
                </a:cubicBezTo>
                <a:cubicBezTo>
                  <a:pt x="6999" y="1134"/>
                  <a:pt x="6879" y="1033"/>
                  <a:pt x="6748" y="993"/>
                </a:cubicBezTo>
                <a:cubicBezTo>
                  <a:pt x="6718" y="987"/>
                  <a:pt x="6690" y="983"/>
                  <a:pt x="6662" y="983"/>
                </a:cubicBezTo>
                <a:cubicBezTo>
                  <a:pt x="6606" y="983"/>
                  <a:pt x="6555" y="997"/>
                  <a:pt x="6507" y="1024"/>
                </a:cubicBezTo>
                <a:cubicBezTo>
                  <a:pt x="6489" y="1036"/>
                  <a:pt x="6468" y="1041"/>
                  <a:pt x="6445" y="1041"/>
                </a:cubicBezTo>
                <a:cubicBezTo>
                  <a:pt x="6391" y="1041"/>
                  <a:pt x="6329" y="1010"/>
                  <a:pt x="6287" y="953"/>
                </a:cubicBezTo>
                <a:cubicBezTo>
                  <a:pt x="6186" y="823"/>
                  <a:pt x="6057" y="723"/>
                  <a:pt x="5906" y="683"/>
                </a:cubicBezTo>
                <a:cubicBezTo>
                  <a:pt x="5886" y="683"/>
                  <a:pt x="5866" y="672"/>
                  <a:pt x="5836" y="672"/>
                </a:cubicBezTo>
                <a:cubicBezTo>
                  <a:pt x="5736" y="663"/>
                  <a:pt x="5645" y="603"/>
                  <a:pt x="5585" y="502"/>
                </a:cubicBezTo>
                <a:cubicBezTo>
                  <a:pt x="5465" y="302"/>
                  <a:pt x="5284" y="151"/>
                  <a:pt x="5084" y="111"/>
                </a:cubicBezTo>
                <a:cubicBezTo>
                  <a:pt x="5054" y="105"/>
                  <a:pt x="5025" y="102"/>
                  <a:pt x="4996" y="102"/>
                </a:cubicBezTo>
                <a:cubicBezTo>
                  <a:pt x="4876" y="102"/>
                  <a:pt x="4761" y="149"/>
                  <a:pt x="4673" y="222"/>
                </a:cubicBezTo>
                <a:cubicBezTo>
                  <a:pt x="4641" y="245"/>
                  <a:pt x="4603" y="257"/>
                  <a:pt x="4565" y="257"/>
                </a:cubicBezTo>
                <a:cubicBezTo>
                  <a:pt x="4507" y="257"/>
                  <a:pt x="4449" y="230"/>
                  <a:pt x="4412" y="182"/>
                </a:cubicBezTo>
                <a:cubicBezTo>
                  <a:pt x="4328" y="69"/>
                  <a:pt x="4199" y="0"/>
                  <a:pt x="40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372" name="Google Shape;372;p18"/>
          <p:cNvSpPr txBox="1">
            <a:spLocks noGrp="1"/>
          </p:cNvSpPr>
          <p:nvPr>
            <p:ph type="body" idx="1"/>
          </p:nvPr>
        </p:nvSpPr>
        <p:spPr>
          <a:xfrm>
            <a:off x="960000" y="2108233"/>
            <a:ext cx="5136000" cy="3759200"/>
          </a:xfrm>
          <a:prstGeom prst="rect">
            <a:avLst/>
          </a:prstGeom>
        </p:spPr>
        <p:txBody>
          <a:bodyPr/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373" name="Google Shape;373;p18"/>
          <p:cNvSpPr txBox="1">
            <a:spLocks noGrp="1"/>
          </p:cNvSpPr>
          <p:nvPr>
            <p:ph type="title"/>
          </p:nvPr>
        </p:nvSpPr>
        <p:spPr>
          <a:xfrm>
            <a:off x="960000" y="473900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74" name="Google Shape;374;p18"/>
          <p:cNvSpPr txBox="1">
            <a:spLocks noGrp="1"/>
          </p:cNvSpPr>
          <p:nvPr>
            <p:ph type="body" idx="2"/>
          </p:nvPr>
        </p:nvSpPr>
        <p:spPr>
          <a:xfrm>
            <a:off x="6096001" y="2108233"/>
            <a:ext cx="5136000" cy="3759200"/>
          </a:xfrm>
          <a:prstGeom prst="rect">
            <a:avLst/>
          </a:prstGeom>
        </p:spPr>
        <p:txBody>
          <a:bodyPr/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375" name="Google Shape;375;p18"/>
          <p:cNvSpPr txBox="1">
            <a:spLocks noGrp="1"/>
          </p:cNvSpPr>
          <p:nvPr>
            <p:ph type="body" idx="3"/>
          </p:nvPr>
        </p:nvSpPr>
        <p:spPr>
          <a:xfrm>
            <a:off x="960000" y="1536633"/>
            <a:ext cx="10272000" cy="571600"/>
          </a:xfrm>
          <a:prstGeom prst="rect">
            <a:avLst/>
          </a:prstGeom>
        </p:spPr>
        <p:txBody>
          <a:bodyPr/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16726540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417;p19">
            <a:extLst>
              <a:ext uri="{FF2B5EF4-FFF2-40B4-BE49-F238E27FC236}">
                <a16:creationId xmlns:a16="http://schemas.microsoft.com/office/drawing/2014/main" id="{89810163-8ABD-80F8-8CCB-BDAB3680DC4B}"/>
              </a:ext>
            </a:extLst>
          </p:cNvPr>
          <p:cNvSpPr>
            <a:spLocks/>
          </p:cNvSpPr>
          <p:nvPr/>
        </p:nvSpPr>
        <p:spPr bwMode="auto">
          <a:xfrm rot="21118433" flipH="1">
            <a:off x="6081713" y="6018213"/>
            <a:ext cx="6049962" cy="2670175"/>
          </a:xfrm>
          <a:custGeom>
            <a:avLst/>
            <a:gdLst>
              <a:gd name="T0" fmla="*/ 46110 w 63466"/>
              <a:gd name="T1" fmla="*/ 0 h 35499"/>
              <a:gd name="T2" fmla="*/ 41679 w 63466"/>
              <a:gd name="T3" fmla="*/ 818 h 35499"/>
              <a:gd name="T4" fmla="*/ 31001 w 63466"/>
              <a:gd name="T5" fmla="*/ 8237 h 35499"/>
              <a:gd name="T6" fmla="*/ 27378 w 63466"/>
              <a:gd name="T7" fmla="*/ 9046 h 35499"/>
              <a:gd name="T8" fmla="*/ 13661 w 63466"/>
              <a:gd name="T9" fmla="*/ 6278 h 35499"/>
              <a:gd name="T10" fmla="*/ 11862 w 63466"/>
              <a:gd name="T11" fmla="*/ 6413 h 35499"/>
              <a:gd name="T12" fmla="*/ 1 w 63466"/>
              <a:gd name="T13" fmla="*/ 12740 h 35499"/>
              <a:gd name="T14" fmla="*/ 6758 w 63466"/>
              <a:gd name="T15" fmla="*/ 35499 h 35499"/>
              <a:gd name="T16" fmla="*/ 63465 w 63466"/>
              <a:gd name="T17" fmla="*/ 18073 h 35499"/>
              <a:gd name="T18" fmla="*/ 61159 w 63466"/>
              <a:gd name="T19" fmla="*/ 5220 h 35499"/>
              <a:gd name="T20" fmla="*/ 46110 w 63466"/>
              <a:gd name="T21" fmla="*/ 0 h 35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3466" h="35499" extrusionOk="0">
                <a:moveTo>
                  <a:pt x="46110" y="0"/>
                </a:moveTo>
                <a:cubicBezTo>
                  <a:pt x="44574" y="0"/>
                  <a:pt x="43069" y="239"/>
                  <a:pt x="41679" y="818"/>
                </a:cubicBezTo>
                <a:cubicBezTo>
                  <a:pt x="36245" y="3084"/>
                  <a:pt x="36856" y="5380"/>
                  <a:pt x="31001" y="8237"/>
                </a:cubicBezTo>
                <a:cubicBezTo>
                  <a:pt x="29814" y="8820"/>
                  <a:pt x="28607" y="9046"/>
                  <a:pt x="27378" y="9046"/>
                </a:cubicBezTo>
                <a:cubicBezTo>
                  <a:pt x="23081" y="9046"/>
                  <a:pt x="18520" y="6278"/>
                  <a:pt x="13661" y="6278"/>
                </a:cubicBezTo>
                <a:cubicBezTo>
                  <a:pt x="13066" y="6278"/>
                  <a:pt x="12466" y="6319"/>
                  <a:pt x="11862" y="6413"/>
                </a:cubicBezTo>
                <a:cubicBezTo>
                  <a:pt x="4924" y="7486"/>
                  <a:pt x="1" y="12740"/>
                  <a:pt x="1" y="12740"/>
                </a:cubicBezTo>
                <a:lnTo>
                  <a:pt x="6758" y="35499"/>
                </a:lnTo>
                <a:lnTo>
                  <a:pt x="63465" y="18073"/>
                </a:lnTo>
                <a:lnTo>
                  <a:pt x="61159" y="5220"/>
                </a:lnTo>
                <a:cubicBezTo>
                  <a:pt x="61159" y="5220"/>
                  <a:pt x="53293" y="0"/>
                  <a:pt x="4611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3" name="Google Shape;418;p19">
            <a:extLst>
              <a:ext uri="{FF2B5EF4-FFF2-40B4-BE49-F238E27FC236}">
                <a16:creationId xmlns:a16="http://schemas.microsoft.com/office/drawing/2014/main" id="{749C8516-0492-C18C-3B09-328DB5584B4E}"/>
              </a:ext>
            </a:extLst>
          </p:cNvPr>
          <p:cNvSpPr>
            <a:spLocks/>
          </p:cNvSpPr>
          <p:nvPr/>
        </p:nvSpPr>
        <p:spPr bwMode="auto">
          <a:xfrm rot="21118433" flipH="1">
            <a:off x="938213" y="5791200"/>
            <a:ext cx="6049962" cy="2671763"/>
          </a:xfrm>
          <a:custGeom>
            <a:avLst/>
            <a:gdLst>
              <a:gd name="T0" fmla="*/ 46110 w 63466"/>
              <a:gd name="T1" fmla="*/ 0 h 35499"/>
              <a:gd name="T2" fmla="*/ 41679 w 63466"/>
              <a:gd name="T3" fmla="*/ 818 h 35499"/>
              <a:gd name="T4" fmla="*/ 31001 w 63466"/>
              <a:gd name="T5" fmla="*/ 8237 h 35499"/>
              <a:gd name="T6" fmla="*/ 27378 w 63466"/>
              <a:gd name="T7" fmla="*/ 9046 h 35499"/>
              <a:gd name="T8" fmla="*/ 13661 w 63466"/>
              <a:gd name="T9" fmla="*/ 6278 h 35499"/>
              <a:gd name="T10" fmla="*/ 11862 w 63466"/>
              <a:gd name="T11" fmla="*/ 6413 h 35499"/>
              <a:gd name="T12" fmla="*/ 1 w 63466"/>
              <a:gd name="T13" fmla="*/ 12740 h 35499"/>
              <a:gd name="T14" fmla="*/ 6758 w 63466"/>
              <a:gd name="T15" fmla="*/ 35499 h 35499"/>
              <a:gd name="T16" fmla="*/ 63465 w 63466"/>
              <a:gd name="T17" fmla="*/ 18073 h 35499"/>
              <a:gd name="T18" fmla="*/ 61159 w 63466"/>
              <a:gd name="T19" fmla="*/ 5220 h 35499"/>
              <a:gd name="T20" fmla="*/ 46110 w 63466"/>
              <a:gd name="T21" fmla="*/ 0 h 35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3466" h="35499" extrusionOk="0">
                <a:moveTo>
                  <a:pt x="46110" y="0"/>
                </a:moveTo>
                <a:cubicBezTo>
                  <a:pt x="44574" y="0"/>
                  <a:pt x="43069" y="239"/>
                  <a:pt x="41679" y="818"/>
                </a:cubicBezTo>
                <a:cubicBezTo>
                  <a:pt x="36245" y="3084"/>
                  <a:pt x="36856" y="5380"/>
                  <a:pt x="31001" y="8237"/>
                </a:cubicBezTo>
                <a:cubicBezTo>
                  <a:pt x="29814" y="8820"/>
                  <a:pt x="28607" y="9046"/>
                  <a:pt x="27378" y="9046"/>
                </a:cubicBezTo>
                <a:cubicBezTo>
                  <a:pt x="23081" y="9046"/>
                  <a:pt x="18520" y="6278"/>
                  <a:pt x="13661" y="6278"/>
                </a:cubicBezTo>
                <a:cubicBezTo>
                  <a:pt x="13066" y="6278"/>
                  <a:pt x="12466" y="6319"/>
                  <a:pt x="11862" y="6413"/>
                </a:cubicBezTo>
                <a:cubicBezTo>
                  <a:pt x="4924" y="7486"/>
                  <a:pt x="1" y="12740"/>
                  <a:pt x="1" y="12740"/>
                </a:cubicBezTo>
                <a:lnTo>
                  <a:pt x="6758" y="35499"/>
                </a:lnTo>
                <a:lnTo>
                  <a:pt x="63465" y="18073"/>
                </a:lnTo>
                <a:lnTo>
                  <a:pt x="61159" y="5220"/>
                </a:lnTo>
                <a:cubicBezTo>
                  <a:pt x="61159" y="5220"/>
                  <a:pt x="53293" y="0"/>
                  <a:pt x="4611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4" name="Google Shape;426;p19">
            <a:extLst>
              <a:ext uri="{FF2B5EF4-FFF2-40B4-BE49-F238E27FC236}">
                <a16:creationId xmlns:a16="http://schemas.microsoft.com/office/drawing/2014/main" id="{93E023B2-8AC2-75C8-C63B-DDB9B9632349}"/>
              </a:ext>
            </a:extLst>
          </p:cNvPr>
          <p:cNvSpPr>
            <a:spLocks/>
          </p:cNvSpPr>
          <p:nvPr/>
        </p:nvSpPr>
        <p:spPr bwMode="auto">
          <a:xfrm rot="20004218">
            <a:off x="7045325" y="4970463"/>
            <a:ext cx="6456363" cy="3287712"/>
          </a:xfrm>
          <a:custGeom>
            <a:avLst/>
            <a:gdLst>
              <a:gd name="T0" fmla="*/ 5375 w 32425"/>
              <a:gd name="T1" fmla="*/ 1 h 16514"/>
              <a:gd name="T2" fmla="*/ 4502 w 32425"/>
              <a:gd name="T3" fmla="*/ 81 h 16514"/>
              <a:gd name="T4" fmla="*/ 2326 w 32425"/>
              <a:gd name="T5" fmla="*/ 763 h 16514"/>
              <a:gd name="T6" fmla="*/ 0 w 32425"/>
              <a:gd name="T7" fmla="*/ 5565 h 16514"/>
              <a:gd name="T8" fmla="*/ 18759 w 32425"/>
              <a:gd name="T9" fmla="*/ 15080 h 16514"/>
              <a:gd name="T10" fmla="*/ 19591 w 32425"/>
              <a:gd name="T11" fmla="*/ 15180 h 16514"/>
              <a:gd name="T12" fmla="*/ 25216 w 32425"/>
              <a:gd name="T13" fmla="*/ 15862 h 16514"/>
              <a:gd name="T14" fmla="*/ 27572 w 32425"/>
              <a:gd name="T15" fmla="*/ 16163 h 16514"/>
              <a:gd name="T16" fmla="*/ 29958 w 32425"/>
              <a:gd name="T17" fmla="*/ 16493 h 16514"/>
              <a:gd name="T18" fmla="*/ 30171 w 32425"/>
              <a:gd name="T19" fmla="*/ 16514 h 16514"/>
              <a:gd name="T20" fmla="*/ 30369 w 32425"/>
              <a:gd name="T21" fmla="*/ 16473 h 16514"/>
              <a:gd name="T22" fmla="*/ 30589 w 32425"/>
              <a:gd name="T23" fmla="*/ 16273 h 16514"/>
              <a:gd name="T24" fmla="*/ 31743 w 32425"/>
              <a:gd name="T25" fmla="*/ 14619 h 16514"/>
              <a:gd name="T26" fmla="*/ 32093 w 32425"/>
              <a:gd name="T27" fmla="*/ 12433 h 16514"/>
              <a:gd name="T28" fmla="*/ 30720 w 32425"/>
              <a:gd name="T29" fmla="*/ 11521 h 16514"/>
              <a:gd name="T30" fmla="*/ 30401 w 32425"/>
              <a:gd name="T31" fmla="*/ 11502 h 16514"/>
              <a:gd name="T32" fmla="*/ 29025 w 32425"/>
              <a:gd name="T33" fmla="*/ 11781 h 16514"/>
              <a:gd name="T34" fmla="*/ 27125 w 32425"/>
              <a:gd name="T35" fmla="*/ 12272 h 16514"/>
              <a:gd name="T36" fmla="*/ 26158 w 32425"/>
              <a:gd name="T37" fmla="*/ 12052 h 16514"/>
              <a:gd name="T38" fmla="*/ 24604 w 32425"/>
              <a:gd name="T39" fmla="*/ 11160 h 16514"/>
              <a:gd name="T40" fmla="*/ 24287 w 32425"/>
              <a:gd name="T41" fmla="*/ 11101 h 16514"/>
              <a:gd name="T42" fmla="*/ 23431 w 32425"/>
              <a:gd name="T43" fmla="*/ 11772 h 16514"/>
              <a:gd name="T44" fmla="*/ 21641 w 32425"/>
              <a:gd name="T45" fmla="*/ 12728 h 16514"/>
              <a:gd name="T46" fmla="*/ 21256 w 32425"/>
              <a:gd name="T47" fmla="*/ 12674 h 16514"/>
              <a:gd name="T48" fmla="*/ 19581 w 32425"/>
              <a:gd name="T49" fmla="*/ 10698 h 16514"/>
              <a:gd name="T50" fmla="*/ 17225 w 32425"/>
              <a:gd name="T51" fmla="*/ 10147 h 16514"/>
              <a:gd name="T52" fmla="*/ 13405 w 32425"/>
              <a:gd name="T53" fmla="*/ 4964 h 16514"/>
              <a:gd name="T54" fmla="*/ 10678 w 32425"/>
              <a:gd name="T55" fmla="*/ 3740 h 16514"/>
              <a:gd name="T56" fmla="*/ 8472 w 32425"/>
              <a:gd name="T57" fmla="*/ 2066 h 16514"/>
              <a:gd name="T58" fmla="*/ 6718 w 32425"/>
              <a:gd name="T59" fmla="*/ 251 h 16514"/>
              <a:gd name="T60" fmla="*/ 5375 w 32425"/>
              <a:gd name="T61" fmla="*/ 1 h 16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2425" h="16514" extrusionOk="0">
                <a:moveTo>
                  <a:pt x="5375" y="1"/>
                </a:moveTo>
                <a:cubicBezTo>
                  <a:pt x="5083" y="1"/>
                  <a:pt x="4790" y="30"/>
                  <a:pt x="4502" y="81"/>
                </a:cubicBezTo>
                <a:cubicBezTo>
                  <a:pt x="4121" y="141"/>
                  <a:pt x="2507" y="392"/>
                  <a:pt x="2326" y="763"/>
                </a:cubicBezTo>
                <a:lnTo>
                  <a:pt x="0" y="5565"/>
                </a:lnTo>
                <a:lnTo>
                  <a:pt x="18759" y="15080"/>
                </a:lnTo>
                <a:cubicBezTo>
                  <a:pt x="19039" y="15110"/>
                  <a:pt x="19320" y="15140"/>
                  <a:pt x="19591" y="15180"/>
                </a:cubicBezTo>
                <a:cubicBezTo>
                  <a:pt x="21466" y="15401"/>
                  <a:pt x="23341" y="15631"/>
                  <a:pt x="25216" y="15862"/>
                </a:cubicBezTo>
                <a:cubicBezTo>
                  <a:pt x="26008" y="15952"/>
                  <a:pt x="26790" y="16052"/>
                  <a:pt x="27572" y="16163"/>
                </a:cubicBezTo>
                <a:cubicBezTo>
                  <a:pt x="28254" y="16253"/>
                  <a:pt x="29346" y="16193"/>
                  <a:pt x="29958" y="16493"/>
                </a:cubicBezTo>
                <a:cubicBezTo>
                  <a:pt x="30028" y="16503"/>
                  <a:pt x="30101" y="16514"/>
                  <a:pt x="30171" y="16514"/>
                </a:cubicBezTo>
                <a:cubicBezTo>
                  <a:pt x="30241" y="16514"/>
                  <a:pt x="30309" y="16503"/>
                  <a:pt x="30369" y="16473"/>
                </a:cubicBezTo>
                <a:cubicBezTo>
                  <a:pt x="30460" y="16424"/>
                  <a:pt x="30529" y="16353"/>
                  <a:pt x="30589" y="16273"/>
                </a:cubicBezTo>
                <a:cubicBezTo>
                  <a:pt x="31031" y="15762"/>
                  <a:pt x="31412" y="15210"/>
                  <a:pt x="31743" y="14619"/>
                </a:cubicBezTo>
                <a:cubicBezTo>
                  <a:pt x="32124" y="13947"/>
                  <a:pt x="32425" y="13125"/>
                  <a:pt x="32093" y="12433"/>
                </a:cubicBezTo>
                <a:cubicBezTo>
                  <a:pt x="31843" y="11912"/>
                  <a:pt x="31282" y="11591"/>
                  <a:pt x="30720" y="11521"/>
                </a:cubicBezTo>
                <a:cubicBezTo>
                  <a:pt x="30614" y="11508"/>
                  <a:pt x="30507" y="11502"/>
                  <a:pt x="30401" y="11502"/>
                </a:cubicBezTo>
                <a:cubicBezTo>
                  <a:pt x="29934" y="11502"/>
                  <a:pt x="29466" y="11618"/>
                  <a:pt x="29025" y="11781"/>
                </a:cubicBezTo>
                <a:cubicBezTo>
                  <a:pt x="28365" y="12011"/>
                  <a:pt x="27763" y="12272"/>
                  <a:pt x="27125" y="12272"/>
                </a:cubicBezTo>
                <a:cubicBezTo>
                  <a:pt x="26815" y="12272"/>
                  <a:pt x="26496" y="12210"/>
                  <a:pt x="26158" y="12052"/>
                </a:cubicBezTo>
                <a:cubicBezTo>
                  <a:pt x="25426" y="11721"/>
                  <a:pt x="25356" y="11420"/>
                  <a:pt x="24604" y="11160"/>
                </a:cubicBezTo>
                <a:cubicBezTo>
                  <a:pt x="24493" y="11120"/>
                  <a:pt x="24387" y="11101"/>
                  <a:pt x="24287" y="11101"/>
                </a:cubicBezTo>
                <a:cubicBezTo>
                  <a:pt x="23911" y="11101"/>
                  <a:pt x="23621" y="11367"/>
                  <a:pt x="23431" y="11772"/>
                </a:cubicBezTo>
                <a:cubicBezTo>
                  <a:pt x="23102" y="12430"/>
                  <a:pt x="22239" y="12728"/>
                  <a:pt x="21641" y="12728"/>
                </a:cubicBezTo>
                <a:cubicBezTo>
                  <a:pt x="21492" y="12728"/>
                  <a:pt x="21359" y="12710"/>
                  <a:pt x="21256" y="12674"/>
                </a:cubicBezTo>
                <a:cubicBezTo>
                  <a:pt x="20614" y="12443"/>
                  <a:pt x="20413" y="11070"/>
                  <a:pt x="19581" y="10698"/>
                </a:cubicBezTo>
                <a:cubicBezTo>
                  <a:pt x="18629" y="10288"/>
                  <a:pt x="17917" y="10328"/>
                  <a:pt x="17225" y="10147"/>
                </a:cubicBezTo>
                <a:cubicBezTo>
                  <a:pt x="14799" y="9535"/>
                  <a:pt x="15400" y="6317"/>
                  <a:pt x="13405" y="4964"/>
                </a:cubicBezTo>
                <a:cubicBezTo>
                  <a:pt x="12563" y="4402"/>
                  <a:pt x="11620" y="4031"/>
                  <a:pt x="10678" y="3740"/>
                </a:cubicBezTo>
                <a:cubicBezTo>
                  <a:pt x="9786" y="3450"/>
                  <a:pt x="8993" y="2848"/>
                  <a:pt x="8472" y="2066"/>
                </a:cubicBezTo>
                <a:cubicBezTo>
                  <a:pt x="7991" y="1345"/>
                  <a:pt x="7570" y="612"/>
                  <a:pt x="6718" y="251"/>
                </a:cubicBezTo>
                <a:cubicBezTo>
                  <a:pt x="6289" y="74"/>
                  <a:pt x="5834" y="1"/>
                  <a:pt x="537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5" name="Google Shape;427;p19">
            <a:extLst>
              <a:ext uri="{FF2B5EF4-FFF2-40B4-BE49-F238E27FC236}">
                <a16:creationId xmlns:a16="http://schemas.microsoft.com/office/drawing/2014/main" id="{A8BDC7B8-1EC8-A2C1-49EE-324546D1988B}"/>
              </a:ext>
            </a:extLst>
          </p:cNvPr>
          <p:cNvSpPr>
            <a:spLocks/>
          </p:cNvSpPr>
          <p:nvPr/>
        </p:nvSpPr>
        <p:spPr bwMode="auto">
          <a:xfrm rot="21388659" flipH="1">
            <a:off x="2741613" y="5791200"/>
            <a:ext cx="6049962" cy="2671763"/>
          </a:xfrm>
          <a:custGeom>
            <a:avLst/>
            <a:gdLst>
              <a:gd name="T0" fmla="*/ 46110 w 63466"/>
              <a:gd name="T1" fmla="*/ 0 h 35499"/>
              <a:gd name="T2" fmla="*/ 41679 w 63466"/>
              <a:gd name="T3" fmla="*/ 818 h 35499"/>
              <a:gd name="T4" fmla="*/ 31001 w 63466"/>
              <a:gd name="T5" fmla="*/ 8237 h 35499"/>
              <a:gd name="T6" fmla="*/ 27378 w 63466"/>
              <a:gd name="T7" fmla="*/ 9046 h 35499"/>
              <a:gd name="T8" fmla="*/ 13661 w 63466"/>
              <a:gd name="T9" fmla="*/ 6278 h 35499"/>
              <a:gd name="T10" fmla="*/ 11862 w 63466"/>
              <a:gd name="T11" fmla="*/ 6413 h 35499"/>
              <a:gd name="T12" fmla="*/ 1 w 63466"/>
              <a:gd name="T13" fmla="*/ 12740 h 35499"/>
              <a:gd name="T14" fmla="*/ 6758 w 63466"/>
              <a:gd name="T15" fmla="*/ 35499 h 35499"/>
              <a:gd name="T16" fmla="*/ 63465 w 63466"/>
              <a:gd name="T17" fmla="*/ 18073 h 35499"/>
              <a:gd name="T18" fmla="*/ 61159 w 63466"/>
              <a:gd name="T19" fmla="*/ 5220 h 35499"/>
              <a:gd name="T20" fmla="*/ 46110 w 63466"/>
              <a:gd name="T21" fmla="*/ 0 h 35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3466" h="35499" extrusionOk="0">
                <a:moveTo>
                  <a:pt x="46110" y="0"/>
                </a:moveTo>
                <a:cubicBezTo>
                  <a:pt x="44574" y="0"/>
                  <a:pt x="43069" y="239"/>
                  <a:pt x="41679" y="818"/>
                </a:cubicBezTo>
                <a:cubicBezTo>
                  <a:pt x="36245" y="3084"/>
                  <a:pt x="36856" y="5380"/>
                  <a:pt x="31001" y="8237"/>
                </a:cubicBezTo>
                <a:cubicBezTo>
                  <a:pt x="29814" y="8820"/>
                  <a:pt x="28607" y="9046"/>
                  <a:pt x="27378" y="9046"/>
                </a:cubicBezTo>
                <a:cubicBezTo>
                  <a:pt x="23081" y="9046"/>
                  <a:pt x="18520" y="6278"/>
                  <a:pt x="13661" y="6278"/>
                </a:cubicBezTo>
                <a:cubicBezTo>
                  <a:pt x="13066" y="6278"/>
                  <a:pt x="12466" y="6319"/>
                  <a:pt x="11862" y="6413"/>
                </a:cubicBezTo>
                <a:cubicBezTo>
                  <a:pt x="4924" y="7486"/>
                  <a:pt x="1" y="12740"/>
                  <a:pt x="1" y="12740"/>
                </a:cubicBezTo>
                <a:lnTo>
                  <a:pt x="6758" y="35499"/>
                </a:lnTo>
                <a:lnTo>
                  <a:pt x="63465" y="18073"/>
                </a:lnTo>
                <a:lnTo>
                  <a:pt x="61159" y="5220"/>
                </a:lnTo>
                <a:cubicBezTo>
                  <a:pt x="61159" y="5220"/>
                  <a:pt x="53293" y="0"/>
                  <a:pt x="461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grpSp>
        <p:nvGrpSpPr>
          <p:cNvPr id="6" name="Google Shape;428;p19">
            <a:extLst>
              <a:ext uri="{FF2B5EF4-FFF2-40B4-BE49-F238E27FC236}">
                <a16:creationId xmlns:a16="http://schemas.microsoft.com/office/drawing/2014/main" id="{D8015575-37DC-A3F8-EF72-B3DBE84CBE00}"/>
              </a:ext>
            </a:extLst>
          </p:cNvPr>
          <p:cNvGrpSpPr>
            <a:grpSpLocks/>
          </p:cNvGrpSpPr>
          <p:nvPr/>
        </p:nvGrpSpPr>
        <p:grpSpPr bwMode="auto">
          <a:xfrm rot="1546737">
            <a:off x="-585788" y="4273550"/>
            <a:ext cx="1793876" cy="1422400"/>
            <a:chOff x="2607709" y="-902648"/>
            <a:chExt cx="766139" cy="606602"/>
          </a:xfrm>
        </p:grpSpPr>
        <p:sp>
          <p:nvSpPr>
            <p:cNvPr id="7" name="Google Shape;429;p19">
              <a:extLst>
                <a:ext uri="{FF2B5EF4-FFF2-40B4-BE49-F238E27FC236}">
                  <a16:creationId xmlns:a16="http://schemas.microsoft.com/office/drawing/2014/main" id="{E86E0BFA-E4D9-EEDA-03BE-E735198BA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30" y="-383798"/>
              <a:ext cx="330469" cy="87753"/>
            </a:xfrm>
            <a:custGeom>
              <a:avLst/>
              <a:gdLst>
                <a:gd name="T0" fmla="*/ 0 w 5856"/>
                <a:gd name="T1" fmla="*/ 1 h 1555"/>
                <a:gd name="T2" fmla="*/ 2056 w 5856"/>
                <a:gd name="T3" fmla="*/ 1204 h 1555"/>
                <a:gd name="T4" fmla="*/ 2231 w 5856"/>
                <a:gd name="T5" fmla="*/ 1209 h 1555"/>
                <a:gd name="T6" fmla="*/ 4099 w 5856"/>
                <a:gd name="T7" fmla="*/ 708 h 1555"/>
                <a:gd name="T8" fmla="*/ 4442 w 5856"/>
                <a:gd name="T9" fmla="*/ 743 h 1555"/>
                <a:gd name="T10" fmla="*/ 5856 w 5856"/>
                <a:gd name="T11" fmla="*/ 1555 h 1555"/>
                <a:gd name="T12" fmla="*/ 5856 w 5856"/>
                <a:gd name="T13" fmla="*/ 1555 h 1555"/>
                <a:gd name="T14" fmla="*/ 3991 w 5856"/>
                <a:gd name="T15" fmla="*/ 161 h 1555"/>
                <a:gd name="T16" fmla="*/ 3782 w 5856"/>
                <a:gd name="T17" fmla="*/ 145 h 1555"/>
                <a:gd name="T18" fmla="*/ 1807 w 5856"/>
                <a:gd name="T19" fmla="*/ 639 h 1555"/>
                <a:gd name="T20" fmla="*/ 1645 w 5856"/>
                <a:gd name="T21" fmla="*/ 632 h 1555"/>
                <a:gd name="T22" fmla="*/ 0 w 5856"/>
                <a:gd name="T23" fmla="*/ 1 h 1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56" h="1555" extrusionOk="0">
                  <a:moveTo>
                    <a:pt x="0" y="1"/>
                  </a:moveTo>
                  <a:cubicBezTo>
                    <a:pt x="0" y="11"/>
                    <a:pt x="713" y="1184"/>
                    <a:pt x="2056" y="1204"/>
                  </a:cubicBezTo>
                  <a:cubicBezTo>
                    <a:pt x="2117" y="1207"/>
                    <a:pt x="2176" y="1209"/>
                    <a:pt x="2231" y="1209"/>
                  </a:cubicBezTo>
                  <a:cubicBezTo>
                    <a:pt x="3243" y="1209"/>
                    <a:pt x="3401" y="708"/>
                    <a:pt x="4099" y="708"/>
                  </a:cubicBezTo>
                  <a:cubicBezTo>
                    <a:pt x="4200" y="708"/>
                    <a:pt x="4314" y="719"/>
                    <a:pt x="4442" y="743"/>
                  </a:cubicBezTo>
                  <a:cubicBezTo>
                    <a:pt x="5318" y="931"/>
                    <a:pt x="5847" y="1555"/>
                    <a:pt x="5856" y="1555"/>
                  </a:cubicBezTo>
                  <a:cubicBezTo>
                    <a:pt x="5856" y="1555"/>
                    <a:pt x="5856" y="1555"/>
                    <a:pt x="5856" y="1555"/>
                  </a:cubicBezTo>
                  <a:cubicBezTo>
                    <a:pt x="5856" y="1555"/>
                    <a:pt x="4813" y="271"/>
                    <a:pt x="3991" y="161"/>
                  </a:cubicBezTo>
                  <a:cubicBezTo>
                    <a:pt x="3919" y="150"/>
                    <a:pt x="3850" y="145"/>
                    <a:pt x="3782" y="145"/>
                  </a:cubicBezTo>
                  <a:cubicBezTo>
                    <a:pt x="3123" y="145"/>
                    <a:pt x="2616" y="639"/>
                    <a:pt x="1807" y="639"/>
                  </a:cubicBezTo>
                  <a:cubicBezTo>
                    <a:pt x="1754" y="639"/>
                    <a:pt x="1700" y="637"/>
                    <a:pt x="1645" y="632"/>
                  </a:cubicBezTo>
                  <a:cubicBezTo>
                    <a:pt x="653" y="572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" name="Google Shape;430;p19">
              <a:extLst>
                <a:ext uri="{FF2B5EF4-FFF2-40B4-BE49-F238E27FC236}">
                  <a16:creationId xmlns:a16="http://schemas.microsoft.com/office/drawing/2014/main" id="{9281E184-A332-699D-27AF-5B85C0298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621" y="-453832"/>
              <a:ext cx="325333" cy="96669"/>
            </a:xfrm>
            <a:custGeom>
              <a:avLst/>
              <a:gdLst>
                <a:gd name="T0" fmla="*/ 3020 w 5765"/>
                <a:gd name="T1" fmla="*/ 0 h 1713"/>
                <a:gd name="T2" fmla="*/ 1454 w 5765"/>
                <a:gd name="T3" fmla="*/ 640 h 1713"/>
                <a:gd name="T4" fmla="*/ 1041 w 5765"/>
                <a:gd name="T5" fmla="*/ 706 h 1713"/>
                <a:gd name="T6" fmla="*/ 1 w 5765"/>
                <a:gd name="T7" fmla="*/ 429 h 1713"/>
                <a:gd name="T8" fmla="*/ 0 w 5765"/>
                <a:gd name="T9" fmla="*/ 429 h 1713"/>
                <a:gd name="T10" fmla="*/ 1724 w 5765"/>
                <a:gd name="T11" fmla="*/ 1211 h 1713"/>
                <a:gd name="T12" fmla="*/ 3359 w 5765"/>
                <a:gd name="T13" fmla="*/ 610 h 1713"/>
                <a:gd name="T14" fmla="*/ 3678 w 5765"/>
                <a:gd name="T15" fmla="*/ 560 h 1713"/>
                <a:gd name="T16" fmla="*/ 5765 w 5765"/>
                <a:gd name="T17" fmla="*/ 1713 h 1713"/>
                <a:gd name="T18" fmla="*/ 3610 w 5765"/>
                <a:gd name="T19" fmla="*/ 109 h 1713"/>
                <a:gd name="T20" fmla="*/ 3020 w 5765"/>
                <a:gd name="T21" fmla="*/ 0 h 1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65" h="1713" extrusionOk="0">
                  <a:moveTo>
                    <a:pt x="3020" y="0"/>
                  </a:moveTo>
                  <a:cubicBezTo>
                    <a:pt x="2352" y="0"/>
                    <a:pt x="1978" y="465"/>
                    <a:pt x="1454" y="640"/>
                  </a:cubicBezTo>
                  <a:cubicBezTo>
                    <a:pt x="1319" y="687"/>
                    <a:pt x="1178" y="706"/>
                    <a:pt x="1041" y="706"/>
                  </a:cubicBezTo>
                  <a:cubicBezTo>
                    <a:pt x="509" y="706"/>
                    <a:pt x="14" y="429"/>
                    <a:pt x="1" y="429"/>
                  </a:cubicBezTo>
                  <a:cubicBezTo>
                    <a:pt x="0" y="429"/>
                    <a:pt x="0" y="429"/>
                    <a:pt x="0" y="429"/>
                  </a:cubicBezTo>
                  <a:cubicBezTo>
                    <a:pt x="753" y="1018"/>
                    <a:pt x="1287" y="1211"/>
                    <a:pt x="1724" y="1211"/>
                  </a:cubicBezTo>
                  <a:cubicBezTo>
                    <a:pt x="2353" y="1211"/>
                    <a:pt x="2779" y="811"/>
                    <a:pt x="3359" y="610"/>
                  </a:cubicBezTo>
                  <a:cubicBezTo>
                    <a:pt x="3461" y="576"/>
                    <a:pt x="3569" y="560"/>
                    <a:pt x="3678" y="560"/>
                  </a:cubicBezTo>
                  <a:cubicBezTo>
                    <a:pt x="4565" y="560"/>
                    <a:pt x="5614" y="1561"/>
                    <a:pt x="5765" y="1713"/>
                  </a:cubicBezTo>
                  <a:cubicBezTo>
                    <a:pt x="5615" y="1552"/>
                    <a:pt x="4592" y="449"/>
                    <a:pt x="3610" y="109"/>
                  </a:cubicBezTo>
                  <a:cubicBezTo>
                    <a:pt x="3388" y="32"/>
                    <a:pt x="3194" y="0"/>
                    <a:pt x="3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" name="Google Shape;431;p19">
              <a:extLst>
                <a:ext uri="{FF2B5EF4-FFF2-40B4-BE49-F238E27FC236}">
                  <a16:creationId xmlns:a16="http://schemas.microsoft.com/office/drawing/2014/main" id="{FA329346-B86E-ABFB-CB72-F032182A8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774" y="-521947"/>
              <a:ext cx="332782" cy="74829"/>
            </a:xfrm>
            <a:custGeom>
              <a:avLst/>
              <a:gdLst>
                <a:gd name="T0" fmla="*/ 3646 w 5897"/>
                <a:gd name="T1" fmla="*/ 1 h 1326"/>
                <a:gd name="T2" fmla="*/ 3580 w 5897"/>
                <a:gd name="T3" fmla="*/ 3 h 1326"/>
                <a:gd name="T4" fmla="*/ 1735 w 5897"/>
                <a:gd name="T5" fmla="*/ 820 h 1326"/>
                <a:gd name="T6" fmla="*/ 1635 w 5897"/>
                <a:gd name="T7" fmla="*/ 814 h 1326"/>
                <a:gd name="T8" fmla="*/ 1 w 5897"/>
                <a:gd name="T9" fmla="*/ 263 h 1326"/>
                <a:gd name="T10" fmla="*/ 1 w 5897"/>
                <a:gd name="T11" fmla="*/ 263 h 1326"/>
                <a:gd name="T12" fmla="*/ 1952 w 5897"/>
                <a:gd name="T13" fmla="*/ 1233 h 1326"/>
                <a:gd name="T14" fmla="*/ 2096 w 5897"/>
                <a:gd name="T15" fmla="*/ 1226 h 1326"/>
                <a:gd name="T16" fmla="*/ 4158 w 5897"/>
                <a:gd name="T17" fmla="*/ 613 h 1326"/>
                <a:gd name="T18" fmla="*/ 4212 w 5897"/>
                <a:gd name="T19" fmla="*/ 614 h 1326"/>
                <a:gd name="T20" fmla="*/ 5896 w 5897"/>
                <a:gd name="T21" fmla="*/ 1326 h 1326"/>
                <a:gd name="T22" fmla="*/ 5836 w 5897"/>
                <a:gd name="T23" fmla="*/ 1255 h 1326"/>
                <a:gd name="T24" fmla="*/ 3646 w 5897"/>
                <a:gd name="T25" fmla="*/ 1 h 1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97" h="1326" extrusionOk="0">
                  <a:moveTo>
                    <a:pt x="3646" y="1"/>
                  </a:moveTo>
                  <a:cubicBezTo>
                    <a:pt x="3624" y="1"/>
                    <a:pt x="3602" y="1"/>
                    <a:pt x="3580" y="3"/>
                  </a:cubicBezTo>
                  <a:cubicBezTo>
                    <a:pt x="2595" y="60"/>
                    <a:pt x="2404" y="820"/>
                    <a:pt x="1735" y="820"/>
                  </a:cubicBezTo>
                  <a:cubicBezTo>
                    <a:pt x="1702" y="820"/>
                    <a:pt x="1669" y="818"/>
                    <a:pt x="1635" y="814"/>
                  </a:cubicBezTo>
                  <a:cubicBezTo>
                    <a:pt x="632" y="744"/>
                    <a:pt x="61" y="303"/>
                    <a:pt x="1" y="263"/>
                  </a:cubicBezTo>
                  <a:cubicBezTo>
                    <a:pt x="77" y="330"/>
                    <a:pt x="998" y="1233"/>
                    <a:pt x="1952" y="1233"/>
                  </a:cubicBezTo>
                  <a:cubicBezTo>
                    <a:pt x="2000" y="1233"/>
                    <a:pt x="2048" y="1231"/>
                    <a:pt x="2096" y="1226"/>
                  </a:cubicBezTo>
                  <a:cubicBezTo>
                    <a:pt x="3081" y="1118"/>
                    <a:pt x="3516" y="613"/>
                    <a:pt x="4158" y="613"/>
                  </a:cubicBezTo>
                  <a:cubicBezTo>
                    <a:pt x="4175" y="613"/>
                    <a:pt x="4193" y="613"/>
                    <a:pt x="4212" y="614"/>
                  </a:cubicBezTo>
                  <a:cubicBezTo>
                    <a:pt x="4823" y="634"/>
                    <a:pt x="5716" y="1206"/>
                    <a:pt x="5896" y="1326"/>
                  </a:cubicBezTo>
                  <a:cubicBezTo>
                    <a:pt x="5876" y="1306"/>
                    <a:pt x="5856" y="1275"/>
                    <a:pt x="5836" y="1255"/>
                  </a:cubicBezTo>
                  <a:cubicBezTo>
                    <a:pt x="5523" y="933"/>
                    <a:pt x="4505" y="1"/>
                    <a:pt x="3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" name="Google Shape;432;p19">
              <a:extLst>
                <a:ext uri="{FF2B5EF4-FFF2-40B4-BE49-F238E27FC236}">
                  <a16:creationId xmlns:a16="http://schemas.microsoft.com/office/drawing/2014/main" id="{88F1800D-08F4-6318-3A28-DE7B98CB4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479" y="-579566"/>
              <a:ext cx="328211" cy="76748"/>
            </a:xfrm>
            <a:custGeom>
              <a:avLst/>
              <a:gdLst>
                <a:gd name="T0" fmla="*/ 3760 w 5816"/>
                <a:gd name="T1" fmla="*/ 1 h 1360"/>
                <a:gd name="T2" fmla="*/ 3169 w 5816"/>
                <a:gd name="T3" fmla="*/ 161 h 1360"/>
                <a:gd name="T4" fmla="*/ 1842 w 5816"/>
                <a:gd name="T5" fmla="*/ 835 h 1360"/>
                <a:gd name="T6" fmla="*/ 1765 w 5816"/>
                <a:gd name="T7" fmla="*/ 833 h 1360"/>
                <a:gd name="T8" fmla="*/ 2 w 5816"/>
                <a:gd name="T9" fmla="*/ 502 h 1360"/>
                <a:gd name="T10" fmla="*/ 1 w 5816"/>
                <a:gd name="T11" fmla="*/ 502 h 1360"/>
                <a:gd name="T12" fmla="*/ 1 w 5816"/>
                <a:gd name="T13" fmla="*/ 502 h 1360"/>
                <a:gd name="T14" fmla="*/ 1 w 5816"/>
                <a:gd name="T15" fmla="*/ 502 h 1360"/>
                <a:gd name="T16" fmla="*/ 2113 w 5816"/>
                <a:gd name="T17" fmla="*/ 1359 h 1360"/>
                <a:gd name="T18" fmla="*/ 2447 w 5816"/>
                <a:gd name="T19" fmla="*/ 1324 h 1360"/>
                <a:gd name="T20" fmla="*/ 4011 w 5816"/>
                <a:gd name="T21" fmla="*/ 482 h 1360"/>
                <a:gd name="T22" fmla="*/ 4108 w 5816"/>
                <a:gd name="T23" fmla="*/ 477 h 1360"/>
                <a:gd name="T24" fmla="*/ 5816 w 5816"/>
                <a:gd name="T25" fmla="*/ 1073 h 1360"/>
                <a:gd name="T26" fmla="*/ 3760 w 5816"/>
                <a:gd name="T27" fmla="*/ 1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16" h="1360" extrusionOk="0">
                  <a:moveTo>
                    <a:pt x="3760" y="1"/>
                  </a:moveTo>
                  <a:cubicBezTo>
                    <a:pt x="3555" y="1"/>
                    <a:pt x="3354" y="48"/>
                    <a:pt x="3169" y="161"/>
                  </a:cubicBezTo>
                  <a:cubicBezTo>
                    <a:pt x="2565" y="516"/>
                    <a:pt x="2392" y="835"/>
                    <a:pt x="1842" y="835"/>
                  </a:cubicBezTo>
                  <a:cubicBezTo>
                    <a:pt x="1817" y="835"/>
                    <a:pt x="1792" y="834"/>
                    <a:pt x="1765" y="833"/>
                  </a:cubicBezTo>
                  <a:cubicBezTo>
                    <a:pt x="1154" y="793"/>
                    <a:pt x="39" y="502"/>
                    <a:pt x="2" y="502"/>
                  </a:cubicBezTo>
                  <a:cubicBezTo>
                    <a:pt x="1" y="502"/>
                    <a:pt x="1" y="502"/>
                    <a:pt x="1" y="502"/>
                  </a:cubicBezTo>
                  <a:cubicBezTo>
                    <a:pt x="1" y="502"/>
                    <a:pt x="1" y="502"/>
                    <a:pt x="1" y="502"/>
                  </a:cubicBezTo>
                  <a:cubicBezTo>
                    <a:pt x="13" y="502"/>
                    <a:pt x="1108" y="1359"/>
                    <a:pt x="2113" y="1359"/>
                  </a:cubicBezTo>
                  <a:cubicBezTo>
                    <a:pt x="2226" y="1359"/>
                    <a:pt x="2338" y="1349"/>
                    <a:pt x="2447" y="1324"/>
                  </a:cubicBezTo>
                  <a:cubicBezTo>
                    <a:pt x="3300" y="1124"/>
                    <a:pt x="3410" y="542"/>
                    <a:pt x="4011" y="482"/>
                  </a:cubicBezTo>
                  <a:cubicBezTo>
                    <a:pt x="4042" y="479"/>
                    <a:pt x="4074" y="477"/>
                    <a:pt x="4108" y="477"/>
                  </a:cubicBezTo>
                  <a:cubicBezTo>
                    <a:pt x="4733" y="477"/>
                    <a:pt x="5816" y="1064"/>
                    <a:pt x="5816" y="1073"/>
                  </a:cubicBezTo>
                  <a:cubicBezTo>
                    <a:pt x="5816" y="1057"/>
                    <a:pt x="4735" y="1"/>
                    <a:pt x="3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" name="Google Shape;433;p19">
              <a:extLst>
                <a:ext uri="{FF2B5EF4-FFF2-40B4-BE49-F238E27FC236}">
                  <a16:creationId xmlns:a16="http://schemas.microsoft.com/office/drawing/2014/main" id="{E45BDE14-355F-5241-16E6-A2686C61B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196" y="-748471"/>
              <a:ext cx="210550" cy="67380"/>
            </a:xfrm>
            <a:custGeom>
              <a:avLst/>
              <a:gdLst>
                <a:gd name="T0" fmla="*/ 2714 w 3731"/>
                <a:gd name="T1" fmla="*/ 0 h 1194"/>
                <a:gd name="T2" fmla="*/ 2036 w 3731"/>
                <a:gd name="T3" fmla="*/ 227 h 1194"/>
                <a:gd name="T4" fmla="*/ 863 w 3731"/>
                <a:gd name="T5" fmla="*/ 828 h 1194"/>
                <a:gd name="T6" fmla="*/ 177 w 3731"/>
                <a:gd name="T7" fmla="*/ 927 h 1194"/>
                <a:gd name="T8" fmla="*/ 0 w 3731"/>
                <a:gd name="T9" fmla="*/ 918 h 1194"/>
                <a:gd name="T10" fmla="*/ 0 w 3731"/>
                <a:gd name="T11" fmla="*/ 918 h 1194"/>
                <a:gd name="T12" fmla="*/ 871 w 3731"/>
                <a:gd name="T13" fmla="*/ 1193 h 1194"/>
                <a:gd name="T14" fmla="*/ 1394 w 3731"/>
                <a:gd name="T15" fmla="*/ 1099 h 1194"/>
                <a:gd name="T16" fmla="*/ 2788 w 3731"/>
                <a:gd name="T17" fmla="*/ 287 h 1194"/>
                <a:gd name="T18" fmla="*/ 3072 w 3731"/>
                <a:gd name="T19" fmla="*/ 260 h 1194"/>
                <a:gd name="T20" fmla="*/ 3730 w 3731"/>
                <a:gd name="T21" fmla="*/ 367 h 1194"/>
                <a:gd name="T22" fmla="*/ 3610 w 3731"/>
                <a:gd name="T23" fmla="*/ 287 h 1194"/>
                <a:gd name="T24" fmla="*/ 3239 w 3731"/>
                <a:gd name="T25" fmla="*/ 106 h 1194"/>
                <a:gd name="T26" fmla="*/ 2714 w 3731"/>
                <a:gd name="T27" fmla="*/ 0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31" h="1194" extrusionOk="0">
                  <a:moveTo>
                    <a:pt x="2714" y="0"/>
                  </a:moveTo>
                  <a:cubicBezTo>
                    <a:pt x="2495" y="0"/>
                    <a:pt x="2261" y="60"/>
                    <a:pt x="2036" y="227"/>
                  </a:cubicBezTo>
                  <a:cubicBezTo>
                    <a:pt x="1555" y="557"/>
                    <a:pt x="1324" y="698"/>
                    <a:pt x="863" y="828"/>
                  </a:cubicBezTo>
                  <a:cubicBezTo>
                    <a:pt x="577" y="910"/>
                    <a:pt x="332" y="927"/>
                    <a:pt x="177" y="927"/>
                  </a:cubicBezTo>
                  <a:cubicBezTo>
                    <a:pt x="66" y="927"/>
                    <a:pt x="1" y="918"/>
                    <a:pt x="0" y="918"/>
                  </a:cubicBezTo>
                  <a:cubicBezTo>
                    <a:pt x="0" y="918"/>
                    <a:pt x="352" y="1193"/>
                    <a:pt x="871" y="1193"/>
                  </a:cubicBezTo>
                  <a:cubicBezTo>
                    <a:pt x="1031" y="1193"/>
                    <a:pt x="1208" y="1167"/>
                    <a:pt x="1394" y="1099"/>
                  </a:cubicBezTo>
                  <a:cubicBezTo>
                    <a:pt x="2016" y="878"/>
                    <a:pt x="2347" y="387"/>
                    <a:pt x="2788" y="287"/>
                  </a:cubicBezTo>
                  <a:cubicBezTo>
                    <a:pt x="2882" y="268"/>
                    <a:pt x="2979" y="260"/>
                    <a:pt x="3072" y="260"/>
                  </a:cubicBezTo>
                  <a:cubicBezTo>
                    <a:pt x="3424" y="260"/>
                    <a:pt x="3730" y="367"/>
                    <a:pt x="3730" y="367"/>
                  </a:cubicBezTo>
                  <a:cubicBezTo>
                    <a:pt x="3730" y="367"/>
                    <a:pt x="3690" y="337"/>
                    <a:pt x="3610" y="287"/>
                  </a:cubicBezTo>
                  <a:cubicBezTo>
                    <a:pt x="3480" y="216"/>
                    <a:pt x="3360" y="156"/>
                    <a:pt x="3239" y="106"/>
                  </a:cubicBezTo>
                  <a:cubicBezTo>
                    <a:pt x="3085" y="46"/>
                    <a:pt x="2905" y="0"/>
                    <a:pt x="27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2" name="Google Shape;434;p19">
              <a:extLst>
                <a:ext uri="{FF2B5EF4-FFF2-40B4-BE49-F238E27FC236}">
                  <a16:creationId xmlns:a16="http://schemas.microsoft.com/office/drawing/2014/main" id="{EB6C2671-7D52-BB23-877A-10738823D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773" y="-662749"/>
              <a:ext cx="112075" cy="353098"/>
            </a:xfrm>
            <a:custGeom>
              <a:avLst/>
              <a:gdLst>
                <a:gd name="T0" fmla="*/ 412 w 1986"/>
                <a:gd name="T1" fmla="*/ 1 h 6257"/>
                <a:gd name="T2" fmla="*/ 813 w 1986"/>
                <a:gd name="T3" fmla="*/ 1585 h 6257"/>
                <a:gd name="T4" fmla="*/ 312 w 1986"/>
                <a:gd name="T5" fmla="*/ 3881 h 6257"/>
                <a:gd name="T6" fmla="*/ 1254 w 1986"/>
                <a:gd name="T7" fmla="*/ 6096 h 6257"/>
                <a:gd name="T8" fmla="*/ 1364 w 1986"/>
                <a:gd name="T9" fmla="*/ 6257 h 6257"/>
                <a:gd name="T10" fmla="*/ 873 w 1986"/>
                <a:gd name="T11" fmla="*/ 3590 h 6257"/>
                <a:gd name="T12" fmla="*/ 412 w 1986"/>
                <a:gd name="T13" fmla="*/ 1 h 6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6" h="6257" extrusionOk="0">
                  <a:moveTo>
                    <a:pt x="412" y="1"/>
                  </a:moveTo>
                  <a:cubicBezTo>
                    <a:pt x="412" y="1"/>
                    <a:pt x="954" y="934"/>
                    <a:pt x="813" y="1585"/>
                  </a:cubicBezTo>
                  <a:cubicBezTo>
                    <a:pt x="673" y="2226"/>
                    <a:pt x="1" y="2698"/>
                    <a:pt x="312" y="3881"/>
                  </a:cubicBezTo>
                  <a:cubicBezTo>
                    <a:pt x="533" y="4743"/>
                    <a:pt x="1014" y="5666"/>
                    <a:pt x="1254" y="6096"/>
                  </a:cubicBezTo>
                  <a:cubicBezTo>
                    <a:pt x="1295" y="6157"/>
                    <a:pt x="1335" y="6207"/>
                    <a:pt x="1364" y="6257"/>
                  </a:cubicBezTo>
                  <a:cubicBezTo>
                    <a:pt x="1194" y="5866"/>
                    <a:pt x="633" y="4423"/>
                    <a:pt x="873" y="3590"/>
                  </a:cubicBezTo>
                  <a:cubicBezTo>
                    <a:pt x="1154" y="2638"/>
                    <a:pt x="1986" y="2267"/>
                    <a:pt x="4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3" name="Google Shape;435;p19">
              <a:extLst>
                <a:ext uri="{FF2B5EF4-FFF2-40B4-BE49-F238E27FC236}">
                  <a16:creationId xmlns:a16="http://schemas.microsoft.com/office/drawing/2014/main" id="{DF09F99E-488C-20F1-F89C-776F82DEB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761" y="-753833"/>
              <a:ext cx="80360" cy="357048"/>
            </a:xfrm>
            <a:custGeom>
              <a:avLst/>
              <a:gdLst>
                <a:gd name="T0" fmla="*/ 0 w 1424"/>
                <a:gd name="T1" fmla="*/ 1 h 6327"/>
                <a:gd name="T2" fmla="*/ 0 w 1424"/>
                <a:gd name="T3" fmla="*/ 1 h 6327"/>
                <a:gd name="T4" fmla="*/ 882 w 1424"/>
                <a:gd name="T5" fmla="*/ 1795 h 6327"/>
                <a:gd name="T6" fmla="*/ 371 w 1424"/>
                <a:gd name="T7" fmla="*/ 3740 h 6327"/>
                <a:gd name="T8" fmla="*/ 1243 w 1424"/>
                <a:gd name="T9" fmla="*/ 6097 h 6327"/>
                <a:gd name="T10" fmla="*/ 1324 w 1424"/>
                <a:gd name="T11" fmla="*/ 6197 h 6327"/>
                <a:gd name="T12" fmla="*/ 1424 w 1424"/>
                <a:gd name="T13" fmla="*/ 6327 h 6327"/>
                <a:gd name="T14" fmla="*/ 943 w 1424"/>
                <a:gd name="T15" fmla="*/ 4482 h 6327"/>
                <a:gd name="T16" fmla="*/ 1324 w 1424"/>
                <a:gd name="T17" fmla="*/ 2347 h 6327"/>
                <a:gd name="T18" fmla="*/ 0 w 1424"/>
                <a:gd name="T19" fmla="*/ 1 h 6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4" h="6327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622" y="663"/>
                    <a:pt x="882" y="1795"/>
                  </a:cubicBezTo>
                  <a:cubicBezTo>
                    <a:pt x="1073" y="2597"/>
                    <a:pt x="351" y="2657"/>
                    <a:pt x="371" y="3740"/>
                  </a:cubicBezTo>
                  <a:cubicBezTo>
                    <a:pt x="391" y="4823"/>
                    <a:pt x="952" y="5705"/>
                    <a:pt x="1243" y="6097"/>
                  </a:cubicBezTo>
                  <a:cubicBezTo>
                    <a:pt x="1273" y="6137"/>
                    <a:pt x="1304" y="6166"/>
                    <a:pt x="1324" y="6197"/>
                  </a:cubicBezTo>
                  <a:cubicBezTo>
                    <a:pt x="1384" y="6277"/>
                    <a:pt x="1424" y="6327"/>
                    <a:pt x="1424" y="6327"/>
                  </a:cubicBezTo>
                  <a:cubicBezTo>
                    <a:pt x="1424" y="6327"/>
                    <a:pt x="992" y="5184"/>
                    <a:pt x="943" y="4482"/>
                  </a:cubicBezTo>
                  <a:cubicBezTo>
                    <a:pt x="903" y="3771"/>
                    <a:pt x="1364" y="3390"/>
                    <a:pt x="1324" y="2347"/>
                  </a:cubicBezTo>
                  <a:cubicBezTo>
                    <a:pt x="1284" y="1249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4" name="Google Shape;436;p19">
              <a:extLst>
                <a:ext uri="{FF2B5EF4-FFF2-40B4-BE49-F238E27FC236}">
                  <a16:creationId xmlns:a16="http://schemas.microsoft.com/office/drawing/2014/main" id="{B2FF2063-74D4-9E3A-7AF3-D5F0AE7B2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337" y="-816643"/>
              <a:ext cx="82617" cy="346891"/>
            </a:xfrm>
            <a:custGeom>
              <a:avLst/>
              <a:gdLst>
                <a:gd name="T0" fmla="*/ 11 w 1464"/>
                <a:gd name="T1" fmla="*/ 0 h 6147"/>
                <a:gd name="T2" fmla="*/ 10 w 1464"/>
                <a:gd name="T3" fmla="*/ 1 h 6147"/>
                <a:gd name="T4" fmla="*/ 11 w 1464"/>
                <a:gd name="T5" fmla="*/ 1 h 6147"/>
                <a:gd name="T6" fmla="*/ 833 w 1464"/>
                <a:gd name="T7" fmla="*/ 1856 h 6147"/>
                <a:gd name="T8" fmla="*/ 481 w 1464"/>
                <a:gd name="T9" fmla="*/ 3289 h 6147"/>
                <a:gd name="T10" fmla="*/ 1454 w 1464"/>
                <a:gd name="T11" fmla="*/ 6147 h 6147"/>
                <a:gd name="T12" fmla="*/ 882 w 1464"/>
                <a:gd name="T13" fmla="*/ 4182 h 6147"/>
                <a:gd name="T14" fmla="*/ 1424 w 1464"/>
                <a:gd name="T15" fmla="*/ 2607 h 6147"/>
                <a:gd name="T16" fmla="*/ 11 w 1464"/>
                <a:gd name="T17" fmla="*/ 0 h 6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4" h="6147" extrusionOk="0">
                  <a:moveTo>
                    <a:pt x="11" y="0"/>
                  </a:moveTo>
                  <a:cubicBezTo>
                    <a:pt x="11" y="0"/>
                    <a:pt x="10" y="0"/>
                    <a:pt x="10" y="1"/>
                  </a:cubicBezTo>
                  <a:cubicBezTo>
                    <a:pt x="10" y="1"/>
                    <a:pt x="11" y="1"/>
                    <a:pt x="11" y="1"/>
                  </a:cubicBezTo>
                  <a:cubicBezTo>
                    <a:pt x="16" y="1"/>
                    <a:pt x="662" y="1206"/>
                    <a:pt x="833" y="1856"/>
                  </a:cubicBezTo>
                  <a:cubicBezTo>
                    <a:pt x="1003" y="2507"/>
                    <a:pt x="702" y="2638"/>
                    <a:pt x="481" y="3289"/>
                  </a:cubicBezTo>
                  <a:cubicBezTo>
                    <a:pt x="0" y="4683"/>
                    <a:pt x="1414" y="6087"/>
                    <a:pt x="1454" y="6147"/>
                  </a:cubicBezTo>
                  <a:cubicBezTo>
                    <a:pt x="1434" y="6107"/>
                    <a:pt x="902" y="5024"/>
                    <a:pt x="882" y="4182"/>
                  </a:cubicBezTo>
                  <a:cubicBezTo>
                    <a:pt x="862" y="3550"/>
                    <a:pt x="1404" y="3490"/>
                    <a:pt x="1424" y="2607"/>
                  </a:cubicBezTo>
                  <a:cubicBezTo>
                    <a:pt x="1463" y="1495"/>
                    <a:pt x="38" y="0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5" name="Google Shape;437;p19">
              <a:extLst>
                <a:ext uri="{FF2B5EF4-FFF2-40B4-BE49-F238E27FC236}">
                  <a16:creationId xmlns:a16="http://schemas.microsoft.com/office/drawing/2014/main" id="{598AC0ED-66D6-C595-1E73-82B73D398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519" y="-856767"/>
              <a:ext cx="100788" cy="333855"/>
            </a:xfrm>
            <a:custGeom>
              <a:avLst/>
              <a:gdLst>
                <a:gd name="T0" fmla="*/ 1 w 1786"/>
                <a:gd name="T1" fmla="*/ 0 h 5916"/>
                <a:gd name="T2" fmla="*/ 1 w 1786"/>
                <a:gd name="T3" fmla="*/ 0 h 5916"/>
                <a:gd name="T4" fmla="*/ 593 w 1786"/>
                <a:gd name="T5" fmla="*/ 1324 h 5916"/>
                <a:gd name="T6" fmla="*/ 242 w 1786"/>
                <a:gd name="T7" fmla="*/ 3318 h 5916"/>
                <a:gd name="T8" fmla="*/ 1786 w 1786"/>
                <a:gd name="T9" fmla="*/ 5915 h 5916"/>
                <a:gd name="T10" fmla="*/ 1786 w 1786"/>
                <a:gd name="T11" fmla="*/ 5915 h 5916"/>
                <a:gd name="T12" fmla="*/ 894 w 1786"/>
                <a:gd name="T13" fmla="*/ 3780 h 5916"/>
                <a:gd name="T14" fmla="*/ 1224 w 1786"/>
                <a:gd name="T15" fmla="*/ 1855 h 5916"/>
                <a:gd name="T16" fmla="*/ 1 w 1786"/>
                <a:gd name="T17" fmla="*/ 0 h 5916"/>
                <a:gd name="T18" fmla="*/ 1786 w 1786"/>
                <a:gd name="T19" fmla="*/ 5915 h 5916"/>
                <a:gd name="T20" fmla="*/ 1786 w 1786"/>
                <a:gd name="T21" fmla="*/ 5915 h 5916"/>
                <a:gd name="T22" fmla="*/ 1786 w 1786"/>
                <a:gd name="T23" fmla="*/ 5915 h 59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86" h="5916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82" y="241"/>
                    <a:pt x="593" y="1324"/>
                  </a:cubicBezTo>
                  <a:cubicBezTo>
                    <a:pt x="914" y="2396"/>
                    <a:pt x="52" y="2086"/>
                    <a:pt x="242" y="3318"/>
                  </a:cubicBezTo>
                  <a:cubicBezTo>
                    <a:pt x="432" y="4516"/>
                    <a:pt x="1772" y="5882"/>
                    <a:pt x="1786" y="5915"/>
                  </a:cubicBezTo>
                  <a:cubicBezTo>
                    <a:pt x="1776" y="5887"/>
                    <a:pt x="1073" y="4576"/>
                    <a:pt x="894" y="3780"/>
                  </a:cubicBezTo>
                  <a:cubicBezTo>
                    <a:pt x="703" y="2968"/>
                    <a:pt x="1485" y="2727"/>
                    <a:pt x="1224" y="1855"/>
                  </a:cubicBezTo>
                  <a:cubicBezTo>
                    <a:pt x="975" y="977"/>
                    <a:pt x="22" y="0"/>
                    <a:pt x="1" y="0"/>
                  </a:cubicBezTo>
                  <a:close/>
                  <a:moveTo>
                    <a:pt x="1786" y="5915"/>
                  </a:moveTo>
                  <a:cubicBezTo>
                    <a:pt x="1786" y="5915"/>
                    <a:pt x="1786" y="5915"/>
                    <a:pt x="1786" y="5915"/>
                  </a:cubicBezTo>
                  <a:cubicBezTo>
                    <a:pt x="1786" y="5915"/>
                    <a:pt x="1786" y="5915"/>
                    <a:pt x="1786" y="591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6" name="Google Shape;438;p19">
              <a:extLst>
                <a:ext uri="{FF2B5EF4-FFF2-40B4-BE49-F238E27FC236}">
                  <a16:creationId xmlns:a16="http://schemas.microsoft.com/office/drawing/2014/main" id="{0483642A-CD4C-09D6-CFAB-3E66EC64A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086" y="-898697"/>
              <a:ext cx="101861" cy="299939"/>
            </a:xfrm>
            <a:custGeom>
              <a:avLst/>
              <a:gdLst>
                <a:gd name="T0" fmla="*/ 1 w 1805"/>
                <a:gd name="T1" fmla="*/ 1 h 5315"/>
                <a:gd name="T2" fmla="*/ 0 w 1805"/>
                <a:gd name="T3" fmla="*/ 1 h 5315"/>
                <a:gd name="T4" fmla="*/ 802 w 1805"/>
                <a:gd name="T5" fmla="*/ 1615 h 5315"/>
                <a:gd name="T6" fmla="*/ 602 w 1805"/>
                <a:gd name="T7" fmla="*/ 3631 h 5315"/>
                <a:gd name="T8" fmla="*/ 1454 w 1805"/>
                <a:gd name="T9" fmla="*/ 5024 h 5315"/>
                <a:gd name="T10" fmla="*/ 1805 w 1805"/>
                <a:gd name="T11" fmla="*/ 5315 h 5315"/>
                <a:gd name="T12" fmla="*/ 1143 w 1805"/>
                <a:gd name="T13" fmla="*/ 4132 h 5315"/>
                <a:gd name="T14" fmla="*/ 1314 w 1805"/>
                <a:gd name="T15" fmla="*/ 1916 h 5315"/>
                <a:gd name="T16" fmla="*/ 1 w 1805"/>
                <a:gd name="T17" fmla="*/ 1 h 5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5" h="5315" extrusionOk="0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372" y="432"/>
                    <a:pt x="622" y="873"/>
                    <a:pt x="802" y="1615"/>
                  </a:cubicBezTo>
                  <a:cubicBezTo>
                    <a:pt x="973" y="2357"/>
                    <a:pt x="401" y="2608"/>
                    <a:pt x="602" y="3631"/>
                  </a:cubicBezTo>
                  <a:cubicBezTo>
                    <a:pt x="722" y="4232"/>
                    <a:pt x="1134" y="4723"/>
                    <a:pt x="1454" y="5024"/>
                  </a:cubicBezTo>
                  <a:cubicBezTo>
                    <a:pt x="1575" y="5114"/>
                    <a:pt x="1685" y="5215"/>
                    <a:pt x="1805" y="5315"/>
                  </a:cubicBezTo>
                  <a:cubicBezTo>
                    <a:pt x="1695" y="5164"/>
                    <a:pt x="1364" y="4703"/>
                    <a:pt x="1143" y="4132"/>
                  </a:cubicBezTo>
                  <a:cubicBezTo>
                    <a:pt x="883" y="3410"/>
                    <a:pt x="1394" y="2758"/>
                    <a:pt x="1314" y="1916"/>
                  </a:cubicBezTo>
                  <a:cubicBezTo>
                    <a:pt x="1235" y="1061"/>
                    <a:pt x="23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7" name="Google Shape;439;p19">
              <a:extLst>
                <a:ext uri="{FF2B5EF4-FFF2-40B4-BE49-F238E27FC236}">
                  <a16:creationId xmlns:a16="http://schemas.microsoft.com/office/drawing/2014/main" id="{0E7C2D2F-D275-94E0-1884-6FE57133E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239" y="-886790"/>
              <a:ext cx="111567" cy="240515"/>
            </a:xfrm>
            <a:custGeom>
              <a:avLst/>
              <a:gdLst>
                <a:gd name="T0" fmla="*/ 1 w 1977"/>
                <a:gd name="T1" fmla="*/ 0 h 4262"/>
                <a:gd name="T2" fmla="*/ 1 w 1977"/>
                <a:gd name="T3" fmla="*/ 0 h 4262"/>
                <a:gd name="T4" fmla="*/ 1 w 1977"/>
                <a:gd name="T5" fmla="*/ 0 h 4262"/>
                <a:gd name="T6" fmla="*/ 1 w 1977"/>
                <a:gd name="T7" fmla="*/ 0 h 4262"/>
                <a:gd name="T8" fmla="*/ 693 w 1977"/>
                <a:gd name="T9" fmla="*/ 1484 h 4262"/>
                <a:gd name="T10" fmla="*/ 803 w 1977"/>
                <a:gd name="T11" fmla="*/ 3299 h 4262"/>
                <a:gd name="T12" fmla="*/ 1655 w 1977"/>
                <a:gd name="T13" fmla="*/ 4081 h 4262"/>
                <a:gd name="T14" fmla="*/ 1976 w 1977"/>
                <a:gd name="T15" fmla="*/ 4262 h 4262"/>
                <a:gd name="T16" fmla="*/ 1144 w 1977"/>
                <a:gd name="T17" fmla="*/ 2888 h 4262"/>
                <a:gd name="T18" fmla="*/ 1104 w 1977"/>
                <a:gd name="T19" fmla="*/ 933 h 4262"/>
                <a:gd name="T20" fmla="*/ 1 w 1977"/>
                <a:gd name="T21" fmla="*/ 0 h 4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77" h="4262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" y="0"/>
                    <a:pt x="713" y="648"/>
                    <a:pt x="693" y="1484"/>
                  </a:cubicBezTo>
                  <a:cubicBezTo>
                    <a:pt x="662" y="2326"/>
                    <a:pt x="512" y="2838"/>
                    <a:pt x="803" y="3299"/>
                  </a:cubicBezTo>
                  <a:cubicBezTo>
                    <a:pt x="1014" y="3610"/>
                    <a:pt x="1375" y="3901"/>
                    <a:pt x="1655" y="4081"/>
                  </a:cubicBezTo>
                  <a:cubicBezTo>
                    <a:pt x="1765" y="4141"/>
                    <a:pt x="1876" y="4202"/>
                    <a:pt x="1976" y="4262"/>
                  </a:cubicBezTo>
                  <a:cubicBezTo>
                    <a:pt x="1765" y="4081"/>
                    <a:pt x="1244" y="3600"/>
                    <a:pt x="1144" y="2888"/>
                  </a:cubicBezTo>
                  <a:cubicBezTo>
                    <a:pt x="1014" y="1985"/>
                    <a:pt x="1535" y="1645"/>
                    <a:pt x="1104" y="933"/>
                  </a:cubicBezTo>
                  <a:cubicBezTo>
                    <a:pt x="700" y="282"/>
                    <a:pt x="24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8" name="Google Shape;440;p19">
              <a:extLst>
                <a:ext uri="{FF2B5EF4-FFF2-40B4-BE49-F238E27FC236}">
                  <a16:creationId xmlns:a16="http://schemas.microsoft.com/office/drawing/2014/main" id="{7A36E796-3520-7559-325C-5C708815D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526" y="-629622"/>
              <a:ext cx="303889" cy="68396"/>
            </a:xfrm>
            <a:custGeom>
              <a:avLst/>
              <a:gdLst>
                <a:gd name="T0" fmla="*/ 5380 w 5385"/>
                <a:gd name="T1" fmla="*/ 744 h 1212"/>
                <a:gd name="T2" fmla="*/ 5385 w 5385"/>
                <a:gd name="T3" fmla="*/ 748 h 1212"/>
                <a:gd name="T4" fmla="*/ 5380 w 5385"/>
                <a:gd name="T5" fmla="*/ 744 h 1212"/>
                <a:gd name="T6" fmla="*/ 3546 w 5385"/>
                <a:gd name="T7" fmla="*/ 0 h 1212"/>
                <a:gd name="T8" fmla="*/ 3410 w 5385"/>
                <a:gd name="T9" fmla="*/ 6 h 1212"/>
                <a:gd name="T10" fmla="*/ 1846 w 5385"/>
                <a:gd name="T11" fmla="*/ 817 h 1212"/>
                <a:gd name="T12" fmla="*/ 965 w 5385"/>
                <a:gd name="T13" fmla="*/ 995 h 1212"/>
                <a:gd name="T14" fmla="*/ 2 w 5385"/>
                <a:gd name="T15" fmla="*/ 888 h 1212"/>
                <a:gd name="T16" fmla="*/ 1 w 5385"/>
                <a:gd name="T17" fmla="*/ 888 h 1212"/>
                <a:gd name="T18" fmla="*/ 1562 w 5385"/>
                <a:gd name="T19" fmla="*/ 1211 h 1212"/>
                <a:gd name="T20" fmla="*/ 3269 w 5385"/>
                <a:gd name="T21" fmla="*/ 537 h 1212"/>
                <a:gd name="T22" fmla="*/ 3933 w 5385"/>
                <a:gd name="T23" fmla="*/ 378 h 1212"/>
                <a:gd name="T24" fmla="*/ 5380 w 5385"/>
                <a:gd name="T25" fmla="*/ 744 h 1212"/>
                <a:gd name="T26" fmla="*/ 5380 w 5385"/>
                <a:gd name="T27" fmla="*/ 744 h 1212"/>
                <a:gd name="T28" fmla="*/ 3546 w 5385"/>
                <a:gd name="T29" fmla="*/ 0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85" h="1212" extrusionOk="0">
                  <a:moveTo>
                    <a:pt x="5380" y="744"/>
                  </a:moveTo>
                  <a:cubicBezTo>
                    <a:pt x="5383" y="746"/>
                    <a:pt x="5385" y="748"/>
                    <a:pt x="5385" y="748"/>
                  </a:cubicBezTo>
                  <a:cubicBezTo>
                    <a:pt x="5385" y="747"/>
                    <a:pt x="5383" y="746"/>
                    <a:pt x="5380" y="744"/>
                  </a:cubicBezTo>
                  <a:close/>
                  <a:moveTo>
                    <a:pt x="3546" y="0"/>
                  </a:moveTo>
                  <a:cubicBezTo>
                    <a:pt x="3500" y="0"/>
                    <a:pt x="3455" y="2"/>
                    <a:pt x="3410" y="6"/>
                  </a:cubicBezTo>
                  <a:cubicBezTo>
                    <a:pt x="2437" y="75"/>
                    <a:pt x="2497" y="447"/>
                    <a:pt x="1846" y="817"/>
                  </a:cubicBezTo>
                  <a:cubicBezTo>
                    <a:pt x="1596" y="954"/>
                    <a:pt x="1272" y="995"/>
                    <a:pt x="965" y="995"/>
                  </a:cubicBezTo>
                  <a:cubicBezTo>
                    <a:pt x="473" y="995"/>
                    <a:pt x="26" y="888"/>
                    <a:pt x="2" y="888"/>
                  </a:cubicBezTo>
                  <a:cubicBezTo>
                    <a:pt x="1" y="888"/>
                    <a:pt x="1" y="888"/>
                    <a:pt x="1" y="888"/>
                  </a:cubicBezTo>
                  <a:cubicBezTo>
                    <a:pt x="663" y="1121"/>
                    <a:pt x="1163" y="1211"/>
                    <a:pt x="1562" y="1211"/>
                  </a:cubicBezTo>
                  <a:cubicBezTo>
                    <a:pt x="2367" y="1211"/>
                    <a:pt x="2767" y="845"/>
                    <a:pt x="3269" y="537"/>
                  </a:cubicBezTo>
                  <a:cubicBezTo>
                    <a:pt x="3460" y="421"/>
                    <a:pt x="3692" y="378"/>
                    <a:pt x="3933" y="378"/>
                  </a:cubicBezTo>
                  <a:cubicBezTo>
                    <a:pt x="4593" y="378"/>
                    <a:pt x="5313" y="703"/>
                    <a:pt x="5380" y="744"/>
                  </a:cubicBezTo>
                  <a:cubicBezTo>
                    <a:pt x="5306" y="685"/>
                    <a:pt x="4433" y="0"/>
                    <a:pt x="35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9" name="Google Shape;441;p19">
              <a:extLst>
                <a:ext uri="{FF2B5EF4-FFF2-40B4-BE49-F238E27FC236}">
                  <a16:creationId xmlns:a16="http://schemas.microsoft.com/office/drawing/2014/main" id="{090291F4-A90E-4411-1B82-0CE5DB36B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774" y="-666361"/>
              <a:ext cx="285887" cy="84649"/>
            </a:xfrm>
            <a:custGeom>
              <a:avLst/>
              <a:gdLst>
                <a:gd name="T0" fmla="*/ 3445 w 5066"/>
                <a:gd name="T1" fmla="*/ 1 h 1500"/>
                <a:gd name="T2" fmla="*/ 3381 w 5066"/>
                <a:gd name="T3" fmla="*/ 4 h 1500"/>
                <a:gd name="T4" fmla="*/ 2047 w 5066"/>
                <a:gd name="T5" fmla="*/ 887 h 1500"/>
                <a:gd name="T6" fmla="*/ 180 w 5066"/>
                <a:gd name="T7" fmla="*/ 1420 h 1500"/>
                <a:gd name="T8" fmla="*/ 11 w 5066"/>
                <a:gd name="T9" fmla="*/ 1418 h 1500"/>
                <a:gd name="T10" fmla="*/ 1 w 5066"/>
                <a:gd name="T11" fmla="*/ 1419 h 1500"/>
                <a:gd name="T12" fmla="*/ 1003 w 5066"/>
                <a:gd name="T13" fmla="*/ 1499 h 1500"/>
                <a:gd name="T14" fmla="*/ 3029 w 5066"/>
                <a:gd name="T15" fmla="*/ 536 h 1500"/>
                <a:gd name="T16" fmla="*/ 3841 w 5066"/>
                <a:gd name="T17" fmla="*/ 246 h 1500"/>
                <a:gd name="T18" fmla="*/ 5065 w 5066"/>
                <a:gd name="T19" fmla="*/ 556 h 1500"/>
                <a:gd name="T20" fmla="*/ 3445 w 5066"/>
                <a:gd name="T21" fmla="*/ 1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6" h="1500" extrusionOk="0">
                  <a:moveTo>
                    <a:pt x="3445" y="1"/>
                  </a:moveTo>
                  <a:cubicBezTo>
                    <a:pt x="3422" y="1"/>
                    <a:pt x="3401" y="2"/>
                    <a:pt x="3381" y="4"/>
                  </a:cubicBezTo>
                  <a:cubicBezTo>
                    <a:pt x="2919" y="35"/>
                    <a:pt x="2769" y="235"/>
                    <a:pt x="2047" y="887"/>
                  </a:cubicBezTo>
                  <a:cubicBezTo>
                    <a:pt x="1489" y="1375"/>
                    <a:pt x="566" y="1420"/>
                    <a:pt x="180" y="1420"/>
                  </a:cubicBezTo>
                  <a:cubicBezTo>
                    <a:pt x="93" y="1420"/>
                    <a:pt x="33" y="1418"/>
                    <a:pt x="11" y="1418"/>
                  </a:cubicBezTo>
                  <a:cubicBezTo>
                    <a:pt x="4" y="1418"/>
                    <a:pt x="1" y="1418"/>
                    <a:pt x="1" y="1419"/>
                  </a:cubicBezTo>
                  <a:cubicBezTo>
                    <a:pt x="394" y="1474"/>
                    <a:pt x="723" y="1499"/>
                    <a:pt x="1003" y="1499"/>
                  </a:cubicBezTo>
                  <a:cubicBezTo>
                    <a:pt x="2151" y="1499"/>
                    <a:pt x="2490" y="1076"/>
                    <a:pt x="3029" y="536"/>
                  </a:cubicBezTo>
                  <a:cubicBezTo>
                    <a:pt x="3250" y="320"/>
                    <a:pt x="3544" y="246"/>
                    <a:pt x="3841" y="246"/>
                  </a:cubicBezTo>
                  <a:cubicBezTo>
                    <a:pt x="4371" y="246"/>
                    <a:pt x="4911" y="479"/>
                    <a:pt x="5065" y="556"/>
                  </a:cubicBezTo>
                  <a:cubicBezTo>
                    <a:pt x="4845" y="442"/>
                    <a:pt x="3891" y="1"/>
                    <a:pt x="34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" name="Google Shape;442;p19">
              <a:extLst>
                <a:ext uri="{FF2B5EF4-FFF2-40B4-BE49-F238E27FC236}">
                  <a16:creationId xmlns:a16="http://schemas.microsoft.com/office/drawing/2014/main" id="{D93F7513-14F4-0084-5433-CB2E6047D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598" y="-902648"/>
              <a:ext cx="145427" cy="228100"/>
            </a:xfrm>
            <a:custGeom>
              <a:avLst/>
              <a:gdLst>
                <a:gd name="T0" fmla="*/ 0 w 2577"/>
                <a:gd name="T1" fmla="*/ 1 h 4042"/>
                <a:gd name="T2" fmla="*/ 1012 w 2577"/>
                <a:gd name="T3" fmla="*/ 1194 h 4042"/>
                <a:gd name="T4" fmla="*/ 1223 w 2577"/>
                <a:gd name="T5" fmla="*/ 2878 h 4042"/>
                <a:gd name="T6" fmla="*/ 2366 w 2577"/>
                <a:gd name="T7" fmla="*/ 3931 h 4042"/>
                <a:gd name="T8" fmla="*/ 2406 w 2577"/>
                <a:gd name="T9" fmla="*/ 3951 h 4042"/>
                <a:gd name="T10" fmla="*/ 2569 w 2577"/>
                <a:gd name="T11" fmla="*/ 4034 h 4042"/>
                <a:gd name="T12" fmla="*/ 2569 w 2577"/>
                <a:gd name="T13" fmla="*/ 4034 h 4042"/>
                <a:gd name="T14" fmla="*/ 1534 w 2577"/>
                <a:gd name="T15" fmla="*/ 2407 h 4042"/>
                <a:gd name="T16" fmla="*/ 0 w 2577"/>
                <a:gd name="T17" fmla="*/ 1 h 4042"/>
                <a:gd name="T18" fmla="*/ 2569 w 2577"/>
                <a:gd name="T19" fmla="*/ 4034 h 4042"/>
                <a:gd name="T20" fmla="*/ 2576 w 2577"/>
                <a:gd name="T21" fmla="*/ 4041 h 4042"/>
                <a:gd name="T22" fmla="*/ 2569 w 2577"/>
                <a:gd name="T23" fmla="*/ 4034 h 4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77" h="4042" extrusionOk="0">
                  <a:moveTo>
                    <a:pt x="0" y="1"/>
                  </a:moveTo>
                  <a:cubicBezTo>
                    <a:pt x="110" y="51"/>
                    <a:pt x="932" y="512"/>
                    <a:pt x="1012" y="1194"/>
                  </a:cubicBezTo>
                  <a:cubicBezTo>
                    <a:pt x="1103" y="1906"/>
                    <a:pt x="822" y="2106"/>
                    <a:pt x="1223" y="2878"/>
                  </a:cubicBezTo>
                  <a:cubicBezTo>
                    <a:pt x="1514" y="3420"/>
                    <a:pt x="2065" y="3770"/>
                    <a:pt x="2366" y="3931"/>
                  </a:cubicBezTo>
                  <a:lnTo>
                    <a:pt x="2406" y="3951"/>
                  </a:lnTo>
                  <a:cubicBezTo>
                    <a:pt x="2488" y="4000"/>
                    <a:pt x="2549" y="4022"/>
                    <a:pt x="2569" y="4034"/>
                  </a:cubicBezTo>
                  <a:cubicBezTo>
                    <a:pt x="2481" y="3955"/>
                    <a:pt x="1582" y="3217"/>
                    <a:pt x="1534" y="2407"/>
                  </a:cubicBezTo>
                  <a:cubicBezTo>
                    <a:pt x="1484" y="1575"/>
                    <a:pt x="1694" y="673"/>
                    <a:pt x="0" y="1"/>
                  </a:cubicBezTo>
                  <a:close/>
                  <a:moveTo>
                    <a:pt x="2569" y="4034"/>
                  </a:moveTo>
                  <a:cubicBezTo>
                    <a:pt x="2574" y="4039"/>
                    <a:pt x="2576" y="4041"/>
                    <a:pt x="2576" y="4041"/>
                  </a:cubicBezTo>
                  <a:cubicBezTo>
                    <a:pt x="2576" y="4040"/>
                    <a:pt x="2574" y="4037"/>
                    <a:pt x="2569" y="403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1" name="Google Shape;443;p19">
              <a:extLst>
                <a:ext uri="{FF2B5EF4-FFF2-40B4-BE49-F238E27FC236}">
                  <a16:creationId xmlns:a16="http://schemas.microsoft.com/office/drawing/2014/main" id="{4F4BF769-41FD-5F47-46DC-A91411B48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804" y="-890740"/>
              <a:ext cx="129005" cy="190685"/>
            </a:xfrm>
            <a:custGeom>
              <a:avLst/>
              <a:gdLst>
                <a:gd name="T0" fmla="*/ 0 w 2286"/>
                <a:gd name="T1" fmla="*/ 1 h 3379"/>
                <a:gd name="T2" fmla="*/ 0 w 2286"/>
                <a:gd name="T3" fmla="*/ 1 h 3379"/>
                <a:gd name="T4" fmla="*/ 742 w 2286"/>
                <a:gd name="T5" fmla="*/ 1103 h 3379"/>
                <a:gd name="T6" fmla="*/ 913 w 2286"/>
                <a:gd name="T7" fmla="*/ 2517 h 3379"/>
                <a:gd name="T8" fmla="*/ 2286 w 2286"/>
                <a:gd name="T9" fmla="*/ 3379 h 3379"/>
                <a:gd name="T10" fmla="*/ 1243 w 2286"/>
                <a:gd name="T11" fmla="*/ 1905 h 3379"/>
                <a:gd name="T12" fmla="*/ 0 w 2286"/>
                <a:gd name="T13" fmla="*/ 1 h 3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6" h="3379" extrusionOk="0">
                  <a:moveTo>
                    <a:pt x="0" y="1"/>
                  </a:moveTo>
                  <a:lnTo>
                    <a:pt x="0" y="1"/>
                  </a:lnTo>
                  <a:cubicBezTo>
                    <a:pt x="171" y="50"/>
                    <a:pt x="752" y="301"/>
                    <a:pt x="742" y="1103"/>
                  </a:cubicBezTo>
                  <a:cubicBezTo>
                    <a:pt x="712" y="2026"/>
                    <a:pt x="652" y="2176"/>
                    <a:pt x="913" y="2517"/>
                  </a:cubicBezTo>
                  <a:cubicBezTo>
                    <a:pt x="1163" y="2848"/>
                    <a:pt x="2286" y="3369"/>
                    <a:pt x="2286" y="3379"/>
                  </a:cubicBezTo>
                  <a:cubicBezTo>
                    <a:pt x="2286" y="3369"/>
                    <a:pt x="1163" y="2817"/>
                    <a:pt x="1243" y="1905"/>
                  </a:cubicBezTo>
                  <a:cubicBezTo>
                    <a:pt x="1314" y="1013"/>
                    <a:pt x="1334" y="31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2" name="Google Shape;444;p19">
              <a:extLst>
                <a:ext uri="{FF2B5EF4-FFF2-40B4-BE49-F238E27FC236}">
                  <a16:creationId xmlns:a16="http://schemas.microsoft.com/office/drawing/2014/main" id="{8E3AD32F-2509-5E66-74DC-A3E3472EA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729" y="-891869"/>
              <a:ext cx="133576" cy="158462"/>
            </a:xfrm>
            <a:custGeom>
              <a:avLst/>
              <a:gdLst>
                <a:gd name="T0" fmla="*/ 1 w 2367"/>
                <a:gd name="T1" fmla="*/ 0 h 2808"/>
                <a:gd name="T2" fmla="*/ 763 w 2367"/>
                <a:gd name="T3" fmla="*/ 903 h 2808"/>
                <a:gd name="T4" fmla="*/ 833 w 2367"/>
                <a:gd name="T5" fmla="*/ 1955 h 2808"/>
                <a:gd name="T6" fmla="*/ 1144 w 2367"/>
                <a:gd name="T7" fmla="*/ 2136 h 2808"/>
                <a:gd name="T8" fmla="*/ 994 w 2367"/>
                <a:gd name="T9" fmla="*/ 2116 h 2808"/>
                <a:gd name="T10" fmla="*/ 994 w 2367"/>
                <a:gd name="T11" fmla="*/ 2116 h 2808"/>
                <a:gd name="T12" fmla="*/ 1536 w 2367"/>
                <a:gd name="T13" fmla="*/ 2437 h 2808"/>
                <a:gd name="T14" fmla="*/ 1536 w 2367"/>
                <a:gd name="T15" fmla="*/ 2437 h 2808"/>
                <a:gd name="T16" fmla="*/ 1505 w 2367"/>
                <a:gd name="T17" fmla="*/ 2427 h 2808"/>
                <a:gd name="T18" fmla="*/ 1505 w 2367"/>
                <a:gd name="T19" fmla="*/ 2427 h 2808"/>
                <a:gd name="T20" fmla="*/ 1545 w 2367"/>
                <a:gd name="T21" fmla="*/ 2447 h 2808"/>
                <a:gd name="T22" fmla="*/ 1545 w 2367"/>
                <a:gd name="T23" fmla="*/ 2447 h 2808"/>
                <a:gd name="T24" fmla="*/ 1545 w 2367"/>
                <a:gd name="T25" fmla="*/ 2447 h 2808"/>
                <a:gd name="T26" fmla="*/ 1545 w 2367"/>
                <a:gd name="T27" fmla="*/ 2447 h 2808"/>
                <a:gd name="T28" fmla="*/ 1545 w 2367"/>
                <a:gd name="T29" fmla="*/ 2447 h 2808"/>
                <a:gd name="T30" fmla="*/ 1916 w 2367"/>
                <a:gd name="T31" fmla="*/ 2637 h 2808"/>
                <a:gd name="T32" fmla="*/ 2367 w 2367"/>
                <a:gd name="T33" fmla="*/ 2808 h 2808"/>
                <a:gd name="T34" fmla="*/ 1284 w 2367"/>
                <a:gd name="T35" fmla="*/ 1574 h 2808"/>
                <a:gd name="T36" fmla="*/ 1 w 2367"/>
                <a:gd name="T37" fmla="*/ 0 h 2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67" h="2808" extrusionOk="0">
                  <a:moveTo>
                    <a:pt x="1" y="0"/>
                  </a:moveTo>
                  <a:cubicBezTo>
                    <a:pt x="192" y="30"/>
                    <a:pt x="763" y="201"/>
                    <a:pt x="763" y="903"/>
                  </a:cubicBezTo>
                  <a:cubicBezTo>
                    <a:pt x="773" y="1524"/>
                    <a:pt x="733" y="1755"/>
                    <a:pt x="833" y="1955"/>
                  </a:cubicBezTo>
                  <a:cubicBezTo>
                    <a:pt x="1003" y="2086"/>
                    <a:pt x="1144" y="2136"/>
                    <a:pt x="1144" y="2136"/>
                  </a:cubicBezTo>
                  <a:cubicBezTo>
                    <a:pt x="1144" y="2136"/>
                    <a:pt x="1094" y="2136"/>
                    <a:pt x="994" y="2116"/>
                  </a:cubicBezTo>
                  <a:cubicBezTo>
                    <a:pt x="1270" y="2214"/>
                    <a:pt x="1491" y="2391"/>
                    <a:pt x="1536" y="2437"/>
                  </a:cubicBezTo>
                  <a:cubicBezTo>
                    <a:pt x="1530" y="2434"/>
                    <a:pt x="1520" y="2432"/>
                    <a:pt x="1505" y="2427"/>
                  </a:cubicBezTo>
                  <a:cubicBezTo>
                    <a:pt x="1518" y="2433"/>
                    <a:pt x="1531" y="2440"/>
                    <a:pt x="1545" y="2447"/>
                  </a:cubicBezTo>
                  <a:cubicBezTo>
                    <a:pt x="1545" y="2447"/>
                    <a:pt x="1545" y="2447"/>
                    <a:pt x="1545" y="2447"/>
                  </a:cubicBezTo>
                  <a:cubicBezTo>
                    <a:pt x="1545" y="2447"/>
                    <a:pt x="1545" y="2447"/>
                    <a:pt x="1545" y="2447"/>
                  </a:cubicBezTo>
                  <a:cubicBezTo>
                    <a:pt x="1656" y="2502"/>
                    <a:pt x="1782" y="2565"/>
                    <a:pt x="1916" y="2637"/>
                  </a:cubicBezTo>
                  <a:cubicBezTo>
                    <a:pt x="2166" y="2737"/>
                    <a:pt x="2367" y="2808"/>
                    <a:pt x="2367" y="2808"/>
                  </a:cubicBezTo>
                  <a:cubicBezTo>
                    <a:pt x="2367" y="2797"/>
                    <a:pt x="1234" y="2387"/>
                    <a:pt x="1284" y="1574"/>
                  </a:cubicBezTo>
                  <a:cubicBezTo>
                    <a:pt x="1335" y="783"/>
                    <a:pt x="1335" y="16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" name="Google Shape;445;p19">
              <a:extLst>
                <a:ext uri="{FF2B5EF4-FFF2-40B4-BE49-F238E27FC236}">
                  <a16:creationId xmlns:a16="http://schemas.microsoft.com/office/drawing/2014/main" id="{BE67110C-5B37-2C51-54B1-DDADA9629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557" y="-696891"/>
              <a:ext cx="231486" cy="99490"/>
            </a:xfrm>
            <a:custGeom>
              <a:avLst/>
              <a:gdLst>
                <a:gd name="T0" fmla="*/ 3027 w 4102"/>
                <a:gd name="T1" fmla="*/ 1 h 1763"/>
                <a:gd name="T2" fmla="*/ 2477 w 4102"/>
                <a:gd name="T3" fmla="*/ 135 h 1763"/>
                <a:gd name="T4" fmla="*/ 1575 w 4102"/>
                <a:gd name="T5" fmla="*/ 1077 h 1763"/>
                <a:gd name="T6" fmla="*/ 187 w 4102"/>
                <a:gd name="T7" fmla="*/ 1511 h 1763"/>
                <a:gd name="T8" fmla="*/ 7 w 4102"/>
                <a:gd name="T9" fmla="*/ 1507 h 1763"/>
                <a:gd name="T10" fmla="*/ 0 w 4102"/>
                <a:gd name="T11" fmla="*/ 1508 h 1763"/>
                <a:gd name="T12" fmla="*/ 950 w 4102"/>
                <a:gd name="T13" fmla="*/ 1763 h 1763"/>
                <a:gd name="T14" fmla="*/ 1063 w 4102"/>
                <a:gd name="T15" fmla="*/ 1759 h 1763"/>
                <a:gd name="T16" fmla="*/ 2637 w 4102"/>
                <a:gd name="T17" fmla="*/ 606 h 1763"/>
                <a:gd name="T18" fmla="*/ 3659 w 4102"/>
                <a:gd name="T19" fmla="*/ 274 h 1763"/>
                <a:gd name="T20" fmla="*/ 4101 w 4102"/>
                <a:gd name="T21" fmla="*/ 305 h 1763"/>
                <a:gd name="T22" fmla="*/ 3770 w 4102"/>
                <a:gd name="T23" fmla="*/ 144 h 1763"/>
                <a:gd name="T24" fmla="*/ 3027 w 4102"/>
                <a:gd name="T25" fmla="*/ 1 h 1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02" h="1763" extrusionOk="0">
                  <a:moveTo>
                    <a:pt x="3027" y="1"/>
                  </a:moveTo>
                  <a:cubicBezTo>
                    <a:pt x="2834" y="1"/>
                    <a:pt x="2642" y="37"/>
                    <a:pt x="2477" y="135"/>
                  </a:cubicBezTo>
                  <a:cubicBezTo>
                    <a:pt x="2186" y="305"/>
                    <a:pt x="2146" y="536"/>
                    <a:pt x="1575" y="1077"/>
                  </a:cubicBezTo>
                  <a:cubicBezTo>
                    <a:pt x="1155" y="1467"/>
                    <a:pt x="505" y="1511"/>
                    <a:pt x="187" y="1511"/>
                  </a:cubicBezTo>
                  <a:cubicBezTo>
                    <a:pt x="92" y="1511"/>
                    <a:pt x="27" y="1507"/>
                    <a:pt x="7" y="1507"/>
                  </a:cubicBezTo>
                  <a:cubicBezTo>
                    <a:pt x="2" y="1507"/>
                    <a:pt x="0" y="1508"/>
                    <a:pt x="0" y="1508"/>
                  </a:cubicBezTo>
                  <a:cubicBezTo>
                    <a:pt x="0" y="1508"/>
                    <a:pt x="413" y="1763"/>
                    <a:pt x="950" y="1763"/>
                  </a:cubicBezTo>
                  <a:cubicBezTo>
                    <a:pt x="987" y="1763"/>
                    <a:pt x="1025" y="1762"/>
                    <a:pt x="1063" y="1759"/>
                  </a:cubicBezTo>
                  <a:cubicBezTo>
                    <a:pt x="1715" y="1709"/>
                    <a:pt x="2256" y="1077"/>
                    <a:pt x="2637" y="606"/>
                  </a:cubicBezTo>
                  <a:cubicBezTo>
                    <a:pt x="2848" y="336"/>
                    <a:pt x="3299" y="274"/>
                    <a:pt x="3659" y="274"/>
                  </a:cubicBezTo>
                  <a:cubicBezTo>
                    <a:pt x="3848" y="274"/>
                    <a:pt x="4011" y="291"/>
                    <a:pt x="4101" y="305"/>
                  </a:cubicBezTo>
                  <a:cubicBezTo>
                    <a:pt x="3991" y="245"/>
                    <a:pt x="3881" y="195"/>
                    <a:pt x="3770" y="144"/>
                  </a:cubicBezTo>
                  <a:cubicBezTo>
                    <a:pt x="3561" y="69"/>
                    <a:pt x="3293" y="1"/>
                    <a:pt x="30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4" name="Google Shape;446;p19">
              <a:extLst>
                <a:ext uri="{FF2B5EF4-FFF2-40B4-BE49-F238E27FC236}">
                  <a16:creationId xmlns:a16="http://schemas.microsoft.com/office/drawing/2014/main" id="{201DF828-5D5A-AA2A-6F4C-0E67B28B2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167" y="-776011"/>
              <a:ext cx="159027" cy="64446"/>
            </a:xfrm>
            <a:custGeom>
              <a:avLst/>
              <a:gdLst>
                <a:gd name="T0" fmla="*/ 2125 w 2818"/>
                <a:gd name="T1" fmla="*/ 0 h 1142"/>
                <a:gd name="T2" fmla="*/ 1895 w 2818"/>
                <a:gd name="T3" fmla="*/ 43 h 1142"/>
                <a:gd name="T4" fmla="*/ 1093 w 2818"/>
                <a:gd name="T5" fmla="*/ 675 h 1142"/>
                <a:gd name="T6" fmla="*/ 516 w 2818"/>
                <a:gd name="T7" fmla="*/ 847 h 1142"/>
                <a:gd name="T8" fmla="*/ 0 w 2818"/>
                <a:gd name="T9" fmla="*/ 744 h 1142"/>
                <a:gd name="T10" fmla="*/ 0 w 2818"/>
                <a:gd name="T11" fmla="*/ 744 h 1142"/>
                <a:gd name="T12" fmla="*/ 612 w 2818"/>
                <a:gd name="T13" fmla="*/ 1136 h 1142"/>
                <a:gd name="T14" fmla="*/ 695 w 2818"/>
                <a:gd name="T15" fmla="*/ 1141 h 1142"/>
                <a:gd name="T16" fmla="*/ 1895 w 2818"/>
                <a:gd name="T17" fmla="*/ 444 h 1142"/>
                <a:gd name="T18" fmla="*/ 2398 w 2818"/>
                <a:gd name="T19" fmla="*/ 279 h 1142"/>
                <a:gd name="T20" fmla="*/ 2818 w 2818"/>
                <a:gd name="T21" fmla="*/ 334 h 1142"/>
                <a:gd name="T22" fmla="*/ 2446 w 2818"/>
                <a:gd name="T23" fmla="*/ 93 h 1142"/>
                <a:gd name="T24" fmla="*/ 2337 w 2818"/>
                <a:gd name="T25" fmla="*/ 33 h 1142"/>
                <a:gd name="T26" fmla="*/ 2276 w 2818"/>
                <a:gd name="T27" fmla="*/ 13 h 1142"/>
                <a:gd name="T28" fmla="*/ 2125 w 2818"/>
                <a:gd name="T29" fmla="*/ 0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18" h="1142" extrusionOk="0">
                  <a:moveTo>
                    <a:pt x="2125" y="0"/>
                  </a:moveTo>
                  <a:cubicBezTo>
                    <a:pt x="2046" y="0"/>
                    <a:pt x="1969" y="12"/>
                    <a:pt x="1895" y="43"/>
                  </a:cubicBezTo>
                  <a:cubicBezTo>
                    <a:pt x="1655" y="143"/>
                    <a:pt x="1575" y="323"/>
                    <a:pt x="1093" y="675"/>
                  </a:cubicBezTo>
                  <a:cubicBezTo>
                    <a:pt x="903" y="806"/>
                    <a:pt x="697" y="847"/>
                    <a:pt x="516" y="847"/>
                  </a:cubicBezTo>
                  <a:cubicBezTo>
                    <a:pt x="227" y="847"/>
                    <a:pt x="0" y="744"/>
                    <a:pt x="0" y="744"/>
                  </a:cubicBezTo>
                  <a:cubicBezTo>
                    <a:pt x="0" y="744"/>
                    <a:pt x="231" y="1085"/>
                    <a:pt x="612" y="1136"/>
                  </a:cubicBezTo>
                  <a:cubicBezTo>
                    <a:pt x="639" y="1140"/>
                    <a:pt x="667" y="1141"/>
                    <a:pt x="695" y="1141"/>
                  </a:cubicBezTo>
                  <a:cubicBezTo>
                    <a:pt x="1106" y="1141"/>
                    <a:pt x="1566" y="744"/>
                    <a:pt x="1895" y="444"/>
                  </a:cubicBezTo>
                  <a:cubicBezTo>
                    <a:pt x="2026" y="318"/>
                    <a:pt x="2214" y="279"/>
                    <a:pt x="2398" y="279"/>
                  </a:cubicBezTo>
                  <a:cubicBezTo>
                    <a:pt x="2552" y="279"/>
                    <a:pt x="2703" y="306"/>
                    <a:pt x="2818" y="334"/>
                  </a:cubicBezTo>
                  <a:cubicBezTo>
                    <a:pt x="2657" y="253"/>
                    <a:pt x="2517" y="173"/>
                    <a:pt x="2446" y="93"/>
                  </a:cubicBezTo>
                  <a:cubicBezTo>
                    <a:pt x="2397" y="73"/>
                    <a:pt x="2366" y="53"/>
                    <a:pt x="2337" y="33"/>
                  </a:cubicBezTo>
                  <a:cubicBezTo>
                    <a:pt x="2316" y="22"/>
                    <a:pt x="2296" y="22"/>
                    <a:pt x="2276" y="13"/>
                  </a:cubicBezTo>
                  <a:cubicBezTo>
                    <a:pt x="2226" y="5"/>
                    <a:pt x="2175" y="0"/>
                    <a:pt x="2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5" name="Google Shape;447;p19">
              <a:extLst>
                <a:ext uri="{FF2B5EF4-FFF2-40B4-BE49-F238E27FC236}">
                  <a16:creationId xmlns:a16="http://schemas.microsoft.com/office/drawing/2014/main" id="{0616A62B-AE12-F301-8DF7-1068F9027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855" y="-719408"/>
              <a:ext cx="216814" cy="77369"/>
            </a:xfrm>
            <a:custGeom>
              <a:avLst/>
              <a:gdLst>
                <a:gd name="T0" fmla="*/ 3053 w 3842"/>
                <a:gd name="T1" fmla="*/ 1 h 1371"/>
                <a:gd name="T2" fmla="*/ 2628 w 3842"/>
                <a:gd name="T3" fmla="*/ 73 h 1371"/>
                <a:gd name="T4" fmla="*/ 1445 w 3842"/>
                <a:gd name="T5" fmla="*/ 935 h 1371"/>
                <a:gd name="T6" fmla="*/ 773 w 3842"/>
                <a:gd name="T7" fmla="*/ 1094 h 1371"/>
                <a:gd name="T8" fmla="*/ 1 w 3842"/>
                <a:gd name="T9" fmla="*/ 965 h 1371"/>
                <a:gd name="T10" fmla="*/ 1 w 3842"/>
                <a:gd name="T11" fmla="*/ 965 h 1371"/>
                <a:gd name="T12" fmla="*/ 1106 w 3842"/>
                <a:gd name="T13" fmla="*/ 1370 h 1371"/>
                <a:gd name="T14" fmla="*/ 2307 w 3842"/>
                <a:gd name="T15" fmla="*/ 704 h 1371"/>
                <a:gd name="T16" fmla="*/ 3841 w 3842"/>
                <a:gd name="T17" fmla="*/ 153 h 1371"/>
                <a:gd name="T18" fmla="*/ 3781 w 3842"/>
                <a:gd name="T19" fmla="*/ 122 h 1371"/>
                <a:gd name="T20" fmla="*/ 3053 w 3842"/>
                <a:gd name="T21" fmla="*/ 1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2" h="1371" extrusionOk="0">
                  <a:moveTo>
                    <a:pt x="3053" y="1"/>
                  </a:moveTo>
                  <a:cubicBezTo>
                    <a:pt x="2907" y="1"/>
                    <a:pt x="2759" y="20"/>
                    <a:pt x="2628" y="73"/>
                  </a:cubicBezTo>
                  <a:cubicBezTo>
                    <a:pt x="2126" y="283"/>
                    <a:pt x="2017" y="584"/>
                    <a:pt x="1445" y="935"/>
                  </a:cubicBezTo>
                  <a:cubicBezTo>
                    <a:pt x="1239" y="1055"/>
                    <a:pt x="998" y="1094"/>
                    <a:pt x="773" y="1094"/>
                  </a:cubicBezTo>
                  <a:cubicBezTo>
                    <a:pt x="361" y="1094"/>
                    <a:pt x="1" y="965"/>
                    <a:pt x="1" y="965"/>
                  </a:cubicBezTo>
                  <a:cubicBezTo>
                    <a:pt x="448" y="1255"/>
                    <a:pt x="804" y="1370"/>
                    <a:pt x="1106" y="1370"/>
                  </a:cubicBezTo>
                  <a:cubicBezTo>
                    <a:pt x="1598" y="1370"/>
                    <a:pt x="1947" y="1064"/>
                    <a:pt x="2307" y="704"/>
                  </a:cubicBezTo>
                  <a:cubicBezTo>
                    <a:pt x="2848" y="173"/>
                    <a:pt x="3691" y="153"/>
                    <a:pt x="3841" y="153"/>
                  </a:cubicBezTo>
                  <a:lnTo>
                    <a:pt x="3781" y="122"/>
                  </a:lnTo>
                  <a:cubicBezTo>
                    <a:pt x="3646" y="82"/>
                    <a:pt x="3353" y="1"/>
                    <a:pt x="30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6" name="Google Shape;448;p19">
              <a:extLst>
                <a:ext uri="{FF2B5EF4-FFF2-40B4-BE49-F238E27FC236}">
                  <a16:creationId xmlns:a16="http://schemas.microsoft.com/office/drawing/2014/main" id="{19415D1D-4F11-6BE6-8F81-ACD8887E4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022" y="-877478"/>
              <a:ext cx="86850" cy="103892"/>
            </a:xfrm>
            <a:custGeom>
              <a:avLst/>
              <a:gdLst>
                <a:gd name="T0" fmla="*/ 205 w 1539"/>
                <a:gd name="T1" fmla="*/ 1 h 1841"/>
                <a:gd name="T2" fmla="*/ 5 w 1539"/>
                <a:gd name="T3" fmla="*/ 16 h 1841"/>
                <a:gd name="T4" fmla="*/ 716 w 1539"/>
                <a:gd name="T5" fmla="*/ 1239 h 1841"/>
                <a:gd name="T6" fmla="*/ 1097 w 1539"/>
                <a:gd name="T7" fmla="*/ 1650 h 1841"/>
                <a:gd name="T8" fmla="*/ 1288 w 1539"/>
                <a:gd name="T9" fmla="*/ 1711 h 1841"/>
                <a:gd name="T10" fmla="*/ 1177 w 1539"/>
                <a:gd name="T11" fmla="*/ 1700 h 1841"/>
                <a:gd name="T12" fmla="*/ 1197 w 1539"/>
                <a:gd name="T13" fmla="*/ 1711 h 1841"/>
                <a:gd name="T14" fmla="*/ 1318 w 1539"/>
                <a:gd name="T15" fmla="*/ 1751 h 1841"/>
                <a:gd name="T16" fmla="*/ 1438 w 1539"/>
                <a:gd name="T17" fmla="*/ 1791 h 1841"/>
                <a:gd name="T18" fmla="*/ 1518 w 1539"/>
                <a:gd name="T19" fmla="*/ 1831 h 1841"/>
                <a:gd name="T20" fmla="*/ 1531 w 1539"/>
                <a:gd name="T21" fmla="*/ 1832 h 1841"/>
                <a:gd name="T22" fmla="*/ 1531 w 1539"/>
                <a:gd name="T23" fmla="*/ 1832 h 1841"/>
                <a:gd name="T24" fmla="*/ 1448 w 1539"/>
                <a:gd name="T25" fmla="*/ 1700 h 1841"/>
                <a:gd name="T26" fmla="*/ 1157 w 1539"/>
                <a:gd name="T27" fmla="*/ 1390 h 1841"/>
                <a:gd name="T28" fmla="*/ 867 w 1539"/>
                <a:gd name="T29" fmla="*/ 337 h 1841"/>
                <a:gd name="T30" fmla="*/ 205 w 1539"/>
                <a:gd name="T31" fmla="*/ 1 h 1841"/>
                <a:gd name="T32" fmla="*/ 1531 w 1539"/>
                <a:gd name="T33" fmla="*/ 1832 h 1841"/>
                <a:gd name="T34" fmla="*/ 1538 w 1539"/>
                <a:gd name="T35" fmla="*/ 1841 h 1841"/>
                <a:gd name="T36" fmla="*/ 1531 w 1539"/>
                <a:gd name="T37" fmla="*/ 1832 h 1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39" h="1841" extrusionOk="0">
                  <a:moveTo>
                    <a:pt x="205" y="1"/>
                  </a:moveTo>
                  <a:cubicBezTo>
                    <a:pt x="86" y="1"/>
                    <a:pt x="1" y="16"/>
                    <a:pt x="5" y="16"/>
                  </a:cubicBezTo>
                  <a:cubicBezTo>
                    <a:pt x="807" y="327"/>
                    <a:pt x="435" y="648"/>
                    <a:pt x="716" y="1239"/>
                  </a:cubicBezTo>
                  <a:cubicBezTo>
                    <a:pt x="807" y="1430"/>
                    <a:pt x="947" y="1560"/>
                    <a:pt x="1097" y="1650"/>
                  </a:cubicBezTo>
                  <a:cubicBezTo>
                    <a:pt x="1217" y="1691"/>
                    <a:pt x="1288" y="1711"/>
                    <a:pt x="1288" y="1711"/>
                  </a:cubicBezTo>
                  <a:cubicBezTo>
                    <a:pt x="1248" y="1711"/>
                    <a:pt x="1217" y="1700"/>
                    <a:pt x="1177" y="1700"/>
                  </a:cubicBezTo>
                  <a:cubicBezTo>
                    <a:pt x="1188" y="1700"/>
                    <a:pt x="1197" y="1711"/>
                    <a:pt x="1197" y="1711"/>
                  </a:cubicBezTo>
                  <a:cubicBezTo>
                    <a:pt x="1237" y="1720"/>
                    <a:pt x="1288" y="1731"/>
                    <a:pt x="1318" y="1751"/>
                  </a:cubicBezTo>
                  <a:cubicBezTo>
                    <a:pt x="1368" y="1760"/>
                    <a:pt x="1408" y="1780"/>
                    <a:pt x="1438" y="1791"/>
                  </a:cubicBezTo>
                  <a:cubicBezTo>
                    <a:pt x="1468" y="1811"/>
                    <a:pt x="1498" y="1820"/>
                    <a:pt x="1518" y="1831"/>
                  </a:cubicBezTo>
                  <a:cubicBezTo>
                    <a:pt x="1523" y="1831"/>
                    <a:pt x="1528" y="1831"/>
                    <a:pt x="1531" y="1832"/>
                  </a:cubicBezTo>
                  <a:cubicBezTo>
                    <a:pt x="1495" y="1785"/>
                    <a:pt x="1467" y="1738"/>
                    <a:pt x="1448" y="1700"/>
                  </a:cubicBezTo>
                  <a:cubicBezTo>
                    <a:pt x="1348" y="1620"/>
                    <a:pt x="1248" y="1520"/>
                    <a:pt x="1157" y="1390"/>
                  </a:cubicBezTo>
                  <a:cubicBezTo>
                    <a:pt x="867" y="938"/>
                    <a:pt x="1037" y="778"/>
                    <a:pt x="867" y="337"/>
                  </a:cubicBezTo>
                  <a:cubicBezTo>
                    <a:pt x="756" y="51"/>
                    <a:pt x="423" y="1"/>
                    <a:pt x="205" y="1"/>
                  </a:cubicBezTo>
                  <a:close/>
                  <a:moveTo>
                    <a:pt x="1531" y="1832"/>
                  </a:moveTo>
                  <a:cubicBezTo>
                    <a:pt x="1534" y="1835"/>
                    <a:pt x="1536" y="1838"/>
                    <a:pt x="1538" y="1841"/>
                  </a:cubicBezTo>
                  <a:cubicBezTo>
                    <a:pt x="1538" y="1835"/>
                    <a:pt x="1536" y="1833"/>
                    <a:pt x="1531" y="183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7" name="Google Shape;449;p19">
              <a:extLst>
                <a:ext uri="{FF2B5EF4-FFF2-40B4-BE49-F238E27FC236}">
                  <a16:creationId xmlns:a16="http://schemas.microsoft.com/office/drawing/2014/main" id="{5B62B47A-5BC8-F027-06E9-53DAA9158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695" y="-801349"/>
              <a:ext cx="141476" cy="50733"/>
            </a:xfrm>
            <a:custGeom>
              <a:avLst/>
              <a:gdLst>
                <a:gd name="T0" fmla="*/ 0 w 2507"/>
                <a:gd name="T1" fmla="*/ 1 h 899"/>
                <a:gd name="T2" fmla="*/ 0 w 2507"/>
                <a:gd name="T3" fmla="*/ 1 h 899"/>
                <a:gd name="T4" fmla="*/ 876 w 2507"/>
                <a:gd name="T5" fmla="*/ 899 h 899"/>
                <a:gd name="T6" fmla="*/ 1524 w 2507"/>
                <a:gd name="T7" fmla="*/ 682 h 899"/>
                <a:gd name="T8" fmla="*/ 2285 w 2507"/>
                <a:gd name="T9" fmla="*/ 436 h 899"/>
                <a:gd name="T10" fmla="*/ 2497 w 2507"/>
                <a:gd name="T11" fmla="*/ 462 h 899"/>
                <a:gd name="T12" fmla="*/ 2507 w 2507"/>
                <a:gd name="T13" fmla="*/ 462 h 899"/>
                <a:gd name="T14" fmla="*/ 2266 w 2507"/>
                <a:gd name="T15" fmla="*/ 362 h 899"/>
                <a:gd name="T16" fmla="*/ 2016 w 2507"/>
                <a:gd name="T17" fmla="*/ 338 h 899"/>
                <a:gd name="T18" fmla="*/ 1063 w 2507"/>
                <a:gd name="T19" fmla="*/ 502 h 899"/>
                <a:gd name="T20" fmla="*/ 945 w 2507"/>
                <a:gd name="T21" fmla="*/ 515 h 899"/>
                <a:gd name="T22" fmla="*/ 0 w 2507"/>
                <a:gd name="T23" fmla="*/ 1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07" h="899" extrusionOk="0">
                  <a:moveTo>
                    <a:pt x="0" y="1"/>
                  </a:moveTo>
                  <a:lnTo>
                    <a:pt x="0" y="1"/>
                  </a:lnTo>
                  <a:cubicBezTo>
                    <a:pt x="222" y="699"/>
                    <a:pt x="557" y="899"/>
                    <a:pt x="876" y="899"/>
                  </a:cubicBezTo>
                  <a:cubicBezTo>
                    <a:pt x="1120" y="899"/>
                    <a:pt x="1355" y="782"/>
                    <a:pt x="1524" y="682"/>
                  </a:cubicBezTo>
                  <a:cubicBezTo>
                    <a:pt x="1847" y="493"/>
                    <a:pt x="2096" y="436"/>
                    <a:pt x="2285" y="436"/>
                  </a:cubicBezTo>
                  <a:cubicBezTo>
                    <a:pt x="2366" y="436"/>
                    <a:pt x="2437" y="447"/>
                    <a:pt x="2497" y="462"/>
                  </a:cubicBezTo>
                  <a:lnTo>
                    <a:pt x="2507" y="462"/>
                  </a:lnTo>
                  <a:cubicBezTo>
                    <a:pt x="2437" y="442"/>
                    <a:pt x="2357" y="411"/>
                    <a:pt x="2266" y="362"/>
                  </a:cubicBezTo>
                  <a:cubicBezTo>
                    <a:pt x="2187" y="345"/>
                    <a:pt x="2104" y="338"/>
                    <a:pt x="2016" y="338"/>
                  </a:cubicBezTo>
                  <a:cubicBezTo>
                    <a:pt x="1726" y="338"/>
                    <a:pt x="1395" y="417"/>
                    <a:pt x="1063" y="502"/>
                  </a:cubicBezTo>
                  <a:cubicBezTo>
                    <a:pt x="1024" y="511"/>
                    <a:pt x="985" y="515"/>
                    <a:pt x="945" y="515"/>
                  </a:cubicBezTo>
                  <a:cubicBezTo>
                    <a:pt x="499" y="515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8" name="Google Shape;450;p19">
              <a:extLst>
                <a:ext uri="{FF2B5EF4-FFF2-40B4-BE49-F238E27FC236}">
                  <a16:creationId xmlns:a16="http://schemas.microsoft.com/office/drawing/2014/main" id="{8F205081-CB9E-22BD-C2E9-54C7A69D3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381" y="-773641"/>
              <a:ext cx="6828" cy="5192"/>
            </a:xfrm>
            <a:custGeom>
              <a:avLst/>
              <a:gdLst>
                <a:gd name="T0" fmla="*/ 1 w 121"/>
                <a:gd name="T1" fmla="*/ 1 h 92"/>
                <a:gd name="T2" fmla="*/ 1 w 121"/>
                <a:gd name="T3" fmla="*/ 1 h 92"/>
                <a:gd name="T4" fmla="*/ 21 w 121"/>
                <a:gd name="T5" fmla="*/ 31 h 92"/>
                <a:gd name="T6" fmla="*/ 111 w 121"/>
                <a:gd name="T7" fmla="*/ 91 h 92"/>
                <a:gd name="T8" fmla="*/ 1 w 121"/>
                <a:gd name="T9" fmla="*/ 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92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11"/>
                    <a:pt x="10" y="21"/>
                    <a:pt x="21" y="31"/>
                  </a:cubicBezTo>
                  <a:cubicBezTo>
                    <a:pt x="70" y="51"/>
                    <a:pt x="101" y="81"/>
                    <a:pt x="111" y="91"/>
                  </a:cubicBezTo>
                  <a:cubicBezTo>
                    <a:pt x="111" y="81"/>
                    <a:pt x="121" y="6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" name="Google Shape;451;p19">
              <a:extLst>
                <a:ext uri="{FF2B5EF4-FFF2-40B4-BE49-F238E27FC236}">
                  <a16:creationId xmlns:a16="http://schemas.microsoft.com/office/drawing/2014/main" id="{DF987105-59E2-AE1D-5F96-DEE50B56A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867" y="-774769"/>
              <a:ext cx="4571" cy="1185"/>
            </a:xfrm>
            <a:custGeom>
              <a:avLst/>
              <a:gdLst>
                <a:gd name="T0" fmla="*/ 0 w 81"/>
                <a:gd name="T1" fmla="*/ 0 h 21"/>
                <a:gd name="T2" fmla="*/ 7 w 81"/>
                <a:gd name="T3" fmla="*/ 1 h 21"/>
                <a:gd name="T4" fmla="*/ 7 w 81"/>
                <a:gd name="T5" fmla="*/ 1 h 21"/>
                <a:gd name="T6" fmla="*/ 0 w 81"/>
                <a:gd name="T7" fmla="*/ 0 h 21"/>
                <a:gd name="T8" fmla="*/ 7 w 81"/>
                <a:gd name="T9" fmla="*/ 1 h 21"/>
                <a:gd name="T10" fmla="*/ 10 w 81"/>
                <a:gd name="T11" fmla="*/ 11 h 21"/>
                <a:gd name="T12" fmla="*/ 81 w 81"/>
                <a:gd name="T13" fmla="*/ 21 h 21"/>
                <a:gd name="T14" fmla="*/ 50 w 81"/>
                <a:gd name="T15" fmla="*/ 11 h 21"/>
                <a:gd name="T16" fmla="*/ 7 w 81"/>
                <a:gd name="T17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" h="21" extrusionOk="0">
                  <a:moveTo>
                    <a:pt x="0" y="0"/>
                  </a:moveTo>
                  <a:cubicBezTo>
                    <a:pt x="3" y="0"/>
                    <a:pt x="5" y="1"/>
                    <a:pt x="7" y="1"/>
                  </a:cubicBezTo>
                  <a:cubicBezTo>
                    <a:pt x="6" y="0"/>
                    <a:pt x="4" y="0"/>
                    <a:pt x="0" y="0"/>
                  </a:cubicBezTo>
                  <a:close/>
                  <a:moveTo>
                    <a:pt x="7" y="1"/>
                  </a:moveTo>
                  <a:cubicBezTo>
                    <a:pt x="10" y="2"/>
                    <a:pt x="10" y="4"/>
                    <a:pt x="10" y="11"/>
                  </a:cubicBezTo>
                  <a:cubicBezTo>
                    <a:pt x="41" y="11"/>
                    <a:pt x="61" y="21"/>
                    <a:pt x="81" y="21"/>
                  </a:cubicBezTo>
                  <a:cubicBezTo>
                    <a:pt x="70" y="21"/>
                    <a:pt x="61" y="11"/>
                    <a:pt x="50" y="11"/>
                  </a:cubicBezTo>
                  <a:cubicBezTo>
                    <a:pt x="42" y="11"/>
                    <a:pt x="25" y="3"/>
                    <a:pt x="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" name="Google Shape;452;p19">
              <a:extLst>
                <a:ext uri="{FF2B5EF4-FFF2-40B4-BE49-F238E27FC236}">
                  <a16:creationId xmlns:a16="http://schemas.microsoft.com/office/drawing/2014/main" id="{130E546E-AABF-D3EF-DA72-363C239A7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709" y="-864668"/>
              <a:ext cx="143790" cy="83182"/>
            </a:xfrm>
            <a:custGeom>
              <a:avLst/>
              <a:gdLst>
                <a:gd name="T0" fmla="*/ 719 w 2548"/>
                <a:gd name="T1" fmla="*/ 0 h 1474"/>
                <a:gd name="T2" fmla="*/ 1 w 2548"/>
                <a:gd name="T3" fmla="*/ 190 h 1474"/>
                <a:gd name="T4" fmla="*/ 181 w 2548"/>
                <a:gd name="T5" fmla="*/ 175 h 1474"/>
                <a:gd name="T6" fmla="*/ 994 w 2548"/>
                <a:gd name="T7" fmla="*/ 571 h 1474"/>
                <a:gd name="T8" fmla="*/ 2547 w 2548"/>
                <a:gd name="T9" fmla="*/ 1473 h 1474"/>
                <a:gd name="T10" fmla="*/ 2467 w 2548"/>
                <a:gd name="T11" fmla="*/ 1423 h 1474"/>
                <a:gd name="T12" fmla="*/ 1424 w 2548"/>
                <a:gd name="T13" fmla="*/ 471 h 1474"/>
                <a:gd name="T14" fmla="*/ 719 w 2548"/>
                <a:gd name="T15" fmla="*/ 0 h 1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48" h="1474" extrusionOk="0">
                  <a:moveTo>
                    <a:pt x="719" y="0"/>
                  </a:moveTo>
                  <a:cubicBezTo>
                    <a:pt x="354" y="0"/>
                    <a:pt x="1" y="178"/>
                    <a:pt x="1" y="190"/>
                  </a:cubicBezTo>
                  <a:cubicBezTo>
                    <a:pt x="1" y="187"/>
                    <a:pt x="74" y="175"/>
                    <a:pt x="181" y="175"/>
                  </a:cubicBezTo>
                  <a:cubicBezTo>
                    <a:pt x="419" y="175"/>
                    <a:pt x="828" y="233"/>
                    <a:pt x="994" y="571"/>
                  </a:cubicBezTo>
                  <a:cubicBezTo>
                    <a:pt x="1244" y="1072"/>
                    <a:pt x="954" y="1303"/>
                    <a:pt x="2547" y="1473"/>
                  </a:cubicBezTo>
                  <a:cubicBezTo>
                    <a:pt x="2518" y="1464"/>
                    <a:pt x="2498" y="1443"/>
                    <a:pt x="2467" y="1423"/>
                  </a:cubicBezTo>
                  <a:cubicBezTo>
                    <a:pt x="2177" y="1323"/>
                    <a:pt x="1645" y="1063"/>
                    <a:pt x="1424" y="471"/>
                  </a:cubicBezTo>
                  <a:cubicBezTo>
                    <a:pt x="1285" y="105"/>
                    <a:pt x="999" y="0"/>
                    <a:pt x="7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grpSp>
        <p:nvGrpSpPr>
          <p:cNvPr id="31" name="Google Shape;453;p19">
            <a:extLst>
              <a:ext uri="{FF2B5EF4-FFF2-40B4-BE49-F238E27FC236}">
                <a16:creationId xmlns:a16="http://schemas.microsoft.com/office/drawing/2014/main" id="{6547D725-2831-75E0-0599-0678018F5737}"/>
              </a:ext>
            </a:extLst>
          </p:cNvPr>
          <p:cNvGrpSpPr>
            <a:grpSpLocks/>
          </p:cNvGrpSpPr>
          <p:nvPr/>
        </p:nvGrpSpPr>
        <p:grpSpPr bwMode="auto">
          <a:xfrm rot="19299785" flipH="1">
            <a:off x="10983913" y="4772025"/>
            <a:ext cx="1793875" cy="1420813"/>
            <a:chOff x="2607709" y="-902648"/>
            <a:chExt cx="766139" cy="606602"/>
          </a:xfrm>
        </p:grpSpPr>
        <p:sp>
          <p:nvSpPr>
            <p:cNvPr id="416" name="Google Shape;454;p19">
              <a:extLst>
                <a:ext uri="{FF2B5EF4-FFF2-40B4-BE49-F238E27FC236}">
                  <a16:creationId xmlns:a16="http://schemas.microsoft.com/office/drawing/2014/main" id="{9BFEE331-1585-DD6A-4588-6BE822C49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30" y="-383798"/>
              <a:ext cx="330469" cy="87753"/>
            </a:xfrm>
            <a:custGeom>
              <a:avLst/>
              <a:gdLst>
                <a:gd name="T0" fmla="*/ 0 w 5856"/>
                <a:gd name="T1" fmla="*/ 1 h 1555"/>
                <a:gd name="T2" fmla="*/ 2056 w 5856"/>
                <a:gd name="T3" fmla="*/ 1204 h 1555"/>
                <a:gd name="T4" fmla="*/ 2231 w 5856"/>
                <a:gd name="T5" fmla="*/ 1209 h 1555"/>
                <a:gd name="T6" fmla="*/ 4099 w 5856"/>
                <a:gd name="T7" fmla="*/ 708 h 1555"/>
                <a:gd name="T8" fmla="*/ 4442 w 5856"/>
                <a:gd name="T9" fmla="*/ 743 h 1555"/>
                <a:gd name="T10" fmla="*/ 5856 w 5856"/>
                <a:gd name="T11" fmla="*/ 1555 h 1555"/>
                <a:gd name="T12" fmla="*/ 5856 w 5856"/>
                <a:gd name="T13" fmla="*/ 1555 h 1555"/>
                <a:gd name="T14" fmla="*/ 3991 w 5856"/>
                <a:gd name="T15" fmla="*/ 161 h 1555"/>
                <a:gd name="T16" fmla="*/ 3782 w 5856"/>
                <a:gd name="T17" fmla="*/ 145 h 1555"/>
                <a:gd name="T18" fmla="*/ 1807 w 5856"/>
                <a:gd name="T19" fmla="*/ 639 h 1555"/>
                <a:gd name="T20" fmla="*/ 1645 w 5856"/>
                <a:gd name="T21" fmla="*/ 632 h 1555"/>
                <a:gd name="T22" fmla="*/ 0 w 5856"/>
                <a:gd name="T23" fmla="*/ 1 h 1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56" h="1555" extrusionOk="0">
                  <a:moveTo>
                    <a:pt x="0" y="1"/>
                  </a:moveTo>
                  <a:cubicBezTo>
                    <a:pt x="0" y="11"/>
                    <a:pt x="713" y="1184"/>
                    <a:pt x="2056" y="1204"/>
                  </a:cubicBezTo>
                  <a:cubicBezTo>
                    <a:pt x="2117" y="1207"/>
                    <a:pt x="2176" y="1209"/>
                    <a:pt x="2231" y="1209"/>
                  </a:cubicBezTo>
                  <a:cubicBezTo>
                    <a:pt x="3243" y="1209"/>
                    <a:pt x="3401" y="708"/>
                    <a:pt x="4099" y="708"/>
                  </a:cubicBezTo>
                  <a:cubicBezTo>
                    <a:pt x="4200" y="708"/>
                    <a:pt x="4314" y="719"/>
                    <a:pt x="4442" y="743"/>
                  </a:cubicBezTo>
                  <a:cubicBezTo>
                    <a:pt x="5318" y="931"/>
                    <a:pt x="5847" y="1555"/>
                    <a:pt x="5856" y="1555"/>
                  </a:cubicBezTo>
                  <a:cubicBezTo>
                    <a:pt x="5856" y="1555"/>
                    <a:pt x="5856" y="1555"/>
                    <a:pt x="5856" y="1555"/>
                  </a:cubicBezTo>
                  <a:cubicBezTo>
                    <a:pt x="5856" y="1555"/>
                    <a:pt x="4813" y="271"/>
                    <a:pt x="3991" y="161"/>
                  </a:cubicBezTo>
                  <a:cubicBezTo>
                    <a:pt x="3919" y="150"/>
                    <a:pt x="3850" y="145"/>
                    <a:pt x="3782" y="145"/>
                  </a:cubicBezTo>
                  <a:cubicBezTo>
                    <a:pt x="3123" y="145"/>
                    <a:pt x="2616" y="639"/>
                    <a:pt x="1807" y="639"/>
                  </a:cubicBezTo>
                  <a:cubicBezTo>
                    <a:pt x="1754" y="639"/>
                    <a:pt x="1700" y="637"/>
                    <a:pt x="1645" y="632"/>
                  </a:cubicBezTo>
                  <a:cubicBezTo>
                    <a:pt x="653" y="572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17" name="Google Shape;455;p19">
              <a:extLst>
                <a:ext uri="{FF2B5EF4-FFF2-40B4-BE49-F238E27FC236}">
                  <a16:creationId xmlns:a16="http://schemas.microsoft.com/office/drawing/2014/main" id="{6666A4FB-75F5-661B-DA0F-FD1F9F0E5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621" y="-453832"/>
              <a:ext cx="325333" cy="96669"/>
            </a:xfrm>
            <a:custGeom>
              <a:avLst/>
              <a:gdLst>
                <a:gd name="T0" fmla="*/ 3020 w 5765"/>
                <a:gd name="T1" fmla="*/ 0 h 1713"/>
                <a:gd name="T2" fmla="*/ 1454 w 5765"/>
                <a:gd name="T3" fmla="*/ 640 h 1713"/>
                <a:gd name="T4" fmla="*/ 1041 w 5765"/>
                <a:gd name="T5" fmla="*/ 706 h 1713"/>
                <a:gd name="T6" fmla="*/ 1 w 5765"/>
                <a:gd name="T7" fmla="*/ 429 h 1713"/>
                <a:gd name="T8" fmla="*/ 0 w 5765"/>
                <a:gd name="T9" fmla="*/ 429 h 1713"/>
                <a:gd name="T10" fmla="*/ 1724 w 5765"/>
                <a:gd name="T11" fmla="*/ 1211 h 1713"/>
                <a:gd name="T12" fmla="*/ 3359 w 5765"/>
                <a:gd name="T13" fmla="*/ 610 h 1713"/>
                <a:gd name="T14" fmla="*/ 3678 w 5765"/>
                <a:gd name="T15" fmla="*/ 560 h 1713"/>
                <a:gd name="T16" fmla="*/ 5765 w 5765"/>
                <a:gd name="T17" fmla="*/ 1713 h 1713"/>
                <a:gd name="T18" fmla="*/ 3610 w 5765"/>
                <a:gd name="T19" fmla="*/ 109 h 1713"/>
                <a:gd name="T20" fmla="*/ 3020 w 5765"/>
                <a:gd name="T21" fmla="*/ 0 h 1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65" h="1713" extrusionOk="0">
                  <a:moveTo>
                    <a:pt x="3020" y="0"/>
                  </a:moveTo>
                  <a:cubicBezTo>
                    <a:pt x="2352" y="0"/>
                    <a:pt x="1978" y="465"/>
                    <a:pt x="1454" y="640"/>
                  </a:cubicBezTo>
                  <a:cubicBezTo>
                    <a:pt x="1319" y="687"/>
                    <a:pt x="1178" y="706"/>
                    <a:pt x="1041" y="706"/>
                  </a:cubicBezTo>
                  <a:cubicBezTo>
                    <a:pt x="509" y="706"/>
                    <a:pt x="14" y="429"/>
                    <a:pt x="1" y="429"/>
                  </a:cubicBezTo>
                  <a:cubicBezTo>
                    <a:pt x="0" y="429"/>
                    <a:pt x="0" y="429"/>
                    <a:pt x="0" y="429"/>
                  </a:cubicBezTo>
                  <a:cubicBezTo>
                    <a:pt x="753" y="1018"/>
                    <a:pt x="1287" y="1211"/>
                    <a:pt x="1724" y="1211"/>
                  </a:cubicBezTo>
                  <a:cubicBezTo>
                    <a:pt x="2353" y="1211"/>
                    <a:pt x="2779" y="811"/>
                    <a:pt x="3359" y="610"/>
                  </a:cubicBezTo>
                  <a:cubicBezTo>
                    <a:pt x="3461" y="576"/>
                    <a:pt x="3569" y="560"/>
                    <a:pt x="3678" y="560"/>
                  </a:cubicBezTo>
                  <a:cubicBezTo>
                    <a:pt x="4565" y="560"/>
                    <a:pt x="5614" y="1561"/>
                    <a:pt x="5765" y="1713"/>
                  </a:cubicBezTo>
                  <a:cubicBezTo>
                    <a:pt x="5615" y="1552"/>
                    <a:pt x="4592" y="449"/>
                    <a:pt x="3610" y="109"/>
                  </a:cubicBezTo>
                  <a:cubicBezTo>
                    <a:pt x="3388" y="32"/>
                    <a:pt x="3194" y="0"/>
                    <a:pt x="302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18" name="Google Shape;456;p19">
              <a:extLst>
                <a:ext uri="{FF2B5EF4-FFF2-40B4-BE49-F238E27FC236}">
                  <a16:creationId xmlns:a16="http://schemas.microsoft.com/office/drawing/2014/main" id="{BD69245D-EDA2-9791-3B48-227CA938F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774" y="-521947"/>
              <a:ext cx="332782" cy="74829"/>
            </a:xfrm>
            <a:custGeom>
              <a:avLst/>
              <a:gdLst>
                <a:gd name="T0" fmla="*/ 3646 w 5897"/>
                <a:gd name="T1" fmla="*/ 1 h 1326"/>
                <a:gd name="T2" fmla="*/ 3580 w 5897"/>
                <a:gd name="T3" fmla="*/ 3 h 1326"/>
                <a:gd name="T4" fmla="*/ 1735 w 5897"/>
                <a:gd name="T5" fmla="*/ 820 h 1326"/>
                <a:gd name="T6" fmla="*/ 1635 w 5897"/>
                <a:gd name="T7" fmla="*/ 814 h 1326"/>
                <a:gd name="T8" fmla="*/ 1 w 5897"/>
                <a:gd name="T9" fmla="*/ 263 h 1326"/>
                <a:gd name="T10" fmla="*/ 1 w 5897"/>
                <a:gd name="T11" fmla="*/ 263 h 1326"/>
                <a:gd name="T12" fmla="*/ 1952 w 5897"/>
                <a:gd name="T13" fmla="*/ 1233 h 1326"/>
                <a:gd name="T14" fmla="*/ 2096 w 5897"/>
                <a:gd name="T15" fmla="*/ 1226 h 1326"/>
                <a:gd name="T16" fmla="*/ 4158 w 5897"/>
                <a:gd name="T17" fmla="*/ 613 h 1326"/>
                <a:gd name="T18" fmla="*/ 4212 w 5897"/>
                <a:gd name="T19" fmla="*/ 614 h 1326"/>
                <a:gd name="T20" fmla="*/ 5896 w 5897"/>
                <a:gd name="T21" fmla="*/ 1326 h 1326"/>
                <a:gd name="T22" fmla="*/ 5836 w 5897"/>
                <a:gd name="T23" fmla="*/ 1255 h 1326"/>
                <a:gd name="T24" fmla="*/ 3646 w 5897"/>
                <a:gd name="T25" fmla="*/ 1 h 1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97" h="1326" extrusionOk="0">
                  <a:moveTo>
                    <a:pt x="3646" y="1"/>
                  </a:moveTo>
                  <a:cubicBezTo>
                    <a:pt x="3624" y="1"/>
                    <a:pt x="3602" y="1"/>
                    <a:pt x="3580" y="3"/>
                  </a:cubicBezTo>
                  <a:cubicBezTo>
                    <a:pt x="2595" y="60"/>
                    <a:pt x="2404" y="820"/>
                    <a:pt x="1735" y="820"/>
                  </a:cubicBezTo>
                  <a:cubicBezTo>
                    <a:pt x="1702" y="820"/>
                    <a:pt x="1669" y="818"/>
                    <a:pt x="1635" y="814"/>
                  </a:cubicBezTo>
                  <a:cubicBezTo>
                    <a:pt x="632" y="744"/>
                    <a:pt x="61" y="303"/>
                    <a:pt x="1" y="263"/>
                  </a:cubicBezTo>
                  <a:cubicBezTo>
                    <a:pt x="77" y="330"/>
                    <a:pt x="998" y="1233"/>
                    <a:pt x="1952" y="1233"/>
                  </a:cubicBezTo>
                  <a:cubicBezTo>
                    <a:pt x="2000" y="1233"/>
                    <a:pt x="2048" y="1231"/>
                    <a:pt x="2096" y="1226"/>
                  </a:cubicBezTo>
                  <a:cubicBezTo>
                    <a:pt x="3081" y="1118"/>
                    <a:pt x="3516" y="613"/>
                    <a:pt x="4158" y="613"/>
                  </a:cubicBezTo>
                  <a:cubicBezTo>
                    <a:pt x="4175" y="613"/>
                    <a:pt x="4193" y="613"/>
                    <a:pt x="4212" y="614"/>
                  </a:cubicBezTo>
                  <a:cubicBezTo>
                    <a:pt x="4823" y="634"/>
                    <a:pt x="5716" y="1206"/>
                    <a:pt x="5896" y="1326"/>
                  </a:cubicBezTo>
                  <a:cubicBezTo>
                    <a:pt x="5876" y="1306"/>
                    <a:pt x="5856" y="1275"/>
                    <a:pt x="5836" y="1255"/>
                  </a:cubicBezTo>
                  <a:cubicBezTo>
                    <a:pt x="5523" y="933"/>
                    <a:pt x="4505" y="1"/>
                    <a:pt x="3646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26" name="Google Shape;457;p19">
              <a:extLst>
                <a:ext uri="{FF2B5EF4-FFF2-40B4-BE49-F238E27FC236}">
                  <a16:creationId xmlns:a16="http://schemas.microsoft.com/office/drawing/2014/main" id="{F7E42FA6-A34C-4D88-72A2-009B7ED36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479" y="-579566"/>
              <a:ext cx="328211" cy="76748"/>
            </a:xfrm>
            <a:custGeom>
              <a:avLst/>
              <a:gdLst>
                <a:gd name="T0" fmla="*/ 3760 w 5816"/>
                <a:gd name="T1" fmla="*/ 1 h 1360"/>
                <a:gd name="T2" fmla="*/ 3169 w 5816"/>
                <a:gd name="T3" fmla="*/ 161 h 1360"/>
                <a:gd name="T4" fmla="*/ 1842 w 5816"/>
                <a:gd name="T5" fmla="*/ 835 h 1360"/>
                <a:gd name="T6" fmla="*/ 1765 w 5816"/>
                <a:gd name="T7" fmla="*/ 833 h 1360"/>
                <a:gd name="T8" fmla="*/ 2 w 5816"/>
                <a:gd name="T9" fmla="*/ 502 h 1360"/>
                <a:gd name="T10" fmla="*/ 1 w 5816"/>
                <a:gd name="T11" fmla="*/ 502 h 1360"/>
                <a:gd name="T12" fmla="*/ 1 w 5816"/>
                <a:gd name="T13" fmla="*/ 502 h 1360"/>
                <a:gd name="T14" fmla="*/ 1 w 5816"/>
                <a:gd name="T15" fmla="*/ 502 h 1360"/>
                <a:gd name="T16" fmla="*/ 2113 w 5816"/>
                <a:gd name="T17" fmla="*/ 1359 h 1360"/>
                <a:gd name="T18" fmla="*/ 2447 w 5816"/>
                <a:gd name="T19" fmla="*/ 1324 h 1360"/>
                <a:gd name="T20" fmla="*/ 4011 w 5816"/>
                <a:gd name="T21" fmla="*/ 482 h 1360"/>
                <a:gd name="T22" fmla="*/ 4108 w 5816"/>
                <a:gd name="T23" fmla="*/ 477 h 1360"/>
                <a:gd name="T24" fmla="*/ 5816 w 5816"/>
                <a:gd name="T25" fmla="*/ 1073 h 1360"/>
                <a:gd name="T26" fmla="*/ 3760 w 5816"/>
                <a:gd name="T27" fmla="*/ 1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16" h="1360" extrusionOk="0">
                  <a:moveTo>
                    <a:pt x="3760" y="1"/>
                  </a:moveTo>
                  <a:cubicBezTo>
                    <a:pt x="3555" y="1"/>
                    <a:pt x="3354" y="48"/>
                    <a:pt x="3169" y="161"/>
                  </a:cubicBezTo>
                  <a:cubicBezTo>
                    <a:pt x="2565" y="516"/>
                    <a:pt x="2392" y="835"/>
                    <a:pt x="1842" y="835"/>
                  </a:cubicBezTo>
                  <a:cubicBezTo>
                    <a:pt x="1817" y="835"/>
                    <a:pt x="1792" y="834"/>
                    <a:pt x="1765" y="833"/>
                  </a:cubicBezTo>
                  <a:cubicBezTo>
                    <a:pt x="1154" y="793"/>
                    <a:pt x="39" y="502"/>
                    <a:pt x="2" y="502"/>
                  </a:cubicBezTo>
                  <a:cubicBezTo>
                    <a:pt x="1" y="502"/>
                    <a:pt x="1" y="502"/>
                    <a:pt x="1" y="502"/>
                  </a:cubicBezTo>
                  <a:cubicBezTo>
                    <a:pt x="1" y="502"/>
                    <a:pt x="1" y="502"/>
                    <a:pt x="1" y="502"/>
                  </a:cubicBezTo>
                  <a:cubicBezTo>
                    <a:pt x="13" y="502"/>
                    <a:pt x="1108" y="1359"/>
                    <a:pt x="2113" y="1359"/>
                  </a:cubicBezTo>
                  <a:cubicBezTo>
                    <a:pt x="2226" y="1359"/>
                    <a:pt x="2338" y="1349"/>
                    <a:pt x="2447" y="1324"/>
                  </a:cubicBezTo>
                  <a:cubicBezTo>
                    <a:pt x="3300" y="1124"/>
                    <a:pt x="3410" y="542"/>
                    <a:pt x="4011" y="482"/>
                  </a:cubicBezTo>
                  <a:cubicBezTo>
                    <a:pt x="4042" y="479"/>
                    <a:pt x="4074" y="477"/>
                    <a:pt x="4108" y="477"/>
                  </a:cubicBezTo>
                  <a:cubicBezTo>
                    <a:pt x="4733" y="477"/>
                    <a:pt x="5816" y="1064"/>
                    <a:pt x="5816" y="1073"/>
                  </a:cubicBezTo>
                  <a:cubicBezTo>
                    <a:pt x="5816" y="1057"/>
                    <a:pt x="4735" y="1"/>
                    <a:pt x="376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27" name="Google Shape;458;p19">
              <a:extLst>
                <a:ext uri="{FF2B5EF4-FFF2-40B4-BE49-F238E27FC236}">
                  <a16:creationId xmlns:a16="http://schemas.microsoft.com/office/drawing/2014/main" id="{BEFABC93-F0B2-63FE-A821-9D8294424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196" y="-748471"/>
              <a:ext cx="210550" cy="67380"/>
            </a:xfrm>
            <a:custGeom>
              <a:avLst/>
              <a:gdLst>
                <a:gd name="T0" fmla="*/ 2714 w 3731"/>
                <a:gd name="T1" fmla="*/ 0 h 1194"/>
                <a:gd name="T2" fmla="*/ 2036 w 3731"/>
                <a:gd name="T3" fmla="*/ 227 h 1194"/>
                <a:gd name="T4" fmla="*/ 863 w 3731"/>
                <a:gd name="T5" fmla="*/ 828 h 1194"/>
                <a:gd name="T6" fmla="*/ 177 w 3731"/>
                <a:gd name="T7" fmla="*/ 927 h 1194"/>
                <a:gd name="T8" fmla="*/ 0 w 3731"/>
                <a:gd name="T9" fmla="*/ 918 h 1194"/>
                <a:gd name="T10" fmla="*/ 0 w 3731"/>
                <a:gd name="T11" fmla="*/ 918 h 1194"/>
                <a:gd name="T12" fmla="*/ 871 w 3731"/>
                <a:gd name="T13" fmla="*/ 1193 h 1194"/>
                <a:gd name="T14" fmla="*/ 1394 w 3731"/>
                <a:gd name="T15" fmla="*/ 1099 h 1194"/>
                <a:gd name="T16" fmla="*/ 2788 w 3731"/>
                <a:gd name="T17" fmla="*/ 287 h 1194"/>
                <a:gd name="T18" fmla="*/ 3072 w 3731"/>
                <a:gd name="T19" fmla="*/ 260 h 1194"/>
                <a:gd name="T20" fmla="*/ 3730 w 3731"/>
                <a:gd name="T21" fmla="*/ 367 h 1194"/>
                <a:gd name="T22" fmla="*/ 3610 w 3731"/>
                <a:gd name="T23" fmla="*/ 287 h 1194"/>
                <a:gd name="T24" fmla="*/ 3239 w 3731"/>
                <a:gd name="T25" fmla="*/ 106 h 1194"/>
                <a:gd name="T26" fmla="*/ 2714 w 3731"/>
                <a:gd name="T27" fmla="*/ 0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31" h="1194" extrusionOk="0">
                  <a:moveTo>
                    <a:pt x="2714" y="0"/>
                  </a:moveTo>
                  <a:cubicBezTo>
                    <a:pt x="2495" y="0"/>
                    <a:pt x="2261" y="60"/>
                    <a:pt x="2036" y="227"/>
                  </a:cubicBezTo>
                  <a:cubicBezTo>
                    <a:pt x="1555" y="557"/>
                    <a:pt x="1324" y="698"/>
                    <a:pt x="863" y="828"/>
                  </a:cubicBezTo>
                  <a:cubicBezTo>
                    <a:pt x="577" y="910"/>
                    <a:pt x="332" y="927"/>
                    <a:pt x="177" y="927"/>
                  </a:cubicBezTo>
                  <a:cubicBezTo>
                    <a:pt x="66" y="927"/>
                    <a:pt x="1" y="918"/>
                    <a:pt x="0" y="918"/>
                  </a:cubicBezTo>
                  <a:cubicBezTo>
                    <a:pt x="0" y="918"/>
                    <a:pt x="352" y="1193"/>
                    <a:pt x="871" y="1193"/>
                  </a:cubicBezTo>
                  <a:cubicBezTo>
                    <a:pt x="1031" y="1193"/>
                    <a:pt x="1208" y="1167"/>
                    <a:pt x="1394" y="1099"/>
                  </a:cubicBezTo>
                  <a:cubicBezTo>
                    <a:pt x="2016" y="878"/>
                    <a:pt x="2347" y="387"/>
                    <a:pt x="2788" y="287"/>
                  </a:cubicBezTo>
                  <a:cubicBezTo>
                    <a:pt x="2882" y="268"/>
                    <a:pt x="2979" y="260"/>
                    <a:pt x="3072" y="260"/>
                  </a:cubicBezTo>
                  <a:cubicBezTo>
                    <a:pt x="3424" y="260"/>
                    <a:pt x="3730" y="367"/>
                    <a:pt x="3730" y="367"/>
                  </a:cubicBezTo>
                  <a:cubicBezTo>
                    <a:pt x="3730" y="367"/>
                    <a:pt x="3690" y="337"/>
                    <a:pt x="3610" y="287"/>
                  </a:cubicBezTo>
                  <a:cubicBezTo>
                    <a:pt x="3480" y="216"/>
                    <a:pt x="3360" y="156"/>
                    <a:pt x="3239" y="106"/>
                  </a:cubicBezTo>
                  <a:cubicBezTo>
                    <a:pt x="3085" y="46"/>
                    <a:pt x="2905" y="0"/>
                    <a:pt x="2714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28" name="Google Shape;459;p19">
              <a:extLst>
                <a:ext uri="{FF2B5EF4-FFF2-40B4-BE49-F238E27FC236}">
                  <a16:creationId xmlns:a16="http://schemas.microsoft.com/office/drawing/2014/main" id="{2FECA4E5-15CD-E456-673E-C84BF543F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773" y="-662749"/>
              <a:ext cx="112075" cy="353098"/>
            </a:xfrm>
            <a:custGeom>
              <a:avLst/>
              <a:gdLst>
                <a:gd name="T0" fmla="*/ 412 w 1986"/>
                <a:gd name="T1" fmla="*/ 1 h 6257"/>
                <a:gd name="T2" fmla="*/ 813 w 1986"/>
                <a:gd name="T3" fmla="*/ 1585 h 6257"/>
                <a:gd name="T4" fmla="*/ 312 w 1986"/>
                <a:gd name="T5" fmla="*/ 3881 h 6257"/>
                <a:gd name="T6" fmla="*/ 1254 w 1986"/>
                <a:gd name="T7" fmla="*/ 6096 h 6257"/>
                <a:gd name="T8" fmla="*/ 1364 w 1986"/>
                <a:gd name="T9" fmla="*/ 6257 h 6257"/>
                <a:gd name="T10" fmla="*/ 873 w 1986"/>
                <a:gd name="T11" fmla="*/ 3590 h 6257"/>
                <a:gd name="T12" fmla="*/ 412 w 1986"/>
                <a:gd name="T13" fmla="*/ 1 h 6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6" h="6257" extrusionOk="0">
                  <a:moveTo>
                    <a:pt x="412" y="1"/>
                  </a:moveTo>
                  <a:cubicBezTo>
                    <a:pt x="412" y="1"/>
                    <a:pt x="954" y="934"/>
                    <a:pt x="813" y="1585"/>
                  </a:cubicBezTo>
                  <a:cubicBezTo>
                    <a:pt x="673" y="2226"/>
                    <a:pt x="1" y="2698"/>
                    <a:pt x="312" y="3881"/>
                  </a:cubicBezTo>
                  <a:cubicBezTo>
                    <a:pt x="533" y="4743"/>
                    <a:pt x="1014" y="5666"/>
                    <a:pt x="1254" y="6096"/>
                  </a:cubicBezTo>
                  <a:cubicBezTo>
                    <a:pt x="1295" y="6157"/>
                    <a:pt x="1335" y="6207"/>
                    <a:pt x="1364" y="6257"/>
                  </a:cubicBezTo>
                  <a:cubicBezTo>
                    <a:pt x="1194" y="5866"/>
                    <a:pt x="633" y="4423"/>
                    <a:pt x="873" y="3590"/>
                  </a:cubicBezTo>
                  <a:cubicBezTo>
                    <a:pt x="1154" y="2638"/>
                    <a:pt x="1986" y="2267"/>
                    <a:pt x="412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29" name="Google Shape;460;p19">
              <a:extLst>
                <a:ext uri="{FF2B5EF4-FFF2-40B4-BE49-F238E27FC236}">
                  <a16:creationId xmlns:a16="http://schemas.microsoft.com/office/drawing/2014/main" id="{4A0FBC7E-E012-EC88-6E80-D410F9DE3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761" y="-753833"/>
              <a:ext cx="80360" cy="357048"/>
            </a:xfrm>
            <a:custGeom>
              <a:avLst/>
              <a:gdLst>
                <a:gd name="T0" fmla="*/ 0 w 1424"/>
                <a:gd name="T1" fmla="*/ 1 h 6327"/>
                <a:gd name="T2" fmla="*/ 0 w 1424"/>
                <a:gd name="T3" fmla="*/ 1 h 6327"/>
                <a:gd name="T4" fmla="*/ 882 w 1424"/>
                <a:gd name="T5" fmla="*/ 1795 h 6327"/>
                <a:gd name="T6" fmla="*/ 371 w 1424"/>
                <a:gd name="T7" fmla="*/ 3740 h 6327"/>
                <a:gd name="T8" fmla="*/ 1243 w 1424"/>
                <a:gd name="T9" fmla="*/ 6097 h 6327"/>
                <a:gd name="T10" fmla="*/ 1324 w 1424"/>
                <a:gd name="T11" fmla="*/ 6197 h 6327"/>
                <a:gd name="T12" fmla="*/ 1424 w 1424"/>
                <a:gd name="T13" fmla="*/ 6327 h 6327"/>
                <a:gd name="T14" fmla="*/ 943 w 1424"/>
                <a:gd name="T15" fmla="*/ 4482 h 6327"/>
                <a:gd name="T16" fmla="*/ 1324 w 1424"/>
                <a:gd name="T17" fmla="*/ 2347 h 6327"/>
                <a:gd name="T18" fmla="*/ 0 w 1424"/>
                <a:gd name="T19" fmla="*/ 1 h 6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4" h="6327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622" y="663"/>
                    <a:pt x="882" y="1795"/>
                  </a:cubicBezTo>
                  <a:cubicBezTo>
                    <a:pt x="1073" y="2597"/>
                    <a:pt x="351" y="2657"/>
                    <a:pt x="371" y="3740"/>
                  </a:cubicBezTo>
                  <a:cubicBezTo>
                    <a:pt x="391" y="4823"/>
                    <a:pt x="952" y="5705"/>
                    <a:pt x="1243" y="6097"/>
                  </a:cubicBezTo>
                  <a:cubicBezTo>
                    <a:pt x="1273" y="6137"/>
                    <a:pt x="1304" y="6166"/>
                    <a:pt x="1324" y="6197"/>
                  </a:cubicBezTo>
                  <a:cubicBezTo>
                    <a:pt x="1384" y="6277"/>
                    <a:pt x="1424" y="6327"/>
                    <a:pt x="1424" y="6327"/>
                  </a:cubicBezTo>
                  <a:cubicBezTo>
                    <a:pt x="1424" y="6327"/>
                    <a:pt x="992" y="5184"/>
                    <a:pt x="943" y="4482"/>
                  </a:cubicBezTo>
                  <a:cubicBezTo>
                    <a:pt x="903" y="3771"/>
                    <a:pt x="1364" y="3390"/>
                    <a:pt x="1324" y="2347"/>
                  </a:cubicBezTo>
                  <a:cubicBezTo>
                    <a:pt x="1284" y="1249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30" name="Google Shape;461;p19">
              <a:extLst>
                <a:ext uri="{FF2B5EF4-FFF2-40B4-BE49-F238E27FC236}">
                  <a16:creationId xmlns:a16="http://schemas.microsoft.com/office/drawing/2014/main" id="{FB4C9356-D116-1BB2-0C35-D7FD25EDB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337" y="-816643"/>
              <a:ext cx="82617" cy="346891"/>
            </a:xfrm>
            <a:custGeom>
              <a:avLst/>
              <a:gdLst>
                <a:gd name="T0" fmla="*/ 11 w 1464"/>
                <a:gd name="T1" fmla="*/ 0 h 6147"/>
                <a:gd name="T2" fmla="*/ 10 w 1464"/>
                <a:gd name="T3" fmla="*/ 1 h 6147"/>
                <a:gd name="T4" fmla="*/ 11 w 1464"/>
                <a:gd name="T5" fmla="*/ 1 h 6147"/>
                <a:gd name="T6" fmla="*/ 833 w 1464"/>
                <a:gd name="T7" fmla="*/ 1856 h 6147"/>
                <a:gd name="T8" fmla="*/ 481 w 1464"/>
                <a:gd name="T9" fmla="*/ 3289 h 6147"/>
                <a:gd name="T10" fmla="*/ 1454 w 1464"/>
                <a:gd name="T11" fmla="*/ 6147 h 6147"/>
                <a:gd name="T12" fmla="*/ 882 w 1464"/>
                <a:gd name="T13" fmla="*/ 4182 h 6147"/>
                <a:gd name="T14" fmla="*/ 1424 w 1464"/>
                <a:gd name="T15" fmla="*/ 2607 h 6147"/>
                <a:gd name="T16" fmla="*/ 11 w 1464"/>
                <a:gd name="T17" fmla="*/ 0 h 6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4" h="6147" extrusionOk="0">
                  <a:moveTo>
                    <a:pt x="11" y="0"/>
                  </a:moveTo>
                  <a:cubicBezTo>
                    <a:pt x="11" y="0"/>
                    <a:pt x="10" y="0"/>
                    <a:pt x="10" y="1"/>
                  </a:cubicBezTo>
                  <a:cubicBezTo>
                    <a:pt x="10" y="1"/>
                    <a:pt x="11" y="1"/>
                    <a:pt x="11" y="1"/>
                  </a:cubicBezTo>
                  <a:cubicBezTo>
                    <a:pt x="16" y="1"/>
                    <a:pt x="662" y="1206"/>
                    <a:pt x="833" y="1856"/>
                  </a:cubicBezTo>
                  <a:cubicBezTo>
                    <a:pt x="1003" y="2507"/>
                    <a:pt x="702" y="2638"/>
                    <a:pt x="481" y="3289"/>
                  </a:cubicBezTo>
                  <a:cubicBezTo>
                    <a:pt x="0" y="4683"/>
                    <a:pt x="1414" y="6087"/>
                    <a:pt x="1454" y="6147"/>
                  </a:cubicBezTo>
                  <a:cubicBezTo>
                    <a:pt x="1434" y="6107"/>
                    <a:pt x="902" y="5024"/>
                    <a:pt x="882" y="4182"/>
                  </a:cubicBezTo>
                  <a:cubicBezTo>
                    <a:pt x="862" y="3550"/>
                    <a:pt x="1404" y="3490"/>
                    <a:pt x="1424" y="2607"/>
                  </a:cubicBezTo>
                  <a:cubicBezTo>
                    <a:pt x="1463" y="1495"/>
                    <a:pt x="38" y="0"/>
                    <a:pt x="1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31" name="Google Shape;462;p19">
              <a:extLst>
                <a:ext uri="{FF2B5EF4-FFF2-40B4-BE49-F238E27FC236}">
                  <a16:creationId xmlns:a16="http://schemas.microsoft.com/office/drawing/2014/main" id="{305722B3-0DFC-6E0E-A37D-0C263647F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519" y="-856767"/>
              <a:ext cx="100788" cy="333855"/>
            </a:xfrm>
            <a:custGeom>
              <a:avLst/>
              <a:gdLst>
                <a:gd name="T0" fmla="*/ 1 w 1786"/>
                <a:gd name="T1" fmla="*/ 0 h 5916"/>
                <a:gd name="T2" fmla="*/ 1 w 1786"/>
                <a:gd name="T3" fmla="*/ 0 h 5916"/>
                <a:gd name="T4" fmla="*/ 593 w 1786"/>
                <a:gd name="T5" fmla="*/ 1324 h 5916"/>
                <a:gd name="T6" fmla="*/ 242 w 1786"/>
                <a:gd name="T7" fmla="*/ 3318 h 5916"/>
                <a:gd name="T8" fmla="*/ 1786 w 1786"/>
                <a:gd name="T9" fmla="*/ 5915 h 5916"/>
                <a:gd name="T10" fmla="*/ 1786 w 1786"/>
                <a:gd name="T11" fmla="*/ 5915 h 5916"/>
                <a:gd name="T12" fmla="*/ 894 w 1786"/>
                <a:gd name="T13" fmla="*/ 3780 h 5916"/>
                <a:gd name="T14" fmla="*/ 1224 w 1786"/>
                <a:gd name="T15" fmla="*/ 1855 h 5916"/>
                <a:gd name="T16" fmla="*/ 1 w 1786"/>
                <a:gd name="T17" fmla="*/ 0 h 5916"/>
                <a:gd name="T18" fmla="*/ 1786 w 1786"/>
                <a:gd name="T19" fmla="*/ 5915 h 5916"/>
                <a:gd name="T20" fmla="*/ 1786 w 1786"/>
                <a:gd name="T21" fmla="*/ 5915 h 5916"/>
                <a:gd name="T22" fmla="*/ 1786 w 1786"/>
                <a:gd name="T23" fmla="*/ 5915 h 59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86" h="5916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82" y="241"/>
                    <a:pt x="593" y="1324"/>
                  </a:cubicBezTo>
                  <a:cubicBezTo>
                    <a:pt x="914" y="2396"/>
                    <a:pt x="52" y="2086"/>
                    <a:pt x="242" y="3318"/>
                  </a:cubicBezTo>
                  <a:cubicBezTo>
                    <a:pt x="432" y="4516"/>
                    <a:pt x="1772" y="5882"/>
                    <a:pt x="1786" y="5915"/>
                  </a:cubicBezTo>
                  <a:cubicBezTo>
                    <a:pt x="1776" y="5887"/>
                    <a:pt x="1073" y="4576"/>
                    <a:pt x="894" y="3780"/>
                  </a:cubicBezTo>
                  <a:cubicBezTo>
                    <a:pt x="703" y="2968"/>
                    <a:pt x="1485" y="2727"/>
                    <a:pt x="1224" y="1855"/>
                  </a:cubicBezTo>
                  <a:cubicBezTo>
                    <a:pt x="975" y="977"/>
                    <a:pt x="22" y="0"/>
                    <a:pt x="1" y="0"/>
                  </a:cubicBezTo>
                  <a:close/>
                  <a:moveTo>
                    <a:pt x="1786" y="5915"/>
                  </a:moveTo>
                  <a:cubicBezTo>
                    <a:pt x="1786" y="5915"/>
                    <a:pt x="1786" y="5915"/>
                    <a:pt x="1786" y="5915"/>
                  </a:cubicBezTo>
                  <a:cubicBezTo>
                    <a:pt x="1786" y="5915"/>
                    <a:pt x="1786" y="5915"/>
                    <a:pt x="1786" y="591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32" name="Google Shape;463;p19">
              <a:extLst>
                <a:ext uri="{FF2B5EF4-FFF2-40B4-BE49-F238E27FC236}">
                  <a16:creationId xmlns:a16="http://schemas.microsoft.com/office/drawing/2014/main" id="{B2A41432-656D-9DF0-4177-9BAC78AD5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086" y="-898697"/>
              <a:ext cx="101861" cy="299939"/>
            </a:xfrm>
            <a:custGeom>
              <a:avLst/>
              <a:gdLst>
                <a:gd name="T0" fmla="*/ 1 w 1805"/>
                <a:gd name="T1" fmla="*/ 1 h 5315"/>
                <a:gd name="T2" fmla="*/ 0 w 1805"/>
                <a:gd name="T3" fmla="*/ 1 h 5315"/>
                <a:gd name="T4" fmla="*/ 802 w 1805"/>
                <a:gd name="T5" fmla="*/ 1615 h 5315"/>
                <a:gd name="T6" fmla="*/ 602 w 1805"/>
                <a:gd name="T7" fmla="*/ 3631 h 5315"/>
                <a:gd name="T8" fmla="*/ 1454 w 1805"/>
                <a:gd name="T9" fmla="*/ 5024 h 5315"/>
                <a:gd name="T10" fmla="*/ 1805 w 1805"/>
                <a:gd name="T11" fmla="*/ 5315 h 5315"/>
                <a:gd name="T12" fmla="*/ 1143 w 1805"/>
                <a:gd name="T13" fmla="*/ 4132 h 5315"/>
                <a:gd name="T14" fmla="*/ 1314 w 1805"/>
                <a:gd name="T15" fmla="*/ 1916 h 5315"/>
                <a:gd name="T16" fmla="*/ 1 w 1805"/>
                <a:gd name="T17" fmla="*/ 1 h 5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5" h="5315" extrusionOk="0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372" y="432"/>
                    <a:pt x="622" y="873"/>
                    <a:pt x="802" y="1615"/>
                  </a:cubicBezTo>
                  <a:cubicBezTo>
                    <a:pt x="973" y="2357"/>
                    <a:pt x="401" y="2608"/>
                    <a:pt x="602" y="3631"/>
                  </a:cubicBezTo>
                  <a:cubicBezTo>
                    <a:pt x="722" y="4232"/>
                    <a:pt x="1134" y="4723"/>
                    <a:pt x="1454" y="5024"/>
                  </a:cubicBezTo>
                  <a:cubicBezTo>
                    <a:pt x="1575" y="5114"/>
                    <a:pt x="1685" y="5215"/>
                    <a:pt x="1805" y="5315"/>
                  </a:cubicBezTo>
                  <a:cubicBezTo>
                    <a:pt x="1695" y="5164"/>
                    <a:pt x="1364" y="4703"/>
                    <a:pt x="1143" y="4132"/>
                  </a:cubicBezTo>
                  <a:cubicBezTo>
                    <a:pt x="883" y="3410"/>
                    <a:pt x="1394" y="2758"/>
                    <a:pt x="1314" y="1916"/>
                  </a:cubicBezTo>
                  <a:cubicBezTo>
                    <a:pt x="1235" y="1061"/>
                    <a:pt x="23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33" name="Google Shape;464;p19">
              <a:extLst>
                <a:ext uri="{FF2B5EF4-FFF2-40B4-BE49-F238E27FC236}">
                  <a16:creationId xmlns:a16="http://schemas.microsoft.com/office/drawing/2014/main" id="{8A0D2C2B-E811-D062-8B78-BABBE2363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239" y="-886790"/>
              <a:ext cx="111567" cy="240515"/>
            </a:xfrm>
            <a:custGeom>
              <a:avLst/>
              <a:gdLst>
                <a:gd name="T0" fmla="*/ 1 w 1977"/>
                <a:gd name="T1" fmla="*/ 0 h 4262"/>
                <a:gd name="T2" fmla="*/ 1 w 1977"/>
                <a:gd name="T3" fmla="*/ 0 h 4262"/>
                <a:gd name="T4" fmla="*/ 1 w 1977"/>
                <a:gd name="T5" fmla="*/ 0 h 4262"/>
                <a:gd name="T6" fmla="*/ 1 w 1977"/>
                <a:gd name="T7" fmla="*/ 0 h 4262"/>
                <a:gd name="T8" fmla="*/ 693 w 1977"/>
                <a:gd name="T9" fmla="*/ 1484 h 4262"/>
                <a:gd name="T10" fmla="*/ 803 w 1977"/>
                <a:gd name="T11" fmla="*/ 3299 h 4262"/>
                <a:gd name="T12" fmla="*/ 1655 w 1977"/>
                <a:gd name="T13" fmla="*/ 4081 h 4262"/>
                <a:gd name="T14" fmla="*/ 1976 w 1977"/>
                <a:gd name="T15" fmla="*/ 4262 h 4262"/>
                <a:gd name="T16" fmla="*/ 1144 w 1977"/>
                <a:gd name="T17" fmla="*/ 2888 h 4262"/>
                <a:gd name="T18" fmla="*/ 1104 w 1977"/>
                <a:gd name="T19" fmla="*/ 933 h 4262"/>
                <a:gd name="T20" fmla="*/ 1 w 1977"/>
                <a:gd name="T21" fmla="*/ 0 h 4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77" h="4262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" y="0"/>
                    <a:pt x="713" y="648"/>
                    <a:pt x="693" y="1484"/>
                  </a:cubicBezTo>
                  <a:cubicBezTo>
                    <a:pt x="662" y="2326"/>
                    <a:pt x="512" y="2838"/>
                    <a:pt x="803" y="3299"/>
                  </a:cubicBezTo>
                  <a:cubicBezTo>
                    <a:pt x="1014" y="3610"/>
                    <a:pt x="1375" y="3901"/>
                    <a:pt x="1655" y="4081"/>
                  </a:cubicBezTo>
                  <a:cubicBezTo>
                    <a:pt x="1765" y="4141"/>
                    <a:pt x="1876" y="4202"/>
                    <a:pt x="1976" y="4262"/>
                  </a:cubicBezTo>
                  <a:cubicBezTo>
                    <a:pt x="1765" y="4081"/>
                    <a:pt x="1244" y="3600"/>
                    <a:pt x="1144" y="2888"/>
                  </a:cubicBezTo>
                  <a:cubicBezTo>
                    <a:pt x="1014" y="1985"/>
                    <a:pt x="1535" y="1645"/>
                    <a:pt x="1104" y="933"/>
                  </a:cubicBezTo>
                  <a:cubicBezTo>
                    <a:pt x="700" y="282"/>
                    <a:pt x="24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34" name="Google Shape;465;p19">
              <a:extLst>
                <a:ext uri="{FF2B5EF4-FFF2-40B4-BE49-F238E27FC236}">
                  <a16:creationId xmlns:a16="http://schemas.microsoft.com/office/drawing/2014/main" id="{A4AE1A28-7607-934F-96BF-05B288ACA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526" y="-629622"/>
              <a:ext cx="303889" cy="68396"/>
            </a:xfrm>
            <a:custGeom>
              <a:avLst/>
              <a:gdLst>
                <a:gd name="T0" fmla="*/ 5380 w 5385"/>
                <a:gd name="T1" fmla="*/ 744 h 1212"/>
                <a:gd name="T2" fmla="*/ 5385 w 5385"/>
                <a:gd name="T3" fmla="*/ 748 h 1212"/>
                <a:gd name="T4" fmla="*/ 5380 w 5385"/>
                <a:gd name="T5" fmla="*/ 744 h 1212"/>
                <a:gd name="T6" fmla="*/ 3546 w 5385"/>
                <a:gd name="T7" fmla="*/ 0 h 1212"/>
                <a:gd name="T8" fmla="*/ 3410 w 5385"/>
                <a:gd name="T9" fmla="*/ 6 h 1212"/>
                <a:gd name="T10" fmla="*/ 1846 w 5385"/>
                <a:gd name="T11" fmla="*/ 817 h 1212"/>
                <a:gd name="T12" fmla="*/ 965 w 5385"/>
                <a:gd name="T13" fmla="*/ 995 h 1212"/>
                <a:gd name="T14" fmla="*/ 2 w 5385"/>
                <a:gd name="T15" fmla="*/ 888 h 1212"/>
                <a:gd name="T16" fmla="*/ 1 w 5385"/>
                <a:gd name="T17" fmla="*/ 888 h 1212"/>
                <a:gd name="T18" fmla="*/ 1562 w 5385"/>
                <a:gd name="T19" fmla="*/ 1211 h 1212"/>
                <a:gd name="T20" fmla="*/ 3269 w 5385"/>
                <a:gd name="T21" fmla="*/ 537 h 1212"/>
                <a:gd name="T22" fmla="*/ 3933 w 5385"/>
                <a:gd name="T23" fmla="*/ 378 h 1212"/>
                <a:gd name="T24" fmla="*/ 5380 w 5385"/>
                <a:gd name="T25" fmla="*/ 744 h 1212"/>
                <a:gd name="T26" fmla="*/ 5380 w 5385"/>
                <a:gd name="T27" fmla="*/ 744 h 1212"/>
                <a:gd name="T28" fmla="*/ 3546 w 5385"/>
                <a:gd name="T29" fmla="*/ 0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85" h="1212" extrusionOk="0">
                  <a:moveTo>
                    <a:pt x="5380" y="744"/>
                  </a:moveTo>
                  <a:cubicBezTo>
                    <a:pt x="5383" y="746"/>
                    <a:pt x="5385" y="748"/>
                    <a:pt x="5385" y="748"/>
                  </a:cubicBezTo>
                  <a:cubicBezTo>
                    <a:pt x="5385" y="747"/>
                    <a:pt x="5383" y="746"/>
                    <a:pt x="5380" y="744"/>
                  </a:cubicBezTo>
                  <a:close/>
                  <a:moveTo>
                    <a:pt x="3546" y="0"/>
                  </a:moveTo>
                  <a:cubicBezTo>
                    <a:pt x="3500" y="0"/>
                    <a:pt x="3455" y="2"/>
                    <a:pt x="3410" y="6"/>
                  </a:cubicBezTo>
                  <a:cubicBezTo>
                    <a:pt x="2437" y="75"/>
                    <a:pt x="2497" y="447"/>
                    <a:pt x="1846" y="817"/>
                  </a:cubicBezTo>
                  <a:cubicBezTo>
                    <a:pt x="1596" y="954"/>
                    <a:pt x="1272" y="995"/>
                    <a:pt x="965" y="995"/>
                  </a:cubicBezTo>
                  <a:cubicBezTo>
                    <a:pt x="473" y="995"/>
                    <a:pt x="26" y="888"/>
                    <a:pt x="2" y="888"/>
                  </a:cubicBezTo>
                  <a:cubicBezTo>
                    <a:pt x="1" y="888"/>
                    <a:pt x="1" y="888"/>
                    <a:pt x="1" y="888"/>
                  </a:cubicBezTo>
                  <a:cubicBezTo>
                    <a:pt x="663" y="1121"/>
                    <a:pt x="1163" y="1211"/>
                    <a:pt x="1562" y="1211"/>
                  </a:cubicBezTo>
                  <a:cubicBezTo>
                    <a:pt x="2367" y="1211"/>
                    <a:pt x="2767" y="845"/>
                    <a:pt x="3269" y="537"/>
                  </a:cubicBezTo>
                  <a:cubicBezTo>
                    <a:pt x="3460" y="421"/>
                    <a:pt x="3692" y="378"/>
                    <a:pt x="3933" y="378"/>
                  </a:cubicBezTo>
                  <a:cubicBezTo>
                    <a:pt x="4593" y="378"/>
                    <a:pt x="5313" y="703"/>
                    <a:pt x="5380" y="744"/>
                  </a:cubicBezTo>
                  <a:cubicBezTo>
                    <a:pt x="5306" y="685"/>
                    <a:pt x="4433" y="0"/>
                    <a:pt x="3546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35" name="Google Shape;466;p19">
              <a:extLst>
                <a:ext uri="{FF2B5EF4-FFF2-40B4-BE49-F238E27FC236}">
                  <a16:creationId xmlns:a16="http://schemas.microsoft.com/office/drawing/2014/main" id="{056908B6-5C8A-EFF5-D1C7-520EFFABB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774" y="-666361"/>
              <a:ext cx="285887" cy="84649"/>
            </a:xfrm>
            <a:custGeom>
              <a:avLst/>
              <a:gdLst>
                <a:gd name="T0" fmla="*/ 3445 w 5066"/>
                <a:gd name="T1" fmla="*/ 1 h 1500"/>
                <a:gd name="T2" fmla="*/ 3381 w 5066"/>
                <a:gd name="T3" fmla="*/ 4 h 1500"/>
                <a:gd name="T4" fmla="*/ 2047 w 5066"/>
                <a:gd name="T5" fmla="*/ 887 h 1500"/>
                <a:gd name="T6" fmla="*/ 180 w 5066"/>
                <a:gd name="T7" fmla="*/ 1420 h 1500"/>
                <a:gd name="T8" fmla="*/ 11 w 5066"/>
                <a:gd name="T9" fmla="*/ 1418 h 1500"/>
                <a:gd name="T10" fmla="*/ 1 w 5066"/>
                <a:gd name="T11" fmla="*/ 1419 h 1500"/>
                <a:gd name="T12" fmla="*/ 1003 w 5066"/>
                <a:gd name="T13" fmla="*/ 1499 h 1500"/>
                <a:gd name="T14" fmla="*/ 3029 w 5066"/>
                <a:gd name="T15" fmla="*/ 536 h 1500"/>
                <a:gd name="T16" fmla="*/ 3841 w 5066"/>
                <a:gd name="T17" fmla="*/ 246 h 1500"/>
                <a:gd name="T18" fmla="*/ 5065 w 5066"/>
                <a:gd name="T19" fmla="*/ 556 h 1500"/>
                <a:gd name="T20" fmla="*/ 3445 w 5066"/>
                <a:gd name="T21" fmla="*/ 1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6" h="1500" extrusionOk="0">
                  <a:moveTo>
                    <a:pt x="3445" y="1"/>
                  </a:moveTo>
                  <a:cubicBezTo>
                    <a:pt x="3422" y="1"/>
                    <a:pt x="3401" y="2"/>
                    <a:pt x="3381" y="4"/>
                  </a:cubicBezTo>
                  <a:cubicBezTo>
                    <a:pt x="2919" y="35"/>
                    <a:pt x="2769" y="235"/>
                    <a:pt x="2047" y="887"/>
                  </a:cubicBezTo>
                  <a:cubicBezTo>
                    <a:pt x="1489" y="1375"/>
                    <a:pt x="566" y="1420"/>
                    <a:pt x="180" y="1420"/>
                  </a:cubicBezTo>
                  <a:cubicBezTo>
                    <a:pt x="93" y="1420"/>
                    <a:pt x="33" y="1418"/>
                    <a:pt x="11" y="1418"/>
                  </a:cubicBezTo>
                  <a:cubicBezTo>
                    <a:pt x="4" y="1418"/>
                    <a:pt x="1" y="1418"/>
                    <a:pt x="1" y="1419"/>
                  </a:cubicBezTo>
                  <a:cubicBezTo>
                    <a:pt x="394" y="1474"/>
                    <a:pt x="723" y="1499"/>
                    <a:pt x="1003" y="1499"/>
                  </a:cubicBezTo>
                  <a:cubicBezTo>
                    <a:pt x="2151" y="1499"/>
                    <a:pt x="2490" y="1076"/>
                    <a:pt x="3029" y="536"/>
                  </a:cubicBezTo>
                  <a:cubicBezTo>
                    <a:pt x="3250" y="320"/>
                    <a:pt x="3544" y="246"/>
                    <a:pt x="3841" y="246"/>
                  </a:cubicBezTo>
                  <a:cubicBezTo>
                    <a:pt x="4371" y="246"/>
                    <a:pt x="4911" y="479"/>
                    <a:pt x="5065" y="556"/>
                  </a:cubicBezTo>
                  <a:cubicBezTo>
                    <a:pt x="4845" y="442"/>
                    <a:pt x="3891" y="1"/>
                    <a:pt x="3445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36" name="Google Shape;467;p19">
              <a:extLst>
                <a:ext uri="{FF2B5EF4-FFF2-40B4-BE49-F238E27FC236}">
                  <a16:creationId xmlns:a16="http://schemas.microsoft.com/office/drawing/2014/main" id="{A822D2E8-878D-1CED-C380-C1EF080EF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598" y="-902648"/>
              <a:ext cx="145427" cy="228100"/>
            </a:xfrm>
            <a:custGeom>
              <a:avLst/>
              <a:gdLst>
                <a:gd name="T0" fmla="*/ 0 w 2577"/>
                <a:gd name="T1" fmla="*/ 1 h 4042"/>
                <a:gd name="T2" fmla="*/ 1012 w 2577"/>
                <a:gd name="T3" fmla="*/ 1194 h 4042"/>
                <a:gd name="T4" fmla="*/ 1223 w 2577"/>
                <a:gd name="T5" fmla="*/ 2878 h 4042"/>
                <a:gd name="T6" fmla="*/ 2366 w 2577"/>
                <a:gd name="T7" fmla="*/ 3931 h 4042"/>
                <a:gd name="T8" fmla="*/ 2406 w 2577"/>
                <a:gd name="T9" fmla="*/ 3951 h 4042"/>
                <a:gd name="T10" fmla="*/ 2569 w 2577"/>
                <a:gd name="T11" fmla="*/ 4034 h 4042"/>
                <a:gd name="T12" fmla="*/ 2569 w 2577"/>
                <a:gd name="T13" fmla="*/ 4034 h 4042"/>
                <a:gd name="T14" fmla="*/ 1534 w 2577"/>
                <a:gd name="T15" fmla="*/ 2407 h 4042"/>
                <a:gd name="T16" fmla="*/ 0 w 2577"/>
                <a:gd name="T17" fmla="*/ 1 h 4042"/>
                <a:gd name="T18" fmla="*/ 2569 w 2577"/>
                <a:gd name="T19" fmla="*/ 4034 h 4042"/>
                <a:gd name="T20" fmla="*/ 2576 w 2577"/>
                <a:gd name="T21" fmla="*/ 4041 h 4042"/>
                <a:gd name="T22" fmla="*/ 2569 w 2577"/>
                <a:gd name="T23" fmla="*/ 4034 h 4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77" h="4042" extrusionOk="0">
                  <a:moveTo>
                    <a:pt x="0" y="1"/>
                  </a:moveTo>
                  <a:cubicBezTo>
                    <a:pt x="110" y="51"/>
                    <a:pt x="932" y="512"/>
                    <a:pt x="1012" y="1194"/>
                  </a:cubicBezTo>
                  <a:cubicBezTo>
                    <a:pt x="1103" y="1906"/>
                    <a:pt x="822" y="2106"/>
                    <a:pt x="1223" y="2878"/>
                  </a:cubicBezTo>
                  <a:cubicBezTo>
                    <a:pt x="1514" y="3420"/>
                    <a:pt x="2065" y="3770"/>
                    <a:pt x="2366" y="3931"/>
                  </a:cubicBezTo>
                  <a:lnTo>
                    <a:pt x="2406" y="3951"/>
                  </a:lnTo>
                  <a:cubicBezTo>
                    <a:pt x="2488" y="4000"/>
                    <a:pt x="2549" y="4022"/>
                    <a:pt x="2569" y="4034"/>
                  </a:cubicBezTo>
                  <a:cubicBezTo>
                    <a:pt x="2481" y="3955"/>
                    <a:pt x="1582" y="3217"/>
                    <a:pt x="1534" y="2407"/>
                  </a:cubicBezTo>
                  <a:cubicBezTo>
                    <a:pt x="1484" y="1575"/>
                    <a:pt x="1694" y="673"/>
                    <a:pt x="0" y="1"/>
                  </a:cubicBezTo>
                  <a:close/>
                  <a:moveTo>
                    <a:pt x="2569" y="4034"/>
                  </a:moveTo>
                  <a:cubicBezTo>
                    <a:pt x="2574" y="4039"/>
                    <a:pt x="2576" y="4041"/>
                    <a:pt x="2576" y="4041"/>
                  </a:cubicBezTo>
                  <a:cubicBezTo>
                    <a:pt x="2576" y="4040"/>
                    <a:pt x="2574" y="4037"/>
                    <a:pt x="2569" y="403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37" name="Google Shape;468;p19">
              <a:extLst>
                <a:ext uri="{FF2B5EF4-FFF2-40B4-BE49-F238E27FC236}">
                  <a16:creationId xmlns:a16="http://schemas.microsoft.com/office/drawing/2014/main" id="{53817EDA-6B7B-3E56-1F7E-9A00061C3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804" y="-890740"/>
              <a:ext cx="129005" cy="190685"/>
            </a:xfrm>
            <a:custGeom>
              <a:avLst/>
              <a:gdLst>
                <a:gd name="T0" fmla="*/ 0 w 2286"/>
                <a:gd name="T1" fmla="*/ 1 h 3379"/>
                <a:gd name="T2" fmla="*/ 0 w 2286"/>
                <a:gd name="T3" fmla="*/ 1 h 3379"/>
                <a:gd name="T4" fmla="*/ 742 w 2286"/>
                <a:gd name="T5" fmla="*/ 1103 h 3379"/>
                <a:gd name="T6" fmla="*/ 913 w 2286"/>
                <a:gd name="T7" fmla="*/ 2517 h 3379"/>
                <a:gd name="T8" fmla="*/ 2286 w 2286"/>
                <a:gd name="T9" fmla="*/ 3379 h 3379"/>
                <a:gd name="T10" fmla="*/ 1243 w 2286"/>
                <a:gd name="T11" fmla="*/ 1905 h 3379"/>
                <a:gd name="T12" fmla="*/ 0 w 2286"/>
                <a:gd name="T13" fmla="*/ 1 h 3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6" h="3379" extrusionOk="0">
                  <a:moveTo>
                    <a:pt x="0" y="1"/>
                  </a:moveTo>
                  <a:lnTo>
                    <a:pt x="0" y="1"/>
                  </a:lnTo>
                  <a:cubicBezTo>
                    <a:pt x="171" y="50"/>
                    <a:pt x="752" y="301"/>
                    <a:pt x="742" y="1103"/>
                  </a:cubicBezTo>
                  <a:cubicBezTo>
                    <a:pt x="712" y="2026"/>
                    <a:pt x="652" y="2176"/>
                    <a:pt x="913" y="2517"/>
                  </a:cubicBezTo>
                  <a:cubicBezTo>
                    <a:pt x="1163" y="2848"/>
                    <a:pt x="2286" y="3369"/>
                    <a:pt x="2286" y="3379"/>
                  </a:cubicBezTo>
                  <a:cubicBezTo>
                    <a:pt x="2286" y="3369"/>
                    <a:pt x="1163" y="2817"/>
                    <a:pt x="1243" y="1905"/>
                  </a:cubicBezTo>
                  <a:cubicBezTo>
                    <a:pt x="1314" y="1013"/>
                    <a:pt x="1334" y="31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38" name="Google Shape;469;p19">
              <a:extLst>
                <a:ext uri="{FF2B5EF4-FFF2-40B4-BE49-F238E27FC236}">
                  <a16:creationId xmlns:a16="http://schemas.microsoft.com/office/drawing/2014/main" id="{AFCEE6DC-A24B-28D8-E76B-520E9479F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729" y="-891869"/>
              <a:ext cx="133576" cy="158462"/>
            </a:xfrm>
            <a:custGeom>
              <a:avLst/>
              <a:gdLst>
                <a:gd name="T0" fmla="*/ 1 w 2367"/>
                <a:gd name="T1" fmla="*/ 0 h 2808"/>
                <a:gd name="T2" fmla="*/ 763 w 2367"/>
                <a:gd name="T3" fmla="*/ 903 h 2808"/>
                <a:gd name="T4" fmla="*/ 833 w 2367"/>
                <a:gd name="T5" fmla="*/ 1955 h 2808"/>
                <a:gd name="T6" fmla="*/ 1144 w 2367"/>
                <a:gd name="T7" fmla="*/ 2136 h 2808"/>
                <a:gd name="T8" fmla="*/ 994 w 2367"/>
                <a:gd name="T9" fmla="*/ 2116 h 2808"/>
                <a:gd name="T10" fmla="*/ 994 w 2367"/>
                <a:gd name="T11" fmla="*/ 2116 h 2808"/>
                <a:gd name="T12" fmla="*/ 1536 w 2367"/>
                <a:gd name="T13" fmla="*/ 2437 h 2808"/>
                <a:gd name="T14" fmla="*/ 1536 w 2367"/>
                <a:gd name="T15" fmla="*/ 2437 h 2808"/>
                <a:gd name="T16" fmla="*/ 1505 w 2367"/>
                <a:gd name="T17" fmla="*/ 2427 h 2808"/>
                <a:gd name="T18" fmla="*/ 1505 w 2367"/>
                <a:gd name="T19" fmla="*/ 2427 h 2808"/>
                <a:gd name="T20" fmla="*/ 1545 w 2367"/>
                <a:gd name="T21" fmla="*/ 2447 h 2808"/>
                <a:gd name="T22" fmla="*/ 1545 w 2367"/>
                <a:gd name="T23" fmla="*/ 2447 h 2808"/>
                <a:gd name="T24" fmla="*/ 1545 w 2367"/>
                <a:gd name="T25" fmla="*/ 2447 h 2808"/>
                <a:gd name="T26" fmla="*/ 1545 w 2367"/>
                <a:gd name="T27" fmla="*/ 2447 h 2808"/>
                <a:gd name="T28" fmla="*/ 1545 w 2367"/>
                <a:gd name="T29" fmla="*/ 2447 h 2808"/>
                <a:gd name="T30" fmla="*/ 1916 w 2367"/>
                <a:gd name="T31" fmla="*/ 2637 h 2808"/>
                <a:gd name="T32" fmla="*/ 2367 w 2367"/>
                <a:gd name="T33" fmla="*/ 2808 h 2808"/>
                <a:gd name="T34" fmla="*/ 1284 w 2367"/>
                <a:gd name="T35" fmla="*/ 1574 h 2808"/>
                <a:gd name="T36" fmla="*/ 1 w 2367"/>
                <a:gd name="T37" fmla="*/ 0 h 2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67" h="2808" extrusionOk="0">
                  <a:moveTo>
                    <a:pt x="1" y="0"/>
                  </a:moveTo>
                  <a:cubicBezTo>
                    <a:pt x="192" y="30"/>
                    <a:pt x="763" y="201"/>
                    <a:pt x="763" y="903"/>
                  </a:cubicBezTo>
                  <a:cubicBezTo>
                    <a:pt x="773" y="1524"/>
                    <a:pt x="733" y="1755"/>
                    <a:pt x="833" y="1955"/>
                  </a:cubicBezTo>
                  <a:cubicBezTo>
                    <a:pt x="1003" y="2086"/>
                    <a:pt x="1144" y="2136"/>
                    <a:pt x="1144" y="2136"/>
                  </a:cubicBezTo>
                  <a:cubicBezTo>
                    <a:pt x="1144" y="2136"/>
                    <a:pt x="1094" y="2136"/>
                    <a:pt x="994" y="2116"/>
                  </a:cubicBezTo>
                  <a:cubicBezTo>
                    <a:pt x="1270" y="2214"/>
                    <a:pt x="1491" y="2391"/>
                    <a:pt x="1536" y="2437"/>
                  </a:cubicBezTo>
                  <a:cubicBezTo>
                    <a:pt x="1530" y="2434"/>
                    <a:pt x="1520" y="2432"/>
                    <a:pt x="1505" y="2427"/>
                  </a:cubicBezTo>
                  <a:cubicBezTo>
                    <a:pt x="1518" y="2433"/>
                    <a:pt x="1531" y="2440"/>
                    <a:pt x="1545" y="2447"/>
                  </a:cubicBezTo>
                  <a:cubicBezTo>
                    <a:pt x="1545" y="2447"/>
                    <a:pt x="1545" y="2447"/>
                    <a:pt x="1545" y="2447"/>
                  </a:cubicBezTo>
                  <a:cubicBezTo>
                    <a:pt x="1545" y="2447"/>
                    <a:pt x="1545" y="2447"/>
                    <a:pt x="1545" y="2447"/>
                  </a:cubicBezTo>
                  <a:cubicBezTo>
                    <a:pt x="1656" y="2502"/>
                    <a:pt x="1782" y="2565"/>
                    <a:pt x="1916" y="2637"/>
                  </a:cubicBezTo>
                  <a:cubicBezTo>
                    <a:pt x="2166" y="2737"/>
                    <a:pt x="2367" y="2808"/>
                    <a:pt x="2367" y="2808"/>
                  </a:cubicBezTo>
                  <a:cubicBezTo>
                    <a:pt x="2367" y="2797"/>
                    <a:pt x="1234" y="2387"/>
                    <a:pt x="1284" y="1574"/>
                  </a:cubicBezTo>
                  <a:cubicBezTo>
                    <a:pt x="1335" y="783"/>
                    <a:pt x="1335" y="16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39" name="Google Shape;470;p19">
              <a:extLst>
                <a:ext uri="{FF2B5EF4-FFF2-40B4-BE49-F238E27FC236}">
                  <a16:creationId xmlns:a16="http://schemas.microsoft.com/office/drawing/2014/main" id="{8CDAF9AF-618F-D3B4-B23C-82D93EC0E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557" y="-696891"/>
              <a:ext cx="231486" cy="99490"/>
            </a:xfrm>
            <a:custGeom>
              <a:avLst/>
              <a:gdLst>
                <a:gd name="T0" fmla="*/ 3027 w 4102"/>
                <a:gd name="T1" fmla="*/ 1 h 1763"/>
                <a:gd name="T2" fmla="*/ 2477 w 4102"/>
                <a:gd name="T3" fmla="*/ 135 h 1763"/>
                <a:gd name="T4" fmla="*/ 1575 w 4102"/>
                <a:gd name="T5" fmla="*/ 1077 h 1763"/>
                <a:gd name="T6" fmla="*/ 187 w 4102"/>
                <a:gd name="T7" fmla="*/ 1511 h 1763"/>
                <a:gd name="T8" fmla="*/ 7 w 4102"/>
                <a:gd name="T9" fmla="*/ 1507 h 1763"/>
                <a:gd name="T10" fmla="*/ 0 w 4102"/>
                <a:gd name="T11" fmla="*/ 1508 h 1763"/>
                <a:gd name="T12" fmla="*/ 950 w 4102"/>
                <a:gd name="T13" fmla="*/ 1763 h 1763"/>
                <a:gd name="T14" fmla="*/ 1063 w 4102"/>
                <a:gd name="T15" fmla="*/ 1759 h 1763"/>
                <a:gd name="T16" fmla="*/ 2637 w 4102"/>
                <a:gd name="T17" fmla="*/ 606 h 1763"/>
                <a:gd name="T18" fmla="*/ 3659 w 4102"/>
                <a:gd name="T19" fmla="*/ 274 h 1763"/>
                <a:gd name="T20" fmla="*/ 4101 w 4102"/>
                <a:gd name="T21" fmla="*/ 305 h 1763"/>
                <a:gd name="T22" fmla="*/ 3770 w 4102"/>
                <a:gd name="T23" fmla="*/ 144 h 1763"/>
                <a:gd name="T24" fmla="*/ 3027 w 4102"/>
                <a:gd name="T25" fmla="*/ 1 h 1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02" h="1763" extrusionOk="0">
                  <a:moveTo>
                    <a:pt x="3027" y="1"/>
                  </a:moveTo>
                  <a:cubicBezTo>
                    <a:pt x="2834" y="1"/>
                    <a:pt x="2642" y="37"/>
                    <a:pt x="2477" y="135"/>
                  </a:cubicBezTo>
                  <a:cubicBezTo>
                    <a:pt x="2186" y="305"/>
                    <a:pt x="2146" y="536"/>
                    <a:pt x="1575" y="1077"/>
                  </a:cubicBezTo>
                  <a:cubicBezTo>
                    <a:pt x="1155" y="1467"/>
                    <a:pt x="505" y="1511"/>
                    <a:pt x="187" y="1511"/>
                  </a:cubicBezTo>
                  <a:cubicBezTo>
                    <a:pt x="92" y="1511"/>
                    <a:pt x="27" y="1507"/>
                    <a:pt x="7" y="1507"/>
                  </a:cubicBezTo>
                  <a:cubicBezTo>
                    <a:pt x="2" y="1507"/>
                    <a:pt x="0" y="1508"/>
                    <a:pt x="0" y="1508"/>
                  </a:cubicBezTo>
                  <a:cubicBezTo>
                    <a:pt x="0" y="1508"/>
                    <a:pt x="413" y="1763"/>
                    <a:pt x="950" y="1763"/>
                  </a:cubicBezTo>
                  <a:cubicBezTo>
                    <a:pt x="987" y="1763"/>
                    <a:pt x="1025" y="1762"/>
                    <a:pt x="1063" y="1759"/>
                  </a:cubicBezTo>
                  <a:cubicBezTo>
                    <a:pt x="1715" y="1709"/>
                    <a:pt x="2256" y="1077"/>
                    <a:pt x="2637" y="606"/>
                  </a:cubicBezTo>
                  <a:cubicBezTo>
                    <a:pt x="2848" y="336"/>
                    <a:pt x="3299" y="274"/>
                    <a:pt x="3659" y="274"/>
                  </a:cubicBezTo>
                  <a:cubicBezTo>
                    <a:pt x="3848" y="274"/>
                    <a:pt x="4011" y="291"/>
                    <a:pt x="4101" y="305"/>
                  </a:cubicBezTo>
                  <a:cubicBezTo>
                    <a:pt x="3991" y="245"/>
                    <a:pt x="3881" y="195"/>
                    <a:pt x="3770" y="144"/>
                  </a:cubicBezTo>
                  <a:cubicBezTo>
                    <a:pt x="3561" y="69"/>
                    <a:pt x="3293" y="1"/>
                    <a:pt x="3027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40" name="Google Shape;471;p19">
              <a:extLst>
                <a:ext uri="{FF2B5EF4-FFF2-40B4-BE49-F238E27FC236}">
                  <a16:creationId xmlns:a16="http://schemas.microsoft.com/office/drawing/2014/main" id="{FF90F41B-C7B0-FBFB-5D98-A6319CBCA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167" y="-776011"/>
              <a:ext cx="159027" cy="64446"/>
            </a:xfrm>
            <a:custGeom>
              <a:avLst/>
              <a:gdLst>
                <a:gd name="T0" fmla="*/ 2125 w 2818"/>
                <a:gd name="T1" fmla="*/ 0 h 1142"/>
                <a:gd name="T2" fmla="*/ 1895 w 2818"/>
                <a:gd name="T3" fmla="*/ 43 h 1142"/>
                <a:gd name="T4" fmla="*/ 1093 w 2818"/>
                <a:gd name="T5" fmla="*/ 675 h 1142"/>
                <a:gd name="T6" fmla="*/ 516 w 2818"/>
                <a:gd name="T7" fmla="*/ 847 h 1142"/>
                <a:gd name="T8" fmla="*/ 0 w 2818"/>
                <a:gd name="T9" fmla="*/ 744 h 1142"/>
                <a:gd name="T10" fmla="*/ 0 w 2818"/>
                <a:gd name="T11" fmla="*/ 744 h 1142"/>
                <a:gd name="T12" fmla="*/ 612 w 2818"/>
                <a:gd name="T13" fmla="*/ 1136 h 1142"/>
                <a:gd name="T14" fmla="*/ 695 w 2818"/>
                <a:gd name="T15" fmla="*/ 1141 h 1142"/>
                <a:gd name="T16" fmla="*/ 1895 w 2818"/>
                <a:gd name="T17" fmla="*/ 444 h 1142"/>
                <a:gd name="T18" fmla="*/ 2398 w 2818"/>
                <a:gd name="T19" fmla="*/ 279 h 1142"/>
                <a:gd name="T20" fmla="*/ 2818 w 2818"/>
                <a:gd name="T21" fmla="*/ 334 h 1142"/>
                <a:gd name="T22" fmla="*/ 2446 w 2818"/>
                <a:gd name="T23" fmla="*/ 93 h 1142"/>
                <a:gd name="T24" fmla="*/ 2337 w 2818"/>
                <a:gd name="T25" fmla="*/ 33 h 1142"/>
                <a:gd name="T26" fmla="*/ 2276 w 2818"/>
                <a:gd name="T27" fmla="*/ 13 h 1142"/>
                <a:gd name="T28" fmla="*/ 2125 w 2818"/>
                <a:gd name="T29" fmla="*/ 0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18" h="1142" extrusionOk="0">
                  <a:moveTo>
                    <a:pt x="2125" y="0"/>
                  </a:moveTo>
                  <a:cubicBezTo>
                    <a:pt x="2046" y="0"/>
                    <a:pt x="1969" y="12"/>
                    <a:pt x="1895" y="43"/>
                  </a:cubicBezTo>
                  <a:cubicBezTo>
                    <a:pt x="1655" y="143"/>
                    <a:pt x="1575" y="323"/>
                    <a:pt x="1093" y="675"/>
                  </a:cubicBezTo>
                  <a:cubicBezTo>
                    <a:pt x="903" y="806"/>
                    <a:pt x="697" y="847"/>
                    <a:pt x="516" y="847"/>
                  </a:cubicBezTo>
                  <a:cubicBezTo>
                    <a:pt x="227" y="847"/>
                    <a:pt x="0" y="744"/>
                    <a:pt x="0" y="744"/>
                  </a:cubicBezTo>
                  <a:cubicBezTo>
                    <a:pt x="0" y="744"/>
                    <a:pt x="231" y="1085"/>
                    <a:pt x="612" y="1136"/>
                  </a:cubicBezTo>
                  <a:cubicBezTo>
                    <a:pt x="639" y="1140"/>
                    <a:pt x="667" y="1141"/>
                    <a:pt x="695" y="1141"/>
                  </a:cubicBezTo>
                  <a:cubicBezTo>
                    <a:pt x="1106" y="1141"/>
                    <a:pt x="1566" y="744"/>
                    <a:pt x="1895" y="444"/>
                  </a:cubicBezTo>
                  <a:cubicBezTo>
                    <a:pt x="2026" y="318"/>
                    <a:pt x="2214" y="279"/>
                    <a:pt x="2398" y="279"/>
                  </a:cubicBezTo>
                  <a:cubicBezTo>
                    <a:pt x="2552" y="279"/>
                    <a:pt x="2703" y="306"/>
                    <a:pt x="2818" y="334"/>
                  </a:cubicBezTo>
                  <a:cubicBezTo>
                    <a:pt x="2657" y="253"/>
                    <a:pt x="2517" y="173"/>
                    <a:pt x="2446" y="93"/>
                  </a:cubicBezTo>
                  <a:cubicBezTo>
                    <a:pt x="2397" y="73"/>
                    <a:pt x="2366" y="53"/>
                    <a:pt x="2337" y="33"/>
                  </a:cubicBezTo>
                  <a:cubicBezTo>
                    <a:pt x="2316" y="22"/>
                    <a:pt x="2296" y="22"/>
                    <a:pt x="2276" y="13"/>
                  </a:cubicBezTo>
                  <a:cubicBezTo>
                    <a:pt x="2226" y="5"/>
                    <a:pt x="2175" y="0"/>
                    <a:pt x="2125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41" name="Google Shape;472;p19">
              <a:extLst>
                <a:ext uri="{FF2B5EF4-FFF2-40B4-BE49-F238E27FC236}">
                  <a16:creationId xmlns:a16="http://schemas.microsoft.com/office/drawing/2014/main" id="{00C0D354-632E-22BF-D315-90F5A90E3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855" y="-719408"/>
              <a:ext cx="216814" cy="77369"/>
            </a:xfrm>
            <a:custGeom>
              <a:avLst/>
              <a:gdLst>
                <a:gd name="T0" fmla="*/ 3053 w 3842"/>
                <a:gd name="T1" fmla="*/ 1 h 1371"/>
                <a:gd name="T2" fmla="*/ 2628 w 3842"/>
                <a:gd name="T3" fmla="*/ 73 h 1371"/>
                <a:gd name="T4" fmla="*/ 1445 w 3842"/>
                <a:gd name="T5" fmla="*/ 935 h 1371"/>
                <a:gd name="T6" fmla="*/ 773 w 3842"/>
                <a:gd name="T7" fmla="*/ 1094 h 1371"/>
                <a:gd name="T8" fmla="*/ 1 w 3842"/>
                <a:gd name="T9" fmla="*/ 965 h 1371"/>
                <a:gd name="T10" fmla="*/ 1 w 3842"/>
                <a:gd name="T11" fmla="*/ 965 h 1371"/>
                <a:gd name="T12" fmla="*/ 1106 w 3842"/>
                <a:gd name="T13" fmla="*/ 1370 h 1371"/>
                <a:gd name="T14" fmla="*/ 2307 w 3842"/>
                <a:gd name="T15" fmla="*/ 704 h 1371"/>
                <a:gd name="T16" fmla="*/ 3841 w 3842"/>
                <a:gd name="T17" fmla="*/ 153 h 1371"/>
                <a:gd name="T18" fmla="*/ 3781 w 3842"/>
                <a:gd name="T19" fmla="*/ 122 h 1371"/>
                <a:gd name="T20" fmla="*/ 3053 w 3842"/>
                <a:gd name="T21" fmla="*/ 1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2" h="1371" extrusionOk="0">
                  <a:moveTo>
                    <a:pt x="3053" y="1"/>
                  </a:moveTo>
                  <a:cubicBezTo>
                    <a:pt x="2907" y="1"/>
                    <a:pt x="2759" y="20"/>
                    <a:pt x="2628" y="73"/>
                  </a:cubicBezTo>
                  <a:cubicBezTo>
                    <a:pt x="2126" y="283"/>
                    <a:pt x="2017" y="584"/>
                    <a:pt x="1445" y="935"/>
                  </a:cubicBezTo>
                  <a:cubicBezTo>
                    <a:pt x="1239" y="1055"/>
                    <a:pt x="998" y="1094"/>
                    <a:pt x="773" y="1094"/>
                  </a:cubicBezTo>
                  <a:cubicBezTo>
                    <a:pt x="361" y="1094"/>
                    <a:pt x="1" y="965"/>
                    <a:pt x="1" y="965"/>
                  </a:cubicBezTo>
                  <a:cubicBezTo>
                    <a:pt x="448" y="1255"/>
                    <a:pt x="804" y="1370"/>
                    <a:pt x="1106" y="1370"/>
                  </a:cubicBezTo>
                  <a:cubicBezTo>
                    <a:pt x="1598" y="1370"/>
                    <a:pt x="1947" y="1064"/>
                    <a:pt x="2307" y="704"/>
                  </a:cubicBezTo>
                  <a:cubicBezTo>
                    <a:pt x="2848" y="173"/>
                    <a:pt x="3691" y="153"/>
                    <a:pt x="3841" y="153"/>
                  </a:cubicBezTo>
                  <a:lnTo>
                    <a:pt x="3781" y="122"/>
                  </a:lnTo>
                  <a:cubicBezTo>
                    <a:pt x="3646" y="82"/>
                    <a:pt x="3353" y="1"/>
                    <a:pt x="3053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42" name="Google Shape;473;p19">
              <a:extLst>
                <a:ext uri="{FF2B5EF4-FFF2-40B4-BE49-F238E27FC236}">
                  <a16:creationId xmlns:a16="http://schemas.microsoft.com/office/drawing/2014/main" id="{F50FF94C-B25B-8503-6539-A6EC74147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022" y="-877478"/>
              <a:ext cx="86850" cy="103892"/>
            </a:xfrm>
            <a:custGeom>
              <a:avLst/>
              <a:gdLst>
                <a:gd name="T0" fmla="*/ 205 w 1539"/>
                <a:gd name="T1" fmla="*/ 1 h 1841"/>
                <a:gd name="T2" fmla="*/ 5 w 1539"/>
                <a:gd name="T3" fmla="*/ 16 h 1841"/>
                <a:gd name="T4" fmla="*/ 716 w 1539"/>
                <a:gd name="T5" fmla="*/ 1239 h 1841"/>
                <a:gd name="T6" fmla="*/ 1097 w 1539"/>
                <a:gd name="T7" fmla="*/ 1650 h 1841"/>
                <a:gd name="T8" fmla="*/ 1288 w 1539"/>
                <a:gd name="T9" fmla="*/ 1711 h 1841"/>
                <a:gd name="T10" fmla="*/ 1177 w 1539"/>
                <a:gd name="T11" fmla="*/ 1700 h 1841"/>
                <a:gd name="T12" fmla="*/ 1197 w 1539"/>
                <a:gd name="T13" fmla="*/ 1711 h 1841"/>
                <a:gd name="T14" fmla="*/ 1318 w 1539"/>
                <a:gd name="T15" fmla="*/ 1751 h 1841"/>
                <a:gd name="T16" fmla="*/ 1438 w 1539"/>
                <a:gd name="T17" fmla="*/ 1791 h 1841"/>
                <a:gd name="T18" fmla="*/ 1518 w 1539"/>
                <a:gd name="T19" fmla="*/ 1831 h 1841"/>
                <a:gd name="T20" fmla="*/ 1531 w 1539"/>
                <a:gd name="T21" fmla="*/ 1832 h 1841"/>
                <a:gd name="T22" fmla="*/ 1531 w 1539"/>
                <a:gd name="T23" fmla="*/ 1832 h 1841"/>
                <a:gd name="T24" fmla="*/ 1448 w 1539"/>
                <a:gd name="T25" fmla="*/ 1700 h 1841"/>
                <a:gd name="T26" fmla="*/ 1157 w 1539"/>
                <a:gd name="T27" fmla="*/ 1390 h 1841"/>
                <a:gd name="T28" fmla="*/ 867 w 1539"/>
                <a:gd name="T29" fmla="*/ 337 h 1841"/>
                <a:gd name="T30" fmla="*/ 205 w 1539"/>
                <a:gd name="T31" fmla="*/ 1 h 1841"/>
                <a:gd name="T32" fmla="*/ 1531 w 1539"/>
                <a:gd name="T33" fmla="*/ 1832 h 1841"/>
                <a:gd name="T34" fmla="*/ 1538 w 1539"/>
                <a:gd name="T35" fmla="*/ 1841 h 1841"/>
                <a:gd name="T36" fmla="*/ 1531 w 1539"/>
                <a:gd name="T37" fmla="*/ 1832 h 1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39" h="1841" extrusionOk="0">
                  <a:moveTo>
                    <a:pt x="205" y="1"/>
                  </a:moveTo>
                  <a:cubicBezTo>
                    <a:pt x="86" y="1"/>
                    <a:pt x="1" y="16"/>
                    <a:pt x="5" y="16"/>
                  </a:cubicBezTo>
                  <a:cubicBezTo>
                    <a:pt x="807" y="327"/>
                    <a:pt x="435" y="648"/>
                    <a:pt x="716" y="1239"/>
                  </a:cubicBezTo>
                  <a:cubicBezTo>
                    <a:pt x="807" y="1430"/>
                    <a:pt x="947" y="1560"/>
                    <a:pt x="1097" y="1650"/>
                  </a:cubicBezTo>
                  <a:cubicBezTo>
                    <a:pt x="1217" y="1691"/>
                    <a:pt x="1288" y="1711"/>
                    <a:pt x="1288" y="1711"/>
                  </a:cubicBezTo>
                  <a:cubicBezTo>
                    <a:pt x="1248" y="1711"/>
                    <a:pt x="1217" y="1700"/>
                    <a:pt x="1177" y="1700"/>
                  </a:cubicBezTo>
                  <a:cubicBezTo>
                    <a:pt x="1188" y="1700"/>
                    <a:pt x="1197" y="1711"/>
                    <a:pt x="1197" y="1711"/>
                  </a:cubicBezTo>
                  <a:cubicBezTo>
                    <a:pt x="1237" y="1720"/>
                    <a:pt x="1288" y="1731"/>
                    <a:pt x="1318" y="1751"/>
                  </a:cubicBezTo>
                  <a:cubicBezTo>
                    <a:pt x="1368" y="1760"/>
                    <a:pt x="1408" y="1780"/>
                    <a:pt x="1438" y="1791"/>
                  </a:cubicBezTo>
                  <a:cubicBezTo>
                    <a:pt x="1468" y="1811"/>
                    <a:pt x="1498" y="1820"/>
                    <a:pt x="1518" y="1831"/>
                  </a:cubicBezTo>
                  <a:cubicBezTo>
                    <a:pt x="1523" y="1831"/>
                    <a:pt x="1528" y="1831"/>
                    <a:pt x="1531" y="1832"/>
                  </a:cubicBezTo>
                  <a:cubicBezTo>
                    <a:pt x="1495" y="1785"/>
                    <a:pt x="1467" y="1738"/>
                    <a:pt x="1448" y="1700"/>
                  </a:cubicBezTo>
                  <a:cubicBezTo>
                    <a:pt x="1348" y="1620"/>
                    <a:pt x="1248" y="1520"/>
                    <a:pt x="1157" y="1390"/>
                  </a:cubicBezTo>
                  <a:cubicBezTo>
                    <a:pt x="867" y="938"/>
                    <a:pt x="1037" y="778"/>
                    <a:pt x="867" y="337"/>
                  </a:cubicBezTo>
                  <a:cubicBezTo>
                    <a:pt x="756" y="51"/>
                    <a:pt x="423" y="1"/>
                    <a:pt x="205" y="1"/>
                  </a:cubicBezTo>
                  <a:close/>
                  <a:moveTo>
                    <a:pt x="1531" y="1832"/>
                  </a:moveTo>
                  <a:cubicBezTo>
                    <a:pt x="1534" y="1835"/>
                    <a:pt x="1536" y="1838"/>
                    <a:pt x="1538" y="1841"/>
                  </a:cubicBezTo>
                  <a:cubicBezTo>
                    <a:pt x="1538" y="1835"/>
                    <a:pt x="1536" y="1833"/>
                    <a:pt x="1531" y="183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43" name="Google Shape;474;p19">
              <a:extLst>
                <a:ext uri="{FF2B5EF4-FFF2-40B4-BE49-F238E27FC236}">
                  <a16:creationId xmlns:a16="http://schemas.microsoft.com/office/drawing/2014/main" id="{40A4BD81-8197-B7B2-0550-A64518559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695" y="-801349"/>
              <a:ext cx="141476" cy="50733"/>
            </a:xfrm>
            <a:custGeom>
              <a:avLst/>
              <a:gdLst>
                <a:gd name="T0" fmla="*/ 0 w 2507"/>
                <a:gd name="T1" fmla="*/ 1 h 899"/>
                <a:gd name="T2" fmla="*/ 0 w 2507"/>
                <a:gd name="T3" fmla="*/ 1 h 899"/>
                <a:gd name="T4" fmla="*/ 876 w 2507"/>
                <a:gd name="T5" fmla="*/ 899 h 899"/>
                <a:gd name="T6" fmla="*/ 1524 w 2507"/>
                <a:gd name="T7" fmla="*/ 682 h 899"/>
                <a:gd name="T8" fmla="*/ 2285 w 2507"/>
                <a:gd name="T9" fmla="*/ 436 h 899"/>
                <a:gd name="T10" fmla="*/ 2497 w 2507"/>
                <a:gd name="T11" fmla="*/ 462 h 899"/>
                <a:gd name="T12" fmla="*/ 2507 w 2507"/>
                <a:gd name="T13" fmla="*/ 462 h 899"/>
                <a:gd name="T14" fmla="*/ 2266 w 2507"/>
                <a:gd name="T15" fmla="*/ 362 h 899"/>
                <a:gd name="T16" fmla="*/ 2016 w 2507"/>
                <a:gd name="T17" fmla="*/ 338 h 899"/>
                <a:gd name="T18" fmla="*/ 1063 w 2507"/>
                <a:gd name="T19" fmla="*/ 502 h 899"/>
                <a:gd name="T20" fmla="*/ 945 w 2507"/>
                <a:gd name="T21" fmla="*/ 515 h 899"/>
                <a:gd name="T22" fmla="*/ 0 w 2507"/>
                <a:gd name="T23" fmla="*/ 1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07" h="899" extrusionOk="0">
                  <a:moveTo>
                    <a:pt x="0" y="1"/>
                  </a:moveTo>
                  <a:lnTo>
                    <a:pt x="0" y="1"/>
                  </a:lnTo>
                  <a:cubicBezTo>
                    <a:pt x="222" y="699"/>
                    <a:pt x="557" y="899"/>
                    <a:pt x="876" y="899"/>
                  </a:cubicBezTo>
                  <a:cubicBezTo>
                    <a:pt x="1120" y="899"/>
                    <a:pt x="1355" y="782"/>
                    <a:pt x="1524" y="682"/>
                  </a:cubicBezTo>
                  <a:cubicBezTo>
                    <a:pt x="1847" y="493"/>
                    <a:pt x="2096" y="436"/>
                    <a:pt x="2285" y="436"/>
                  </a:cubicBezTo>
                  <a:cubicBezTo>
                    <a:pt x="2366" y="436"/>
                    <a:pt x="2437" y="447"/>
                    <a:pt x="2497" y="462"/>
                  </a:cubicBezTo>
                  <a:lnTo>
                    <a:pt x="2507" y="462"/>
                  </a:lnTo>
                  <a:cubicBezTo>
                    <a:pt x="2437" y="442"/>
                    <a:pt x="2357" y="411"/>
                    <a:pt x="2266" y="362"/>
                  </a:cubicBezTo>
                  <a:cubicBezTo>
                    <a:pt x="2187" y="345"/>
                    <a:pt x="2104" y="338"/>
                    <a:pt x="2016" y="338"/>
                  </a:cubicBezTo>
                  <a:cubicBezTo>
                    <a:pt x="1726" y="338"/>
                    <a:pt x="1395" y="417"/>
                    <a:pt x="1063" y="502"/>
                  </a:cubicBezTo>
                  <a:cubicBezTo>
                    <a:pt x="1024" y="511"/>
                    <a:pt x="985" y="515"/>
                    <a:pt x="945" y="515"/>
                  </a:cubicBezTo>
                  <a:cubicBezTo>
                    <a:pt x="499" y="515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44" name="Google Shape;475;p19">
              <a:extLst>
                <a:ext uri="{FF2B5EF4-FFF2-40B4-BE49-F238E27FC236}">
                  <a16:creationId xmlns:a16="http://schemas.microsoft.com/office/drawing/2014/main" id="{8E7FB60E-E666-9FE8-0387-7E5B6D6D1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381" y="-773641"/>
              <a:ext cx="6828" cy="5192"/>
            </a:xfrm>
            <a:custGeom>
              <a:avLst/>
              <a:gdLst>
                <a:gd name="T0" fmla="*/ 1 w 121"/>
                <a:gd name="T1" fmla="*/ 1 h 92"/>
                <a:gd name="T2" fmla="*/ 1 w 121"/>
                <a:gd name="T3" fmla="*/ 1 h 92"/>
                <a:gd name="T4" fmla="*/ 21 w 121"/>
                <a:gd name="T5" fmla="*/ 31 h 92"/>
                <a:gd name="T6" fmla="*/ 111 w 121"/>
                <a:gd name="T7" fmla="*/ 91 h 92"/>
                <a:gd name="T8" fmla="*/ 1 w 121"/>
                <a:gd name="T9" fmla="*/ 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92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11"/>
                    <a:pt x="10" y="21"/>
                    <a:pt x="21" y="31"/>
                  </a:cubicBezTo>
                  <a:cubicBezTo>
                    <a:pt x="70" y="51"/>
                    <a:pt x="101" y="81"/>
                    <a:pt x="111" y="91"/>
                  </a:cubicBezTo>
                  <a:cubicBezTo>
                    <a:pt x="111" y="81"/>
                    <a:pt x="121" y="6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45" name="Google Shape;476;p19">
              <a:extLst>
                <a:ext uri="{FF2B5EF4-FFF2-40B4-BE49-F238E27FC236}">
                  <a16:creationId xmlns:a16="http://schemas.microsoft.com/office/drawing/2014/main" id="{767F26ED-1A5C-D050-3D66-FE9E2059F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867" y="-774769"/>
              <a:ext cx="4571" cy="1185"/>
            </a:xfrm>
            <a:custGeom>
              <a:avLst/>
              <a:gdLst>
                <a:gd name="T0" fmla="*/ 0 w 81"/>
                <a:gd name="T1" fmla="*/ 0 h 21"/>
                <a:gd name="T2" fmla="*/ 7 w 81"/>
                <a:gd name="T3" fmla="*/ 1 h 21"/>
                <a:gd name="T4" fmla="*/ 7 w 81"/>
                <a:gd name="T5" fmla="*/ 1 h 21"/>
                <a:gd name="T6" fmla="*/ 0 w 81"/>
                <a:gd name="T7" fmla="*/ 0 h 21"/>
                <a:gd name="T8" fmla="*/ 7 w 81"/>
                <a:gd name="T9" fmla="*/ 1 h 21"/>
                <a:gd name="T10" fmla="*/ 10 w 81"/>
                <a:gd name="T11" fmla="*/ 11 h 21"/>
                <a:gd name="T12" fmla="*/ 81 w 81"/>
                <a:gd name="T13" fmla="*/ 21 h 21"/>
                <a:gd name="T14" fmla="*/ 50 w 81"/>
                <a:gd name="T15" fmla="*/ 11 h 21"/>
                <a:gd name="T16" fmla="*/ 7 w 81"/>
                <a:gd name="T17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" h="21" extrusionOk="0">
                  <a:moveTo>
                    <a:pt x="0" y="0"/>
                  </a:moveTo>
                  <a:cubicBezTo>
                    <a:pt x="3" y="0"/>
                    <a:pt x="5" y="1"/>
                    <a:pt x="7" y="1"/>
                  </a:cubicBezTo>
                  <a:cubicBezTo>
                    <a:pt x="6" y="0"/>
                    <a:pt x="4" y="0"/>
                    <a:pt x="0" y="0"/>
                  </a:cubicBezTo>
                  <a:close/>
                  <a:moveTo>
                    <a:pt x="7" y="1"/>
                  </a:moveTo>
                  <a:cubicBezTo>
                    <a:pt x="10" y="2"/>
                    <a:pt x="10" y="4"/>
                    <a:pt x="10" y="11"/>
                  </a:cubicBezTo>
                  <a:cubicBezTo>
                    <a:pt x="41" y="11"/>
                    <a:pt x="61" y="21"/>
                    <a:pt x="81" y="21"/>
                  </a:cubicBezTo>
                  <a:cubicBezTo>
                    <a:pt x="70" y="21"/>
                    <a:pt x="61" y="11"/>
                    <a:pt x="50" y="11"/>
                  </a:cubicBezTo>
                  <a:cubicBezTo>
                    <a:pt x="42" y="11"/>
                    <a:pt x="25" y="3"/>
                    <a:pt x="7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46" name="Google Shape;477;p19">
              <a:extLst>
                <a:ext uri="{FF2B5EF4-FFF2-40B4-BE49-F238E27FC236}">
                  <a16:creationId xmlns:a16="http://schemas.microsoft.com/office/drawing/2014/main" id="{45628030-EB19-872F-4F2E-47A7A1660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709" y="-864668"/>
              <a:ext cx="143790" cy="83182"/>
            </a:xfrm>
            <a:custGeom>
              <a:avLst/>
              <a:gdLst>
                <a:gd name="T0" fmla="*/ 719 w 2548"/>
                <a:gd name="T1" fmla="*/ 0 h 1474"/>
                <a:gd name="T2" fmla="*/ 1 w 2548"/>
                <a:gd name="T3" fmla="*/ 190 h 1474"/>
                <a:gd name="T4" fmla="*/ 181 w 2548"/>
                <a:gd name="T5" fmla="*/ 175 h 1474"/>
                <a:gd name="T6" fmla="*/ 994 w 2548"/>
                <a:gd name="T7" fmla="*/ 571 h 1474"/>
                <a:gd name="T8" fmla="*/ 2547 w 2548"/>
                <a:gd name="T9" fmla="*/ 1473 h 1474"/>
                <a:gd name="T10" fmla="*/ 2467 w 2548"/>
                <a:gd name="T11" fmla="*/ 1423 h 1474"/>
                <a:gd name="T12" fmla="*/ 1424 w 2548"/>
                <a:gd name="T13" fmla="*/ 471 h 1474"/>
                <a:gd name="T14" fmla="*/ 719 w 2548"/>
                <a:gd name="T15" fmla="*/ 0 h 1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48" h="1474" extrusionOk="0">
                  <a:moveTo>
                    <a:pt x="719" y="0"/>
                  </a:moveTo>
                  <a:cubicBezTo>
                    <a:pt x="354" y="0"/>
                    <a:pt x="1" y="178"/>
                    <a:pt x="1" y="190"/>
                  </a:cubicBezTo>
                  <a:cubicBezTo>
                    <a:pt x="1" y="187"/>
                    <a:pt x="74" y="175"/>
                    <a:pt x="181" y="175"/>
                  </a:cubicBezTo>
                  <a:cubicBezTo>
                    <a:pt x="419" y="175"/>
                    <a:pt x="828" y="233"/>
                    <a:pt x="994" y="571"/>
                  </a:cubicBezTo>
                  <a:cubicBezTo>
                    <a:pt x="1244" y="1072"/>
                    <a:pt x="954" y="1303"/>
                    <a:pt x="2547" y="1473"/>
                  </a:cubicBezTo>
                  <a:cubicBezTo>
                    <a:pt x="2518" y="1464"/>
                    <a:pt x="2498" y="1443"/>
                    <a:pt x="2467" y="1423"/>
                  </a:cubicBezTo>
                  <a:cubicBezTo>
                    <a:pt x="2177" y="1323"/>
                    <a:pt x="1645" y="1063"/>
                    <a:pt x="1424" y="471"/>
                  </a:cubicBezTo>
                  <a:cubicBezTo>
                    <a:pt x="1285" y="105"/>
                    <a:pt x="999" y="0"/>
                    <a:pt x="719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447" name="Google Shape;478;p19">
            <a:extLst>
              <a:ext uri="{FF2B5EF4-FFF2-40B4-BE49-F238E27FC236}">
                <a16:creationId xmlns:a16="http://schemas.microsoft.com/office/drawing/2014/main" id="{7550FB42-0CA6-ACBB-59C5-8ACC7CB95B93}"/>
              </a:ext>
            </a:extLst>
          </p:cNvPr>
          <p:cNvSpPr>
            <a:spLocks/>
          </p:cNvSpPr>
          <p:nvPr/>
        </p:nvSpPr>
        <p:spPr bwMode="auto">
          <a:xfrm rot="21388659" flipH="1">
            <a:off x="6234113" y="6197600"/>
            <a:ext cx="6049962" cy="2671763"/>
          </a:xfrm>
          <a:custGeom>
            <a:avLst/>
            <a:gdLst>
              <a:gd name="T0" fmla="*/ 46110 w 63466"/>
              <a:gd name="T1" fmla="*/ 0 h 35499"/>
              <a:gd name="T2" fmla="*/ 41679 w 63466"/>
              <a:gd name="T3" fmla="*/ 818 h 35499"/>
              <a:gd name="T4" fmla="*/ 31001 w 63466"/>
              <a:gd name="T5" fmla="*/ 8237 h 35499"/>
              <a:gd name="T6" fmla="*/ 27378 w 63466"/>
              <a:gd name="T7" fmla="*/ 9046 h 35499"/>
              <a:gd name="T8" fmla="*/ 13661 w 63466"/>
              <a:gd name="T9" fmla="*/ 6278 h 35499"/>
              <a:gd name="T10" fmla="*/ 11862 w 63466"/>
              <a:gd name="T11" fmla="*/ 6413 h 35499"/>
              <a:gd name="T12" fmla="*/ 1 w 63466"/>
              <a:gd name="T13" fmla="*/ 12740 h 35499"/>
              <a:gd name="T14" fmla="*/ 6758 w 63466"/>
              <a:gd name="T15" fmla="*/ 35499 h 35499"/>
              <a:gd name="T16" fmla="*/ 63465 w 63466"/>
              <a:gd name="T17" fmla="*/ 18073 h 35499"/>
              <a:gd name="T18" fmla="*/ 61159 w 63466"/>
              <a:gd name="T19" fmla="*/ 5220 h 35499"/>
              <a:gd name="T20" fmla="*/ 46110 w 63466"/>
              <a:gd name="T21" fmla="*/ 0 h 35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3466" h="35499" extrusionOk="0">
                <a:moveTo>
                  <a:pt x="46110" y="0"/>
                </a:moveTo>
                <a:cubicBezTo>
                  <a:pt x="44574" y="0"/>
                  <a:pt x="43069" y="239"/>
                  <a:pt x="41679" y="818"/>
                </a:cubicBezTo>
                <a:cubicBezTo>
                  <a:pt x="36245" y="3084"/>
                  <a:pt x="36856" y="5380"/>
                  <a:pt x="31001" y="8237"/>
                </a:cubicBezTo>
                <a:cubicBezTo>
                  <a:pt x="29814" y="8820"/>
                  <a:pt x="28607" y="9046"/>
                  <a:pt x="27378" y="9046"/>
                </a:cubicBezTo>
                <a:cubicBezTo>
                  <a:pt x="23081" y="9046"/>
                  <a:pt x="18520" y="6278"/>
                  <a:pt x="13661" y="6278"/>
                </a:cubicBezTo>
                <a:cubicBezTo>
                  <a:pt x="13066" y="6278"/>
                  <a:pt x="12466" y="6319"/>
                  <a:pt x="11862" y="6413"/>
                </a:cubicBezTo>
                <a:cubicBezTo>
                  <a:pt x="4924" y="7486"/>
                  <a:pt x="1" y="12740"/>
                  <a:pt x="1" y="12740"/>
                </a:cubicBezTo>
                <a:lnTo>
                  <a:pt x="6758" y="35499"/>
                </a:lnTo>
                <a:lnTo>
                  <a:pt x="63465" y="18073"/>
                </a:lnTo>
                <a:lnTo>
                  <a:pt x="61159" y="5220"/>
                </a:lnTo>
                <a:cubicBezTo>
                  <a:pt x="61159" y="5220"/>
                  <a:pt x="53293" y="0"/>
                  <a:pt x="461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448" name="Google Shape;479;p19">
            <a:extLst>
              <a:ext uri="{FF2B5EF4-FFF2-40B4-BE49-F238E27FC236}">
                <a16:creationId xmlns:a16="http://schemas.microsoft.com/office/drawing/2014/main" id="{97A57DE7-5DBA-D05E-E2C2-36E2C0E23F02}"/>
              </a:ext>
            </a:extLst>
          </p:cNvPr>
          <p:cNvSpPr>
            <a:spLocks/>
          </p:cNvSpPr>
          <p:nvPr/>
        </p:nvSpPr>
        <p:spPr bwMode="auto">
          <a:xfrm rot="21388659" flipH="1">
            <a:off x="-928688" y="5791200"/>
            <a:ext cx="6049963" cy="2671763"/>
          </a:xfrm>
          <a:custGeom>
            <a:avLst/>
            <a:gdLst>
              <a:gd name="T0" fmla="*/ 46110 w 63466"/>
              <a:gd name="T1" fmla="*/ 0 h 35499"/>
              <a:gd name="T2" fmla="*/ 41679 w 63466"/>
              <a:gd name="T3" fmla="*/ 818 h 35499"/>
              <a:gd name="T4" fmla="*/ 31001 w 63466"/>
              <a:gd name="T5" fmla="*/ 8237 h 35499"/>
              <a:gd name="T6" fmla="*/ 27378 w 63466"/>
              <a:gd name="T7" fmla="*/ 9046 h 35499"/>
              <a:gd name="T8" fmla="*/ 13661 w 63466"/>
              <a:gd name="T9" fmla="*/ 6278 h 35499"/>
              <a:gd name="T10" fmla="*/ 11862 w 63466"/>
              <a:gd name="T11" fmla="*/ 6413 h 35499"/>
              <a:gd name="T12" fmla="*/ 1 w 63466"/>
              <a:gd name="T13" fmla="*/ 12740 h 35499"/>
              <a:gd name="T14" fmla="*/ 6758 w 63466"/>
              <a:gd name="T15" fmla="*/ 35499 h 35499"/>
              <a:gd name="T16" fmla="*/ 63465 w 63466"/>
              <a:gd name="T17" fmla="*/ 18073 h 35499"/>
              <a:gd name="T18" fmla="*/ 61159 w 63466"/>
              <a:gd name="T19" fmla="*/ 5220 h 35499"/>
              <a:gd name="T20" fmla="*/ 46110 w 63466"/>
              <a:gd name="T21" fmla="*/ 0 h 35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3466" h="35499" extrusionOk="0">
                <a:moveTo>
                  <a:pt x="46110" y="0"/>
                </a:moveTo>
                <a:cubicBezTo>
                  <a:pt x="44574" y="0"/>
                  <a:pt x="43069" y="239"/>
                  <a:pt x="41679" y="818"/>
                </a:cubicBezTo>
                <a:cubicBezTo>
                  <a:pt x="36245" y="3084"/>
                  <a:pt x="36856" y="5380"/>
                  <a:pt x="31001" y="8237"/>
                </a:cubicBezTo>
                <a:cubicBezTo>
                  <a:pt x="29814" y="8820"/>
                  <a:pt x="28607" y="9046"/>
                  <a:pt x="27378" y="9046"/>
                </a:cubicBezTo>
                <a:cubicBezTo>
                  <a:pt x="23081" y="9046"/>
                  <a:pt x="18520" y="6278"/>
                  <a:pt x="13661" y="6278"/>
                </a:cubicBezTo>
                <a:cubicBezTo>
                  <a:pt x="13066" y="6278"/>
                  <a:pt x="12466" y="6319"/>
                  <a:pt x="11862" y="6413"/>
                </a:cubicBezTo>
                <a:cubicBezTo>
                  <a:pt x="4924" y="7486"/>
                  <a:pt x="1" y="12740"/>
                  <a:pt x="1" y="12740"/>
                </a:cubicBezTo>
                <a:lnTo>
                  <a:pt x="6758" y="35499"/>
                </a:lnTo>
                <a:lnTo>
                  <a:pt x="63465" y="18073"/>
                </a:lnTo>
                <a:lnTo>
                  <a:pt x="61159" y="5220"/>
                </a:lnTo>
                <a:cubicBezTo>
                  <a:pt x="61159" y="5220"/>
                  <a:pt x="53293" y="0"/>
                  <a:pt x="461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grpSp>
        <p:nvGrpSpPr>
          <p:cNvPr id="449" name="Google Shape;480;p19">
            <a:extLst>
              <a:ext uri="{FF2B5EF4-FFF2-40B4-BE49-F238E27FC236}">
                <a16:creationId xmlns:a16="http://schemas.microsoft.com/office/drawing/2014/main" id="{C293C069-23F9-E750-9D75-22327A1BF6A0}"/>
              </a:ext>
            </a:extLst>
          </p:cNvPr>
          <p:cNvGrpSpPr>
            <a:grpSpLocks/>
          </p:cNvGrpSpPr>
          <p:nvPr/>
        </p:nvGrpSpPr>
        <p:grpSpPr bwMode="auto">
          <a:xfrm>
            <a:off x="-1244600" y="-593725"/>
            <a:ext cx="2663825" cy="2498725"/>
            <a:chOff x="906667" y="1834935"/>
            <a:chExt cx="2877122" cy="2699547"/>
          </a:xfrm>
        </p:grpSpPr>
        <p:sp>
          <p:nvSpPr>
            <p:cNvPr id="450" name="Google Shape;481;p19">
              <a:extLst>
                <a:ext uri="{FF2B5EF4-FFF2-40B4-BE49-F238E27FC236}">
                  <a16:creationId xmlns:a16="http://schemas.microsoft.com/office/drawing/2014/main" id="{2138BC32-BCE8-C582-C7A3-64DA48F5D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667" y="1834935"/>
              <a:ext cx="2877122" cy="2699547"/>
            </a:xfrm>
            <a:custGeom>
              <a:avLst/>
              <a:gdLst>
                <a:gd name="T0" fmla="*/ 13219 w 26449"/>
                <a:gd name="T1" fmla="*/ 0 h 24816"/>
                <a:gd name="T2" fmla="*/ 932 w 26449"/>
                <a:gd name="T3" fmla="*/ 10722 h 24816"/>
                <a:gd name="T4" fmla="*/ 11540 w 26449"/>
                <a:gd name="T5" fmla="*/ 24699 h 24816"/>
                <a:gd name="T6" fmla="*/ 13244 w 26449"/>
                <a:gd name="T7" fmla="*/ 24816 h 24816"/>
                <a:gd name="T8" fmla="*/ 25516 w 26449"/>
                <a:gd name="T9" fmla="*/ 14091 h 24816"/>
                <a:gd name="T10" fmla="*/ 14909 w 26449"/>
                <a:gd name="T11" fmla="*/ 115 h 24816"/>
                <a:gd name="T12" fmla="*/ 13219 w 26449"/>
                <a:gd name="T13" fmla="*/ 0 h 24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449" h="24816" extrusionOk="0">
                  <a:moveTo>
                    <a:pt x="13219" y="0"/>
                  </a:moveTo>
                  <a:cubicBezTo>
                    <a:pt x="7112" y="0"/>
                    <a:pt x="1787" y="4502"/>
                    <a:pt x="932" y="10722"/>
                  </a:cubicBezTo>
                  <a:cubicBezTo>
                    <a:pt x="0" y="17510"/>
                    <a:pt x="4753" y="23766"/>
                    <a:pt x="11540" y="24699"/>
                  </a:cubicBezTo>
                  <a:cubicBezTo>
                    <a:pt x="12113" y="24777"/>
                    <a:pt x="12682" y="24816"/>
                    <a:pt x="13244" y="24816"/>
                  </a:cubicBezTo>
                  <a:cubicBezTo>
                    <a:pt x="19346" y="24816"/>
                    <a:pt x="24663" y="20315"/>
                    <a:pt x="25516" y="14091"/>
                  </a:cubicBezTo>
                  <a:cubicBezTo>
                    <a:pt x="26449" y="7303"/>
                    <a:pt x="21697" y="1047"/>
                    <a:pt x="14909" y="115"/>
                  </a:cubicBezTo>
                  <a:cubicBezTo>
                    <a:pt x="14341" y="38"/>
                    <a:pt x="13777" y="0"/>
                    <a:pt x="13219" y="0"/>
                  </a:cubicBezTo>
                  <a:close/>
                </a:path>
              </a:pathLst>
            </a:custGeom>
            <a:solidFill>
              <a:srgbClr val="FFAE00">
                <a:alpha val="51764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51" name="Google Shape;482;p19">
              <a:extLst>
                <a:ext uri="{FF2B5EF4-FFF2-40B4-BE49-F238E27FC236}">
                  <a16:creationId xmlns:a16="http://schemas.microsoft.com/office/drawing/2014/main" id="{E9198A2F-E2B6-5C14-F488-4BE4EE614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137" y="2173143"/>
              <a:ext cx="2156255" cy="2023124"/>
            </a:xfrm>
            <a:custGeom>
              <a:avLst/>
              <a:gdLst>
                <a:gd name="T0" fmla="*/ 13219 w 26449"/>
                <a:gd name="T1" fmla="*/ 0 h 24816"/>
                <a:gd name="T2" fmla="*/ 932 w 26449"/>
                <a:gd name="T3" fmla="*/ 10722 h 24816"/>
                <a:gd name="T4" fmla="*/ 11540 w 26449"/>
                <a:gd name="T5" fmla="*/ 24699 h 24816"/>
                <a:gd name="T6" fmla="*/ 13244 w 26449"/>
                <a:gd name="T7" fmla="*/ 24816 h 24816"/>
                <a:gd name="T8" fmla="*/ 25516 w 26449"/>
                <a:gd name="T9" fmla="*/ 14091 h 24816"/>
                <a:gd name="T10" fmla="*/ 14909 w 26449"/>
                <a:gd name="T11" fmla="*/ 115 h 24816"/>
                <a:gd name="T12" fmla="*/ 13219 w 26449"/>
                <a:gd name="T13" fmla="*/ 0 h 24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449" h="24816" extrusionOk="0">
                  <a:moveTo>
                    <a:pt x="13219" y="0"/>
                  </a:moveTo>
                  <a:cubicBezTo>
                    <a:pt x="7112" y="0"/>
                    <a:pt x="1787" y="4502"/>
                    <a:pt x="932" y="10722"/>
                  </a:cubicBezTo>
                  <a:cubicBezTo>
                    <a:pt x="0" y="17510"/>
                    <a:pt x="4753" y="23766"/>
                    <a:pt x="11540" y="24699"/>
                  </a:cubicBezTo>
                  <a:cubicBezTo>
                    <a:pt x="12113" y="24777"/>
                    <a:pt x="12682" y="24816"/>
                    <a:pt x="13244" y="24816"/>
                  </a:cubicBezTo>
                  <a:cubicBezTo>
                    <a:pt x="19346" y="24816"/>
                    <a:pt x="24663" y="20315"/>
                    <a:pt x="25516" y="14091"/>
                  </a:cubicBezTo>
                  <a:cubicBezTo>
                    <a:pt x="26449" y="7303"/>
                    <a:pt x="21697" y="1047"/>
                    <a:pt x="14909" y="115"/>
                  </a:cubicBezTo>
                  <a:cubicBezTo>
                    <a:pt x="14341" y="38"/>
                    <a:pt x="13777" y="0"/>
                    <a:pt x="1321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452" name="Google Shape;483;p19">
            <a:extLst>
              <a:ext uri="{FF2B5EF4-FFF2-40B4-BE49-F238E27FC236}">
                <a16:creationId xmlns:a16="http://schemas.microsoft.com/office/drawing/2014/main" id="{028AE198-6348-9943-36BA-848D22A5CB5E}"/>
              </a:ext>
            </a:extLst>
          </p:cNvPr>
          <p:cNvSpPr>
            <a:spLocks/>
          </p:cNvSpPr>
          <p:nvPr/>
        </p:nvSpPr>
        <p:spPr bwMode="auto">
          <a:xfrm>
            <a:off x="841375" y="215900"/>
            <a:ext cx="1058863" cy="327025"/>
          </a:xfrm>
          <a:custGeom>
            <a:avLst/>
            <a:gdLst>
              <a:gd name="T0" fmla="*/ 4172 w 8383"/>
              <a:gd name="T1" fmla="*/ 0 h 2588"/>
              <a:gd name="T2" fmla="*/ 2888 w 8383"/>
              <a:gd name="T3" fmla="*/ 1243 h 2588"/>
              <a:gd name="T4" fmla="*/ 1966 w 8383"/>
              <a:gd name="T5" fmla="*/ 592 h 2588"/>
              <a:gd name="T6" fmla="*/ 1919 w 8383"/>
              <a:gd name="T7" fmla="*/ 591 h 2588"/>
              <a:gd name="T8" fmla="*/ 1093 w 8383"/>
              <a:gd name="T9" fmla="*/ 983 h 2588"/>
              <a:gd name="T10" fmla="*/ 873 w 8383"/>
              <a:gd name="T11" fmla="*/ 1905 h 2588"/>
              <a:gd name="T12" fmla="*/ 517 w 8383"/>
              <a:gd name="T13" fmla="*/ 1758 h 2588"/>
              <a:gd name="T14" fmla="*/ 81 w 8383"/>
              <a:gd name="T15" fmla="*/ 2076 h 2588"/>
              <a:gd name="T16" fmla="*/ 241 w 8383"/>
              <a:gd name="T17" fmla="*/ 2567 h 2588"/>
              <a:gd name="T18" fmla="*/ 468 w 8383"/>
              <a:gd name="T19" fmla="*/ 2587 h 2588"/>
              <a:gd name="T20" fmla="*/ 1113 w 8383"/>
              <a:gd name="T21" fmla="*/ 2547 h 2588"/>
              <a:gd name="T22" fmla="*/ 2720 w 8383"/>
              <a:gd name="T23" fmla="*/ 2532 h 2588"/>
              <a:gd name="T24" fmla="*/ 7781 w 8383"/>
              <a:gd name="T25" fmla="*/ 2587 h 2588"/>
              <a:gd name="T26" fmla="*/ 7862 w 8383"/>
              <a:gd name="T27" fmla="*/ 2587 h 2588"/>
              <a:gd name="T28" fmla="*/ 8272 w 8383"/>
              <a:gd name="T29" fmla="*/ 2527 h 2588"/>
              <a:gd name="T30" fmla="*/ 8252 w 8383"/>
              <a:gd name="T31" fmla="*/ 1925 h 2588"/>
              <a:gd name="T32" fmla="*/ 7508 w 8383"/>
              <a:gd name="T33" fmla="*/ 1525 h 2588"/>
              <a:gd name="T34" fmla="*/ 6939 w 8383"/>
              <a:gd name="T35" fmla="*/ 1745 h 2588"/>
              <a:gd name="T36" fmla="*/ 6357 w 8383"/>
              <a:gd name="T37" fmla="*/ 963 h 2588"/>
              <a:gd name="T38" fmla="*/ 6148 w 8383"/>
              <a:gd name="T39" fmla="*/ 940 h 2588"/>
              <a:gd name="T40" fmla="*/ 5455 w 8383"/>
              <a:gd name="T41" fmla="*/ 1234 h 2588"/>
              <a:gd name="T42" fmla="*/ 4172 w 8383"/>
              <a:gd name="T43" fmla="*/ 0 h 2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383" h="2588" extrusionOk="0">
                <a:moveTo>
                  <a:pt x="4172" y="0"/>
                </a:moveTo>
                <a:cubicBezTo>
                  <a:pt x="3510" y="0"/>
                  <a:pt x="2908" y="582"/>
                  <a:pt x="2888" y="1243"/>
                </a:cubicBezTo>
                <a:cubicBezTo>
                  <a:pt x="2697" y="873"/>
                  <a:pt x="2327" y="612"/>
                  <a:pt x="1966" y="592"/>
                </a:cubicBezTo>
                <a:cubicBezTo>
                  <a:pt x="1950" y="592"/>
                  <a:pt x="1934" y="591"/>
                  <a:pt x="1919" y="591"/>
                </a:cubicBezTo>
                <a:cubicBezTo>
                  <a:pt x="1572" y="591"/>
                  <a:pt x="1314" y="705"/>
                  <a:pt x="1093" y="983"/>
                </a:cubicBezTo>
                <a:cubicBezTo>
                  <a:pt x="863" y="1274"/>
                  <a:pt x="783" y="1564"/>
                  <a:pt x="873" y="1905"/>
                </a:cubicBezTo>
                <a:cubicBezTo>
                  <a:pt x="788" y="1816"/>
                  <a:pt x="654" y="1758"/>
                  <a:pt x="517" y="1758"/>
                </a:cubicBezTo>
                <a:cubicBezTo>
                  <a:pt x="345" y="1758"/>
                  <a:pt x="170" y="1848"/>
                  <a:pt x="81" y="2076"/>
                </a:cubicBezTo>
                <a:cubicBezTo>
                  <a:pt x="1" y="2277"/>
                  <a:pt x="41" y="2507"/>
                  <a:pt x="241" y="2567"/>
                </a:cubicBezTo>
                <a:cubicBezTo>
                  <a:pt x="299" y="2581"/>
                  <a:pt x="379" y="2587"/>
                  <a:pt x="468" y="2587"/>
                </a:cubicBezTo>
                <a:cubicBezTo>
                  <a:pt x="687" y="2587"/>
                  <a:pt x="964" y="2554"/>
                  <a:pt x="1113" y="2547"/>
                </a:cubicBezTo>
                <a:cubicBezTo>
                  <a:pt x="1568" y="2536"/>
                  <a:pt x="2124" y="2532"/>
                  <a:pt x="2720" y="2532"/>
                </a:cubicBezTo>
                <a:cubicBezTo>
                  <a:pt x="4874" y="2532"/>
                  <a:pt x="7545" y="2587"/>
                  <a:pt x="7781" y="2587"/>
                </a:cubicBezTo>
                <a:cubicBezTo>
                  <a:pt x="7795" y="2587"/>
                  <a:pt x="7824" y="2587"/>
                  <a:pt x="7862" y="2587"/>
                </a:cubicBezTo>
                <a:cubicBezTo>
                  <a:pt x="7991" y="2587"/>
                  <a:pt x="8218" y="2581"/>
                  <a:pt x="8272" y="2527"/>
                </a:cubicBezTo>
                <a:cubicBezTo>
                  <a:pt x="8383" y="2406"/>
                  <a:pt x="8343" y="2056"/>
                  <a:pt x="8252" y="1925"/>
                </a:cubicBezTo>
                <a:cubicBezTo>
                  <a:pt x="8076" y="1667"/>
                  <a:pt x="7792" y="1525"/>
                  <a:pt x="7508" y="1525"/>
                </a:cubicBezTo>
                <a:cubicBezTo>
                  <a:pt x="7307" y="1525"/>
                  <a:pt x="7105" y="1595"/>
                  <a:pt x="6939" y="1745"/>
                </a:cubicBezTo>
                <a:cubicBezTo>
                  <a:pt x="7019" y="1434"/>
                  <a:pt x="6668" y="1033"/>
                  <a:pt x="6357" y="963"/>
                </a:cubicBezTo>
                <a:cubicBezTo>
                  <a:pt x="6287" y="947"/>
                  <a:pt x="6217" y="940"/>
                  <a:pt x="6148" y="940"/>
                </a:cubicBezTo>
                <a:cubicBezTo>
                  <a:pt x="5899" y="940"/>
                  <a:pt x="5659" y="1038"/>
                  <a:pt x="5455" y="1234"/>
                </a:cubicBezTo>
                <a:cubicBezTo>
                  <a:pt x="5435" y="582"/>
                  <a:pt x="4823" y="0"/>
                  <a:pt x="4172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453" name="Google Shape;484;p19">
            <a:extLst>
              <a:ext uri="{FF2B5EF4-FFF2-40B4-BE49-F238E27FC236}">
                <a16:creationId xmlns:a16="http://schemas.microsoft.com/office/drawing/2014/main" id="{63C7BA7C-60E4-D9DC-895C-93DF19B9EB78}"/>
              </a:ext>
            </a:extLst>
          </p:cNvPr>
          <p:cNvSpPr>
            <a:spLocks/>
          </p:cNvSpPr>
          <p:nvPr/>
        </p:nvSpPr>
        <p:spPr bwMode="auto">
          <a:xfrm flipH="1">
            <a:off x="11356975" y="2368550"/>
            <a:ext cx="1058863" cy="327025"/>
          </a:xfrm>
          <a:custGeom>
            <a:avLst/>
            <a:gdLst>
              <a:gd name="T0" fmla="*/ 4172 w 8383"/>
              <a:gd name="T1" fmla="*/ 0 h 2588"/>
              <a:gd name="T2" fmla="*/ 2888 w 8383"/>
              <a:gd name="T3" fmla="*/ 1243 h 2588"/>
              <a:gd name="T4" fmla="*/ 1966 w 8383"/>
              <a:gd name="T5" fmla="*/ 592 h 2588"/>
              <a:gd name="T6" fmla="*/ 1919 w 8383"/>
              <a:gd name="T7" fmla="*/ 591 h 2588"/>
              <a:gd name="T8" fmla="*/ 1093 w 8383"/>
              <a:gd name="T9" fmla="*/ 983 h 2588"/>
              <a:gd name="T10" fmla="*/ 873 w 8383"/>
              <a:gd name="T11" fmla="*/ 1905 h 2588"/>
              <a:gd name="T12" fmla="*/ 517 w 8383"/>
              <a:gd name="T13" fmla="*/ 1758 h 2588"/>
              <a:gd name="T14" fmla="*/ 81 w 8383"/>
              <a:gd name="T15" fmla="*/ 2076 h 2588"/>
              <a:gd name="T16" fmla="*/ 241 w 8383"/>
              <a:gd name="T17" fmla="*/ 2567 h 2588"/>
              <a:gd name="T18" fmla="*/ 468 w 8383"/>
              <a:gd name="T19" fmla="*/ 2587 h 2588"/>
              <a:gd name="T20" fmla="*/ 1113 w 8383"/>
              <a:gd name="T21" fmla="*/ 2547 h 2588"/>
              <a:gd name="T22" fmla="*/ 2720 w 8383"/>
              <a:gd name="T23" fmla="*/ 2532 h 2588"/>
              <a:gd name="T24" fmla="*/ 7781 w 8383"/>
              <a:gd name="T25" fmla="*/ 2587 h 2588"/>
              <a:gd name="T26" fmla="*/ 7862 w 8383"/>
              <a:gd name="T27" fmla="*/ 2587 h 2588"/>
              <a:gd name="T28" fmla="*/ 8272 w 8383"/>
              <a:gd name="T29" fmla="*/ 2527 h 2588"/>
              <a:gd name="T30" fmla="*/ 8252 w 8383"/>
              <a:gd name="T31" fmla="*/ 1925 h 2588"/>
              <a:gd name="T32" fmla="*/ 7508 w 8383"/>
              <a:gd name="T33" fmla="*/ 1525 h 2588"/>
              <a:gd name="T34" fmla="*/ 6939 w 8383"/>
              <a:gd name="T35" fmla="*/ 1745 h 2588"/>
              <a:gd name="T36" fmla="*/ 6357 w 8383"/>
              <a:gd name="T37" fmla="*/ 963 h 2588"/>
              <a:gd name="T38" fmla="*/ 6148 w 8383"/>
              <a:gd name="T39" fmla="*/ 940 h 2588"/>
              <a:gd name="T40" fmla="*/ 5455 w 8383"/>
              <a:gd name="T41" fmla="*/ 1234 h 2588"/>
              <a:gd name="T42" fmla="*/ 4172 w 8383"/>
              <a:gd name="T43" fmla="*/ 0 h 2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383" h="2588" extrusionOk="0">
                <a:moveTo>
                  <a:pt x="4172" y="0"/>
                </a:moveTo>
                <a:cubicBezTo>
                  <a:pt x="3510" y="0"/>
                  <a:pt x="2908" y="582"/>
                  <a:pt x="2888" y="1243"/>
                </a:cubicBezTo>
                <a:cubicBezTo>
                  <a:pt x="2697" y="873"/>
                  <a:pt x="2327" y="612"/>
                  <a:pt x="1966" y="592"/>
                </a:cubicBezTo>
                <a:cubicBezTo>
                  <a:pt x="1950" y="592"/>
                  <a:pt x="1934" y="591"/>
                  <a:pt x="1919" y="591"/>
                </a:cubicBezTo>
                <a:cubicBezTo>
                  <a:pt x="1572" y="591"/>
                  <a:pt x="1314" y="705"/>
                  <a:pt x="1093" y="983"/>
                </a:cubicBezTo>
                <a:cubicBezTo>
                  <a:pt x="863" y="1274"/>
                  <a:pt x="783" y="1564"/>
                  <a:pt x="873" y="1905"/>
                </a:cubicBezTo>
                <a:cubicBezTo>
                  <a:pt x="788" y="1816"/>
                  <a:pt x="654" y="1758"/>
                  <a:pt x="517" y="1758"/>
                </a:cubicBezTo>
                <a:cubicBezTo>
                  <a:pt x="345" y="1758"/>
                  <a:pt x="170" y="1848"/>
                  <a:pt x="81" y="2076"/>
                </a:cubicBezTo>
                <a:cubicBezTo>
                  <a:pt x="1" y="2277"/>
                  <a:pt x="41" y="2507"/>
                  <a:pt x="241" y="2567"/>
                </a:cubicBezTo>
                <a:cubicBezTo>
                  <a:pt x="299" y="2581"/>
                  <a:pt x="379" y="2587"/>
                  <a:pt x="468" y="2587"/>
                </a:cubicBezTo>
                <a:cubicBezTo>
                  <a:pt x="687" y="2587"/>
                  <a:pt x="964" y="2554"/>
                  <a:pt x="1113" y="2547"/>
                </a:cubicBezTo>
                <a:cubicBezTo>
                  <a:pt x="1568" y="2536"/>
                  <a:pt x="2124" y="2532"/>
                  <a:pt x="2720" y="2532"/>
                </a:cubicBezTo>
                <a:cubicBezTo>
                  <a:pt x="4874" y="2532"/>
                  <a:pt x="7545" y="2587"/>
                  <a:pt x="7781" y="2587"/>
                </a:cubicBezTo>
                <a:cubicBezTo>
                  <a:pt x="7795" y="2587"/>
                  <a:pt x="7824" y="2587"/>
                  <a:pt x="7862" y="2587"/>
                </a:cubicBezTo>
                <a:cubicBezTo>
                  <a:pt x="7991" y="2587"/>
                  <a:pt x="8218" y="2581"/>
                  <a:pt x="8272" y="2527"/>
                </a:cubicBezTo>
                <a:cubicBezTo>
                  <a:pt x="8383" y="2406"/>
                  <a:pt x="8343" y="2056"/>
                  <a:pt x="8252" y="1925"/>
                </a:cubicBezTo>
                <a:cubicBezTo>
                  <a:pt x="8076" y="1667"/>
                  <a:pt x="7792" y="1525"/>
                  <a:pt x="7508" y="1525"/>
                </a:cubicBezTo>
                <a:cubicBezTo>
                  <a:pt x="7307" y="1525"/>
                  <a:pt x="7105" y="1595"/>
                  <a:pt x="6939" y="1745"/>
                </a:cubicBezTo>
                <a:cubicBezTo>
                  <a:pt x="7019" y="1434"/>
                  <a:pt x="6668" y="1033"/>
                  <a:pt x="6357" y="963"/>
                </a:cubicBezTo>
                <a:cubicBezTo>
                  <a:pt x="6287" y="947"/>
                  <a:pt x="6217" y="940"/>
                  <a:pt x="6148" y="940"/>
                </a:cubicBezTo>
                <a:cubicBezTo>
                  <a:pt x="5899" y="940"/>
                  <a:pt x="5659" y="1038"/>
                  <a:pt x="5455" y="1234"/>
                </a:cubicBezTo>
                <a:cubicBezTo>
                  <a:pt x="5435" y="582"/>
                  <a:pt x="4823" y="0"/>
                  <a:pt x="4172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419" name="Google Shape;419;p19"/>
          <p:cNvSpPr txBox="1">
            <a:spLocks noGrp="1"/>
          </p:cNvSpPr>
          <p:nvPr>
            <p:ph type="subTitle" idx="1"/>
          </p:nvPr>
        </p:nvSpPr>
        <p:spPr>
          <a:xfrm>
            <a:off x="1258259" y="3343884"/>
            <a:ext cx="2681200" cy="603600"/>
          </a:xfrm>
          <a:prstGeom prst="rect">
            <a:avLst/>
          </a:prstGeom>
          <a:ln>
            <a:noFill/>
          </a:ln>
        </p:spPr>
        <p:txBody>
          <a:bodyPr anchor="b"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20" name="Google Shape;420;p19"/>
          <p:cNvSpPr txBox="1">
            <a:spLocks noGrp="1"/>
          </p:cNvSpPr>
          <p:nvPr>
            <p:ph type="subTitle" idx="2"/>
          </p:nvPr>
        </p:nvSpPr>
        <p:spPr>
          <a:xfrm>
            <a:off x="1258259" y="3902251"/>
            <a:ext cx="2681200" cy="1323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1" name="Google Shape;421;p19"/>
          <p:cNvSpPr txBox="1">
            <a:spLocks noGrp="1"/>
          </p:cNvSpPr>
          <p:nvPr>
            <p:ph type="subTitle" idx="3"/>
          </p:nvPr>
        </p:nvSpPr>
        <p:spPr>
          <a:xfrm>
            <a:off x="4755400" y="3902251"/>
            <a:ext cx="2681200" cy="1323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2" name="Google Shape;422;p19"/>
          <p:cNvSpPr txBox="1">
            <a:spLocks noGrp="1"/>
          </p:cNvSpPr>
          <p:nvPr>
            <p:ph type="subTitle" idx="4"/>
          </p:nvPr>
        </p:nvSpPr>
        <p:spPr>
          <a:xfrm>
            <a:off x="8252541" y="3902251"/>
            <a:ext cx="2681200" cy="1323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3" name="Google Shape;423;p19"/>
          <p:cNvSpPr txBox="1">
            <a:spLocks noGrp="1"/>
          </p:cNvSpPr>
          <p:nvPr>
            <p:ph type="subTitle" idx="5"/>
          </p:nvPr>
        </p:nvSpPr>
        <p:spPr>
          <a:xfrm>
            <a:off x="4755400" y="3343884"/>
            <a:ext cx="2681200" cy="603600"/>
          </a:xfrm>
          <a:prstGeom prst="rect">
            <a:avLst/>
          </a:prstGeom>
          <a:ln>
            <a:noFill/>
          </a:ln>
        </p:spPr>
        <p:txBody>
          <a:bodyPr anchor="b"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24" name="Google Shape;424;p19"/>
          <p:cNvSpPr txBox="1">
            <a:spLocks noGrp="1"/>
          </p:cNvSpPr>
          <p:nvPr>
            <p:ph type="subTitle" idx="6"/>
          </p:nvPr>
        </p:nvSpPr>
        <p:spPr>
          <a:xfrm>
            <a:off x="8252541" y="3343884"/>
            <a:ext cx="2681200" cy="603600"/>
          </a:xfrm>
          <a:prstGeom prst="rect">
            <a:avLst/>
          </a:prstGeom>
          <a:ln>
            <a:noFill/>
          </a:ln>
        </p:spPr>
        <p:txBody>
          <a:bodyPr anchor="b"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25" name="Google Shape;425;p19"/>
          <p:cNvSpPr txBox="1">
            <a:spLocks noGrp="1"/>
          </p:cNvSpPr>
          <p:nvPr>
            <p:ph type="title"/>
          </p:nvPr>
        </p:nvSpPr>
        <p:spPr>
          <a:xfrm>
            <a:off x="960000" y="473900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93730860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499;p20">
            <a:extLst>
              <a:ext uri="{FF2B5EF4-FFF2-40B4-BE49-F238E27FC236}">
                <a16:creationId xmlns:a16="http://schemas.microsoft.com/office/drawing/2014/main" id="{72021560-9193-2445-5D26-52F3F7CB43CC}"/>
              </a:ext>
            </a:extLst>
          </p:cNvPr>
          <p:cNvSpPr>
            <a:spLocks/>
          </p:cNvSpPr>
          <p:nvPr/>
        </p:nvSpPr>
        <p:spPr bwMode="auto">
          <a:xfrm flipH="1">
            <a:off x="3586163" y="6156325"/>
            <a:ext cx="3784600" cy="1638300"/>
          </a:xfrm>
          <a:custGeom>
            <a:avLst/>
            <a:gdLst>
              <a:gd name="T0" fmla="*/ 3690 w 15812"/>
              <a:gd name="T1" fmla="*/ 0 h 6849"/>
              <a:gd name="T2" fmla="*/ 3339 w 15812"/>
              <a:gd name="T3" fmla="*/ 41 h 6849"/>
              <a:gd name="T4" fmla="*/ 1243 w 15812"/>
              <a:gd name="T5" fmla="*/ 1163 h 6849"/>
              <a:gd name="T6" fmla="*/ 0 w 15812"/>
              <a:gd name="T7" fmla="*/ 5325 h 6849"/>
              <a:gd name="T8" fmla="*/ 6026 w 15812"/>
              <a:gd name="T9" fmla="*/ 6668 h 6849"/>
              <a:gd name="T10" fmla="*/ 8693 w 15812"/>
              <a:gd name="T11" fmla="*/ 6849 h 6849"/>
              <a:gd name="T12" fmla="*/ 13285 w 15812"/>
              <a:gd name="T13" fmla="*/ 6387 h 6849"/>
              <a:gd name="T14" fmla="*/ 14107 w 15812"/>
              <a:gd name="T15" fmla="*/ 5675 h 6849"/>
              <a:gd name="T16" fmla="*/ 14698 w 15812"/>
              <a:gd name="T17" fmla="*/ 4262 h 6849"/>
              <a:gd name="T18" fmla="*/ 14849 w 15812"/>
              <a:gd name="T19" fmla="*/ 2687 h 6849"/>
              <a:gd name="T20" fmla="*/ 15471 w 15812"/>
              <a:gd name="T21" fmla="*/ 1334 h 6849"/>
              <a:gd name="T22" fmla="*/ 15812 w 15812"/>
              <a:gd name="T23" fmla="*/ 1023 h 6849"/>
              <a:gd name="T24" fmla="*/ 13916 w 15812"/>
              <a:gd name="T25" fmla="*/ 0 h 6849"/>
              <a:gd name="T26" fmla="*/ 13205 w 15812"/>
              <a:gd name="T27" fmla="*/ 211 h 6849"/>
              <a:gd name="T28" fmla="*/ 11450 w 15812"/>
              <a:gd name="T29" fmla="*/ 1143 h 6849"/>
              <a:gd name="T30" fmla="*/ 11360 w 15812"/>
              <a:gd name="T31" fmla="*/ 1154 h 6849"/>
              <a:gd name="T32" fmla="*/ 10478 w 15812"/>
              <a:gd name="T33" fmla="*/ 873 h 6849"/>
              <a:gd name="T34" fmla="*/ 10317 w 15812"/>
              <a:gd name="T35" fmla="*/ 853 h 6849"/>
              <a:gd name="T36" fmla="*/ 9565 w 15812"/>
              <a:gd name="T37" fmla="*/ 1224 h 6849"/>
              <a:gd name="T38" fmla="*/ 8823 w 15812"/>
              <a:gd name="T39" fmla="*/ 1484 h 6849"/>
              <a:gd name="T40" fmla="*/ 7651 w 15812"/>
              <a:gd name="T41" fmla="*/ 983 h 6849"/>
              <a:gd name="T42" fmla="*/ 6938 w 15812"/>
              <a:gd name="T43" fmla="*/ 733 h 6849"/>
              <a:gd name="T44" fmla="*/ 6317 w 15812"/>
              <a:gd name="T45" fmla="*/ 893 h 6849"/>
              <a:gd name="T46" fmla="*/ 5565 w 15812"/>
              <a:gd name="T47" fmla="*/ 1214 h 6849"/>
              <a:gd name="T48" fmla="*/ 5204 w 15812"/>
              <a:gd name="T49" fmla="*/ 943 h 6849"/>
              <a:gd name="T50" fmla="*/ 3690 w 15812"/>
              <a:gd name="T51" fmla="*/ 0 h 6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5812" h="6849" extrusionOk="0">
                <a:moveTo>
                  <a:pt x="3690" y="0"/>
                </a:moveTo>
                <a:cubicBezTo>
                  <a:pt x="3549" y="0"/>
                  <a:pt x="3429" y="21"/>
                  <a:pt x="3339" y="41"/>
                </a:cubicBezTo>
                <a:cubicBezTo>
                  <a:pt x="1885" y="401"/>
                  <a:pt x="1243" y="1163"/>
                  <a:pt x="1243" y="1163"/>
                </a:cubicBezTo>
                <a:cubicBezTo>
                  <a:pt x="923" y="1705"/>
                  <a:pt x="361" y="4803"/>
                  <a:pt x="0" y="5325"/>
                </a:cubicBezTo>
                <a:cubicBezTo>
                  <a:pt x="1053" y="5976"/>
                  <a:pt x="4813" y="6257"/>
                  <a:pt x="6026" y="6668"/>
                </a:cubicBezTo>
                <a:cubicBezTo>
                  <a:pt x="6848" y="6788"/>
                  <a:pt x="7760" y="6849"/>
                  <a:pt x="8693" y="6849"/>
                </a:cubicBezTo>
                <a:cubicBezTo>
                  <a:pt x="10187" y="6849"/>
                  <a:pt x="11761" y="6698"/>
                  <a:pt x="13285" y="6387"/>
                </a:cubicBezTo>
                <a:cubicBezTo>
                  <a:pt x="13596" y="6177"/>
                  <a:pt x="13876" y="5946"/>
                  <a:pt x="14107" y="5675"/>
                </a:cubicBezTo>
                <a:cubicBezTo>
                  <a:pt x="14458" y="5254"/>
                  <a:pt x="14629" y="4763"/>
                  <a:pt x="14698" y="4262"/>
                </a:cubicBezTo>
                <a:cubicBezTo>
                  <a:pt x="14769" y="3741"/>
                  <a:pt x="14759" y="3209"/>
                  <a:pt x="14849" y="2687"/>
                </a:cubicBezTo>
                <a:cubicBezTo>
                  <a:pt x="14929" y="2206"/>
                  <a:pt x="15110" y="1735"/>
                  <a:pt x="15471" y="1334"/>
                </a:cubicBezTo>
                <a:cubicBezTo>
                  <a:pt x="15571" y="1224"/>
                  <a:pt x="15691" y="1123"/>
                  <a:pt x="15812" y="1023"/>
                </a:cubicBezTo>
                <a:cubicBezTo>
                  <a:pt x="15310" y="361"/>
                  <a:pt x="14548" y="0"/>
                  <a:pt x="13916" y="0"/>
                </a:cubicBezTo>
                <a:cubicBezTo>
                  <a:pt x="13636" y="0"/>
                  <a:pt x="13395" y="71"/>
                  <a:pt x="13205" y="211"/>
                </a:cubicBezTo>
                <a:cubicBezTo>
                  <a:pt x="12704" y="592"/>
                  <a:pt x="11971" y="1114"/>
                  <a:pt x="11450" y="1143"/>
                </a:cubicBezTo>
                <a:cubicBezTo>
                  <a:pt x="11410" y="1143"/>
                  <a:pt x="11390" y="1154"/>
                  <a:pt x="11360" y="1154"/>
                </a:cubicBezTo>
                <a:cubicBezTo>
                  <a:pt x="10899" y="1154"/>
                  <a:pt x="10748" y="933"/>
                  <a:pt x="10478" y="873"/>
                </a:cubicBezTo>
                <a:cubicBezTo>
                  <a:pt x="10418" y="863"/>
                  <a:pt x="10367" y="853"/>
                  <a:pt x="10317" y="853"/>
                </a:cubicBezTo>
                <a:cubicBezTo>
                  <a:pt x="10097" y="853"/>
                  <a:pt x="9906" y="973"/>
                  <a:pt x="9565" y="1224"/>
                </a:cubicBezTo>
                <a:cubicBezTo>
                  <a:pt x="9365" y="1374"/>
                  <a:pt x="9124" y="1484"/>
                  <a:pt x="8823" y="1484"/>
                </a:cubicBezTo>
                <a:cubicBezTo>
                  <a:pt x="8493" y="1484"/>
                  <a:pt x="8112" y="1354"/>
                  <a:pt x="7651" y="983"/>
                </a:cubicBezTo>
                <a:cubicBezTo>
                  <a:pt x="7440" y="823"/>
                  <a:pt x="7199" y="733"/>
                  <a:pt x="6938" y="733"/>
                </a:cubicBezTo>
                <a:cubicBezTo>
                  <a:pt x="6738" y="733"/>
                  <a:pt x="6528" y="793"/>
                  <a:pt x="6317" y="893"/>
                </a:cubicBezTo>
                <a:cubicBezTo>
                  <a:pt x="6096" y="1003"/>
                  <a:pt x="5806" y="1214"/>
                  <a:pt x="5565" y="1214"/>
                </a:cubicBezTo>
                <a:cubicBezTo>
                  <a:pt x="5414" y="1214"/>
                  <a:pt x="5284" y="1143"/>
                  <a:pt x="5204" y="943"/>
                </a:cubicBezTo>
                <a:cubicBezTo>
                  <a:pt x="4893" y="231"/>
                  <a:pt x="4202" y="0"/>
                  <a:pt x="369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3" name="Google Shape;500;p20">
            <a:extLst>
              <a:ext uri="{FF2B5EF4-FFF2-40B4-BE49-F238E27FC236}">
                <a16:creationId xmlns:a16="http://schemas.microsoft.com/office/drawing/2014/main" id="{4BA0E827-D297-CDCF-1AB2-32724FF65432}"/>
              </a:ext>
            </a:extLst>
          </p:cNvPr>
          <p:cNvSpPr>
            <a:spLocks/>
          </p:cNvSpPr>
          <p:nvPr/>
        </p:nvSpPr>
        <p:spPr bwMode="auto">
          <a:xfrm rot="1052291">
            <a:off x="4903788" y="5699125"/>
            <a:ext cx="6348412" cy="3025775"/>
          </a:xfrm>
          <a:custGeom>
            <a:avLst/>
            <a:gdLst>
              <a:gd name="T0" fmla="*/ 13339 w 18690"/>
              <a:gd name="T1" fmla="*/ 0 h 14216"/>
              <a:gd name="T2" fmla="*/ 12062 w 18690"/>
              <a:gd name="T3" fmla="*/ 229 h 14216"/>
              <a:gd name="T4" fmla="*/ 10278 w 18690"/>
              <a:gd name="T5" fmla="*/ 2024 h 14216"/>
              <a:gd name="T6" fmla="*/ 8042 w 18690"/>
              <a:gd name="T7" fmla="*/ 3648 h 14216"/>
              <a:gd name="T8" fmla="*/ 6056 w 18690"/>
              <a:gd name="T9" fmla="*/ 4731 h 14216"/>
              <a:gd name="T10" fmla="*/ 763 w 18690"/>
              <a:gd name="T11" fmla="*/ 10365 h 14216"/>
              <a:gd name="T12" fmla="*/ 430 w 18690"/>
              <a:gd name="T13" fmla="*/ 10418 h 14216"/>
              <a:gd name="T14" fmla="*/ 1 w 18690"/>
              <a:gd name="T15" fmla="*/ 10355 h 14216"/>
              <a:gd name="T16" fmla="*/ 1 w 18690"/>
              <a:gd name="T17" fmla="*/ 10355 h 14216"/>
              <a:gd name="T18" fmla="*/ 452 w 18690"/>
              <a:gd name="T19" fmla="*/ 11929 h 14216"/>
              <a:gd name="T20" fmla="*/ 1074 w 18690"/>
              <a:gd name="T21" fmla="*/ 14055 h 14216"/>
              <a:gd name="T22" fmla="*/ 1124 w 18690"/>
              <a:gd name="T23" fmla="*/ 14215 h 14216"/>
              <a:gd name="T24" fmla="*/ 18689 w 18690"/>
              <a:gd name="T25" fmla="*/ 5643 h 14216"/>
              <a:gd name="T26" fmla="*/ 16443 w 18690"/>
              <a:gd name="T27" fmla="*/ 810 h 14216"/>
              <a:gd name="T28" fmla="*/ 14278 w 18690"/>
              <a:gd name="T29" fmla="*/ 88 h 14216"/>
              <a:gd name="T30" fmla="*/ 13339 w 18690"/>
              <a:gd name="T31" fmla="*/ 0 h 14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8690" h="14216" extrusionOk="0">
                <a:moveTo>
                  <a:pt x="13339" y="0"/>
                </a:moveTo>
                <a:cubicBezTo>
                  <a:pt x="12903" y="0"/>
                  <a:pt x="12471" y="65"/>
                  <a:pt x="12062" y="229"/>
                </a:cubicBezTo>
                <a:cubicBezTo>
                  <a:pt x="11200" y="580"/>
                  <a:pt x="10769" y="1302"/>
                  <a:pt x="10278" y="2024"/>
                </a:cubicBezTo>
                <a:cubicBezTo>
                  <a:pt x="9746" y="2795"/>
                  <a:pt x="8944" y="3387"/>
                  <a:pt x="8042" y="3648"/>
                </a:cubicBezTo>
                <a:cubicBezTo>
                  <a:pt x="7099" y="3929"/>
                  <a:pt x="6909" y="4169"/>
                  <a:pt x="6056" y="4731"/>
                </a:cubicBezTo>
                <a:cubicBezTo>
                  <a:pt x="4042" y="6044"/>
                  <a:pt x="4964" y="9132"/>
                  <a:pt x="763" y="10365"/>
                </a:cubicBezTo>
                <a:cubicBezTo>
                  <a:pt x="645" y="10403"/>
                  <a:pt x="535" y="10418"/>
                  <a:pt x="430" y="10418"/>
                </a:cubicBezTo>
                <a:cubicBezTo>
                  <a:pt x="285" y="10418"/>
                  <a:pt x="146" y="10390"/>
                  <a:pt x="1" y="10355"/>
                </a:cubicBezTo>
                <a:cubicBezTo>
                  <a:pt x="91" y="10887"/>
                  <a:pt x="281" y="11408"/>
                  <a:pt x="452" y="11929"/>
                </a:cubicBezTo>
                <a:cubicBezTo>
                  <a:pt x="682" y="12631"/>
                  <a:pt x="853" y="13353"/>
                  <a:pt x="1074" y="14055"/>
                </a:cubicBezTo>
                <a:cubicBezTo>
                  <a:pt x="1083" y="14115"/>
                  <a:pt x="1103" y="14165"/>
                  <a:pt x="1124" y="14215"/>
                </a:cubicBezTo>
                <a:lnTo>
                  <a:pt x="18689" y="5643"/>
                </a:lnTo>
                <a:lnTo>
                  <a:pt x="16443" y="810"/>
                </a:lnTo>
                <a:cubicBezTo>
                  <a:pt x="16273" y="440"/>
                  <a:pt x="14659" y="159"/>
                  <a:pt x="14278" y="88"/>
                </a:cubicBezTo>
                <a:cubicBezTo>
                  <a:pt x="13968" y="34"/>
                  <a:pt x="13652" y="0"/>
                  <a:pt x="1333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4" name="Google Shape;501;p20">
            <a:extLst>
              <a:ext uri="{FF2B5EF4-FFF2-40B4-BE49-F238E27FC236}">
                <a16:creationId xmlns:a16="http://schemas.microsoft.com/office/drawing/2014/main" id="{6CD95DD6-7A16-A98A-3D92-8BCE0DE4701D}"/>
              </a:ext>
            </a:extLst>
          </p:cNvPr>
          <p:cNvSpPr>
            <a:spLocks/>
          </p:cNvSpPr>
          <p:nvPr/>
        </p:nvSpPr>
        <p:spPr bwMode="auto">
          <a:xfrm rot="20200555" flipH="1">
            <a:off x="-155575" y="5211763"/>
            <a:ext cx="6043613" cy="3878262"/>
          </a:xfrm>
          <a:custGeom>
            <a:avLst/>
            <a:gdLst>
              <a:gd name="T0" fmla="*/ 13339 w 18690"/>
              <a:gd name="T1" fmla="*/ 0 h 14216"/>
              <a:gd name="T2" fmla="*/ 12062 w 18690"/>
              <a:gd name="T3" fmla="*/ 229 h 14216"/>
              <a:gd name="T4" fmla="*/ 10278 w 18690"/>
              <a:gd name="T5" fmla="*/ 2024 h 14216"/>
              <a:gd name="T6" fmla="*/ 8042 w 18690"/>
              <a:gd name="T7" fmla="*/ 3648 h 14216"/>
              <a:gd name="T8" fmla="*/ 6056 w 18690"/>
              <a:gd name="T9" fmla="*/ 4731 h 14216"/>
              <a:gd name="T10" fmla="*/ 763 w 18690"/>
              <a:gd name="T11" fmla="*/ 10365 h 14216"/>
              <a:gd name="T12" fmla="*/ 430 w 18690"/>
              <a:gd name="T13" fmla="*/ 10418 h 14216"/>
              <a:gd name="T14" fmla="*/ 1 w 18690"/>
              <a:gd name="T15" fmla="*/ 10355 h 14216"/>
              <a:gd name="T16" fmla="*/ 1 w 18690"/>
              <a:gd name="T17" fmla="*/ 10355 h 14216"/>
              <a:gd name="T18" fmla="*/ 452 w 18690"/>
              <a:gd name="T19" fmla="*/ 11929 h 14216"/>
              <a:gd name="T20" fmla="*/ 1074 w 18690"/>
              <a:gd name="T21" fmla="*/ 14055 h 14216"/>
              <a:gd name="T22" fmla="*/ 1124 w 18690"/>
              <a:gd name="T23" fmla="*/ 14215 h 14216"/>
              <a:gd name="T24" fmla="*/ 18689 w 18690"/>
              <a:gd name="T25" fmla="*/ 5643 h 14216"/>
              <a:gd name="T26" fmla="*/ 16443 w 18690"/>
              <a:gd name="T27" fmla="*/ 810 h 14216"/>
              <a:gd name="T28" fmla="*/ 14278 w 18690"/>
              <a:gd name="T29" fmla="*/ 88 h 14216"/>
              <a:gd name="T30" fmla="*/ 13339 w 18690"/>
              <a:gd name="T31" fmla="*/ 0 h 14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8690" h="14216" extrusionOk="0">
                <a:moveTo>
                  <a:pt x="13339" y="0"/>
                </a:moveTo>
                <a:cubicBezTo>
                  <a:pt x="12903" y="0"/>
                  <a:pt x="12471" y="65"/>
                  <a:pt x="12062" y="229"/>
                </a:cubicBezTo>
                <a:cubicBezTo>
                  <a:pt x="11200" y="580"/>
                  <a:pt x="10769" y="1302"/>
                  <a:pt x="10278" y="2024"/>
                </a:cubicBezTo>
                <a:cubicBezTo>
                  <a:pt x="9746" y="2795"/>
                  <a:pt x="8944" y="3387"/>
                  <a:pt x="8042" y="3648"/>
                </a:cubicBezTo>
                <a:cubicBezTo>
                  <a:pt x="7099" y="3929"/>
                  <a:pt x="6909" y="4169"/>
                  <a:pt x="6056" y="4731"/>
                </a:cubicBezTo>
                <a:cubicBezTo>
                  <a:pt x="4042" y="6044"/>
                  <a:pt x="4964" y="9132"/>
                  <a:pt x="763" y="10365"/>
                </a:cubicBezTo>
                <a:cubicBezTo>
                  <a:pt x="645" y="10403"/>
                  <a:pt x="535" y="10418"/>
                  <a:pt x="430" y="10418"/>
                </a:cubicBezTo>
                <a:cubicBezTo>
                  <a:pt x="285" y="10418"/>
                  <a:pt x="146" y="10390"/>
                  <a:pt x="1" y="10355"/>
                </a:cubicBezTo>
                <a:cubicBezTo>
                  <a:pt x="91" y="10887"/>
                  <a:pt x="281" y="11408"/>
                  <a:pt x="452" y="11929"/>
                </a:cubicBezTo>
                <a:cubicBezTo>
                  <a:pt x="682" y="12631"/>
                  <a:pt x="853" y="13353"/>
                  <a:pt x="1074" y="14055"/>
                </a:cubicBezTo>
                <a:cubicBezTo>
                  <a:pt x="1083" y="14115"/>
                  <a:pt x="1103" y="14165"/>
                  <a:pt x="1124" y="14215"/>
                </a:cubicBezTo>
                <a:lnTo>
                  <a:pt x="18689" y="5643"/>
                </a:lnTo>
                <a:lnTo>
                  <a:pt x="16443" y="810"/>
                </a:lnTo>
                <a:cubicBezTo>
                  <a:pt x="16273" y="440"/>
                  <a:pt x="14659" y="159"/>
                  <a:pt x="14278" y="88"/>
                </a:cubicBezTo>
                <a:cubicBezTo>
                  <a:pt x="13968" y="34"/>
                  <a:pt x="13652" y="0"/>
                  <a:pt x="1333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5" name="Google Shape;502;p20">
            <a:extLst>
              <a:ext uri="{FF2B5EF4-FFF2-40B4-BE49-F238E27FC236}">
                <a16:creationId xmlns:a16="http://schemas.microsoft.com/office/drawing/2014/main" id="{611C29DA-D8F8-DD33-4E68-C681B732291B}"/>
              </a:ext>
            </a:extLst>
          </p:cNvPr>
          <p:cNvSpPr>
            <a:spLocks/>
          </p:cNvSpPr>
          <p:nvPr/>
        </p:nvSpPr>
        <p:spPr bwMode="auto">
          <a:xfrm rot="827941" flipH="1">
            <a:off x="6281738" y="5335588"/>
            <a:ext cx="6518275" cy="3251200"/>
          </a:xfrm>
          <a:custGeom>
            <a:avLst/>
            <a:gdLst>
              <a:gd name="T0" fmla="*/ 3467 w 32956"/>
              <a:gd name="T1" fmla="*/ 1 h 20376"/>
              <a:gd name="T2" fmla="*/ 3078 w 32956"/>
              <a:gd name="T3" fmla="*/ 13 h 20376"/>
              <a:gd name="T4" fmla="*/ 0 w 32956"/>
              <a:gd name="T5" fmla="*/ 7031 h 20376"/>
              <a:gd name="T6" fmla="*/ 29296 w 32956"/>
              <a:gd name="T7" fmla="*/ 20376 h 20376"/>
              <a:gd name="T8" fmla="*/ 32956 w 32956"/>
              <a:gd name="T9" fmla="*/ 13678 h 20376"/>
              <a:gd name="T10" fmla="*/ 29093 w 32956"/>
              <a:gd name="T11" fmla="*/ 12363 h 20376"/>
              <a:gd name="T12" fmla="*/ 28524 w 32956"/>
              <a:gd name="T13" fmla="*/ 12375 h 20376"/>
              <a:gd name="T14" fmla="*/ 24007 w 32956"/>
              <a:gd name="T15" fmla="*/ 13010 h 20376"/>
              <a:gd name="T16" fmla="*/ 20353 w 32956"/>
              <a:gd name="T17" fmla="*/ 11934 h 20376"/>
              <a:gd name="T18" fmla="*/ 13515 w 32956"/>
              <a:gd name="T19" fmla="*/ 4584 h 20376"/>
              <a:gd name="T20" fmla="*/ 3467 w 32956"/>
              <a:gd name="T21" fmla="*/ 1 h 203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2956" h="20376" extrusionOk="0">
                <a:moveTo>
                  <a:pt x="3467" y="1"/>
                </a:moveTo>
                <a:cubicBezTo>
                  <a:pt x="3216" y="1"/>
                  <a:pt x="3078" y="13"/>
                  <a:pt x="3078" y="13"/>
                </a:cubicBezTo>
                <a:lnTo>
                  <a:pt x="0" y="7031"/>
                </a:lnTo>
                <a:lnTo>
                  <a:pt x="29296" y="20376"/>
                </a:lnTo>
                <a:lnTo>
                  <a:pt x="32956" y="13678"/>
                </a:lnTo>
                <a:cubicBezTo>
                  <a:pt x="32956" y="13678"/>
                  <a:pt x="32397" y="12363"/>
                  <a:pt x="29093" y="12363"/>
                </a:cubicBezTo>
                <a:cubicBezTo>
                  <a:pt x="28912" y="12363"/>
                  <a:pt x="28722" y="12367"/>
                  <a:pt x="28524" y="12375"/>
                </a:cubicBezTo>
                <a:cubicBezTo>
                  <a:pt x="27078" y="12435"/>
                  <a:pt x="25656" y="13010"/>
                  <a:pt x="24007" y="13010"/>
                </a:cubicBezTo>
                <a:cubicBezTo>
                  <a:pt x="22914" y="13010"/>
                  <a:pt x="21720" y="12757"/>
                  <a:pt x="20353" y="11934"/>
                </a:cubicBezTo>
                <a:cubicBezTo>
                  <a:pt x="17967" y="10490"/>
                  <a:pt x="16233" y="7402"/>
                  <a:pt x="13515" y="4584"/>
                </a:cubicBezTo>
                <a:cubicBezTo>
                  <a:pt x="9409" y="335"/>
                  <a:pt x="4812" y="1"/>
                  <a:pt x="346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6" name="Google Shape;503;p20">
            <a:extLst>
              <a:ext uri="{FF2B5EF4-FFF2-40B4-BE49-F238E27FC236}">
                <a16:creationId xmlns:a16="http://schemas.microsoft.com/office/drawing/2014/main" id="{E9C0190E-11C4-CF2E-315B-C6FB7FFD5634}"/>
              </a:ext>
            </a:extLst>
          </p:cNvPr>
          <p:cNvSpPr>
            <a:spLocks/>
          </p:cNvSpPr>
          <p:nvPr/>
        </p:nvSpPr>
        <p:spPr bwMode="auto">
          <a:xfrm rot="2175033" flipH="1">
            <a:off x="752475" y="6191250"/>
            <a:ext cx="1419225" cy="1760538"/>
          </a:xfrm>
          <a:custGeom>
            <a:avLst/>
            <a:gdLst>
              <a:gd name="T0" fmla="*/ 4151 w 6388"/>
              <a:gd name="T1" fmla="*/ 12 h 7926"/>
              <a:gd name="T2" fmla="*/ 3309 w 6388"/>
              <a:gd name="T3" fmla="*/ 1335 h 7926"/>
              <a:gd name="T4" fmla="*/ 3119 w 6388"/>
              <a:gd name="T5" fmla="*/ 1385 h 7926"/>
              <a:gd name="T6" fmla="*/ 2918 w 6388"/>
              <a:gd name="T7" fmla="*/ 293 h 7926"/>
              <a:gd name="T8" fmla="*/ 2879 w 6388"/>
              <a:gd name="T9" fmla="*/ 166 h 7926"/>
              <a:gd name="T10" fmla="*/ 2567 w 6388"/>
              <a:gd name="T11" fmla="*/ 322 h 7926"/>
              <a:gd name="T12" fmla="*/ 2056 w 6388"/>
              <a:gd name="T13" fmla="*/ 2869 h 7926"/>
              <a:gd name="T14" fmla="*/ 1354 w 6388"/>
              <a:gd name="T15" fmla="*/ 2318 h 7926"/>
              <a:gd name="T16" fmla="*/ 1334 w 6388"/>
              <a:gd name="T17" fmla="*/ 2047 h 7926"/>
              <a:gd name="T18" fmla="*/ 1304 w 6388"/>
              <a:gd name="T19" fmla="*/ 2077 h 7926"/>
              <a:gd name="T20" fmla="*/ 1324 w 6388"/>
              <a:gd name="T21" fmla="*/ 1706 h 7926"/>
              <a:gd name="T22" fmla="*/ 602 w 6388"/>
              <a:gd name="T23" fmla="*/ 4072 h 7926"/>
              <a:gd name="T24" fmla="*/ 1003 w 6388"/>
              <a:gd name="T25" fmla="*/ 4834 h 7926"/>
              <a:gd name="T26" fmla="*/ 1193 w 6388"/>
              <a:gd name="T27" fmla="*/ 5141 h 7926"/>
              <a:gd name="T28" fmla="*/ 341 w 6388"/>
              <a:gd name="T29" fmla="*/ 4293 h 7926"/>
              <a:gd name="T30" fmla="*/ 492 w 6388"/>
              <a:gd name="T31" fmla="*/ 5757 h 7926"/>
              <a:gd name="T32" fmla="*/ 1522 w 6388"/>
              <a:gd name="T33" fmla="*/ 6671 h 7926"/>
              <a:gd name="T34" fmla="*/ 542 w 6388"/>
              <a:gd name="T35" fmla="*/ 6037 h 7926"/>
              <a:gd name="T36" fmla="*/ 1324 w 6388"/>
              <a:gd name="T37" fmla="*/ 7280 h 7926"/>
              <a:gd name="T38" fmla="*/ 2181 w 6388"/>
              <a:gd name="T39" fmla="*/ 7349 h 7926"/>
              <a:gd name="T40" fmla="*/ 3620 w 6388"/>
              <a:gd name="T41" fmla="*/ 7922 h 7926"/>
              <a:gd name="T42" fmla="*/ 4893 w 6388"/>
              <a:gd name="T43" fmla="*/ 7191 h 7926"/>
              <a:gd name="T44" fmla="*/ 4105 w 6388"/>
              <a:gd name="T45" fmla="*/ 7374 h 7926"/>
              <a:gd name="T46" fmla="*/ 3540 w 6388"/>
              <a:gd name="T47" fmla="*/ 7171 h 7926"/>
              <a:gd name="T48" fmla="*/ 3990 w 6388"/>
              <a:gd name="T49" fmla="*/ 7193 h 7926"/>
              <a:gd name="T50" fmla="*/ 5896 w 6388"/>
              <a:gd name="T51" fmla="*/ 5757 h 7926"/>
              <a:gd name="T52" fmla="*/ 5394 w 6388"/>
              <a:gd name="T53" fmla="*/ 6108 h 7926"/>
              <a:gd name="T54" fmla="*/ 4563 w 6388"/>
              <a:gd name="T55" fmla="*/ 5947 h 7926"/>
              <a:gd name="T56" fmla="*/ 4765 w 6388"/>
              <a:gd name="T57" fmla="*/ 5928 h 7926"/>
              <a:gd name="T58" fmla="*/ 6347 w 6388"/>
              <a:gd name="T59" fmla="*/ 3771 h 7926"/>
              <a:gd name="T60" fmla="*/ 6277 w 6388"/>
              <a:gd name="T61" fmla="*/ 2949 h 7926"/>
              <a:gd name="T62" fmla="*/ 5390 w 6388"/>
              <a:gd name="T63" fmla="*/ 3736 h 7926"/>
              <a:gd name="T64" fmla="*/ 5074 w 6388"/>
              <a:gd name="T65" fmla="*/ 3631 h 7926"/>
              <a:gd name="T66" fmla="*/ 6026 w 6388"/>
              <a:gd name="T67" fmla="*/ 2719 h 7926"/>
              <a:gd name="T68" fmla="*/ 5815 w 6388"/>
              <a:gd name="T69" fmla="*/ 1124 h 7926"/>
              <a:gd name="T70" fmla="*/ 5715 w 6388"/>
              <a:gd name="T71" fmla="*/ 1023 h 7926"/>
              <a:gd name="T72" fmla="*/ 4939 w 6388"/>
              <a:gd name="T73" fmla="*/ 1606 h 7926"/>
              <a:gd name="T74" fmla="*/ 5094 w 6388"/>
              <a:gd name="T75" fmla="*/ 1075 h 7926"/>
              <a:gd name="T76" fmla="*/ 4350 w 6388"/>
              <a:gd name="T77" fmla="*/ 64 h 7926"/>
              <a:gd name="T78" fmla="*/ 4174 w 6388"/>
              <a:gd name="T79" fmla="*/ 1 h 79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388" h="7926" extrusionOk="0">
                <a:moveTo>
                  <a:pt x="4174" y="1"/>
                </a:moveTo>
                <a:cubicBezTo>
                  <a:pt x="4167" y="1"/>
                  <a:pt x="4159" y="4"/>
                  <a:pt x="4151" y="12"/>
                </a:cubicBezTo>
                <a:cubicBezTo>
                  <a:pt x="3790" y="322"/>
                  <a:pt x="3700" y="333"/>
                  <a:pt x="3520" y="493"/>
                </a:cubicBezTo>
                <a:cubicBezTo>
                  <a:pt x="3169" y="804"/>
                  <a:pt x="2928" y="794"/>
                  <a:pt x="3309" y="1335"/>
                </a:cubicBezTo>
                <a:cubicBezTo>
                  <a:pt x="3406" y="1471"/>
                  <a:pt x="3412" y="1559"/>
                  <a:pt x="3355" y="1559"/>
                </a:cubicBezTo>
                <a:cubicBezTo>
                  <a:pt x="3310" y="1559"/>
                  <a:pt x="3228" y="1507"/>
                  <a:pt x="3119" y="1385"/>
                </a:cubicBezTo>
                <a:cubicBezTo>
                  <a:pt x="2818" y="1055"/>
                  <a:pt x="2678" y="794"/>
                  <a:pt x="2798" y="563"/>
                </a:cubicBezTo>
                <a:cubicBezTo>
                  <a:pt x="2848" y="473"/>
                  <a:pt x="2898" y="362"/>
                  <a:pt x="2918" y="293"/>
                </a:cubicBezTo>
                <a:cubicBezTo>
                  <a:pt x="2928" y="293"/>
                  <a:pt x="2928" y="282"/>
                  <a:pt x="2938" y="282"/>
                </a:cubicBezTo>
                <a:cubicBezTo>
                  <a:pt x="2972" y="231"/>
                  <a:pt x="2934" y="166"/>
                  <a:pt x="2879" y="166"/>
                </a:cubicBezTo>
                <a:cubicBezTo>
                  <a:pt x="2869" y="166"/>
                  <a:pt x="2858" y="168"/>
                  <a:pt x="2848" y="172"/>
                </a:cubicBezTo>
                <a:cubicBezTo>
                  <a:pt x="2768" y="212"/>
                  <a:pt x="2667" y="262"/>
                  <a:pt x="2567" y="322"/>
                </a:cubicBezTo>
                <a:cubicBezTo>
                  <a:pt x="2196" y="553"/>
                  <a:pt x="1695" y="1084"/>
                  <a:pt x="1645" y="1606"/>
                </a:cubicBezTo>
                <a:cubicBezTo>
                  <a:pt x="1555" y="2619"/>
                  <a:pt x="2056" y="2869"/>
                  <a:pt x="2056" y="2869"/>
                </a:cubicBezTo>
                <a:cubicBezTo>
                  <a:pt x="2056" y="2869"/>
                  <a:pt x="2023" y="2877"/>
                  <a:pt x="1971" y="2877"/>
                </a:cubicBezTo>
                <a:cubicBezTo>
                  <a:pt x="1824" y="2877"/>
                  <a:pt x="1524" y="2812"/>
                  <a:pt x="1354" y="2318"/>
                </a:cubicBezTo>
                <a:cubicBezTo>
                  <a:pt x="1334" y="2247"/>
                  <a:pt x="1314" y="2178"/>
                  <a:pt x="1314" y="2107"/>
                </a:cubicBezTo>
                <a:cubicBezTo>
                  <a:pt x="1324" y="2087"/>
                  <a:pt x="1324" y="2067"/>
                  <a:pt x="1334" y="2047"/>
                </a:cubicBezTo>
                <a:lnTo>
                  <a:pt x="1304" y="2077"/>
                </a:lnTo>
                <a:cubicBezTo>
                  <a:pt x="1294" y="1886"/>
                  <a:pt x="1324" y="1706"/>
                  <a:pt x="1324" y="1706"/>
                </a:cubicBezTo>
                <a:cubicBezTo>
                  <a:pt x="1324" y="1706"/>
                  <a:pt x="953" y="1997"/>
                  <a:pt x="863" y="2599"/>
                </a:cubicBezTo>
                <a:cubicBezTo>
                  <a:pt x="642" y="2969"/>
                  <a:pt x="442" y="3601"/>
                  <a:pt x="602" y="4072"/>
                </a:cubicBezTo>
                <a:lnTo>
                  <a:pt x="662" y="4253"/>
                </a:lnTo>
                <a:cubicBezTo>
                  <a:pt x="722" y="4513"/>
                  <a:pt x="883" y="4694"/>
                  <a:pt x="1003" y="4834"/>
                </a:cubicBezTo>
                <a:cubicBezTo>
                  <a:pt x="1054" y="4894"/>
                  <a:pt x="1183" y="4995"/>
                  <a:pt x="1354" y="5115"/>
                </a:cubicBezTo>
                <a:cubicBezTo>
                  <a:pt x="1310" y="5130"/>
                  <a:pt x="1256" y="5141"/>
                  <a:pt x="1193" y="5141"/>
                </a:cubicBezTo>
                <a:cubicBezTo>
                  <a:pt x="1041" y="5141"/>
                  <a:pt x="839" y="5075"/>
                  <a:pt x="612" y="4834"/>
                </a:cubicBezTo>
                <a:cubicBezTo>
                  <a:pt x="432" y="4644"/>
                  <a:pt x="341" y="4293"/>
                  <a:pt x="341" y="4293"/>
                </a:cubicBezTo>
                <a:cubicBezTo>
                  <a:pt x="341" y="4293"/>
                  <a:pt x="0" y="4945"/>
                  <a:pt x="492" y="5757"/>
                </a:cubicBezTo>
                <a:cubicBezTo>
                  <a:pt x="802" y="6278"/>
                  <a:pt x="1745" y="6649"/>
                  <a:pt x="1745" y="6649"/>
                </a:cubicBezTo>
                <a:cubicBezTo>
                  <a:pt x="1745" y="6649"/>
                  <a:pt x="1640" y="6671"/>
                  <a:pt x="1522" y="6671"/>
                </a:cubicBezTo>
                <a:cubicBezTo>
                  <a:pt x="1443" y="6671"/>
                  <a:pt x="1358" y="6661"/>
                  <a:pt x="1294" y="6629"/>
                </a:cubicBezTo>
                <a:cubicBezTo>
                  <a:pt x="1054" y="6529"/>
                  <a:pt x="722" y="6338"/>
                  <a:pt x="542" y="6037"/>
                </a:cubicBezTo>
                <a:cubicBezTo>
                  <a:pt x="532" y="6899"/>
                  <a:pt x="1013" y="7130"/>
                  <a:pt x="1324" y="7280"/>
                </a:cubicBezTo>
                <a:cubicBezTo>
                  <a:pt x="1453" y="7342"/>
                  <a:pt x="1638" y="7351"/>
                  <a:pt x="1872" y="7351"/>
                </a:cubicBezTo>
                <a:cubicBezTo>
                  <a:pt x="1967" y="7351"/>
                  <a:pt x="2070" y="7349"/>
                  <a:pt x="2181" y="7349"/>
                </a:cubicBezTo>
                <a:cubicBezTo>
                  <a:pt x="2244" y="7349"/>
                  <a:pt x="2309" y="7350"/>
                  <a:pt x="2377" y="7351"/>
                </a:cubicBezTo>
                <a:cubicBezTo>
                  <a:pt x="2948" y="7601"/>
                  <a:pt x="3329" y="7913"/>
                  <a:pt x="3620" y="7922"/>
                </a:cubicBezTo>
                <a:cubicBezTo>
                  <a:pt x="3667" y="7924"/>
                  <a:pt x="3718" y="7925"/>
                  <a:pt x="3772" y="7925"/>
                </a:cubicBezTo>
                <a:cubicBezTo>
                  <a:pt x="4106" y="7925"/>
                  <a:pt x="4548" y="7855"/>
                  <a:pt x="4893" y="7191"/>
                </a:cubicBezTo>
                <a:cubicBezTo>
                  <a:pt x="4648" y="7346"/>
                  <a:pt x="4349" y="7374"/>
                  <a:pt x="4105" y="7374"/>
                </a:cubicBezTo>
                <a:cubicBezTo>
                  <a:pt x="4050" y="7374"/>
                  <a:pt x="3999" y="7373"/>
                  <a:pt x="3951" y="7371"/>
                </a:cubicBezTo>
                <a:cubicBezTo>
                  <a:pt x="3770" y="7351"/>
                  <a:pt x="3540" y="7171"/>
                  <a:pt x="3540" y="7171"/>
                </a:cubicBezTo>
                <a:cubicBezTo>
                  <a:pt x="3540" y="7171"/>
                  <a:pt x="3731" y="7193"/>
                  <a:pt x="3990" y="7193"/>
                </a:cubicBezTo>
                <a:cubicBezTo>
                  <a:pt x="4325" y="7193"/>
                  <a:pt x="4774" y="7155"/>
                  <a:pt x="5074" y="6980"/>
                </a:cubicBezTo>
                <a:cubicBezTo>
                  <a:pt x="5886" y="6498"/>
                  <a:pt x="5896" y="5757"/>
                  <a:pt x="5896" y="5757"/>
                </a:cubicBezTo>
                <a:cubicBezTo>
                  <a:pt x="5896" y="5757"/>
                  <a:pt x="5655" y="6017"/>
                  <a:pt x="5394" y="6108"/>
                </a:cubicBezTo>
                <a:cubicBezTo>
                  <a:pt x="5261" y="6152"/>
                  <a:pt x="5146" y="6170"/>
                  <a:pt x="5047" y="6170"/>
                </a:cubicBezTo>
                <a:cubicBezTo>
                  <a:pt x="4769" y="6170"/>
                  <a:pt x="4622" y="6029"/>
                  <a:pt x="4563" y="5947"/>
                </a:cubicBezTo>
                <a:cubicBezTo>
                  <a:pt x="4623" y="5947"/>
                  <a:pt x="4673" y="5937"/>
                  <a:pt x="4723" y="5927"/>
                </a:cubicBezTo>
                <a:cubicBezTo>
                  <a:pt x="4736" y="5928"/>
                  <a:pt x="4750" y="5928"/>
                  <a:pt x="4765" y="5928"/>
                </a:cubicBezTo>
                <a:cubicBezTo>
                  <a:pt x="4989" y="5928"/>
                  <a:pt x="5342" y="5850"/>
                  <a:pt x="5775" y="5436"/>
                </a:cubicBezTo>
                <a:cubicBezTo>
                  <a:pt x="6156" y="5075"/>
                  <a:pt x="6387" y="4192"/>
                  <a:pt x="6347" y="3771"/>
                </a:cubicBezTo>
                <a:cubicBezTo>
                  <a:pt x="6337" y="3711"/>
                  <a:pt x="6337" y="3671"/>
                  <a:pt x="6337" y="3631"/>
                </a:cubicBezTo>
                <a:cubicBezTo>
                  <a:pt x="6387" y="3230"/>
                  <a:pt x="6277" y="2949"/>
                  <a:pt x="6277" y="2949"/>
                </a:cubicBezTo>
                <a:cubicBezTo>
                  <a:pt x="6277" y="2949"/>
                  <a:pt x="6156" y="3290"/>
                  <a:pt x="5956" y="3471"/>
                </a:cubicBezTo>
                <a:cubicBezTo>
                  <a:pt x="5732" y="3677"/>
                  <a:pt x="5538" y="3736"/>
                  <a:pt x="5390" y="3736"/>
                </a:cubicBezTo>
                <a:cubicBezTo>
                  <a:pt x="5191" y="3736"/>
                  <a:pt x="5074" y="3631"/>
                  <a:pt x="5074" y="3631"/>
                </a:cubicBezTo>
                <a:cubicBezTo>
                  <a:pt x="5074" y="3631"/>
                  <a:pt x="5075" y="3631"/>
                  <a:pt x="5076" y="3631"/>
                </a:cubicBezTo>
                <a:cubicBezTo>
                  <a:pt x="5120" y="3631"/>
                  <a:pt x="5651" y="3613"/>
                  <a:pt x="6026" y="2719"/>
                </a:cubicBezTo>
                <a:cubicBezTo>
                  <a:pt x="6237" y="2227"/>
                  <a:pt x="6046" y="1526"/>
                  <a:pt x="5836" y="1145"/>
                </a:cubicBezTo>
                <a:lnTo>
                  <a:pt x="5815" y="1124"/>
                </a:lnTo>
                <a:cubicBezTo>
                  <a:pt x="5806" y="1104"/>
                  <a:pt x="5795" y="1095"/>
                  <a:pt x="5786" y="1084"/>
                </a:cubicBezTo>
                <a:cubicBezTo>
                  <a:pt x="5768" y="1045"/>
                  <a:pt x="5745" y="1023"/>
                  <a:pt x="5715" y="1023"/>
                </a:cubicBezTo>
                <a:cubicBezTo>
                  <a:pt x="5677" y="1023"/>
                  <a:pt x="5627" y="1060"/>
                  <a:pt x="5565" y="1145"/>
                </a:cubicBezTo>
                <a:cubicBezTo>
                  <a:pt x="5285" y="1500"/>
                  <a:pt x="5099" y="1606"/>
                  <a:pt x="4939" y="1606"/>
                </a:cubicBezTo>
                <a:cubicBezTo>
                  <a:pt x="4909" y="1606"/>
                  <a:pt x="4881" y="1602"/>
                  <a:pt x="4853" y="1596"/>
                </a:cubicBezTo>
                <a:cubicBezTo>
                  <a:pt x="4673" y="1546"/>
                  <a:pt x="4733" y="1536"/>
                  <a:pt x="5094" y="1075"/>
                </a:cubicBezTo>
                <a:cubicBezTo>
                  <a:pt x="5254" y="874"/>
                  <a:pt x="4452" y="82"/>
                  <a:pt x="4452" y="82"/>
                </a:cubicBezTo>
                <a:cubicBezTo>
                  <a:pt x="4452" y="82"/>
                  <a:pt x="4412" y="64"/>
                  <a:pt x="4350" y="64"/>
                </a:cubicBezTo>
                <a:cubicBezTo>
                  <a:pt x="4319" y="64"/>
                  <a:pt x="4282" y="68"/>
                  <a:pt x="4242" y="82"/>
                </a:cubicBezTo>
                <a:cubicBezTo>
                  <a:pt x="4233" y="58"/>
                  <a:pt x="4206" y="1"/>
                  <a:pt x="4174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grpSp>
        <p:nvGrpSpPr>
          <p:cNvPr id="7" name="Google Shape;504;p20">
            <a:extLst>
              <a:ext uri="{FF2B5EF4-FFF2-40B4-BE49-F238E27FC236}">
                <a16:creationId xmlns:a16="http://schemas.microsoft.com/office/drawing/2014/main" id="{B9F0498D-1C9C-5250-A192-22BAFECAE5F0}"/>
              </a:ext>
            </a:extLst>
          </p:cNvPr>
          <p:cNvGrpSpPr>
            <a:grpSpLocks/>
          </p:cNvGrpSpPr>
          <p:nvPr/>
        </p:nvGrpSpPr>
        <p:grpSpPr bwMode="auto">
          <a:xfrm rot="2400580">
            <a:off x="-850900" y="5402263"/>
            <a:ext cx="2203450" cy="1744662"/>
            <a:chOff x="2607709" y="-902648"/>
            <a:chExt cx="766139" cy="606602"/>
          </a:xfrm>
        </p:grpSpPr>
        <p:sp>
          <p:nvSpPr>
            <p:cNvPr id="8" name="Google Shape;505;p20">
              <a:extLst>
                <a:ext uri="{FF2B5EF4-FFF2-40B4-BE49-F238E27FC236}">
                  <a16:creationId xmlns:a16="http://schemas.microsoft.com/office/drawing/2014/main" id="{5E74DF41-E96F-B322-BD62-4EA03B149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30" y="-383798"/>
              <a:ext cx="330469" cy="87753"/>
            </a:xfrm>
            <a:custGeom>
              <a:avLst/>
              <a:gdLst>
                <a:gd name="T0" fmla="*/ 0 w 5856"/>
                <a:gd name="T1" fmla="*/ 1 h 1555"/>
                <a:gd name="T2" fmla="*/ 2056 w 5856"/>
                <a:gd name="T3" fmla="*/ 1204 h 1555"/>
                <a:gd name="T4" fmla="*/ 2231 w 5856"/>
                <a:gd name="T5" fmla="*/ 1209 h 1555"/>
                <a:gd name="T6" fmla="*/ 4099 w 5856"/>
                <a:gd name="T7" fmla="*/ 708 h 1555"/>
                <a:gd name="T8" fmla="*/ 4442 w 5856"/>
                <a:gd name="T9" fmla="*/ 743 h 1555"/>
                <a:gd name="T10" fmla="*/ 5856 w 5856"/>
                <a:gd name="T11" fmla="*/ 1555 h 1555"/>
                <a:gd name="T12" fmla="*/ 5856 w 5856"/>
                <a:gd name="T13" fmla="*/ 1555 h 1555"/>
                <a:gd name="T14" fmla="*/ 3991 w 5856"/>
                <a:gd name="T15" fmla="*/ 161 h 1555"/>
                <a:gd name="T16" fmla="*/ 3782 w 5856"/>
                <a:gd name="T17" fmla="*/ 145 h 1555"/>
                <a:gd name="T18" fmla="*/ 1807 w 5856"/>
                <a:gd name="T19" fmla="*/ 639 h 1555"/>
                <a:gd name="T20" fmla="*/ 1645 w 5856"/>
                <a:gd name="T21" fmla="*/ 632 h 1555"/>
                <a:gd name="T22" fmla="*/ 0 w 5856"/>
                <a:gd name="T23" fmla="*/ 1 h 1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56" h="1555" extrusionOk="0">
                  <a:moveTo>
                    <a:pt x="0" y="1"/>
                  </a:moveTo>
                  <a:cubicBezTo>
                    <a:pt x="0" y="11"/>
                    <a:pt x="713" y="1184"/>
                    <a:pt x="2056" y="1204"/>
                  </a:cubicBezTo>
                  <a:cubicBezTo>
                    <a:pt x="2117" y="1207"/>
                    <a:pt x="2176" y="1209"/>
                    <a:pt x="2231" y="1209"/>
                  </a:cubicBezTo>
                  <a:cubicBezTo>
                    <a:pt x="3243" y="1209"/>
                    <a:pt x="3401" y="708"/>
                    <a:pt x="4099" y="708"/>
                  </a:cubicBezTo>
                  <a:cubicBezTo>
                    <a:pt x="4200" y="708"/>
                    <a:pt x="4314" y="719"/>
                    <a:pt x="4442" y="743"/>
                  </a:cubicBezTo>
                  <a:cubicBezTo>
                    <a:pt x="5318" y="931"/>
                    <a:pt x="5847" y="1555"/>
                    <a:pt x="5856" y="1555"/>
                  </a:cubicBezTo>
                  <a:cubicBezTo>
                    <a:pt x="5856" y="1555"/>
                    <a:pt x="5856" y="1555"/>
                    <a:pt x="5856" y="1555"/>
                  </a:cubicBezTo>
                  <a:cubicBezTo>
                    <a:pt x="5856" y="1555"/>
                    <a:pt x="4813" y="271"/>
                    <a:pt x="3991" y="161"/>
                  </a:cubicBezTo>
                  <a:cubicBezTo>
                    <a:pt x="3919" y="150"/>
                    <a:pt x="3850" y="145"/>
                    <a:pt x="3782" y="145"/>
                  </a:cubicBezTo>
                  <a:cubicBezTo>
                    <a:pt x="3123" y="145"/>
                    <a:pt x="2616" y="639"/>
                    <a:pt x="1807" y="639"/>
                  </a:cubicBezTo>
                  <a:cubicBezTo>
                    <a:pt x="1754" y="639"/>
                    <a:pt x="1700" y="637"/>
                    <a:pt x="1645" y="632"/>
                  </a:cubicBezTo>
                  <a:cubicBezTo>
                    <a:pt x="653" y="572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" name="Google Shape;506;p20">
              <a:extLst>
                <a:ext uri="{FF2B5EF4-FFF2-40B4-BE49-F238E27FC236}">
                  <a16:creationId xmlns:a16="http://schemas.microsoft.com/office/drawing/2014/main" id="{AB2903F9-3B4F-4902-0420-259D71718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621" y="-453832"/>
              <a:ext cx="325333" cy="96669"/>
            </a:xfrm>
            <a:custGeom>
              <a:avLst/>
              <a:gdLst>
                <a:gd name="T0" fmla="*/ 3020 w 5765"/>
                <a:gd name="T1" fmla="*/ 0 h 1713"/>
                <a:gd name="T2" fmla="*/ 1454 w 5765"/>
                <a:gd name="T3" fmla="*/ 640 h 1713"/>
                <a:gd name="T4" fmla="*/ 1041 w 5765"/>
                <a:gd name="T5" fmla="*/ 706 h 1713"/>
                <a:gd name="T6" fmla="*/ 1 w 5765"/>
                <a:gd name="T7" fmla="*/ 429 h 1713"/>
                <a:gd name="T8" fmla="*/ 0 w 5765"/>
                <a:gd name="T9" fmla="*/ 429 h 1713"/>
                <a:gd name="T10" fmla="*/ 1724 w 5765"/>
                <a:gd name="T11" fmla="*/ 1211 h 1713"/>
                <a:gd name="T12" fmla="*/ 3359 w 5765"/>
                <a:gd name="T13" fmla="*/ 610 h 1713"/>
                <a:gd name="T14" fmla="*/ 3678 w 5765"/>
                <a:gd name="T15" fmla="*/ 560 h 1713"/>
                <a:gd name="T16" fmla="*/ 5765 w 5765"/>
                <a:gd name="T17" fmla="*/ 1713 h 1713"/>
                <a:gd name="T18" fmla="*/ 3610 w 5765"/>
                <a:gd name="T19" fmla="*/ 109 h 1713"/>
                <a:gd name="T20" fmla="*/ 3020 w 5765"/>
                <a:gd name="T21" fmla="*/ 0 h 1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65" h="1713" extrusionOk="0">
                  <a:moveTo>
                    <a:pt x="3020" y="0"/>
                  </a:moveTo>
                  <a:cubicBezTo>
                    <a:pt x="2352" y="0"/>
                    <a:pt x="1978" y="465"/>
                    <a:pt x="1454" y="640"/>
                  </a:cubicBezTo>
                  <a:cubicBezTo>
                    <a:pt x="1319" y="687"/>
                    <a:pt x="1178" y="706"/>
                    <a:pt x="1041" y="706"/>
                  </a:cubicBezTo>
                  <a:cubicBezTo>
                    <a:pt x="509" y="706"/>
                    <a:pt x="14" y="429"/>
                    <a:pt x="1" y="429"/>
                  </a:cubicBezTo>
                  <a:cubicBezTo>
                    <a:pt x="0" y="429"/>
                    <a:pt x="0" y="429"/>
                    <a:pt x="0" y="429"/>
                  </a:cubicBezTo>
                  <a:cubicBezTo>
                    <a:pt x="753" y="1018"/>
                    <a:pt x="1287" y="1211"/>
                    <a:pt x="1724" y="1211"/>
                  </a:cubicBezTo>
                  <a:cubicBezTo>
                    <a:pt x="2353" y="1211"/>
                    <a:pt x="2779" y="811"/>
                    <a:pt x="3359" y="610"/>
                  </a:cubicBezTo>
                  <a:cubicBezTo>
                    <a:pt x="3461" y="576"/>
                    <a:pt x="3569" y="560"/>
                    <a:pt x="3678" y="560"/>
                  </a:cubicBezTo>
                  <a:cubicBezTo>
                    <a:pt x="4565" y="560"/>
                    <a:pt x="5614" y="1561"/>
                    <a:pt x="5765" y="1713"/>
                  </a:cubicBezTo>
                  <a:cubicBezTo>
                    <a:pt x="5615" y="1552"/>
                    <a:pt x="4592" y="449"/>
                    <a:pt x="3610" y="109"/>
                  </a:cubicBezTo>
                  <a:cubicBezTo>
                    <a:pt x="3388" y="32"/>
                    <a:pt x="3194" y="0"/>
                    <a:pt x="302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" name="Google Shape;507;p20">
              <a:extLst>
                <a:ext uri="{FF2B5EF4-FFF2-40B4-BE49-F238E27FC236}">
                  <a16:creationId xmlns:a16="http://schemas.microsoft.com/office/drawing/2014/main" id="{239764B2-C26E-DCDB-451E-043EA7226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774" y="-521947"/>
              <a:ext cx="332782" cy="74829"/>
            </a:xfrm>
            <a:custGeom>
              <a:avLst/>
              <a:gdLst>
                <a:gd name="T0" fmla="*/ 3646 w 5897"/>
                <a:gd name="T1" fmla="*/ 1 h 1326"/>
                <a:gd name="T2" fmla="*/ 3580 w 5897"/>
                <a:gd name="T3" fmla="*/ 3 h 1326"/>
                <a:gd name="T4" fmla="*/ 1735 w 5897"/>
                <a:gd name="T5" fmla="*/ 820 h 1326"/>
                <a:gd name="T6" fmla="*/ 1635 w 5897"/>
                <a:gd name="T7" fmla="*/ 814 h 1326"/>
                <a:gd name="T8" fmla="*/ 1 w 5897"/>
                <a:gd name="T9" fmla="*/ 263 h 1326"/>
                <a:gd name="T10" fmla="*/ 1 w 5897"/>
                <a:gd name="T11" fmla="*/ 263 h 1326"/>
                <a:gd name="T12" fmla="*/ 1952 w 5897"/>
                <a:gd name="T13" fmla="*/ 1233 h 1326"/>
                <a:gd name="T14" fmla="*/ 2096 w 5897"/>
                <a:gd name="T15" fmla="*/ 1226 h 1326"/>
                <a:gd name="T16" fmla="*/ 4158 w 5897"/>
                <a:gd name="T17" fmla="*/ 613 h 1326"/>
                <a:gd name="T18" fmla="*/ 4212 w 5897"/>
                <a:gd name="T19" fmla="*/ 614 h 1326"/>
                <a:gd name="T20" fmla="*/ 5896 w 5897"/>
                <a:gd name="T21" fmla="*/ 1326 h 1326"/>
                <a:gd name="T22" fmla="*/ 5836 w 5897"/>
                <a:gd name="T23" fmla="*/ 1255 h 1326"/>
                <a:gd name="T24" fmla="*/ 3646 w 5897"/>
                <a:gd name="T25" fmla="*/ 1 h 1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97" h="1326" extrusionOk="0">
                  <a:moveTo>
                    <a:pt x="3646" y="1"/>
                  </a:moveTo>
                  <a:cubicBezTo>
                    <a:pt x="3624" y="1"/>
                    <a:pt x="3602" y="1"/>
                    <a:pt x="3580" y="3"/>
                  </a:cubicBezTo>
                  <a:cubicBezTo>
                    <a:pt x="2595" y="60"/>
                    <a:pt x="2404" y="820"/>
                    <a:pt x="1735" y="820"/>
                  </a:cubicBezTo>
                  <a:cubicBezTo>
                    <a:pt x="1702" y="820"/>
                    <a:pt x="1669" y="818"/>
                    <a:pt x="1635" y="814"/>
                  </a:cubicBezTo>
                  <a:cubicBezTo>
                    <a:pt x="632" y="744"/>
                    <a:pt x="61" y="303"/>
                    <a:pt x="1" y="263"/>
                  </a:cubicBezTo>
                  <a:cubicBezTo>
                    <a:pt x="77" y="330"/>
                    <a:pt x="998" y="1233"/>
                    <a:pt x="1952" y="1233"/>
                  </a:cubicBezTo>
                  <a:cubicBezTo>
                    <a:pt x="2000" y="1233"/>
                    <a:pt x="2048" y="1231"/>
                    <a:pt x="2096" y="1226"/>
                  </a:cubicBezTo>
                  <a:cubicBezTo>
                    <a:pt x="3081" y="1118"/>
                    <a:pt x="3516" y="613"/>
                    <a:pt x="4158" y="613"/>
                  </a:cubicBezTo>
                  <a:cubicBezTo>
                    <a:pt x="4175" y="613"/>
                    <a:pt x="4193" y="613"/>
                    <a:pt x="4212" y="614"/>
                  </a:cubicBezTo>
                  <a:cubicBezTo>
                    <a:pt x="4823" y="634"/>
                    <a:pt x="5716" y="1206"/>
                    <a:pt x="5896" y="1326"/>
                  </a:cubicBezTo>
                  <a:cubicBezTo>
                    <a:pt x="5876" y="1306"/>
                    <a:pt x="5856" y="1275"/>
                    <a:pt x="5836" y="1255"/>
                  </a:cubicBezTo>
                  <a:cubicBezTo>
                    <a:pt x="5523" y="933"/>
                    <a:pt x="4505" y="1"/>
                    <a:pt x="3646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" name="Google Shape;508;p20">
              <a:extLst>
                <a:ext uri="{FF2B5EF4-FFF2-40B4-BE49-F238E27FC236}">
                  <a16:creationId xmlns:a16="http://schemas.microsoft.com/office/drawing/2014/main" id="{EE5822DE-DCE8-7538-4158-E7310D2D8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479" y="-579566"/>
              <a:ext cx="328211" cy="76748"/>
            </a:xfrm>
            <a:custGeom>
              <a:avLst/>
              <a:gdLst>
                <a:gd name="T0" fmla="*/ 3760 w 5816"/>
                <a:gd name="T1" fmla="*/ 1 h 1360"/>
                <a:gd name="T2" fmla="*/ 3169 w 5816"/>
                <a:gd name="T3" fmla="*/ 161 h 1360"/>
                <a:gd name="T4" fmla="*/ 1842 w 5816"/>
                <a:gd name="T5" fmla="*/ 835 h 1360"/>
                <a:gd name="T6" fmla="*/ 1765 w 5816"/>
                <a:gd name="T7" fmla="*/ 833 h 1360"/>
                <a:gd name="T8" fmla="*/ 2 w 5816"/>
                <a:gd name="T9" fmla="*/ 502 h 1360"/>
                <a:gd name="T10" fmla="*/ 1 w 5816"/>
                <a:gd name="T11" fmla="*/ 502 h 1360"/>
                <a:gd name="T12" fmla="*/ 1 w 5816"/>
                <a:gd name="T13" fmla="*/ 502 h 1360"/>
                <a:gd name="T14" fmla="*/ 1 w 5816"/>
                <a:gd name="T15" fmla="*/ 502 h 1360"/>
                <a:gd name="T16" fmla="*/ 2113 w 5816"/>
                <a:gd name="T17" fmla="*/ 1359 h 1360"/>
                <a:gd name="T18" fmla="*/ 2447 w 5816"/>
                <a:gd name="T19" fmla="*/ 1324 h 1360"/>
                <a:gd name="T20" fmla="*/ 4011 w 5816"/>
                <a:gd name="T21" fmla="*/ 482 h 1360"/>
                <a:gd name="T22" fmla="*/ 4108 w 5816"/>
                <a:gd name="T23" fmla="*/ 477 h 1360"/>
                <a:gd name="T24" fmla="*/ 5816 w 5816"/>
                <a:gd name="T25" fmla="*/ 1073 h 1360"/>
                <a:gd name="T26" fmla="*/ 3760 w 5816"/>
                <a:gd name="T27" fmla="*/ 1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16" h="1360" extrusionOk="0">
                  <a:moveTo>
                    <a:pt x="3760" y="1"/>
                  </a:moveTo>
                  <a:cubicBezTo>
                    <a:pt x="3555" y="1"/>
                    <a:pt x="3354" y="48"/>
                    <a:pt x="3169" y="161"/>
                  </a:cubicBezTo>
                  <a:cubicBezTo>
                    <a:pt x="2565" y="516"/>
                    <a:pt x="2392" y="835"/>
                    <a:pt x="1842" y="835"/>
                  </a:cubicBezTo>
                  <a:cubicBezTo>
                    <a:pt x="1817" y="835"/>
                    <a:pt x="1792" y="834"/>
                    <a:pt x="1765" y="833"/>
                  </a:cubicBezTo>
                  <a:cubicBezTo>
                    <a:pt x="1154" y="793"/>
                    <a:pt x="39" y="502"/>
                    <a:pt x="2" y="502"/>
                  </a:cubicBezTo>
                  <a:cubicBezTo>
                    <a:pt x="1" y="502"/>
                    <a:pt x="1" y="502"/>
                    <a:pt x="1" y="502"/>
                  </a:cubicBezTo>
                  <a:cubicBezTo>
                    <a:pt x="1" y="502"/>
                    <a:pt x="1" y="502"/>
                    <a:pt x="1" y="502"/>
                  </a:cubicBezTo>
                  <a:cubicBezTo>
                    <a:pt x="13" y="502"/>
                    <a:pt x="1108" y="1359"/>
                    <a:pt x="2113" y="1359"/>
                  </a:cubicBezTo>
                  <a:cubicBezTo>
                    <a:pt x="2226" y="1359"/>
                    <a:pt x="2338" y="1349"/>
                    <a:pt x="2447" y="1324"/>
                  </a:cubicBezTo>
                  <a:cubicBezTo>
                    <a:pt x="3300" y="1124"/>
                    <a:pt x="3410" y="542"/>
                    <a:pt x="4011" y="482"/>
                  </a:cubicBezTo>
                  <a:cubicBezTo>
                    <a:pt x="4042" y="479"/>
                    <a:pt x="4074" y="477"/>
                    <a:pt x="4108" y="477"/>
                  </a:cubicBezTo>
                  <a:cubicBezTo>
                    <a:pt x="4733" y="477"/>
                    <a:pt x="5816" y="1064"/>
                    <a:pt x="5816" y="1073"/>
                  </a:cubicBezTo>
                  <a:cubicBezTo>
                    <a:pt x="5816" y="1057"/>
                    <a:pt x="4735" y="1"/>
                    <a:pt x="376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2" name="Google Shape;509;p20">
              <a:extLst>
                <a:ext uri="{FF2B5EF4-FFF2-40B4-BE49-F238E27FC236}">
                  <a16:creationId xmlns:a16="http://schemas.microsoft.com/office/drawing/2014/main" id="{2C77D3A2-CE49-48CA-F294-547F1E26A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196" y="-748471"/>
              <a:ext cx="210550" cy="67380"/>
            </a:xfrm>
            <a:custGeom>
              <a:avLst/>
              <a:gdLst>
                <a:gd name="T0" fmla="*/ 2714 w 3731"/>
                <a:gd name="T1" fmla="*/ 0 h 1194"/>
                <a:gd name="T2" fmla="*/ 2036 w 3731"/>
                <a:gd name="T3" fmla="*/ 227 h 1194"/>
                <a:gd name="T4" fmla="*/ 863 w 3731"/>
                <a:gd name="T5" fmla="*/ 828 h 1194"/>
                <a:gd name="T6" fmla="*/ 177 w 3731"/>
                <a:gd name="T7" fmla="*/ 927 h 1194"/>
                <a:gd name="T8" fmla="*/ 0 w 3731"/>
                <a:gd name="T9" fmla="*/ 918 h 1194"/>
                <a:gd name="T10" fmla="*/ 0 w 3731"/>
                <a:gd name="T11" fmla="*/ 918 h 1194"/>
                <a:gd name="T12" fmla="*/ 871 w 3731"/>
                <a:gd name="T13" fmla="*/ 1193 h 1194"/>
                <a:gd name="T14" fmla="*/ 1394 w 3731"/>
                <a:gd name="T15" fmla="*/ 1099 h 1194"/>
                <a:gd name="T16" fmla="*/ 2788 w 3731"/>
                <a:gd name="T17" fmla="*/ 287 h 1194"/>
                <a:gd name="T18" fmla="*/ 3072 w 3731"/>
                <a:gd name="T19" fmla="*/ 260 h 1194"/>
                <a:gd name="T20" fmla="*/ 3730 w 3731"/>
                <a:gd name="T21" fmla="*/ 367 h 1194"/>
                <a:gd name="T22" fmla="*/ 3610 w 3731"/>
                <a:gd name="T23" fmla="*/ 287 h 1194"/>
                <a:gd name="T24" fmla="*/ 3239 w 3731"/>
                <a:gd name="T25" fmla="*/ 106 h 1194"/>
                <a:gd name="T26" fmla="*/ 2714 w 3731"/>
                <a:gd name="T27" fmla="*/ 0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31" h="1194" extrusionOk="0">
                  <a:moveTo>
                    <a:pt x="2714" y="0"/>
                  </a:moveTo>
                  <a:cubicBezTo>
                    <a:pt x="2495" y="0"/>
                    <a:pt x="2261" y="60"/>
                    <a:pt x="2036" y="227"/>
                  </a:cubicBezTo>
                  <a:cubicBezTo>
                    <a:pt x="1555" y="557"/>
                    <a:pt x="1324" y="698"/>
                    <a:pt x="863" y="828"/>
                  </a:cubicBezTo>
                  <a:cubicBezTo>
                    <a:pt x="577" y="910"/>
                    <a:pt x="332" y="927"/>
                    <a:pt x="177" y="927"/>
                  </a:cubicBezTo>
                  <a:cubicBezTo>
                    <a:pt x="66" y="927"/>
                    <a:pt x="1" y="918"/>
                    <a:pt x="0" y="918"/>
                  </a:cubicBezTo>
                  <a:cubicBezTo>
                    <a:pt x="0" y="918"/>
                    <a:pt x="352" y="1193"/>
                    <a:pt x="871" y="1193"/>
                  </a:cubicBezTo>
                  <a:cubicBezTo>
                    <a:pt x="1031" y="1193"/>
                    <a:pt x="1208" y="1167"/>
                    <a:pt x="1394" y="1099"/>
                  </a:cubicBezTo>
                  <a:cubicBezTo>
                    <a:pt x="2016" y="878"/>
                    <a:pt x="2347" y="387"/>
                    <a:pt x="2788" y="287"/>
                  </a:cubicBezTo>
                  <a:cubicBezTo>
                    <a:pt x="2882" y="268"/>
                    <a:pt x="2979" y="260"/>
                    <a:pt x="3072" y="260"/>
                  </a:cubicBezTo>
                  <a:cubicBezTo>
                    <a:pt x="3424" y="260"/>
                    <a:pt x="3730" y="367"/>
                    <a:pt x="3730" y="367"/>
                  </a:cubicBezTo>
                  <a:cubicBezTo>
                    <a:pt x="3730" y="367"/>
                    <a:pt x="3690" y="337"/>
                    <a:pt x="3610" y="287"/>
                  </a:cubicBezTo>
                  <a:cubicBezTo>
                    <a:pt x="3480" y="216"/>
                    <a:pt x="3360" y="156"/>
                    <a:pt x="3239" y="106"/>
                  </a:cubicBezTo>
                  <a:cubicBezTo>
                    <a:pt x="3085" y="46"/>
                    <a:pt x="2905" y="0"/>
                    <a:pt x="2714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3" name="Google Shape;510;p20">
              <a:extLst>
                <a:ext uri="{FF2B5EF4-FFF2-40B4-BE49-F238E27FC236}">
                  <a16:creationId xmlns:a16="http://schemas.microsoft.com/office/drawing/2014/main" id="{DDDE127C-A426-19BB-1693-786ABE6D1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773" y="-662749"/>
              <a:ext cx="112075" cy="353098"/>
            </a:xfrm>
            <a:custGeom>
              <a:avLst/>
              <a:gdLst>
                <a:gd name="T0" fmla="*/ 412 w 1986"/>
                <a:gd name="T1" fmla="*/ 1 h 6257"/>
                <a:gd name="T2" fmla="*/ 813 w 1986"/>
                <a:gd name="T3" fmla="*/ 1585 h 6257"/>
                <a:gd name="T4" fmla="*/ 312 w 1986"/>
                <a:gd name="T5" fmla="*/ 3881 h 6257"/>
                <a:gd name="T6" fmla="*/ 1254 w 1986"/>
                <a:gd name="T7" fmla="*/ 6096 h 6257"/>
                <a:gd name="T8" fmla="*/ 1364 w 1986"/>
                <a:gd name="T9" fmla="*/ 6257 h 6257"/>
                <a:gd name="T10" fmla="*/ 873 w 1986"/>
                <a:gd name="T11" fmla="*/ 3590 h 6257"/>
                <a:gd name="T12" fmla="*/ 412 w 1986"/>
                <a:gd name="T13" fmla="*/ 1 h 6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6" h="6257" extrusionOk="0">
                  <a:moveTo>
                    <a:pt x="412" y="1"/>
                  </a:moveTo>
                  <a:cubicBezTo>
                    <a:pt x="412" y="1"/>
                    <a:pt x="954" y="934"/>
                    <a:pt x="813" y="1585"/>
                  </a:cubicBezTo>
                  <a:cubicBezTo>
                    <a:pt x="673" y="2226"/>
                    <a:pt x="1" y="2698"/>
                    <a:pt x="312" y="3881"/>
                  </a:cubicBezTo>
                  <a:cubicBezTo>
                    <a:pt x="533" y="4743"/>
                    <a:pt x="1014" y="5666"/>
                    <a:pt x="1254" y="6096"/>
                  </a:cubicBezTo>
                  <a:cubicBezTo>
                    <a:pt x="1295" y="6157"/>
                    <a:pt x="1335" y="6207"/>
                    <a:pt x="1364" y="6257"/>
                  </a:cubicBezTo>
                  <a:cubicBezTo>
                    <a:pt x="1194" y="5866"/>
                    <a:pt x="633" y="4423"/>
                    <a:pt x="873" y="3590"/>
                  </a:cubicBezTo>
                  <a:cubicBezTo>
                    <a:pt x="1154" y="2638"/>
                    <a:pt x="1986" y="2267"/>
                    <a:pt x="412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4" name="Google Shape;511;p20">
              <a:extLst>
                <a:ext uri="{FF2B5EF4-FFF2-40B4-BE49-F238E27FC236}">
                  <a16:creationId xmlns:a16="http://schemas.microsoft.com/office/drawing/2014/main" id="{8FACD517-A3FF-3D6F-69FC-7316BF74E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761" y="-753833"/>
              <a:ext cx="80360" cy="357048"/>
            </a:xfrm>
            <a:custGeom>
              <a:avLst/>
              <a:gdLst>
                <a:gd name="T0" fmla="*/ 0 w 1424"/>
                <a:gd name="T1" fmla="*/ 1 h 6327"/>
                <a:gd name="T2" fmla="*/ 0 w 1424"/>
                <a:gd name="T3" fmla="*/ 1 h 6327"/>
                <a:gd name="T4" fmla="*/ 882 w 1424"/>
                <a:gd name="T5" fmla="*/ 1795 h 6327"/>
                <a:gd name="T6" fmla="*/ 371 w 1424"/>
                <a:gd name="T7" fmla="*/ 3740 h 6327"/>
                <a:gd name="T8" fmla="*/ 1243 w 1424"/>
                <a:gd name="T9" fmla="*/ 6097 h 6327"/>
                <a:gd name="T10" fmla="*/ 1324 w 1424"/>
                <a:gd name="T11" fmla="*/ 6197 h 6327"/>
                <a:gd name="T12" fmla="*/ 1424 w 1424"/>
                <a:gd name="T13" fmla="*/ 6327 h 6327"/>
                <a:gd name="T14" fmla="*/ 943 w 1424"/>
                <a:gd name="T15" fmla="*/ 4482 h 6327"/>
                <a:gd name="T16" fmla="*/ 1324 w 1424"/>
                <a:gd name="T17" fmla="*/ 2347 h 6327"/>
                <a:gd name="T18" fmla="*/ 0 w 1424"/>
                <a:gd name="T19" fmla="*/ 1 h 6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4" h="6327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622" y="663"/>
                    <a:pt x="882" y="1795"/>
                  </a:cubicBezTo>
                  <a:cubicBezTo>
                    <a:pt x="1073" y="2597"/>
                    <a:pt x="351" y="2657"/>
                    <a:pt x="371" y="3740"/>
                  </a:cubicBezTo>
                  <a:cubicBezTo>
                    <a:pt x="391" y="4823"/>
                    <a:pt x="952" y="5705"/>
                    <a:pt x="1243" y="6097"/>
                  </a:cubicBezTo>
                  <a:cubicBezTo>
                    <a:pt x="1273" y="6137"/>
                    <a:pt x="1304" y="6166"/>
                    <a:pt x="1324" y="6197"/>
                  </a:cubicBezTo>
                  <a:cubicBezTo>
                    <a:pt x="1384" y="6277"/>
                    <a:pt x="1424" y="6327"/>
                    <a:pt x="1424" y="6327"/>
                  </a:cubicBezTo>
                  <a:cubicBezTo>
                    <a:pt x="1424" y="6327"/>
                    <a:pt x="992" y="5184"/>
                    <a:pt x="943" y="4482"/>
                  </a:cubicBezTo>
                  <a:cubicBezTo>
                    <a:pt x="903" y="3771"/>
                    <a:pt x="1364" y="3390"/>
                    <a:pt x="1324" y="2347"/>
                  </a:cubicBezTo>
                  <a:cubicBezTo>
                    <a:pt x="1284" y="1249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5" name="Google Shape;512;p20">
              <a:extLst>
                <a:ext uri="{FF2B5EF4-FFF2-40B4-BE49-F238E27FC236}">
                  <a16:creationId xmlns:a16="http://schemas.microsoft.com/office/drawing/2014/main" id="{B5288F93-24CB-A4D7-A9B8-D43EC16CC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337" y="-816643"/>
              <a:ext cx="82617" cy="346891"/>
            </a:xfrm>
            <a:custGeom>
              <a:avLst/>
              <a:gdLst>
                <a:gd name="T0" fmla="*/ 11 w 1464"/>
                <a:gd name="T1" fmla="*/ 0 h 6147"/>
                <a:gd name="T2" fmla="*/ 10 w 1464"/>
                <a:gd name="T3" fmla="*/ 1 h 6147"/>
                <a:gd name="T4" fmla="*/ 11 w 1464"/>
                <a:gd name="T5" fmla="*/ 1 h 6147"/>
                <a:gd name="T6" fmla="*/ 833 w 1464"/>
                <a:gd name="T7" fmla="*/ 1856 h 6147"/>
                <a:gd name="T8" fmla="*/ 481 w 1464"/>
                <a:gd name="T9" fmla="*/ 3289 h 6147"/>
                <a:gd name="T10" fmla="*/ 1454 w 1464"/>
                <a:gd name="T11" fmla="*/ 6147 h 6147"/>
                <a:gd name="T12" fmla="*/ 882 w 1464"/>
                <a:gd name="T13" fmla="*/ 4182 h 6147"/>
                <a:gd name="T14" fmla="*/ 1424 w 1464"/>
                <a:gd name="T15" fmla="*/ 2607 h 6147"/>
                <a:gd name="T16" fmla="*/ 11 w 1464"/>
                <a:gd name="T17" fmla="*/ 0 h 6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4" h="6147" extrusionOk="0">
                  <a:moveTo>
                    <a:pt x="11" y="0"/>
                  </a:moveTo>
                  <a:cubicBezTo>
                    <a:pt x="11" y="0"/>
                    <a:pt x="10" y="0"/>
                    <a:pt x="10" y="1"/>
                  </a:cubicBezTo>
                  <a:cubicBezTo>
                    <a:pt x="10" y="1"/>
                    <a:pt x="11" y="1"/>
                    <a:pt x="11" y="1"/>
                  </a:cubicBezTo>
                  <a:cubicBezTo>
                    <a:pt x="16" y="1"/>
                    <a:pt x="662" y="1206"/>
                    <a:pt x="833" y="1856"/>
                  </a:cubicBezTo>
                  <a:cubicBezTo>
                    <a:pt x="1003" y="2507"/>
                    <a:pt x="702" y="2638"/>
                    <a:pt x="481" y="3289"/>
                  </a:cubicBezTo>
                  <a:cubicBezTo>
                    <a:pt x="0" y="4683"/>
                    <a:pt x="1414" y="6087"/>
                    <a:pt x="1454" y="6147"/>
                  </a:cubicBezTo>
                  <a:cubicBezTo>
                    <a:pt x="1434" y="6107"/>
                    <a:pt x="902" y="5024"/>
                    <a:pt x="882" y="4182"/>
                  </a:cubicBezTo>
                  <a:cubicBezTo>
                    <a:pt x="862" y="3550"/>
                    <a:pt x="1404" y="3490"/>
                    <a:pt x="1424" y="2607"/>
                  </a:cubicBezTo>
                  <a:cubicBezTo>
                    <a:pt x="1463" y="1495"/>
                    <a:pt x="38" y="0"/>
                    <a:pt x="1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6" name="Google Shape;513;p20">
              <a:extLst>
                <a:ext uri="{FF2B5EF4-FFF2-40B4-BE49-F238E27FC236}">
                  <a16:creationId xmlns:a16="http://schemas.microsoft.com/office/drawing/2014/main" id="{F7559EE7-1F3F-B90E-EDD9-52245B27A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519" y="-856767"/>
              <a:ext cx="100788" cy="333855"/>
            </a:xfrm>
            <a:custGeom>
              <a:avLst/>
              <a:gdLst>
                <a:gd name="T0" fmla="*/ 1 w 1786"/>
                <a:gd name="T1" fmla="*/ 0 h 5916"/>
                <a:gd name="T2" fmla="*/ 1 w 1786"/>
                <a:gd name="T3" fmla="*/ 0 h 5916"/>
                <a:gd name="T4" fmla="*/ 593 w 1786"/>
                <a:gd name="T5" fmla="*/ 1324 h 5916"/>
                <a:gd name="T6" fmla="*/ 242 w 1786"/>
                <a:gd name="T7" fmla="*/ 3318 h 5916"/>
                <a:gd name="T8" fmla="*/ 1786 w 1786"/>
                <a:gd name="T9" fmla="*/ 5915 h 5916"/>
                <a:gd name="T10" fmla="*/ 1786 w 1786"/>
                <a:gd name="T11" fmla="*/ 5915 h 5916"/>
                <a:gd name="T12" fmla="*/ 894 w 1786"/>
                <a:gd name="T13" fmla="*/ 3780 h 5916"/>
                <a:gd name="T14" fmla="*/ 1224 w 1786"/>
                <a:gd name="T15" fmla="*/ 1855 h 5916"/>
                <a:gd name="T16" fmla="*/ 1 w 1786"/>
                <a:gd name="T17" fmla="*/ 0 h 5916"/>
                <a:gd name="T18" fmla="*/ 1786 w 1786"/>
                <a:gd name="T19" fmla="*/ 5915 h 5916"/>
                <a:gd name="T20" fmla="*/ 1786 w 1786"/>
                <a:gd name="T21" fmla="*/ 5915 h 5916"/>
                <a:gd name="T22" fmla="*/ 1786 w 1786"/>
                <a:gd name="T23" fmla="*/ 5915 h 59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86" h="5916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82" y="241"/>
                    <a:pt x="593" y="1324"/>
                  </a:cubicBezTo>
                  <a:cubicBezTo>
                    <a:pt x="914" y="2396"/>
                    <a:pt x="52" y="2086"/>
                    <a:pt x="242" y="3318"/>
                  </a:cubicBezTo>
                  <a:cubicBezTo>
                    <a:pt x="432" y="4516"/>
                    <a:pt x="1772" y="5882"/>
                    <a:pt x="1786" y="5915"/>
                  </a:cubicBezTo>
                  <a:cubicBezTo>
                    <a:pt x="1776" y="5887"/>
                    <a:pt x="1073" y="4576"/>
                    <a:pt x="894" y="3780"/>
                  </a:cubicBezTo>
                  <a:cubicBezTo>
                    <a:pt x="703" y="2968"/>
                    <a:pt x="1485" y="2727"/>
                    <a:pt x="1224" y="1855"/>
                  </a:cubicBezTo>
                  <a:cubicBezTo>
                    <a:pt x="975" y="977"/>
                    <a:pt x="22" y="0"/>
                    <a:pt x="1" y="0"/>
                  </a:cubicBezTo>
                  <a:close/>
                  <a:moveTo>
                    <a:pt x="1786" y="5915"/>
                  </a:moveTo>
                  <a:cubicBezTo>
                    <a:pt x="1786" y="5915"/>
                    <a:pt x="1786" y="5915"/>
                    <a:pt x="1786" y="5915"/>
                  </a:cubicBezTo>
                  <a:cubicBezTo>
                    <a:pt x="1786" y="5915"/>
                    <a:pt x="1786" y="5915"/>
                    <a:pt x="1786" y="591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7" name="Google Shape;514;p20">
              <a:extLst>
                <a:ext uri="{FF2B5EF4-FFF2-40B4-BE49-F238E27FC236}">
                  <a16:creationId xmlns:a16="http://schemas.microsoft.com/office/drawing/2014/main" id="{690E8961-193C-9087-AC57-7EF431CDB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086" y="-898697"/>
              <a:ext cx="101861" cy="299939"/>
            </a:xfrm>
            <a:custGeom>
              <a:avLst/>
              <a:gdLst>
                <a:gd name="T0" fmla="*/ 1 w 1805"/>
                <a:gd name="T1" fmla="*/ 1 h 5315"/>
                <a:gd name="T2" fmla="*/ 0 w 1805"/>
                <a:gd name="T3" fmla="*/ 1 h 5315"/>
                <a:gd name="T4" fmla="*/ 802 w 1805"/>
                <a:gd name="T5" fmla="*/ 1615 h 5315"/>
                <a:gd name="T6" fmla="*/ 602 w 1805"/>
                <a:gd name="T7" fmla="*/ 3631 h 5315"/>
                <a:gd name="T8" fmla="*/ 1454 w 1805"/>
                <a:gd name="T9" fmla="*/ 5024 h 5315"/>
                <a:gd name="T10" fmla="*/ 1805 w 1805"/>
                <a:gd name="T11" fmla="*/ 5315 h 5315"/>
                <a:gd name="T12" fmla="*/ 1143 w 1805"/>
                <a:gd name="T13" fmla="*/ 4132 h 5315"/>
                <a:gd name="T14" fmla="*/ 1314 w 1805"/>
                <a:gd name="T15" fmla="*/ 1916 h 5315"/>
                <a:gd name="T16" fmla="*/ 1 w 1805"/>
                <a:gd name="T17" fmla="*/ 1 h 5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5" h="5315" extrusionOk="0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372" y="432"/>
                    <a:pt x="622" y="873"/>
                    <a:pt x="802" y="1615"/>
                  </a:cubicBezTo>
                  <a:cubicBezTo>
                    <a:pt x="973" y="2357"/>
                    <a:pt x="401" y="2608"/>
                    <a:pt x="602" y="3631"/>
                  </a:cubicBezTo>
                  <a:cubicBezTo>
                    <a:pt x="722" y="4232"/>
                    <a:pt x="1134" y="4723"/>
                    <a:pt x="1454" y="5024"/>
                  </a:cubicBezTo>
                  <a:cubicBezTo>
                    <a:pt x="1575" y="5114"/>
                    <a:pt x="1685" y="5215"/>
                    <a:pt x="1805" y="5315"/>
                  </a:cubicBezTo>
                  <a:cubicBezTo>
                    <a:pt x="1695" y="5164"/>
                    <a:pt x="1364" y="4703"/>
                    <a:pt x="1143" y="4132"/>
                  </a:cubicBezTo>
                  <a:cubicBezTo>
                    <a:pt x="883" y="3410"/>
                    <a:pt x="1394" y="2758"/>
                    <a:pt x="1314" y="1916"/>
                  </a:cubicBezTo>
                  <a:cubicBezTo>
                    <a:pt x="1235" y="1061"/>
                    <a:pt x="23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8" name="Google Shape;515;p20">
              <a:extLst>
                <a:ext uri="{FF2B5EF4-FFF2-40B4-BE49-F238E27FC236}">
                  <a16:creationId xmlns:a16="http://schemas.microsoft.com/office/drawing/2014/main" id="{E32EAF13-B9C6-396B-D7CC-DDA971209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239" y="-886790"/>
              <a:ext cx="111567" cy="240515"/>
            </a:xfrm>
            <a:custGeom>
              <a:avLst/>
              <a:gdLst>
                <a:gd name="T0" fmla="*/ 1 w 1977"/>
                <a:gd name="T1" fmla="*/ 0 h 4262"/>
                <a:gd name="T2" fmla="*/ 1 w 1977"/>
                <a:gd name="T3" fmla="*/ 0 h 4262"/>
                <a:gd name="T4" fmla="*/ 1 w 1977"/>
                <a:gd name="T5" fmla="*/ 0 h 4262"/>
                <a:gd name="T6" fmla="*/ 1 w 1977"/>
                <a:gd name="T7" fmla="*/ 0 h 4262"/>
                <a:gd name="T8" fmla="*/ 693 w 1977"/>
                <a:gd name="T9" fmla="*/ 1484 h 4262"/>
                <a:gd name="T10" fmla="*/ 803 w 1977"/>
                <a:gd name="T11" fmla="*/ 3299 h 4262"/>
                <a:gd name="T12" fmla="*/ 1655 w 1977"/>
                <a:gd name="T13" fmla="*/ 4081 h 4262"/>
                <a:gd name="T14" fmla="*/ 1976 w 1977"/>
                <a:gd name="T15" fmla="*/ 4262 h 4262"/>
                <a:gd name="T16" fmla="*/ 1144 w 1977"/>
                <a:gd name="T17" fmla="*/ 2888 h 4262"/>
                <a:gd name="T18" fmla="*/ 1104 w 1977"/>
                <a:gd name="T19" fmla="*/ 933 h 4262"/>
                <a:gd name="T20" fmla="*/ 1 w 1977"/>
                <a:gd name="T21" fmla="*/ 0 h 4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77" h="4262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" y="0"/>
                    <a:pt x="713" y="648"/>
                    <a:pt x="693" y="1484"/>
                  </a:cubicBezTo>
                  <a:cubicBezTo>
                    <a:pt x="662" y="2326"/>
                    <a:pt x="512" y="2838"/>
                    <a:pt x="803" y="3299"/>
                  </a:cubicBezTo>
                  <a:cubicBezTo>
                    <a:pt x="1014" y="3610"/>
                    <a:pt x="1375" y="3901"/>
                    <a:pt x="1655" y="4081"/>
                  </a:cubicBezTo>
                  <a:cubicBezTo>
                    <a:pt x="1765" y="4141"/>
                    <a:pt x="1876" y="4202"/>
                    <a:pt x="1976" y="4262"/>
                  </a:cubicBezTo>
                  <a:cubicBezTo>
                    <a:pt x="1765" y="4081"/>
                    <a:pt x="1244" y="3600"/>
                    <a:pt x="1144" y="2888"/>
                  </a:cubicBezTo>
                  <a:cubicBezTo>
                    <a:pt x="1014" y="1985"/>
                    <a:pt x="1535" y="1645"/>
                    <a:pt x="1104" y="933"/>
                  </a:cubicBezTo>
                  <a:cubicBezTo>
                    <a:pt x="700" y="282"/>
                    <a:pt x="24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9" name="Google Shape;516;p20">
              <a:extLst>
                <a:ext uri="{FF2B5EF4-FFF2-40B4-BE49-F238E27FC236}">
                  <a16:creationId xmlns:a16="http://schemas.microsoft.com/office/drawing/2014/main" id="{6A7A7F2F-4050-512C-C305-304F63388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526" y="-629622"/>
              <a:ext cx="303889" cy="68396"/>
            </a:xfrm>
            <a:custGeom>
              <a:avLst/>
              <a:gdLst>
                <a:gd name="T0" fmla="*/ 5380 w 5385"/>
                <a:gd name="T1" fmla="*/ 744 h 1212"/>
                <a:gd name="T2" fmla="*/ 5385 w 5385"/>
                <a:gd name="T3" fmla="*/ 748 h 1212"/>
                <a:gd name="T4" fmla="*/ 5380 w 5385"/>
                <a:gd name="T5" fmla="*/ 744 h 1212"/>
                <a:gd name="T6" fmla="*/ 3546 w 5385"/>
                <a:gd name="T7" fmla="*/ 0 h 1212"/>
                <a:gd name="T8" fmla="*/ 3410 w 5385"/>
                <a:gd name="T9" fmla="*/ 6 h 1212"/>
                <a:gd name="T10" fmla="*/ 1846 w 5385"/>
                <a:gd name="T11" fmla="*/ 817 h 1212"/>
                <a:gd name="T12" fmla="*/ 965 w 5385"/>
                <a:gd name="T13" fmla="*/ 995 h 1212"/>
                <a:gd name="T14" fmla="*/ 2 w 5385"/>
                <a:gd name="T15" fmla="*/ 888 h 1212"/>
                <a:gd name="T16" fmla="*/ 1 w 5385"/>
                <a:gd name="T17" fmla="*/ 888 h 1212"/>
                <a:gd name="T18" fmla="*/ 1562 w 5385"/>
                <a:gd name="T19" fmla="*/ 1211 h 1212"/>
                <a:gd name="T20" fmla="*/ 3269 w 5385"/>
                <a:gd name="T21" fmla="*/ 537 h 1212"/>
                <a:gd name="T22" fmla="*/ 3933 w 5385"/>
                <a:gd name="T23" fmla="*/ 378 h 1212"/>
                <a:gd name="T24" fmla="*/ 5380 w 5385"/>
                <a:gd name="T25" fmla="*/ 744 h 1212"/>
                <a:gd name="T26" fmla="*/ 5380 w 5385"/>
                <a:gd name="T27" fmla="*/ 744 h 1212"/>
                <a:gd name="T28" fmla="*/ 3546 w 5385"/>
                <a:gd name="T29" fmla="*/ 0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85" h="1212" extrusionOk="0">
                  <a:moveTo>
                    <a:pt x="5380" y="744"/>
                  </a:moveTo>
                  <a:cubicBezTo>
                    <a:pt x="5383" y="746"/>
                    <a:pt x="5385" y="748"/>
                    <a:pt x="5385" y="748"/>
                  </a:cubicBezTo>
                  <a:cubicBezTo>
                    <a:pt x="5385" y="747"/>
                    <a:pt x="5383" y="746"/>
                    <a:pt x="5380" y="744"/>
                  </a:cubicBezTo>
                  <a:close/>
                  <a:moveTo>
                    <a:pt x="3546" y="0"/>
                  </a:moveTo>
                  <a:cubicBezTo>
                    <a:pt x="3500" y="0"/>
                    <a:pt x="3455" y="2"/>
                    <a:pt x="3410" y="6"/>
                  </a:cubicBezTo>
                  <a:cubicBezTo>
                    <a:pt x="2437" y="75"/>
                    <a:pt x="2497" y="447"/>
                    <a:pt x="1846" y="817"/>
                  </a:cubicBezTo>
                  <a:cubicBezTo>
                    <a:pt x="1596" y="954"/>
                    <a:pt x="1272" y="995"/>
                    <a:pt x="965" y="995"/>
                  </a:cubicBezTo>
                  <a:cubicBezTo>
                    <a:pt x="473" y="995"/>
                    <a:pt x="26" y="888"/>
                    <a:pt x="2" y="888"/>
                  </a:cubicBezTo>
                  <a:cubicBezTo>
                    <a:pt x="1" y="888"/>
                    <a:pt x="1" y="888"/>
                    <a:pt x="1" y="888"/>
                  </a:cubicBezTo>
                  <a:cubicBezTo>
                    <a:pt x="663" y="1121"/>
                    <a:pt x="1163" y="1211"/>
                    <a:pt x="1562" y="1211"/>
                  </a:cubicBezTo>
                  <a:cubicBezTo>
                    <a:pt x="2367" y="1211"/>
                    <a:pt x="2767" y="845"/>
                    <a:pt x="3269" y="537"/>
                  </a:cubicBezTo>
                  <a:cubicBezTo>
                    <a:pt x="3460" y="421"/>
                    <a:pt x="3692" y="378"/>
                    <a:pt x="3933" y="378"/>
                  </a:cubicBezTo>
                  <a:cubicBezTo>
                    <a:pt x="4593" y="378"/>
                    <a:pt x="5313" y="703"/>
                    <a:pt x="5380" y="744"/>
                  </a:cubicBezTo>
                  <a:cubicBezTo>
                    <a:pt x="5306" y="685"/>
                    <a:pt x="4433" y="0"/>
                    <a:pt x="3546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" name="Google Shape;517;p20">
              <a:extLst>
                <a:ext uri="{FF2B5EF4-FFF2-40B4-BE49-F238E27FC236}">
                  <a16:creationId xmlns:a16="http://schemas.microsoft.com/office/drawing/2014/main" id="{350B8C6B-E3FA-C4CD-3C56-BAAEADEA3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774" y="-666361"/>
              <a:ext cx="285887" cy="84649"/>
            </a:xfrm>
            <a:custGeom>
              <a:avLst/>
              <a:gdLst>
                <a:gd name="T0" fmla="*/ 3445 w 5066"/>
                <a:gd name="T1" fmla="*/ 1 h 1500"/>
                <a:gd name="T2" fmla="*/ 3381 w 5066"/>
                <a:gd name="T3" fmla="*/ 4 h 1500"/>
                <a:gd name="T4" fmla="*/ 2047 w 5066"/>
                <a:gd name="T5" fmla="*/ 887 h 1500"/>
                <a:gd name="T6" fmla="*/ 180 w 5066"/>
                <a:gd name="T7" fmla="*/ 1420 h 1500"/>
                <a:gd name="T8" fmla="*/ 11 w 5066"/>
                <a:gd name="T9" fmla="*/ 1418 h 1500"/>
                <a:gd name="T10" fmla="*/ 1 w 5066"/>
                <a:gd name="T11" fmla="*/ 1419 h 1500"/>
                <a:gd name="T12" fmla="*/ 1003 w 5066"/>
                <a:gd name="T13" fmla="*/ 1499 h 1500"/>
                <a:gd name="T14" fmla="*/ 3029 w 5066"/>
                <a:gd name="T15" fmla="*/ 536 h 1500"/>
                <a:gd name="T16" fmla="*/ 3841 w 5066"/>
                <a:gd name="T17" fmla="*/ 246 h 1500"/>
                <a:gd name="T18" fmla="*/ 5065 w 5066"/>
                <a:gd name="T19" fmla="*/ 556 h 1500"/>
                <a:gd name="T20" fmla="*/ 3445 w 5066"/>
                <a:gd name="T21" fmla="*/ 1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6" h="1500" extrusionOk="0">
                  <a:moveTo>
                    <a:pt x="3445" y="1"/>
                  </a:moveTo>
                  <a:cubicBezTo>
                    <a:pt x="3422" y="1"/>
                    <a:pt x="3401" y="2"/>
                    <a:pt x="3381" y="4"/>
                  </a:cubicBezTo>
                  <a:cubicBezTo>
                    <a:pt x="2919" y="35"/>
                    <a:pt x="2769" y="235"/>
                    <a:pt x="2047" y="887"/>
                  </a:cubicBezTo>
                  <a:cubicBezTo>
                    <a:pt x="1489" y="1375"/>
                    <a:pt x="566" y="1420"/>
                    <a:pt x="180" y="1420"/>
                  </a:cubicBezTo>
                  <a:cubicBezTo>
                    <a:pt x="93" y="1420"/>
                    <a:pt x="33" y="1418"/>
                    <a:pt x="11" y="1418"/>
                  </a:cubicBezTo>
                  <a:cubicBezTo>
                    <a:pt x="4" y="1418"/>
                    <a:pt x="1" y="1418"/>
                    <a:pt x="1" y="1419"/>
                  </a:cubicBezTo>
                  <a:cubicBezTo>
                    <a:pt x="394" y="1474"/>
                    <a:pt x="723" y="1499"/>
                    <a:pt x="1003" y="1499"/>
                  </a:cubicBezTo>
                  <a:cubicBezTo>
                    <a:pt x="2151" y="1499"/>
                    <a:pt x="2490" y="1076"/>
                    <a:pt x="3029" y="536"/>
                  </a:cubicBezTo>
                  <a:cubicBezTo>
                    <a:pt x="3250" y="320"/>
                    <a:pt x="3544" y="246"/>
                    <a:pt x="3841" y="246"/>
                  </a:cubicBezTo>
                  <a:cubicBezTo>
                    <a:pt x="4371" y="246"/>
                    <a:pt x="4911" y="479"/>
                    <a:pt x="5065" y="556"/>
                  </a:cubicBezTo>
                  <a:cubicBezTo>
                    <a:pt x="4845" y="442"/>
                    <a:pt x="3891" y="1"/>
                    <a:pt x="3445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1" name="Google Shape;518;p20">
              <a:extLst>
                <a:ext uri="{FF2B5EF4-FFF2-40B4-BE49-F238E27FC236}">
                  <a16:creationId xmlns:a16="http://schemas.microsoft.com/office/drawing/2014/main" id="{8E31929C-9444-B227-20DA-5132A1518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598" y="-902648"/>
              <a:ext cx="145427" cy="228100"/>
            </a:xfrm>
            <a:custGeom>
              <a:avLst/>
              <a:gdLst>
                <a:gd name="T0" fmla="*/ 0 w 2577"/>
                <a:gd name="T1" fmla="*/ 1 h 4042"/>
                <a:gd name="T2" fmla="*/ 1012 w 2577"/>
                <a:gd name="T3" fmla="*/ 1194 h 4042"/>
                <a:gd name="T4" fmla="*/ 1223 w 2577"/>
                <a:gd name="T5" fmla="*/ 2878 h 4042"/>
                <a:gd name="T6" fmla="*/ 2366 w 2577"/>
                <a:gd name="T7" fmla="*/ 3931 h 4042"/>
                <a:gd name="T8" fmla="*/ 2406 w 2577"/>
                <a:gd name="T9" fmla="*/ 3951 h 4042"/>
                <a:gd name="T10" fmla="*/ 2569 w 2577"/>
                <a:gd name="T11" fmla="*/ 4034 h 4042"/>
                <a:gd name="T12" fmla="*/ 2569 w 2577"/>
                <a:gd name="T13" fmla="*/ 4034 h 4042"/>
                <a:gd name="T14" fmla="*/ 1534 w 2577"/>
                <a:gd name="T15" fmla="*/ 2407 h 4042"/>
                <a:gd name="T16" fmla="*/ 0 w 2577"/>
                <a:gd name="T17" fmla="*/ 1 h 4042"/>
                <a:gd name="T18" fmla="*/ 2569 w 2577"/>
                <a:gd name="T19" fmla="*/ 4034 h 4042"/>
                <a:gd name="T20" fmla="*/ 2576 w 2577"/>
                <a:gd name="T21" fmla="*/ 4041 h 4042"/>
                <a:gd name="T22" fmla="*/ 2569 w 2577"/>
                <a:gd name="T23" fmla="*/ 4034 h 4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77" h="4042" extrusionOk="0">
                  <a:moveTo>
                    <a:pt x="0" y="1"/>
                  </a:moveTo>
                  <a:cubicBezTo>
                    <a:pt x="110" y="51"/>
                    <a:pt x="932" y="512"/>
                    <a:pt x="1012" y="1194"/>
                  </a:cubicBezTo>
                  <a:cubicBezTo>
                    <a:pt x="1103" y="1906"/>
                    <a:pt x="822" y="2106"/>
                    <a:pt x="1223" y="2878"/>
                  </a:cubicBezTo>
                  <a:cubicBezTo>
                    <a:pt x="1514" y="3420"/>
                    <a:pt x="2065" y="3770"/>
                    <a:pt x="2366" y="3931"/>
                  </a:cubicBezTo>
                  <a:lnTo>
                    <a:pt x="2406" y="3951"/>
                  </a:lnTo>
                  <a:cubicBezTo>
                    <a:pt x="2488" y="4000"/>
                    <a:pt x="2549" y="4022"/>
                    <a:pt x="2569" y="4034"/>
                  </a:cubicBezTo>
                  <a:cubicBezTo>
                    <a:pt x="2481" y="3955"/>
                    <a:pt x="1582" y="3217"/>
                    <a:pt x="1534" y="2407"/>
                  </a:cubicBezTo>
                  <a:cubicBezTo>
                    <a:pt x="1484" y="1575"/>
                    <a:pt x="1694" y="673"/>
                    <a:pt x="0" y="1"/>
                  </a:cubicBezTo>
                  <a:close/>
                  <a:moveTo>
                    <a:pt x="2569" y="4034"/>
                  </a:moveTo>
                  <a:cubicBezTo>
                    <a:pt x="2574" y="4039"/>
                    <a:pt x="2576" y="4041"/>
                    <a:pt x="2576" y="4041"/>
                  </a:cubicBezTo>
                  <a:cubicBezTo>
                    <a:pt x="2576" y="4040"/>
                    <a:pt x="2574" y="4037"/>
                    <a:pt x="2569" y="403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2" name="Google Shape;519;p20">
              <a:extLst>
                <a:ext uri="{FF2B5EF4-FFF2-40B4-BE49-F238E27FC236}">
                  <a16:creationId xmlns:a16="http://schemas.microsoft.com/office/drawing/2014/main" id="{628CAC12-7907-9A20-6AB9-E49AC1752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804" y="-890740"/>
              <a:ext cx="129005" cy="190685"/>
            </a:xfrm>
            <a:custGeom>
              <a:avLst/>
              <a:gdLst>
                <a:gd name="T0" fmla="*/ 0 w 2286"/>
                <a:gd name="T1" fmla="*/ 1 h 3379"/>
                <a:gd name="T2" fmla="*/ 0 w 2286"/>
                <a:gd name="T3" fmla="*/ 1 h 3379"/>
                <a:gd name="T4" fmla="*/ 742 w 2286"/>
                <a:gd name="T5" fmla="*/ 1103 h 3379"/>
                <a:gd name="T6" fmla="*/ 913 w 2286"/>
                <a:gd name="T7" fmla="*/ 2517 h 3379"/>
                <a:gd name="T8" fmla="*/ 2286 w 2286"/>
                <a:gd name="T9" fmla="*/ 3379 h 3379"/>
                <a:gd name="T10" fmla="*/ 1243 w 2286"/>
                <a:gd name="T11" fmla="*/ 1905 h 3379"/>
                <a:gd name="T12" fmla="*/ 0 w 2286"/>
                <a:gd name="T13" fmla="*/ 1 h 3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6" h="3379" extrusionOk="0">
                  <a:moveTo>
                    <a:pt x="0" y="1"/>
                  </a:moveTo>
                  <a:lnTo>
                    <a:pt x="0" y="1"/>
                  </a:lnTo>
                  <a:cubicBezTo>
                    <a:pt x="171" y="50"/>
                    <a:pt x="752" y="301"/>
                    <a:pt x="742" y="1103"/>
                  </a:cubicBezTo>
                  <a:cubicBezTo>
                    <a:pt x="712" y="2026"/>
                    <a:pt x="652" y="2176"/>
                    <a:pt x="913" y="2517"/>
                  </a:cubicBezTo>
                  <a:cubicBezTo>
                    <a:pt x="1163" y="2848"/>
                    <a:pt x="2286" y="3369"/>
                    <a:pt x="2286" y="3379"/>
                  </a:cubicBezTo>
                  <a:cubicBezTo>
                    <a:pt x="2286" y="3369"/>
                    <a:pt x="1163" y="2817"/>
                    <a:pt x="1243" y="1905"/>
                  </a:cubicBezTo>
                  <a:cubicBezTo>
                    <a:pt x="1314" y="1013"/>
                    <a:pt x="1334" y="31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" name="Google Shape;520;p20">
              <a:extLst>
                <a:ext uri="{FF2B5EF4-FFF2-40B4-BE49-F238E27FC236}">
                  <a16:creationId xmlns:a16="http://schemas.microsoft.com/office/drawing/2014/main" id="{6428F93B-7E77-60A9-C8D4-1CA4EF1DD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729" y="-891869"/>
              <a:ext cx="133576" cy="158462"/>
            </a:xfrm>
            <a:custGeom>
              <a:avLst/>
              <a:gdLst>
                <a:gd name="T0" fmla="*/ 1 w 2367"/>
                <a:gd name="T1" fmla="*/ 0 h 2808"/>
                <a:gd name="T2" fmla="*/ 763 w 2367"/>
                <a:gd name="T3" fmla="*/ 903 h 2808"/>
                <a:gd name="T4" fmla="*/ 833 w 2367"/>
                <a:gd name="T5" fmla="*/ 1955 h 2808"/>
                <a:gd name="T6" fmla="*/ 1144 w 2367"/>
                <a:gd name="T7" fmla="*/ 2136 h 2808"/>
                <a:gd name="T8" fmla="*/ 994 w 2367"/>
                <a:gd name="T9" fmla="*/ 2116 h 2808"/>
                <a:gd name="T10" fmla="*/ 994 w 2367"/>
                <a:gd name="T11" fmla="*/ 2116 h 2808"/>
                <a:gd name="T12" fmla="*/ 1536 w 2367"/>
                <a:gd name="T13" fmla="*/ 2437 h 2808"/>
                <a:gd name="T14" fmla="*/ 1536 w 2367"/>
                <a:gd name="T15" fmla="*/ 2437 h 2808"/>
                <a:gd name="T16" fmla="*/ 1505 w 2367"/>
                <a:gd name="T17" fmla="*/ 2427 h 2808"/>
                <a:gd name="T18" fmla="*/ 1505 w 2367"/>
                <a:gd name="T19" fmla="*/ 2427 h 2808"/>
                <a:gd name="T20" fmla="*/ 1545 w 2367"/>
                <a:gd name="T21" fmla="*/ 2447 h 2808"/>
                <a:gd name="T22" fmla="*/ 1545 w 2367"/>
                <a:gd name="T23" fmla="*/ 2447 h 2808"/>
                <a:gd name="T24" fmla="*/ 1545 w 2367"/>
                <a:gd name="T25" fmla="*/ 2447 h 2808"/>
                <a:gd name="T26" fmla="*/ 1545 w 2367"/>
                <a:gd name="T27" fmla="*/ 2447 h 2808"/>
                <a:gd name="T28" fmla="*/ 1545 w 2367"/>
                <a:gd name="T29" fmla="*/ 2447 h 2808"/>
                <a:gd name="T30" fmla="*/ 1916 w 2367"/>
                <a:gd name="T31" fmla="*/ 2637 h 2808"/>
                <a:gd name="T32" fmla="*/ 2367 w 2367"/>
                <a:gd name="T33" fmla="*/ 2808 h 2808"/>
                <a:gd name="T34" fmla="*/ 1284 w 2367"/>
                <a:gd name="T35" fmla="*/ 1574 h 2808"/>
                <a:gd name="T36" fmla="*/ 1 w 2367"/>
                <a:gd name="T37" fmla="*/ 0 h 2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67" h="2808" extrusionOk="0">
                  <a:moveTo>
                    <a:pt x="1" y="0"/>
                  </a:moveTo>
                  <a:cubicBezTo>
                    <a:pt x="192" y="30"/>
                    <a:pt x="763" y="201"/>
                    <a:pt x="763" y="903"/>
                  </a:cubicBezTo>
                  <a:cubicBezTo>
                    <a:pt x="773" y="1524"/>
                    <a:pt x="733" y="1755"/>
                    <a:pt x="833" y="1955"/>
                  </a:cubicBezTo>
                  <a:cubicBezTo>
                    <a:pt x="1003" y="2086"/>
                    <a:pt x="1144" y="2136"/>
                    <a:pt x="1144" y="2136"/>
                  </a:cubicBezTo>
                  <a:cubicBezTo>
                    <a:pt x="1144" y="2136"/>
                    <a:pt x="1094" y="2136"/>
                    <a:pt x="994" y="2116"/>
                  </a:cubicBezTo>
                  <a:cubicBezTo>
                    <a:pt x="1270" y="2214"/>
                    <a:pt x="1491" y="2391"/>
                    <a:pt x="1536" y="2437"/>
                  </a:cubicBezTo>
                  <a:cubicBezTo>
                    <a:pt x="1530" y="2434"/>
                    <a:pt x="1520" y="2432"/>
                    <a:pt x="1505" y="2427"/>
                  </a:cubicBezTo>
                  <a:cubicBezTo>
                    <a:pt x="1518" y="2433"/>
                    <a:pt x="1531" y="2440"/>
                    <a:pt x="1545" y="2447"/>
                  </a:cubicBezTo>
                  <a:cubicBezTo>
                    <a:pt x="1545" y="2447"/>
                    <a:pt x="1545" y="2447"/>
                    <a:pt x="1545" y="2447"/>
                  </a:cubicBezTo>
                  <a:cubicBezTo>
                    <a:pt x="1545" y="2447"/>
                    <a:pt x="1545" y="2447"/>
                    <a:pt x="1545" y="2447"/>
                  </a:cubicBezTo>
                  <a:cubicBezTo>
                    <a:pt x="1656" y="2502"/>
                    <a:pt x="1782" y="2565"/>
                    <a:pt x="1916" y="2637"/>
                  </a:cubicBezTo>
                  <a:cubicBezTo>
                    <a:pt x="2166" y="2737"/>
                    <a:pt x="2367" y="2808"/>
                    <a:pt x="2367" y="2808"/>
                  </a:cubicBezTo>
                  <a:cubicBezTo>
                    <a:pt x="2367" y="2797"/>
                    <a:pt x="1234" y="2387"/>
                    <a:pt x="1284" y="1574"/>
                  </a:cubicBezTo>
                  <a:cubicBezTo>
                    <a:pt x="1335" y="783"/>
                    <a:pt x="1335" y="16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4" name="Google Shape;521;p20">
              <a:extLst>
                <a:ext uri="{FF2B5EF4-FFF2-40B4-BE49-F238E27FC236}">
                  <a16:creationId xmlns:a16="http://schemas.microsoft.com/office/drawing/2014/main" id="{CCBF5ABF-6CE6-F59E-4944-5948FE8C7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557" y="-696891"/>
              <a:ext cx="231486" cy="99490"/>
            </a:xfrm>
            <a:custGeom>
              <a:avLst/>
              <a:gdLst>
                <a:gd name="T0" fmla="*/ 3027 w 4102"/>
                <a:gd name="T1" fmla="*/ 1 h 1763"/>
                <a:gd name="T2" fmla="*/ 2477 w 4102"/>
                <a:gd name="T3" fmla="*/ 135 h 1763"/>
                <a:gd name="T4" fmla="*/ 1575 w 4102"/>
                <a:gd name="T5" fmla="*/ 1077 h 1763"/>
                <a:gd name="T6" fmla="*/ 187 w 4102"/>
                <a:gd name="T7" fmla="*/ 1511 h 1763"/>
                <a:gd name="T8" fmla="*/ 7 w 4102"/>
                <a:gd name="T9" fmla="*/ 1507 h 1763"/>
                <a:gd name="T10" fmla="*/ 0 w 4102"/>
                <a:gd name="T11" fmla="*/ 1508 h 1763"/>
                <a:gd name="T12" fmla="*/ 950 w 4102"/>
                <a:gd name="T13" fmla="*/ 1763 h 1763"/>
                <a:gd name="T14" fmla="*/ 1063 w 4102"/>
                <a:gd name="T15" fmla="*/ 1759 h 1763"/>
                <a:gd name="T16" fmla="*/ 2637 w 4102"/>
                <a:gd name="T17" fmla="*/ 606 h 1763"/>
                <a:gd name="T18" fmla="*/ 3659 w 4102"/>
                <a:gd name="T19" fmla="*/ 274 h 1763"/>
                <a:gd name="T20" fmla="*/ 4101 w 4102"/>
                <a:gd name="T21" fmla="*/ 305 h 1763"/>
                <a:gd name="T22" fmla="*/ 3770 w 4102"/>
                <a:gd name="T23" fmla="*/ 144 h 1763"/>
                <a:gd name="T24" fmla="*/ 3027 w 4102"/>
                <a:gd name="T25" fmla="*/ 1 h 1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02" h="1763" extrusionOk="0">
                  <a:moveTo>
                    <a:pt x="3027" y="1"/>
                  </a:moveTo>
                  <a:cubicBezTo>
                    <a:pt x="2834" y="1"/>
                    <a:pt x="2642" y="37"/>
                    <a:pt x="2477" y="135"/>
                  </a:cubicBezTo>
                  <a:cubicBezTo>
                    <a:pt x="2186" y="305"/>
                    <a:pt x="2146" y="536"/>
                    <a:pt x="1575" y="1077"/>
                  </a:cubicBezTo>
                  <a:cubicBezTo>
                    <a:pt x="1155" y="1467"/>
                    <a:pt x="505" y="1511"/>
                    <a:pt x="187" y="1511"/>
                  </a:cubicBezTo>
                  <a:cubicBezTo>
                    <a:pt x="92" y="1511"/>
                    <a:pt x="27" y="1507"/>
                    <a:pt x="7" y="1507"/>
                  </a:cubicBezTo>
                  <a:cubicBezTo>
                    <a:pt x="2" y="1507"/>
                    <a:pt x="0" y="1508"/>
                    <a:pt x="0" y="1508"/>
                  </a:cubicBezTo>
                  <a:cubicBezTo>
                    <a:pt x="0" y="1508"/>
                    <a:pt x="413" y="1763"/>
                    <a:pt x="950" y="1763"/>
                  </a:cubicBezTo>
                  <a:cubicBezTo>
                    <a:pt x="987" y="1763"/>
                    <a:pt x="1025" y="1762"/>
                    <a:pt x="1063" y="1759"/>
                  </a:cubicBezTo>
                  <a:cubicBezTo>
                    <a:pt x="1715" y="1709"/>
                    <a:pt x="2256" y="1077"/>
                    <a:pt x="2637" y="606"/>
                  </a:cubicBezTo>
                  <a:cubicBezTo>
                    <a:pt x="2848" y="336"/>
                    <a:pt x="3299" y="274"/>
                    <a:pt x="3659" y="274"/>
                  </a:cubicBezTo>
                  <a:cubicBezTo>
                    <a:pt x="3848" y="274"/>
                    <a:pt x="4011" y="291"/>
                    <a:pt x="4101" y="305"/>
                  </a:cubicBezTo>
                  <a:cubicBezTo>
                    <a:pt x="3991" y="245"/>
                    <a:pt x="3881" y="195"/>
                    <a:pt x="3770" y="144"/>
                  </a:cubicBezTo>
                  <a:cubicBezTo>
                    <a:pt x="3561" y="69"/>
                    <a:pt x="3293" y="1"/>
                    <a:pt x="3027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5" name="Google Shape;522;p20">
              <a:extLst>
                <a:ext uri="{FF2B5EF4-FFF2-40B4-BE49-F238E27FC236}">
                  <a16:creationId xmlns:a16="http://schemas.microsoft.com/office/drawing/2014/main" id="{D0B43A9A-6DE4-13A1-6589-F4FC9DD4A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167" y="-776011"/>
              <a:ext cx="159027" cy="64446"/>
            </a:xfrm>
            <a:custGeom>
              <a:avLst/>
              <a:gdLst>
                <a:gd name="T0" fmla="*/ 2125 w 2818"/>
                <a:gd name="T1" fmla="*/ 0 h 1142"/>
                <a:gd name="T2" fmla="*/ 1895 w 2818"/>
                <a:gd name="T3" fmla="*/ 43 h 1142"/>
                <a:gd name="T4" fmla="*/ 1093 w 2818"/>
                <a:gd name="T5" fmla="*/ 675 h 1142"/>
                <a:gd name="T6" fmla="*/ 516 w 2818"/>
                <a:gd name="T7" fmla="*/ 847 h 1142"/>
                <a:gd name="T8" fmla="*/ 0 w 2818"/>
                <a:gd name="T9" fmla="*/ 744 h 1142"/>
                <a:gd name="T10" fmla="*/ 0 w 2818"/>
                <a:gd name="T11" fmla="*/ 744 h 1142"/>
                <a:gd name="T12" fmla="*/ 612 w 2818"/>
                <a:gd name="T13" fmla="*/ 1136 h 1142"/>
                <a:gd name="T14" fmla="*/ 695 w 2818"/>
                <a:gd name="T15" fmla="*/ 1141 h 1142"/>
                <a:gd name="T16" fmla="*/ 1895 w 2818"/>
                <a:gd name="T17" fmla="*/ 444 h 1142"/>
                <a:gd name="T18" fmla="*/ 2398 w 2818"/>
                <a:gd name="T19" fmla="*/ 279 h 1142"/>
                <a:gd name="T20" fmla="*/ 2818 w 2818"/>
                <a:gd name="T21" fmla="*/ 334 h 1142"/>
                <a:gd name="T22" fmla="*/ 2446 w 2818"/>
                <a:gd name="T23" fmla="*/ 93 h 1142"/>
                <a:gd name="T24" fmla="*/ 2337 w 2818"/>
                <a:gd name="T25" fmla="*/ 33 h 1142"/>
                <a:gd name="T26" fmla="*/ 2276 w 2818"/>
                <a:gd name="T27" fmla="*/ 13 h 1142"/>
                <a:gd name="T28" fmla="*/ 2125 w 2818"/>
                <a:gd name="T29" fmla="*/ 0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18" h="1142" extrusionOk="0">
                  <a:moveTo>
                    <a:pt x="2125" y="0"/>
                  </a:moveTo>
                  <a:cubicBezTo>
                    <a:pt x="2046" y="0"/>
                    <a:pt x="1969" y="12"/>
                    <a:pt x="1895" y="43"/>
                  </a:cubicBezTo>
                  <a:cubicBezTo>
                    <a:pt x="1655" y="143"/>
                    <a:pt x="1575" y="323"/>
                    <a:pt x="1093" y="675"/>
                  </a:cubicBezTo>
                  <a:cubicBezTo>
                    <a:pt x="903" y="806"/>
                    <a:pt x="697" y="847"/>
                    <a:pt x="516" y="847"/>
                  </a:cubicBezTo>
                  <a:cubicBezTo>
                    <a:pt x="227" y="847"/>
                    <a:pt x="0" y="744"/>
                    <a:pt x="0" y="744"/>
                  </a:cubicBezTo>
                  <a:cubicBezTo>
                    <a:pt x="0" y="744"/>
                    <a:pt x="231" y="1085"/>
                    <a:pt x="612" y="1136"/>
                  </a:cubicBezTo>
                  <a:cubicBezTo>
                    <a:pt x="639" y="1140"/>
                    <a:pt x="667" y="1141"/>
                    <a:pt x="695" y="1141"/>
                  </a:cubicBezTo>
                  <a:cubicBezTo>
                    <a:pt x="1106" y="1141"/>
                    <a:pt x="1566" y="744"/>
                    <a:pt x="1895" y="444"/>
                  </a:cubicBezTo>
                  <a:cubicBezTo>
                    <a:pt x="2026" y="318"/>
                    <a:pt x="2214" y="279"/>
                    <a:pt x="2398" y="279"/>
                  </a:cubicBezTo>
                  <a:cubicBezTo>
                    <a:pt x="2552" y="279"/>
                    <a:pt x="2703" y="306"/>
                    <a:pt x="2818" y="334"/>
                  </a:cubicBezTo>
                  <a:cubicBezTo>
                    <a:pt x="2657" y="253"/>
                    <a:pt x="2517" y="173"/>
                    <a:pt x="2446" y="93"/>
                  </a:cubicBezTo>
                  <a:cubicBezTo>
                    <a:pt x="2397" y="73"/>
                    <a:pt x="2366" y="53"/>
                    <a:pt x="2337" y="33"/>
                  </a:cubicBezTo>
                  <a:cubicBezTo>
                    <a:pt x="2316" y="22"/>
                    <a:pt x="2296" y="22"/>
                    <a:pt x="2276" y="13"/>
                  </a:cubicBezTo>
                  <a:cubicBezTo>
                    <a:pt x="2226" y="5"/>
                    <a:pt x="2175" y="0"/>
                    <a:pt x="2125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6" name="Google Shape;523;p20">
              <a:extLst>
                <a:ext uri="{FF2B5EF4-FFF2-40B4-BE49-F238E27FC236}">
                  <a16:creationId xmlns:a16="http://schemas.microsoft.com/office/drawing/2014/main" id="{466DE6E6-F4CF-8A72-5176-87F73937D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855" y="-719408"/>
              <a:ext cx="216814" cy="77369"/>
            </a:xfrm>
            <a:custGeom>
              <a:avLst/>
              <a:gdLst>
                <a:gd name="T0" fmla="*/ 3053 w 3842"/>
                <a:gd name="T1" fmla="*/ 1 h 1371"/>
                <a:gd name="T2" fmla="*/ 2628 w 3842"/>
                <a:gd name="T3" fmla="*/ 73 h 1371"/>
                <a:gd name="T4" fmla="*/ 1445 w 3842"/>
                <a:gd name="T5" fmla="*/ 935 h 1371"/>
                <a:gd name="T6" fmla="*/ 773 w 3842"/>
                <a:gd name="T7" fmla="*/ 1094 h 1371"/>
                <a:gd name="T8" fmla="*/ 1 w 3842"/>
                <a:gd name="T9" fmla="*/ 965 h 1371"/>
                <a:gd name="T10" fmla="*/ 1 w 3842"/>
                <a:gd name="T11" fmla="*/ 965 h 1371"/>
                <a:gd name="T12" fmla="*/ 1106 w 3842"/>
                <a:gd name="T13" fmla="*/ 1370 h 1371"/>
                <a:gd name="T14" fmla="*/ 2307 w 3842"/>
                <a:gd name="T15" fmla="*/ 704 h 1371"/>
                <a:gd name="T16" fmla="*/ 3841 w 3842"/>
                <a:gd name="T17" fmla="*/ 153 h 1371"/>
                <a:gd name="T18" fmla="*/ 3781 w 3842"/>
                <a:gd name="T19" fmla="*/ 122 h 1371"/>
                <a:gd name="T20" fmla="*/ 3053 w 3842"/>
                <a:gd name="T21" fmla="*/ 1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2" h="1371" extrusionOk="0">
                  <a:moveTo>
                    <a:pt x="3053" y="1"/>
                  </a:moveTo>
                  <a:cubicBezTo>
                    <a:pt x="2907" y="1"/>
                    <a:pt x="2759" y="20"/>
                    <a:pt x="2628" y="73"/>
                  </a:cubicBezTo>
                  <a:cubicBezTo>
                    <a:pt x="2126" y="283"/>
                    <a:pt x="2017" y="584"/>
                    <a:pt x="1445" y="935"/>
                  </a:cubicBezTo>
                  <a:cubicBezTo>
                    <a:pt x="1239" y="1055"/>
                    <a:pt x="998" y="1094"/>
                    <a:pt x="773" y="1094"/>
                  </a:cubicBezTo>
                  <a:cubicBezTo>
                    <a:pt x="361" y="1094"/>
                    <a:pt x="1" y="965"/>
                    <a:pt x="1" y="965"/>
                  </a:cubicBezTo>
                  <a:cubicBezTo>
                    <a:pt x="448" y="1255"/>
                    <a:pt x="804" y="1370"/>
                    <a:pt x="1106" y="1370"/>
                  </a:cubicBezTo>
                  <a:cubicBezTo>
                    <a:pt x="1598" y="1370"/>
                    <a:pt x="1947" y="1064"/>
                    <a:pt x="2307" y="704"/>
                  </a:cubicBezTo>
                  <a:cubicBezTo>
                    <a:pt x="2848" y="173"/>
                    <a:pt x="3691" y="153"/>
                    <a:pt x="3841" y="153"/>
                  </a:cubicBezTo>
                  <a:lnTo>
                    <a:pt x="3781" y="122"/>
                  </a:lnTo>
                  <a:cubicBezTo>
                    <a:pt x="3646" y="82"/>
                    <a:pt x="3353" y="1"/>
                    <a:pt x="3053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7" name="Google Shape;524;p20">
              <a:extLst>
                <a:ext uri="{FF2B5EF4-FFF2-40B4-BE49-F238E27FC236}">
                  <a16:creationId xmlns:a16="http://schemas.microsoft.com/office/drawing/2014/main" id="{E6635776-F6D8-D96A-B36C-9DB8EB21B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022" y="-877478"/>
              <a:ext cx="86850" cy="103892"/>
            </a:xfrm>
            <a:custGeom>
              <a:avLst/>
              <a:gdLst>
                <a:gd name="T0" fmla="*/ 205 w 1539"/>
                <a:gd name="T1" fmla="*/ 1 h 1841"/>
                <a:gd name="T2" fmla="*/ 5 w 1539"/>
                <a:gd name="T3" fmla="*/ 16 h 1841"/>
                <a:gd name="T4" fmla="*/ 716 w 1539"/>
                <a:gd name="T5" fmla="*/ 1239 h 1841"/>
                <a:gd name="T6" fmla="*/ 1097 w 1539"/>
                <a:gd name="T7" fmla="*/ 1650 h 1841"/>
                <a:gd name="T8" fmla="*/ 1288 w 1539"/>
                <a:gd name="T9" fmla="*/ 1711 h 1841"/>
                <a:gd name="T10" fmla="*/ 1177 w 1539"/>
                <a:gd name="T11" fmla="*/ 1700 h 1841"/>
                <a:gd name="T12" fmla="*/ 1197 w 1539"/>
                <a:gd name="T13" fmla="*/ 1711 h 1841"/>
                <a:gd name="T14" fmla="*/ 1318 w 1539"/>
                <a:gd name="T15" fmla="*/ 1751 h 1841"/>
                <a:gd name="T16" fmla="*/ 1438 w 1539"/>
                <a:gd name="T17" fmla="*/ 1791 h 1841"/>
                <a:gd name="T18" fmla="*/ 1518 w 1539"/>
                <a:gd name="T19" fmla="*/ 1831 h 1841"/>
                <a:gd name="T20" fmla="*/ 1531 w 1539"/>
                <a:gd name="T21" fmla="*/ 1832 h 1841"/>
                <a:gd name="T22" fmla="*/ 1531 w 1539"/>
                <a:gd name="T23" fmla="*/ 1832 h 1841"/>
                <a:gd name="T24" fmla="*/ 1448 w 1539"/>
                <a:gd name="T25" fmla="*/ 1700 h 1841"/>
                <a:gd name="T26" fmla="*/ 1157 w 1539"/>
                <a:gd name="T27" fmla="*/ 1390 h 1841"/>
                <a:gd name="T28" fmla="*/ 867 w 1539"/>
                <a:gd name="T29" fmla="*/ 337 h 1841"/>
                <a:gd name="T30" fmla="*/ 205 w 1539"/>
                <a:gd name="T31" fmla="*/ 1 h 1841"/>
                <a:gd name="T32" fmla="*/ 1531 w 1539"/>
                <a:gd name="T33" fmla="*/ 1832 h 1841"/>
                <a:gd name="T34" fmla="*/ 1538 w 1539"/>
                <a:gd name="T35" fmla="*/ 1841 h 1841"/>
                <a:gd name="T36" fmla="*/ 1531 w 1539"/>
                <a:gd name="T37" fmla="*/ 1832 h 1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39" h="1841" extrusionOk="0">
                  <a:moveTo>
                    <a:pt x="205" y="1"/>
                  </a:moveTo>
                  <a:cubicBezTo>
                    <a:pt x="86" y="1"/>
                    <a:pt x="1" y="16"/>
                    <a:pt x="5" y="16"/>
                  </a:cubicBezTo>
                  <a:cubicBezTo>
                    <a:pt x="807" y="327"/>
                    <a:pt x="435" y="648"/>
                    <a:pt x="716" y="1239"/>
                  </a:cubicBezTo>
                  <a:cubicBezTo>
                    <a:pt x="807" y="1430"/>
                    <a:pt x="947" y="1560"/>
                    <a:pt x="1097" y="1650"/>
                  </a:cubicBezTo>
                  <a:cubicBezTo>
                    <a:pt x="1217" y="1691"/>
                    <a:pt x="1288" y="1711"/>
                    <a:pt x="1288" y="1711"/>
                  </a:cubicBezTo>
                  <a:cubicBezTo>
                    <a:pt x="1248" y="1711"/>
                    <a:pt x="1217" y="1700"/>
                    <a:pt x="1177" y="1700"/>
                  </a:cubicBezTo>
                  <a:cubicBezTo>
                    <a:pt x="1188" y="1700"/>
                    <a:pt x="1197" y="1711"/>
                    <a:pt x="1197" y="1711"/>
                  </a:cubicBezTo>
                  <a:cubicBezTo>
                    <a:pt x="1237" y="1720"/>
                    <a:pt x="1288" y="1731"/>
                    <a:pt x="1318" y="1751"/>
                  </a:cubicBezTo>
                  <a:cubicBezTo>
                    <a:pt x="1368" y="1760"/>
                    <a:pt x="1408" y="1780"/>
                    <a:pt x="1438" y="1791"/>
                  </a:cubicBezTo>
                  <a:cubicBezTo>
                    <a:pt x="1468" y="1811"/>
                    <a:pt x="1498" y="1820"/>
                    <a:pt x="1518" y="1831"/>
                  </a:cubicBezTo>
                  <a:cubicBezTo>
                    <a:pt x="1523" y="1831"/>
                    <a:pt x="1528" y="1831"/>
                    <a:pt x="1531" y="1832"/>
                  </a:cubicBezTo>
                  <a:cubicBezTo>
                    <a:pt x="1495" y="1785"/>
                    <a:pt x="1467" y="1738"/>
                    <a:pt x="1448" y="1700"/>
                  </a:cubicBezTo>
                  <a:cubicBezTo>
                    <a:pt x="1348" y="1620"/>
                    <a:pt x="1248" y="1520"/>
                    <a:pt x="1157" y="1390"/>
                  </a:cubicBezTo>
                  <a:cubicBezTo>
                    <a:pt x="867" y="938"/>
                    <a:pt x="1037" y="778"/>
                    <a:pt x="867" y="337"/>
                  </a:cubicBezTo>
                  <a:cubicBezTo>
                    <a:pt x="756" y="51"/>
                    <a:pt x="423" y="1"/>
                    <a:pt x="205" y="1"/>
                  </a:cubicBezTo>
                  <a:close/>
                  <a:moveTo>
                    <a:pt x="1531" y="1832"/>
                  </a:moveTo>
                  <a:cubicBezTo>
                    <a:pt x="1534" y="1835"/>
                    <a:pt x="1536" y="1838"/>
                    <a:pt x="1538" y="1841"/>
                  </a:cubicBezTo>
                  <a:cubicBezTo>
                    <a:pt x="1538" y="1835"/>
                    <a:pt x="1536" y="1833"/>
                    <a:pt x="1531" y="183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8" name="Google Shape;525;p20">
              <a:extLst>
                <a:ext uri="{FF2B5EF4-FFF2-40B4-BE49-F238E27FC236}">
                  <a16:creationId xmlns:a16="http://schemas.microsoft.com/office/drawing/2014/main" id="{6A1DA2B1-E9DD-14F6-9515-541004DC0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695" y="-801349"/>
              <a:ext cx="141476" cy="50733"/>
            </a:xfrm>
            <a:custGeom>
              <a:avLst/>
              <a:gdLst>
                <a:gd name="T0" fmla="*/ 0 w 2507"/>
                <a:gd name="T1" fmla="*/ 1 h 899"/>
                <a:gd name="T2" fmla="*/ 0 w 2507"/>
                <a:gd name="T3" fmla="*/ 1 h 899"/>
                <a:gd name="T4" fmla="*/ 876 w 2507"/>
                <a:gd name="T5" fmla="*/ 899 h 899"/>
                <a:gd name="T6" fmla="*/ 1524 w 2507"/>
                <a:gd name="T7" fmla="*/ 682 h 899"/>
                <a:gd name="T8" fmla="*/ 2285 w 2507"/>
                <a:gd name="T9" fmla="*/ 436 h 899"/>
                <a:gd name="T10" fmla="*/ 2497 w 2507"/>
                <a:gd name="T11" fmla="*/ 462 h 899"/>
                <a:gd name="T12" fmla="*/ 2507 w 2507"/>
                <a:gd name="T13" fmla="*/ 462 h 899"/>
                <a:gd name="T14" fmla="*/ 2266 w 2507"/>
                <a:gd name="T15" fmla="*/ 362 h 899"/>
                <a:gd name="T16" fmla="*/ 2016 w 2507"/>
                <a:gd name="T17" fmla="*/ 338 h 899"/>
                <a:gd name="T18" fmla="*/ 1063 w 2507"/>
                <a:gd name="T19" fmla="*/ 502 h 899"/>
                <a:gd name="T20" fmla="*/ 945 w 2507"/>
                <a:gd name="T21" fmla="*/ 515 h 899"/>
                <a:gd name="T22" fmla="*/ 0 w 2507"/>
                <a:gd name="T23" fmla="*/ 1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07" h="899" extrusionOk="0">
                  <a:moveTo>
                    <a:pt x="0" y="1"/>
                  </a:moveTo>
                  <a:lnTo>
                    <a:pt x="0" y="1"/>
                  </a:lnTo>
                  <a:cubicBezTo>
                    <a:pt x="222" y="699"/>
                    <a:pt x="557" y="899"/>
                    <a:pt x="876" y="899"/>
                  </a:cubicBezTo>
                  <a:cubicBezTo>
                    <a:pt x="1120" y="899"/>
                    <a:pt x="1355" y="782"/>
                    <a:pt x="1524" y="682"/>
                  </a:cubicBezTo>
                  <a:cubicBezTo>
                    <a:pt x="1847" y="493"/>
                    <a:pt x="2096" y="436"/>
                    <a:pt x="2285" y="436"/>
                  </a:cubicBezTo>
                  <a:cubicBezTo>
                    <a:pt x="2366" y="436"/>
                    <a:pt x="2437" y="447"/>
                    <a:pt x="2497" y="462"/>
                  </a:cubicBezTo>
                  <a:lnTo>
                    <a:pt x="2507" y="462"/>
                  </a:lnTo>
                  <a:cubicBezTo>
                    <a:pt x="2437" y="442"/>
                    <a:pt x="2357" y="411"/>
                    <a:pt x="2266" y="362"/>
                  </a:cubicBezTo>
                  <a:cubicBezTo>
                    <a:pt x="2187" y="345"/>
                    <a:pt x="2104" y="338"/>
                    <a:pt x="2016" y="338"/>
                  </a:cubicBezTo>
                  <a:cubicBezTo>
                    <a:pt x="1726" y="338"/>
                    <a:pt x="1395" y="417"/>
                    <a:pt x="1063" y="502"/>
                  </a:cubicBezTo>
                  <a:cubicBezTo>
                    <a:pt x="1024" y="511"/>
                    <a:pt x="985" y="515"/>
                    <a:pt x="945" y="515"/>
                  </a:cubicBezTo>
                  <a:cubicBezTo>
                    <a:pt x="499" y="515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" name="Google Shape;526;p20">
              <a:extLst>
                <a:ext uri="{FF2B5EF4-FFF2-40B4-BE49-F238E27FC236}">
                  <a16:creationId xmlns:a16="http://schemas.microsoft.com/office/drawing/2014/main" id="{85F6199E-807C-1368-D0C4-F5A82C619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381" y="-773641"/>
              <a:ext cx="6828" cy="5192"/>
            </a:xfrm>
            <a:custGeom>
              <a:avLst/>
              <a:gdLst>
                <a:gd name="T0" fmla="*/ 1 w 121"/>
                <a:gd name="T1" fmla="*/ 1 h 92"/>
                <a:gd name="T2" fmla="*/ 1 w 121"/>
                <a:gd name="T3" fmla="*/ 1 h 92"/>
                <a:gd name="T4" fmla="*/ 21 w 121"/>
                <a:gd name="T5" fmla="*/ 31 h 92"/>
                <a:gd name="T6" fmla="*/ 111 w 121"/>
                <a:gd name="T7" fmla="*/ 91 h 92"/>
                <a:gd name="T8" fmla="*/ 1 w 121"/>
                <a:gd name="T9" fmla="*/ 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92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11"/>
                    <a:pt x="10" y="21"/>
                    <a:pt x="21" y="31"/>
                  </a:cubicBezTo>
                  <a:cubicBezTo>
                    <a:pt x="70" y="51"/>
                    <a:pt x="101" y="81"/>
                    <a:pt x="111" y="91"/>
                  </a:cubicBezTo>
                  <a:cubicBezTo>
                    <a:pt x="111" y="81"/>
                    <a:pt x="121" y="6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0" name="Google Shape;527;p20">
              <a:extLst>
                <a:ext uri="{FF2B5EF4-FFF2-40B4-BE49-F238E27FC236}">
                  <a16:creationId xmlns:a16="http://schemas.microsoft.com/office/drawing/2014/main" id="{F99D0FC8-6977-9740-5C54-7228DAFC4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867" y="-774769"/>
              <a:ext cx="4571" cy="1185"/>
            </a:xfrm>
            <a:custGeom>
              <a:avLst/>
              <a:gdLst>
                <a:gd name="T0" fmla="*/ 0 w 81"/>
                <a:gd name="T1" fmla="*/ 0 h 21"/>
                <a:gd name="T2" fmla="*/ 7 w 81"/>
                <a:gd name="T3" fmla="*/ 1 h 21"/>
                <a:gd name="T4" fmla="*/ 7 w 81"/>
                <a:gd name="T5" fmla="*/ 1 h 21"/>
                <a:gd name="T6" fmla="*/ 0 w 81"/>
                <a:gd name="T7" fmla="*/ 0 h 21"/>
                <a:gd name="T8" fmla="*/ 7 w 81"/>
                <a:gd name="T9" fmla="*/ 1 h 21"/>
                <a:gd name="T10" fmla="*/ 10 w 81"/>
                <a:gd name="T11" fmla="*/ 11 h 21"/>
                <a:gd name="T12" fmla="*/ 81 w 81"/>
                <a:gd name="T13" fmla="*/ 21 h 21"/>
                <a:gd name="T14" fmla="*/ 50 w 81"/>
                <a:gd name="T15" fmla="*/ 11 h 21"/>
                <a:gd name="T16" fmla="*/ 7 w 81"/>
                <a:gd name="T17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" h="21" extrusionOk="0">
                  <a:moveTo>
                    <a:pt x="0" y="0"/>
                  </a:moveTo>
                  <a:cubicBezTo>
                    <a:pt x="3" y="0"/>
                    <a:pt x="5" y="1"/>
                    <a:pt x="7" y="1"/>
                  </a:cubicBezTo>
                  <a:cubicBezTo>
                    <a:pt x="6" y="0"/>
                    <a:pt x="4" y="0"/>
                    <a:pt x="0" y="0"/>
                  </a:cubicBezTo>
                  <a:close/>
                  <a:moveTo>
                    <a:pt x="7" y="1"/>
                  </a:moveTo>
                  <a:cubicBezTo>
                    <a:pt x="10" y="2"/>
                    <a:pt x="10" y="4"/>
                    <a:pt x="10" y="11"/>
                  </a:cubicBezTo>
                  <a:cubicBezTo>
                    <a:pt x="41" y="11"/>
                    <a:pt x="61" y="21"/>
                    <a:pt x="81" y="21"/>
                  </a:cubicBezTo>
                  <a:cubicBezTo>
                    <a:pt x="70" y="21"/>
                    <a:pt x="61" y="11"/>
                    <a:pt x="50" y="11"/>
                  </a:cubicBezTo>
                  <a:cubicBezTo>
                    <a:pt x="42" y="11"/>
                    <a:pt x="25" y="3"/>
                    <a:pt x="7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1" name="Google Shape;528;p20">
              <a:extLst>
                <a:ext uri="{FF2B5EF4-FFF2-40B4-BE49-F238E27FC236}">
                  <a16:creationId xmlns:a16="http://schemas.microsoft.com/office/drawing/2014/main" id="{31148116-981E-D3E9-CB55-7D69835F4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709" y="-864668"/>
              <a:ext cx="143790" cy="83182"/>
            </a:xfrm>
            <a:custGeom>
              <a:avLst/>
              <a:gdLst>
                <a:gd name="T0" fmla="*/ 719 w 2548"/>
                <a:gd name="T1" fmla="*/ 0 h 1474"/>
                <a:gd name="T2" fmla="*/ 1 w 2548"/>
                <a:gd name="T3" fmla="*/ 190 h 1474"/>
                <a:gd name="T4" fmla="*/ 181 w 2548"/>
                <a:gd name="T5" fmla="*/ 175 h 1474"/>
                <a:gd name="T6" fmla="*/ 994 w 2548"/>
                <a:gd name="T7" fmla="*/ 571 h 1474"/>
                <a:gd name="T8" fmla="*/ 2547 w 2548"/>
                <a:gd name="T9" fmla="*/ 1473 h 1474"/>
                <a:gd name="T10" fmla="*/ 2467 w 2548"/>
                <a:gd name="T11" fmla="*/ 1423 h 1474"/>
                <a:gd name="T12" fmla="*/ 1424 w 2548"/>
                <a:gd name="T13" fmla="*/ 471 h 1474"/>
                <a:gd name="T14" fmla="*/ 719 w 2548"/>
                <a:gd name="T15" fmla="*/ 0 h 1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48" h="1474" extrusionOk="0">
                  <a:moveTo>
                    <a:pt x="719" y="0"/>
                  </a:moveTo>
                  <a:cubicBezTo>
                    <a:pt x="354" y="0"/>
                    <a:pt x="1" y="178"/>
                    <a:pt x="1" y="190"/>
                  </a:cubicBezTo>
                  <a:cubicBezTo>
                    <a:pt x="1" y="187"/>
                    <a:pt x="74" y="175"/>
                    <a:pt x="181" y="175"/>
                  </a:cubicBezTo>
                  <a:cubicBezTo>
                    <a:pt x="419" y="175"/>
                    <a:pt x="828" y="233"/>
                    <a:pt x="994" y="571"/>
                  </a:cubicBezTo>
                  <a:cubicBezTo>
                    <a:pt x="1244" y="1072"/>
                    <a:pt x="954" y="1303"/>
                    <a:pt x="2547" y="1473"/>
                  </a:cubicBezTo>
                  <a:cubicBezTo>
                    <a:pt x="2518" y="1464"/>
                    <a:pt x="2498" y="1443"/>
                    <a:pt x="2467" y="1423"/>
                  </a:cubicBezTo>
                  <a:cubicBezTo>
                    <a:pt x="2177" y="1323"/>
                    <a:pt x="1645" y="1063"/>
                    <a:pt x="1424" y="471"/>
                  </a:cubicBezTo>
                  <a:cubicBezTo>
                    <a:pt x="1285" y="105"/>
                    <a:pt x="999" y="0"/>
                    <a:pt x="719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480" name="Google Shape;529;p20">
            <a:extLst>
              <a:ext uri="{FF2B5EF4-FFF2-40B4-BE49-F238E27FC236}">
                <a16:creationId xmlns:a16="http://schemas.microsoft.com/office/drawing/2014/main" id="{3E40C050-9B4C-6A15-3817-BE8D9CA99F08}"/>
              </a:ext>
            </a:extLst>
          </p:cNvPr>
          <p:cNvSpPr>
            <a:spLocks/>
          </p:cNvSpPr>
          <p:nvPr/>
        </p:nvSpPr>
        <p:spPr bwMode="auto">
          <a:xfrm>
            <a:off x="11237913" y="4903788"/>
            <a:ext cx="1201737" cy="1157287"/>
          </a:xfrm>
          <a:custGeom>
            <a:avLst/>
            <a:gdLst>
              <a:gd name="T0" fmla="*/ 6478 w 8573"/>
              <a:gd name="T1" fmla="*/ 3610 h 8253"/>
              <a:gd name="T2" fmla="*/ 6447 w 8573"/>
              <a:gd name="T3" fmla="*/ 3179 h 8253"/>
              <a:gd name="T4" fmla="*/ 6718 w 8573"/>
              <a:gd name="T5" fmla="*/ 2849 h 8253"/>
              <a:gd name="T6" fmla="*/ 2597 w 8573"/>
              <a:gd name="T7" fmla="*/ 3339 h 8253"/>
              <a:gd name="T8" fmla="*/ 2417 w 8573"/>
              <a:gd name="T9" fmla="*/ 3711 h 8253"/>
              <a:gd name="T10" fmla="*/ 2296 w 8573"/>
              <a:gd name="T11" fmla="*/ 3109 h 8253"/>
              <a:gd name="T12" fmla="*/ 6026 w 8573"/>
              <a:gd name="T13" fmla="*/ 3290 h 8253"/>
              <a:gd name="T14" fmla="*/ 6026 w 8573"/>
              <a:gd name="T15" fmla="*/ 3931 h 8253"/>
              <a:gd name="T16" fmla="*/ 5605 w 8573"/>
              <a:gd name="T17" fmla="*/ 4693 h 8253"/>
              <a:gd name="T18" fmla="*/ 5384 w 8573"/>
              <a:gd name="T19" fmla="*/ 4272 h 8253"/>
              <a:gd name="T20" fmla="*/ 5815 w 8573"/>
              <a:gd name="T21" fmla="*/ 3248 h 8253"/>
              <a:gd name="T22" fmla="*/ 3510 w 8573"/>
              <a:gd name="T23" fmla="*/ 3229 h 8253"/>
              <a:gd name="T24" fmla="*/ 3928 w 8573"/>
              <a:gd name="T25" fmla="*/ 3393 h 8253"/>
              <a:gd name="T26" fmla="*/ 4502 w 8573"/>
              <a:gd name="T27" fmla="*/ 3420 h 8253"/>
              <a:gd name="T28" fmla="*/ 4573 w 8573"/>
              <a:gd name="T29" fmla="*/ 5235 h 8253"/>
              <a:gd name="T30" fmla="*/ 2989 w 8573"/>
              <a:gd name="T31" fmla="*/ 4823 h 8253"/>
              <a:gd name="T32" fmla="*/ 3339 w 8573"/>
              <a:gd name="T33" fmla="*/ 4282 h 8253"/>
              <a:gd name="T34" fmla="*/ 2989 w 8573"/>
              <a:gd name="T35" fmla="*/ 3350 h 8253"/>
              <a:gd name="T36" fmla="*/ 4068 w 8573"/>
              <a:gd name="T37" fmla="*/ 0 h 8253"/>
              <a:gd name="T38" fmla="*/ 3219 w 8573"/>
              <a:gd name="T39" fmla="*/ 502 h 8253"/>
              <a:gd name="T40" fmla="*/ 2668 w 8573"/>
              <a:gd name="T41" fmla="*/ 984 h 8253"/>
              <a:gd name="T42" fmla="*/ 1735 w 8573"/>
              <a:gd name="T43" fmla="*/ 1706 h 8253"/>
              <a:gd name="T44" fmla="*/ 1096 w 8573"/>
              <a:gd name="T45" fmla="*/ 1975 h 8253"/>
              <a:gd name="T46" fmla="*/ 371 w 8573"/>
              <a:gd name="T47" fmla="*/ 2417 h 8253"/>
              <a:gd name="T48" fmla="*/ 782 w 8573"/>
              <a:gd name="T49" fmla="*/ 2817 h 8253"/>
              <a:gd name="T50" fmla="*/ 1408 w 8573"/>
              <a:gd name="T51" fmla="*/ 3091 h 8253"/>
              <a:gd name="T52" fmla="*/ 1886 w 8573"/>
              <a:gd name="T53" fmla="*/ 3610 h 8253"/>
              <a:gd name="T54" fmla="*/ 1554 w 8573"/>
              <a:gd name="T55" fmla="*/ 3631 h 8253"/>
              <a:gd name="T56" fmla="*/ 953 w 8573"/>
              <a:gd name="T57" fmla="*/ 3740 h 8253"/>
              <a:gd name="T58" fmla="*/ 692 w 8573"/>
              <a:gd name="T59" fmla="*/ 3821 h 8253"/>
              <a:gd name="T60" fmla="*/ 10 w 8573"/>
              <a:gd name="T61" fmla="*/ 4342 h 8253"/>
              <a:gd name="T62" fmla="*/ 853 w 8573"/>
              <a:gd name="T63" fmla="*/ 4863 h 8253"/>
              <a:gd name="T64" fmla="*/ 1434 w 8573"/>
              <a:gd name="T65" fmla="*/ 5154 h 8253"/>
              <a:gd name="T66" fmla="*/ 1976 w 8573"/>
              <a:gd name="T67" fmla="*/ 5154 h 8253"/>
              <a:gd name="T68" fmla="*/ 2497 w 8573"/>
              <a:gd name="T69" fmla="*/ 4923 h 8253"/>
              <a:gd name="T70" fmla="*/ 3329 w 8573"/>
              <a:gd name="T71" fmla="*/ 5656 h 8253"/>
              <a:gd name="T72" fmla="*/ 4602 w 8573"/>
              <a:gd name="T73" fmla="*/ 5926 h 8253"/>
              <a:gd name="T74" fmla="*/ 5264 w 8573"/>
              <a:gd name="T75" fmla="*/ 8232 h 8253"/>
              <a:gd name="T76" fmla="*/ 6247 w 8573"/>
              <a:gd name="T77" fmla="*/ 4794 h 8253"/>
              <a:gd name="T78" fmla="*/ 6586 w 8573"/>
              <a:gd name="T79" fmla="*/ 4849 h 8253"/>
              <a:gd name="T80" fmla="*/ 7049 w 8573"/>
              <a:gd name="T81" fmla="*/ 4934 h 8253"/>
              <a:gd name="T82" fmla="*/ 7405 w 8573"/>
              <a:gd name="T83" fmla="*/ 4996 h 8253"/>
              <a:gd name="T84" fmla="*/ 7951 w 8573"/>
              <a:gd name="T85" fmla="*/ 4743 h 8253"/>
              <a:gd name="T86" fmla="*/ 8252 w 8573"/>
              <a:gd name="T87" fmla="*/ 4493 h 8253"/>
              <a:gd name="T88" fmla="*/ 8111 w 8573"/>
              <a:gd name="T89" fmla="*/ 3751 h 8253"/>
              <a:gd name="T90" fmla="*/ 7370 w 8573"/>
              <a:gd name="T91" fmla="*/ 3330 h 8253"/>
              <a:gd name="T92" fmla="*/ 7099 w 8573"/>
              <a:gd name="T93" fmla="*/ 2668 h 8253"/>
              <a:gd name="T94" fmla="*/ 7346 w 8573"/>
              <a:gd name="T95" fmla="*/ 2636 h 8253"/>
              <a:gd name="T96" fmla="*/ 7911 w 8573"/>
              <a:gd name="T97" fmla="*/ 2457 h 8253"/>
              <a:gd name="T98" fmla="*/ 8272 w 8573"/>
              <a:gd name="T99" fmla="*/ 2227 h 8253"/>
              <a:gd name="T100" fmla="*/ 7681 w 8573"/>
              <a:gd name="T101" fmla="*/ 1635 h 8253"/>
              <a:gd name="T102" fmla="*/ 7079 w 8573"/>
              <a:gd name="T103" fmla="*/ 1254 h 8253"/>
              <a:gd name="T104" fmla="*/ 6507 w 8573"/>
              <a:gd name="T105" fmla="*/ 1024 h 8253"/>
              <a:gd name="T106" fmla="*/ 5906 w 8573"/>
              <a:gd name="T107" fmla="*/ 683 h 8253"/>
              <a:gd name="T108" fmla="*/ 5084 w 8573"/>
              <a:gd name="T109" fmla="*/ 111 h 8253"/>
              <a:gd name="T110" fmla="*/ 4565 w 8573"/>
              <a:gd name="T111" fmla="*/ 257 h 8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573" h="8253" extrusionOk="0">
                <a:moveTo>
                  <a:pt x="6718" y="2849"/>
                </a:moveTo>
                <a:cubicBezTo>
                  <a:pt x="6728" y="2998"/>
                  <a:pt x="6738" y="3159"/>
                  <a:pt x="6748" y="3310"/>
                </a:cubicBezTo>
                <a:cubicBezTo>
                  <a:pt x="6587" y="3319"/>
                  <a:pt x="6467" y="3450"/>
                  <a:pt x="6478" y="3610"/>
                </a:cubicBezTo>
                <a:lnTo>
                  <a:pt x="6478" y="3620"/>
                </a:lnTo>
                <a:cubicBezTo>
                  <a:pt x="6467" y="3620"/>
                  <a:pt x="6467" y="3620"/>
                  <a:pt x="6467" y="3610"/>
                </a:cubicBezTo>
                <a:cubicBezTo>
                  <a:pt x="6458" y="3470"/>
                  <a:pt x="6458" y="3319"/>
                  <a:pt x="6447" y="3179"/>
                </a:cubicBezTo>
                <a:cubicBezTo>
                  <a:pt x="6538" y="3099"/>
                  <a:pt x="6598" y="2989"/>
                  <a:pt x="6608" y="2869"/>
                </a:cubicBezTo>
                <a:lnTo>
                  <a:pt x="6608" y="2858"/>
                </a:lnTo>
                <a:cubicBezTo>
                  <a:pt x="6638" y="2858"/>
                  <a:pt x="6678" y="2858"/>
                  <a:pt x="6718" y="2849"/>
                </a:cubicBezTo>
                <a:close/>
                <a:moveTo>
                  <a:pt x="2296" y="3109"/>
                </a:moveTo>
                <a:cubicBezTo>
                  <a:pt x="2327" y="3129"/>
                  <a:pt x="2357" y="3149"/>
                  <a:pt x="2377" y="3169"/>
                </a:cubicBezTo>
                <a:cubicBezTo>
                  <a:pt x="2437" y="3239"/>
                  <a:pt x="2507" y="3299"/>
                  <a:pt x="2597" y="3339"/>
                </a:cubicBezTo>
                <a:lnTo>
                  <a:pt x="2597" y="3700"/>
                </a:lnTo>
                <a:lnTo>
                  <a:pt x="2527" y="3700"/>
                </a:lnTo>
                <a:cubicBezTo>
                  <a:pt x="2487" y="3700"/>
                  <a:pt x="2457" y="3700"/>
                  <a:pt x="2417" y="3711"/>
                </a:cubicBezTo>
                <a:cubicBezTo>
                  <a:pt x="2397" y="3721"/>
                  <a:pt x="2374" y="3726"/>
                  <a:pt x="2350" y="3726"/>
                </a:cubicBezTo>
                <a:cubicBezTo>
                  <a:pt x="2327" y="3726"/>
                  <a:pt x="2302" y="3721"/>
                  <a:pt x="2276" y="3711"/>
                </a:cubicBezTo>
                <a:cubicBezTo>
                  <a:pt x="2287" y="3510"/>
                  <a:pt x="2287" y="3310"/>
                  <a:pt x="2296" y="3109"/>
                </a:cubicBezTo>
                <a:close/>
                <a:moveTo>
                  <a:pt x="5815" y="3248"/>
                </a:moveTo>
                <a:cubicBezTo>
                  <a:pt x="5851" y="3248"/>
                  <a:pt x="5888" y="3255"/>
                  <a:pt x="5926" y="3270"/>
                </a:cubicBezTo>
                <a:cubicBezTo>
                  <a:pt x="5956" y="3279"/>
                  <a:pt x="5996" y="3279"/>
                  <a:pt x="6026" y="3290"/>
                </a:cubicBezTo>
                <a:lnTo>
                  <a:pt x="6057" y="3290"/>
                </a:lnTo>
                <a:cubicBezTo>
                  <a:pt x="6066" y="3500"/>
                  <a:pt x="6066" y="3700"/>
                  <a:pt x="6066" y="3901"/>
                </a:cubicBezTo>
                <a:cubicBezTo>
                  <a:pt x="6057" y="3921"/>
                  <a:pt x="6046" y="3931"/>
                  <a:pt x="6026" y="3931"/>
                </a:cubicBezTo>
                <a:cubicBezTo>
                  <a:pt x="5876" y="3971"/>
                  <a:pt x="5765" y="4112"/>
                  <a:pt x="5765" y="4272"/>
                </a:cubicBezTo>
                <a:cubicBezTo>
                  <a:pt x="5776" y="4393"/>
                  <a:pt x="5836" y="4502"/>
                  <a:pt x="5936" y="4563"/>
                </a:cubicBezTo>
                <a:cubicBezTo>
                  <a:pt x="5846" y="4643"/>
                  <a:pt x="5736" y="4693"/>
                  <a:pt x="5605" y="4693"/>
                </a:cubicBezTo>
                <a:cubicBezTo>
                  <a:pt x="5600" y="4694"/>
                  <a:pt x="5595" y="4694"/>
                  <a:pt x="5590" y="4694"/>
                </a:cubicBezTo>
                <a:cubicBezTo>
                  <a:pt x="5486" y="4694"/>
                  <a:pt x="5395" y="4598"/>
                  <a:pt x="5395" y="4493"/>
                </a:cubicBezTo>
                <a:cubicBezTo>
                  <a:pt x="5395" y="4413"/>
                  <a:pt x="5384" y="4342"/>
                  <a:pt x="5384" y="4272"/>
                </a:cubicBezTo>
                <a:lnTo>
                  <a:pt x="5355" y="3550"/>
                </a:lnTo>
                <a:cubicBezTo>
                  <a:pt x="5445" y="3510"/>
                  <a:pt x="5515" y="3440"/>
                  <a:pt x="5585" y="3370"/>
                </a:cubicBezTo>
                <a:cubicBezTo>
                  <a:pt x="5642" y="3291"/>
                  <a:pt x="5725" y="3248"/>
                  <a:pt x="5815" y="3248"/>
                </a:cubicBezTo>
                <a:close/>
                <a:moveTo>
                  <a:pt x="3356" y="3188"/>
                </a:moveTo>
                <a:cubicBezTo>
                  <a:pt x="3399" y="3188"/>
                  <a:pt x="3442" y="3198"/>
                  <a:pt x="3479" y="3219"/>
                </a:cubicBezTo>
                <a:cubicBezTo>
                  <a:pt x="3490" y="3229"/>
                  <a:pt x="3499" y="3229"/>
                  <a:pt x="3510" y="3229"/>
                </a:cubicBezTo>
                <a:lnTo>
                  <a:pt x="3510" y="3239"/>
                </a:lnTo>
                <a:cubicBezTo>
                  <a:pt x="3600" y="3319"/>
                  <a:pt x="3720" y="3370"/>
                  <a:pt x="3851" y="3390"/>
                </a:cubicBezTo>
                <a:cubicBezTo>
                  <a:pt x="3877" y="3392"/>
                  <a:pt x="3902" y="3393"/>
                  <a:pt x="3928" y="3393"/>
                </a:cubicBezTo>
                <a:cubicBezTo>
                  <a:pt x="4011" y="3393"/>
                  <a:pt x="4092" y="3381"/>
                  <a:pt x="4161" y="3350"/>
                </a:cubicBezTo>
                <a:cubicBezTo>
                  <a:pt x="4200" y="3337"/>
                  <a:pt x="4240" y="3330"/>
                  <a:pt x="4280" y="3330"/>
                </a:cubicBezTo>
                <a:cubicBezTo>
                  <a:pt x="4362" y="3330"/>
                  <a:pt x="4441" y="3359"/>
                  <a:pt x="4502" y="3420"/>
                </a:cubicBezTo>
                <a:cubicBezTo>
                  <a:pt x="4573" y="3480"/>
                  <a:pt x="4642" y="3530"/>
                  <a:pt x="4723" y="3560"/>
                </a:cubicBezTo>
                <a:cubicBezTo>
                  <a:pt x="4703" y="4061"/>
                  <a:pt x="4683" y="4563"/>
                  <a:pt x="4653" y="5064"/>
                </a:cubicBezTo>
                <a:cubicBezTo>
                  <a:pt x="4653" y="5134"/>
                  <a:pt x="4613" y="5195"/>
                  <a:pt x="4573" y="5235"/>
                </a:cubicBezTo>
                <a:cubicBezTo>
                  <a:pt x="4522" y="5275"/>
                  <a:pt x="4462" y="5304"/>
                  <a:pt x="4402" y="5304"/>
                </a:cubicBezTo>
                <a:cubicBezTo>
                  <a:pt x="4372" y="5304"/>
                  <a:pt x="3390" y="5275"/>
                  <a:pt x="3359" y="5275"/>
                </a:cubicBezTo>
                <a:cubicBezTo>
                  <a:pt x="3159" y="5224"/>
                  <a:pt x="2998" y="5034"/>
                  <a:pt x="2989" y="4823"/>
                </a:cubicBezTo>
                <a:lnTo>
                  <a:pt x="2989" y="4643"/>
                </a:lnTo>
                <a:cubicBezTo>
                  <a:pt x="2998" y="4633"/>
                  <a:pt x="3018" y="4623"/>
                  <a:pt x="3029" y="4623"/>
                </a:cubicBezTo>
                <a:cubicBezTo>
                  <a:pt x="3209" y="4583"/>
                  <a:pt x="3339" y="4442"/>
                  <a:pt x="3339" y="4282"/>
                </a:cubicBezTo>
                <a:cubicBezTo>
                  <a:pt x="3329" y="4121"/>
                  <a:pt x="3189" y="3991"/>
                  <a:pt x="2998" y="3961"/>
                </a:cubicBezTo>
                <a:cubicBezTo>
                  <a:pt x="2998" y="3961"/>
                  <a:pt x="2989" y="3961"/>
                  <a:pt x="2989" y="3951"/>
                </a:cubicBezTo>
                <a:lnTo>
                  <a:pt x="2989" y="3350"/>
                </a:lnTo>
                <a:cubicBezTo>
                  <a:pt x="3058" y="3330"/>
                  <a:pt x="3129" y="3290"/>
                  <a:pt x="3179" y="3250"/>
                </a:cubicBezTo>
                <a:cubicBezTo>
                  <a:pt x="3232" y="3208"/>
                  <a:pt x="3294" y="3188"/>
                  <a:pt x="3356" y="3188"/>
                </a:cubicBezTo>
                <a:close/>
                <a:moveTo>
                  <a:pt x="4068" y="0"/>
                </a:moveTo>
                <a:cubicBezTo>
                  <a:pt x="4059" y="0"/>
                  <a:pt x="4050" y="0"/>
                  <a:pt x="4041" y="1"/>
                </a:cubicBezTo>
                <a:cubicBezTo>
                  <a:pt x="3780" y="21"/>
                  <a:pt x="3660" y="151"/>
                  <a:pt x="3560" y="291"/>
                </a:cubicBezTo>
                <a:cubicBezTo>
                  <a:pt x="3479" y="422"/>
                  <a:pt x="3349" y="502"/>
                  <a:pt x="3219" y="502"/>
                </a:cubicBezTo>
                <a:lnTo>
                  <a:pt x="3209" y="502"/>
                </a:lnTo>
                <a:cubicBezTo>
                  <a:pt x="2989" y="502"/>
                  <a:pt x="2737" y="733"/>
                  <a:pt x="2668" y="973"/>
                </a:cubicBezTo>
                <a:lnTo>
                  <a:pt x="2668" y="984"/>
                </a:lnTo>
                <a:cubicBezTo>
                  <a:pt x="2637" y="1073"/>
                  <a:pt x="2557" y="1164"/>
                  <a:pt x="2467" y="1194"/>
                </a:cubicBezTo>
                <a:cubicBezTo>
                  <a:pt x="2296" y="1264"/>
                  <a:pt x="2136" y="1394"/>
                  <a:pt x="2016" y="1555"/>
                </a:cubicBezTo>
                <a:cubicBezTo>
                  <a:pt x="1946" y="1645"/>
                  <a:pt x="1835" y="1706"/>
                  <a:pt x="1735" y="1706"/>
                </a:cubicBezTo>
                <a:lnTo>
                  <a:pt x="1715" y="1706"/>
                </a:lnTo>
                <a:cubicBezTo>
                  <a:pt x="1585" y="1715"/>
                  <a:pt x="1485" y="1775"/>
                  <a:pt x="1404" y="1846"/>
                </a:cubicBezTo>
                <a:cubicBezTo>
                  <a:pt x="1315" y="1927"/>
                  <a:pt x="1200" y="1975"/>
                  <a:pt x="1096" y="1975"/>
                </a:cubicBezTo>
                <a:cubicBezTo>
                  <a:pt x="1071" y="1975"/>
                  <a:pt x="1047" y="1972"/>
                  <a:pt x="1023" y="1966"/>
                </a:cubicBezTo>
                <a:cubicBezTo>
                  <a:pt x="1003" y="1966"/>
                  <a:pt x="983" y="1956"/>
                  <a:pt x="963" y="1956"/>
                </a:cubicBezTo>
                <a:cubicBezTo>
                  <a:pt x="723" y="1976"/>
                  <a:pt x="452" y="2196"/>
                  <a:pt x="371" y="2417"/>
                </a:cubicBezTo>
                <a:cubicBezTo>
                  <a:pt x="291" y="2648"/>
                  <a:pt x="442" y="2818"/>
                  <a:pt x="692" y="2828"/>
                </a:cubicBezTo>
                <a:cubicBezTo>
                  <a:pt x="712" y="2828"/>
                  <a:pt x="732" y="2828"/>
                  <a:pt x="752" y="2818"/>
                </a:cubicBezTo>
                <a:cubicBezTo>
                  <a:pt x="762" y="2817"/>
                  <a:pt x="772" y="2817"/>
                  <a:pt x="782" y="2817"/>
                </a:cubicBezTo>
                <a:cubicBezTo>
                  <a:pt x="870" y="2817"/>
                  <a:pt x="948" y="2855"/>
                  <a:pt x="993" y="2909"/>
                </a:cubicBezTo>
                <a:cubicBezTo>
                  <a:pt x="1073" y="3019"/>
                  <a:pt x="1204" y="3089"/>
                  <a:pt x="1364" y="3089"/>
                </a:cubicBezTo>
                <a:cubicBezTo>
                  <a:pt x="1379" y="3090"/>
                  <a:pt x="1393" y="3091"/>
                  <a:pt x="1408" y="3091"/>
                </a:cubicBezTo>
                <a:cubicBezTo>
                  <a:pt x="1543" y="3091"/>
                  <a:pt x="1677" y="3050"/>
                  <a:pt x="1785" y="2969"/>
                </a:cubicBezTo>
                <a:cubicBezTo>
                  <a:pt x="1815" y="3019"/>
                  <a:pt x="1855" y="3069"/>
                  <a:pt x="1906" y="3099"/>
                </a:cubicBezTo>
                <a:cubicBezTo>
                  <a:pt x="1895" y="3270"/>
                  <a:pt x="1886" y="3440"/>
                  <a:pt x="1886" y="3610"/>
                </a:cubicBezTo>
                <a:lnTo>
                  <a:pt x="1795" y="3640"/>
                </a:lnTo>
                <a:cubicBezTo>
                  <a:pt x="1758" y="3654"/>
                  <a:pt x="1718" y="3662"/>
                  <a:pt x="1680" y="3662"/>
                </a:cubicBezTo>
                <a:cubicBezTo>
                  <a:pt x="1635" y="3662"/>
                  <a:pt x="1592" y="3652"/>
                  <a:pt x="1554" y="3631"/>
                </a:cubicBezTo>
                <a:cubicBezTo>
                  <a:pt x="1497" y="3606"/>
                  <a:pt x="1433" y="3588"/>
                  <a:pt x="1362" y="3588"/>
                </a:cubicBezTo>
                <a:cubicBezTo>
                  <a:pt x="1346" y="3588"/>
                  <a:pt x="1330" y="3589"/>
                  <a:pt x="1314" y="3590"/>
                </a:cubicBezTo>
                <a:cubicBezTo>
                  <a:pt x="1164" y="3590"/>
                  <a:pt x="1033" y="3651"/>
                  <a:pt x="953" y="3740"/>
                </a:cubicBezTo>
                <a:cubicBezTo>
                  <a:pt x="910" y="3793"/>
                  <a:pt x="835" y="3823"/>
                  <a:pt x="758" y="3823"/>
                </a:cubicBezTo>
                <a:cubicBezTo>
                  <a:pt x="746" y="3823"/>
                  <a:pt x="734" y="3822"/>
                  <a:pt x="723" y="3821"/>
                </a:cubicBezTo>
                <a:lnTo>
                  <a:pt x="692" y="3821"/>
                </a:lnTo>
                <a:cubicBezTo>
                  <a:pt x="512" y="3821"/>
                  <a:pt x="371" y="3921"/>
                  <a:pt x="371" y="4041"/>
                </a:cubicBezTo>
                <a:lnTo>
                  <a:pt x="371" y="4052"/>
                </a:lnTo>
                <a:cubicBezTo>
                  <a:pt x="161" y="4072"/>
                  <a:pt x="1" y="4192"/>
                  <a:pt x="10" y="4342"/>
                </a:cubicBezTo>
                <a:cubicBezTo>
                  <a:pt x="30" y="4462"/>
                  <a:pt x="181" y="4583"/>
                  <a:pt x="371" y="4613"/>
                </a:cubicBezTo>
                <a:cubicBezTo>
                  <a:pt x="452" y="4633"/>
                  <a:pt x="522" y="4673"/>
                  <a:pt x="562" y="4723"/>
                </a:cubicBezTo>
                <a:cubicBezTo>
                  <a:pt x="612" y="4803"/>
                  <a:pt x="723" y="4854"/>
                  <a:pt x="853" y="4863"/>
                </a:cubicBezTo>
                <a:lnTo>
                  <a:pt x="863" y="4863"/>
                </a:lnTo>
                <a:cubicBezTo>
                  <a:pt x="933" y="4874"/>
                  <a:pt x="1013" y="4903"/>
                  <a:pt x="1053" y="4954"/>
                </a:cubicBezTo>
                <a:cubicBezTo>
                  <a:pt x="1124" y="5064"/>
                  <a:pt x="1274" y="5134"/>
                  <a:pt x="1434" y="5154"/>
                </a:cubicBezTo>
                <a:cubicBezTo>
                  <a:pt x="1505" y="5154"/>
                  <a:pt x="1565" y="5144"/>
                  <a:pt x="1625" y="5134"/>
                </a:cubicBezTo>
                <a:cubicBezTo>
                  <a:pt x="1671" y="5118"/>
                  <a:pt x="1719" y="5110"/>
                  <a:pt x="1768" y="5110"/>
                </a:cubicBezTo>
                <a:cubicBezTo>
                  <a:pt x="1836" y="5110"/>
                  <a:pt x="1906" y="5125"/>
                  <a:pt x="1976" y="5154"/>
                </a:cubicBezTo>
                <a:cubicBezTo>
                  <a:pt x="2026" y="5184"/>
                  <a:pt x="2076" y="5195"/>
                  <a:pt x="2136" y="5195"/>
                </a:cubicBezTo>
                <a:cubicBezTo>
                  <a:pt x="2150" y="5196"/>
                  <a:pt x="2164" y="5197"/>
                  <a:pt x="2178" y="5197"/>
                </a:cubicBezTo>
                <a:cubicBezTo>
                  <a:pt x="2367" y="5197"/>
                  <a:pt x="2497" y="5073"/>
                  <a:pt x="2497" y="4923"/>
                </a:cubicBezTo>
                <a:lnTo>
                  <a:pt x="2497" y="4914"/>
                </a:lnTo>
                <a:cubicBezTo>
                  <a:pt x="2527" y="4934"/>
                  <a:pt x="2567" y="4944"/>
                  <a:pt x="2617" y="4944"/>
                </a:cubicBezTo>
                <a:cubicBezTo>
                  <a:pt x="2677" y="5295"/>
                  <a:pt x="2978" y="5585"/>
                  <a:pt x="3329" y="5656"/>
                </a:cubicBezTo>
                <a:cubicBezTo>
                  <a:pt x="3365" y="5664"/>
                  <a:pt x="4155" y="5697"/>
                  <a:pt x="4350" y="5697"/>
                </a:cubicBezTo>
                <a:cubicBezTo>
                  <a:pt x="4373" y="5697"/>
                  <a:pt x="4388" y="5697"/>
                  <a:pt x="4392" y="5696"/>
                </a:cubicBezTo>
                <a:cubicBezTo>
                  <a:pt x="4522" y="5706"/>
                  <a:pt x="4613" y="5806"/>
                  <a:pt x="4602" y="5926"/>
                </a:cubicBezTo>
                <a:cubicBezTo>
                  <a:pt x="4582" y="6699"/>
                  <a:pt x="4553" y="7470"/>
                  <a:pt x="4522" y="8243"/>
                </a:cubicBezTo>
                <a:cubicBezTo>
                  <a:pt x="4633" y="8243"/>
                  <a:pt x="4753" y="8252"/>
                  <a:pt x="4873" y="8252"/>
                </a:cubicBezTo>
                <a:cubicBezTo>
                  <a:pt x="5003" y="8243"/>
                  <a:pt x="5134" y="8243"/>
                  <a:pt x="5264" y="8232"/>
                </a:cubicBezTo>
                <a:cubicBezTo>
                  <a:pt x="5355" y="7250"/>
                  <a:pt x="5404" y="6277"/>
                  <a:pt x="5415" y="5295"/>
                </a:cubicBezTo>
                <a:cubicBezTo>
                  <a:pt x="5415" y="5184"/>
                  <a:pt x="5495" y="5094"/>
                  <a:pt x="5595" y="5094"/>
                </a:cubicBezTo>
                <a:cubicBezTo>
                  <a:pt x="5856" y="5094"/>
                  <a:pt x="6086" y="4974"/>
                  <a:pt x="6247" y="4794"/>
                </a:cubicBezTo>
                <a:cubicBezTo>
                  <a:pt x="6297" y="4843"/>
                  <a:pt x="6357" y="4874"/>
                  <a:pt x="6438" y="4874"/>
                </a:cubicBezTo>
                <a:cubicBezTo>
                  <a:pt x="6467" y="4874"/>
                  <a:pt x="6498" y="4874"/>
                  <a:pt x="6527" y="4863"/>
                </a:cubicBezTo>
                <a:cubicBezTo>
                  <a:pt x="6547" y="4854"/>
                  <a:pt x="6567" y="4849"/>
                  <a:pt x="6586" y="4849"/>
                </a:cubicBezTo>
                <a:cubicBezTo>
                  <a:pt x="6625" y="4849"/>
                  <a:pt x="6661" y="4867"/>
                  <a:pt x="6688" y="4894"/>
                </a:cubicBezTo>
                <a:cubicBezTo>
                  <a:pt x="6748" y="4944"/>
                  <a:pt x="6818" y="4974"/>
                  <a:pt x="6908" y="4974"/>
                </a:cubicBezTo>
                <a:cubicBezTo>
                  <a:pt x="6959" y="4974"/>
                  <a:pt x="6999" y="4964"/>
                  <a:pt x="7049" y="4934"/>
                </a:cubicBezTo>
                <a:cubicBezTo>
                  <a:pt x="7074" y="4921"/>
                  <a:pt x="7103" y="4916"/>
                  <a:pt x="7131" y="4916"/>
                </a:cubicBezTo>
                <a:cubicBezTo>
                  <a:pt x="7171" y="4916"/>
                  <a:pt x="7210" y="4926"/>
                  <a:pt x="7240" y="4944"/>
                </a:cubicBezTo>
                <a:cubicBezTo>
                  <a:pt x="7290" y="4977"/>
                  <a:pt x="7347" y="4996"/>
                  <a:pt x="7405" y="4996"/>
                </a:cubicBezTo>
                <a:cubicBezTo>
                  <a:pt x="7417" y="4996"/>
                  <a:pt x="7428" y="4996"/>
                  <a:pt x="7440" y="4994"/>
                </a:cubicBezTo>
                <a:cubicBezTo>
                  <a:pt x="7570" y="4994"/>
                  <a:pt x="7681" y="4923"/>
                  <a:pt x="7751" y="4834"/>
                </a:cubicBezTo>
                <a:cubicBezTo>
                  <a:pt x="7801" y="4774"/>
                  <a:pt x="7871" y="4743"/>
                  <a:pt x="7951" y="4743"/>
                </a:cubicBezTo>
                <a:lnTo>
                  <a:pt x="7982" y="4743"/>
                </a:lnTo>
                <a:cubicBezTo>
                  <a:pt x="8122" y="4743"/>
                  <a:pt x="8252" y="4633"/>
                  <a:pt x="8252" y="4502"/>
                </a:cubicBezTo>
                <a:lnTo>
                  <a:pt x="8252" y="4493"/>
                </a:lnTo>
                <a:cubicBezTo>
                  <a:pt x="8432" y="4462"/>
                  <a:pt x="8573" y="4322"/>
                  <a:pt x="8563" y="4152"/>
                </a:cubicBezTo>
                <a:cubicBezTo>
                  <a:pt x="8563" y="4012"/>
                  <a:pt x="8432" y="3891"/>
                  <a:pt x="8272" y="3861"/>
                </a:cubicBezTo>
                <a:cubicBezTo>
                  <a:pt x="8202" y="3851"/>
                  <a:pt x="8142" y="3811"/>
                  <a:pt x="8111" y="3751"/>
                </a:cubicBezTo>
                <a:cubicBezTo>
                  <a:pt x="8062" y="3671"/>
                  <a:pt x="7971" y="3610"/>
                  <a:pt x="7861" y="3610"/>
                </a:cubicBezTo>
                <a:cubicBezTo>
                  <a:pt x="7791" y="3610"/>
                  <a:pt x="7730" y="3570"/>
                  <a:pt x="7701" y="3520"/>
                </a:cubicBezTo>
                <a:cubicBezTo>
                  <a:pt x="7630" y="3410"/>
                  <a:pt x="7510" y="3339"/>
                  <a:pt x="7370" y="3330"/>
                </a:cubicBezTo>
                <a:cubicBezTo>
                  <a:pt x="7309" y="3330"/>
                  <a:pt x="7260" y="3339"/>
                  <a:pt x="7209" y="3359"/>
                </a:cubicBezTo>
                <a:cubicBezTo>
                  <a:pt x="7189" y="3370"/>
                  <a:pt x="7169" y="3379"/>
                  <a:pt x="7139" y="3379"/>
                </a:cubicBezTo>
                <a:cubicBezTo>
                  <a:pt x="7129" y="3149"/>
                  <a:pt x="7119" y="2909"/>
                  <a:pt x="7099" y="2668"/>
                </a:cubicBezTo>
                <a:cubicBezTo>
                  <a:pt x="7119" y="2648"/>
                  <a:pt x="7139" y="2628"/>
                  <a:pt x="7159" y="2597"/>
                </a:cubicBezTo>
                <a:lnTo>
                  <a:pt x="7249" y="2628"/>
                </a:lnTo>
                <a:cubicBezTo>
                  <a:pt x="7282" y="2634"/>
                  <a:pt x="7315" y="2636"/>
                  <a:pt x="7346" y="2636"/>
                </a:cubicBezTo>
                <a:cubicBezTo>
                  <a:pt x="7476" y="2636"/>
                  <a:pt x="7588" y="2588"/>
                  <a:pt x="7661" y="2508"/>
                </a:cubicBezTo>
                <a:cubicBezTo>
                  <a:pt x="7702" y="2466"/>
                  <a:pt x="7758" y="2444"/>
                  <a:pt x="7822" y="2444"/>
                </a:cubicBezTo>
                <a:cubicBezTo>
                  <a:pt x="7850" y="2444"/>
                  <a:pt x="7880" y="2448"/>
                  <a:pt x="7911" y="2457"/>
                </a:cubicBezTo>
                <a:cubicBezTo>
                  <a:pt x="7921" y="2457"/>
                  <a:pt x="7931" y="2457"/>
                  <a:pt x="7931" y="2468"/>
                </a:cubicBezTo>
                <a:cubicBezTo>
                  <a:pt x="7957" y="2473"/>
                  <a:pt x="7983" y="2476"/>
                  <a:pt x="8008" y="2476"/>
                </a:cubicBezTo>
                <a:cubicBezTo>
                  <a:pt x="8163" y="2476"/>
                  <a:pt x="8281" y="2373"/>
                  <a:pt x="8272" y="2227"/>
                </a:cubicBezTo>
                <a:cubicBezTo>
                  <a:pt x="8262" y="2046"/>
                  <a:pt x="8091" y="1866"/>
                  <a:pt x="7911" y="1806"/>
                </a:cubicBezTo>
                <a:lnTo>
                  <a:pt x="7901" y="1806"/>
                </a:lnTo>
                <a:cubicBezTo>
                  <a:pt x="7811" y="1786"/>
                  <a:pt x="7730" y="1715"/>
                  <a:pt x="7681" y="1635"/>
                </a:cubicBezTo>
                <a:cubicBezTo>
                  <a:pt x="7621" y="1545"/>
                  <a:pt x="7520" y="1465"/>
                  <a:pt x="7410" y="1434"/>
                </a:cubicBezTo>
                <a:cubicBezTo>
                  <a:pt x="7390" y="1425"/>
                  <a:pt x="7360" y="1414"/>
                  <a:pt x="7340" y="1414"/>
                </a:cubicBezTo>
                <a:cubicBezTo>
                  <a:pt x="7249" y="1414"/>
                  <a:pt x="7139" y="1354"/>
                  <a:pt x="7079" y="1254"/>
                </a:cubicBezTo>
                <a:cubicBezTo>
                  <a:pt x="6999" y="1134"/>
                  <a:pt x="6879" y="1033"/>
                  <a:pt x="6748" y="993"/>
                </a:cubicBezTo>
                <a:cubicBezTo>
                  <a:pt x="6718" y="987"/>
                  <a:pt x="6690" y="983"/>
                  <a:pt x="6662" y="983"/>
                </a:cubicBezTo>
                <a:cubicBezTo>
                  <a:pt x="6606" y="983"/>
                  <a:pt x="6555" y="997"/>
                  <a:pt x="6507" y="1024"/>
                </a:cubicBezTo>
                <a:cubicBezTo>
                  <a:pt x="6489" y="1036"/>
                  <a:pt x="6468" y="1041"/>
                  <a:pt x="6445" y="1041"/>
                </a:cubicBezTo>
                <a:cubicBezTo>
                  <a:pt x="6391" y="1041"/>
                  <a:pt x="6329" y="1010"/>
                  <a:pt x="6287" y="953"/>
                </a:cubicBezTo>
                <a:cubicBezTo>
                  <a:pt x="6186" y="823"/>
                  <a:pt x="6057" y="723"/>
                  <a:pt x="5906" y="683"/>
                </a:cubicBezTo>
                <a:cubicBezTo>
                  <a:pt x="5886" y="683"/>
                  <a:pt x="5866" y="672"/>
                  <a:pt x="5836" y="672"/>
                </a:cubicBezTo>
                <a:cubicBezTo>
                  <a:pt x="5736" y="663"/>
                  <a:pt x="5645" y="603"/>
                  <a:pt x="5585" y="502"/>
                </a:cubicBezTo>
                <a:cubicBezTo>
                  <a:pt x="5465" y="302"/>
                  <a:pt x="5284" y="151"/>
                  <a:pt x="5084" y="111"/>
                </a:cubicBezTo>
                <a:cubicBezTo>
                  <a:pt x="5054" y="105"/>
                  <a:pt x="5025" y="102"/>
                  <a:pt x="4996" y="102"/>
                </a:cubicBezTo>
                <a:cubicBezTo>
                  <a:pt x="4876" y="102"/>
                  <a:pt x="4761" y="149"/>
                  <a:pt x="4673" y="222"/>
                </a:cubicBezTo>
                <a:cubicBezTo>
                  <a:pt x="4641" y="245"/>
                  <a:pt x="4603" y="257"/>
                  <a:pt x="4565" y="257"/>
                </a:cubicBezTo>
                <a:cubicBezTo>
                  <a:pt x="4507" y="257"/>
                  <a:pt x="4449" y="230"/>
                  <a:pt x="4412" y="182"/>
                </a:cubicBezTo>
                <a:cubicBezTo>
                  <a:pt x="4328" y="69"/>
                  <a:pt x="4199" y="0"/>
                  <a:pt x="40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481" name="Google Shape;530;p20">
            <a:extLst>
              <a:ext uri="{FF2B5EF4-FFF2-40B4-BE49-F238E27FC236}">
                <a16:creationId xmlns:a16="http://schemas.microsoft.com/office/drawing/2014/main" id="{E7733919-0ADC-9A87-0535-0D58DCFDE412}"/>
              </a:ext>
            </a:extLst>
          </p:cNvPr>
          <p:cNvSpPr>
            <a:spLocks/>
          </p:cNvSpPr>
          <p:nvPr/>
        </p:nvSpPr>
        <p:spPr bwMode="auto">
          <a:xfrm flipH="1">
            <a:off x="10553700" y="101600"/>
            <a:ext cx="1536700" cy="474663"/>
          </a:xfrm>
          <a:custGeom>
            <a:avLst/>
            <a:gdLst>
              <a:gd name="T0" fmla="*/ 4172 w 8383"/>
              <a:gd name="T1" fmla="*/ 0 h 2588"/>
              <a:gd name="T2" fmla="*/ 2888 w 8383"/>
              <a:gd name="T3" fmla="*/ 1243 h 2588"/>
              <a:gd name="T4" fmla="*/ 1966 w 8383"/>
              <a:gd name="T5" fmla="*/ 592 h 2588"/>
              <a:gd name="T6" fmla="*/ 1919 w 8383"/>
              <a:gd name="T7" fmla="*/ 591 h 2588"/>
              <a:gd name="T8" fmla="*/ 1093 w 8383"/>
              <a:gd name="T9" fmla="*/ 983 h 2588"/>
              <a:gd name="T10" fmla="*/ 873 w 8383"/>
              <a:gd name="T11" fmla="*/ 1905 h 2588"/>
              <a:gd name="T12" fmla="*/ 517 w 8383"/>
              <a:gd name="T13" fmla="*/ 1758 h 2588"/>
              <a:gd name="T14" fmla="*/ 81 w 8383"/>
              <a:gd name="T15" fmla="*/ 2076 h 2588"/>
              <a:gd name="T16" fmla="*/ 241 w 8383"/>
              <a:gd name="T17" fmla="*/ 2567 h 2588"/>
              <a:gd name="T18" fmla="*/ 468 w 8383"/>
              <a:gd name="T19" fmla="*/ 2587 h 2588"/>
              <a:gd name="T20" fmla="*/ 1113 w 8383"/>
              <a:gd name="T21" fmla="*/ 2547 h 2588"/>
              <a:gd name="T22" fmla="*/ 2720 w 8383"/>
              <a:gd name="T23" fmla="*/ 2532 h 2588"/>
              <a:gd name="T24" fmla="*/ 7781 w 8383"/>
              <a:gd name="T25" fmla="*/ 2587 h 2588"/>
              <a:gd name="T26" fmla="*/ 7862 w 8383"/>
              <a:gd name="T27" fmla="*/ 2587 h 2588"/>
              <a:gd name="T28" fmla="*/ 8272 w 8383"/>
              <a:gd name="T29" fmla="*/ 2527 h 2588"/>
              <a:gd name="T30" fmla="*/ 8252 w 8383"/>
              <a:gd name="T31" fmla="*/ 1925 h 2588"/>
              <a:gd name="T32" fmla="*/ 7508 w 8383"/>
              <a:gd name="T33" fmla="*/ 1525 h 2588"/>
              <a:gd name="T34" fmla="*/ 6939 w 8383"/>
              <a:gd name="T35" fmla="*/ 1745 h 2588"/>
              <a:gd name="T36" fmla="*/ 6357 w 8383"/>
              <a:gd name="T37" fmla="*/ 963 h 2588"/>
              <a:gd name="T38" fmla="*/ 6148 w 8383"/>
              <a:gd name="T39" fmla="*/ 940 h 2588"/>
              <a:gd name="T40" fmla="*/ 5455 w 8383"/>
              <a:gd name="T41" fmla="*/ 1234 h 2588"/>
              <a:gd name="T42" fmla="*/ 4172 w 8383"/>
              <a:gd name="T43" fmla="*/ 0 h 2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383" h="2588" extrusionOk="0">
                <a:moveTo>
                  <a:pt x="4172" y="0"/>
                </a:moveTo>
                <a:cubicBezTo>
                  <a:pt x="3510" y="0"/>
                  <a:pt x="2908" y="582"/>
                  <a:pt x="2888" y="1243"/>
                </a:cubicBezTo>
                <a:cubicBezTo>
                  <a:pt x="2697" y="873"/>
                  <a:pt x="2327" y="612"/>
                  <a:pt x="1966" y="592"/>
                </a:cubicBezTo>
                <a:cubicBezTo>
                  <a:pt x="1950" y="592"/>
                  <a:pt x="1934" y="591"/>
                  <a:pt x="1919" y="591"/>
                </a:cubicBezTo>
                <a:cubicBezTo>
                  <a:pt x="1572" y="591"/>
                  <a:pt x="1314" y="705"/>
                  <a:pt x="1093" y="983"/>
                </a:cubicBezTo>
                <a:cubicBezTo>
                  <a:pt x="863" y="1274"/>
                  <a:pt x="783" y="1564"/>
                  <a:pt x="873" y="1905"/>
                </a:cubicBezTo>
                <a:cubicBezTo>
                  <a:pt x="788" y="1816"/>
                  <a:pt x="654" y="1758"/>
                  <a:pt x="517" y="1758"/>
                </a:cubicBezTo>
                <a:cubicBezTo>
                  <a:pt x="345" y="1758"/>
                  <a:pt x="170" y="1848"/>
                  <a:pt x="81" y="2076"/>
                </a:cubicBezTo>
                <a:cubicBezTo>
                  <a:pt x="1" y="2277"/>
                  <a:pt x="41" y="2507"/>
                  <a:pt x="241" y="2567"/>
                </a:cubicBezTo>
                <a:cubicBezTo>
                  <a:pt x="299" y="2581"/>
                  <a:pt x="379" y="2587"/>
                  <a:pt x="468" y="2587"/>
                </a:cubicBezTo>
                <a:cubicBezTo>
                  <a:pt x="687" y="2587"/>
                  <a:pt x="964" y="2554"/>
                  <a:pt x="1113" y="2547"/>
                </a:cubicBezTo>
                <a:cubicBezTo>
                  <a:pt x="1568" y="2536"/>
                  <a:pt x="2124" y="2532"/>
                  <a:pt x="2720" y="2532"/>
                </a:cubicBezTo>
                <a:cubicBezTo>
                  <a:pt x="4874" y="2532"/>
                  <a:pt x="7545" y="2587"/>
                  <a:pt x="7781" y="2587"/>
                </a:cubicBezTo>
                <a:cubicBezTo>
                  <a:pt x="7795" y="2587"/>
                  <a:pt x="7824" y="2587"/>
                  <a:pt x="7862" y="2587"/>
                </a:cubicBezTo>
                <a:cubicBezTo>
                  <a:pt x="7991" y="2587"/>
                  <a:pt x="8218" y="2581"/>
                  <a:pt x="8272" y="2527"/>
                </a:cubicBezTo>
                <a:cubicBezTo>
                  <a:pt x="8383" y="2406"/>
                  <a:pt x="8343" y="2056"/>
                  <a:pt x="8252" y="1925"/>
                </a:cubicBezTo>
                <a:cubicBezTo>
                  <a:pt x="8076" y="1667"/>
                  <a:pt x="7792" y="1525"/>
                  <a:pt x="7508" y="1525"/>
                </a:cubicBezTo>
                <a:cubicBezTo>
                  <a:pt x="7307" y="1525"/>
                  <a:pt x="7105" y="1595"/>
                  <a:pt x="6939" y="1745"/>
                </a:cubicBezTo>
                <a:cubicBezTo>
                  <a:pt x="7019" y="1434"/>
                  <a:pt x="6668" y="1033"/>
                  <a:pt x="6357" y="963"/>
                </a:cubicBezTo>
                <a:cubicBezTo>
                  <a:pt x="6287" y="947"/>
                  <a:pt x="6217" y="940"/>
                  <a:pt x="6148" y="940"/>
                </a:cubicBezTo>
                <a:cubicBezTo>
                  <a:pt x="5899" y="940"/>
                  <a:pt x="5659" y="1038"/>
                  <a:pt x="5455" y="1234"/>
                </a:cubicBezTo>
                <a:cubicBezTo>
                  <a:pt x="5435" y="582"/>
                  <a:pt x="4823" y="0"/>
                  <a:pt x="4172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482" name="Google Shape;531;p20">
            <a:extLst>
              <a:ext uri="{FF2B5EF4-FFF2-40B4-BE49-F238E27FC236}">
                <a16:creationId xmlns:a16="http://schemas.microsoft.com/office/drawing/2014/main" id="{B9C99500-CF24-A439-DACE-B1E0A67C5D17}"/>
              </a:ext>
            </a:extLst>
          </p:cNvPr>
          <p:cNvSpPr>
            <a:spLocks/>
          </p:cNvSpPr>
          <p:nvPr/>
        </p:nvSpPr>
        <p:spPr bwMode="auto">
          <a:xfrm>
            <a:off x="228600" y="298450"/>
            <a:ext cx="1279525" cy="395288"/>
          </a:xfrm>
          <a:custGeom>
            <a:avLst/>
            <a:gdLst>
              <a:gd name="T0" fmla="*/ 4172 w 8383"/>
              <a:gd name="T1" fmla="*/ 0 h 2588"/>
              <a:gd name="T2" fmla="*/ 2888 w 8383"/>
              <a:gd name="T3" fmla="*/ 1243 h 2588"/>
              <a:gd name="T4" fmla="*/ 1966 w 8383"/>
              <a:gd name="T5" fmla="*/ 592 h 2588"/>
              <a:gd name="T6" fmla="*/ 1919 w 8383"/>
              <a:gd name="T7" fmla="*/ 591 h 2588"/>
              <a:gd name="T8" fmla="*/ 1093 w 8383"/>
              <a:gd name="T9" fmla="*/ 983 h 2588"/>
              <a:gd name="T10" fmla="*/ 873 w 8383"/>
              <a:gd name="T11" fmla="*/ 1905 h 2588"/>
              <a:gd name="T12" fmla="*/ 517 w 8383"/>
              <a:gd name="T13" fmla="*/ 1758 h 2588"/>
              <a:gd name="T14" fmla="*/ 81 w 8383"/>
              <a:gd name="T15" fmla="*/ 2076 h 2588"/>
              <a:gd name="T16" fmla="*/ 241 w 8383"/>
              <a:gd name="T17" fmla="*/ 2567 h 2588"/>
              <a:gd name="T18" fmla="*/ 468 w 8383"/>
              <a:gd name="T19" fmla="*/ 2587 h 2588"/>
              <a:gd name="T20" fmla="*/ 1113 w 8383"/>
              <a:gd name="T21" fmla="*/ 2547 h 2588"/>
              <a:gd name="T22" fmla="*/ 2720 w 8383"/>
              <a:gd name="T23" fmla="*/ 2532 h 2588"/>
              <a:gd name="T24" fmla="*/ 7781 w 8383"/>
              <a:gd name="T25" fmla="*/ 2587 h 2588"/>
              <a:gd name="T26" fmla="*/ 7862 w 8383"/>
              <a:gd name="T27" fmla="*/ 2587 h 2588"/>
              <a:gd name="T28" fmla="*/ 8272 w 8383"/>
              <a:gd name="T29" fmla="*/ 2527 h 2588"/>
              <a:gd name="T30" fmla="*/ 8252 w 8383"/>
              <a:gd name="T31" fmla="*/ 1925 h 2588"/>
              <a:gd name="T32" fmla="*/ 7508 w 8383"/>
              <a:gd name="T33" fmla="*/ 1525 h 2588"/>
              <a:gd name="T34" fmla="*/ 6939 w 8383"/>
              <a:gd name="T35" fmla="*/ 1745 h 2588"/>
              <a:gd name="T36" fmla="*/ 6357 w 8383"/>
              <a:gd name="T37" fmla="*/ 963 h 2588"/>
              <a:gd name="T38" fmla="*/ 6148 w 8383"/>
              <a:gd name="T39" fmla="*/ 940 h 2588"/>
              <a:gd name="T40" fmla="*/ 5455 w 8383"/>
              <a:gd name="T41" fmla="*/ 1234 h 2588"/>
              <a:gd name="T42" fmla="*/ 4172 w 8383"/>
              <a:gd name="T43" fmla="*/ 0 h 2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383" h="2588" extrusionOk="0">
                <a:moveTo>
                  <a:pt x="4172" y="0"/>
                </a:moveTo>
                <a:cubicBezTo>
                  <a:pt x="3510" y="0"/>
                  <a:pt x="2908" y="582"/>
                  <a:pt x="2888" y="1243"/>
                </a:cubicBezTo>
                <a:cubicBezTo>
                  <a:pt x="2697" y="873"/>
                  <a:pt x="2327" y="612"/>
                  <a:pt x="1966" y="592"/>
                </a:cubicBezTo>
                <a:cubicBezTo>
                  <a:pt x="1950" y="592"/>
                  <a:pt x="1934" y="591"/>
                  <a:pt x="1919" y="591"/>
                </a:cubicBezTo>
                <a:cubicBezTo>
                  <a:pt x="1572" y="591"/>
                  <a:pt x="1314" y="705"/>
                  <a:pt x="1093" y="983"/>
                </a:cubicBezTo>
                <a:cubicBezTo>
                  <a:pt x="863" y="1274"/>
                  <a:pt x="783" y="1564"/>
                  <a:pt x="873" y="1905"/>
                </a:cubicBezTo>
                <a:cubicBezTo>
                  <a:pt x="788" y="1816"/>
                  <a:pt x="654" y="1758"/>
                  <a:pt x="517" y="1758"/>
                </a:cubicBezTo>
                <a:cubicBezTo>
                  <a:pt x="345" y="1758"/>
                  <a:pt x="170" y="1848"/>
                  <a:pt x="81" y="2076"/>
                </a:cubicBezTo>
                <a:cubicBezTo>
                  <a:pt x="1" y="2277"/>
                  <a:pt x="41" y="2507"/>
                  <a:pt x="241" y="2567"/>
                </a:cubicBezTo>
                <a:cubicBezTo>
                  <a:pt x="299" y="2581"/>
                  <a:pt x="379" y="2587"/>
                  <a:pt x="468" y="2587"/>
                </a:cubicBezTo>
                <a:cubicBezTo>
                  <a:pt x="687" y="2587"/>
                  <a:pt x="964" y="2554"/>
                  <a:pt x="1113" y="2547"/>
                </a:cubicBezTo>
                <a:cubicBezTo>
                  <a:pt x="1568" y="2536"/>
                  <a:pt x="2124" y="2532"/>
                  <a:pt x="2720" y="2532"/>
                </a:cubicBezTo>
                <a:cubicBezTo>
                  <a:pt x="4874" y="2532"/>
                  <a:pt x="7545" y="2587"/>
                  <a:pt x="7781" y="2587"/>
                </a:cubicBezTo>
                <a:cubicBezTo>
                  <a:pt x="7795" y="2587"/>
                  <a:pt x="7824" y="2587"/>
                  <a:pt x="7862" y="2587"/>
                </a:cubicBezTo>
                <a:cubicBezTo>
                  <a:pt x="7991" y="2587"/>
                  <a:pt x="8218" y="2581"/>
                  <a:pt x="8272" y="2527"/>
                </a:cubicBezTo>
                <a:cubicBezTo>
                  <a:pt x="8383" y="2406"/>
                  <a:pt x="8343" y="2056"/>
                  <a:pt x="8252" y="1925"/>
                </a:cubicBezTo>
                <a:cubicBezTo>
                  <a:pt x="8076" y="1667"/>
                  <a:pt x="7792" y="1525"/>
                  <a:pt x="7508" y="1525"/>
                </a:cubicBezTo>
                <a:cubicBezTo>
                  <a:pt x="7307" y="1525"/>
                  <a:pt x="7105" y="1595"/>
                  <a:pt x="6939" y="1745"/>
                </a:cubicBezTo>
                <a:cubicBezTo>
                  <a:pt x="7019" y="1434"/>
                  <a:pt x="6668" y="1033"/>
                  <a:pt x="6357" y="963"/>
                </a:cubicBezTo>
                <a:cubicBezTo>
                  <a:pt x="6287" y="947"/>
                  <a:pt x="6217" y="940"/>
                  <a:pt x="6148" y="940"/>
                </a:cubicBezTo>
                <a:cubicBezTo>
                  <a:pt x="5899" y="940"/>
                  <a:pt x="5659" y="1038"/>
                  <a:pt x="5455" y="1234"/>
                </a:cubicBezTo>
                <a:cubicBezTo>
                  <a:pt x="5435" y="582"/>
                  <a:pt x="4823" y="0"/>
                  <a:pt x="4172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486" name="Google Shape;486;p20"/>
          <p:cNvSpPr txBox="1">
            <a:spLocks noGrp="1"/>
          </p:cNvSpPr>
          <p:nvPr>
            <p:ph type="subTitle" idx="1"/>
          </p:nvPr>
        </p:nvSpPr>
        <p:spPr>
          <a:xfrm>
            <a:off x="956875" y="2827047"/>
            <a:ext cx="3311600" cy="768000"/>
          </a:xfrm>
          <a:prstGeom prst="rect">
            <a:avLst/>
          </a:prstGeom>
          <a:ln>
            <a:noFill/>
          </a:ln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7" name="Google Shape;487;p20"/>
          <p:cNvSpPr txBox="1">
            <a:spLocks noGrp="1"/>
          </p:cNvSpPr>
          <p:nvPr>
            <p:ph type="subTitle" idx="2"/>
          </p:nvPr>
        </p:nvSpPr>
        <p:spPr>
          <a:xfrm>
            <a:off x="4440265" y="2827047"/>
            <a:ext cx="3311600" cy="768000"/>
          </a:xfrm>
          <a:prstGeom prst="rect">
            <a:avLst/>
          </a:prstGeom>
          <a:ln>
            <a:noFill/>
          </a:ln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8" name="Google Shape;488;p20"/>
          <p:cNvSpPr txBox="1">
            <a:spLocks noGrp="1"/>
          </p:cNvSpPr>
          <p:nvPr>
            <p:ph type="subTitle" idx="3"/>
          </p:nvPr>
        </p:nvSpPr>
        <p:spPr>
          <a:xfrm>
            <a:off x="7923525" y="2827047"/>
            <a:ext cx="3311600" cy="768000"/>
          </a:xfrm>
          <a:prstGeom prst="rect">
            <a:avLst/>
          </a:prstGeom>
          <a:ln>
            <a:noFill/>
          </a:ln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9" name="Google Shape;489;p20"/>
          <p:cNvSpPr txBox="1">
            <a:spLocks noGrp="1"/>
          </p:cNvSpPr>
          <p:nvPr>
            <p:ph type="subTitle" idx="4"/>
          </p:nvPr>
        </p:nvSpPr>
        <p:spPr>
          <a:xfrm>
            <a:off x="956875" y="5166051"/>
            <a:ext cx="3311600" cy="768000"/>
          </a:xfrm>
          <a:prstGeom prst="rect">
            <a:avLst/>
          </a:prstGeom>
          <a:ln>
            <a:noFill/>
          </a:ln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0" name="Google Shape;490;p20"/>
          <p:cNvSpPr txBox="1">
            <a:spLocks noGrp="1"/>
          </p:cNvSpPr>
          <p:nvPr>
            <p:ph type="subTitle" idx="5"/>
          </p:nvPr>
        </p:nvSpPr>
        <p:spPr>
          <a:xfrm>
            <a:off x="4440265" y="5166051"/>
            <a:ext cx="3311600" cy="768000"/>
          </a:xfrm>
          <a:prstGeom prst="rect">
            <a:avLst/>
          </a:prstGeom>
          <a:ln>
            <a:noFill/>
          </a:ln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1" name="Google Shape;491;p20"/>
          <p:cNvSpPr txBox="1">
            <a:spLocks noGrp="1"/>
          </p:cNvSpPr>
          <p:nvPr>
            <p:ph type="subTitle" idx="6"/>
          </p:nvPr>
        </p:nvSpPr>
        <p:spPr>
          <a:xfrm>
            <a:off x="7923525" y="5166051"/>
            <a:ext cx="3311600" cy="768000"/>
          </a:xfrm>
          <a:prstGeom prst="rect">
            <a:avLst/>
          </a:prstGeom>
          <a:ln>
            <a:noFill/>
          </a:ln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2" name="Google Shape;492;p20"/>
          <p:cNvSpPr txBox="1">
            <a:spLocks noGrp="1"/>
          </p:cNvSpPr>
          <p:nvPr>
            <p:ph type="subTitle" idx="7"/>
          </p:nvPr>
        </p:nvSpPr>
        <p:spPr>
          <a:xfrm>
            <a:off x="956875" y="2285500"/>
            <a:ext cx="3311600" cy="646400"/>
          </a:xfrm>
          <a:prstGeom prst="rect">
            <a:avLst/>
          </a:prstGeom>
          <a:ln>
            <a:noFill/>
          </a:ln>
        </p:spPr>
        <p:txBody>
          <a:bodyPr anchor="b"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93" name="Google Shape;493;p20"/>
          <p:cNvSpPr txBox="1">
            <a:spLocks noGrp="1"/>
          </p:cNvSpPr>
          <p:nvPr>
            <p:ph type="subTitle" idx="8"/>
          </p:nvPr>
        </p:nvSpPr>
        <p:spPr>
          <a:xfrm>
            <a:off x="4440265" y="2285500"/>
            <a:ext cx="3311600" cy="646400"/>
          </a:xfrm>
          <a:prstGeom prst="rect">
            <a:avLst/>
          </a:prstGeom>
          <a:ln>
            <a:noFill/>
          </a:ln>
        </p:spPr>
        <p:txBody>
          <a:bodyPr anchor="b"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94" name="Google Shape;494;p20"/>
          <p:cNvSpPr txBox="1">
            <a:spLocks noGrp="1"/>
          </p:cNvSpPr>
          <p:nvPr>
            <p:ph type="subTitle" idx="9"/>
          </p:nvPr>
        </p:nvSpPr>
        <p:spPr>
          <a:xfrm>
            <a:off x="7923525" y="2285500"/>
            <a:ext cx="3311600" cy="646400"/>
          </a:xfrm>
          <a:prstGeom prst="rect">
            <a:avLst/>
          </a:prstGeom>
          <a:ln>
            <a:noFill/>
          </a:ln>
        </p:spPr>
        <p:txBody>
          <a:bodyPr anchor="b"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95" name="Google Shape;495;p20"/>
          <p:cNvSpPr txBox="1">
            <a:spLocks noGrp="1"/>
          </p:cNvSpPr>
          <p:nvPr>
            <p:ph type="subTitle" idx="13"/>
          </p:nvPr>
        </p:nvSpPr>
        <p:spPr>
          <a:xfrm>
            <a:off x="956875" y="4625865"/>
            <a:ext cx="3311600" cy="646400"/>
          </a:xfrm>
          <a:prstGeom prst="rect">
            <a:avLst/>
          </a:prstGeom>
          <a:ln>
            <a:noFill/>
          </a:ln>
        </p:spPr>
        <p:txBody>
          <a:bodyPr anchor="b"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96" name="Google Shape;496;p20"/>
          <p:cNvSpPr txBox="1">
            <a:spLocks noGrp="1"/>
          </p:cNvSpPr>
          <p:nvPr>
            <p:ph type="subTitle" idx="14"/>
          </p:nvPr>
        </p:nvSpPr>
        <p:spPr>
          <a:xfrm>
            <a:off x="4440200" y="4625865"/>
            <a:ext cx="3311600" cy="646400"/>
          </a:xfrm>
          <a:prstGeom prst="rect">
            <a:avLst/>
          </a:prstGeom>
          <a:ln>
            <a:noFill/>
          </a:ln>
        </p:spPr>
        <p:txBody>
          <a:bodyPr anchor="b"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97" name="Google Shape;497;p20"/>
          <p:cNvSpPr txBox="1">
            <a:spLocks noGrp="1"/>
          </p:cNvSpPr>
          <p:nvPr>
            <p:ph type="subTitle" idx="15"/>
          </p:nvPr>
        </p:nvSpPr>
        <p:spPr>
          <a:xfrm>
            <a:off x="7923525" y="4625865"/>
            <a:ext cx="3311600" cy="646400"/>
          </a:xfrm>
          <a:prstGeom prst="rect">
            <a:avLst/>
          </a:prstGeom>
          <a:ln>
            <a:noFill/>
          </a:ln>
        </p:spPr>
        <p:txBody>
          <a:bodyPr anchor="b"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933">
                <a:solidFill>
                  <a:schemeClr val="dk1"/>
                </a:solidFill>
                <a:latin typeface="Rubik Black"/>
                <a:ea typeface="Rubik Black"/>
                <a:cs typeface="Rubik Black"/>
                <a:sym typeface="Rubik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32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98" name="Google Shape;498;p20"/>
          <p:cNvSpPr txBox="1">
            <a:spLocks noGrp="1"/>
          </p:cNvSpPr>
          <p:nvPr>
            <p:ph type="title"/>
          </p:nvPr>
        </p:nvSpPr>
        <p:spPr>
          <a:xfrm>
            <a:off x="960000" y="473900"/>
            <a:ext cx="10272000" cy="7636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74552293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537;p21">
            <a:extLst>
              <a:ext uri="{FF2B5EF4-FFF2-40B4-BE49-F238E27FC236}">
                <a16:creationId xmlns:a16="http://schemas.microsoft.com/office/drawing/2014/main" id="{38B4430A-EBA4-C4B5-023A-41D61B5A02F2}"/>
              </a:ext>
            </a:extLst>
          </p:cNvPr>
          <p:cNvSpPr>
            <a:spLocks/>
          </p:cNvSpPr>
          <p:nvPr/>
        </p:nvSpPr>
        <p:spPr bwMode="auto">
          <a:xfrm rot="21247285" flipH="1">
            <a:off x="-1581150" y="4867275"/>
            <a:ext cx="4770438" cy="2166938"/>
          </a:xfrm>
          <a:custGeom>
            <a:avLst/>
            <a:gdLst>
              <a:gd name="T0" fmla="*/ 7841 w 16701"/>
              <a:gd name="T1" fmla="*/ 2 h 7589"/>
              <a:gd name="T2" fmla="*/ 6107 w 16701"/>
              <a:gd name="T3" fmla="*/ 1045 h 7589"/>
              <a:gd name="T4" fmla="*/ 4964 w 16701"/>
              <a:gd name="T5" fmla="*/ 2038 h 7589"/>
              <a:gd name="T6" fmla="*/ 4542 w 16701"/>
              <a:gd name="T7" fmla="*/ 2509 h 7589"/>
              <a:gd name="T8" fmla="*/ 3008 w 16701"/>
              <a:gd name="T9" fmla="*/ 3562 h 7589"/>
              <a:gd name="T10" fmla="*/ 2326 w 16701"/>
              <a:gd name="T11" fmla="*/ 3852 h 7589"/>
              <a:gd name="T12" fmla="*/ 1535 w 16701"/>
              <a:gd name="T13" fmla="*/ 4113 h 7589"/>
              <a:gd name="T14" fmla="*/ 1394 w 16701"/>
              <a:gd name="T15" fmla="*/ 4103 h 7589"/>
              <a:gd name="T16" fmla="*/ 833 w 16701"/>
              <a:gd name="T17" fmla="*/ 5908 h 7589"/>
              <a:gd name="T18" fmla="*/ 1023 w 16701"/>
              <a:gd name="T19" fmla="*/ 5894 h 7589"/>
              <a:gd name="T20" fmla="*/ 2246 w 16701"/>
              <a:gd name="T21" fmla="*/ 6469 h 7589"/>
              <a:gd name="T22" fmla="*/ 3119 w 16701"/>
              <a:gd name="T23" fmla="*/ 6209 h 7589"/>
              <a:gd name="T24" fmla="*/ 3128 w 16701"/>
              <a:gd name="T25" fmla="*/ 6209 h 7589"/>
              <a:gd name="T26" fmla="*/ 3694 w 16701"/>
              <a:gd name="T27" fmla="*/ 6543 h 7589"/>
              <a:gd name="T28" fmla="*/ 4046 w 16701"/>
              <a:gd name="T29" fmla="*/ 6484 h 7589"/>
              <a:gd name="T30" fmla="*/ 5144 w 16701"/>
              <a:gd name="T31" fmla="*/ 7051 h 7589"/>
              <a:gd name="T32" fmla="*/ 6036 w 16701"/>
              <a:gd name="T33" fmla="*/ 6800 h 7589"/>
              <a:gd name="T34" fmla="*/ 6668 w 16701"/>
              <a:gd name="T35" fmla="*/ 6730 h 7589"/>
              <a:gd name="T36" fmla="*/ 7440 w 16701"/>
              <a:gd name="T37" fmla="*/ 7091 h 7589"/>
              <a:gd name="T38" fmla="*/ 8101 w 16701"/>
              <a:gd name="T39" fmla="*/ 7011 h 7589"/>
              <a:gd name="T40" fmla="*/ 8814 w 16701"/>
              <a:gd name="T41" fmla="*/ 7151 h 7589"/>
              <a:gd name="T42" fmla="*/ 9897 w 16701"/>
              <a:gd name="T43" fmla="*/ 7589 h 7589"/>
              <a:gd name="T44" fmla="*/ 11562 w 16701"/>
              <a:gd name="T45" fmla="*/ 6790 h 7589"/>
              <a:gd name="T46" fmla="*/ 11991 w 16701"/>
              <a:gd name="T47" fmla="*/ 6880 h 7589"/>
              <a:gd name="T48" fmla="*/ 13195 w 16701"/>
              <a:gd name="T49" fmla="*/ 5998 h 7589"/>
              <a:gd name="T50" fmla="*/ 13259 w 16701"/>
              <a:gd name="T51" fmla="*/ 5969 h 7589"/>
              <a:gd name="T52" fmla="*/ 14355 w 16701"/>
              <a:gd name="T53" fmla="*/ 5432 h 7589"/>
              <a:gd name="T54" fmla="*/ 14548 w 16701"/>
              <a:gd name="T55" fmla="*/ 5487 h 7589"/>
              <a:gd name="T56" fmla="*/ 15400 w 16701"/>
              <a:gd name="T57" fmla="*/ 5246 h 7589"/>
              <a:gd name="T58" fmla="*/ 15942 w 16701"/>
              <a:gd name="T59" fmla="*/ 5136 h 7589"/>
              <a:gd name="T60" fmla="*/ 16157 w 16701"/>
              <a:gd name="T61" fmla="*/ 5166 h 7589"/>
              <a:gd name="T62" fmla="*/ 15922 w 16701"/>
              <a:gd name="T63" fmla="*/ 3782 h 7589"/>
              <a:gd name="T64" fmla="*/ 15440 w 16701"/>
              <a:gd name="T65" fmla="*/ 3422 h 7589"/>
              <a:gd name="T66" fmla="*/ 14729 w 16701"/>
              <a:gd name="T67" fmla="*/ 2960 h 7589"/>
              <a:gd name="T68" fmla="*/ 13506 w 16701"/>
              <a:gd name="T69" fmla="*/ 2078 h 7589"/>
              <a:gd name="T70" fmla="*/ 13004 w 16701"/>
              <a:gd name="T71" fmla="*/ 2138 h 7589"/>
              <a:gd name="T72" fmla="*/ 12533 w 16701"/>
              <a:gd name="T73" fmla="*/ 1987 h 7589"/>
              <a:gd name="T74" fmla="*/ 11590 w 16701"/>
              <a:gd name="T75" fmla="*/ 1406 h 7589"/>
              <a:gd name="T76" fmla="*/ 10017 w 16701"/>
              <a:gd name="T77" fmla="*/ 243 h 7589"/>
              <a:gd name="T78" fmla="*/ 9154 w 16701"/>
              <a:gd name="T79" fmla="*/ 454 h 7589"/>
              <a:gd name="T80" fmla="*/ 8613 w 16701"/>
              <a:gd name="T81" fmla="*/ 374 h 7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701" h="7589" extrusionOk="0">
                <a:moveTo>
                  <a:pt x="7893" y="0"/>
                </a:moveTo>
                <a:cubicBezTo>
                  <a:pt x="7875" y="0"/>
                  <a:pt x="7858" y="1"/>
                  <a:pt x="7841" y="2"/>
                </a:cubicBezTo>
                <a:cubicBezTo>
                  <a:pt x="7299" y="42"/>
                  <a:pt x="7029" y="303"/>
                  <a:pt x="6838" y="604"/>
                </a:cubicBezTo>
                <a:cubicBezTo>
                  <a:pt x="6658" y="875"/>
                  <a:pt x="6387" y="1045"/>
                  <a:pt x="6107" y="1045"/>
                </a:cubicBezTo>
                <a:lnTo>
                  <a:pt x="6096" y="1045"/>
                </a:lnTo>
                <a:cubicBezTo>
                  <a:pt x="5635" y="1055"/>
                  <a:pt x="5114" y="1526"/>
                  <a:pt x="4964" y="2038"/>
                </a:cubicBezTo>
                <a:lnTo>
                  <a:pt x="4964" y="2048"/>
                </a:lnTo>
                <a:cubicBezTo>
                  <a:pt x="4903" y="2248"/>
                  <a:pt x="4743" y="2439"/>
                  <a:pt x="4542" y="2509"/>
                </a:cubicBezTo>
                <a:cubicBezTo>
                  <a:pt x="4182" y="2639"/>
                  <a:pt x="3841" y="2910"/>
                  <a:pt x="3610" y="3241"/>
                </a:cubicBezTo>
                <a:cubicBezTo>
                  <a:pt x="3460" y="3442"/>
                  <a:pt x="3229" y="3562"/>
                  <a:pt x="3008" y="3562"/>
                </a:cubicBezTo>
                <a:lnTo>
                  <a:pt x="2978" y="3562"/>
                </a:lnTo>
                <a:cubicBezTo>
                  <a:pt x="2707" y="3582"/>
                  <a:pt x="2487" y="3712"/>
                  <a:pt x="2326" y="3852"/>
                </a:cubicBezTo>
                <a:cubicBezTo>
                  <a:pt x="2127" y="4027"/>
                  <a:pt x="1880" y="4126"/>
                  <a:pt x="1664" y="4126"/>
                </a:cubicBezTo>
                <a:cubicBezTo>
                  <a:pt x="1619" y="4126"/>
                  <a:pt x="1576" y="4122"/>
                  <a:pt x="1535" y="4113"/>
                </a:cubicBezTo>
                <a:cubicBezTo>
                  <a:pt x="1499" y="4106"/>
                  <a:pt x="1464" y="4099"/>
                  <a:pt x="1432" y="4099"/>
                </a:cubicBezTo>
                <a:cubicBezTo>
                  <a:pt x="1419" y="4099"/>
                  <a:pt x="1406" y="4100"/>
                  <a:pt x="1394" y="4103"/>
                </a:cubicBezTo>
                <a:cubicBezTo>
                  <a:pt x="893" y="4143"/>
                  <a:pt x="332" y="4585"/>
                  <a:pt x="161" y="5055"/>
                </a:cubicBezTo>
                <a:cubicBezTo>
                  <a:pt x="0" y="5537"/>
                  <a:pt x="301" y="5898"/>
                  <a:pt x="833" y="5908"/>
                </a:cubicBezTo>
                <a:cubicBezTo>
                  <a:pt x="873" y="5908"/>
                  <a:pt x="913" y="5908"/>
                  <a:pt x="953" y="5898"/>
                </a:cubicBezTo>
                <a:cubicBezTo>
                  <a:pt x="977" y="5895"/>
                  <a:pt x="1000" y="5894"/>
                  <a:pt x="1023" y="5894"/>
                </a:cubicBezTo>
                <a:cubicBezTo>
                  <a:pt x="1207" y="5894"/>
                  <a:pt x="1376" y="5964"/>
                  <a:pt x="1475" y="6088"/>
                </a:cubicBezTo>
                <a:cubicBezTo>
                  <a:pt x="1635" y="6309"/>
                  <a:pt x="1905" y="6449"/>
                  <a:pt x="2246" y="6469"/>
                </a:cubicBezTo>
                <a:cubicBezTo>
                  <a:pt x="2272" y="6471"/>
                  <a:pt x="2299" y="6472"/>
                  <a:pt x="2325" y="6472"/>
                </a:cubicBezTo>
                <a:cubicBezTo>
                  <a:pt x="2608" y="6472"/>
                  <a:pt x="2880" y="6374"/>
                  <a:pt x="3119" y="6209"/>
                </a:cubicBezTo>
                <a:cubicBezTo>
                  <a:pt x="3119" y="6204"/>
                  <a:pt x="3121" y="6201"/>
                  <a:pt x="3124" y="6201"/>
                </a:cubicBezTo>
                <a:cubicBezTo>
                  <a:pt x="3126" y="6201"/>
                  <a:pt x="3128" y="6204"/>
                  <a:pt x="3128" y="6209"/>
                </a:cubicBezTo>
                <a:cubicBezTo>
                  <a:pt x="3209" y="6389"/>
                  <a:pt x="3389" y="6530"/>
                  <a:pt x="3620" y="6539"/>
                </a:cubicBezTo>
                <a:cubicBezTo>
                  <a:pt x="3645" y="6542"/>
                  <a:pt x="3670" y="6543"/>
                  <a:pt x="3694" y="6543"/>
                </a:cubicBezTo>
                <a:cubicBezTo>
                  <a:pt x="3766" y="6543"/>
                  <a:pt x="3833" y="6532"/>
                  <a:pt x="3901" y="6510"/>
                </a:cubicBezTo>
                <a:cubicBezTo>
                  <a:pt x="3949" y="6493"/>
                  <a:pt x="3998" y="6484"/>
                  <a:pt x="4046" y="6484"/>
                </a:cubicBezTo>
                <a:cubicBezTo>
                  <a:pt x="4171" y="6484"/>
                  <a:pt x="4290" y="6538"/>
                  <a:pt x="4362" y="6639"/>
                </a:cubicBezTo>
                <a:cubicBezTo>
                  <a:pt x="4542" y="6860"/>
                  <a:pt x="4813" y="7020"/>
                  <a:pt x="5144" y="7051"/>
                </a:cubicBezTo>
                <a:cubicBezTo>
                  <a:pt x="5191" y="7057"/>
                  <a:pt x="5238" y="7060"/>
                  <a:pt x="5285" y="7060"/>
                </a:cubicBezTo>
                <a:cubicBezTo>
                  <a:pt x="5557" y="7060"/>
                  <a:pt x="5822" y="6963"/>
                  <a:pt x="6036" y="6800"/>
                </a:cubicBezTo>
                <a:cubicBezTo>
                  <a:pt x="6145" y="6715"/>
                  <a:pt x="6279" y="6671"/>
                  <a:pt x="6413" y="6671"/>
                </a:cubicBezTo>
                <a:cubicBezTo>
                  <a:pt x="6501" y="6671"/>
                  <a:pt x="6588" y="6690"/>
                  <a:pt x="6668" y="6730"/>
                </a:cubicBezTo>
                <a:lnTo>
                  <a:pt x="6728" y="6760"/>
                </a:lnTo>
                <a:cubicBezTo>
                  <a:pt x="6918" y="6931"/>
                  <a:pt x="7159" y="7051"/>
                  <a:pt x="7440" y="7091"/>
                </a:cubicBezTo>
                <a:cubicBezTo>
                  <a:pt x="7492" y="7098"/>
                  <a:pt x="7544" y="7101"/>
                  <a:pt x="7596" y="7101"/>
                </a:cubicBezTo>
                <a:cubicBezTo>
                  <a:pt x="7770" y="7101"/>
                  <a:pt x="7939" y="7065"/>
                  <a:pt x="8101" y="7011"/>
                </a:cubicBezTo>
                <a:cubicBezTo>
                  <a:pt x="8180" y="6978"/>
                  <a:pt x="8262" y="6963"/>
                  <a:pt x="8345" y="6963"/>
                </a:cubicBezTo>
                <a:cubicBezTo>
                  <a:pt x="8515" y="6963"/>
                  <a:pt x="8685" y="7030"/>
                  <a:pt x="8814" y="7151"/>
                </a:cubicBezTo>
                <a:cubicBezTo>
                  <a:pt x="9034" y="7372"/>
                  <a:pt x="9335" y="7532"/>
                  <a:pt x="9676" y="7572"/>
                </a:cubicBezTo>
                <a:cubicBezTo>
                  <a:pt x="9750" y="7583"/>
                  <a:pt x="9824" y="7589"/>
                  <a:pt x="9897" y="7589"/>
                </a:cubicBezTo>
                <a:cubicBezTo>
                  <a:pt x="10357" y="7589"/>
                  <a:pt x="10783" y="7378"/>
                  <a:pt x="11059" y="7041"/>
                </a:cubicBezTo>
                <a:cubicBezTo>
                  <a:pt x="11183" y="6881"/>
                  <a:pt x="11369" y="6790"/>
                  <a:pt x="11562" y="6790"/>
                </a:cubicBezTo>
                <a:cubicBezTo>
                  <a:pt x="11635" y="6790"/>
                  <a:pt x="11709" y="6803"/>
                  <a:pt x="11781" y="6830"/>
                </a:cubicBezTo>
                <a:cubicBezTo>
                  <a:pt x="11851" y="6850"/>
                  <a:pt x="11922" y="6870"/>
                  <a:pt x="11991" y="6880"/>
                </a:cubicBezTo>
                <a:cubicBezTo>
                  <a:pt x="12051" y="6889"/>
                  <a:pt x="12109" y="6893"/>
                  <a:pt x="12167" y="6893"/>
                </a:cubicBezTo>
                <a:cubicBezTo>
                  <a:pt x="12705" y="6893"/>
                  <a:pt x="13158" y="6523"/>
                  <a:pt x="13195" y="5998"/>
                </a:cubicBezTo>
                <a:lnTo>
                  <a:pt x="13195" y="5968"/>
                </a:lnTo>
                <a:cubicBezTo>
                  <a:pt x="13216" y="5969"/>
                  <a:pt x="13238" y="5969"/>
                  <a:pt x="13259" y="5969"/>
                </a:cubicBezTo>
                <a:cubicBezTo>
                  <a:pt x="13724" y="5969"/>
                  <a:pt x="14127" y="5762"/>
                  <a:pt x="14348" y="5436"/>
                </a:cubicBezTo>
                <a:cubicBezTo>
                  <a:pt x="14348" y="5436"/>
                  <a:pt x="14352" y="5432"/>
                  <a:pt x="14355" y="5432"/>
                </a:cubicBezTo>
                <a:cubicBezTo>
                  <a:pt x="14357" y="5432"/>
                  <a:pt x="14358" y="5433"/>
                  <a:pt x="14358" y="5436"/>
                </a:cubicBezTo>
                <a:cubicBezTo>
                  <a:pt x="14418" y="5456"/>
                  <a:pt x="14478" y="5476"/>
                  <a:pt x="14548" y="5487"/>
                </a:cubicBezTo>
                <a:cubicBezTo>
                  <a:pt x="14623" y="5502"/>
                  <a:pt x="14696" y="5509"/>
                  <a:pt x="14767" y="5509"/>
                </a:cubicBezTo>
                <a:cubicBezTo>
                  <a:pt x="15026" y="5509"/>
                  <a:pt x="15251" y="5412"/>
                  <a:pt x="15400" y="5246"/>
                </a:cubicBezTo>
                <a:cubicBezTo>
                  <a:pt x="15492" y="5155"/>
                  <a:pt x="15617" y="5113"/>
                  <a:pt x="15756" y="5113"/>
                </a:cubicBezTo>
                <a:cubicBezTo>
                  <a:pt x="15816" y="5113"/>
                  <a:pt x="15878" y="5121"/>
                  <a:pt x="15942" y="5136"/>
                </a:cubicBezTo>
                <a:cubicBezTo>
                  <a:pt x="15952" y="5146"/>
                  <a:pt x="15962" y="5146"/>
                  <a:pt x="15982" y="5146"/>
                </a:cubicBezTo>
                <a:cubicBezTo>
                  <a:pt x="16042" y="5160"/>
                  <a:pt x="16101" y="5166"/>
                  <a:pt x="16157" y="5166"/>
                </a:cubicBezTo>
                <a:cubicBezTo>
                  <a:pt x="16472" y="5166"/>
                  <a:pt x="16701" y="4959"/>
                  <a:pt x="16684" y="4645"/>
                </a:cubicBezTo>
                <a:cubicBezTo>
                  <a:pt x="16664" y="4284"/>
                  <a:pt x="16323" y="3892"/>
                  <a:pt x="15922" y="3782"/>
                </a:cubicBezTo>
                <a:cubicBezTo>
                  <a:pt x="15922" y="3782"/>
                  <a:pt x="15912" y="3782"/>
                  <a:pt x="15912" y="3772"/>
                </a:cubicBezTo>
                <a:cubicBezTo>
                  <a:pt x="15721" y="3732"/>
                  <a:pt x="15551" y="3592"/>
                  <a:pt x="15440" y="3422"/>
                </a:cubicBezTo>
                <a:cubicBezTo>
                  <a:pt x="15320" y="3221"/>
                  <a:pt x="15110" y="3050"/>
                  <a:pt x="14889" y="2990"/>
                </a:cubicBezTo>
                <a:cubicBezTo>
                  <a:pt x="14839" y="2970"/>
                  <a:pt x="14779" y="2960"/>
                  <a:pt x="14729" y="2960"/>
                </a:cubicBezTo>
                <a:cubicBezTo>
                  <a:pt x="14538" y="2960"/>
                  <a:pt x="14317" y="2820"/>
                  <a:pt x="14197" y="2629"/>
                </a:cubicBezTo>
                <a:cubicBezTo>
                  <a:pt x="14037" y="2368"/>
                  <a:pt x="13776" y="2158"/>
                  <a:pt x="13506" y="2078"/>
                </a:cubicBezTo>
                <a:cubicBezTo>
                  <a:pt x="13442" y="2061"/>
                  <a:pt x="13380" y="2053"/>
                  <a:pt x="13320" y="2053"/>
                </a:cubicBezTo>
                <a:cubicBezTo>
                  <a:pt x="13200" y="2053"/>
                  <a:pt x="13091" y="2085"/>
                  <a:pt x="13004" y="2138"/>
                </a:cubicBezTo>
                <a:cubicBezTo>
                  <a:pt x="12966" y="2165"/>
                  <a:pt x="12920" y="2178"/>
                  <a:pt x="12871" y="2178"/>
                </a:cubicBezTo>
                <a:cubicBezTo>
                  <a:pt x="12756" y="2178"/>
                  <a:pt x="12625" y="2107"/>
                  <a:pt x="12533" y="1987"/>
                </a:cubicBezTo>
                <a:cubicBezTo>
                  <a:pt x="12332" y="1717"/>
                  <a:pt x="12052" y="1506"/>
                  <a:pt x="11751" y="1426"/>
                </a:cubicBezTo>
                <a:cubicBezTo>
                  <a:pt x="11691" y="1416"/>
                  <a:pt x="11641" y="1406"/>
                  <a:pt x="11590" y="1406"/>
                </a:cubicBezTo>
                <a:cubicBezTo>
                  <a:pt x="11390" y="1396"/>
                  <a:pt x="11180" y="1256"/>
                  <a:pt x="11059" y="1055"/>
                </a:cubicBezTo>
                <a:cubicBezTo>
                  <a:pt x="10819" y="644"/>
                  <a:pt x="10438" y="323"/>
                  <a:pt x="10017" y="243"/>
                </a:cubicBezTo>
                <a:cubicBezTo>
                  <a:pt x="9944" y="227"/>
                  <a:pt x="9871" y="219"/>
                  <a:pt x="9801" y="219"/>
                </a:cubicBezTo>
                <a:cubicBezTo>
                  <a:pt x="9562" y="219"/>
                  <a:pt x="9340" y="306"/>
                  <a:pt x="9154" y="454"/>
                </a:cubicBezTo>
                <a:cubicBezTo>
                  <a:pt x="9084" y="507"/>
                  <a:pt x="9002" y="534"/>
                  <a:pt x="8921" y="534"/>
                </a:cubicBezTo>
                <a:cubicBezTo>
                  <a:pt x="8804" y="534"/>
                  <a:pt x="8690" y="480"/>
                  <a:pt x="8613" y="374"/>
                </a:cubicBezTo>
                <a:cubicBezTo>
                  <a:pt x="8443" y="147"/>
                  <a:pt x="8167" y="0"/>
                  <a:pt x="78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3" name="Google Shape;538;p21">
            <a:extLst>
              <a:ext uri="{FF2B5EF4-FFF2-40B4-BE49-F238E27FC236}">
                <a16:creationId xmlns:a16="http://schemas.microsoft.com/office/drawing/2014/main" id="{E07BF9B1-FBD2-9B7B-0B26-5CA513BB86B9}"/>
              </a:ext>
            </a:extLst>
          </p:cNvPr>
          <p:cNvSpPr>
            <a:spLocks/>
          </p:cNvSpPr>
          <p:nvPr/>
        </p:nvSpPr>
        <p:spPr bwMode="auto">
          <a:xfrm rot="675874" flipH="1">
            <a:off x="5953125" y="3838575"/>
            <a:ext cx="6665913" cy="3395663"/>
          </a:xfrm>
          <a:custGeom>
            <a:avLst/>
            <a:gdLst>
              <a:gd name="T0" fmla="*/ 5375 w 32425"/>
              <a:gd name="T1" fmla="*/ 1 h 16514"/>
              <a:gd name="T2" fmla="*/ 4502 w 32425"/>
              <a:gd name="T3" fmla="*/ 81 h 16514"/>
              <a:gd name="T4" fmla="*/ 2326 w 32425"/>
              <a:gd name="T5" fmla="*/ 763 h 16514"/>
              <a:gd name="T6" fmla="*/ 0 w 32425"/>
              <a:gd name="T7" fmla="*/ 5565 h 16514"/>
              <a:gd name="T8" fmla="*/ 18759 w 32425"/>
              <a:gd name="T9" fmla="*/ 15080 h 16514"/>
              <a:gd name="T10" fmla="*/ 19591 w 32425"/>
              <a:gd name="T11" fmla="*/ 15180 h 16514"/>
              <a:gd name="T12" fmla="*/ 25216 w 32425"/>
              <a:gd name="T13" fmla="*/ 15862 h 16514"/>
              <a:gd name="T14" fmla="*/ 27572 w 32425"/>
              <a:gd name="T15" fmla="*/ 16163 h 16514"/>
              <a:gd name="T16" fmla="*/ 29958 w 32425"/>
              <a:gd name="T17" fmla="*/ 16493 h 16514"/>
              <a:gd name="T18" fmla="*/ 30171 w 32425"/>
              <a:gd name="T19" fmla="*/ 16514 h 16514"/>
              <a:gd name="T20" fmla="*/ 30369 w 32425"/>
              <a:gd name="T21" fmla="*/ 16473 h 16514"/>
              <a:gd name="T22" fmla="*/ 30589 w 32425"/>
              <a:gd name="T23" fmla="*/ 16273 h 16514"/>
              <a:gd name="T24" fmla="*/ 31743 w 32425"/>
              <a:gd name="T25" fmla="*/ 14619 h 16514"/>
              <a:gd name="T26" fmla="*/ 32093 w 32425"/>
              <a:gd name="T27" fmla="*/ 12433 h 16514"/>
              <a:gd name="T28" fmla="*/ 30720 w 32425"/>
              <a:gd name="T29" fmla="*/ 11521 h 16514"/>
              <a:gd name="T30" fmla="*/ 30401 w 32425"/>
              <a:gd name="T31" fmla="*/ 11502 h 16514"/>
              <a:gd name="T32" fmla="*/ 29025 w 32425"/>
              <a:gd name="T33" fmla="*/ 11781 h 16514"/>
              <a:gd name="T34" fmla="*/ 27125 w 32425"/>
              <a:gd name="T35" fmla="*/ 12272 h 16514"/>
              <a:gd name="T36" fmla="*/ 26158 w 32425"/>
              <a:gd name="T37" fmla="*/ 12052 h 16514"/>
              <a:gd name="T38" fmla="*/ 24604 w 32425"/>
              <a:gd name="T39" fmla="*/ 11160 h 16514"/>
              <a:gd name="T40" fmla="*/ 24287 w 32425"/>
              <a:gd name="T41" fmla="*/ 11101 h 16514"/>
              <a:gd name="T42" fmla="*/ 23431 w 32425"/>
              <a:gd name="T43" fmla="*/ 11772 h 16514"/>
              <a:gd name="T44" fmla="*/ 21641 w 32425"/>
              <a:gd name="T45" fmla="*/ 12728 h 16514"/>
              <a:gd name="T46" fmla="*/ 21256 w 32425"/>
              <a:gd name="T47" fmla="*/ 12674 h 16514"/>
              <a:gd name="T48" fmla="*/ 19581 w 32425"/>
              <a:gd name="T49" fmla="*/ 10698 h 16514"/>
              <a:gd name="T50" fmla="*/ 17225 w 32425"/>
              <a:gd name="T51" fmla="*/ 10147 h 16514"/>
              <a:gd name="T52" fmla="*/ 13405 w 32425"/>
              <a:gd name="T53" fmla="*/ 4964 h 16514"/>
              <a:gd name="T54" fmla="*/ 10678 w 32425"/>
              <a:gd name="T55" fmla="*/ 3740 h 16514"/>
              <a:gd name="T56" fmla="*/ 8472 w 32425"/>
              <a:gd name="T57" fmla="*/ 2066 h 16514"/>
              <a:gd name="T58" fmla="*/ 6718 w 32425"/>
              <a:gd name="T59" fmla="*/ 251 h 16514"/>
              <a:gd name="T60" fmla="*/ 5375 w 32425"/>
              <a:gd name="T61" fmla="*/ 1 h 16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2425" h="16514" extrusionOk="0">
                <a:moveTo>
                  <a:pt x="5375" y="1"/>
                </a:moveTo>
                <a:cubicBezTo>
                  <a:pt x="5083" y="1"/>
                  <a:pt x="4790" y="30"/>
                  <a:pt x="4502" y="81"/>
                </a:cubicBezTo>
                <a:cubicBezTo>
                  <a:pt x="4121" y="141"/>
                  <a:pt x="2507" y="392"/>
                  <a:pt x="2326" y="763"/>
                </a:cubicBezTo>
                <a:lnTo>
                  <a:pt x="0" y="5565"/>
                </a:lnTo>
                <a:lnTo>
                  <a:pt x="18759" y="15080"/>
                </a:lnTo>
                <a:cubicBezTo>
                  <a:pt x="19039" y="15110"/>
                  <a:pt x="19320" y="15140"/>
                  <a:pt x="19591" y="15180"/>
                </a:cubicBezTo>
                <a:cubicBezTo>
                  <a:pt x="21466" y="15401"/>
                  <a:pt x="23341" y="15631"/>
                  <a:pt x="25216" y="15862"/>
                </a:cubicBezTo>
                <a:cubicBezTo>
                  <a:pt x="26008" y="15952"/>
                  <a:pt x="26790" y="16052"/>
                  <a:pt x="27572" y="16163"/>
                </a:cubicBezTo>
                <a:cubicBezTo>
                  <a:pt x="28254" y="16253"/>
                  <a:pt x="29346" y="16193"/>
                  <a:pt x="29958" y="16493"/>
                </a:cubicBezTo>
                <a:cubicBezTo>
                  <a:pt x="30028" y="16503"/>
                  <a:pt x="30101" y="16514"/>
                  <a:pt x="30171" y="16514"/>
                </a:cubicBezTo>
                <a:cubicBezTo>
                  <a:pt x="30241" y="16514"/>
                  <a:pt x="30309" y="16503"/>
                  <a:pt x="30369" y="16473"/>
                </a:cubicBezTo>
                <a:cubicBezTo>
                  <a:pt x="30460" y="16424"/>
                  <a:pt x="30529" y="16353"/>
                  <a:pt x="30589" y="16273"/>
                </a:cubicBezTo>
                <a:cubicBezTo>
                  <a:pt x="31031" y="15762"/>
                  <a:pt x="31412" y="15210"/>
                  <a:pt x="31743" y="14619"/>
                </a:cubicBezTo>
                <a:cubicBezTo>
                  <a:pt x="32124" y="13947"/>
                  <a:pt x="32425" y="13125"/>
                  <a:pt x="32093" y="12433"/>
                </a:cubicBezTo>
                <a:cubicBezTo>
                  <a:pt x="31843" y="11912"/>
                  <a:pt x="31282" y="11591"/>
                  <a:pt x="30720" y="11521"/>
                </a:cubicBezTo>
                <a:cubicBezTo>
                  <a:pt x="30614" y="11508"/>
                  <a:pt x="30507" y="11502"/>
                  <a:pt x="30401" y="11502"/>
                </a:cubicBezTo>
                <a:cubicBezTo>
                  <a:pt x="29934" y="11502"/>
                  <a:pt x="29466" y="11618"/>
                  <a:pt x="29025" y="11781"/>
                </a:cubicBezTo>
                <a:cubicBezTo>
                  <a:pt x="28365" y="12011"/>
                  <a:pt x="27763" y="12272"/>
                  <a:pt x="27125" y="12272"/>
                </a:cubicBezTo>
                <a:cubicBezTo>
                  <a:pt x="26815" y="12272"/>
                  <a:pt x="26496" y="12210"/>
                  <a:pt x="26158" y="12052"/>
                </a:cubicBezTo>
                <a:cubicBezTo>
                  <a:pt x="25426" y="11721"/>
                  <a:pt x="25356" y="11420"/>
                  <a:pt x="24604" y="11160"/>
                </a:cubicBezTo>
                <a:cubicBezTo>
                  <a:pt x="24493" y="11120"/>
                  <a:pt x="24387" y="11101"/>
                  <a:pt x="24287" y="11101"/>
                </a:cubicBezTo>
                <a:cubicBezTo>
                  <a:pt x="23911" y="11101"/>
                  <a:pt x="23621" y="11367"/>
                  <a:pt x="23431" y="11772"/>
                </a:cubicBezTo>
                <a:cubicBezTo>
                  <a:pt x="23102" y="12430"/>
                  <a:pt x="22239" y="12728"/>
                  <a:pt x="21641" y="12728"/>
                </a:cubicBezTo>
                <a:cubicBezTo>
                  <a:pt x="21492" y="12728"/>
                  <a:pt x="21359" y="12710"/>
                  <a:pt x="21256" y="12674"/>
                </a:cubicBezTo>
                <a:cubicBezTo>
                  <a:pt x="20614" y="12443"/>
                  <a:pt x="20413" y="11070"/>
                  <a:pt x="19581" y="10698"/>
                </a:cubicBezTo>
                <a:cubicBezTo>
                  <a:pt x="18629" y="10288"/>
                  <a:pt x="17917" y="10328"/>
                  <a:pt x="17225" y="10147"/>
                </a:cubicBezTo>
                <a:cubicBezTo>
                  <a:pt x="14799" y="9535"/>
                  <a:pt x="15400" y="6317"/>
                  <a:pt x="13405" y="4964"/>
                </a:cubicBezTo>
                <a:cubicBezTo>
                  <a:pt x="12563" y="4402"/>
                  <a:pt x="11620" y="4031"/>
                  <a:pt x="10678" y="3740"/>
                </a:cubicBezTo>
                <a:cubicBezTo>
                  <a:pt x="9786" y="3450"/>
                  <a:pt x="8993" y="2848"/>
                  <a:pt x="8472" y="2066"/>
                </a:cubicBezTo>
                <a:cubicBezTo>
                  <a:pt x="7991" y="1345"/>
                  <a:pt x="7570" y="612"/>
                  <a:pt x="6718" y="251"/>
                </a:cubicBezTo>
                <a:cubicBezTo>
                  <a:pt x="6289" y="74"/>
                  <a:pt x="5834" y="1"/>
                  <a:pt x="537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4" name="Google Shape;539;p21">
            <a:extLst>
              <a:ext uri="{FF2B5EF4-FFF2-40B4-BE49-F238E27FC236}">
                <a16:creationId xmlns:a16="http://schemas.microsoft.com/office/drawing/2014/main" id="{3D4D2CF8-9747-B312-C3C0-172710236C63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506413" y="5430838"/>
            <a:ext cx="4364037" cy="1982787"/>
          </a:xfrm>
          <a:custGeom>
            <a:avLst/>
            <a:gdLst>
              <a:gd name="T0" fmla="*/ 7841 w 16701"/>
              <a:gd name="T1" fmla="*/ 2 h 7589"/>
              <a:gd name="T2" fmla="*/ 6107 w 16701"/>
              <a:gd name="T3" fmla="*/ 1045 h 7589"/>
              <a:gd name="T4" fmla="*/ 4964 w 16701"/>
              <a:gd name="T5" fmla="*/ 2038 h 7589"/>
              <a:gd name="T6" fmla="*/ 4542 w 16701"/>
              <a:gd name="T7" fmla="*/ 2509 h 7589"/>
              <a:gd name="T8" fmla="*/ 3008 w 16701"/>
              <a:gd name="T9" fmla="*/ 3562 h 7589"/>
              <a:gd name="T10" fmla="*/ 2326 w 16701"/>
              <a:gd name="T11" fmla="*/ 3852 h 7589"/>
              <a:gd name="T12" fmla="*/ 1535 w 16701"/>
              <a:gd name="T13" fmla="*/ 4113 h 7589"/>
              <a:gd name="T14" fmla="*/ 1394 w 16701"/>
              <a:gd name="T15" fmla="*/ 4103 h 7589"/>
              <a:gd name="T16" fmla="*/ 833 w 16701"/>
              <a:gd name="T17" fmla="*/ 5908 h 7589"/>
              <a:gd name="T18" fmla="*/ 1023 w 16701"/>
              <a:gd name="T19" fmla="*/ 5894 h 7589"/>
              <a:gd name="T20" fmla="*/ 2246 w 16701"/>
              <a:gd name="T21" fmla="*/ 6469 h 7589"/>
              <a:gd name="T22" fmla="*/ 3119 w 16701"/>
              <a:gd name="T23" fmla="*/ 6209 h 7589"/>
              <a:gd name="T24" fmla="*/ 3128 w 16701"/>
              <a:gd name="T25" fmla="*/ 6209 h 7589"/>
              <a:gd name="T26" fmla="*/ 3694 w 16701"/>
              <a:gd name="T27" fmla="*/ 6543 h 7589"/>
              <a:gd name="T28" fmla="*/ 4046 w 16701"/>
              <a:gd name="T29" fmla="*/ 6484 h 7589"/>
              <a:gd name="T30" fmla="*/ 5144 w 16701"/>
              <a:gd name="T31" fmla="*/ 7051 h 7589"/>
              <a:gd name="T32" fmla="*/ 6036 w 16701"/>
              <a:gd name="T33" fmla="*/ 6800 h 7589"/>
              <a:gd name="T34" fmla="*/ 6668 w 16701"/>
              <a:gd name="T35" fmla="*/ 6730 h 7589"/>
              <a:gd name="T36" fmla="*/ 7440 w 16701"/>
              <a:gd name="T37" fmla="*/ 7091 h 7589"/>
              <a:gd name="T38" fmla="*/ 8101 w 16701"/>
              <a:gd name="T39" fmla="*/ 7011 h 7589"/>
              <a:gd name="T40" fmla="*/ 8814 w 16701"/>
              <a:gd name="T41" fmla="*/ 7151 h 7589"/>
              <a:gd name="T42" fmla="*/ 9897 w 16701"/>
              <a:gd name="T43" fmla="*/ 7589 h 7589"/>
              <a:gd name="T44" fmla="*/ 11562 w 16701"/>
              <a:gd name="T45" fmla="*/ 6790 h 7589"/>
              <a:gd name="T46" fmla="*/ 11991 w 16701"/>
              <a:gd name="T47" fmla="*/ 6880 h 7589"/>
              <a:gd name="T48" fmla="*/ 13195 w 16701"/>
              <a:gd name="T49" fmla="*/ 5998 h 7589"/>
              <a:gd name="T50" fmla="*/ 13259 w 16701"/>
              <a:gd name="T51" fmla="*/ 5969 h 7589"/>
              <a:gd name="T52" fmla="*/ 14355 w 16701"/>
              <a:gd name="T53" fmla="*/ 5432 h 7589"/>
              <a:gd name="T54" fmla="*/ 14548 w 16701"/>
              <a:gd name="T55" fmla="*/ 5487 h 7589"/>
              <a:gd name="T56" fmla="*/ 15400 w 16701"/>
              <a:gd name="T57" fmla="*/ 5246 h 7589"/>
              <a:gd name="T58" fmla="*/ 15942 w 16701"/>
              <a:gd name="T59" fmla="*/ 5136 h 7589"/>
              <a:gd name="T60" fmla="*/ 16157 w 16701"/>
              <a:gd name="T61" fmla="*/ 5166 h 7589"/>
              <a:gd name="T62" fmla="*/ 15922 w 16701"/>
              <a:gd name="T63" fmla="*/ 3782 h 7589"/>
              <a:gd name="T64" fmla="*/ 15440 w 16701"/>
              <a:gd name="T65" fmla="*/ 3422 h 7589"/>
              <a:gd name="T66" fmla="*/ 14729 w 16701"/>
              <a:gd name="T67" fmla="*/ 2960 h 7589"/>
              <a:gd name="T68" fmla="*/ 13506 w 16701"/>
              <a:gd name="T69" fmla="*/ 2078 h 7589"/>
              <a:gd name="T70" fmla="*/ 13004 w 16701"/>
              <a:gd name="T71" fmla="*/ 2138 h 7589"/>
              <a:gd name="T72" fmla="*/ 12533 w 16701"/>
              <a:gd name="T73" fmla="*/ 1987 h 7589"/>
              <a:gd name="T74" fmla="*/ 11590 w 16701"/>
              <a:gd name="T75" fmla="*/ 1406 h 7589"/>
              <a:gd name="T76" fmla="*/ 10017 w 16701"/>
              <a:gd name="T77" fmla="*/ 243 h 7589"/>
              <a:gd name="T78" fmla="*/ 9154 w 16701"/>
              <a:gd name="T79" fmla="*/ 454 h 7589"/>
              <a:gd name="T80" fmla="*/ 8613 w 16701"/>
              <a:gd name="T81" fmla="*/ 374 h 7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701" h="7589" extrusionOk="0">
                <a:moveTo>
                  <a:pt x="7893" y="0"/>
                </a:moveTo>
                <a:cubicBezTo>
                  <a:pt x="7875" y="0"/>
                  <a:pt x="7858" y="1"/>
                  <a:pt x="7841" y="2"/>
                </a:cubicBezTo>
                <a:cubicBezTo>
                  <a:pt x="7299" y="42"/>
                  <a:pt x="7029" y="303"/>
                  <a:pt x="6838" y="604"/>
                </a:cubicBezTo>
                <a:cubicBezTo>
                  <a:pt x="6658" y="875"/>
                  <a:pt x="6387" y="1045"/>
                  <a:pt x="6107" y="1045"/>
                </a:cubicBezTo>
                <a:lnTo>
                  <a:pt x="6096" y="1045"/>
                </a:lnTo>
                <a:cubicBezTo>
                  <a:pt x="5635" y="1055"/>
                  <a:pt x="5114" y="1526"/>
                  <a:pt x="4964" y="2038"/>
                </a:cubicBezTo>
                <a:lnTo>
                  <a:pt x="4964" y="2048"/>
                </a:lnTo>
                <a:cubicBezTo>
                  <a:pt x="4903" y="2248"/>
                  <a:pt x="4743" y="2439"/>
                  <a:pt x="4542" y="2509"/>
                </a:cubicBezTo>
                <a:cubicBezTo>
                  <a:pt x="4182" y="2639"/>
                  <a:pt x="3841" y="2910"/>
                  <a:pt x="3610" y="3241"/>
                </a:cubicBezTo>
                <a:cubicBezTo>
                  <a:pt x="3460" y="3442"/>
                  <a:pt x="3229" y="3562"/>
                  <a:pt x="3008" y="3562"/>
                </a:cubicBezTo>
                <a:lnTo>
                  <a:pt x="2978" y="3562"/>
                </a:lnTo>
                <a:cubicBezTo>
                  <a:pt x="2707" y="3582"/>
                  <a:pt x="2487" y="3712"/>
                  <a:pt x="2326" y="3852"/>
                </a:cubicBezTo>
                <a:cubicBezTo>
                  <a:pt x="2127" y="4027"/>
                  <a:pt x="1880" y="4126"/>
                  <a:pt x="1664" y="4126"/>
                </a:cubicBezTo>
                <a:cubicBezTo>
                  <a:pt x="1619" y="4126"/>
                  <a:pt x="1576" y="4122"/>
                  <a:pt x="1535" y="4113"/>
                </a:cubicBezTo>
                <a:cubicBezTo>
                  <a:pt x="1499" y="4106"/>
                  <a:pt x="1464" y="4099"/>
                  <a:pt x="1432" y="4099"/>
                </a:cubicBezTo>
                <a:cubicBezTo>
                  <a:pt x="1419" y="4099"/>
                  <a:pt x="1406" y="4100"/>
                  <a:pt x="1394" y="4103"/>
                </a:cubicBezTo>
                <a:cubicBezTo>
                  <a:pt x="893" y="4143"/>
                  <a:pt x="332" y="4585"/>
                  <a:pt x="161" y="5055"/>
                </a:cubicBezTo>
                <a:cubicBezTo>
                  <a:pt x="0" y="5537"/>
                  <a:pt x="301" y="5898"/>
                  <a:pt x="833" y="5908"/>
                </a:cubicBezTo>
                <a:cubicBezTo>
                  <a:pt x="873" y="5908"/>
                  <a:pt x="913" y="5908"/>
                  <a:pt x="953" y="5898"/>
                </a:cubicBezTo>
                <a:cubicBezTo>
                  <a:pt x="977" y="5895"/>
                  <a:pt x="1000" y="5894"/>
                  <a:pt x="1023" y="5894"/>
                </a:cubicBezTo>
                <a:cubicBezTo>
                  <a:pt x="1207" y="5894"/>
                  <a:pt x="1376" y="5964"/>
                  <a:pt x="1475" y="6088"/>
                </a:cubicBezTo>
                <a:cubicBezTo>
                  <a:pt x="1635" y="6309"/>
                  <a:pt x="1905" y="6449"/>
                  <a:pt x="2246" y="6469"/>
                </a:cubicBezTo>
                <a:cubicBezTo>
                  <a:pt x="2272" y="6471"/>
                  <a:pt x="2299" y="6472"/>
                  <a:pt x="2325" y="6472"/>
                </a:cubicBezTo>
                <a:cubicBezTo>
                  <a:pt x="2608" y="6472"/>
                  <a:pt x="2880" y="6374"/>
                  <a:pt x="3119" y="6209"/>
                </a:cubicBezTo>
                <a:cubicBezTo>
                  <a:pt x="3119" y="6204"/>
                  <a:pt x="3121" y="6201"/>
                  <a:pt x="3124" y="6201"/>
                </a:cubicBezTo>
                <a:cubicBezTo>
                  <a:pt x="3126" y="6201"/>
                  <a:pt x="3128" y="6204"/>
                  <a:pt x="3128" y="6209"/>
                </a:cubicBezTo>
                <a:cubicBezTo>
                  <a:pt x="3209" y="6389"/>
                  <a:pt x="3389" y="6530"/>
                  <a:pt x="3620" y="6539"/>
                </a:cubicBezTo>
                <a:cubicBezTo>
                  <a:pt x="3645" y="6542"/>
                  <a:pt x="3670" y="6543"/>
                  <a:pt x="3694" y="6543"/>
                </a:cubicBezTo>
                <a:cubicBezTo>
                  <a:pt x="3766" y="6543"/>
                  <a:pt x="3833" y="6532"/>
                  <a:pt x="3901" y="6510"/>
                </a:cubicBezTo>
                <a:cubicBezTo>
                  <a:pt x="3949" y="6493"/>
                  <a:pt x="3998" y="6484"/>
                  <a:pt x="4046" y="6484"/>
                </a:cubicBezTo>
                <a:cubicBezTo>
                  <a:pt x="4171" y="6484"/>
                  <a:pt x="4290" y="6538"/>
                  <a:pt x="4362" y="6639"/>
                </a:cubicBezTo>
                <a:cubicBezTo>
                  <a:pt x="4542" y="6860"/>
                  <a:pt x="4813" y="7020"/>
                  <a:pt x="5144" y="7051"/>
                </a:cubicBezTo>
                <a:cubicBezTo>
                  <a:pt x="5191" y="7057"/>
                  <a:pt x="5238" y="7060"/>
                  <a:pt x="5285" y="7060"/>
                </a:cubicBezTo>
                <a:cubicBezTo>
                  <a:pt x="5557" y="7060"/>
                  <a:pt x="5822" y="6963"/>
                  <a:pt x="6036" y="6800"/>
                </a:cubicBezTo>
                <a:cubicBezTo>
                  <a:pt x="6145" y="6715"/>
                  <a:pt x="6279" y="6671"/>
                  <a:pt x="6413" y="6671"/>
                </a:cubicBezTo>
                <a:cubicBezTo>
                  <a:pt x="6501" y="6671"/>
                  <a:pt x="6588" y="6690"/>
                  <a:pt x="6668" y="6730"/>
                </a:cubicBezTo>
                <a:lnTo>
                  <a:pt x="6728" y="6760"/>
                </a:lnTo>
                <a:cubicBezTo>
                  <a:pt x="6918" y="6931"/>
                  <a:pt x="7159" y="7051"/>
                  <a:pt x="7440" y="7091"/>
                </a:cubicBezTo>
                <a:cubicBezTo>
                  <a:pt x="7492" y="7098"/>
                  <a:pt x="7544" y="7101"/>
                  <a:pt x="7596" y="7101"/>
                </a:cubicBezTo>
                <a:cubicBezTo>
                  <a:pt x="7770" y="7101"/>
                  <a:pt x="7939" y="7065"/>
                  <a:pt x="8101" y="7011"/>
                </a:cubicBezTo>
                <a:cubicBezTo>
                  <a:pt x="8180" y="6978"/>
                  <a:pt x="8262" y="6963"/>
                  <a:pt x="8345" y="6963"/>
                </a:cubicBezTo>
                <a:cubicBezTo>
                  <a:pt x="8515" y="6963"/>
                  <a:pt x="8685" y="7030"/>
                  <a:pt x="8814" y="7151"/>
                </a:cubicBezTo>
                <a:cubicBezTo>
                  <a:pt x="9034" y="7372"/>
                  <a:pt x="9335" y="7532"/>
                  <a:pt x="9676" y="7572"/>
                </a:cubicBezTo>
                <a:cubicBezTo>
                  <a:pt x="9750" y="7583"/>
                  <a:pt x="9824" y="7589"/>
                  <a:pt x="9897" y="7589"/>
                </a:cubicBezTo>
                <a:cubicBezTo>
                  <a:pt x="10357" y="7589"/>
                  <a:pt x="10783" y="7378"/>
                  <a:pt x="11059" y="7041"/>
                </a:cubicBezTo>
                <a:cubicBezTo>
                  <a:pt x="11183" y="6881"/>
                  <a:pt x="11369" y="6790"/>
                  <a:pt x="11562" y="6790"/>
                </a:cubicBezTo>
                <a:cubicBezTo>
                  <a:pt x="11635" y="6790"/>
                  <a:pt x="11709" y="6803"/>
                  <a:pt x="11781" y="6830"/>
                </a:cubicBezTo>
                <a:cubicBezTo>
                  <a:pt x="11851" y="6850"/>
                  <a:pt x="11922" y="6870"/>
                  <a:pt x="11991" y="6880"/>
                </a:cubicBezTo>
                <a:cubicBezTo>
                  <a:pt x="12051" y="6889"/>
                  <a:pt x="12109" y="6893"/>
                  <a:pt x="12167" y="6893"/>
                </a:cubicBezTo>
                <a:cubicBezTo>
                  <a:pt x="12705" y="6893"/>
                  <a:pt x="13158" y="6523"/>
                  <a:pt x="13195" y="5998"/>
                </a:cubicBezTo>
                <a:lnTo>
                  <a:pt x="13195" y="5968"/>
                </a:lnTo>
                <a:cubicBezTo>
                  <a:pt x="13216" y="5969"/>
                  <a:pt x="13238" y="5969"/>
                  <a:pt x="13259" y="5969"/>
                </a:cubicBezTo>
                <a:cubicBezTo>
                  <a:pt x="13724" y="5969"/>
                  <a:pt x="14127" y="5762"/>
                  <a:pt x="14348" y="5436"/>
                </a:cubicBezTo>
                <a:cubicBezTo>
                  <a:pt x="14348" y="5436"/>
                  <a:pt x="14352" y="5432"/>
                  <a:pt x="14355" y="5432"/>
                </a:cubicBezTo>
                <a:cubicBezTo>
                  <a:pt x="14357" y="5432"/>
                  <a:pt x="14358" y="5433"/>
                  <a:pt x="14358" y="5436"/>
                </a:cubicBezTo>
                <a:cubicBezTo>
                  <a:pt x="14418" y="5456"/>
                  <a:pt x="14478" y="5476"/>
                  <a:pt x="14548" y="5487"/>
                </a:cubicBezTo>
                <a:cubicBezTo>
                  <a:pt x="14623" y="5502"/>
                  <a:pt x="14696" y="5509"/>
                  <a:pt x="14767" y="5509"/>
                </a:cubicBezTo>
                <a:cubicBezTo>
                  <a:pt x="15026" y="5509"/>
                  <a:pt x="15251" y="5412"/>
                  <a:pt x="15400" y="5246"/>
                </a:cubicBezTo>
                <a:cubicBezTo>
                  <a:pt x="15492" y="5155"/>
                  <a:pt x="15617" y="5113"/>
                  <a:pt x="15756" y="5113"/>
                </a:cubicBezTo>
                <a:cubicBezTo>
                  <a:pt x="15816" y="5113"/>
                  <a:pt x="15878" y="5121"/>
                  <a:pt x="15942" y="5136"/>
                </a:cubicBezTo>
                <a:cubicBezTo>
                  <a:pt x="15952" y="5146"/>
                  <a:pt x="15962" y="5146"/>
                  <a:pt x="15982" y="5146"/>
                </a:cubicBezTo>
                <a:cubicBezTo>
                  <a:pt x="16042" y="5160"/>
                  <a:pt x="16101" y="5166"/>
                  <a:pt x="16157" y="5166"/>
                </a:cubicBezTo>
                <a:cubicBezTo>
                  <a:pt x="16472" y="5166"/>
                  <a:pt x="16701" y="4959"/>
                  <a:pt x="16684" y="4645"/>
                </a:cubicBezTo>
                <a:cubicBezTo>
                  <a:pt x="16664" y="4284"/>
                  <a:pt x="16323" y="3892"/>
                  <a:pt x="15922" y="3782"/>
                </a:cubicBezTo>
                <a:cubicBezTo>
                  <a:pt x="15922" y="3782"/>
                  <a:pt x="15912" y="3782"/>
                  <a:pt x="15912" y="3772"/>
                </a:cubicBezTo>
                <a:cubicBezTo>
                  <a:pt x="15721" y="3732"/>
                  <a:pt x="15551" y="3592"/>
                  <a:pt x="15440" y="3422"/>
                </a:cubicBezTo>
                <a:cubicBezTo>
                  <a:pt x="15320" y="3221"/>
                  <a:pt x="15110" y="3050"/>
                  <a:pt x="14889" y="2990"/>
                </a:cubicBezTo>
                <a:cubicBezTo>
                  <a:pt x="14839" y="2970"/>
                  <a:pt x="14779" y="2960"/>
                  <a:pt x="14729" y="2960"/>
                </a:cubicBezTo>
                <a:cubicBezTo>
                  <a:pt x="14538" y="2960"/>
                  <a:pt x="14317" y="2820"/>
                  <a:pt x="14197" y="2629"/>
                </a:cubicBezTo>
                <a:cubicBezTo>
                  <a:pt x="14037" y="2368"/>
                  <a:pt x="13776" y="2158"/>
                  <a:pt x="13506" y="2078"/>
                </a:cubicBezTo>
                <a:cubicBezTo>
                  <a:pt x="13442" y="2061"/>
                  <a:pt x="13380" y="2053"/>
                  <a:pt x="13320" y="2053"/>
                </a:cubicBezTo>
                <a:cubicBezTo>
                  <a:pt x="13200" y="2053"/>
                  <a:pt x="13091" y="2085"/>
                  <a:pt x="13004" y="2138"/>
                </a:cubicBezTo>
                <a:cubicBezTo>
                  <a:pt x="12966" y="2165"/>
                  <a:pt x="12920" y="2178"/>
                  <a:pt x="12871" y="2178"/>
                </a:cubicBezTo>
                <a:cubicBezTo>
                  <a:pt x="12756" y="2178"/>
                  <a:pt x="12625" y="2107"/>
                  <a:pt x="12533" y="1987"/>
                </a:cubicBezTo>
                <a:cubicBezTo>
                  <a:pt x="12332" y="1717"/>
                  <a:pt x="12052" y="1506"/>
                  <a:pt x="11751" y="1426"/>
                </a:cubicBezTo>
                <a:cubicBezTo>
                  <a:pt x="11691" y="1416"/>
                  <a:pt x="11641" y="1406"/>
                  <a:pt x="11590" y="1406"/>
                </a:cubicBezTo>
                <a:cubicBezTo>
                  <a:pt x="11390" y="1396"/>
                  <a:pt x="11180" y="1256"/>
                  <a:pt x="11059" y="1055"/>
                </a:cubicBezTo>
                <a:cubicBezTo>
                  <a:pt x="10819" y="644"/>
                  <a:pt x="10438" y="323"/>
                  <a:pt x="10017" y="243"/>
                </a:cubicBezTo>
                <a:cubicBezTo>
                  <a:pt x="9944" y="227"/>
                  <a:pt x="9871" y="219"/>
                  <a:pt x="9801" y="219"/>
                </a:cubicBezTo>
                <a:cubicBezTo>
                  <a:pt x="9562" y="219"/>
                  <a:pt x="9340" y="306"/>
                  <a:pt x="9154" y="454"/>
                </a:cubicBezTo>
                <a:cubicBezTo>
                  <a:pt x="9084" y="507"/>
                  <a:pt x="9002" y="534"/>
                  <a:pt x="8921" y="534"/>
                </a:cubicBezTo>
                <a:cubicBezTo>
                  <a:pt x="8804" y="534"/>
                  <a:pt x="8690" y="480"/>
                  <a:pt x="8613" y="374"/>
                </a:cubicBezTo>
                <a:cubicBezTo>
                  <a:pt x="8443" y="147"/>
                  <a:pt x="8167" y="0"/>
                  <a:pt x="78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5" name="Google Shape;540;p21">
            <a:extLst>
              <a:ext uri="{FF2B5EF4-FFF2-40B4-BE49-F238E27FC236}">
                <a16:creationId xmlns:a16="http://schemas.microsoft.com/office/drawing/2014/main" id="{8572AE39-A48F-AE32-5A2A-C64B77E9F7B8}"/>
              </a:ext>
            </a:extLst>
          </p:cNvPr>
          <p:cNvSpPr>
            <a:spLocks/>
          </p:cNvSpPr>
          <p:nvPr/>
        </p:nvSpPr>
        <p:spPr bwMode="auto">
          <a:xfrm rot="10298372" flipH="1">
            <a:off x="6754813" y="5153025"/>
            <a:ext cx="4362450" cy="1982788"/>
          </a:xfrm>
          <a:custGeom>
            <a:avLst/>
            <a:gdLst>
              <a:gd name="T0" fmla="*/ 7841 w 16701"/>
              <a:gd name="T1" fmla="*/ 2 h 7589"/>
              <a:gd name="T2" fmla="*/ 6107 w 16701"/>
              <a:gd name="T3" fmla="*/ 1045 h 7589"/>
              <a:gd name="T4" fmla="*/ 4964 w 16701"/>
              <a:gd name="T5" fmla="*/ 2038 h 7589"/>
              <a:gd name="T6" fmla="*/ 4542 w 16701"/>
              <a:gd name="T7" fmla="*/ 2509 h 7589"/>
              <a:gd name="T8" fmla="*/ 3008 w 16701"/>
              <a:gd name="T9" fmla="*/ 3562 h 7589"/>
              <a:gd name="T10" fmla="*/ 2326 w 16701"/>
              <a:gd name="T11" fmla="*/ 3852 h 7589"/>
              <a:gd name="T12" fmla="*/ 1535 w 16701"/>
              <a:gd name="T13" fmla="*/ 4113 h 7589"/>
              <a:gd name="T14" fmla="*/ 1394 w 16701"/>
              <a:gd name="T15" fmla="*/ 4103 h 7589"/>
              <a:gd name="T16" fmla="*/ 833 w 16701"/>
              <a:gd name="T17" fmla="*/ 5908 h 7589"/>
              <a:gd name="T18" fmla="*/ 1023 w 16701"/>
              <a:gd name="T19" fmla="*/ 5894 h 7589"/>
              <a:gd name="T20" fmla="*/ 2246 w 16701"/>
              <a:gd name="T21" fmla="*/ 6469 h 7589"/>
              <a:gd name="T22" fmla="*/ 3119 w 16701"/>
              <a:gd name="T23" fmla="*/ 6209 h 7589"/>
              <a:gd name="T24" fmla="*/ 3128 w 16701"/>
              <a:gd name="T25" fmla="*/ 6209 h 7589"/>
              <a:gd name="T26" fmla="*/ 3694 w 16701"/>
              <a:gd name="T27" fmla="*/ 6543 h 7589"/>
              <a:gd name="T28" fmla="*/ 4046 w 16701"/>
              <a:gd name="T29" fmla="*/ 6484 h 7589"/>
              <a:gd name="T30" fmla="*/ 5144 w 16701"/>
              <a:gd name="T31" fmla="*/ 7051 h 7589"/>
              <a:gd name="T32" fmla="*/ 6036 w 16701"/>
              <a:gd name="T33" fmla="*/ 6800 h 7589"/>
              <a:gd name="T34" fmla="*/ 6668 w 16701"/>
              <a:gd name="T35" fmla="*/ 6730 h 7589"/>
              <a:gd name="T36" fmla="*/ 7440 w 16701"/>
              <a:gd name="T37" fmla="*/ 7091 h 7589"/>
              <a:gd name="T38" fmla="*/ 8101 w 16701"/>
              <a:gd name="T39" fmla="*/ 7011 h 7589"/>
              <a:gd name="T40" fmla="*/ 8814 w 16701"/>
              <a:gd name="T41" fmla="*/ 7151 h 7589"/>
              <a:gd name="T42" fmla="*/ 9897 w 16701"/>
              <a:gd name="T43" fmla="*/ 7589 h 7589"/>
              <a:gd name="T44" fmla="*/ 11562 w 16701"/>
              <a:gd name="T45" fmla="*/ 6790 h 7589"/>
              <a:gd name="T46" fmla="*/ 11991 w 16701"/>
              <a:gd name="T47" fmla="*/ 6880 h 7589"/>
              <a:gd name="T48" fmla="*/ 13195 w 16701"/>
              <a:gd name="T49" fmla="*/ 5998 h 7589"/>
              <a:gd name="T50" fmla="*/ 13259 w 16701"/>
              <a:gd name="T51" fmla="*/ 5969 h 7589"/>
              <a:gd name="T52" fmla="*/ 14355 w 16701"/>
              <a:gd name="T53" fmla="*/ 5432 h 7589"/>
              <a:gd name="T54" fmla="*/ 14548 w 16701"/>
              <a:gd name="T55" fmla="*/ 5487 h 7589"/>
              <a:gd name="T56" fmla="*/ 15400 w 16701"/>
              <a:gd name="T57" fmla="*/ 5246 h 7589"/>
              <a:gd name="T58" fmla="*/ 15942 w 16701"/>
              <a:gd name="T59" fmla="*/ 5136 h 7589"/>
              <a:gd name="T60" fmla="*/ 16157 w 16701"/>
              <a:gd name="T61" fmla="*/ 5166 h 7589"/>
              <a:gd name="T62" fmla="*/ 15922 w 16701"/>
              <a:gd name="T63" fmla="*/ 3782 h 7589"/>
              <a:gd name="T64" fmla="*/ 15440 w 16701"/>
              <a:gd name="T65" fmla="*/ 3422 h 7589"/>
              <a:gd name="T66" fmla="*/ 14729 w 16701"/>
              <a:gd name="T67" fmla="*/ 2960 h 7589"/>
              <a:gd name="T68" fmla="*/ 13506 w 16701"/>
              <a:gd name="T69" fmla="*/ 2078 h 7589"/>
              <a:gd name="T70" fmla="*/ 13004 w 16701"/>
              <a:gd name="T71" fmla="*/ 2138 h 7589"/>
              <a:gd name="T72" fmla="*/ 12533 w 16701"/>
              <a:gd name="T73" fmla="*/ 1987 h 7589"/>
              <a:gd name="T74" fmla="*/ 11590 w 16701"/>
              <a:gd name="T75" fmla="*/ 1406 h 7589"/>
              <a:gd name="T76" fmla="*/ 10017 w 16701"/>
              <a:gd name="T77" fmla="*/ 243 h 7589"/>
              <a:gd name="T78" fmla="*/ 9154 w 16701"/>
              <a:gd name="T79" fmla="*/ 454 h 7589"/>
              <a:gd name="T80" fmla="*/ 8613 w 16701"/>
              <a:gd name="T81" fmla="*/ 374 h 7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701" h="7589" extrusionOk="0">
                <a:moveTo>
                  <a:pt x="7893" y="0"/>
                </a:moveTo>
                <a:cubicBezTo>
                  <a:pt x="7875" y="0"/>
                  <a:pt x="7858" y="1"/>
                  <a:pt x="7841" y="2"/>
                </a:cubicBezTo>
                <a:cubicBezTo>
                  <a:pt x="7299" y="42"/>
                  <a:pt x="7029" y="303"/>
                  <a:pt x="6838" y="604"/>
                </a:cubicBezTo>
                <a:cubicBezTo>
                  <a:pt x="6658" y="875"/>
                  <a:pt x="6387" y="1045"/>
                  <a:pt x="6107" y="1045"/>
                </a:cubicBezTo>
                <a:lnTo>
                  <a:pt x="6096" y="1045"/>
                </a:lnTo>
                <a:cubicBezTo>
                  <a:pt x="5635" y="1055"/>
                  <a:pt x="5114" y="1526"/>
                  <a:pt x="4964" y="2038"/>
                </a:cubicBezTo>
                <a:lnTo>
                  <a:pt x="4964" y="2048"/>
                </a:lnTo>
                <a:cubicBezTo>
                  <a:pt x="4903" y="2248"/>
                  <a:pt x="4743" y="2439"/>
                  <a:pt x="4542" y="2509"/>
                </a:cubicBezTo>
                <a:cubicBezTo>
                  <a:pt x="4182" y="2639"/>
                  <a:pt x="3841" y="2910"/>
                  <a:pt x="3610" y="3241"/>
                </a:cubicBezTo>
                <a:cubicBezTo>
                  <a:pt x="3460" y="3442"/>
                  <a:pt x="3229" y="3562"/>
                  <a:pt x="3008" y="3562"/>
                </a:cubicBezTo>
                <a:lnTo>
                  <a:pt x="2978" y="3562"/>
                </a:lnTo>
                <a:cubicBezTo>
                  <a:pt x="2707" y="3582"/>
                  <a:pt x="2487" y="3712"/>
                  <a:pt x="2326" y="3852"/>
                </a:cubicBezTo>
                <a:cubicBezTo>
                  <a:pt x="2127" y="4027"/>
                  <a:pt x="1880" y="4126"/>
                  <a:pt x="1664" y="4126"/>
                </a:cubicBezTo>
                <a:cubicBezTo>
                  <a:pt x="1619" y="4126"/>
                  <a:pt x="1576" y="4122"/>
                  <a:pt x="1535" y="4113"/>
                </a:cubicBezTo>
                <a:cubicBezTo>
                  <a:pt x="1499" y="4106"/>
                  <a:pt x="1464" y="4099"/>
                  <a:pt x="1432" y="4099"/>
                </a:cubicBezTo>
                <a:cubicBezTo>
                  <a:pt x="1419" y="4099"/>
                  <a:pt x="1406" y="4100"/>
                  <a:pt x="1394" y="4103"/>
                </a:cubicBezTo>
                <a:cubicBezTo>
                  <a:pt x="893" y="4143"/>
                  <a:pt x="332" y="4585"/>
                  <a:pt x="161" y="5055"/>
                </a:cubicBezTo>
                <a:cubicBezTo>
                  <a:pt x="0" y="5537"/>
                  <a:pt x="301" y="5898"/>
                  <a:pt x="833" y="5908"/>
                </a:cubicBezTo>
                <a:cubicBezTo>
                  <a:pt x="873" y="5908"/>
                  <a:pt x="913" y="5908"/>
                  <a:pt x="953" y="5898"/>
                </a:cubicBezTo>
                <a:cubicBezTo>
                  <a:pt x="977" y="5895"/>
                  <a:pt x="1000" y="5894"/>
                  <a:pt x="1023" y="5894"/>
                </a:cubicBezTo>
                <a:cubicBezTo>
                  <a:pt x="1207" y="5894"/>
                  <a:pt x="1376" y="5964"/>
                  <a:pt x="1475" y="6088"/>
                </a:cubicBezTo>
                <a:cubicBezTo>
                  <a:pt x="1635" y="6309"/>
                  <a:pt x="1905" y="6449"/>
                  <a:pt x="2246" y="6469"/>
                </a:cubicBezTo>
                <a:cubicBezTo>
                  <a:pt x="2272" y="6471"/>
                  <a:pt x="2299" y="6472"/>
                  <a:pt x="2325" y="6472"/>
                </a:cubicBezTo>
                <a:cubicBezTo>
                  <a:pt x="2608" y="6472"/>
                  <a:pt x="2880" y="6374"/>
                  <a:pt x="3119" y="6209"/>
                </a:cubicBezTo>
                <a:cubicBezTo>
                  <a:pt x="3119" y="6204"/>
                  <a:pt x="3121" y="6201"/>
                  <a:pt x="3124" y="6201"/>
                </a:cubicBezTo>
                <a:cubicBezTo>
                  <a:pt x="3126" y="6201"/>
                  <a:pt x="3128" y="6204"/>
                  <a:pt x="3128" y="6209"/>
                </a:cubicBezTo>
                <a:cubicBezTo>
                  <a:pt x="3209" y="6389"/>
                  <a:pt x="3389" y="6530"/>
                  <a:pt x="3620" y="6539"/>
                </a:cubicBezTo>
                <a:cubicBezTo>
                  <a:pt x="3645" y="6542"/>
                  <a:pt x="3670" y="6543"/>
                  <a:pt x="3694" y="6543"/>
                </a:cubicBezTo>
                <a:cubicBezTo>
                  <a:pt x="3766" y="6543"/>
                  <a:pt x="3833" y="6532"/>
                  <a:pt x="3901" y="6510"/>
                </a:cubicBezTo>
                <a:cubicBezTo>
                  <a:pt x="3949" y="6493"/>
                  <a:pt x="3998" y="6484"/>
                  <a:pt x="4046" y="6484"/>
                </a:cubicBezTo>
                <a:cubicBezTo>
                  <a:pt x="4171" y="6484"/>
                  <a:pt x="4290" y="6538"/>
                  <a:pt x="4362" y="6639"/>
                </a:cubicBezTo>
                <a:cubicBezTo>
                  <a:pt x="4542" y="6860"/>
                  <a:pt x="4813" y="7020"/>
                  <a:pt x="5144" y="7051"/>
                </a:cubicBezTo>
                <a:cubicBezTo>
                  <a:pt x="5191" y="7057"/>
                  <a:pt x="5238" y="7060"/>
                  <a:pt x="5285" y="7060"/>
                </a:cubicBezTo>
                <a:cubicBezTo>
                  <a:pt x="5557" y="7060"/>
                  <a:pt x="5822" y="6963"/>
                  <a:pt x="6036" y="6800"/>
                </a:cubicBezTo>
                <a:cubicBezTo>
                  <a:pt x="6145" y="6715"/>
                  <a:pt x="6279" y="6671"/>
                  <a:pt x="6413" y="6671"/>
                </a:cubicBezTo>
                <a:cubicBezTo>
                  <a:pt x="6501" y="6671"/>
                  <a:pt x="6588" y="6690"/>
                  <a:pt x="6668" y="6730"/>
                </a:cubicBezTo>
                <a:lnTo>
                  <a:pt x="6728" y="6760"/>
                </a:lnTo>
                <a:cubicBezTo>
                  <a:pt x="6918" y="6931"/>
                  <a:pt x="7159" y="7051"/>
                  <a:pt x="7440" y="7091"/>
                </a:cubicBezTo>
                <a:cubicBezTo>
                  <a:pt x="7492" y="7098"/>
                  <a:pt x="7544" y="7101"/>
                  <a:pt x="7596" y="7101"/>
                </a:cubicBezTo>
                <a:cubicBezTo>
                  <a:pt x="7770" y="7101"/>
                  <a:pt x="7939" y="7065"/>
                  <a:pt x="8101" y="7011"/>
                </a:cubicBezTo>
                <a:cubicBezTo>
                  <a:pt x="8180" y="6978"/>
                  <a:pt x="8262" y="6963"/>
                  <a:pt x="8345" y="6963"/>
                </a:cubicBezTo>
                <a:cubicBezTo>
                  <a:pt x="8515" y="6963"/>
                  <a:pt x="8685" y="7030"/>
                  <a:pt x="8814" y="7151"/>
                </a:cubicBezTo>
                <a:cubicBezTo>
                  <a:pt x="9034" y="7372"/>
                  <a:pt x="9335" y="7532"/>
                  <a:pt x="9676" y="7572"/>
                </a:cubicBezTo>
                <a:cubicBezTo>
                  <a:pt x="9750" y="7583"/>
                  <a:pt x="9824" y="7589"/>
                  <a:pt x="9897" y="7589"/>
                </a:cubicBezTo>
                <a:cubicBezTo>
                  <a:pt x="10357" y="7589"/>
                  <a:pt x="10783" y="7378"/>
                  <a:pt x="11059" y="7041"/>
                </a:cubicBezTo>
                <a:cubicBezTo>
                  <a:pt x="11183" y="6881"/>
                  <a:pt x="11369" y="6790"/>
                  <a:pt x="11562" y="6790"/>
                </a:cubicBezTo>
                <a:cubicBezTo>
                  <a:pt x="11635" y="6790"/>
                  <a:pt x="11709" y="6803"/>
                  <a:pt x="11781" y="6830"/>
                </a:cubicBezTo>
                <a:cubicBezTo>
                  <a:pt x="11851" y="6850"/>
                  <a:pt x="11922" y="6870"/>
                  <a:pt x="11991" y="6880"/>
                </a:cubicBezTo>
                <a:cubicBezTo>
                  <a:pt x="12051" y="6889"/>
                  <a:pt x="12109" y="6893"/>
                  <a:pt x="12167" y="6893"/>
                </a:cubicBezTo>
                <a:cubicBezTo>
                  <a:pt x="12705" y="6893"/>
                  <a:pt x="13158" y="6523"/>
                  <a:pt x="13195" y="5998"/>
                </a:cubicBezTo>
                <a:lnTo>
                  <a:pt x="13195" y="5968"/>
                </a:lnTo>
                <a:cubicBezTo>
                  <a:pt x="13216" y="5969"/>
                  <a:pt x="13238" y="5969"/>
                  <a:pt x="13259" y="5969"/>
                </a:cubicBezTo>
                <a:cubicBezTo>
                  <a:pt x="13724" y="5969"/>
                  <a:pt x="14127" y="5762"/>
                  <a:pt x="14348" y="5436"/>
                </a:cubicBezTo>
                <a:cubicBezTo>
                  <a:pt x="14348" y="5436"/>
                  <a:pt x="14352" y="5432"/>
                  <a:pt x="14355" y="5432"/>
                </a:cubicBezTo>
                <a:cubicBezTo>
                  <a:pt x="14357" y="5432"/>
                  <a:pt x="14358" y="5433"/>
                  <a:pt x="14358" y="5436"/>
                </a:cubicBezTo>
                <a:cubicBezTo>
                  <a:pt x="14418" y="5456"/>
                  <a:pt x="14478" y="5476"/>
                  <a:pt x="14548" y="5487"/>
                </a:cubicBezTo>
                <a:cubicBezTo>
                  <a:pt x="14623" y="5502"/>
                  <a:pt x="14696" y="5509"/>
                  <a:pt x="14767" y="5509"/>
                </a:cubicBezTo>
                <a:cubicBezTo>
                  <a:pt x="15026" y="5509"/>
                  <a:pt x="15251" y="5412"/>
                  <a:pt x="15400" y="5246"/>
                </a:cubicBezTo>
                <a:cubicBezTo>
                  <a:pt x="15492" y="5155"/>
                  <a:pt x="15617" y="5113"/>
                  <a:pt x="15756" y="5113"/>
                </a:cubicBezTo>
                <a:cubicBezTo>
                  <a:pt x="15816" y="5113"/>
                  <a:pt x="15878" y="5121"/>
                  <a:pt x="15942" y="5136"/>
                </a:cubicBezTo>
                <a:cubicBezTo>
                  <a:pt x="15952" y="5146"/>
                  <a:pt x="15962" y="5146"/>
                  <a:pt x="15982" y="5146"/>
                </a:cubicBezTo>
                <a:cubicBezTo>
                  <a:pt x="16042" y="5160"/>
                  <a:pt x="16101" y="5166"/>
                  <a:pt x="16157" y="5166"/>
                </a:cubicBezTo>
                <a:cubicBezTo>
                  <a:pt x="16472" y="5166"/>
                  <a:pt x="16701" y="4959"/>
                  <a:pt x="16684" y="4645"/>
                </a:cubicBezTo>
                <a:cubicBezTo>
                  <a:pt x="16664" y="4284"/>
                  <a:pt x="16323" y="3892"/>
                  <a:pt x="15922" y="3782"/>
                </a:cubicBezTo>
                <a:cubicBezTo>
                  <a:pt x="15922" y="3782"/>
                  <a:pt x="15912" y="3782"/>
                  <a:pt x="15912" y="3772"/>
                </a:cubicBezTo>
                <a:cubicBezTo>
                  <a:pt x="15721" y="3732"/>
                  <a:pt x="15551" y="3592"/>
                  <a:pt x="15440" y="3422"/>
                </a:cubicBezTo>
                <a:cubicBezTo>
                  <a:pt x="15320" y="3221"/>
                  <a:pt x="15110" y="3050"/>
                  <a:pt x="14889" y="2990"/>
                </a:cubicBezTo>
                <a:cubicBezTo>
                  <a:pt x="14839" y="2970"/>
                  <a:pt x="14779" y="2960"/>
                  <a:pt x="14729" y="2960"/>
                </a:cubicBezTo>
                <a:cubicBezTo>
                  <a:pt x="14538" y="2960"/>
                  <a:pt x="14317" y="2820"/>
                  <a:pt x="14197" y="2629"/>
                </a:cubicBezTo>
                <a:cubicBezTo>
                  <a:pt x="14037" y="2368"/>
                  <a:pt x="13776" y="2158"/>
                  <a:pt x="13506" y="2078"/>
                </a:cubicBezTo>
                <a:cubicBezTo>
                  <a:pt x="13442" y="2061"/>
                  <a:pt x="13380" y="2053"/>
                  <a:pt x="13320" y="2053"/>
                </a:cubicBezTo>
                <a:cubicBezTo>
                  <a:pt x="13200" y="2053"/>
                  <a:pt x="13091" y="2085"/>
                  <a:pt x="13004" y="2138"/>
                </a:cubicBezTo>
                <a:cubicBezTo>
                  <a:pt x="12966" y="2165"/>
                  <a:pt x="12920" y="2178"/>
                  <a:pt x="12871" y="2178"/>
                </a:cubicBezTo>
                <a:cubicBezTo>
                  <a:pt x="12756" y="2178"/>
                  <a:pt x="12625" y="2107"/>
                  <a:pt x="12533" y="1987"/>
                </a:cubicBezTo>
                <a:cubicBezTo>
                  <a:pt x="12332" y="1717"/>
                  <a:pt x="12052" y="1506"/>
                  <a:pt x="11751" y="1426"/>
                </a:cubicBezTo>
                <a:cubicBezTo>
                  <a:pt x="11691" y="1416"/>
                  <a:pt x="11641" y="1406"/>
                  <a:pt x="11590" y="1406"/>
                </a:cubicBezTo>
                <a:cubicBezTo>
                  <a:pt x="11390" y="1396"/>
                  <a:pt x="11180" y="1256"/>
                  <a:pt x="11059" y="1055"/>
                </a:cubicBezTo>
                <a:cubicBezTo>
                  <a:pt x="10819" y="644"/>
                  <a:pt x="10438" y="323"/>
                  <a:pt x="10017" y="243"/>
                </a:cubicBezTo>
                <a:cubicBezTo>
                  <a:pt x="9944" y="227"/>
                  <a:pt x="9871" y="219"/>
                  <a:pt x="9801" y="219"/>
                </a:cubicBezTo>
                <a:cubicBezTo>
                  <a:pt x="9562" y="219"/>
                  <a:pt x="9340" y="306"/>
                  <a:pt x="9154" y="454"/>
                </a:cubicBezTo>
                <a:cubicBezTo>
                  <a:pt x="9084" y="507"/>
                  <a:pt x="9002" y="534"/>
                  <a:pt x="8921" y="534"/>
                </a:cubicBezTo>
                <a:cubicBezTo>
                  <a:pt x="8804" y="534"/>
                  <a:pt x="8690" y="480"/>
                  <a:pt x="8613" y="374"/>
                </a:cubicBezTo>
                <a:cubicBezTo>
                  <a:pt x="8443" y="147"/>
                  <a:pt x="8167" y="0"/>
                  <a:pt x="78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6" name="Google Shape;541;p21">
            <a:extLst>
              <a:ext uri="{FF2B5EF4-FFF2-40B4-BE49-F238E27FC236}">
                <a16:creationId xmlns:a16="http://schemas.microsoft.com/office/drawing/2014/main" id="{AD3F851D-972E-C7D7-9054-BD570782B306}"/>
              </a:ext>
            </a:extLst>
          </p:cNvPr>
          <p:cNvSpPr>
            <a:spLocks/>
          </p:cNvSpPr>
          <p:nvPr/>
        </p:nvSpPr>
        <p:spPr bwMode="auto">
          <a:xfrm rot="21415312" flipH="1">
            <a:off x="-944563" y="5154613"/>
            <a:ext cx="12927013" cy="2027237"/>
          </a:xfrm>
          <a:custGeom>
            <a:avLst/>
            <a:gdLst>
              <a:gd name="T0" fmla="*/ 344501 w 387814"/>
              <a:gd name="T1" fmla="*/ 39575 h 43605"/>
              <a:gd name="T2" fmla="*/ 374656 w 387814"/>
              <a:gd name="T3" fmla="*/ 635 h 43605"/>
              <a:gd name="T4" fmla="*/ 238362 w 387814"/>
              <a:gd name="T5" fmla="*/ 18542 h 43605"/>
              <a:gd name="T6" fmla="*/ 83448 w 387814"/>
              <a:gd name="T7" fmla="*/ 14732 h 43605"/>
              <a:gd name="T8" fmla="*/ 8597 w 387814"/>
              <a:gd name="T9" fmla="*/ 635 h 43605"/>
              <a:gd name="T10" fmla="*/ 39420 w 387814"/>
              <a:gd name="T11" fmla="*/ 37973 h 43605"/>
              <a:gd name="T12" fmla="*/ 344501 w 387814"/>
              <a:gd name="T13" fmla="*/ 39575 h 43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7814" h="43605" extrusionOk="0">
                <a:moveTo>
                  <a:pt x="344501" y="39575"/>
                </a:moveTo>
                <a:cubicBezTo>
                  <a:pt x="400374" y="33352"/>
                  <a:pt x="392346" y="4141"/>
                  <a:pt x="374656" y="635"/>
                </a:cubicBezTo>
                <a:cubicBezTo>
                  <a:pt x="356966" y="-2870"/>
                  <a:pt x="286897" y="16193"/>
                  <a:pt x="238362" y="18542"/>
                </a:cubicBezTo>
                <a:cubicBezTo>
                  <a:pt x="189827" y="20892"/>
                  <a:pt x="121742" y="17717"/>
                  <a:pt x="83448" y="14732"/>
                </a:cubicBezTo>
                <a:cubicBezTo>
                  <a:pt x="45154" y="11748"/>
                  <a:pt x="15935" y="-3238"/>
                  <a:pt x="8597" y="635"/>
                </a:cubicBezTo>
                <a:cubicBezTo>
                  <a:pt x="1259" y="4509"/>
                  <a:pt x="-16564" y="31483"/>
                  <a:pt x="39420" y="37973"/>
                </a:cubicBezTo>
                <a:cubicBezTo>
                  <a:pt x="95404" y="44463"/>
                  <a:pt x="288628" y="45798"/>
                  <a:pt x="344501" y="3957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7" name="Google Shape;542;p21">
            <a:extLst>
              <a:ext uri="{FF2B5EF4-FFF2-40B4-BE49-F238E27FC236}">
                <a16:creationId xmlns:a16="http://schemas.microsoft.com/office/drawing/2014/main" id="{1923304F-1E10-3835-59F4-C7AC305A7372}"/>
              </a:ext>
            </a:extLst>
          </p:cNvPr>
          <p:cNvSpPr>
            <a:spLocks/>
          </p:cNvSpPr>
          <p:nvPr/>
        </p:nvSpPr>
        <p:spPr bwMode="auto">
          <a:xfrm flipH="1">
            <a:off x="8483600" y="4748213"/>
            <a:ext cx="6249988" cy="2840037"/>
          </a:xfrm>
          <a:custGeom>
            <a:avLst/>
            <a:gdLst>
              <a:gd name="T0" fmla="*/ 7841 w 16701"/>
              <a:gd name="T1" fmla="*/ 2 h 7589"/>
              <a:gd name="T2" fmla="*/ 6107 w 16701"/>
              <a:gd name="T3" fmla="*/ 1045 h 7589"/>
              <a:gd name="T4" fmla="*/ 4964 w 16701"/>
              <a:gd name="T5" fmla="*/ 2038 h 7589"/>
              <a:gd name="T6" fmla="*/ 4542 w 16701"/>
              <a:gd name="T7" fmla="*/ 2509 h 7589"/>
              <a:gd name="T8" fmla="*/ 3008 w 16701"/>
              <a:gd name="T9" fmla="*/ 3562 h 7589"/>
              <a:gd name="T10" fmla="*/ 2326 w 16701"/>
              <a:gd name="T11" fmla="*/ 3852 h 7589"/>
              <a:gd name="T12" fmla="*/ 1535 w 16701"/>
              <a:gd name="T13" fmla="*/ 4113 h 7589"/>
              <a:gd name="T14" fmla="*/ 1394 w 16701"/>
              <a:gd name="T15" fmla="*/ 4103 h 7589"/>
              <a:gd name="T16" fmla="*/ 833 w 16701"/>
              <a:gd name="T17" fmla="*/ 5908 h 7589"/>
              <a:gd name="T18" fmla="*/ 1023 w 16701"/>
              <a:gd name="T19" fmla="*/ 5894 h 7589"/>
              <a:gd name="T20" fmla="*/ 2246 w 16701"/>
              <a:gd name="T21" fmla="*/ 6469 h 7589"/>
              <a:gd name="T22" fmla="*/ 3119 w 16701"/>
              <a:gd name="T23" fmla="*/ 6209 h 7589"/>
              <a:gd name="T24" fmla="*/ 3128 w 16701"/>
              <a:gd name="T25" fmla="*/ 6209 h 7589"/>
              <a:gd name="T26" fmla="*/ 3694 w 16701"/>
              <a:gd name="T27" fmla="*/ 6543 h 7589"/>
              <a:gd name="T28" fmla="*/ 4046 w 16701"/>
              <a:gd name="T29" fmla="*/ 6484 h 7589"/>
              <a:gd name="T30" fmla="*/ 5144 w 16701"/>
              <a:gd name="T31" fmla="*/ 7051 h 7589"/>
              <a:gd name="T32" fmla="*/ 6036 w 16701"/>
              <a:gd name="T33" fmla="*/ 6800 h 7589"/>
              <a:gd name="T34" fmla="*/ 6668 w 16701"/>
              <a:gd name="T35" fmla="*/ 6730 h 7589"/>
              <a:gd name="T36" fmla="*/ 7440 w 16701"/>
              <a:gd name="T37" fmla="*/ 7091 h 7589"/>
              <a:gd name="T38" fmla="*/ 8101 w 16701"/>
              <a:gd name="T39" fmla="*/ 7011 h 7589"/>
              <a:gd name="T40" fmla="*/ 8814 w 16701"/>
              <a:gd name="T41" fmla="*/ 7151 h 7589"/>
              <a:gd name="T42" fmla="*/ 9897 w 16701"/>
              <a:gd name="T43" fmla="*/ 7589 h 7589"/>
              <a:gd name="T44" fmla="*/ 11562 w 16701"/>
              <a:gd name="T45" fmla="*/ 6790 h 7589"/>
              <a:gd name="T46" fmla="*/ 11991 w 16701"/>
              <a:gd name="T47" fmla="*/ 6880 h 7589"/>
              <a:gd name="T48" fmla="*/ 13195 w 16701"/>
              <a:gd name="T49" fmla="*/ 5998 h 7589"/>
              <a:gd name="T50" fmla="*/ 13259 w 16701"/>
              <a:gd name="T51" fmla="*/ 5969 h 7589"/>
              <a:gd name="T52" fmla="*/ 14355 w 16701"/>
              <a:gd name="T53" fmla="*/ 5432 h 7589"/>
              <a:gd name="T54" fmla="*/ 14548 w 16701"/>
              <a:gd name="T55" fmla="*/ 5487 h 7589"/>
              <a:gd name="T56" fmla="*/ 15400 w 16701"/>
              <a:gd name="T57" fmla="*/ 5246 h 7589"/>
              <a:gd name="T58" fmla="*/ 15942 w 16701"/>
              <a:gd name="T59" fmla="*/ 5136 h 7589"/>
              <a:gd name="T60" fmla="*/ 16157 w 16701"/>
              <a:gd name="T61" fmla="*/ 5166 h 7589"/>
              <a:gd name="T62" fmla="*/ 15922 w 16701"/>
              <a:gd name="T63" fmla="*/ 3782 h 7589"/>
              <a:gd name="T64" fmla="*/ 15440 w 16701"/>
              <a:gd name="T65" fmla="*/ 3422 h 7589"/>
              <a:gd name="T66" fmla="*/ 14729 w 16701"/>
              <a:gd name="T67" fmla="*/ 2960 h 7589"/>
              <a:gd name="T68" fmla="*/ 13506 w 16701"/>
              <a:gd name="T69" fmla="*/ 2078 h 7589"/>
              <a:gd name="T70" fmla="*/ 13004 w 16701"/>
              <a:gd name="T71" fmla="*/ 2138 h 7589"/>
              <a:gd name="T72" fmla="*/ 12533 w 16701"/>
              <a:gd name="T73" fmla="*/ 1987 h 7589"/>
              <a:gd name="T74" fmla="*/ 11590 w 16701"/>
              <a:gd name="T75" fmla="*/ 1406 h 7589"/>
              <a:gd name="T76" fmla="*/ 10017 w 16701"/>
              <a:gd name="T77" fmla="*/ 243 h 7589"/>
              <a:gd name="T78" fmla="*/ 9154 w 16701"/>
              <a:gd name="T79" fmla="*/ 454 h 7589"/>
              <a:gd name="T80" fmla="*/ 8613 w 16701"/>
              <a:gd name="T81" fmla="*/ 374 h 7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701" h="7589" extrusionOk="0">
                <a:moveTo>
                  <a:pt x="7893" y="0"/>
                </a:moveTo>
                <a:cubicBezTo>
                  <a:pt x="7875" y="0"/>
                  <a:pt x="7858" y="1"/>
                  <a:pt x="7841" y="2"/>
                </a:cubicBezTo>
                <a:cubicBezTo>
                  <a:pt x="7299" y="42"/>
                  <a:pt x="7029" y="303"/>
                  <a:pt x="6838" y="604"/>
                </a:cubicBezTo>
                <a:cubicBezTo>
                  <a:pt x="6658" y="875"/>
                  <a:pt x="6387" y="1045"/>
                  <a:pt x="6107" y="1045"/>
                </a:cubicBezTo>
                <a:lnTo>
                  <a:pt x="6096" y="1045"/>
                </a:lnTo>
                <a:cubicBezTo>
                  <a:pt x="5635" y="1055"/>
                  <a:pt x="5114" y="1526"/>
                  <a:pt x="4964" y="2038"/>
                </a:cubicBezTo>
                <a:lnTo>
                  <a:pt x="4964" y="2048"/>
                </a:lnTo>
                <a:cubicBezTo>
                  <a:pt x="4903" y="2248"/>
                  <a:pt x="4743" y="2439"/>
                  <a:pt x="4542" y="2509"/>
                </a:cubicBezTo>
                <a:cubicBezTo>
                  <a:pt x="4182" y="2639"/>
                  <a:pt x="3841" y="2910"/>
                  <a:pt x="3610" y="3241"/>
                </a:cubicBezTo>
                <a:cubicBezTo>
                  <a:pt x="3460" y="3442"/>
                  <a:pt x="3229" y="3562"/>
                  <a:pt x="3008" y="3562"/>
                </a:cubicBezTo>
                <a:lnTo>
                  <a:pt x="2978" y="3562"/>
                </a:lnTo>
                <a:cubicBezTo>
                  <a:pt x="2707" y="3582"/>
                  <a:pt x="2487" y="3712"/>
                  <a:pt x="2326" y="3852"/>
                </a:cubicBezTo>
                <a:cubicBezTo>
                  <a:pt x="2127" y="4027"/>
                  <a:pt x="1880" y="4126"/>
                  <a:pt x="1664" y="4126"/>
                </a:cubicBezTo>
                <a:cubicBezTo>
                  <a:pt x="1619" y="4126"/>
                  <a:pt x="1576" y="4122"/>
                  <a:pt x="1535" y="4113"/>
                </a:cubicBezTo>
                <a:cubicBezTo>
                  <a:pt x="1499" y="4106"/>
                  <a:pt x="1464" y="4099"/>
                  <a:pt x="1432" y="4099"/>
                </a:cubicBezTo>
                <a:cubicBezTo>
                  <a:pt x="1419" y="4099"/>
                  <a:pt x="1406" y="4100"/>
                  <a:pt x="1394" y="4103"/>
                </a:cubicBezTo>
                <a:cubicBezTo>
                  <a:pt x="893" y="4143"/>
                  <a:pt x="332" y="4585"/>
                  <a:pt x="161" y="5055"/>
                </a:cubicBezTo>
                <a:cubicBezTo>
                  <a:pt x="0" y="5537"/>
                  <a:pt x="301" y="5898"/>
                  <a:pt x="833" y="5908"/>
                </a:cubicBezTo>
                <a:cubicBezTo>
                  <a:pt x="873" y="5908"/>
                  <a:pt x="913" y="5908"/>
                  <a:pt x="953" y="5898"/>
                </a:cubicBezTo>
                <a:cubicBezTo>
                  <a:pt x="977" y="5895"/>
                  <a:pt x="1000" y="5894"/>
                  <a:pt x="1023" y="5894"/>
                </a:cubicBezTo>
                <a:cubicBezTo>
                  <a:pt x="1207" y="5894"/>
                  <a:pt x="1376" y="5964"/>
                  <a:pt x="1475" y="6088"/>
                </a:cubicBezTo>
                <a:cubicBezTo>
                  <a:pt x="1635" y="6309"/>
                  <a:pt x="1905" y="6449"/>
                  <a:pt x="2246" y="6469"/>
                </a:cubicBezTo>
                <a:cubicBezTo>
                  <a:pt x="2272" y="6471"/>
                  <a:pt x="2299" y="6472"/>
                  <a:pt x="2325" y="6472"/>
                </a:cubicBezTo>
                <a:cubicBezTo>
                  <a:pt x="2608" y="6472"/>
                  <a:pt x="2880" y="6374"/>
                  <a:pt x="3119" y="6209"/>
                </a:cubicBezTo>
                <a:cubicBezTo>
                  <a:pt x="3119" y="6204"/>
                  <a:pt x="3121" y="6201"/>
                  <a:pt x="3124" y="6201"/>
                </a:cubicBezTo>
                <a:cubicBezTo>
                  <a:pt x="3126" y="6201"/>
                  <a:pt x="3128" y="6204"/>
                  <a:pt x="3128" y="6209"/>
                </a:cubicBezTo>
                <a:cubicBezTo>
                  <a:pt x="3209" y="6389"/>
                  <a:pt x="3389" y="6530"/>
                  <a:pt x="3620" y="6539"/>
                </a:cubicBezTo>
                <a:cubicBezTo>
                  <a:pt x="3645" y="6542"/>
                  <a:pt x="3670" y="6543"/>
                  <a:pt x="3694" y="6543"/>
                </a:cubicBezTo>
                <a:cubicBezTo>
                  <a:pt x="3766" y="6543"/>
                  <a:pt x="3833" y="6532"/>
                  <a:pt x="3901" y="6510"/>
                </a:cubicBezTo>
                <a:cubicBezTo>
                  <a:pt x="3949" y="6493"/>
                  <a:pt x="3998" y="6484"/>
                  <a:pt x="4046" y="6484"/>
                </a:cubicBezTo>
                <a:cubicBezTo>
                  <a:pt x="4171" y="6484"/>
                  <a:pt x="4290" y="6538"/>
                  <a:pt x="4362" y="6639"/>
                </a:cubicBezTo>
                <a:cubicBezTo>
                  <a:pt x="4542" y="6860"/>
                  <a:pt x="4813" y="7020"/>
                  <a:pt x="5144" y="7051"/>
                </a:cubicBezTo>
                <a:cubicBezTo>
                  <a:pt x="5191" y="7057"/>
                  <a:pt x="5238" y="7060"/>
                  <a:pt x="5285" y="7060"/>
                </a:cubicBezTo>
                <a:cubicBezTo>
                  <a:pt x="5557" y="7060"/>
                  <a:pt x="5822" y="6963"/>
                  <a:pt x="6036" y="6800"/>
                </a:cubicBezTo>
                <a:cubicBezTo>
                  <a:pt x="6145" y="6715"/>
                  <a:pt x="6279" y="6671"/>
                  <a:pt x="6413" y="6671"/>
                </a:cubicBezTo>
                <a:cubicBezTo>
                  <a:pt x="6501" y="6671"/>
                  <a:pt x="6588" y="6690"/>
                  <a:pt x="6668" y="6730"/>
                </a:cubicBezTo>
                <a:lnTo>
                  <a:pt x="6728" y="6760"/>
                </a:lnTo>
                <a:cubicBezTo>
                  <a:pt x="6918" y="6931"/>
                  <a:pt x="7159" y="7051"/>
                  <a:pt x="7440" y="7091"/>
                </a:cubicBezTo>
                <a:cubicBezTo>
                  <a:pt x="7492" y="7098"/>
                  <a:pt x="7544" y="7101"/>
                  <a:pt x="7596" y="7101"/>
                </a:cubicBezTo>
                <a:cubicBezTo>
                  <a:pt x="7770" y="7101"/>
                  <a:pt x="7939" y="7065"/>
                  <a:pt x="8101" y="7011"/>
                </a:cubicBezTo>
                <a:cubicBezTo>
                  <a:pt x="8180" y="6978"/>
                  <a:pt x="8262" y="6963"/>
                  <a:pt x="8345" y="6963"/>
                </a:cubicBezTo>
                <a:cubicBezTo>
                  <a:pt x="8515" y="6963"/>
                  <a:pt x="8685" y="7030"/>
                  <a:pt x="8814" y="7151"/>
                </a:cubicBezTo>
                <a:cubicBezTo>
                  <a:pt x="9034" y="7372"/>
                  <a:pt x="9335" y="7532"/>
                  <a:pt x="9676" y="7572"/>
                </a:cubicBezTo>
                <a:cubicBezTo>
                  <a:pt x="9750" y="7583"/>
                  <a:pt x="9824" y="7589"/>
                  <a:pt x="9897" y="7589"/>
                </a:cubicBezTo>
                <a:cubicBezTo>
                  <a:pt x="10357" y="7589"/>
                  <a:pt x="10783" y="7378"/>
                  <a:pt x="11059" y="7041"/>
                </a:cubicBezTo>
                <a:cubicBezTo>
                  <a:pt x="11183" y="6881"/>
                  <a:pt x="11369" y="6790"/>
                  <a:pt x="11562" y="6790"/>
                </a:cubicBezTo>
                <a:cubicBezTo>
                  <a:pt x="11635" y="6790"/>
                  <a:pt x="11709" y="6803"/>
                  <a:pt x="11781" y="6830"/>
                </a:cubicBezTo>
                <a:cubicBezTo>
                  <a:pt x="11851" y="6850"/>
                  <a:pt x="11922" y="6870"/>
                  <a:pt x="11991" y="6880"/>
                </a:cubicBezTo>
                <a:cubicBezTo>
                  <a:pt x="12051" y="6889"/>
                  <a:pt x="12109" y="6893"/>
                  <a:pt x="12167" y="6893"/>
                </a:cubicBezTo>
                <a:cubicBezTo>
                  <a:pt x="12705" y="6893"/>
                  <a:pt x="13158" y="6523"/>
                  <a:pt x="13195" y="5998"/>
                </a:cubicBezTo>
                <a:lnTo>
                  <a:pt x="13195" y="5968"/>
                </a:lnTo>
                <a:cubicBezTo>
                  <a:pt x="13216" y="5969"/>
                  <a:pt x="13238" y="5969"/>
                  <a:pt x="13259" y="5969"/>
                </a:cubicBezTo>
                <a:cubicBezTo>
                  <a:pt x="13724" y="5969"/>
                  <a:pt x="14127" y="5762"/>
                  <a:pt x="14348" y="5436"/>
                </a:cubicBezTo>
                <a:cubicBezTo>
                  <a:pt x="14348" y="5436"/>
                  <a:pt x="14352" y="5432"/>
                  <a:pt x="14355" y="5432"/>
                </a:cubicBezTo>
                <a:cubicBezTo>
                  <a:pt x="14357" y="5432"/>
                  <a:pt x="14358" y="5433"/>
                  <a:pt x="14358" y="5436"/>
                </a:cubicBezTo>
                <a:cubicBezTo>
                  <a:pt x="14418" y="5456"/>
                  <a:pt x="14478" y="5476"/>
                  <a:pt x="14548" y="5487"/>
                </a:cubicBezTo>
                <a:cubicBezTo>
                  <a:pt x="14623" y="5502"/>
                  <a:pt x="14696" y="5509"/>
                  <a:pt x="14767" y="5509"/>
                </a:cubicBezTo>
                <a:cubicBezTo>
                  <a:pt x="15026" y="5509"/>
                  <a:pt x="15251" y="5412"/>
                  <a:pt x="15400" y="5246"/>
                </a:cubicBezTo>
                <a:cubicBezTo>
                  <a:pt x="15492" y="5155"/>
                  <a:pt x="15617" y="5113"/>
                  <a:pt x="15756" y="5113"/>
                </a:cubicBezTo>
                <a:cubicBezTo>
                  <a:pt x="15816" y="5113"/>
                  <a:pt x="15878" y="5121"/>
                  <a:pt x="15942" y="5136"/>
                </a:cubicBezTo>
                <a:cubicBezTo>
                  <a:pt x="15952" y="5146"/>
                  <a:pt x="15962" y="5146"/>
                  <a:pt x="15982" y="5146"/>
                </a:cubicBezTo>
                <a:cubicBezTo>
                  <a:pt x="16042" y="5160"/>
                  <a:pt x="16101" y="5166"/>
                  <a:pt x="16157" y="5166"/>
                </a:cubicBezTo>
                <a:cubicBezTo>
                  <a:pt x="16472" y="5166"/>
                  <a:pt x="16701" y="4959"/>
                  <a:pt x="16684" y="4645"/>
                </a:cubicBezTo>
                <a:cubicBezTo>
                  <a:pt x="16664" y="4284"/>
                  <a:pt x="16323" y="3892"/>
                  <a:pt x="15922" y="3782"/>
                </a:cubicBezTo>
                <a:cubicBezTo>
                  <a:pt x="15922" y="3782"/>
                  <a:pt x="15912" y="3782"/>
                  <a:pt x="15912" y="3772"/>
                </a:cubicBezTo>
                <a:cubicBezTo>
                  <a:pt x="15721" y="3732"/>
                  <a:pt x="15551" y="3592"/>
                  <a:pt x="15440" y="3422"/>
                </a:cubicBezTo>
                <a:cubicBezTo>
                  <a:pt x="15320" y="3221"/>
                  <a:pt x="15110" y="3050"/>
                  <a:pt x="14889" y="2990"/>
                </a:cubicBezTo>
                <a:cubicBezTo>
                  <a:pt x="14839" y="2970"/>
                  <a:pt x="14779" y="2960"/>
                  <a:pt x="14729" y="2960"/>
                </a:cubicBezTo>
                <a:cubicBezTo>
                  <a:pt x="14538" y="2960"/>
                  <a:pt x="14317" y="2820"/>
                  <a:pt x="14197" y="2629"/>
                </a:cubicBezTo>
                <a:cubicBezTo>
                  <a:pt x="14037" y="2368"/>
                  <a:pt x="13776" y="2158"/>
                  <a:pt x="13506" y="2078"/>
                </a:cubicBezTo>
                <a:cubicBezTo>
                  <a:pt x="13442" y="2061"/>
                  <a:pt x="13380" y="2053"/>
                  <a:pt x="13320" y="2053"/>
                </a:cubicBezTo>
                <a:cubicBezTo>
                  <a:pt x="13200" y="2053"/>
                  <a:pt x="13091" y="2085"/>
                  <a:pt x="13004" y="2138"/>
                </a:cubicBezTo>
                <a:cubicBezTo>
                  <a:pt x="12966" y="2165"/>
                  <a:pt x="12920" y="2178"/>
                  <a:pt x="12871" y="2178"/>
                </a:cubicBezTo>
                <a:cubicBezTo>
                  <a:pt x="12756" y="2178"/>
                  <a:pt x="12625" y="2107"/>
                  <a:pt x="12533" y="1987"/>
                </a:cubicBezTo>
                <a:cubicBezTo>
                  <a:pt x="12332" y="1717"/>
                  <a:pt x="12052" y="1506"/>
                  <a:pt x="11751" y="1426"/>
                </a:cubicBezTo>
                <a:cubicBezTo>
                  <a:pt x="11691" y="1416"/>
                  <a:pt x="11641" y="1406"/>
                  <a:pt x="11590" y="1406"/>
                </a:cubicBezTo>
                <a:cubicBezTo>
                  <a:pt x="11390" y="1396"/>
                  <a:pt x="11180" y="1256"/>
                  <a:pt x="11059" y="1055"/>
                </a:cubicBezTo>
                <a:cubicBezTo>
                  <a:pt x="10819" y="644"/>
                  <a:pt x="10438" y="323"/>
                  <a:pt x="10017" y="243"/>
                </a:cubicBezTo>
                <a:cubicBezTo>
                  <a:pt x="9944" y="227"/>
                  <a:pt x="9871" y="219"/>
                  <a:pt x="9801" y="219"/>
                </a:cubicBezTo>
                <a:cubicBezTo>
                  <a:pt x="9562" y="219"/>
                  <a:pt x="9340" y="306"/>
                  <a:pt x="9154" y="454"/>
                </a:cubicBezTo>
                <a:cubicBezTo>
                  <a:pt x="9084" y="507"/>
                  <a:pt x="9002" y="534"/>
                  <a:pt x="8921" y="534"/>
                </a:cubicBezTo>
                <a:cubicBezTo>
                  <a:pt x="8804" y="534"/>
                  <a:pt x="8690" y="480"/>
                  <a:pt x="8613" y="374"/>
                </a:cubicBezTo>
                <a:cubicBezTo>
                  <a:pt x="8443" y="147"/>
                  <a:pt x="8167" y="0"/>
                  <a:pt x="7893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8" name="Google Shape;543;p21">
            <a:extLst>
              <a:ext uri="{FF2B5EF4-FFF2-40B4-BE49-F238E27FC236}">
                <a16:creationId xmlns:a16="http://schemas.microsoft.com/office/drawing/2014/main" id="{1D65FA2D-2395-5E39-2DFF-010C1127F9B0}"/>
              </a:ext>
            </a:extLst>
          </p:cNvPr>
          <p:cNvSpPr>
            <a:spLocks/>
          </p:cNvSpPr>
          <p:nvPr/>
        </p:nvSpPr>
        <p:spPr bwMode="auto">
          <a:xfrm>
            <a:off x="3494088" y="422275"/>
            <a:ext cx="414337" cy="203200"/>
          </a:xfrm>
          <a:custGeom>
            <a:avLst/>
            <a:gdLst>
              <a:gd name="T0" fmla="*/ 1737 w 2339"/>
              <a:gd name="T1" fmla="*/ 0 h 1148"/>
              <a:gd name="T2" fmla="*/ 1601 w 2339"/>
              <a:gd name="T3" fmla="*/ 34 h 1148"/>
              <a:gd name="T4" fmla="*/ 1200 w 2339"/>
              <a:gd name="T5" fmla="*/ 806 h 1148"/>
              <a:gd name="T6" fmla="*/ 1176 w 2339"/>
              <a:gd name="T7" fmla="*/ 809 h 1148"/>
              <a:gd name="T8" fmla="*/ 1019 w 2339"/>
              <a:gd name="T9" fmla="*/ 586 h 1148"/>
              <a:gd name="T10" fmla="*/ 689 w 2339"/>
              <a:gd name="T11" fmla="*/ 54 h 1148"/>
              <a:gd name="T12" fmla="*/ 636 w 2339"/>
              <a:gd name="T13" fmla="*/ 49 h 1148"/>
              <a:gd name="T14" fmla="*/ 57 w 2339"/>
              <a:gd name="T15" fmla="*/ 455 h 1148"/>
              <a:gd name="T16" fmla="*/ 99 w 2339"/>
              <a:gd name="T17" fmla="*/ 476 h 1148"/>
              <a:gd name="T18" fmla="*/ 568 w 2339"/>
              <a:gd name="T19" fmla="*/ 253 h 1148"/>
              <a:gd name="T20" fmla="*/ 678 w 2339"/>
              <a:gd name="T21" fmla="*/ 285 h 1148"/>
              <a:gd name="T22" fmla="*/ 1170 w 2339"/>
              <a:gd name="T23" fmla="*/ 1148 h 1148"/>
              <a:gd name="T24" fmla="*/ 1180 w 2339"/>
              <a:gd name="T25" fmla="*/ 1147 h 1148"/>
              <a:gd name="T26" fmla="*/ 1691 w 2339"/>
              <a:gd name="T27" fmla="*/ 305 h 1148"/>
              <a:gd name="T28" fmla="*/ 1855 w 2339"/>
              <a:gd name="T29" fmla="*/ 252 h 1148"/>
              <a:gd name="T30" fmla="*/ 2268 w 2339"/>
              <a:gd name="T31" fmla="*/ 455 h 1148"/>
              <a:gd name="T32" fmla="*/ 2313 w 2339"/>
              <a:gd name="T33" fmla="*/ 415 h 1148"/>
              <a:gd name="T34" fmla="*/ 1737 w 2339"/>
              <a:gd name="T35" fmla="*/ 0 h 1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339" h="1148" extrusionOk="0">
                <a:moveTo>
                  <a:pt x="1737" y="0"/>
                </a:moveTo>
                <a:cubicBezTo>
                  <a:pt x="1689" y="0"/>
                  <a:pt x="1643" y="11"/>
                  <a:pt x="1601" y="34"/>
                </a:cubicBezTo>
                <a:cubicBezTo>
                  <a:pt x="1310" y="205"/>
                  <a:pt x="1280" y="786"/>
                  <a:pt x="1200" y="806"/>
                </a:cubicBezTo>
                <a:cubicBezTo>
                  <a:pt x="1191" y="808"/>
                  <a:pt x="1183" y="809"/>
                  <a:pt x="1176" y="809"/>
                </a:cubicBezTo>
                <a:cubicBezTo>
                  <a:pt x="1104" y="809"/>
                  <a:pt x="1074" y="722"/>
                  <a:pt x="1019" y="586"/>
                </a:cubicBezTo>
                <a:cubicBezTo>
                  <a:pt x="959" y="425"/>
                  <a:pt x="959" y="105"/>
                  <a:pt x="689" y="54"/>
                </a:cubicBezTo>
                <a:cubicBezTo>
                  <a:pt x="672" y="51"/>
                  <a:pt x="654" y="49"/>
                  <a:pt x="636" y="49"/>
                </a:cubicBezTo>
                <a:cubicBezTo>
                  <a:pt x="367" y="49"/>
                  <a:pt x="0" y="380"/>
                  <a:pt x="57" y="455"/>
                </a:cubicBezTo>
                <a:cubicBezTo>
                  <a:pt x="68" y="470"/>
                  <a:pt x="82" y="476"/>
                  <a:pt x="99" y="476"/>
                </a:cubicBezTo>
                <a:cubicBezTo>
                  <a:pt x="197" y="476"/>
                  <a:pt x="386" y="253"/>
                  <a:pt x="568" y="253"/>
                </a:cubicBezTo>
                <a:cubicBezTo>
                  <a:pt x="605" y="253"/>
                  <a:pt x="642" y="263"/>
                  <a:pt x="678" y="285"/>
                </a:cubicBezTo>
                <a:cubicBezTo>
                  <a:pt x="926" y="433"/>
                  <a:pt x="939" y="1148"/>
                  <a:pt x="1170" y="1148"/>
                </a:cubicBezTo>
                <a:cubicBezTo>
                  <a:pt x="1173" y="1148"/>
                  <a:pt x="1176" y="1148"/>
                  <a:pt x="1180" y="1147"/>
                </a:cubicBezTo>
                <a:cubicBezTo>
                  <a:pt x="1420" y="1127"/>
                  <a:pt x="1370" y="515"/>
                  <a:pt x="1691" y="305"/>
                </a:cubicBezTo>
                <a:cubicBezTo>
                  <a:pt x="1749" y="267"/>
                  <a:pt x="1804" y="252"/>
                  <a:pt x="1855" y="252"/>
                </a:cubicBezTo>
                <a:cubicBezTo>
                  <a:pt x="2045" y="252"/>
                  <a:pt x="2189" y="455"/>
                  <a:pt x="2268" y="455"/>
                </a:cubicBezTo>
                <a:cubicBezTo>
                  <a:pt x="2287" y="455"/>
                  <a:pt x="2302" y="443"/>
                  <a:pt x="2313" y="415"/>
                </a:cubicBezTo>
                <a:cubicBezTo>
                  <a:pt x="2338" y="347"/>
                  <a:pt x="2013" y="0"/>
                  <a:pt x="1737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9" name="Google Shape;544;p21">
            <a:extLst>
              <a:ext uri="{FF2B5EF4-FFF2-40B4-BE49-F238E27FC236}">
                <a16:creationId xmlns:a16="http://schemas.microsoft.com/office/drawing/2014/main" id="{02EAB955-998B-C6D7-0801-05FE66A4070A}"/>
              </a:ext>
            </a:extLst>
          </p:cNvPr>
          <p:cNvSpPr>
            <a:spLocks/>
          </p:cNvSpPr>
          <p:nvPr/>
        </p:nvSpPr>
        <p:spPr bwMode="auto">
          <a:xfrm>
            <a:off x="155575" y="1287463"/>
            <a:ext cx="750888" cy="369887"/>
          </a:xfrm>
          <a:custGeom>
            <a:avLst/>
            <a:gdLst>
              <a:gd name="T0" fmla="*/ 3157 w 4240"/>
              <a:gd name="T1" fmla="*/ 0 h 2091"/>
              <a:gd name="T2" fmla="*/ 2902 w 4240"/>
              <a:gd name="T3" fmla="*/ 64 h 2091"/>
              <a:gd name="T4" fmla="*/ 2180 w 4240"/>
              <a:gd name="T5" fmla="*/ 1468 h 2091"/>
              <a:gd name="T6" fmla="*/ 2142 w 4240"/>
              <a:gd name="T7" fmla="*/ 1471 h 2091"/>
              <a:gd name="T8" fmla="*/ 1849 w 4240"/>
              <a:gd name="T9" fmla="*/ 1057 h 2091"/>
              <a:gd name="T10" fmla="*/ 1248 w 4240"/>
              <a:gd name="T11" fmla="*/ 94 h 2091"/>
              <a:gd name="T12" fmla="*/ 1161 w 4240"/>
              <a:gd name="T13" fmla="*/ 88 h 2091"/>
              <a:gd name="T14" fmla="*/ 105 w 4240"/>
              <a:gd name="T15" fmla="*/ 836 h 2091"/>
              <a:gd name="T16" fmla="*/ 176 w 4240"/>
              <a:gd name="T17" fmla="*/ 875 h 2091"/>
              <a:gd name="T18" fmla="*/ 1037 w 4240"/>
              <a:gd name="T19" fmla="*/ 459 h 2091"/>
              <a:gd name="T20" fmla="*/ 1238 w 4240"/>
              <a:gd name="T21" fmla="*/ 515 h 2091"/>
              <a:gd name="T22" fmla="*/ 2122 w 4240"/>
              <a:gd name="T23" fmla="*/ 2090 h 2091"/>
              <a:gd name="T24" fmla="*/ 2140 w 4240"/>
              <a:gd name="T25" fmla="*/ 2089 h 2091"/>
              <a:gd name="T26" fmla="*/ 3083 w 4240"/>
              <a:gd name="T27" fmla="*/ 556 h 2091"/>
              <a:gd name="T28" fmla="*/ 3384 w 4240"/>
              <a:gd name="T29" fmla="*/ 456 h 2091"/>
              <a:gd name="T30" fmla="*/ 4126 w 4240"/>
              <a:gd name="T31" fmla="*/ 820 h 2091"/>
              <a:gd name="T32" fmla="*/ 4206 w 4240"/>
              <a:gd name="T33" fmla="*/ 746 h 2091"/>
              <a:gd name="T34" fmla="*/ 3157 w 4240"/>
              <a:gd name="T35" fmla="*/ 0 h 20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240" h="2091" extrusionOk="0">
                <a:moveTo>
                  <a:pt x="3157" y="0"/>
                </a:moveTo>
                <a:cubicBezTo>
                  <a:pt x="3069" y="0"/>
                  <a:pt x="2983" y="19"/>
                  <a:pt x="2902" y="64"/>
                </a:cubicBezTo>
                <a:cubicBezTo>
                  <a:pt x="2370" y="365"/>
                  <a:pt x="2330" y="1438"/>
                  <a:pt x="2180" y="1468"/>
                </a:cubicBezTo>
                <a:cubicBezTo>
                  <a:pt x="2167" y="1470"/>
                  <a:pt x="2154" y="1471"/>
                  <a:pt x="2142" y="1471"/>
                </a:cubicBezTo>
                <a:cubicBezTo>
                  <a:pt x="2009" y="1471"/>
                  <a:pt x="1950" y="1323"/>
                  <a:pt x="1849" y="1057"/>
                </a:cubicBezTo>
                <a:cubicBezTo>
                  <a:pt x="1739" y="776"/>
                  <a:pt x="1739" y="184"/>
                  <a:pt x="1248" y="94"/>
                </a:cubicBezTo>
                <a:cubicBezTo>
                  <a:pt x="1219" y="90"/>
                  <a:pt x="1191" y="88"/>
                  <a:pt x="1161" y="88"/>
                </a:cubicBezTo>
                <a:cubicBezTo>
                  <a:pt x="665" y="88"/>
                  <a:pt x="1" y="694"/>
                  <a:pt x="105" y="836"/>
                </a:cubicBezTo>
                <a:cubicBezTo>
                  <a:pt x="123" y="863"/>
                  <a:pt x="147" y="875"/>
                  <a:pt x="176" y="875"/>
                </a:cubicBezTo>
                <a:cubicBezTo>
                  <a:pt x="349" y="875"/>
                  <a:pt x="696" y="459"/>
                  <a:pt x="1037" y="459"/>
                </a:cubicBezTo>
                <a:cubicBezTo>
                  <a:pt x="1104" y="459"/>
                  <a:pt x="1172" y="476"/>
                  <a:pt x="1238" y="515"/>
                </a:cubicBezTo>
                <a:cubicBezTo>
                  <a:pt x="1682" y="782"/>
                  <a:pt x="1708" y="2090"/>
                  <a:pt x="2122" y="2090"/>
                </a:cubicBezTo>
                <a:cubicBezTo>
                  <a:pt x="2128" y="2090"/>
                  <a:pt x="2134" y="2090"/>
                  <a:pt x="2140" y="2089"/>
                </a:cubicBezTo>
                <a:cubicBezTo>
                  <a:pt x="2581" y="2049"/>
                  <a:pt x="2491" y="937"/>
                  <a:pt x="3083" y="556"/>
                </a:cubicBezTo>
                <a:cubicBezTo>
                  <a:pt x="3189" y="484"/>
                  <a:pt x="3290" y="456"/>
                  <a:pt x="3384" y="456"/>
                </a:cubicBezTo>
                <a:cubicBezTo>
                  <a:pt x="3726" y="456"/>
                  <a:pt x="3986" y="820"/>
                  <a:pt x="4126" y="820"/>
                </a:cubicBezTo>
                <a:cubicBezTo>
                  <a:pt x="4160" y="820"/>
                  <a:pt x="4186" y="798"/>
                  <a:pt x="4206" y="746"/>
                </a:cubicBezTo>
                <a:cubicBezTo>
                  <a:pt x="4240" y="635"/>
                  <a:pt x="3663" y="0"/>
                  <a:pt x="3157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0" name="Google Shape;545;p21">
            <a:extLst>
              <a:ext uri="{FF2B5EF4-FFF2-40B4-BE49-F238E27FC236}">
                <a16:creationId xmlns:a16="http://schemas.microsoft.com/office/drawing/2014/main" id="{9F787B91-9A7D-C320-5FF4-8F540A6ED324}"/>
              </a:ext>
            </a:extLst>
          </p:cNvPr>
          <p:cNvSpPr>
            <a:spLocks/>
          </p:cNvSpPr>
          <p:nvPr/>
        </p:nvSpPr>
        <p:spPr bwMode="auto">
          <a:xfrm>
            <a:off x="2259013" y="131763"/>
            <a:ext cx="457200" cy="227012"/>
          </a:xfrm>
          <a:custGeom>
            <a:avLst/>
            <a:gdLst>
              <a:gd name="T0" fmla="*/ 1930 w 2588"/>
              <a:gd name="T1" fmla="*/ 1 h 1277"/>
              <a:gd name="T2" fmla="*/ 1770 w 2588"/>
              <a:gd name="T3" fmla="*/ 42 h 1277"/>
              <a:gd name="T4" fmla="*/ 1329 w 2588"/>
              <a:gd name="T5" fmla="*/ 895 h 1277"/>
              <a:gd name="T6" fmla="*/ 1305 w 2588"/>
              <a:gd name="T7" fmla="*/ 897 h 1277"/>
              <a:gd name="T8" fmla="*/ 1128 w 2588"/>
              <a:gd name="T9" fmla="*/ 644 h 1277"/>
              <a:gd name="T10" fmla="*/ 758 w 2588"/>
              <a:gd name="T11" fmla="*/ 62 h 1277"/>
              <a:gd name="T12" fmla="*/ 695 w 2588"/>
              <a:gd name="T13" fmla="*/ 56 h 1277"/>
              <a:gd name="T14" fmla="*/ 66 w 2588"/>
              <a:gd name="T15" fmla="*/ 514 h 1277"/>
              <a:gd name="T16" fmla="*/ 107 w 2588"/>
              <a:gd name="T17" fmla="*/ 535 h 1277"/>
              <a:gd name="T18" fmla="*/ 625 w 2588"/>
              <a:gd name="T19" fmla="*/ 277 h 1277"/>
              <a:gd name="T20" fmla="*/ 747 w 2588"/>
              <a:gd name="T21" fmla="*/ 313 h 1277"/>
              <a:gd name="T22" fmla="*/ 1299 w 2588"/>
              <a:gd name="T23" fmla="*/ 1276 h 1277"/>
              <a:gd name="T24" fmla="*/ 1309 w 2588"/>
              <a:gd name="T25" fmla="*/ 1276 h 1277"/>
              <a:gd name="T26" fmla="*/ 1881 w 2588"/>
              <a:gd name="T27" fmla="*/ 333 h 1277"/>
              <a:gd name="T28" fmla="*/ 2060 w 2588"/>
              <a:gd name="T29" fmla="*/ 276 h 1277"/>
              <a:gd name="T30" fmla="*/ 2515 w 2588"/>
              <a:gd name="T31" fmla="*/ 498 h 1277"/>
              <a:gd name="T32" fmla="*/ 2563 w 2588"/>
              <a:gd name="T33" fmla="*/ 454 h 1277"/>
              <a:gd name="T34" fmla="*/ 1930 w 2588"/>
              <a:gd name="T35" fmla="*/ 1 h 12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88" h="1277" extrusionOk="0">
                <a:moveTo>
                  <a:pt x="1930" y="1"/>
                </a:moveTo>
                <a:cubicBezTo>
                  <a:pt x="1875" y="1"/>
                  <a:pt x="1821" y="13"/>
                  <a:pt x="1770" y="42"/>
                </a:cubicBezTo>
                <a:cubicBezTo>
                  <a:pt x="1449" y="223"/>
                  <a:pt x="1420" y="875"/>
                  <a:pt x="1329" y="895"/>
                </a:cubicBezTo>
                <a:cubicBezTo>
                  <a:pt x="1321" y="896"/>
                  <a:pt x="1313" y="897"/>
                  <a:pt x="1305" y="897"/>
                </a:cubicBezTo>
                <a:cubicBezTo>
                  <a:pt x="1223" y="897"/>
                  <a:pt x="1193" y="800"/>
                  <a:pt x="1128" y="644"/>
                </a:cubicBezTo>
                <a:cubicBezTo>
                  <a:pt x="1059" y="474"/>
                  <a:pt x="1059" y="113"/>
                  <a:pt x="758" y="62"/>
                </a:cubicBezTo>
                <a:cubicBezTo>
                  <a:pt x="738" y="58"/>
                  <a:pt x="717" y="56"/>
                  <a:pt x="695" y="56"/>
                </a:cubicBezTo>
                <a:cubicBezTo>
                  <a:pt x="397" y="56"/>
                  <a:pt x="1" y="420"/>
                  <a:pt x="66" y="514"/>
                </a:cubicBezTo>
                <a:cubicBezTo>
                  <a:pt x="76" y="529"/>
                  <a:pt x="90" y="535"/>
                  <a:pt x="107" y="535"/>
                </a:cubicBezTo>
                <a:cubicBezTo>
                  <a:pt x="210" y="535"/>
                  <a:pt x="420" y="277"/>
                  <a:pt x="625" y="277"/>
                </a:cubicBezTo>
                <a:cubicBezTo>
                  <a:pt x="666" y="277"/>
                  <a:pt x="707" y="288"/>
                  <a:pt x="747" y="313"/>
                </a:cubicBezTo>
                <a:cubicBezTo>
                  <a:pt x="1025" y="472"/>
                  <a:pt x="1038" y="1276"/>
                  <a:pt x="1299" y="1276"/>
                </a:cubicBezTo>
                <a:cubicBezTo>
                  <a:pt x="1302" y="1276"/>
                  <a:pt x="1306" y="1276"/>
                  <a:pt x="1309" y="1276"/>
                </a:cubicBezTo>
                <a:cubicBezTo>
                  <a:pt x="1580" y="1245"/>
                  <a:pt x="1520" y="574"/>
                  <a:pt x="1881" y="333"/>
                </a:cubicBezTo>
                <a:cubicBezTo>
                  <a:pt x="1944" y="292"/>
                  <a:pt x="2003" y="276"/>
                  <a:pt x="2060" y="276"/>
                </a:cubicBezTo>
                <a:cubicBezTo>
                  <a:pt x="2268" y="276"/>
                  <a:pt x="2430" y="498"/>
                  <a:pt x="2515" y="498"/>
                </a:cubicBezTo>
                <a:cubicBezTo>
                  <a:pt x="2535" y="498"/>
                  <a:pt x="2551" y="485"/>
                  <a:pt x="2563" y="454"/>
                </a:cubicBezTo>
                <a:cubicBezTo>
                  <a:pt x="2588" y="386"/>
                  <a:pt x="2239" y="1"/>
                  <a:pt x="193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1" name="Google Shape;546;p21">
            <a:extLst>
              <a:ext uri="{FF2B5EF4-FFF2-40B4-BE49-F238E27FC236}">
                <a16:creationId xmlns:a16="http://schemas.microsoft.com/office/drawing/2014/main" id="{FD0ACA49-6F81-5961-E53F-E46D5F275374}"/>
              </a:ext>
            </a:extLst>
          </p:cNvPr>
          <p:cNvSpPr>
            <a:spLocks/>
          </p:cNvSpPr>
          <p:nvPr/>
        </p:nvSpPr>
        <p:spPr bwMode="auto">
          <a:xfrm>
            <a:off x="-180975" y="3981450"/>
            <a:ext cx="1147763" cy="1103313"/>
          </a:xfrm>
          <a:custGeom>
            <a:avLst/>
            <a:gdLst>
              <a:gd name="T0" fmla="*/ 6478 w 8573"/>
              <a:gd name="T1" fmla="*/ 3610 h 8253"/>
              <a:gd name="T2" fmla="*/ 6447 w 8573"/>
              <a:gd name="T3" fmla="*/ 3179 h 8253"/>
              <a:gd name="T4" fmla="*/ 6718 w 8573"/>
              <a:gd name="T5" fmla="*/ 2849 h 8253"/>
              <a:gd name="T6" fmla="*/ 2597 w 8573"/>
              <a:gd name="T7" fmla="*/ 3339 h 8253"/>
              <a:gd name="T8" fmla="*/ 2417 w 8573"/>
              <a:gd name="T9" fmla="*/ 3711 h 8253"/>
              <a:gd name="T10" fmla="*/ 2296 w 8573"/>
              <a:gd name="T11" fmla="*/ 3109 h 8253"/>
              <a:gd name="T12" fmla="*/ 6026 w 8573"/>
              <a:gd name="T13" fmla="*/ 3290 h 8253"/>
              <a:gd name="T14" fmla="*/ 6026 w 8573"/>
              <a:gd name="T15" fmla="*/ 3931 h 8253"/>
              <a:gd name="T16" fmla="*/ 5605 w 8573"/>
              <a:gd name="T17" fmla="*/ 4693 h 8253"/>
              <a:gd name="T18" fmla="*/ 5384 w 8573"/>
              <a:gd name="T19" fmla="*/ 4272 h 8253"/>
              <a:gd name="T20" fmla="*/ 5815 w 8573"/>
              <a:gd name="T21" fmla="*/ 3248 h 8253"/>
              <a:gd name="T22" fmla="*/ 3510 w 8573"/>
              <a:gd name="T23" fmla="*/ 3229 h 8253"/>
              <a:gd name="T24" fmla="*/ 3928 w 8573"/>
              <a:gd name="T25" fmla="*/ 3393 h 8253"/>
              <a:gd name="T26" fmla="*/ 4502 w 8573"/>
              <a:gd name="T27" fmla="*/ 3420 h 8253"/>
              <a:gd name="T28" fmla="*/ 4573 w 8573"/>
              <a:gd name="T29" fmla="*/ 5235 h 8253"/>
              <a:gd name="T30" fmla="*/ 2989 w 8573"/>
              <a:gd name="T31" fmla="*/ 4823 h 8253"/>
              <a:gd name="T32" fmla="*/ 3339 w 8573"/>
              <a:gd name="T33" fmla="*/ 4282 h 8253"/>
              <a:gd name="T34" fmla="*/ 2989 w 8573"/>
              <a:gd name="T35" fmla="*/ 3350 h 8253"/>
              <a:gd name="T36" fmla="*/ 4068 w 8573"/>
              <a:gd name="T37" fmla="*/ 0 h 8253"/>
              <a:gd name="T38" fmla="*/ 3219 w 8573"/>
              <a:gd name="T39" fmla="*/ 502 h 8253"/>
              <a:gd name="T40" fmla="*/ 2668 w 8573"/>
              <a:gd name="T41" fmla="*/ 984 h 8253"/>
              <a:gd name="T42" fmla="*/ 1735 w 8573"/>
              <a:gd name="T43" fmla="*/ 1706 h 8253"/>
              <a:gd name="T44" fmla="*/ 1096 w 8573"/>
              <a:gd name="T45" fmla="*/ 1975 h 8253"/>
              <a:gd name="T46" fmla="*/ 371 w 8573"/>
              <a:gd name="T47" fmla="*/ 2417 h 8253"/>
              <a:gd name="T48" fmla="*/ 782 w 8573"/>
              <a:gd name="T49" fmla="*/ 2817 h 8253"/>
              <a:gd name="T50" fmla="*/ 1408 w 8573"/>
              <a:gd name="T51" fmla="*/ 3091 h 8253"/>
              <a:gd name="T52" fmla="*/ 1886 w 8573"/>
              <a:gd name="T53" fmla="*/ 3610 h 8253"/>
              <a:gd name="T54" fmla="*/ 1554 w 8573"/>
              <a:gd name="T55" fmla="*/ 3631 h 8253"/>
              <a:gd name="T56" fmla="*/ 953 w 8573"/>
              <a:gd name="T57" fmla="*/ 3740 h 8253"/>
              <a:gd name="T58" fmla="*/ 692 w 8573"/>
              <a:gd name="T59" fmla="*/ 3821 h 8253"/>
              <a:gd name="T60" fmla="*/ 10 w 8573"/>
              <a:gd name="T61" fmla="*/ 4342 h 8253"/>
              <a:gd name="T62" fmla="*/ 853 w 8573"/>
              <a:gd name="T63" fmla="*/ 4863 h 8253"/>
              <a:gd name="T64" fmla="*/ 1434 w 8573"/>
              <a:gd name="T65" fmla="*/ 5154 h 8253"/>
              <a:gd name="T66" fmla="*/ 1976 w 8573"/>
              <a:gd name="T67" fmla="*/ 5154 h 8253"/>
              <a:gd name="T68" fmla="*/ 2497 w 8573"/>
              <a:gd name="T69" fmla="*/ 4923 h 8253"/>
              <a:gd name="T70" fmla="*/ 3329 w 8573"/>
              <a:gd name="T71" fmla="*/ 5656 h 8253"/>
              <a:gd name="T72" fmla="*/ 4602 w 8573"/>
              <a:gd name="T73" fmla="*/ 5926 h 8253"/>
              <a:gd name="T74" fmla="*/ 5264 w 8573"/>
              <a:gd name="T75" fmla="*/ 8232 h 8253"/>
              <a:gd name="T76" fmla="*/ 6247 w 8573"/>
              <a:gd name="T77" fmla="*/ 4794 h 8253"/>
              <a:gd name="T78" fmla="*/ 6586 w 8573"/>
              <a:gd name="T79" fmla="*/ 4849 h 8253"/>
              <a:gd name="T80" fmla="*/ 7049 w 8573"/>
              <a:gd name="T81" fmla="*/ 4934 h 8253"/>
              <a:gd name="T82" fmla="*/ 7405 w 8573"/>
              <a:gd name="T83" fmla="*/ 4996 h 8253"/>
              <a:gd name="T84" fmla="*/ 7951 w 8573"/>
              <a:gd name="T85" fmla="*/ 4743 h 8253"/>
              <a:gd name="T86" fmla="*/ 8252 w 8573"/>
              <a:gd name="T87" fmla="*/ 4493 h 8253"/>
              <a:gd name="T88" fmla="*/ 8111 w 8573"/>
              <a:gd name="T89" fmla="*/ 3751 h 8253"/>
              <a:gd name="T90" fmla="*/ 7370 w 8573"/>
              <a:gd name="T91" fmla="*/ 3330 h 8253"/>
              <a:gd name="T92" fmla="*/ 7099 w 8573"/>
              <a:gd name="T93" fmla="*/ 2668 h 8253"/>
              <a:gd name="T94" fmla="*/ 7346 w 8573"/>
              <a:gd name="T95" fmla="*/ 2636 h 8253"/>
              <a:gd name="T96" fmla="*/ 7911 w 8573"/>
              <a:gd name="T97" fmla="*/ 2457 h 8253"/>
              <a:gd name="T98" fmla="*/ 8272 w 8573"/>
              <a:gd name="T99" fmla="*/ 2227 h 8253"/>
              <a:gd name="T100" fmla="*/ 7681 w 8573"/>
              <a:gd name="T101" fmla="*/ 1635 h 8253"/>
              <a:gd name="T102" fmla="*/ 7079 w 8573"/>
              <a:gd name="T103" fmla="*/ 1254 h 8253"/>
              <a:gd name="T104" fmla="*/ 6507 w 8573"/>
              <a:gd name="T105" fmla="*/ 1024 h 8253"/>
              <a:gd name="T106" fmla="*/ 5906 w 8573"/>
              <a:gd name="T107" fmla="*/ 683 h 8253"/>
              <a:gd name="T108" fmla="*/ 5084 w 8573"/>
              <a:gd name="T109" fmla="*/ 111 h 8253"/>
              <a:gd name="T110" fmla="*/ 4565 w 8573"/>
              <a:gd name="T111" fmla="*/ 257 h 8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573" h="8253" extrusionOk="0">
                <a:moveTo>
                  <a:pt x="6718" y="2849"/>
                </a:moveTo>
                <a:cubicBezTo>
                  <a:pt x="6728" y="2998"/>
                  <a:pt x="6738" y="3159"/>
                  <a:pt x="6748" y="3310"/>
                </a:cubicBezTo>
                <a:cubicBezTo>
                  <a:pt x="6587" y="3319"/>
                  <a:pt x="6467" y="3450"/>
                  <a:pt x="6478" y="3610"/>
                </a:cubicBezTo>
                <a:lnTo>
                  <a:pt x="6478" y="3620"/>
                </a:lnTo>
                <a:cubicBezTo>
                  <a:pt x="6467" y="3620"/>
                  <a:pt x="6467" y="3620"/>
                  <a:pt x="6467" y="3610"/>
                </a:cubicBezTo>
                <a:cubicBezTo>
                  <a:pt x="6458" y="3470"/>
                  <a:pt x="6458" y="3319"/>
                  <a:pt x="6447" y="3179"/>
                </a:cubicBezTo>
                <a:cubicBezTo>
                  <a:pt x="6538" y="3099"/>
                  <a:pt x="6598" y="2989"/>
                  <a:pt x="6608" y="2869"/>
                </a:cubicBezTo>
                <a:lnTo>
                  <a:pt x="6608" y="2858"/>
                </a:lnTo>
                <a:cubicBezTo>
                  <a:pt x="6638" y="2858"/>
                  <a:pt x="6678" y="2858"/>
                  <a:pt x="6718" y="2849"/>
                </a:cubicBezTo>
                <a:close/>
                <a:moveTo>
                  <a:pt x="2296" y="3109"/>
                </a:moveTo>
                <a:cubicBezTo>
                  <a:pt x="2327" y="3129"/>
                  <a:pt x="2357" y="3149"/>
                  <a:pt x="2377" y="3169"/>
                </a:cubicBezTo>
                <a:cubicBezTo>
                  <a:pt x="2437" y="3239"/>
                  <a:pt x="2507" y="3299"/>
                  <a:pt x="2597" y="3339"/>
                </a:cubicBezTo>
                <a:lnTo>
                  <a:pt x="2597" y="3700"/>
                </a:lnTo>
                <a:lnTo>
                  <a:pt x="2527" y="3700"/>
                </a:lnTo>
                <a:cubicBezTo>
                  <a:pt x="2487" y="3700"/>
                  <a:pt x="2457" y="3700"/>
                  <a:pt x="2417" y="3711"/>
                </a:cubicBezTo>
                <a:cubicBezTo>
                  <a:pt x="2397" y="3721"/>
                  <a:pt x="2374" y="3726"/>
                  <a:pt x="2350" y="3726"/>
                </a:cubicBezTo>
                <a:cubicBezTo>
                  <a:pt x="2327" y="3726"/>
                  <a:pt x="2302" y="3721"/>
                  <a:pt x="2276" y="3711"/>
                </a:cubicBezTo>
                <a:cubicBezTo>
                  <a:pt x="2287" y="3510"/>
                  <a:pt x="2287" y="3310"/>
                  <a:pt x="2296" y="3109"/>
                </a:cubicBezTo>
                <a:close/>
                <a:moveTo>
                  <a:pt x="5815" y="3248"/>
                </a:moveTo>
                <a:cubicBezTo>
                  <a:pt x="5851" y="3248"/>
                  <a:pt x="5888" y="3255"/>
                  <a:pt x="5926" y="3270"/>
                </a:cubicBezTo>
                <a:cubicBezTo>
                  <a:pt x="5956" y="3279"/>
                  <a:pt x="5996" y="3279"/>
                  <a:pt x="6026" y="3290"/>
                </a:cubicBezTo>
                <a:lnTo>
                  <a:pt x="6057" y="3290"/>
                </a:lnTo>
                <a:cubicBezTo>
                  <a:pt x="6066" y="3500"/>
                  <a:pt x="6066" y="3700"/>
                  <a:pt x="6066" y="3901"/>
                </a:cubicBezTo>
                <a:cubicBezTo>
                  <a:pt x="6057" y="3921"/>
                  <a:pt x="6046" y="3931"/>
                  <a:pt x="6026" y="3931"/>
                </a:cubicBezTo>
                <a:cubicBezTo>
                  <a:pt x="5876" y="3971"/>
                  <a:pt x="5765" y="4112"/>
                  <a:pt x="5765" y="4272"/>
                </a:cubicBezTo>
                <a:cubicBezTo>
                  <a:pt x="5776" y="4393"/>
                  <a:pt x="5836" y="4502"/>
                  <a:pt x="5936" y="4563"/>
                </a:cubicBezTo>
                <a:cubicBezTo>
                  <a:pt x="5846" y="4643"/>
                  <a:pt x="5736" y="4693"/>
                  <a:pt x="5605" y="4693"/>
                </a:cubicBezTo>
                <a:cubicBezTo>
                  <a:pt x="5600" y="4694"/>
                  <a:pt x="5595" y="4694"/>
                  <a:pt x="5590" y="4694"/>
                </a:cubicBezTo>
                <a:cubicBezTo>
                  <a:pt x="5486" y="4694"/>
                  <a:pt x="5395" y="4598"/>
                  <a:pt x="5395" y="4493"/>
                </a:cubicBezTo>
                <a:cubicBezTo>
                  <a:pt x="5395" y="4413"/>
                  <a:pt x="5384" y="4342"/>
                  <a:pt x="5384" y="4272"/>
                </a:cubicBezTo>
                <a:lnTo>
                  <a:pt x="5355" y="3550"/>
                </a:lnTo>
                <a:cubicBezTo>
                  <a:pt x="5445" y="3510"/>
                  <a:pt x="5515" y="3440"/>
                  <a:pt x="5585" y="3370"/>
                </a:cubicBezTo>
                <a:cubicBezTo>
                  <a:pt x="5642" y="3291"/>
                  <a:pt x="5725" y="3248"/>
                  <a:pt x="5815" y="3248"/>
                </a:cubicBezTo>
                <a:close/>
                <a:moveTo>
                  <a:pt x="3356" y="3188"/>
                </a:moveTo>
                <a:cubicBezTo>
                  <a:pt x="3399" y="3188"/>
                  <a:pt x="3442" y="3198"/>
                  <a:pt x="3479" y="3219"/>
                </a:cubicBezTo>
                <a:cubicBezTo>
                  <a:pt x="3490" y="3229"/>
                  <a:pt x="3499" y="3229"/>
                  <a:pt x="3510" y="3229"/>
                </a:cubicBezTo>
                <a:lnTo>
                  <a:pt x="3510" y="3239"/>
                </a:lnTo>
                <a:cubicBezTo>
                  <a:pt x="3600" y="3319"/>
                  <a:pt x="3720" y="3370"/>
                  <a:pt x="3851" y="3390"/>
                </a:cubicBezTo>
                <a:cubicBezTo>
                  <a:pt x="3877" y="3392"/>
                  <a:pt x="3902" y="3393"/>
                  <a:pt x="3928" y="3393"/>
                </a:cubicBezTo>
                <a:cubicBezTo>
                  <a:pt x="4011" y="3393"/>
                  <a:pt x="4092" y="3381"/>
                  <a:pt x="4161" y="3350"/>
                </a:cubicBezTo>
                <a:cubicBezTo>
                  <a:pt x="4200" y="3337"/>
                  <a:pt x="4240" y="3330"/>
                  <a:pt x="4280" y="3330"/>
                </a:cubicBezTo>
                <a:cubicBezTo>
                  <a:pt x="4362" y="3330"/>
                  <a:pt x="4441" y="3359"/>
                  <a:pt x="4502" y="3420"/>
                </a:cubicBezTo>
                <a:cubicBezTo>
                  <a:pt x="4573" y="3480"/>
                  <a:pt x="4642" y="3530"/>
                  <a:pt x="4723" y="3560"/>
                </a:cubicBezTo>
                <a:cubicBezTo>
                  <a:pt x="4703" y="4061"/>
                  <a:pt x="4683" y="4563"/>
                  <a:pt x="4653" y="5064"/>
                </a:cubicBezTo>
                <a:cubicBezTo>
                  <a:pt x="4653" y="5134"/>
                  <a:pt x="4613" y="5195"/>
                  <a:pt x="4573" y="5235"/>
                </a:cubicBezTo>
                <a:cubicBezTo>
                  <a:pt x="4522" y="5275"/>
                  <a:pt x="4462" y="5304"/>
                  <a:pt x="4402" y="5304"/>
                </a:cubicBezTo>
                <a:cubicBezTo>
                  <a:pt x="4372" y="5304"/>
                  <a:pt x="3390" y="5275"/>
                  <a:pt x="3359" y="5275"/>
                </a:cubicBezTo>
                <a:cubicBezTo>
                  <a:pt x="3159" y="5224"/>
                  <a:pt x="2998" y="5034"/>
                  <a:pt x="2989" y="4823"/>
                </a:cubicBezTo>
                <a:lnTo>
                  <a:pt x="2989" y="4643"/>
                </a:lnTo>
                <a:cubicBezTo>
                  <a:pt x="2998" y="4633"/>
                  <a:pt x="3018" y="4623"/>
                  <a:pt x="3029" y="4623"/>
                </a:cubicBezTo>
                <a:cubicBezTo>
                  <a:pt x="3209" y="4583"/>
                  <a:pt x="3339" y="4442"/>
                  <a:pt x="3339" y="4282"/>
                </a:cubicBezTo>
                <a:cubicBezTo>
                  <a:pt x="3329" y="4121"/>
                  <a:pt x="3189" y="3991"/>
                  <a:pt x="2998" y="3961"/>
                </a:cubicBezTo>
                <a:cubicBezTo>
                  <a:pt x="2998" y="3961"/>
                  <a:pt x="2989" y="3961"/>
                  <a:pt x="2989" y="3951"/>
                </a:cubicBezTo>
                <a:lnTo>
                  <a:pt x="2989" y="3350"/>
                </a:lnTo>
                <a:cubicBezTo>
                  <a:pt x="3058" y="3330"/>
                  <a:pt x="3129" y="3290"/>
                  <a:pt x="3179" y="3250"/>
                </a:cubicBezTo>
                <a:cubicBezTo>
                  <a:pt x="3232" y="3208"/>
                  <a:pt x="3294" y="3188"/>
                  <a:pt x="3356" y="3188"/>
                </a:cubicBezTo>
                <a:close/>
                <a:moveTo>
                  <a:pt x="4068" y="0"/>
                </a:moveTo>
                <a:cubicBezTo>
                  <a:pt x="4059" y="0"/>
                  <a:pt x="4050" y="0"/>
                  <a:pt x="4041" y="1"/>
                </a:cubicBezTo>
                <a:cubicBezTo>
                  <a:pt x="3780" y="21"/>
                  <a:pt x="3660" y="151"/>
                  <a:pt x="3560" y="291"/>
                </a:cubicBezTo>
                <a:cubicBezTo>
                  <a:pt x="3479" y="422"/>
                  <a:pt x="3349" y="502"/>
                  <a:pt x="3219" y="502"/>
                </a:cubicBezTo>
                <a:lnTo>
                  <a:pt x="3209" y="502"/>
                </a:lnTo>
                <a:cubicBezTo>
                  <a:pt x="2989" y="502"/>
                  <a:pt x="2737" y="733"/>
                  <a:pt x="2668" y="973"/>
                </a:cubicBezTo>
                <a:lnTo>
                  <a:pt x="2668" y="984"/>
                </a:lnTo>
                <a:cubicBezTo>
                  <a:pt x="2637" y="1073"/>
                  <a:pt x="2557" y="1164"/>
                  <a:pt x="2467" y="1194"/>
                </a:cubicBezTo>
                <a:cubicBezTo>
                  <a:pt x="2296" y="1264"/>
                  <a:pt x="2136" y="1394"/>
                  <a:pt x="2016" y="1555"/>
                </a:cubicBezTo>
                <a:cubicBezTo>
                  <a:pt x="1946" y="1645"/>
                  <a:pt x="1835" y="1706"/>
                  <a:pt x="1735" y="1706"/>
                </a:cubicBezTo>
                <a:lnTo>
                  <a:pt x="1715" y="1706"/>
                </a:lnTo>
                <a:cubicBezTo>
                  <a:pt x="1585" y="1715"/>
                  <a:pt x="1485" y="1775"/>
                  <a:pt x="1404" y="1846"/>
                </a:cubicBezTo>
                <a:cubicBezTo>
                  <a:pt x="1315" y="1927"/>
                  <a:pt x="1200" y="1975"/>
                  <a:pt x="1096" y="1975"/>
                </a:cubicBezTo>
                <a:cubicBezTo>
                  <a:pt x="1071" y="1975"/>
                  <a:pt x="1047" y="1972"/>
                  <a:pt x="1023" y="1966"/>
                </a:cubicBezTo>
                <a:cubicBezTo>
                  <a:pt x="1003" y="1966"/>
                  <a:pt x="983" y="1956"/>
                  <a:pt x="963" y="1956"/>
                </a:cubicBezTo>
                <a:cubicBezTo>
                  <a:pt x="723" y="1976"/>
                  <a:pt x="452" y="2196"/>
                  <a:pt x="371" y="2417"/>
                </a:cubicBezTo>
                <a:cubicBezTo>
                  <a:pt x="291" y="2648"/>
                  <a:pt x="442" y="2818"/>
                  <a:pt x="692" y="2828"/>
                </a:cubicBezTo>
                <a:cubicBezTo>
                  <a:pt x="712" y="2828"/>
                  <a:pt x="732" y="2828"/>
                  <a:pt x="752" y="2818"/>
                </a:cubicBezTo>
                <a:cubicBezTo>
                  <a:pt x="762" y="2817"/>
                  <a:pt x="772" y="2817"/>
                  <a:pt x="782" y="2817"/>
                </a:cubicBezTo>
                <a:cubicBezTo>
                  <a:pt x="870" y="2817"/>
                  <a:pt x="948" y="2855"/>
                  <a:pt x="993" y="2909"/>
                </a:cubicBezTo>
                <a:cubicBezTo>
                  <a:pt x="1073" y="3019"/>
                  <a:pt x="1204" y="3089"/>
                  <a:pt x="1364" y="3089"/>
                </a:cubicBezTo>
                <a:cubicBezTo>
                  <a:pt x="1379" y="3090"/>
                  <a:pt x="1393" y="3091"/>
                  <a:pt x="1408" y="3091"/>
                </a:cubicBezTo>
                <a:cubicBezTo>
                  <a:pt x="1543" y="3091"/>
                  <a:pt x="1677" y="3050"/>
                  <a:pt x="1785" y="2969"/>
                </a:cubicBezTo>
                <a:cubicBezTo>
                  <a:pt x="1815" y="3019"/>
                  <a:pt x="1855" y="3069"/>
                  <a:pt x="1906" y="3099"/>
                </a:cubicBezTo>
                <a:cubicBezTo>
                  <a:pt x="1895" y="3270"/>
                  <a:pt x="1886" y="3440"/>
                  <a:pt x="1886" y="3610"/>
                </a:cubicBezTo>
                <a:lnTo>
                  <a:pt x="1795" y="3640"/>
                </a:lnTo>
                <a:cubicBezTo>
                  <a:pt x="1758" y="3654"/>
                  <a:pt x="1718" y="3662"/>
                  <a:pt x="1680" y="3662"/>
                </a:cubicBezTo>
                <a:cubicBezTo>
                  <a:pt x="1635" y="3662"/>
                  <a:pt x="1592" y="3652"/>
                  <a:pt x="1554" y="3631"/>
                </a:cubicBezTo>
                <a:cubicBezTo>
                  <a:pt x="1497" y="3606"/>
                  <a:pt x="1433" y="3588"/>
                  <a:pt x="1362" y="3588"/>
                </a:cubicBezTo>
                <a:cubicBezTo>
                  <a:pt x="1346" y="3588"/>
                  <a:pt x="1330" y="3589"/>
                  <a:pt x="1314" y="3590"/>
                </a:cubicBezTo>
                <a:cubicBezTo>
                  <a:pt x="1164" y="3590"/>
                  <a:pt x="1033" y="3651"/>
                  <a:pt x="953" y="3740"/>
                </a:cubicBezTo>
                <a:cubicBezTo>
                  <a:pt x="910" y="3793"/>
                  <a:pt x="835" y="3823"/>
                  <a:pt x="758" y="3823"/>
                </a:cubicBezTo>
                <a:cubicBezTo>
                  <a:pt x="746" y="3823"/>
                  <a:pt x="734" y="3822"/>
                  <a:pt x="723" y="3821"/>
                </a:cubicBezTo>
                <a:lnTo>
                  <a:pt x="692" y="3821"/>
                </a:lnTo>
                <a:cubicBezTo>
                  <a:pt x="512" y="3821"/>
                  <a:pt x="371" y="3921"/>
                  <a:pt x="371" y="4041"/>
                </a:cubicBezTo>
                <a:lnTo>
                  <a:pt x="371" y="4052"/>
                </a:lnTo>
                <a:cubicBezTo>
                  <a:pt x="161" y="4072"/>
                  <a:pt x="1" y="4192"/>
                  <a:pt x="10" y="4342"/>
                </a:cubicBezTo>
                <a:cubicBezTo>
                  <a:pt x="30" y="4462"/>
                  <a:pt x="181" y="4583"/>
                  <a:pt x="371" y="4613"/>
                </a:cubicBezTo>
                <a:cubicBezTo>
                  <a:pt x="452" y="4633"/>
                  <a:pt x="522" y="4673"/>
                  <a:pt x="562" y="4723"/>
                </a:cubicBezTo>
                <a:cubicBezTo>
                  <a:pt x="612" y="4803"/>
                  <a:pt x="723" y="4854"/>
                  <a:pt x="853" y="4863"/>
                </a:cubicBezTo>
                <a:lnTo>
                  <a:pt x="863" y="4863"/>
                </a:lnTo>
                <a:cubicBezTo>
                  <a:pt x="933" y="4874"/>
                  <a:pt x="1013" y="4903"/>
                  <a:pt x="1053" y="4954"/>
                </a:cubicBezTo>
                <a:cubicBezTo>
                  <a:pt x="1124" y="5064"/>
                  <a:pt x="1274" y="5134"/>
                  <a:pt x="1434" y="5154"/>
                </a:cubicBezTo>
                <a:cubicBezTo>
                  <a:pt x="1505" y="5154"/>
                  <a:pt x="1565" y="5144"/>
                  <a:pt x="1625" y="5134"/>
                </a:cubicBezTo>
                <a:cubicBezTo>
                  <a:pt x="1671" y="5118"/>
                  <a:pt x="1719" y="5110"/>
                  <a:pt x="1768" y="5110"/>
                </a:cubicBezTo>
                <a:cubicBezTo>
                  <a:pt x="1836" y="5110"/>
                  <a:pt x="1906" y="5125"/>
                  <a:pt x="1976" y="5154"/>
                </a:cubicBezTo>
                <a:cubicBezTo>
                  <a:pt x="2026" y="5184"/>
                  <a:pt x="2076" y="5195"/>
                  <a:pt x="2136" y="5195"/>
                </a:cubicBezTo>
                <a:cubicBezTo>
                  <a:pt x="2150" y="5196"/>
                  <a:pt x="2164" y="5197"/>
                  <a:pt x="2178" y="5197"/>
                </a:cubicBezTo>
                <a:cubicBezTo>
                  <a:pt x="2367" y="5197"/>
                  <a:pt x="2497" y="5073"/>
                  <a:pt x="2497" y="4923"/>
                </a:cubicBezTo>
                <a:lnTo>
                  <a:pt x="2497" y="4914"/>
                </a:lnTo>
                <a:cubicBezTo>
                  <a:pt x="2527" y="4934"/>
                  <a:pt x="2567" y="4944"/>
                  <a:pt x="2617" y="4944"/>
                </a:cubicBezTo>
                <a:cubicBezTo>
                  <a:pt x="2677" y="5295"/>
                  <a:pt x="2978" y="5585"/>
                  <a:pt x="3329" y="5656"/>
                </a:cubicBezTo>
                <a:cubicBezTo>
                  <a:pt x="3365" y="5664"/>
                  <a:pt x="4155" y="5697"/>
                  <a:pt x="4350" y="5697"/>
                </a:cubicBezTo>
                <a:cubicBezTo>
                  <a:pt x="4373" y="5697"/>
                  <a:pt x="4388" y="5697"/>
                  <a:pt x="4392" y="5696"/>
                </a:cubicBezTo>
                <a:cubicBezTo>
                  <a:pt x="4522" y="5706"/>
                  <a:pt x="4613" y="5806"/>
                  <a:pt x="4602" y="5926"/>
                </a:cubicBezTo>
                <a:cubicBezTo>
                  <a:pt x="4582" y="6699"/>
                  <a:pt x="4553" y="7470"/>
                  <a:pt x="4522" y="8243"/>
                </a:cubicBezTo>
                <a:cubicBezTo>
                  <a:pt x="4633" y="8243"/>
                  <a:pt x="4753" y="8252"/>
                  <a:pt x="4873" y="8252"/>
                </a:cubicBezTo>
                <a:cubicBezTo>
                  <a:pt x="5003" y="8243"/>
                  <a:pt x="5134" y="8243"/>
                  <a:pt x="5264" y="8232"/>
                </a:cubicBezTo>
                <a:cubicBezTo>
                  <a:pt x="5355" y="7250"/>
                  <a:pt x="5404" y="6277"/>
                  <a:pt x="5415" y="5295"/>
                </a:cubicBezTo>
                <a:cubicBezTo>
                  <a:pt x="5415" y="5184"/>
                  <a:pt x="5495" y="5094"/>
                  <a:pt x="5595" y="5094"/>
                </a:cubicBezTo>
                <a:cubicBezTo>
                  <a:pt x="5856" y="5094"/>
                  <a:pt x="6086" y="4974"/>
                  <a:pt x="6247" y="4794"/>
                </a:cubicBezTo>
                <a:cubicBezTo>
                  <a:pt x="6297" y="4843"/>
                  <a:pt x="6357" y="4874"/>
                  <a:pt x="6438" y="4874"/>
                </a:cubicBezTo>
                <a:cubicBezTo>
                  <a:pt x="6467" y="4874"/>
                  <a:pt x="6498" y="4874"/>
                  <a:pt x="6527" y="4863"/>
                </a:cubicBezTo>
                <a:cubicBezTo>
                  <a:pt x="6547" y="4854"/>
                  <a:pt x="6567" y="4849"/>
                  <a:pt x="6586" y="4849"/>
                </a:cubicBezTo>
                <a:cubicBezTo>
                  <a:pt x="6625" y="4849"/>
                  <a:pt x="6661" y="4867"/>
                  <a:pt x="6688" y="4894"/>
                </a:cubicBezTo>
                <a:cubicBezTo>
                  <a:pt x="6748" y="4944"/>
                  <a:pt x="6818" y="4974"/>
                  <a:pt x="6908" y="4974"/>
                </a:cubicBezTo>
                <a:cubicBezTo>
                  <a:pt x="6959" y="4974"/>
                  <a:pt x="6999" y="4964"/>
                  <a:pt x="7049" y="4934"/>
                </a:cubicBezTo>
                <a:cubicBezTo>
                  <a:pt x="7074" y="4921"/>
                  <a:pt x="7103" y="4916"/>
                  <a:pt x="7131" y="4916"/>
                </a:cubicBezTo>
                <a:cubicBezTo>
                  <a:pt x="7171" y="4916"/>
                  <a:pt x="7210" y="4926"/>
                  <a:pt x="7240" y="4944"/>
                </a:cubicBezTo>
                <a:cubicBezTo>
                  <a:pt x="7290" y="4977"/>
                  <a:pt x="7347" y="4996"/>
                  <a:pt x="7405" y="4996"/>
                </a:cubicBezTo>
                <a:cubicBezTo>
                  <a:pt x="7417" y="4996"/>
                  <a:pt x="7428" y="4996"/>
                  <a:pt x="7440" y="4994"/>
                </a:cubicBezTo>
                <a:cubicBezTo>
                  <a:pt x="7570" y="4994"/>
                  <a:pt x="7681" y="4923"/>
                  <a:pt x="7751" y="4834"/>
                </a:cubicBezTo>
                <a:cubicBezTo>
                  <a:pt x="7801" y="4774"/>
                  <a:pt x="7871" y="4743"/>
                  <a:pt x="7951" y="4743"/>
                </a:cubicBezTo>
                <a:lnTo>
                  <a:pt x="7982" y="4743"/>
                </a:lnTo>
                <a:cubicBezTo>
                  <a:pt x="8122" y="4743"/>
                  <a:pt x="8252" y="4633"/>
                  <a:pt x="8252" y="4502"/>
                </a:cubicBezTo>
                <a:lnTo>
                  <a:pt x="8252" y="4493"/>
                </a:lnTo>
                <a:cubicBezTo>
                  <a:pt x="8432" y="4462"/>
                  <a:pt x="8573" y="4322"/>
                  <a:pt x="8563" y="4152"/>
                </a:cubicBezTo>
                <a:cubicBezTo>
                  <a:pt x="8563" y="4012"/>
                  <a:pt x="8432" y="3891"/>
                  <a:pt x="8272" y="3861"/>
                </a:cubicBezTo>
                <a:cubicBezTo>
                  <a:pt x="8202" y="3851"/>
                  <a:pt x="8142" y="3811"/>
                  <a:pt x="8111" y="3751"/>
                </a:cubicBezTo>
                <a:cubicBezTo>
                  <a:pt x="8062" y="3671"/>
                  <a:pt x="7971" y="3610"/>
                  <a:pt x="7861" y="3610"/>
                </a:cubicBezTo>
                <a:cubicBezTo>
                  <a:pt x="7791" y="3610"/>
                  <a:pt x="7730" y="3570"/>
                  <a:pt x="7701" y="3520"/>
                </a:cubicBezTo>
                <a:cubicBezTo>
                  <a:pt x="7630" y="3410"/>
                  <a:pt x="7510" y="3339"/>
                  <a:pt x="7370" y="3330"/>
                </a:cubicBezTo>
                <a:cubicBezTo>
                  <a:pt x="7309" y="3330"/>
                  <a:pt x="7260" y="3339"/>
                  <a:pt x="7209" y="3359"/>
                </a:cubicBezTo>
                <a:cubicBezTo>
                  <a:pt x="7189" y="3370"/>
                  <a:pt x="7169" y="3379"/>
                  <a:pt x="7139" y="3379"/>
                </a:cubicBezTo>
                <a:cubicBezTo>
                  <a:pt x="7129" y="3149"/>
                  <a:pt x="7119" y="2909"/>
                  <a:pt x="7099" y="2668"/>
                </a:cubicBezTo>
                <a:cubicBezTo>
                  <a:pt x="7119" y="2648"/>
                  <a:pt x="7139" y="2628"/>
                  <a:pt x="7159" y="2597"/>
                </a:cubicBezTo>
                <a:lnTo>
                  <a:pt x="7249" y="2628"/>
                </a:lnTo>
                <a:cubicBezTo>
                  <a:pt x="7282" y="2634"/>
                  <a:pt x="7315" y="2636"/>
                  <a:pt x="7346" y="2636"/>
                </a:cubicBezTo>
                <a:cubicBezTo>
                  <a:pt x="7476" y="2636"/>
                  <a:pt x="7588" y="2588"/>
                  <a:pt x="7661" y="2508"/>
                </a:cubicBezTo>
                <a:cubicBezTo>
                  <a:pt x="7702" y="2466"/>
                  <a:pt x="7758" y="2444"/>
                  <a:pt x="7822" y="2444"/>
                </a:cubicBezTo>
                <a:cubicBezTo>
                  <a:pt x="7850" y="2444"/>
                  <a:pt x="7880" y="2448"/>
                  <a:pt x="7911" y="2457"/>
                </a:cubicBezTo>
                <a:cubicBezTo>
                  <a:pt x="7921" y="2457"/>
                  <a:pt x="7931" y="2457"/>
                  <a:pt x="7931" y="2468"/>
                </a:cubicBezTo>
                <a:cubicBezTo>
                  <a:pt x="7957" y="2473"/>
                  <a:pt x="7983" y="2476"/>
                  <a:pt x="8008" y="2476"/>
                </a:cubicBezTo>
                <a:cubicBezTo>
                  <a:pt x="8163" y="2476"/>
                  <a:pt x="8281" y="2373"/>
                  <a:pt x="8272" y="2227"/>
                </a:cubicBezTo>
                <a:cubicBezTo>
                  <a:pt x="8262" y="2046"/>
                  <a:pt x="8091" y="1866"/>
                  <a:pt x="7911" y="1806"/>
                </a:cubicBezTo>
                <a:lnTo>
                  <a:pt x="7901" y="1806"/>
                </a:lnTo>
                <a:cubicBezTo>
                  <a:pt x="7811" y="1786"/>
                  <a:pt x="7730" y="1715"/>
                  <a:pt x="7681" y="1635"/>
                </a:cubicBezTo>
                <a:cubicBezTo>
                  <a:pt x="7621" y="1545"/>
                  <a:pt x="7520" y="1465"/>
                  <a:pt x="7410" y="1434"/>
                </a:cubicBezTo>
                <a:cubicBezTo>
                  <a:pt x="7390" y="1425"/>
                  <a:pt x="7360" y="1414"/>
                  <a:pt x="7340" y="1414"/>
                </a:cubicBezTo>
                <a:cubicBezTo>
                  <a:pt x="7249" y="1414"/>
                  <a:pt x="7139" y="1354"/>
                  <a:pt x="7079" y="1254"/>
                </a:cubicBezTo>
                <a:cubicBezTo>
                  <a:pt x="6999" y="1134"/>
                  <a:pt x="6879" y="1033"/>
                  <a:pt x="6748" y="993"/>
                </a:cubicBezTo>
                <a:cubicBezTo>
                  <a:pt x="6718" y="987"/>
                  <a:pt x="6690" y="983"/>
                  <a:pt x="6662" y="983"/>
                </a:cubicBezTo>
                <a:cubicBezTo>
                  <a:pt x="6606" y="983"/>
                  <a:pt x="6555" y="997"/>
                  <a:pt x="6507" y="1024"/>
                </a:cubicBezTo>
                <a:cubicBezTo>
                  <a:pt x="6489" y="1036"/>
                  <a:pt x="6468" y="1041"/>
                  <a:pt x="6445" y="1041"/>
                </a:cubicBezTo>
                <a:cubicBezTo>
                  <a:pt x="6391" y="1041"/>
                  <a:pt x="6329" y="1010"/>
                  <a:pt x="6287" y="953"/>
                </a:cubicBezTo>
                <a:cubicBezTo>
                  <a:pt x="6186" y="823"/>
                  <a:pt x="6057" y="723"/>
                  <a:pt x="5906" y="683"/>
                </a:cubicBezTo>
                <a:cubicBezTo>
                  <a:pt x="5886" y="683"/>
                  <a:pt x="5866" y="672"/>
                  <a:pt x="5836" y="672"/>
                </a:cubicBezTo>
                <a:cubicBezTo>
                  <a:pt x="5736" y="663"/>
                  <a:pt x="5645" y="603"/>
                  <a:pt x="5585" y="502"/>
                </a:cubicBezTo>
                <a:cubicBezTo>
                  <a:pt x="5465" y="302"/>
                  <a:pt x="5284" y="151"/>
                  <a:pt x="5084" y="111"/>
                </a:cubicBezTo>
                <a:cubicBezTo>
                  <a:pt x="5054" y="105"/>
                  <a:pt x="5025" y="102"/>
                  <a:pt x="4996" y="102"/>
                </a:cubicBezTo>
                <a:cubicBezTo>
                  <a:pt x="4876" y="102"/>
                  <a:pt x="4761" y="149"/>
                  <a:pt x="4673" y="222"/>
                </a:cubicBezTo>
                <a:cubicBezTo>
                  <a:pt x="4641" y="245"/>
                  <a:pt x="4603" y="257"/>
                  <a:pt x="4565" y="257"/>
                </a:cubicBezTo>
                <a:cubicBezTo>
                  <a:pt x="4507" y="257"/>
                  <a:pt x="4449" y="230"/>
                  <a:pt x="4412" y="182"/>
                </a:cubicBezTo>
                <a:cubicBezTo>
                  <a:pt x="4328" y="69"/>
                  <a:pt x="4199" y="0"/>
                  <a:pt x="40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2" name="Google Shape;547;p21">
            <a:extLst>
              <a:ext uri="{FF2B5EF4-FFF2-40B4-BE49-F238E27FC236}">
                <a16:creationId xmlns:a16="http://schemas.microsoft.com/office/drawing/2014/main" id="{50F4F653-BF33-0C6B-9389-A8E979D258A8}"/>
              </a:ext>
            </a:extLst>
          </p:cNvPr>
          <p:cNvSpPr>
            <a:spLocks/>
          </p:cNvSpPr>
          <p:nvPr/>
        </p:nvSpPr>
        <p:spPr bwMode="auto">
          <a:xfrm>
            <a:off x="155575" y="131763"/>
            <a:ext cx="1595438" cy="493712"/>
          </a:xfrm>
          <a:custGeom>
            <a:avLst/>
            <a:gdLst>
              <a:gd name="T0" fmla="*/ 4372 w 8694"/>
              <a:gd name="T1" fmla="*/ 1 h 2688"/>
              <a:gd name="T2" fmla="*/ 3038 w 8694"/>
              <a:gd name="T3" fmla="*/ 1284 h 2688"/>
              <a:gd name="T4" fmla="*/ 2331 w 8694"/>
              <a:gd name="T5" fmla="*/ 979 h 2688"/>
              <a:gd name="T6" fmla="*/ 2106 w 8694"/>
              <a:gd name="T7" fmla="*/ 1003 h 2688"/>
              <a:gd name="T8" fmla="*/ 1494 w 8694"/>
              <a:gd name="T9" fmla="*/ 1805 h 2688"/>
              <a:gd name="T10" fmla="*/ 912 w 8694"/>
              <a:gd name="T11" fmla="*/ 1582 h 2688"/>
              <a:gd name="T12" fmla="*/ 131 w 8694"/>
              <a:gd name="T13" fmla="*/ 1995 h 2688"/>
              <a:gd name="T14" fmla="*/ 111 w 8694"/>
              <a:gd name="T15" fmla="*/ 2617 h 2688"/>
              <a:gd name="T16" fmla="*/ 557 w 8694"/>
              <a:gd name="T17" fmla="*/ 2688 h 2688"/>
              <a:gd name="T18" fmla="*/ 623 w 8694"/>
              <a:gd name="T19" fmla="*/ 2688 h 2688"/>
              <a:gd name="T20" fmla="*/ 5610 w 8694"/>
              <a:gd name="T21" fmla="*/ 2627 h 2688"/>
              <a:gd name="T22" fmla="*/ 7540 w 8694"/>
              <a:gd name="T23" fmla="*/ 2648 h 2688"/>
              <a:gd name="T24" fmla="*/ 8203 w 8694"/>
              <a:gd name="T25" fmla="*/ 2682 h 2688"/>
              <a:gd name="T26" fmla="*/ 8452 w 8694"/>
              <a:gd name="T27" fmla="*/ 2657 h 2688"/>
              <a:gd name="T28" fmla="*/ 8613 w 8694"/>
              <a:gd name="T29" fmla="*/ 2156 h 2688"/>
              <a:gd name="T30" fmla="*/ 8171 w 8694"/>
              <a:gd name="T31" fmla="*/ 1828 h 2688"/>
              <a:gd name="T32" fmla="*/ 7791 w 8694"/>
              <a:gd name="T33" fmla="*/ 1986 h 2688"/>
              <a:gd name="T34" fmla="*/ 7561 w 8694"/>
              <a:gd name="T35" fmla="*/ 1013 h 2688"/>
              <a:gd name="T36" fmla="*/ 6743 w 8694"/>
              <a:gd name="T37" fmla="*/ 620 h 2688"/>
              <a:gd name="T38" fmla="*/ 6658 w 8694"/>
              <a:gd name="T39" fmla="*/ 622 h 2688"/>
              <a:gd name="T40" fmla="*/ 5696 w 8694"/>
              <a:gd name="T41" fmla="*/ 1284 h 2688"/>
              <a:gd name="T42" fmla="*/ 4372 w 8694"/>
              <a:gd name="T43" fmla="*/ 1 h 2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94" h="2688" extrusionOk="0">
                <a:moveTo>
                  <a:pt x="4372" y="1"/>
                </a:moveTo>
                <a:cubicBezTo>
                  <a:pt x="3690" y="1"/>
                  <a:pt x="3058" y="602"/>
                  <a:pt x="3038" y="1284"/>
                </a:cubicBezTo>
                <a:cubicBezTo>
                  <a:pt x="2829" y="1074"/>
                  <a:pt x="2584" y="979"/>
                  <a:pt x="2331" y="979"/>
                </a:cubicBezTo>
                <a:cubicBezTo>
                  <a:pt x="2257" y="979"/>
                  <a:pt x="2181" y="987"/>
                  <a:pt x="2106" y="1003"/>
                </a:cubicBezTo>
                <a:cubicBezTo>
                  <a:pt x="1775" y="1063"/>
                  <a:pt x="1414" y="1485"/>
                  <a:pt x="1494" y="1805"/>
                </a:cubicBezTo>
                <a:cubicBezTo>
                  <a:pt x="1326" y="1653"/>
                  <a:pt x="1119" y="1582"/>
                  <a:pt x="912" y="1582"/>
                </a:cubicBezTo>
                <a:cubicBezTo>
                  <a:pt x="613" y="1582"/>
                  <a:pt x="314" y="1729"/>
                  <a:pt x="131" y="1995"/>
                </a:cubicBezTo>
                <a:cubicBezTo>
                  <a:pt x="41" y="2136"/>
                  <a:pt x="1" y="2497"/>
                  <a:pt x="111" y="2617"/>
                </a:cubicBezTo>
                <a:cubicBezTo>
                  <a:pt x="175" y="2682"/>
                  <a:pt x="430" y="2688"/>
                  <a:pt x="557" y="2688"/>
                </a:cubicBezTo>
                <a:cubicBezTo>
                  <a:pt x="588" y="2688"/>
                  <a:pt x="611" y="2688"/>
                  <a:pt x="623" y="2688"/>
                </a:cubicBezTo>
                <a:cubicBezTo>
                  <a:pt x="864" y="2680"/>
                  <a:pt x="3428" y="2627"/>
                  <a:pt x="5610" y="2627"/>
                </a:cubicBezTo>
                <a:cubicBezTo>
                  <a:pt x="6327" y="2627"/>
                  <a:pt x="7002" y="2633"/>
                  <a:pt x="7540" y="2648"/>
                </a:cubicBezTo>
                <a:cubicBezTo>
                  <a:pt x="7695" y="2648"/>
                  <a:pt x="7976" y="2682"/>
                  <a:pt x="8203" y="2682"/>
                </a:cubicBezTo>
                <a:cubicBezTo>
                  <a:pt x="8301" y="2682"/>
                  <a:pt x="8389" y="2675"/>
                  <a:pt x="8452" y="2657"/>
                </a:cubicBezTo>
                <a:cubicBezTo>
                  <a:pt x="8653" y="2597"/>
                  <a:pt x="8693" y="2356"/>
                  <a:pt x="8613" y="2156"/>
                </a:cubicBezTo>
                <a:cubicBezTo>
                  <a:pt x="8525" y="1920"/>
                  <a:pt x="8347" y="1828"/>
                  <a:pt x="8171" y="1828"/>
                </a:cubicBezTo>
                <a:cubicBezTo>
                  <a:pt x="8025" y="1828"/>
                  <a:pt x="7881" y="1890"/>
                  <a:pt x="7791" y="1986"/>
                </a:cubicBezTo>
                <a:cubicBezTo>
                  <a:pt x="7881" y="1625"/>
                  <a:pt x="7801" y="1314"/>
                  <a:pt x="7561" y="1013"/>
                </a:cubicBezTo>
                <a:cubicBezTo>
                  <a:pt x="7347" y="735"/>
                  <a:pt x="7083" y="620"/>
                  <a:pt x="6743" y="620"/>
                </a:cubicBezTo>
                <a:cubicBezTo>
                  <a:pt x="6715" y="620"/>
                  <a:pt x="6687" y="621"/>
                  <a:pt x="6658" y="622"/>
                </a:cubicBezTo>
                <a:cubicBezTo>
                  <a:pt x="6277" y="632"/>
                  <a:pt x="5896" y="903"/>
                  <a:pt x="5696" y="1284"/>
                </a:cubicBezTo>
                <a:cubicBezTo>
                  <a:pt x="5676" y="612"/>
                  <a:pt x="5054" y="1"/>
                  <a:pt x="4372" y="1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3" name="Google Shape;548;p21">
            <a:extLst>
              <a:ext uri="{FF2B5EF4-FFF2-40B4-BE49-F238E27FC236}">
                <a16:creationId xmlns:a16="http://schemas.microsoft.com/office/drawing/2014/main" id="{1CC9AA50-55BE-5B38-D85E-ECA92B6893AA}"/>
              </a:ext>
            </a:extLst>
          </p:cNvPr>
          <p:cNvSpPr>
            <a:spLocks/>
          </p:cNvSpPr>
          <p:nvPr/>
        </p:nvSpPr>
        <p:spPr bwMode="auto">
          <a:xfrm>
            <a:off x="4340225" y="5189538"/>
            <a:ext cx="992188" cy="955675"/>
          </a:xfrm>
          <a:custGeom>
            <a:avLst/>
            <a:gdLst>
              <a:gd name="T0" fmla="*/ 6478 w 8573"/>
              <a:gd name="T1" fmla="*/ 3610 h 8253"/>
              <a:gd name="T2" fmla="*/ 6447 w 8573"/>
              <a:gd name="T3" fmla="*/ 3179 h 8253"/>
              <a:gd name="T4" fmla="*/ 6718 w 8573"/>
              <a:gd name="T5" fmla="*/ 2849 h 8253"/>
              <a:gd name="T6" fmla="*/ 2597 w 8573"/>
              <a:gd name="T7" fmla="*/ 3339 h 8253"/>
              <a:gd name="T8" fmla="*/ 2417 w 8573"/>
              <a:gd name="T9" fmla="*/ 3711 h 8253"/>
              <a:gd name="T10" fmla="*/ 2296 w 8573"/>
              <a:gd name="T11" fmla="*/ 3109 h 8253"/>
              <a:gd name="T12" fmla="*/ 6026 w 8573"/>
              <a:gd name="T13" fmla="*/ 3290 h 8253"/>
              <a:gd name="T14" fmla="*/ 6026 w 8573"/>
              <a:gd name="T15" fmla="*/ 3931 h 8253"/>
              <a:gd name="T16" fmla="*/ 5605 w 8573"/>
              <a:gd name="T17" fmla="*/ 4693 h 8253"/>
              <a:gd name="T18" fmla="*/ 5384 w 8573"/>
              <a:gd name="T19" fmla="*/ 4272 h 8253"/>
              <a:gd name="T20" fmla="*/ 5815 w 8573"/>
              <a:gd name="T21" fmla="*/ 3248 h 8253"/>
              <a:gd name="T22" fmla="*/ 3510 w 8573"/>
              <a:gd name="T23" fmla="*/ 3229 h 8253"/>
              <a:gd name="T24" fmla="*/ 3928 w 8573"/>
              <a:gd name="T25" fmla="*/ 3393 h 8253"/>
              <a:gd name="T26" fmla="*/ 4502 w 8573"/>
              <a:gd name="T27" fmla="*/ 3420 h 8253"/>
              <a:gd name="T28" fmla="*/ 4573 w 8573"/>
              <a:gd name="T29" fmla="*/ 5235 h 8253"/>
              <a:gd name="T30" fmla="*/ 2989 w 8573"/>
              <a:gd name="T31" fmla="*/ 4823 h 8253"/>
              <a:gd name="T32" fmla="*/ 3339 w 8573"/>
              <a:gd name="T33" fmla="*/ 4282 h 8253"/>
              <a:gd name="T34" fmla="*/ 2989 w 8573"/>
              <a:gd name="T35" fmla="*/ 3350 h 8253"/>
              <a:gd name="T36" fmla="*/ 4068 w 8573"/>
              <a:gd name="T37" fmla="*/ 0 h 8253"/>
              <a:gd name="T38" fmla="*/ 3219 w 8573"/>
              <a:gd name="T39" fmla="*/ 502 h 8253"/>
              <a:gd name="T40" fmla="*/ 2668 w 8573"/>
              <a:gd name="T41" fmla="*/ 984 h 8253"/>
              <a:gd name="T42" fmla="*/ 1735 w 8573"/>
              <a:gd name="T43" fmla="*/ 1706 h 8253"/>
              <a:gd name="T44" fmla="*/ 1096 w 8573"/>
              <a:gd name="T45" fmla="*/ 1975 h 8253"/>
              <a:gd name="T46" fmla="*/ 371 w 8573"/>
              <a:gd name="T47" fmla="*/ 2417 h 8253"/>
              <a:gd name="T48" fmla="*/ 782 w 8573"/>
              <a:gd name="T49" fmla="*/ 2817 h 8253"/>
              <a:gd name="T50" fmla="*/ 1408 w 8573"/>
              <a:gd name="T51" fmla="*/ 3091 h 8253"/>
              <a:gd name="T52" fmla="*/ 1886 w 8573"/>
              <a:gd name="T53" fmla="*/ 3610 h 8253"/>
              <a:gd name="T54" fmla="*/ 1554 w 8573"/>
              <a:gd name="T55" fmla="*/ 3631 h 8253"/>
              <a:gd name="T56" fmla="*/ 953 w 8573"/>
              <a:gd name="T57" fmla="*/ 3740 h 8253"/>
              <a:gd name="T58" fmla="*/ 692 w 8573"/>
              <a:gd name="T59" fmla="*/ 3821 h 8253"/>
              <a:gd name="T60" fmla="*/ 10 w 8573"/>
              <a:gd name="T61" fmla="*/ 4342 h 8253"/>
              <a:gd name="T62" fmla="*/ 853 w 8573"/>
              <a:gd name="T63" fmla="*/ 4863 h 8253"/>
              <a:gd name="T64" fmla="*/ 1434 w 8573"/>
              <a:gd name="T65" fmla="*/ 5154 h 8253"/>
              <a:gd name="T66" fmla="*/ 1976 w 8573"/>
              <a:gd name="T67" fmla="*/ 5154 h 8253"/>
              <a:gd name="T68" fmla="*/ 2497 w 8573"/>
              <a:gd name="T69" fmla="*/ 4923 h 8253"/>
              <a:gd name="T70" fmla="*/ 3329 w 8573"/>
              <a:gd name="T71" fmla="*/ 5656 h 8253"/>
              <a:gd name="T72" fmla="*/ 4602 w 8573"/>
              <a:gd name="T73" fmla="*/ 5926 h 8253"/>
              <a:gd name="T74" fmla="*/ 5264 w 8573"/>
              <a:gd name="T75" fmla="*/ 8232 h 8253"/>
              <a:gd name="T76" fmla="*/ 6247 w 8573"/>
              <a:gd name="T77" fmla="*/ 4794 h 8253"/>
              <a:gd name="T78" fmla="*/ 6586 w 8573"/>
              <a:gd name="T79" fmla="*/ 4849 h 8253"/>
              <a:gd name="T80" fmla="*/ 7049 w 8573"/>
              <a:gd name="T81" fmla="*/ 4934 h 8253"/>
              <a:gd name="T82" fmla="*/ 7405 w 8573"/>
              <a:gd name="T83" fmla="*/ 4996 h 8253"/>
              <a:gd name="T84" fmla="*/ 7951 w 8573"/>
              <a:gd name="T85" fmla="*/ 4743 h 8253"/>
              <a:gd name="T86" fmla="*/ 8252 w 8573"/>
              <a:gd name="T87" fmla="*/ 4493 h 8253"/>
              <a:gd name="T88" fmla="*/ 8111 w 8573"/>
              <a:gd name="T89" fmla="*/ 3751 h 8253"/>
              <a:gd name="T90" fmla="*/ 7370 w 8573"/>
              <a:gd name="T91" fmla="*/ 3330 h 8253"/>
              <a:gd name="T92" fmla="*/ 7099 w 8573"/>
              <a:gd name="T93" fmla="*/ 2668 h 8253"/>
              <a:gd name="T94" fmla="*/ 7346 w 8573"/>
              <a:gd name="T95" fmla="*/ 2636 h 8253"/>
              <a:gd name="T96" fmla="*/ 7911 w 8573"/>
              <a:gd name="T97" fmla="*/ 2457 h 8253"/>
              <a:gd name="T98" fmla="*/ 8272 w 8573"/>
              <a:gd name="T99" fmla="*/ 2227 h 8253"/>
              <a:gd name="T100" fmla="*/ 7681 w 8573"/>
              <a:gd name="T101" fmla="*/ 1635 h 8253"/>
              <a:gd name="T102" fmla="*/ 7079 w 8573"/>
              <a:gd name="T103" fmla="*/ 1254 h 8253"/>
              <a:gd name="T104" fmla="*/ 6507 w 8573"/>
              <a:gd name="T105" fmla="*/ 1024 h 8253"/>
              <a:gd name="T106" fmla="*/ 5906 w 8573"/>
              <a:gd name="T107" fmla="*/ 683 h 8253"/>
              <a:gd name="T108" fmla="*/ 5084 w 8573"/>
              <a:gd name="T109" fmla="*/ 111 h 8253"/>
              <a:gd name="T110" fmla="*/ 4565 w 8573"/>
              <a:gd name="T111" fmla="*/ 257 h 8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573" h="8253" extrusionOk="0">
                <a:moveTo>
                  <a:pt x="6718" y="2849"/>
                </a:moveTo>
                <a:cubicBezTo>
                  <a:pt x="6728" y="2998"/>
                  <a:pt x="6738" y="3159"/>
                  <a:pt x="6748" y="3310"/>
                </a:cubicBezTo>
                <a:cubicBezTo>
                  <a:pt x="6587" y="3319"/>
                  <a:pt x="6467" y="3450"/>
                  <a:pt x="6478" y="3610"/>
                </a:cubicBezTo>
                <a:lnTo>
                  <a:pt x="6478" y="3620"/>
                </a:lnTo>
                <a:cubicBezTo>
                  <a:pt x="6467" y="3620"/>
                  <a:pt x="6467" y="3620"/>
                  <a:pt x="6467" y="3610"/>
                </a:cubicBezTo>
                <a:cubicBezTo>
                  <a:pt x="6458" y="3470"/>
                  <a:pt x="6458" y="3319"/>
                  <a:pt x="6447" y="3179"/>
                </a:cubicBezTo>
                <a:cubicBezTo>
                  <a:pt x="6538" y="3099"/>
                  <a:pt x="6598" y="2989"/>
                  <a:pt x="6608" y="2869"/>
                </a:cubicBezTo>
                <a:lnTo>
                  <a:pt x="6608" y="2858"/>
                </a:lnTo>
                <a:cubicBezTo>
                  <a:pt x="6638" y="2858"/>
                  <a:pt x="6678" y="2858"/>
                  <a:pt x="6718" y="2849"/>
                </a:cubicBezTo>
                <a:close/>
                <a:moveTo>
                  <a:pt x="2296" y="3109"/>
                </a:moveTo>
                <a:cubicBezTo>
                  <a:pt x="2327" y="3129"/>
                  <a:pt x="2357" y="3149"/>
                  <a:pt x="2377" y="3169"/>
                </a:cubicBezTo>
                <a:cubicBezTo>
                  <a:pt x="2437" y="3239"/>
                  <a:pt x="2507" y="3299"/>
                  <a:pt x="2597" y="3339"/>
                </a:cubicBezTo>
                <a:lnTo>
                  <a:pt x="2597" y="3700"/>
                </a:lnTo>
                <a:lnTo>
                  <a:pt x="2527" y="3700"/>
                </a:lnTo>
                <a:cubicBezTo>
                  <a:pt x="2487" y="3700"/>
                  <a:pt x="2457" y="3700"/>
                  <a:pt x="2417" y="3711"/>
                </a:cubicBezTo>
                <a:cubicBezTo>
                  <a:pt x="2397" y="3721"/>
                  <a:pt x="2374" y="3726"/>
                  <a:pt x="2350" y="3726"/>
                </a:cubicBezTo>
                <a:cubicBezTo>
                  <a:pt x="2327" y="3726"/>
                  <a:pt x="2302" y="3721"/>
                  <a:pt x="2276" y="3711"/>
                </a:cubicBezTo>
                <a:cubicBezTo>
                  <a:pt x="2287" y="3510"/>
                  <a:pt x="2287" y="3310"/>
                  <a:pt x="2296" y="3109"/>
                </a:cubicBezTo>
                <a:close/>
                <a:moveTo>
                  <a:pt x="5815" y="3248"/>
                </a:moveTo>
                <a:cubicBezTo>
                  <a:pt x="5851" y="3248"/>
                  <a:pt x="5888" y="3255"/>
                  <a:pt x="5926" y="3270"/>
                </a:cubicBezTo>
                <a:cubicBezTo>
                  <a:pt x="5956" y="3279"/>
                  <a:pt x="5996" y="3279"/>
                  <a:pt x="6026" y="3290"/>
                </a:cubicBezTo>
                <a:lnTo>
                  <a:pt x="6057" y="3290"/>
                </a:lnTo>
                <a:cubicBezTo>
                  <a:pt x="6066" y="3500"/>
                  <a:pt x="6066" y="3700"/>
                  <a:pt x="6066" y="3901"/>
                </a:cubicBezTo>
                <a:cubicBezTo>
                  <a:pt x="6057" y="3921"/>
                  <a:pt x="6046" y="3931"/>
                  <a:pt x="6026" y="3931"/>
                </a:cubicBezTo>
                <a:cubicBezTo>
                  <a:pt x="5876" y="3971"/>
                  <a:pt x="5765" y="4112"/>
                  <a:pt x="5765" y="4272"/>
                </a:cubicBezTo>
                <a:cubicBezTo>
                  <a:pt x="5776" y="4393"/>
                  <a:pt x="5836" y="4502"/>
                  <a:pt x="5936" y="4563"/>
                </a:cubicBezTo>
                <a:cubicBezTo>
                  <a:pt x="5846" y="4643"/>
                  <a:pt x="5736" y="4693"/>
                  <a:pt x="5605" y="4693"/>
                </a:cubicBezTo>
                <a:cubicBezTo>
                  <a:pt x="5600" y="4694"/>
                  <a:pt x="5595" y="4694"/>
                  <a:pt x="5590" y="4694"/>
                </a:cubicBezTo>
                <a:cubicBezTo>
                  <a:pt x="5486" y="4694"/>
                  <a:pt x="5395" y="4598"/>
                  <a:pt x="5395" y="4493"/>
                </a:cubicBezTo>
                <a:cubicBezTo>
                  <a:pt x="5395" y="4413"/>
                  <a:pt x="5384" y="4342"/>
                  <a:pt x="5384" y="4272"/>
                </a:cubicBezTo>
                <a:lnTo>
                  <a:pt x="5355" y="3550"/>
                </a:lnTo>
                <a:cubicBezTo>
                  <a:pt x="5445" y="3510"/>
                  <a:pt x="5515" y="3440"/>
                  <a:pt x="5585" y="3370"/>
                </a:cubicBezTo>
                <a:cubicBezTo>
                  <a:pt x="5642" y="3291"/>
                  <a:pt x="5725" y="3248"/>
                  <a:pt x="5815" y="3248"/>
                </a:cubicBezTo>
                <a:close/>
                <a:moveTo>
                  <a:pt x="3356" y="3188"/>
                </a:moveTo>
                <a:cubicBezTo>
                  <a:pt x="3399" y="3188"/>
                  <a:pt x="3442" y="3198"/>
                  <a:pt x="3479" y="3219"/>
                </a:cubicBezTo>
                <a:cubicBezTo>
                  <a:pt x="3490" y="3229"/>
                  <a:pt x="3499" y="3229"/>
                  <a:pt x="3510" y="3229"/>
                </a:cubicBezTo>
                <a:lnTo>
                  <a:pt x="3510" y="3239"/>
                </a:lnTo>
                <a:cubicBezTo>
                  <a:pt x="3600" y="3319"/>
                  <a:pt x="3720" y="3370"/>
                  <a:pt x="3851" y="3390"/>
                </a:cubicBezTo>
                <a:cubicBezTo>
                  <a:pt x="3877" y="3392"/>
                  <a:pt x="3902" y="3393"/>
                  <a:pt x="3928" y="3393"/>
                </a:cubicBezTo>
                <a:cubicBezTo>
                  <a:pt x="4011" y="3393"/>
                  <a:pt x="4092" y="3381"/>
                  <a:pt x="4161" y="3350"/>
                </a:cubicBezTo>
                <a:cubicBezTo>
                  <a:pt x="4200" y="3337"/>
                  <a:pt x="4240" y="3330"/>
                  <a:pt x="4280" y="3330"/>
                </a:cubicBezTo>
                <a:cubicBezTo>
                  <a:pt x="4362" y="3330"/>
                  <a:pt x="4441" y="3359"/>
                  <a:pt x="4502" y="3420"/>
                </a:cubicBezTo>
                <a:cubicBezTo>
                  <a:pt x="4573" y="3480"/>
                  <a:pt x="4642" y="3530"/>
                  <a:pt x="4723" y="3560"/>
                </a:cubicBezTo>
                <a:cubicBezTo>
                  <a:pt x="4703" y="4061"/>
                  <a:pt x="4683" y="4563"/>
                  <a:pt x="4653" y="5064"/>
                </a:cubicBezTo>
                <a:cubicBezTo>
                  <a:pt x="4653" y="5134"/>
                  <a:pt x="4613" y="5195"/>
                  <a:pt x="4573" y="5235"/>
                </a:cubicBezTo>
                <a:cubicBezTo>
                  <a:pt x="4522" y="5275"/>
                  <a:pt x="4462" y="5304"/>
                  <a:pt x="4402" y="5304"/>
                </a:cubicBezTo>
                <a:cubicBezTo>
                  <a:pt x="4372" y="5304"/>
                  <a:pt x="3390" y="5275"/>
                  <a:pt x="3359" y="5275"/>
                </a:cubicBezTo>
                <a:cubicBezTo>
                  <a:pt x="3159" y="5224"/>
                  <a:pt x="2998" y="5034"/>
                  <a:pt x="2989" y="4823"/>
                </a:cubicBezTo>
                <a:lnTo>
                  <a:pt x="2989" y="4643"/>
                </a:lnTo>
                <a:cubicBezTo>
                  <a:pt x="2998" y="4633"/>
                  <a:pt x="3018" y="4623"/>
                  <a:pt x="3029" y="4623"/>
                </a:cubicBezTo>
                <a:cubicBezTo>
                  <a:pt x="3209" y="4583"/>
                  <a:pt x="3339" y="4442"/>
                  <a:pt x="3339" y="4282"/>
                </a:cubicBezTo>
                <a:cubicBezTo>
                  <a:pt x="3329" y="4121"/>
                  <a:pt x="3189" y="3991"/>
                  <a:pt x="2998" y="3961"/>
                </a:cubicBezTo>
                <a:cubicBezTo>
                  <a:pt x="2998" y="3961"/>
                  <a:pt x="2989" y="3961"/>
                  <a:pt x="2989" y="3951"/>
                </a:cubicBezTo>
                <a:lnTo>
                  <a:pt x="2989" y="3350"/>
                </a:lnTo>
                <a:cubicBezTo>
                  <a:pt x="3058" y="3330"/>
                  <a:pt x="3129" y="3290"/>
                  <a:pt x="3179" y="3250"/>
                </a:cubicBezTo>
                <a:cubicBezTo>
                  <a:pt x="3232" y="3208"/>
                  <a:pt x="3294" y="3188"/>
                  <a:pt x="3356" y="3188"/>
                </a:cubicBezTo>
                <a:close/>
                <a:moveTo>
                  <a:pt x="4068" y="0"/>
                </a:moveTo>
                <a:cubicBezTo>
                  <a:pt x="4059" y="0"/>
                  <a:pt x="4050" y="0"/>
                  <a:pt x="4041" y="1"/>
                </a:cubicBezTo>
                <a:cubicBezTo>
                  <a:pt x="3780" y="21"/>
                  <a:pt x="3660" y="151"/>
                  <a:pt x="3560" y="291"/>
                </a:cubicBezTo>
                <a:cubicBezTo>
                  <a:pt x="3479" y="422"/>
                  <a:pt x="3349" y="502"/>
                  <a:pt x="3219" y="502"/>
                </a:cubicBezTo>
                <a:lnTo>
                  <a:pt x="3209" y="502"/>
                </a:lnTo>
                <a:cubicBezTo>
                  <a:pt x="2989" y="502"/>
                  <a:pt x="2737" y="733"/>
                  <a:pt x="2668" y="973"/>
                </a:cubicBezTo>
                <a:lnTo>
                  <a:pt x="2668" y="984"/>
                </a:lnTo>
                <a:cubicBezTo>
                  <a:pt x="2637" y="1073"/>
                  <a:pt x="2557" y="1164"/>
                  <a:pt x="2467" y="1194"/>
                </a:cubicBezTo>
                <a:cubicBezTo>
                  <a:pt x="2296" y="1264"/>
                  <a:pt x="2136" y="1394"/>
                  <a:pt x="2016" y="1555"/>
                </a:cubicBezTo>
                <a:cubicBezTo>
                  <a:pt x="1946" y="1645"/>
                  <a:pt x="1835" y="1706"/>
                  <a:pt x="1735" y="1706"/>
                </a:cubicBezTo>
                <a:lnTo>
                  <a:pt x="1715" y="1706"/>
                </a:lnTo>
                <a:cubicBezTo>
                  <a:pt x="1585" y="1715"/>
                  <a:pt x="1485" y="1775"/>
                  <a:pt x="1404" y="1846"/>
                </a:cubicBezTo>
                <a:cubicBezTo>
                  <a:pt x="1315" y="1927"/>
                  <a:pt x="1200" y="1975"/>
                  <a:pt x="1096" y="1975"/>
                </a:cubicBezTo>
                <a:cubicBezTo>
                  <a:pt x="1071" y="1975"/>
                  <a:pt x="1047" y="1972"/>
                  <a:pt x="1023" y="1966"/>
                </a:cubicBezTo>
                <a:cubicBezTo>
                  <a:pt x="1003" y="1966"/>
                  <a:pt x="983" y="1956"/>
                  <a:pt x="963" y="1956"/>
                </a:cubicBezTo>
                <a:cubicBezTo>
                  <a:pt x="723" y="1976"/>
                  <a:pt x="452" y="2196"/>
                  <a:pt x="371" y="2417"/>
                </a:cubicBezTo>
                <a:cubicBezTo>
                  <a:pt x="291" y="2648"/>
                  <a:pt x="442" y="2818"/>
                  <a:pt x="692" y="2828"/>
                </a:cubicBezTo>
                <a:cubicBezTo>
                  <a:pt x="712" y="2828"/>
                  <a:pt x="732" y="2828"/>
                  <a:pt x="752" y="2818"/>
                </a:cubicBezTo>
                <a:cubicBezTo>
                  <a:pt x="762" y="2817"/>
                  <a:pt x="772" y="2817"/>
                  <a:pt x="782" y="2817"/>
                </a:cubicBezTo>
                <a:cubicBezTo>
                  <a:pt x="870" y="2817"/>
                  <a:pt x="948" y="2855"/>
                  <a:pt x="993" y="2909"/>
                </a:cubicBezTo>
                <a:cubicBezTo>
                  <a:pt x="1073" y="3019"/>
                  <a:pt x="1204" y="3089"/>
                  <a:pt x="1364" y="3089"/>
                </a:cubicBezTo>
                <a:cubicBezTo>
                  <a:pt x="1379" y="3090"/>
                  <a:pt x="1393" y="3091"/>
                  <a:pt x="1408" y="3091"/>
                </a:cubicBezTo>
                <a:cubicBezTo>
                  <a:pt x="1543" y="3091"/>
                  <a:pt x="1677" y="3050"/>
                  <a:pt x="1785" y="2969"/>
                </a:cubicBezTo>
                <a:cubicBezTo>
                  <a:pt x="1815" y="3019"/>
                  <a:pt x="1855" y="3069"/>
                  <a:pt x="1906" y="3099"/>
                </a:cubicBezTo>
                <a:cubicBezTo>
                  <a:pt x="1895" y="3270"/>
                  <a:pt x="1886" y="3440"/>
                  <a:pt x="1886" y="3610"/>
                </a:cubicBezTo>
                <a:lnTo>
                  <a:pt x="1795" y="3640"/>
                </a:lnTo>
                <a:cubicBezTo>
                  <a:pt x="1758" y="3654"/>
                  <a:pt x="1718" y="3662"/>
                  <a:pt x="1680" y="3662"/>
                </a:cubicBezTo>
                <a:cubicBezTo>
                  <a:pt x="1635" y="3662"/>
                  <a:pt x="1592" y="3652"/>
                  <a:pt x="1554" y="3631"/>
                </a:cubicBezTo>
                <a:cubicBezTo>
                  <a:pt x="1497" y="3606"/>
                  <a:pt x="1433" y="3588"/>
                  <a:pt x="1362" y="3588"/>
                </a:cubicBezTo>
                <a:cubicBezTo>
                  <a:pt x="1346" y="3588"/>
                  <a:pt x="1330" y="3589"/>
                  <a:pt x="1314" y="3590"/>
                </a:cubicBezTo>
                <a:cubicBezTo>
                  <a:pt x="1164" y="3590"/>
                  <a:pt x="1033" y="3651"/>
                  <a:pt x="953" y="3740"/>
                </a:cubicBezTo>
                <a:cubicBezTo>
                  <a:pt x="910" y="3793"/>
                  <a:pt x="835" y="3823"/>
                  <a:pt x="758" y="3823"/>
                </a:cubicBezTo>
                <a:cubicBezTo>
                  <a:pt x="746" y="3823"/>
                  <a:pt x="734" y="3822"/>
                  <a:pt x="723" y="3821"/>
                </a:cubicBezTo>
                <a:lnTo>
                  <a:pt x="692" y="3821"/>
                </a:lnTo>
                <a:cubicBezTo>
                  <a:pt x="512" y="3821"/>
                  <a:pt x="371" y="3921"/>
                  <a:pt x="371" y="4041"/>
                </a:cubicBezTo>
                <a:lnTo>
                  <a:pt x="371" y="4052"/>
                </a:lnTo>
                <a:cubicBezTo>
                  <a:pt x="161" y="4072"/>
                  <a:pt x="1" y="4192"/>
                  <a:pt x="10" y="4342"/>
                </a:cubicBezTo>
                <a:cubicBezTo>
                  <a:pt x="30" y="4462"/>
                  <a:pt x="181" y="4583"/>
                  <a:pt x="371" y="4613"/>
                </a:cubicBezTo>
                <a:cubicBezTo>
                  <a:pt x="452" y="4633"/>
                  <a:pt x="522" y="4673"/>
                  <a:pt x="562" y="4723"/>
                </a:cubicBezTo>
                <a:cubicBezTo>
                  <a:pt x="612" y="4803"/>
                  <a:pt x="723" y="4854"/>
                  <a:pt x="853" y="4863"/>
                </a:cubicBezTo>
                <a:lnTo>
                  <a:pt x="863" y="4863"/>
                </a:lnTo>
                <a:cubicBezTo>
                  <a:pt x="933" y="4874"/>
                  <a:pt x="1013" y="4903"/>
                  <a:pt x="1053" y="4954"/>
                </a:cubicBezTo>
                <a:cubicBezTo>
                  <a:pt x="1124" y="5064"/>
                  <a:pt x="1274" y="5134"/>
                  <a:pt x="1434" y="5154"/>
                </a:cubicBezTo>
                <a:cubicBezTo>
                  <a:pt x="1505" y="5154"/>
                  <a:pt x="1565" y="5144"/>
                  <a:pt x="1625" y="5134"/>
                </a:cubicBezTo>
                <a:cubicBezTo>
                  <a:pt x="1671" y="5118"/>
                  <a:pt x="1719" y="5110"/>
                  <a:pt x="1768" y="5110"/>
                </a:cubicBezTo>
                <a:cubicBezTo>
                  <a:pt x="1836" y="5110"/>
                  <a:pt x="1906" y="5125"/>
                  <a:pt x="1976" y="5154"/>
                </a:cubicBezTo>
                <a:cubicBezTo>
                  <a:pt x="2026" y="5184"/>
                  <a:pt x="2076" y="5195"/>
                  <a:pt x="2136" y="5195"/>
                </a:cubicBezTo>
                <a:cubicBezTo>
                  <a:pt x="2150" y="5196"/>
                  <a:pt x="2164" y="5197"/>
                  <a:pt x="2178" y="5197"/>
                </a:cubicBezTo>
                <a:cubicBezTo>
                  <a:pt x="2367" y="5197"/>
                  <a:pt x="2497" y="5073"/>
                  <a:pt x="2497" y="4923"/>
                </a:cubicBezTo>
                <a:lnTo>
                  <a:pt x="2497" y="4914"/>
                </a:lnTo>
                <a:cubicBezTo>
                  <a:pt x="2527" y="4934"/>
                  <a:pt x="2567" y="4944"/>
                  <a:pt x="2617" y="4944"/>
                </a:cubicBezTo>
                <a:cubicBezTo>
                  <a:pt x="2677" y="5295"/>
                  <a:pt x="2978" y="5585"/>
                  <a:pt x="3329" y="5656"/>
                </a:cubicBezTo>
                <a:cubicBezTo>
                  <a:pt x="3365" y="5664"/>
                  <a:pt x="4155" y="5697"/>
                  <a:pt x="4350" y="5697"/>
                </a:cubicBezTo>
                <a:cubicBezTo>
                  <a:pt x="4373" y="5697"/>
                  <a:pt x="4388" y="5697"/>
                  <a:pt x="4392" y="5696"/>
                </a:cubicBezTo>
                <a:cubicBezTo>
                  <a:pt x="4522" y="5706"/>
                  <a:pt x="4613" y="5806"/>
                  <a:pt x="4602" y="5926"/>
                </a:cubicBezTo>
                <a:cubicBezTo>
                  <a:pt x="4582" y="6699"/>
                  <a:pt x="4553" y="7470"/>
                  <a:pt x="4522" y="8243"/>
                </a:cubicBezTo>
                <a:cubicBezTo>
                  <a:pt x="4633" y="8243"/>
                  <a:pt x="4753" y="8252"/>
                  <a:pt x="4873" y="8252"/>
                </a:cubicBezTo>
                <a:cubicBezTo>
                  <a:pt x="5003" y="8243"/>
                  <a:pt x="5134" y="8243"/>
                  <a:pt x="5264" y="8232"/>
                </a:cubicBezTo>
                <a:cubicBezTo>
                  <a:pt x="5355" y="7250"/>
                  <a:pt x="5404" y="6277"/>
                  <a:pt x="5415" y="5295"/>
                </a:cubicBezTo>
                <a:cubicBezTo>
                  <a:pt x="5415" y="5184"/>
                  <a:pt x="5495" y="5094"/>
                  <a:pt x="5595" y="5094"/>
                </a:cubicBezTo>
                <a:cubicBezTo>
                  <a:pt x="5856" y="5094"/>
                  <a:pt x="6086" y="4974"/>
                  <a:pt x="6247" y="4794"/>
                </a:cubicBezTo>
                <a:cubicBezTo>
                  <a:pt x="6297" y="4843"/>
                  <a:pt x="6357" y="4874"/>
                  <a:pt x="6438" y="4874"/>
                </a:cubicBezTo>
                <a:cubicBezTo>
                  <a:pt x="6467" y="4874"/>
                  <a:pt x="6498" y="4874"/>
                  <a:pt x="6527" y="4863"/>
                </a:cubicBezTo>
                <a:cubicBezTo>
                  <a:pt x="6547" y="4854"/>
                  <a:pt x="6567" y="4849"/>
                  <a:pt x="6586" y="4849"/>
                </a:cubicBezTo>
                <a:cubicBezTo>
                  <a:pt x="6625" y="4849"/>
                  <a:pt x="6661" y="4867"/>
                  <a:pt x="6688" y="4894"/>
                </a:cubicBezTo>
                <a:cubicBezTo>
                  <a:pt x="6748" y="4944"/>
                  <a:pt x="6818" y="4974"/>
                  <a:pt x="6908" y="4974"/>
                </a:cubicBezTo>
                <a:cubicBezTo>
                  <a:pt x="6959" y="4974"/>
                  <a:pt x="6999" y="4964"/>
                  <a:pt x="7049" y="4934"/>
                </a:cubicBezTo>
                <a:cubicBezTo>
                  <a:pt x="7074" y="4921"/>
                  <a:pt x="7103" y="4916"/>
                  <a:pt x="7131" y="4916"/>
                </a:cubicBezTo>
                <a:cubicBezTo>
                  <a:pt x="7171" y="4916"/>
                  <a:pt x="7210" y="4926"/>
                  <a:pt x="7240" y="4944"/>
                </a:cubicBezTo>
                <a:cubicBezTo>
                  <a:pt x="7290" y="4977"/>
                  <a:pt x="7347" y="4996"/>
                  <a:pt x="7405" y="4996"/>
                </a:cubicBezTo>
                <a:cubicBezTo>
                  <a:pt x="7417" y="4996"/>
                  <a:pt x="7428" y="4996"/>
                  <a:pt x="7440" y="4994"/>
                </a:cubicBezTo>
                <a:cubicBezTo>
                  <a:pt x="7570" y="4994"/>
                  <a:pt x="7681" y="4923"/>
                  <a:pt x="7751" y="4834"/>
                </a:cubicBezTo>
                <a:cubicBezTo>
                  <a:pt x="7801" y="4774"/>
                  <a:pt x="7871" y="4743"/>
                  <a:pt x="7951" y="4743"/>
                </a:cubicBezTo>
                <a:lnTo>
                  <a:pt x="7982" y="4743"/>
                </a:lnTo>
                <a:cubicBezTo>
                  <a:pt x="8122" y="4743"/>
                  <a:pt x="8252" y="4633"/>
                  <a:pt x="8252" y="4502"/>
                </a:cubicBezTo>
                <a:lnTo>
                  <a:pt x="8252" y="4493"/>
                </a:lnTo>
                <a:cubicBezTo>
                  <a:pt x="8432" y="4462"/>
                  <a:pt x="8573" y="4322"/>
                  <a:pt x="8563" y="4152"/>
                </a:cubicBezTo>
                <a:cubicBezTo>
                  <a:pt x="8563" y="4012"/>
                  <a:pt x="8432" y="3891"/>
                  <a:pt x="8272" y="3861"/>
                </a:cubicBezTo>
                <a:cubicBezTo>
                  <a:pt x="8202" y="3851"/>
                  <a:pt x="8142" y="3811"/>
                  <a:pt x="8111" y="3751"/>
                </a:cubicBezTo>
                <a:cubicBezTo>
                  <a:pt x="8062" y="3671"/>
                  <a:pt x="7971" y="3610"/>
                  <a:pt x="7861" y="3610"/>
                </a:cubicBezTo>
                <a:cubicBezTo>
                  <a:pt x="7791" y="3610"/>
                  <a:pt x="7730" y="3570"/>
                  <a:pt x="7701" y="3520"/>
                </a:cubicBezTo>
                <a:cubicBezTo>
                  <a:pt x="7630" y="3410"/>
                  <a:pt x="7510" y="3339"/>
                  <a:pt x="7370" y="3330"/>
                </a:cubicBezTo>
                <a:cubicBezTo>
                  <a:pt x="7309" y="3330"/>
                  <a:pt x="7260" y="3339"/>
                  <a:pt x="7209" y="3359"/>
                </a:cubicBezTo>
                <a:cubicBezTo>
                  <a:pt x="7189" y="3370"/>
                  <a:pt x="7169" y="3379"/>
                  <a:pt x="7139" y="3379"/>
                </a:cubicBezTo>
                <a:cubicBezTo>
                  <a:pt x="7129" y="3149"/>
                  <a:pt x="7119" y="2909"/>
                  <a:pt x="7099" y="2668"/>
                </a:cubicBezTo>
                <a:cubicBezTo>
                  <a:pt x="7119" y="2648"/>
                  <a:pt x="7139" y="2628"/>
                  <a:pt x="7159" y="2597"/>
                </a:cubicBezTo>
                <a:lnTo>
                  <a:pt x="7249" y="2628"/>
                </a:lnTo>
                <a:cubicBezTo>
                  <a:pt x="7282" y="2634"/>
                  <a:pt x="7315" y="2636"/>
                  <a:pt x="7346" y="2636"/>
                </a:cubicBezTo>
                <a:cubicBezTo>
                  <a:pt x="7476" y="2636"/>
                  <a:pt x="7588" y="2588"/>
                  <a:pt x="7661" y="2508"/>
                </a:cubicBezTo>
                <a:cubicBezTo>
                  <a:pt x="7702" y="2466"/>
                  <a:pt x="7758" y="2444"/>
                  <a:pt x="7822" y="2444"/>
                </a:cubicBezTo>
                <a:cubicBezTo>
                  <a:pt x="7850" y="2444"/>
                  <a:pt x="7880" y="2448"/>
                  <a:pt x="7911" y="2457"/>
                </a:cubicBezTo>
                <a:cubicBezTo>
                  <a:pt x="7921" y="2457"/>
                  <a:pt x="7931" y="2457"/>
                  <a:pt x="7931" y="2468"/>
                </a:cubicBezTo>
                <a:cubicBezTo>
                  <a:pt x="7957" y="2473"/>
                  <a:pt x="7983" y="2476"/>
                  <a:pt x="8008" y="2476"/>
                </a:cubicBezTo>
                <a:cubicBezTo>
                  <a:pt x="8163" y="2476"/>
                  <a:pt x="8281" y="2373"/>
                  <a:pt x="8272" y="2227"/>
                </a:cubicBezTo>
                <a:cubicBezTo>
                  <a:pt x="8262" y="2046"/>
                  <a:pt x="8091" y="1866"/>
                  <a:pt x="7911" y="1806"/>
                </a:cubicBezTo>
                <a:lnTo>
                  <a:pt x="7901" y="1806"/>
                </a:lnTo>
                <a:cubicBezTo>
                  <a:pt x="7811" y="1786"/>
                  <a:pt x="7730" y="1715"/>
                  <a:pt x="7681" y="1635"/>
                </a:cubicBezTo>
                <a:cubicBezTo>
                  <a:pt x="7621" y="1545"/>
                  <a:pt x="7520" y="1465"/>
                  <a:pt x="7410" y="1434"/>
                </a:cubicBezTo>
                <a:cubicBezTo>
                  <a:pt x="7390" y="1425"/>
                  <a:pt x="7360" y="1414"/>
                  <a:pt x="7340" y="1414"/>
                </a:cubicBezTo>
                <a:cubicBezTo>
                  <a:pt x="7249" y="1414"/>
                  <a:pt x="7139" y="1354"/>
                  <a:pt x="7079" y="1254"/>
                </a:cubicBezTo>
                <a:cubicBezTo>
                  <a:pt x="6999" y="1134"/>
                  <a:pt x="6879" y="1033"/>
                  <a:pt x="6748" y="993"/>
                </a:cubicBezTo>
                <a:cubicBezTo>
                  <a:pt x="6718" y="987"/>
                  <a:pt x="6690" y="983"/>
                  <a:pt x="6662" y="983"/>
                </a:cubicBezTo>
                <a:cubicBezTo>
                  <a:pt x="6606" y="983"/>
                  <a:pt x="6555" y="997"/>
                  <a:pt x="6507" y="1024"/>
                </a:cubicBezTo>
                <a:cubicBezTo>
                  <a:pt x="6489" y="1036"/>
                  <a:pt x="6468" y="1041"/>
                  <a:pt x="6445" y="1041"/>
                </a:cubicBezTo>
                <a:cubicBezTo>
                  <a:pt x="6391" y="1041"/>
                  <a:pt x="6329" y="1010"/>
                  <a:pt x="6287" y="953"/>
                </a:cubicBezTo>
                <a:cubicBezTo>
                  <a:pt x="6186" y="823"/>
                  <a:pt x="6057" y="723"/>
                  <a:pt x="5906" y="683"/>
                </a:cubicBezTo>
                <a:cubicBezTo>
                  <a:pt x="5886" y="683"/>
                  <a:pt x="5866" y="672"/>
                  <a:pt x="5836" y="672"/>
                </a:cubicBezTo>
                <a:cubicBezTo>
                  <a:pt x="5736" y="663"/>
                  <a:pt x="5645" y="603"/>
                  <a:pt x="5585" y="502"/>
                </a:cubicBezTo>
                <a:cubicBezTo>
                  <a:pt x="5465" y="302"/>
                  <a:pt x="5284" y="151"/>
                  <a:pt x="5084" y="111"/>
                </a:cubicBezTo>
                <a:cubicBezTo>
                  <a:pt x="5054" y="105"/>
                  <a:pt x="5025" y="102"/>
                  <a:pt x="4996" y="102"/>
                </a:cubicBezTo>
                <a:cubicBezTo>
                  <a:pt x="4876" y="102"/>
                  <a:pt x="4761" y="149"/>
                  <a:pt x="4673" y="222"/>
                </a:cubicBezTo>
                <a:cubicBezTo>
                  <a:pt x="4641" y="245"/>
                  <a:pt x="4603" y="257"/>
                  <a:pt x="4565" y="257"/>
                </a:cubicBezTo>
                <a:cubicBezTo>
                  <a:pt x="4507" y="257"/>
                  <a:pt x="4449" y="230"/>
                  <a:pt x="4412" y="182"/>
                </a:cubicBezTo>
                <a:cubicBezTo>
                  <a:pt x="4328" y="69"/>
                  <a:pt x="4199" y="0"/>
                  <a:pt x="4068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533" name="Google Shape;533;p21"/>
          <p:cNvSpPr txBox="1">
            <a:spLocks noGrp="1"/>
          </p:cNvSpPr>
          <p:nvPr>
            <p:ph type="title"/>
          </p:nvPr>
        </p:nvSpPr>
        <p:spPr>
          <a:xfrm>
            <a:off x="966633" y="1174367"/>
            <a:ext cx="7176800" cy="1104400"/>
          </a:xfrm>
          <a:prstGeom prst="rect">
            <a:avLst/>
          </a:prstGeom>
        </p:spPr>
        <p:txBody>
          <a:bodyPr spcFirstLastPara="1" anchor="ctr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7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534" name="Google Shape;534;p21"/>
          <p:cNvSpPr txBox="1">
            <a:spLocks noGrp="1"/>
          </p:cNvSpPr>
          <p:nvPr>
            <p:ph type="subTitle" idx="1"/>
          </p:nvPr>
        </p:nvSpPr>
        <p:spPr>
          <a:xfrm>
            <a:off x="966633" y="2217337"/>
            <a:ext cx="7176800" cy="593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5" name="Google Shape;535;p21"/>
          <p:cNvSpPr txBox="1">
            <a:spLocks noGrp="1"/>
          </p:cNvSpPr>
          <p:nvPr>
            <p:ph type="title" idx="2"/>
          </p:nvPr>
        </p:nvSpPr>
        <p:spPr>
          <a:xfrm>
            <a:off x="966633" y="3115892"/>
            <a:ext cx="7176800" cy="1104400"/>
          </a:xfrm>
          <a:prstGeom prst="rect">
            <a:avLst/>
          </a:prstGeom>
        </p:spPr>
        <p:txBody>
          <a:bodyPr spcFirstLastPara="1" anchor="ctr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7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rPr lang="pt-BR"/>
              <a:t>Clique para editar o título Mestre</a:t>
            </a:r>
            <a:endParaRPr/>
          </a:p>
        </p:txBody>
      </p:sp>
      <p:sp>
        <p:nvSpPr>
          <p:cNvPr id="536" name="Google Shape;536;p21"/>
          <p:cNvSpPr txBox="1">
            <a:spLocks noGrp="1"/>
          </p:cNvSpPr>
          <p:nvPr>
            <p:ph type="subTitle" idx="3"/>
          </p:nvPr>
        </p:nvSpPr>
        <p:spPr>
          <a:xfrm>
            <a:off x="966633" y="4158864"/>
            <a:ext cx="7176800" cy="593600"/>
          </a:xfrm>
          <a:prstGeom prst="rect">
            <a:avLst/>
          </a:prstGeom>
        </p:spPr>
        <p:txBody>
          <a:bodyPr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38720006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552;p22">
            <a:extLst>
              <a:ext uri="{FF2B5EF4-FFF2-40B4-BE49-F238E27FC236}">
                <a16:creationId xmlns:a16="http://schemas.microsoft.com/office/drawing/2014/main" id="{78477408-1C25-A3F3-2D43-347D341E20C9}"/>
              </a:ext>
            </a:extLst>
          </p:cNvPr>
          <p:cNvSpPr txBox="1"/>
          <p:nvPr/>
        </p:nvSpPr>
        <p:spPr>
          <a:xfrm>
            <a:off x="5519738" y="5160963"/>
            <a:ext cx="5711825" cy="525462"/>
          </a:xfrm>
          <a:prstGeom prst="rect">
            <a:avLst/>
          </a:prstGeom>
          <a:noFill/>
          <a:ln>
            <a:noFill/>
          </a:ln>
        </p:spPr>
        <p:txBody>
          <a:bodyPr spcFirstLastPara="1" lIns="121900" tIns="121900" rIns="121900" bIns="121900" anchor="b"/>
          <a:lstStyle/>
          <a:p>
            <a:pPr algn="ctr" eaLnBrk="1" hangingPunct="1">
              <a:spcBef>
                <a:spcPts val="400"/>
              </a:spcBef>
              <a:spcAft>
                <a:spcPts val="0"/>
              </a:spcAft>
              <a:defRPr/>
            </a:pPr>
            <a:r>
              <a:rPr lang="en" sz="1333">
                <a:solidFill>
                  <a:schemeClr val="dk1"/>
                </a:solidFill>
                <a:latin typeface="Rubik"/>
                <a:ea typeface="Rubik"/>
                <a:cs typeface="Rubik"/>
                <a:sym typeface="Rubik"/>
              </a:rPr>
              <a:t>CREDITS: This presentation template was created by </a:t>
            </a:r>
            <a:r>
              <a:rPr lang="en" sz="1333" b="1">
                <a:solidFill>
                  <a:schemeClr val="dk1"/>
                </a:solidFill>
                <a:uFill>
                  <a:noFill/>
                </a:uFill>
                <a:latin typeface="Rubik"/>
                <a:ea typeface="Rubik"/>
                <a:cs typeface="Rubik"/>
                <a:sym typeface="Rubik"/>
                <a:hlinkClick r:id="rId2"/>
              </a:rPr>
              <a:t>Slidesgo</a:t>
            </a:r>
            <a:r>
              <a:rPr lang="en" sz="1333">
                <a:solidFill>
                  <a:schemeClr val="dk1"/>
                </a:solidFill>
                <a:latin typeface="Rubik"/>
                <a:ea typeface="Rubik"/>
                <a:cs typeface="Rubik"/>
                <a:sym typeface="Rubik"/>
              </a:rPr>
              <a:t>, including icons by </a:t>
            </a:r>
            <a:r>
              <a:rPr lang="en" sz="1333" b="1">
                <a:solidFill>
                  <a:schemeClr val="dk1"/>
                </a:solidFill>
                <a:uFill>
                  <a:noFill/>
                </a:uFill>
                <a:latin typeface="Rubik"/>
                <a:ea typeface="Rubik"/>
                <a:cs typeface="Rubik"/>
                <a:sym typeface="Rubik"/>
                <a:hlinkClick r:id="rId3"/>
              </a:rPr>
              <a:t>Flaticon</a:t>
            </a:r>
            <a:r>
              <a:rPr lang="en" sz="1333" b="1">
                <a:solidFill>
                  <a:schemeClr val="dk1"/>
                </a:solidFill>
                <a:latin typeface="Rubik"/>
                <a:ea typeface="Rubik"/>
                <a:cs typeface="Rubik"/>
                <a:sym typeface="Rubik"/>
              </a:rPr>
              <a:t> </a:t>
            </a:r>
            <a:r>
              <a:rPr lang="en" sz="1333">
                <a:solidFill>
                  <a:schemeClr val="dk1"/>
                </a:solidFill>
                <a:latin typeface="Rubik"/>
                <a:ea typeface="Rubik"/>
                <a:cs typeface="Rubik"/>
                <a:sym typeface="Rubik"/>
              </a:rPr>
              <a:t>and infographics &amp; images by </a:t>
            </a:r>
            <a:r>
              <a:rPr lang="en" sz="1333" b="1">
                <a:solidFill>
                  <a:schemeClr val="dk1"/>
                </a:solidFill>
                <a:uFill>
                  <a:noFill/>
                </a:uFill>
                <a:latin typeface="Rubik"/>
                <a:ea typeface="Rubik"/>
                <a:cs typeface="Rubik"/>
                <a:sym typeface="Rubik"/>
                <a:hlinkClick r:id="rId4"/>
              </a:rPr>
              <a:t>Freepik</a:t>
            </a:r>
            <a:endParaRPr sz="1333" b="1">
              <a:solidFill>
                <a:schemeClr val="dk1"/>
              </a:solidFill>
              <a:latin typeface="Rubik"/>
              <a:ea typeface="Rubik"/>
              <a:cs typeface="Rubik"/>
              <a:sym typeface="Rubik"/>
            </a:endParaRPr>
          </a:p>
        </p:txBody>
      </p:sp>
      <p:grpSp>
        <p:nvGrpSpPr>
          <p:cNvPr id="3" name="Google Shape;553;p22">
            <a:extLst>
              <a:ext uri="{FF2B5EF4-FFF2-40B4-BE49-F238E27FC236}">
                <a16:creationId xmlns:a16="http://schemas.microsoft.com/office/drawing/2014/main" id="{D5DE19C7-8E61-E917-3865-92444A21697E}"/>
              </a:ext>
            </a:extLst>
          </p:cNvPr>
          <p:cNvGrpSpPr>
            <a:grpSpLocks/>
          </p:cNvGrpSpPr>
          <p:nvPr/>
        </p:nvGrpSpPr>
        <p:grpSpPr bwMode="auto">
          <a:xfrm>
            <a:off x="-873125" y="-596900"/>
            <a:ext cx="2233613" cy="2095500"/>
            <a:chOff x="906667" y="1834935"/>
            <a:chExt cx="2877122" cy="2699547"/>
          </a:xfrm>
        </p:grpSpPr>
        <p:sp>
          <p:nvSpPr>
            <p:cNvPr id="4" name="Google Shape;554;p22">
              <a:extLst>
                <a:ext uri="{FF2B5EF4-FFF2-40B4-BE49-F238E27FC236}">
                  <a16:creationId xmlns:a16="http://schemas.microsoft.com/office/drawing/2014/main" id="{9A7D9E86-C617-C4EC-DD26-3CF8D8433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667" y="1834935"/>
              <a:ext cx="2877122" cy="2699547"/>
            </a:xfrm>
            <a:custGeom>
              <a:avLst/>
              <a:gdLst>
                <a:gd name="T0" fmla="*/ 13219 w 26449"/>
                <a:gd name="T1" fmla="*/ 0 h 24816"/>
                <a:gd name="T2" fmla="*/ 932 w 26449"/>
                <a:gd name="T3" fmla="*/ 10722 h 24816"/>
                <a:gd name="T4" fmla="*/ 11540 w 26449"/>
                <a:gd name="T5" fmla="*/ 24699 h 24816"/>
                <a:gd name="T6" fmla="*/ 13244 w 26449"/>
                <a:gd name="T7" fmla="*/ 24816 h 24816"/>
                <a:gd name="T8" fmla="*/ 25516 w 26449"/>
                <a:gd name="T9" fmla="*/ 14091 h 24816"/>
                <a:gd name="T10" fmla="*/ 14909 w 26449"/>
                <a:gd name="T11" fmla="*/ 115 h 24816"/>
                <a:gd name="T12" fmla="*/ 13219 w 26449"/>
                <a:gd name="T13" fmla="*/ 0 h 24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449" h="24816" extrusionOk="0">
                  <a:moveTo>
                    <a:pt x="13219" y="0"/>
                  </a:moveTo>
                  <a:cubicBezTo>
                    <a:pt x="7112" y="0"/>
                    <a:pt x="1787" y="4502"/>
                    <a:pt x="932" y="10722"/>
                  </a:cubicBezTo>
                  <a:cubicBezTo>
                    <a:pt x="0" y="17510"/>
                    <a:pt x="4753" y="23766"/>
                    <a:pt x="11540" y="24699"/>
                  </a:cubicBezTo>
                  <a:cubicBezTo>
                    <a:pt x="12113" y="24777"/>
                    <a:pt x="12682" y="24816"/>
                    <a:pt x="13244" y="24816"/>
                  </a:cubicBezTo>
                  <a:cubicBezTo>
                    <a:pt x="19346" y="24816"/>
                    <a:pt x="24663" y="20315"/>
                    <a:pt x="25516" y="14091"/>
                  </a:cubicBezTo>
                  <a:cubicBezTo>
                    <a:pt x="26449" y="7303"/>
                    <a:pt x="21697" y="1047"/>
                    <a:pt x="14909" y="115"/>
                  </a:cubicBezTo>
                  <a:cubicBezTo>
                    <a:pt x="14341" y="38"/>
                    <a:pt x="13777" y="0"/>
                    <a:pt x="13219" y="0"/>
                  </a:cubicBezTo>
                  <a:close/>
                </a:path>
              </a:pathLst>
            </a:custGeom>
            <a:solidFill>
              <a:srgbClr val="FFAE00">
                <a:alpha val="51764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" name="Google Shape;555;p22">
              <a:extLst>
                <a:ext uri="{FF2B5EF4-FFF2-40B4-BE49-F238E27FC236}">
                  <a16:creationId xmlns:a16="http://schemas.microsoft.com/office/drawing/2014/main" id="{1209E99F-BA7D-AC5F-F0B3-CC58C5B28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137" y="2173143"/>
              <a:ext cx="2156255" cy="2023124"/>
            </a:xfrm>
            <a:custGeom>
              <a:avLst/>
              <a:gdLst>
                <a:gd name="T0" fmla="*/ 13219 w 26449"/>
                <a:gd name="T1" fmla="*/ 0 h 24816"/>
                <a:gd name="T2" fmla="*/ 932 w 26449"/>
                <a:gd name="T3" fmla="*/ 10722 h 24816"/>
                <a:gd name="T4" fmla="*/ 11540 w 26449"/>
                <a:gd name="T5" fmla="*/ 24699 h 24816"/>
                <a:gd name="T6" fmla="*/ 13244 w 26449"/>
                <a:gd name="T7" fmla="*/ 24816 h 24816"/>
                <a:gd name="T8" fmla="*/ 25516 w 26449"/>
                <a:gd name="T9" fmla="*/ 14091 h 24816"/>
                <a:gd name="T10" fmla="*/ 14909 w 26449"/>
                <a:gd name="T11" fmla="*/ 115 h 24816"/>
                <a:gd name="T12" fmla="*/ 13219 w 26449"/>
                <a:gd name="T13" fmla="*/ 0 h 24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449" h="24816" extrusionOk="0">
                  <a:moveTo>
                    <a:pt x="13219" y="0"/>
                  </a:moveTo>
                  <a:cubicBezTo>
                    <a:pt x="7112" y="0"/>
                    <a:pt x="1787" y="4502"/>
                    <a:pt x="932" y="10722"/>
                  </a:cubicBezTo>
                  <a:cubicBezTo>
                    <a:pt x="0" y="17510"/>
                    <a:pt x="4753" y="23766"/>
                    <a:pt x="11540" y="24699"/>
                  </a:cubicBezTo>
                  <a:cubicBezTo>
                    <a:pt x="12113" y="24777"/>
                    <a:pt x="12682" y="24816"/>
                    <a:pt x="13244" y="24816"/>
                  </a:cubicBezTo>
                  <a:cubicBezTo>
                    <a:pt x="19346" y="24816"/>
                    <a:pt x="24663" y="20315"/>
                    <a:pt x="25516" y="14091"/>
                  </a:cubicBezTo>
                  <a:cubicBezTo>
                    <a:pt x="26449" y="7303"/>
                    <a:pt x="21697" y="1047"/>
                    <a:pt x="14909" y="115"/>
                  </a:cubicBezTo>
                  <a:cubicBezTo>
                    <a:pt x="14341" y="38"/>
                    <a:pt x="13777" y="0"/>
                    <a:pt x="1321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6" name="Google Shape;556;p22">
            <a:extLst>
              <a:ext uri="{FF2B5EF4-FFF2-40B4-BE49-F238E27FC236}">
                <a16:creationId xmlns:a16="http://schemas.microsoft.com/office/drawing/2014/main" id="{A4BDF25C-BA00-16CB-27A1-9DC9AD10AA4B}"/>
              </a:ext>
            </a:extLst>
          </p:cNvPr>
          <p:cNvSpPr>
            <a:spLocks/>
          </p:cNvSpPr>
          <p:nvPr/>
        </p:nvSpPr>
        <p:spPr bwMode="auto">
          <a:xfrm rot="1704413" flipH="1">
            <a:off x="93663" y="5081588"/>
            <a:ext cx="5919787" cy="1704975"/>
          </a:xfrm>
          <a:custGeom>
            <a:avLst/>
            <a:gdLst>
              <a:gd name="T0" fmla="*/ 6337 w 42712"/>
              <a:gd name="T1" fmla="*/ 1 h 12306"/>
              <a:gd name="T2" fmla="*/ 3560 w 42712"/>
              <a:gd name="T3" fmla="*/ 495 h 12306"/>
              <a:gd name="T4" fmla="*/ 1 w 42712"/>
              <a:gd name="T5" fmla="*/ 4997 h 12306"/>
              <a:gd name="T6" fmla="*/ 9746 w 42712"/>
              <a:gd name="T7" fmla="*/ 10842 h 12306"/>
              <a:gd name="T8" fmla="*/ 21901 w 42712"/>
              <a:gd name="T9" fmla="*/ 12305 h 12306"/>
              <a:gd name="T10" fmla="*/ 42712 w 42712"/>
              <a:gd name="T11" fmla="*/ 7905 h 12306"/>
              <a:gd name="T12" fmla="*/ 37418 w 42712"/>
              <a:gd name="T13" fmla="*/ 3413 h 12306"/>
              <a:gd name="T14" fmla="*/ 35072 w 42712"/>
              <a:gd name="T15" fmla="*/ 2903 h 12306"/>
              <a:gd name="T16" fmla="*/ 33307 w 42712"/>
              <a:gd name="T17" fmla="*/ 3463 h 12306"/>
              <a:gd name="T18" fmla="*/ 29382 w 42712"/>
              <a:gd name="T19" fmla="*/ 6051 h 12306"/>
              <a:gd name="T20" fmla="*/ 29306 w 42712"/>
              <a:gd name="T21" fmla="*/ 6049 h 12306"/>
              <a:gd name="T22" fmla="*/ 26469 w 42712"/>
              <a:gd name="T23" fmla="*/ 4937 h 12306"/>
              <a:gd name="T24" fmla="*/ 25819 w 42712"/>
              <a:gd name="T25" fmla="*/ 4822 h 12306"/>
              <a:gd name="T26" fmla="*/ 23612 w 42712"/>
              <a:gd name="T27" fmla="*/ 5729 h 12306"/>
              <a:gd name="T28" fmla="*/ 21647 w 42712"/>
              <a:gd name="T29" fmla="*/ 6309 h 12306"/>
              <a:gd name="T30" fmla="*/ 17907 w 42712"/>
              <a:gd name="T31" fmla="*/ 4425 h 12306"/>
              <a:gd name="T32" fmla="*/ 15493 w 42712"/>
              <a:gd name="T33" fmla="*/ 3441 h 12306"/>
              <a:gd name="T34" fmla="*/ 13906 w 42712"/>
              <a:gd name="T35" fmla="*/ 3754 h 12306"/>
              <a:gd name="T36" fmla="*/ 11688 w 42712"/>
              <a:gd name="T37" fmla="*/ 4480 h 12306"/>
              <a:gd name="T38" fmla="*/ 10538 w 42712"/>
              <a:gd name="T39" fmla="*/ 3553 h 12306"/>
              <a:gd name="T40" fmla="*/ 6538 w 42712"/>
              <a:gd name="T41" fmla="*/ 4 h 12306"/>
              <a:gd name="T42" fmla="*/ 6337 w 42712"/>
              <a:gd name="T43" fmla="*/ 1 h 12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712" h="12306" extrusionOk="0">
                <a:moveTo>
                  <a:pt x="6337" y="1"/>
                </a:moveTo>
                <a:cubicBezTo>
                  <a:pt x="4905" y="1"/>
                  <a:pt x="3560" y="495"/>
                  <a:pt x="3560" y="495"/>
                </a:cubicBezTo>
                <a:cubicBezTo>
                  <a:pt x="2427" y="2029"/>
                  <a:pt x="1234" y="3533"/>
                  <a:pt x="1" y="4997"/>
                </a:cubicBezTo>
                <a:cubicBezTo>
                  <a:pt x="2968" y="7283"/>
                  <a:pt x="6237" y="9248"/>
                  <a:pt x="9746" y="10842"/>
                </a:cubicBezTo>
                <a:cubicBezTo>
                  <a:pt x="13722" y="11815"/>
                  <a:pt x="17804" y="12305"/>
                  <a:pt x="21901" y="12305"/>
                </a:cubicBezTo>
                <a:cubicBezTo>
                  <a:pt x="28949" y="12305"/>
                  <a:pt x="36041" y="10853"/>
                  <a:pt x="42712" y="7905"/>
                </a:cubicBezTo>
                <a:cubicBezTo>
                  <a:pt x="42712" y="7894"/>
                  <a:pt x="40225" y="4436"/>
                  <a:pt x="37418" y="3413"/>
                </a:cubicBezTo>
                <a:cubicBezTo>
                  <a:pt x="36416" y="3039"/>
                  <a:pt x="35660" y="2903"/>
                  <a:pt x="35072" y="2903"/>
                </a:cubicBezTo>
                <a:cubicBezTo>
                  <a:pt x="34194" y="2903"/>
                  <a:pt x="33691" y="3205"/>
                  <a:pt x="33307" y="3463"/>
                </a:cubicBezTo>
                <a:cubicBezTo>
                  <a:pt x="31778" y="4528"/>
                  <a:pt x="30938" y="6051"/>
                  <a:pt x="29382" y="6051"/>
                </a:cubicBezTo>
                <a:cubicBezTo>
                  <a:pt x="29357" y="6051"/>
                  <a:pt x="29332" y="6050"/>
                  <a:pt x="29306" y="6049"/>
                </a:cubicBezTo>
                <a:cubicBezTo>
                  <a:pt x="27713" y="5989"/>
                  <a:pt x="27332" y="5227"/>
                  <a:pt x="26469" y="4937"/>
                </a:cubicBezTo>
                <a:cubicBezTo>
                  <a:pt x="26243" y="4860"/>
                  <a:pt x="26032" y="4822"/>
                  <a:pt x="25819" y="4822"/>
                </a:cubicBezTo>
                <a:cubicBezTo>
                  <a:pt x="25224" y="4822"/>
                  <a:pt x="24616" y="5123"/>
                  <a:pt x="23612" y="5729"/>
                </a:cubicBezTo>
                <a:cubicBezTo>
                  <a:pt x="23055" y="6065"/>
                  <a:pt x="22398" y="6309"/>
                  <a:pt x="21647" y="6309"/>
                </a:cubicBezTo>
                <a:cubicBezTo>
                  <a:pt x="20585" y="6309"/>
                  <a:pt x="19334" y="5823"/>
                  <a:pt x="17907" y="4425"/>
                </a:cubicBezTo>
                <a:cubicBezTo>
                  <a:pt x="17248" y="3779"/>
                  <a:pt x="16414" y="3441"/>
                  <a:pt x="15493" y="3441"/>
                </a:cubicBezTo>
                <a:cubicBezTo>
                  <a:pt x="14985" y="3441"/>
                  <a:pt x="14452" y="3544"/>
                  <a:pt x="13906" y="3754"/>
                </a:cubicBezTo>
                <a:cubicBezTo>
                  <a:pt x="13263" y="4007"/>
                  <a:pt x="12401" y="4480"/>
                  <a:pt x="11688" y="4480"/>
                </a:cubicBezTo>
                <a:cubicBezTo>
                  <a:pt x="11190" y="4480"/>
                  <a:pt x="10765" y="4250"/>
                  <a:pt x="10538" y="3553"/>
                </a:cubicBezTo>
                <a:cubicBezTo>
                  <a:pt x="9635" y="736"/>
                  <a:pt x="8071" y="84"/>
                  <a:pt x="6538" y="4"/>
                </a:cubicBezTo>
                <a:cubicBezTo>
                  <a:pt x="6471" y="2"/>
                  <a:pt x="6404" y="1"/>
                  <a:pt x="633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7" name="Google Shape;557;p22">
            <a:extLst>
              <a:ext uri="{FF2B5EF4-FFF2-40B4-BE49-F238E27FC236}">
                <a16:creationId xmlns:a16="http://schemas.microsoft.com/office/drawing/2014/main" id="{744AE3DE-C867-3648-255C-15A435B58861}"/>
              </a:ext>
            </a:extLst>
          </p:cNvPr>
          <p:cNvSpPr>
            <a:spLocks/>
          </p:cNvSpPr>
          <p:nvPr/>
        </p:nvSpPr>
        <p:spPr bwMode="auto">
          <a:xfrm rot="615983" flipH="1">
            <a:off x="-2155825" y="4875213"/>
            <a:ext cx="8796338" cy="4919662"/>
          </a:xfrm>
          <a:custGeom>
            <a:avLst/>
            <a:gdLst>
              <a:gd name="T0" fmla="*/ 46110 w 63466"/>
              <a:gd name="T1" fmla="*/ 0 h 35499"/>
              <a:gd name="T2" fmla="*/ 41679 w 63466"/>
              <a:gd name="T3" fmla="*/ 818 h 35499"/>
              <a:gd name="T4" fmla="*/ 31001 w 63466"/>
              <a:gd name="T5" fmla="*/ 8237 h 35499"/>
              <a:gd name="T6" fmla="*/ 27378 w 63466"/>
              <a:gd name="T7" fmla="*/ 9046 h 35499"/>
              <a:gd name="T8" fmla="*/ 13661 w 63466"/>
              <a:gd name="T9" fmla="*/ 6278 h 35499"/>
              <a:gd name="T10" fmla="*/ 11862 w 63466"/>
              <a:gd name="T11" fmla="*/ 6413 h 35499"/>
              <a:gd name="T12" fmla="*/ 1 w 63466"/>
              <a:gd name="T13" fmla="*/ 12740 h 35499"/>
              <a:gd name="T14" fmla="*/ 6758 w 63466"/>
              <a:gd name="T15" fmla="*/ 35499 h 35499"/>
              <a:gd name="T16" fmla="*/ 63465 w 63466"/>
              <a:gd name="T17" fmla="*/ 18073 h 35499"/>
              <a:gd name="T18" fmla="*/ 61159 w 63466"/>
              <a:gd name="T19" fmla="*/ 5220 h 35499"/>
              <a:gd name="T20" fmla="*/ 46110 w 63466"/>
              <a:gd name="T21" fmla="*/ 0 h 35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3466" h="35499" extrusionOk="0">
                <a:moveTo>
                  <a:pt x="46110" y="0"/>
                </a:moveTo>
                <a:cubicBezTo>
                  <a:pt x="44574" y="0"/>
                  <a:pt x="43069" y="239"/>
                  <a:pt x="41679" y="818"/>
                </a:cubicBezTo>
                <a:cubicBezTo>
                  <a:pt x="36245" y="3084"/>
                  <a:pt x="36856" y="5380"/>
                  <a:pt x="31001" y="8237"/>
                </a:cubicBezTo>
                <a:cubicBezTo>
                  <a:pt x="29814" y="8820"/>
                  <a:pt x="28607" y="9046"/>
                  <a:pt x="27378" y="9046"/>
                </a:cubicBezTo>
                <a:cubicBezTo>
                  <a:pt x="23081" y="9046"/>
                  <a:pt x="18520" y="6278"/>
                  <a:pt x="13661" y="6278"/>
                </a:cubicBezTo>
                <a:cubicBezTo>
                  <a:pt x="13066" y="6278"/>
                  <a:pt x="12466" y="6319"/>
                  <a:pt x="11862" y="6413"/>
                </a:cubicBezTo>
                <a:cubicBezTo>
                  <a:pt x="4924" y="7486"/>
                  <a:pt x="1" y="12740"/>
                  <a:pt x="1" y="12740"/>
                </a:cubicBezTo>
                <a:lnTo>
                  <a:pt x="6758" y="35499"/>
                </a:lnTo>
                <a:lnTo>
                  <a:pt x="63465" y="18073"/>
                </a:lnTo>
                <a:lnTo>
                  <a:pt x="61159" y="5220"/>
                </a:lnTo>
                <a:cubicBezTo>
                  <a:pt x="61159" y="5220"/>
                  <a:pt x="53293" y="0"/>
                  <a:pt x="461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8" name="Google Shape;558;p22">
            <a:extLst>
              <a:ext uri="{FF2B5EF4-FFF2-40B4-BE49-F238E27FC236}">
                <a16:creationId xmlns:a16="http://schemas.microsoft.com/office/drawing/2014/main" id="{1CCA3CC2-E17F-D8B3-28CB-27692425ACA0}"/>
              </a:ext>
            </a:extLst>
          </p:cNvPr>
          <p:cNvSpPr>
            <a:spLocks/>
          </p:cNvSpPr>
          <p:nvPr/>
        </p:nvSpPr>
        <p:spPr bwMode="auto">
          <a:xfrm rot="1963130">
            <a:off x="-1836738" y="4705350"/>
            <a:ext cx="8650288" cy="4886325"/>
          </a:xfrm>
          <a:custGeom>
            <a:avLst/>
            <a:gdLst>
              <a:gd name="T0" fmla="*/ 57370 w 62423"/>
              <a:gd name="T1" fmla="*/ 0 h 35262"/>
              <a:gd name="T2" fmla="*/ 50060 w 62423"/>
              <a:gd name="T3" fmla="*/ 6938 h 35262"/>
              <a:gd name="T4" fmla="*/ 30489 w 62423"/>
              <a:gd name="T5" fmla="*/ 12051 h 35262"/>
              <a:gd name="T6" fmla="*/ 27334 w 62423"/>
              <a:gd name="T7" fmla="*/ 12675 h 35262"/>
              <a:gd name="T8" fmla="*/ 13695 w 62423"/>
              <a:gd name="T9" fmla="*/ 9497 h 35262"/>
              <a:gd name="T10" fmla="*/ 12192 w 62423"/>
              <a:gd name="T11" fmla="*/ 9595 h 35262"/>
              <a:gd name="T12" fmla="*/ 1 w 62423"/>
              <a:gd name="T13" fmla="*/ 15129 h 35262"/>
              <a:gd name="T14" fmla="*/ 5043 w 62423"/>
              <a:gd name="T15" fmla="*/ 35261 h 35262"/>
              <a:gd name="T16" fmla="*/ 62423 w 62423"/>
              <a:gd name="T17" fmla="*/ 20153 h 35262"/>
              <a:gd name="T18" fmla="*/ 57370 w 62423"/>
              <a:gd name="T19" fmla="*/ 0 h 35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423" h="35262" extrusionOk="0">
                <a:moveTo>
                  <a:pt x="57370" y="0"/>
                </a:moveTo>
                <a:cubicBezTo>
                  <a:pt x="57370" y="0"/>
                  <a:pt x="55224" y="4201"/>
                  <a:pt x="50060" y="6938"/>
                </a:cubicBezTo>
                <a:cubicBezTo>
                  <a:pt x="44887" y="9675"/>
                  <a:pt x="36485" y="9555"/>
                  <a:pt x="30489" y="12051"/>
                </a:cubicBezTo>
                <a:cubicBezTo>
                  <a:pt x="29421" y="12496"/>
                  <a:pt x="28373" y="12675"/>
                  <a:pt x="27334" y="12675"/>
                </a:cubicBezTo>
                <a:cubicBezTo>
                  <a:pt x="22960" y="12675"/>
                  <a:pt x="18730" y="9497"/>
                  <a:pt x="13695" y="9497"/>
                </a:cubicBezTo>
                <a:cubicBezTo>
                  <a:pt x="13202" y="9497"/>
                  <a:pt x="12702" y="9528"/>
                  <a:pt x="12192" y="9595"/>
                </a:cubicBezTo>
                <a:cubicBezTo>
                  <a:pt x="5244" y="10507"/>
                  <a:pt x="1" y="15129"/>
                  <a:pt x="1" y="15129"/>
                </a:cubicBezTo>
                <a:lnTo>
                  <a:pt x="5043" y="35261"/>
                </a:lnTo>
                <a:lnTo>
                  <a:pt x="62423" y="20153"/>
                </a:lnTo>
                <a:lnTo>
                  <a:pt x="5737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9" name="Google Shape;559;p22">
            <a:extLst>
              <a:ext uri="{FF2B5EF4-FFF2-40B4-BE49-F238E27FC236}">
                <a16:creationId xmlns:a16="http://schemas.microsoft.com/office/drawing/2014/main" id="{E6826E65-F6D3-3360-E0F6-345561E8F0DB}"/>
              </a:ext>
            </a:extLst>
          </p:cNvPr>
          <p:cNvSpPr>
            <a:spLocks/>
          </p:cNvSpPr>
          <p:nvPr/>
        </p:nvSpPr>
        <p:spPr bwMode="auto">
          <a:xfrm>
            <a:off x="954088" y="103188"/>
            <a:ext cx="1593850" cy="492125"/>
          </a:xfrm>
          <a:custGeom>
            <a:avLst/>
            <a:gdLst>
              <a:gd name="T0" fmla="*/ 4372 w 8694"/>
              <a:gd name="T1" fmla="*/ 1 h 2688"/>
              <a:gd name="T2" fmla="*/ 3038 w 8694"/>
              <a:gd name="T3" fmla="*/ 1284 h 2688"/>
              <a:gd name="T4" fmla="*/ 2331 w 8694"/>
              <a:gd name="T5" fmla="*/ 979 h 2688"/>
              <a:gd name="T6" fmla="*/ 2106 w 8694"/>
              <a:gd name="T7" fmla="*/ 1003 h 2688"/>
              <a:gd name="T8" fmla="*/ 1494 w 8694"/>
              <a:gd name="T9" fmla="*/ 1805 h 2688"/>
              <a:gd name="T10" fmla="*/ 912 w 8694"/>
              <a:gd name="T11" fmla="*/ 1582 h 2688"/>
              <a:gd name="T12" fmla="*/ 131 w 8694"/>
              <a:gd name="T13" fmla="*/ 1995 h 2688"/>
              <a:gd name="T14" fmla="*/ 111 w 8694"/>
              <a:gd name="T15" fmla="*/ 2617 h 2688"/>
              <a:gd name="T16" fmla="*/ 557 w 8694"/>
              <a:gd name="T17" fmla="*/ 2688 h 2688"/>
              <a:gd name="T18" fmla="*/ 623 w 8694"/>
              <a:gd name="T19" fmla="*/ 2688 h 2688"/>
              <a:gd name="T20" fmla="*/ 5610 w 8694"/>
              <a:gd name="T21" fmla="*/ 2627 h 2688"/>
              <a:gd name="T22" fmla="*/ 7540 w 8694"/>
              <a:gd name="T23" fmla="*/ 2648 h 2688"/>
              <a:gd name="T24" fmla="*/ 8203 w 8694"/>
              <a:gd name="T25" fmla="*/ 2682 h 2688"/>
              <a:gd name="T26" fmla="*/ 8452 w 8694"/>
              <a:gd name="T27" fmla="*/ 2657 h 2688"/>
              <a:gd name="T28" fmla="*/ 8613 w 8694"/>
              <a:gd name="T29" fmla="*/ 2156 h 2688"/>
              <a:gd name="T30" fmla="*/ 8171 w 8694"/>
              <a:gd name="T31" fmla="*/ 1828 h 2688"/>
              <a:gd name="T32" fmla="*/ 7791 w 8694"/>
              <a:gd name="T33" fmla="*/ 1986 h 2688"/>
              <a:gd name="T34" fmla="*/ 7561 w 8694"/>
              <a:gd name="T35" fmla="*/ 1013 h 2688"/>
              <a:gd name="T36" fmla="*/ 6743 w 8694"/>
              <a:gd name="T37" fmla="*/ 620 h 2688"/>
              <a:gd name="T38" fmla="*/ 6658 w 8694"/>
              <a:gd name="T39" fmla="*/ 622 h 2688"/>
              <a:gd name="T40" fmla="*/ 5696 w 8694"/>
              <a:gd name="T41" fmla="*/ 1284 h 2688"/>
              <a:gd name="T42" fmla="*/ 4372 w 8694"/>
              <a:gd name="T43" fmla="*/ 1 h 2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94" h="2688" extrusionOk="0">
                <a:moveTo>
                  <a:pt x="4372" y="1"/>
                </a:moveTo>
                <a:cubicBezTo>
                  <a:pt x="3690" y="1"/>
                  <a:pt x="3058" y="602"/>
                  <a:pt x="3038" y="1284"/>
                </a:cubicBezTo>
                <a:cubicBezTo>
                  <a:pt x="2829" y="1074"/>
                  <a:pt x="2584" y="979"/>
                  <a:pt x="2331" y="979"/>
                </a:cubicBezTo>
                <a:cubicBezTo>
                  <a:pt x="2257" y="979"/>
                  <a:pt x="2181" y="987"/>
                  <a:pt x="2106" y="1003"/>
                </a:cubicBezTo>
                <a:cubicBezTo>
                  <a:pt x="1775" y="1063"/>
                  <a:pt x="1414" y="1485"/>
                  <a:pt x="1494" y="1805"/>
                </a:cubicBezTo>
                <a:cubicBezTo>
                  <a:pt x="1326" y="1653"/>
                  <a:pt x="1119" y="1582"/>
                  <a:pt x="912" y="1582"/>
                </a:cubicBezTo>
                <a:cubicBezTo>
                  <a:pt x="613" y="1582"/>
                  <a:pt x="314" y="1729"/>
                  <a:pt x="131" y="1995"/>
                </a:cubicBezTo>
                <a:cubicBezTo>
                  <a:pt x="41" y="2136"/>
                  <a:pt x="1" y="2497"/>
                  <a:pt x="111" y="2617"/>
                </a:cubicBezTo>
                <a:cubicBezTo>
                  <a:pt x="175" y="2682"/>
                  <a:pt x="430" y="2688"/>
                  <a:pt x="557" y="2688"/>
                </a:cubicBezTo>
                <a:cubicBezTo>
                  <a:pt x="588" y="2688"/>
                  <a:pt x="611" y="2688"/>
                  <a:pt x="623" y="2688"/>
                </a:cubicBezTo>
                <a:cubicBezTo>
                  <a:pt x="864" y="2680"/>
                  <a:pt x="3428" y="2627"/>
                  <a:pt x="5610" y="2627"/>
                </a:cubicBezTo>
                <a:cubicBezTo>
                  <a:pt x="6327" y="2627"/>
                  <a:pt x="7002" y="2633"/>
                  <a:pt x="7540" y="2648"/>
                </a:cubicBezTo>
                <a:cubicBezTo>
                  <a:pt x="7695" y="2648"/>
                  <a:pt x="7976" y="2682"/>
                  <a:pt x="8203" y="2682"/>
                </a:cubicBezTo>
                <a:cubicBezTo>
                  <a:pt x="8301" y="2682"/>
                  <a:pt x="8389" y="2675"/>
                  <a:pt x="8452" y="2657"/>
                </a:cubicBezTo>
                <a:cubicBezTo>
                  <a:pt x="8653" y="2597"/>
                  <a:pt x="8693" y="2356"/>
                  <a:pt x="8613" y="2156"/>
                </a:cubicBezTo>
                <a:cubicBezTo>
                  <a:pt x="8525" y="1920"/>
                  <a:pt x="8347" y="1828"/>
                  <a:pt x="8171" y="1828"/>
                </a:cubicBezTo>
                <a:cubicBezTo>
                  <a:pt x="8025" y="1828"/>
                  <a:pt x="7881" y="1890"/>
                  <a:pt x="7791" y="1986"/>
                </a:cubicBezTo>
                <a:cubicBezTo>
                  <a:pt x="7881" y="1625"/>
                  <a:pt x="7801" y="1314"/>
                  <a:pt x="7561" y="1013"/>
                </a:cubicBezTo>
                <a:cubicBezTo>
                  <a:pt x="7347" y="735"/>
                  <a:pt x="7083" y="620"/>
                  <a:pt x="6743" y="620"/>
                </a:cubicBezTo>
                <a:cubicBezTo>
                  <a:pt x="6715" y="620"/>
                  <a:pt x="6687" y="621"/>
                  <a:pt x="6658" y="622"/>
                </a:cubicBezTo>
                <a:cubicBezTo>
                  <a:pt x="6277" y="632"/>
                  <a:pt x="5896" y="903"/>
                  <a:pt x="5696" y="1284"/>
                </a:cubicBezTo>
                <a:cubicBezTo>
                  <a:pt x="5676" y="612"/>
                  <a:pt x="5054" y="1"/>
                  <a:pt x="4372" y="1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grpSp>
        <p:nvGrpSpPr>
          <p:cNvPr id="10" name="Google Shape;560;p22">
            <a:extLst>
              <a:ext uri="{FF2B5EF4-FFF2-40B4-BE49-F238E27FC236}">
                <a16:creationId xmlns:a16="http://schemas.microsoft.com/office/drawing/2014/main" id="{B69A6608-48BC-A12C-A578-395E093691BD}"/>
              </a:ext>
            </a:extLst>
          </p:cNvPr>
          <p:cNvGrpSpPr>
            <a:grpSpLocks/>
          </p:cNvGrpSpPr>
          <p:nvPr/>
        </p:nvGrpSpPr>
        <p:grpSpPr bwMode="auto">
          <a:xfrm rot="-5400000">
            <a:off x="8858250" y="3074988"/>
            <a:ext cx="5756275" cy="708025"/>
            <a:chOff x="3527406" y="880776"/>
            <a:chExt cx="4316606" cy="531299"/>
          </a:xfrm>
        </p:grpSpPr>
        <p:sp>
          <p:nvSpPr>
            <p:cNvPr id="11" name="Google Shape;561;p22">
              <a:extLst>
                <a:ext uri="{FF2B5EF4-FFF2-40B4-BE49-F238E27FC236}">
                  <a16:creationId xmlns:a16="http://schemas.microsoft.com/office/drawing/2014/main" id="{AD0A647C-186E-6930-6C6A-22C6063E6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406" y="880776"/>
              <a:ext cx="751580" cy="531299"/>
            </a:xfrm>
            <a:custGeom>
              <a:avLst/>
              <a:gdLst>
                <a:gd name="T0" fmla="*/ 1745 w 3490"/>
                <a:gd name="T1" fmla="*/ 1 h 2467"/>
                <a:gd name="T2" fmla="*/ 1665 w 3490"/>
                <a:gd name="T3" fmla="*/ 21 h 2467"/>
                <a:gd name="T4" fmla="*/ 873 w 3490"/>
                <a:gd name="T5" fmla="*/ 562 h 2467"/>
                <a:gd name="T6" fmla="*/ 71 w 3490"/>
                <a:gd name="T7" fmla="*/ 1113 h 2467"/>
                <a:gd name="T8" fmla="*/ 71 w 3490"/>
                <a:gd name="T9" fmla="*/ 1354 h 2467"/>
                <a:gd name="T10" fmla="*/ 873 w 3490"/>
                <a:gd name="T11" fmla="*/ 1906 h 2467"/>
                <a:gd name="T12" fmla="*/ 1665 w 3490"/>
                <a:gd name="T13" fmla="*/ 2447 h 2467"/>
                <a:gd name="T14" fmla="*/ 1745 w 3490"/>
                <a:gd name="T15" fmla="*/ 2467 h 2467"/>
                <a:gd name="T16" fmla="*/ 1816 w 3490"/>
                <a:gd name="T17" fmla="*/ 2447 h 2467"/>
                <a:gd name="T18" fmla="*/ 2618 w 3490"/>
                <a:gd name="T19" fmla="*/ 1906 h 2467"/>
                <a:gd name="T20" fmla="*/ 3410 w 3490"/>
                <a:gd name="T21" fmla="*/ 1354 h 2467"/>
                <a:gd name="T22" fmla="*/ 3410 w 3490"/>
                <a:gd name="T23" fmla="*/ 1113 h 2467"/>
                <a:gd name="T24" fmla="*/ 2618 w 3490"/>
                <a:gd name="T25" fmla="*/ 562 h 2467"/>
                <a:gd name="T26" fmla="*/ 1816 w 3490"/>
                <a:gd name="T27" fmla="*/ 21 h 2467"/>
                <a:gd name="T28" fmla="*/ 1745 w 349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0" h="2467" extrusionOk="0">
                  <a:moveTo>
                    <a:pt x="1745" y="1"/>
                  </a:moveTo>
                  <a:cubicBezTo>
                    <a:pt x="1716" y="1"/>
                    <a:pt x="1696" y="1"/>
                    <a:pt x="1665" y="21"/>
                  </a:cubicBezTo>
                  <a:lnTo>
                    <a:pt x="873" y="562"/>
                  </a:lnTo>
                  <a:lnTo>
                    <a:pt x="71" y="1113"/>
                  </a:lnTo>
                  <a:cubicBezTo>
                    <a:pt x="1" y="1164"/>
                    <a:pt x="1" y="1304"/>
                    <a:pt x="71" y="1354"/>
                  </a:cubicBezTo>
                  <a:lnTo>
                    <a:pt x="873" y="1906"/>
                  </a:lnTo>
                  <a:lnTo>
                    <a:pt x="1665" y="2447"/>
                  </a:lnTo>
                  <a:cubicBezTo>
                    <a:pt x="1696" y="2467"/>
                    <a:pt x="1716" y="2467"/>
                    <a:pt x="1745" y="2467"/>
                  </a:cubicBezTo>
                  <a:cubicBezTo>
                    <a:pt x="1765" y="2467"/>
                    <a:pt x="1796" y="2467"/>
                    <a:pt x="1816" y="2447"/>
                  </a:cubicBezTo>
                  <a:lnTo>
                    <a:pt x="2618" y="1906"/>
                  </a:lnTo>
                  <a:lnTo>
                    <a:pt x="3410" y="1354"/>
                  </a:lnTo>
                  <a:cubicBezTo>
                    <a:pt x="3490" y="1304"/>
                    <a:pt x="3490" y="1164"/>
                    <a:pt x="3410" y="1113"/>
                  </a:cubicBezTo>
                  <a:lnTo>
                    <a:pt x="2618" y="562"/>
                  </a:lnTo>
                  <a:lnTo>
                    <a:pt x="1816" y="21"/>
                  </a:lnTo>
                  <a:cubicBezTo>
                    <a:pt x="1796" y="1"/>
                    <a:pt x="1765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2" name="Google Shape;562;p22">
              <a:extLst>
                <a:ext uri="{FF2B5EF4-FFF2-40B4-BE49-F238E27FC236}">
                  <a16:creationId xmlns:a16="http://schemas.microsoft.com/office/drawing/2014/main" id="{3CE213ED-AE60-FE28-154D-F6EEF2412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129" y="962830"/>
              <a:ext cx="518353" cy="365039"/>
            </a:xfrm>
            <a:custGeom>
              <a:avLst/>
              <a:gdLst>
                <a:gd name="T0" fmla="*/ 1203 w 2407"/>
                <a:gd name="T1" fmla="*/ 1 h 1695"/>
                <a:gd name="T2" fmla="*/ 1154 w 2407"/>
                <a:gd name="T3" fmla="*/ 10 h 1695"/>
                <a:gd name="T4" fmla="*/ 602 w 2407"/>
                <a:gd name="T5" fmla="*/ 391 h 1695"/>
                <a:gd name="T6" fmla="*/ 51 w 2407"/>
                <a:gd name="T7" fmla="*/ 763 h 1695"/>
                <a:gd name="T8" fmla="*/ 51 w 2407"/>
                <a:gd name="T9" fmla="*/ 933 h 1695"/>
                <a:gd name="T10" fmla="*/ 602 w 2407"/>
                <a:gd name="T11" fmla="*/ 1304 h 1695"/>
                <a:gd name="T12" fmla="*/ 1154 w 2407"/>
                <a:gd name="T13" fmla="*/ 1685 h 1695"/>
                <a:gd name="T14" fmla="*/ 1203 w 2407"/>
                <a:gd name="T15" fmla="*/ 1695 h 1695"/>
                <a:gd name="T16" fmla="*/ 1254 w 2407"/>
                <a:gd name="T17" fmla="*/ 1685 h 1695"/>
                <a:gd name="T18" fmla="*/ 1805 w 2407"/>
                <a:gd name="T19" fmla="*/ 1304 h 1695"/>
                <a:gd name="T20" fmla="*/ 2346 w 2407"/>
                <a:gd name="T21" fmla="*/ 933 h 1695"/>
                <a:gd name="T22" fmla="*/ 2346 w 2407"/>
                <a:gd name="T23" fmla="*/ 763 h 1695"/>
                <a:gd name="T24" fmla="*/ 1805 w 2407"/>
                <a:gd name="T25" fmla="*/ 391 h 1695"/>
                <a:gd name="T26" fmla="*/ 1254 w 2407"/>
                <a:gd name="T27" fmla="*/ 10 h 1695"/>
                <a:gd name="T28" fmla="*/ 1203 w 240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7" h="1695" extrusionOk="0">
                  <a:moveTo>
                    <a:pt x="1203" y="1"/>
                  </a:moveTo>
                  <a:cubicBezTo>
                    <a:pt x="1183" y="1"/>
                    <a:pt x="1163" y="1"/>
                    <a:pt x="1154" y="10"/>
                  </a:cubicBezTo>
                  <a:lnTo>
                    <a:pt x="602" y="391"/>
                  </a:lnTo>
                  <a:lnTo>
                    <a:pt x="51" y="763"/>
                  </a:lnTo>
                  <a:cubicBezTo>
                    <a:pt x="0" y="803"/>
                    <a:pt x="0" y="892"/>
                    <a:pt x="51" y="933"/>
                  </a:cubicBezTo>
                  <a:lnTo>
                    <a:pt x="602" y="1304"/>
                  </a:lnTo>
                  <a:lnTo>
                    <a:pt x="1154" y="1685"/>
                  </a:lnTo>
                  <a:cubicBezTo>
                    <a:pt x="1163" y="1695"/>
                    <a:pt x="1183" y="1695"/>
                    <a:pt x="1203" y="1695"/>
                  </a:cubicBezTo>
                  <a:cubicBezTo>
                    <a:pt x="1223" y="1695"/>
                    <a:pt x="1234" y="1695"/>
                    <a:pt x="1254" y="1685"/>
                  </a:cubicBezTo>
                  <a:lnTo>
                    <a:pt x="1805" y="1304"/>
                  </a:lnTo>
                  <a:lnTo>
                    <a:pt x="2346" y="933"/>
                  </a:lnTo>
                  <a:cubicBezTo>
                    <a:pt x="2406" y="892"/>
                    <a:pt x="2406" y="803"/>
                    <a:pt x="2346" y="763"/>
                  </a:cubicBezTo>
                  <a:lnTo>
                    <a:pt x="1805" y="391"/>
                  </a:lnTo>
                  <a:lnTo>
                    <a:pt x="1254" y="10"/>
                  </a:lnTo>
                  <a:cubicBezTo>
                    <a:pt x="1234" y="1"/>
                    <a:pt x="1223" y="1"/>
                    <a:pt x="1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3" name="Google Shape;563;p22">
              <a:extLst>
                <a:ext uri="{FF2B5EF4-FFF2-40B4-BE49-F238E27FC236}">
                  <a16:creationId xmlns:a16="http://schemas.microsoft.com/office/drawing/2014/main" id="{2E7183B0-FC8B-20F6-0997-EDDABB016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559" y="1044885"/>
              <a:ext cx="259284" cy="184566"/>
            </a:xfrm>
            <a:custGeom>
              <a:avLst/>
              <a:gdLst>
                <a:gd name="T0" fmla="*/ 602 w 1204"/>
                <a:gd name="T1" fmla="*/ 1 h 857"/>
                <a:gd name="T2" fmla="*/ 573 w 1204"/>
                <a:gd name="T3" fmla="*/ 10 h 857"/>
                <a:gd name="T4" fmla="*/ 302 w 1204"/>
                <a:gd name="T5" fmla="*/ 201 h 857"/>
                <a:gd name="T6" fmla="*/ 21 w 1204"/>
                <a:gd name="T7" fmla="*/ 391 h 857"/>
                <a:gd name="T8" fmla="*/ 21 w 1204"/>
                <a:gd name="T9" fmla="*/ 471 h 857"/>
                <a:gd name="T10" fmla="*/ 302 w 1204"/>
                <a:gd name="T11" fmla="*/ 662 h 857"/>
                <a:gd name="T12" fmla="*/ 573 w 1204"/>
                <a:gd name="T13" fmla="*/ 852 h 857"/>
                <a:gd name="T14" fmla="*/ 593 w 1204"/>
                <a:gd name="T15" fmla="*/ 857 h 857"/>
                <a:gd name="T16" fmla="*/ 602 w 1204"/>
                <a:gd name="T17" fmla="*/ 852 h 857"/>
                <a:gd name="T18" fmla="*/ 612 w 1204"/>
                <a:gd name="T19" fmla="*/ 857 h 857"/>
                <a:gd name="T20" fmla="*/ 622 w 1204"/>
                <a:gd name="T21" fmla="*/ 852 h 857"/>
                <a:gd name="T22" fmla="*/ 903 w 1204"/>
                <a:gd name="T23" fmla="*/ 662 h 857"/>
                <a:gd name="T24" fmla="*/ 1174 w 1204"/>
                <a:gd name="T25" fmla="*/ 471 h 857"/>
                <a:gd name="T26" fmla="*/ 1174 w 1204"/>
                <a:gd name="T27" fmla="*/ 391 h 857"/>
                <a:gd name="T28" fmla="*/ 903 w 1204"/>
                <a:gd name="T29" fmla="*/ 201 h 857"/>
                <a:gd name="T30" fmla="*/ 622 w 1204"/>
                <a:gd name="T31" fmla="*/ 10 h 857"/>
                <a:gd name="T32" fmla="*/ 602 w 1204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4" h="857" extrusionOk="0">
                  <a:moveTo>
                    <a:pt x="602" y="1"/>
                  </a:moveTo>
                  <a:cubicBezTo>
                    <a:pt x="593" y="1"/>
                    <a:pt x="582" y="1"/>
                    <a:pt x="573" y="10"/>
                  </a:cubicBezTo>
                  <a:lnTo>
                    <a:pt x="302" y="201"/>
                  </a:lnTo>
                  <a:lnTo>
                    <a:pt x="21" y="391"/>
                  </a:lnTo>
                  <a:cubicBezTo>
                    <a:pt x="1" y="411"/>
                    <a:pt x="1" y="451"/>
                    <a:pt x="21" y="471"/>
                  </a:cubicBezTo>
                  <a:lnTo>
                    <a:pt x="302" y="662"/>
                  </a:lnTo>
                  <a:lnTo>
                    <a:pt x="573" y="852"/>
                  </a:lnTo>
                  <a:cubicBezTo>
                    <a:pt x="579" y="852"/>
                    <a:pt x="586" y="857"/>
                    <a:pt x="593" y="857"/>
                  </a:cubicBezTo>
                  <a:cubicBezTo>
                    <a:pt x="596" y="857"/>
                    <a:pt x="599" y="856"/>
                    <a:pt x="602" y="852"/>
                  </a:cubicBezTo>
                  <a:cubicBezTo>
                    <a:pt x="606" y="856"/>
                    <a:pt x="609" y="857"/>
                    <a:pt x="612" y="857"/>
                  </a:cubicBezTo>
                  <a:cubicBezTo>
                    <a:pt x="618" y="857"/>
                    <a:pt x="622" y="852"/>
                    <a:pt x="622" y="852"/>
                  </a:cubicBezTo>
                  <a:lnTo>
                    <a:pt x="903" y="662"/>
                  </a:lnTo>
                  <a:lnTo>
                    <a:pt x="1174" y="471"/>
                  </a:lnTo>
                  <a:cubicBezTo>
                    <a:pt x="1204" y="451"/>
                    <a:pt x="1204" y="411"/>
                    <a:pt x="1174" y="391"/>
                  </a:cubicBezTo>
                  <a:lnTo>
                    <a:pt x="903" y="201"/>
                  </a:lnTo>
                  <a:lnTo>
                    <a:pt x="622" y="10"/>
                  </a:lnTo>
                  <a:cubicBezTo>
                    <a:pt x="622" y="1"/>
                    <a:pt x="613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4" name="Google Shape;564;p22">
              <a:extLst>
                <a:ext uri="{FF2B5EF4-FFF2-40B4-BE49-F238E27FC236}">
                  <a16:creationId xmlns:a16="http://schemas.microsoft.com/office/drawing/2014/main" id="{5EA6801B-4790-EC06-F761-DE9D4DA1D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023" y="880776"/>
              <a:ext cx="751580" cy="531299"/>
            </a:xfrm>
            <a:custGeom>
              <a:avLst/>
              <a:gdLst>
                <a:gd name="T0" fmla="*/ 1745 w 3490"/>
                <a:gd name="T1" fmla="*/ 1 h 2467"/>
                <a:gd name="T2" fmla="*/ 1675 w 3490"/>
                <a:gd name="T3" fmla="*/ 21 h 2467"/>
                <a:gd name="T4" fmla="*/ 873 w 3490"/>
                <a:gd name="T5" fmla="*/ 562 h 2467"/>
                <a:gd name="T6" fmla="*/ 81 w 3490"/>
                <a:gd name="T7" fmla="*/ 1113 h 2467"/>
                <a:gd name="T8" fmla="*/ 81 w 3490"/>
                <a:gd name="T9" fmla="*/ 1354 h 2467"/>
                <a:gd name="T10" fmla="*/ 873 w 3490"/>
                <a:gd name="T11" fmla="*/ 1906 h 2467"/>
                <a:gd name="T12" fmla="*/ 1675 w 3490"/>
                <a:gd name="T13" fmla="*/ 2447 h 2467"/>
                <a:gd name="T14" fmla="*/ 1745 w 3490"/>
                <a:gd name="T15" fmla="*/ 2467 h 2467"/>
                <a:gd name="T16" fmla="*/ 1816 w 3490"/>
                <a:gd name="T17" fmla="*/ 2447 h 2467"/>
                <a:gd name="T18" fmla="*/ 2618 w 3490"/>
                <a:gd name="T19" fmla="*/ 1906 h 2467"/>
                <a:gd name="T20" fmla="*/ 3409 w 3490"/>
                <a:gd name="T21" fmla="*/ 1354 h 2467"/>
                <a:gd name="T22" fmla="*/ 3409 w 3490"/>
                <a:gd name="T23" fmla="*/ 1113 h 2467"/>
                <a:gd name="T24" fmla="*/ 2618 w 3490"/>
                <a:gd name="T25" fmla="*/ 562 h 2467"/>
                <a:gd name="T26" fmla="*/ 1816 w 3490"/>
                <a:gd name="T27" fmla="*/ 21 h 2467"/>
                <a:gd name="T28" fmla="*/ 1745 w 349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0" h="2467" extrusionOk="0">
                  <a:moveTo>
                    <a:pt x="1745" y="1"/>
                  </a:moveTo>
                  <a:cubicBezTo>
                    <a:pt x="1725" y="1"/>
                    <a:pt x="1695" y="1"/>
                    <a:pt x="1675" y="21"/>
                  </a:cubicBezTo>
                  <a:lnTo>
                    <a:pt x="873" y="562"/>
                  </a:lnTo>
                  <a:lnTo>
                    <a:pt x="81" y="1113"/>
                  </a:lnTo>
                  <a:cubicBezTo>
                    <a:pt x="0" y="1164"/>
                    <a:pt x="0" y="1304"/>
                    <a:pt x="81" y="1354"/>
                  </a:cubicBezTo>
                  <a:lnTo>
                    <a:pt x="873" y="1906"/>
                  </a:lnTo>
                  <a:lnTo>
                    <a:pt x="1675" y="2447"/>
                  </a:lnTo>
                  <a:cubicBezTo>
                    <a:pt x="1695" y="2467"/>
                    <a:pt x="1725" y="2467"/>
                    <a:pt x="1745" y="2467"/>
                  </a:cubicBezTo>
                  <a:cubicBezTo>
                    <a:pt x="1765" y="2467"/>
                    <a:pt x="1795" y="2467"/>
                    <a:pt x="1816" y="2447"/>
                  </a:cubicBezTo>
                  <a:lnTo>
                    <a:pt x="2618" y="1906"/>
                  </a:lnTo>
                  <a:lnTo>
                    <a:pt x="3409" y="1354"/>
                  </a:lnTo>
                  <a:cubicBezTo>
                    <a:pt x="3489" y="1304"/>
                    <a:pt x="3489" y="1164"/>
                    <a:pt x="3409" y="1113"/>
                  </a:cubicBezTo>
                  <a:lnTo>
                    <a:pt x="2618" y="562"/>
                  </a:lnTo>
                  <a:lnTo>
                    <a:pt x="1816" y="21"/>
                  </a:lnTo>
                  <a:cubicBezTo>
                    <a:pt x="1795" y="1"/>
                    <a:pt x="1765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5" name="Google Shape;565;p22">
              <a:extLst>
                <a:ext uri="{FF2B5EF4-FFF2-40B4-BE49-F238E27FC236}">
                  <a16:creationId xmlns:a16="http://schemas.microsoft.com/office/drawing/2014/main" id="{F57E660F-87F6-E152-A4A1-E882957CC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532" y="962830"/>
              <a:ext cx="518569" cy="365039"/>
            </a:xfrm>
            <a:custGeom>
              <a:avLst/>
              <a:gdLst>
                <a:gd name="T0" fmla="*/ 1204 w 2408"/>
                <a:gd name="T1" fmla="*/ 1 h 1695"/>
                <a:gd name="T2" fmla="*/ 1154 w 2408"/>
                <a:gd name="T3" fmla="*/ 10 h 1695"/>
                <a:gd name="T4" fmla="*/ 602 w 2408"/>
                <a:gd name="T5" fmla="*/ 391 h 1695"/>
                <a:gd name="T6" fmla="*/ 61 w 2408"/>
                <a:gd name="T7" fmla="*/ 763 h 1695"/>
                <a:gd name="T8" fmla="*/ 61 w 2408"/>
                <a:gd name="T9" fmla="*/ 933 h 1695"/>
                <a:gd name="T10" fmla="*/ 602 w 2408"/>
                <a:gd name="T11" fmla="*/ 1304 h 1695"/>
                <a:gd name="T12" fmla="*/ 1154 w 2408"/>
                <a:gd name="T13" fmla="*/ 1685 h 1695"/>
                <a:gd name="T14" fmla="*/ 1204 w 2408"/>
                <a:gd name="T15" fmla="*/ 1695 h 1695"/>
                <a:gd name="T16" fmla="*/ 1254 w 2408"/>
                <a:gd name="T17" fmla="*/ 1685 h 1695"/>
                <a:gd name="T18" fmla="*/ 1805 w 2408"/>
                <a:gd name="T19" fmla="*/ 1304 h 1695"/>
                <a:gd name="T20" fmla="*/ 2347 w 2408"/>
                <a:gd name="T21" fmla="*/ 933 h 1695"/>
                <a:gd name="T22" fmla="*/ 2347 w 2408"/>
                <a:gd name="T23" fmla="*/ 763 h 1695"/>
                <a:gd name="T24" fmla="*/ 1805 w 2408"/>
                <a:gd name="T25" fmla="*/ 391 h 1695"/>
                <a:gd name="T26" fmla="*/ 1254 w 2408"/>
                <a:gd name="T27" fmla="*/ 10 h 1695"/>
                <a:gd name="T28" fmla="*/ 1204 w 2408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8" h="1695" extrusionOk="0">
                  <a:moveTo>
                    <a:pt x="1204" y="1"/>
                  </a:moveTo>
                  <a:cubicBezTo>
                    <a:pt x="1184" y="1"/>
                    <a:pt x="1174" y="1"/>
                    <a:pt x="1154" y="10"/>
                  </a:cubicBezTo>
                  <a:lnTo>
                    <a:pt x="602" y="391"/>
                  </a:lnTo>
                  <a:lnTo>
                    <a:pt x="61" y="763"/>
                  </a:lnTo>
                  <a:cubicBezTo>
                    <a:pt x="1" y="803"/>
                    <a:pt x="1" y="892"/>
                    <a:pt x="61" y="933"/>
                  </a:cubicBezTo>
                  <a:lnTo>
                    <a:pt x="602" y="1304"/>
                  </a:lnTo>
                  <a:lnTo>
                    <a:pt x="1154" y="1685"/>
                  </a:lnTo>
                  <a:cubicBezTo>
                    <a:pt x="1174" y="1695"/>
                    <a:pt x="1184" y="1695"/>
                    <a:pt x="1204" y="1695"/>
                  </a:cubicBezTo>
                  <a:cubicBezTo>
                    <a:pt x="1224" y="1695"/>
                    <a:pt x="1234" y="1695"/>
                    <a:pt x="1254" y="1685"/>
                  </a:cubicBezTo>
                  <a:lnTo>
                    <a:pt x="1805" y="1304"/>
                  </a:lnTo>
                  <a:lnTo>
                    <a:pt x="2347" y="933"/>
                  </a:lnTo>
                  <a:cubicBezTo>
                    <a:pt x="2407" y="892"/>
                    <a:pt x="2407" y="803"/>
                    <a:pt x="2347" y="763"/>
                  </a:cubicBezTo>
                  <a:lnTo>
                    <a:pt x="1805" y="391"/>
                  </a:lnTo>
                  <a:lnTo>
                    <a:pt x="1254" y="10"/>
                  </a:lnTo>
                  <a:cubicBezTo>
                    <a:pt x="1234" y="1"/>
                    <a:pt x="1224" y="1"/>
                    <a:pt x="1204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6" name="Google Shape;566;p22">
              <a:extLst>
                <a:ext uri="{FF2B5EF4-FFF2-40B4-BE49-F238E27FC236}">
                  <a16:creationId xmlns:a16="http://schemas.microsoft.com/office/drawing/2014/main" id="{76BCBDE1-128A-AB31-12F1-909A3CD0F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177" y="1044885"/>
              <a:ext cx="259284" cy="184566"/>
            </a:xfrm>
            <a:custGeom>
              <a:avLst/>
              <a:gdLst>
                <a:gd name="T0" fmla="*/ 602 w 1204"/>
                <a:gd name="T1" fmla="*/ 1 h 857"/>
                <a:gd name="T2" fmla="*/ 572 w 1204"/>
                <a:gd name="T3" fmla="*/ 10 h 857"/>
                <a:gd name="T4" fmla="*/ 301 w 1204"/>
                <a:gd name="T5" fmla="*/ 201 h 857"/>
                <a:gd name="T6" fmla="*/ 20 w 1204"/>
                <a:gd name="T7" fmla="*/ 391 h 857"/>
                <a:gd name="T8" fmla="*/ 20 w 1204"/>
                <a:gd name="T9" fmla="*/ 471 h 857"/>
                <a:gd name="T10" fmla="*/ 301 w 1204"/>
                <a:gd name="T11" fmla="*/ 662 h 857"/>
                <a:gd name="T12" fmla="*/ 572 w 1204"/>
                <a:gd name="T13" fmla="*/ 852 h 857"/>
                <a:gd name="T14" fmla="*/ 592 w 1204"/>
                <a:gd name="T15" fmla="*/ 857 h 857"/>
                <a:gd name="T16" fmla="*/ 602 w 1204"/>
                <a:gd name="T17" fmla="*/ 852 h 857"/>
                <a:gd name="T18" fmla="*/ 612 w 1204"/>
                <a:gd name="T19" fmla="*/ 857 h 857"/>
                <a:gd name="T20" fmla="*/ 632 w 1204"/>
                <a:gd name="T21" fmla="*/ 852 h 857"/>
                <a:gd name="T22" fmla="*/ 903 w 1204"/>
                <a:gd name="T23" fmla="*/ 662 h 857"/>
                <a:gd name="T24" fmla="*/ 1183 w 1204"/>
                <a:gd name="T25" fmla="*/ 471 h 857"/>
                <a:gd name="T26" fmla="*/ 1183 w 1204"/>
                <a:gd name="T27" fmla="*/ 391 h 857"/>
                <a:gd name="T28" fmla="*/ 903 w 1204"/>
                <a:gd name="T29" fmla="*/ 201 h 857"/>
                <a:gd name="T30" fmla="*/ 632 w 1204"/>
                <a:gd name="T31" fmla="*/ 10 h 857"/>
                <a:gd name="T32" fmla="*/ 602 w 1204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4" h="857" extrusionOk="0">
                  <a:moveTo>
                    <a:pt x="602" y="1"/>
                  </a:moveTo>
                  <a:cubicBezTo>
                    <a:pt x="592" y="1"/>
                    <a:pt x="582" y="1"/>
                    <a:pt x="572" y="10"/>
                  </a:cubicBezTo>
                  <a:lnTo>
                    <a:pt x="301" y="201"/>
                  </a:lnTo>
                  <a:lnTo>
                    <a:pt x="20" y="391"/>
                  </a:lnTo>
                  <a:cubicBezTo>
                    <a:pt x="0" y="411"/>
                    <a:pt x="0" y="451"/>
                    <a:pt x="20" y="471"/>
                  </a:cubicBezTo>
                  <a:lnTo>
                    <a:pt x="301" y="662"/>
                  </a:lnTo>
                  <a:lnTo>
                    <a:pt x="572" y="852"/>
                  </a:lnTo>
                  <a:cubicBezTo>
                    <a:pt x="579" y="852"/>
                    <a:pt x="585" y="857"/>
                    <a:pt x="592" y="857"/>
                  </a:cubicBezTo>
                  <a:cubicBezTo>
                    <a:pt x="595" y="857"/>
                    <a:pt x="599" y="856"/>
                    <a:pt x="602" y="852"/>
                  </a:cubicBezTo>
                  <a:cubicBezTo>
                    <a:pt x="605" y="856"/>
                    <a:pt x="609" y="857"/>
                    <a:pt x="612" y="857"/>
                  </a:cubicBezTo>
                  <a:cubicBezTo>
                    <a:pt x="619" y="857"/>
                    <a:pt x="625" y="852"/>
                    <a:pt x="632" y="852"/>
                  </a:cubicBezTo>
                  <a:lnTo>
                    <a:pt x="903" y="662"/>
                  </a:lnTo>
                  <a:lnTo>
                    <a:pt x="1183" y="471"/>
                  </a:lnTo>
                  <a:cubicBezTo>
                    <a:pt x="1203" y="451"/>
                    <a:pt x="1203" y="411"/>
                    <a:pt x="1183" y="391"/>
                  </a:cubicBezTo>
                  <a:lnTo>
                    <a:pt x="903" y="201"/>
                  </a:lnTo>
                  <a:lnTo>
                    <a:pt x="632" y="10"/>
                  </a:lnTo>
                  <a:cubicBezTo>
                    <a:pt x="622" y="1"/>
                    <a:pt x="612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7" name="Google Shape;567;p22">
              <a:extLst>
                <a:ext uri="{FF2B5EF4-FFF2-40B4-BE49-F238E27FC236}">
                  <a16:creationId xmlns:a16="http://schemas.microsoft.com/office/drawing/2014/main" id="{CBE2F7C5-4FE8-D409-D26A-2F4FF1C85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425" y="880776"/>
              <a:ext cx="751796" cy="531299"/>
            </a:xfrm>
            <a:custGeom>
              <a:avLst/>
              <a:gdLst>
                <a:gd name="T0" fmla="*/ 1746 w 3491"/>
                <a:gd name="T1" fmla="*/ 1 h 2467"/>
                <a:gd name="T2" fmla="*/ 1676 w 3491"/>
                <a:gd name="T3" fmla="*/ 21 h 2467"/>
                <a:gd name="T4" fmla="*/ 874 w 3491"/>
                <a:gd name="T5" fmla="*/ 562 h 2467"/>
                <a:gd name="T6" fmla="*/ 81 w 3491"/>
                <a:gd name="T7" fmla="*/ 1113 h 2467"/>
                <a:gd name="T8" fmla="*/ 81 w 3491"/>
                <a:gd name="T9" fmla="*/ 1354 h 2467"/>
                <a:gd name="T10" fmla="*/ 874 w 3491"/>
                <a:gd name="T11" fmla="*/ 1906 h 2467"/>
                <a:gd name="T12" fmla="*/ 1676 w 3491"/>
                <a:gd name="T13" fmla="*/ 2447 h 2467"/>
                <a:gd name="T14" fmla="*/ 1746 w 3491"/>
                <a:gd name="T15" fmla="*/ 2467 h 2467"/>
                <a:gd name="T16" fmla="*/ 1826 w 3491"/>
                <a:gd name="T17" fmla="*/ 2447 h 2467"/>
                <a:gd name="T18" fmla="*/ 2618 w 3491"/>
                <a:gd name="T19" fmla="*/ 1906 h 2467"/>
                <a:gd name="T20" fmla="*/ 3420 w 3491"/>
                <a:gd name="T21" fmla="*/ 1354 h 2467"/>
                <a:gd name="T22" fmla="*/ 3420 w 3491"/>
                <a:gd name="T23" fmla="*/ 1113 h 2467"/>
                <a:gd name="T24" fmla="*/ 2618 w 3491"/>
                <a:gd name="T25" fmla="*/ 562 h 2467"/>
                <a:gd name="T26" fmla="*/ 1826 w 3491"/>
                <a:gd name="T27" fmla="*/ 21 h 2467"/>
                <a:gd name="T28" fmla="*/ 1746 w 3491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1" h="2467" extrusionOk="0">
                  <a:moveTo>
                    <a:pt x="1746" y="1"/>
                  </a:moveTo>
                  <a:cubicBezTo>
                    <a:pt x="1725" y="1"/>
                    <a:pt x="1696" y="1"/>
                    <a:pt x="1676" y="21"/>
                  </a:cubicBezTo>
                  <a:lnTo>
                    <a:pt x="874" y="562"/>
                  </a:lnTo>
                  <a:lnTo>
                    <a:pt x="81" y="1113"/>
                  </a:lnTo>
                  <a:cubicBezTo>
                    <a:pt x="1" y="1164"/>
                    <a:pt x="1" y="1304"/>
                    <a:pt x="81" y="1354"/>
                  </a:cubicBezTo>
                  <a:lnTo>
                    <a:pt x="874" y="1906"/>
                  </a:lnTo>
                  <a:lnTo>
                    <a:pt x="1676" y="2447"/>
                  </a:lnTo>
                  <a:cubicBezTo>
                    <a:pt x="1696" y="2467"/>
                    <a:pt x="1725" y="2467"/>
                    <a:pt x="1746" y="2467"/>
                  </a:cubicBezTo>
                  <a:cubicBezTo>
                    <a:pt x="1776" y="2467"/>
                    <a:pt x="1796" y="2467"/>
                    <a:pt x="1826" y="2447"/>
                  </a:cubicBezTo>
                  <a:lnTo>
                    <a:pt x="2618" y="1906"/>
                  </a:lnTo>
                  <a:lnTo>
                    <a:pt x="3420" y="1354"/>
                  </a:lnTo>
                  <a:cubicBezTo>
                    <a:pt x="3490" y="1304"/>
                    <a:pt x="3490" y="1164"/>
                    <a:pt x="3420" y="1113"/>
                  </a:cubicBezTo>
                  <a:lnTo>
                    <a:pt x="2618" y="562"/>
                  </a:lnTo>
                  <a:lnTo>
                    <a:pt x="1826" y="21"/>
                  </a:lnTo>
                  <a:cubicBezTo>
                    <a:pt x="1796" y="1"/>
                    <a:pt x="1776" y="1"/>
                    <a:pt x="17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8" name="Google Shape;568;p22">
              <a:extLst>
                <a:ext uri="{FF2B5EF4-FFF2-40B4-BE49-F238E27FC236}">
                  <a16:creationId xmlns:a16="http://schemas.microsoft.com/office/drawing/2014/main" id="{CF629EE1-EEBF-0D66-9516-6FA92C1BD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149" y="962830"/>
              <a:ext cx="518353" cy="365039"/>
            </a:xfrm>
            <a:custGeom>
              <a:avLst/>
              <a:gdLst>
                <a:gd name="T0" fmla="*/ 1204 w 2407"/>
                <a:gd name="T1" fmla="*/ 1 h 1695"/>
                <a:gd name="T2" fmla="*/ 1154 w 2407"/>
                <a:gd name="T3" fmla="*/ 10 h 1695"/>
                <a:gd name="T4" fmla="*/ 602 w 2407"/>
                <a:gd name="T5" fmla="*/ 391 h 1695"/>
                <a:gd name="T6" fmla="*/ 61 w 2407"/>
                <a:gd name="T7" fmla="*/ 763 h 1695"/>
                <a:gd name="T8" fmla="*/ 61 w 2407"/>
                <a:gd name="T9" fmla="*/ 933 h 1695"/>
                <a:gd name="T10" fmla="*/ 602 w 2407"/>
                <a:gd name="T11" fmla="*/ 1304 h 1695"/>
                <a:gd name="T12" fmla="*/ 1154 w 2407"/>
                <a:gd name="T13" fmla="*/ 1685 h 1695"/>
                <a:gd name="T14" fmla="*/ 1204 w 2407"/>
                <a:gd name="T15" fmla="*/ 1695 h 1695"/>
                <a:gd name="T16" fmla="*/ 1254 w 2407"/>
                <a:gd name="T17" fmla="*/ 1685 h 1695"/>
                <a:gd name="T18" fmla="*/ 1805 w 2407"/>
                <a:gd name="T19" fmla="*/ 1304 h 1695"/>
                <a:gd name="T20" fmla="*/ 2357 w 2407"/>
                <a:gd name="T21" fmla="*/ 933 h 1695"/>
                <a:gd name="T22" fmla="*/ 2357 w 2407"/>
                <a:gd name="T23" fmla="*/ 763 h 1695"/>
                <a:gd name="T24" fmla="*/ 1805 w 2407"/>
                <a:gd name="T25" fmla="*/ 391 h 1695"/>
                <a:gd name="T26" fmla="*/ 1254 w 2407"/>
                <a:gd name="T27" fmla="*/ 10 h 1695"/>
                <a:gd name="T28" fmla="*/ 1204 w 240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7" h="1695" extrusionOk="0">
                  <a:moveTo>
                    <a:pt x="1204" y="1"/>
                  </a:moveTo>
                  <a:cubicBezTo>
                    <a:pt x="1183" y="1"/>
                    <a:pt x="1174" y="1"/>
                    <a:pt x="1154" y="10"/>
                  </a:cubicBezTo>
                  <a:lnTo>
                    <a:pt x="602" y="391"/>
                  </a:lnTo>
                  <a:lnTo>
                    <a:pt x="61" y="763"/>
                  </a:lnTo>
                  <a:cubicBezTo>
                    <a:pt x="0" y="803"/>
                    <a:pt x="0" y="892"/>
                    <a:pt x="61" y="933"/>
                  </a:cubicBezTo>
                  <a:lnTo>
                    <a:pt x="602" y="1304"/>
                  </a:lnTo>
                  <a:lnTo>
                    <a:pt x="1154" y="1685"/>
                  </a:lnTo>
                  <a:cubicBezTo>
                    <a:pt x="1174" y="1695"/>
                    <a:pt x="1183" y="1695"/>
                    <a:pt x="1204" y="1695"/>
                  </a:cubicBezTo>
                  <a:cubicBezTo>
                    <a:pt x="1224" y="1695"/>
                    <a:pt x="1244" y="1695"/>
                    <a:pt x="1254" y="1685"/>
                  </a:cubicBezTo>
                  <a:lnTo>
                    <a:pt x="1805" y="1304"/>
                  </a:lnTo>
                  <a:lnTo>
                    <a:pt x="2357" y="933"/>
                  </a:lnTo>
                  <a:cubicBezTo>
                    <a:pt x="2407" y="892"/>
                    <a:pt x="2407" y="803"/>
                    <a:pt x="2357" y="763"/>
                  </a:cubicBezTo>
                  <a:lnTo>
                    <a:pt x="1805" y="391"/>
                  </a:lnTo>
                  <a:lnTo>
                    <a:pt x="1254" y="10"/>
                  </a:lnTo>
                  <a:cubicBezTo>
                    <a:pt x="1244" y="1"/>
                    <a:pt x="1224" y="1"/>
                    <a:pt x="1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9" name="Google Shape;569;p22">
              <a:extLst>
                <a:ext uri="{FF2B5EF4-FFF2-40B4-BE49-F238E27FC236}">
                  <a16:creationId xmlns:a16="http://schemas.microsoft.com/office/drawing/2014/main" id="{61AEE29C-8C63-BF8E-7AC7-1F1441437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8579" y="1044885"/>
              <a:ext cx="259500" cy="184566"/>
            </a:xfrm>
            <a:custGeom>
              <a:avLst/>
              <a:gdLst>
                <a:gd name="T0" fmla="*/ 603 w 1205"/>
                <a:gd name="T1" fmla="*/ 1 h 857"/>
                <a:gd name="T2" fmla="*/ 582 w 1205"/>
                <a:gd name="T3" fmla="*/ 10 h 857"/>
                <a:gd name="T4" fmla="*/ 302 w 1205"/>
                <a:gd name="T5" fmla="*/ 201 h 857"/>
                <a:gd name="T6" fmla="*/ 31 w 1205"/>
                <a:gd name="T7" fmla="*/ 391 h 857"/>
                <a:gd name="T8" fmla="*/ 31 w 1205"/>
                <a:gd name="T9" fmla="*/ 471 h 857"/>
                <a:gd name="T10" fmla="*/ 302 w 1205"/>
                <a:gd name="T11" fmla="*/ 662 h 857"/>
                <a:gd name="T12" fmla="*/ 582 w 1205"/>
                <a:gd name="T13" fmla="*/ 852 h 857"/>
                <a:gd name="T14" fmla="*/ 593 w 1205"/>
                <a:gd name="T15" fmla="*/ 857 h 857"/>
                <a:gd name="T16" fmla="*/ 603 w 1205"/>
                <a:gd name="T17" fmla="*/ 852 h 857"/>
                <a:gd name="T18" fmla="*/ 613 w 1205"/>
                <a:gd name="T19" fmla="*/ 857 h 857"/>
                <a:gd name="T20" fmla="*/ 633 w 1205"/>
                <a:gd name="T21" fmla="*/ 852 h 857"/>
                <a:gd name="T22" fmla="*/ 903 w 1205"/>
                <a:gd name="T23" fmla="*/ 662 h 857"/>
                <a:gd name="T24" fmla="*/ 1184 w 1205"/>
                <a:gd name="T25" fmla="*/ 471 h 857"/>
                <a:gd name="T26" fmla="*/ 1184 w 1205"/>
                <a:gd name="T27" fmla="*/ 391 h 857"/>
                <a:gd name="T28" fmla="*/ 903 w 1205"/>
                <a:gd name="T29" fmla="*/ 201 h 857"/>
                <a:gd name="T30" fmla="*/ 633 w 1205"/>
                <a:gd name="T31" fmla="*/ 10 h 857"/>
                <a:gd name="T32" fmla="*/ 603 w 1205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5" h="857" extrusionOk="0">
                  <a:moveTo>
                    <a:pt x="603" y="1"/>
                  </a:moveTo>
                  <a:cubicBezTo>
                    <a:pt x="593" y="1"/>
                    <a:pt x="582" y="1"/>
                    <a:pt x="582" y="10"/>
                  </a:cubicBezTo>
                  <a:lnTo>
                    <a:pt x="302" y="201"/>
                  </a:lnTo>
                  <a:lnTo>
                    <a:pt x="31" y="391"/>
                  </a:lnTo>
                  <a:cubicBezTo>
                    <a:pt x="1" y="411"/>
                    <a:pt x="1" y="451"/>
                    <a:pt x="31" y="471"/>
                  </a:cubicBezTo>
                  <a:lnTo>
                    <a:pt x="302" y="662"/>
                  </a:lnTo>
                  <a:lnTo>
                    <a:pt x="582" y="852"/>
                  </a:lnTo>
                  <a:cubicBezTo>
                    <a:pt x="582" y="852"/>
                    <a:pt x="587" y="857"/>
                    <a:pt x="593" y="857"/>
                  </a:cubicBezTo>
                  <a:cubicBezTo>
                    <a:pt x="596" y="857"/>
                    <a:pt x="599" y="856"/>
                    <a:pt x="603" y="852"/>
                  </a:cubicBezTo>
                  <a:cubicBezTo>
                    <a:pt x="606" y="856"/>
                    <a:pt x="609" y="857"/>
                    <a:pt x="613" y="857"/>
                  </a:cubicBezTo>
                  <a:cubicBezTo>
                    <a:pt x="619" y="857"/>
                    <a:pt x="626" y="852"/>
                    <a:pt x="633" y="852"/>
                  </a:cubicBezTo>
                  <a:lnTo>
                    <a:pt x="903" y="662"/>
                  </a:lnTo>
                  <a:lnTo>
                    <a:pt x="1184" y="471"/>
                  </a:lnTo>
                  <a:cubicBezTo>
                    <a:pt x="1204" y="451"/>
                    <a:pt x="1204" y="411"/>
                    <a:pt x="1184" y="391"/>
                  </a:cubicBezTo>
                  <a:lnTo>
                    <a:pt x="903" y="201"/>
                  </a:lnTo>
                  <a:lnTo>
                    <a:pt x="633" y="10"/>
                  </a:lnTo>
                  <a:cubicBezTo>
                    <a:pt x="623" y="1"/>
                    <a:pt x="613" y="1"/>
                    <a:pt x="603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" name="Google Shape;570;p22">
              <a:extLst>
                <a:ext uri="{FF2B5EF4-FFF2-40B4-BE49-F238E27FC236}">
                  <a16:creationId xmlns:a16="http://schemas.microsoft.com/office/drawing/2014/main" id="{9ED9DB01-CCC2-8870-8740-5428B6853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5043" y="880776"/>
              <a:ext cx="751580" cy="531299"/>
            </a:xfrm>
            <a:custGeom>
              <a:avLst/>
              <a:gdLst>
                <a:gd name="T0" fmla="*/ 1745 w 3490"/>
                <a:gd name="T1" fmla="*/ 1 h 2467"/>
                <a:gd name="T2" fmla="*/ 1675 w 3490"/>
                <a:gd name="T3" fmla="*/ 21 h 2467"/>
                <a:gd name="T4" fmla="*/ 873 w 3490"/>
                <a:gd name="T5" fmla="*/ 562 h 2467"/>
                <a:gd name="T6" fmla="*/ 81 w 3490"/>
                <a:gd name="T7" fmla="*/ 1113 h 2467"/>
                <a:gd name="T8" fmla="*/ 81 w 3490"/>
                <a:gd name="T9" fmla="*/ 1354 h 2467"/>
                <a:gd name="T10" fmla="*/ 873 w 3490"/>
                <a:gd name="T11" fmla="*/ 1906 h 2467"/>
                <a:gd name="T12" fmla="*/ 1675 w 3490"/>
                <a:gd name="T13" fmla="*/ 2447 h 2467"/>
                <a:gd name="T14" fmla="*/ 1745 w 3490"/>
                <a:gd name="T15" fmla="*/ 2467 h 2467"/>
                <a:gd name="T16" fmla="*/ 1825 w 3490"/>
                <a:gd name="T17" fmla="*/ 2447 h 2467"/>
                <a:gd name="T18" fmla="*/ 2618 w 3490"/>
                <a:gd name="T19" fmla="*/ 1906 h 2467"/>
                <a:gd name="T20" fmla="*/ 3420 w 3490"/>
                <a:gd name="T21" fmla="*/ 1354 h 2467"/>
                <a:gd name="T22" fmla="*/ 3420 w 3490"/>
                <a:gd name="T23" fmla="*/ 1113 h 2467"/>
                <a:gd name="T24" fmla="*/ 2618 w 3490"/>
                <a:gd name="T25" fmla="*/ 562 h 2467"/>
                <a:gd name="T26" fmla="*/ 1825 w 3490"/>
                <a:gd name="T27" fmla="*/ 21 h 2467"/>
                <a:gd name="T28" fmla="*/ 1745 w 349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90" h="2467" extrusionOk="0">
                  <a:moveTo>
                    <a:pt x="1745" y="1"/>
                  </a:moveTo>
                  <a:cubicBezTo>
                    <a:pt x="1725" y="1"/>
                    <a:pt x="1695" y="1"/>
                    <a:pt x="1675" y="21"/>
                  </a:cubicBezTo>
                  <a:lnTo>
                    <a:pt x="873" y="562"/>
                  </a:lnTo>
                  <a:lnTo>
                    <a:pt x="81" y="1113"/>
                  </a:lnTo>
                  <a:cubicBezTo>
                    <a:pt x="1" y="1164"/>
                    <a:pt x="1" y="1304"/>
                    <a:pt x="81" y="1354"/>
                  </a:cubicBezTo>
                  <a:lnTo>
                    <a:pt x="873" y="1906"/>
                  </a:lnTo>
                  <a:lnTo>
                    <a:pt x="1675" y="2447"/>
                  </a:lnTo>
                  <a:cubicBezTo>
                    <a:pt x="1695" y="2467"/>
                    <a:pt x="1725" y="2467"/>
                    <a:pt x="1745" y="2467"/>
                  </a:cubicBezTo>
                  <a:cubicBezTo>
                    <a:pt x="1776" y="2467"/>
                    <a:pt x="1796" y="2467"/>
                    <a:pt x="1825" y="2447"/>
                  </a:cubicBezTo>
                  <a:lnTo>
                    <a:pt x="2618" y="1906"/>
                  </a:lnTo>
                  <a:lnTo>
                    <a:pt x="3420" y="1354"/>
                  </a:lnTo>
                  <a:cubicBezTo>
                    <a:pt x="3490" y="1304"/>
                    <a:pt x="3490" y="1164"/>
                    <a:pt x="3420" y="1113"/>
                  </a:cubicBezTo>
                  <a:lnTo>
                    <a:pt x="2618" y="562"/>
                  </a:lnTo>
                  <a:lnTo>
                    <a:pt x="1825" y="21"/>
                  </a:lnTo>
                  <a:cubicBezTo>
                    <a:pt x="1796" y="1"/>
                    <a:pt x="1776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1" name="Google Shape;571;p22">
              <a:extLst>
                <a:ext uri="{FF2B5EF4-FFF2-40B4-BE49-F238E27FC236}">
                  <a16:creationId xmlns:a16="http://schemas.microsoft.com/office/drawing/2014/main" id="{B8C45FEE-F9B6-6ECA-920A-685107F1D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3920" y="962830"/>
              <a:ext cx="516200" cy="365039"/>
            </a:xfrm>
            <a:custGeom>
              <a:avLst/>
              <a:gdLst>
                <a:gd name="T0" fmla="*/ 1193 w 2397"/>
                <a:gd name="T1" fmla="*/ 1 h 1695"/>
                <a:gd name="T2" fmla="*/ 1143 w 2397"/>
                <a:gd name="T3" fmla="*/ 10 h 1695"/>
                <a:gd name="T4" fmla="*/ 602 w 2397"/>
                <a:gd name="T5" fmla="*/ 391 h 1695"/>
                <a:gd name="T6" fmla="*/ 50 w 2397"/>
                <a:gd name="T7" fmla="*/ 763 h 1695"/>
                <a:gd name="T8" fmla="*/ 50 w 2397"/>
                <a:gd name="T9" fmla="*/ 933 h 1695"/>
                <a:gd name="T10" fmla="*/ 602 w 2397"/>
                <a:gd name="T11" fmla="*/ 1304 h 1695"/>
                <a:gd name="T12" fmla="*/ 1143 w 2397"/>
                <a:gd name="T13" fmla="*/ 1685 h 1695"/>
                <a:gd name="T14" fmla="*/ 1193 w 2397"/>
                <a:gd name="T15" fmla="*/ 1695 h 1695"/>
                <a:gd name="T16" fmla="*/ 1244 w 2397"/>
                <a:gd name="T17" fmla="*/ 1685 h 1695"/>
                <a:gd name="T18" fmla="*/ 1795 w 2397"/>
                <a:gd name="T19" fmla="*/ 1304 h 1695"/>
                <a:gd name="T20" fmla="*/ 2347 w 2397"/>
                <a:gd name="T21" fmla="*/ 933 h 1695"/>
                <a:gd name="T22" fmla="*/ 2347 w 2397"/>
                <a:gd name="T23" fmla="*/ 763 h 1695"/>
                <a:gd name="T24" fmla="*/ 1795 w 2397"/>
                <a:gd name="T25" fmla="*/ 391 h 1695"/>
                <a:gd name="T26" fmla="*/ 1244 w 2397"/>
                <a:gd name="T27" fmla="*/ 10 h 1695"/>
                <a:gd name="T28" fmla="*/ 1193 w 239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97" h="1695" extrusionOk="0">
                  <a:moveTo>
                    <a:pt x="1193" y="1"/>
                  </a:moveTo>
                  <a:cubicBezTo>
                    <a:pt x="1183" y="1"/>
                    <a:pt x="1163" y="1"/>
                    <a:pt x="1143" y="10"/>
                  </a:cubicBezTo>
                  <a:lnTo>
                    <a:pt x="602" y="391"/>
                  </a:lnTo>
                  <a:lnTo>
                    <a:pt x="50" y="763"/>
                  </a:lnTo>
                  <a:cubicBezTo>
                    <a:pt x="0" y="803"/>
                    <a:pt x="0" y="892"/>
                    <a:pt x="50" y="933"/>
                  </a:cubicBezTo>
                  <a:lnTo>
                    <a:pt x="602" y="1304"/>
                  </a:lnTo>
                  <a:lnTo>
                    <a:pt x="1143" y="1685"/>
                  </a:lnTo>
                  <a:cubicBezTo>
                    <a:pt x="1163" y="1695"/>
                    <a:pt x="1183" y="1695"/>
                    <a:pt x="1193" y="1695"/>
                  </a:cubicBezTo>
                  <a:cubicBezTo>
                    <a:pt x="1213" y="1695"/>
                    <a:pt x="1233" y="1695"/>
                    <a:pt x="1244" y="1685"/>
                  </a:cubicBezTo>
                  <a:lnTo>
                    <a:pt x="1795" y="1304"/>
                  </a:lnTo>
                  <a:lnTo>
                    <a:pt x="2347" y="933"/>
                  </a:lnTo>
                  <a:cubicBezTo>
                    <a:pt x="2396" y="892"/>
                    <a:pt x="2396" y="803"/>
                    <a:pt x="2347" y="763"/>
                  </a:cubicBezTo>
                  <a:lnTo>
                    <a:pt x="1795" y="391"/>
                  </a:lnTo>
                  <a:lnTo>
                    <a:pt x="1244" y="10"/>
                  </a:lnTo>
                  <a:cubicBezTo>
                    <a:pt x="1233" y="1"/>
                    <a:pt x="1213" y="1"/>
                    <a:pt x="119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2" name="Google Shape;572;p22">
              <a:extLst>
                <a:ext uri="{FF2B5EF4-FFF2-40B4-BE49-F238E27FC236}">
                  <a16:creationId xmlns:a16="http://schemas.microsoft.com/office/drawing/2014/main" id="{D9351CDC-2243-E253-63CE-34510CD52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1196" y="1044885"/>
              <a:ext cx="261653" cy="184566"/>
            </a:xfrm>
            <a:custGeom>
              <a:avLst/>
              <a:gdLst>
                <a:gd name="T0" fmla="*/ 602 w 1215"/>
                <a:gd name="T1" fmla="*/ 1 h 857"/>
                <a:gd name="T2" fmla="*/ 582 w 1215"/>
                <a:gd name="T3" fmla="*/ 10 h 857"/>
                <a:gd name="T4" fmla="*/ 301 w 1215"/>
                <a:gd name="T5" fmla="*/ 201 h 857"/>
                <a:gd name="T6" fmla="*/ 31 w 1215"/>
                <a:gd name="T7" fmla="*/ 391 h 857"/>
                <a:gd name="T8" fmla="*/ 31 w 1215"/>
                <a:gd name="T9" fmla="*/ 471 h 857"/>
                <a:gd name="T10" fmla="*/ 301 w 1215"/>
                <a:gd name="T11" fmla="*/ 662 h 857"/>
                <a:gd name="T12" fmla="*/ 582 w 1215"/>
                <a:gd name="T13" fmla="*/ 852 h 857"/>
                <a:gd name="T14" fmla="*/ 595 w 1215"/>
                <a:gd name="T15" fmla="*/ 857 h 857"/>
                <a:gd name="T16" fmla="*/ 602 w 1215"/>
                <a:gd name="T17" fmla="*/ 852 h 857"/>
                <a:gd name="T18" fmla="*/ 612 w 1215"/>
                <a:gd name="T19" fmla="*/ 857 h 857"/>
                <a:gd name="T20" fmla="*/ 633 w 1215"/>
                <a:gd name="T21" fmla="*/ 852 h 857"/>
                <a:gd name="T22" fmla="*/ 903 w 1215"/>
                <a:gd name="T23" fmla="*/ 662 h 857"/>
                <a:gd name="T24" fmla="*/ 1184 w 1215"/>
                <a:gd name="T25" fmla="*/ 471 h 857"/>
                <a:gd name="T26" fmla="*/ 1184 w 1215"/>
                <a:gd name="T27" fmla="*/ 391 h 857"/>
                <a:gd name="T28" fmla="*/ 903 w 1215"/>
                <a:gd name="T29" fmla="*/ 201 h 857"/>
                <a:gd name="T30" fmla="*/ 633 w 1215"/>
                <a:gd name="T31" fmla="*/ 10 h 857"/>
                <a:gd name="T32" fmla="*/ 602 w 1215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15" h="857" extrusionOk="0">
                  <a:moveTo>
                    <a:pt x="602" y="1"/>
                  </a:moveTo>
                  <a:cubicBezTo>
                    <a:pt x="592" y="1"/>
                    <a:pt x="592" y="1"/>
                    <a:pt x="582" y="10"/>
                  </a:cubicBezTo>
                  <a:lnTo>
                    <a:pt x="301" y="201"/>
                  </a:lnTo>
                  <a:lnTo>
                    <a:pt x="31" y="391"/>
                  </a:lnTo>
                  <a:cubicBezTo>
                    <a:pt x="1" y="411"/>
                    <a:pt x="1" y="451"/>
                    <a:pt x="31" y="471"/>
                  </a:cubicBezTo>
                  <a:lnTo>
                    <a:pt x="301" y="662"/>
                  </a:lnTo>
                  <a:lnTo>
                    <a:pt x="582" y="852"/>
                  </a:lnTo>
                  <a:cubicBezTo>
                    <a:pt x="589" y="852"/>
                    <a:pt x="591" y="857"/>
                    <a:pt x="595" y="857"/>
                  </a:cubicBezTo>
                  <a:cubicBezTo>
                    <a:pt x="597" y="857"/>
                    <a:pt x="599" y="856"/>
                    <a:pt x="602" y="852"/>
                  </a:cubicBezTo>
                  <a:cubicBezTo>
                    <a:pt x="606" y="856"/>
                    <a:pt x="609" y="857"/>
                    <a:pt x="612" y="857"/>
                  </a:cubicBezTo>
                  <a:cubicBezTo>
                    <a:pt x="619" y="857"/>
                    <a:pt x="626" y="852"/>
                    <a:pt x="633" y="852"/>
                  </a:cubicBezTo>
                  <a:lnTo>
                    <a:pt x="903" y="662"/>
                  </a:lnTo>
                  <a:lnTo>
                    <a:pt x="1184" y="471"/>
                  </a:lnTo>
                  <a:cubicBezTo>
                    <a:pt x="1214" y="451"/>
                    <a:pt x="1214" y="411"/>
                    <a:pt x="1184" y="391"/>
                  </a:cubicBezTo>
                  <a:lnTo>
                    <a:pt x="903" y="201"/>
                  </a:lnTo>
                  <a:lnTo>
                    <a:pt x="633" y="10"/>
                  </a:lnTo>
                  <a:cubicBezTo>
                    <a:pt x="622" y="1"/>
                    <a:pt x="613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" name="Google Shape;573;p22">
              <a:extLst>
                <a:ext uri="{FF2B5EF4-FFF2-40B4-BE49-F238E27FC236}">
                  <a16:creationId xmlns:a16="http://schemas.microsoft.com/office/drawing/2014/main" id="{4703F184-D3DE-4C7A-6B91-0E6EBDB0C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7660" y="880776"/>
              <a:ext cx="753734" cy="531299"/>
            </a:xfrm>
            <a:custGeom>
              <a:avLst/>
              <a:gdLst>
                <a:gd name="T0" fmla="*/ 1745 w 3500"/>
                <a:gd name="T1" fmla="*/ 1 h 2467"/>
                <a:gd name="T2" fmla="*/ 1675 w 3500"/>
                <a:gd name="T3" fmla="*/ 21 h 2467"/>
                <a:gd name="T4" fmla="*/ 882 w 3500"/>
                <a:gd name="T5" fmla="*/ 562 h 2467"/>
                <a:gd name="T6" fmla="*/ 80 w 3500"/>
                <a:gd name="T7" fmla="*/ 1113 h 2467"/>
                <a:gd name="T8" fmla="*/ 80 w 3500"/>
                <a:gd name="T9" fmla="*/ 1354 h 2467"/>
                <a:gd name="T10" fmla="*/ 882 w 3500"/>
                <a:gd name="T11" fmla="*/ 1906 h 2467"/>
                <a:gd name="T12" fmla="*/ 1675 w 3500"/>
                <a:gd name="T13" fmla="*/ 2447 h 2467"/>
                <a:gd name="T14" fmla="*/ 1745 w 3500"/>
                <a:gd name="T15" fmla="*/ 2467 h 2467"/>
                <a:gd name="T16" fmla="*/ 1825 w 3500"/>
                <a:gd name="T17" fmla="*/ 2447 h 2467"/>
                <a:gd name="T18" fmla="*/ 2617 w 3500"/>
                <a:gd name="T19" fmla="*/ 1906 h 2467"/>
                <a:gd name="T20" fmla="*/ 3419 w 3500"/>
                <a:gd name="T21" fmla="*/ 1354 h 2467"/>
                <a:gd name="T22" fmla="*/ 3419 w 3500"/>
                <a:gd name="T23" fmla="*/ 1113 h 2467"/>
                <a:gd name="T24" fmla="*/ 2617 w 3500"/>
                <a:gd name="T25" fmla="*/ 562 h 2467"/>
                <a:gd name="T26" fmla="*/ 1825 w 3500"/>
                <a:gd name="T27" fmla="*/ 21 h 2467"/>
                <a:gd name="T28" fmla="*/ 1745 w 3500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00" h="2467" extrusionOk="0">
                  <a:moveTo>
                    <a:pt x="1745" y="1"/>
                  </a:moveTo>
                  <a:cubicBezTo>
                    <a:pt x="1725" y="1"/>
                    <a:pt x="1695" y="1"/>
                    <a:pt x="1675" y="21"/>
                  </a:cubicBezTo>
                  <a:lnTo>
                    <a:pt x="882" y="562"/>
                  </a:lnTo>
                  <a:lnTo>
                    <a:pt x="80" y="1113"/>
                  </a:lnTo>
                  <a:cubicBezTo>
                    <a:pt x="0" y="1164"/>
                    <a:pt x="0" y="1304"/>
                    <a:pt x="80" y="1354"/>
                  </a:cubicBezTo>
                  <a:lnTo>
                    <a:pt x="882" y="1906"/>
                  </a:lnTo>
                  <a:lnTo>
                    <a:pt x="1675" y="2447"/>
                  </a:lnTo>
                  <a:cubicBezTo>
                    <a:pt x="1695" y="2467"/>
                    <a:pt x="1725" y="2467"/>
                    <a:pt x="1745" y="2467"/>
                  </a:cubicBezTo>
                  <a:cubicBezTo>
                    <a:pt x="1775" y="2467"/>
                    <a:pt x="1795" y="2467"/>
                    <a:pt x="1825" y="2447"/>
                  </a:cubicBezTo>
                  <a:lnTo>
                    <a:pt x="2617" y="1906"/>
                  </a:lnTo>
                  <a:lnTo>
                    <a:pt x="3419" y="1354"/>
                  </a:lnTo>
                  <a:cubicBezTo>
                    <a:pt x="3500" y="1304"/>
                    <a:pt x="3500" y="1164"/>
                    <a:pt x="3419" y="1113"/>
                  </a:cubicBezTo>
                  <a:lnTo>
                    <a:pt x="2617" y="562"/>
                  </a:lnTo>
                  <a:lnTo>
                    <a:pt x="1825" y="21"/>
                  </a:lnTo>
                  <a:cubicBezTo>
                    <a:pt x="1795" y="1"/>
                    <a:pt x="1775" y="1"/>
                    <a:pt x="1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4" name="Google Shape;574;p22">
              <a:extLst>
                <a:ext uri="{FF2B5EF4-FFF2-40B4-BE49-F238E27FC236}">
                  <a16:creationId xmlns:a16="http://schemas.microsoft.com/office/drawing/2014/main" id="{0B19AD70-3334-24EE-F2B5-846FFD6DA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6538" y="962830"/>
              <a:ext cx="515985" cy="365039"/>
            </a:xfrm>
            <a:custGeom>
              <a:avLst/>
              <a:gdLst>
                <a:gd name="T0" fmla="*/ 1193 w 2396"/>
                <a:gd name="T1" fmla="*/ 1 h 1695"/>
                <a:gd name="T2" fmla="*/ 1143 w 2396"/>
                <a:gd name="T3" fmla="*/ 10 h 1695"/>
                <a:gd name="T4" fmla="*/ 602 w 2396"/>
                <a:gd name="T5" fmla="*/ 391 h 1695"/>
                <a:gd name="T6" fmla="*/ 50 w 2396"/>
                <a:gd name="T7" fmla="*/ 763 h 1695"/>
                <a:gd name="T8" fmla="*/ 50 w 2396"/>
                <a:gd name="T9" fmla="*/ 933 h 1695"/>
                <a:gd name="T10" fmla="*/ 602 w 2396"/>
                <a:gd name="T11" fmla="*/ 1304 h 1695"/>
                <a:gd name="T12" fmla="*/ 1143 w 2396"/>
                <a:gd name="T13" fmla="*/ 1685 h 1695"/>
                <a:gd name="T14" fmla="*/ 1193 w 2396"/>
                <a:gd name="T15" fmla="*/ 1695 h 1695"/>
                <a:gd name="T16" fmla="*/ 1253 w 2396"/>
                <a:gd name="T17" fmla="*/ 1685 h 1695"/>
                <a:gd name="T18" fmla="*/ 1794 w 2396"/>
                <a:gd name="T19" fmla="*/ 1304 h 1695"/>
                <a:gd name="T20" fmla="*/ 2346 w 2396"/>
                <a:gd name="T21" fmla="*/ 933 h 1695"/>
                <a:gd name="T22" fmla="*/ 2346 w 2396"/>
                <a:gd name="T23" fmla="*/ 763 h 1695"/>
                <a:gd name="T24" fmla="*/ 1794 w 2396"/>
                <a:gd name="T25" fmla="*/ 391 h 1695"/>
                <a:gd name="T26" fmla="*/ 1253 w 2396"/>
                <a:gd name="T27" fmla="*/ 10 h 1695"/>
                <a:gd name="T28" fmla="*/ 1193 w 2396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96" h="1695" extrusionOk="0">
                  <a:moveTo>
                    <a:pt x="1193" y="1"/>
                  </a:moveTo>
                  <a:cubicBezTo>
                    <a:pt x="1183" y="1"/>
                    <a:pt x="1163" y="1"/>
                    <a:pt x="1143" y="10"/>
                  </a:cubicBezTo>
                  <a:lnTo>
                    <a:pt x="602" y="391"/>
                  </a:lnTo>
                  <a:lnTo>
                    <a:pt x="50" y="763"/>
                  </a:lnTo>
                  <a:cubicBezTo>
                    <a:pt x="0" y="803"/>
                    <a:pt x="0" y="892"/>
                    <a:pt x="50" y="933"/>
                  </a:cubicBezTo>
                  <a:lnTo>
                    <a:pt x="602" y="1304"/>
                  </a:lnTo>
                  <a:lnTo>
                    <a:pt x="1143" y="1685"/>
                  </a:lnTo>
                  <a:cubicBezTo>
                    <a:pt x="1163" y="1695"/>
                    <a:pt x="1183" y="1695"/>
                    <a:pt x="1193" y="1695"/>
                  </a:cubicBezTo>
                  <a:cubicBezTo>
                    <a:pt x="1213" y="1695"/>
                    <a:pt x="1233" y="1695"/>
                    <a:pt x="1253" y="1685"/>
                  </a:cubicBezTo>
                  <a:lnTo>
                    <a:pt x="1794" y="1304"/>
                  </a:lnTo>
                  <a:lnTo>
                    <a:pt x="2346" y="933"/>
                  </a:lnTo>
                  <a:cubicBezTo>
                    <a:pt x="2396" y="892"/>
                    <a:pt x="2396" y="803"/>
                    <a:pt x="2346" y="763"/>
                  </a:cubicBezTo>
                  <a:lnTo>
                    <a:pt x="1794" y="391"/>
                  </a:lnTo>
                  <a:lnTo>
                    <a:pt x="1253" y="10"/>
                  </a:lnTo>
                  <a:cubicBezTo>
                    <a:pt x="1233" y="1"/>
                    <a:pt x="1213" y="1"/>
                    <a:pt x="11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5" name="Google Shape;575;p22">
              <a:extLst>
                <a:ext uri="{FF2B5EF4-FFF2-40B4-BE49-F238E27FC236}">
                  <a16:creationId xmlns:a16="http://schemas.microsoft.com/office/drawing/2014/main" id="{474C499B-16CE-2EA7-2835-3C5845190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3814" y="1044885"/>
              <a:ext cx="261438" cy="184566"/>
            </a:xfrm>
            <a:custGeom>
              <a:avLst/>
              <a:gdLst>
                <a:gd name="T0" fmla="*/ 602 w 1214"/>
                <a:gd name="T1" fmla="*/ 1 h 857"/>
                <a:gd name="T2" fmla="*/ 582 w 1214"/>
                <a:gd name="T3" fmla="*/ 10 h 857"/>
                <a:gd name="T4" fmla="*/ 301 w 1214"/>
                <a:gd name="T5" fmla="*/ 201 h 857"/>
                <a:gd name="T6" fmla="*/ 31 w 1214"/>
                <a:gd name="T7" fmla="*/ 391 h 857"/>
                <a:gd name="T8" fmla="*/ 31 w 1214"/>
                <a:gd name="T9" fmla="*/ 471 h 857"/>
                <a:gd name="T10" fmla="*/ 301 w 1214"/>
                <a:gd name="T11" fmla="*/ 662 h 857"/>
                <a:gd name="T12" fmla="*/ 582 w 1214"/>
                <a:gd name="T13" fmla="*/ 852 h 857"/>
                <a:gd name="T14" fmla="*/ 599 w 1214"/>
                <a:gd name="T15" fmla="*/ 857 h 857"/>
                <a:gd name="T16" fmla="*/ 602 w 1214"/>
                <a:gd name="T17" fmla="*/ 852 h 857"/>
                <a:gd name="T18" fmla="*/ 612 w 1214"/>
                <a:gd name="T19" fmla="*/ 857 h 857"/>
                <a:gd name="T20" fmla="*/ 632 w 1214"/>
                <a:gd name="T21" fmla="*/ 852 h 857"/>
                <a:gd name="T22" fmla="*/ 902 w 1214"/>
                <a:gd name="T23" fmla="*/ 662 h 857"/>
                <a:gd name="T24" fmla="*/ 1183 w 1214"/>
                <a:gd name="T25" fmla="*/ 471 h 857"/>
                <a:gd name="T26" fmla="*/ 1183 w 1214"/>
                <a:gd name="T27" fmla="*/ 391 h 857"/>
                <a:gd name="T28" fmla="*/ 902 w 1214"/>
                <a:gd name="T29" fmla="*/ 201 h 857"/>
                <a:gd name="T30" fmla="*/ 632 w 1214"/>
                <a:gd name="T31" fmla="*/ 10 h 857"/>
                <a:gd name="T32" fmla="*/ 602 w 1214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14" h="857" extrusionOk="0">
                  <a:moveTo>
                    <a:pt x="602" y="1"/>
                  </a:moveTo>
                  <a:cubicBezTo>
                    <a:pt x="602" y="1"/>
                    <a:pt x="592" y="1"/>
                    <a:pt x="582" y="10"/>
                  </a:cubicBezTo>
                  <a:lnTo>
                    <a:pt x="301" y="201"/>
                  </a:lnTo>
                  <a:lnTo>
                    <a:pt x="31" y="391"/>
                  </a:lnTo>
                  <a:cubicBezTo>
                    <a:pt x="0" y="411"/>
                    <a:pt x="0" y="451"/>
                    <a:pt x="31" y="471"/>
                  </a:cubicBezTo>
                  <a:lnTo>
                    <a:pt x="301" y="662"/>
                  </a:lnTo>
                  <a:lnTo>
                    <a:pt x="582" y="852"/>
                  </a:lnTo>
                  <a:cubicBezTo>
                    <a:pt x="589" y="852"/>
                    <a:pt x="595" y="857"/>
                    <a:pt x="599" y="857"/>
                  </a:cubicBezTo>
                  <a:cubicBezTo>
                    <a:pt x="601" y="857"/>
                    <a:pt x="602" y="856"/>
                    <a:pt x="602" y="852"/>
                  </a:cubicBezTo>
                  <a:cubicBezTo>
                    <a:pt x="605" y="856"/>
                    <a:pt x="609" y="857"/>
                    <a:pt x="612" y="857"/>
                  </a:cubicBezTo>
                  <a:cubicBezTo>
                    <a:pt x="619" y="857"/>
                    <a:pt x="625" y="852"/>
                    <a:pt x="632" y="852"/>
                  </a:cubicBezTo>
                  <a:lnTo>
                    <a:pt x="902" y="662"/>
                  </a:lnTo>
                  <a:lnTo>
                    <a:pt x="1183" y="471"/>
                  </a:lnTo>
                  <a:cubicBezTo>
                    <a:pt x="1214" y="451"/>
                    <a:pt x="1214" y="411"/>
                    <a:pt x="1183" y="391"/>
                  </a:cubicBezTo>
                  <a:lnTo>
                    <a:pt x="902" y="201"/>
                  </a:lnTo>
                  <a:lnTo>
                    <a:pt x="632" y="10"/>
                  </a:lnTo>
                  <a:cubicBezTo>
                    <a:pt x="622" y="1"/>
                    <a:pt x="612" y="1"/>
                    <a:pt x="60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6" name="Google Shape;576;p22">
              <a:extLst>
                <a:ext uri="{FF2B5EF4-FFF2-40B4-BE49-F238E27FC236}">
                  <a16:creationId xmlns:a16="http://schemas.microsoft.com/office/drawing/2014/main" id="{F65FEE5A-98EA-C807-4D0D-01BE4225C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0062" y="880776"/>
              <a:ext cx="753949" cy="531299"/>
            </a:xfrm>
            <a:custGeom>
              <a:avLst/>
              <a:gdLst>
                <a:gd name="T0" fmla="*/ 1756 w 3501"/>
                <a:gd name="T1" fmla="*/ 1 h 2467"/>
                <a:gd name="T2" fmla="*/ 1676 w 3501"/>
                <a:gd name="T3" fmla="*/ 21 h 2467"/>
                <a:gd name="T4" fmla="*/ 883 w 3501"/>
                <a:gd name="T5" fmla="*/ 562 h 2467"/>
                <a:gd name="T6" fmla="*/ 81 w 3501"/>
                <a:gd name="T7" fmla="*/ 1113 h 2467"/>
                <a:gd name="T8" fmla="*/ 81 w 3501"/>
                <a:gd name="T9" fmla="*/ 1354 h 2467"/>
                <a:gd name="T10" fmla="*/ 883 w 3501"/>
                <a:gd name="T11" fmla="*/ 1906 h 2467"/>
                <a:gd name="T12" fmla="*/ 1676 w 3501"/>
                <a:gd name="T13" fmla="*/ 2447 h 2467"/>
                <a:gd name="T14" fmla="*/ 1756 w 3501"/>
                <a:gd name="T15" fmla="*/ 2467 h 2467"/>
                <a:gd name="T16" fmla="*/ 1826 w 3501"/>
                <a:gd name="T17" fmla="*/ 2447 h 2467"/>
                <a:gd name="T18" fmla="*/ 2618 w 3501"/>
                <a:gd name="T19" fmla="*/ 1906 h 2467"/>
                <a:gd name="T20" fmla="*/ 3420 w 3501"/>
                <a:gd name="T21" fmla="*/ 1354 h 2467"/>
                <a:gd name="T22" fmla="*/ 3420 w 3501"/>
                <a:gd name="T23" fmla="*/ 1113 h 2467"/>
                <a:gd name="T24" fmla="*/ 2618 w 3501"/>
                <a:gd name="T25" fmla="*/ 562 h 2467"/>
                <a:gd name="T26" fmla="*/ 1826 w 3501"/>
                <a:gd name="T27" fmla="*/ 21 h 2467"/>
                <a:gd name="T28" fmla="*/ 1756 w 3501"/>
                <a:gd name="T29" fmla="*/ 1 h 2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01" h="2467" extrusionOk="0">
                  <a:moveTo>
                    <a:pt x="1756" y="1"/>
                  </a:moveTo>
                  <a:cubicBezTo>
                    <a:pt x="1725" y="1"/>
                    <a:pt x="1705" y="1"/>
                    <a:pt x="1676" y="21"/>
                  </a:cubicBezTo>
                  <a:lnTo>
                    <a:pt x="883" y="562"/>
                  </a:lnTo>
                  <a:lnTo>
                    <a:pt x="81" y="1113"/>
                  </a:lnTo>
                  <a:cubicBezTo>
                    <a:pt x="1" y="1164"/>
                    <a:pt x="1" y="1304"/>
                    <a:pt x="81" y="1354"/>
                  </a:cubicBezTo>
                  <a:lnTo>
                    <a:pt x="883" y="1906"/>
                  </a:lnTo>
                  <a:lnTo>
                    <a:pt x="1676" y="2447"/>
                  </a:lnTo>
                  <a:cubicBezTo>
                    <a:pt x="1705" y="2467"/>
                    <a:pt x="1725" y="2467"/>
                    <a:pt x="1756" y="2467"/>
                  </a:cubicBezTo>
                  <a:cubicBezTo>
                    <a:pt x="1776" y="2467"/>
                    <a:pt x="1805" y="2467"/>
                    <a:pt x="1826" y="2447"/>
                  </a:cubicBezTo>
                  <a:lnTo>
                    <a:pt x="2618" y="1906"/>
                  </a:lnTo>
                  <a:lnTo>
                    <a:pt x="3420" y="1354"/>
                  </a:lnTo>
                  <a:cubicBezTo>
                    <a:pt x="3500" y="1304"/>
                    <a:pt x="3500" y="1164"/>
                    <a:pt x="3420" y="1113"/>
                  </a:cubicBezTo>
                  <a:lnTo>
                    <a:pt x="2618" y="562"/>
                  </a:lnTo>
                  <a:lnTo>
                    <a:pt x="1826" y="21"/>
                  </a:lnTo>
                  <a:cubicBezTo>
                    <a:pt x="1805" y="1"/>
                    <a:pt x="1776" y="1"/>
                    <a:pt x="17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7" name="Google Shape;577;p22">
              <a:extLst>
                <a:ext uri="{FF2B5EF4-FFF2-40B4-BE49-F238E27FC236}">
                  <a16:creationId xmlns:a16="http://schemas.microsoft.com/office/drawing/2014/main" id="{38212359-BE2E-5E6A-9559-A3E77DB7E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940" y="962830"/>
              <a:ext cx="516200" cy="365039"/>
            </a:xfrm>
            <a:custGeom>
              <a:avLst/>
              <a:gdLst>
                <a:gd name="T0" fmla="*/ 1204 w 2397"/>
                <a:gd name="T1" fmla="*/ 1 h 1695"/>
                <a:gd name="T2" fmla="*/ 1144 w 2397"/>
                <a:gd name="T3" fmla="*/ 10 h 1695"/>
                <a:gd name="T4" fmla="*/ 602 w 2397"/>
                <a:gd name="T5" fmla="*/ 391 h 1695"/>
                <a:gd name="T6" fmla="*/ 50 w 2397"/>
                <a:gd name="T7" fmla="*/ 763 h 1695"/>
                <a:gd name="T8" fmla="*/ 50 w 2397"/>
                <a:gd name="T9" fmla="*/ 933 h 1695"/>
                <a:gd name="T10" fmla="*/ 602 w 2397"/>
                <a:gd name="T11" fmla="*/ 1304 h 1695"/>
                <a:gd name="T12" fmla="*/ 1144 w 2397"/>
                <a:gd name="T13" fmla="*/ 1685 h 1695"/>
                <a:gd name="T14" fmla="*/ 1204 w 2397"/>
                <a:gd name="T15" fmla="*/ 1695 h 1695"/>
                <a:gd name="T16" fmla="*/ 1253 w 2397"/>
                <a:gd name="T17" fmla="*/ 1685 h 1695"/>
                <a:gd name="T18" fmla="*/ 1795 w 2397"/>
                <a:gd name="T19" fmla="*/ 1304 h 1695"/>
                <a:gd name="T20" fmla="*/ 2347 w 2397"/>
                <a:gd name="T21" fmla="*/ 933 h 1695"/>
                <a:gd name="T22" fmla="*/ 2347 w 2397"/>
                <a:gd name="T23" fmla="*/ 763 h 1695"/>
                <a:gd name="T24" fmla="*/ 1795 w 2397"/>
                <a:gd name="T25" fmla="*/ 391 h 1695"/>
                <a:gd name="T26" fmla="*/ 1253 w 2397"/>
                <a:gd name="T27" fmla="*/ 10 h 1695"/>
                <a:gd name="T28" fmla="*/ 1204 w 2397"/>
                <a:gd name="T29" fmla="*/ 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97" h="1695" extrusionOk="0">
                  <a:moveTo>
                    <a:pt x="1204" y="1"/>
                  </a:moveTo>
                  <a:cubicBezTo>
                    <a:pt x="1184" y="1"/>
                    <a:pt x="1164" y="1"/>
                    <a:pt x="1144" y="10"/>
                  </a:cubicBezTo>
                  <a:lnTo>
                    <a:pt x="602" y="391"/>
                  </a:lnTo>
                  <a:lnTo>
                    <a:pt x="50" y="763"/>
                  </a:lnTo>
                  <a:cubicBezTo>
                    <a:pt x="1" y="803"/>
                    <a:pt x="1" y="892"/>
                    <a:pt x="50" y="933"/>
                  </a:cubicBezTo>
                  <a:lnTo>
                    <a:pt x="602" y="1304"/>
                  </a:lnTo>
                  <a:lnTo>
                    <a:pt x="1144" y="1685"/>
                  </a:lnTo>
                  <a:cubicBezTo>
                    <a:pt x="1164" y="1695"/>
                    <a:pt x="1184" y="1695"/>
                    <a:pt x="1204" y="1695"/>
                  </a:cubicBezTo>
                  <a:cubicBezTo>
                    <a:pt x="1213" y="1695"/>
                    <a:pt x="1233" y="1695"/>
                    <a:pt x="1253" y="1685"/>
                  </a:cubicBezTo>
                  <a:lnTo>
                    <a:pt x="1795" y="1304"/>
                  </a:lnTo>
                  <a:lnTo>
                    <a:pt x="2347" y="933"/>
                  </a:lnTo>
                  <a:cubicBezTo>
                    <a:pt x="2396" y="892"/>
                    <a:pt x="2396" y="803"/>
                    <a:pt x="2347" y="763"/>
                  </a:cubicBezTo>
                  <a:lnTo>
                    <a:pt x="1795" y="391"/>
                  </a:lnTo>
                  <a:lnTo>
                    <a:pt x="1253" y="10"/>
                  </a:lnTo>
                  <a:cubicBezTo>
                    <a:pt x="1233" y="1"/>
                    <a:pt x="1213" y="1"/>
                    <a:pt x="1204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8" name="Google Shape;578;p22">
              <a:extLst>
                <a:ext uri="{FF2B5EF4-FFF2-40B4-BE49-F238E27FC236}">
                  <a16:creationId xmlns:a16="http://schemas.microsoft.com/office/drawing/2014/main" id="{49D08D9A-A176-F338-1A6F-49E6718A8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6216" y="1044885"/>
              <a:ext cx="261653" cy="184566"/>
            </a:xfrm>
            <a:custGeom>
              <a:avLst/>
              <a:gdLst>
                <a:gd name="T0" fmla="*/ 613 w 1215"/>
                <a:gd name="T1" fmla="*/ 1 h 857"/>
                <a:gd name="T2" fmla="*/ 582 w 1215"/>
                <a:gd name="T3" fmla="*/ 10 h 857"/>
                <a:gd name="T4" fmla="*/ 302 w 1215"/>
                <a:gd name="T5" fmla="*/ 201 h 857"/>
                <a:gd name="T6" fmla="*/ 31 w 1215"/>
                <a:gd name="T7" fmla="*/ 391 h 857"/>
                <a:gd name="T8" fmla="*/ 31 w 1215"/>
                <a:gd name="T9" fmla="*/ 471 h 857"/>
                <a:gd name="T10" fmla="*/ 302 w 1215"/>
                <a:gd name="T11" fmla="*/ 662 h 857"/>
                <a:gd name="T12" fmla="*/ 582 w 1215"/>
                <a:gd name="T13" fmla="*/ 852 h 857"/>
                <a:gd name="T14" fmla="*/ 603 w 1215"/>
                <a:gd name="T15" fmla="*/ 857 h 857"/>
                <a:gd name="T16" fmla="*/ 613 w 1215"/>
                <a:gd name="T17" fmla="*/ 852 h 857"/>
                <a:gd name="T18" fmla="*/ 616 w 1215"/>
                <a:gd name="T19" fmla="*/ 857 h 857"/>
                <a:gd name="T20" fmla="*/ 633 w 1215"/>
                <a:gd name="T21" fmla="*/ 852 h 857"/>
                <a:gd name="T22" fmla="*/ 914 w 1215"/>
                <a:gd name="T23" fmla="*/ 662 h 857"/>
                <a:gd name="T24" fmla="*/ 1184 w 1215"/>
                <a:gd name="T25" fmla="*/ 471 h 857"/>
                <a:gd name="T26" fmla="*/ 1184 w 1215"/>
                <a:gd name="T27" fmla="*/ 391 h 857"/>
                <a:gd name="T28" fmla="*/ 914 w 1215"/>
                <a:gd name="T29" fmla="*/ 201 h 857"/>
                <a:gd name="T30" fmla="*/ 633 w 1215"/>
                <a:gd name="T31" fmla="*/ 10 h 857"/>
                <a:gd name="T32" fmla="*/ 613 w 1215"/>
                <a:gd name="T33" fmla="*/ 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15" h="857" extrusionOk="0">
                  <a:moveTo>
                    <a:pt x="613" y="1"/>
                  </a:moveTo>
                  <a:cubicBezTo>
                    <a:pt x="602" y="1"/>
                    <a:pt x="593" y="1"/>
                    <a:pt x="582" y="10"/>
                  </a:cubicBezTo>
                  <a:lnTo>
                    <a:pt x="302" y="201"/>
                  </a:lnTo>
                  <a:lnTo>
                    <a:pt x="31" y="391"/>
                  </a:lnTo>
                  <a:cubicBezTo>
                    <a:pt x="1" y="411"/>
                    <a:pt x="1" y="451"/>
                    <a:pt x="31" y="471"/>
                  </a:cubicBezTo>
                  <a:lnTo>
                    <a:pt x="302" y="662"/>
                  </a:lnTo>
                  <a:lnTo>
                    <a:pt x="582" y="852"/>
                  </a:lnTo>
                  <a:cubicBezTo>
                    <a:pt x="589" y="852"/>
                    <a:pt x="596" y="857"/>
                    <a:pt x="603" y="857"/>
                  </a:cubicBezTo>
                  <a:cubicBezTo>
                    <a:pt x="606" y="857"/>
                    <a:pt x="609" y="856"/>
                    <a:pt x="613" y="852"/>
                  </a:cubicBezTo>
                  <a:cubicBezTo>
                    <a:pt x="613" y="856"/>
                    <a:pt x="614" y="857"/>
                    <a:pt x="616" y="857"/>
                  </a:cubicBezTo>
                  <a:cubicBezTo>
                    <a:pt x="619" y="857"/>
                    <a:pt x="626" y="852"/>
                    <a:pt x="633" y="852"/>
                  </a:cubicBezTo>
                  <a:lnTo>
                    <a:pt x="914" y="662"/>
                  </a:lnTo>
                  <a:lnTo>
                    <a:pt x="1184" y="471"/>
                  </a:lnTo>
                  <a:cubicBezTo>
                    <a:pt x="1214" y="451"/>
                    <a:pt x="1214" y="411"/>
                    <a:pt x="1184" y="391"/>
                  </a:cubicBezTo>
                  <a:lnTo>
                    <a:pt x="914" y="201"/>
                  </a:lnTo>
                  <a:lnTo>
                    <a:pt x="633" y="10"/>
                  </a:lnTo>
                  <a:cubicBezTo>
                    <a:pt x="622" y="1"/>
                    <a:pt x="613" y="1"/>
                    <a:pt x="613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29" name="Google Shape;579;p22">
            <a:extLst>
              <a:ext uri="{FF2B5EF4-FFF2-40B4-BE49-F238E27FC236}">
                <a16:creationId xmlns:a16="http://schemas.microsoft.com/office/drawing/2014/main" id="{4F6694E3-1CF7-5173-BC83-482ACB7F707C}"/>
              </a:ext>
            </a:extLst>
          </p:cNvPr>
          <p:cNvSpPr>
            <a:spLocks/>
          </p:cNvSpPr>
          <p:nvPr/>
        </p:nvSpPr>
        <p:spPr bwMode="auto">
          <a:xfrm flipH="1">
            <a:off x="9809163" y="103188"/>
            <a:ext cx="879475" cy="271462"/>
          </a:xfrm>
          <a:custGeom>
            <a:avLst/>
            <a:gdLst>
              <a:gd name="T0" fmla="*/ 4372 w 8694"/>
              <a:gd name="T1" fmla="*/ 1 h 2688"/>
              <a:gd name="T2" fmla="*/ 3038 w 8694"/>
              <a:gd name="T3" fmla="*/ 1284 h 2688"/>
              <a:gd name="T4" fmla="*/ 2331 w 8694"/>
              <a:gd name="T5" fmla="*/ 979 h 2688"/>
              <a:gd name="T6" fmla="*/ 2106 w 8694"/>
              <a:gd name="T7" fmla="*/ 1003 h 2688"/>
              <a:gd name="T8" fmla="*/ 1494 w 8694"/>
              <a:gd name="T9" fmla="*/ 1805 h 2688"/>
              <a:gd name="T10" fmla="*/ 912 w 8694"/>
              <a:gd name="T11" fmla="*/ 1582 h 2688"/>
              <a:gd name="T12" fmla="*/ 131 w 8694"/>
              <a:gd name="T13" fmla="*/ 1995 h 2688"/>
              <a:gd name="T14" fmla="*/ 111 w 8694"/>
              <a:gd name="T15" fmla="*/ 2617 h 2688"/>
              <a:gd name="T16" fmla="*/ 557 w 8694"/>
              <a:gd name="T17" fmla="*/ 2688 h 2688"/>
              <a:gd name="T18" fmla="*/ 623 w 8694"/>
              <a:gd name="T19" fmla="*/ 2688 h 2688"/>
              <a:gd name="T20" fmla="*/ 5610 w 8694"/>
              <a:gd name="T21" fmla="*/ 2627 h 2688"/>
              <a:gd name="T22" fmla="*/ 7540 w 8694"/>
              <a:gd name="T23" fmla="*/ 2648 h 2688"/>
              <a:gd name="T24" fmla="*/ 8203 w 8694"/>
              <a:gd name="T25" fmla="*/ 2682 h 2688"/>
              <a:gd name="T26" fmla="*/ 8452 w 8694"/>
              <a:gd name="T27" fmla="*/ 2657 h 2688"/>
              <a:gd name="T28" fmla="*/ 8613 w 8694"/>
              <a:gd name="T29" fmla="*/ 2156 h 2688"/>
              <a:gd name="T30" fmla="*/ 8171 w 8694"/>
              <a:gd name="T31" fmla="*/ 1828 h 2688"/>
              <a:gd name="T32" fmla="*/ 7791 w 8694"/>
              <a:gd name="T33" fmla="*/ 1986 h 2688"/>
              <a:gd name="T34" fmla="*/ 7561 w 8694"/>
              <a:gd name="T35" fmla="*/ 1013 h 2688"/>
              <a:gd name="T36" fmla="*/ 6743 w 8694"/>
              <a:gd name="T37" fmla="*/ 620 h 2688"/>
              <a:gd name="T38" fmla="*/ 6658 w 8694"/>
              <a:gd name="T39" fmla="*/ 622 h 2688"/>
              <a:gd name="T40" fmla="*/ 5696 w 8694"/>
              <a:gd name="T41" fmla="*/ 1284 h 2688"/>
              <a:gd name="T42" fmla="*/ 4372 w 8694"/>
              <a:gd name="T43" fmla="*/ 1 h 2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94" h="2688" extrusionOk="0">
                <a:moveTo>
                  <a:pt x="4372" y="1"/>
                </a:moveTo>
                <a:cubicBezTo>
                  <a:pt x="3690" y="1"/>
                  <a:pt x="3058" y="602"/>
                  <a:pt x="3038" y="1284"/>
                </a:cubicBezTo>
                <a:cubicBezTo>
                  <a:pt x="2829" y="1074"/>
                  <a:pt x="2584" y="979"/>
                  <a:pt x="2331" y="979"/>
                </a:cubicBezTo>
                <a:cubicBezTo>
                  <a:pt x="2257" y="979"/>
                  <a:pt x="2181" y="987"/>
                  <a:pt x="2106" y="1003"/>
                </a:cubicBezTo>
                <a:cubicBezTo>
                  <a:pt x="1775" y="1063"/>
                  <a:pt x="1414" y="1485"/>
                  <a:pt x="1494" y="1805"/>
                </a:cubicBezTo>
                <a:cubicBezTo>
                  <a:pt x="1326" y="1653"/>
                  <a:pt x="1119" y="1582"/>
                  <a:pt x="912" y="1582"/>
                </a:cubicBezTo>
                <a:cubicBezTo>
                  <a:pt x="613" y="1582"/>
                  <a:pt x="314" y="1729"/>
                  <a:pt x="131" y="1995"/>
                </a:cubicBezTo>
                <a:cubicBezTo>
                  <a:pt x="41" y="2136"/>
                  <a:pt x="1" y="2497"/>
                  <a:pt x="111" y="2617"/>
                </a:cubicBezTo>
                <a:cubicBezTo>
                  <a:pt x="175" y="2682"/>
                  <a:pt x="430" y="2688"/>
                  <a:pt x="557" y="2688"/>
                </a:cubicBezTo>
                <a:cubicBezTo>
                  <a:pt x="588" y="2688"/>
                  <a:pt x="611" y="2688"/>
                  <a:pt x="623" y="2688"/>
                </a:cubicBezTo>
                <a:cubicBezTo>
                  <a:pt x="864" y="2680"/>
                  <a:pt x="3428" y="2627"/>
                  <a:pt x="5610" y="2627"/>
                </a:cubicBezTo>
                <a:cubicBezTo>
                  <a:pt x="6327" y="2627"/>
                  <a:pt x="7002" y="2633"/>
                  <a:pt x="7540" y="2648"/>
                </a:cubicBezTo>
                <a:cubicBezTo>
                  <a:pt x="7695" y="2648"/>
                  <a:pt x="7976" y="2682"/>
                  <a:pt x="8203" y="2682"/>
                </a:cubicBezTo>
                <a:cubicBezTo>
                  <a:pt x="8301" y="2682"/>
                  <a:pt x="8389" y="2675"/>
                  <a:pt x="8452" y="2657"/>
                </a:cubicBezTo>
                <a:cubicBezTo>
                  <a:pt x="8653" y="2597"/>
                  <a:pt x="8693" y="2356"/>
                  <a:pt x="8613" y="2156"/>
                </a:cubicBezTo>
                <a:cubicBezTo>
                  <a:pt x="8525" y="1920"/>
                  <a:pt x="8347" y="1828"/>
                  <a:pt x="8171" y="1828"/>
                </a:cubicBezTo>
                <a:cubicBezTo>
                  <a:pt x="8025" y="1828"/>
                  <a:pt x="7881" y="1890"/>
                  <a:pt x="7791" y="1986"/>
                </a:cubicBezTo>
                <a:cubicBezTo>
                  <a:pt x="7881" y="1625"/>
                  <a:pt x="7801" y="1314"/>
                  <a:pt x="7561" y="1013"/>
                </a:cubicBezTo>
                <a:cubicBezTo>
                  <a:pt x="7347" y="735"/>
                  <a:pt x="7083" y="620"/>
                  <a:pt x="6743" y="620"/>
                </a:cubicBezTo>
                <a:cubicBezTo>
                  <a:pt x="6715" y="620"/>
                  <a:pt x="6687" y="621"/>
                  <a:pt x="6658" y="622"/>
                </a:cubicBezTo>
                <a:cubicBezTo>
                  <a:pt x="6277" y="632"/>
                  <a:pt x="5896" y="903"/>
                  <a:pt x="5696" y="1284"/>
                </a:cubicBezTo>
                <a:cubicBezTo>
                  <a:pt x="5676" y="612"/>
                  <a:pt x="5054" y="1"/>
                  <a:pt x="4372" y="1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30" name="Google Shape;580;p22">
            <a:extLst>
              <a:ext uri="{FF2B5EF4-FFF2-40B4-BE49-F238E27FC236}">
                <a16:creationId xmlns:a16="http://schemas.microsoft.com/office/drawing/2014/main" id="{8603503A-4CD0-EDE3-DB2B-5C7E795D6409}"/>
              </a:ext>
            </a:extLst>
          </p:cNvPr>
          <p:cNvSpPr>
            <a:spLocks/>
          </p:cNvSpPr>
          <p:nvPr/>
        </p:nvSpPr>
        <p:spPr bwMode="auto">
          <a:xfrm flipH="1">
            <a:off x="-738188" y="1581150"/>
            <a:ext cx="1722438" cy="3313113"/>
          </a:xfrm>
          <a:custGeom>
            <a:avLst/>
            <a:gdLst>
              <a:gd name="T0" fmla="*/ 2938 w 10528"/>
              <a:gd name="T1" fmla="*/ 6 h 20240"/>
              <a:gd name="T2" fmla="*/ 1905 w 10528"/>
              <a:gd name="T3" fmla="*/ 959 h 20240"/>
              <a:gd name="T4" fmla="*/ 1414 w 10528"/>
              <a:gd name="T5" fmla="*/ 558 h 20240"/>
              <a:gd name="T6" fmla="*/ 1214 w 10528"/>
              <a:gd name="T7" fmla="*/ 618 h 20240"/>
              <a:gd name="T8" fmla="*/ 1214 w 10528"/>
              <a:gd name="T9" fmla="*/ 1279 h 20240"/>
              <a:gd name="T10" fmla="*/ 332 w 10528"/>
              <a:gd name="T11" fmla="*/ 3134 h 20240"/>
              <a:gd name="T12" fmla="*/ 697 w 10528"/>
              <a:gd name="T13" fmla="*/ 4092 h 20240"/>
              <a:gd name="T14" fmla="*/ 1825 w 10528"/>
              <a:gd name="T15" fmla="*/ 3395 h 20240"/>
              <a:gd name="T16" fmla="*/ 2367 w 10528"/>
              <a:gd name="T17" fmla="*/ 12388 h 20240"/>
              <a:gd name="T18" fmla="*/ 2808 w 10528"/>
              <a:gd name="T19" fmla="*/ 18825 h 20240"/>
              <a:gd name="T20" fmla="*/ 2628 w 10528"/>
              <a:gd name="T21" fmla="*/ 20240 h 20240"/>
              <a:gd name="T22" fmla="*/ 4071 w 10528"/>
              <a:gd name="T23" fmla="*/ 17742 h 20240"/>
              <a:gd name="T24" fmla="*/ 4001 w 10528"/>
              <a:gd name="T25" fmla="*/ 13120 h 20240"/>
              <a:gd name="T26" fmla="*/ 4502 w 10528"/>
              <a:gd name="T27" fmla="*/ 13170 h 20240"/>
              <a:gd name="T28" fmla="*/ 5094 w 10528"/>
              <a:gd name="T29" fmla="*/ 17702 h 20240"/>
              <a:gd name="T30" fmla="*/ 5338 w 10528"/>
              <a:gd name="T31" fmla="*/ 19889 h 20240"/>
              <a:gd name="T32" fmla="*/ 6167 w 10528"/>
              <a:gd name="T33" fmla="*/ 17161 h 20240"/>
              <a:gd name="T34" fmla="*/ 5986 w 10528"/>
              <a:gd name="T35" fmla="*/ 13320 h 20240"/>
              <a:gd name="T36" fmla="*/ 8162 w 10528"/>
              <a:gd name="T37" fmla="*/ 13612 h 20240"/>
              <a:gd name="T38" fmla="*/ 10528 w 10528"/>
              <a:gd name="T39" fmla="*/ 13271 h 20240"/>
              <a:gd name="T40" fmla="*/ 6477 w 10528"/>
              <a:gd name="T41" fmla="*/ 8528 h 20240"/>
              <a:gd name="T42" fmla="*/ 3510 w 10528"/>
              <a:gd name="T43" fmla="*/ 3174 h 20240"/>
              <a:gd name="T44" fmla="*/ 3229 w 10528"/>
              <a:gd name="T45" fmla="*/ 1931 h 20240"/>
              <a:gd name="T46" fmla="*/ 3720 w 10528"/>
              <a:gd name="T47" fmla="*/ 1119 h 20240"/>
              <a:gd name="T48" fmla="*/ 3319 w 10528"/>
              <a:gd name="T49" fmla="*/ 1089 h 20240"/>
              <a:gd name="T50" fmla="*/ 2537 w 10528"/>
              <a:gd name="T51" fmla="*/ 1039 h 20240"/>
              <a:gd name="T52" fmla="*/ 3421 w 10528"/>
              <a:gd name="T53" fmla="*/ 562 h 20240"/>
              <a:gd name="T54" fmla="*/ 3817 w 10528"/>
              <a:gd name="T55" fmla="*/ 781 h 20240"/>
              <a:gd name="T56" fmla="*/ 3730 w 10528"/>
              <a:gd name="T57" fmla="*/ 447 h 20240"/>
              <a:gd name="T58" fmla="*/ 2828 w 10528"/>
              <a:gd name="T59" fmla="*/ 638 h 20240"/>
              <a:gd name="T60" fmla="*/ 2407 w 10528"/>
              <a:gd name="T61" fmla="*/ 988 h 20240"/>
              <a:gd name="T62" fmla="*/ 2277 w 10528"/>
              <a:gd name="T63" fmla="*/ 587 h 20240"/>
              <a:gd name="T64" fmla="*/ 2838 w 10528"/>
              <a:gd name="T65" fmla="*/ 206 h 20240"/>
              <a:gd name="T66" fmla="*/ 3219 w 10528"/>
              <a:gd name="T67" fmla="*/ 246 h 20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528" h="20240" extrusionOk="0">
                <a:moveTo>
                  <a:pt x="3001" y="0"/>
                </a:moveTo>
                <a:cubicBezTo>
                  <a:pt x="2981" y="0"/>
                  <a:pt x="2960" y="2"/>
                  <a:pt x="2938" y="6"/>
                </a:cubicBezTo>
                <a:cubicBezTo>
                  <a:pt x="2707" y="46"/>
                  <a:pt x="2527" y="76"/>
                  <a:pt x="2166" y="517"/>
                </a:cubicBezTo>
                <a:cubicBezTo>
                  <a:pt x="2036" y="658"/>
                  <a:pt x="1965" y="808"/>
                  <a:pt x="1905" y="959"/>
                </a:cubicBezTo>
                <a:cubicBezTo>
                  <a:pt x="1885" y="959"/>
                  <a:pt x="1865" y="968"/>
                  <a:pt x="1845" y="968"/>
                </a:cubicBezTo>
                <a:cubicBezTo>
                  <a:pt x="1775" y="828"/>
                  <a:pt x="1655" y="647"/>
                  <a:pt x="1414" y="558"/>
                </a:cubicBezTo>
                <a:cubicBezTo>
                  <a:pt x="1263" y="501"/>
                  <a:pt x="1181" y="479"/>
                  <a:pt x="1144" y="479"/>
                </a:cubicBezTo>
                <a:cubicBezTo>
                  <a:pt x="1076" y="479"/>
                  <a:pt x="1155" y="553"/>
                  <a:pt x="1214" y="618"/>
                </a:cubicBezTo>
                <a:cubicBezTo>
                  <a:pt x="1304" y="708"/>
                  <a:pt x="1274" y="818"/>
                  <a:pt x="1254" y="1079"/>
                </a:cubicBezTo>
                <a:cubicBezTo>
                  <a:pt x="1244" y="1149"/>
                  <a:pt x="1234" y="1219"/>
                  <a:pt x="1214" y="1279"/>
                </a:cubicBezTo>
                <a:cubicBezTo>
                  <a:pt x="983" y="1470"/>
                  <a:pt x="823" y="1730"/>
                  <a:pt x="782" y="2021"/>
                </a:cubicBezTo>
                <a:cubicBezTo>
                  <a:pt x="693" y="2713"/>
                  <a:pt x="332" y="3134"/>
                  <a:pt x="332" y="3134"/>
                </a:cubicBezTo>
                <a:cubicBezTo>
                  <a:pt x="0" y="3465"/>
                  <a:pt x="31" y="3996"/>
                  <a:pt x="502" y="4076"/>
                </a:cubicBezTo>
                <a:cubicBezTo>
                  <a:pt x="575" y="4087"/>
                  <a:pt x="639" y="4092"/>
                  <a:pt x="697" y="4092"/>
                </a:cubicBezTo>
                <a:cubicBezTo>
                  <a:pt x="1180" y="4092"/>
                  <a:pt x="1192" y="3743"/>
                  <a:pt x="1675" y="3475"/>
                </a:cubicBezTo>
                <a:cubicBezTo>
                  <a:pt x="1725" y="3445"/>
                  <a:pt x="1775" y="3415"/>
                  <a:pt x="1825" y="3395"/>
                </a:cubicBezTo>
                <a:cubicBezTo>
                  <a:pt x="2046" y="4096"/>
                  <a:pt x="2237" y="5029"/>
                  <a:pt x="2146" y="5972"/>
                </a:cubicBezTo>
                <a:cubicBezTo>
                  <a:pt x="1745" y="9982"/>
                  <a:pt x="1575" y="9751"/>
                  <a:pt x="2367" y="12388"/>
                </a:cubicBezTo>
                <a:cubicBezTo>
                  <a:pt x="2618" y="13210"/>
                  <a:pt x="2687" y="14844"/>
                  <a:pt x="2808" y="16188"/>
                </a:cubicBezTo>
                <a:cubicBezTo>
                  <a:pt x="2938" y="17522"/>
                  <a:pt x="3008" y="18173"/>
                  <a:pt x="2808" y="18825"/>
                </a:cubicBezTo>
                <a:cubicBezTo>
                  <a:pt x="2618" y="19476"/>
                  <a:pt x="2567" y="19797"/>
                  <a:pt x="2517" y="20138"/>
                </a:cubicBezTo>
                <a:cubicBezTo>
                  <a:pt x="2505" y="20210"/>
                  <a:pt x="2549" y="20240"/>
                  <a:pt x="2628" y="20240"/>
                </a:cubicBezTo>
                <a:cubicBezTo>
                  <a:pt x="2934" y="20240"/>
                  <a:pt x="3771" y="19790"/>
                  <a:pt x="3931" y="19607"/>
                </a:cubicBezTo>
                <a:cubicBezTo>
                  <a:pt x="4131" y="19376"/>
                  <a:pt x="4202" y="18564"/>
                  <a:pt x="4071" y="17742"/>
                </a:cubicBezTo>
                <a:cubicBezTo>
                  <a:pt x="3951" y="16920"/>
                  <a:pt x="3861" y="16700"/>
                  <a:pt x="4021" y="15537"/>
                </a:cubicBezTo>
                <a:cubicBezTo>
                  <a:pt x="4182" y="14383"/>
                  <a:pt x="4001" y="13120"/>
                  <a:pt x="4001" y="13120"/>
                </a:cubicBezTo>
                <a:lnTo>
                  <a:pt x="4502" y="13170"/>
                </a:lnTo>
                <a:cubicBezTo>
                  <a:pt x="4683" y="13721"/>
                  <a:pt x="4944" y="14654"/>
                  <a:pt x="4833" y="15506"/>
                </a:cubicBezTo>
                <a:cubicBezTo>
                  <a:pt x="4673" y="16749"/>
                  <a:pt x="5084" y="16789"/>
                  <a:pt x="5094" y="17702"/>
                </a:cubicBezTo>
                <a:cubicBezTo>
                  <a:pt x="5114" y="18614"/>
                  <a:pt x="4723" y="19757"/>
                  <a:pt x="4723" y="19757"/>
                </a:cubicBezTo>
                <a:cubicBezTo>
                  <a:pt x="4723" y="19757"/>
                  <a:pt x="4984" y="19889"/>
                  <a:pt x="5338" y="19889"/>
                </a:cubicBezTo>
                <a:cubicBezTo>
                  <a:pt x="5632" y="19889"/>
                  <a:pt x="5990" y="19798"/>
                  <a:pt x="6317" y="19467"/>
                </a:cubicBezTo>
                <a:cubicBezTo>
                  <a:pt x="7029" y="18734"/>
                  <a:pt x="6167" y="17341"/>
                  <a:pt x="6167" y="17161"/>
                </a:cubicBezTo>
                <a:cubicBezTo>
                  <a:pt x="6167" y="16990"/>
                  <a:pt x="5976" y="15707"/>
                  <a:pt x="5946" y="14915"/>
                </a:cubicBezTo>
                <a:cubicBezTo>
                  <a:pt x="5936" y="14474"/>
                  <a:pt x="5996" y="13822"/>
                  <a:pt x="5986" y="13320"/>
                </a:cubicBezTo>
                <a:cubicBezTo>
                  <a:pt x="6818" y="13421"/>
                  <a:pt x="7700" y="13521"/>
                  <a:pt x="8162" y="13612"/>
                </a:cubicBezTo>
                <a:cubicBezTo>
                  <a:pt x="8324" y="13645"/>
                  <a:pt x="8495" y="13659"/>
                  <a:pt x="8668" y="13659"/>
                </a:cubicBezTo>
                <a:cubicBezTo>
                  <a:pt x="9573" y="13659"/>
                  <a:pt x="10528" y="13271"/>
                  <a:pt x="10528" y="13271"/>
                </a:cubicBezTo>
                <a:cubicBezTo>
                  <a:pt x="10528" y="13271"/>
                  <a:pt x="10458" y="9230"/>
                  <a:pt x="9556" y="9220"/>
                </a:cubicBezTo>
                <a:cubicBezTo>
                  <a:pt x="8653" y="9210"/>
                  <a:pt x="7319" y="9250"/>
                  <a:pt x="6477" y="8528"/>
                </a:cubicBezTo>
                <a:cubicBezTo>
                  <a:pt x="5635" y="7816"/>
                  <a:pt x="5244" y="7435"/>
                  <a:pt x="4944" y="6984"/>
                </a:cubicBezTo>
                <a:cubicBezTo>
                  <a:pt x="4643" y="6543"/>
                  <a:pt x="3821" y="5250"/>
                  <a:pt x="3510" y="3174"/>
                </a:cubicBezTo>
                <a:cubicBezTo>
                  <a:pt x="3429" y="2563"/>
                  <a:pt x="3329" y="2191"/>
                  <a:pt x="3239" y="1971"/>
                </a:cubicBezTo>
                <a:cubicBezTo>
                  <a:pt x="3229" y="1961"/>
                  <a:pt x="3229" y="1941"/>
                  <a:pt x="3229" y="1931"/>
                </a:cubicBezTo>
                <a:cubicBezTo>
                  <a:pt x="3500" y="1721"/>
                  <a:pt x="3550" y="1450"/>
                  <a:pt x="3550" y="1450"/>
                </a:cubicBezTo>
                <a:cubicBezTo>
                  <a:pt x="3620" y="1279"/>
                  <a:pt x="3610" y="1189"/>
                  <a:pt x="3720" y="1119"/>
                </a:cubicBezTo>
                <a:cubicBezTo>
                  <a:pt x="3779" y="1072"/>
                  <a:pt x="3786" y="1046"/>
                  <a:pt x="3693" y="1046"/>
                </a:cubicBezTo>
                <a:cubicBezTo>
                  <a:pt x="3626" y="1046"/>
                  <a:pt x="3507" y="1059"/>
                  <a:pt x="3319" y="1089"/>
                </a:cubicBezTo>
                <a:cubicBezTo>
                  <a:pt x="3119" y="1119"/>
                  <a:pt x="2988" y="1199"/>
                  <a:pt x="2888" y="1289"/>
                </a:cubicBezTo>
                <a:cubicBezTo>
                  <a:pt x="2788" y="1179"/>
                  <a:pt x="2667" y="1099"/>
                  <a:pt x="2537" y="1039"/>
                </a:cubicBezTo>
                <a:cubicBezTo>
                  <a:pt x="2647" y="928"/>
                  <a:pt x="2778" y="818"/>
                  <a:pt x="2898" y="748"/>
                </a:cubicBezTo>
                <a:cubicBezTo>
                  <a:pt x="3094" y="639"/>
                  <a:pt x="3280" y="562"/>
                  <a:pt x="3421" y="562"/>
                </a:cubicBezTo>
                <a:cubicBezTo>
                  <a:pt x="3474" y="562"/>
                  <a:pt x="3521" y="573"/>
                  <a:pt x="3560" y="598"/>
                </a:cubicBezTo>
                <a:cubicBezTo>
                  <a:pt x="3599" y="723"/>
                  <a:pt x="3706" y="781"/>
                  <a:pt x="3817" y="781"/>
                </a:cubicBezTo>
                <a:cubicBezTo>
                  <a:pt x="3848" y="781"/>
                  <a:pt x="3880" y="776"/>
                  <a:pt x="3911" y="768"/>
                </a:cubicBezTo>
                <a:cubicBezTo>
                  <a:pt x="4051" y="728"/>
                  <a:pt x="3961" y="487"/>
                  <a:pt x="3730" y="447"/>
                </a:cubicBezTo>
                <a:cubicBezTo>
                  <a:pt x="3648" y="429"/>
                  <a:pt x="3573" y="414"/>
                  <a:pt x="3488" y="414"/>
                </a:cubicBezTo>
                <a:cubicBezTo>
                  <a:pt x="3336" y="414"/>
                  <a:pt x="3150" y="463"/>
                  <a:pt x="2828" y="638"/>
                </a:cubicBezTo>
                <a:cubicBezTo>
                  <a:pt x="2647" y="738"/>
                  <a:pt x="2517" y="868"/>
                  <a:pt x="2417" y="988"/>
                </a:cubicBezTo>
                <a:lnTo>
                  <a:pt x="2407" y="988"/>
                </a:lnTo>
                <a:cubicBezTo>
                  <a:pt x="2286" y="948"/>
                  <a:pt x="2176" y="939"/>
                  <a:pt x="2056" y="939"/>
                </a:cubicBezTo>
                <a:cubicBezTo>
                  <a:pt x="2116" y="808"/>
                  <a:pt x="2196" y="688"/>
                  <a:pt x="2277" y="587"/>
                </a:cubicBezTo>
                <a:cubicBezTo>
                  <a:pt x="2452" y="365"/>
                  <a:pt x="2637" y="203"/>
                  <a:pt x="2799" y="203"/>
                </a:cubicBezTo>
                <a:cubicBezTo>
                  <a:pt x="2812" y="203"/>
                  <a:pt x="2825" y="204"/>
                  <a:pt x="2838" y="206"/>
                </a:cubicBezTo>
                <a:cubicBezTo>
                  <a:pt x="2891" y="280"/>
                  <a:pt x="2959" y="309"/>
                  <a:pt x="3030" y="309"/>
                </a:cubicBezTo>
                <a:cubicBezTo>
                  <a:pt x="3095" y="309"/>
                  <a:pt x="3162" y="285"/>
                  <a:pt x="3219" y="246"/>
                </a:cubicBezTo>
                <a:cubicBezTo>
                  <a:pt x="3328" y="165"/>
                  <a:pt x="3198" y="0"/>
                  <a:pt x="300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31" name="Google Shape;581;p22">
            <a:extLst>
              <a:ext uri="{FF2B5EF4-FFF2-40B4-BE49-F238E27FC236}">
                <a16:creationId xmlns:a16="http://schemas.microsoft.com/office/drawing/2014/main" id="{8A0454BB-18B2-4129-0696-BEFDCA625152}"/>
              </a:ext>
            </a:extLst>
          </p:cNvPr>
          <p:cNvSpPr>
            <a:spLocks/>
          </p:cNvSpPr>
          <p:nvPr/>
        </p:nvSpPr>
        <p:spPr bwMode="auto">
          <a:xfrm>
            <a:off x="4137025" y="5472113"/>
            <a:ext cx="827088" cy="796925"/>
          </a:xfrm>
          <a:custGeom>
            <a:avLst/>
            <a:gdLst>
              <a:gd name="T0" fmla="*/ 6478 w 8573"/>
              <a:gd name="T1" fmla="*/ 3610 h 8253"/>
              <a:gd name="T2" fmla="*/ 6447 w 8573"/>
              <a:gd name="T3" fmla="*/ 3179 h 8253"/>
              <a:gd name="T4" fmla="*/ 6718 w 8573"/>
              <a:gd name="T5" fmla="*/ 2849 h 8253"/>
              <a:gd name="T6" fmla="*/ 2597 w 8573"/>
              <a:gd name="T7" fmla="*/ 3339 h 8253"/>
              <a:gd name="T8" fmla="*/ 2417 w 8573"/>
              <a:gd name="T9" fmla="*/ 3711 h 8253"/>
              <a:gd name="T10" fmla="*/ 2296 w 8573"/>
              <a:gd name="T11" fmla="*/ 3109 h 8253"/>
              <a:gd name="T12" fmla="*/ 6026 w 8573"/>
              <a:gd name="T13" fmla="*/ 3290 h 8253"/>
              <a:gd name="T14" fmla="*/ 6026 w 8573"/>
              <a:gd name="T15" fmla="*/ 3931 h 8253"/>
              <a:gd name="T16" fmla="*/ 5605 w 8573"/>
              <a:gd name="T17" fmla="*/ 4693 h 8253"/>
              <a:gd name="T18" fmla="*/ 5384 w 8573"/>
              <a:gd name="T19" fmla="*/ 4272 h 8253"/>
              <a:gd name="T20" fmla="*/ 5815 w 8573"/>
              <a:gd name="T21" fmla="*/ 3248 h 8253"/>
              <a:gd name="T22" fmla="*/ 3510 w 8573"/>
              <a:gd name="T23" fmla="*/ 3229 h 8253"/>
              <a:gd name="T24" fmla="*/ 3928 w 8573"/>
              <a:gd name="T25" fmla="*/ 3393 h 8253"/>
              <a:gd name="T26" fmla="*/ 4502 w 8573"/>
              <a:gd name="T27" fmla="*/ 3420 h 8253"/>
              <a:gd name="T28" fmla="*/ 4573 w 8573"/>
              <a:gd name="T29" fmla="*/ 5235 h 8253"/>
              <a:gd name="T30" fmla="*/ 2989 w 8573"/>
              <a:gd name="T31" fmla="*/ 4823 h 8253"/>
              <a:gd name="T32" fmla="*/ 3339 w 8573"/>
              <a:gd name="T33" fmla="*/ 4282 h 8253"/>
              <a:gd name="T34" fmla="*/ 2989 w 8573"/>
              <a:gd name="T35" fmla="*/ 3350 h 8253"/>
              <a:gd name="T36" fmla="*/ 4068 w 8573"/>
              <a:gd name="T37" fmla="*/ 0 h 8253"/>
              <a:gd name="T38" fmla="*/ 3219 w 8573"/>
              <a:gd name="T39" fmla="*/ 502 h 8253"/>
              <a:gd name="T40" fmla="*/ 2668 w 8573"/>
              <a:gd name="T41" fmla="*/ 984 h 8253"/>
              <a:gd name="T42" fmla="*/ 1735 w 8573"/>
              <a:gd name="T43" fmla="*/ 1706 h 8253"/>
              <a:gd name="T44" fmla="*/ 1096 w 8573"/>
              <a:gd name="T45" fmla="*/ 1975 h 8253"/>
              <a:gd name="T46" fmla="*/ 371 w 8573"/>
              <a:gd name="T47" fmla="*/ 2417 h 8253"/>
              <a:gd name="T48" fmla="*/ 782 w 8573"/>
              <a:gd name="T49" fmla="*/ 2817 h 8253"/>
              <a:gd name="T50" fmla="*/ 1408 w 8573"/>
              <a:gd name="T51" fmla="*/ 3091 h 8253"/>
              <a:gd name="T52" fmla="*/ 1886 w 8573"/>
              <a:gd name="T53" fmla="*/ 3610 h 8253"/>
              <a:gd name="T54" fmla="*/ 1554 w 8573"/>
              <a:gd name="T55" fmla="*/ 3631 h 8253"/>
              <a:gd name="T56" fmla="*/ 953 w 8573"/>
              <a:gd name="T57" fmla="*/ 3740 h 8253"/>
              <a:gd name="T58" fmla="*/ 692 w 8573"/>
              <a:gd name="T59" fmla="*/ 3821 h 8253"/>
              <a:gd name="T60" fmla="*/ 10 w 8573"/>
              <a:gd name="T61" fmla="*/ 4342 h 8253"/>
              <a:gd name="T62" fmla="*/ 853 w 8573"/>
              <a:gd name="T63" fmla="*/ 4863 h 8253"/>
              <a:gd name="T64" fmla="*/ 1434 w 8573"/>
              <a:gd name="T65" fmla="*/ 5154 h 8253"/>
              <a:gd name="T66" fmla="*/ 1976 w 8573"/>
              <a:gd name="T67" fmla="*/ 5154 h 8253"/>
              <a:gd name="T68" fmla="*/ 2497 w 8573"/>
              <a:gd name="T69" fmla="*/ 4923 h 8253"/>
              <a:gd name="T70" fmla="*/ 3329 w 8573"/>
              <a:gd name="T71" fmla="*/ 5656 h 8253"/>
              <a:gd name="T72" fmla="*/ 4602 w 8573"/>
              <a:gd name="T73" fmla="*/ 5926 h 8253"/>
              <a:gd name="T74" fmla="*/ 5264 w 8573"/>
              <a:gd name="T75" fmla="*/ 8232 h 8253"/>
              <a:gd name="T76" fmla="*/ 6247 w 8573"/>
              <a:gd name="T77" fmla="*/ 4794 h 8253"/>
              <a:gd name="T78" fmla="*/ 6586 w 8573"/>
              <a:gd name="T79" fmla="*/ 4849 h 8253"/>
              <a:gd name="T80" fmla="*/ 7049 w 8573"/>
              <a:gd name="T81" fmla="*/ 4934 h 8253"/>
              <a:gd name="T82" fmla="*/ 7405 w 8573"/>
              <a:gd name="T83" fmla="*/ 4996 h 8253"/>
              <a:gd name="T84" fmla="*/ 7951 w 8573"/>
              <a:gd name="T85" fmla="*/ 4743 h 8253"/>
              <a:gd name="T86" fmla="*/ 8252 w 8573"/>
              <a:gd name="T87" fmla="*/ 4493 h 8253"/>
              <a:gd name="T88" fmla="*/ 8111 w 8573"/>
              <a:gd name="T89" fmla="*/ 3751 h 8253"/>
              <a:gd name="T90" fmla="*/ 7370 w 8573"/>
              <a:gd name="T91" fmla="*/ 3330 h 8253"/>
              <a:gd name="T92" fmla="*/ 7099 w 8573"/>
              <a:gd name="T93" fmla="*/ 2668 h 8253"/>
              <a:gd name="T94" fmla="*/ 7346 w 8573"/>
              <a:gd name="T95" fmla="*/ 2636 h 8253"/>
              <a:gd name="T96" fmla="*/ 7911 w 8573"/>
              <a:gd name="T97" fmla="*/ 2457 h 8253"/>
              <a:gd name="T98" fmla="*/ 8272 w 8573"/>
              <a:gd name="T99" fmla="*/ 2227 h 8253"/>
              <a:gd name="T100" fmla="*/ 7681 w 8573"/>
              <a:gd name="T101" fmla="*/ 1635 h 8253"/>
              <a:gd name="T102" fmla="*/ 7079 w 8573"/>
              <a:gd name="T103" fmla="*/ 1254 h 8253"/>
              <a:gd name="T104" fmla="*/ 6507 w 8573"/>
              <a:gd name="T105" fmla="*/ 1024 h 8253"/>
              <a:gd name="T106" fmla="*/ 5906 w 8573"/>
              <a:gd name="T107" fmla="*/ 683 h 8253"/>
              <a:gd name="T108" fmla="*/ 5084 w 8573"/>
              <a:gd name="T109" fmla="*/ 111 h 8253"/>
              <a:gd name="T110" fmla="*/ 4565 w 8573"/>
              <a:gd name="T111" fmla="*/ 257 h 8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573" h="8253" extrusionOk="0">
                <a:moveTo>
                  <a:pt x="6718" y="2849"/>
                </a:moveTo>
                <a:cubicBezTo>
                  <a:pt x="6728" y="2998"/>
                  <a:pt x="6738" y="3159"/>
                  <a:pt x="6748" y="3310"/>
                </a:cubicBezTo>
                <a:cubicBezTo>
                  <a:pt x="6587" y="3319"/>
                  <a:pt x="6467" y="3450"/>
                  <a:pt x="6478" y="3610"/>
                </a:cubicBezTo>
                <a:lnTo>
                  <a:pt x="6478" y="3620"/>
                </a:lnTo>
                <a:cubicBezTo>
                  <a:pt x="6467" y="3620"/>
                  <a:pt x="6467" y="3620"/>
                  <a:pt x="6467" y="3610"/>
                </a:cubicBezTo>
                <a:cubicBezTo>
                  <a:pt x="6458" y="3470"/>
                  <a:pt x="6458" y="3319"/>
                  <a:pt x="6447" y="3179"/>
                </a:cubicBezTo>
                <a:cubicBezTo>
                  <a:pt x="6538" y="3099"/>
                  <a:pt x="6598" y="2989"/>
                  <a:pt x="6608" y="2869"/>
                </a:cubicBezTo>
                <a:lnTo>
                  <a:pt x="6608" y="2858"/>
                </a:lnTo>
                <a:cubicBezTo>
                  <a:pt x="6638" y="2858"/>
                  <a:pt x="6678" y="2858"/>
                  <a:pt x="6718" y="2849"/>
                </a:cubicBezTo>
                <a:close/>
                <a:moveTo>
                  <a:pt x="2296" y="3109"/>
                </a:moveTo>
                <a:cubicBezTo>
                  <a:pt x="2327" y="3129"/>
                  <a:pt x="2357" y="3149"/>
                  <a:pt x="2377" y="3169"/>
                </a:cubicBezTo>
                <a:cubicBezTo>
                  <a:pt x="2437" y="3239"/>
                  <a:pt x="2507" y="3299"/>
                  <a:pt x="2597" y="3339"/>
                </a:cubicBezTo>
                <a:lnTo>
                  <a:pt x="2597" y="3700"/>
                </a:lnTo>
                <a:lnTo>
                  <a:pt x="2527" y="3700"/>
                </a:lnTo>
                <a:cubicBezTo>
                  <a:pt x="2487" y="3700"/>
                  <a:pt x="2457" y="3700"/>
                  <a:pt x="2417" y="3711"/>
                </a:cubicBezTo>
                <a:cubicBezTo>
                  <a:pt x="2397" y="3721"/>
                  <a:pt x="2374" y="3726"/>
                  <a:pt x="2350" y="3726"/>
                </a:cubicBezTo>
                <a:cubicBezTo>
                  <a:pt x="2327" y="3726"/>
                  <a:pt x="2302" y="3721"/>
                  <a:pt x="2276" y="3711"/>
                </a:cubicBezTo>
                <a:cubicBezTo>
                  <a:pt x="2287" y="3510"/>
                  <a:pt x="2287" y="3310"/>
                  <a:pt x="2296" y="3109"/>
                </a:cubicBezTo>
                <a:close/>
                <a:moveTo>
                  <a:pt x="5815" y="3248"/>
                </a:moveTo>
                <a:cubicBezTo>
                  <a:pt x="5851" y="3248"/>
                  <a:pt x="5888" y="3255"/>
                  <a:pt x="5926" y="3270"/>
                </a:cubicBezTo>
                <a:cubicBezTo>
                  <a:pt x="5956" y="3279"/>
                  <a:pt x="5996" y="3279"/>
                  <a:pt x="6026" y="3290"/>
                </a:cubicBezTo>
                <a:lnTo>
                  <a:pt x="6057" y="3290"/>
                </a:lnTo>
                <a:cubicBezTo>
                  <a:pt x="6066" y="3500"/>
                  <a:pt x="6066" y="3700"/>
                  <a:pt x="6066" y="3901"/>
                </a:cubicBezTo>
                <a:cubicBezTo>
                  <a:pt x="6057" y="3921"/>
                  <a:pt x="6046" y="3931"/>
                  <a:pt x="6026" y="3931"/>
                </a:cubicBezTo>
                <a:cubicBezTo>
                  <a:pt x="5876" y="3971"/>
                  <a:pt x="5765" y="4112"/>
                  <a:pt x="5765" y="4272"/>
                </a:cubicBezTo>
                <a:cubicBezTo>
                  <a:pt x="5776" y="4393"/>
                  <a:pt x="5836" y="4502"/>
                  <a:pt x="5936" y="4563"/>
                </a:cubicBezTo>
                <a:cubicBezTo>
                  <a:pt x="5846" y="4643"/>
                  <a:pt x="5736" y="4693"/>
                  <a:pt x="5605" y="4693"/>
                </a:cubicBezTo>
                <a:cubicBezTo>
                  <a:pt x="5600" y="4694"/>
                  <a:pt x="5595" y="4694"/>
                  <a:pt x="5590" y="4694"/>
                </a:cubicBezTo>
                <a:cubicBezTo>
                  <a:pt x="5486" y="4694"/>
                  <a:pt x="5395" y="4598"/>
                  <a:pt x="5395" y="4493"/>
                </a:cubicBezTo>
                <a:cubicBezTo>
                  <a:pt x="5395" y="4413"/>
                  <a:pt x="5384" y="4342"/>
                  <a:pt x="5384" y="4272"/>
                </a:cubicBezTo>
                <a:lnTo>
                  <a:pt x="5355" y="3550"/>
                </a:lnTo>
                <a:cubicBezTo>
                  <a:pt x="5445" y="3510"/>
                  <a:pt x="5515" y="3440"/>
                  <a:pt x="5585" y="3370"/>
                </a:cubicBezTo>
                <a:cubicBezTo>
                  <a:pt x="5642" y="3291"/>
                  <a:pt x="5725" y="3248"/>
                  <a:pt x="5815" y="3248"/>
                </a:cubicBezTo>
                <a:close/>
                <a:moveTo>
                  <a:pt x="3356" y="3188"/>
                </a:moveTo>
                <a:cubicBezTo>
                  <a:pt x="3399" y="3188"/>
                  <a:pt x="3442" y="3198"/>
                  <a:pt x="3479" y="3219"/>
                </a:cubicBezTo>
                <a:cubicBezTo>
                  <a:pt x="3490" y="3229"/>
                  <a:pt x="3499" y="3229"/>
                  <a:pt x="3510" y="3229"/>
                </a:cubicBezTo>
                <a:lnTo>
                  <a:pt x="3510" y="3239"/>
                </a:lnTo>
                <a:cubicBezTo>
                  <a:pt x="3600" y="3319"/>
                  <a:pt x="3720" y="3370"/>
                  <a:pt x="3851" y="3390"/>
                </a:cubicBezTo>
                <a:cubicBezTo>
                  <a:pt x="3877" y="3392"/>
                  <a:pt x="3902" y="3393"/>
                  <a:pt x="3928" y="3393"/>
                </a:cubicBezTo>
                <a:cubicBezTo>
                  <a:pt x="4011" y="3393"/>
                  <a:pt x="4092" y="3381"/>
                  <a:pt x="4161" y="3350"/>
                </a:cubicBezTo>
                <a:cubicBezTo>
                  <a:pt x="4200" y="3337"/>
                  <a:pt x="4240" y="3330"/>
                  <a:pt x="4280" y="3330"/>
                </a:cubicBezTo>
                <a:cubicBezTo>
                  <a:pt x="4362" y="3330"/>
                  <a:pt x="4441" y="3359"/>
                  <a:pt x="4502" y="3420"/>
                </a:cubicBezTo>
                <a:cubicBezTo>
                  <a:pt x="4573" y="3480"/>
                  <a:pt x="4642" y="3530"/>
                  <a:pt x="4723" y="3560"/>
                </a:cubicBezTo>
                <a:cubicBezTo>
                  <a:pt x="4703" y="4061"/>
                  <a:pt x="4683" y="4563"/>
                  <a:pt x="4653" y="5064"/>
                </a:cubicBezTo>
                <a:cubicBezTo>
                  <a:pt x="4653" y="5134"/>
                  <a:pt x="4613" y="5195"/>
                  <a:pt x="4573" y="5235"/>
                </a:cubicBezTo>
                <a:cubicBezTo>
                  <a:pt x="4522" y="5275"/>
                  <a:pt x="4462" y="5304"/>
                  <a:pt x="4402" y="5304"/>
                </a:cubicBezTo>
                <a:cubicBezTo>
                  <a:pt x="4372" y="5304"/>
                  <a:pt x="3390" y="5275"/>
                  <a:pt x="3359" y="5275"/>
                </a:cubicBezTo>
                <a:cubicBezTo>
                  <a:pt x="3159" y="5224"/>
                  <a:pt x="2998" y="5034"/>
                  <a:pt x="2989" y="4823"/>
                </a:cubicBezTo>
                <a:lnTo>
                  <a:pt x="2989" y="4643"/>
                </a:lnTo>
                <a:cubicBezTo>
                  <a:pt x="2998" y="4633"/>
                  <a:pt x="3018" y="4623"/>
                  <a:pt x="3029" y="4623"/>
                </a:cubicBezTo>
                <a:cubicBezTo>
                  <a:pt x="3209" y="4583"/>
                  <a:pt x="3339" y="4442"/>
                  <a:pt x="3339" y="4282"/>
                </a:cubicBezTo>
                <a:cubicBezTo>
                  <a:pt x="3329" y="4121"/>
                  <a:pt x="3189" y="3991"/>
                  <a:pt x="2998" y="3961"/>
                </a:cubicBezTo>
                <a:cubicBezTo>
                  <a:pt x="2998" y="3961"/>
                  <a:pt x="2989" y="3961"/>
                  <a:pt x="2989" y="3951"/>
                </a:cubicBezTo>
                <a:lnTo>
                  <a:pt x="2989" y="3350"/>
                </a:lnTo>
                <a:cubicBezTo>
                  <a:pt x="3058" y="3330"/>
                  <a:pt x="3129" y="3290"/>
                  <a:pt x="3179" y="3250"/>
                </a:cubicBezTo>
                <a:cubicBezTo>
                  <a:pt x="3232" y="3208"/>
                  <a:pt x="3294" y="3188"/>
                  <a:pt x="3356" y="3188"/>
                </a:cubicBezTo>
                <a:close/>
                <a:moveTo>
                  <a:pt x="4068" y="0"/>
                </a:moveTo>
                <a:cubicBezTo>
                  <a:pt x="4059" y="0"/>
                  <a:pt x="4050" y="0"/>
                  <a:pt x="4041" y="1"/>
                </a:cubicBezTo>
                <a:cubicBezTo>
                  <a:pt x="3780" y="21"/>
                  <a:pt x="3660" y="151"/>
                  <a:pt x="3560" y="291"/>
                </a:cubicBezTo>
                <a:cubicBezTo>
                  <a:pt x="3479" y="422"/>
                  <a:pt x="3349" y="502"/>
                  <a:pt x="3219" y="502"/>
                </a:cubicBezTo>
                <a:lnTo>
                  <a:pt x="3209" y="502"/>
                </a:lnTo>
                <a:cubicBezTo>
                  <a:pt x="2989" y="502"/>
                  <a:pt x="2737" y="733"/>
                  <a:pt x="2668" y="973"/>
                </a:cubicBezTo>
                <a:lnTo>
                  <a:pt x="2668" y="984"/>
                </a:lnTo>
                <a:cubicBezTo>
                  <a:pt x="2637" y="1073"/>
                  <a:pt x="2557" y="1164"/>
                  <a:pt x="2467" y="1194"/>
                </a:cubicBezTo>
                <a:cubicBezTo>
                  <a:pt x="2296" y="1264"/>
                  <a:pt x="2136" y="1394"/>
                  <a:pt x="2016" y="1555"/>
                </a:cubicBezTo>
                <a:cubicBezTo>
                  <a:pt x="1946" y="1645"/>
                  <a:pt x="1835" y="1706"/>
                  <a:pt x="1735" y="1706"/>
                </a:cubicBezTo>
                <a:lnTo>
                  <a:pt x="1715" y="1706"/>
                </a:lnTo>
                <a:cubicBezTo>
                  <a:pt x="1585" y="1715"/>
                  <a:pt x="1485" y="1775"/>
                  <a:pt x="1404" y="1846"/>
                </a:cubicBezTo>
                <a:cubicBezTo>
                  <a:pt x="1315" y="1927"/>
                  <a:pt x="1200" y="1975"/>
                  <a:pt x="1096" y="1975"/>
                </a:cubicBezTo>
                <a:cubicBezTo>
                  <a:pt x="1071" y="1975"/>
                  <a:pt x="1047" y="1972"/>
                  <a:pt x="1023" y="1966"/>
                </a:cubicBezTo>
                <a:cubicBezTo>
                  <a:pt x="1003" y="1966"/>
                  <a:pt x="983" y="1956"/>
                  <a:pt x="963" y="1956"/>
                </a:cubicBezTo>
                <a:cubicBezTo>
                  <a:pt x="723" y="1976"/>
                  <a:pt x="452" y="2196"/>
                  <a:pt x="371" y="2417"/>
                </a:cubicBezTo>
                <a:cubicBezTo>
                  <a:pt x="291" y="2648"/>
                  <a:pt x="442" y="2818"/>
                  <a:pt x="692" y="2828"/>
                </a:cubicBezTo>
                <a:cubicBezTo>
                  <a:pt x="712" y="2828"/>
                  <a:pt x="732" y="2828"/>
                  <a:pt x="752" y="2818"/>
                </a:cubicBezTo>
                <a:cubicBezTo>
                  <a:pt x="762" y="2817"/>
                  <a:pt x="772" y="2817"/>
                  <a:pt x="782" y="2817"/>
                </a:cubicBezTo>
                <a:cubicBezTo>
                  <a:pt x="870" y="2817"/>
                  <a:pt x="948" y="2855"/>
                  <a:pt x="993" y="2909"/>
                </a:cubicBezTo>
                <a:cubicBezTo>
                  <a:pt x="1073" y="3019"/>
                  <a:pt x="1204" y="3089"/>
                  <a:pt x="1364" y="3089"/>
                </a:cubicBezTo>
                <a:cubicBezTo>
                  <a:pt x="1379" y="3090"/>
                  <a:pt x="1393" y="3091"/>
                  <a:pt x="1408" y="3091"/>
                </a:cubicBezTo>
                <a:cubicBezTo>
                  <a:pt x="1543" y="3091"/>
                  <a:pt x="1677" y="3050"/>
                  <a:pt x="1785" y="2969"/>
                </a:cubicBezTo>
                <a:cubicBezTo>
                  <a:pt x="1815" y="3019"/>
                  <a:pt x="1855" y="3069"/>
                  <a:pt x="1906" y="3099"/>
                </a:cubicBezTo>
                <a:cubicBezTo>
                  <a:pt x="1895" y="3270"/>
                  <a:pt x="1886" y="3440"/>
                  <a:pt x="1886" y="3610"/>
                </a:cubicBezTo>
                <a:lnTo>
                  <a:pt x="1795" y="3640"/>
                </a:lnTo>
                <a:cubicBezTo>
                  <a:pt x="1758" y="3654"/>
                  <a:pt x="1718" y="3662"/>
                  <a:pt x="1680" y="3662"/>
                </a:cubicBezTo>
                <a:cubicBezTo>
                  <a:pt x="1635" y="3662"/>
                  <a:pt x="1592" y="3652"/>
                  <a:pt x="1554" y="3631"/>
                </a:cubicBezTo>
                <a:cubicBezTo>
                  <a:pt x="1497" y="3606"/>
                  <a:pt x="1433" y="3588"/>
                  <a:pt x="1362" y="3588"/>
                </a:cubicBezTo>
                <a:cubicBezTo>
                  <a:pt x="1346" y="3588"/>
                  <a:pt x="1330" y="3589"/>
                  <a:pt x="1314" y="3590"/>
                </a:cubicBezTo>
                <a:cubicBezTo>
                  <a:pt x="1164" y="3590"/>
                  <a:pt x="1033" y="3651"/>
                  <a:pt x="953" y="3740"/>
                </a:cubicBezTo>
                <a:cubicBezTo>
                  <a:pt x="910" y="3793"/>
                  <a:pt x="835" y="3823"/>
                  <a:pt x="758" y="3823"/>
                </a:cubicBezTo>
                <a:cubicBezTo>
                  <a:pt x="746" y="3823"/>
                  <a:pt x="734" y="3822"/>
                  <a:pt x="723" y="3821"/>
                </a:cubicBezTo>
                <a:lnTo>
                  <a:pt x="692" y="3821"/>
                </a:lnTo>
                <a:cubicBezTo>
                  <a:pt x="512" y="3821"/>
                  <a:pt x="371" y="3921"/>
                  <a:pt x="371" y="4041"/>
                </a:cubicBezTo>
                <a:lnTo>
                  <a:pt x="371" y="4052"/>
                </a:lnTo>
                <a:cubicBezTo>
                  <a:pt x="161" y="4072"/>
                  <a:pt x="1" y="4192"/>
                  <a:pt x="10" y="4342"/>
                </a:cubicBezTo>
                <a:cubicBezTo>
                  <a:pt x="30" y="4462"/>
                  <a:pt x="181" y="4583"/>
                  <a:pt x="371" y="4613"/>
                </a:cubicBezTo>
                <a:cubicBezTo>
                  <a:pt x="452" y="4633"/>
                  <a:pt x="522" y="4673"/>
                  <a:pt x="562" y="4723"/>
                </a:cubicBezTo>
                <a:cubicBezTo>
                  <a:pt x="612" y="4803"/>
                  <a:pt x="723" y="4854"/>
                  <a:pt x="853" y="4863"/>
                </a:cubicBezTo>
                <a:lnTo>
                  <a:pt x="863" y="4863"/>
                </a:lnTo>
                <a:cubicBezTo>
                  <a:pt x="933" y="4874"/>
                  <a:pt x="1013" y="4903"/>
                  <a:pt x="1053" y="4954"/>
                </a:cubicBezTo>
                <a:cubicBezTo>
                  <a:pt x="1124" y="5064"/>
                  <a:pt x="1274" y="5134"/>
                  <a:pt x="1434" y="5154"/>
                </a:cubicBezTo>
                <a:cubicBezTo>
                  <a:pt x="1505" y="5154"/>
                  <a:pt x="1565" y="5144"/>
                  <a:pt x="1625" y="5134"/>
                </a:cubicBezTo>
                <a:cubicBezTo>
                  <a:pt x="1671" y="5118"/>
                  <a:pt x="1719" y="5110"/>
                  <a:pt x="1768" y="5110"/>
                </a:cubicBezTo>
                <a:cubicBezTo>
                  <a:pt x="1836" y="5110"/>
                  <a:pt x="1906" y="5125"/>
                  <a:pt x="1976" y="5154"/>
                </a:cubicBezTo>
                <a:cubicBezTo>
                  <a:pt x="2026" y="5184"/>
                  <a:pt x="2076" y="5195"/>
                  <a:pt x="2136" y="5195"/>
                </a:cubicBezTo>
                <a:cubicBezTo>
                  <a:pt x="2150" y="5196"/>
                  <a:pt x="2164" y="5197"/>
                  <a:pt x="2178" y="5197"/>
                </a:cubicBezTo>
                <a:cubicBezTo>
                  <a:pt x="2367" y="5197"/>
                  <a:pt x="2497" y="5073"/>
                  <a:pt x="2497" y="4923"/>
                </a:cubicBezTo>
                <a:lnTo>
                  <a:pt x="2497" y="4914"/>
                </a:lnTo>
                <a:cubicBezTo>
                  <a:pt x="2527" y="4934"/>
                  <a:pt x="2567" y="4944"/>
                  <a:pt x="2617" y="4944"/>
                </a:cubicBezTo>
                <a:cubicBezTo>
                  <a:pt x="2677" y="5295"/>
                  <a:pt x="2978" y="5585"/>
                  <a:pt x="3329" y="5656"/>
                </a:cubicBezTo>
                <a:cubicBezTo>
                  <a:pt x="3365" y="5664"/>
                  <a:pt x="4155" y="5697"/>
                  <a:pt x="4350" y="5697"/>
                </a:cubicBezTo>
                <a:cubicBezTo>
                  <a:pt x="4373" y="5697"/>
                  <a:pt x="4388" y="5697"/>
                  <a:pt x="4392" y="5696"/>
                </a:cubicBezTo>
                <a:cubicBezTo>
                  <a:pt x="4522" y="5706"/>
                  <a:pt x="4613" y="5806"/>
                  <a:pt x="4602" y="5926"/>
                </a:cubicBezTo>
                <a:cubicBezTo>
                  <a:pt x="4582" y="6699"/>
                  <a:pt x="4553" y="7470"/>
                  <a:pt x="4522" y="8243"/>
                </a:cubicBezTo>
                <a:cubicBezTo>
                  <a:pt x="4633" y="8243"/>
                  <a:pt x="4753" y="8252"/>
                  <a:pt x="4873" y="8252"/>
                </a:cubicBezTo>
                <a:cubicBezTo>
                  <a:pt x="5003" y="8243"/>
                  <a:pt x="5134" y="8243"/>
                  <a:pt x="5264" y="8232"/>
                </a:cubicBezTo>
                <a:cubicBezTo>
                  <a:pt x="5355" y="7250"/>
                  <a:pt x="5404" y="6277"/>
                  <a:pt x="5415" y="5295"/>
                </a:cubicBezTo>
                <a:cubicBezTo>
                  <a:pt x="5415" y="5184"/>
                  <a:pt x="5495" y="5094"/>
                  <a:pt x="5595" y="5094"/>
                </a:cubicBezTo>
                <a:cubicBezTo>
                  <a:pt x="5856" y="5094"/>
                  <a:pt x="6086" y="4974"/>
                  <a:pt x="6247" y="4794"/>
                </a:cubicBezTo>
                <a:cubicBezTo>
                  <a:pt x="6297" y="4843"/>
                  <a:pt x="6357" y="4874"/>
                  <a:pt x="6438" y="4874"/>
                </a:cubicBezTo>
                <a:cubicBezTo>
                  <a:pt x="6467" y="4874"/>
                  <a:pt x="6498" y="4874"/>
                  <a:pt x="6527" y="4863"/>
                </a:cubicBezTo>
                <a:cubicBezTo>
                  <a:pt x="6547" y="4854"/>
                  <a:pt x="6567" y="4849"/>
                  <a:pt x="6586" y="4849"/>
                </a:cubicBezTo>
                <a:cubicBezTo>
                  <a:pt x="6625" y="4849"/>
                  <a:pt x="6661" y="4867"/>
                  <a:pt x="6688" y="4894"/>
                </a:cubicBezTo>
                <a:cubicBezTo>
                  <a:pt x="6748" y="4944"/>
                  <a:pt x="6818" y="4974"/>
                  <a:pt x="6908" y="4974"/>
                </a:cubicBezTo>
                <a:cubicBezTo>
                  <a:pt x="6959" y="4974"/>
                  <a:pt x="6999" y="4964"/>
                  <a:pt x="7049" y="4934"/>
                </a:cubicBezTo>
                <a:cubicBezTo>
                  <a:pt x="7074" y="4921"/>
                  <a:pt x="7103" y="4916"/>
                  <a:pt x="7131" y="4916"/>
                </a:cubicBezTo>
                <a:cubicBezTo>
                  <a:pt x="7171" y="4916"/>
                  <a:pt x="7210" y="4926"/>
                  <a:pt x="7240" y="4944"/>
                </a:cubicBezTo>
                <a:cubicBezTo>
                  <a:pt x="7290" y="4977"/>
                  <a:pt x="7347" y="4996"/>
                  <a:pt x="7405" y="4996"/>
                </a:cubicBezTo>
                <a:cubicBezTo>
                  <a:pt x="7417" y="4996"/>
                  <a:pt x="7428" y="4996"/>
                  <a:pt x="7440" y="4994"/>
                </a:cubicBezTo>
                <a:cubicBezTo>
                  <a:pt x="7570" y="4994"/>
                  <a:pt x="7681" y="4923"/>
                  <a:pt x="7751" y="4834"/>
                </a:cubicBezTo>
                <a:cubicBezTo>
                  <a:pt x="7801" y="4774"/>
                  <a:pt x="7871" y="4743"/>
                  <a:pt x="7951" y="4743"/>
                </a:cubicBezTo>
                <a:lnTo>
                  <a:pt x="7982" y="4743"/>
                </a:lnTo>
                <a:cubicBezTo>
                  <a:pt x="8122" y="4743"/>
                  <a:pt x="8252" y="4633"/>
                  <a:pt x="8252" y="4502"/>
                </a:cubicBezTo>
                <a:lnTo>
                  <a:pt x="8252" y="4493"/>
                </a:lnTo>
                <a:cubicBezTo>
                  <a:pt x="8432" y="4462"/>
                  <a:pt x="8573" y="4322"/>
                  <a:pt x="8563" y="4152"/>
                </a:cubicBezTo>
                <a:cubicBezTo>
                  <a:pt x="8563" y="4012"/>
                  <a:pt x="8432" y="3891"/>
                  <a:pt x="8272" y="3861"/>
                </a:cubicBezTo>
                <a:cubicBezTo>
                  <a:pt x="8202" y="3851"/>
                  <a:pt x="8142" y="3811"/>
                  <a:pt x="8111" y="3751"/>
                </a:cubicBezTo>
                <a:cubicBezTo>
                  <a:pt x="8062" y="3671"/>
                  <a:pt x="7971" y="3610"/>
                  <a:pt x="7861" y="3610"/>
                </a:cubicBezTo>
                <a:cubicBezTo>
                  <a:pt x="7791" y="3610"/>
                  <a:pt x="7730" y="3570"/>
                  <a:pt x="7701" y="3520"/>
                </a:cubicBezTo>
                <a:cubicBezTo>
                  <a:pt x="7630" y="3410"/>
                  <a:pt x="7510" y="3339"/>
                  <a:pt x="7370" y="3330"/>
                </a:cubicBezTo>
                <a:cubicBezTo>
                  <a:pt x="7309" y="3330"/>
                  <a:pt x="7260" y="3339"/>
                  <a:pt x="7209" y="3359"/>
                </a:cubicBezTo>
                <a:cubicBezTo>
                  <a:pt x="7189" y="3370"/>
                  <a:pt x="7169" y="3379"/>
                  <a:pt x="7139" y="3379"/>
                </a:cubicBezTo>
                <a:cubicBezTo>
                  <a:pt x="7129" y="3149"/>
                  <a:pt x="7119" y="2909"/>
                  <a:pt x="7099" y="2668"/>
                </a:cubicBezTo>
                <a:cubicBezTo>
                  <a:pt x="7119" y="2648"/>
                  <a:pt x="7139" y="2628"/>
                  <a:pt x="7159" y="2597"/>
                </a:cubicBezTo>
                <a:lnTo>
                  <a:pt x="7249" y="2628"/>
                </a:lnTo>
                <a:cubicBezTo>
                  <a:pt x="7282" y="2634"/>
                  <a:pt x="7315" y="2636"/>
                  <a:pt x="7346" y="2636"/>
                </a:cubicBezTo>
                <a:cubicBezTo>
                  <a:pt x="7476" y="2636"/>
                  <a:pt x="7588" y="2588"/>
                  <a:pt x="7661" y="2508"/>
                </a:cubicBezTo>
                <a:cubicBezTo>
                  <a:pt x="7702" y="2466"/>
                  <a:pt x="7758" y="2444"/>
                  <a:pt x="7822" y="2444"/>
                </a:cubicBezTo>
                <a:cubicBezTo>
                  <a:pt x="7850" y="2444"/>
                  <a:pt x="7880" y="2448"/>
                  <a:pt x="7911" y="2457"/>
                </a:cubicBezTo>
                <a:cubicBezTo>
                  <a:pt x="7921" y="2457"/>
                  <a:pt x="7931" y="2457"/>
                  <a:pt x="7931" y="2468"/>
                </a:cubicBezTo>
                <a:cubicBezTo>
                  <a:pt x="7957" y="2473"/>
                  <a:pt x="7983" y="2476"/>
                  <a:pt x="8008" y="2476"/>
                </a:cubicBezTo>
                <a:cubicBezTo>
                  <a:pt x="8163" y="2476"/>
                  <a:pt x="8281" y="2373"/>
                  <a:pt x="8272" y="2227"/>
                </a:cubicBezTo>
                <a:cubicBezTo>
                  <a:pt x="8262" y="2046"/>
                  <a:pt x="8091" y="1866"/>
                  <a:pt x="7911" y="1806"/>
                </a:cubicBezTo>
                <a:lnTo>
                  <a:pt x="7901" y="1806"/>
                </a:lnTo>
                <a:cubicBezTo>
                  <a:pt x="7811" y="1786"/>
                  <a:pt x="7730" y="1715"/>
                  <a:pt x="7681" y="1635"/>
                </a:cubicBezTo>
                <a:cubicBezTo>
                  <a:pt x="7621" y="1545"/>
                  <a:pt x="7520" y="1465"/>
                  <a:pt x="7410" y="1434"/>
                </a:cubicBezTo>
                <a:cubicBezTo>
                  <a:pt x="7390" y="1425"/>
                  <a:pt x="7360" y="1414"/>
                  <a:pt x="7340" y="1414"/>
                </a:cubicBezTo>
                <a:cubicBezTo>
                  <a:pt x="7249" y="1414"/>
                  <a:pt x="7139" y="1354"/>
                  <a:pt x="7079" y="1254"/>
                </a:cubicBezTo>
                <a:cubicBezTo>
                  <a:pt x="6999" y="1134"/>
                  <a:pt x="6879" y="1033"/>
                  <a:pt x="6748" y="993"/>
                </a:cubicBezTo>
                <a:cubicBezTo>
                  <a:pt x="6718" y="987"/>
                  <a:pt x="6690" y="983"/>
                  <a:pt x="6662" y="983"/>
                </a:cubicBezTo>
                <a:cubicBezTo>
                  <a:pt x="6606" y="983"/>
                  <a:pt x="6555" y="997"/>
                  <a:pt x="6507" y="1024"/>
                </a:cubicBezTo>
                <a:cubicBezTo>
                  <a:pt x="6489" y="1036"/>
                  <a:pt x="6468" y="1041"/>
                  <a:pt x="6445" y="1041"/>
                </a:cubicBezTo>
                <a:cubicBezTo>
                  <a:pt x="6391" y="1041"/>
                  <a:pt x="6329" y="1010"/>
                  <a:pt x="6287" y="953"/>
                </a:cubicBezTo>
                <a:cubicBezTo>
                  <a:pt x="6186" y="823"/>
                  <a:pt x="6057" y="723"/>
                  <a:pt x="5906" y="683"/>
                </a:cubicBezTo>
                <a:cubicBezTo>
                  <a:pt x="5886" y="683"/>
                  <a:pt x="5866" y="672"/>
                  <a:pt x="5836" y="672"/>
                </a:cubicBezTo>
                <a:cubicBezTo>
                  <a:pt x="5736" y="663"/>
                  <a:pt x="5645" y="603"/>
                  <a:pt x="5585" y="502"/>
                </a:cubicBezTo>
                <a:cubicBezTo>
                  <a:pt x="5465" y="302"/>
                  <a:pt x="5284" y="151"/>
                  <a:pt x="5084" y="111"/>
                </a:cubicBezTo>
                <a:cubicBezTo>
                  <a:pt x="5054" y="105"/>
                  <a:pt x="5025" y="102"/>
                  <a:pt x="4996" y="102"/>
                </a:cubicBezTo>
                <a:cubicBezTo>
                  <a:pt x="4876" y="102"/>
                  <a:pt x="4761" y="149"/>
                  <a:pt x="4673" y="222"/>
                </a:cubicBezTo>
                <a:cubicBezTo>
                  <a:pt x="4641" y="245"/>
                  <a:pt x="4603" y="257"/>
                  <a:pt x="4565" y="257"/>
                </a:cubicBezTo>
                <a:cubicBezTo>
                  <a:pt x="4507" y="257"/>
                  <a:pt x="4449" y="230"/>
                  <a:pt x="4412" y="182"/>
                </a:cubicBezTo>
                <a:cubicBezTo>
                  <a:pt x="4328" y="69"/>
                  <a:pt x="4199" y="0"/>
                  <a:pt x="40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550" name="Google Shape;550;p22"/>
          <p:cNvSpPr txBox="1">
            <a:spLocks noGrp="1"/>
          </p:cNvSpPr>
          <p:nvPr>
            <p:ph type="ctrTitle"/>
          </p:nvPr>
        </p:nvSpPr>
        <p:spPr>
          <a:xfrm>
            <a:off x="5519833" y="713333"/>
            <a:ext cx="5712000" cy="1330400"/>
          </a:xfrm>
          <a:prstGeom prst="rect">
            <a:avLst/>
          </a:prstGeom>
        </p:spPr>
        <p:txBody>
          <a:bodyPr spcFirstLastPara="1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86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551" name="Google Shape;551;p22"/>
          <p:cNvSpPr txBox="1">
            <a:spLocks noGrp="1"/>
          </p:cNvSpPr>
          <p:nvPr>
            <p:ph type="subTitle" idx="1"/>
          </p:nvPr>
        </p:nvSpPr>
        <p:spPr>
          <a:xfrm>
            <a:off x="5513333" y="2092967"/>
            <a:ext cx="5725200" cy="1745200"/>
          </a:xfrm>
          <a:prstGeom prst="rect">
            <a:avLst/>
          </a:prstGeom>
        </p:spPr>
        <p:txBody>
          <a:bodyPr anchor="ctr"/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39417708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583;p23">
            <a:extLst>
              <a:ext uri="{FF2B5EF4-FFF2-40B4-BE49-F238E27FC236}">
                <a16:creationId xmlns:a16="http://schemas.microsoft.com/office/drawing/2014/main" id="{E56AC26B-6F8A-7407-5C8D-6D0D125D0DD1}"/>
              </a:ext>
            </a:extLst>
          </p:cNvPr>
          <p:cNvSpPr>
            <a:spLocks/>
          </p:cNvSpPr>
          <p:nvPr/>
        </p:nvSpPr>
        <p:spPr bwMode="auto">
          <a:xfrm flipH="1">
            <a:off x="3586163" y="5859463"/>
            <a:ext cx="5888037" cy="998537"/>
          </a:xfrm>
          <a:custGeom>
            <a:avLst/>
            <a:gdLst>
              <a:gd name="T0" fmla="*/ 3690 w 15812"/>
              <a:gd name="T1" fmla="*/ 0 h 6849"/>
              <a:gd name="T2" fmla="*/ 3339 w 15812"/>
              <a:gd name="T3" fmla="*/ 41 h 6849"/>
              <a:gd name="T4" fmla="*/ 1243 w 15812"/>
              <a:gd name="T5" fmla="*/ 1163 h 6849"/>
              <a:gd name="T6" fmla="*/ 0 w 15812"/>
              <a:gd name="T7" fmla="*/ 5325 h 6849"/>
              <a:gd name="T8" fmla="*/ 6026 w 15812"/>
              <a:gd name="T9" fmla="*/ 6668 h 6849"/>
              <a:gd name="T10" fmla="*/ 8693 w 15812"/>
              <a:gd name="T11" fmla="*/ 6849 h 6849"/>
              <a:gd name="T12" fmla="*/ 13285 w 15812"/>
              <a:gd name="T13" fmla="*/ 6387 h 6849"/>
              <a:gd name="T14" fmla="*/ 14107 w 15812"/>
              <a:gd name="T15" fmla="*/ 5675 h 6849"/>
              <a:gd name="T16" fmla="*/ 14698 w 15812"/>
              <a:gd name="T17" fmla="*/ 4262 h 6849"/>
              <a:gd name="T18" fmla="*/ 14849 w 15812"/>
              <a:gd name="T19" fmla="*/ 2687 h 6849"/>
              <a:gd name="T20" fmla="*/ 15471 w 15812"/>
              <a:gd name="T21" fmla="*/ 1334 h 6849"/>
              <a:gd name="T22" fmla="*/ 15812 w 15812"/>
              <a:gd name="T23" fmla="*/ 1023 h 6849"/>
              <a:gd name="T24" fmla="*/ 13916 w 15812"/>
              <a:gd name="T25" fmla="*/ 0 h 6849"/>
              <a:gd name="T26" fmla="*/ 13205 w 15812"/>
              <a:gd name="T27" fmla="*/ 211 h 6849"/>
              <a:gd name="T28" fmla="*/ 11450 w 15812"/>
              <a:gd name="T29" fmla="*/ 1143 h 6849"/>
              <a:gd name="T30" fmla="*/ 11360 w 15812"/>
              <a:gd name="T31" fmla="*/ 1154 h 6849"/>
              <a:gd name="T32" fmla="*/ 10478 w 15812"/>
              <a:gd name="T33" fmla="*/ 873 h 6849"/>
              <a:gd name="T34" fmla="*/ 10317 w 15812"/>
              <a:gd name="T35" fmla="*/ 853 h 6849"/>
              <a:gd name="T36" fmla="*/ 9565 w 15812"/>
              <a:gd name="T37" fmla="*/ 1224 h 6849"/>
              <a:gd name="T38" fmla="*/ 8823 w 15812"/>
              <a:gd name="T39" fmla="*/ 1484 h 6849"/>
              <a:gd name="T40" fmla="*/ 7651 w 15812"/>
              <a:gd name="T41" fmla="*/ 983 h 6849"/>
              <a:gd name="T42" fmla="*/ 6938 w 15812"/>
              <a:gd name="T43" fmla="*/ 733 h 6849"/>
              <a:gd name="T44" fmla="*/ 6317 w 15812"/>
              <a:gd name="T45" fmla="*/ 893 h 6849"/>
              <a:gd name="T46" fmla="*/ 5565 w 15812"/>
              <a:gd name="T47" fmla="*/ 1214 h 6849"/>
              <a:gd name="T48" fmla="*/ 5204 w 15812"/>
              <a:gd name="T49" fmla="*/ 943 h 6849"/>
              <a:gd name="T50" fmla="*/ 3690 w 15812"/>
              <a:gd name="T51" fmla="*/ 0 h 6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5812" h="6849" extrusionOk="0">
                <a:moveTo>
                  <a:pt x="3690" y="0"/>
                </a:moveTo>
                <a:cubicBezTo>
                  <a:pt x="3549" y="0"/>
                  <a:pt x="3429" y="21"/>
                  <a:pt x="3339" y="41"/>
                </a:cubicBezTo>
                <a:cubicBezTo>
                  <a:pt x="1885" y="401"/>
                  <a:pt x="1243" y="1163"/>
                  <a:pt x="1243" y="1163"/>
                </a:cubicBezTo>
                <a:cubicBezTo>
                  <a:pt x="923" y="1705"/>
                  <a:pt x="361" y="4803"/>
                  <a:pt x="0" y="5325"/>
                </a:cubicBezTo>
                <a:cubicBezTo>
                  <a:pt x="1053" y="5976"/>
                  <a:pt x="4813" y="6257"/>
                  <a:pt x="6026" y="6668"/>
                </a:cubicBezTo>
                <a:cubicBezTo>
                  <a:pt x="6848" y="6788"/>
                  <a:pt x="7760" y="6849"/>
                  <a:pt x="8693" y="6849"/>
                </a:cubicBezTo>
                <a:cubicBezTo>
                  <a:pt x="10187" y="6849"/>
                  <a:pt x="11761" y="6698"/>
                  <a:pt x="13285" y="6387"/>
                </a:cubicBezTo>
                <a:cubicBezTo>
                  <a:pt x="13596" y="6177"/>
                  <a:pt x="13876" y="5946"/>
                  <a:pt x="14107" y="5675"/>
                </a:cubicBezTo>
                <a:cubicBezTo>
                  <a:pt x="14458" y="5254"/>
                  <a:pt x="14629" y="4763"/>
                  <a:pt x="14698" y="4262"/>
                </a:cubicBezTo>
                <a:cubicBezTo>
                  <a:pt x="14769" y="3741"/>
                  <a:pt x="14759" y="3209"/>
                  <a:pt x="14849" y="2687"/>
                </a:cubicBezTo>
                <a:cubicBezTo>
                  <a:pt x="14929" y="2206"/>
                  <a:pt x="15110" y="1735"/>
                  <a:pt x="15471" y="1334"/>
                </a:cubicBezTo>
                <a:cubicBezTo>
                  <a:pt x="15571" y="1224"/>
                  <a:pt x="15691" y="1123"/>
                  <a:pt x="15812" y="1023"/>
                </a:cubicBezTo>
                <a:cubicBezTo>
                  <a:pt x="15310" y="361"/>
                  <a:pt x="14548" y="0"/>
                  <a:pt x="13916" y="0"/>
                </a:cubicBezTo>
                <a:cubicBezTo>
                  <a:pt x="13636" y="0"/>
                  <a:pt x="13395" y="71"/>
                  <a:pt x="13205" y="211"/>
                </a:cubicBezTo>
                <a:cubicBezTo>
                  <a:pt x="12704" y="592"/>
                  <a:pt x="11971" y="1114"/>
                  <a:pt x="11450" y="1143"/>
                </a:cubicBezTo>
                <a:cubicBezTo>
                  <a:pt x="11410" y="1143"/>
                  <a:pt x="11390" y="1154"/>
                  <a:pt x="11360" y="1154"/>
                </a:cubicBezTo>
                <a:cubicBezTo>
                  <a:pt x="10899" y="1154"/>
                  <a:pt x="10748" y="933"/>
                  <a:pt x="10478" y="873"/>
                </a:cubicBezTo>
                <a:cubicBezTo>
                  <a:pt x="10418" y="863"/>
                  <a:pt x="10367" y="853"/>
                  <a:pt x="10317" y="853"/>
                </a:cubicBezTo>
                <a:cubicBezTo>
                  <a:pt x="10097" y="853"/>
                  <a:pt x="9906" y="973"/>
                  <a:pt x="9565" y="1224"/>
                </a:cubicBezTo>
                <a:cubicBezTo>
                  <a:pt x="9365" y="1374"/>
                  <a:pt x="9124" y="1484"/>
                  <a:pt x="8823" y="1484"/>
                </a:cubicBezTo>
                <a:cubicBezTo>
                  <a:pt x="8493" y="1484"/>
                  <a:pt x="8112" y="1354"/>
                  <a:pt x="7651" y="983"/>
                </a:cubicBezTo>
                <a:cubicBezTo>
                  <a:pt x="7440" y="823"/>
                  <a:pt x="7199" y="733"/>
                  <a:pt x="6938" y="733"/>
                </a:cubicBezTo>
                <a:cubicBezTo>
                  <a:pt x="6738" y="733"/>
                  <a:pt x="6528" y="793"/>
                  <a:pt x="6317" y="893"/>
                </a:cubicBezTo>
                <a:cubicBezTo>
                  <a:pt x="6096" y="1003"/>
                  <a:pt x="5806" y="1214"/>
                  <a:pt x="5565" y="1214"/>
                </a:cubicBezTo>
                <a:cubicBezTo>
                  <a:pt x="5414" y="1214"/>
                  <a:pt x="5284" y="1143"/>
                  <a:pt x="5204" y="943"/>
                </a:cubicBezTo>
                <a:cubicBezTo>
                  <a:pt x="4893" y="231"/>
                  <a:pt x="4202" y="0"/>
                  <a:pt x="369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3" name="Google Shape;584;p23">
            <a:extLst>
              <a:ext uri="{FF2B5EF4-FFF2-40B4-BE49-F238E27FC236}">
                <a16:creationId xmlns:a16="http://schemas.microsoft.com/office/drawing/2014/main" id="{D26546A2-1136-3482-37E5-EEAF8839C929}"/>
              </a:ext>
            </a:extLst>
          </p:cNvPr>
          <p:cNvSpPr>
            <a:spLocks/>
          </p:cNvSpPr>
          <p:nvPr/>
        </p:nvSpPr>
        <p:spPr bwMode="auto">
          <a:xfrm>
            <a:off x="-650875" y="5265738"/>
            <a:ext cx="13398500" cy="2597150"/>
          </a:xfrm>
          <a:custGeom>
            <a:avLst/>
            <a:gdLst>
              <a:gd name="T0" fmla="*/ 380708 w 401937"/>
              <a:gd name="T1" fmla="*/ 915 h 77931"/>
              <a:gd name="T2" fmla="*/ 387947 w 401937"/>
              <a:gd name="T3" fmla="*/ 75591 h 77931"/>
              <a:gd name="T4" fmla="*/ 263533 w 401937"/>
              <a:gd name="T5" fmla="*/ 59397 h 77931"/>
              <a:gd name="T6" fmla="*/ 28283 w 401937"/>
              <a:gd name="T7" fmla="*/ 62256 h 77931"/>
              <a:gd name="T8" fmla="*/ 25997 w 401937"/>
              <a:gd name="T9" fmla="*/ 9678 h 77931"/>
              <a:gd name="T10" fmla="*/ 224879 w 401937"/>
              <a:gd name="T11" fmla="*/ 32538 h 77931"/>
              <a:gd name="T12" fmla="*/ 380708 w 401937"/>
              <a:gd name="T13" fmla="*/ 915 h 779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1937" h="77931" extrusionOk="0">
                <a:moveTo>
                  <a:pt x="380708" y="915"/>
                </a:moveTo>
                <a:cubicBezTo>
                  <a:pt x="407886" y="8091"/>
                  <a:pt x="407476" y="65844"/>
                  <a:pt x="387947" y="75591"/>
                </a:cubicBezTo>
                <a:cubicBezTo>
                  <a:pt x="368418" y="85338"/>
                  <a:pt x="323477" y="61620"/>
                  <a:pt x="263533" y="59397"/>
                </a:cubicBezTo>
                <a:cubicBezTo>
                  <a:pt x="203589" y="57175"/>
                  <a:pt x="67872" y="70543"/>
                  <a:pt x="28283" y="62256"/>
                </a:cubicBezTo>
                <a:cubicBezTo>
                  <a:pt x="-11306" y="53970"/>
                  <a:pt x="-6769" y="14631"/>
                  <a:pt x="25997" y="9678"/>
                </a:cubicBezTo>
                <a:cubicBezTo>
                  <a:pt x="58763" y="4725"/>
                  <a:pt x="165761" y="33999"/>
                  <a:pt x="224879" y="32538"/>
                </a:cubicBezTo>
                <a:cubicBezTo>
                  <a:pt x="283998" y="31078"/>
                  <a:pt x="353530" y="-6260"/>
                  <a:pt x="380708" y="91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4" name="Google Shape;585;p23">
            <a:extLst>
              <a:ext uri="{FF2B5EF4-FFF2-40B4-BE49-F238E27FC236}">
                <a16:creationId xmlns:a16="http://schemas.microsoft.com/office/drawing/2014/main" id="{1B81C92F-5E47-67BC-0FFD-C81B5A4772D3}"/>
              </a:ext>
            </a:extLst>
          </p:cNvPr>
          <p:cNvSpPr>
            <a:spLocks/>
          </p:cNvSpPr>
          <p:nvPr/>
        </p:nvSpPr>
        <p:spPr bwMode="auto">
          <a:xfrm rot="2175062" flipH="1">
            <a:off x="1012825" y="5337175"/>
            <a:ext cx="2082800" cy="2586038"/>
          </a:xfrm>
          <a:custGeom>
            <a:avLst/>
            <a:gdLst>
              <a:gd name="T0" fmla="*/ 4151 w 6388"/>
              <a:gd name="T1" fmla="*/ 12 h 7926"/>
              <a:gd name="T2" fmla="*/ 3309 w 6388"/>
              <a:gd name="T3" fmla="*/ 1335 h 7926"/>
              <a:gd name="T4" fmla="*/ 3119 w 6388"/>
              <a:gd name="T5" fmla="*/ 1385 h 7926"/>
              <a:gd name="T6" fmla="*/ 2918 w 6388"/>
              <a:gd name="T7" fmla="*/ 293 h 7926"/>
              <a:gd name="T8" fmla="*/ 2879 w 6388"/>
              <a:gd name="T9" fmla="*/ 166 h 7926"/>
              <a:gd name="T10" fmla="*/ 2567 w 6388"/>
              <a:gd name="T11" fmla="*/ 322 h 7926"/>
              <a:gd name="T12" fmla="*/ 2056 w 6388"/>
              <a:gd name="T13" fmla="*/ 2869 h 7926"/>
              <a:gd name="T14" fmla="*/ 1354 w 6388"/>
              <a:gd name="T15" fmla="*/ 2318 h 7926"/>
              <a:gd name="T16" fmla="*/ 1334 w 6388"/>
              <a:gd name="T17" fmla="*/ 2047 h 7926"/>
              <a:gd name="T18" fmla="*/ 1304 w 6388"/>
              <a:gd name="T19" fmla="*/ 2077 h 7926"/>
              <a:gd name="T20" fmla="*/ 1324 w 6388"/>
              <a:gd name="T21" fmla="*/ 1706 h 7926"/>
              <a:gd name="T22" fmla="*/ 602 w 6388"/>
              <a:gd name="T23" fmla="*/ 4072 h 7926"/>
              <a:gd name="T24" fmla="*/ 1003 w 6388"/>
              <a:gd name="T25" fmla="*/ 4834 h 7926"/>
              <a:gd name="T26" fmla="*/ 1193 w 6388"/>
              <a:gd name="T27" fmla="*/ 5141 h 7926"/>
              <a:gd name="T28" fmla="*/ 341 w 6388"/>
              <a:gd name="T29" fmla="*/ 4293 h 7926"/>
              <a:gd name="T30" fmla="*/ 492 w 6388"/>
              <a:gd name="T31" fmla="*/ 5757 h 7926"/>
              <a:gd name="T32" fmla="*/ 1522 w 6388"/>
              <a:gd name="T33" fmla="*/ 6671 h 7926"/>
              <a:gd name="T34" fmla="*/ 542 w 6388"/>
              <a:gd name="T35" fmla="*/ 6037 h 7926"/>
              <a:gd name="T36" fmla="*/ 1324 w 6388"/>
              <a:gd name="T37" fmla="*/ 7280 h 7926"/>
              <a:gd name="T38" fmla="*/ 2181 w 6388"/>
              <a:gd name="T39" fmla="*/ 7349 h 7926"/>
              <a:gd name="T40" fmla="*/ 3620 w 6388"/>
              <a:gd name="T41" fmla="*/ 7922 h 7926"/>
              <a:gd name="T42" fmla="*/ 4893 w 6388"/>
              <a:gd name="T43" fmla="*/ 7191 h 7926"/>
              <a:gd name="T44" fmla="*/ 4105 w 6388"/>
              <a:gd name="T45" fmla="*/ 7374 h 7926"/>
              <a:gd name="T46" fmla="*/ 3540 w 6388"/>
              <a:gd name="T47" fmla="*/ 7171 h 7926"/>
              <a:gd name="T48" fmla="*/ 3990 w 6388"/>
              <a:gd name="T49" fmla="*/ 7193 h 7926"/>
              <a:gd name="T50" fmla="*/ 5896 w 6388"/>
              <a:gd name="T51" fmla="*/ 5757 h 7926"/>
              <a:gd name="T52" fmla="*/ 5394 w 6388"/>
              <a:gd name="T53" fmla="*/ 6108 h 7926"/>
              <a:gd name="T54" fmla="*/ 4563 w 6388"/>
              <a:gd name="T55" fmla="*/ 5947 h 7926"/>
              <a:gd name="T56" fmla="*/ 4765 w 6388"/>
              <a:gd name="T57" fmla="*/ 5928 h 7926"/>
              <a:gd name="T58" fmla="*/ 6347 w 6388"/>
              <a:gd name="T59" fmla="*/ 3771 h 7926"/>
              <a:gd name="T60" fmla="*/ 6277 w 6388"/>
              <a:gd name="T61" fmla="*/ 2949 h 7926"/>
              <a:gd name="T62" fmla="*/ 5390 w 6388"/>
              <a:gd name="T63" fmla="*/ 3736 h 7926"/>
              <a:gd name="T64" fmla="*/ 5074 w 6388"/>
              <a:gd name="T65" fmla="*/ 3631 h 7926"/>
              <a:gd name="T66" fmla="*/ 6026 w 6388"/>
              <a:gd name="T67" fmla="*/ 2719 h 7926"/>
              <a:gd name="T68" fmla="*/ 5815 w 6388"/>
              <a:gd name="T69" fmla="*/ 1124 h 7926"/>
              <a:gd name="T70" fmla="*/ 5715 w 6388"/>
              <a:gd name="T71" fmla="*/ 1023 h 7926"/>
              <a:gd name="T72" fmla="*/ 4939 w 6388"/>
              <a:gd name="T73" fmla="*/ 1606 h 7926"/>
              <a:gd name="T74" fmla="*/ 5094 w 6388"/>
              <a:gd name="T75" fmla="*/ 1075 h 7926"/>
              <a:gd name="T76" fmla="*/ 4350 w 6388"/>
              <a:gd name="T77" fmla="*/ 64 h 7926"/>
              <a:gd name="T78" fmla="*/ 4174 w 6388"/>
              <a:gd name="T79" fmla="*/ 1 h 79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388" h="7926" extrusionOk="0">
                <a:moveTo>
                  <a:pt x="4174" y="1"/>
                </a:moveTo>
                <a:cubicBezTo>
                  <a:pt x="4167" y="1"/>
                  <a:pt x="4159" y="4"/>
                  <a:pt x="4151" y="12"/>
                </a:cubicBezTo>
                <a:cubicBezTo>
                  <a:pt x="3790" y="322"/>
                  <a:pt x="3700" y="333"/>
                  <a:pt x="3520" y="493"/>
                </a:cubicBezTo>
                <a:cubicBezTo>
                  <a:pt x="3169" y="804"/>
                  <a:pt x="2928" y="794"/>
                  <a:pt x="3309" y="1335"/>
                </a:cubicBezTo>
                <a:cubicBezTo>
                  <a:pt x="3406" y="1471"/>
                  <a:pt x="3412" y="1559"/>
                  <a:pt x="3355" y="1559"/>
                </a:cubicBezTo>
                <a:cubicBezTo>
                  <a:pt x="3310" y="1559"/>
                  <a:pt x="3228" y="1507"/>
                  <a:pt x="3119" y="1385"/>
                </a:cubicBezTo>
                <a:cubicBezTo>
                  <a:pt x="2818" y="1055"/>
                  <a:pt x="2678" y="794"/>
                  <a:pt x="2798" y="563"/>
                </a:cubicBezTo>
                <a:cubicBezTo>
                  <a:pt x="2848" y="473"/>
                  <a:pt x="2898" y="362"/>
                  <a:pt x="2918" y="293"/>
                </a:cubicBezTo>
                <a:cubicBezTo>
                  <a:pt x="2928" y="293"/>
                  <a:pt x="2928" y="282"/>
                  <a:pt x="2938" y="282"/>
                </a:cubicBezTo>
                <a:cubicBezTo>
                  <a:pt x="2972" y="231"/>
                  <a:pt x="2934" y="166"/>
                  <a:pt x="2879" y="166"/>
                </a:cubicBezTo>
                <a:cubicBezTo>
                  <a:pt x="2869" y="166"/>
                  <a:pt x="2858" y="168"/>
                  <a:pt x="2848" y="172"/>
                </a:cubicBezTo>
                <a:cubicBezTo>
                  <a:pt x="2768" y="212"/>
                  <a:pt x="2667" y="262"/>
                  <a:pt x="2567" y="322"/>
                </a:cubicBezTo>
                <a:cubicBezTo>
                  <a:pt x="2196" y="553"/>
                  <a:pt x="1695" y="1084"/>
                  <a:pt x="1645" y="1606"/>
                </a:cubicBezTo>
                <a:cubicBezTo>
                  <a:pt x="1555" y="2619"/>
                  <a:pt x="2056" y="2869"/>
                  <a:pt x="2056" y="2869"/>
                </a:cubicBezTo>
                <a:cubicBezTo>
                  <a:pt x="2056" y="2869"/>
                  <a:pt x="2023" y="2877"/>
                  <a:pt x="1971" y="2877"/>
                </a:cubicBezTo>
                <a:cubicBezTo>
                  <a:pt x="1824" y="2877"/>
                  <a:pt x="1524" y="2812"/>
                  <a:pt x="1354" y="2318"/>
                </a:cubicBezTo>
                <a:cubicBezTo>
                  <a:pt x="1334" y="2247"/>
                  <a:pt x="1314" y="2178"/>
                  <a:pt x="1314" y="2107"/>
                </a:cubicBezTo>
                <a:cubicBezTo>
                  <a:pt x="1324" y="2087"/>
                  <a:pt x="1324" y="2067"/>
                  <a:pt x="1334" y="2047"/>
                </a:cubicBezTo>
                <a:lnTo>
                  <a:pt x="1304" y="2077"/>
                </a:lnTo>
                <a:cubicBezTo>
                  <a:pt x="1294" y="1886"/>
                  <a:pt x="1324" y="1706"/>
                  <a:pt x="1324" y="1706"/>
                </a:cubicBezTo>
                <a:cubicBezTo>
                  <a:pt x="1324" y="1706"/>
                  <a:pt x="953" y="1997"/>
                  <a:pt x="863" y="2599"/>
                </a:cubicBezTo>
                <a:cubicBezTo>
                  <a:pt x="642" y="2969"/>
                  <a:pt x="442" y="3601"/>
                  <a:pt x="602" y="4072"/>
                </a:cubicBezTo>
                <a:lnTo>
                  <a:pt x="662" y="4253"/>
                </a:lnTo>
                <a:cubicBezTo>
                  <a:pt x="722" y="4513"/>
                  <a:pt x="883" y="4694"/>
                  <a:pt x="1003" y="4834"/>
                </a:cubicBezTo>
                <a:cubicBezTo>
                  <a:pt x="1054" y="4894"/>
                  <a:pt x="1183" y="4995"/>
                  <a:pt x="1354" y="5115"/>
                </a:cubicBezTo>
                <a:cubicBezTo>
                  <a:pt x="1310" y="5130"/>
                  <a:pt x="1256" y="5141"/>
                  <a:pt x="1193" y="5141"/>
                </a:cubicBezTo>
                <a:cubicBezTo>
                  <a:pt x="1041" y="5141"/>
                  <a:pt x="839" y="5075"/>
                  <a:pt x="612" y="4834"/>
                </a:cubicBezTo>
                <a:cubicBezTo>
                  <a:pt x="432" y="4644"/>
                  <a:pt x="341" y="4293"/>
                  <a:pt x="341" y="4293"/>
                </a:cubicBezTo>
                <a:cubicBezTo>
                  <a:pt x="341" y="4293"/>
                  <a:pt x="0" y="4945"/>
                  <a:pt x="492" y="5757"/>
                </a:cubicBezTo>
                <a:cubicBezTo>
                  <a:pt x="802" y="6278"/>
                  <a:pt x="1745" y="6649"/>
                  <a:pt x="1745" y="6649"/>
                </a:cubicBezTo>
                <a:cubicBezTo>
                  <a:pt x="1745" y="6649"/>
                  <a:pt x="1640" y="6671"/>
                  <a:pt x="1522" y="6671"/>
                </a:cubicBezTo>
                <a:cubicBezTo>
                  <a:pt x="1443" y="6671"/>
                  <a:pt x="1358" y="6661"/>
                  <a:pt x="1294" y="6629"/>
                </a:cubicBezTo>
                <a:cubicBezTo>
                  <a:pt x="1054" y="6529"/>
                  <a:pt x="722" y="6338"/>
                  <a:pt x="542" y="6037"/>
                </a:cubicBezTo>
                <a:cubicBezTo>
                  <a:pt x="532" y="6899"/>
                  <a:pt x="1013" y="7130"/>
                  <a:pt x="1324" y="7280"/>
                </a:cubicBezTo>
                <a:cubicBezTo>
                  <a:pt x="1453" y="7342"/>
                  <a:pt x="1638" y="7351"/>
                  <a:pt x="1872" y="7351"/>
                </a:cubicBezTo>
                <a:cubicBezTo>
                  <a:pt x="1967" y="7351"/>
                  <a:pt x="2070" y="7349"/>
                  <a:pt x="2181" y="7349"/>
                </a:cubicBezTo>
                <a:cubicBezTo>
                  <a:pt x="2244" y="7349"/>
                  <a:pt x="2309" y="7350"/>
                  <a:pt x="2377" y="7351"/>
                </a:cubicBezTo>
                <a:cubicBezTo>
                  <a:pt x="2948" y="7601"/>
                  <a:pt x="3329" y="7913"/>
                  <a:pt x="3620" y="7922"/>
                </a:cubicBezTo>
                <a:cubicBezTo>
                  <a:pt x="3667" y="7924"/>
                  <a:pt x="3718" y="7925"/>
                  <a:pt x="3772" y="7925"/>
                </a:cubicBezTo>
                <a:cubicBezTo>
                  <a:pt x="4106" y="7925"/>
                  <a:pt x="4548" y="7855"/>
                  <a:pt x="4893" y="7191"/>
                </a:cubicBezTo>
                <a:cubicBezTo>
                  <a:pt x="4648" y="7346"/>
                  <a:pt x="4349" y="7374"/>
                  <a:pt x="4105" y="7374"/>
                </a:cubicBezTo>
                <a:cubicBezTo>
                  <a:pt x="4050" y="7374"/>
                  <a:pt x="3999" y="7373"/>
                  <a:pt x="3951" y="7371"/>
                </a:cubicBezTo>
                <a:cubicBezTo>
                  <a:pt x="3770" y="7351"/>
                  <a:pt x="3540" y="7171"/>
                  <a:pt x="3540" y="7171"/>
                </a:cubicBezTo>
                <a:cubicBezTo>
                  <a:pt x="3540" y="7171"/>
                  <a:pt x="3731" y="7193"/>
                  <a:pt x="3990" y="7193"/>
                </a:cubicBezTo>
                <a:cubicBezTo>
                  <a:pt x="4325" y="7193"/>
                  <a:pt x="4774" y="7155"/>
                  <a:pt x="5074" y="6980"/>
                </a:cubicBezTo>
                <a:cubicBezTo>
                  <a:pt x="5886" y="6498"/>
                  <a:pt x="5896" y="5757"/>
                  <a:pt x="5896" y="5757"/>
                </a:cubicBezTo>
                <a:cubicBezTo>
                  <a:pt x="5896" y="5757"/>
                  <a:pt x="5655" y="6017"/>
                  <a:pt x="5394" y="6108"/>
                </a:cubicBezTo>
                <a:cubicBezTo>
                  <a:pt x="5261" y="6152"/>
                  <a:pt x="5146" y="6170"/>
                  <a:pt x="5047" y="6170"/>
                </a:cubicBezTo>
                <a:cubicBezTo>
                  <a:pt x="4769" y="6170"/>
                  <a:pt x="4622" y="6029"/>
                  <a:pt x="4563" y="5947"/>
                </a:cubicBezTo>
                <a:cubicBezTo>
                  <a:pt x="4623" y="5947"/>
                  <a:pt x="4673" y="5937"/>
                  <a:pt x="4723" y="5927"/>
                </a:cubicBezTo>
                <a:cubicBezTo>
                  <a:pt x="4736" y="5928"/>
                  <a:pt x="4750" y="5928"/>
                  <a:pt x="4765" y="5928"/>
                </a:cubicBezTo>
                <a:cubicBezTo>
                  <a:pt x="4989" y="5928"/>
                  <a:pt x="5342" y="5850"/>
                  <a:pt x="5775" y="5436"/>
                </a:cubicBezTo>
                <a:cubicBezTo>
                  <a:pt x="6156" y="5075"/>
                  <a:pt x="6387" y="4192"/>
                  <a:pt x="6347" y="3771"/>
                </a:cubicBezTo>
                <a:cubicBezTo>
                  <a:pt x="6337" y="3711"/>
                  <a:pt x="6337" y="3671"/>
                  <a:pt x="6337" y="3631"/>
                </a:cubicBezTo>
                <a:cubicBezTo>
                  <a:pt x="6387" y="3230"/>
                  <a:pt x="6277" y="2949"/>
                  <a:pt x="6277" y="2949"/>
                </a:cubicBezTo>
                <a:cubicBezTo>
                  <a:pt x="6277" y="2949"/>
                  <a:pt x="6156" y="3290"/>
                  <a:pt x="5956" y="3471"/>
                </a:cubicBezTo>
                <a:cubicBezTo>
                  <a:pt x="5732" y="3677"/>
                  <a:pt x="5538" y="3736"/>
                  <a:pt x="5390" y="3736"/>
                </a:cubicBezTo>
                <a:cubicBezTo>
                  <a:pt x="5191" y="3736"/>
                  <a:pt x="5074" y="3631"/>
                  <a:pt x="5074" y="3631"/>
                </a:cubicBezTo>
                <a:cubicBezTo>
                  <a:pt x="5074" y="3631"/>
                  <a:pt x="5075" y="3631"/>
                  <a:pt x="5076" y="3631"/>
                </a:cubicBezTo>
                <a:cubicBezTo>
                  <a:pt x="5120" y="3631"/>
                  <a:pt x="5651" y="3613"/>
                  <a:pt x="6026" y="2719"/>
                </a:cubicBezTo>
                <a:cubicBezTo>
                  <a:pt x="6237" y="2227"/>
                  <a:pt x="6046" y="1526"/>
                  <a:pt x="5836" y="1145"/>
                </a:cubicBezTo>
                <a:lnTo>
                  <a:pt x="5815" y="1124"/>
                </a:lnTo>
                <a:cubicBezTo>
                  <a:pt x="5806" y="1104"/>
                  <a:pt x="5795" y="1095"/>
                  <a:pt x="5786" y="1084"/>
                </a:cubicBezTo>
                <a:cubicBezTo>
                  <a:pt x="5768" y="1045"/>
                  <a:pt x="5745" y="1023"/>
                  <a:pt x="5715" y="1023"/>
                </a:cubicBezTo>
                <a:cubicBezTo>
                  <a:pt x="5677" y="1023"/>
                  <a:pt x="5627" y="1060"/>
                  <a:pt x="5565" y="1145"/>
                </a:cubicBezTo>
                <a:cubicBezTo>
                  <a:pt x="5285" y="1500"/>
                  <a:pt x="5099" y="1606"/>
                  <a:pt x="4939" y="1606"/>
                </a:cubicBezTo>
                <a:cubicBezTo>
                  <a:pt x="4909" y="1606"/>
                  <a:pt x="4881" y="1602"/>
                  <a:pt x="4853" y="1596"/>
                </a:cubicBezTo>
                <a:cubicBezTo>
                  <a:pt x="4673" y="1546"/>
                  <a:pt x="4733" y="1536"/>
                  <a:pt x="5094" y="1075"/>
                </a:cubicBezTo>
                <a:cubicBezTo>
                  <a:pt x="5254" y="874"/>
                  <a:pt x="4452" y="82"/>
                  <a:pt x="4452" y="82"/>
                </a:cubicBezTo>
                <a:cubicBezTo>
                  <a:pt x="4452" y="82"/>
                  <a:pt x="4412" y="64"/>
                  <a:pt x="4350" y="64"/>
                </a:cubicBezTo>
                <a:cubicBezTo>
                  <a:pt x="4319" y="64"/>
                  <a:pt x="4282" y="68"/>
                  <a:pt x="4242" y="82"/>
                </a:cubicBezTo>
                <a:cubicBezTo>
                  <a:pt x="4233" y="58"/>
                  <a:pt x="4206" y="1"/>
                  <a:pt x="4174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grpSp>
        <p:nvGrpSpPr>
          <p:cNvPr id="5" name="Google Shape;586;p23">
            <a:extLst>
              <a:ext uri="{FF2B5EF4-FFF2-40B4-BE49-F238E27FC236}">
                <a16:creationId xmlns:a16="http://schemas.microsoft.com/office/drawing/2014/main" id="{9F4B9F73-AC6C-1CF2-83A6-EB8827F3058D}"/>
              </a:ext>
            </a:extLst>
          </p:cNvPr>
          <p:cNvGrpSpPr>
            <a:grpSpLocks/>
          </p:cNvGrpSpPr>
          <p:nvPr/>
        </p:nvGrpSpPr>
        <p:grpSpPr bwMode="auto">
          <a:xfrm rot="2400587">
            <a:off x="-1425575" y="4141788"/>
            <a:ext cx="3309938" cy="2620962"/>
            <a:chOff x="2607709" y="-902648"/>
            <a:chExt cx="766139" cy="606602"/>
          </a:xfrm>
        </p:grpSpPr>
        <p:sp>
          <p:nvSpPr>
            <p:cNvPr id="6" name="Google Shape;587;p23">
              <a:extLst>
                <a:ext uri="{FF2B5EF4-FFF2-40B4-BE49-F238E27FC236}">
                  <a16:creationId xmlns:a16="http://schemas.microsoft.com/office/drawing/2014/main" id="{091C47B0-FC52-02FA-0DD5-26313A4A4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30" y="-383798"/>
              <a:ext cx="330469" cy="87753"/>
            </a:xfrm>
            <a:custGeom>
              <a:avLst/>
              <a:gdLst>
                <a:gd name="T0" fmla="*/ 0 w 5856"/>
                <a:gd name="T1" fmla="*/ 1 h 1555"/>
                <a:gd name="T2" fmla="*/ 2056 w 5856"/>
                <a:gd name="T3" fmla="*/ 1204 h 1555"/>
                <a:gd name="T4" fmla="*/ 2231 w 5856"/>
                <a:gd name="T5" fmla="*/ 1209 h 1555"/>
                <a:gd name="T6" fmla="*/ 4099 w 5856"/>
                <a:gd name="T7" fmla="*/ 708 h 1555"/>
                <a:gd name="T8" fmla="*/ 4442 w 5856"/>
                <a:gd name="T9" fmla="*/ 743 h 1555"/>
                <a:gd name="T10" fmla="*/ 5856 w 5856"/>
                <a:gd name="T11" fmla="*/ 1555 h 1555"/>
                <a:gd name="T12" fmla="*/ 5856 w 5856"/>
                <a:gd name="T13" fmla="*/ 1555 h 1555"/>
                <a:gd name="T14" fmla="*/ 3991 w 5856"/>
                <a:gd name="T15" fmla="*/ 161 h 1555"/>
                <a:gd name="T16" fmla="*/ 3782 w 5856"/>
                <a:gd name="T17" fmla="*/ 145 h 1555"/>
                <a:gd name="T18" fmla="*/ 1807 w 5856"/>
                <a:gd name="T19" fmla="*/ 639 h 1555"/>
                <a:gd name="T20" fmla="*/ 1645 w 5856"/>
                <a:gd name="T21" fmla="*/ 632 h 1555"/>
                <a:gd name="T22" fmla="*/ 0 w 5856"/>
                <a:gd name="T23" fmla="*/ 1 h 1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56" h="1555" extrusionOk="0">
                  <a:moveTo>
                    <a:pt x="0" y="1"/>
                  </a:moveTo>
                  <a:cubicBezTo>
                    <a:pt x="0" y="11"/>
                    <a:pt x="713" y="1184"/>
                    <a:pt x="2056" y="1204"/>
                  </a:cubicBezTo>
                  <a:cubicBezTo>
                    <a:pt x="2117" y="1207"/>
                    <a:pt x="2176" y="1209"/>
                    <a:pt x="2231" y="1209"/>
                  </a:cubicBezTo>
                  <a:cubicBezTo>
                    <a:pt x="3243" y="1209"/>
                    <a:pt x="3401" y="708"/>
                    <a:pt x="4099" y="708"/>
                  </a:cubicBezTo>
                  <a:cubicBezTo>
                    <a:pt x="4200" y="708"/>
                    <a:pt x="4314" y="719"/>
                    <a:pt x="4442" y="743"/>
                  </a:cubicBezTo>
                  <a:cubicBezTo>
                    <a:pt x="5318" y="931"/>
                    <a:pt x="5847" y="1555"/>
                    <a:pt x="5856" y="1555"/>
                  </a:cubicBezTo>
                  <a:cubicBezTo>
                    <a:pt x="5856" y="1555"/>
                    <a:pt x="5856" y="1555"/>
                    <a:pt x="5856" y="1555"/>
                  </a:cubicBezTo>
                  <a:cubicBezTo>
                    <a:pt x="5856" y="1555"/>
                    <a:pt x="4813" y="271"/>
                    <a:pt x="3991" y="161"/>
                  </a:cubicBezTo>
                  <a:cubicBezTo>
                    <a:pt x="3919" y="150"/>
                    <a:pt x="3850" y="145"/>
                    <a:pt x="3782" y="145"/>
                  </a:cubicBezTo>
                  <a:cubicBezTo>
                    <a:pt x="3123" y="145"/>
                    <a:pt x="2616" y="639"/>
                    <a:pt x="1807" y="639"/>
                  </a:cubicBezTo>
                  <a:cubicBezTo>
                    <a:pt x="1754" y="639"/>
                    <a:pt x="1700" y="637"/>
                    <a:pt x="1645" y="632"/>
                  </a:cubicBezTo>
                  <a:cubicBezTo>
                    <a:pt x="653" y="572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7" name="Google Shape;588;p23">
              <a:extLst>
                <a:ext uri="{FF2B5EF4-FFF2-40B4-BE49-F238E27FC236}">
                  <a16:creationId xmlns:a16="http://schemas.microsoft.com/office/drawing/2014/main" id="{B572734D-D0AF-4FF3-ADED-7F96BE54C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621" y="-453832"/>
              <a:ext cx="325333" cy="96669"/>
            </a:xfrm>
            <a:custGeom>
              <a:avLst/>
              <a:gdLst>
                <a:gd name="T0" fmla="*/ 3020 w 5765"/>
                <a:gd name="T1" fmla="*/ 0 h 1713"/>
                <a:gd name="T2" fmla="*/ 1454 w 5765"/>
                <a:gd name="T3" fmla="*/ 640 h 1713"/>
                <a:gd name="T4" fmla="*/ 1041 w 5765"/>
                <a:gd name="T5" fmla="*/ 706 h 1713"/>
                <a:gd name="T6" fmla="*/ 1 w 5765"/>
                <a:gd name="T7" fmla="*/ 429 h 1713"/>
                <a:gd name="T8" fmla="*/ 0 w 5765"/>
                <a:gd name="T9" fmla="*/ 429 h 1713"/>
                <a:gd name="T10" fmla="*/ 1724 w 5765"/>
                <a:gd name="T11" fmla="*/ 1211 h 1713"/>
                <a:gd name="T12" fmla="*/ 3359 w 5765"/>
                <a:gd name="T13" fmla="*/ 610 h 1713"/>
                <a:gd name="T14" fmla="*/ 3678 w 5765"/>
                <a:gd name="T15" fmla="*/ 560 h 1713"/>
                <a:gd name="T16" fmla="*/ 5765 w 5765"/>
                <a:gd name="T17" fmla="*/ 1713 h 1713"/>
                <a:gd name="T18" fmla="*/ 3610 w 5765"/>
                <a:gd name="T19" fmla="*/ 109 h 1713"/>
                <a:gd name="T20" fmla="*/ 3020 w 5765"/>
                <a:gd name="T21" fmla="*/ 0 h 1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65" h="1713" extrusionOk="0">
                  <a:moveTo>
                    <a:pt x="3020" y="0"/>
                  </a:moveTo>
                  <a:cubicBezTo>
                    <a:pt x="2352" y="0"/>
                    <a:pt x="1978" y="465"/>
                    <a:pt x="1454" y="640"/>
                  </a:cubicBezTo>
                  <a:cubicBezTo>
                    <a:pt x="1319" y="687"/>
                    <a:pt x="1178" y="706"/>
                    <a:pt x="1041" y="706"/>
                  </a:cubicBezTo>
                  <a:cubicBezTo>
                    <a:pt x="509" y="706"/>
                    <a:pt x="14" y="429"/>
                    <a:pt x="1" y="429"/>
                  </a:cubicBezTo>
                  <a:cubicBezTo>
                    <a:pt x="0" y="429"/>
                    <a:pt x="0" y="429"/>
                    <a:pt x="0" y="429"/>
                  </a:cubicBezTo>
                  <a:cubicBezTo>
                    <a:pt x="753" y="1018"/>
                    <a:pt x="1287" y="1211"/>
                    <a:pt x="1724" y="1211"/>
                  </a:cubicBezTo>
                  <a:cubicBezTo>
                    <a:pt x="2353" y="1211"/>
                    <a:pt x="2779" y="811"/>
                    <a:pt x="3359" y="610"/>
                  </a:cubicBezTo>
                  <a:cubicBezTo>
                    <a:pt x="3461" y="576"/>
                    <a:pt x="3569" y="560"/>
                    <a:pt x="3678" y="560"/>
                  </a:cubicBezTo>
                  <a:cubicBezTo>
                    <a:pt x="4565" y="560"/>
                    <a:pt x="5614" y="1561"/>
                    <a:pt x="5765" y="1713"/>
                  </a:cubicBezTo>
                  <a:cubicBezTo>
                    <a:pt x="5615" y="1552"/>
                    <a:pt x="4592" y="449"/>
                    <a:pt x="3610" y="109"/>
                  </a:cubicBezTo>
                  <a:cubicBezTo>
                    <a:pt x="3388" y="32"/>
                    <a:pt x="3194" y="0"/>
                    <a:pt x="30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8" name="Google Shape;589;p23">
              <a:extLst>
                <a:ext uri="{FF2B5EF4-FFF2-40B4-BE49-F238E27FC236}">
                  <a16:creationId xmlns:a16="http://schemas.microsoft.com/office/drawing/2014/main" id="{40E1D531-DF58-394C-6863-489C0C9DF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774" y="-521947"/>
              <a:ext cx="332782" cy="74829"/>
            </a:xfrm>
            <a:custGeom>
              <a:avLst/>
              <a:gdLst>
                <a:gd name="T0" fmla="*/ 3646 w 5897"/>
                <a:gd name="T1" fmla="*/ 1 h 1326"/>
                <a:gd name="T2" fmla="*/ 3580 w 5897"/>
                <a:gd name="T3" fmla="*/ 3 h 1326"/>
                <a:gd name="T4" fmla="*/ 1735 w 5897"/>
                <a:gd name="T5" fmla="*/ 820 h 1326"/>
                <a:gd name="T6" fmla="*/ 1635 w 5897"/>
                <a:gd name="T7" fmla="*/ 814 h 1326"/>
                <a:gd name="T8" fmla="*/ 1 w 5897"/>
                <a:gd name="T9" fmla="*/ 263 h 1326"/>
                <a:gd name="T10" fmla="*/ 1 w 5897"/>
                <a:gd name="T11" fmla="*/ 263 h 1326"/>
                <a:gd name="T12" fmla="*/ 1952 w 5897"/>
                <a:gd name="T13" fmla="*/ 1233 h 1326"/>
                <a:gd name="T14" fmla="*/ 2096 w 5897"/>
                <a:gd name="T15" fmla="*/ 1226 h 1326"/>
                <a:gd name="T16" fmla="*/ 4158 w 5897"/>
                <a:gd name="T17" fmla="*/ 613 h 1326"/>
                <a:gd name="T18" fmla="*/ 4212 w 5897"/>
                <a:gd name="T19" fmla="*/ 614 h 1326"/>
                <a:gd name="T20" fmla="*/ 5896 w 5897"/>
                <a:gd name="T21" fmla="*/ 1326 h 1326"/>
                <a:gd name="T22" fmla="*/ 5836 w 5897"/>
                <a:gd name="T23" fmla="*/ 1255 h 1326"/>
                <a:gd name="T24" fmla="*/ 3646 w 5897"/>
                <a:gd name="T25" fmla="*/ 1 h 1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97" h="1326" extrusionOk="0">
                  <a:moveTo>
                    <a:pt x="3646" y="1"/>
                  </a:moveTo>
                  <a:cubicBezTo>
                    <a:pt x="3624" y="1"/>
                    <a:pt x="3602" y="1"/>
                    <a:pt x="3580" y="3"/>
                  </a:cubicBezTo>
                  <a:cubicBezTo>
                    <a:pt x="2595" y="60"/>
                    <a:pt x="2404" y="820"/>
                    <a:pt x="1735" y="820"/>
                  </a:cubicBezTo>
                  <a:cubicBezTo>
                    <a:pt x="1702" y="820"/>
                    <a:pt x="1669" y="818"/>
                    <a:pt x="1635" y="814"/>
                  </a:cubicBezTo>
                  <a:cubicBezTo>
                    <a:pt x="632" y="744"/>
                    <a:pt x="61" y="303"/>
                    <a:pt x="1" y="263"/>
                  </a:cubicBezTo>
                  <a:cubicBezTo>
                    <a:pt x="77" y="330"/>
                    <a:pt x="998" y="1233"/>
                    <a:pt x="1952" y="1233"/>
                  </a:cubicBezTo>
                  <a:cubicBezTo>
                    <a:pt x="2000" y="1233"/>
                    <a:pt x="2048" y="1231"/>
                    <a:pt x="2096" y="1226"/>
                  </a:cubicBezTo>
                  <a:cubicBezTo>
                    <a:pt x="3081" y="1118"/>
                    <a:pt x="3516" y="613"/>
                    <a:pt x="4158" y="613"/>
                  </a:cubicBezTo>
                  <a:cubicBezTo>
                    <a:pt x="4175" y="613"/>
                    <a:pt x="4193" y="613"/>
                    <a:pt x="4212" y="614"/>
                  </a:cubicBezTo>
                  <a:cubicBezTo>
                    <a:pt x="4823" y="634"/>
                    <a:pt x="5716" y="1206"/>
                    <a:pt x="5896" y="1326"/>
                  </a:cubicBezTo>
                  <a:cubicBezTo>
                    <a:pt x="5876" y="1306"/>
                    <a:pt x="5856" y="1275"/>
                    <a:pt x="5836" y="1255"/>
                  </a:cubicBezTo>
                  <a:cubicBezTo>
                    <a:pt x="5523" y="933"/>
                    <a:pt x="4505" y="1"/>
                    <a:pt x="3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9" name="Google Shape;590;p23">
              <a:extLst>
                <a:ext uri="{FF2B5EF4-FFF2-40B4-BE49-F238E27FC236}">
                  <a16:creationId xmlns:a16="http://schemas.microsoft.com/office/drawing/2014/main" id="{80B4CFF6-51EE-EC07-5D4D-C0C8B56A4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479" y="-579566"/>
              <a:ext cx="328211" cy="76748"/>
            </a:xfrm>
            <a:custGeom>
              <a:avLst/>
              <a:gdLst>
                <a:gd name="T0" fmla="*/ 3760 w 5816"/>
                <a:gd name="T1" fmla="*/ 1 h 1360"/>
                <a:gd name="T2" fmla="*/ 3169 w 5816"/>
                <a:gd name="T3" fmla="*/ 161 h 1360"/>
                <a:gd name="T4" fmla="*/ 1842 w 5816"/>
                <a:gd name="T5" fmla="*/ 835 h 1360"/>
                <a:gd name="T6" fmla="*/ 1765 w 5816"/>
                <a:gd name="T7" fmla="*/ 833 h 1360"/>
                <a:gd name="T8" fmla="*/ 2 w 5816"/>
                <a:gd name="T9" fmla="*/ 502 h 1360"/>
                <a:gd name="T10" fmla="*/ 1 w 5816"/>
                <a:gd name="T11" fmla="*/ 502 h 1360"/>
                <a:gd name="T12" fmla="*/ 1 w 5816"/>
                <a:gd name="T13" fmla="*/ 502 h 1360"/>
                <a:gd name="T14" fmla="*/ 1 w 5816"/>
                <a:gd name="T15" fmla="*/ 502 h 1360"/>
                <a:gd name="T16" fmla="*/ 2113 w 5816"/>
                <a:gd name="T17" fmla="*/ 1359 h 1360"/>
                <a:gd name="T18" fmla="*/ 2447 w 5816"/>
                <a:gd name="T19" fmla="*/ 1324 h 1360"/>
                <a:gd name="T20" fmla="*/ 4011 w 5816"/>
                <a:gd name="T21" fmla="*/ 482 h 1360"/>
                <a:gd name="T22" fmla="*/ 4108 w 5816"/>
                <a:gd name="T23" fmla="*/ 477 h 1360"/>
                <a:gd name="T24" fmla="*/ 5816 w 5816"/>
                <a:gd name="T25" fmla="*/ 1073 h 1360"/>
                <a:gd name="T26" fmla="*/ 3760 w 5816"/>
                <a:gd name="T27" fmla="*/ 1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16" h="1360" extrusionOk="0">
                  <a:moveTo>
                    <a:pt x="3760" y="1"/>
                  </a:moveTo>
                  <a:cubicBezTo>
                    <a:pt x="3555" y="1"/>
                    <a:pt x="3354" y="48"/>
                    <a:pt x="3169" y="161"/>
                  </a:cubicBezTo>
                  <a:cubicBezTo>
                    <a:pt x="2565" y="516"/>
                    <a:pt x="2392" y="835"/>
                    <a:pt x="1842" y="835"/>
                  </a:cubicBezTo>
                  <a:cubicBezTo>
                    <a:pt x="1817" y="835"/>
                    <a:pt x="1792" y="834"/>
                    <a:pt x="1765" y="833"/>
                  </a:cubicBezTo>
                  <a:cubicBezTo>
                    <a:pt x="1154" y="793"/>
                    <a:pt x="39" y="502"/>
                    <a:pt x="2" y="502"/>
                  </a:cubicBezTo>
                  <a:cubicBezTo>
                    <a:pt x="1" y="502"/>
                    <a:pt x="1" y="502"/>
                    <a:pt x="1" y="502"/>
                  </a:cubicBezTo>
                  <a:cubicBezTo>
                    <a:pt x="1" y="502"/>
                    <a:pt x="1" y="502"/>
                    <a:pt x="1" y="502"/>
                  </a:cubicBezTo>
                  <a:cubicBezTo>
                    <a:pt x="13" y="502"/>
                    <a:pt x="1108" y="1359"/>
                    <a:pt x="2113" y="1359"/>
                  </a:cubicBezTo>
                  <a:cubicBezTo>
                    <a:pt x="2226" y="1359"/>
                    <a:pt x="2338" y="1349"/>
                    <a:pt x="2447" y="1324"/>
                  </a:cubicBezTo>
                  <a:cubicBezTo>
                    <a:pt x="3300" y="1124"/>
                    <a:pt x="3410" y="542"/>
                    <a:pt x="4011" y="482"/>
                  </a:cubicBezTo>
                  <a:cubicBezTo>
                    <a:pt x="4042" y="479"/>
                    <a:pt x="4074" y="477"/>
                    <a:pt x="4108" y="477"/>
                  </a:cubicBezTo>
                  <a:cubicBezTo>
                    <a:pt x="4733" y="477"/>
                    <a:pt x="5816" y="1064"/>
                    <a:pt x="5816" y="1073"/>
                  </a:cubicBezTo>
                  <a:cubicBezTo>
                    <a:pt x="5816" y="1057"/>
                    <a:pt x="4735" y="1"/>
                    <a:pt x="3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0" name="Google Shape;591;p23">
              <a:extLst>
                <a:ext uri="{FF2B5EF4-FFF2-40B4-BE49-F238E27FC236}">
                  <a16:creationId xmlns:a16="http://schemas.microsoft.com/office/drawing/2014/main" id="{3FBE8292-2030-567C-2366-D4A15C6B4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196" y="-748471"/>
              <a:ext cx="210550" cy="67380"/>
            </a:xfrm>
            <a:custGeom>
              <a:avLst/>
              <a:gdLst>
                <a:gd name="T0" fmla="*/ 2714 w 3731"/>
                <a:gd name="T1" fmla="*/ 0 h 1194"/>
                <a:gd name="T2" fmla="*/ 2036 w 3731"/>
                <a:gd name="T3" fmla="*/ 227 h 1194"/>
                <a:gd name="T4" fmla="*/ 863 w 3731"/>
                <a:gd name="T5" fmla="*/ 828 h 1194"/>
                <a:gd name="T6" fmla="*/ 177 w 3731"/>
                <a:gd name="T7" fmla="*/ 927 h 1194"/>
                <a:gd name="T8" fmla="*/ 0 w 3731"/>
                <a:gd name="T9" fmla="*/ 918 h 1194"/>
                <a:gd name="T10" fmla="*/ 0 w 3731"/>
                <a:gd name="T11" fmla="*/ 918 h 1194"/>
                <a:gd name="T12" fmla="*/ 871 w 3731"/>
                <a:gd name="T13" fmla="*/ 1193 h 1194"/>
                <a:gd name="T14" fmla="*/ 1394 w 3731"/>
                <a:gd name="T15" fmla="*/ 1099 h 1194"/>
                <a:gd name="T16" fmla="*/ 2788 w 3731"/>
                <a:gd name="T17" fmla="*/ 287 h 1194"/>
                <a:gd name="T18" fmla="*/ 3072 w 3731"/>
                <a:gd name="T19" fmla="*/ 260 h 1194"/>
                <a:gd name="T20" fmla="*/ 3730 w 3731"/>
                <a:gd name="T21" fmla="*/ 367 h 1194"/>
                <a:gd name="T22" fmla="*/ 3610 w 3731"/>
                <a:gd name="T23" fmla="*/ 287 h 1194"/>
                <a:gd name="T24" fmla="*/ 3239 w 3731"/>
                <a:gd name="T25" fmla="*/ 106 h 1194"/>
                <a:gd name="T26" fmla="*/ 2714 w 3731"/>
                <a:gd name="T27" fmla="*/ 0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31" h="1194" extrusionOk="0">
                  <a:moveTo>
                    <a:pt x="2714" y="0"/>
                  </a:moveTo>
                  <a:cubicBezTo>
                    <a:pt x="2495" y="0"/>
                    <a:pt x="2261" y="60"/>
                    <a:pt x="2036" y="227"/>
                  </a:cubicBezTo>
                  <a:cubicBezTo>
                    <a:pt x="1555" y="557"/>
                    <a:pt x="1324" y="698"/>
                    <a:pt x="863" y="828"/>
                  </a:cubicBezTo>
                  <a:cubicBezTo>
                    <a:pt x="577" y="910"/>
                    <a:pt x="332" y="927"/>
                    <a:pt x="177" y="927"/>
                  </a:cubicBezTo>
                  <a:cubicBezTo>
                    <a:pt x="66" y="927"/>
                    <a:pt x="1" y="918"/>
                    <a:pt x="0" y="918"/>
                  </a:cubicBezTo>
                  <a:cubicBezTo>
                    <a:pt x="0" y="918"/>
                    <a:pt x="352" y="1193"/>
                    <a:pt x="871" y="1193"/>
                  </a:cubicBezTo>
                  <a:cubicBezTo>
                    <a:pt x="1031" y="1193"/>
                    <a:pt x="1208" y="1167"/>
                    <a:pt x="1394" y="1099"/>
                  </a:cubicBezTo>
                  <a:cubicBezTo>
                    <a:pt x="2016" y="878"/>
                    <a:pt x="2347" y="387"/>
                    <a:pt x="2788" y="287"/>
                  </a:cubicBezTo>
                  <a:cubicBezTo>
                    <a:pt x="2882" y="268"/>
                    <a:pt x="2979" y="260"/>
                    <a:pt x="3072" y="260"/>
                  </a:cubicBezTo>
                  <a:cubicBezTo>
                    <a:pt x="3424" y="260"/>
                    <a:pt x="3730" y="367"/>
                    <a:pt x="3730" y="367"/>
                  </a:cubicBezTo>
                  <a:cubicBezTo>
                    <a:pt x="3730" y="367"/>
                    <a:pt x="3690" y="337"/>
                    <a:pt x="3610" y="287"/>
                  </a:cubicBezTo>
                  <a:cubicBezTo>
                    <a:pt x="3480" y="216"/>
                    <a:pt x="3360" y="156"/>
                    <a:pt x="3239" y="106"/>
                  </a:cubicBezTo>
                  <a:cubicBezTo>
                    <a:pt x="3085" y="46"/>
                    <a:pt x="2905" y="0"/>
                    <a:pt x="27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1" name="Google Shape;592;p23">
              <a:extLst>
                <a:ext uri="{FF2B5EF4-FFF2-40B4-BE49-F238E27FC236}">
                  <a16:creationId xmlns:a16="http://schemas.microsoft.com/office/drawing/2014/main" id="{C9AD661B-327D-E179-7747-DDF0AB5E2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773" y="-662749"/>
              <a:ext cx="112075" cy="353098"/>
            </a:xfrm>
            <a:custGeom>
              <a:avLst/>
              <a:gdLst>
                <a:gd name="T0" fmla="*/ 412 w 1986"/>
                <a:gd name="T1" fmla="*/ 1 h 6257"/>
                <a:gd name="T2" fmla="*/ 813 w 1986"/>
                <a:gd name="T3" fmla="*/ 1585 h 6257"/>
                <a:gd name="T4" fmla="*/ 312 w 1986"/>
                <a:gd name="T5" fmla="*/ 3881 h 6257"/>
                <a:gd name="T6" fmla="*/ 1254 w 1986"/>
                <a:gd name="T7" fmla="*/ 6096 h 6257"/>
                <a:gd name="T8" fmla="*/ 1364 w 1986"/>
                <a:gd name="T9" fmla="*/ 6257 h 6257"/>
                <a:gd name="T10" fmla="*/ 873 w 1986"/>
                <a:gd name="T11" fmla="*/ 3590 h 6257"/>
                <a:gd name="T12" fmla="*/ 412 w 1986"/>
                <a:gd name="T13" fmla="*/ 1 h 6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6" h="6257" extrusionOk="0">
                  <a:moveTo>
                    <a:pt x="412" y="1"/>
                  </a:moveTo>
                  <a:cubicBezTo>
                    <a:pt x="412" y="1"/>
                    <a:pt x="954" y="934"/>
                    <a:pt x="813" y="1585"/>
                  </a:cubicBezTo>
                  <a:cubicBezTo>
                    <a:pt x="673" y="2226"/>
                    <a:pt x="1" y="2698"/>
                    <a:pt x="312" y="3881"/>
                  </a:cubicBezTo>
                  <a:cubicBezTo>
                    <a:pt x="533" y="4743"/>
                    <a:pt x="1014" y="5666"/>
                    <a:pt x="1254" y="6096"/>
                  </a:cubicBezTo>
                  <a:cubicBezTo>
                    <a:pt x="1295" y="6157"/>
                    <a:pt x="1335" y="6207"/>
                    <a:pt x="1364" y="6257"/>
                  </a:cubicBezTo>
                  <a:cubicBezTo>
                    <a:pt x="1194" y="5866"/>
                    <a:pt x="633" y="4423"/>
                    <a:pt x="873" y="3590"/>
                  </a:cubicBezTo>
                  <a:cubicBezTo>
                    <a:pt x="1154" y="2638"/>
                    <a:pt x="1986" y="2267"/>
                    <a:pt x="4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2" name="Google Shape;593;p23">
              <a:extLst>
                <a:ext uri="{FF2B5EF4-FFF2-40B4-BE49-F238E27FC236}">
                  <a16:creationId xmlns:a16="http://schemas.microsoft.com/office/drawing/2014/main" id="{795F6567-3CDC-3BAE-027F-DA923FD48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761" y="-753833"/>
              <a:ext cx="80360" cy="357048"/>
            </a:xfrm>
            <a:custGeom>
              <a:avLst/>
              <a:gdLst>
                <a:gd name="T0" fmla="*/ 0 w 1424"/>
                <a:gd name="T1" fmla="*/ 1 h 6327"/>
                <a:gd name="T2" fmla="*/ 0 w 1424"/>
                <a:gd name="T3" fmla="*/ 1 h 6327"/>
                <a:gd name="T4" fmla="*/ 882 w 1424"/>
                <a:gd name="T5" fmla="*/ 1795 h 6327"/>
                <a:gd name="T6" fmla="*/ 371 w 1424"/>
                <a:gd name="T7" fmla="*/ 3740 h 6327"/>
                <a:gd name="T8" fmla="*/ 1243 w 1424"/>
                <a:gd name="T9" fmla="*/ 6097 h 6327"/>
                <a:gd name="T10" fmla="*/ 1324 w 1424"/>
                <a:gd name="T11" fmla="*/ 6197 h 6327"/>
                <a:gd name="T12" fmla="*/ 1424 w 1424"/>
                <a:gd name="T13" fmla="*/ 6327 h 6327"/>
                <a:gd name="T14" fmla="*/ 943 w 1424"/>
                <a:gd name="T15" fmla="*/ 4482 h 6327"/>
                <a:gd name="T16" fmla="*/ 1324 w 1424"/>
                <a:gd name="T17" fmla="*/ 2347 h 6327"/>
                <a:gd name="T18" fmla="*/ 0 w 1424"/>
                <a:gd name="T19" fmla="*/ 1 h 6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4" h="6327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622" y="663"/>
                    <a:pt x="882" y="1795"/>
                  </a:cubicBezTo>
                  <a:cubicBezTo>
                    <a:pt x="1073" y="2597"/>
                    <a:pt x="351" y="2657"/>
                    <a:pt x="371" y="3740"/>
                  </a:cubicBezTo>
                  <a:cubicBezTo>
                    <a:pt x="391" y="4823"/>
                    <a:pt x="952" y="5705"/>
                    <a:pt x="1243" y="6097"/>
                  </a:cubicBezTo>
                  <a:cubicBezTo>
                    <a:pt x="1273" y="6137"/>
                    <a:pt x="1304" y="6166"/>
                    <a:pt x="1324" y="6197"/>
                  </a:cubicBezTo>
                  <a:cubicBezTo>
                    <a:pt x="1384" y="6277"/>
                    <a:pt x="1424" y="6327"/>
                    <a:pt x="1424" y="6327"/>
                  </a:cubicBezTo>
                  <a:cubicBezTo>
                    <a:pt x="1424" y="6327"/>
                    <a:pt x="992" y="5184"/>
                    <a:pt x="943" y="4482"/>
                  </a:cubicBezTo>
                  <a:cubicBezTo>
                    <a:pt x="903" y="3771"/>
                    <a:pt x="1364" y="3390"/>
                    <a:pt x="1324" y="2347"/>
                  </a:cubicBezTo>
                  <a:cubicBezTo>
                    <a:pt x="1284" y="1249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3" name="Google Shape;594;p23">
              <a:extLst>
                <a:ext uri="{FF2B5EF4-FFF2-40B4-BE49-F238E27FC236}">
                  <a16:creationId xmlns:a16="http://schemas.microsoft.com/office/drawing/2014/main" id="{FC8384AE-6370-1201-0654-8A04C76D2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337" y="-816643"/>
              <a:ext cx="82617" cy="346891"/>
            </a:xfrm>
            <a:custGeom>
              <a:avLst/>
              <a:gdLst>
                <a:gd name="T0" fmla="*/ 11 w 1464"/>
                <a:gd name="T1" fmla="*/ 0 h 6147"/>
                <a:gd name="T2" fmla="*/ 10 w 1464"/>
                <a:gd name="T3" fmla="*/ 1 h 6147"/>
                <a:gd name="T4" fmla="*/ 11 w 1464"/>
                <a:gd name="T5" fmla="*/ 1 h 6147"/>
                <a:gd name="T6" fmla="*/ 833 w 1464"/>
                <a:gd name="T7" fmla="*/ 1856 h 6147"/>
                <a:gd name="T8" fmla="*/ 481 w 1464"/>
                <a:gd name="T9" fmla="*/ 3289 h 6147"/>
                <a:gd name="T10" fmla="*/ 1454 w 1464"/>
                <a:gd name="T11" fmla="*/ 6147 h 6147"/>
                <a:gd name="T12" fmla="*/ 882 w 1464"/>
                <a:gd name="T13" fmla="*/ 4182 h 6147"/>
                <a:gd name="T14" fmla="*/ 1424 w 1464"/>
                <a:gd name="T15" fmla="*/ 2607 h 6147"/>
                <a:gd name="T16" fmla="*/ 11 w 1464"/>
                <a:gd name="T17" fmla="*/ 0 h 6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4" h="6147" extrusionOk="0">
                  <a:moveTo>
                    <a:pt x="11" y="0"/>
                  </a:moveTo>
                  <a:cubicBezTo>
                    <a:pt x="11" y="0"/>
                    <a:pt x="10" y="0"/>
                    <a:pt x="10" y="1"/>
                  </a:cubicBezTo>
                  <a:cubicBezTo>
                    <a:pt x="10" y="1"/>
                    <a:pt x="11" y="1"/>
                    <a:pt x="11" y="1"/>
                  </a:cubicBezTo>
                  <a:cubicBezTo>
                    <a:pt x="16" y="1"/>
                    <a:pt x="662" y="1206"/>
                    <a:pt x="833" y="1856"/>
                  </a:cubicBezTo>
                  <a:cubicBezTo>
                    <a:pt x="1003" y="2507"/>
                    <a:pt x="702" y="2638"/>
                    <a:pt x="481" y="3289"/>
                  </a:cubicBezTo>
                  <a:cubicBezTo>
                    <a:pt x="0" y="4683"/>
                    <a:pt x="1414" y="6087"/>
                    <a:pt x="1454" y="6147"/>
                  </a:cubicBezTo>
                  <a:cubicBezTo>
                    <a:pt x="1434" y="6107"/>
                    <a:pt x="902" y="5024"/>
                    <a:pt x="882" y="4182"/>
                  </a:cubicBezTo>
                  <a:cubicBezTo>
                    <a:pt x="862" y="3550"/>
                    <a:pt x="1404" y="3490"/>
                    <a:pt x="1424" y="2607"/>
                  </a:cubicBezTo>
                  <a:cubicBezTo>
                    <a:pt x="1463" y="1495"/>
                    <a:pt x="38" y="0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4" name="Google Shape;595;p23">
              <a:extLst>
                <a:ext uri="{FF2B5EF4-FFF2-40B4-BE49-F238E27FC236}">
                  <a16:creationId xmlns:a16="http://schemas.microsoft.com/office/drawing/2014/main" id="{82629207-EBD0-6660-E85F-4B6E2B6C6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519" y="-856767"/>
              <a:ext cx="100788" cy="333855"/>
            </a:xfrm>
            <a:custGeom>
              <a:avLst/>
              <a:gdLst>
                <a:gd name="T0" fmla="*/ 1 w 1786"/>
                <a:gd name="T1" fmla="*/ 0 h 5916"/>
                <a:gd name="T2" fmla="*/ 1 w 1786"/>
                <a:gd name="T3" fmla="*/ 0 h 5916"/>
                <a:gd name="T4" fmla="*/ 593 w 1786"/>
                <a:gd name="T5" fmla="*/ 1324 h 5916"/>
                <a:gd name="T6" fmla="*/ 242 w 1786"/>
                <a:gd name="T7" fmla="*/ 3318 h 5916"/>
                <a:gd name="T8" fmla="*/ 1786 w 1786"/>
                <a:gd name="T9" fmla="*/ 5915 h 5916"/>
                <a:gd name="T10" fmla="*/ 1786 w 1786"/>
                <a:gd name="T11" fmla="*/ 5915 h 5916"/>
                <a:gd name="T12" fmla="*/ 894 w 1786"/>
                <a:gd name="T13" fmla="*/ 3780 h 5916"/>
                <a:gd name="T14" fmla="*/ 1224 w 1786"/>
                <a:gd name="T15" fmla="*/ 1855 h 5916"/>
                <a:gd name="T16" fmla="*/ 1 w 1786"/>
                <a:gd name="T17" fmla="*/ 0 h 5916"/>
                <a:gd name="T18" fmla="*/ 1786 w 1786"/>
                <a:gd name="T19" fmla="*/ 5915 h 5916"/>
                <a:gd name="T20" fmla="*/ 1786 w 1786"/>
                <a:gd name="T21" fmla="*/ 5915 h 5916"/>
                <a:gd name="T22" fmla="*/ 1786 w 1786"/>
                <a:gd name="T23" fmla="*/ 5915 h 59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86" h="5916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82" y="241"/>
                    <a:pt x="593" y="1324"/>
                  </a:cubicBezTo>
                  <a:cubicBezTo>
                    <a:pt x="914" y="2396"/>
                    <a:pt x="52" y="2086"/>
                    <a:pt x="242" y="3318"/>
                  </a:cubicBezTo>
                  <a:cubicBezTo>
                    <a:pt x="432" y="4516"/>
                    <a:pt x="1772" y="5882"/>
                    <a:pt x="1786" y="5915"/>
                  </a:cubicBezTo>
                  <a:cubicBezTo>
                    <a:pt x="1776" y="5887"/>
                    <a:pt x="1073" y="4576"/>
                    <a:pt x="894" y="3780"/>
                  </a:cubicBezTo>
                  <a:cubicBezTo>
                    <a:pt x="703" y="2968"/>
                    <a:pt x="1485" y="2727"/>
                    <a:pt x="1224" y="1855"/>
                  </a:cubicBezTo>
                  <a:cubicBezTo>
                    <a:pt x="975" y="977"/>
                    <a:pt x="22" y="0"/>
                    <a:pt x="1" y="0"/>
                  </a:cubicBezTo>
                  <a:close/>
                  <a:moveTo>
                    <a:pt x="1786" y="5915"/>
                  </a:moveTo>
                  <a:cubicBezTo>
                    <a:pt x="1786" y="5915"/>
                    <a:pt x="1786" y="5915"/>
                    <a:pt x="1786" y="5915"/>
                  </a:cubicBezTo>
                  <a:cubicBezTo>
                    <a:pt x="1786" y="5915"/>
                    <a:pt x="1786" y="5915"/>
                    <a:pt x="1786" y="591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5" name="Google Shape;596;p23">
              <a:extLst>
                <a:ext uri="{FF2B5EF4-FFF2-40B4-BE49-F238E27FC236}">
                  <a16:creationId xmlns:a16="http://schemas.microsoft.com/office/drawing/2014/main" id="{1A2A7B63-50D3-1941-75AB-01007B547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086" y="-898697"/>
              <a:ext cx="101861" cy="299939"/>
            </a:xfrm>
            <a:custGeom>
              <a:avLst/>
              <a:gdLst>
                <a:gd name="T0" fmla="*/ 1 w 1805"/>
                <a:gd name="T1" fmla="*/ 1 h 5315"/>
                <a:gd name="T2" fmla="*/ 0 w 1805"/>
                <a:gd name="T3" fmla="*/ 1 h 5315"/>
                <a:gd name="T4" fmla="*/ 802 w 1805"/>
                <a:gd name="T5" fmla="*/ 1615 h 5315"/>
                <a:gd name="T6" fmla="*/ 602 w 1805"/>
                <a:gd name="T7" fmla="*/ 3631 h 5315"/>
                <a:gd name="T8" fmla="*/ 1454 w 1805"/>
                <a:gd name="T9" fmla="*/ 5024 h 5315"/>
                <a:gd name="T10" fmla="*/ 1805 w 1805"/>
                <a:gd name="T11" fmla="*/ 5315 h 5315"/>
                <a:gd name="T12" fmla="*/ 1143 w 1805"/>
                <a:gd name="T13" fmla="*/ 4132 h 5315"/>
                <a:gd name="T14" fmla="*/ 1314 w 1805"/>
                <a:gd name="T15" fmla="*/ 1916 h 5315"/>
                <a:gd name="T16" fmla="*/ 1 w 1805"/>
                <a:gd name="T17" fmla="*/ 1 h 5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5" h="5315" extrusionOk="0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372" y="432"/>
                    <a:pt x="622" y="873"/>
                    <a:pt x="802" y="1615"/>
                  </a:cubicBezTo>
                  <a:cubicBezTo>
                    <a:pt x="973" y="2357"/>
                    <a:pt x="401" y="2608"/>
                    <a:pt x="602" y="3631"/>
                  </a:cubicBezTo>
                  <a:cubicBezTo>
                    <a:pt x="722" y="4232"/>
                    <a:pt x="1134" y="4723"/>
                    <a:pt x="1454" y="5024"/>
                  </a:cubicBezTo>
                  <a:cubicBezTo>
                    <a:pt x="1575" y="5114"/>
                    <a:pt x="1685" y="5215"/>
                    <a:pt x="1805" y="5315"/>
                  </a:cubicBezTo>
                  <a:cubicBezTo>
                    <a:pt x="1695" y="5164"/>
                    <a:pt x="1364" y="4703"/>
                    <a:pt x="1143" y="4132"/>
                  </a:cubicBezTo>
                  <a:cubicBezTo>
                    <a:pt x="883" y="3410"/>
                    <a:pt x="1394" y="2758"/>
                    <a:pt x="1314" y="1916"/>
                  </a:cubicBezTo>
                  <a:cubicBezTo>
                    <a:pt x="1235" y="1061"/>
                    <a:pt x="23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6" name="Google Shape;597;p23">
              <a:extLst>
                <a:ext uri="{FF2B5EF4-FFF2-40B4-BE49-F238E27FC236}">
                  <a16:creationId xmlns:a16="http://schemas.microsoft.com/office/drawing/2014/main" id="{012766EB-B64A-230F-3DA8-B0C6CA78A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239" y="-886790"/>
              <a:ext cx="111567" cy="240515"/>
            </a:xfrm>
            <a:custGeom>
              <a:avLst/>
              <a:gdLst>
                <a:gd name="T0" fmla="*/ 1 w 1977"/>
                <a:gd name="T1" fmla="*/ 0 h 4262"/>
                <a:gd name="T2" fmla="*/ 1 w 1977"/>
                <a:gd name="T3" fmla="*/ 0 h 4262"/>
                <a:gd name="T4" fmla="*/ 1 w 1977"/>
                <a:gd name="T5" fmla="*/ 0 h 4262"/>
                <a:gd name="T6" fmla="*/ 1 w 1977"/>
                <a:gd name="T7" fmla="*/ 0 h 4262"/>
                <a:gd name="T8" fmla="*/ 693 w 1977"/>
                <a:gd name="T9" fmla="*/ 1484 h 4262"/>
                <a:gd name="T10" fmla="*/ 803 w 1977"/>
                <a:gd name="T11" fmla="*/ 3299 h 4262"/>
                <a:gd name="T12" fmla="*/ 1655 w 1977"/>
                <a:gd name="T13" fmla="*/ 4081 h 4262"/>
                <a:gd name="T14" fmla="*/ 1976 w 1977"/>
                <a:gd name="T15" fmla="*/ 4262 h 4262"/>
                <a:gd name="T16" fmla="*/ 1144 w 1977"/>
                <a:gd name="T17" fmla="*/ 2888 h 4262"/>
                <a:gd name="T18" fmla="*/ 1104 w 1977"/>
                <a:gd name="T19" fmla="*/ 933 h 4262"/>
                <a:gd name="T20" fmla="*/ 1 w 1977"/>
                <a:gd name="T21" fmla="*/ 0 h 4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77" h="4262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" y="0"/>
                    <a:pt x="713" y="648"/>
                    <a:pt x="693" y="1484"/>
                  </a:cubicBezTo>
                  <a:cubicBezTo>
                    <a:pt x="662" y="2326"/>
                    <a:pt x="512" y="2838"/>
                    <a:pt x="803" y="3299"/>
                  </a:cubicBezTo>
                  <a:cubicBezTo>
                    <a:pt x="1014" y="3610"/>
                    <a:pt x="1375" y="3901"/>
                    <a:pt x="1655" y="4081"/>
                  </a:cubicBezTo>
                  <a:cubicBezTo>
                    <a:pt x="1765" y="4141"/>
                    <a:pt x="1876" y="4202"/>
                    <a:pt x="1976" y="4262"/>
                  </a:cubicBezTo>
                  <a:cubicBezTo>
                    <a:pt x="1765" y="4081"/>
                    <a:pt x="1244" y="3600"/>
                    <a:pt x="1144" y="2888"/>
                  </a:cubicBezTo>
                  <a:cubicBezTo>
                    <a:pt x="1014" y="1985"/>
                    <a:pt x="1535" y="1645"/>
                    <a:pt x="1104" y="933"/>
                  </a:cubicBezTo>
                  <a:cubicBezTo>
                    <a:pt x="700" y="282"/>
                    <a:pt x="24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7" name="Google Shape;598;p23">
              <a:extLst>
                <a:ext uri="{FF2B5EF4-FFF2-40B4-BE49-F238E27FC236}">
                  <a16:creationId xmlns:a16="http://schemas.microsoft.com/office/drawing/2014/main" id="{42B83064-0CF9-527E-CEEC-D592AEC7A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526" y="-629622"/>
              <a:ext cx="303889" cy="68396"/>
            </a:xfrm>
            <a:custGeom>
              <a:avLst/>
              <a:gdLst>
                <a:gd name="T0" fmla="*/ 5380 w 5385"/>
                <a:gd name="T1" fmla="*/ 744 h 1212"/>
                <a:gd name="T2" fmla="*/ 5385 w 5385"/>
                <a:gd name="T3" fmla="*/ 748 h 1212"/>
                <a:gd name="T4" fmla="*/ 5380 w 5385"/>
                <a:gd name="T5" fmla="*/ 744 h 1212"/>
                <a:gd name="T6" fmla="*/ 3546 w 5385"/>
                <a:gd name="T7" fmla="*/ 0 h 1212"/>
                <a:gd name="T8" fmla="*/ 3410 w 5385"/>
                <a:gd name="T9" fmla="*/ 6 h 1212"/>
                <a:gd name="T10" fmla="*/ 1846 w 5385"/>
                <a:gd name="T11" fmla="*/ 817 h 1212"/>
                <a:gd name="T12" fmla="*/ 965 w 5385"/>
                <a:gd name="T13" fmla="*/ 995 h 1212"/>
                <a:gd name="T14" fmla="*/ 2 w 5385"/>
                <a:gd name="T15" fmla="*/ 888 h 1212"/>
                <a:gd name="T16" fmla="*/ 1 w 5385"/>
                <a:gd name="T17" fmla="*/ 888 h 1212"/>
                <a:gd name="T18" fmla="*/ 1562 w 5385"/>
                <a:gd name="T19" fmla="*/ 1211 h 1212"/>
                <a:gd name="T20" fmla="*/ 3269 w 5385"/>
                <a:gd name="T21" fmla="*/ 537 h 1212"/>
                <a:gd name="T22" fmla="*/ 3933 w 5385"/>
                <a:gd name="T23" fmla="*/ 378 h 1212"/>
                <a:gd name="T24" fmla="*/ 5380 w 5385"/>
                <a:gd name="T25" fmla="*/ 744 h 1212"/>
                <a:gd name="T26" fmla="*/ 5380 w 5385"/>
                <a:gd name="T27" fmla="*/ 744 h 1212"/>
                <a:gd name="T28" fmla="*/ 3546 w 5385"/>
                <a:gd name="T29" fmla="*/ 0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85" h="1212" extrusionOk="0">
                  <a:moveTo>
                    <a:pt x="5380" y="744"/>
                  </a:moveTo>
                  <a:cubicBezTo>
                    <a:pt x="5383" y="746"/>
                    <a:pt x="5385" y="748"/>
                    <a:pt x="5385" y="748"/>
                  </a:cubicBezTo>
                  <a:cubicBezTo>
                    <a:pt x="5385" y="747"/>
                    <a:pt x="5383" y="746"/>
                    <a:pt x="5380" y="744"/>
                  </a:cubicBezTo>
                  <a:close/>
                  <a:moveTo>
                    <a:pt x="3546" y="0"/>
                  </a:moveTo>
                  <a:cubicBezTo>
                    <a:pt x="3500" y="0"/>
                    <a:pt x="3455" y="2"/>
                    <a:pt x="3410" y="6"/>
                  </a:cubicBezTo>
                  <a:cubicBezTo>
                    <a:pt x="2437" y="75"/>
                    <a:pt x="2497" y="447"/>
                    <a:pt x="1846" y="817"/>
                  </a:cubicBezTo>
                  <a:cubicBezTo>
                    <a:pt x="1596" y="954"/>
                    <a:pt x="1272" y="995"/>
                    <a:pt x="965" y="995"/>
                  </a:cubicBezTo>
                  <a:cubicBezTo>
                    <a:pt x="473" y="995"/>
                    <a:pt x="26" y="888"/>
                    <a:pt x="2" y="888"/>
                  </a:cubicBezTo>
                  <a:cubicBezTo>
                    <a:pt x="1" y="888"/>
                    <a:pt x="1" y="888"/>
                    <a:pt x="1" y="888"/>
                  </a:cubicBezTo>
                  <a:cubicBezTo>
                    <a:pt x="663" y="1121"/>
                    <a:pt x="1163" y="1211"/>
                    <a:pt x="1562" y="1211"/>
                  </a:cubicBezTo>
                  <a:cubicBezTo>
                    <a:pt x="2367" y="1211"/>
                    <a:pt x="2767" y="845"/>
                    <a:pt x="3269" y="537"/>
                  </a:cubicBezTo>
                  <a:cubicBezTo>
                    <a:pt x="3460" y="421"/>
                    <a:pt x="3692" y="378"/>
                    <a:pt x="3933" y="378"/>
                  </a:cubicBezTo>
                  <a:cubicBezTo>
                    <a:pt x="4593" y="378"/>
                    <a:pt x="5313" y="703"/>
                    <a:pt x="5380" y="744"/>
                  </a:cubicBezTo>
                  <a:cubicBezTo>
                    <a:pt x="5306" y="685"/>
                    <a:pt x="4433" y="0"/>
                    <a:pt x="35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8" name="Google Shape;599;p23">
              <a:extLst>
                <a:ext uri="{FF2B5EF4-FFF2-40B4-BE49-F238E27FC236}">
                  <a16:creationId xmlns:a16="http://schemas.microsoft.com/office/drawing/2014/main" id="{1011D428-7DED-89B7-3EDA-4672BB90E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774" y="-666361"/>
              <a:ext cx="285887" cy="84649"/>
            </a:xfrm>
            <a:custGeom>
              <a:avLst/>
              <a:gdLst>
                <a:gd name="T0" fmla="*/ 3445 w 5066"/>
                <a:gd name="T1" fmla="*/ 1 h 1500"/>
                <a:gd name="T2" fmla="*/ 3381 w 5066"/>
                <a:gd name="T3" fmla="*/ 4 h 1500"/>
                <a:gd name="T4" fmla="*/ 2047 w 5066"/>
                <a:gd name="T5" fmla="*/ 887 h 1500"/>
                <a:gd name="T6" fmla="*/ 180 w 5066"/>
                <a:gd name="T7" fmla="*/ 1420 h 1500"/>
                <a:gd name="T8" fmla="*/ 11 w 5066"/>
                <a:gd name="T9" fmla="*/ 1418 h 1500"/>
                <a:gd name="T10" fmla="*/ 1 w 5066"/>
                <a:gd name="T11" fmla="*/ 1419 h 1500"/>
                <a:gd name="T12" fmla="*/ 1003 w 5066"/>
                <a:gd name="T13" fmla="*/ 1499 h 1500"/>
                <a:gd name="T14" fmla="*/ 3029 w 5066"/>
                <a:gd name="T15" fmla="*/ 536 h 1500"/>
                <a:gd name="T16" fmla="*/ 3841 w 5066"/>
                <a:gd name="T17" fmla="*/ 246 h 1500"/>
                <a:gd name="T18" fmla="*/ 5065 w 5066"/>
                <a:gd name="T19" fmla="*/ 556 h 1500"/>
                <a:gd name="T20" fmla="*/ 3445 w 5066"/>
                <a:gd name="T21" fmla="*/ 1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6" h="1500" extrusionOk="0">
                  <a:moveTo>
                    <a:pt x="3445" y="1"/>
                  </a:moveTo>
                  <a:cubicBezTo>
                    <a:pt x="3422" y="1"/>
                    <a:pt x="3401" y="2"/>
                    <a:pt x="3381" y="4"/>
                  </a:cubicBezTo>
                  <a:cubicBezTo>
                    <a:pt x="2919" y="35"/>
                    <a:pt x="2769" y="235"/>
                    <a:pt x="2047" y="887"/>
                  </a:cubicBezTo>
                  <a:cubicBezTo>
                    <a:pt x="1489" y="1375"/>
                    <a:pt x="566" y="1420"/>
                    <a:pt x="180" y="1420"/>
                  </a:cubicBezTo>
                  <a:cubicBezTo>
                    <a:pt x="93" y="1420"/>
                    <a:pt x="33" y="1418"/>
                    <a:pt x="11" y="1418"/>
                  </a:cubicBezTo>
                  <a:cubicBezTo>
                    <a:pt x="4" y="1418"/>
                    <a:pt x="1" y="1418"/>
                    <a:pt x="1" y="1419"/>
                  </a:cubicBezTo>
                  <a:cubicBezTo>
                    <a:pt x="394" y="1474"/>
                    <a:pt x="723" y="1499"/>
                    <a:pt x="1003" y="1499"/>
                  </a:cubicBezTo>
                  <a:cubicBezTo>
                    <a:pt x="2151" y="1499"/>
                    <a:pt x="2490" y="1076"/>
                    <a:pt x="3029" y="536"/>
                  </a:cubicBezTo>
                  <a:cubicBezTo>
                    <a:pt x="3250" y="320"/>
                    <a:pt x="3544" y="246"/>
                    <a:pt x="3841" y="246"/>
                  </a:cubicBezTo>
                  <a:cubicBezTo>
                    <a:pt x="4371" y="246"/>
                    <a:pt x="4911" y="479"/>
                    <a:pt x="5065" y="556"/>
                  </a:cubicBezTo>
                  <a:cubicBezTo>
                    <a:pt x="4845" y="442"/>
                    <a:pt x="3891" y="1"/>
                    <a:pt x="34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19" name="Google Shape;600;p23">
              <a:extLst>
                <a:ext uri="{FF2B5EF4-FFF2-40B4-BE49-F238E27FC236}">
                  <a16:creationId xmlns:a16="http://schemas.microsoft.com/office/drawing/2014/main" id="{9DCF33F0-2392-8DCD-B1BB-683240BB4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598" y="-902648"/>
              <a:ext cx="145427" cy="228100"/>
            </a:xfrm>
            <a:custGeom>
              <a:avLst/>
              <a:gdLst>
                <a:gd name="T0" fmla="*/ 0 w 2577"/>
                <a:gd name="T1" fmla="*/ 1 h 4042"/>
                <a:gd name="T2" fmla="*/ 1012 w 2577"/>
                <a:gd name="T3" fmla="*/ 1194 h 4042"/>
                <a:gd name="T4" fmla="*/ 1223 w 2577"/>
                <a:gd name="T5" fmla="*/ 2878 h 4042"/>
                <a:gd name="T6" fmla="*/ 2366 w 2577"/>
                <a:gd name="T7" fmla="*/ 3931 h 4042"/>
                <a:gd name="T8" fmla="*/ 2406 w 2577"/>
                <a:gd name="T9" fmla="*/ 3951 h 4042"/>
                <a:gd name="T10" fmla="*/ 2569 w 2577"/>
                <a:gd name="T11" fmla="*/ 4034 h 4042"/>
                <a:gd name="T12" fmla="*/ 2569 w 2577"/>
                <a:gd name="T13" fmla="*/ 4034 h 4042"/>
                <a:gd name="T14" fmla="*/ 1534 w 2577"/>
                <a:gd name="T15" fmla="*/ 2407 h 4042"/>
                <a:gd name="T16" fmla="*/ 0 w 2577"/>
                <a:gd name="T17" fmla="*/ 1 h 4042"/>
                <a:gd name="T18" fmla="*/ 2569 w 2577"/>
                <a:gd name="T19" fmla="*/ 4034 h 4042"/>
                <a:gd name="T20" fmla="*/ 2576 w 2577"/>
                <a:gd name="T21" fmla="*/ 4041 h 4042"/>
                <a:gd name="T22" fmla="*/ 2569 w 2577"/>
                <a:gd name="T23" fmla="*/ 4034 h 4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77" h="4042" extrusionOk="0">
                  <a:moveTo>
                    <a:pt x="0" y="1"/>
                  </a:moveTo>
                  <a:cubicBezTo>
                    <a:pt x="110" y="51"/>
                    <a:pt x="932" y="512"/>
                    <a:pt x="1012" y="1194"/>
                  </a:cubicBezTo>
                  <a:cubicBezTo>
                    <a:pt x="1103" y="1906"/>
                    <a:pt x="822" y="2106"/>
                    <a:pt x="1223" y="2878"/>
                  </a:cubicBezTo>
                  <a:cubicBezTo>
                    <a:pt x="1514" y="3420"/>
                    <a:pt x="2065" y="3770"/>
                    <a:pt x="2366" y="3931"/>
                  </a:cubicBezTo>
                  <a:lnTo>
                    <a:pt x="2406" y="3951"/>
                  </a:lnTo>
                  <a:cubicBezTo>
                    <a:pt x="2488" y="4000"/>
                    <a:pt x="2549" y="4022"/>
                    <a:pt x="2569" y="4034"/>
                  </a:cubicBezTo>
                  <a:cubicBezTo>
                    <a:pt x="2481" y="3955"/>
                    <a:pt x="1582" y="3217"/>
                    <a:pt x="1534" y="2407"/>
                  </a:cubicBezTo>
                  <a:cubicBezTo>
                    <a:pt x="1484" y="1575"/>
                    <a:pt x="1694" y="673"/>
                    <a:pt x="0" y="1"/>
                  </a:cubicBezTo>
                  <a:close/>
                  <a:moveTo>
                    <a:pt x="2569" y="4034"/>
                  </a:moveTo>
                  <a:cubicBezTo>
                    <a:pt x="2574" y="4039"/>
                    <a:pt x="2576" y="4041"/>
                    <a:pt x="2576" y="4041"/>
                  </a:cubicBezTo>
                  <a:cubicBezTo>
                    <a:pt x="2576" y="4040"/>
                    <a:pt x="2574" y="4037"/>
                    <a:pt x="2569" y="403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0" name="Google Shape;601;p23">
              <a:extLst>
                <a:ext uri="{FF2B5EF4-FFF2-40B4-BE49-F238E27FC236}">
                  <a16:creationId xmlns:a16="http://schemas.microsoft.com/office/drawing/2014/main" id="{82B9ADB1-2513-2995-1789-258011618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804" y="-890740"/>
              <a:ext cx="129005" cy="190685"/>
            </a:xfrm>
            <a:custGeom>
              <a:avLst/>
              <a:gdLst>
                <a:gd name="T0" fmla="*/ 0 w 2286"/>
                <a:gd name="T1" fmla="*/ 1 h 3379"/>
                <a:gd name="T2" fmla="*/ 0 w 2286"/>
                <a:gd name="T3" fmla="*/ 1 h 3379"/>
                <a:gd name="T4" fmla="*/ 742 w 2286"/>
                <a:gd name="T5" fmla="*/ 1103 h 3379"/>
                <a:gd name="T6" fmla="*/ 913 w 2286"/>
                <a:gd name="T7" fmla="*/ 2517 h 3379"/>
                <a:gd name="T8" fmla="*/ 2286 w 2286"/>
                <a:gd name="T9" fmla="*/ 3379 h 3379"/>
                <a:gd name="T10" fmla="*/ 1243 w 2286"/>
                <a:gd name="T11" fmla="*/ 1905 h 3379"/>
                <a:gd name="T12" fmla="*/ 0 w 2286"/>
                <a:gd name="T13" fmla="*/ 1 h 3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6" h="3379" extrusionOk="0">
                  <a:moveTo>
                    <a:pt x="0" y="1"/>
                  </a:moveTo>
                  <a:lnTo>
                    <a:pt x="0" y="1"/>
                  </a:lnTo>
                  <a:cubicBezTo>
                    <a:pt x="171" y="50"/>
                    <a:pt x="752" y="301"/>
                    <a:pt x="742" y="1103"/>
                  </a:cubicBezTo>
                  <a:cubicBezTo>
                    <a:pt x="712" y="2026"/>
                    <a:pt x="652" y="2176"/>
                    <a:pt x="913" y="2517"/>
                  </a:cubicBezTo>
                  <a:cubicBezTo>
                    <a:pt x="1163" y="2848"/>
                    <a:pt x="2286" y="3369"/>
                    <a:pt x="2286" y="3379"/>
                  </a:cubicBezTo>
                  <a:cubicBezTo>
                    <a:pt x="2286" y="3369"/>
                    <a:pt x="1163" y="2817"/>
                    <a:pt x="1243" y="1905"/>
                  </a:cubicBezTo>
                  <a:cubicBezTo>
                    <a:pt x="1314" y="1013"/>
                    <a:pt x="1334" y="31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1" name="Google Shape;602;p23">
              <a:extLst>
                <a:ext uri="{FF2B5EF4-FFF2-40B4-BE49-F238E27FC236}">
                  <a16:creationId xmlns:a16="http://schemas.microsoft.com/office/drawing/2014/main" id="{91CE42B6-1770-81BC-D532-01227BD49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729" y="-891869"/>
              <a:ext cx="133576" cy="158462"/>
            </a:xfrm>
            <a:custGeom>
              <a:avLst/>
              <a:gdLst>
                <a:gd name="T0" fmla="*/ 1 w 2367"/>
                <a:gd name="T1" fmla="*/ 0 h 2808"/>
                <a:gd name="T2" fmla="*/ 763 w 2367"/>
                <a:gd name="T3" fmla="*/ 903 h 2808"/>
                <a:gd name="T4" fmla="*/ 833 w 2367"/>
                <a:gd name="T5" fmla="*/ 1955 h 2808"/>
                <a:gd name="T6" fmla="*/ 1144 w 2367"/>
                <a:gd name="T7" fmla="*/ 2136 h 2808"/>
                <a:gd name="T8" fmla="*/ 994 w 2367"/>
                <a:gd name="T9" fmla="*/ 2116 h 2808"/>
                <a:gd name="T10" fmla="*/ 994 w 2367"/>
                <a:gd name="T11" fmla="*/ 2116 h 2808"/>
                <a:gd name="T12" fmla="*/ 1536 w 2367"/>
                <a:gd name="T13" fmla="*/ 2437 h 2808"/>
                <a:gd name="T14" fmla="*/ 1536 w 2367"/>
                <a:gd name="T15" fmla="*/ 2437 h 2808"/>
                <a:gd name="T16" fmla="*/ 1505 w 2367"/>
                <a:gd name="T17" fmla="*/ 2427 h 2808"/>
                <a:gd name="T18" fmla="*/ 1505 w 2367"/>
                <a:gd name="T19" fmla="*/ 2427 h 2808"/>
                <a:gd name="T20" fmla="*/ 1545 w 2367"/>
                <a:gd name="T21" fmla="*/ 2447 h 2808"/>
                <a:gd name="T22" fmla="*/ 1545 w 2367"/>
                <a:gd name="T23" fmla="*/ 2447 h 2808"/>
                <a:gd name="T24" fmla="*/ 1545 w 2367"/>
                <a:gd name="T25" fmla="*/ 2447 h 2808"/>
                <a:gd name="T26" fmla="*/ 1545 w 2367"/>
                <a:gd name="T27" fmla="*/ 2447 h 2808"/>
                <a:gd name="T28" fmla="*/ 1545 w 2367"/>
                <a:gd name="T29" fmla="*/ 2447 h 2808"/>
                <a:gd name="T30" fmla="*/ 1916 w 2367"/>
                <a:gd name="T31" fmla="*/ 2637 h 2808"/>
                <a:gd name="T32" fmla="*/ 2367 w 2367"/>
                <a:gd name="T33" fmla="*/ 2808 h 2808"/>
                <a:gd name="T34" fmla="*/ 1284 w 2367"/>
                <a:gd name="T35" fmla="*/ 1574 h 2808"/>
                <a:gd name="T36" fmla="*/ 1 w 2367"/>
                <a:gd name="T37" fmla="*/ 0 h 2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67" h="2808" extrusionOk="0">
                  <a:moveTo>
                    <a:pt x="1" y="0"/>
                  </a:moveTo>
                  <a:cubicBezTo>
                    <a:pt x="192" y="30"/>
                    <a:pt x="763" y="201"/>
                    <a:pt x="763" y="903"/>
                  </a:cubicBezTo>
                  <a:cubicBezTo>
                    <a:pt x="773" y="1524"/>
                    <a:pt x="733" y="1755"/>
                    <a:pt x="833" y="1955"/>
                  </a:cubicBezTo>
                  <a:cubicBezTo>
                    <a:pt x="1003" y="2086"/>
                    <a:pt x="1144" y="2136"/>
                    <a:pt x="1144" y="2136"/>
                  </a:cubicBezTo>
                  <a:cubicBezTo>
                    <a:pt x="1144" y="2136"/>
                    <a:pt x="1094" y="2136"/>
                    <a:pt x="994" y="2116"/>
                  </a:cubicBezTo>
                  <a:cubicBezTo>
                    <a:pt x="1270" y="2214"/>
                    <a:pt x="1491" y="2391"/>
                    <a:pt x="1536" y="2437"/>
                  </a:cubicBezTo>
                  <a:cubicBezTo>
                    <a:pt x="1530" y="2434"/>
                    <a:pt x="1520" y="2432"/>
                    <a:pt x="1505" y="2427"/>
                  </a:cubicBezTo>
                  <a:cubicBezTo>
                    <a:pt x="1518" y="2433"/>
                    <a:pt x="1531" y="2440"/>
                    <a:pt x="1545" y="2447"/>
                  </a:cubicBezTo>
                  <a:cubicBezTo>
                    <a:pt x="1545" y="2447"/>
                    <a:pt x="1545" y="2447"/>
                    <a:pt x="1545" y="2447"/>
                  </a:cubicBezTo>
                  <a:cubicBezTo>
                    <a:pt x="1545" y="2447"/>
                    <a:pt x="1545" y="2447"/>
                    <a:pt x="1545" y="2447"/>
                  </a:cubicBezTo>
                  <a:cubicBezTo>
                    <a:pt x="1656" y="2502"/>
                    <a:pt x="1782" y="2565"/>
                    <a:pt x="1916" y="2637"/>
                  </a:cubicBezTo>
                  <a:cubicBezTo>
                    <a:pt x="2166" y="2737"/>
                    <a:pt x="2367" y="2808"/>
                    <a:pt x="2367" y="2808"/>
                  </a:cubicBezTo>
                  <a:cubicBezTo>
                    <a:pt x="2367" y="2797"/>
                    <a:pt x="1234" y="2387"/>
                    <a:pt x="1284" y="1574"/>
                  </a:cubicBezTo>
                  <a:cubicBezTo>
                    <a:pt x="1335" y="783"/>
                    <a:pt x="1335" y="16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2" name="Google Shape;603;p23">
              <a:extLst>
                <a:ext uri="{FF2B5EF4-FFF2-40B4-BE49-F238E27FC236}">
                  <a16:creationId xmlns:a16="http://schemas.microsoft.com/office/drawing/2014/main" id="{F00ABA16-745B-E121-222A-9AD1A430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557" y="-696891"/>
              <a:ext cx="231486" cy="99490"/>
            </a:xfrm>
            <a:custGeom>
              <a:avLst/>
              <a:gdLst>
                <a:gd name="T0" fmla="*/ 3027 w 4102"/>
                <a:gd name="T1" fmla="*/ 1 h 1763"/>
                <a:gd name="T2" fmla="*/ 2477 w 4102"/>
                <a:gd name="T3" fmla="*/ 135 h 1763"/>
                <a:gd name="T4" fmla="*/ 1575 w 4102"/>
                <a:gd name="T5" fmla="*/ 1077 h 1763"/>
                <a:gd name="T6" fmla="*/ 187 w 4102"/>
                <a:gd name="T7" fmla="*/ 1511 h 1763"/>
                <a:gd name="T8" fmla="*/ 7 w 4102"/>
                <a:gd name="T9" fmla="*/ 1507 h 1763"/>
                <a:gd name="T10" fmla="*/ 0 w 4102"/>
                <a:gd name="T11" fmla="*/ 1508 h 1763"/>
                <a:gd name="T12" fmla="*/ 950 w 4102"/>
                <a:gd name="T13" fmla="*/ 1763 h 1763"/>
                <a:gd name="T14" fmla="*/ 1063 w 4102"/>
                <a:gd name="T15" fmla="*/ 1759 h 1763"/>
                <a:gd name="T16" fmla="*/ 2637 w 4102"/>
                <a:gd name="T17" fmla="*/ 606 h 1763"/>
                <a:gd name="T18" fmla="*/ 3659 w 4102"/>
                <a:gd name="T19" fmla="*/ 274 h 1763"/>
                <a:gd name="T20" fmla="*/ 4101 w 4102"/>
                <a:gd name="T21" fmla="*/ 305 h 1763"/>
                <a:gd name="T22" fmla="*/ 3770 w 4102"/>
                <a:gd name="T23" fmla="*/ 144 h 1763"/>
                <a:gd name="T24" fmla="*/ 3027 w 4102"/>
                <a:gd name="T25" fmla="*/ 1 h 1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02" h="1763" extrusionOk="0">
                  <a:moveTo>
                    <a:pt x="3027" y="1"/>
                  </a:moveTo>
                  <a:cubicBezTo>
                    <a:pt x="2834" y="1"/>
                    <a:pt x="2642" y="37"/>
                    <a:pt x="2477" y="135"/>
                  </a:cubicBezTo>
                  <a:cubicBezTo>
                    <a:pt x="2186" y="305"/>
                    <a:pt x="2146" y="536"/>
                    <a:pt x="1575" y="1077"/>
                  </a:cubicBezTo>
                  <a:cubicBezTo>
                    <a:pt x="1155" y="1467"/>
                    <a:pt x="505" y="1511"/>
                    <a:pt x="187" y="1511"/>
                  </a:cubicBezTo>
                  <a:cubicBezTo>
                    <a:pt x="92" y="1511"/>
                    <a:pt x="27" y="1507"/>
                    <a:pt x="7" y="1507"/>
                  </a:cubicBezTo>
                  <a:cubicBezTo>
                    <a:pt x="2" y="1507"/>
                    <a:pt x="0" y="1508"/>
                    <a:pt x="0" y="1508"/>
                  </a:cubicBezTo>
                  <a:cubicBezTo>
                    <a:pt x="0" y="1508"/>
                    <a:pt x="413" y="1763"/>
                    <a:pt x="950" y="1763"/>
                  </a:cubicBezTo>
                  <a:cubicBezTo>
                    <a:pt x="987" y="1763"/>
                    <a:pt x="1025" y="1762"/>
                    <a:pt x="1063" y="1759"/>
                  </a:cubicBezTo>
                  <a:cubicBezTo>
                    <a:pt x="1715" y="1709"/>
                    <a:pt x="2256" y="1077"/>
                    <a:pt x="2637" y="606"/>
                  </a:cubicBezTo>
                  <a:cubicBezTo>
                    <a:pt x="2848" y="336"/>
                    <a:pt x="3299" y="274"/>
                    <a:pt x="3659" y="274"/>
                  </a:cubicBezTo>
                  <a:cubicBezTo>
                    <a:pt x="3848" y="274"/>
                    <a:pt x="4011" y="291"/>
                    <a:pt x="4101" y="305"/>
                  </a:cubicBezTo>
                  <a:cubicBezTo>
                    <a:pt x="3991" y="245"/>
                    <a:pt x="3881" y="195"/>
                    <a:pt x="3770" y="144"/>
                  </a:cubicBezTo>
                  <a:cubicBezTo>
                    <a:pt x="3561" y="69"/>
                    <a:pt x="3293" y="1"/>
                    <a:pt x="30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3" name="Google Shape;604;p23">
              <a:extLst>
                <a:ext uri="{FF2B5EF4-FFF2-40B4-BE49-F238E27FC236}">
                  <a16:creationId xmlns:a16="http://schemas.microsoft.com/office/drawing/2014/main" id="{E3A1352D-0511-5F73-692D-2A03B0CC3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167" y="-776011"/>
              <a:ext cx="159027" cy="64446"/>
            </a:xfrm>
            <a:custGeom>
              <a:avLst/>
              <a:gdLst>
                <a:gd name="T0" fmla="*/ 2125 w 2818"/>
                <a:gd name="T1" fmla="*/ 0 h 1142"/>
                <a:gd name="T2" fmla="*/ 1895 w 2818"/>
                <a:gd name="T3" fmla="*/ 43 h 1142"/>
                <a:gd name="T4" fmla="*/ 1093 w 2818"/>
                <a:gd name="T5" fmla="*/ 675 h 1142"/>
                <a:gd name="T6" fmla="*/ 516 w 2818"/>
                <a:gd name="T7" fmla="*/ 847 h 1142"/>
                <a:gd name="T8" fmla="*/ 0 w 2818"/>
                <a:gd name="T9" fmla="*/ 744 h 1142"/>
                <a:gd name="T10" fmla="*/ 0 w 2818"/>
                <a:gd name="T11" fmla="*/ 744 h 1142"/>
                <a:gd name="T12" fmla="*/ 612 w 2818"/>
                <a:gd name="T13" fmla="*/ 1136 h 1142"/>
                <a:gd name="T14" fmla="*/ 695 w 2818"/>
                <a:gd name="T15" fmla="*/ 1141 h 1142"/>
                <a:gd name="T16" fmla="*/ 1895 w 2818"/>
                <a:gd name="T17" fmla="*/ 444 h 1142"/>
                <a:gd name="T18" fmla="*/ 2398 w 2818"/>
                <a:gd name="T19" fmla="*/ 279 h 1142"/>
                <a:gd name="T20" fmla="*/ 2818 w 2818"/>
                <a:gd name="T21" fmla="*/ 334 h 1142"/>
                <a:gd name="T22" fmla="*/ 2446 w 2818"/>
                <a:gd name="T23" fmla="*/ 93 h 1142"/>
                <a:gd name="T24" fmla="*/ 2337 w 2818"/>
                <a:gd name="T25" fmla="*/ 33 h 1142"/>
                <a:gd name="T26" fmla="*/ 2276 w 2818"/>
                <a:gd name="T27" fmla="*/ 13 h 1142"/>
                <a:gd name="T28" fmla="*/ 2125 w 2818"/>
                <a:gd name="T29" fmla="*/ 0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18" h="1142" extrusionOk="0">
                  <a:moveTo>
                    <a:pt x="2125" y="0"/>
                  </a:moveTo>
                  <a:cubicBezTo>
                    <a:pt x="2046" y="0"/>
                    <a:pt x="1969" y="12"/>
                    <a:pt x="1895" y="43"/>
                  </a:cubicBezTo>
                  <a:cubicBezTo>
                    <a:pt x="1655" y="143"/>
                    <a:pt x="1575" y="323"/>
                    <a:pt x="1093" y="675"/>
                  </a:cubicBezTo>
                  <a:cubicBezTo>
                    <a:pt x="903" y="806"/>
                    <a:pt x="697" y="847"/>
                    <a:pt x="516" y="847"/>
                  </a:cubicBezTo>
                  <a:cubicBezTo>
                    <a:pt x="227" y="847"/>
                    <a:pt x="0" y="744"/>
                    <a:pt x="0" y="744"/>
                  </a:cubicBezTo>
                  <a:cubicBezTo>
                    <a:pt x="0" y="744"/>
                    <a:pt x="231" y="1085"/>
                    <a:pt x="612" y="1136"/>
                  </a:cubicBezTo>
                  <a:cubicBezTo>
                    <a:pt x="639" y="1140"/>
                    <a:pt x="667" y="1141"/>
                    <a:pt x="695" y="1141"/>
                  </a:cubicBezTo>
                  <a:cubicBezTo>
                    <a:pt x="1106" y="1141"/>
                    <a:pt x="1566" y="744"/>
                    <a:pt x="1895" y="444"/>
                  </a:cubicBezTo>
                  <a:cubicBezTo>
                    <a:pt x="2026" y="318"/>
                    <a:pt x="2214" y="279"/>
                    <a:pt x="2398" y="279"/>
                  </a:cubicBezTo>
                  <a:cubicBezTo>
                    <a:pt x="2552" y="279"/>
                    <a:pt x="2703" y="306"/>
                    <a:pt x="2818" y="334"/>
                  </a:cubicBezTo>
                  <a:cubicBezTo>
                    <a:pt x="2657" y="253"/>
                    <a:pt x="2517" y="173"/>
                    <a:pt x="2446" y="93"/>
                  </a:cubicBezTo>
                  <a:cubicBezTo>
                    <a:pt x="2397" y="73"/>
                    <a:pt x="2366" y="53"/>
                    <a:pt x="2337" y="33"/>
                  </a:cubicBezTo>
                  <a:cubicBezTo>
                    <a:pt x="2316" y="22"/>
                    <a:pt x="2296" y="22"/>
                    <a:pt x="2276" y="13"/>
                  </a:cubicBezTo>
                  <a:cubicBezTo>
                    <a:pt x="2226" y="5"/>
                    <a:pt x="2175" y="0"/>
                    <a:pt x="2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4" name="Google Shape;605;p23">
              <a:extLst>
                <a:ext uri="{FF2B5EF4-FFF2-40B4-BE49-F238E27FC236}">
                  <a16:creationId xmlns:a16="http://schemas.microsoft.com/office/drawing/2014/main" id="{EDD9B656-CFD8-7E12-1E80-66E7D6733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855" y="-719408"/>
              <a:ext cx="216814" cy="77369"/>
            </a:xfrm>
            <a:custGeom>
              <a:avLst/>
              <a:gdLst>
                <a:gd name="T0" fmla="*/ 3053 w 3842"/>
                <a:gd name="T1" fmla="*/ 1 h 1371"/>
                <a:gd name="T2" fmla="*/ 2628 w 3842"/>
                <a:gd name="T3" fmla="*/ 73 h 1371"/>
                <a:gd name="T4" fmla="*/ 1445 w 3842"/>
                <a:gd name="T5" fmla="*/ 935 h 1371"/>
                <a:gd name="T6" fmla="*/ 773 w 3842"/>
                <a:gd name="T7" fmla="*/ 1094 h 1371"/>
                <a:gd name="T8" fmla="*/ 1 w 3842"/>
                <a:gd name="T9" fmla="*/ 965 h 1371"/>
                <a:gd name="T10" fmla="*/ 1 w 3842"/>
                <a:gd name="T11" fmla="*/ 965 h 1371"/>
                <a:gd name="T12" fmla="*/ 1106 w 3842"/>
                <a:gd name="T13" fmla="*/ 1370 h 1371"/>
                <a:gd name="T14" fmla="*/ 2307 w 3842"/>
                <a:gd name="T15" fmla="*/ 704 h 1371"/>
                <a:gd name="T16" fmla="*/ 3841 w 3842"/>
                <a:gd name="T17" fmla="*/ 153 h 1371"/>
                <a:gd name="T18" fmla="*/ 3781 w 3842"/>
                <a:gd name="T19" fmla="*/ 122 h 1371"/>
                <a:gd name="T20" fmla="*/ 3053 w 3842"/>
                <a:gd name="T21" fmla="*/ 1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2" h="1371" extrusionOk="0">
                  <a:moveTo>
                    <a:pt x="3053" y="1"/>
                  </a:moveTo>
                  <a:cubicBezTo>
                    <a:pt x="2907" y="1"/>
                    <a:pt x="2759" y="20"/>
                    <a:pt x="2628" y="73"/>
                  </a:cubicBezTo>
                  <a:cubicBezTo>
                    <a:pt x="2126" y="283"/>
                    <a:pt x="2017" y="584"/>
                    <a:pt x="1445" y="935"/>
                  </a:cubicBezTo>
                  <a:cubicBezTo>
                    <a:pt x="1239" y="1055"/>
                    <a:pt x="998" y="1094"/>
                    <a:pt x="773" y="1094"/>
                  </a:cubicBezTo>
                  <a:cubicBezTo>
                    <a:pt x="361" y="1094"/>
                    <a:pt x="1" y="965"/>
                    <a:pt x="1" y="965"/>
                  </a:cubicBezTo>
                  <a:cubicBezTo>
                    <a:pt x="448" y="1255"/>
                    <a:pt x="804" y="1370"/>
                    <a:pt x="1106" y="1370"/>
                  </a:cubicBezTo>
                  <a:cubicBezTo>
                    <a:pt x="1598" y="1370"/>
                    <a:pt x="1947" y="1064"/>
                    <a:pt x="2307" y="704"/>
                  </a:cubicBezTo>
                  <a:cubicBezTo>
                    <a:pt x="2848" y="173"/>
                    <a:pt x="3691" y="153"/>
                    <a:pt x="3841" y="153"/>
                  </a:cubicBezTo>
                  <a:lnTo>
                    <a:pt x="3781" y="122"/>
                  </a:lnTo>
                  <a:cubicBezTo>
                    <a:pt x="3646" y="82"/>
                    <a:pt x="3353" y="1"/>
                    <a:pt x="30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5" name="Google Shape;606;p23">
              <a:extLst>
                <a:ext uri="{FF2B5EF4-FFF2-40B4-BE49-F238E27FC236}">
                  <a16:creationId xmlns:a16="http://schemas.microsoft.com/office/drawing/2014/main" id="{FB014815-8B08-0E47-AC3A-962299E18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022" y="-877478"/>
              <a:ext cx="86850" cy="103892"/>
            </a:xfrm>
            <a:custGeom>
              <a:avLst/>
              <a:gdLst>
                <a:gd name="T0" fmla="*/ 205 w 1539"/>
                <a:gd name="T1" fmla="*/ 1 h 1841"/>
                <a:gd name="T2" fmla="*/ 5 w 1539"/>
                <a:gd name="T3" fmla="*/ 16 h 1841"/>
                <a:gd name="T4" fmla="*/ 716 w 1539"/>
                <a:gd name="T5" fmla="*/ 1239 h 1841"/>
                <a:gd name="T6" fmla="*/ 1097 w 1539"/>
                <a:gd name="T7" fmla="*/ 1650 h 1841"/>
                <a:gd name="T8" fmla="*/ 1288 w 1539"/>
                <a:gd name="T9" fmla="*/ 1711 h 1841"/>
                <a:gd name="T10" fmla="*/ 1177 w 1539"/>
                <a:gd name="T11" fmla="*/ 1700 h 1841"/>
                <a:gd name="T12" fmla="*/ 1197 w 1539"/>
                <a:gd name="T13" fmla="*/ 1711 h 1841"/>
                <a:gd name="T14" fmla="*/ 1318 w 1539"/>
                <a:gd name="T15" fmla="*/ 1751 h 1841"/>
                <a:gd name="T16" fmla="*/ 1438 w 1539"/>
                <a:gd name="T17" fmla="*/ 1791 h 1841"/>
                <a:gd name="T18" fmla="*/ 1518 w 1539"/>
                <a:gd name="T19" fmla="*/ 1831 h 1841"/>
                <a:gd name="T20" fmla="*/ 1531 w 1539"/>
                <a:gd name="T21" fmla="*/ 1832 h 1841"/>
                <a:gd name="T22" fmla="*/ 1531 w 1539"/>
                <a:gd name="T23" fmla="*/ 1832 h 1841"/>
                <a:gd name="T24" fmla="*/ 1448 w 1539"/>
                <a:gd name="T25" fmla="*/ 1700 h 1841"/>
                <a:gd name="T26" fmla="*/ 1157 w 1539"/>
                <a:gd name="T27" fmla="*/ 1390 h 1841"/>
                <a:gd name="T28" fmla="*/ 867 w 1539"/>
                <a:gd name="T29" fmla="*/ 337 h 1841"/>
                <a:gd name="T30" fmla="*/ 205 w 1539"/>
                <a:gd name="T31" fmla="*/ 1 h 1841"/>
                <a:gd name="T32" fmla="*/ 1531 w 1539"/>
                <a:gd name="T33" fmla="*/ 1832 h 1841"/>
                <a:gd name="T34" fmla="*/ 1538 w 1539"/>
                <a:gd name="T35" fmla="*/ 1841 h 1841"/>
                <a:gd name="T36" fmla="*/ 1531 w 1539"/>
                <a:gd name="T37" fmla="*/ 1832 h 1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39" h="1841" extrusionOk="0">
                  <a:moveTo>
                    <a:pt x="205" y="1"/>
                  </a:moveTo>
                  <a:cubicBezTo>
                    <a:pt x="86" y="1"/>
                    <a:pt x="1" y="16"/>
                    <a:pt x="5" y="16"/>
                  </a:cubicBezTo>
                  <a:cubicBezTo>
                    <a:pt x="807" y="327"/>
                    <a:pt x="435" y="648"/>
                    <a:pt x="716" y="1239"/>
                  </a:cubicBezTo>
                  <a:cubicBezTo>
                    <a:pt x="807" y="1430"/>
                    <a:pt x="947" y="1560"/>
                    <a:pt x="1097" y="1650"/>
                  </a:cubicBezTo>
                  <a:cubicBezTo>
                    <a:pt x="1217" y="1691"/>
                    <a:pt x="1288" y="1711"/>
                    <a:pt x="1288" y="1711"/>
                  </a:cubicBezTo>
                  <a:cubicBezTo>
                    <a:pt x="1248" y="1711"/>
                    <a:pt x="1217" y="1700"/>
                    <a:pt x="1177" y="1700"/>
                  </a:cubicBezTo>
                  <a:cubicBezTo>
                    <a:pt x="1188" y="1700"/>
                    <a:pt x="1197" y="1711"/>
                    <a:pt x="1197" y="1711"/>
                  </a:cubicBezTo>
                  <a:cubicBezTo>
                    <a:pt x="1237" y="1720"/>
                    <a:pt x="1288" y="1731"/>
                    <a:pt x="1318" y="1751"/>
                  </a:cubicBezTo>
                  <a:cubicBezTo>
                    <a:pt x="1368" y="1760"/>
                    <a:pt x="1408" y="1780"/>
                    <a:pt x="1438" y="1791"/>
                  </a:cubicBezTo>
                  <a:cubicBezTo>
                    <a:pt x="1468" y="1811"/>
                    <a:pt x="1498" y="1820"/>
                    <a:pt x="1518" y="1831"/>
                  </a:cubicBezTo>
                  <a:cubicBezTo>
                    <a:pt x="1523" y="1831"/>
                    <a:pt x="1528" y="1831"/>
                    <a:pt x="1531" y="1832"/>
                  </a:cubicBezTo>
                  <a:cubicBezTo>
                    <a:pt x="1495" y="1785"/>
                    <a:pt x="1467" y="1738"/>
                    <a:pt x="1448" y="1700"/>
                  </a:cubicBezTo>
                  <a:cubicBezTo>
                    <a:pt x="1348" y="1620"/>
                    <a:pt x="1248" y="1520"/>
                    <a:pt x="1157" y="1390"/>
                  </a:cubicBezTo>
                  <a:cubicBezTo>
                    <a:pt x="867" y="938"/>
                    <a:pt x="1037" y="778"/>
                    <a:pt x="867" y="337"/>
                  </a:cubicBezTo>
                  <a:cubicBezTo>
                    <a:pt x="756" y="51"/>
                    <a:pt x="423" y="1"/>
                    <a:pt x="205" y="1"/>
                  </a:cubicBezTo>
                  <a:close/>
                  <a:moveTo>
                    <a:pt x="1531" y="1832"/>
                  </a:moveTo>
                  <a:cubicBezTo>
                    <a:pt x="1534" y="1835"/>
                    <a:pt x="1536" y="1838"/>
                    <a:pt x="1538" y="1841"/>
                  </a:cubicBezTo>
                  <a:cubicBezTo>
                    <a:pt x="1538" y="1835"/>
                    <a:pt x="1536" y="1833"/>
                    <a:pt x="1531" y="183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6" name="Google Shape;607;p23">
              <a:extLst>
                <a:ext uri="{FF2B5EF4-FFF2-40B4-BE49-F238E27FC236}">
                  <a16:creationId xmlns:a16="http://schemas.microsoft.com/office/drawing/2014/main" id="{176B9DB2-A9E8-277F-CC47-DA72CCBC2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695" y="-801349"/>
              <a:ext cx="141476" cy="50733"/>
            </a:xfrm>
            <a:custGeom>
              <a:avLst/>
              <a:gdLst>
                <a:gd name="T0" fmla="*/ 0 w 2507"/>
                <a:gd name="T1" fmla="*/ 1 h 899"/>
                <a:gd name="T2" fmla="*/ 0 w 2507"/>
                <a:gd name="T3" fmla="*/ 1 h 899"/>
                <a:gd name="T4" fmla="*/ 876 w 2507"/>
                <a:gd name="T5" fmla="*/ 899 h 899"/>
                <a:gd name="T6" fmla="*/ 1524 w 2507"/>
                <a:gd name="T7" fmla="*/ 682 h 899"/>
                <a:gd name="T8" fmla="*/ 2285 w 2507"/>
                <a:gd name="T9" fmla="*/ 436 h 899"/>
                <a:gd name="T10" fmla="*/ 2497 w 2507"/>
                <a:gd name="T11" fmla="*/ 462 h 899"/>
                <a:gd name="T12" fmla="*/ 2507 w 2507"/>
                <a:gd name="T13" fmla="*/ 462 h 899"/>
                <a:gd name="T14" fmla="*/ 2266 w 2507"/>
                <a:gd name="T15" fmla="*/ 362 h 899"/>
                <a:gd name="T16" fmla="*/ 2016 w 2507"/>
                <a:gd name="T17" fmla="*/ 338 h 899"/>
                <a:gd name="T18" fmla="*/ 1063 w 2507"/>
                <a:gd name="T19" fmla="*/ 502 h 899"/>
                <a:gd name="T20" fmla="*/ 945 w 2507"/>
                <a:gd name="T21" fmla="*/ 515 h 899"/>
                <a:gd name="T22" fmla="*/ 0 w 2507"/>
                <a:gd name="T23" fmla="*/ 1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07" h="899" extrusionOk="0">
                  <a:moveTo>
                    <a:pt x="0" y="1"/>
                  </a:moveTo>
                  <a:lnTo>
                    <a:pt x="0" y="1"/>
                  </a:lnTo>
                  <a:cubicBezTo>
                    <a:pt x="222" y="699"/>
                    <a:pt x="557" y="899"/>
                    <a:pt x="876" y="899"/>
                  </a:cubicBezTo>
                  <a:cubicBezTo>
                    <a:pt x="1120" y="899"/>
                    <a:pt x="1355" y="782"/>
                    <a:pt x="1524" y="682"/>
                  </a:cubicBezTo>
                  <a:cubicBezTo>
                    <a:pt x="1847" y="493"/>
                    <a:pt x="2096" y="436"/>
                    <a:pt x="2285" y="436"/>
                  </a:cubicBezTo>
                  <a:cubicBezTo>
                    <a:pt x="2366" y="436"/>
                    <a:pt x="2437" y="447"/>
                    <a:pt x="2497" y="462"/>
                  </a:cubicBezTo>
                  <a:lnTo>
                    <a:pt x="2507" y="462"/>
                  </a:lnTo>
                  <a:cubicBezTo>
                    <a:pt x="2437" y="442"/>
                    <a:pt x="2357" y="411"/>
                    <a:pt x="2266" y="362"/>
                  </a:cubicBezTo>
                  <a:cubicBezTo>
                    <a:pt x="2187" y="345"/>
                    <a:pt x="2104" y="338"/>
                    <a:pt x="2016" y="338"/>
                  </a:cubicBezTo>
                  <a:cubicBezTo>
                    <a:pt x="1726" y="338"/>
                    <a:pt x="1395" y="417"/>
                    <a:pt x="1063" y="502"/>
                  </a:cubicBezTo>
                  <a:cubicBezTo>
                    <a:pt x="1024" y="511"/>
                    <a:pt x="985" y="515"/>
                    <a:pt x="945" y="515"/>
                  </a:cubicBezTo>
                  <a:cubicBezTo>
                    <a:pt x="499" y="515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7" name="Google Shape;608;p23">
              <a:extLst>
                <a:ext uri="{FF2B5EF4-FFF2-40B4-BE49-F238E27FC236}">
                  <a16:creationId xmlns:a16="http://schemas.microsoft.com/office/drawing/2014/main" id="{CCE86FE1-8899-23E9-6821-B6C0CF0CE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381" y="-773641"/>
              <a:ext cx="6828" cy="5192"/>
            </a:xfrm>
            <a:custGeom>
              <a:avLst/>
              <a:gdLst>
                <a:gd name="T0" fmla="*/ 1 w 121"/>
                <a:gd name="T1" fmla="*/ 1 h 92"/>
                <a:gd name="T2" fmla="*/ 1 w 121"/>
                <a:gd name="T3" fmla="*/ 1 h 92"/>
                <a:gd name="T4" fmla="*/ 21 w 121"/>
                <a:gd name="T5" fmla="*/ 31 h 92"/>
                <a:gd name="T6" fmla="*/ 111 w 121"/>
                <a:gd name="T7" fmla="*/ 91 h 92"/>
                <a:gd name="T8" fmla="*/ 1 w 121"/>
                <a:gd name="T9" fmla="*/ 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92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11"/>
                    <a:pt x="10" y="21"/>
                    <a:pt x="21" y="31"/>
                  </a:cubicBezTo>
                  <a:cubicBezTo>
                    <a:pt x="70" y="51"/>
                    <a:pt x="101" y="81"/>
                    <a:pt x="111" y="91"/>
                  </a:cubicBezTo>
                  <a:cubicBezTo>
                    <a:pt x="111" y="81"/>
                    <a:pt x="121" y="6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8" name="Google Shape;609;p23">
              <a:extLst>
                <a:ext uri="{FF2B5EF4-FFF2-40B4-BE49-F238E27FC236}">
                  <a16:creationId xmlns:a16="http://schemas.microsoft.com/office/drawing/2014/main" id="{E705C95D-DFF2-6E0B-D3EC-B9CC95E9A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867" y="-774769"/>
              <a:ext cx="4571" cy="1185"/>
            </a:xfrm>
            <a:custGeom>
              <a:avLst/>
              <a:gdLst>
                <a:gd name="T0" fmla="*/ 0 w 81"/>
                <a:gd name="T1" fmla="*/ 0 h 21"/>
                <a:gd name="T2" fmla="*/ 7 w 81"/>
                <a:gd name="T3" fmla="*/ 1 h 21"/>
                <a:gd name="T4" fmla="*/ 7 w 81"/>
                <a:gd name="T5" fmla="*/ 1 h 21"/>
                <a:gd name="T6" fmla="*/ 0 w 81"/>
                <a:gd name="T7" fmla="*/ 0 h 21"/>
                <a:gd name="T8" fmla="*/ 7 w 81"/>
                <a:gd name="T9" fmla="*/ 1 h 21"/>
                <a:gd name="T10" fmla="*/ 10 w 81"/>
                <a:gd name="T11" fmla="*/ 11 h 21"/>
                <a:gd name="T12" fmla="*/ 81 w 81"/>
                <a:gd name="T13" fmla="*/ 21 h 21"/>
                <a:gd name="T14" fmla="*/ 50 w 81"/>
                <a:gd name="T15" fmla="*/ 11 h 21"/>
                <a:gd name="T16" fmla="*/ 7 w 81"/>
                <a:gd name="T17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" h="21" extrusionOk="0">
                  <a:moveTo>
                    <a:pt x="0" y="0"/>
                  </a:moveTo>
                  <a:cubicBezTo>
                    <a:pt x="3" y="0"/>
                    <a:pt x="5" y="1"/>
                    <a:pt x="7" y="1"/>
                  </a:cubicBezTo>
                  <a:cubicBezTo>
                    <a:pt x="6" y="0"/>
                    <a:pt x="4" y="0"/>
                    <a:pt x="0" y="0"/>
                  </a:cubicBezTo>
                  <a:close/>
                  <a:moveTo>
                    <a:pt x="7" y="1"/>
                  </a:moveTo>
                  <a:cubicBezTo>
                    <a:pt x="10" y="2"/>
                    <a:pt x="10" y="4"/>
                    <a:pt x="10" y="11"/>
                  </a:cubicBezTo>
                  <a:cubicBezTo>
                    <a:pt x="41" y="11"/>
                    <a:pt x="61" y="21"/>
                    <a:pt x="81" y="21"/>
                  </a:cubicBezTo>
                  <a:cubicBezTo>
                    <a:pt x="70" y="21"/>
                    <a:pt x="61" y="11"/>
                    <a:pt x="50" y="11"/>
                  </a:cubicBezTo>
                  <a:cubicBezTo>
                    <a:pt x="42" y="11"/>
                    <a:pt x="25" y="3"/>
                    <a:pt x="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29" name="Google Shape;610;p23">
              <a:extLst>
                <a:ext uri="{FF2B5EF4-FFF2-40B4-BE49-F238E27FC236}">
                  <a16:creationId xmlns:a16="http://schemas.microsoft.com/office/drawing/2014/main" id="{58FCC14A-25AD-A6B4-55E2-19C12EF09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709" y="-864668"/>
              <a:ext cx="143790" cy="83182"/>
            </a:xfrm>
            <a:custGeom>
              <a:avLst/>
              <a:gdLst>
                <a:gd name="T0" fmla="*/ 719 w 2548"/>
                <a:gd name="T1" fmla="*/ 0 h 1474"/>
                <a:gd name="T2" fmla="*/ 1 w 2548"/>
                <a:gd name="T3" fmla="*/ 190 h 1474"/>
                <a:gd name="T4" fmla="*/ 181 w 2548"/>
                <a:gd name="T5" fmla="*/ 175 h 1474"/>
                <a:gd name="T6" fmla="*/ 994 w 2548"/>
                <a:gd name="T7" fmla="*/ 571 h 1474"/>
                <a:gd name="T8" fmla="*/ 2547 w 2548"/>
                <a:gd name="T9" fmla="*/ 1473 h 1474"/>
                <a:gd name="T10" fmla="*/ 2467 w 2548"/>
                <a:gd name="T11" fmla="*/ 1423 h 1474"/>
                <a:gd name="T12" fmla="*/ 1424 w 2548"/>
                <a:gd name="T13" fmla="*/ 471 h 1474"/>
                <a:gd name="T14" fmla="*/ 719 w 2548"/>
                <a:gd name="T15" fmla="*/ 0 h 1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48" h="1474" extrusionOk="0">
                  <a:moveTo>
                    <a:pt x="719" y="0"/>
                  </a:moveTo>
                  <a:cubicBezTo>
                    <a:pt x="354" y="0"/>
                    <a:pt x="1" y="178"/>
                    <a:pt x="1" y="190"/>
                  </a:cubicBezTo>
                  <a:cubicBezTo>
                    <a:pt x="1" y="187"/>
                    <a:pt x="74" y="175"/>
                    <a:pt x="181" y="175"/>
                  </a:cubicBezTo>
                  <a:cubicBezTo>
                    <a:pt x="419" y="175"/>
                    <a:pt x="828" y="233"/>
                    <a:pt x="994" y="571"/>
                  </a:cubicBezTo>
                  <a:cubicBezTo>
                    <a:pt x="1244" y="1072"/>
                    <a:pt x="954" y="1303"/>
                    <a:pt x="2547" y="1473"/>
                  </a:cubicBezTo>
                  <a:cubicBezTo>
                    <a:pt x="2518" y="1464"/>
                    <a:pt x="2498" y="1443"/>
                    <a:pt x="2467" y="1423"/>
                  </a:cubicBezTo>
                  <a:cubicBezTo>
                    <a:pt x="2177" y="1323"/>
                    <a:pt x="1645" y="1063"/>
                    <a:pt x="1424" y="471"/>
                  </a:cubicBezTo>
                  <a:cubicBezTo>
                    <a:pt x="1285" y="105"/>
                    <a:pt x="999" y="0"/>
                    <a:pt x="7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30" name="Google Shape;611;p23">
            <a:extLst>
              <a:ext uri="{FF2B5EF4-FFF2-40B4-BE49-F238E27FC236}">
                <a16:creationId xmlns:a16="http://schemas.microsoft.com/office/drawing/2014/main" id="{FDC5756D-1F54-E60B-222C-0B6EEEC85260}"/>
              </a:ext>
            </a:extLst>
          </p:cNvPr>
          <p:cNvSpPr>
            <a:spLocks/>
          </p:cNvSpPr>
          <p:nvPr/>
        </p:nvSpPr>
        <p:spPr bwMode="auto">
          <a:xfrm rot="20270942" flipH="1">
            <a:off x="8904288" y="5429250"/>
            <a:ext cx="2093912" cy="2597150"/>
          </a:xfrm>
          <a:custGeom>
            <a:avLst/>
            <a:gdLst>
              <a:gd name="T0" fmla="*/ 4151 w 6388"/>
              <a:gd name="T1" fmla="*/ 12 h 7926"/>
              <a:gd name="T2" fmla="*/ 3309 w 6388"/>
              <a:gd name="T3" fmla="*/ 1335 h 7926"/>
              <a:gd name="T4" fmla="*/ 3119 w 6388"/>
              <a:gd name="T5" fmla="*/ 1385 h 7926"/>
              <a:gd name="T6" fmla="*/ 2918 w 6388"/>
              <a:gd name="T7" fmla="*/ 293 h 7926"/>
              <a:gd name="T8" fmla="*/ 2879 w 6388"/>
              <a:gd name="T9" fmla="*/ 166 h 7926"/>
              <a:gd name="T10" fmla="*/ 2567 w 6388"/>
              <a:gd name="T11" fmla="*/ 322 h 7926"/>
              <a:gd name="T12" fmla="*/ 2056 w 6388"/>
              <a:gd name="T13" fmla="*/ 2869 h 7926"/>
              <a:gd name="T14" fmla="*/ 1354 w 6388"/>
              <a:gd name="T15" fmla="*/ 2318 h 7926"/>
              <a:gd name="T16" fmla="*/ 1334 w 6388"/>
              <a:gd name="T17" fmla="*/ 2047 h 7926"/>
              <a:gd name="T18" fmla="*/ 1304 w 6388"/>
              <a:gd name="T19" fmla="*/ 2077 h 7926"/>
              <a:gd name="T20" fmla="*/ 1324 w 6388"/>
              <a:gd name="T21" fmla="*/ 1706 h 7926"/>
              <a:gd name="T22" fmla="*/ 602 w 6388"/>
              <a:gd name="T23" fmla="*/ 4072 h 7926"/>
              <a:gd name="T24" fmla="*/ 1003 w 6388"/>
              <a:gd name="T25" fmla="*/ 4834 h 7926"/>
              <a:gd name="T26" fmla="*/ 1193 w 6388"/>
              <a:gd name="T27" fmla="*/ 5141 h 7926"/>
              <a:gd name="T28" fmla="*/ 341 w 6388"/>
              <a:gd name="T29" fmla="*/ 4293 h 7926"/>
              <a:gd name="T30" fmla="*/ 492 w 6388"/>
              <a:gd name="T31" fmla="*/ 5757 h 7926"/>
              <a:gd name="T32" fmla="*/ 1522 w 6388"/>
              <a:gd name="T33" fmla="*/ 6671 h 7926"/>
              <a:gd name="T34" fmla="*/ 542 w 6388"/>
              <a:gd name="T35" fmla="*/ 6037 h 7926"/>
              <a:gd name="T36" fmla="*/ 1324 w 6388"/>
              <a:gd name="T37" fmla="*/ 7280 h 7926"/>
              <a:gd name="T38" fmla="*/ 2181 w 6388"/>
              <a:gd name="T39" fmla="*/ 7349 h 7926"/>
              <a:gd name="T40" fmla="*/ 3620 w 6388"/>
              <a:gd name="T41" fmla="*/ 7922 h 7926"/>
              <a:gd name="T42" fmla="*/ 4893 w 6388"/>
              <a:gd name="T43" fmla="*/ 7191 h 7926"/>
              <a:gd name="T44" fmla="*/ 4105 w 6388"/>
              <a:gd name="T45" fmla="*/ 7374 h 7926"/>
              <a:gd name="T46" fmla="*/ 3540 w 6388"/>
              <a:gd name="T47" fmla="*/ 7171 h 7926"/>
              <a:gd name="T48" fmla="*/ 3990 w 6388"/>
              <a:gd name="T49" fmla="*/ 7193 h 7926"/>
              <a:gd name="T50" fmla="*/ 5896 w 6388"/>
              <a:gd name="T51" fmla="*/ 5757 h 7926"/>
              <a:gd name="T52" fmla="*/ 5394 w 6388"/>
              <a:gd name="T53" fmla="*/ 6108 h 7926"/>
              <a:gd name="T54" fmla="*/ 4563 w 6388"/>
              <a:gd name="T55" fmla="*/ 5947 h 7926"/>
              <a:gd name="T56" fmla="*/ 4765 w 6388"/>
              <a:gd name="T57" fmla="*/ 5928 h 7926"/>
              <a:gd name="T58" fmla="*/ 6347 w 6388"/>
              <a:gd name="T59" fmla="*/ 3771 h 7926"/>
              <a:gd name="T60" fmla="*/ 6277 w 6388"/>
              <a:gd name="T61" fmla="*/ 2949 h 7926"/>
              <a:gd name="T62" fmla="*/ 5390 w 6388"/>
              <a:gd name="T63" fmla="*/ 3736 h 7926"/>
              <a:gd name="T64" fmla="*/ 5074 w 6388"/>
              <a:gd name="T65" fmla="*/ 3631 h 7926"/>
              <a:gd name="T66" fmla="*/ 6026 w 6388"/>
              <a:gd name="T67" fmla="*/ 2719 h 7926"/>
              <a:gd name="T68" fmla="*/ 5815 w 6388"/>
              <a:gd name="T69" fmla="*/ 1124 h 7926"/>
              <a:gd name="T70" fmla="*/ 5715 w 6388"/>
              <a:gd name="T71" fmla="*/ 1023 h 7926"/>
              <a:gd name="T72" fmla="*/ 4939 w 6388"/>
              <a:gd name="T73" fmla="*/ 1606 h 7926"/>
              <a:gd name="T74" fmla="*/ 5094 w 6388"/>
              <a:gd name="T75" fmla="*/ 1075 h 7926"/>
              <a:gd name="T76" fmla="*/ 4350 w 6388"/>
              <a:gd name="T77" fmla="*/ 64 h 7926"/>
              <a:gd name="T78" fmla="*/ 4174 w 6388"/>
              <a:gd name="T79" fmla="*/ 1 h 79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388" h="7926" extrusionOk="0">
                <a:moveTo>
                  <a:pt x="4174" y="1"/>
                </a:moveTo>
                <a:cubicBezTo>
                  <a:pt x="4167" y="1"/>
                  <a:pt x="4159" y="4"/>
                  <a:pt x="4151" y="12"/>
                </a:cubicBezTo>
                <a:cubicBezTo>
                  <a:pt x="3790" y="322"/>
                  <a:pt x="3700" y="333"/>
                  <a:pt x="3520" y="493"/>
                </a:cubicBezTo>
                <a:cubicBezTo>
                  <a:pt x="3169" y="804"/>
                  <a:pt x="2928" y="794"/>
                  <a:pt x="3309" y="1335"/>
                </a:cubicBezTo>
                <a:cubicBezTo>
                  <a:pt x="3406" y="1471"/>
                  <a:pt x="3412" y="1559"/>
                  <a:pt x="3355" y="1559"/>
                </a:cubicBezTo>
                <a:cubicBezTo>
                  <a:pt x="3310" y="1559"/>
                  <a:pt x="3228" y="1507"/>
                  <a:pt x="3119" y="1385"/>
                </a:cubicBezTo>
                <a:cubicBezTo>
                  <a:pt x="2818" y="1055"/>
                  <a:pt x="2678" y="794"/>
                  <a:pt x="2798" y="563"/>
                </a:cubicBezTo>
                <a:cubicBezTo>
                  <a:pt x="2848" y="473"/>
                  <a:pt x="2898" y="362"/>
                  <a:pt x="2918" y="293"/>
                </a:cubicBezTo>
                <a:cubicBezTo>
                  <a:pt x="2928" y="293"/>
                  <a:pt x="2928" y="282"/>
                  <a:pt x="2938" y="282"/>
                </a:cubicBezTo>
                <a:cubicBezTo>
                  <a:pt x="2972" y="231"/>
                  <a:pt x="2934" y="166"/>
                  <a:pt x="2879" y="166"/>
                </a:cubicBezTo>
                <a:cubicBezTo>
                  <a:pt x="2869" y="166"/>
                  <a:pt x="2858" y="168"/>
                  <a:pt x="2848" y="172"/>
                </a:cubicBezTo>
                <a:cubicBezTo>
                  <a:pt x="2768" y="212"/>
                  <a:pt x="2667" y="262"/>
                  <a:pt x="2567" y="322"/>
                </a:cubicBezTo>
                <a:cubicBezTo>
                  <a:pt x="2196" y="553"/>
                  <a:pt x="1695" y="1084"/>
                  <a:pt x="1645" y="1606"/>
                </a:cubicBezTo>
                <a:cubicBezTo>
                  <a:pt x="1555" y="2619"/>
                  <a:pt x="2056" y="2869"/>
                  <a:pt x="2056" y="2869"/>
                </a:cubicBezTo>
                <a:cubicBezTo>
                  <a:pt x="2056" y="2869"/>
                  <a:pt x="2023" y="2877"/>
                  <a:pt x="1971" y="2877"/>
                </a:cubicBezTo>
                <a:cubicBezTo>
                  <a:pt x="1824" y="2877"/>
                  <a:pt x="1524" y="2812"/>
                  <a:pt x="1354" y="2318"/>
                </a:cubicBezTo>
                <a:cubicBezTo>
                  <a:pt x="1334" y="2247"/>
                  <a:pt x="1314" y="2178"/>
                  <a:pt x="1314" y="2107"/>
                </a:cubicBezTo>
                <a:cubicBezTo>
                  <a:pt x="1324" y="2087"/>
                  <a:pt x="1324" y="2067"/>
                  <a:pt x="1334" y="2047"/>
                </a:cubicBezTo>
                <a:lnTo>
                  <a:pt x="1304" y="2077"/>
                </a:lnTo>
                <a:cubicBezTo>
                  <a:pt x="1294" y="1886"/>
                  <a:pt x="1324" y="1706"/>
                  <a:pt x="1324" y="1706"/>
                </a:cubicBezTo>
                <a:cubicBezTo>
                  <a:pt x="1324" y="1706"/>
                  <a:pt x="953" y="1997"/>
                  <a:pt x="863" y="2599"/>
                </a:cubicBezTo>
                <a:cubicBezTo>
                  <a:pt x="642" y="2969"/>
                  <a:pt x="442" y="3601"/>
                  <a:pt x="602" y="4072"/>
                </a:cubicBezTo>
                <a:lnTo>
                  <a:pt x="662" y="4253"/>
                </a:lnTo>
                <a:cubicBezTo>
                  <a:pt x="722" y="4513"/>
                  <a:pt x="883" y="4694"/>
                  <a:pt x="1003" y="4834"/>
                </a:cubicBezTo>
                <a:cubicBezTo>
                  <a:pt x="1054" y="4894"/>
                  <a:pt x="1183" y="4995"/>
                  <a:pt x="1354" y="5115"/>
                </a:cubicBezTo>
                <a:cubicBezTo>
                  <a:pt x="1310" y="5130"/>
                  <a:pt x="1256" y="5141"/>
                  <a:pt x="1193" y="5141"/>
                </a:cubicBezTo>
                <a:cubicBezTo>
                  <a:pt x="1041" y="5141"/>
                  <a:pt x="839" y="5075"/>
                  <a:pt x="612" y="4834"/>
                </a:cubicBezTo>
                <a:cubicBezTo>
                  <a:pt x="432" y="4644"/>
                  <a:pt x="341" y="4293"/>
                  <a:pt x="341" y="4293"/>
                </a:cubicBezTo>
                <a:cubicBezTo>
                  <a:pt x="341" y="4293"/>
                  <a:pt x="0" y="4945"/>
                  <a:pt x="492" y="5757"/>
                </a:cubicBezTo>
                <a:cubicBezTo>
                  <a:pt x="802" y="6278"/>
                  <a:pt x="1745" y="6649"/>
                  <a:pt x="1745" y="6649"/>
                </a:cubicBezTo>
                <a:cubicBezTo>
                  <a:pt x="1745" y="6649"/>
                  <a:pt x="1640" y="6671"/>
                  <a:pt x="1522" y="6671"/>
                </a:cubicBezTo>
                <a:cubicBezTo>
                  <a:pt x="1443" y="6671"/>
                  <a:pt x="1358" y="6661"/>
                  <a:pt x="1294" y="6629"/>
                </a:cubicBezTo>
                <a:cubicBezTo>
                  <a:pt x="1054" y="6529"/>
                  <a:pt x="722" y="6338"/>
                  <a:pt x="542" y="6037"/>
                </a:cubicBezTo>
                <a:cubicBezTo>
                  <a:pt x="532" y="6899"/>
                  <a:pt x="1013" y="7130"/>
                  <a:pt x="1324" y="7280"/>
                </a:cubicBezTo>
                <a:cubicBezTo>
                  <a:pt x="1453" y="7342"/>
                  <a:pt x="1638" y="7351"/>
                  <a:pt x="1872" y="7351"/>
                </a:cubicBezTo>
                <a:cubicBezTo>
                  <a:pt x="1967" y="7351"/>
                  <a:pt x="2070" y="7349"/>
                  <a:pt x="2181" y="7349"/>
                </a:cubicBezTo>
                <a:cubicBezTo>
                  <a:pt x="2244" y="7349"/>
                  <a:pt x="2309" y="7350"/>
                  <a:pt x="2377" y="7351"/>
                </a:cubicBezTo>
                <a:cubicBezTo>
                  <a:pt x="2948" y="7601"/>
                  <a:pt x="3329" y="7913"/>
                  <a:pt x="3620" y="7922"/>
                </a:cubicBezTo>
                <a:cubicBezTo>
                  <a:pt x="3667" y="7924"/>
                  <a:pt x="3718" y="7925"/>
                  <a:pt x="3772" y="7925"/>
                </a:cubicBezTo>
                <a:cubicBezTo>
                  <a:pt x="4106" y="7925"/>
                  <a:pt x="4548" y="7855"/>
                  <a:pt x="4893" y="7191"/>
                </a:cubicBezTo>
                <a:cubicBezTo>
                  <a:pt x="4648" y="7346"/>
                  <a:pt x="4349" y="7374"/>
                  <a:pt x="4105" y="7374"/>
                </a:cubicBezTo>
                <a:cubicBezTo>
                  <a:pt x="4050" y="7374"/>
                  <a:pt x="3999" y="7373"/>
                  <a:pt x="3951" y="7371"/>
                </a:cubicBezTo>
                <a:cubicBezTo>
                  <a:pt x="3770" y="7351"/>
                  <a:pt x="3540" y="7171"/>
                  <a:pt x="3540" y="7171"/>
                </a:cubicBezTo>
                <a:cubicBezTo>
                  <a:pt x="3540" y="7171"/>
                  <a:pt x="3731" y="7193"/>
                  <a:pt x="3990" y="7193"/>
                </a:cubicBezTo>
                <a:cubicBezTo>
                  <a:pt x="4325" y="7193"/>
                  <a:pt x="4774" y="7155"/>
                  <a:pt x="5074" y="6980"/>
                </a:cubicBezTo>
                <a:cubicBezTo>
                  <a:pt x="5886" y="6498"/>
                  <a:pt x="5896" y="5757"/>
                  <a:pt x="5896" y="5757"/>
                </a:cubicBezTo>
                <a:cubicBezTo>
                  <a:pt x="5896" y="5757"/>
                  <a:pt x="5655" y="6017"/>
                  <a:pt x="5394" y="6108"/>
                </a:cubicBezTo>
                <a:cubicBezTo>
                  <a:pt x="5261" y="6152"/>
                  <a:pt x="5146" y="6170"/>
                  <a:pt x="5047" y="6170"/>
                </a:cubicBezTo>
                <a:cubicBezTo>
                  <a:pt x="4769" y="6170"/>
                  <a:pt x="4622" y="6029"/>
                  <a:pt x="4563" y="5947"/>
                </a:cubicBezTo>
                <a:cubicBezTo>
                  <a:pt x="4623" y="5947"/>
                  <a:pt x="4673" y="5937"/>
                  <a:pt x="4723" y="5927"/>
                </a:cubicBezTo>
                <a:cubicBezTo>
                  <a:pt x="4736" y="5928"/>
                  <a:pt x="4750" y="5928"/>
                  <a:pt x="4765" y="5928"/>
                </a:cubicBezTo>
                <a:cubicBezTo>
                  <a:pt x="4989" y="5928"/>
                  <a:pt x="5342" y="5850"/>
                  <a:pt x="5775" y="5436"/>
                </a:cubicBezTo>
                <a:cubicBezTo>
                  <a:pt x="6156" y="5075"/>
                  <a:pt x="6387" y="4192"/>
                  <a:pt x="6347" y="3771"/>
                </a:cubicBezTo>
                <a:cubicBezTo>
                  <a:pt x="6337" y="3711"/>
                  <a:pt x="6337" y="3671"/>
                  <a:pt x="6337" y="3631"/>
                </a:cubicBezTo>
                <a:cubicBezTo>
                  <a:pt x="6387" y="3230"/>
                  <a:pt x="6277" y="2949"/>
                  <a:pt x="6277" y="2949"/>
                </a:cubicBezTo>
                <a:cubicBezTo>
                  <a:pt x="6277" y="2949"/>
                  <a:pt x="6156" y="3290"/>
                  <a:pt x="5956" y="3471"/>
                </a:cubicBezTo>
                <a:cubicBezTo>
                  <a:pt x="5732" y="3677"/>
                  <a:pt x="5538" y="3736"/>
                  <a:pt x="5390" y="3736"/>
                </a:cubicBezTo>
                <a:cubicBezTo>
                  <a:pt x="5191" y="3736"/>
                  <a:pt x="5074" y="3631"/>
                  <a:pt x="5074" y="3631"/>
                </a:cubicBezTo>
                <a:cubicBezTo>
                  <a:pt x="5074" y="3631"/>
                  <a:pt x="5075" y="3631"/>
                  <a:pt x="5076" y="3631"/>
                </a:cubicBezTo>
                <a:cubicBezTo>
                  <a:pt x="5120" y="3631"/>
                  <a:pt x="5651" y="3613"/>
                  <a:pt x="6026" y="2719"/>
                </a:cubicBezTo>
                <a:cubicBezTo>
                  <a:pt x="6237" y="2227"/>
                  <a:pt x="6046" y="1526"/>
                  <a:pt x="5836" y="1145"/>
                </a:cubicBezTo>
                <a:lnTo>
                  <a:pt x="5815" y="1124"/>
                </a:lnTo>
                <a:cubicBezTo>
                  <a:pt x="5806" y="1104"/>
                  <a:pt x="5795" y="1095"/>
                  <a:pt x="5786" y="1084"/>
                </a:cubicBezTo>
                <a:cubicBezTo>
                  <a:pt x="5768" y="1045"/>
                  <a:pt x="5745" y="1023"/>
                  <a:pt x="5715" y="1023"/>
                </a:cubicBezTo>
                <a:cubicBezTo>
                  <a:pt x="5677" y="1023"/>
                  <a:pt x="5627" y="1060"/>
                  <a:pt x="5565" y="1145"/>
                </a:cubicBezTo>
                <a:cubicBezTo>
                  <a:pt x="5285" y="1500"/>
                  <a:pt x="5099" y="1606"/>
                  <a:pt x="4939" y="1606"/>
                </a:cubicBezTo>
                <a:cubicBezTo>
                  <a:pt x="4909" y="1606"/>
                  <a:pt x="4881" y="1602"/>
                  <a:pt x="4853" y="1596"/>
                </a:cubicBezTo>
                <a:cubicBezTo>
                  <a:pt x="4673" y="1546"/>
                  <a:pt x="4733" y="1536"/>
                  <a:pt x="5094" y="1075"/>
                </a:cubicBezTo>
                <a:cubicBezTo>
                  <a:pt x="5254" y="874"/>
                  <a:pt x="4452" y="82"/>
                  <a:pt x="4452" y="82"/>
                </a:cubicBezTo>
                <a:cubicBezTo>
                  <a:pt x="4452" y="82"/>
                  <a:pt x="4412" y="64"/>
                  <a:pt x="4350" y="64"/>
                </a:cubicBezTo>
                <a:cubicBezTo>
                  <a:pt x="4319" y="64"/>
                  <a:pt x="4282" y="68"/>
                  <a:pt x="4242" y="82"/>
                </a:cubicBezTo>
                <a:cubicBezTo>
                  <a:pt x="4233" y="58"/>
                  <a:pt x="4206" y="1"/>
                  <a:pt x="41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grpSp>
        <p:nvGrpSpPr>
          <p:cNvPr id="31" name="Google Shape;612;p23">
            <a:extLst>
              <a:ext uri="{FF2B5EF4-FFF2-40B4-BE49-F238E27FC236}">
                <a16:creationId xmlns:a16="http://schemas.microsoft.com/office/drawing/2014/main" id="{4C8DBEAC-ADBA-B92A-0759-EAA4932A3354}"/>
              </a:ext>
            </a:extLst>
          </p:cNvPr>
          <p:cNvGrpSpPr>
            <a:grpSpLocks/>
          </p:cNvGrpSpPr>
          <p:nvPr/>
        </p:nvGrpSpPr>
        <p:grpSpPr bwMode="auto">
          <a:xfrm rot="19199409" flipH="1">
            <a:off x="10036175" y="4338638"/>
            <a:ext cx="3117850" cy="2468562"/>
            <a:chOff x="2607709" y="-902648"/>
            <a:chExt cx="766139" cy="606602"/>
          </a:xfrm>
        </p:grpSpPr>
        <p:sp>
          <p:nvSpPr>
            <p:cNvPr id="32" name="Google Shape;613;p23">
              <a:extLst>
                <a:ext uri="{FF2B5EF4-FFF2-40B4-BE49-F238E27FC236}">
                  <a16:creationId xmlns:a16="http://schemas.microsoft.com/office/drawing/2014/main" id="{A691B16B-1CEA-C2E0-68CE-F3E84C50B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30" y="-383798"/>
              <a:ext cx="330469" cy="87753"/>
            </a:xfrm>
            <a:custGeom>
              <a:avLst/>
              <a:gdLst>
                <a:gd name="T0" fmla="*/ 0 w 5856"/>
                <a:gd name="T1" fmla="*/ 1 h 1555"/>
                <a:gd name="T2" fmla="*/ 2056 w 5856"/>
                <a:gd name="T3" fmla="*/ 1204 h 1555"/>
                <a:gd name="T4" fmla="*/ 2231 w 5856"/>
                <a:gd name="T5" fmla="*/ 1209 h 1555"/>
                <a:gd name="T6" fmla="*/ 4099 w 5856"/>
                <a:gd name="T7" fmla="*/ 708 h 1555"/>
                <a:gd name="T8" fmla="*/ 4442 w 5856"/>
                <a:gd name="T9" fmla="*/ 743 h 1555"/>
                <a:gd name="T10" fmla="*/ 5856 w 5856"/>
                <a:gd name="T11" fmla="*/ 1555 h 1555"/>
                <a:gd name="T12" fmla="*/ 5856 w 5856"/>
                <a:gd name="T13" fmla="*/ 1555 h 1555"/>
                <a:gd name="T14" fmla="*/ 3991 w 5856"/>
                <a:gd name="T15" fmla="*/ 161 h 1555"/>
                <a:gd name="T16" fmla="*/ 3782 w 5856"/>
                <a:gd name="T17" fmla="*/ 145 h 1555"/>
                <a:gd name="T18" fmla="*/ 1807 w 5856"/>
                <a:gd name="T19" fmla="*/ 639 h 1555"/>
                <a:gd name="T20" fmla="*/ 1645 w 5856"/>
                <a:gd name="T21" fmla="*/ 632 h 1555"/>
                <a:gd name="T22" fmla="*/ 0 w 5856"/>
                <a:gd name="T23" fmla="*/ 1 h 1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56" h="1555" extrusionOk="0">
                  <a:moveTo>
                    <a:pt x="0" y="1"/>
                  </a:moveTo>
                  <a:cubicBezTo>
                    <a:pt x="0" y="11"/>
                    <a:pt x="713" y="1184"/>
                    <a:pt x="2056" y="1204"/>
                  </a:cubicBezTo>
                  <a:cubicBezTo>
                    <a:pt x="2117" y="1207"/>
                    <a:pt x="2176" y="1209"/>
                    <a:pt x="2231" y="1209"/>
                  </a:cubicBezTo>
                  <a:cubicBezTo>
                    <a:pt x="3243" y="1209"/>
                    <a:pt x="3401" y="708"/>
                    <a:pt x="4099" y="708"/>
                  </a:cubicBezTo>
                  <a:cubicBezTo>
                    <a:pt x="4200" y="708"/>
                    <a:pt x="4314" y="719"/>
                    <a:pt x="4442" y="743"/>
                  </a:cubicBezTo>
                  <a:cubicBezTo>
                    <a:pt x="5318" y="931"/>
                    <a:pt x="5847" y="1555"/>
                    <a:pt x="5856" y="1555"/>
                  </a:cubicBezTo>
                  <a:cubicBezTo>
                    <a:pt x="5856" y="1555"/>
                    <a:pt x="5856" y="1555"/>
                    <a:pt x="5856" y="1555"/>
                  </a:cubicBezTo>
                  <a:cubicBezTo>
                    <a:pt x="5856" y="1555"/>
                    <a:pt x="4813" y="271"/>
                    <a:pt x="3991" y="161"/>
                  </a:cubicBezTo>
                  <a:cubicBezTo>
                    <a:pt x="3919" y="150"/>
                    <a:pt x="3850" y="145"/>
                    <a:pt x="3782" y="145"/>
                  </a:cubicBezTo>
                  <a:cubicBezTo>
                    <a:pt x="3123" y="145"/>
                    <a:pt x="2616" y="639"/>
                    <a:pt x="1807" y="639"/>
                  </a:cubicBezTo>
                  <a:cubicBezTo>
                    <a:pt x="1754" y="639"/>
                    <a:pt x="1700" y="637"/>
                    <a:pt x="1645" y="632"/>
                  </a:cubicBezTo>
                  <a:cubicBezTo>
                    <a:pt x="653" y="572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3" name="Google Shape;614;p23">
              <a:extLst>
                <a:ext uri="{FF2B5EF4-FFF2-40B4-BE49-F238E27FC236}">
                  <a16:creationId xmlns:a16="http://schemas.microsoft.com/office/drawing/2014/main" id="{3F31C1AD-A0EA-D08F-8490-2B2F29593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621" y="-453832"/>
              <a:ext cx="325333" cy="96669"/>
            </a:xfrm>
            <a:custGeom>
              <a:avLst/>
              <a:gdLst>
                <a:gd name="T0" fmla="*/ 3020 w 5765"/>
                <a:gd name="T1" fmla="*/ 0 h 1713"/>
                <a:gd name="T2" fmla="*/ 1454 w 5765"/>
                <a:gd name="T3" fmla="*/ 640 h 1713"/>
                <a:gd name="T4" fmla="*/ 1041 w 5765"/>
                <a:gd name="T5" fmla="*/ 706 h 1713"/>
                <a:gd name="T6" fmla="*/ 1 w 5765"/>
                <a:gd name="T7" fmla="*/ 429 h 1713"/>
                <a:gd name="T8" fmla="*/ 0 w 5765"/>
                <a:gd name="T9" fmla="*/ 429 h 1713"/>
                <a:gd name="T10" fmla="*/ 1724 w 5765"/>
                <a:gd name="T11" fmla="*/ 1211 h 1713"/>
                <a:gd name="T12" fmla="*/ 3359 w 5765"/>
                <a:gd name="T13" fmla="*/ 610 h 1713"/>
                <a:gd name="T14" fmla="*/ 3678 w 5765"/>
                <a:gd name="T15" fmla="*/ 560 h 1713"/>
                <a:gd name="T16" fmla="*/ 5765 w 5765"/>
                <a:gd name="T17" fmla="*/ 1713 h 1713"/>
                <a:gd name="T18" fmla="*/ 3610 w 5765"/>
                <a:gd name="T19" fmla="*/ 109 h 1713"/>
                <a:gd name="T20" fmla="*/ 3020 w 5765"/>
                <a:gd name="T21" fmla="*/ 0 h 1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65" h="1713" extrusionOk="0">
                  <a:moveTo>
                    <a:pt x="3020" y="0"/>
                  </a:moveTo>
                  <a:cubicBezTo>
                    <a:pt x="2352" y="0"/>
                    <a:pt x="1978" y="465"/>
                    <a:pt x="1454" y="640"/>
                  </a:cubicBezTo>
                  <a:cubicBezTo>
                    <a:pt x="1319" y="687"/>
                    <a:pt x="1178" y="706"/>
                    <a:pt x="1041" y="706"/>
                  </a:cubicBezTo>
                  <a:cubicBezTo>
                    <a:pt x="509" y="706"/>
                    <a:pt x="14" y="429"/>
                    <a:pt x="1" y="429"/>
                  </a:cubicBezTo>
                  <a:cubicBezTo>
                    <a:pt x="0" y="429"/>
                    <a:pt x="0" y="429"/>
                    <a:pt x="0" y="429"/>
                  </a:cubicBezTo>
                  <a:cubicBezTo>
                    <a:pt x="753" y="1018"/>
                    <a:pt x="1287" y="1211"/>
                    <a:pt x="1724" y="1211"/>
                  </a:cubicBezTo>
                  <a:cubicBezTo>
                    <a:pt x="2353" y="1211"/>
                    <a:pt x="2779" y="811"/>
                    <a:pt x="3359" y="610"/>
                  </a:cubicBezTo>
                  <a:cubicBezTo>
                    <a:pt x="3461" y="576"/>
                    <a:pt x="3569" y="560"/>
                    <a:pt x="3678" y="560"/>
                  </a:cubicBezTo>
                  <a:cubicBezTo>
                    <a:pt x="4565" y="560"/>
                    <a:pt x="5614" y="1561"/>
                    <a:pt x="5765" y="1713"/>
                  </a:cubicBezTo>
                  <a:cubicBezTo>
                    <a:pt x="5615" y="1552"/>
                    <a:pt x="4592" y="449"/>
                    <a:pt x="3610" y="109"/>
                  </a:cubicBezTo>
                  <a:cubicBezTo>
                    <a:pt x="3388" y="32"/>
                    <a:pt x="3194" y="0"/>
                    <a:pt x="302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4" name="Google Shape;615;p23">
              <a:extLst>
                <a:ext uri="{FF2B5EF4-FFF2-40B4-BE49-F238E27FC236}">
                  <a16:creationId xmlns:a16="http://schemas.microsoft.com/office/drawing/2014/main" id="{C11285E3-788A-A1C6-4100-3A720B1D2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774" y="-521947"/>
              <a:ext cx="332782" cy="74829"/>
            </a:xfrm>
            <a:custGeom>
              <a:avLst/>
              <a:gdLst>
                <a:gd name="T0" fmla="*/ 3646 w 5897"/>
                <a:gd name="T1" fmla="*/ 1 h 1326"/>
                <a:gd name="T2" fmla="*/ 3580 w 5897"/>
                <a:gd name="T3" fmla="*/ 3 h 1326"/>
                <a:gd name="T4" fmla="*/ 1735 w 5897"/>
                <a:gd name="T5" fmla="*/ 820 h 1326"/>
                <a:gd name="T6" fmla="*/ 1635 w 5897"/>
                <a:gd name="T7" fmla="*/ 814 h 1326"/>
                <a:gd name="T8" fmla="*/ 1 w 5897"/>
                <a:gd name="T9" fmla="*/ 263 h 1326"/>
                <a:gd name="T10" fmla="*/ 1 w 5897"/>
                <a:gd name="T11" fmla="*/ 263 h 1326"/>
                <a:gd name="T12" fmla="*/ 1952 w 5897"/>
                <a:gd name="T13" fmla="*/ 1233 h 1326"/>
                <a:gd name="T14" fmla="*/ 2096 w 5897"/>
                <a:gd name="T15" fmla="*/ 1226 h 1326"/>
                <a:gd name="T16" fmla="*/ 4158 w 5897"/>
                <a:gd name="T17" fmla="*/ 613 h 1326"/>
                <a:gd name="T18" fmla="*/ 4212 w 5897"/>
                <a:gd name="T19" fmla="*/ 614 h 1326"/>
                <a:gd name="T20" fmla="*/ 5896 w 5897"/>
                <a:gd name="T21" fmla="*/ 1326 h 1326"/>
                <a:gd name="T22" fmla="*/ 5836 w 5897"/>
                <a:gd name="T23" fmla="*/ 1255 h 1326"/>
                <a:gd name="T24" fmla="*/ 3646 w 5897"/>
                <a:gd name="T25" fmla="*/ 1 h 1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97" h="1326" extrusionOk="0">
                  <a:moveTo>
                    <a:pt x="3646" y="1"/>
                  </a:moveTo>
                  <a:cubicBezTo>
                    <a:pt x="3624" y="1"/>
                    <a:pt x="3602" y="1"/>
                    <a:pt x="3580" y="3"/>
                  </a:cubicBezTo>
                  <a:cubicBezTo>
                    <a:pt x="2595" y="60"/>
                    <a:pt x="2404" y="820"/>
                    <a:pt x="1735" y="820"/>
                  </a:cubicBezTo>
                  <a:cubicBezTo>
                    <a:pt x="1702" y="820"/>
                    <a:pt x="1669" y="818"/>
                    <a:pt x="1635" y="814"/>
                  </a:cubicBezTo>
                  <a:cubicBezTo>
                    <a:pt x="632" y="744"/>
                    <a:pt x="61" y="303"/>
                    <a:pt x="1" y="263"/>
                  </a:cubicBezTo>
                  <a:cubicBezTo>
                    <a:pt x="77" y="330"/>
                    <a:pt x="998" y="1233"/>
                    <a:pt x="1952" y="1233"/>
                  </a:cubicBezTo>
                  <a:cubicBezTo>
                    <a:pt x="2000" y="1233"/>
                    <a:pt x="2048" y="1231"/>
                    <a:pt x="2096" y="1226"/>
                  </a:cubicBezTo>
                  <a:cubicBezTo>
                    <a:pt x="3081" y="1118"/>
                    <a:pt x="3516" y="613"/>
                    <a:pt x="4158" y="613"/>
                  </a:cubicBezTo>
                  <a:cubicBezTo>
                    <a:pt x="4175" y="613"/>
                    <a:pt x="4193" y="613"/>
                    <a:pt x="4212" y="614"/>
                  </a:cubicBezTo>
                  <a:cubicBezTo>
                    <a:pt x="4823" y="634"/>
                    <a:pt x="5716" y="1206"/>
                    <a:pt x="5896" y="1326"/>
                  </a:cubicBezTo>
                  <a:cubicBezTo>
                    <a:pt x="5876" y="1306"/>
                    <a:pt x="5856" y="1275"/>
                    <a:pt x="5836" y="1255"/>
                  </a:cubicBezTo>
                  <a:cubicBezTo>
                    <a:pt x="5523" y="933"/>
                    <a:pt x="4505" y="1"/>
                    <a:pt x="3646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5" name="Google Shape;616;p23">
              <a:extLst>
                <a:ext uri="{FF2B5EF4-FFF2-40B4-BE49-F238E27FC236}">
                  <a16:creationId xmlns:a16="http://schemas.microsoft.com/office/drawing/2014/main" id="{6934C5AE-31F2-D378-B240-CCBA4C7D0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479" y="-579566"/>
              <a:ext cx="328211" cy="76748"/>
            </a:xfrm>
            <a:custGeom>
              <a:avLst/>
              <a:gdLst>
                <a:gd name="T0" fmla="*/ 3760 w 5816"/>
                <a:gd name="T1" fmla="*/ 1 h 1360"/>
                <a:gd name="T2" fmla="*/ 3169 w 5816"/>
                <a:gd name="T3" fmla="*/ 161 h 1360"/>
                <a:gd name="T4" fmla="*/ 1842 w 5816"/>
                <a:gd name="T5" fmla="*/ 835 h 1360"/>
                <a:gd name="T6" fmla="*/ 1765 w 5816"/>
                <a:gd name="T7" fmla="*/ 833 h 1360"/>
                <a:gd name="T8" fmla="*/ 2 w 5816"/>
                <a:gd name="T9" fmla="*/ 502 h 1360"/>
                <a:gd name="T10" fmla="*/ 1 w 5816"/>
                <a:gd name="T11" fmla="*/ 502 h 1360"/>
                <a:gd name="T12" fmla="*/ 1 w 5816"/>
                <a:gd name="T13" fmla="*/ 502 h 1360"/>
                <a:gd name="T14" fmla="*/ 1 w 5816"/>
                <a:gd name="T15" fmla="*/ 502 h 1360"/>
                <a:gd name="T16" fmla="*/ 2113 w 5816"/>
                <a:gd name="T17" fmla="*/ 1359 h 1360"/>
                <a:gd name="T18" fmla="*/ 2447 w 5816"/>
                <a:gd name="T19" fmla="*/ 1324 h 1360"/>
                <a:gd name="T20" fmla="*/ 4011 w 5816"/>
                <a:gd name="T21" fmla="*/ 482 h 1360"/>
                <a:gd name="T22" fmla="*/ 4108 w 5816"/>
                <a:gd name="T23" fmla="*/ 477 h 1360"/>
                <a:gd name="T24" fmla="*/ 5816 w 5816"/>
                <a:gd name="T25" fmla="*/ 1073 h 1360"/>
                <a:gd name="T26" fmla="*/ 3760 w 5816"/>
                <a:gd name="T27" fmla="*/ 1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16" h="1360" extrusionOk="0">
                  <a:moveTo>
                    <a:pt x="3760" y="1"/>
                  </a:moveTo>
                  <a:cubicBezTo>
                    <a:pt x="3555" y="1"/>
                    <a:pt x="3354" y="48"/>
                    <a:pt x="3169" y="161"/>
                  </a:cubicBezTo>
                  <a:cubicBezTo>
                    <a:pt x="2565" y="516"/>
                    <a:pt x="2392" y="835"/>
                    <a:pt x="1842" y="835"/>
                  </a:cubicBezTo>
                  <a:cubicBezTo>
                    <a:pt x="1817" y="835"/>
                    <a:pt x="1792" y="834"/>
                    <a:pt x="1765" y="833"/>
                  </a:cubicBezTo>
                  <a:cubicBezTo>
                    <a:pt x="1154" y="793"/>
                    <a:pt x="39" y="502"/>
                    <a:pt x="2" y="502"/>
                  </a:cubicBezTo>
                  <a:cubicBezTo>
                    <a:pt x="1" y="502"/>
                    <a:pt x="1" y="502"/>
                    <a:pt x="1" y="502"/>
                  </a:cubicBezTo>
                  <a:cubicBezTo>
                    <a:pt x="1" y="502"/>
                    <a:pt x="1" y="502"/>
                    <a:pt x="1" y="502"/>
                  </a:cubicBezTo>
                  <a:cubicBezTo>
                    <a:pt x="13" y="502"/>
                    <a:pt x="1108" y="1359"/>
                    <a:pt x="2113" y="1359"/>
                  </a:cubicBezTo>
                  <a:cubicBezTo>
                    <a:pt x="2226" y="1359"/>
                    <a:pt x="2338" y="1349"/>
                    <a:pt x="2447" y="1324"/>
                  </a:cubicBezTo>
                  <a:cubicBezTo>
                    <a:pt x="3300" y="1124"/>
                    <a:pt x="3410" y="542"/>
                    <a:pt x="4011" y="482"/>
                  </a:cubicBezTo>
                  <a:cubicBezTo>
                    <a:pt x="4042" y="479"/>
                    <a:pt x="4074" y="477"/>
                    <a:pt x="4108" y="477"/>
                  </a:cubicBezTo>
                  <a:cubicBezTo>
                    <a:pt x="4733" y="477"/>
                    <a:pt x="5816" y="1064"/>
                    <a:pt x="5816" y="1073"/>
                  </a:cubicBezTo>
                  <a:cubicBezTo>
                    <a:pt x="5816" y="1057"/>
                    <a:pt x="4735" y="1"/>
                    <a:pt x="3760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6" name="Google Shape;617;p23">
              <a:extLst>
                <a:ext uri="{FF2B5EF4-FFF2-40B4-BE49-F238E27FC236}">
                  <a16:creationId xmlns:a16="http://schemas.microsoft.com/office/drawing/2014/main" id="{3749A6E2-4164-12F5-2F8E-2311FFA61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196" y="-748471"/>
              <a:ext cx="210550" cy="67380"/>
            </a:xfrm>
            <a:custGeom>
              <a:avLst/>
              <a:gdLst>
                <a:gd name="T0" fmla="*/ 2714 w 3731"/>
                <a:gd name="T1" fmla="*/ 0 h 1194"/>
                <a:gd name="T2" fmla="*/ 2036 w 3731"/>
                <a:gd name="T3" fmla="*/ 227 h 1194"/>
                <a:gd name="T4" fmla="*/ 863 w 3731"/>
                <a:gd name="T5" fmla="*/ 828 h 1194"/>
                <a:gd name="T6" fmla="*/ 177 w 3731"/>
                <a:gd name="T7" fmla="*/ 927 h 1194"/>
                <a:gd name="T8" fmla="*/ 0 w 3731"/>
                <a:gd name="T9" fmla="*/ 918 h 1194"/>
                <a:gd name="T10" fmla="*/ 0 w 3731"/>
                <a:gd name="T11" fmla="*/ 918 h 1194"/>
                <a:gd name="T12" fmla="*/ 871 w 3731"/>
                <a:gd name="T13" fmla="*/ 1193 h 1194"/>
                <a:gd name="T14" fmla="*/ 1394 w 3731"/>
                <a:gd name="T15" fmla="*/ 1099 h 1194"/>
                <a:gd name="T16" fmla="*/ 2788 w 3731"/>
                <a:gd name="T17" fmla="*/ 287 h 1194"/>
                <a:gd name="T18" fmla="*/ 3072 w 3731"/>
                <a:gd name="T19" fmla="*/ 260 h 1194"/>
                <a:gd name="T20" fmla="*/ 3730 w 3731"/>
                <a:gd name="T21" fmla="*/ 367 h 1194"/>
                <a:gd name="T22" fmla="*/ 3610 w 3731"/>
                <a:gd name="T23" fmla="*/ 287 h 1194"/>
                <a:gd name="T24" fmla="*/ 3239 w 3731"/>
                <a:gd name="T25" fmla="*/ 106 h 1194"/>
                <a:gd name="T26" fmla="*/ 2714 w 3731"/>
                <a:gd name="T27" fmla="*/ 0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31" h="1194" extrusionOk="0">
                  <a:moveTo>
                    <a:pt x="2714" y="0"/>
                  </a:moveTo>
                  <a:cubicBezTo>
                    <a:pt x="2495" y="0"/>
                    <a:pt x="2261" y="60"/>
                    <a:pt x="2036" y="227"/>
                  </a:cubicBezTo>
                  <a:cubicBezTo>
                    <a:pt x="1555" y="557"/>
                    <a:pt x="1324" y="698"/>
                    <a:pt x="863" y="828"/>
                  </a:cubicBezTo>
                  <a:cubicBezTo>
                    <a:pt x="577" y="910"/>
                    <a:pt x="332" y="927"/>
                    <a:pt x="177" y="927"/>
                  </a:cubicBezTo>
                  <a:cubicBezTo>
                    <a:pt x="66" y="927"/>
                    <a:pt x="1" y="918"/>
                    <a:pt x="0" y="918"/>
                  </a:cubicBezTo>
                  <a:cubicBezTo>
                    <a:pt x="0" y="918"/>
                    <a:pt x="352" y="1193"/>
                    <a:pt x="871" y="1193"/>
                  </a:cubicBezTo>
                  <a:cubicBezTo>
                    <a:pt x="1031" y="1193"/>
                    <a:pt x="1208" y="1167"/>
                    <a:pt x="1394" y="1099"/>
                  </a:cubicBezTo>
                  <a:cubicBezTo>
                    <a:pt x="2016" y="878"/>
                    <a:pt x="2347" y="387"/>
                    <a:pt x="2788" y="287"/>
                  </a:cubicBezTo>
                  <a:cubicBezTo>
                    <a:pt x="2882" y="268"/>
                    <a:pt x="2979" y="260"/>
                    <a:pt x="3072" y="260"/>
                  </a:cubicBezTo>
                  <a:cubicBezTo>
                    <a:pt x="3424" y="260"/>
                    <a:pt x="3730" y="367"/>
                    <a:pt x="3730" y="367"/>
                  </a:cubicBezTo>
                  <a:cubicBezTo>
                    <a:pt x="3730" y="367"/>
                    <a:pt x="3690" y="337"/>
                    <a:pt x="3610" y="287"/>
                  </a:cubicBezTo>
                  <a:cubicBezTo>
                    <a:pt x="3480" y="216"/>
                    <a:pt x="3360" y="156"/>
                    <a:pt x="3239" y="106"/>
                  </a:cubicBezTo>
                  <a:cubicBezTo>
                    <a:pt x="3085" y="46"/>
                    <a:pt x="2905" y="0"/>
                    <a:pt x="2714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7" name="Google Shape;618;p23">
              <a:extLst>
                <a:ext uri="{FF2B5EF4-FFF2-40B4-BE49-F238E27FC236}">
                  <a16:creationId xmlns:a16="http://schemas.microsoft.com/office/drawing/2014/main" id="{7C392160-D700-6BE7-4E49-78A6C5061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773" y="-662749"/>
              <a:ext cx="112075" cy="353098"/>
            </a:xfrm>
            <a:custGeom>
              <a:avLst/>
              <a:gdLst>
                <a:gd name="T0" fmla="*/ 412 w 1986"/>
                <a:gd name="T1" fmla="*/ 1 h 6257"/>
                <a:gd name="T2" fmla="*/ 813 w 1986"/>
                <a:gd name="T3" fmla="*/ 1585 h 6257"/>
                <a:gd name="T4" fmla="*/ 312 w 1986"/>
                <a:gd name="T5" fmla="*/ 3881 h 6257"/>
                <a:gd name="T6" fmla="*/ 1254 w 1986"/>
                <a:gd name="T7" fmla="*/ 6096 h 6257"/>
                <a:gd name="T8" fmla="*/ 1364 w 1986"/>
                <a:gd name="T9" fmla="*/ 6257 h 6257"/>
                <a:gd name="T10" fmla="*/ 873 w 1986"/>
                <a:gd name="T11" fmla="*/ 3590 h 6257"/>
                <a:gd name="T12" fmla="*/ 412 w 1986"/>
                <a:gd name="T13" fmla="*/ 1 h 6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6" h="6257" extrusionOk="0">
                  <a:moveTo>
                    <a:pt x="412" y="1"/>
                  </a:moveTo>
                  <a:cubicBezTo>
                    <a:pt x="412" y="1"/>
                    <a:pt x="954" y="934"/>
                    <a:pt x="813" y="1585"/>
                  </a:cubicBezTo>
                  <a:cubicBezTo>
                    <a:pt x="673" y="2226"/>
                    <a:pt x="1" y="2698"/>
                    <a:pt x="312" y="3881"/>
                  </a:cubicBezTo>
                  <a:cubicBezTo>
                    <a:pt x="533" y="4743"/>
                    <a:pt x="1014" y="5666"/>
                    <a:pt x="1254" y="6096"/>
                  </a:cubicBezTo>
                  <a:cubicBezTo>
                    <a:pt x="1295" y="6157"/>
                    <a:pt x="1335" y="6207"/>
                    <a:pt x="1364" y="6257"/>
                  </a:cubicBezTo>
                  <a:cubicBezTo>
                    <a:pt x="1194" y="5866"/>
                    <a:pt x="633" y="4423"/>
                    <a:pt x="873" y="3590"/>
                  </a:cubicBezTo>
                  <a:cubicBezTo>
                    <a:pt x="1154" y="2638"/>
                    <a:pt x="1986" y="2267"/>
                    <a:pt x="412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8" name="Google Shape;619;p23">
              <a:extLst>
                <a:ext uri="{FF2B5EF4-FFF2-40B4-BE49-F238E27FC236}">
                  <a16:creationId xmlns:a16="http://schemas.microsoft.com/office/drawing/2014/main" id="{83F734CA-5ABC-FE30-A301-5A0DB39FB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761" y="-753833"/>
              <a:ext cx="80360" cy="357048"/>
            </a:xfrm>
            <a:custGeom>
              <a:avLst/>
              <a:gdLst>
                <a:gd name="T0" fmla="*/ 0 w 1424"/>
                <a:gd name="T1" fmla="*/ 1 h 6327"/>
                <a:gd name="T2" fmla="*/ 0 w 1424"/>
                <a:gd name="T3" fmla="*/ 1 h 6327"/>
                <a:gd name="T4" fmla="*/ 882 w 1424"/>
                <a:gd name="T5" fmla="*/ 1795 h 6327"/>
                <a:gd name="T6" fmla="*/ 371 w 1424"/>
                <a:gd name="T7" fmla="*/ 3740 h 6327"/>
                <a:gd name="T8" fmla="*/ 1243 w 1424"/>
                <a:gd name="T9" fmla="*/ 6097 h 6327"/>
                <a:gd name="T10" fmla="*/ 1324 w 1424"/>
                <a:gd name="T11" fmla="*/ 6197 h 6327"/>
                <a:gd name="T12" fmla="*/ 1424 w 1424"/>
                <a:gd name="T13" fmla="*/ 6327 h 6327"/>
                <a:gd name="T14" fmla="*/ 943 w 1424"/>
                <a:gd name="T15" fmla="*/ 4482 h 6327"/>
                <a:gd name="T16" fmla="*/ 1324 w 1424"/>
                <a:gd name="T17" fmla="*/ 2347 h 6327"/>
                <a:gd name="T18" fmla="*/ 0 w 1424"/>
                <a:gd name="T19" fmla="*/ 1 h 6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4" h="6327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622" y="663"/>
                    <a:pt x="882" y="1795"/>
                  </a:cubicBezTo>
                  <a:cubicBezTo>
                    <a:pt x="1073" y="2597"/>
                    <a:pt x="351" y="2657"/>
                    <a:pt x="371" y="3740"/>
                  </a:cubicBezTo>
                  <a:cubicBezTo>
                    <a:pt x="391" y="4823"/>
                    <a:pt x="952" y="5705"/>
                    <a:pt x="1243" y="6097"/>
                  </a:cubicBezTo>
                  <a:cubicBezTo>
                    <a:pt x="1273" y="6137"/>
                    <a:pt x="1304" y="6166"/>
                    <a:pt x="1324" y="6197"/>
                  </a:cubicBezTo>
                  <a:cubicBezTo>
                    <a:pt x="1384" y="6277"/>
                    <a:pt x="1424" y="6327"/>
                    <a:pt x="1424" y="6327"/>
                  </a:cubicBezTo>
                  <a:cubicBezTo>
                    <a:pt x="1424" y="6327"/>
                    <a:pt x="992" y="5184"/>
                    <a:pt x="943" y="4482"/>
                  </a:cubicBezTo>
                  <a:cubicBezTo>
                    <a:pt x="903" y="3771"/>
                    <a:pt x="1364" y="3390"/>
                    <a:pt x="1324" y="2347"/>
                  </a:cubicBezTo>
                  <a:cubicBezTo>
                    <a:pt x="1284" y="1249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39" name="Google Shape;620;p23">
              <a:extLst>
                <a:ext uri="{FF2B5EF4-FFF2-40B4-BE49-F238E27FC236}">
                  <a16:creationId xmlns:a16="http://schemas.microsoft.com/office/drawing/2014/main" id="{03C5AAAA-4C59-5378-07E1-630AC25BF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337" y="-816643"/>
              <a:ext cx="82617" cy="346891"/>
            </a:xfrm>
            <a:custGeom>
              <a:avLst/>
              <a:gdLst>
                <a:gd name="T0" fmla="*/ 11 w 1464"/>
                <a:gd name="T1" fmla="*/ 0 h 6147"/>
                <a:gd name="T2" fmla="*/ 10 w 1464"/>
                <a:gd name="T3" fmla="*/ 1 h 6147"/>
                <a:gd name="T4" fmla="*/ 11 w 1464"/>
                <a:gd name="T5" fmla="*/ 1 h 6147"/>
                <a:gd name="T6" fmla="*/ 833 w 1464"/>
                <a:gd name="T7" fmla="*/ 1856 h 6147"/>
                <a:gd name="T8" fmla="*/ 481 w 1464"/>
                <a:gd name="T9" fmla="*/ 3289 h 6147"/>
                <a:gd name="T10" fmla="*/ 1454 w 1464"/>
                <a:gd name="T11" fmla="*/ 6147 h 6147"/>
                <a:gd name="T12" fmla="*/ 882 w 1464"/>
                <a:gd name="T13" fmla="*/ 4182 h 6147"/>
                <a:gd name="T14" fmla="*/ 1424 w 1464"/>
                <a:gd name="T15" fmla="*/ 2607 h 6147"/>
                <a:gd name="T16" fmla="*/ 11 w 1464"/>
                <a:gd name="T17" fmla="*/ 0 h 6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4" h="6147" extrusionOk="0">
                  <a:moveTo>
                    <a:pt x="11" y="0"/>
                  </a:moveTo>
                  <a:cubicBezTo>
                    <a:pt x="11" y="0"/>
                    <a:pt x="10" y="0"/>
                    <a:pt x="10" y="1"/>
                  </a:cubicBezTo>
                  <a:cubicBezTo>
                    <a:pt x="10" y="1"/>
                    <a:pt x="11" y="1"/>
                    <a:pt x="11" y="1"/>
                  </a:cubicBezTo>
                  <a:cubicBezTo>
                    <a:pt x="16" y="1"/>
                    <a:pt x="662" y="1206"/>
                    <a:pt x="833" y="1856"/>
                  </a:cubicBezTo>
                  <a:cubicBezTo>
                    <a:pt x="1003" y="2507"/>
                    <a:pt x="702" y="2638"/>
                    <a:pt x="481" y="3289"/>
                  </a:cubicBezTo>
                  <a:cubicBezTo>
                    <a:pt x="0" y="4683"/>
                    <a:pt x="1414" y="6087"/>
                    <a:pt x="1454" y="6147"/>
                  </a:cubicBezTo>
                  <a:cubicBezTo>
                    <a:pt x="1434" y="6107"/>
                    <a:pt x="902" y="5024"/>
                    <a:pt x="882" y="4182"/>
                  </a:cubicBezTo>
                  <a:cubicBezTo>
                    <a:pt x="862" y="3550"/>
                    <a:pt x="1404" y="3490"/>
                    <a:pt x="1424" y="2607"/>
                  </a:cubicBezTo>
                  <a:cubicBezTo>
                    <a:pt x="1463" y="1495"/>
                    <a:pt x="38" y="0"/>
                    <a:pt x="11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0" name="Google Shape;621;p23">
              <a:extLst>
                <a:ext uri="{FF2B5EF4-FFF2-40B4-BE49-F238E27FC236}">
                  <a16:creationId xmlns:a16="http://schemas.microsoft.com/office/drawing/2014/main" id="{A47DF3F6-5A37-5415-1215-5B846BF8A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519" y="-856767"/>
              <a:ext cx="100788" cy="333855"/>
            </a:xfrm>
            <a:custGeom>
              <a:avLst/>
              <a:gdLst>
                <a:gd name="T0" fmla="*/ 1 w 1786"/>
                <a:gd name="T1" fmla="*/ 0 h 5916"/>
                <a:gd name="T2" fmla="*/ 1 w 1786"/>
                <a:gd name="T3" fmla="*/ 0 h 5916"/>
                <a:gd name="T4" fmla="*/ 593 w 1786"/>
                <a:gd name="T5" fmla="*/ 1324 h 5916"/>
                <a:gd name="T6" fmla="*/ 242 w 1786"/>
                <a:gd name="T7" fmla="*/ 3318 h 5916"/>
                <a:gd name="T8" fmla="*/ 1786 w 1786"/>
                <a:gd name="T9" fmla="*/ 5915 h 5916"/>
                <a:gd name="T10" fmla="*/ 1786 w 1786"/>
                <a:gd name="T11" fmla="*/ 5915 h 5916"/>
                <a:gd name="T12" fmla="*/ 894 w 1786"/>
                <a:gd name="T13" fmla="*/ 3780 h 5916"/>
                <a:gd name="T14" fmla="*/ 1224 w 1786"/>
                <a:gd name="T15" fmla="*/ 1855 h 5916"/>
                <a:gd name="T16" fmla="*/ 1 w 1786"/>
                <a:gd name="T17" fmla="*/ 0 h 5916"/>
                <a:gd name="T18" fmla="*/ 1786 w 1786"/>
                <a:gd name="T19" fmla="*/ 5915 h 5916"/>
                <a:gd name="T20" fmla="*/ 1786 w 1786"/>
                <a:gd name="T21" fmla="*/ 5915 h 5916"/>
                <a:gd name="T22" fmla="*/ 1786 w 1786"/>
                <a:gd name="T23" fmla="*/ 5915 h 59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86" h="5916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82" y="241"/>
                    <a:pt x="593" y="1324"/>
                  </a:cubicBezTo>
                  <a:cubicBezTo>
                    <a:pt x="914" y="2396"/>
                    <a:pt x="52" y="2086"/>
                    <a:pt x="242" y="3318"/>
                  </a:cubicBezTo>
                  <a:cubicBezTo>
                    <a:pt x="432" y="4516"/>
                    <a:pt x="1772" y="5882"/>
                    <a:pt x="1786" y="5915"/>
                  </a:cubicBezTo>
                  <a:cubicBezTo>
                    <a:pt x="1776" y="5887"/>
                    <a:pt x="1073" y="4576"/>
                    <a:pt x="894" y="3780"/>
                  </a:cubicBezTo>
                  <a:cubicBezTo>
                    <a:pt x="703" y="2968"/>
                    <a:pt x="1485" y="2727"/>
                    <a:pt x="1224" y="1855"/>
                  </a:cubicBezTo>
                  <a:cubicBezTo>
                    <a:pt x="975" y="977"/>
                    <a:pt x="22" y="0"/>
                    <a:pt x="1" y="0"/>
                  </a:cubicBezTo>
                  <a:close/>
                  <a:moveTo>
                    <a:pt x="1786" y="5915"/>
                  </a:moveTo>
                  <a:cubicBezTo>
                    <a:pt x="1786" y="5915"/>
                    <a:pt x="1786" y="5915"/>
                    <a:pt x="1786" y="5915"/>
                  </a:cubicBezTo>
                  <a:cubicBezTo>
                    <a:pt x="1786" y="5915"/>
                    <a:pt x="1786" y="5915"/>
                    <a:pt x="1786" y="591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1" name="Google Shape;622;p23">
              <a:extLst>
                <a:ext uri="{FF2B5EF4-FFF2-40B4-BE49-F238E27FC236}">
                  <a16:creationId xmlns:a16="http://schemas.microsoft.com/office/drawing/2014/main" id="{B11DEF42-D8EB-3026-F4C4-90EE8FD69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086" y="-898697"/>
              <a:ext cx="101861" cy="299939"/>
            </a:xfrm>
            <a:custGeom>
              <a:avLst/>
              <a:gdLst>
                <a:gd name="T0" fmla="*/ 1 w 1805"/>
                <a:gd name="T1" fmla="*/ 1 h 5315"/>
                <a:gd name="T2" fmla="*/ 0 w 1805"/>
                <a:gd name="T3" fmla="*/ 1 h 5315"/>
                <a:gd name="T4" fmla="*/ 802 w 1805"/>
                <a:gd name="T5" fmla="*/ 1615 h 5315"/>
                <a:gd name="T6" fmla="*/ 602 w 1805"/>
                <a:gd name="T7" fmla="*/ 3631 h 5315"/>
                <a:gd name="T8" fmla="*/ 1454 w 1805"/>
                <a:gd name="T9" fmla="*/ 5024 h 5315"/>
                <a:gd name="T10" fmla="*/ 1805 w 1805"/>
                <a:gd name="T11" fmla="*/ 5315 h 5315"/>
                <a:gd name="T12" fmla="*/ 1143 w 1805"/>
                <a:gd name="T13" fmla="*/ 4132 h 5315"/>
                <a:gd name="T14" fmla="*/ 1314 w 1805"/>
                <a:gd name="T15" fmla="*/ 1916 h 5315"/>
                <a:gd name="T16" fmla="*/ 1 w 1805"/>
                <a:gd name="T17" fmla="*/ 1 h 5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5" h="5315" extrusionOk="0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372" y="432"/>
                    <a:pt x="622" y="873"/>
                    <a:pt x="802" y="1615"/>
                  </a:cubicBezTo>
                  <a:cubicBezTo>
                    <a:pt x="973" y="2357"/>
                    <a:pt x="401" y="2608"/>
                    <a:pt x="602" y="3631"/>
                  </a:cubicBezTo>
                  <a:cubicBezTo>
                    <a:pt x="722" y="4232"/>
                    <a:pt x="1134" y="4723"/>
                    <a:pt x="1454" y="5024"/>
                  </a:cubicBezTo>
                  <a:cubicBezTo>
                    <a:pt x="1575" y="5114"/>
                    <a:pt x="1685" y="5215"/>
                    <a:pt x="1805" y="5315"/>
                  </a:cubicBezTo>
                  <a:cubicBezTo>
                    <a:pt x="1695" y="5164"/>
                    <a:pt x="1364" y="4703"/>
                    <a:pt x="1143" y="4132"/>
                  </a:cubicBezTo>
                  <a:cubicBezTo>
                    <a:pt x="883" y="3410"/>
                    <a:pt x="1394" y="2758"/>
                    <a:pt x="1314" y="1916"/>
                  </a:cubicBezTo>
                  <a:cubicBezTo>
                    <a:pt x="1235" y="1061"/>
                    <a:pt x="23" y="1"/>
                    <a:pt x="1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2" name="Google Shape;623;p23">
              <a:extLst>
                <a:ext uri="{FF2B5EF4-FFF2-40B4-BE49-F238E27FC236}">
                  <a16:creationId xmlns:a16="http://schemas.microsoft.com/office/drawing/2014/main" id="{CBE1232C-3DC5-B588-7DDC-EAF9EEF03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239" y="-886790"/>
              <a:ext cx="111567" cy="240515"/>
            </a:xfrm>
            <a:custGeom>
              <a:avLst/>
              <a:gdLst>
                <a:gd name="T0" fmla="*/ 1 w 1977"/>
                <a:gd name="T1" fmla="*/ 0 h 4262"/>
                <a:gd name="T2" fmla="*/ 1 w 1977"/>
                <a:gd name="T3" fmla="*/ 0 h 4262"/>
                <a:gd name="T4" fmla="*/ 1 w 1977"/>
                <a:gd name="T5" fmla="*/ 0 h 4262"/>
                <a:gd name="T6" fmla="*/ 1 w 1977"/>
                <a:gd name="T7" fmla="*/ 0 h 4262"/>
                <a:gd name="T8" fmla="*/ 693 w 1977"/>
                <a:gd name="T9" fmla="*/ 1484 h 4262"/>
                <a:gd name="T10" fmla="*/ 803 w 1977"/>
                <a:gd name="T11" fmla="*/ 3299 h 4262"/>
                <a:gd name="T12" fmla="*/ 1655 w 1977"/>
                <a:gd name="T13" fmla="*/ 4081 h 4262"/>
                <a:gd name="T14" fmla="*/ 1976 w 1977"/>
                <a:gd name="T15" fmla="*/ 4262 h 4262"/>
                <a:gd name="T16" fmla="*/ 1144 w 1977"/>
                <a:gd name="T17" fmla="*/ 2888 h 4262"/>
                <a:gd name="T18" fmla="*/ 1104 w 1977"/>
                <a:gd name="T19" fmla="*/ 933 h 4262"/>
                <a:gd name="T20" fmla="*/ 1 w 1977"/>
                <a:gd name="T21" fmla="*/ 0 h 4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77" h="4262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" y="0"/>
                    <a:pt x="713" y="648"/>
                    <a:pt x="693" y="1484"/>
                  </a:cubicBezTo>
                  <a:cubicBezTo>
                    <a:pt x="662" y="2326"/>
                    <a:pt x="512" y="2838"/>
                    <a:pt x="803" y="3299"/>
                  </a:cubicBezTo>
                  <a:cubicBezTo>
                    <a:pt x="1014" y="3610"/>
                    <a:pt x="1375" y="3901"/>
                    <a:pt x="1655" y="4081"/>
                  </a:cubicBezTo>
                  <a:cubicBezTo>
                    <a:pt x="1765" y="4141"/>
                    <a:pt x="1876" y="4202"/>
                    <a:pt x="1976" y="4262"/>
                  </a:cubicBezTo>
                  <a:cubicBezTo>
                    <a:pt x="1765" y="4081"/>
                    <a:pt x="1244" y="3600"/>
                    <a:pt x="1144" y="2888"/>
                  </a:cubicBezTo>
                  <a:cubicBezTo>
                    <a:pt x="1014" y="1985"/>
                    <a:pt x="1535" y="1645"/>
                    <a:pt x="1104" y="933"/>
                  </a:cubicBezTo>
                  <a:cubicBezTo>
                    <a:pt x="700" y="282"/>
                    <a:pt x="24" y="0"/>
                    <a:pt x="1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3" name="Google Shape;624;p23">
              <a:extLst>
                <a:ext uri="{FF2B5EF4-FFF2-40B4-BE49-F238E27FC236}">
                  <a16:creationId xmlns:a16="http://schemas.microsoft.com/office/drawing/2014/main" id="{3C059D9C-DE81-326B-A90E-EA0E70E35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526" y="-629622"/>
              <a:ext cx="303889" cy="68396"/>
            </a:xfrm>
            <a:custGeom>
              <a:avLst/>
              <a:gdLst>
                <a:gd name="T0" fmla="*/ 5380 w 5385"/>
                <a:gd name="T1" fmla="*/ 744 h 1212"/>
                <a:gd name="T2" fmla="*/ 5385 w 5385"/>
                <a:gd name="T3" fmla="*/ 748 h 1212"/>
                <a:gd name="T4" fmla="*/ 5380 w 5385"/>
                <a:gd name="T5" fmla="*/ 744 h 1212"/>
                <a:gd name="T6" fmla="*/ 3546 w 5385"/>
                <a:gd name="T7" fmla="*/ 0 h 1212"/>
                <a:gd name="T8" fmla="*/ 3410 w 5385"/>
                <a:gd name="T9" fmla="*/ 6 h 1212"/>
                <a:gd name="T10" fmla="*/ 1846 w 5385"/>
                <a:gd name="T11" fmla="*/ 817 h 1212"/>
                <a:gd name="T12" fmla="*/ 965 w 5385"/>
                <a:gd name="T13" fmla="*/ 995 h 1212"/>
                <a:gd name="T14" fmla="*/ 2 w 5385"/>
                <a:gd name="T15" fmla="*/ 888 h 1212"/>
                <a:gd name="T16" fmla="*/ 1 w 5385"/>
                <a:gd name="T17" fmla="*/ 888 h 1212"/>
                <a:gd name="T18" fmla="*/ 1562 w 5385"/>
                <a:gd name="T19" fmla="*/ 1211 h 1212"/>
                <a:gd name="T20" fmla="*/ 3269 w 5385"/>
                <a:gd name="T21" fmla="*/ 537 h 1212"/>
                <a:gd name="T22" fmla="*/ 3933 w 5385"/>
                <a:gd name="T23" fmla="*/ 378 h 1212"/>
                <a:gd name="T24" fmla="*/ 5380 w 5385"/>
                <a:gd name="T25" fmla="*/ 744 h 1212"/>
                <a:gd name="T26" fmla="*/ 5380 w 5385"/>
                <a:gd name="T27" fmla="*/ 744 h 1212"/>
                <a:gd name="T28" fmla="*/ 3546 w 5385"/>
                <a:gd name="T29" fmla="*/ 0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85" h="1212" extrusionOk="0">
                  <a:moveTo>
                    <a:pt x="5380" y="744"/>
                  </a:moveTo>
                  <a:cubicBezTo>
                    <a:pt x="5383" y="746"/>
                    <a:pt x="5385" y="748"/>
                    <a:pt x="5385" y="748"/>
                  </a:cubicBezTo>
                  <a:cubicBezTo>
                    <a:pt x="5385" y="747"/>
                    <a:pt x="5383" y="746"/>
                    <a:pt x="5380" y="744"/>
                  </a:cubicBezTo>
                  <a:close/>
                  <a:moveTo>
                    <a:pt x="3546" y="0"/>
                  </a:moveTo>
                  <a:cubicBezTo>
                    <a:pt x="3500" y="0"/>
                    <a:pt x="3455" y="2"/>
                    <a:pt x="3410" y="6"/>
                  </a:cubicBezTo>
                  <a:cubicBezTo>
                    <a:pt x="2437" y="75"/>
                    <a:pt x="2497" y="447"/>
                    <a:pt x="1846" y="817"/>
                  </a:cubicBezTo>
                  <a:cubicBezTo>
                    <a:pt x="1596" y="954"/>
                    <a:pt x="1272" y="995"/>
                    <a:pt x="965" y="995"/>
                  </a:cubicBezTo>
                  <a:cubicBezTo>
                    <a:pt x="473" y="995"/>
                    <a:pt x="26" y="888"/>
                    <a:pt x="2" y="888"/>
                  </a:cubicBezTo>
                  <a:cubicBezTo>
                    <a:pt x="1" y="888"/>
                    <a:pt x="1" y="888"/>
                    <a:pt x="1" y="888"/>
                  </a:cubicBezTo>
                  <a:cubicBezTo>
                    <a:pt x="663" y="1121"/>
                    <a:pt x="1163" y="1211"/>
                    <a:pt x="1562" y="1211"/>
                  </a:cubicBezTo>
                  <a:cubicBezTo>
                    <a:pt x="2367" y="1211"/>
                    <a:pt x="2767" y="845"/>
                    <a:pt x="3269" y="537"/>
                  </a:cubicBezTo>
                  <a:cubicBezTo>
                    <a:pt x="3460" y="421"/>
                    <a:pt x="3692" y="378"/>
                    <a:pt x="3933" y="378"/>
                  </a:cubicBezTo>
                  <a:cubicBezTo>
                    <a:pt x="4593" y="378"/>
                    <a:pt x="5313" y="703"/>
                    <a:pt x="5380" y="744"/>
                  </a:cubicBezTo>
                  <a:cubicBezTo>
                    <a:pt x="5306" y="685"/>
                    <a:pt x="4433" y="0"/>
                    <a:pt x="3546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4" name="Google Shape;625;p23">
              <a:extLst>
                <a:ext uri="{FF2B5EF4-FFF2-40B4-BE49-F238E27FC236}">
                  <a16:creationId xmlns:a16="http://schemas.microsoft.com/office/drawing/2014/main" id="{8AB57783-D7AC-BD82-AA93-76A331039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774" y="-666361"/>
              <a:ext cx="285887" cy="84649"/>
            </a:xfrm>
            <a:custGeom>
              <a:avLst/>
              <a:gdLst>
                <a:gd name="T0" fmla="*/ 3445 w 5066"/>
                <a:gd name="T1" fmla="*/ 1 h 1500"/>
                <a:gd name="T2" fmla="*/ 3381 w 5066"/>
                <a:gd name="T3" fmla="*/ 4 h 1500"/>
                <a:gd name="T4" fmla="*/ 2047 w 5066"/>
                <a:gd name="T5" fmla="*/ 887 h 1500"/>
                <a:gd name="T6" fmla="*/ 180 w 5066"/>
                <a:gd name="T7" fmla="*/ 1420 h 1500"/>
                <a:gd name="T8" fmla="*/ 11 w 5066"/>
                <a:gd name="T9" fmla="*/ 1418 h 1500"/>
                <a:gd name="T10" fmla="*/ 1 w 5066"/>
                <a:gd name="T11" fmla="*/ 1419 h 1500"/>
                <a:gd name="T12" fmla="*/ 1003 w 5066"/>
                <a:gd name="T13" fmla="*/ 1499 h 1500"/>
                <a:gd name="T14" fmla="*/ 3029 w 5066"/>
                <a:gd name="T15" fmla="*/ 536 h 1500"/>
                <a:gd name="T16" fmla="*/ 3841 w 5066"/>
                <a:gd name="T17" fmla="*/ 246 h 1500"/>
                <a:gd name="T18" fmla="*/ 5065 w 5066"/>
                <a:gd name="T19" fmla="*/ 556 h 1500"/>
                <a:gd name="T20" fmla="*/ 3445 w 5066"/>
                <a:gd name="T21" fmla="*/ 1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6" h="1500" extrusionOk="0">
                  <a:moveTo>
                    <a:pt x="3445" y="1"/>
                  </a:moveTo>
                  <a:cubicBezTo>
                    <a:pt x="3422" y="1"/>
                    <a:pt x="3401" y="2"/>
                    <a:pt x="3381" y="4"/>
                  </a:cubicBezTo>
                  <a:cubicBezTo>
                    <a:pt x="2919" y="35"/>
                    <a:pt x="2769" y="235"/>
                    <a:pt x="2047" y="887"/>
                  </a:cubicBezTo>
                  <a:cubicBezTo>
                    <a:pt x="1489" y="1375"/>
                    <a:pt x="566" y="1420"/>
                    <a:pt x="180" y="1420"/>
                  </a:cubicBezTo>
                  <a:cubicBezTo>
                    <a:pt x="93" y="1420"/>
                    <a:pt x="33" y="1418"/>
                    <a:pt x="11" y="1418"/>
                  </a:cubicBezTo>
                  <a:cubicBezTo>
                    <a:pt x="4" y="1418"/>
                    <a:pt x="1" y="1418"/>
                    <a:pt x="1" y="1419"/>
                  </a:cubicBezTo>
                  <a:cubicBezTo>
                    <a:pt x="394" y="1474"/>
                    <a:pt x="723" y="1499"/>
                    <a:pt x="1003" y="1499"/>
                  </a:cubicBezTo>
                  <a:cubicBezTo>
                    <a:pt x="2151" y="1499"/>
                    <a:pt x="2490" y="1076"/>
                    <a:pt x="3029" y="536"/>
                  </a:cubicBezTo>
                  <a:cubicBezTo>
                    <a:pt x="3250" y="320"/>
                    <a:pt x="3544" y="246"/>
                    <a:pt x="3841" y="246"/>
                  </a:cubicBezTo>
                  <a:cubicBezTo>
                    <a:pt x="4371" y="246"/>
                    <a:pt x="4911" y="479"/>
                    <a:pt x="5065" y="556"/>
                  </a:cubicBezTo>
                  <a:cubicBezTo>
                    <a:pt x="4845" y="442"/>
                    <a:pt x="3891" y="1"/>
                    <a:pt x="3445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5" name="Google Shape;626;p23">
              <a:extLst>
                <a:ext uri="{FF2B5EF4-FFF2-40B4-BE49-F238E27FC236}">
                  <a16:creationId xmlns:a16="http://schemas.microsoft.com/office/drawing/2014/main" id="{007CA590-7007-19B2-982E-D5BC48A61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598" y="-902648"/>
              <a:ext cx="145427" cy="228100"/>
            </a:xfrm>
            <a:custGeom>
              <a:avLst/>
              <a:gdLst>
                <a:gd name="T0" fmla="*/ 0 w 2577"/>
                <a:gd name="T1" fmla="*/ 1 h 4042"/>
                <a:gd name="T2" fmla="*/ 1012 w 2577"/>
                <a:gd name="T3" fmla="*/ 1194 h 4042"/>
                <a:gd name="T4" fmla="*/ 1223 w 2577"/>
                <a:gd name="T5" fmla="*/ 2878 h 4042"/>
                <a:gd name="T6" fmla="*/ 2366 w 2577"/>
                <a:gd name="T7" fmla="*/ 3931 h 4042"/>
                <a:gd name="T8" fmla="*/ 2406 w 2577"/>
                <a:gd name="T9" fmla="*/ 3951 h 4042"/>
                <a:gd name="T10" fmla="*/ 2569 w 2577"/>
                <a:gd name="T11" fmla="*/ 4034 h 4042"/>
                <a:gd name="T12" fmla="*/ 2569 w 2577"/>
                <a:gd name="T13" fmla="*/ 4034 h 4042"/>
                <a:gd name="T14" fmla="*/ 1534 w 2577"/>
                <a:gd name="T15" fmla="*/ 2407 h 4042"/>
                <a:gd name="T16" fmla="*/ 0 w 2577"/>
                <a:gd name="T17" fmla="*/ 1 h 4042"/>
                <a:gd name="T18" fmla="*/ 2569 w 2577"/>
                <a:gd name="T19" fmla="*/ 4034 h 4042"/>
                <a:gd name="T20" fmla="*/ 2576 w 2577"/>
                <a:gd name="T21" fmla="*/ 4041 h 4042"/>
                <a:gd name="T22" fmla="*/ 2569 w 2577"/>
                <a:gd name="T23" fmla="*/ 4034 h 4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77" h="4042" extrusionOk="0">
                  <a:moveTo>
                    <a:pt x="0" y="1"/>
                  </a:moveTo>
                  <a:cubicBezTo>
                    <a:pt x="110" y="51"/>
                    <a:pt x="932" y="512"/>
                    <a:pt x="1012" y="1194"/>
                  </a:cubicBezTo>
                  <a:cubicBezTo>
                    <a:pt x="1103" y="1906"/>
                    <a:pt x="822" y="2106"/>
                    <a:pt x="1223" y="2878"/>
                  </a:cubicBezTo>
                  <a:cubicBezTo>
                    <a:pt x="1514" y="3420"/>
                    <a:pt x="2065" y="3770"/>
                    <a:pt x="2366" y="3931"/>
                  </a:cubicBezTo>
                  <a:lnTo>
                    <a:pt x="2406" y="3951"/>
                  </a:lnTo>
                  <a:cubicBezTo>
                    <a:pt x="2488" y="4000"/>
                    <a:pt x="2549" y="4022"/>
                    <a:pt x="2569" y="4034"/>
                  </a:cubicBezTo>
                  <a:cubicBezTo>
                    <a:pt x="2481" y="3955"/>
                    <a:pt x="1582" y="3217"/>
                    <a:pt x="1534" y="2407"/>
                  </a:cubicBezTo>
                  <a:cubicBezTo>
                    <a:pt x="1484" y="1575"/>
                    <a:pt x="1694" y="673"/>
                    <a:pt x="0" y="1"/>
                  </a:cubicBezTo>
                  <a:close/>
                  <a:moveTo>
                    <a:pt x="2569" y="4034"/>
                  </a:moveTo>
                  <a:cubicBezTo>
                    <a:pt x="2574" y="4039"/>
                    <a:pt x="2576" y="4041"/>
                    <a:pt x="2576" y="4041"/>
                  </a:cubicBezTo>
                  <a:cubicBezTo>
                    <a:pt x="2576" y="4040"/>
                    <a:pt x="2574" y="4037"/>
                    <a:pt x="2569" y="403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6" name="Google Shape;627;p23">
              <a:extLst>
                <a:ext uri="{FF2B5EF4-FFF2-40B4-BE49-F238E27FC236}">
                  <a16:creationId xmlns:a16="http://schemas.microsoft.com/office/drawing/2014/main" id="{F0C6E73A-7DC7-85D9-D2D5-E8F53E8A0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804" y="-890740"/>
              <a:ext cx="129005" cy="190685"/>
            </a:xfrm>
            <a:custGeom>
              <a:avLst/>
              <a:gdLst>
                <a:gd name="T0" fmla="*/ 0 w 2286"/>
                <a:gd name="T1" fmla="*/ 1 h 3379"/>
                <a:gd name="T2" fmla="*/ 0 w 2286"/>
                <a:gd name="T3" fmla="*/ 1 h 3379"/>
                <a:gd name="T4" fmla="*/ 742 w 2286"/>
                <a:gd name="T5" fmla="*/ 1103 h 3379"/>
                <a:gd name="T6" fmla="*/ 913 w 2286"/>
                <a:gd name="T7" fmla="*/ 2517 h 3379"/>
                <a:gd name="T8" fmla="*/ 2286 w 2286"/>
                <a:gd name="T9" fmla="*/ 3379 h 3379"/>
                <a:gd name="T10" fmla="*/ 1243 w 2286"/>
                <a:gd name="T11" fmla="*/ 1905 h 3379"/>
                <a:gd name="T12" fmla="*/ 0 w 2286"/>
                <a:gd name="T13" fmla="*/ 1 h 3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6" h="3379" extrusionOk="0">
                  <a:moveTo>
                    <a:pt x="0" y="1"/>
                  </a:moveTo>
                  <a:lnTo>
                    <a:pt x="0" y="1"/>
                  </a:lnTo>
                  <a:cubicBezTo>
                    <a:pt x="171" y="50"/>
                    <a:pt x="752" y="301"/>
                    <a:pt x="742" y="1103"/>
                  </a:cubicBezTo>
                  <a:cubicBezTo>
                    <a:pt x="712" y="2026"/>
                    <a:pt x="652" y="2176"/>
                    <a:pt x="913" y="2517"/>
                  </a:cubicBezTo>
                  <a:cubicBezTo>
                    <a:pt x="1163" y="2848"/>
                    <a:pt x="2286" y="3369"/>
                    <a:pt x="2286" y="3379"/>
                  </a:cubicBezTo>
                  <a:cubicBezTo>
                    <a:pt x="2286" y="3369"/>
                    <a:pt x="1163" y="2817"/>
                    <a:pt x="1243" y="1905"/>
                  </a:cubicBezTo>
                  <a:cubicBezTo>
                    <a:pt x="1314" y="1013"/>
                    <a:pt x="1334" y="311"/>
                    <a:pt x="0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7" name="Google Shape;628;p23">
              <a:extLst>
                <a:ext uri="{FF2B5EF4-FFF2-40B4-BE49-F238E27FC236}">
                  <a16:creationId xmlns:a16="http://schemas.microsoft.com/office/drawing/2014/main" id="{23E9343E-1B0D-6AFD-6217-2D183FDE5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729" y="-891869"/>
              <a:ext cx="133576" cy="158462"/>
            </a:xfrm>
            <a:custGeom>
              <a:avLst/>
              <a:gdLst>
                <a:gd name="T0" fmla="*/ 1 w 2367"/>
                <a:gd name="T1" fmla="*/ 0 h 2808"/>
                <a:gd name="T2" fmla="*/ 763 w 2367"/>
                <a:gd name="T3" fmla="*/ 903 h 2808"/>
                <a:gd name="T4" fmla="*/ 833 w 2367"/>
                <a:gd name="T5" fmla="*/ 1955 h 2808"/>
                <a:gd name="T6" fmla="*/ 1144 w 2367"/>
                <a:gd name="T7" fmla="*/ 2136 h 2808"/>
                <a:gd name="T8" fmla="*/ 994 w 2367"/>
                <a:gd name="T9" fmla="*/ 2116 h 2808"/>
                <a:gd name="T10" fmla="*/ 994 w 2367"/>
                <a:gd name="T11" fmla="*/ 2116 h 2808"/>
                <a:gd name="T12" fmla="*/ 1536 w 2367"/>
                <a:gd name="T13" fmla="*/ 2437 h 2808"/>
                <a:gd name="T14" fmla="*/ 1536 w 2367"/>
                <a:gd name="T15" fmla="*/ 2437 h 2808"/>
                <a:gd name="T16" fmla="*/ 1505 w 2367"/>
                <a:gd name="T17" fmla="*/ 2427 h 2808"/>
                <a:gd name="T18" fmla="*/ 1505 w 2367"/>
                <a:gd name="T19" fmla="*/ 2427 h 2808"/>
                <a:gd name="T20" fmla="*/ 1545 w 2367"/>
                <a:gd name="T21" fmla="*/ 2447 h 2808"/>
                <a:gd name="T22" fmla="*/ 1545 w 2367"/>
                <a:gd name="T23" fmla="*/ 2447 h 2808"/>
                <a:gd name="T24" fmla="*/ 1545 w 2367"/>
                <a:gd name="T25" fmla="*/ 2447 h 2808"/>
                <a:gd name="T26" fmla="*/ 1545 w 2367"/>
                <a:gd name="T27" fmla="*/ 2447 h 2808"/>
                <a:gd name="T28" fmla="*/ 1545 w 2367"/>
                <a:gd name="T29" fmla="*/ 2447 h 2808"/>
                <a:gd name="T30" fmla="*/ 1916 w 2367"/>
                <a:gd name="T31" fmla="*/ 2637 h 2808"/>
                <a:gd name="T32" fmla="*/ 2367 w 2367"/>
                <a:gd name="T33" fmla="*/ 2808 h 2808"/>
                <a:gd name="T34" fmla="*/ 1284 w 2367"/>
                <a:gd name="T35" fmla="*/ 1574 h 2808"/>
                <a:gd name="T36" fmla="*/ 1 w 2367"/>
                <a:gd name="T37" fmla="*/ 0 h 2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67" h="2808" extrusionOk="0">
                  <a:moveTo>
                    <a:pt x="1" y="0"/>
                  </a:moveTo>
                  <a:cubicBezTo>
                    <a:pt x="192" y="30"/>
                    <a:pt x="763" y="201"/>
                    <a:pt x="763" y="903"/>
                  </a:cubicBezTo>
                  <a:cubicBezTo>
                    <a:pt x="773" y="1524"/>
                    <a:pt x="733" y="1755"/>
                    <a:pt x="833" y="1955"/>
                  </a:cubicBezTo>
                  <a:cubicBezTo>
                    <a:pt x="1003" y="2086"/>
                    <a:pt x="1144" y="2136"/>
                    <a:pt x="1144" y="2136"/>
                  </a:cubicBezTo>
                  <a:cubicBezTo>
                    <a:pt x="1144" y="2136"/>
                    <a:pt x="1094" y="2136"/>
                    <a:pt x="994" y="2116"/>
                  </a:cubicBezTo>
                  <a:cubicBezTo>
                    <a:pt x="1270" y="2214"/>
                    <a:pt x="1491" y="2391"/>
                    <a:pt x="1536" y="2437"/>
                  </a:cubicBezTo>
                  <a:cubicBezTo>
                    <a:pt x="1530" y="2434"/>
                    <a:pt x="1520" y="2432"/>
                    <a:pt x="1505" y="2427"/>
                  </a:cubicBezTo>
                  <a:cubicBezTo>
                    <a:pt x="1518" y="2433"/>
                    <a:pt x="1531" y="2440"/>
                    <a:pt x="1545" y="2447"/>
                  </a:cubicBezTo>
                  <a:cubicBezTo>
                    <a:pt x="1545" y="2447"/>
                    <a:pt x="1545" y="2447"/>
                    <a:pt x="1545" y="2447"/>
                  </a:cubicBezTo>
                  <a:cubicBezTo>
                    <a:pt x="1545" y="2447"/>
                    <a:pt x="1545" y="2447"/>
                    <a:pt x="1545" y="2447"/>
                  </a:cubicBezTo>
                  <a:cubicBezTo>
                    <a:pt x="1656" y="2502"/>
                    <a:pt x="1782" y="2565"/>
                    <a:pt x="1916" y="2637"/>
                  </a:cubicBezTo>
                  <a:cubicBezTo>
                    <a:pt x="2166" y="2737"/>
                    <a:pt x="2367" y="2808"/>
                    <a:pt x="2367" y="2808"/>
                  </a:cubicBezTo>
                  <a:cubicBezTo>
                    <a:pt x="2367" y="2797"/>
                    <a:pt x="1234" y="2387"/>
                    <a:pt x="1284" y="1574"/>
                  </a:cubicBezTo>
                  <a:cubicBezTo>
                    <a:pt x="1335" y="783"/>
                    <a:pt x="1335" y="161"/>
                    <a:pt x="1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8" name="Google Shape;629;p23">
              <a:extLst>
                <a:ext uri="{FF2B5EF4-FFF2-40B4-BE49-F238E27FC236}">
                  <a16:creationId xmlns:a16="http://schemas.microsoft.com/office/drawing/2014/main" id="{16A992F8-40E1-D1E2-EE47-8E2E9C7E1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557" y="-696891"/>
              <a:ext cx="231486" cy="99490"/>
            </a:xfrm>
            <a:custGeom>
              <a:avLst/>
              <a:gdLst>
                <a:gd name="T0" fmla="*/ 3027 w 4102"/>
                <a:gd name="T1" fmla="*/ 1 h 1763"/>
                <a:gd name="T2" fmla="*/ 2477 w 4102"/>
                <a:gd name="T3" fmla="*/ 135 h 1763"/>
                <a:gd name="T4" fmla="*/ 1575 w 4102"/>
                <a:gd name="T5" fmla="*/ 1077 h 1763"/>
                <a:gd name="T6" fmla="*/ 187 w 4102"/>
                <a:gd name="T7" fmla="*/ 1511 h 1763"/>
                <a:gd name="T8" fmla="*/ 7 w 4102"/>
                <a:gd name="T9" fmla="*/ 1507 h 1763"/>
                <a:gd name="T10" fmla="*/ 0 w 4102"/>
                <a:gd name="T11" fmla="*/ 1508 h 1763"/>
                <a:gd name="T12" fmla="*/ 950 w 4102"/>
                <a:gd name="T13" fmla="*/ 1763 h 1763"/>
                <a:gd name="T14" fmla="*/ 1063 w 4102"/>
                <a:gd name="T15" fmla="*/ 1759 h 1763"/>
                <a:gd name="T16" fmla="*/ 2637 w 4102"/>
                <a:gd name="T17" fmla="*/ 606 h 1763"/>
                <a:gd name="T18" fmla="*/ 3659 w 4102"/>
                <a:gd name="T19" fmla="*/ 274 h 1763"/>
                <a:gd name="T20" fmla="*/ 4101 w 4102"/>
                <a:gd name="T21" fmla="*/ 305 h 1763"/>
                <a:gd name="T22" fmla="*/ 3770 w 4102"/>
                <a:gd name="T23" fmla="*/ 144 h 1763"/>
                <a:gd name="T24" fmla="*/ 3027 w 4102"/>
                <a:gd name="T25" fmla="*/ 1 h 1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02" h="1763" extrusionOk="0">
                  <a:moveTo>
                    <a:pt x="3027" y="1"/>
                  </a:moveTo>
                  <a:cubicBezTo>
                    <a:pt x="2834" y="1"/>
                    <a:pt x="2642" y="37"/>
                    <a:pt x="2477" y="135"/>
                  </a:cubicBezTo>
                  <a:cubicBezTo>
                    <a:pt x="2186" y="305"/>
                    <a:pt x="2146" y="536"/>
                    <a:pt x="1575" y="1077"/>
                  </a:cubicBezTo>
                  <a:cubicBezTo>
                    <a:pt x="1155" y="1467"/>
                    <a:pt x="505" y="1511"/>
                    <a:pt x="187" y="1511"/>
                  </a:cubicBezTo>
                  <a:cubicBezTo>
                    <a:pt x="92" y="1511"/>
                    <a:pt x="27" y="1507"/>
                    <a:pt x="7" y="1507"/>
                  </a:cubicBezTo>
                  <a:cubicBezTo>
                    <a:pt x="2" y="1507"/>
                    <a:pt x="0" y="1508"/>
                    <a:pt x="0" y="1508"/>
                  </a:cubicBezTo>
                  <a:cubicBezTo>
                    <a:pt x="0" y="1508"/>
                    <a:pt x="413" y="1763"/>
                    <a:pt x="950" y="1763"/>
                  </a:cubicBezTo>
                  <a:cubicBezTo>
                    <a:pt x="987" y="1763"/>
                    <a:pt x="1025" y="1762"/>
                    <a:pt x="1063" y="1759"/>
                  </a:cubicBezTo>
                  <a:cubicBezTo>
                    <a:pt x="1715" y="1709"/>
                    <a:pt x="2256" y="1077"/>
                    <a:pt x="2637" y="606"/>
                  </a:cubicBezTo>
                  <a:cubicBezTo>
                    <a:pt x="2848" y="336"/>
                    <a:pt x="3299" y="274"/>
                    <a:pt x="3659" y="274"/>
                  </a:cubicBezTo>
                  <a:cubicBezTo>
                    <a:pt x="3848" y="274"/>
                    <a:pt x="4011" y="291"/>
                    <a:pt x="4101" y="305"/>
                  </a:cubicBezTo>
                  <a:cubicBezTo>
                    <a:pt x="3991" y="245"/>
                    <a:pt x="3881" y="195"/>
                    <a:pt x="3770" y="144"/>
                  </a:cubicBezTo>
                  <a:cubicBezTo>
                    <a:pt x="3561" y="69"/>
                    <a:pt x="3293" y="1"/>
                    <a:pt x="3027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9" name="Google Shape;630;p23">
              <a:extLst>
                <a:ext uri="{FF2B5EF4-FFF2-40B4-BE49-F238E27FC236}">
                  <a16:creationId xmlns:a16="http://schemas.microsoft.com/office/drawing/2014/main" id="{93A01F3F-D3D9-079A-E5C5-E6E130C2F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167" y="-776011"/>
              <a:ext cx="159027" cy="64446"/>
            </a:xfrm>
            <a:custGeom>
              <a:avLst/>
              <a:gdLst>
                <a:gd name="T0" fmla="*/ 2125 w 2818"/>
                <a:gd name="T1" fmla="*/ 0 h 1142"/>
                <a:gd name="T2" fmla="*/ 1895 w 2818"/>
                <a:gd name="T3" fmla="*/ 43 h 1142"/>
                <a:gd name="T4" fmla="*/ 1093 w 2818"/>
                <a:gd name="T5" fmla="*/ 675 h 1142"/>
                <a:gd name="T6" fmla="*/ 516 w 2818"/>
                <a:gd name="T7" fmla="*/ 847 h 1142"/>
                <a:gd name="T8" fmla="*/ 0 w 2818"/>
                <a:gd name="T9" fmla="*/ 744 h 1142"/>
                <a:gd name="T10" fmla="*/ 0 w 2818"/>
                <a:gd name="T11" fmla="*/ 744 h 1142"/>
                <a:gd name="T12" fmla="*/ 612 w 2818"/>
                <a:gd name="T13" fmla="*/ 1136 h 1142"/>
                <a:gd name="T14" fmla="*/ 695 w 2818"/>
                <a:gd name="T15" fmla="*/ 1141 h 1142"/>
                <a:gd name="T16" fmla="*/ 1895 w 2818"/>
                <a:gd name="T17" fmla="*/ 444 h 1142"/>
                <a:gd name="T18" fmla="*/ 2398 w 2818"/>
                <a:gd name="T19" fmla="*/ 279 h 1142"/>
                <a:gd name="T20" fmla="*/ 2818 w 2818"/>
                <a:gd name="T21" fmla="*/ 334 h 1142"/>
                <a:gd name="T22" fmla="*/ 2446 w 2818"/>
                <a:gd name="T23" fmla="*/ 93 h 1142"/>
                <a:gd name="T24" fmla="*/ 2337 w 2818"/>
                <a:gd name="T25" fmla="*/ 33 h 1142"/>
                <a:gd name="T26" fmla="*/ 2276 w 2818"/>
                <a:gd name="T27" fmla="*/ 13 h 1142"/>
                <a:gd name="T28" fmla="*/ 2125 w 2818"/>
                <a:gd name="T29" fmla="*/ 0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18" h="1142" extrusionOk="0">
                  <a:moveTo>
                    <a:pt x="2125" y="0"/>
                  </a:moveTo>
                  <a:cubicBezTo>
                    <a:pt x="2046" y="0"/>
                    <a:pt x="1969" y="12"/>
                    <a:pt x="1895" y="43"/>
                  </a:cubicBezTo>
                  <a:cubicBezTo>
                    <a:pt x="1655" y="143"/>
                    <a:pt x="1575" y="323"/>
                    <a:pt x="1093" y="675"/>
                  </a:cubicBezTo>
                  <a:cubicBezTo>
                    <a:pt x="903" y="806"/>
                    <a:pt x="697" y="847"/>
                    <a:pt x="516" y="847"/>
                  </a:cubicBezTo>
                  <a:cubicBezTo>
                    <a:pt x="227" y="847"/>
                    <a:pt x="0" y="744"/>
                    <a:pt x="0" y="744"/>
                  </a:cubicBezTo>
                  <a:cubicBezTo>
                    <a:pt x="0" y="744"/>
                    <a:pt x="231" y="1085"/>
                    <a:pt x="612" y="1136"/>
                  </a:cubicBezTo>
                  <a:cubicBezTo>
                    <a:pt x="639" y="1140"/>
                    <a:pt x="667" y="1141"/>
                    <a:pt x="695" y="1141"/>
                  </a:cubicBezTo>
                  <a:cubicBezTo>
                    <a:pt x="1106" y="1141"/>
                    <a:pt x="1566" y="744"/>
                    <a:pt x="1895" y="444"/>
                  </a:cubicBezTo>
                  <a:cubicBezTo>
                    <a:pt x="2026" y="318"/>
                    <a:pt x="2214" y="279"/>
                    <a:pt x="2398" y="279"/>
                  </a:cubicBezTo>
                  <a:cubicBezTo>
                    <a:pt x="2552" y="279"/>
                    <a:pt x="2703" y="306"/>
                    <a:pt x="2818" y="334"/>
                  </a:cubicBezTo>
                  <a:cubicBezTo>
                    <a:pt x="2657" y="253"/>
                    <a:pt x="2517" y="173"/>
                    <a:pt x="2446" y="93"/>
                  </a:cubicBezTo>
                  <a:cubicBezTo>
                    <a:pt x="2397" y="73"/>
                    <a:pt x="2366" y="53"/>
                    <a:pt x="2337" y="33"/>
                  </a:cubicBezTo>
                  <a:cubicBezTo>
                    <a:pt x="2316" y="22"/>
                    <a:pt x="2296" y="22"/>
                    <a:pt x="2276" y="13"/>
                  </a:cubicBezTo>
                  <a:cubicBezTo>
                    <a:pt x="2226" y="5"/>
                    <a:pt x="2175" y="0"/>
                    <a:pt x="2125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0" name="Google Shape;631;p23">
              <a:extLst>
                <a:ext uri="{FF2B5EF4-FFF2-40B4-BE49-F238E27FC236}">
                  <a16:creationId xmlns:a16="http://schemas.microsoft.com/office/drawing/2014/main" id="{EB906F51-67E5-DB21-95B6-D47D5909E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855" y="-719408"/>
              <a:ext cx="216814" cy="77369"/>
            </a:xfrm>
            <a:custGeom>
              <a:avLst/>
              <a:gdLst>
                <a:gd name="T0" fmla="*/ 3053 w 3842"/>
                <a:gd name="T1" fmla="*/ 1 h 1371"/>
                <a:gd name="T2" fmla="*/ 2628 w 3842"/>
                <a:gd name="T3" fmla="*/ 73 h 1371"/>
                <a:gd name="T4" fmla="*/ 1445 w 3842"/>
                <a:gd name="T5" fmla="*/ 935 h 1371"/>
                <a:gd name="T6" fmla="*/ 773 w 3842"/>
                <a:gd name="T7" fmla="*/ 1094 h 1371"/>
                <a:gd name="T8" fmla="*/ 1 w 3842"/>
                <a:gd name="T9" fmla="*/ 965 h 1371"/>
                <a:gd name="T10" fmla="*/ 1 w 3842"/>
                <a:gd name="T11" fmla="*/ 965 h 1371"/>
                <a:gd name="T12" fmla="*/ 1106 w 3842"/>
                <a:gd name="T13" fmla="*/ 1370 h 1371"/>
                <a:gd name="T14" fmla="*/ 2307 w 3842"/>
                <a:gd name="T15" fmla="*/ 704 h 1371"/>
                <a:gd name="T16" fmla="*/ 3841 w 3842"/>
                <a:gd name="T17" fmla="*/ 153 h 1371"/>
                <a:gd name="T18" fmla="*/ 3781 w 3842"/>
                <a:gd name="T19" fmla="*/ 122 h 1371"/>
                <a:gd name="T20" fmla="*/ 3053 w 3842"/>
                <a:gd name="T21" fmla="*/ 1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2" h="1371" extrusionOk="0">
                  <a:moveTo>
                    <a:pt x="3053" y="1"/>
                  </a:moveTo>
                  <a:cubicBezTo>
                    <a:pt x="2907" y="1"/>
                    <a:pt x="2759" y="20"/>
                    <a:pt x="2628" y="73"/>
                  </a:cubicBezTo>
                  <a:cubicBezTo>
                    <a:pt x="2126" y="283"/>
                    <a:pt x="2017" y="584"/>
                    <a:pt x="1445" y="935"/>
                  </a:cubicBezTo>
                  <a:cubicBezTo>
                    <a:pt x="1239" y="1055"/>
                    <a:pt x="998" y="1094"/>
                    <a:pt x="773" y="1094"/>
                  </a:cubicBezTo>
                  <a:cubicBezTo>
                    <a:pt x="361" y="1094"/>
                    <a:pt x="1" y="965"/>
                    <a:pt x="1" y="965"/>
                  </a:cubicBezTo>
                  <a:cubicBezTo>
                    <a:pt x="448" y="1255"/>
                    <a:pt x="804" y="1370"/>
                    <a:pt x="1106" y="1370"/>
                  </a:cubicBezTo>
                  <a:cubicBezTo>
                    <a:pt x="1598" y="1370"/>
                    <a:pt x="1947" y="1064"/>
                    <a:pt x="2307" y="704"/>
                  </a:cubicBezTo>
                  <a:cubicBezTo>
                    <a:pt x="2848" y="173"/>
                    <a:pt x="3691" y="153"/>
                    <a:pt x="3841" y="153"/>
                  </a:cubicBezTo>
                  <a:lnTo>
                    <a:pt x="3781" y="122"/>
                  </a:lnTo>
                  <a:cubicBezTo>
                    <a:pt x="3646" y="82"/>
                    <a:pt x="3353" y="1"/>
                    <a:pt x="3053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1" name="Google Shape;632;p23">
              <a:extLst>
                <a:ext uri="{FF2B5EF4-FFF2-40B4-BE49-F238E27FC236}">
                  <a16:creationId xmlns:a16="http://schemas.microsoft.com/office/drawing/2014/main" id="{EEB9C342-DC33-E2B3-B686-0FEF4939A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022" y="-877478"/>
              <a:ext cx="86850" cy="103892"/>
            </a:xfrm>
            <a:custGeom>
              <a:avLst/>
              <a:gdLst>
                <a:gd name="T0" fmla="*/ 205 w 1539"/>
                <a:gd name="T1" fmla="*/ 1 h 1841"/>
                <a:gd name="T2" fmla="*/ 5 w 1539"/>
                <a:gd name="T3" fmla="*/ 16 h 1841"/>
                <a:gd name="T4" fmla="*/ 716 w 1539"/>
                <a:gd name="T5" fmla="*/ 1239 h 1841"/>
                <a:gd name="T6" fmla="*/ 1097 w 1539"/>
                <a:gd name="T7" fmla="*/ 1650 h 1841"/>
                <a:gd name="T8" fmla="*/ 1288 w 1539"/>
                <a:gd name="T9" fmla="*/ 1711 h 1841"/>
                <a:gd name="T10" fmla="*/ 1177 w 1539"/>
                <a:gd name="T11" fmla="*/ 1700 h 1841"/>
                <a:gd name="T12" fmla="*/ 1197 w 1539"/>
                <a:gd name="T13" fmla="*/ 1711 h 1841"/>
                <a:gd name="T14" fmla="*/ 1318 w 1539"/>
                <a:gd name="T15" fmla="*/ 1751 h 1841"/>
                <a:gd name="T16" fmla="*/ 1438 w 1539"/>
                <a:gd name="T17" fmla="*/ 1791 h 1841"/>
                <a:gd name="T18" fmla="*/ 1518 w 1539"/>
                <a:gd name="T19" fmla="*/ 1831 h 1841"/>
                <a:gd name="T20" fmla="*/ 1531 w 1539"/>
                <a:gd name="T21" fmla="*/ 1832 h 1841"/>
                <a:gd name="T22" fmla="*/ 1531 w 1539"/>
                <a:gd name="T23" fmla="*/ 1832 h 1841"/>
                <a:gd name="T24" fmla="*/ 1448 w 1539"/>
                <a:gd name="T25" fmla="*/ 1700 h 1841"/>
                <a:gd name="T26" fmla="*/ 1157 w 1539"/>
                <a:gd name="T27" fmla="*/ 1390 h 1841"/>
                <a:gd name="T28" fmla="*/ 867 w 1539"/>
                <a:gd name="T29" fmla="*/ 337 h 1841"/>
                <a:gd name="T30" fmla="*/ 205 w 1539"/>
                <a:gd name="T31" fmla="*/ 1 h 1841"/>
                <a:gd name="T32" fmla="*/ 1531 w 1539"/>
                <a:gd name="T33" fmla="*/ 1832 h 1841"/>
                <a:gd name="T34" fmla="*/ 1538 w 1539"/>
                <a:gd name="T35" fmla="*/ 1841 h 1841"/>
                <a:gd name="T36" fmla="*/ 1531 w 1539"/>
                <a:gd name="T37" fmla="*/ 1832 h 1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39" h="1841" extrusionOk="0">
                  <a:moveTo>
                    <a:pt x="205" y="1"/>
                  </a:moveTo>
                  <a:cubicBezTo>
                    <a:pt x="86" y="1"/>
                    <a:pt x="1" y="16"/>
                    <a:pt x="5" y="16"/>
                  </a:cubicBezTo>
                  <a:cubicBezTo>
                    <a:pt x="807" y="327"/>
                    <a:pt x="435" y="648"/>
                    <a:pt x="716" y="1239"/>
                  </a:cubicBezTo>
                  <a:cubicBezTo>
                    <a:pt x="807" y="1430"/>
                    <a:pt x="947" y="1560"/>
                    <a:pt x="1097" y="1650"/>
                  </a:cubicBezTo>
                  <a:cubicBezTo>
                    <a:pt x="1217" y="1691"/>
                    <a:pt x="1288" y="1711"/>
                    <a:pt x="1288" y="1711"/>
                  </a:cubicBezTo>
                  <a:cubicBezTo>
                    <a:pt x="1248" y="1711"/>
                    <a:pt x="1217" y="1700"/>
                    <a:pt x="1177" y="1700"/>
                  </a:cubicBezTo>
                  <a:cubicBezTo>
                    <a:pt x="1188" y="1700"/>
                    <a:pt x="1197" y="1711"/>
                    <a:pt x="1197" y="1711"/>
                  </a:cubicBezTo>
                  <a:cubicBezTo>
                    <a:pt x="1237" y="1720"/>
                    <a:pt x="1288" y="1731"/>
                    <a:pt x="1318" y="1751"/>
                  </a:cubicBezTo>
                  <a:cubicBezTo>
                    <a:pt x="1368" y="1760"/>
                    <a:pt x="1408" y="1780"/>
                    <a:pt x="1438" y="1791"/>
                  </a:cubicBezTo>
                  <a:cubicBezTo>
                    <a:pt x="1468" y="1811"/>
                    <a:pt x="1498" y="1820"/>
                    <a:pt x="1518" y="1831"/>
                  </a:cubicBezTo>
                  <a:cubicBezTo>
                    <a:pt x="1523" y="1831"/>
                    <a:pt x="1528" y="1831"/>
                    <a:pt x="1531" y="1832"/>
                  </a:cubicBezTo>
                  <a:cubicBezTo>
                    <a:pt x="1495" y="1785"/>
                    <a:pt x="1467" y="1738"/>
                    <a:pt x="1448" y="1700"/>
                  </a:cubicBezTo>
                  <a:cubicBezTo>
                    <a:pt x="1348" y="1620"/>
                    <a:pt x="1248" y="1520"/>
                    <a:pt x="1157" y="1390"/>
                  </a:cubicBezTo>
                  <a:cubicBezTo>
                    <a:pt x="867" y="938"/>
                    <a:pt x="1037" y="778"/>
                    <a:pt x="867" y="337"/>
                  </a:cubicBezTo>
                  <a:cubicBezTo>
                    <a:pt x="756" y="51"/>
                    <a:pt x="423" y="1"/>
                    <a:pt x="205" y="1"/>
                  </a:cubicBezTo>
                  <a:close/>
                  <a:moveTo>
                    <a:pt x="1531" y="1832"/>
                  </a:moveTo>
                  <a:cubicBezTo>
                    <a:pt x="1534" y="1835"/>
                    <a:pt x="1536" y="1838"/>
                    <a:pt x="1538" y="1841"/>
                  </a:cubicBezTo>
                  <a:cubicBezTo>
                    <a:pt x="1538" y="1835"/>
                    <a:pt x="1536" y="1833"/>
                    <a:pt x="1531" y="18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2" name="Google Shape;633;p23">
              <a:extLst>
                <a:ext uri="{FF2B5EF4-FFF2-40B4-BE49-F238E27FC236}">
                  <a16:creationId xmlns:a16="http://schemas.microsoft.com/office/drawing/2014/main" id="{A5440F50-DBD8-9AAA-EB54-85725A60E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695" y="-801349"/>
              <a:ext cx="141476" cy="50733"/>
            </a:xfrm>
            <a:custGeom>
              <a:avLst/>
              <a:gdLst>
                <a:gd name="T0" fmla="*/ 0 w 2507"/>
                <a:gd name="T1" fmla="*/ 1 h 899"/>
                <a:gd name="T2" fmla="*/ 0 w 2507"/>
                <a:gd name="T3" fmla="*/ 1 h 899"/>
                <a:gd name="T4" fmla="*/ 876 w 2507"/>
                <a:gd name="T5" fmla="*/ 899 h 899"/>
                <a:gd name="T6" fmla="*/ 1524 w 2507"/>
                <a:gd name="T7" fmla="*/ 682 h 899"/>
                <a:gd name="T8" fmla="*/ 2285 w 2507"/>
                <a:gd name="T9" fmla="*/ 436 h 899"/>
                <a:gd name="T10" fmla="*/ 2497 w 2507"/>
                <a:gd name="T11" fmla="*/ 462 h 899"/>
                <a:gd name="T12" fmla="*/ 2507 w 2507"/>
                <a:gd name="T13" fmla="*/ 462 h 899"/>
                <a:gd name="T14" fmla="*/ 2266 w 2507"/>
                <a:gd name="T15" fmla="*/ 362 h 899"/>
                <a:gd name="T16" fmla="*/ 2016 w 2507"/>
                <a:gd name="T17" fmla="*/ 338 h 899"/>
                <a:gd name="T18" fmla="*/ 1063 w 2507"/>
                <a:gd name="T19" fmla="*/ 502 h 899"/>
                <a:gd name="T20" fmla="*/ 945 w 2507"/>
                <a:gd name="T21" fmla="*/ 515 h 899"/>
                <a:gd name="T22" fmla="*/ 0 w 2507"/>
                <a:gd name="T23" fmla="*/ 1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07" h="899" extrusionOk="0">
                  <a:moveTo>
                    <a:pt x="0" y="1"/>
                  </a:moveTo>
                  <a:lnTo>
                    <a:pt x="0" y="1"/>
                  </a:lnTo>
                  <a:cubicBezTo>
                    <a:pt x="222" y="699"/>
                    <a:pt x="557" y="899"/>
                    <a:pt x="876" y="899"/>
                  </a:cubicBezTo>
                  <a:cubicBezTo>
                    <a:pt x="1120" y="899"/>
                    <a:pt x="1355" y="782"/>
                    <a:pt x="1524" y="682"/>
                  </a:cubicBezTo>
                  <a:cubicBezTo>
                    <a:pt x="1847" y="493"/>
                    <a:pt x="2096" y="436"/>
                    <a:pt x="2285" y="436"/>
                  </a:cubicBezTo>
                  <a:cubicBezTo>
                    <a:pt x="2366" y="436"/>
                    <a:pt x="2437" y="447"/>
                    <a:pt x="2497" y="462"/>
                  </a:cubicBezTo>
                  <a:lnTo>
                    <a:pt x="2507" y="462"/>
                  </a:lnTo>
                  <a:cubicBezTo>
                    <a:pt x="2437" y="442"/>
                    <a:pt x="2357" y="411"/>
                    <a:pt x="2266" y="362"/>
                  </a:cubicBezTo>
                  <a:cubicBezTo>
                    <a:pt x="2187" y="345"/>
                    <a:pt x="2104" y="338"/>
                    <a:pt x="2016" y="338"/>
                  </a:cubicBezTo>
                  <a:cubicBezTo>
                    <a:pt x="1726" y="338"/>
                    <a:pt x="1395" y="417"/>
                    <a:pt x="1063" y="502"/>
                  </a:cubicBezTo>
                  <a:cubicBezTo>
                    <a:pt x="1024" y="511"/>
                    <a:pt x="985" y="515"/>
                    <a:pt x="945" y="515"/>
                  </a:cubicBezTo>
                  <a:cubicBezTo>
                    <a:pt x="499" y="515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3" name="Google Shape;634;p23">
              <a:extLst>
                <a:ext uri="{FF2B5EF4-FFF2-40B4-BE49-F238E27FC236}">
                  <a16:creationId xmlns:a16="http://schemas.microsoft.com/office/drawing/2014/main" id="{4013BABD-B991-2241-28BF-CFA77A66E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381" y="-773641"/>
              <a:ext cx="6828" cy="5192"/>
            </a:xfrm>
            <a:custGeom>
              <a:avLst/>
              <a:gdLst>
                <a:gd name="T0" fmla="*/ 1 w 121"/>
                <a:gd name="T1" fmla="*/ 1 h 92"/>
                <a:gd name="T2" fmla="*/ 1 w 121"/>
                <a:gd name="T3" fmla="*/ 1 h 92"/>
                <a:gd name="T4" fmla="*/ 21 w 121"/>
                <a:gd name="T5" fmla="*/ 31 h 92"/>
                <a:gd name="T6" fmla="*/ 111 w 121"/>
                <a:gd name="T7" fmla="*/ 91 h 92"/>
                <a:gd name="T8" fmla="*/ 1 w 121"/>
                <a:gd name="T9" fmla="*/ 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92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11"/>
                    <a:pt x="10" y="21"/>
                    <a:pt x="21" y="31"/>
                  </a:cubicBezTo>
                  <a:cubicBezTo>
                    <a:pt x="70" y="51"/>
                    <a:pt x="101" y="81"/>
                    <a:pt x="111" y="91"/>
                  </a:cubicBezTo>
                  <a:cubicBezTo>
                    <a:pt x="111" y="81"/>
                    <a:pt x="121" y="61"/>
                    <a:pt x="1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4" name="Google Shape;635;p23">
              <a:extLst>
                <a:ext uri="{FF2B5EF4-FFF2-40B4-BE49-F238E27FC236}">
                  <a16:creationId xmlns:a16="http://schemas.microsoft.com/office/drawing/2014/main" id="{A7FBFEBC-0A7C-7ED6-7363-496607DE3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867" y="-774769"/>
              <a:ext cx="4571" cy="1185"/>
            </a:xfrm>
            <a:custGeom>
              <a:avLst/>
              <a:gdLst>
                <a:gd name="T0" fmla="*/ 0 w 81"/>
                <a:gd name="T1" fmla="*/ 0 h 21"/>
                <a:gd name="T2" fmla="*/ 7 w 81"/>
                <a:gd name="T3" fmla="*/ 1 h 21"/>
                <a:gd name="T4" fmla="*/ 7 w 81"/>
                <a:gd name="T5" fmla="*/ 1 h 21"/>
                <a:gd name="T6" fmla="*/ 0 w 81"/>
                <a:gd name="T7" fmla="*/ 0 h 21"/>
                <a:gd name="T8" fmla="*/ 7 w 81"/>
                <a:gd name="T9" fmla="*/ 1 h 21"/>
                <a:gd name="T10" fmla="*/ 10 w 81"/>
                <a:gd name="T11" fmla="*/ 11 h 21"/>
                <a:gd name="T12" fmla="*/ 81 w 81"/>
                <a:gd name="T13" fmla="*/ 21 h 21"/>
                <a:gd name="T14" fmla="*/ 50 w 81"/>
                <a:gd name="T15" fmla="*/ 11 h 21"/>
                <a:gd name="T16" fmla="*/ 7 w 81"/>
                <a:gd name="T17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" h="21" extrusionOk="0">
                  <a:moveTo>
                    <a:pt x="0" y="0"/>
                  </a:moveTo>
                  <a:cubicBezTo>
                    <a:pt x="3" y="0"/>
                    <a:pt x="5" y="1"/>
                    <a:pt x="7" y="1"/>
                  </a:cubicBezTo>
                  <a:cubicBezTo>
                    <a:pt x="6" y="0"/>
                    <a:pt x="4" y="0"/>
                    <a:pt x="0" y="0"/>
                  </a:cubicBezTo>
                  <a:close/>
                  <a:moveTo>
                    <a:pt x="7" y="1"/>
                  </a:moveTo>
                  <a:cubicBezTo>
                    <a:pt x="10" y="2"/>
                    <a:pt x="10" y="4"/>
                    <a:pt x="10" y="11"/>
                  </a:cubicBezTo>
                  <a:cubicBezTo>
                    <a:pt x="41" y="11"/>
                    <a:pt x="61" y="21"/>
                    <a:pt x="81" y="21"/>
                  </a:cubicBezTo>
                  <a:cubicBezTo>
                    <a:pt x="70" y="21"/>
                    <a:pt x="61" y="11"/>
                    <a:pt x="50" y="11"/>
                  </a:cubicBezTo>
                  <a:cubicBezTo>
                    <a:pt x="42" y="11"/>
                    <a:pt x="25" y="3"/>
                    <a:pt x="7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55" name="Google Shape;636;p23">
              <a:extLst>
                <a:ext uri="{FF2B5EF4-FFF2-40B4-BE49-F238E27FC236}">
                  <a16:creationId xmlns:a16="http://schemas.microsoft.com/office/drawing/2014/main" id="{965DD24B-EF84-5F31-75AE-3F55009BF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709" y="-864668"/>
              <a:ext cx="143790" cy="83182"/>
            </a:xfrm>
            <a:custGeom>
              <a:avLst/>
              <a:gdLst>
                <a:gd name="T0" fmla="*/ 719 w 2548"/>
                <a:gd name="T1" fmla="*/ 0 h 1474"/>
                <a:gd name="T2" fmla="*/ 1 w 2548"/>
                <a:gd name="T3" fmla="*/ 190 h 1474"/>
                <a:gd name="T4" fmla="*/ 181 w 2548"/>
                <a:gd name="T5" fmla="*/ 175 h 1474"/>
                <a:gd name="T6" fmla="*/ 994 w 2548"/>
                <a:gd name="T7" fmla="*/ 571 h 1474"/>
                <a:gd name="T8" fmla="*/ 2547 w 2548"/>
                <a:gd name="T9" fmla="*/ 1473 h 1474"/>
                <a:gd name="T10" fmla="*/ 2467 w 2548"/>
                <a:gd name="T11" fmla="*/ 1423 h 1474"/>
                <a:gd name="T12" fmla="*/ 1424 w 2548"/>
                <a:gd name="T13" fmla="*/ 471 h 1474"/>
                <a:gd name="T14" fmla="*/ 719 w 2548"/>
                <a:gd name="T15" fmla="*/ 0 h 1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48" h="1474" extrusionOk="0">
                  <a:moveTo>
                    <a:pt x="719" y="0"/>
                  </a:moveTo>
                  <a:cubicBezTo>
                    <a:pt x="354" y="0"/>
                    <a:pt x="1" y="178"/>
                    <a:pt x="1" y="190"/>
                  </a:cubicBezTo>
                  <a:cubicBezTo>
                    <a:pt x="1" y="187"/>
                    <a:pt x="74" y="175"/>
                    <a:pt x="181" y="175"/>
                  </a:cubicBezTo>
                  <a:cubicBezTo>
                    <a:pt x="419" y="175"/>
                    <a:pt x="828" y="233"/>
                    <a:pt x="994" y="571"/>
                  </a:cubicBezTo>
                  <a:cubicBezTo>
                    <a:pt x="1244" y="1072"/>
                    <a:pt x="954" y="1303"/>
                    <a:pt x="2547" y="1473"/>
                  </a:cubicBezTo>
                  <a:cubicBezTo>
                    <a:pt x="2518" y="1464"/>
                    <a:pt x="2498" y="1443"/>
                    <a:pt x="2467" y="1423"/>
                  </a:cubicBezTo>
                  <a:cubicBezTo>
                    <a:pt x="2177" y="1323"/>
                    <a:pt x="1645" y="1063"/>
                    <a:pt x="1424" y="471"/>
                  </a:cubicBezTo>
                  <a:cubicBezTo>
                    <a:pt x="1285" y="105"/>
                    <a:pt x="999" y="0"/>
                    <a:pt x="71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56" name="Google Shape;637;p23">
            <a:extLst>
              <a:ext uri="{FF2B5EF4-FFF2-40B4-BE49-F238E27FC236}">
                <a16:creationId xmlns:a16="http://schemas.microsoft.com/office/drawing/2014/main" id="{F06DD935-9E8B-B8D2-E75A-9B94B54CB4E0}"/>
              </a:ext>
            </a:extLst>
          </p:cNvPr>
          <p:cNvSpPr>
            <a:spLocks/>
          </p:cNvSpPr>
          <p:nvPr/>
        </p:nvSpPr>
        <p:spPr bwMode="auto">
          <a:xfrm flipH="1">
            <a:off x="9413875" y="290513"/>
            <a:ext cx="1196975" cy="369887"/>
          </a:xfrm>
          <a:custGeom>
            <a:avLst/>
            <a:gdLst>
              <a:gd name="T0" fmla="*/ 4372 w 8694"/>
              <a:gd name="T1" fmla="*/ 1 h 2688"/>
              <a:gd name="T2" fmla="*/ 3038 w 8694"/>
              <a:gd name="T3" fmla="*/ 1284 h 2688"/>
              <a:gd name="T4" fmla="*/ 2331 w 8694"/>
              <a:gd name="T5" fmla="*/ 979 h 2688"/>
              <a:gd name="T6" fmla="*/ 2106 w 8694"/>
              <a:gd name="T7" fmla="*/ 1003 h 2688"/>
              <a:gd name="T8" fmla="*/ 1494 w 8694"/>
              <a:gd name="T9" fmla="*/ 1805 h 2688"/>
              <a:gd name="T10" fmla="*/ 912 w 8694"/>
              <a:gd name="T11" fmla="*/ 1582 h 2688"/>
              <a:gd name="T12" fmla="*/ 131 w 8694"/>
              <a:gd name="T13" fmla="*/ 1995 h 2688"/>
              <a:gd name="T14" fmla="*/ 111 w 8694"/>
              <a:gd name="T15" fmla="*/ 2617 h 2688"/>
              <a:gd name="T16" fmla="*/ 557 w 8694"/>
              <a:gd name="T17" fmla="*/ 2688 h 2688"/>
              <a:gd name="T18" fmla="*/ 623 w 8694"/>
              <a:gd name="T19" fmla="*/ 2688 h 2688"/>
              <a:gd name="T20" fmla="*/ 5610 w 8694"/>
              <a:gd name="T21" fmla="*/ 2627 h 2688"/>
              <a:gd name="T22" fmla="*/ 7540 w 8694"/>
              <a:gd name="T23" fmla="*/ 2648 h 2688"/>
              <a:gd name="T24" fmla="*/ 8203 w 8694"/>
              <a:gd name="T25" fmla="*/ 2682 h 2688"/>
              <a:gd name="T26" fmla="*/ 8452 w 8694"/>
              <a:gd name="T27" fmla="*/ 2657 h 2688"/>
              <a:gd name="T28" fmla="*/ 8613 w 8694"/>
              <a:gd name="T29" fmla="*/ 2156 h 2688"/>
              <a:gd name="T30" fmla="*/ 8171 w 8694"/>
              <a:gd name="T31" fmla="*/ 1828 h 2688"/>
              <a:gd name="T32" fmla="*/ 7791 w 8694"/>
              <a:gd name="T33" fmla="*/ 1986 h 2688"/>
              <a:gd name="T34" fmla="*/ 7561 w 8694"/>
              <a:gd name="T35" fmla="*/ 1013 h 2688"/>
              <a:gd name="T36" fmla="*/ 6743 w 8694"/>
              <a:gd name="T37" fmla="*/ 620 h 2688"/>
              <a:gd name="T38" fmla="*/ 6658 w 8694"/>
              <a:gd name="T39" fmla="*/ 622 h 2688"/>
              <a:gd name="T40" fmla="*/ 5696 w 8694"/>
              <a:gd name="T41" fmla="*/ 1284 h 2688"/>
              <a:gd name="T42" fmla="*/ 4372 w 8694"/>
              <a:gd name="T43" fmla="*/ 1 h 2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94" h="2688" extrusionOk="0">
                <a:moveTo>
                  <a:pt x="4372" y="1"/>
                </a:moveTo>
                <a:cubicBezTo>
                  <a:pt x="3690" y="1"/>
                  <a:pt x="3058" y="602"/>
                  <a:pt x="3038" y="1284"/>
                </a:cubicBezTo>
                <a:cubicBezTo>
                  <a:pt x="2829" y="1074"/>
                  <a:pt x="2584" y="979"/>
                  <a:pt x="2331" y="979"/>
                </a:cubicBezTo>
                <a:cubicBezTo>
                  <a:pt x="2257" y="979"/>
                  <a:pt x="2181" y="987"/>
                  <a:pt x="2106" y="1003"/>
                </a:cubicBezTo>
                <a:cubicBezTo>
                  <a:pt x="1775" y="1063"/>
                  <a:pt x="1414" y="1485"/>
                  <a:pt x="1494" y="1805"/>
                </a:cubicBezTo>
                <a:cubicBezTo>
                  <a:pt x="1326" y="1653"/>
                  <a:pt x="1119" y="1582"/>
                  <a:pt x="912" y="1582"/>
                </a:cubicBezTo>
                <a:cubicBezTo>
                  <a:pt x="613" y="1582"/>
                  <a:pt x="314" y="1729"/>
                  <a:pt x="131" y="1995"/>
                </a:cubicBezTo>
                <a:cubicBezTo>
                  <a:pt x="41" y="2136"/>
                  <a:pt x="1" y="2497"/>
                  <a:pt x="111" y="2617"/>
                </a:cubicBezTo>
                <a:cubicBezTo>
                  <a:pt x="175" y="2682"/>
                  <a:pt x="430" y="2688"/>
                  <a:pt x="557" y="2688"/>
                </a:cubicBezTo>
                <a:cubicBezTo>
                  <a:pt x="588" y="2688"/>
                  <a:pt x="611" y="2688"/>
                  <a:pt x="623" y="2688"/>
                </a:cubicBezTo>
                <a:cubicBezTo>
                  <a:pt x="864" y="2680"/>
                  <a:pt x="3428" y="2627"/>
                  <a:pt x="5610" y="2627"/>
                </a:cubicBezTo>
                <a:cubicBezTo>
                  <a:pt x="6327" y="2627"/>
                  <a:pt x="7002" y="2633"/>
                  <a:pt x="7540" y="2648"/>
                </a:cubicBezTo>
                <a:cubicBezTo>
                  <a:pt x="7695" y="2648"/>
                  <a:pt x="7976" y="2682"/>
                  <a:pt x="8203" y="2682"/>
                </a:cubicBezTo>
                <a:cubicBezTo>
                  <a:pt x="8301" y="2682"/>
                  <a:pt x="8389" y="2675"/>
                  <a:pt x="8452" y="2657"/>
                </a:cubicBezTo>
                <a:cubicBezTo>
                  <a:pt x="8653" y="2597"/>
                  <a:pt x="8693" y="2356"/>
                  <a:pt x="8613" y="2156"/>
                </a:cubicBezTo>
                <a:cubicBezTo>
                  <a:pt x="8525" y="1920"/>
                  <a:pt x="8347" y="1828"/>
                  <a:pt x="8171" y="1828"/>
                </a:cubicBezTo>
                <a:cubicBezTo>
                  <a:pt x="8025" y="1828"/>
                  <a:pt x="7881" y="1890"/>
                  <a:pt x="7791" y="1986"/>
                </a:cubicBezTo>
                <a:cubicBezTo>
                  <a:pt x="7881" y="1625"/>
                  <a:pt x="7801" y="1314"/>
                  <a:pt x="7561" y="1013"/>
                </a:cubicBezTo>
                <a:cubicBezTo>
                  <a:pt x="7347" y="735"/>
                  <a:pt x="7083" y="620"/>
                  <a:pt x="6743" y="620"/>
                </a:cubicBezTo>
                <a:cubicBezTo>
                  <a:pt x="6715" y="620"/>
                  <a:pt x="6687" y="621"/>
                  <a:pt x="6658" y="622"/>
                </a:cubicBezTo>
                <a:cubicBezTo>
                  <a:pt x="6277" y="632"/>
                  <a:pt x="5896" y="903"/>
                  <a:pt x="5696" y="1284"/>
                </a:cubicBezTo>
                <a:cubicBezTo>
                  <a:pt x="5676" y="612"/>
                  <a:pt x="5054" y="1"/>
                  <a:pt x="4372" y="1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57" name="Google Shape;638;p23">
            <a:extLst>
              <a:ext uri="{FF2B5EF4-FFF2-40B4-BE49-F238E27FC236}">
                <a16:creationId xmlns:a16="http://schemas.microsoft.com/office/drawing/2014/main" id="{69A0FEB9-73EF-4FB6-C58A-596110E89B3F}"/>
              </a:ext>
            </a:extLst>
          </p:cNvPr>
          <p:cNvSpPr>
            <a:spLocks/>
          </p:cNvSpPr>
          <p:nvPr/>
        </p:nvSpPr>
        <p:spPr bwMode="auto">
          <a:xfrm>
            <a:off x="11183938" y="100013"/>
            <a:ext cx="906462" cy="280987"/>
          </a:xfrm>
          <a:custGeom>
            <a:avLst/>
            <a:gdLst>
              <a:gd name="T0" fmla="*/ 4372 w 8694"/>
              <a:gd name="T1" fmla="*/ 1 h 2688"/>
              <a:gd name="T2" fmla="*/ 3038 w 8694"/>
              <a:gd name="T3" fmla="*/ 1284 h 2688"/>
              <a:gd name="T4" fmla="*/ 2331 w 8694"/>
              <a:gd name="T5" fmla="*/ 979 h 2688"/>
              <a:gd name="T6" fmla="*/ 2106 w 8694"/>
              <a:gd name="T7" fmla="*/ 1003 h 2688"/>
              <a:gd name="T8" fmla="*/ 1494 w 8694"/>
              <a:gd name="T9" fmla="*/ 1805 h 2688"/>
              <a:gd name="T10" fmla="*/ 912 w 8694"/>
              <a:gd name="T11" fmla="*/ 1582 h 2688"/>
              <a:gd name="T12" fmla="*/ 131 w 8694"/>
              <a:gd name="T13" fmla="*/ 1995 h 2688"/>
              <a:gd name="T14" fmla="*/ 111 w 8694"/>
              <a:gd name="T15" fmla="*/ 2617 h 2688"/>
              <a:gd name="T16" fmla="*/ 557 w 8694"/>
              <a:gd name="T17" fmla="*/ 2688 h 2688"/>
              <a:gd name="T18" fmla="*/ 623 w 8694"/>
              <a:gd name="T19" fmla="*/ 2688 h 2688"/>
              <a:gd name="T20" fmla="*/ 5610 w 8694"/>
              <a:gd name="T21" fmla="*/ 2627 h 2688"/>
              <a:gd name="T22" fmla="*/ 7540 w 8694"/>
              <a:gd name="T23" fmla="*/ 2648 h 2688"/>
              <a:gd name="T24" fmla="*/ 8203 w 8694"/>
              <a:gd name="T25" fmla="*/ 2682 h 2688"/>
              <a:gd name="T26" fmla="*/ 8452 w 8694"/>
              <a:gd name="T27" fmla="*/ 2657 h 2688"/>
              <a:gd name="T28" fmla="*/ 8613 w 8694"/>
              <a:gd name="T29" fmla="*/ 2156 h 2688"/>
              <a:gd name="T30" fmla="*/ 8171 w 8694"/>
              <a:gd name="T31" fmla="*/ 1828 h 2688"/>
              <a:gd name="T32" fmla="*/ 7791 w 8694"/>
              <a:gd name="T33" fmla="*/ 1986 h 2688"/>
              <a:gd name="T34" fmla="*/ 7561 w 8694"/>
              <a:gd name="T35" fmla="*/ 1013 h 2688"/>
              <a:gd name="T36" fmla="*/ 6743 w 8694"/>
              <a:gd name="T37" fmla="*/ 620 h 2688"/>
              <a:gd name="T38" fmla="*/ 6658 w 8694"/>
              <a:gd name="T39" fmla="*/ 622 h 2688"/>
              <a:gd name="T40" fmla="*/ 5696 w 8694"/>
              <a:gd name="T41" fmla="*/ 1284 h 2688"/>
              <a:gd name="T42" fmla="*/ 4372 w 8694"/>
              <a:gd name="T43" fmla="*/ 1 h 2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94" h="2688" extrusionOk="0">
                <a:moveTo>
                  <a:pt x="4372" y="1"/>
                </a:moveTo>
                <a:cubicBezTo>
                  <a:pt x="3690" y="1"/>
                  <a:pt x="3058" y="602"/>
                  <a:pt x="3038" y="1284"/>
                </a:cubicBezTo>
                <a:cubicBezTo>
                  <a:pt x="2829" y="1074"/>
                  <a:pt x="2584" y="979"/>
                  <a:pt x="2331" y="979"/>
                </a:cubicBezTo>
                <a:cubicBezTo>
                  <a:pt x="2257" y="979"/>
                  <a:pt x="2181" y="987"/>
                  <a:pt x="2106" y="1003"/>
                </a:cubicBezTo>
                <a:cubicBezTo>
                  <a:pt x="1775" y="1063"/>
                  <a:pt x="1414" y="1485"/>
                  <a:pt x="1494" y="1805"/>
                </a:cubicBezTo>
                <a:cubicBezTo>
                  <a:pt x="1326" y="1653"/>
                  <a:pt x="1119" y="1582"/>
                  <a:pt x="912" y="1582"/>
                </a:cubicBezTo>
                <a:cubicBezTo>
                  <a:pt x="613" y="1582"/>
                  <a:pt x="314" y="1729"/>
                  <a:pt x="131" y="1995"/>
                </a:cubicBezTo>
                <a:cubicBezTo>
                  <a:pt x="41" y="2136"/>
                  <a:pt x="1" y="2497"/>
                  <a:pt x="111" y="2617"/>
                </a:cubicBezTo>
                <a:cubicBezTo>
                  <a:pt x="175" y="2682"/>
                  <a:pt x="430" y="2688"/>
                  <a:pt x="557" y="2688"/>
                </a:cubicBezTo>
                <a:cubicBezTo>
                  <a:pt x="588" y="2688"/>
                  <a:pt x="611" y="2688"/>
                  <a:pt x="623" y="2688"/>
                </a:cubicBezTo>
                <a:cubicBezTo>
                  <a:pt x="864" y="2680"/>
                  <a:pt x="3428" y="2627"/>
                  <a:pt x="5610" y="2627"/>
                </a:cubicBezTo>
                <a:cubicBezTo>
                  <a:pt x="6327" y="2627"/>
                  <a:pt x="7002" y="2633"/>
                  <a:pt x="7540" y="2648"/>
                </a:cubicBezTo>
                <a:cubicBezTo>
                  <a:pt x="7695" y="2648"/>
                  <a:pt x="7976" y="2682"/>
                  <a:pt x="8203" y="2682"/>
                </a:cubicBezTo>
                <a:cubicBezTo>
                  <a:pt x="8301" y="2682"/>
                  <a:pt x="8389" y="2675"/>
                  <a:pt x="8452" y="2657"/>
                </a:cubicBezTo>
                <a:cubicBezTo>
                  <a:pt x="8653" y="2597"/>
                  <a:pt x="8693" y="2356"/>
                  <a:pt x="8613" y="2156"/>
                </a:cubicBezTo>
                <a:cubicBezTo>
                  <a:pt x="8525" y="1920"/>
                  <a:pt x="8347" y="1828"/>
                  <a:pt x="8171" y="1828"/>
                </a:cubicBezTo>
                <a:cubicBezTo>
                  <a:pt x="8025" y="1828"/>
                  <a:pt x="7881" y="1890"/>
                  <a:pt x="7791" y="1986"/>
                </a:cubicBezTo>
                <a:cubicBezTo>
                  <a:pt x="7881" y="1625"/>
                  <a:pt x="7801" y="1314"/>
                  <a:pt x="7561" y="1013"/>
                </a:cubicBezTo>
                <a:cubicBezTo>
                  <a:pt x="7347" y="735"/>
                  <a:pt x="7083" y="620"/>
                  <a:pt x="6743" y="620"/>
                </a:cubicBezTo>
                <a:cubicBezTo>
                  <a:pt x="6715" y="620"/>
                  <a:pt x="6687" y="621"/>
                  <a:pt x="6658" y="622"/>
                </a:cubicBezTo>
                <a:cubicBezTo>
                  <a:pt x="6277" y="632"/>
                  <a:pt x="5896" y="903"/>
                  <a:pt x="5696" y="1284"/>
                </a:cubicBezTo>
                <a:cubicBezTo>
                  <a:pt x="5676" y="612"/>
                  <a:pt x="5054" y="1"/>
                  <a:pt x="4372" y="1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58" name="Google Shape;639;p23">
            <a:extLst>
              <a:ext uri="{FF2B5EF4-FFF2-40B4-BE49-F238E27FC236}">
                <a16:creationId xmlns:a16="http://schemas.microsoft.com/office/drawing/2014/main" id="{D14AC74F-1C40-3247-33F2-B77557EC133A}"/>
              </a:ext>
            </a:extLst>
          </p:cNvPr>
          <p:cNvSpPr>
            <a:spLocks/>
          </p:cNvSpPr>
          <p:nvPr/>
        </p:nvSpPr>
        <p:spPr bwMode="auto">
          <a:xfrm flipH="1">
            <a:off x="101600" y="184150"/>
            <a:ext cx="1195388" cy="369888"/>
          </a:xfrm>
          <a:custGeom>
            <a:avLst/>
            <a:gdLst>
              <a:gd name="T0" fmla="*/ 4372 w 8694"/>
              <a:gd name="T1" fmla="*/ 1 h 2688"/>
              <a:gd name="T2" fmla="*/ 3038 w 8694"/>
              <a:gd name="T3" fmla="*/ 1284 h 2688"/>
              <a:gd name="T4" fmla="*/ 2331 w 8694"/>
              <a:gd name="T5" fmla="*/ 979 h 2688"/>
              <a:gd name="T6" fmla="*/ 2106 w 8694"/>
              <a:gd name="T7" fmla="*/ 1003 h 2688"/>
              <a:gd name="T8" fmla="*/ 1494 w 8694"/>
              <a:gd name="T9" fmla="*/ 1805 h 2688"/>
              <a:gd name="T10" fmla="*/ 912 w 8694"/>
              <a:gd name="T11" fmla="*/ 1582 h 2688"/>
              <a:gd name="T12" fmla="*/ 131 w 8694"/>
              <a:gd name="T13" fmla="*/ 1995 h 2688"/>
              <a:gd name="T14" fmla="*/ 111 w 8694"/>
              <a:gd name="T15" fmla="*/ 2617 h 2688"/>
              <a:gd name="T16" fmla="*/ 557 w 8694"/>
              <a:gd name="T17" fmla="*/ 2688 h 2688"/>
              <a:gd name="T18" fmla="*/ 623 w 8694"/>
              <a:gd name="T19" fmla="*/ 2688 h 2688"/>
              <a:gd name="T20" fmla="*/ 5610 w 8694"/>
              <a:gd name="T21" fmla="*/ 2627 h 2688"/>
              <a:gd name="T22" fmla="*/ 7540 w 8694"/>
              <a:gd name="T23" fmla="*/ 2648 h 2688"/>
              <a:gd name="T24" fmla="*/ 8203 w 8694"/>
              <a:gd name="T25" fmla="*/ 2682 h 2688"/>
              <a:gd name="T26" fmla="*/ 8452 w 8694"/>
              <a:gd name="T27" fmla="*/ 2657 h 2688"/>
              <a:gd name="T28" fmla="*/ 8613 w 8694"/>
              <a:gd name="T29" fmla="*/ 2156 h 2688"/>
              <a:gd name="T30" fmla="*/ 8171 w 8694"/>
              <a:gd name="T31" fmla="*/ 1828 h 2688"/>
              <a:gd name="T32" fmla="*/ 7791 w 8694"/>
              <a:gd name="T33" fmla="*/ 1986 h 2688"/>
              <a:gd name="T34" fmla="*/ 7561 w 8694"/>
              <a:gd name="T35" fmla="*/ 1013 h 2688"/>
              <a:gd name="T36" fmla="*/ 6743 w 8694"/>
              <a:gd name="T37" fmla="*/ 620 h 2688"/>
              <a:gd name="T38" fmla="*/ 6658 w 8694"/>
              <a:gd name="T39" fmla="*/ 622 h 2688"/>
              <a:gd name="T40" fmla="*/ 5696 w 8694"/>
              <a:gd name="T41" fmla="*/ 1284 h 2688"/>
              <a:gd name="T42" fmla="*/ 4372 w 8694"/>
              <a:gd name="T43" fmla="*/ 1 h 2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94" h="2688" extrusionOk="0">
                <a:moveTo>
                  <a:pt x="4372" y="1"/>
                </a:moveTo>
                <a:cubicBezTo>
                  <a:pt x="3690" y="1"/>
                  <a:pt x="3058" y="602"/>
                  <a:pt x="3038" y="1284"/>
                </a:cubicBezTo>
                <a:cubicBezTo>
                  <a:pt x="2829" y="1074"/>
                  <a:pt x="2584" y="979"/>
                  <a:pt x="2331" y="979"/>
                </a:cubicBezTo>
                <a:cubicBezTo>
                  <a:pt x="2257" y="979"/>
                  <a:pt x="2181" y="987"/>
                  <a:pt x="2106" y="1003"/>
                </a:cubicBezTo>
                <a:cubicBezTo>
                  <a:pt x="1775" y="1063"/>
                  <a:pt x="1414" y="1485"/>
                  <a:pt x="1494" y="1805"/>
                </a:cubicBezTo>
                <a:cubicBezTo>
                  <a:pt x="1326" y="1653"/>
                  <a:pt x="1119" y="1582"/>
                  <a:pt x="912" y="1582"/>
                </a:cubicBezTo>
                <a:cubicBezTo>
                  <a:pt x="613" y="1582"/>
                  <a:pt x="314" y="1729"/>
                  <a:pt x="131" y="1995"/>
                </a:cubicBezTo>
                <a:cubicBezTo>
                  <a:pt x="41" y="2136"/>
                  <a:pt x="1" y="2497"/>
                  <a:pt x="111" y="2617"/>
                </a:cubicBezTo>
                <a:cubicBezTo>
                  <a:pt x="175" y="2682"/>
                  <a:pt x="430" y="2688"/>
                  <a:pt x="557" y="2688"/>
                </a:cubicBezTo>
                <a:cubicBezTo>
                  <a:pt x="588" y="2688"/>
                  <a:pt x="611" y="2688"/>
                  <a:pt x="623" y="2688"/>
                </a:cubicBezTo>
                <a:cubicBezTo>
                  <a:pt x="864" y="2680"/>
                  <a:pt x="3428" y="2627"/>
                  <a:pt x="5610" y="2627"/>
                </a:cubicBezTo>
                <a:cubicBezTo>
                  <a:pt x="6327" y="2627"/>
                  <a:pt x="7002" y="2633"/>
                  <a:pt x="7540" y="2648"/>
                </a:cubicBezTo>
                <a:cubicBezTo>
                  <a:pt x="7695" y="2648"/>
                  <a:pt x="7976" y="2682"/>
                  <a:pt x="8203" y="2682"/>
                </a:cubicBezTo>
                <a:cubicBezTo>
                  <a:pt x="8301" y="2682"/>
                  <a:pt x="8389" y="2675"/>
                  <a:pt x="8452" y="2657"/>
                </a:cubicBezTo>
                <a:cubicBezTo>
                  <a:pt x="8653" y="2597"/>
                  <a:pt x="8693" y="2356"/>
                  <a:pt x="8613" y="2156"/>
                </a:cubicBezTo>
                <a:cubicBezTo>
                  <a:pt x="8525" y="1920"/>
                  <a:pt x="8347" y="1828"/>
                  <a:pt x="8171" y="1828"/>
                </a:cubicBezTo>
                <a:cubicBezTo>
                  <a:pt x="8025" y="1828"/>
                  <a:pt x="7881" y="1890"/>
                  <a:pt x="7791" y="1986"/>
                </a:cubicBezTo>
                <a:cubicBezTo>
                  <a:pt x="7881" y="1625"/>
                  <a:pt x="7801" y="1314"/>
                  <a:pt x="7561" y="1013"/>
                </a:cubicBezTo>
                <a:cubicBezTo>
                  <a:pt x="7347" y="735"/>
                  <a:pt x="7083" y="620"/>
                  <a:pt x="6743" y="620"/>
                </a:cubicBezTo>
                <a:cubicBezTo>
                  <a:pt x="6715" y="620"/>
                  <a:pt x="6687" y="621"/>
                  <a:pt x="6658" y="622"/>
                </a:cubicBezTo>
                <a:cubicBezTo>
                  <a:pt x="6277" y="632"/>
                  <a:pt x="5896" y="903"/>
                  <a:pt x="5696" y="1284"/>
                </a:cubicBezTo>
                <a:cubicBezTo>
                  <a:pt x="5676" y="612"/>
                  <a:pt x="5054" y="1"/>
                  <a:pt x="4372" y="1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59" name="Google Shape;640;p23">
            <a:extLst>
              <a:ext uri="{FF2B5EF4-FFF2-40B4-BE49-F238E27FC236}">
                <a16:creationId xmlns:a16="http://schemas.microsoft.com/office/drawing/2014/main" id="{757295A4-A32B-D073-8811-61D0F2B59252}"/>
              </a:ext>
            </a:extLst>
          </p:cNvPr>
          <p:cNvSpPr>
            <a:spLocks/>
          </p:cNvSpPr>
          <p:nvPr/>
        </p:nvSpPr>
        <p:spPr bwMode="auto">
          <a:xfrm>
            <a:off x="2679700" y="381000"/>
            <a:ext cx="906463" cy="279400"/>
          </a:xfrm>
          <a:custGeom>
            <a:avLst/>
            <a:gdLst>
              <a:gd name="T0" fmla="*/ 4372 w 8694"/>
              <a:gd name="T1" fmla="*/ 1 h 2688"/>
              <a:gd name="T2" fmla="*/ 3038 w 8694"/>
              <a:gd name="T3" fmla="*/ 1284 h 2688"/>
              <a:gd name="T4" fmla="*/ 2331 w 8694"/>
              <a:gd name="T5" fmla="*/ 979 h 2688"/>
              <a:gd name="T6" fmla="*/ 2106 w 8694"/>
              <a:gd name="T7" fmla="*/ 1003 h 2688"/>
              <a:gd name="T8" fmla="*/ 1494 w 8694"/>
              <a:gd name="T9" fmla="*/ 1805 h 2688"/>
              <a:gd name="T10" fmla="*/ 912 w 8694"/>
              <a:gd name="T11" fmla="*/ 1582 h 2688"/>
              <a:gd name="T12" fmla="*/ 131 w 8694"/>
              <a:gd name="T13" fmla="*/ 1995 h 2688"/>
              <a:gd name="T14" fmla="*/ 111 w 8694"/>
              <a:gd name="T15" fmla="*/ 2617 h 2688"/>
              <a:gd name="T16" fmla="*/ 557 w 8694"/>
              <a:gd name="T17" fmla="*/ 2688 h 2688"/>
              <a:gd name="T18" fmla="*/ 623 w 8694"/>
              <a:gd name="T19" fmla="*/ 2688 h 2688"/>
              <a:gd name="T20" fmla="*/ 5610 w 8694"/>
              <a:gd name="T21" fmla="*/ 2627 h 2688"/>
              <a:gd name="T22" fmla="*/ 7540 w 8694"/>
              <a:gd name="T23" fmla="*/ 2648 h 2688"/>
              <a:gd name="T24" fmla="*/ 8203 w 8694"/>
              <a:gd name="T25" fmla="*/ 2682 h 2688"/>
              <a:gd name="T26" fmla="*/ 8452 w 8694"/>
              <a:gd name="T27" fmla="*/ 2657 h 2688"/>
              <a:gd name="T28" fmla="*/ 8613 w 8694"/>
              <a:gd name="T29" fmla="*/ 2156 h 2688"/>
              <a:gd name="T30" fmla="*/ 8171 w 8694"/>
              <a:gd name="T31" fmla="*/ 1828 h 2688"/>
              <a:gd name="T32" fmla="*/ 7791 w 8694"/>
              <a:gd name="T33" fmla="*/ 1986 h 2688"/>
              <a:gd name="T34" fmla="*/ 7561 w 8694"/>
              <a:gd name="T35" fmla="*/ 1013 h 2688"/>
              <a:gd name="T36" fmla="*/ 6743 w 8694"/>
              <a:gd name="T37" fmla="*/ 620 h 2688"/>
              <a:gd name="T38" fmla="*/ 6658 w 8694"/>
              <a:gd name="T39" fmla="*/ 622 h 2688"/>
              <a:gd name="T40" fmla="*/ 5696 w 8694"/>
              <a:gd name="T41" fmla="*/ 1284 h 2688"/>
              <a:gd name="T42" fmla="*/ 4372 w 8694"/>
              <a:gd name="T43" fmla="*/ 1 h 2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94" h="2688" extrusionOk="0">
                <a:moveTo>
                  <a:pt x="4372" y="1"/>
                </a:moveTo>
                <a:cubicBezTo>
                  <a:pt x="3690" y="1"/>
                  <a:pt x="3058" y="602"/>
                  <a:pt x="3038" y="1284"/>
                </a:cubicBezTo>
                <a:cubicBezTo>
                  <a:pt x="2829" y="1074"/>
                  <a:pt x="2584" y="979"/>
                  <a:pt x="2331" y="979"/>
                </a:cubicBezTo>
                <a:cubicBezTo>
                  <a:pt x="2257" y="979"/>
                  <a:pt x="2181" y="987"/>
                  <a:pt x="2106" y="1003"/>
                </a:cubicBezTo>
                <a:cubicBezTo>
                  <a:pt x="1775" y="1063"/>
                  <a:pt x="1414" y="1485"/>
                  <a:pt x="1494" y="1805"/>
                </a:cubicBezTo>
                <a:cubicBezTo>
                  <a:pt x="1326" y="1653"/>
                  <a:pt x="1119" y="1582"/>
                  <a:pt x="912" y="1582"/>
                </a:cubicBezTo>
                <a:cubicBezTo>
                  <a:pt x="613" y="1582"/>
                  <a:pt x="314" y="1729"/>
                  <a:pt x="131" y="1995"/>
                </a:cubicBezTo>
                <a:cubicBezTo>
                  <a:pt x="41" y="2136"/>
                  <a:pt x="1" y="2497"/>
                  <a:pt x="111" y="2617"/>
                </a:cubicBezTo>
                <a:cubicBezTo>
                  <a:pt x="175" y="2682"/>
                  <a:pt x="430" y="2688"/>
                  <a:pt x="557" y="2688"/>
                </a:cubicBezTo>
                <a:cubicBezTo>
                  <a:pt x="588" y="2688"/>
                  <a:pt x="611" y="2688"/>
                  <a:pt x="623" y="2688"/>
                </a:cubicBezTo>
                <a:cubicBezTo>
                  <a:pt x="864" y="2680"/>
                  <a:pt x="3428" y="2627"/>
                  <a:pt x="5610" y="2627"/>
                </a:cubicBezTo>
                <a:cubicBezTo>
                  <a:pt x="6327" y="2627"/>
                  <a:pt x="7002" y="2633"/>
                  <a:pt x="7540" y="2648"/>
                </a:cubicBezTo>
                <a:cubicBezTo>
                  <a:pt x="7695" y="2648"/>
                  <a:pt x="7976" y="2682"/>
                  <a:pt x="8203" y="2682"/>
                </a:cubicBezTo>
                <a:cubicBezTo>
                  <a:pt x="8301" y="2682"/>
                  <a:pt x="8389" y="2675"/>
                  <a:pt x="8452" y="2657"/>
                </a:cubicBezTo>
                <a:cubicBezTo>
                  <a:pt x="8653" y="2597"/>
                  <a:pt x="8693" y="2356"/>
                  <a:pt x="8613" y="2156"/>
                </a:cubicBezTo>
                <a:cubicBezTo>
                  <a:pt x="8525" y="1920"/>
                  <a:pt x="8347" y="1828"/>
                  <a:pt x="8171" y="1828"/>
                </a:cubicBezTo>
                <a:cubicBezTo>
                  <a:pt x="8025" y="1828"/>
                  <a:pt x="7881" y="1890"/>
                  <a:pt x="7791" y="1986"/>
                </a:cubicBezTo>
                <a:cubicBezTo>
                  <a:pt x="7881" y="1625"/>
                  <a:pt x="7801" y="1314"/>
                  <a:pt x="7561" y="1013"/>
                </a:cubicBezTo>
                <a:cubicBezTo>
                  <a:pt x="7347" y="735"/>
                  <a:pt x="7083" y="620"/>
                  <a:pt x="6743" y="620"/>
                </a:cubicBezTo>
                <a:cubicBezTo>
                  <a:pt x="6715" y="620"/>
                  <a:pt x="6687" y="621"/>
                  <a:pt x="6658" y="622"/>
                </a:cubicBezTo>
                <a:cubicBezTo>
                  <a:pt x="6277" y="632"/>
                  <a:pt x="5896" y="903"/>
                  <a:pt x="5696" y="1284"/>
                </a:cubicBezTo>
                <a:cubicBezTo>
                  <a:pt x="5676" y="612"/>
                  <a:pt x="5054" y="1"/>
                  <a:pt x="4372" y="1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947520391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642;p24">
            <a:extLst>
              <a:ext uri="{FF2B5EF4-FFF2-40B4-BE49-F238E27FC236}">
                <a16:creationId xmlns:a16="http://schemas.microsoft.com/office/drawing/2014/main" id="{A28935A6-1E36-44AA-38BC-F8F9F47032F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265863" y="4092575"/>
            <a:ext cx="2830512" cy="2655888"/>
            <a:chOff x="906667" y="1834935"/>
            <a:chExt cx="2877122" cy="2699547"/>
          </a:xfrm>
        </p:grpSpPr>
        <p:sp>
          <p:nvSpPr>
            <p:cNvPr id="3" name="Google Shape;643;p24">
              <a:extLst>
                <a:ext uri="{FF2B5EF4-FFF2-40B4-BE49-F238E27FC236}">
                  <a16:creationId xmlns:a16="http://schemas.microsoft.com/office/drawing/2014/main" id="{FD9446D8-3C5C-81BE-1D53-10A9DF74D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667" y="1834935"/>
              <a:ext cx="2877122" cy="2699547"/>
            </a:xfrm>
            <a:custGeom>
              <a:avLst/>
              <a:gdLst>
                <a:gd name="T0" fmla="*/ 13219 w 26449"/>
                <a:gd name="T1" fmla="*/ 0 h 24816"/>
                <a:gd name="T2" fmla="*/ 932 w 26449"/>
                <a:gd name="T3" fmla="*/ 10722 h 24816"/>
                <a:gd name="T4" fmla="*/ 11540 w 26449"/>
                <a:gd name="T5" fmla="*/ 24699 h 24816"/>
                <a:gd name="T6" fmla="*/ 13244 w 26449"/>
                <a:gd name="T7" fmla="*/ 24816 h 24816"/>
                <a:gd name="T8" fmla="*/ 25516 w 26449"/>
                <a:gd name="T9" fmla="*/ 14091 h 24816"/>
                <a:gd name="T10" fmla="*/ 14909 w 26449"/>
                <a:gd name="T11" fmla="*/ 115 h 24816"/>
                <a:gd name="T12" fmla="*/ 13219 w 26449"/>
                <a:gd name="T13" fmla="*/ 0 h 24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449" h="24816" extrusionOk="0">
                  <a:moveTo>
                    <a:pt x="13219" y="0"/>
                  </a:moveTo>
                  <a:cubicBezTo>
                    <a:pt x="7112" y="0"/>
                    <a:pt x="1787" y="4502"/>
                    <a:pt x="932" y="10722"/>
                  </a:cubicBezTo>
                  <a:cubicBezTo>
                    <a:pt x="0" y="17510"/>
                    <a:pt x="4753" y="23766"/>
                    <a:pt x="11540" y="24699"/>
                  </a:cubicBezTo>
                  <a:cubicBezTo>
                    <a:pt x="12113" y="24777"/>
                    <a:pt x="12682" y="24816"/>
                    <a:pt x="13244" y="24816"/>
                  </a:cubicBezTo>
                  <a:cubicBezTo>
                    <a:pt x="19346" y="24816"/>
                    <a:pt x="24663" y="20315"/>
                    <a:pt x="25516" y="14091"/>
                  </a:cubicBezTo>
                  <a:cubicBezTo>
                    <a:pt x="26449" y="7303"/>
                    <a:pt x="21697" y="1047"/>
                    <a:pt x="14909" y="115"/>
                  </a:cubicBezTo>
                  <a:cubicBezTo>
                    <a:pt x="14341" y="38"/>
                    <a:pt x="13777" y="0"/>
                    <a:pt x="13219" y="0"/>
                  </a:cubicBezTo>
                  <a:close/>
                </a:path>
              </a:pathLst>
            </a:custGeom>
            <a:solidFill>
              <a:srgbClr val="FFAE00">
                <a:alpha val="51764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  <p:sp>
          <p:nvSpPr>
            <p:cNvPr id="4" name="Google Shape;644;p24">
              <a:extLst>
                <a:ext uri="{FF2B5EF4-FFF2-40B4-BE49-F238E27FC236}">
                  <a16:creationId xmlns:a16="http://schemas.microsoft.com/office/drawing/2014/main" id="{F405B8B4-ED5E-47B1-5A7C-BAE689D00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137" y="2173143"/>
              <a:ext cx="2156255" cy="2023124"/>
            </a:xfrm>
            <a:custGeom>
              <a:avLst/>
              <a:gdLst>
                <a:gd name="T0" fmla="*/ 13219 w 26449"/>
                <a:gd name="T1" fmla="*/ 0 h 24816"/>
                <a:gd name="T2" fmla="*/ 932 w 26449"/>
                <a:gd name="T3" fmla="*/ 10722 h 24816"/>
                <a:gd name="T4" fmla="*/ 11540 w 26449"/>
                <a:gd name="T5" fmla="*/ 24699 h 24816"/>
                <a:gd name="T6" fmla="*/ 13244 w 26449"/>
                <a:gd name="T7" fmla="*/ 24816 h 24816"/>
                <a:gd name="T8" fmla="*/ 25516 w 26449"/>
                <a:gd name="T9" fmla="*/ 14091 h 24816"/>
                <a:gd name="T10" fmla="*/ 14909 w 26449"/>
                <a:gd name="T11" fmla="*/ 115 h 24816"/>
                <a:gd name="T12" fmla="*/ 13219 w 26449"/>
                <a:gd name="T13" fmla="*/ 0 h 24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449" h="24816" extrusionOk="0">
                  <a:moveTo>
                    <a:pt x="13219" y="0"/>
                  </a:moveTo>
                  <a:cubicBezTo>
                    <a:pt x="7112" y="0"/>
                    <a:pt x="1787" y="4502"/>
                    <a:pt x="932" y="10722"/>
                  </a:cubicBezTo>
                  <a:cubicBezTo>
                    <a:pt x="0" y="17510"/>
                    <a:pt x="4753" y="23766"/>
                    <a:pt x="11540" y="24699"/>
                  </a:cubicBezTo>
                  <a:cubicBezTo>
                    <a:pt x="12113" y="24777"/>
                    <a:pt x="12682" y="24816"/>
                    <a:pt x="13244" y="24816"/>
                  </a:cubicBezTo>
                  <a:cubicBezTo>
                    <a:pt x="19346" y="24816"/>
                    <a:pt x="24663" y="20315"/>
                    <a:pt x="25516" y="14091"/>
                  </a:cubicBezTo>
                  <a:cubicBezTo>
                    <a:pt x="26449" y="7303"/>
                    <a:pt x="21697" y="1047"/>
                    <a:pt x="14909" y="115"/>
                  </a:cubicBezTo>
                  <a:cubicBezTo>
                    <a:pt x="14341" y="38"/>
                    <a:pt x="13777" y="0"/>
                    <a:pt x="1321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1425" tIns="91425" rIns="91425" bIns="91425" anchor="ctr"/>
            <a:lstStyle/>
            <a:p>
              <a:endParaRPr lang="pt-BR"/>
            </a:p>
          </p:txBody>
        </p:sp>
      </p:grpSp>
      <p:sp>
        <p:nvSpPr>
          <p:cNvPr id="5" name="Google Shape;645;p24">
            <a:extLst>
              <a:ext uri="{FF2B5EF4-FFF2-40B4-BE49-F238E27FC236}">
                <a16:creationId xmlns:a16="http://schemas.microsoft.com/office/drawing/2014/main" id="{F2137C71-2261-F608-68D5-88CFBF36C058}"/>
              </a:ext>
            </a:extLst>
          </p:cNvPr>
          <p:cNvSpPr>
            <a:spLocks/>
          </p:cNvSpPr>
          <p:nvPr/>
        </p:nvSpPr>
        <p:spPr bwMode="auto">
          <a:xfrm rot="743737" flipH="1">
            <a:off x="4772025" y="5070475"/>
            <a:ext cx="7008813" cy="2019300"/>
          </a:xfrm>
          <a:custGeom>
            <a:avLst/>
            <a:gdLst>
              <a:gd name="T0" fmla="*/ 6337 w 42712"/>
              <a:gd name="T1" fmla="*/ 1 h 12306"/>
              <a:gd name="T2" fmla="*/ 3560 w 42712"/>
              <a:gd name="T3" fmla="*/ 495 h 12306"/>
              <a:gd name="T4" fmla="*/ 1 w 42712"/>
              <a:gd name="T5" fmla="*/ 4997 h 12306"/>
              <a:gd name="T6" fmla="*/ 9746 w 42712"/>
              <a:gd name="T7" fmla="*/ 10842 h 12306"/>
              <a:gd name="T8" fmla="*/ 21901 w 42712"/>
              <a:gd name="T9" fmla="*/ 12305 h 12306"/>
              <a:gd name="T10" fmla="*/ 42712 w 42712"/>
              <a:gd name="T11" fmla="*/ 7905 h 12306"/>
              <a:gd name="T12" fmla="*/ 37418 w 42712"/>
              <a:gd name="T13" fmla="*/ 3413 h 12306"/>
              <a:gd name="T14" fmla="*/ 35072 w 42712"/>
              <a:gd name="T15" fmla="*/ 2903 h 12306"/>
              <a:gd name="T16" fmla="*/ 33307 w 42712"/>
              <a:gd name="T17" fmla="*/ 3463 h 12306"/>
              <a:gd name="T18" fmla="*/ 29382 w 42712"/>
              <a:gd name="T19" fmla="*/ 6051 h 12306"/>
              <a:gd name="T20" fmla="*/ 29306 w 42712"/>
              <a:gd name="T21" fmla="*/ 6049 h 12306"/>
              <a:gd name="T22" fmla="*/ 26469 w 42712"/>
              <a:gd name="T23" fmla="*/ 4937 h 12306"/>
              <a:gd name="T24" fmla="*/ 25819 w 42712"/>
              <a:gd name="T25" fmla="*/ 4822 h 12306"/>
              <a:gd name="T26" fmla="*/ 23612 w 42712"/>
              <a:gd name="T27" fmla="*/ 5729 h 12306"/>
              <a:gd name="T28" fmla="*/ 21647 w 42712"/>
              <a:gd name="T29" fmla="*/ 6309 h 12306"/>
              <a:gd name="T30" fmla="*/ 17907 w 42712"/>
              <a:gd name="T31" fmla="*/ 4425 h 12306"/>
              <a:gd name="T32" fmla="*/ 15493 w 42712"/>
              <a:gd name="T33" fmla="*/ 3441 h 12306"/>
              <a:gd name="T34" fmla="*/ 13906 w 42712"/>
              <a:gd name="T35" fmla="*/ 3754 h 12306"/>
              <a:gd name="T36" fmla="*/ 11688 w 42712"/>
              <a:gd name="T37" fmla="*/ 4480 h 12306"/>
              <a:gd name="T38" fmla="*/ 10538 w 42712"/>
              <a:gd name="T39" fmla="*/ 3553 h 12306"/>
              <a:gd name="T40" fmla="*/ 6538 w 42712"/>
              <a:gd name="T41" fmla="*/ 4 h 12306"/>
              <a:gd name="T42" fmla="*/ 6337 w 42712"/>
              <a:gd name="T43" fmla="*/ 1 h 12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2712" h="12306" extrusionOk="0">
                <a:moveTo>
                  <a:pt x="6337" y="1"/>
                </a:moveTo>
                <a:cubicBezTo>
                  <a:pt x="4905" y="1"/>
                  <a:pt x="3560" y="495"/>
                  <a:pt x="3560" y="495"/>
                </a:cubicBezTo>
                <a:cubicBezTo>
                  <a:pt x="2427" y="2029"/>
                  <a:pt x="1234" y="3533"/>
                  <a:pt x="1" y="4997"/>
                </a:cubicBezTo>
                <a:cubicBezTo>
                  <a:pt x="2968" y="7283"/>
                  <a:pt x="6237" y="9248"/>
                  <a:pt x="9746" y="10842"/>
                </a:cubicBezTo>
                <a:cubicBezTo>
                  <a:pt x="13722" y="11815"/>
                  <a:pt x="17804" y="12305"/>
                  <a:pt x="21901" y="12305"/>
                </a:cubicBezTo>
                <a:cubicBezTo>
                  <a:pt x="28949" y="12305"/>
                  <a:pt x="36041" y="10853"/>
                  <a:pt x="42712" y="7905"/>
                </a:cubicBezTo>
                <a:cubicBezTo>
                  <a:pt x="42712" y="7894"/>
                  <a:pt x="40225" y="4436"/>
                  <a:pt x="37418" y="3413"/>
                </a:cubicBezTo>
                <a:cubicBezTo>
                  <a:pt x="36416" y="3039"/>
                  <a:pt x="35660" y="2903"/>
                  <a:pt x="35072" y="2903"/>
                </a:cubicBezTo>
                <a:cubicBezTo>
                  <a:pt x="34194" y="2903"/>
                  <a:pt x="33691" y="3205"/>
                  <a:pt x="33307" y="3463"/>
                </a:cubicBezTo>
                <a:cubicBezTo>
                  <a:pt x="31778" y="4528"/>
                  <a:pt x="30938" y="6051"/>
                  <a:pt x="29382" y="6051"/>
                </a:cubicBezTo>
                <a:cubicBezTo>
                  <a:pt x="29357" y="6051"/>
                  <a:pt x="29332" y="6050"/>
                  <a:pt x="29306" y="6049"/>
                </a:cubicBezTo>
                <a:cubicBezTo>
                  <a:pt x="27713" y="5989"/>
                  <a:pt x="27332" y="5227"/>
                  <a:pt x="26469" y="4937"/>
                </a:cubicBezTo>
                <a:cubicBezTo>
                  <a:pt x="26243" y="4860"/>
                  <a:pt x="26032" y="4822"/>
                  <a:pt x="25819" y="4822"/>
                </a:cubicBezTo>
                <a:cubicBezTo>
                  <a:pt x="25224" y="4822"/>
                  <a:pt x="24616" y="5123"/>
                  <a:pt x="23612" y="5729"/>
                </a:cubicBezTo>
                <a:cubicBezTo>
                  <a:pt x="23055" y="6065"/>
                  <a:pt x="22398" y="6309"/>
                  <a:pt x="21647" y="6309"/>
                </a:cubicBezTo>
                <a:cubicBezTo>
                  <a:pt x="20585" y="6309"/>
                  <a:pt x="19334" y="5823"/>
                  <a:pt x="17907" y="4425"/>
                </a:cubicBezTo>
                <a:cubicBezTo>
                  <a:pt x="17248" y="3779"/>
                  <a:pt x="16414" y="3441"/>
                  <a:pt x="15493" y="3441"/>
                </a:cubicBezTo>
                <a:cubicBezTo>
                  <a:pt x="14985" y="3441"/>
                  <a:pt x="14452" y="3544"/>
                  <a:pt x="13906" y="3754"/>
                </a:cubicBezTo>
                <a:cubicBezTo>
                  <a:pt x="13263" y="4007"/>
                  <a:pt x="12401" y="4480"/>
                  <a:pt x="11688" y="4480"/>
                </a:cubicBezTo>
                <a:cubicBezTo>
                  <a:pt x="11190" y="4480"/>
                  <a:pt x="10765" y="4250"/>
                  <a:pt x="10538" y="3553"/>
                </a:cubicBezTo>
                <a:cubicBezTo>
                  <a:pt x="9635" y="736"/>
                  <a:pt x="8071" y="84"/>
                  <a:pt x="6538" y="4"/>
                </a:cubicBezTo>
                <a:cubicBezTo>
                  <a:pt x="6471" y="2"/>
                  <a:pt x="6404" y="1"/>
                  <a:pt x="633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6" name="Google Shape;646;p24">
            <a:extLst>
              <a:ext uri="{FF2B5EF4-FFF2-40B4-BE49-F238E27FC236}">
                <a16:creationId xmlns:a16="http://schemas.microsoft.com/office/drawing/2014/main" id="{6386F491-CE7D-09FC-49FA-D929592BC1B2}"/>
              </a:ext>
            </a:extLst>
          </p:cNvPr>
          <p:cNvSpPr>
            <a:spLocks/>
          </p:cNvSpPr>
          <p:nvPr/>
        </p:nvSpPr>
        <p:spPr bwMode="auto">
          <a:xfrm>
            <a:off x="8932863" y="5132388"/>
            <a:ext cx="827087" cy="795337"/>
          </a:xfrm>
          <a:custGeom>
            <a:avLst/>
            <a:gdLst>
              <a:gd name="T0" fmla="*/ 6478 w 8573"/>
              <a:gd name="T1" fmla="*/ 3610 h 8253"/>
              <a:gd name="T2" fmla="*/ 6447 w 8573"/>
              <a:gd name="T3" fmla="*/ 3179 h 8253"/>
              <a:gd name="T4" fmla="*/ 6718 w 8573"/>
              <a:gd name="T5" fmla="*/ 2849 h 8253"/>
              <a:gd name="T6" fmla="*/ 2597 w 8573"/>
              <a:gd name="T7" fmla="*/ 3339 h 8253"/>
              <a:gd name="T8" fmla="*/ 2417 w 8573"/>
              <a:gd name="T9" fmla="*/ 3711 h 8253"/>
              <a:gd name="T10" fmla="*/ 2296 w 8573"/>
              <a:gd name="T11" fmla="*/ 3109 h 8253"/>
              <a:gd name="T12" fmla="*/ 6026 w 8573"/>
              <a:gd name="T13" fmla="*/ 3290 h 8253"/>
              <a:gd name="T14" fmla="*/ 6026 w 8573"/>
              <a:gd name="T15" fmla="*/ 3931 h 8253"/>
              <a:gd name="T16" fmla="*/ 5605 w 8573"/>
              <a:gd name="T17" fmla="*/ 4693 h 8253"/>
              <a:gd name="T18" fmla="*/ 5384 w 8573"/>
              <a:gd name="T19" fmla="*/ 4272 h 8253"/>
              <a:gd name="T20" fmla="*/ 5815 w 8573"/>
              <a:gd name="T21" fmla="*/ 3248 h 8253"/>
              <a:gd name="T22" fmla="*/ 3510 w 8573"/>
              <a:gd name="T23" fmla="*/ 3229 h 8253"/>
              <a:gd name="T24" fmla="*/ 3928 w 8573"/>
              <a:gd name="T25" fmla="*/ 3393 h 8253"/>
              <a:gd name="T26" fmla="*/ 4502 w 8573"/>
              <a:gd name="T27" fmla="*/ 3420 h 8253"/>
              <a:gd name="T28" fmla="*/ 4573 w 8573"/>
              <a:gd name="T29" fmla="*/ 5235 h 8253"/>
              <a:gd name="T30" fmla="*/ 2989 w 8573"/>
              <a:gd name="T31" fmla="*/ 4823 h 8253"/>
              <a:gd name="T32" fmla="*/ 3339 w 8573"/>
              <a:gd name="T33" fmla="*/ 4282 h 8253"/>
              <a:gd name="T34" fmla="*/ 2989 w 8573"/>
              <a:gd name="T35" fmla="*/ 3350 h 8253"/>
              <a:gd name="T36" fmla="*/ 4068 w 8573"/>
              <a:gd name="T37" fmla="*/ 0 h 8253"/>
              <a:gd name="T38" fmla="*/ 3219 w 8573"/>
              <a:gd name="T39" fmla="*/ 502 h 8253"/>
              <a:gd name="T40" fmla="*/ 2668 w 8573"/>
              <a:gd name="T41" fmla="*/ 984 h 8253"/>
              <a:gd name="T42" fmla="*/ 1735 w 8573"/>
              <a:gd name="T43" fmla="*/ 1706 h 8253"/>
              <a:gd name="T44" fmla="*/ 1096 w 8573"/>
              <a:gd name="T45" fmla="*/ 1975 h 8253"/>
              <a:gd name="T46" fmla="*/ 371 w 8573"/>
              <a:gd name="T47" fmla="*/ 2417 h 8253"/>
              <a:gd name="T48" fmla="*/ 782 w 8573"/>
              <a:gd name="T49" fmla="*/ 2817 h 8253"/>
              <a:gd name="T50" fmla="*/ 1408 w 8573"/>
              <a:gd name="T51" fmla="*/ 3091 h 8253"/>
              <a:gd name="T52" fmla="*/ 1886 w 8573"/>
              <a:gd name="T53" fmla="*/ 3610 h 8253"/>
              <a:gd name="T54" fmla="*/ 1554 w 8573"/>
              <a:gd name="T55" fmla="*/ 3631 h 8253"/>
              <a:gd name="T56" fmla="*/ 953 w 8573"/>
              <a:gd name="T57" fmla="*/ 3740 h 8253"/>
              <a:gd name="T58" fmla="*/ 692 w 8573"/>
              <a:gd name="T59" fmla="*/ 3821 h 8253"/>
              <a:gd name="T60" fmla="*/ 10 w 8573"/>
              <a:gd name="T61" fmla="*/ 4342 h 8253"/>
              <a:gd name="T62" fmla="*/ 853 w 8573"/>
              <a:gd name="T63" fmla="*/ 4863 h 8253"/>
              <a:gd name="T64" fmla="*/ 1434 w 8573"/>
              <a:gd name="T65" fmla="*/ 5154 h 8253"/>
              <a:gd name="T66" fmla="*/ 1976 w 8573"/>
              <a:gd name="T67" fmla="*/ 5154 h 8253"/>
              <a:gd name="T68" fmla="*/ 2497 w 8573"/>
              <a:gd name="T69" fmla="*/ 4923 h 8253"/>
              <a:gd name="T70" fmla="*/ 3329 w 8573"/>
              <a:gd name="T71" fmla="*/ 5656 h 8253"/>
              <a:gd name="T72" fmla="*/ 4602 w 8573"/>
              <a:gd name="T73" fmla="*/ 5926 h 8253"/>
              <a:gd name="T74" fmla="*/ 5264 w 8573"/>
              <a:gd name="T75" fmla="*/ 8232 h 8253"/>
              <a:gd name="T76" fmla="*/ 6247 w 8573"/>
              <a:gd name="T77" fmla="*/ 4794 h 8253"/>
              <a:gd name="T78" fmla="*/ 6586 w 8573"/>
              <a:gd name="T79" fmla="*/ 4849 h 8253"/>
              <a:gd name="T80" fmla="*/ 7049 w 8573"/>
              <a:gd name="T81" fmla="*/ 4934 h 8253"/>
              <a:gd name="T82" fmla="*/ 7405 w 8573"/>
              <a:gd name="T83" fmla="*/ 4996 h 8253"/>
              <a:gd name="T84" fmla="*/ 7951 w 8573"/>
              <a:gd name="T85" fmla="*/ 4743 h 8253"/>
              <a:gd name="T86" fmla="*/ 8252 w 8573"/>
              <a:gd name="T87" fmla="*/ 4493 h 8253"/>
              <a:gd name="T88" fmla="*/ 8111 w 8573"/>
              <a:gd name="T89" fmla="*/ 3751 h 8253"/>
              <a:gd name="T90" fmla="*/ 7370 w 8573"/>
              <a:gd name="T91" fmla="*/ 3330 h 8253"/>
              <a:gd name="T92" fmla="*/ 7099 w 8573"/>
              <a:gd name="T93" fmla="*/ 2668 h 8253"/>
              <a:gd name="T94" fmla="*/ 7346 w 8573"/>
              <a:gd name="T95" fmla="*/ 2636 h 8253"/>
              <a:gd name="T96" fmla="*/ 7911 w 8573"/>
              <a:gd name="T97" fmla="*/ 2457 h 8253"/>
              <a:gd name="T98" fmla="*/ 8272 w 8573"/>
              <a:gd name="T99" fmla="*/ 2227 h 8253"/>
              <a:gd name="T100" fmla="*/ 7681 w 8573"/>
              <a:gd name="T101" fmla="*/ 1635 h 8253"/>
              <a:gd name="T102" fmla="*/ 7079 w 8573"/>
              <a:gd name="T103" fmla="*/ 1254 h 8253"/>
              <a:gd name="T104" fmla="*/ 6507 w 8573"/>
              <a:gd name="T105" fmla="*/ 1024 h 8253"/>
              <a:gd name="T106" fmla="*/ 5906 w 8573"/>
              <a:gd name="T107" fmla="*/ 683 h 8253"/>
              <a:gd name="T108" fmla="*/ 5084 w 8573"/>
              <a:gd name="T109" fmla="*/ 111 h 8253"/>
              <a:gd name="T110" fmla="*/ 4565 w 8573"/>
              <a:gd name="T111" fmla="*/ 257 h 8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573" h="8253" extrusionOk="0">
                <a:moveTo>
                  <a:pt x="6718" y="2849"/>
                </a:moveTo>
                <a:cubicBezTo>
                  <a:pt x="6728" y="2998"/>
                  <a:pt x="6738" y="3159"/>
                  <a:pt x="6748" y="3310"/>
                </a:cubicBezTo>
                <a:cubicBezTo>
                  <a:pt x="6587" y="3319"/>
                  <a:pt x="6467" y="3450"/>
                  <a:pt x="6478" y="3610"/>
                </a:cubicBezTo>
                <a:lnTo>
                  <a:pt x="6478" y="3620"/>
                </a:lnTo>
                <a:cubicBezTo>
                  <a:pt x="6467" y="3620"/>
                  <a:pt x="6467" y="3620"/>
                  <a:pt x="6467" y="3610"/>
                </a:cubicBezTo>
                <a:cubicBezTo>
                  <a:pt x="6458" y="3470"/>
                  <a:pt x="6458" y="3319"/>
                  <a:pt x="6447" y="3179"/>
                </a:cubicBezTo>
                <a:cubicBezTo>
                  <a:pt x="6538" y="3099"/>
                  <a:pt x="6598" y="2989"/>
                  <a:pt x="6608" y="2869"/>
                </a:cubicBezTo>
                <a:lnTo>
                  <a:pt x="6608" y="2858"/>
                </a:lnTo>
                <a:cubicBezTo>
                  <a:pt x="6638" y="2858"/>
                  <a:pt x="6678" y="2858"/>
                  <a:pt x="6718" y="2849"/>
                </a:cubicBezTo>
                <a:close/>
                <a:moveTo>
                  <a:pt x="2296" y="3109"/>
                </a:moveTo>
                <a:cubicBezTo>
                  <a:pt x="2327" y="3129"/>
                  <a:pt x="2357" y="3149"/>
                  <a:pt x="2377" y="3169"/>
                </a:cubicBezTo>
                <a:cubicBezTo>
                  <a:pt x="2437" y="3239"/>
                  <a:pt x="2507" y="3299"/>
                  <a:pt x="2597" y="3339"/>
                </a:cubicBezTo>
                <a:lnTo>
                  <a:pt x="2597" y="3700"/>
                </a:lnTo>
                <a:lnTo>
                  <a:pt x="2527" y="3700"/>
                </a:lnTo>
                <a:cubicBezTo>
                  <a:pt x="2487" y="3700"/>
                  <a:pt x="2457" y="3700"/>
                  <a:pt x="2417" y="3711"/>
                </a:cubicBezTo>
                <a:cubicBezTo>
                  <a:pt x="2397" y="3721"/>
                  <a:pt x="2374" y="3726"/>
                  <a:pt x="2350" y="3726"/>
                </a:cubicBezTo>
                <a:cubicBezTo>
                  <a:pt x="2327" y="3726"/>
                  <a:pt x="2302" y="3721"/>
                  <a:pt x="2276" y="3711"/>
                </a:cubicBezTo>
                <a:cubicBezTo>
                  <a:pt x="2287" y="3510"/>
                  <a:pt x="2287" y="3310"/>
                  <a:pt x="2296" y="3109"/>
                </a:cubicBezTo>
                <a:close/>
                <a:moveTo>
                  <a:pt x="5815" y="3248"/>
                </a:moveTo>
                <a:cubicBezTo>
                  <a:pt x="5851" y="3248"/>
                  <a:pt x="5888" y="3255"/>
                  <a:pt x="5926" y="3270"/>
                </a:cubicBezTo>
                <a:cubicBezTo>
                  <a:pt x="5956" y="3279"/>
                  <a:pt x="5996" y="3279"/>
                  <a:pt x="6026" y="3290"/>
                </a:cubicBezTo>
                <a:lnTo>
                  <a:pt x="6057" y="3290"/>
                </a:lnTo>
                <a:cubicBezTo>
                  <a:pt x="6066" y="3500"/>
                  <a:pt x="6066" y="3700"/>
                  <a:pt x="6066" y="3901"/>
                </a:cubicBezTo>
                <a:cubicBezTo>
                  <a:pt x="6057" y="3921"/>
                  <a:pt x="6046" y="3931"/>
                  <a:pt x="6026" y="3931"/>
                </a:cubicBezTo>
                <a:cubicBezTo>
                  <a:pt x="5876" y="3971"/>
                  <a:pt x="5765" y="4112"/>
                  <a:pt x="5765" y="4272"/>
                </a:cubicBezTo>
                <a:cubicBezTo>
                  <a:pt x="5776" y="4393"/>
                  <a:pt x="5836" y="4502"/>
                  <a:pt x="5936" y="4563"/>
                </a:cubicBezTo>
                <a:cubicBezTo>
                  <a:pt x="5846" y="4643"/>
                  <a:pt x="5736" y="4693"/>
                  <a:pt x="5605" y="4693"/>
                </a:cubicBezTo>
                <a:cubicBezTo>
                  <a:pt x="5600" y="4694"/>
                  <a:pt x="5595" y="4694"/>
                  <a:pt x="5590" y="4694"/>
                </a:cubicBezTo>
                <a:cubicBezTo>
                  <a:pt x="5486" y="4694"/>
                  <a:pt x="5395" y="4598"/>
                  <a:pt x="5395" y="4493"/>
                </a:cubicBezTo>
                <a:cubicBezTo>
                  <a:pt x="5395" y="4413"/>
                  <a:pt x="5384" y="4342"/>
                  <a:pt x="5384" y="4272"/>
                </a:cubicBezTo>
                <a:lnTo>
                  <a:pt x="5355" y="3550"/>
                </a:lnTo>
                <a:cubicBezTo>
                  <a:pt x="5445" y="3510"/>
                  <a:pt x="5515" y="3440"/>
                  <a:pt x="5585" y="3370"/>
                </a:cubicBezTo>
                <a:cubicBezTo>
                  <a:pt x="5642" y="3291"/>
                  <a:pt x="5725" y="3248"/>
                  <a:pt x="5815" y="3248"/>
                </a:cubicBezTo>
                <a:close/>
                <a:moveTo>
                  <a:pt x="3356" y="3188"/>
                </a:moveTo>
                <a:cubicBezTo>
                  <a:pt x="3399" y="3188"/>
                  <a:pt x="3442" y="3198"/>
                  <a:pt x="3479" y="3219"/>
                </a:cubicBezTo>
                <a:cubicBezTo>
                  <a:pt x="3490" y="3229"/>
                  <a:pt x="3499" y="3229"/>
                  <a:pt x="3510" y="3229"/>
                </a:cubicBezTo>
                <a:lnTo>
                  <a:pt x="3510" y="3239"/>
                </a:lnTo>
                <a:cubicBezTo>
                  <a:pt x="3600" y="3319"/>
                  <a:pt x="3720" y="3370"/>
                  <a:pt x="3851" y="3390"/>
                </a:cubicBezTo>
                <a:cubicBezTo>
                  <a:pt x="3877" y="3392"/>
                  <a:pt x="3902" y="3393"/>
                  <a:pt x="3928" y="3393"/>
                </a:cubicBezTo>
                <a:cubicBezTo>
                  <a:pt x="4011" y="3393"/>
                  <a:pt x="4092" y="3381"/>
                  <a:pt x="4161" y="3350"/>
                </a:cubicBezTo>
                <a:cubicBezTo>
                  <a:pt x="4200" y="3337"/>
                  <a:pt x="4240" y="3330"/>
                  <a:pt x="4280" y="3330"/>
                </a:cubicBezTo>
                <a:cubicBezTo>
                  <a:pt x="4362" y="3330"/>
                  <a:pt x="4441" y="3359"/>
                  <a:pt x="4502" y="3420"/>
                </a:cubicBezTo>
                <a:cubicBezTo>
                  <a:pt x="4573" y="3480"/>
                  <a:pt x="4642" y="3530"/>
                  <a:pt x="4723" y="3560"/>
                </a:cubicBezTo>
                <a:cubicBezTo>
                  <a:pt x="4703" y="4061"/>
                  <a:pt x="4683" y="4563"/>
                  <a:pt x="4653" y="5064"/>
                </a:cubicBezTo>
                <a:cubicBezTo>
                  <a:pt x="4653" y="5134"/>
                  <a:pt x="4613" y="5195"/>
                  <a:pt x="4573" y="5235"/>
                </a:cubicBezTo>
                <a:cubicBezTo>
                  <a:pt x="4522" y="5275"/>
                  <a:pt x="4462" y="5304"/>
                  <a:pt x="4402" y="5304"/>
                </a:cubicBezTo>
                <a:cubicBezTo>
                  <a:pt x="4372" y="5304"/>
                  <a:pt x="3390" y="5275"/>
                  <a:pt x="3359" y="5275"/>
                </a:cubicBezTo>
                <a:cubicBezTo>
                  <a:pt x="3159" y="5224"/>
                  <a:pt x="2998" y="5034"/>
                  <a:pt x="2989" y="4823"/>
                </a:cubicBezTo>
                <a:lnTo>
                  <a:pt x="2989" y="4643"/>
                </a:lnTo>
                <a:cubicBezTo>
                  <a:pt x="2998" y="4633"/>
                  <a:pt x="3018" y="4623"/>
                  <a:pt x="3029" y="4623"/>
                </a:cubicBezTo>
                <a:cubicBezTo>
                  <a:pt x="3209" y="4583"/>
                  <a:pt x="3339" y="4442"/>
                  <a:pt x="3339" y="4282"/>
                </a:cubicBezTo>
                <a:cubicBezTo>
                  <a:pt x="3329" y="4121"/>
                  <a:pt x="3189" y="3991"/>
                  <a:pt x="2998" y="3961"/>
                </a:cubicBezTo>
                <a:cubicBezTo>
                  <a:pt x="2998" y="3961"/>
                  <a:pt x="2989" y="3961"/>
                  <a:pt x="2989" y="3951"/>
                </a:cubicBezTo>
                <a:lnTo>
                  <a:pt x="2989" y="3350"/>
                </a:lnTo>
                <a:cubicBezTo>
                  <a:pt x="3058" y="3330"/>
                  <a:pt x="3129" y="3290"/>
                  <a:pt x="3179" y="3250"/>
                </a:cubicBezTo>
                <a:cubicBezTo>
                  <a:pt x="3232" y="3208"/>
                  <a:pt x="3294" y="3188"/>
                  <a:pt x="3356" y="3188"/>
                </a:cubicBezTo>
                <a:close/>
                <a:moveTo>
                  <a:pt x="4068" y="0"/>
                </a:moveTo>
                <a:cubicBezTo>
                  <a:pt x="4059" y="0"/>
                  <a:pt x="4050" y="0"/>
                  <a:pt x="4041" y="1"/>
                </a:cubicBezTo>
                <a:cubicBezTo>
                  <a:pt x="3780" y="21"/>
                  <a:pt x="3660" y="151"/>
                  <a:pt x="3560" y="291"/>
                </a:cubicBezTo>
                <a:cubicBezTo>
                  <a:pt x="3479" y="422"/>
                  <a:pt x="3349" y="502"/>
                  <a:pt x="3219" y="502"/>
                </a:cubicBezTo>
                <a:lnTo>
                  <a:pt x="3209" y="502"/>
                </a:lnTo>
                <a:cubicBezTo>
                  <a:pt x="2989" y="502"/>
                  <a:pt x="2737" y="733"/>
                  <a:pt x="2668" y="973"/>
                </a:cubicBezTo>
                <a:lnTo>
                  <a:pt x="2668" y="984"/>
                </a:lnTo>
                <a:cubicBezTo>
                  <a:pt x="2637" y="1073"/>
                  <a:pt x="2557" y="1164"/>
                  <a:pt x="2467" y="1194"/>
                </a:cubicBezTo>
                <a:cubicBezTo>
                  <a:pt x="2296" y="1264"/>
                  <a:pt x="2136" y="1394"/>
                  <a:pt x="2016" y="1555"/>
                </a:cubicBezTo>
                <a:cubicBezTo>
                  <a:pt x="1946" y="1645"/>
                  <a:pt x="1835" y="1706"/>
                  <a:pt x="1735" y="1706"/>
                </a:cubicBezTo>
                <a:lnTo>
                  <a:pt x="1715" y="1706"/>
                </a:lnTo>
                <a:cubicBezTo>
                  <a:pt x="1585" y="1715"/>
                  <a:pt x="1485" y="1775"/>
                  <a:pt x="1404" y="1846"/>
                </a:cubicBezTo>
                <a:cubicBezTo>
                  <a:pt x="1315" y="1927"/>
                  <a:pt x="1200" y="1975"/>
                  <a:pt x="1096" y="1975"/>
                </a:cubicBezTo>
                <a:cubicBezTo>
                  <a:pt x="1071" y="1975"/>
                  <a:pt x="1047" y="1972"/>
                  <a:pt x="1023" y="1966"/>
                </a:cubicBezTo>
                <a:cubicBezTo>
                  <a:pt x="1003" y="1966"/>
                  <a:pt x="983" y="1956"/>
                  <a:pt x="963" y="1956"/>
                </a:cubicBezTo>
                <a:cubicBezTo>
                  <a:pt x="723" y="1976"/>
                  <a:pt x="452" y="2196"/>
                  <a:pt x="371" y="2417"/>
                </a:cubicBezTo>
                <a:cubicBezTo>
                  <a:pt x="291" y="2648"/>
                  <a:pt x="442" y="2818"/>
                  <a:pt x="692" y="2828"/>
                </a:cubicBezTo>
                <a:cubicBezTo>
                  <a:pt x="712" y="2828"/>
                  <a:pt x="732" y="2828"/>
                  <a:pt x="752" y="2818"/>
                </a:cubicBezTo>
                <a:cubicBezTo>
                  <a:pt x="762" y="2817"/>
                  <a:pt x="772" y="2817"/>
                  <a:pt x="782" y="2817"/>
                </a:cubicBezTo>
                <a:cubicBezTo>
                  <a:pt x="870" y="2817"/>
                  <a:pt x="948" y="2855"/>
                  <a:pt x="993" y="2909"/>
                </a:cubicBezTo>
                <a:cubicBezTo>
                  <a:pt x="1073" y="3019"/>
                  <a:pt x="1204" y="3089"/>
                  <a:pt x="1364" y="3089"/>
                </a:cubicBezTo>
                <a:cubicBezTo>
                  <a:pt x="1379" y="3090"/>
                  <a:pt x="1393" y="3091"/>
                  <a:pt x="1408" y="3091"/>
                </a:cubicBezTo>
                <a:cubicBezTo>
                  <a:pt x="1543" y="3091"/>
                  <a:pt x="1677" y="3050"/>
                  <a:pt x="1785" y="2969"/>
                </a:cubicBezTo>
                <a:cubicBezTo>
                  <a:pt x="1815" y="3019"/>
                  <a:pt x="1855" y="3069"/>
                  <a:pt x="1906" y="3099"/>
                </a:cubicBezTo>
                <a:cubicBezTo>
                  <a:pt x="1895" y="3270"/>
                  <a:pt x="1886" y="3440"/>
                  <a:pt x="1886" y="3610"/>
                </a:cubicBezTo>
                <a:lnTo>
                  <a:pt x="1795" y="3640"/>
                </a:lnTo>
                <a:cubicBezTo>
                  <a:pt x="1758" y="3654"/>
                  <a:pt x="1718" y="3662"/>
                  <a:pt x="1680" y="3662"/>
                </a:cubicBezTo>
                <a:cubicBezTo>
                  <a:pt x="1635" y="3662"/>
                  <a:pt x="1592" y="3652"/>
                  <a:pt x="1554" y="3631"/>
                </a:cubicBezTo>
                <a:cubicBezTo>
                  <a:pt x="1497" y="3606"/>
                  <a:pt x="1433" y="3588"/>
                  <a:pt x="1362" y="3588"/>
                </a:cubicBezTo>
                <a:cubicBezTo>
                  <a:pt x="1346" y="3588"/>
                  <a:pt x="1330" y="3589"/>
                  <a:pt x="1314" y="3590"/>
                </a:cubicBezTo>
                <a:cubicBezTo>
                  <a:pt x="1164" y="3590"/>
                  <a:pt x="1033" y="3651"/>
                  <a:pt x="953" y="3740"/>
                </a:cubicBezTo>
                <a:cubicBezTo>
                  <a:pt x="910" y="3793"/>
                  <a:pt x="835" y="3823"/>
                  <a:pt x="758" y="3823"/>
                </a:cubicBezTo>
                <a:cubicBezTo>
                  <a:pt x="746" y="3823"/>
                  <a:pt x="734" y="3822"/>
                  <a:pt x="723" y="3821"/>
                </a:cubicBezTo>
                <a:lnTo>
                  <a:pt x="692" y="3821"/>
                </a:lnTo>
                <a:cubicBezTo>
                  <a:pt x="512" y="3821"/>
                  <a:pt x="371" y="3921"/>
                  <a:pt x="371" y="4041"/>
                </a:cubicBezTo>
                <a:lnTo>
                  <a:pt x="371" y="4052"/>
                </a:lnTo>
                <a:cubicBezTo>
                  <a:pt x="161" y="4072"/>
                  <a:pt x="1" y="4192"/>
                  <a:pt x="10" y="4342"/>
                </a:cubicBezTo>
                <a:cubicBezTo>
                  <a:pt x="30" y="4462"/>
                  <a:pt x="181" y="4583"/>
                  <a:pt x="371" y="4613"/>
                </a:cubicBezTo>
                <a:cubicBezTo>
                  <a:pt x="452" y="4633"/>
                  <a:pt x="522" y="4673"/>
                  <a:pt x="562" y="4723"/>
                </a:cubicBezTo>
                <a:cubicBezTo>
                  <a:pt x="612" y="4803"/>
                  <a:pt x="723" y="4854"/>
                  <a:pt x="853" y="4863"/>
                </a:cubicBezTo>
                <a:lnTo>
                  <a:pt x="863" y="4863"/>
                </a:lnTo>
                <a:cubicBezTo>
                  <a:pt x="933" y="4874"/>
                  <a:pt x="1013" y="4903"/>
                  <a:pt x="1053" y="4954"/>
                </a:cubicBezTo>
                <a:cubicBezTo>
                  <a:pt x="1124" y="5064"/>
                  <a:pt x="1274" y="5134"/>
                  <a:pt x="1434" y="5154"/>
                </a:cubicBezTo>
                <a:cubicBezTo>
                  <a:pt x="1505" y="5154"/>
                  <a:pt x="1565" y="5144"/>
                  <a:pt x="1625" y="5134"/>
                </a:cubicBezTo>
                <a:cubicBezTo>
                  <a:pt x="1671" y="5118"/>
                  <a:pt x="1719" y="5110"/>
                  <a:pt x="1768" y="5110"/>
                </a:cubicBezTo>
                <a:cubicBezTo>
                  <a:pt x="1836" y="5110"/>
                  <a:pt x="1906" y="5125"/>
                  <a:pt x="1976" y="5154"/>
                </a:cubicBezTo>
                <a:cubicBezTo>
                  <a:pt x="2026" y="5184"/>
                  <a:pt x="2076" y="5195"/>
                  <a:pt x="2136" y="5195"/>
                </a:cubicBezTo>
                <a:cubicBezTo>
                  <a:pt x="2150" y="5196"/>
                  <a:pt x="2164" y="5197"/>
                  <a:pt x="2178" y="5197"/>
                </a:cubicBezTo>
                <a:cubicBezTo>
                  <a:pt x="2367" y="5197"/>
                  <a:pt x="2497" y="5073"/>
                  <a:pt x="2497" y="4923"/>
                </a:cubicBezTo>
                <a:lnTo>
                  <a:pt x="2497" y="4914"/>
                </a:lnTo>
                <a:cubicBezTo>
                  <a:pt x="2527" y="4934"/>
                  <a:pt x="2567" y="4944"/>
                  <a:pt x="2617" y="4944"/>
                </a:cubicBezTo>
                <a:cubicBezTo>
                  <a:pt x="2677" y="5295"/>
                  <a:pt x="2978" y="5585"/>
                  <a:pt x="3329" y="5656"/>
                </a:cubicBezTo>
                <a:cubicBezTo>
                  <a:pt x="3365" y="5664"/>
                  <a:pt x="4155" y="5697"/>
                  <a:pt x="4350" y="5697"/>
                </a:cubicBezTo>
                <a:cubicBezTo>
                  <a:pt x="4373" y="5697"/>
                  <a:pt x="4388" y="5697"/>
                  <a:pt x="4392" y="5696"/>
                </a:cubicBezTo>
                <a:cubicBezTo>
                  <a:pt x="4522" y="5706"/>
                  <a:pt x="4613" y="5806"/>
                  <a:pt x="4602" y="5926"/>
                </a:cubicBezTo>
                <a:cubicBezTo>
                  <a:pt x="4582" y="6699"/>
                  <a:pt x="4553" y="7470"/>
                  <a:pt x="4522" y="8243"/>
                </a:cubicBezTo>
                <a:cubicBezTo>
                  <a:pt x="4633" y="8243"/>
                  <a:pt x="4753" y="8252"/>
                  <a:pt x="4873" y="8252"/>
                </a:cubicBezTo>
                <a:cubicBezTo>
                  <a:pt x="5003" y="8243"/>
                  <a:pt x="5134" y="8243"/>
                  <a:pt x="5264" y="8232"/>
                </a:cubicBezTo>
                <a:cubicBezTo>
                  <a:pt x="5355" y="7250"/>
                  <a:pt x="5404" y="6277"/>
                  <a:pt x="5415" y="5295"/>
                </a:cubicBezTo>
                <a:cubicBezTo>
                  <a:pt x="5415" y="5184"/>
                  <a:pt x="5495" y="5094"/>
                  <a:pt x="5595" y="5094"/>
                </a:cubicBezTo>
                <a:cubicBezTo>
                  <a:pt x="5856" y="5094"/>
                  <a:pt x="6086" y="4974"/>
                  <a:pt x="6247" y="4794"/>
                </a:cubicBezTo>
                <a:cubicBezTo>
                  <a:pt x="6297" y="4843"/>
                  <a:pt x="6357" y="4874"/>
                  <a:pt x="6438" y="4874"/>
                </a:cubicBezTo>
                <a:cubicBezTo>
                  <a:pt x="6467" y="4874"/>
                  <a:pt x="6498" y="4874"/>
                  <a:pt x="6527" y="4863"/>
                </a:cubicBezTo>
                <a:cubicBezTo>
                  <a:pt x="6547" y="4854"/>
                  <a:pt x="6567" y="4849"/>
                  <a:pt x="6586" y="4849"/>
                </a:cubicBezTo>
                <a:cubicBezTo>
                  <a:pt x="6625" y="4849"/>
                  <a:pt x="6661" y="4867"/>
                  <a:pt x="6688" y="4894"/>
                </a:cubicBezTo>
                <a:cubicBezTo>
                  <a:pt x="6748" y="4944"/>
                  <a:pt x="6818" y="4974"/>
                  <a:pt x="6908" y="4974"/>
                </a:cubicBezTo>
                <a:cubicBezTo>
                  <a:pt x="6959" y="4974"/>
                  <a:pt x="6999" y="4964"/>
                  <a:pt x="7049" y="4934"/>
                </a:cubicBezTo>
                <a:cubicBezTo>
                  <a:pt x="7074" y="4921"/>
                  <a:pt x="7103" y="4916"/>
                  <a:pt x="7131" y="4916"/>
                </a:cubicBezTo>
                <a:cubicBezTo>
                  <a:pt x="7171" y="4916"/>
                  <a:pt x="7210" y="4926"/>
                  <a:pt x="7240" y="4944"/>
                </a:cubicBezTo>
                <a:cubicBezTo>
                  <a:pt x="7290" y="4977"/>
                  <a:pt x="7347" y="4996"/>
                  <a:pt x="7405" y="4996"/>
                </a:cubicBezTo>
                <a:cubicBezTo>
                  <a:pt x="7417" y="4996"/>
                  <a:pt x="7428" y="4996"/>
                  <a:pt x="7440" y="4994"/>
                </a:cubicBezTo>
                <a:cubicBezTo>
                  <a:pt x="7570" y="4994"/>
                  <a:pt x="7681" y="4923"/>
                  <a:pt x="7751" y="4834"/>
                </a:cubicBezTo>
                <a:cubicBezTo>
                  <a:pt x="7801" y="4774"/>
                  <a:pt x="7871" y="4743"/>
                  <a:pt x="7951" y="4743"/>
                </a:cubicBezTo>
                <a:lnTo>
                  <a:pt x="7982" y="4743"/>
                </a:lnTo>
                <a:cubicBezTo>
                  <a:pt x="8122" y="4743"/>
                  <a:pt x="8252" y="4633"/>
                  <a:pt x="8252" y="4502"/>
                </a:cubicBezTo>
                <a:lnTo>
                  <a:pt x="8252" y="4493"/>
                </a:lnTo>
                <a:cubicBezTo>
                  <a:pt x="8432" y="4462"/>
                  <a:pt x="8573" y="4322"/>
                  <a:pt x="8563" y="4152"/>
                </a:cubicBezTo>
                <a:cubicBezTo>
                  <a:pt x="8563" y="4012"/>
                  <a:pt x="8432" y="3891"/>
                  <a:pt x="8272" y="3861"/>
                </a:cubicBezTo>
                <a:cubicBezTo>
                  <a:pt x="8202" y="3851"/>
                  <a:pt x="8142" y="3811"/>
                  <a:pt x="8111" y="3751"/>
                </a:cubicBezTo>
                <a:cubicBezTo>
                  <a:pt x="8062" y="3671"/>
                  <a:pt x="7971" y="3610"/>
                  <a:pt x="7861" y="3610"/>
                </a:cubicBezTo>
                <a:cubicBezTo>
                  <a:pt x="7791" y="3610"/>
                  <a:pt x="7730" y="3570"/>
                  <a:pt x="7701" y="3520"/>
                </a:cubicBezTo>
                <a:cubicBezTo>
                  <a:pt x="7630" y="3410"/>
                  <a:pt x="7510" y="3339"/>
                  <a:pt x="7370" y="3330"/>
                </a:cubicBezTo>
                <a:cubicBezTo>
                  <a:pt x="7309" y="3330"/>
                  <a:pt x="7260" y="3339"/>
                  <a:pt x="7209" y="3359"/>
                </a:cubicBezTo>
                <a:cubicBezTo>
                  <a:pt x="7189" y="3370"/>
                  <a:pt x="7169" y="3379"/>
                  <a:pt x="7139" y="3379"/>
                </a:cubicBezTo>
                <a:cubicBezTo>
                  <a:pt x="7129" y="3149"/>
                  <a:pt x="7119" y="2909"/>
                  <a:pt x="7099" y="2668"/>
                </a:cubicBezTo>
                <a:cubicBezTo>
                  <a:pt x="7119" y="2648"/>
                  <a:pt x="7139" y="2628"/>
                  <a:pt x="7159" y="2597"/>
                </a:cubicBezTo>
                <a:lnTo>
                  <a:pt x="7249" y="2628"/>
                </a:lnTo>
                <a:cubicBezTo>
                  <a:pt x="7282" y="2634"/>
                  <a:pt x="7315" y="2636"/>
                  <a:pt x="7346" y="2636"/>
                </a:cubicBezTo>
                <a:cubicBezTo>
                  <a:pt x="7476" y="2636"/>
                  <a:pt x="7588" y="2588"/>
                  <a:pt x="7661" y="2508"/>
                </a:cubicBezTo>
                <a:cubicBezTo>
                  <a:pt x="7702" y="2466"/>
                  <a:pt x="7758" y="2444"/>
                  <a:pt x="7822" y="2444"/>
                </a:cubicBezTo>
                <a:cubicBezTo>
                  <a:pt x="7850" y="2444"/>
                  <a:pt x="7880" y="2448"/>
                  <a:pt x="7911" y="2457"/>
                </a:cubicBezTo>
                <a:cubicBezTo>
                  <a:pt x="7921" y="2457"/>
                  <a:pt x="7931" y="2457"/>
                  <a:pt x="7931" y="2468"/>
                </a:cubicBezTo>
                <a:cubicBezTo>
                  <a:pt x="7957" y="2473"/>
                  <a:pt x="7983" y="2476"/>
                  <a:pt x="8008" y="2476"/>
                </a:cubicBezTo>
                <a:cubicBezTo>
                  <a:pt x="8163" y="2476"/>
                  <a:pt x="8281" y="2373"/>
                  <a:pt x="8272" y="2227"/>
                </a:cubicBezTo>
                <a:cubicBezTo>
                  <a:pt x="8262" y="2046"/>
                  <a:pt x="8091" y="1866"/>
                  <a:pt x="7911" y="1806"/>
                </a:cubicBezTo>
                <a:lnTo>
                  <a:pt x="7901" y="1806"/>
                </a:lnTo>
                <a:cubicBezTo>
                  <a:pt x="7811" y="1786"/>
                  <a:pt x="7730" y="1715"/>
                  <a:pt x="7681" y="1635"/>
                </a:cubicBezTo>
                <a:cubicBezTo>
                  <a:pt x="7621" y="1545"/>
                  <a:pt x="7520" y="1465"/>
                  <a:pt x="7410" y="1434"/>
                </a:cubicBezTo>
                <a:cubicBezTo>
                  <a:pt x="7390" y="1425"/>
                  <a:pt x="7360" y="1414"/>
                  <a:pt x="7340" y="1414"/>
                </a:cubicBezTo>
                <a:cubicBezTo>
                  <a:pt x="7249" y="1414"/>
                  <a:pt x="7139" y="1354"/>
                  <a:pt x="7079" y="1254"/>
                </a:cubicBezTo>
                <a:cubicBezTo>
                  <a:pt x="6999" y="1134"/>
                  <a:pt x="6879" y="1033"/>
                  <a:pt x="6748" y="993"/>
                </a:cubicBezTo>
                <a:cubicBezTo>
                  <a:pt x="6718" y="987"/>
                  <a:pt x="6690" y="983"/>
                  <a:pt x="6662" y="983"/>
                </a:cubicBezTo>
                <a:cubicBezTo>
                  <a:pt x="6606" y="983"/>
                  <a:pt x="6555" y="997"/>
                  <a:pt x="6507" y="1024"/>
                </a:cubicBezTo>
                <a:cubicBezTo>
                  <a:pt x="6489" y="1036"/>
                  <a:pt x="6468" y="1041"/>
                  <a:pt x="6445" y="1041"/>
                </a:cubicBezTo>
                <a:cubicBezTo>
                  <a:pt x="6391" y="1041"/>
                  <a:pt x="6329" y="1010"/>
                  <a:pt x="6287" y="953"/>
                </a:cubicBezTo>
                <a:cubicBezTo>
                  <a:pt x="6186" y="823"/>
                  <a:pt x="6057" y="723"/>
                  <a:pt x="5906" y="683"/>
                </a:cubicBezTo>
                <a:cubicBezTo>
                  <a:pt x="5886" y="683"/>
                  <a:pt x="5866" y="672"/>
                  <a:pt x="5836" y="672"/>
                </a:cubicBezTo>
                <a:cubicBezTo>
                  <a:pt x="5736" y="663"/>
                  <a:pt x="5645" y="603"/>
                  <a:pt x="5585" y="502"/>
                </a:cubicBezTo>
                <a:cubicBezTo>
                  <a:pt x="5465" y="302"/>
                  <a:pt x="5284" y="151"/>
                  <a:pt x="5084" y="111"/>
                </a:cubicBezTo>
                <a:cubicBezTo>
                  <a:pt x="5054" y="105"/>
                  <a:pt x="5025" y="102"/>
                  <a:pt x="4996" y="102"/>
                </a:cubicBezTo>
                <a:cubicBezTo>
                  <a:pt x="4876" y="102"/>
                  <a:pt x="4761" y="149"/>
                  <a:pt x="4673" y="222"/>
                </a:cubicBezTo>
                <a:cubicBezTo>
                  <a:pt x="4641" y="245"/>
                  <a:pt x="4603" y="257"/>
                  <a:pt x="4565" y="257"/>
                </a:cubicBezTo>
                <a:cubicBezTo>
                  <a:pt x="4507" y="257"/>
                  <a:pt x="4449" y="230"/>
                  <a:pt x="4412" y="182"/>
                </a:cubicBezTo>
                <a:cubicBezTo>
                  <a:pt x="4328" y="69"/>
                  <a:pt x="4199" y="0"/>
                  <a:pt x="40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7" name="Google Shape;647;p24">
            <a:extLst>
              <a:ext uri="{FF2B5EF4-FFF2-40B4-BE49-F238E27FC236}">
                <a16:creationId xmlns:a16="http://schemas.microsoft.com/office/drawing/2014/main" id="{E5CDA6A5-C124-3018-4976-4AA5C91A7A04}"/>
              </a:ext>
            </a:extLst>
          </p:cNvPr>
          <p:cNvSpPr>
            <a:spLocks/>
          </p:cNvSpPr>
          <p:nvPr/>
        </p:nvSpPr>
        <p:spPr bwMode="auto">
          <a:xfrm rot="497092">
            <a:off x="1704975" y="5168900"/>
            <a:ext cx="12334875" cy="3078163"/>
          </a:xfrm>
          <a:custGeom>
            <a:avLst/>
            <a:gdLst>
              <a:gd name="T0" fmla="*/ 33696 w 370039"/>
              <a:gd name="T1" fmla="*/ 110990 h 111762"/>
              <a:gd name="T2" fmla="*/ 17694 w 370039"/>
              <a:gd name="T3" fmla="*/ 85082 h 111762"/>
              <a:gd name="T4" fmla="*/ 95799 w 370039"/>
              <a:gd name="T5" fmla="*/ 16502 h 111762"/>
              <a:gd name="T6" fmla="*/ 175809 w 370039"/>
              <a:gd name="T7" fmla="*/ 48125 h 111762"/>
              <a:gd name="T8" fmla="*/ 266868 w 370039"/>
              <a:gd name="T9" fmla="*/ 119 h 111762"/>
              <a:gd name="T10" fmla="*/ 361356 w 370039"/>
              <a:gd name="T11" fmla="*/ 59555 h 111762"/>
              <a:gd name="T12" fmla="*/ 33696 w 370039"/>
              <a:gd name="T13" fmla="*/ 110990 h 1117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70039" h="111762" extrusionOk="0">
                <a:moveTo>
                  <a:pt x="33696" y="110990"/>
                </a:moveTo>
                <a:cubicBezTo>
                  <a:pt x="-23581" y="115245"/>
                  <a:pt x="7344" y="100830"/>
                  <a:pt x="17694" y="85082"/>
                </a:cubicBezTo>
                <a:cubicBezTo>
                  <a:pt x="28045" y="69334"/>
                  <a:pt x="69447" y="22662"/>
                  <a:pt x="95799" y="16502"/>
                </a:cubicBezTo>
                <a:cubicBezTo>
                  <a:pt x="122152" y="10343"/>
                  <a:pt x="147298" y="50856"/>
                  <a:pt x="175809" y="48125"/>
                </a:cubicBezTo>
                <a:cubicBezTo>
                  <a:pt x="204321" y="45395"/>
                  <a:pt x="235944" y="-1786"/>
                  <a:pt x="266868" y="119"/>
                </a:cubicBezTo>
                <a:cubicBezTo>
                  <a:pt x="297793" y="2024"/>
                  <a:pt x="400218" y="41077"/>
                  <a:pt x="361356" y="59555"/>
                </a:cubicBezTo>
                <a:cubicBezTo>
                  <a:pt x="322494" y="78034"/>
                  <a:pt x="90973" y="106736"/>
                  <a:pt x="33696" y="11099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pt-BR"/>
          </a:p>
        </p:txBody>
      </p:sp>
      <p:sp>
        <p:nvSpPr>
          <p:cNvPr id="8" name="Google Shape;648;p24">
            <a:extLst>
              <a:ext uri="{FF2B5EF4-FFF2-40B4-BE49-F238E27FC236}">
                <a16:creationId xmlns:a16="http://schemas.microsoft.com/office/drawing/2014/main" id="{2FAD9AAD-1C64-8273-FA9D-777B3DE3CBB7}"/>
              </a:ext>
            </a:extLst>
          </p:cNvPr>
          <p:cNvSpPr>
            <a:spLocks/>
          </p:cNvSpPr>
          <p:nvPr/>
        </p:nvSpPr>
        <p:spPr bwMode="auto">
          <a:xfrm flipH="1">
            <a:off x="8713788" y="3984625"/>
            <a:ext cx="601662" cy="296863"/>
          </a:xfrm>
          <a:custGeom>
            <a:avLst/>
            <a:gdLst>
              <a:gd name="T0" fmla="*/ 3157 w 4240"/>
              <a:gd name="T1" fmla="*/ 0 h 2091"/>
              <a:gd name="T2" fmla="*/ 2902 w 4240"/>
              <a:gd name="T3" fmla="*/ 64 h 2091"/>
              <a:gd name="T4" fmla="*/ 2180 w 4240"/>
              <a:gd name="T5" fmla="*/ 1468 h 2091"/>
              <a:gd name="T6" fmla="*/ 2142 w 4240"/>
              <a:gd name="T7" fmla="*/ 1471 h 2091"/>
              <a:gd name="T8" fmla="*/ 1849 w 4240"/>
              <a:gd name="T9" fmla="*/ 1057 h 2091"/>
              <a:gd name="T10" fmla="*/ 1248 w 4240"/>
              <a:gd name="T11" fmla="*/ 94 h 2091"/>
              <a:gd name="T12" fmla="*/ 1161 w 4240"/>
              <a:gd name="T13" fmla="*/ 88 h 2091"/>
              <a:gd name="T14" fmla="*/ 105 w 4240"/>
              <a:gd name="T15" fmla="*/ 836 h 2091"/>
              <a:gd name="T16" fmla="*/ 176 w 4240"/>
              <a:gd name="T17" fmla="*/ 875 h 2091"/>
              <a:gd name="T18" fmla="*/ 1037 w 4240"/>
              <a:gd name="T19" fmla="*/ 459 h 2091"/>
              <a:gd name="T20" fmla="*/ 1238 w 4240"/>
              <a:gd name="T21" fmla="*/ 515 h 2091"/>
              <a:gd name="T22" fmla="*/ 2122 w 4240"/>
              <a:gd name="T23" fmla="*/ 2090 h 2091"/>
              <a:gd name="T24" fmla="*/ 2140 w 4240"/>
              <a:gd name="T25" fmla="*/ 2089 h 2091"/>
              <a:gd name="T26" fmla="*/ 3083 w 4240"/>
              <a:gd name="T27" fmla="*/ 556 h 2091"/>
              <a:gd name="T28" fmla="*/ 3384 w 4240"/>
              <a:gd name="T29" fmla="*/ 456 h 2091"/>
              <a:gd name="T30" fmla="*/ 4126 w 4240"/>
              <a:gd name="T31" fmla="*/ 820 h 2091"/>
              <a:gd name="T32" fmla="*/ 4206 w 4240"/>
              <a:gd name="T33" fmla="*/ 746 h 2091"/>
              <a:gd name="T34" fmla="*/ 3157 w 4240"/>
              <a:gd name="T35" fmla="*/ 0 h 20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240" h="2091" extrusionOk="0">
                <a:moveTo>
                  <a:pt x="3157" y="0"/>
                </a:moveTo>
                <a:cubicBezTo>
                  <a:pt x="3069" y="0"/>
                  <a:pt x="2983" y="19"/>
                  <a:pt x="2902" y="64"/>
                </a:cubicBezTo>
                <a:cubicBezTo>
                  <a:pt x="2370" y="365"/>
                  <a:pt x="2330" y="1438"/>
                  <a:pt x="2180" y="1468"/>
                </a:cubicBezTo>
                <a:cubicBezTo>
                  <a:pt x="2167" y="1470"/>
                  <a:pt x="2154" y="1471"/>
                  <a:pt x="2142" y="1471"/>
                </a:cubicBezTo>
                <a:cubicBezTo>
                  <a:pt x="2009" y="1471"/>
                  <a:pt x="1950" y="1323"/>
                  <a:pt x="1849" y="1057"/>
                </a:cubicBezTo>
                <a:cubicBezTo>
                  <a:pt x="1739" y="776"/>
                  <a:pt x="1739" y="184"/>
                  <a:pt x="1248" y="94"/>
                </a:cubicBezTo>
                <a:cubicBezTo>
                  <a:pt x="1219" y="90"/>
                  <a:pt x="1191" y="88"/>
                  <a:pt x="1161" y="88"/>
                </a:cubicBezTo>
                <a:cubicBezTo>
                  <a:pt x="665" y="88"/>
                  <a:pt x="1" y="694"/>
                  <a:pt x="105" y="836"/>
                </a:cubicBezTo>
                <a:cubicBezTo>
                  <a:pt x="123" y="863"/>
                  <a:pt x="147" y="875"/>
                  <a:pt x="176" y="875"/>
                </a:cubicBezTo>
                <a:cubicBezTo>
                  <a:pt x="349" y="875"/>
                  <a:pt x="696" y="459"/>
                  <a:pt x="1037" y="459"/>
                </a:cubicBezTo>
                <a:cubicBezTo>
                  <a:pt x="1104" y="459"/>
                  <a:pt x="1172" y="476"/>
                  <a:pt x="1238" y="515"/>
                </a:cubicBezTo>
                <a:cubicBezTo>
                  <a:pt x="1682" y="782"/>
                  <a:pt x="1708" y="2090"/>
                  <a:pt x="2122" y="2090"/>
                </a:cubicBezTo>
                <a:cubicBezTo>
                  <a:pt x="2128" y="2090"/>
                  <a:pt x="2134" y="2090"/>
                  <a:pt x="2140" y="2089"/>
                </a:cubicBezTo>
                <a:cubicBezTo>
                  <a:pt x="2581" y="2049"/>
                  <a:pt x="2491" y="937"/>
                  <a:pt x="3083" y="556"/>
                </a:cubicBezTo>
                <a:cubicBezTo>
                  <a:pt x="3189" y="484"/>
                  <a:pt x="3290" y="456"/>
                  <a:pt x="3384" y="456"/>
                </a:cubicBezTo>
                <a:cubicBezTo>
                  <a:pt x="3726" y="456"/>
                  <a:pt x="3986" y="820"/>
                  <a:pt x="4126" y="820"/>
                </a:cubicBezTo>
                <a:cubicBezTo>
                  <a:pt x="4160" y="820"/>
                  <a:pt x="4186" y="798"/>
                  <a:pt x="4206" y="746"/>
                </a:cubicBezTo>
                <a:cubicBezTo>
                  <a:pt x="4240" y="635"/>
                  <a:pt x="3663" y="0"/>
                  <a:pt x="3157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9" name="Google Shape;649;p24">
            <a:extLst>
              <a:ext uri="{FF2B5EF4-FFF2-40B4-BE49-F238E27FC236}">
                <a16:creationId xmlns:a16="http://schemas.microsoft.com/office/drawing/2014/main" id="{BB045DC6-0535-67F1-C3D6-A72BD6801C61}"/>
              </a:ext>
            </a:extLst>
          </p:cNvPr>
          <p:cNvSpPr>
            <a:spLocks/>
          </p:cNvSpPr>
          <p:nvPr/>
        </p:nvSpPr>
        <p:spPr bwMode="auto">
          <a:xfrm flipH="1">
            <a:off x="9393238" y="4470400"/>
            <a:ext cx="366712" cy="180975"/>
          </a:xfrm>
          <a:custGeom>
            <a:avLst/>
            <a:gdLst>
              <a:gd name="T0" fmla="*/ 1930 w 2588"/>
              <a:gd name="T1" fmla="*/ 1 h 1277"/>
              <a:gd name="T2" fmla="*/ 1770 w 2588"/>
              <a:gd name="T3" fmla="*/ 42 h 1277"/>
              <a:gd name="T4" fmla="*/ 1329 w 2588"/>
              <a:gd name="T5" fmla="*/ 895 h 1277"/>
              <a:gd name="T6" fmla="*/ 1305 w 2588"/>
              <a:gd name="T7" fmla="*/ 897 h 1277"/>
              <a:gd name="T8" fmla="*/ 1128 w 2588"/>
              <a:gd name="T9" fmla="*/ 644 h 1277"/>
              <a:gd name="T10" fmla="*/ 758 w 2588"/>
              <a:gd name="T11" fmla="*/ 62 h 1277"/>
              <a:gd name="T12" fmla="*/ 695 w 2588"/>
              <a:gd name="T13" fmla="*/ 56 h 1277"/>
              <a:gd name="T14" fmla="*/ 66 w 2588"/>
              <a:gd name="T15" fmla="*/ 514 h 1277"/>
              <a:gd name="T16" fmla="*/ 107 w 2588"/>
              <a:gd name="T17" fmla="*/ 535 h 1277"/>
              <a:gd name="T18" fmla="*/ 625 w 2588"/>
              <a:gd name="T19" fmla="*/ 277 h 1277"/>
              <a:gd name="T20" fmla="*/ 747 w 2588"/>
              <a:gd name="T21" fmla="*/ 313 h 1277"/>
              <a:gd name="T22" fmla="*/ 1299 w 2588"/>
              <a:gd name="T23" fmla="*/ 1276 h 1277"/>
              <a:gd name="T24" fmla="*/ 1309 w 2588"/>
              <a:gd name="T25" fmla="*/ 1276 h 1277"/>
              <a:gd name="T26" fmla="*/ 1881 w 2588"/>
              <a:gd name="T27" fmla="*/ 333 h 1277"/>
              <a:gd name="T28" fmla="*/ 2060 w 2588"/>
              <a:gd name="T29" fmla="*/ 276 h 1277"/>
              <a:gd name="T30" fmla="*/ 2515 w 2588"/>
              <a:gd name="T31" fmla="*/ 498 h 1277"/>
              <a:gd name="T32" fmla="*/ 2563 w 2588"/>
              <a:gd name="T33" fmla="*/ 454 h 1277"/>
              <a:gd name="T34" fmla="*/ 1930 w 2588"/>
              <a:gd name="T35" fmla="*/ 1 h 12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88" h="1277" extrusionOk="0">
                <a:moveTo>
                  <a:pt x="1930" y="1"/>
                </a:moveTo>
                <a:cubicBezTo>
                  <a:pt x="1875" y="1"/>
                  <a:pt x="1821" y="13"/>
                  <a:pt x="1770" y="42"/>
                </a:cubicBezTo>
                <a:cubicBezTo>
                  <a:pt x="1449" y="223"/>
                  <a:pt x="1420" y="875"/>
                  <a:pt x="1329" y="895"/>
                </a:cubicBezTo>
                <a:cubicBezTo>
                  <a:pt x="1321" y="896"/>
                  <a:pt x="1313" y="897"/>
                  <a:pt x="1305" y="897"/>
                </a:cubicBezTo>
                <a:cubicBezTo>
                  <a:pt x="1223" y="897"/>
                  <a:pt x="1193" y="800"/>
                  <a:pt x="1128" y="644"/>
                </a:cubicBezTo>
                <a:cubicBezTo>
                  <a:pt x="1059" y="474"/>
                  <a:pt x="1059" y="113"/>
                  <a:pt x="758" y="62"/>
                </a:cubicBezTo>
                <a:cubicBezTo>
                  <a:pt x="738" y="58"/>
                  <a:pt x="717" y="56"/>
                  <a:pt x="695" y="56"/>
                </a:cubicBezTo>
                <a:cubicBezTo>
                  <a:pt x="397" y="56"/>
                  <a:pt x="1" y="420"/>
                  <a:pt x="66" y="514"/>
                </a:cubicBezTo>
                <a:cubicBezTo>
                  <a:pt x="76" y="529"/>
                  <a:pt x="90" y="535"/>
                  <a:pt x="107" y="535"/>
                </a:cubicBezTo>
                <a:cubicBezTo>
                  <a:pt x="210" y="535"/>
                  <a:pt x="420" y="277"/>
                  <a:pt x="625" y="277"/>
                </a:cubicBezTo>
                <a:cubicBezTo>
                  <a:pt x="666" y="277"/>
                  <a:pt x="707" y="288"/>
                  <a:pt x="747" y="313"/>
                </a:cubicBezTo>
                <a:cubicBezTo>
                  <a:pt x="1025" y="472"/>
                  <a:pt x="1038" y="1276"/>
                  <a:pt x="1299" y="1276"/>
                </a:cubicBezTo>
                <a:cubicBezTo>
                  <a:pt x="1302" y="1276"/>
                  <a:pt x="1306" y="1276"/>
                  <a:pt x="1309" y="1276"/>
                </a:cubicBezTo>
                <a:cubicBezTo>
                  <a:pt x="1580" y="1245"/>
                  <a:pt x="1520" y="574"/>
                  <a:pt x="1881" y="333"/>
                </a:cubicBezTo>
                <a:cubicBezTo>
                  <a:pt x="1944" y="292"/>
                  <a:pt x="2003" y="276"/>
                  <a:pt x="2060" y="276"/>
                </a:cubicBezTo>
                <a:cubicBezTo>
                  <a:pt x="2268" y="276"/>
                  <a:pt x="2430" y="498"/>
                  <a:pt x="2515" y="498"/>
                </a:cubicBezTo>
                <a:cubicBezTo>
                  <a:pt x="2535" y="498"/>
                  <a:pt x="2551" y="485"/>
                  <a:pt x="2563" y="454"/>
                </a:cubicBezTo>
                <a:cubicBezTo>
                  <a:pt x="2588" y="386"/>
                  <a:pt x="2239" y="1"/>
                  <a:pt x="193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0" name="Google Shape;650;p24">
            <a:extLst>
              <a:ext uri="{FF2B5EF4-FFF2-40B4-BE49-F238E27FC236}">
                <a16:creationId xmlns:a16="http://schemas.microsoft.com/office/drawing/2014/main" id="{B9FC8433-EB3D-8794-364E-E67300E899B7}"/>
              </a:ext>
            </a:extLst>
          </p:cNvPr>
          <p:cNvSpPr>
            <a:spLocks/>
          </p:cNvSpPr>
          <p:nvPr/>
        </p:nvSpPr>
        <p:spPr bwMode="auto">
          <a:xfrm flipH="1">
            <a:off x="9940925" y="3730625"/>
            <a:ext cx="2320925" cy="2755900"/>
          </a:xfrm>
          <a:custGeom>
            <a:avLst/>
            <a:gdLst>
              <a:gd name="T0" fmla="*/ 16483 w 26540"/>
              <a:gd name="T1" fmla="*/ 14359 h 31514"/>
              <a:gd name="T2" fmla="*/ 17265 w 26540"/>
              <a:gd name="T3" fmla="*/ 16385 h 31514"/>
              <a:gd name="T4" fmla="*/ 16483 w 26540"/>
              <a:gd name="T5" fmla="*/ 14359 h 31514"/>
              <a:gd name="T6" fmla="*/ 7450 w 26540"/>
              <a:gd name="T7" fmla="*/ 0 h 31514"/>
              <a:gd name="T8" fmla="*/ 5234 w 26540"/>
              <a:gd name="T9" fmla="*/ 1085 h 31514"/>
              <a:gd name="T10" fmla="*/ 4733 w 26540"/>
              <a:gd name="T11" fmla="*/ 5817 h 31514"/>
              <a:gd name="T12" fmla="*/ 4783 w 26540"/>
              <a:gd name="T13" fmla="*/ 6158 h 31514"/>
              <a:gd name="T14" fmla="*/ 1 w 26540"/>
              <a:gd name="T15" fmla="*/ 5216 h 31514"/>
              <a:gd name="T16" fmla="*/ 1 w 26540"/>
              <a:gd name="T17" fmla="*/ 5216 h 31514"/>
              <a:gd name="T18" fmla="*/ 211 w 26540"/>
              <a:gd name="T19" fmla="*/ 19021 h 31514"/>
              <a:gd name="T20" fmla="*/ 1634 w 26540"/>
              <a:gd name="T21" fmla="*/ 18911 h 31514"/>
              <a:gd name="T22" fmla="*/ 3008 w 26540"/>
              <a:gd name="T23" fmla="*/ 24486 h 31514"/>
              <a:gd name="T24" fmla="*/ 3008 w 26540"/>
              <a:gd name="T25" fmla="*/ 30170 h 31514"/>
              <a:gd name="T26" fmla="*/ 5705 w 26540"/>
              <a:gd name="T27" fmla="*/ 31404 h 31514"/>
              <a:gd name="T28" fmla="*/ 5894 w 26540"/>
              <a:gd name="T29" fmla="*/ 31414 h 31514"/>
              <a:gd name="T30" fmla="*/ 8372 w 26540"/>
              <a:gd name="T31" fmla="*/ 30060 h 31514"/>
              <a:gd name="T32" fmla="*/ 6758 w 26540"/>
              <a:gd name="T33" fmla="*/ 27563 h 31514"/>
              <a:gd name="T34" fmla="*/ 6447 w 26540"/>
              <a:gd name="T35" fmla="*/ 23613 h 31514"/>
              <a:gd name="T36" fmla="*/ 7730 w 26540"/>
              <a:gd name="T37" fmla="*/ 18239 h 31514"/>
              <a:gd name="T38" fmla="*/ 7730 w 26540"/>
              <a:gd name="T39" fmla="*/ 18239 h 31514"/>
              <a:gd name="T40" fmla="*/ 8051 w 26540"/>
              <a:gd name="T41" fmla="*/ 22661 h 31514"/>
              <a:gd name="T42" fmla="*/ 8051 w 26540"/>
              <a:gd name="T43" fmla="*/ 28345 h 31514"/>
              <a:gd name="T44" fmla="*/ 10749 w 26540"/>
              <a:gd name="T45" fmla="*/ 29579 h 31514"/>
              <a:gd name="T46" fmla="*/ 10934 w 26540"/>
              <a:gd name="T47" fmla="*/ 29589 h 31514"/>
              <a:gd name="T48" fmla="*/ 13415 w 26540"/>
              <a:gd name="T49" fmla="*/ 28236 h 31514"/>
              <a:gd name="T50" fmla="*/ 11791 w 26540"/>
              <a:gd name="T51" fmla="*/ 25739 h 31514"/>
              <a:gd name="T52" fmla="*/ 11480 w 26540"/>
              <a:gd name="T53" fmla="*/ 21788 h 31514"/>
              <a:gd name="T54" fmla="*/ 12212 w 26540"/>
              <a:gd name="T55" fmla="*/ 16545 h 31514"/>
              <a:gd name="T56" fmla="*/ 12373 w 26540"/>
              <a:gd name="T57" fmla="*/ 14640 h 31514"/>
              <a:gd name="T58" fmla="*/ 12742 w 26540"/>
              <a:gd name="T59" fmla="*/ 13533 h 31514"/>
              <a:gd name="T60" fmla="*/ 12814 w 26540"/>
              <a:gd name="T61" fmla="*/ 13537 h 31514"/>
              <a:gd name="T62" fmla="*/ 13362 w 26540"/>
              <a:gd name="T63" fmla="*/ 14774 h 31514"/>
              <a:gd name="T64" fmla="*/ 13435 w 26540"/>
              <a:gd name="T65" fmla="*/ 14710 h 31514"/>
              <a:gd name="T66" fmla="*/ 13786 w 26540"/>
              <a:gd name="T67" fmla="*/ 14389 h 31514"/>
              <a:gd name="T68" fmla="*/ 15009 w 26540"/>
              <a:gd name="T69" fmla="*/ 16706 h 31514"/>
              <a:gd name="T70" fmla="*/ 17386 w 26540"/>
              <a:gd name="T71" fmla="*/ 17989 h 31514"/>
              <a:gd name="T72" fmla="*/ 17355 w 26540"/>
              <a:gd name="T73" fmla="*/ 18751 h 31514"/>
              <a:gd name="T74" fmla="*/ 19621 w 26540"/>
              <a:gd name="T75" fmla="*/ 27243 h 31514"/>
              <a:gd name="T76" fmla="*/ 22960 w 26540"/>
              <a:gd name="T77" fmla="*/ 29080 h 31514"/>
              <a:gd name="T78" fmla="*/ 24133 w 26540"/>
              <a:gd name="T79" fmla="*/ 28767 h 31514"/>
              <a:gd name="T80" fmla="*/ 24424 w 26540"/>
              <a:gd name="T81" fmla="*/ 27814 h 31514"/>
              <a:gd name="T82" fmla="*/ 21817 w 26540"/>
              <a:gd name="T83" fmla="*/ 26461 h 31514"/>
              <a:gd name="T84" fmla="*/ 20042 w 26540"/>
              <a:gd name="T85" fmla="*/ 22651 h 31514"/>
              <a:gd name="T86" fmla="*/ 21065 w 26540"/>
              <a:gd name="T87" fmla="*/ 17026 h 31514"/>
              <a:gd name="T88" fmla="*/ 22047 w 26540"/>
              <a:gd name="T89" fmla="*/ 15913 h 31514"/>
              <a:gd name="T90" fmla="*/ 21920 w 26540"/>
              <a:gd name="T91" fmla="*/ 15873 h 31514"/>
              <a:gd name="T92" fmla="*/ 21326 w 26540"/>
              <a:gd name="T93" fmla="*/ 16024 h 31514"/>
              <a:gd name="T94" fmla="*/ 21366 w 26540"/>
              <a:gd name="T95" fmla="*/ 15863 h 31514"/>
              <a:gd name="T96" fmla="*/ 21687 w 26540"/>
              <a:gd name="T97" fmla="*/ 14108 h 31514"/>
              <a:gd name="T98" fmla="*/ 22586 w 26540"/>
              <a:gd name="T99" fmla="*/ 14229 h 31514"/>
              <a:gd name="T100" fmla="*/ 24464 w 26540"/>
              <a:gd name="T101" fmla="*/ 13798 h 31514"/>
              <a:gd name="T102" fmla="*/ 26169 w 26540"/>
              <a:gd name="T103" fmla="*/ 11442 h 31514"/>
              <a:gd name="T104" fmla="*/ 26094 w 26540"/>
              <a:gd name="T105" fmla="*/ 11423 h 31514"/>
              <a:gd name="T106" fmla="*/ 23291 w 26540"/>
              <a:gd name="T107" fmla="*/ 12775 h 31514"/>
              <a:gd name="T108" fmla="*/ 21797 w 26540"/>
              <a:gd name="T109" fmla="*/ 11883 h 31514"/>
              <a:gd name="T110" fmla="*/ 21366 w 26540"/>
              <a:gd name="T111" fmla="*/ 10138 h 31514"/>
              <a:gd name="T112" fmla="*/ 19621 w 26540"/>
              <a:gd name="T113" fmla="*/ 4423 h 31514"/>
              <a:gd name="T114" fmla="*/ 14679 w 26540"/>
              <a:gd name="T115" fmla="*/ 2438 h 31514"/>
              <a:gd name="T116" fmla="*/ 14519 w 26540"/>
              <a:gd name="T117" fmla="*/ 2435 h 31514"/>
              <a:gd name="T118" fmla="*/ 13075 w 26540"/>
              <a:gd name="T119" fmla="*/ 2669 h 31514"/>
              <a:gd name="T120" fmla="*/ 10247 w 26540"/>
              <a:gd name="T121" fmla="*/ 1085 h 31514"/>
              <a:gd name="T122" fmla="*/ 7450 w 26540"/>
              <a:gd name="T123" fmla="*/ 0 h 31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6540" h="31514" extrusionOk="0">
                <a:moveTo>
                  <a:pt x="16483" y="14359"/>
                </a:moveTo>
                <a:cubicBezTo>
                  <a:pt x="16794" y="14801"/>
                  <a:pt x="17105" y="15472"/>
                  <a:pt x="17265" y="16385"/>
                </a:cubicBezTo>
                <a:cubicBezTo>
                  <a:pt x="16724" y="15893"/>
                  <a:pt x="16553" y="15031"/>
                  <a:pt x="16483" y="14359"/>
                </a:cubicBezTo>
                <a:close/>
                <a:moveTo>
                  <a:pt x="7450" y="0"/>
                </a:moveTo>
                <a:cubicBezTo>
                  <a:pt x="6100" y="0"/>
                  <a:pt x="4997" y="593"/>
                  <a:pt x="5234" y="1085"/>
                </a:cubicBezTo>
                <a:cubicBezTo>
                  <a:pt x="5635" y="1907"/>
                  <a:pt x="4402" y="3471"/>
                  <a:pt x="4733" y="5817"/>
                </a:cubicBezTo>
                <a:cubicBezTo>
                  <a:pt x="4743" y="5927"/>
                  <a:pt x="4763" y="6038"/>
                  <a:pt x="4783" y="6158"/>
                </a:cubicBezTo>
                <a:cubicBezTo>
                  <a:pt x="2356" y="5857"/>
                  <a:pt x="1" y="5216"/>
                  <a:pt x="1" y="5216"/>
                </a:cubicBezTo>
                <a:lnTo>
                  <a:pt x="211" y="19021"/>
                </a:lnTo>
                <a:lnTo>
                  <a:pt x="1634" y="18911"/>
                </a:lnTo>
                <a:cubicBezTo>
                  <a:pt x="1955" y="20806"/>
                  <a:pt x="2757" y="22862"/>
                  <a:pt x="3008" y="24486"/>
                </a:cubicBezTo>
                <a:cubicBezTo>
                  <a:pt x="3129" y="25208"/>
                  <a:pt x="2898" y="28837"/>
                  <a:pt x="3008" y="30170"/>
                </a:cubicBezTo>
                <a:cubicBezTo>
                  <a:pt x="3129" y="31514"/>
                  <a:pt x="4763" y="31283"/>
                  <a:pt x="5705" y="31404"/>
                </a:cubicBezTo>
                <a:cubicBezTo>
                  <a:pt x="5766" y="31411"/>
                  <a:pt x="5829" y="31414"/>
                  <a:pt x="5894" y="31414"/>
                </a:cubicBezTo>
                <a:cubicBezTo>
                  <a:pt x="6838" y="31414"/>
                  <a:pt x="8175" y="30698"/>
                  <a:pt x="8372" y="30060"/>
                </a:cubicBezTo>
                <a:cubicBezTo>
                  <a:pt x="8593" y="29379"/>
                  <a:pt x="7300" y="28256"/>
                  <a:pt x="6758" y="27563"/>
                </a:cubicBezTo>
                <a:cubicBezTo>
                  <a:pt x="6206" y="26862"/>
                  <a:pt x="6367" y="25057"/>
                  <a:pt x="6447" y="23613"/>
                </a:cubicBezTo>
                <a:cubicBezTo>
                  <a:pt x="6547" y="21679"/>
                  <a:pt x="7400" y="19914"/>
                  <a:pt x="7730" y="18239"/>
                </a:cubicBezTo>
                <a:cubicBezTo>
                  <a:pt x="7550" y="20215"/>
                  <a:pt x="7761" y="22200"/>
                  <a:pt x="8051" y="22661"/>
                </a:cubicBezTo>
                <a:cubicBezTo>
                  <a:pt x="8443" y="23283"/>
                  <a:pt x="7931" y="27012"/>
                  <a:pt x="8051" y="28345"/>
                </a:cubicBezTo>
                <a:cubicBezTo>
                  <a:pt x="8162" y="29689"/>
                  <a:pt x="9806" y="29459"/>
                  <a:pt x="10749" y="29579"/>
                </a:cubicBezTo>
                <a:cubicBezTo>
                  <a:pt x="10808" y="29586"/>
                  <a:pt x="10870" y="29589"/>
                  <a:pt x="10934" y="29589"/>
                </a:cubicBezTo>
                <a:cubicBezTo>
                  <a:pt x="11869" y="29589"/>
                  <a:pt x="13209" y="28864"/>
                  <a:pt x="13415" y="28236"/>
                </a:cubicBezTo>
                <a:cubicBezTo>
                  <a:pt x="13626" y="27554"/>
                  <a:pt x="12342" y="26431"/>
                  <a:pt x="11791" y="25739"/>
                </a:cubicBezTo>
                <a:cubicBezTo>
                  <a:pt x="11250" y="25037"/>
                  <a:pt x="11410" y="23232"/>
                  <a:pt x="11480" y="21788"/>
                </a:cubicBezTo>
                <a:cubicBezTo>
                  <a:pt x="11600" y="19533"/>
                  <a:pt x="12072" y="18470"/>
                  <a:pt x="12212" y="16545"/>
                </a:cubicBezTo>
                <a:cubicBezTo>
                  <a:pt x="12262" y="15904"/>
                  <a:pt x="12342" y="15231"/>
                  <a:pt x="12373" y="14640"/>
                </a:cubicBezTo>
                <a:cubicBezTo>
                  <a:pt x="12468" y="14023"/>
                  <a:pt x="12347" y="13533"/>
                  <a:pt x="12742" y="13533"/>
                </a:cubicBezTo>
                <a:cubicBezTo>
                  <a:pt x="12764" y="13533"/>
                  <a:pt x="12788" y="13534"/>
                  <a:pt x="12814" y="13537"/>
                </a:cubicBezTo>
                <a:cubicBezTo>
                  <a:pt x="13523" y="13634"/>
                  <a:pt x="13237" y="14774"/>
                  <a:pt x="13362" y="14774"/>
                </a:cubicBezTo>
                <a:cubicBezTo>
                  <a:pt x="13378" y="14774"/>
                  <a:pt x="13402" y="14754"/>
                  <a:pt x="13435" y="14710"/>
                </a:cubicBezTo>
                <a:cubicBezTo>
                  <a:pt x="13505" y="14610"/>
                  <a:pt x="13636" y="14500"/>
                  <a:pt x="13786" y="14389"/>
                </a:cubicBezTo>
                <a:cubicBezTo>
                  <a:pt x="14047" y="15242"/>
                  <a:pt x="14458" y="16164"/>
                  <a:pt x="15009" y="16706"/>
                </a:cubicBezTo>
                <a:cubicBezTo>
                  <a:pt x="15811" y="17497"/>
                  <a:pt x="16453" y="17858"/>
                  <a:pt x="17386" y="17989"/>
                </a:cubicBezTo>
                <a:cubicBezTo>
                  <a:pt x="17386" y="18230"/>
                  <a:pt x="17375" y="18480"/>
                  <a:pt x="17355" y="18751"/>
                </a:cubicBezTo>
                <a:cubicBezTo>
                  <a:pt x="17075" y="21979"/>
                  <a:pt x="17736" y="24636"/>
                  <a:pt x="19621" y="27243"/>
                </a:cubicBezTo>
                <a:cubicBezTo>
                  <a:pt x="20680" y="28714"/>
                  <a:pt x="22017" y="29080"/>
                  <a:pt x="22960" y="29080"/>
                </a:cubicBezTo>
                <a:cubicBezTo>
                  <a:pt x="23687" y="29080"/>
                  <a:pt x="24181" y="28863"/>
                  <a:pt x="24133" y="28767"/>
                </a:cubicBezTo>
                <a:cubicBezTo>
                  <a:pt x="24023" y="28546"/>
                  <a:pt x="24464" y="28035"/>
                  <a:pt x="24424" y="27814"/>
                </a:cubicBezTo>
                <a:cubicBezTo>
                  <a:pt x="24384" y="27594"/>
                  <a:pt x="23221" y="27704"/>
                  <a:pt x="21817" y="26461"/>
                </a:cubicBezTo>
                <a:cubicBezTo>
                  <a:pt x="20423" y="25208"/>
                  <a:pt x="20374" y="24636"/>
                  <a:pt x="20042" y="22651"/>
                </a:cubicBezTo>
                <a:cubicBezTo>
                  <a:pt x="19772" y="20997"/>
                  <a:pt x="20523" y="18931"/>
                  <a:pt x="21065" y="17026"/>
                </a:cubicBezTo>
                <a:cubicBezTo>
                  <a:pt x="21737" y="16555"/>
                  <a:pt x="22178" y="16064"/>
                  <a:pt x="22047" y="15913"/>
                </a:cubicBezTo>
                <a:cubicBezTo>
                  <a:pt x="22022" y="15885"/>
                  <a:pt x="21979" y="15873"/>
                  <a:pt x="21920" y="15873"/>
                </a:cubicBezTo>
                <a:cubicBezTo>
                  <a:pt x="21789" y="15873"/>
                  <a:pt x="21581" y="15934"/>
                  <a:pt x="21326" y="16024"/>
                </a:cubicBezTo>
                <a:cubicBezTo>
                  <a:pt x="21336" y="15973"/>
                  <a:pt x="21346" y="15913"/>
                  <a:pt x="21366" y="15863"/>
                </a:cubicBezTo>
                <a:cubicBezTo>
                  <a:pt x="21496" y="15262"/>
                  <a:pt x="21606" y="14680"/>
                  <a:pt x="21687" y="14108"/>
                </a:cubicBezTo>
                <a:cubicBezTo>
                  <a:pt x="21996" y="14189"/>
                  <a:pt x="22289" y="14229"/>
                  <a:pt x="22586" y="14229"/>
                </a:cubicBezTo>
                <a:cubicBezTo>
                  <a:pt x="23147" y="14229"/>
                  <a:pt x="23724" y="14086"/>
                  <a:pt x="24464" y="13798"/>
                </a:cubicBezTo>
                <a:cubicBezTo>
                  <a:pt x="25958" y="13217"/>
                  <a:pt x="26539" y="11642"/>
                  <a:pt x="26169" y="11442"/>
                </a:cubicBezTo>
                <a:cubicBezTo>
                  <a:pt x="26146" y="11429"/>
                  <a:pt x="26121" y="11423"/>
                  <a:pt x="26094" y="11423"/>
                </a:cubicBezTo>
                <a:cubicBezTo>
                  <a:pt x="25684" y="11423"/>
                  <a:pt x="24796" y="12775"/>
                  <a:pt x="23291" y="12775"/>
                </a:cubicBezTo>
                <a:cubicBezTo>
                  <a:pt x="22649" y="12775"/>
                  <a:pt x="22168" y="12374"/>
                  <a:pt x="21797" y="11883"/>
                </a:cubicBezTo>
                <a:cubicBezTo>
                  <a:pt x="21757" y="11231"/>
                  <a:pt x="21626" y="10630"/>
                  <a:pt x="21366" y="10138"/>
                </a:cubicBezTo>
                <a:cubicBezTo>
                  <a:pt x="20644" y="8734"/>
                  <a:pt x="20333" y="5546"/>
                  <a:pt x="19621" y="4423"/>
                </a:cubicBezTo>
                <a:cubicBezTo>
                  <a:pt x="18910" y="3291"/>
                  <a:pt x="17997" y="2549"/>
                  <a:pt x="14679" y="2438"/>
                </a:cubicBezTo>
                <a:cubicBezTo>
                  <a:pt x="14625" y="2436"/>
                  <a:pt x="14572" y="2435"/>
                  <a:pt x="14519" y="2435"/>
                </a:cubicBezTo>
                <a:cubicBezTo>
                  <a:pt x="14000" y="2435"/>
                  <a:pt x="13520" y="2523"/>
                  <a:pt x="13075" y="2669"/>
                </a:cubicBezTo>
                <a:cubicBezTo>
                  <a:pt x="12202" y="2438"/>
                  <a:pt x="11150" y="1977"/>
                  <a:pt x="10247" y="1085"/>
                </a:cubicBezTo>
                <a:cubicBezTo>
                  <a:pt x="9439" y="285"/>
                  <a:pt x="8385" y="0"/>
                  <a:pt x="745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1" name="Google Shape;651;p24">
            <a:extLst>
              <a:ext uri="{FF2B5EF4-FFF2-40B4-BE49-F238E27FC236}">
                <a16:creationId xmlns:a16="http://schemas.microsoft.com/office/drawing/2014/main" id="{5684293E-8150-CC3A-38B9-27E113F034B7}"/>
              </a:ext>
            </a:extLst>
          </p:cNvPr>
          <p:cNvSpPr>
            <a:spLocks/>
          </p:cNvSpPr>
          <p:nvPr/>
        </p:nvSpPr>
        <p:spPr bwMode="auto">
          <a:xfrm flipH="1">
            <a:off x="9175750" y="3244850"/>
            <a:ext cx="1195388" cy="368300"/>
          </a:xfrm>
          <a:custGeom>
            <a:avLst/>
            <a:gdLst>
              <a:gd name="T0" fmla="*/ 4372 w 8694"/>
              <a:gd name="T1" fmla="*/ 1 h 2688"/>
              <a:gd name="T2" fmla="*/ 3038 w 8694"/>
              <a:gd name="T3" fmla="*/ 1284 h 2688"/>
              <a:gd name="T4" fmla="*/ 2331 w 8694"/>
              <a:gd name="T5" fmla="*/ 979 h 2688"/>
              <a:gd name="T6" fmla="*/ 2106 w 8694"/>
              <a:gd name="T7" fmla="*/ 1003 h 2688"/>
              <a:gd name="T8" fmla="*/ 1494 w 8694"/>
              <a:gd name="T9" fmla="*/ 1805 h 2688"/>
              <a:gd name="T10" fmla="*/ 912 w 8694"/>
              <a:gd name="T11" fmla="*/ 1582 h 2688"/>
              <a:gd name="T12" fmla="*/ 131 w 8694"/>
              <a:gd name="T13" fmla="*/ 1995 h 2688"/>
              <a:gd name="T14" fmla="*/ 111 w 8694"/>
              <a:gd name="T15" fmla="*/ 2617 h 2688"/>
              <a:gd name="T16" fmla="*/ 557 w 8694"/>
              <a:gd name="T17" fmla="*/ 2688 h 2688"/>
              <a:gd name="T18" fmla="*/ 623 w 8694"/>
              <a:gd name="T19" fmla="*/ 2688 h 2688"/>
              <a:gd name="T20" fmla="*/ 5610 w 8694"/>
              <a:gd name="T21" fmla="*/ 2627 h 2688"/>
              <a:gd name="T22" fmla="*/ 7540 w 8694"/>
              <a:gd name="T23" fmla="*/ 2648 h 2688"/>
              <a:gd name="T24" fmla="*/ 8203 w 8694"/>
              <a:gd name="T25" fmla="*/ 2682 h 2688"/>
              <a:gd name="T26" fmla="*/ 8452 w 8694"/>
              <a:gd name="T27" fmla="*/ 2657 h 2688"/>
              <a:gd name="T28" fmla="*/ 8613 w 8694"/>
              <a:gd name="T29" fmla="*/ 2156 h 2688"/>
              <a:gd name="T30" fmla="*/ 8171 w 8694"/>
              <a:gd name="T31" fmla="*/ 1828 h 2688"/>
              <a:gd name="T32" fmla="*/ 7791 w 8694"/>
              <a:gd name="T33" fmla="*/ 1986 h 2688"/>
              <a:gd name="T34" fmla="*/ 7561 w 8694"/>
              <a:gd name="T35" fmla="*/ 1013 h 2688"/>
              <a:gd name="T36" fmla="*/ 6743 w 8694"/>
              <a:gd name="T37" fmla="*/ 620 h 2688"/>
              <a:gd name="T38" fmla="*/ 6658 w 8694"/>
              <a:gd name="T39" fmla="*/ 622 h 2688"/>
              <a:gd name="T40" fmla="*/ 5696 w 8694"/>
              <a:gd name="T41" fmla="*/ 1284 h 2688"/>
              <a:gd name="T42" fmla="*/ 4372 w 8694"/>
              <a:gd name="T43" fmla="*/ 1 h 2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94" h="2688" extrusionOk="0">
                <a:moveTo>
                  <a:pt x="4372" y="1"/>
                </a:moveTo>
                <a:cubicBezTo>
                  <a:pt x="3690" y="1"/>
                  <a:pt x="3058" y="602"/>
                  <a:pt x="3038" y="1284"/>
                </a:cubicBezTo>
                <a:cubicBezTo>
                  <a:pt x="2829" y="1074"/>
                  <a:pt x="2584" y="979"/>
                  <a:pt x="2331" y="979"/>
                </a:cubicBezTo>
                <a:cubicBezTo>
                  <a:pt x="2257" y="979"/>
                  <a:pt x="2181" y="987"/>
                  <a:pt x="2106" y="1003"/>
                </a:cubicBezTo>
                <a:cubicBezTo>
                  <a:pt x="1775" y="1063"/>
                  <a:pt x="1414" y="1485"/>
                  <a:pt x="1494" y="1805"/>
                </a:cubicBezTo>
                <a:cubicBezTo>
                  <a:pt x="1326" y="1653"/>
                  <a:pt x="1119" y="1582"/>
                  <a:pt x="912" y="1582"/>
                </a:cubicBezTo>
                <a:cubicBezTo>
                  <a:pt x="613" y="1582"/>
                  <a:pt x="314" y="1729"/>
                  <a:pt x="131" y="1995"/>
                </a:cubicBezTo>
                <a:cubicBezTo>
                  <a:pt x="41" y="2136"/>
                  <a:pt x="1" y="2497"/>
                  <a:pt x="111" y="2617"/>
                </a:cubicBezTo>
                <a:cubicBezTo>
                  <a:pt x="175" y="2682"/>
                  <a:pt x="430" y="2688"/>
                  <a:pt x="557" y="2688"/>
                </a:cubicBezTo>
                <a:cubicBezTo>
                  <a:pt x="588" y="2688"/>
                  <a:pt x="611" y="2688"/>
                  <a:pt x="623" y="2688"/>
                </a:cubicBezTo>
                <a:cubicBezTo>
                  <a:pt x="864" y="2680"/>
                  <a:pt x="3428" y="2627"/>
                  <a:pt x="5610" y="2627"/>
                </a:cubicBezTo>
                <a:cubicBezTo>
                  <a:pt x="6327" y="2627"/>
                  <a:pt x="7002" y="2633"/>
                  <a:pt x="7540" y="2648"/>
                </a:cubicBezTo>
                <a:cubicBezTo>
                  <a:pt x="7695" y="2648"/>
                  <a:pt x="7976" y="2682"/>
                  <a:pt x="8203" y="2682"/>
                </a:cubicBezTo>
                <a:cubicBezTo>
                  <a:pt x="8301" y="2682"/>
                  <a:pt x="8389" y="2675"/>
                  <a:pt x="8452" y="2657"/>
                </a:cubicBezTo>
                <a:cubicBezTo>
                  <a:pt x="8653" y="2597"/>
                  <a:pt x="8693" y="2356"/>
                  <a:pt x="8613" y="2156"/>
                </a:cubicBezTo>
                <a:cubicBezTo>
                  <a:pt x="8525" y="1920"/>
                  <a:pt x="8347" y="1828"/>
                  <a:pt x="8171" y="1828"/>
                </a:cubicBezTo>
                <a:cubicBezTo>
                  <a:pt x="8025" y="1828"/>
                  <a:pt x="7881" y="1890"/>
                  <a:pt x="7791" y="1986"/>
                </a:cubicBezTo>
                <a:cubicBezTo>
                  <a:pt x="7881" y="1625"/>
                  <a:pt x="7801" y="1314"/>
                  <a:pt x="7561" y="1013"/>
                </a:cubicBezTo>
                <a:cubicBezTo>
                  <a:pt x="7347" y="735"/>
                  <a:pt x="7083" y="620"/>
                  <a:pt x="6743" y="620"/>
                </a:cubicBezTo>
                <a:cubicBezTo>
                  <a:pt x="6715" y="620"/>
                  <a:pt x="6687" y="621"/>
                  <a:pt x="6658" y="622"/>
                </a:cubicBezTo>
                <a:cubicBezTo>
                  <a:pt x="6277" y="632"/>
                  <a:pt x="5896" y="903"/>
                  <a:pt x="5696" y="1284"/>
                </a:cubicBezTo>
                <a:cubicBezTo>
                  <a:pt x="5676" y="612"/>
                  <a:pt x="5054" y="1"/>
                  <a:pt x="4372" y="1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2" name="Google Shape;652;p24">
            <a:extLst>
              <a:ext uri="{FF2B5EF4-FFF2-40B4-BE49-F238E27FC236}">
                <a16:creationId xmlns:a16="http://schemas.microsoft.com/office/drawing/2014/main" id="{9753A0DD-AFAF-C66D-B428-3AB315988D89}"/>
              </a:ext>
            </a:extLst>
          </p:cNvPr>
          <p:cNvSpPr>
            <a:spLocks/>
          </p:cNvSpPr>
          <p:nvPr/>
        </p:nvSpPr>
        <p:spPr bwMode="auto">
          <a:xfrm>
            <a:off x="4772025" y="4570413"/>
            <a:ext cx="827088" cy="796925"/>
          </a:xfrm>
          <a:custGeom>
            <a:avLst/>
            <a:gdLst>
              <a:gd name="T0" fmla="*/ 6478 w 8573"/>
              <a:gd name="T1" fmla="*/ 3610 h 8253"/>
              <a:gd name="T2" fmla="*/ 6447 w 8573"/>
              <a:gd name="T3" fmla="*/ 3179 h 8253"/>
              <a:gd name="T4" fmla="*/ 6718 w 8573"/>
              <a:gd name="T5" fmla="*/ 2849 h 8253"/>
              <a:gd name="T6" fmla="*/ 2597 w 8573"/>
              <a:gd name="T7" fmla="*/ 3339 h 8253"/>
              <a:gd name="T8" fmla="*/ 2417 w 8573"/>
              <a:gd name="T9" fmla="*/ 3711 h 8253"/>
              <a:gd name="T10" fmla="*/ 2296 w 8573"/>
              <a:gd name="T11" fmla="*/ 3109 h 8253"/>
              <a:gd name="T12" fmla="*/ 6026 w 8573"/>
              <a:gd name="T13" fmla="*/ 3290 h 8253"/>
              <a:gd name="T14" fmla="*/ 6026 w 8573"/>
              <a:gd name="T15" fmla="*/ 3931 h 8253"/>
              <a:gd name="T16" fmla="*/ 5605 w 8573"/>
              <a:gd name="T17" fmla="*/ 4693 h 8253"/>
              <a:gd name="T18" fmla="*/ 5384 w 8573"/>
              <a:gd name="T19" fmla="*/ 4272 h 8253"/>
              <a:gd name="T20" fmla="*/ 5815 w 8573"/>
              <a:gd name="T21" fmla="*/ 3248 h 8253"/>
              <a:gd name="T22" fmla="*/ 3510 w 8573"/>
              <a:gd name="T23" fmla="*/ 3229 h 8253"/>
              <a:gd name="T24" fmla="*/ 3928 w 8573"/>
              <a:gd name="T25" fmla="*/ 3393 h 8253"/>
              <a:gd name="T26" fmla="*/ 4502 w 8573"/>
              <a:gd name="T27" fmla="*/ 3420 h 8253"/>
              <a:gd name="T28" fmla="*/ 4573 w 8573"/>
              <a:gd name="T29" fmla="*/ 5235 h 8253"/>
              <a:gd name="T30" fmla="*/ 2989 w 8573"/>
              <a:gd name="T31" fmla="*/ 4823 h 8253"/>
              <a:gd name="T32" fmla="*/ 3339 w 8573"/>
              <a:gd name="T33" fmla="*/ 4282 h 8253"/>
              <a:gd name="T34" fmla="*/ 2989 w 8573"/>
              <a:gd name="T35" fmla="*/ 3350 h 8253"/>
              <a:gd name="T36" fmla="*/ 4068 w 8573"/>
              <a:gd name="T37" fmla="*/ 0 h 8253"/>
              <a:gd name="T38" fmla="*/ 3219 w 8573"/>
              <a:gd name="T39" fmla="*/ 502 h 8253"/>
              <a:gd name="T40" fmla="*/ 2668 w 8573"/>
              <a:gd name="T41" fmla="*/ 984 h 8253"/>
              <a:gd name="T42" fmla="*/ 1735 w 8573"/>
              <a:gd name="T43" fmla="*/ 1706 h 8253"/>
              <a:gd name="T44" fmla="*/ 1096 w 8573"/>
              <a:gd name="T45" fmla="*/ 1975 h 8253"/>
              <a:gd name="T46" fmla="*/ 371 w 8573"/>
              <a:gd name="T47" fmla="*/ 2417 h 8253"/>
              <a:gd name="T48" fmla="*/ 782 w 8573"/>
              <a:gd name="T49" fmla="*/ 2817 h 8253"/>
              <a:gd name="T50" fmla="*/ 1408 w 8573"/>
              <a:gd name="T51" fmla="*/ 3091 h 8253"/>
              <a:gd name="T52" fmla="*/ 1886 w 8573"/>
              <a:gd name="T53" fmla="*/ 3610 h 8253"/>
              <a:gd name="T54" fmla="*/ 1554 w 8573"/>
              <a:gd name="T55" fmla="*/ 3631 h 8253"/>
              <a:gd name="T56" fmla="*/ 953 w 8573"/>
              <a:gd name="T57" fmla="*/ 3740 h 8253"/>
              <a:gd name="T58" fmla="*/ 692 w 8573"/>
              <a:gd name="T59" fmla="*/ 3821 h 8253"/>
              <a:gd name="T60" fmla="*/ 10 w 8573"/>
              <a:gd name="T61" fmla="*/ 4342 h 8253"/>
              <a:gd name="T62" fmla="*/ 853 w 8573"/>
              <a:gd name="T63" fmla="*/ 4863 h 8253"/>
              <a:gd name="T64" fmla="*/ 1434 w 8573"/>
              <a:gd name="T65" fmla="*/ 5154 h 8253"/>
              <a:gd name="T66" fmla="*/ 1976 w 8573"/>
              <a:gd name="T67" fmla="*/ 5154 h 8253"/>
              <a:gd name="T68" fmla="*/ 2497 w 8573"/>
              <a:gd name="T69" fmla="*/ 4923 h 8253"/>
              <a:gd name="T70" fmla="*/ 3329 w 8573"/>
              <a:gd name="T71" fmla="*/ 5656 h 8253"/>
              <a:gd name="T72" fmla="*/ 4602 w 8573"/>
              <a:gd name="T73" fmla="*/ 5926 h 8253"/>
              <a:gd name="T74" fmla="*/ 5264 w 8573"/>
              <a:gd name="T75" fmla="*/ 8232 h 8253"/>
              <a:gd name="T76" fmla="*/ 6247 w 8573"/>
              <a:gd name="T77" fmla="*/ 4794 h 8253"/>
              <a:gd name="T78" fmla="*/ 6586 w 8573"/>
              <a:gd name="T79" fmla="*/ 4849 h 8253"/>
              <a:gd name="T80" fmla="*/ 7049 w 8573"/>
              <a:gd name="T81" fmla="*/ 4934 h 8253"/>
              <a:gd name="T82" fmla="*/ 7405 w 8573"/>
              <a:gd name="T83" fmla="*/ 4996 h 8253"/>
              <a:gd name="T84" fmla="*/ 7951 w 8573"/>
              <a:gd name="T85" fmla="*/ 4743 h 8253"/>
              <a:gd name="T86" fmla="*/ 8252 w 8573"/>
              <a:gd name="T87" fmla="*/ 4493 h 8253"/>
              <a:gd name="T88" fmla="*/ 8111 w 8573"/>
              <a:gd name="T89" fmla="*/ 3751 h 8253"/>
              <a:gd name="T90" fmla="*/ 7370 w 8573"/>
              <a:gd name="T91" fmla="*/ 3330 h 8253"/>
              <a:gd name="T92" fmla="*/ 7099 w 8573"/>
              <a:gd name="T93" fmla="*/ 2668 h 8253"/>
              <a:gd name="T94" fmla="*/ 7346 w 8573"/>
              <a:gd name="T95" fmla="*/ 2636 h 8253"/>
              <a:gd name="T96" fmla="*/ 7911 w 8573"/>
              <a:gd name="T97" fmla="*/ 2457 h 8253"/>
              <a:gd name="T98" fmla="*/ 8272 w 8573"/>
              <a:gd name="T99" fmla="*/ 2227 h 8253"/>
              <a:gd name="T100" fmla="*/ 7681 w 8573"/>
              <a:gd name="T101" fmla="*/ 1635 h 8253"/>
              <a:gd name="T102" fmla="*/ 7079 w 8573"/>
              <a:gd name="T103" fmla="*/ 1254 h 8253"/>
              <a:gd name="T104" fmla="*/ 6507 w 8573"/>
              <a:gd name="T105" fmla="*/ 1024 h 8253"/>
              <a:gd name="T106" fmla="*/ 5906 w 8573"/>
              <a:gd name="T107" fmla="*/ 683 h 8253"/>
              <a:gd name="T108" fmla="*/ 5084 w 8573"/>
              <a:gd name="T109" fmla="*/ 111 h 8253"/>
              <a:gd name="T110" fmla="*/ 4565 w 8573"/>
              <a:gd name="T111" fmla="*/ 257 h 8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573" h="8253" extrusionOk="0">
                <a:moveTo>
                  <a:pt x="6718" y="2849"/>
                </a:moveTo>
                <a:cubicBezTo>
                  <a:pt x="6728" y="2998"/>
                  <a:pt x="6738" y="3159"/>
                  <a:pt x="6748" y="3310"/>
                </a:cubicBezTo>
                <a:cubicBezTo>
                  <a:pt x="6587" y="3319"/>
                  <a:pt x="6467" y="3450"/>
                  <a:pt x="6478" y="3610"/>
                </a:cubicBezTo>
                <a:lnTo>
                  <a:pt x="6478" y="3620"/>
                </a:lnTo>
                <a:cubicBezTo>
                  <a:pt x="6467" y="3620"/>
                  <a:pt x="6467" y="3620"/>
                  <a:pt x="6467" y="3610"/>
                </a:cubicBezTo>
                <a:cubicBezTo>
                  <a:pt x="6458" y="3470"/>
                  <a:pt x="6458" y="3319"/>
                  <a:pt x="6447" y="3179"/>
                </a:cubicBezTo>
                <a:cubicBezTo>
                  <a:pt x="6538" y="3099"/>
                  <a:pt x="6598" y="2989"/>
                  <a:pt x="6608" y="2869"/>
                </a:cubicBezTo>
                <a:lnTo>
                  <a:pt x="6608" y="2858"/>
                </a:lnTo>
                <a:cubicBezTo>
                  <a:pt x="6638" y="2858"/>
                  <a:pt x="6678" y="2858"/>
                  <a:pt x="6718" y="2849"/>
                </a:cubicBezTo>
                <a:close/>
                <a:moveTo>
                  <a:pt x="2296" y="3109"/>
                </a:moveTo>
                <a:cubicBezTo>
                  <a:pt x="2327" y="3129"/>
                  <a:pt x="2357" y="3149"/>
                  <a:pt x="2377" y="3169"/>
                </a:cubicBezTo>
                <a:cubicBezTo>
                  <a:pt x="2437" y="3239"/>
                  <a:pt x="2507" y="3299"/>
                  <a:pt x="2597" y="3339"/>
                </a:cubicBezTo>
                <a:lnTo>
                  <a:pt x="2597" y="3700"/>
                </a:lnTo>
                <a:lnTo>
                  <a:pt x="2527" y="3700"/>
                </a:lnTo>
                <a:cubicBezTo>
                  <a:pt x="2487" y="3700"/>
                  <a:pt x="2457" y="3700"/>
                  <a:pt x="2417" y="3711"/>
                </a:cubicBezTo>
                <a:cubicBezTo>
                  <a:pt x="2397" y="3721"/>
                  <a:pt x="2374" y="3726"/>
                  <a:pt x="2350" y="3726"/>
                </a:cubicBezTo>
                <a:cubicBezTo>
                  <a:pt x="2327" y="3726"/>
                  <a:pt x="2302" y="3721"/>
                  <a:pt x="2276" y="3711"/>
                </a:cubicBezTo>
                <a:cubicBezTo>
                  <a:pt x="2287" y="3510"/>
                  <a:pt x="2287" y="3310"/>
                  <a:pt x="2296" y="3109"/>
                </a:cubicBezTo>
                <a:close/>
                <a:moveTo>
                  <a:pt x="5815" y="3248"/>
                </a:moveTo>
                <a:cubicBezTo>
                  <a:pt x="5851" y="3248"/>
                  <a:pt x="5888" y="3255"/>
                  <a:pt x="5926" y="3270"/>
                </a:cubicBezTo>
                <a:cubicBezTo>
                  <a:pt x="5956" y="3279"/>
                  <a:pt x="5996" y="3279"/>
                  <a:pt x="6026" y="3290"/>
                </a:cubicBezTo>
                <a:lnTo>
                  <a:pt x="6057" y="3290"/>
                </a:lnTo>
                <a:cubicBezTo>
                  <a:pt x="6066" y="3500"/>
                  <a:pt x="6066" y="3700"/>
                  <a:pt x="6066" y="3901"/>
                </a:cubicBezTo>
                <a:cubicBezTo>
                  <a:pt x="6057" y="3921"/>
                  <a:pt x="6046" y="3931"/>
                  <a:pt x="6026" y="3931"/>
                </a:cubicBezTo>
                <a:cubicBezTo>
                  <a:pt x="5876" y="3971"/>
                  <a:pt x="5765" y="4112"/>
                  <a:pt x="5765" y="4272"/>
                </a:cubicBezTo>
                <a:cubicBezTo>
                  <a:pt x="5776" y="4393"/>
                  <a:pt x="5836" y="4502"/>
                  <a:pt x="5936" y="4563"/>
                </a:cubicBezTo>
                <a:cubicBezTo>
                  <a:pt x="5846" y="4643"/>
                  <a:pt x="5736" y="4693"/>
                  <a:pt x="5605" y="4693"/>
                </a:cubicBezTo>
                <a:cubicBezTo>
                  <a:pt x="5600" y="4694"/>
                  <a:pt x="5595" y="4694"/>
                  <a:pt x="5590" y="4694"/>
                </a:cubicBezTo>
                <a:cubicBezTo>
                  <a:pt x="5486" y="4694"/>
                  <a:pt x="5395" y="4598"/>
                  <a:pt x="5395" y="4493"/>
                </a:cubicBezTo>
                <a:cubicBezTo>
                  <a:pt x="5395" y="4413"/>
                  <a:pt x="5384" y="4342"/>
                  <a:pt x="5384" y="4272"/>
                </a:cubicBezTo>
                <a:lnTo>
                  <a:pt x="5355" y="3550"/>
                </a:lnTo>
                <a:cubicBezTo>
                  <a:pt x="5445" y="3510"/>
                  <a:pt x="5515" y="3440"/>
                  <a:pt x="5585" y="3370"/>
                </a:cubicBezTo>
                <a:cubicBezTo>
                  <a:pt x="5642" y="3291"/>
                  <a:pt x="5725" y="3248"/>
                  <a:pt x="5815" y="3248"/>
                </a:cubicBezTo>
                <a:close/>
                <a:moveTo>
                  <a:pt x="3356" y="3188"/>
                </a:moveTo>
                <a:cubicBezTo>
                  <a:pt x="3399" y="3188"/>
                  <a:pt x="3442" y="3198"/>
                  <a:pt x="3479" y="3219"/>
                </a:cubicBezTo>
                <a:cubicBezTo>
                  <a:pt x="3490" y="3229"/>
                  <a:pt x="3499" y="3229"/>
                  <a:pt x="3510" y="3229"/>
                </a:cubicBezTo>
                <a:lnTo>
                  <a:pt x="3510" y="3239"/>
                </a:lnTo>
                <a:cubicBezTo>
                  <a:pt x="3600" y="3319"/>
                  <a:pt x="3720" y="3370"/>
                  <a:pt x="3851" y="3390"/>
                </a:cubicBezTo>
                <a:cubicBezTo>
                  <a:pt x="3877" y="3392"/>
                  <a:pt x="3902" y="3393"/>
                  <a:pt x="3928" y="3393"/>
                </a:cubicBezTo>
                <a:cubicBezTo>
                  <a:pt x="4011" y="3393"/>
                  <a:pt x="4092" y="3381"/>
                  <a:pt x="4161" y="3350"/>
                </a:cubicBezTo>
                <a:cubicBezTo>
                  <a:pt x="4200" y="3337"/>
                  <a:pt x="4240" y="3330"/>
                  <a:pt x="4280" y="3330"/>
                </a:cubicBezTo>
                <a:cubicBezTo>
                  <a:pt x="4362" y="3330"/>
                  <a:pt x="4441" y="3359"/>
                  <a:pt x="4502" y="3420"/>
                </a:cubicBezTo>
                <a:cubicBezTo>
                  <a:pt x="4573" y="3480"/>
                  <a:pt x="4642" y="3530"/>
                  <a:pt x="4723" y="3560"/>
                </a:cubicBezTo>
                <a:cubicBezTo>
                  <a:pt x="4703" y="4061"/>
                  <a:pt x="4683" y="4563"/>
                  <a:pt x="4653" y="5064"/>
                </a:cubicBezTo>
                <a:cubicBezTo>
                  <a:pt x="4653" y="5134"/>
                  <a:pt x="4613" y="5195"/>
                  <a:pt x="4573" y="5235"/>
                </a:cubicBezTo>
                <a:cubicBezTo>
                  <a:pt x="4522" y="5275"/>
                  <a:pt x="4462" y="5304"/>
                  <a:pt x="4402" y="5304"/>
                </a:cubicBezTo>
                <a:cubicBezTo>
                  <a:pt x="4372" y="5304"/>
                  <a:pt x="3390" y="5275"/>
                  <a:pt x="3359" y="5275"/>
                </a:cubicBezTo>
                <a:cubicBezTo>
                  <a:pt x="3159" y="5224"/>
                  <a:pt x="2998" y="5034"/>
                  <a:pt x="2989" y="4823"/>
                </a:cubicBezTo>
                <a:lnTo>
                  <a:pt x="2989" y="4643"/>
                </a:lnTo>
                <a:cubicBezTo>
                  <a:pt x="2998" y="4633"/>
                  <a:pt x="3018" y="4623"/>
                  <a:pt x="3029" y="4623"/>
                </a:cubicBezTo>
                <a:cubicBezTo>
                  <a:pt x="3209" y="4583"/>
                  <a:pt x="3339" y="4442"/>
                  <a:pt x="3339" y="4282"/>
                </a:cubicBezTo>
                <a:cubicBezTo>
                  <a:pt x="3329" y="4121"/>
                  <a:pt x="3189" y="3991"/>
                  <a:pt x="2998" y="3961"/>
                </a:cubicBezTo>
                <a:cubicBezTo>
                  <a:pt x="2998" y="3961"/>
                  <a:pt x="2989" y="3961"/>
                  <a:pt x="2989" y="3951"/>
                </a:cubicBezTo>
                <a:lnTo>
                  <a:pt x="2989" y="3350"/>
                </a:lnTo>
                <a:cubicBezTo>
                  <a:pt x="3058" y="3330"/>
                  <a:pt x="3129" y="3290"/>
                  <a:pt x="3179" y="3250"/>
                </a:cubicBezTo>
                <a:cubicBezTo>
                  <a:pt x="3232" y="3208"/>
                  <a:pt x="3294" y="3188"/>
                  <a:pt x="3356" y="3188"/>
                </a:cubicBezTo>
                <a:close/>
                <a:moveTo>
                  <a:pt x="4068" y="0"/>
                </a:moveTo>
                <a:cubicBezTo>
                  <a:pt x="4059" y="0"/>
                  <a:pt x="4050" y="0"/>
                  <a:pt x="4041" y="1"/>
                </a:cubicBezTo>
                <a:cubicBezTo>
                  <a:pt x="3780" y="21"/>
                  <a:pt x="3660" y="151"/>
                  <a:pt x="3560" y="291"/>
                </a:cubicBezTo>
                <a:cubicBezTo>
                  <a:pt x="3479" y="422"/>
                  <a:pt x="3349" y="502"/>
                  <a:pt x="3219" y="502"/>
                </a:cubicBezTo>
                <a:lnTo>
                  <a:pt x="3209" y="502"/>
                </a:lnTo>
                <a:cubicBezTo>
                  <a:pt x="2989" y="502"/>
                  <a:pt x="2737" y="733"/>
                  <a:pt x="2668" y="973"/>
                </a:cubicBezTo>
                <a:lnTo>
                  <a:pt x="2668" y="984"/>
                </a:lnTo>
                <a:cubicBezTo>
                  <a:pt x="2637" y="1073"/>
                  <a:pt x="2557" y="1164"/>
                  <a:pt x="2467" y="1194"/>
                </a:cubicBezTo>
                <a:cubicBezTo>
                  <a:pt x="2296" y="1264"/>
                  <a:pt x="2136" y="1394"/>
                  <a:pt x="2016" y="1555"/>
                </a:cubicBezTo>
                <a:cubicBezTo>
                  <a:pt x="1946" y="1645"/>
                  <a:pt x="1835" y="1706"/>
                  <a:pt x="1735" y="1706"/>
                </a:cubicBezTo>
                <a:lnTo>
                  <a:pt x="1715" y="1706"/>
                </a:lnTo>
                <a:cubicBezTo>
                  <a:pt x="1585" y="1715"/>
                  <a:pt x="1485" y="1775"/>
                  <a:pt x="1404" y="1846"/>
                </a:cubicBezTo>
                <a:cubicBezTo>
                  <a:pt x="1315" y="1927"/>
                  <a:pt x="1200" y="1975"/>
                  <a:pt x="1096" y="1975"/>
                </a:cubicBezTo>
                <a:cubicBezTo>
                  <a:pt x="1071" y="1975"/>
                  <a:pt x="1047" y="1972"/>
                  <a:pt x="1023" y="1966"/>
                </a:cubicBezTo>
                <a:cubicBezTo>
                  <a:pt x="1003" y="1966"/>
                  <a:pt x="983" y="1956"/>
                  <a:pt x="963" y="1956"/>
                </a:cubicBezTo>
                <a:cubicBezTo>
                  <a:pt x="723" y="1976"/>
                  <a:pt x="452" y="2196"/>
                  <a:pt x="371" y="2417"/>
                </a:cubicBezTo>
                <a:cubicBezTo>
                  <a:pt x="291" y="2648"/>
                  <a:pt x="442" y="2818"/>
                  <a:pt x="692" y="2828"/>
                </a:cubicBezTo>
                <a:cubicBezTo>
                  <a:pt x="712" y="2828"/>
                  <a:pt x="732" y="2828"/>
                  <a:pt x="752" y="2818"/>
                </a:cubicBezTo>
                <a:cubicBezTo>
                  <a:pt x="762" y="2817"/>
                  <a:pt x="772" y="2817"/>
                  <a:pt x="782" y="2817"/>
                </a:cubicBezTo>
                <a:cubicBezTo>
                  <a:pt x="870" y="2817"/>
                  <a:pt x="948" y="2855"/>
                  <a:pt x="993" y="2909"/>
                </a:cubicBezTo>
                <a:cubicBezTo>
                  <a:pt x="1073" y="3019"/>
                  <a:pt x="1204" y="3089"/>
                  <a:pt x="1364" y="3089"/>
                </a:cubicBezTo>
                <a:cubicBezTo>
                  <a:pt x="1379" y="3090"/>
                  <a:pt x="1393" y="3091"/>
                  <a:pt x="1408" y="3091"/>
                </a:cubicBezTo>
                <a:cubicBezTo>
                  <a:pt x="1543" y="3091"/>
                  <a:pt x="1677" y="3050"/>
                  <a:pt x="1785" y="2969"/>
                </a:cubicBezTo>
                <a:cubicBezTo>
                  <a:pt x="1815" y="3019"/>
                  <a:pt x="1855" y="3069"/>
                  <a:pt x="1906" y="3099"/>
                </a:cubicBezTo>
                <a:cubicBezTo>
                  <a:pt x="1895" y="3270"/>
                  <a:pt x="1886" y="3440"/>
                  <a:pt x="1886" y="3610"/>
                </a:cubicBezTo>
                <a:lnTo>
                  <a:pt x="1795" y="3640"/>
                </a:lnTo>
                <a:cubicBezTo>
                  <a:pt x="1758" y="3654"/>
                  <a:pt x="1718" y="3662"/>
                  <a:pt x="1680" y="3662"/>
                </a:cubicBezTo>
                <a:cubicBezTo>
                  <a:pt x="1635" y="3662"/>
                  <a:pt x="1592" y="3652"/>
                  <a:pt x="1554" y="3631"/>
                </a:cubicBezTo>
                <a:cubicBezTo>
                  <a:pt x="1497" y="3606"/>
                  <a:pt x="1433" y="3588"/>
                  <a:pt x="1362" y="3588"/>
                </a:cubicBezTo>
                <a:cubicBezTo>
                  <a:pt x="1346" y="3588"/>
                  <a:pt x="1330" y="3589"/>
                  <a:pt x="1314" y="3590"/>
                </a:cubicBezTo>
                <a:cubicBezTo>
                  <a:pt x="1164" y="3590"/>
                  <a:pt x="1033" y="3651"/>
                  <a:pt x="953" y="3740"/>
                </a:cubicBezTo>
                <a:cubicBezTo>
                  <a:pt x="910" y="3793"/>
                  <a:pt x="835" y="3823"/>
                  <a:pt x="758" y="3823"/>
                </a:cubicBezTo>
                <a:cubicBezTo>
                  <a:pt x="746" y="3823"/>
                  <a:pt x="734" y="3822"/>
                  <a:pt x="723" y="3821"/>
                </a:cubicBezTo>
                <a:lnTo>
                  <a:pt x="692" y="3821"/>
                </a:lnTo>
                <a:cubicBezTo>
                  <a:pt x="512" y="3821"/>
                  <a:pt x="371" y="3921"/>
                  <a:pt x="371" y="4041"/>
                </a:cubicBezTo>
                <a:lnTo>
                  <a:pt x="371" y="4052"/>
                </a:lnTo>
                <a:cubicBezTo>
                  <a:pt x="161" y="4072"/>
                  <a:pt x="1" y="4192"/>
                  <a:pt x="10" y="4342"/>
                </a:cubicBezTo>
                <a:cubicBezTo>
                  <a:pt x="30" y="4462"/>
                  <a:pt x="181" y="4583"/>
                  <a:pt x="371" y="4613"/>
                </a:cubicBezTo>
                <a:cubicBezTo>
                  <a:pt x="452" y="4633"/>
                  <a:pt x="522" y="4673"/>
                  <a:pt x="562" y="4723"/>
                </a:cubicBezTo>
                <a:cubicBezTo>
                  <a:pt x="612" y="4803"/>
                  <a:pt x="723" y="4854"/>
                  <a:pt x="853" y="4863"/>
                </a:cubicBezTo>
                <a:lnTo>
                  <a:pt x="863" y="4863"/>
                </a:lnTo>
                <a:cubicBezTo>
                  <a:pt x="933" y="4874"/>
                  <a:pt x="1013" y="4903"/>
                  <a:pt x="1053" y="4954"/>
                </a:cubicBezTo>
                <a:cubicBezTo>
                  <a:pt x="1124" y="5064"/>
                  <a:pt x="1274" y="5134"/>
                  <a:pt x="1434" y="5154"/>
                </a:cubicBezTo>
                <a:cubicBezTo>
                  <a:pt x="1505" y="5154"/>
                  <a:pt x="1565" y="5144"/>
                  <a:pt x="1625" y="5134"/>
                </a:cubicBezTo>
                <a:cubicBezTo>
                  <a:pt x="1671" y="5118"/>
                  <a:pt x="1719" y="5110"/>
                  <a:pt x="1768" y="5110"/>
                </a:cubicBezTo>
                <a:cubicBezTo>
                  <a:pt x="1836" y="5110"/>
                  <a:pt x="1906" y="5125"/>
                  <a:pt x="1976" y="5154"/>
                </a:cubicBezTo>
                <a:cubicBezTo>
                  <a:pt x="2026" y="5184"/>
                  <a:pt x="2076" y="5195"/>
                  <a:pt x="2136" y="5195"/>
                </a:cubicBezTo>
                <a:cubicBezTo>
                  <a:pt x="2150" y="5196"/>
                  <a:pt x="2164" y="5197"/>
                  <a:pt x="2178" y="5197"/>
                </a:cubicBezTo>
                <a:cubicBezTo>
                  <a:pt x="2367" y="5197"/>
                  <a:pt x="2497" y="5073"/>
                  <a:pt x="2497" y="4923"/>
                </a:cubicBezTo>
                <a:lnTo>
                  <a:pt x="2497" y="4914"/>
                </a:lnTo>
                <a:cubicBezTo>
                  <a:pt x="2527" y="4934"/>
                  <a:pt x="2567" y="4944"/>
                  <a:pt x="2617" y="4944"/>
                </a:cubicBezTo>
                <a:cubicBezTo>
                  <a:pt x="2677" y="5295"/>
                  <a:pt x="2978" y="5585"/>
                  <a:pt x="3329" y="5656"/>
                </a:cubicBezTo>
                <a:cubicBezTo>
                  <a:pt x="3365" y="5664"/>
                  <a:pt x="4155" y="5697"/>
                  <a:pt x="4350" y="5697"/>
                </a:cubicBezTo>
                <a:cubicBezTo>
                  <a:pt x="4373" y="5697"/>
                  <a:pt x="4388" y="5697"/>
                  <a:pt x="4392" y="5696"/>
                </a:cubicBezTo>
                <a:cubicBezTo>
                  <a:pt x="4522" y="5706"/>
                  <a:pt x="4613" y="5806"/>
                  <a:pt x="4602" y="5926"/>
                </a:cubicBezTo>
                <a:cubicBezTo>
                  <a:pt x="4582" y="6699"/>
                  <a:pt x="4553" y="7470"/>
                  <a:pt x="4522" y="8243"/>
                </a:cubicBezTo>
                <a:cubicBezTo>
                  <a:pt x="4633" y="8243"/>
                  <a:pt x="4753" y="8252"/>
                  <a:pt x="4873" y="8252"/>
                </a:cubicBezTo>
                <a:cubicBezTo>
                  <a:pt x="5003" y="8243"/>
                  <a:pt x="5134" y="8243"/>
                  <a:pt x="5264" y="8232"/>
                </a:cubicBezTo>
                <a:cubicBezTo>
                  <a:pt x="5355" y="7250"/>
                  <a:pt x="5404" y="6277"/>
                  <a:pt x="5415" y="5295"/>
                </a:cubicBezTo>
                <a:cubicBezTo>
                  <a:pt x="5415" y="5184"/>
                  <a:pt x="5495" y="5094"/>
                  <a:pt x="5595" y="5094"/>
                </a:cubicBezTo>
                <a:cubicBezTo>
                  <a:pt x="5856" y="5094"/>
                  <a:pt x="6086" y="4974"/>
                  <a:pt x="6247" y="4794"/>
                </a:cubicBezTo>
                <a:cubicBezTo>
                  <a:pt x="6297" y="4843"/>
                  <a:pt x="6357" y="4874"/>
                  <a:pt x="6438" y="4874"/>
                </a:cubicBezTo>
                <a:cubicBezTo>
                  <a:pt x="6467" y="4874"/>
                  <a:pt x="6498" y="4874"/>
                  <a:pt x="6527" y="4863"/>
                </a:cubicBezTo>
                <a:cubicBezTo>
                  <a:pt x="6547" y="4854"/>
                  <a:pt x="6567" y="4849"/>
                  <a:pt x="6586" y="4849"/>
                </a:cubicBezTo>
                <a:cubicBezTo>
                  <a:pt x="6625" y="4849"/>
                  <a:pt x="6661" y="4867"/>
                  <a:pt x="6688" y="4894"/>
                </a:cubicBezTo>
                <a:cubicBezTo>
                  <a:pt x="6748" y="4944"/>
                  <a:pt x="6818" y="4974"/>
                  <a:pt x="6908" y="4974"/>
                </a:cubicBezTo>
                <a:cubicBezTo>
                  <a:pt x="6959" y="4974"/>
                  <a:pt x="6999" y="4964"/>
                  <a:pt x="7049" y="4934"/>
                </a:cubicBezTo>
                <a:cubicBezTo>
                  <a:pt x="7074" y="4921"/>
                  <a:pt x="7103" y="4916"/>
                  <a:pt x="7131" y="4916"/>
                </a:cubicBezTo>
                <a:cubicBezTo>
                  <a:pt x="7171" y="4916"/>
                  <a:pt x="7210" y="4926"/>
                  <a:pt x="7240" y="4944"/>
                </a:cubicBezTo>
                <a:cubicBezTo>
                  <a:pt x="7290" y="4977"/>
                  <a:pt x="7347" y="4996"/>
                  <a:pt x="7405" y="4996"/>
                </a:cubicBezTo>
                <a:cubicBezTo>
                  <a:pt x="7417" y="4996"/>
                  <a:pt x="7428" y="4996"/>
                  <a:pt x="7440" y="4994"/>
                </a:cubicBezTo>
                <a:cubicBezTo>
                  <a:pt x="7570" y="4994"/>
                  <a:pt x="7681" y="4923"/>
                  <a:pt x="7751" y="4834"/>
                </a:cubicBezTo>
                <a:cubicBezTo>
                  <a:pt x="7801" y="4774"/>
                  <a:pt x="7871" y="4743"/>
                  <a:pt x="7951" y="4743"/>
                </a:cubicBezTo>
                <a:lnTo>
                  <a:pt x="7982" y="4743"/>
                </a:lnTo>
                <a:cubicBezTo>
                  <a:pt x="8122" y="4743"/>
                  <a:pt x="8252" y="4633"/>
                  <a:pt x="8252" y="4502"/>
                </a:cubicBezTo>
                <a:lnTo>
                  <a:pt x="8252" y="4493"/>
                </a:lnTo>
                <a:cubicBezTo>
                  <a:pt x="8432" y="4462"/>
                  <a:pt x="8573" y="4322"/>
                  <a:pt x="8563" y="4152"/>
                </a:cubicBezTo>
                <a:cubicBezTo>
                  <a:pt x="8563" y="4012"/>
                  <a:pt x="8432" y="3891"/>
                  <a:pt x="8272" y="3861"/>
                </a:cubicBezTo>
                <a:cubicBezTo>
                  <a:pt x="8202" y="3851"/>
                  <a:pt x="8142" y="3811"/>
                  <a:pt x="8111" y="3751"/>
                </a:cubicBezTo>
                <a:cubicBezTo>
                  <a:pt x="8062" y="3671"/>
                  <a:pt x="7971" y="3610"/>
                  <a:pt x="7861" y="3610"/>
                </a:cubicBezTo>
                <a:cubicBezTo>
                  <a:pt x="7791" y="3610"/>
                  <a:pt x="7730" y="3570"/>
                  <a:pt x="7701" y="3520"/>
                </a:cubicBezTo>
                <a:cubicBezTo>
                  <a:pt x="7630" y="3410"/>
                  <a:pt x="7510" y="3339"/>
                  <a:pt x="7370" y="3330"/>
                </a:cubicBezTo>
                <a:cubicBezTo>
                  <a:pt x="7309" y="3330"/>
                  <a:pt x="7260" y="3339"/>
                  <a:pt x="7209" y="3359"/>
                </a:cubicBezTo>
                <a:cubicBezTo>
                  <a:pt x="7189" y="3370"/>
                  <a:pt x="7169" y="3379"/>
                  <a:pt x="7139" y="3379"/>
                </a:cubicBezTo>
                <a:cubicBezTo>
                  <a:pt x="7129" y="3149"/>
                  <a:pt x="7119" y="2909"/>
                  <a:pt x="7099" y="2668"/>
                </a:cubicBezTo>
                <a:cubicBezTo>
                  <a:pt x="7119" y="2648"/>
                  <a:pt x="7139" y="2628"/>
                  <a:pt x="7159" y="2597"/>
                </a:cubicBezTo>
                <a:lnTo>
                  <a:pt x="7249" y="2628"/>
                </a:lnTo>
                <a:cubicBezTo>
                  <a:pt x="7282" y="2634"/>
                  <a:pt x="7315" y="2636"/>
                  <a:pt x="7346" y="2636"/>
                </a:cubicBezTo>
                <a:cubicBezTo>
                  <a:pt x="7476" y="2636"/>
                  <a:pt x="7588" y="2588"/>
                  <a:pt x="7661" y="2508"/>
                </a:cubicBezTo>
                <a:cubicBezTo>
                  <a:pt x="7702" y="2466"/>
                  <a:pt x="7758" y="2444"/>
                  <a:pt x="7822" y="2444"/>
                </a:cubicBezTo>
                <a:cubicBezTo>
                  <a:pt x="7850" y="2444"/>
                  <a:pt x="7880" y="2448"/>
                  <a:pt x="7911" y="2457"/>
                </a:cubicBezTo>
                <a:cubicBezTo>
                  <a:pt x="7921" y="2457"/>
                  <a:pt x="7931" y="2457"/>
                  <a:pt x="7931" y="2468"/>
                </a:cubicBezTo>
                <a:cubicBezTo>
                  <a:pt x="7957" y="2473"/>
                  <a:pt x="7983" y="2476"/>
                  <a:pt x="8008" y="2476"/>
                </a:cubicBezTo>
                <a:cubicBezTo>
                  <a:pt x="8163" y="2476"/>
                  <a:pt x="8281" y="2373"/>
                  <a:pt x="8272" y="2227"/>
                </a:cubicBezTo>
                <a:cubicBezTo>
                  <a:pt x="8262" y="2046"/>
                  <a:pt x="8091" y="1866"/>
                  <a:pt x="7911" y="1806"/>
                </a:cubicBezTo>
                <a:lnTo>
                  <a:pt x="7901" y="1806"/>
                </a:lnTo>
                <a:cubicBezTo>
                  <a:pt x="7811" y="1786"/>
                  <a:pt x="7730" y="1715"/>
                  <a:pt x="7681" y="1635"/>
                </a:cubicBezTo>
                <a:cubicBezTo>
                  <a:pt x="7621" y="1545"/>
                  <a:pt x="7520" y="1465"/>
                  <a:pt x="7410" y="1434"/>
                </a:cubicBezTo>
                <a:cubicBezTo>
                  <a:pt x="7390" y="1425"/>
                  <a:pt x="7360" y="1414"/>
                  <a:pt x="7340" y="1414"/>
                </a:cubicBezTo>
                <a:cubicBezTo>
                  <a:pt x="7249" y="1414"/>
                  <a:pt x="7139" y="1354"/>
                  <a:pt x="7079" y="1254"/>
                </a:cubicBezTo>
                <a:cubicBezTo>
                  <a:pt x="6999" y="1134"/>
                  <a:pt x="6879" y="1033"/>
                  <a:pt x="6748" y="993"/>
                </a:cubicBezTo>
                <a:cubicBezTo>
                  <a:pt x="6718" y="987"/>
                  <a:pt x="6690" y="983"/>
                  <a:pt x="6662" y="983"/>
                </a:cubicBezTo>
                <a:cubicBezTo>
                  <a:pt x="6606" y="983"/>
                  <a:pt x="6555" y="997"/>
                  <a:pt x="6507" y="1024"/>
                </a:cubicBezTo>
                <a:cubicBezTo>
                  <a:pt x="6489" y="1036"/>
                  <a:pt x="6468" y="1041"/>
                  <a:pt x="6445" y="1041"/>
                </a:cubicBezTo>
                <a:cubicBezTo>
                  <a:pt x="6391" y="1041"/>
                  <a:pt x="6329" y="1010"/>
                  <a:pt x="6287" y="953"/>
                </a:cubicBezTo>
                <a:cubicBezTo>
                  <a:pt x="6186" y="823"/>
                  <a:pt x="6057" y="723"/>
                  <a:pt x="5906" y="683"/>
                </a:cubicBezTo>
                <a:cubicBezTo>
                  <a:pt x="5886" y="683"/>
                  <a:pt x="5866" y="672"/>
                  <a:pt x="5836" y="672"/>
                </a:cubicBezTo>
                <a:cubicBezTo>
                  <a:pt x="5736" y="663"/>
                  <a:pt x="5645" y="603"/>
                  <a:pt x="5585" y="502"/>
                </a:cubicBezTo>
                <a:cubicBezTo>
                  <a:pt x="5465" y="302"/>
                  <a:pt x="5284" y="151"/>
                  <a:pt x="5084" y="111"/>
                </a:cubicBezTo>
                <a:cubicBezTo>
                  <a:pt x="5054" y="105"/>
                  <a:pt x="5025" y="102"/>
                  <a:pt x="4996" y="102"/>
                </a:cubicBezTo>
                <a:cubicBezTo>
                  <a:pt x="4876" y="102"/>
                  <a:pt x="4761" y="149"/>
                  <a:pt x="4673" y="222"/>
                </a:cubicBezTo>
                <a:cubicBezTo>
                  <a:pt x="4641" y="245"/>
                  <a:pt x="4603" y="257"/>
                  <a:pt x="4565" y="257"/>
                </a:cubicBezTo>
                <a:cubicBezTo>
                  <a:pt x="4507" y="257"/>
                  <a:pt x="4449" y="230"/>
                  <a:pt x="4412" y="182"/>
                </a:cubicBezTo>
                <a:cubicBezTo>
                  <a:pt x="4328" y="69"/>
                  <a:pt x="4199" y="0"/>
                  <a:pt x="40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  <p:sp>
        <p:nvSpPr>
          <p:cNvPr id="13" name="Google Shape;653;p24">
            <a:extLst>
              <a:ext uri="{FF2B5EF4-FFF2-40B4-BE49-F238E27FC236}">
                <a16:creationId xmlns:a16="http://schemas.microsoft.com/office/drawing/2014/main" id="{1E6213CD-13C2-BD8F-4ABC-084D5D7DDFA6}"/>
              </a:ext>
            </a:extLst>
          </p:cNvPr>
          <p:cNvSpPr>
            <a:spLocks/>
          </p:cNvSpPr>
          <p:nvPr/>
        </p:nvSpPr>
        <p:spPr bwMode="auto">
          <a:xfrm>
            <a:off x="10804525" y="2908300"/>
            <a:ext cx="906463" cy="280988"/>
          </a:xfrm>
          <a:custGeom>
            <a:avLst/>
            <a:gdLst>
              <a:gd name="T0" fmla="*/ 4372 w 8694"/>
              <a:gd name="T1" fmla="*/ 1 h 2688"/>
              <a:gd name="T2" fmla="*/ 3038 w 8694"/>
              <a:gd name="T3" fmla="*/ 1284 h 2688"/>
              <a:gd name="T4" fmla="*/ 2331 w 8694"/>
              <a:gd name="T5" fmla="*/ 979 h 2688"/>
              <a:gd name="T6" fmla="*/ 2106 w 8694"/>
              <a:gd name="T7" fmla="*/ 1003 h 2688"/>
              <a:gd name="T8" fmla="*/ 1494 w 8694"/>
              <a:gd name="T9" fmla="*/ 1805 h 2688"/>
              <a:gd name="T10" fmla="*/ 912 w 8694"/>
              <a:gd name="T11" fmla="*/ 1582 h 2688"/>
              <a:gd name="T12" fmla="*/ 131 w 8694"/>
              <a:gd name="T13" fmla="*/ 1995 h 2688"/>
              <a:gd name="T14" fmla="*/ 111 w 8694"/>
              <a:gd name="T15" fmla="*/ 2617 h 2688"/>
              <a:gd name="T16" fmla="*/ 557 w 8694"/>
              <a:gd name="T17" fmla="*/ 2688 h 2688"/>
              <a:gd name="T18" fmla="*/ 623 w 8694"/>
              <a:gd name="T19" fmla="*/ 2688 h 2688"/>
              <a:gd name="T20" fmla="*/ 5610 w 8694"/>
              <a:gd name="T21" fmla="*/ 2627 h 2688"/>
              <a:gd name="T22" fmla="*/ 7540 w 8694"/>
              <a:gd name="T23" fmla="*/ 2648 h 2688"/>
              <a:gd name="T24" fmla="*/ 8203 w 8694"/>
              <a:gd name="T25" fmla="*/ 2682 h 2688"/>
              <a:gd name="T26" fmla="*/ 8452 w 8694"/>
              <a:gd name="T27" fmla="*/ 2657 h 2688"/>
              <a:gd name="T28" fmla="*/ 8613 w 8694"/>
              <a:gd name="T29" fmla="*/ 2156 h 2688"/>
              <a:gd name="T30" fmla="*/ 8171 w 8694"/>
              <a:gd name="T31" fmla="*/ 1828 h 2688"/>
              <a:gd name="T32" fmla="*/ 7791 w 8694"/>
              <a:gd name="T33" fmla="*/ 1986 h 2688"/>
              <a:gd name="T34" fmla="*/ 7561 w 8694"/>
              <a:gd name="T35" fmla="*/ 1013 h 2688"/>
              <a:gd name="T36" fmla="*/ 6743 w 8694"/>
              <a:gd name="T37" fmla="*/ 620 h 2688"/>
              <a:gd name="T38" fmla="*/ 6658 w 8694"/>
              <a:gd name="T39" fmla="*/ 622 h 2688"/>
              <a:gd name="T40" fmla="*/ 5696 w 8694"/>
              <a:gd name="T41" fmla="*/ 1284 h 2688"/>
              <a:gd name="T42" fmla="*/ 4372 w 8694"/>
              <a:gd name="T43" fmla="*/ 1 h 2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694" h="2688" extrusionOk="0">
                <a:moveTo>
                  <a:pt x="4372" y="1"/>
                </a:moveTo>
                <a:cubicBezTo>
                  <a:pt x="3690" y="1"/>
                  <a:pt x="3058" y="602"/>
                  <a:pt x="3038" y="1284"/>
                </a:cubicBezTo>
                <a:cubicBezTo>
                  <a:pt x="2829" y="1074"/>
                  <a:pt x="2584" y="979"/>
                  <a:pt x="2331" y="979"/>
                </a:cubicBezTo>
                <a:cubicBezTo>
                  <a:pt x="2257" y="979"/>
                  <a:pt x="2181" y="987"/>
                  <a:pt x="2106" y="1003"/>
                </a:cubicBezTo>
                <a:cubicBezTo>
                  <a:pt x="1775" y="1063"/>
                  <a:pt x="1414" y="1485"/>
                  <a:pt x="1494" y="1805"/>
                </a:cubicBezTo>
                <a:cubicBezTo>
                  <a:pt x="1326" y="1653"/>
                  <a:pt x="1119" y="1582"/>
                  <a:pt x="912" y="1582"/>
                </a:cubicBezTo>
                <a:cubicBezTo>
                  <a:pt x="613" y="1582"/>
                  <a:pt x="314" y="1729"/>
                  <a:pt x="131" y="1995"/>
                </a:cubicBezTo>
                <a:cubicBezTo>
                  <a:pt x="41" y="2136"/>
                  <a:pt x="1" y="2497"/>
                  <a:pt x="111" y="2617"/>
                </a:cubicBezTo>
                <a:cubicBezTo>
                  <a:pt x="175" y="2682"/>
                  <a:pt x="430" y="2688"/>
                  <a:pt x="557" y="2688"/>
                </a:cubicBezTo>
                <a:cubicBezTo>
                  <a:pt x="588" y="2688"/>
                  <a:pt x="611" y="2688"/>
                  <a:pt x="623" y="2688"/>
                </a:cubicBezTo>
                <a:cubicBezTo>
                  <a:pt x="864" y="2680"/>
                  <a:pt x="3428" y="2627"/>
                  <a:pt x="5610" y="2627"/>
                </a:cubicBezTo>
                <a:cubicBezTo>
                  <a:pt x="6327" y="2627"/>
                  <a:pt x="7002" y="2633"/>
                  <a:pt x="7540" y="2648"/>
                </a:cubicBezTo>
                <a:cubicBezTo>
                  <a:pt x="7695" y="2648"/>
                  <a:pt x="7976" y="2682"/>
                  <a:pt x="8203" y="2682"/>
                </a:cubicBezTo>
                <a:cubicBezTo>
                  <a:pt x="8301" y="2682"/>
                  <a:pt x="8389" y="2675"/>
                  <a:pt x="8452" y="2657"/>
                </a:cubicBezTo>
                <a:cubicBezTo>
                  <a:pt x="8653" y="2597"/>
                  <a:pt x="8693" y="2356"/>
                  <a:pt x="8613" y="2156"/>
                </a:cubicBezTo>
                <a:cubicBezTo>
                  <a:pt x="8525" y="1920"/>
                  <a:pt x="8347" y="1828"/>
                  <a:pt x="8171" y="1828"/>
                </a:cubicBezTo>
                <a:cubicBezTo>
                  <a:pt x="8025" y="1828"/>
                  <a:pt x="7881" y="1890"/>
                  <a:pt x="7791" y="1986"/>
                </a:cubicBezTo>
                <a:cubicBezTo>
                  <a:pt x="7881" y="1625"/>
                  <a:pt x="7801" y="1314"/>
                  <a:pt x="7561" y="1013"/>
                </a:cubicBezTo>
                <a:cubicBezTo>
                  <a:pt x="7347" y="735"/>
                  <a:pt x="7083" y="620"/>
                  <a:pt x="6743" y="620"/>
                </a:cubicBezTo>
                <a:cubicBezTo>
                  <a:pt x="6715" y="620"/>
                  <a:pt x="6687" y="621"/>
                  <a:pt x="6658" y="622"/>
                </a:cubicBezTo>
                <a:cubicBezTo>
                  <a:pt x="6277" y="632"/>
                  <a:pt x="5896" y="903"/>
                  <a:pt x="5696" y="1284"/>
                </a:cubicBezTo>
                <a:cubicBezTo>
                  <a:pt x="5676" y="612"/>
                  <a:pt x="5054" y="1"/>
                  <a:pt x="4372" y="1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21900" tIns="121900" rIns="121900" bIns="121900" anchor="ctr"/>
          <a:lstStyle/>
          <a:p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98506013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6.xml"/><Relationship Id="rId13" Type="http://schemas.openxmlformats.org/officeDocument/2006/relationships/slideLayout" Target="../slideLayouts/slideLayout41.xml"/><Relationship Id="rId18" Type="http://schemas.openxmlformats.org/officeDocument/2006/relationships/slideLayout" Target="../slideLayouts/slideLayout46.xml"/><Relationship Id="rId26" Type="http://schemas.openxmlformats.org/officeDocument/2006/relationships/slideLayout" Target="../slideLayouts/slideLayout54.xml"/><Relationship Id="rId3" Type="http://schemas.openxmlformats.org/officeDocument/2006/relationships/slideLayout" Target="../slideLayouts/slideLayout31.xml"/><Relationship Id="rId21" Type="http://schemas.openxmlformats.org/officeDocument/2006/relationships/slideLayout" Target="../slideLayouts/slideLayout49.xml"/><Relationship Id="rId7" Type="http://schemas.openxmlformats.org/officeDocument/2006/relationships/slideLayout" Target="../slideLayouts/slideLayout35.xml"/><Relationship Id="rId12" Type="http://schemas.openxmlformats.org/officeDocument/2006/relationships/slideLayout" Target="../slideLayouts/slideLayout40.xml"/><Relationship Id="rId17" Type="http://schemas.openxmlformats.org/officeDocument/2006/relationships/slideLayout" Target="../slideLayouts/slideLayout45.xml"/><Relationship Id="rId25" Type="http://schemas.openxmlformats.org/officeDocument/2006/relationships/slideLayout" Target="../slideLayouts/slideLayout53.xml"/><Relationship Id="rId2" Type="http://schemas.openxmlformats.org/officeDocument/2006/relationships/slideLayout" Target="../slideLayouts/slideLayout30.xml"/><Relationship Id="rId16" Type="http://schemas.openxmlformats.org/officeDocument/2006/relationships/slideLayout" Target="../slideLayouts/slideLayout44.xml"/><Relationship Id="rId20" Type="http://schemas.openxmlformats.org/officeDocument/2006/relationships/slideLayout" Target="../slideLayouts/slideLayout48.xml"/><Relationship Id="rId29" Type="http://schemas.openxmlformats.org/officeDocument/2006/relationships/slideLayout" Target="../slideLayouts/slideLayout57.xml"/><Relationship Id="rId1" Type="http://schemas.openxmlformats.org/officeDocument/2006/relationships/slideLayout" Target="../slideLayouts/slideLayout29.xml"/><Relationship Id="rId6" Type="http://schemas.openxmlformats.org/officeDocument/2006/relationships/slideLayout" Target="../slideLayouts/slideLayout34.xml"/><Relationship Id="rId11" Type="http://schemas.openxmlformats.org/officeDocument/2006/relationships/slideLayout" Target="../slideLayouts/slideLayout39.xml"/><Relationship Id="rId24" Type="http://schemas.openxmlformats.org/officeDocument/2006/relationships/slideLayout" Target="../slideLayouts/slideLayout52.xml"/><Relationship Id="rId5" Type="http://schemas.openxmlformats.org/officeDocument/2006/relationships/slideLayout" Target="../slideLayouts/slideLayout33.xml"/><Relationship Id="rId15" Type="http://schemas.openxmlformats.org/officeDocument/2006/relationships/slideLayout" Target="../slideLayouts/slideLayout43.xml"/><Relationship Id="rId23" Type="http://schemas.openxmlformats.org/officeDocument/2006/relationships/slideLayout" Target="../slideLayouts/slideLayout51.xml"/><Relationship Id="rId28" Type="http://schemas.openxmlformats.org/officeDocument/2006/relationships/slideLayout" Target="../slideLayouts/slideLayout56.xml"/><Relationship Id="rId10" Type="http://schemas.openxmlformats.org/officeDocument/2006/relationships/slideLayout" Target="../slideLayouts/slideLayout38.xml"/><Relationship Id="rId19" Type="http://schemas.openxmlformats.org/officeDocument/2006/relationships/slideLayout" Target="../slideLayouts/slideLayout47.xml"/><Relationship Id="rId31" Type="http://schemas.openxmlformats.org/officeDocument/2006/relationships/theme" Target="../theme/theme2.xml"/><Relationship Id="rId4" Type="http://schemas.openxmlformats.org/officeDocument/2006/relationships/slideLayout" Target="../slideLayouts/slideLayout32.xml"/><Relationship Id="rId9" Type="http://schemas.openxmlformats.org/officeDocument/2006/relationships/slideLayout" Target="../slideLayouts/slideLayout37.xml"/><Relationship Id="rId14" Type="http://schemas.openxmlformats.org/officeDocument/2006/relationships/slideLayout" Target="../slideLayouts/slideLayout42.xml"/><Relationship Id="rId22" Type="http://schemas.openxmlformats.org/officeDocument/2006/relationships/slideLayout" Target="../slideLayouts/slideLayout50.xml"/><Relationship Id="rId27" Type="http://schemas.openxmlformats.org/officeDocument/2006/relationships/slideLayout" Target="../slideLayouts/slideLayout55.xml"/><Relationship Id="rId30" Type="http://schemas.openxmlformats.org/officeDocument/2006/relationships/slideLayout" Target="../slideLayouts/slideLayout58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6.xml"/><Relationship Id="rId13" Type="http://schemas.openxmlformats.org/officeDocument/2006/relationships/slideLayout" Target="../slideLayouts/slideLayout71.xml"/><Relationship Id="rId18" Type="http://schemas.openxmlformats.org/officeDocument/2006/relationships/slideLayout" Target="../slideLayouts/slideLayout76.xml"/><Relationship Id="rId3" Type="http://schemas.openxmlformats.org/officeDocument/2006/relationships/slideLayout" Target="../slideLayouts/slideLayout61.xml"/><Relationship Id="rId21" Type="http://schemas.openxmlformats.org/officeDocument/2006/relationships/slideLayout" Target="../slideLayouts/slideLayout79.xml"/><Relationship Id="rId7" Type="http://schemas.openxmlformats.org/officeDocument/2006/relationships/slideLayout" Target="../slideLayouts/slideLayout65.xml"/><Relationship Id="rId12" Type="http://schemas.openxmlformats.org/officeDocument/2006/relationships/slideLayout" Target="../slideLayouts/slideLayout70.xml"/><Relationship Id="rId17" Type="http://schemas.openxmlformats.org/officeDocument/2006/relationships/slideLayout" Target="../slideLayouts/slideLayout75.xml"/><Relationship Id="rId2" Type="http://schemas.openxmlformats.org/officeDocument/2006/relationships/slideLayout" Target="../slideLayouts/slideLayout60.xml"/><Relationship Id="rId16" Type="http://schemas.openxmlformats.org/officeDocument/2006/relationships/slideLayout" Target="../slideLayouts/slideLayout74.xml"/><Relationship Id="rId20" Type="http://schemas.openxmlformats.org/officeDocument/2006/relationships/slideLayout" Target="../slideLayouts/slideLayout78.xml"/><Relationship Id="rId1" Type="http://schemas.openxmlformats.org/officeDocument/2006/relationships/slideLayout" Target="../slideLayouts/slideLayout59.xml"/><Relationship Id="rId6" Type="http://schemas.openxmlformats.org/officeDocument/2006/relationships/slideLayout" Target="../slideLayouts/slideLayout64.xml"/><Relationship Id="rId11" Type="http://schemas.openxmlformats.org/officeDocument/2006/relationships/slideLayout" Target="../slideLayouts/slideLayout69.xml"/><Relationship Id="rId5" Type="http://schemas.openxmlformats.org/officeDocument/2006/relationships/slideLayout" Target="../slideLayouts/slideLayout63.xml"/><Relationship Id="rId15" Type="http://schemas.openxmlformats.org/officeDocument/2006/relationships/slideLayout" Target="../slideLayouts/slideLayout73.xml"/><Relationship Id="rId23" Type="http://schemas.openxmlformats.org/officeDocument/2006/relationships/theme" Target="../theme/theme3.xml"/><Relationship Id="rId10" Type="http://schemas.openxmlformats.org/officeDocument/2006/relationships/slideLayout" Target="../slideLayouts/slideLayout68.xml"/><Relationship Id="rId19" Type="http://schemas.openxmlformats.org/officeDocument/2006/relationships/slideLayout" Target="../slideLayouts/slideLayout77.xml"/><Relationship Id="rId4" Type="http://schemas.openxmlformats.org/officeDocument/2006/relationships/slideLayout" Target="../slideLayouts/slideLayout62.xml"/><Relationship Id="rId9" Type="http://schemas.openxmlformats.org/officeDocument/2006/relationships/slideLayout" Target="../slideLayouts/slideLayout67.xml"/><Relationship Id="rId14" Type="http://schemas.openxmlformats.org/officeDocument/2006/relationships/slideLayout" Target="../slideLayouts/slideLayout72.xml"/><Relationship Id="rId22" Type="http://schemas.openxmlformats.org/officeDocument/2006/relationships/slideLayout" Target="../slideLayouts/slideLayout8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Google Shape;6;p1">
            <a:extLst>
              <a:ext uri="{FF2B5EF4-FFF2-40B4-BE49-F238E27FC236}">
                <a16:creationId xmlns:a16="http://schemas.microsoft.com/office/drawing/2014/main" id="{44A89E10-BF43-4EB4-9307-F5924056E008}"/>
              </a:ext>
            </a:extLst>
          </p:cNvPr>
          <p:cNvSpPr txBox="1">
            <a:spLocks noGrp="1" noChangeArrowheads="1"/>
          </p:cNvSpPr>
          <p:nvPr>
            <p:ph type="title"/>
          </p:nvPr>
        </p:nvSpPr>
        <p:spPr bwMode="auto">
          <a:xfrm>
            <a:off x="950913" y="593725"/>
            <a:ext cx="10290175" cy="763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25" tIns="91425" rIns="91425" bIns="91425" numCol="1" anchor="t" anchorCtr="0" compatLnSpc="1">
            <a:prstTxWarp prst="textNoShape">
              <a:avLst/>
            </a:prstTxWarp>
          </a:bodyPr>
          <a:lstStyle/>
          <a:p>
            <a:pPr lvl="0"/>
            <a:endParaRPr lang="pt-BR" altLang="pt-BR">
              <a:sym typeface="Arial" panose="020B0604020202020204" pitchFamily="34" charset="0"/>
            </a:endParaRPr>
          </a:p>
        </p:txBody>
      </p:sp>
      <p:sp>
        <p:nvSpPr>
          <p:cNvPr id="1027" name="Google Shape;7;p1">
            <a:extLst>
              <a:ext uri="{FF2B5EF4-FFF2-40B4-BE49-F238E27FC236}">
                <a16:creationId xmlns:a16="http://schemas.microsoft.com/office/drawing/2014/main" id="{687742C0-B894-D7C7-B3C1-80C659AF0744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950913" y="1536700"/>
            <a:ext cx="10290175" cy="4554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25" tIns="91425" rIns="91425" bIns="91425" numCol="1" anchor="t" anchorCtr="0" compatLnSpc="1">
            <a:prstTxWarp prst="textNoShape">
              <a:avLst/>
            </a:prstTxWarp>
          </a:bodyPr>
          <a:lstStyle/>
          <a:p>
            <a:pPr lvl="0"/>
            <a:endParaRPr lang="pt-BR" altLang="pt-BR">
              <a:sym typeface="Arial" panose="020B0604020202020204" pitchFamily="34" charset="0"/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889" r:id="rId1"/>
    <p:sldLayoutId id="2147483890" r:id="rId2"/>
    <p:sldLayoutId id="2147483891" r:id="rId3"/>
    <p:sldLayoutId id="2147483892" r:id="rId4"/>
    <p:sldLayoutId id="2147483893" r:id="rId5"/>
    <p:sldLayoutId id="2147483894" r:id="rId6"/>
    <p:sldLayoutId id="2147483895" r:id="rId7"/>
    <p:sldLayoutId id="2147483887" r:id="rId8"/>
    <p:sldLayoutId id="2147483896" r:id="rId9"/>
    <p:sldLayoutId id="2147483897" r:id="rId10"/>
    <p:sldLayoutId id="2147483898" r:id="rId11"/>
    <p:sldLayoutId id="2147483899" r:id="rId12"/>
    <p:sldLayoutId id="2147483900" r:id="rId13"/>
    <p:sldLayoutId id="2147483901" r:id="rId14"/>
    <p:sldLayoutId id="2147483902" r:id="rId15"/>
    <p:sldLayoutId id="2147483903" r:id="rId16"/>
    <p:sldLayoutId id="2147483904" r:id="rId17"/>
    <p:sldLayoutId id="2147483905" r:id="rId18"/>
    <p:sldLayoutId id="2147483906" r:id="rId19"/>
    <p:sldLayoutId id="2147483907" r:id="rId20"/>
    <p:sldLayoutId id="2147483908" r:id="rId21"/>
    <p:sldLayoutId id="2147483909" r:id="rId22"/>
    <p:sldLayoutId id="2147483910" r:id="rId23"/>
    <p:sldLayoutId id="2147483911" r:id="rId24"/>
    <p:sldLayoutId id="2147483912" r:id="rId25"/>
    <p:sldLayoutId id="2147483913" r:id="rId26"/>
    <p:sldLayoutId id="2147483914" r:id="rId27"/>
    <p:sldLayoutId id="2147483915" r:id="rId28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1pPr>
      <a:lvl2pPr lvl="1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2pPr>
      <a:lvl3pPr lvl="2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3pPr>
      <a:lvl4pPr lvl="3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4pPr>
      <a:lvl5pPr lvl="4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1pPr>
      <a:lvl2pPr lvl="1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2pPr>
      <a:lvl3pPr lvl="2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3pPr>
      <a:lvl4pPr lvl="3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4pPr>
      <a:lvl5pPr lvl="4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Google Shape;6;p1">
            <a:extLst>
              <a:ext uri="{FF2B5EF4-FFF2-40B4-BE49-F238E27FC236}">
                <a16:creationId xmlns:a16="http://schemas.microsoft.com/office/drawing/2014/main" id="{1E033D2B-A97E-8BDB-B127-C889F60E26DD}"/>
              </a:ext>
            </a:extLst>
          </p:cNvPr>
          <p:cNvSpPr txBox="1">
            <a:spLocks noGrp="1" noChangeArrowheads="1"/>
          </p:cNvSpPr>
          <p:nvPr>
            <p:ph type="title"/>
          </p:nvPr>
        </p:nvSpPr>
        <p:spPr bwMode="auto">
          <a:xfrm>
            <a:off x="950913" y="593725"/>
            <a:ext cx="10290175" cy="763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25" tIns="91425" rIns="91425" bIns="91425" numCol="1" anchor="t" anchorCtr="0" compatLnSpc="1">
            <a:prstTxWarp prst="textNoShape">
              <a:avLst/>
            </a:prstTxWarp>
          </a:bodyPr>
          <a:lstStyle/>
          <a:p>
            <a:pPr lvl="0"/>
            <a:endParaRPr lang="pt-BR" altLang="pt-BR">
              <a:sym typeface="Arial" panose="020B0604020202020204" pitchFamily="34" charset="0"/>
            </a:endParaRPr>
          </a:p>
        </p:txBody>
      </p:sp>
      <p:sp>
        <p:nvSpPr>
          <p:cNvPr id="7" name="Google Shape;7;p1">
            <a:extLst>
              <a:ext uri="{FF2B5EF4-FFF2-40B4-BE49-F238E27FC236}">
                <a16:creationId xmlns:a16="http://schemas.microsoft.com/office/drawing/2014/main" id="{99EE952B-8321-FC33-0C3D-63CE644B0F8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950913" y="1536700"/>
            <a:ext cx="10290175" cy="45545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Inter"/>
              <a:buChar char="●"/>
              <a:defRPr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Inter"/>
              <a:buChar char="○"/>
              <a:defRPr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Inter"/>
              <a:buChar char="■"/>
              <a:defRPr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Inter"/>
              <a:buChar char="●"/>
              <a:defRPr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Inter"/>
              <a:buChar char="○"/>
              <a:defRPr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Inter"/>
              <a:buChar char="■"/>
              <a:defRPr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Inter"/>
              <a:buChar char="●"/>
              <a:defRPr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Inter"/>
              <a:buChar char="○"/>
              <a:defRPr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Inter"/>
              <a:buChar char="■"/>
              <a:defRPr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916" r:id="rId1"/>
    <p:sldLayoutId id="2147483917" r:id="rId2"/>
    <p:sldLayoutId id="2147483918" r:id="rId3"/>
    <p:sldLayoutId id="2147483919" r:id="rId4"/>
    <p:sldLayoutId id="2147483920" r:id="rId5"/>
    <p:sldLayoutId id="2147483921" r:id="rId6"/>
    <p:sldLayoutId id="2147483922" r:id="rId7"/>
    <p:sldLayoutId id="2147483923" r:id="rId8"/>
    <p:sldLayoutId id="2147483888" r:id="rId9"/>
    <p:sldLayoutId id="2147483924" r:id="rId10"/>
    <p:sldLayoutId id="2147483925" r:id="rId11"/>
    <p:sldLayoutId id="2147483926" r:id="rId12"/>
    <p:sldLayoutId id="2147483927" r:id="rId13"/>
    <p:sldLayoutId id="2147483928" r:id="rId14"/>
    <p:sldLayoutId id="2147483929" r:id="rId15"/>
    <p:sldLayoutId id="2147483930" r:id="rId16"/>
    <p:sldLayoutId id="2147483931" r:id="rId17"/>
    <p:sldLayoutId id="2147483932" r:id="rId18"/>
    <p:sldLayoutId id="2147483933" r:id="rId19"/>
    <p:sldLayoutId id="2147483934" r:id="rId20"/>
    <p:sldLayoutId id="2147483935" r:id="rId21"/>
    <p:sldLayoutId id="2147483936" r:id="rId22"/>
    <p:sldLayoutId id="2147483937" r:id="rId23"/>
    <p:sldLayoutId id="2147483938" r:id="rId24"/>
    <p:sldLayoutId id="2147483939" r:id="rId25"/>
    <p:sldLayoutId id="2147483940" r:id="rId26"/>
    <p:sldLayoutId id="2147483941" r:id="rId27"/>
    <p:sldLayoutId id="2147483942" r:id="rId28"/>
    <p:sldLayoutId id="2147483943" r:id="rId29"/>
    <p:sldLayoutId id="2147483944" r:id="rId30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1pPr>
      <a:lvl2pPr lvl="1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2pPr>
      <a:lvl3pPr lvl="2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3pPr>
      <a:lvl4pPr lvl="3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4pPr>
      <a:lvl5pPr lvl="4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1pPr>
      <a:lvl2pPr lvl="1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2pPr>
      <a:lvl3pPr lvl="2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3pPr>
      <a:lvl4pPr lvl="3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4pPr>
      <a:lvl5pPr lvl="4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Google Shape;6;p1">
            <a:extLst>
              <a:ext uri="{FF2B5EF4-FFF2-40B4-BE49-F238E27FC236}">
                <a16:creationId xmlns:a16="http://schemas.microsoft.com/office/drawing/2014/main" id="{B223AD3C-8122-81A4-FD00-A46C38DDA056}"/>
              </a:ext>
            </a:extLst>
          </p:cNvPr>
          <p:cNvSpPr txBox="1">
            <a:spLocks noGrp="1" noChangeArrowheads="1"/>
          </p:cNvSpPr>
          <p:nvPr>
            <p:ph type="title"/>
          </p:nvPr>
        </p:nvSpPr>
        <p:spPr bwMode="auto">
          <a:xfrm>
            <a:off x="415925" y="593725"/>
            <a:ext cx="11360150" cy="763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25" tIns="91425" rIns="91425" bIns="91425" numCol="1" anchor="t" anchorCtr="0" compatLnSpc="1">
            <a:prstTxWarp prst="textNoShape">
              <a:avLst/>
            </a:prstTxWarp>
          </a:bodyPr>
          <a:lstStyle/>
          <a:p>
            <a:pPr lvl="0"/>
            <a:endParaRPr lang="pt-BR" altLang="pt-BR">
              <a:sym typeface="Arial" panose="020B0604020202020204" pitchFamily="34" charset="0"/>
            </a:endParaRPr>
          </a:p>
        </p:txBody>
      </p:sp>
      <p:sp>
        <p:nvSpPr>
          <p:cNvPr id="7" name="Google Shape;7;p1">
            <a:extLst>
              <a:ext uri="{FF2B5EF4-FFF2-40B4-BE49-F238E27FC236}">
                <a16:creationId xmlns:a16="http://schemas.microsoft.com/office/drawing/2014/main" id="{4C36BA43-CA71-CCA6-52BF-DDEAC048A7CA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415925" y="1536700"/>
            <a:ext cx="11360150" cy="45545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ubik"/>
              <a:buChar char="●"/>
              <a:defRPr>
                <a:solidFill>
                  <a:schemeClr val="dk1"/>
                </a:solidFill>
                <a:latin typeface="Rubik"/>
                <a:ea typeface="Rubik"/>
                <a:cs typeface="Rubik"/>
                <a:sym typeface="Rubik"/>
              </a:defRPr>
            </a:lvl1pPr>
            <a:lvl2pPr marL="914400" lvl="1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ubik"/>
              <a:buChar char="○"/>
              <a:defRPr>
                <a:solidFill>
                  <a:schemeClr val="dk1"/>
                </a:solidFill>
                <a:latin typeface="Rubik"/>
                <a:ea typeface="Rubik"/>
                <a:cs typeface="Rubik"/>
                <a:sym typeface="Rubik"/>
              </a:defRPr>
            </a:lvl2pPr>
            <a:lvl3pPr marL="1371600" lvl="2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ubik"/>
              <a:buChar char="■"/>
              <a:defRPr>
                <a:solidFill>
                  <a:schemeClr val="dk1"/>
                </a:solidFill>
                <a:latin typeface="Rubik"/>
                <a:ea typeface="Rubik"/>
                <a:cs typeface="Rubik"/>
                <a:sym typeface="Rubik"/>
              </a:defRPr>
            </a:lvl3pPr>
            <a:lvl4pPr marL="1828800" lvl="3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ubik"/>
              <a:buChar char="●"/>
              <a:defRPr>
                <a:solidFill>
                  <a:schemeClr val="dk1"/>
                </a:solidFill>
                <a:latin typeface="Rubik"/>
                <a:ea typeface="Rubik"/>
                <a:cs typeface="Rubik"/>
                <a:sym typeface="Rubik"/>
              </a:defRPr>
            </a:lvl4pPr>
            <a:lvl5pPr marL="2286000" lvl="4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ubik"/>
              <a:buChar char="○"/>
              <a:defRPr>
                <a:solidFill>
                  <a:schemeClr val="dk1"/>
                </a:solidFill>
                <a:latin typeface="Rubik"/>
                <a:ea typeface="Rubik"/>
                <a:cs typeface="Rubik"/>
                <a:sym typeface="Rubik"/>
              </a:defRPr>
            </a:lvl5pPr>
            <a:lvl6pPr marL="2743200" lvl="5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ubik"/>
              <a:buChar char="■"/>
              <a:defRPr>
                <a:solidFill>
                  <a:schemeClr val="dk1"/>
                </a:solidFill>
                <a:latin typeface="Rubik"/>
                <a:ea typeface="Rubik"/>
                <a:cs typeface="Rubik"/>
                <a:sym typeface="Rubik"/>
              </a:defRPr>
            </a:lvl6pPr>
            <a:lvl7pPr marL="3200400" lvl="6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ubik"/>
              <a:buChar char="●"/>
              <a:defRPr>
                <a:solidFill>
                  <a:schemeClr val="dk1"/>
                </a:solidFill>
                <a:latin typeface="Rubik"/>
                <a:ea typeface="Rubik"/>
                <a:cs typeface="Rubik"/>
                <a:sym typeface="Rubik"/>
              </a:defRPr>
            </a:lvl7pPr>
            <a:lvl8pPr marL="3657600" lvl="7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ubik"/>
              <a:buChar char="○"/>
              <a:defRPr>
                <a:solidFill>
                  <a:schemeClr val="dk1"/>
                </a:solidFill>
                <a:latin typeface="Rubik"/>
                <a:ea typeface="Rubik"/>
                <a:cs typeface="Rubik"/>
                <a:sym typeface="Rubik"/>
              </a:defRPr>
            </a:lvl8pPr>
            <a:lvl9pPr marL="4114800" lvl="8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ubik"/>
              <a:buChar char="■"/>
              <a:defRPr>
                <a:solidFill>
                  <a:schemeClr val="dk1"/>
                </a:solidFill>
                <a:latin typeface="Rubik"/>
                <a:ea typeface="Rubik"/>
                <a:cs typeface="Rubik"/>
                <a:sym typeface="Rubik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51812363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946" r:id="rId1"/>
    <p:sldLayoutId id="2147483947" r:id="rId2"/>
    <p:sldLayoutId id="2147483948" r:id="rId3"/>
    <p:sldLayoutId id="2147483949" r:id="rId4"/>
    <p:sldLayoutId id="2147483950" r:id="rId5"/>
    <p:sldLayoutId id="2147483951" r:id="rId6"/>
    <p:sldLayoutId id="2147483952" r:id="rId7"/>
    <p:sldLayoutId id="2147483953" r:id="rId8"/>
    <p:sldLayoutId id="2147483954" r:id="rId9"/>
    <p:sldLayoutId id="2147483955" r:id="rId10"/>
    <p:sldLayoutId id="2147483956" r:id="rId11"/>
    <p:sldLayoutId id="2147483957" r:id="rId12"/>
    <p:sldLayoutId id="2147483958" r:id="rId13"/>
    <p:sldLayoutId id="2147483959" r:id="rId14"/>
    <p:sldLayoutId id="2147483960" r:id="rId15"/>
    <p:sldLayoutId id="2147483961" r:id="rId16"/>
    <p:sldLayoutId id="2147483962" r:id="rId17"/>
    <p:sldLayoutId id="2147483963" r:id="rId18"/>
    <p:sldLayoutId id="2147483964" r:id="rId19"/>
    <p:sldLayoutId id="2147483965" r:id="rId20"/>
    <p:sldLayoutId id="2147483966" r:id="rId21"/>
    <p:sldLayoutId id="2147483967" r:id="rId22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1pPr>
      <a:lvl2pPr lvl="1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2pPr>
      <a:lvl3pPr lvl="2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3pPr>
      <a:lvl4pPr lvl="3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4pPr>
      <a:lvl5pPr lvl="4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1pPr>
      <a:lvl2pPr lvl="1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2pPr>
      <a:lvl3pPr lvl="2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3pPr>
      <a:lvl4pPr lvl="3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4pPr>
      <a:lvl5pPr lvl="4" algn="l" rtl="0" eaLnBrk="0" fontAlgn="base" hangingPunct="0">
        <a:spcBef>
          <a:spcPct val="0"/>
        </a:spcBef>
        <a:spcAft>
          <a:spcPct val="0"/>
        </a:spcAft>
        <a:buClr>
          <a:srgbClr val="000000"/>
        </a:buClr>
        <a:buFont typeface="Arial" panose="020B0604020202020204" pitchFamily="34" charset="0"/>
        <a:defRPr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68.xml"/><Relationship Id="rId6" Type="http://schemas.openxmlformats.org/officeDocument/2006/relationships/image" Target="../media/image5.svg"/><Relationship Id="rId5" Type="http://schemas.openxmlformats.org/officeDocument/2006/relationships/image" Target="../media/image4.png"/><Relationship Id="rId4" Type="http://schemas.openxmlformats.org/officeDocument/2006/relationships/image" Target="../media/image3.sv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5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4">
            <a:extLst>
              <a:ext uri="{FF2B5EF4-FFF2-40B4-BE49-F238E27FC236}">
                <a16:creationId xmlns:a16="http://schemas.microsoft.com/office/drawing/2014/main" id="{1046A619-A111-748D-41EB-2AEF6C8D2170}"/>
              </a:ext>
            </a:extLst>
          </p:cNvPr>
          <p:cNvSpPr/>
          <p:nvPr/>
        </p:nvSpPr>
        <p:spPr>
          <a:xfrm>
            <a:off x="831147" y="5929341"/>
            <a:ext cx="242859" cy="242859"/>
          </a:xfrm>
          <a:custGeom>
            <a:avLst/>
            <a:gdLst/>
            <a:ahLst/>
            <a:cxnLst/>
            <a:rect l="l" t="t" r="r" b="b"/>
            <a:pathLst>
              <a:path w="364288" h="364288">
                <a:moveTo>
                  <a:pt x="0" y="0"/>
                </a:moveTo>
                <a:lnTo>
                  <a:pt x="364288" y="0"/>
                </a:lnTo>
                <a:lnTo>
                  <a:pt x="364288" y="364288"/>
                </a:lnTo>
                <a:lnTo>
                  <a:pt x="0" y="364288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pt-BR" sz="1800" b="0" i="0" u="none" strike="noStrike" kern="1200" cap="none" spc="0" normalizeH="0" baseline="0" noProof="0">
              <a:ln>
                <a:noFill/>
              </a:ln>
              <a:solidFill>
                <a:srgbClr val="2E03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grpSp>
        <p:nvGrpSpPr>
          <p:cNvPr id="5" name="Group 5">
            <a:extLst>
              <a:ext uri="{FF2B5EF4-FFF2-40B4-BE49-F238E27FC236}">
                <a16:creationId xmlns:a16="http://schemas.microsoft.com/office/drawing/2014/main" id="{27FE0882-4D93-C440-08B9-B92E0521C186}"/>
              </a:ext>
            </a:extLst>
          </p:cNvPr>
          <p:cNvGrpSpPr/>
          <p:nvPr/>
        </p:nvGrpSpPr>
        <p:grpSpPr>
          <a:xfrm>
            <a:off x="696115" y="672494"/>
            <a:ext cx="2225816" cy="478255"/>
            <a:chOff x="0" y="0"/>
            <a:chExt cx="4451633" cy="956511"/>
          </a:xfrm>
        </p:grpSpPr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FCC03FC7-5EEB-2BA0-5582-EC00251AA191}"/>
                </a:ext>
              </a:extLst>
            </p:cNvPr>
            <p:cNvSpPr/>
            <p:nvPr/>
          </p:nvSpPr>
          <p:spPr>
            <a:xfrm>
              <a:off x="0" y="0"/>
              <a:ext cx="928685" cy="956511"/>
            </a:xfrm>
            <a:custGeom>
              <a:avLst/>
              <a:gdLst/>
              <a:ahLst/>
              <a:cxnLst/>
              <a:rect l="l" t="t" r="r" b="b"/>
              <a:pathLst>
                <a:path w="928685" h="956511">
                  <a:moveTo>
                    <a:pt x="0" y="0"/>
                  </a:moveTo>
                  <a:lnTo>
                    <a:pt x="928685" y="0"/>
                  </a:lnTo>
                  <a:lnTo>
                    <a:pt x="928685" y="956511"/>
                  </a:lnTo>
                  <a:lnTo>
                    <a:pt x="0" y="956511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5">
                <a:extLst>
                  <a:ext uri="{96DAC541-7B7A-43D3-8B79-37D633B846F1}">
                    <asvg:svgBlip xmlns:asvg="http://schemas.microsoft.com/office/drawing/2016/SVG/main" r:embed="rId6"/>
                  </a:ext>
                </a:extLst>
              </a:blip>
              <a:stretch>
                <a:fillRect/>
              </a:stretch>
            </a:blipFill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BR" sz="1800" b="0" i="0" u="none" strike="noStrike" kern="1200" cap="none" spc="0" normalizeH="0" baseline="0" noProof="0">
                <a:ln>
                  <a:noFill/>
                </a:ln>
                <a:solidFill>
                  <a:srgbClr val="2E03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7" name="TextBox 7">
              <a:extLst>
                <a:ext uri="{FF2B5EF4-FFF2-40B4-BE49-F238E27FC236}">
                  <a16:creationId xmlns:a16="http://schemas.microsoft.com/office/drawing/2014/main" id="{21E69B79-A03D-BBC9-0CF1-91E96631C702}"/>
                </a:ext>
              </a:extLst>
            </p:cNvPr>
            <p:cNvSpPr txBox="1"/>
            <p:nvPr/>
          </p:nvSpPr>
          <p:spPr>
            <a:xfrm>
              <a:off x="1398062" y="171358"/>
              <a:ext cx="3053571" cy="570799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ts val="2334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67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unito Bold"/>
                  <a:ea typeface="+mn-ea"/>
                  <a:cs typeface="Arial" panose="020B0604020202020204" pitchFamily="34" charset="0"/>
                </a:rPr>
                <a:t>AULA </a:t>
              </a:r>
              <a:r>
                <a:rPr lang="en-US" sz="1667" dirty="0">
                  <a:solidFill>
                    <a:srgbClr val="000000"/>
                  </a:solidFill>
                  <a:latin typeface="Nunito Bold"/>
                </a:rPr>
                <a:t>22</a:t>
              </a:r>
              <a:endParaRPr kumimoji="0" lang="en-US" sz="1667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Nunito Bold"/>
                <a:ea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8" name="TextBox 9">
            <a:extLst>
              <a:ext uri="{FF2B5EF4-FFF2-40B4-BE49-F238E27FC236}">
                <a16:creationId xmlns:a16="http://schemas.microsoft.com/office/drawing/2014/main" id="{30BD2133-743F-4B47-1FA6-ADB56453F2BB}"/>
              </a:ext>
            </a:extLst>
          </p:cNvPr>
          <p:cNvSpPr txBox="1"/>
          <p:nvPr/>
        </p:nvSpPr>
        <p:spPr>
          <a:xfrm>
            <a:off x="1227293" y="5948010"/>
            <a:ext cx="3749611" cy="213585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ts val="1801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385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Open Sauce"/>
                <a:ea typeface="+mn-ea"/>
                <a:cs typeface="Arial" panose="020B0604020202020204" pitchFamily="34" charset="0"/>
              </a:rPr>
              <a:t>9º ANO</a:t>
            </a:r>
          </a:p>
        </p:txBody>
      </p:sp>
      <p:grpSp>
        <p:nvGrpSpPr>
          <p:cNvPr id="9" name="Group 10">
            <a:extLst>
              <a:ext uri="{FF2B5EF4-FFF2-40B4-BE49-F238E27FC236}">
                <a16:creationId xmlns:a16="http://schemas.microsoft.com/office/drawing/2014/main" id="{FDC58274-014D-76AA-DE60-8BE63D012D4E}"/>
              </a:ext>
            </a:extLst>
          </p:cNvPr>
          <p:cNvGrpSpPr/>
          <p:nvPr/>
        </p:nvGrpSpPr>
        <p:grpSpPr>
          <a:xfrm>
            <a:off x="685799" y="2085779"/>
            <a:ext cx="5530516" cy="2558392"/>
            <a:chOff x="-2" y="133351"/>
            <a:chExt cx="11061032" cy="5116784"/>
          </a:xfrm>
        </p:grpSpPr>
        <p:sp>
          <p:nvSpPr>
            <p:cNvPr id="10" name="TextBox 11">
              <a:extLst>
                <a:ext uri="{FF2B5EF4-FFF2-40B4-BE49-F238E27FC236}">
                  <a16:creationId xmlns:a16="http://schemas.microsoft.com/office/drawing/2014/main" id="{B4D23CE6-CB70-45E5-58CF-3BCDE31FEA9E}"/>
                </a:ext>
              </a:extLst>
            </p:cNvPr>
            <p:cNvSpPr txBox="1"/>
            <p:nvPr/>
          </p:nvSpPr>
          <p:spPr>
            <a:xfrm>
              <a:off x="0" y="133351"/>
              <a:ext cx="11061030" cy="4834656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ts val="9387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BR" sz="7200" b="0" i="0" u="none" strike="noStrike" kern="1200" cap="none" spc="-384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Nunito Bold"/>
                  <a:ea typeface="+mn-ea"/>
                  <a:cs typeface="Arial" panose="020B0604020202020204" pitchFamily="34" charset="0"/>
                </a:rPr>
                <a:t>ÁSIA PERIFERICA</a:t>
              </a:r>
            </a:p>
          </p:txBody>
        </p:sp>
        <p:sp>
          <p:nvSpPr>
            <p:cNvPr id="11" name="TextBox 12">
              <a:extLst>
                <a:ext uri="{FF2B5EF4-FFF2-40B4-BE49-F238E27FC236}">
                  <a16:creationId xmlns:a16="http://schemas.microsoft.com/office/drawing/2014/main" id="{6DC85E6F-E175-AB9F-F84F-F2AB44552804}"/>
                </a:ext>
              </a:extLst>
            </p:cNvPr>
            <p:cNvSpPr txBox="1"/>
            <p:nvPr/>
          </p:nvSpPr>
          <p:spPr>
            <a:xfrm>
              <a:off x="-2" y="4685877"/>
              <a:ext cx="11061030" cy="564258"/>
            </a:xfrm>
            <a:prstGeom prst="rect">
              <a:avLst/>
            </a:prstGeom>
          </p:spPr>
          <p:txBody>
            <a:bodyPr lIns="0" tIns="0" rIns="0" bIns="0" rtlCol="0" anchor="t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ts val="216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pt-BR" dirty="0">
                  <a:solidFill>
                    <a:srgbClr val="000000"/>
                  </a:solidFill>
                  <a:latin typeface="Nunito Sans Bold"/>
                </a:rPr>
                <a:t>Índia </a:t>
              </a:r>
              <a:endParaRPr kumimoji="0" lang="pt-BR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Nunito Sans"/>
                <a:ea typeface="+mn-ea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7473149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Google Shape;1297;p35">
            <a:extLst>
              <a:ext uri="{FF2B5EF4-FFF2-40B4-BE49-F238E27FC236}">
                <a16:creationId xmlns:a16="http://schemas.microsoft.com/office/drawing/2014/main" id="{7BEB4800-0E02-7065-E9B2-981263D1372D}"/>
              </a:ext>
            </a:extLst>
          </p:cNvPr>
          <p:cNvSpPr txBox="1">
            <a:spLocks noGrp="1" noChangeArrowheads="1"/>
          </p:cNvSpPr>
          <p:nvPr>
            <p:ph type="ctrTitle"/>
          </p:nvPr>
        </p:nvSpPr>
        <p:spPr>
          <a:xfrm>
            <a:off x="2787650" y="1617663"/>
            <a:ext cx="8615363" cy="2751137"/>
          </a:xfrm>
        </p:spPr>
        <p:txBody>
          <a:bodyPr lIns="121900" tIns="121900" rIns="121900" bIns="121900"/>
          <a:lstStyle/>
          <a:p>
            <a:pPr algn="ctr" eaLnBrk="1" hangingPunct="1">
              <a:spcBef>
                <a:spcPct val="0"/>
              </a:spcBef>
              <a:spcAft>
                <a:spcPct val="0"/>
              </a:spcAft>
              <a:buFont typeface="Raleway" pitchFamily="2" charset="0"/>
              <a:buNone/>
            </a:pPr>
            <a:r>
              <a:rPr lang="pt-BR" altLang="pt-BR" b="1">
                <a:solidFill>
                  <a:srgbClr val="B5561F"/>
                </a:solidFill>
                <a:latin typeface="Raleway" pitchFamily="2" charset="0"/>
                <a:cs typeface="Arial" panose="020B0604020202020204" pitchFamily="34" charset="0"/>
                <a:sym typeface="Raleway" pitchFamily="2" charset="0"/>
              </a:rPr>
              <a:t>Ásia Periférica: Índia</a:t>
            </a:r>
          </a:p>
        </p:txBody>
      </p:sp>
      <p:grpSp>
        <p:nvGrpSpPr>
          <p:cNvPr id="61443" name="Google Shape;1299;p35">
            <a:extLst>
              <a:ext uri="{FF2B5EF4-FFF2-40B4-BE49-F238E27FC236}">
                <a16:creationId xmlns:a16="http://schemas.microsoft.com/office/drawing/2014/main" id="{4FDD40C1-41CD-A549-6405-52F48186A35B}"/>
              </a:ext>
            </a:extLst>
          </p:cNvPr>
          <p:cNvGrpSpPr>
            <a:grpSpLocks/>
          </p:cNvGrpSpPr>
          <p:nvPr/>
        </p:nvGrpSpPr>
        <p:grpSpPr bwMode="auto">
          <a:xfrm>
            <a:off x="-1854200" y="-12700"/>
            <a:ext cx="8950325" cy="7354888"/>
            <a:chOff x="-1390500" y="-9600"/>
            <a:chExt cx="6712074" cy="5515810"/>
          </a:xfrm>
        </p:grpSpPr>
        <p:grpSp>
          <p:nvGrpSpPr>
            <p:cNvPr id="61445" name="Google Shape;1300;p35">
              <a:extLst>
                <a:ext uri="{FF2B5EF4-FFF2-40B4-BE49-F238E27FC236}">
                  <a16:creationId xmlns:a16="http://schemas.microsoft.com/office/drawing/2014/main" id="{B63C00CA-059C-E2F9-FAE0-3A17D5258B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1390500" y="3211825"/>
              <a:ext cx="6712074" cy="2294385"/>
              <a:chOff x="-1390500" y="3211825"/>
              <a:chExt cx="6712074" cy="2294385"/>
            </a:xfrm>
          </p:grpSpPr>
          <p:sp>
            <p:nvSpPr>
              <p:cNvPr id="1301" name="Google Shape;1301;p35">
                <a:extLst>
                  <a:ext uri="{FF2B5EF4-FFF2-40B4-BE49-F238E27FC236}">
                    <a16:creationId xmlns:a16="http://schemas.microsoft.com/office/drawing/2014/main" id="{83761F1D-8467-F281-DF6A-F43DA21CE738}"/>
                  </a:ext>
                </a:extLst>
              </p:cNvPr>
              <p:cNvSpPr/>
              <p:nvPr/>
            </p:nvSpPr>
            <p:spPr>
              <a:xfrm>
                <a:off x="-1390500" y="3212023"/>
                <a:ext cx="4212011" cy="2294187"/>
              </a:xfrm>
              <a:custGeom>
                <a:avLst/>
                <a:gdLst/>
                <a:ahLst/>
                <a:cxnLst/>
                <a:rect l="l" t="t" r="r" b="b"/>
                <a:pathLst>
                  <a:path w="44964" h="24495" extrusionOk="0">
                    <a:moveTo>
                      <a:pt x="16849" y="10019"/>
                    </a:moveTo>
                    <a:lnTo>
                      <a:pt x="16849" y="10737"/>
                    </a:lnTo>
                    <a:lnTo>
                      <a:pt x="16465" y="10737"/>
                    </a:lnTo>
                    <a:lnTo>
                      <a:pt x="16465" y="10019"/>
                    </a:lnTo>
                    <a:close/>
                    <a:moveTo>
                      <a:pt x="17474" y="10019"/>
                    </a:moveTo>
                    <a:lnTo>
                      <a:pt x="17474" y="10737"/>
                    </a:lnTo>
                    <a:lnTo>
                      <a:pt x="17090" y="10737"/>
                    </a:lnTo>
                    <a:lnTo>
                      <a:pt x="17090" y="10019"/>
                    </a:lnTo>
                    <a:close/>
                    <a:moveTo>
                      <a:pt x="18098" y="10019"/>
                    </a:moveTo>
                    <a:lnTo>
                      <a:pt x="18098" y="10737"/>
                    </a:lnTo>
                    <a:lnTo>
                      <a:pt x="17709" y="10737"/>
                    </a:lnTo>
                    <a:lnTo>
                      <a:pt x="17709" y="10019"/>
                    </a:lnTo>
                    <a:close/>
                    <a:moveTo>
                      <a:pt x="18854" y="9997"/>
                    </a:moveTo>
                    <a:lnTo>
                      <a:pt x="18854" y="10737"/>
                    </a:lnTo>
                    <a:lnTo>
                      <a:pt x="18333" y="10737"/>
                    </a:lnTo>
                    <a:lnTo>
                      <a:pt x="18333" y="10019"/>
                    </a:lnTo>
                    <a:lnTo>
                      <a:pt x="18815" y="10019"/>
                    </a:lnTo>
                    <a:cubicBezTo>
                      <a:pt x="18815" y="10019"/>
                      <a:pt x="18832" y="10014"/>
                      <a:pt x="18854" y="9997"/>
                    </a:cubicBezTo>
                    <a:close/>
                    <a:moveTo>
                      <a:pt x="26380" y="9997"/>
                    </a:moveTo>
                    <a:cubicBezTo>
                      <a:pt x="26401" y="10014"/>
                      <a:pt x="26418" y="10019"/>
                      <a:pt x="26418" y="10019"/>
                    </a:cubicBezTo>
                    <a:lnTo>
                      <a:pt x="26899" y="10019"/>
                    </a:lnTo>
                    <a:lnTo>
                      <a:pt x="26899" y="10737"/>
                    </a:lnTo>
                    <a:lnTo>
                      <a:pt x="26380" y="10737"/>
                    </a:lnTo>
                    <a:lnTo>
                      <a:pt x="26380" y="9997"/>
                    </a:lnTo>
                    <a:close/>
                    <a:moveTo>
                      <a:pt x="27518" y="10019"/>
                    </a:moveTo>
                    <a:lnTo>
                      <a:pt x="27518" y="10737"/>
                    </a:lnTo>
                    <a:lnTo>
                      <a:pt x="27136" y="10737"/>
                    </a:lnTo>
                    <a:lnTo>
                      <a:pt x="27136" y="10019"/>
                    </a:lnTo>
                    <a:close/>
                    <a:moveTo>
                      <a:pt x="28143" y="10019"/>
                    </a:moveTo>
                    <a:lnTo>
                      <a:pt x="28143" y="10737"/>
                    </a:lnTo>
                    <a:lnTo>
                      <a:pt x="27760" y="10737"/>
                    </a:lnTo>
                    <a:lnTo>
                      <a:pt x="27760" y="10019"/>
                    </a:lnTo>
                    <a:close/>
                    <a:moveTo>
                      <a:pt x="28767" y="10019"/>
                    </a:moveTo>
                    <a:lnTo>
                      <a:pt x="28767" y="10737"/>
                    </a:lnTo>
                    <a:lnTo>
                      <a:pt x="28384" y="10737"/>
                    </a:lnTo>
                    <a:lnTo>
                      <a:pt x="28384" y="10019"/>
                    </a:lnTo>
                    <a:close/>
                    <a:moveTo>
                      <a:pt x="5845" y="13892"/>
                    </a:moveTo>
                    <a:lnTo>
                      <a:pt x="5845" y="14609"/>
                    </a:lnTo>
                    <a:lnTo>
                      <a:pt x="5461" y="14609"/>
                    </a:lnTo>
                    <a:lnTo>
                      <a:pt x="5461" y="13892"/>
                    </a:lnTo>
                    <a:close/>
                    <a:moveTo>
                      <a:pt x="6470" y="13892"/>
                    </a:moveTo>
                    <a:lnTo>
                      <a:pt x="6470" y="14609"/>
                    </a:lnTo>
                    <a:lnTo>
                      <a:pt x="6086" y="14609"/>
                    </a:lnTo>
                    <a:lnTo>
                      <a:pt x="6086" y="13892"/>
                    </a:lnTo>
                    <a:close/>
                    <a:moveTo>
                      <a:pt x="7094" y="13892"/>
                    </a:moveTo>
                    <a:lnTo>
                      <a:pt x="7094" y="14609"/>
                    </a:lnTo>
                    <a:lnTo>
                      <a:pt x="6710" y="14609"/>
                    </a:lnTo>
                    <a:lnTo>
                      <a:pt x="6710" y="13892"/>
                    </a:lnTo>
                    <a:close/>
                    <a:moveTo>
                      <a:pt x="7850" y="13864"/>
                    </a:moveTo>
                    <a:lnTo>
                      <a:pt x="7850" y="14609"/>
                    </a:lnTo>
                    <a:lnTo>
                      <a:pt x="7329" y="14609"/>
                    </a:lnTo>
                    <a:lnTo>
                      <a:pt x="7329" y="13892"/>
                    </a:lnTo>
                    <a:lnTo>
                      <a:pt x="7812" y="13892"/>
                    </a:lnTo>
                    <a:cubicBezTo>
                      <a:pt x="7812" y="13892"/>
                      <a:pt x="7828" y="13880"/>
                      <a:pt x="7850" y="13864"/>
                    </a:cubicBezTo>
                    <a:close/>
                    <a:moveTo>
                      <a:pt x="37114" y="13864"/>
                    </a:moveTo>
                    <a:cubicBezTo>
                      <a:pt x="37137" y="13880"/>
                      <a:pt x="37153" y="13892"/>
                      <a:pt x="37153" y="13892"/>
                    </a:cubicBezTo>
                    <a:lnTo>
                      <a:pt x="37635" y="13892"/>
                    </a:lnTo>
                    <a:lnTo>
                      <a:pt x="37635" y="14609"/>
                    </a:lnTo>
                    <a:lnTo>
                      <a:pt x="37114" y="14609"/>
                    </a:lnTo>
                    <a:lnTo>
                      <a:pt x="37114" y="13864"/>
                    </a:lnTo>
                    <a:close/>
                    <a:moveTo>
                      <a:pt x="38259" y="13892"/>
                    </a:moveTo>
                    <a:lnTo>
                      <a:pt x="38259" y="14609"/>
                    </a:lnTo>
                    <a:lnTo>
                      <a:pt x="37870" y="14609"/>
                    </a:lnTo>
                    <a:lnTo>
                      <a:pt x="37870" y="13892"/>
                    </a:lnTo>
                    <a:close/>
                    <a:moveTo>
                      <a:pt x="38879" y="13892"/>
                    </a:moveTo>
                    <a:lnTo>
                      <a:pt x="38879" y="14609"/>
                    </a:lnTo>
                    <a:lnTo>
                      <a:pt x="38495" y="14609"/>
                    </a:lnTo>
                    <a:lnTo>
                      <a:pt x="38495" y="13892"/>
                    </a:lnTo>
                    <a:close/>
                    <a:moveTo>
                      <a:pt x="39503" y="13892"/>
                    </a:moveTo>
                    <a:lnTo>
                      <a:pt x="39503" y="14609"/>
                    </a:lnTo>
                    <a:lnTo>
                      <a:pt x="39119" y="14609"/>
                    </a:lnTo>
                    <a:lnTo>
                      <a:pt x="39119" y="13892"/>
                    </a:lnTo>
                    <a:close/>
                    <a:moveTo>
                      <a:pt x="987" y="14291"/>
                    </a:moveTo>
                    <a:lnTo>
                      <a:pt x="987" y="15004"/>
                    </a:lnTo>
                    <a:lnTo>
                      <a:pt x="636" y="15004"/>
                    </a:lnTo>
                    <a:lnTo>
                      <a:pt x="636" y="14291"/>
                    </a:lnTo>
                    <a:close/>
                    <a:moveTo>
                      <a:pt x="44329" y="14291"/>
                    </a:moveTo>
                    <a:lnTo>
                      <a:pt x="44329" y="15004"/>
                    </a:lnTo>
                    <a:lnTo>
                      <a:pt x="43978" y="15004"/>
                    </a:lnTo>
                    <a:lnTo>
                      <a:pt x="43978" y="14291"/>
                    </a:lnTo>
                    <a:close/>
                    <a:moveTo>
                      <a:pt x="21789" y="20623"/>
                    </a:moveTo>
                    <a:lnTo>
                      <a:pt x="21751" y="22161"/>
                    </a:lnTo>
                    <a:lnTo>
                      <a:pt x="20892" y="22161"/>
                    </a:lnTo>
                    <a:lnTo>
                      <a:pt x="20892" y="20623"/>
                    </a:lnTo>
                    <a:close/>
                    <a:moveTo>
                      <a:pt x="24073" y="20623"/>
                    </a:moveTo>
                    <a:lnTo>
                      <a:pt x="24073" y="22161"/>
                    </a:lnTo>
                    <a:lnTo>
                      <a:pt x="23213" y="22161"/>
                    </a:lnTo>
                    <a:lnTo>
                      <a:pt x="23175" y="20623"/>
                    </a:lnTo>
                    <a:close/>
                    <a:moveTo>
                      <a:pt x="22485" y="1"/>
                    </a:moveTo>
                    <a:lnTo>
                      <a:pt x="22348" y="1885"/>
                    </a:lnTo>
                    <a:cubicBezTo>
                      <a:pt x="21954" y="2969"/>
                      <a:pt x="20826" y="3555"/>
                      <a:pt x="20826" y="3555"/>
                    </a:cubicBezTo>
                    <a:cubicBezTo>
                      <a:pt x="19413" y="4273"/>
                      <a:pt x="17829" y="5697"/>
                      <a:pt x="18854" y="8326"/>
                    </a:cubicBezTo>
                    <a:lnTo>
                      <a:pt x="18854" y="9318"/>
                    </a:lnTo>
                    <a:cubicBezTo>
                      <a:pt x="18837" y="9312"/>
                      <a:pt x="18832" y="9306"/>
                      <a:pt x="18815" y="9306"/>
                    </a:cubicBezTo>
                    <a:cubicBezTo>
                      <a:pt x="18815" y="9306"/>
                      <a:pt x="18749" y="8244"/>
                      <a:pt x="17643" y="7647"/>
                    </a:cubicBezTo>
                    <a:lnTo>
                      <a:pt x="17643" y="6892"/>
                    </a:lnTo>
                    <a:lnTo>
                      <a:pt x="17401" y="6892"/>
                    </a:lnTo>
                    <a:lnTo>
                      <a:pt x="17401" y="7647"/>
                    </a:lnTo>
                    <a:cubicBezTo>
                      <a:pt x="16296" y="8244"/>
                      <a:pt x="16225" y="9306"/>
                      <a:pt x="16225" y="9306"/>
                    </a:cubicBezTo>
                    <a:cubicBezTo>
                      <a:pt x="15457" y="9493"/>
                      <a:pt x="16225" y="10019"/>
                      <a:pt x="16225" y="10019"/>
                    </a:cubicBezTo>
                    <a:lnTo>
                      <a:pt x="16225" y="10737"/>
                    </a:lnTo>
                    <a:lnTo>
                      <a:pt x="15704" y="10737"/>
                    </a:lnTo>
                    <a:cubicBezTo>
                      <a:pt x="15704" y="10687"/>
                      <a:pt x="15699" y="10638"/>
                      <a:pt x="15699" y="10588"/>
                    </a:cubicBezTo>
                    <a:lnTo>
                      <a:pt x="15699" y="10413"/>
                    </a:lnTo>
                    <a:cubicBezTo>
                      <a:pt x="15693" y="10363"/>
                      <a:pt x="15687" y="10320"/>
                      <a:pt x="15682" y="10271"/>
                    </a:cubicBezTo>
                    <a:lnTo>
                      <a:pt x="15666" y="10107"/>
                    </a:lnTo>
                    <a:cubicBezTo>
                      <a:pt x="15654" y="10062"/>
                      <a:pt x="15644" y="10019"/>
                      <a:pt x="15639" y="9976"/>
                    </a:cubicBezTo>
                    <a:cubicBezTo>
                      <a:pt x="15627" y="9920"/>
                      <a:pt x="15616" y="9870"/>
                      <a:pt x="15600" y="9822"/>
                    </a:cubicBezTo>
                    <a:cubicBezTo>
                      <a:pt x="15589" y="9778"/>
                      <a:pt x="15578" y="9734"/>
                      <a:pt x="15561" y="9690"/>
                    </a:cubicBezTo>
                    <a:cubicBezTo>
                      <a:pt x="15545" y="9640"/>
                      <a:pt x="15535" y="9597"/>
                      <a:pt x="15518" y="9548"/>
                    </a:cubicBezTo>
                    <a:cubicBezTo>
                      <a:pt x="15502" y="9504"/>
                      <a:pt x="15485" y="9465"/>
                      <a:pt x="15462" y="9427"/>
                    </a:cubicBezTo>
                    <a:cubicBezTo>
                      <a:pt x="15447" y="9377"/>
                      <a:pt x="15424" y="9334"/>
                      <a:pt x="15409" y="9291"/>
                    </a:cubicBezTo>
                    <a:cubicBezTo>
                      <a:pt x="15386" y="9253"/>
                      <a:pt x="15364" y="9213"/>
                      <a:pt x="15348" y="9175"/>
                    </a:cubicBezTo>
                    <a:cubicBezTo>
                      <a:pt x="15320" y="9132"/>
                      <a:pt x="15298" y="9093"/>
                      <a:pt x="15277" y="9049"/>
                    </a:cubicBezTo>
                    <a:cubicBezTo>
                      <a:pt x="15255" y="9011"/>
                      <a:pt x="15227" y="8978"/>
                      <a:pt x="15206" y="8940"/>
                    </a:cubicBezTo>
                    <a:cubicBezTo>
                      <a:pt x="15179" y="8902"/>
                      <a:pt x="15156" y="8863"/>
                      <a:pt x="15129" y="8825"/>
                    </a:cubicBezTo>
                    <a:cubicBezTo>
                      <a:pt x="15101" y="8786"/>
                      <a:pt x="15075" y="8753"/>
                      <a:pt x="15047" y="8720"/>
                    </a:cubicBezTo>
                    <a:cubicBezTo>
                      <a:pt x="15019" y="8682"/>
                      <a:pt x="14992" y="8644"/>
                      <a:pt x="14964" y="8611"/>
                    </a:cubicBezTo>
                    <a:cubicBezTo>
                      <a:pt x="14931" y="8578"/>
                      <a:pt x="14904" y="8545"/>
                      <a:pt x="14877" y="8512"/>
                    </a:cubicBezTo>
                    <a:cubicBezTo>
                      <a:pt x="14845" y="8480"/>
                      <a:pt x="14817" y="8447"/>
                      <a:pt x="14784" y="8414"/>
                    </a:cubicBezTo>
                    <a:cubicBezTo>
                      <a:pt x="14751" y="8381"/>
                      <a:pt x="14724" y="8353"/>
                      <a:pt x="14691" y="8321"/>
                    </a:cubicBezTo>
                    <a:cubicBezTo>
                      <a:pt x="14658" y="8288"/>
                      <a:pt x="14625" y="8260"/>
                      <a:pt x="14592" y="8227"/>
                    </a:cubicBezTo>
                    <a:cubicBezTo>
                      <a:pt x="14559" y="8201"/>
                      <a:pt x="14527" y="8173"/>
                      <a:pt x="14494" y="8140"/>
                    </a:cubicBezTo>
                    <a:cubicBezTo>
                      <a:pt x="14461" y="8113"/>
                      <a:pt x="14428" y="8085"/>
                      <a:pt x="14390" y="8058"/>
                    </a:cubicBezTo>
                    <a:cubicBezTo>
                      <a:pt x="14357" y="8030"/>
                      <a:pt x="14324" y="8004"/>
                      <a:pt x="14291" y="7976"/>
                    </a:cubicBezTo>
                    <a:cubicBezTo>
                      <a:pt x="14269" y="7964"/>
                      <a:pt x="14253" y="7948"/>
                      <a:pt x="14236" y="7938"/>
                    </a:cubicBezTo>
                    <a:cubicBezTo>
                      <a:pt x="13968" y="7741"/>
                      <a:pt x="13683" y="7570"/>
                      <a:pt x="13399" y="7428"/>
                    </a:cubicBezTo>
                    <a:lnTo>
                      <a:pt x="13404" y="7428"/>
                    </a:lnTo>
                    <a:cubicBezTo>
                      <a:pt x="13404" y="7428"/>
                      <a:pt x="12275" y="6842"/>
                      <a:pt x="11880" y="5752"/>
                    </a:cubicBezTo>
                    <a:lnTo>
                      <a:pt x="11744" y="3873"/>
                    </a:lnTo>
                    <a:lnTo>
                      <a:pt x="11481" y="3873"/>
                    </a:lnTo>
                    <a:lnTo>
                      <a:pt x="11349" y="5752"/>
                    </a:lnTo>
                    <a:cubicBezTo>
                      <a:pt x="10950" y="6842"/>
                      <a:pt x="9827" y="7428"/>
                      <a:pt x="9827" y="7428"/>
                    </a:cubicBezTo>
                    <a:cubicBezTo>
                      <a:pt x="8409" y="8146"/>
                      <a:pt x="6826" y="9569"/>
                      <a:pt x="7850" y="12193"/>
                    </a:cubicBezTo>
                    <a:lnTo>
                      <a:pt x="7850" y="13184"/>
                    </a:lnTo>
                    <a:cubicBezTo>
                      <a:pt x="7838" y="13184"/>
                      <a:pt x="7828" y="13179"/>
                      <a:pt x="7812" y="13174"/>
                    </a:cubicBezTo>
                    <a:cubicBezTo>
                      <a:pt x="7812" y="13174"/>
                      <a:pt x="7746" y="12117"/>
                      <a:pt x="6639" y="11520"/>
                    </a:cubicBezTo>
                    <a:lnTo>
                      <a:pt x="6639" y="10764"/>
                    </a:lnTo>
                    <a:lnTo>
                      <a:pt x="6399" y="10764"/>
                    </a:lnTo>
                    <a:lnTo>
                      <a:pt x="6399" y="11520"/>
                    </a:lnTo>
                    <a:cubicBezTo>
                      <a:pt x="5292" y="12117"/>
                      <a:pt x="5226" y="13174"/>
                      <a:pt x="5226" y="13174"/>
                    </a:cubicBezTo>
                    <a:cubicBezTo>
                      <a:pt x="4453" y="13360"/>
                      <a:pt x="5226" y="13892"/>
                      <a:pt x="5226" y="13892"/>
                    </a:cubicBezTo>
                    <a:lnTo>
                      <a:pt x="5226" y="14609"/>
                    </a:lnTo>
                    <a:lnTo>
                      <a:pt x="4295" y="14609"/>
                    </a:lnTo>
                    <a:lnTo>
                      <a:pt x="4059" y="14658"/>
                    </a:lnTo>
                    <a:lnTo>
                      <a:pt x="4059" y="14373"/>
                    </a:lnTo>
                    <a:cubicBezTo>
                      <a:pt x="4059" y="14105"/>
                      <a:pt x="3841" y="13892"/>
                      <a:pt x="3578" y="13892"/>
                    </a:cubicBezTo>
                    <a:lnTo>
                      <a:pt x="3237" y="13892"/>
                    </a:lnTo>
                    <a:lnTo>
                      <a:pt x="3237" y="12795"/>
                    </a:lnTo>
                    <a:cubicBezTo>
                      <a:pt x="3237" y="12729"/>
                      <a:pt x="3178" y="12670"/>
                      <a:pt x="3112" y="12670"/>
                    </a:cubicBezTo>
                    <a:lnTo>
                      <a:pt x="3106" y="12670"/>
                    </a:lnTo>
                    <a:cubicBezTo>
                      <a:pt x="3035" y="12670"/>
                      <a:pt x="2981" y="12729"/>
                      <a:pt x="2981" y="12795"/>
                    </a:cubicBezTo>
                    <a:lnTo>
                      <a:pt x="2981" y="13892"/>
                    </a:lnTo>
                    <a:lnTo>
                      <a:pt x="2981" y="14893"/>
                    </a:lnTo>
                    <a:lnTo>
                      <a:pt x="2334" y="15030"/>
                    </a:lnTo>
                    <a:lnTo>
                      <a:pt x="2334" y="22161"/>
                    </a:lnTo>
                    <a:lnTo>
                      <a:pt x="1474" y="22161"/>
                    </a:lnTo>
                    <a:lnTo>
                      <a:pt x="1430" y="20525"/>
                    </a:lnTo>
                    <a:lnTo>
                      <a:pt x="1622" y="20525"/>
                    </a:lnTo>
                    <a:lnTo>
                      <a:pt x="1622" y="20283"/>
                    </a:lnTo>
                    <a:lnTo>
                      <a:pt x="1424" y="20283"/>
                    </a:lnTo>
                    <a:lnTo>
                      <a:pt x="1364" y="18005"/>
                    </a:lnTo>
                    <a:lnTo>
                      <a:pt x="1540" y="18005"/>
                    </a:lnTo>
                    <a:lnTo>
                      <a:pt x="1540" y="17764"/>
                    </a:lnTo>
                    <a:lnTo>
                      <a:pt x="1359" y="17764"/>
                    </a:lnTo>
                    <a:lnTo>
                      <a:pt x="1288" y="15244"/>
                    </a:lnTo>
                    <a:lnTo>
                      <a:pt x="1474" y="15244"/>
                    </a:lnTo>
                    <a:lnTo>
                      <a:pt x="1474" y="15004"/>
                    </a:lnTo>
                    <a:lnTo>
                      <a:pt x="1255" y="15004"/>
                    </a:lnTo>
                    <a:lnTo>
                      <a:pt x="1255" y="14291"/>
                    </a:lnTo>
                    <a:lnTo>
                      <a:pt x="1474" y="14291"/>
                    </a:lnTo>
                    <a:lnTo>
                      <a:pt x="1474" y="14077"/>
                    </a:lnTo>
                    <a:lnTo>
                      <a:pt x="1255" y="14077"/>
                    </a:lnTo>
                    <a:cubicBezTo>
                      <a:pt x="1255" y="14077"/>
                      <a:pt x="1173" y="13502"/>
                      <a:pt x="855" y="13452"/>
                    </a:cubicBezTo>
                    <a:lnTo>
                      <a:pt x="855" y="12971"/>
                    </a:lnTo>
                    <a:lnTo>
                      <a:pt x="767" y="12971"/>
                    </a:lnTo>
                    <a:lnTo>
                      <a:pt x="767" y="13452"/>
                    </a:lnTo>
                    <a:cubicBezTo>
                      <a:pt x="450" y="13508"/>
                      <a:pt x="368" y="14077"/>
                      <a:pt x="368" y="14077"/>
                    </a:cubicBezTo>
                    <a:lnTo>
                      <a:pt x="148" y="14077"/>
                    </a:lnTo>
                    <a:lnTo>
                      <a:pt x="148" y="14291"/>
                    </a:lnTo>
                    <a:lnTo>
                      <a:pt x="368" y="14291"/>
                    </a:lnTo>
                    <a:lnTo>
                      <a:pt x="368" y="15004"/>
                    </a:lnTo>
                    <a:lnTo>
                      <a:pt x="148" y="15004"/>
                    </a:lnTo>
                    <a:lnTo>
                      <a:pt x="148" y="15244"/>
                    </a:lnTo>
                    <a:lnTo>
                      <a:pt x="335" y="15244"/>
                    </a:lnTo>
                    <a:lnTo>
                      <a:pt x="269" y="17764"/>
                    </a:lnTo>
                    <a:lnTo>
                      <a:pt x="89" y="17764"/>
                    </a:lnTo>
                    <a:lnTo>
                      <a:pt x="89" y="18005"/>
                    </a:lnTo>
                    <a:lnTo>
                      <a:pt x="264" y="18005"/>
                    </a:lnTo>
                    <a:lnTo>
                      <a:pt x="198" y="20283"/>
                    </a:lnTo>
                    <a:lnTo>
                      <a:pt x="1" y="20283"/>
                    </a:lnTo>
                    <a:lnTo>
                      <a:pt x="1" y="20525"/>
                    </a:lnTo>
                    <a:lnTo>
                      <a:pt x="193" y="20525"/>
                    </a:lnTo>
                    <a:lnTo>
                      <a:pt x="148" y="22161"/>
                    </a:lnTo>
                    <a:lnTo>
                      <a:pt x="160" y="22161"/>
                    </a:lnTo>
                    <a:lnTo>
                      <a:pt x="160" y="24495"/>
                    </a:lnTo>
                    <a:lnTo>
                      <a:pt x="44816" y="24495"/>
                    </a:lnTo>
                    <a:lnTo>
                      <a:pt x="44816" y="22161"/>
                    </a:lnTo>
                    <a:lnTo>
                      <a:pt x="44772" y="20525"/>
                    </a:lnTo>
                    <a:lnTo>
                      <a:pt x="44964" y="20525"/>
                    </a:lnTo>
                    <a:lnTo>
                      <a:pt x="44964" y="20283"/>
                    </a:lnTo>
                    <a:lnTo>
                      <a:pt x="44766" y="20283"/>
                    </a:lnTo>
                    <a:lnTo>
                      <a:pt x="44706" y="18005"/>
                    </a:lnTo>
                    <a:lnTo>
                      <a:pt x="44882" y="18005"/>
                    </a:lnTo>
                    <a:lnTo>
                      <a:pt x="44882" y="17764"/>
                    </a:lnTo>
                    <a:lnTo>
                      <a:pt x="44695" y="17764"/>
                    </a:lnTo>
                    <a:lnTo>
                      <a:pt x="44630" y="15244"/>
                    </a:lnTo>
                    <a:lnTo>
                      <a:pt x="44816" y="15244"/>
                    </a:lnTo>
                    <a:lnTo>
                      <a:pt x="44816" y="15004"/>
                    </a:lnTo>
                    <a:lnTo>
                      <a:pt x="44597" y="15004"/>
                    </a:lnTo>
                    <a:lnTo>
                      <a:pt x="44597" y="14291"/>
                    </a:lnTo>
                    <a:lnTo>
                      <a:pt x="44816" y="14291"/>
                    </a:lnTo>
                    <a:lnTo>
                      <a:pt x="44816" y="14077"/>
                    </a:lnTo>
                    <a:lnTo>
                      <a:pt x="44597" y="14077"/>
                    </a:lnTo>
                    <a:cubicBezTo>
                      <a:pt x="44597" y="14077"/>
                      <a:pt x="44514" y="13508"/>
                      <a:pt x="44202" y="13452"/>
                    </a:cubicBezTo>
                    <a:lnTo>
                      <a:pt x="44202" y="12971"/>
                    </a:lnTo>
                    <a:lnTo>
                      <a:pt x="44109" y="12971"/>
                    </a:lnTo>
                    <a:lnTo>
                      <a:pt x="44109" y="13452"/>
                    </a:lnTo>
                    <a:cubicBezTo>
                      <a:pt x="43791" y="13502"/>
                      <a:pt x="43709" y="14077"/>
                      <a:pt x="43709" y="14077"/>
                    </a:cubicBezTo>
                    <a:lnTo>
                      <a:pt x="43490" y="14077"/>
                    </a:lnTo>
                    <a:lnTo>
                      <a:pt x="43490" y="14291"/>
                    </a:lnTo>
                    <a:lnTo>
                      <a:pt x="43709" y="14291"/>
                    </a:lnTo>
                    <a:lnTo>
                      <a:pt x="43709" y="15004"/>
                    </a:lnTo>
                    <a:lnTo>
                      <a:pt x="43490" y="15004"/>
                    </a:lnTo>
                    <a:lnTo>
                      <a:pt x="43490" y="15244"/>
                    </a:lnTo>
                    <a:lnTo>
                      <a:pt x="43677" y="15244"/>
                    </a:lnTo>
                    <a:lnTo>
                      <a:pt x="43611" y="17764"/>
                    </a:lnTo>
                    <a:lnTo>
                      <a:pt x="43424" y="17764"/>
                    </a:lnTo>
                    <a:lnTo>
                      <a:pt x="43424" y="18005"/>
                    </a:lnTo>
                    <a:lnTo>
                      <a:pt x="43600" y="18005"/>
                    </a:lnTo>
                    <a:lnTo>
                      <a:pt x="43540" y="20283"/>
                    </a:lnTo>
                    <a:lnTo>
                      <a:pt x="43343" y="20283"/>
                    </a:lnTo>
                    <a:lnTo>
                      <a:pt x="43343" y="20525"/>
                    </a:lnTo>
                    <a:lnTo>
                      <a:pt x="43535" y="20525"/>
                    </a:lnTo>
                    <a:lnTo>
                      <a:pt x="43490" y="22161"/>
                    </a:lnTo>
                    <a:lnTo>
                      <a:pt x="42630" y="22161"/>
                    </a:lnTo>
                    <a:lnTo>
                      <a:pt x="42630" y="15030"/>
                    </a:lnTo>
                    <a:lnTo>
                      <a:pt x="41983" y="14893"/>
                    </a:lnTo>
                    <a:lnTo>
                      <a:pt x="41983" y="13892"/>
                    </a:lnTo>
                    <a:lnTo>
                      <a:pt x="41983" y="12795"/>
                    </a:lnTo>
                    <a:cubicBezTo>
                      <a:pt x="41983" y="12729"/>
                      <a:pt x="41930" y="12670"/>
                      <a:pt x="41859" y="12670"/>
                    </a:cubicBezTo>
                    <a:cubicBezTo>
                      <a:pt x="41786" y="12670"/>
                      <a:pt x="41732" y="12729"/>
                      <a:pt x="41732" y="12795"/>
                    </a:cubicBezTo>
                    <a:lnTo>
                      <a:pt x="41732" y="13892"/>
                    </a:lnTo>
                    <a:lnTo>
                      <a:pt x="41387" y="13892"/>
                    </a:lnTo>
                    <a:cubicBezTo>
                      <a:pt x="41124" y="13892"/>
                      <a:pt x="40911" y="14105"/>
                      <a:pt x="40911" y="14373"/>
                    </a:cubicBezTo>
                    <a:lnTo>
                      <a:pt x="40911" y="14658"/>
                    </a:lnTo>
                    <a:lnTo>
                      <a:pt x="40669" y="14609"/>
                    </a:lnTo>
                    <a:lnTo>
                      <a:pt x="39743" y="14609"/>
                    </a:lnTo>
                    <a:lnTo>
                      <a:pt x="39743" y="13892"/>
                    </a:lnTo>
                    <a:cubicBezTo>
                      <a:pt x="39743" y="13892"/>
                      <a:pt x="40511" y="13360"/>
                      <a:pt x="39743" y="13174"/>
                    </a:cubicBezTo>
                    <a:cubicBezTo>
                      <a:pt x="39743" y="13174"/>
                      <a:pt x="39673" y="12117"/>
                      <a:pt x="38566" y="11520"/>
                    </a:cubicBezTo>
                    <a:lnTo>
                      <a:pt x="38566" y="10764"/>
                    </a:lnTo>
                    <a:lnTo>
                      <a:pt x="38325" y="10764"/>
                    </a:lnTo>
                    <a:lnTo>
                      <a:pt x="38325" y="11520"/>
                    </a:lnTo>
                    <a:cubicBezTo>
                      <a:pt x="37225" y="12117"/>
                      <a:pt x="37153" y="13174"/>
                      <a:pt x="37153" y="13174"/>
                    </a:cubicBezTo>
                    <a:cubicBezTo>
                      <a:pt x="37137" y="13179"/>
                      <a:pt x="37131" y="13184"/>
                      <a:pt x="37114" y="13184"/>
                    </a:cubicBezTo>
                    <a:lnTo>
                      <a:pt x="37114" y="12193"/>
                    </a:lnTo>
                    <a:cubicBezTo>
                      <a:pt x="38138" y="9569"/>
                      <a:pt x="36556" y="8146"/>
                      <a:pt x="35143" y="7428"/>
                    </a:cubicBezTo>
                    <a:cubicBezTo>
                      <a:pt x="35143" y="7428"/>
                      <a:pt x="34015" y="6842"/>
                      <a:pt x="33620" y="5752"/>
                    </a:cubicBezTo>
                    <a:lnTo>
                      <a:pt x="33484" y="3873"/>
                    </a:lnTo>
                    <a:lnTo>
                      <a:pt x="33221" y="3873"/>
                    </a:lnTo>
                    <a:lnTo>
                      <a:pt x="33089" y="5752"/>
                    </a:lnTo>
                    <a:cubicBezTo>
                      <a:pt x="32690" y="6842"/>
                      <a:pt x="31566" y="7428"/>
                      <a:pt x="31566" y="7428"/>
                    </a:cubicBezTo>
                    <a:cubicBezTo>
                      <a:pt x="31287" y="7570"/>
                      <a:pt x="31002" y="7741"/>
                      <a:pt x="30728" y="7938"/>
                    </a:cubicBezTo>
                    <a:cubicBezTo>
                      <a:pt x="30711" y="7948"/>
                      <a:pt x="30695" y="7964"/>
                      <a:pt x="30678" y="7976"/>
                    </a:cubicBezTo>
                    <a:cubicBezTo>
                      <a:pt x="30640" y="8004"/>
                      <a:pt x="30607" y="8030"/>
                      <a:pt x="30575" y="8058"/>
                    </a:cubicBezTo>
                    <a:cubicBezTo>
                      <a:pt x="30542" y="8085"/>
                      <a:pt x="30504" y="8113"/>
                      <a:pt x="30471" y="8140"/>
                    </a:cubicBezTo>
                    <a:cubicBezTo>
                      <a:pt x="30438" y="8173"/>
                      <a:pt x="30405" y="8201"/>
                      <a:pt x="30372" y="8227"/>
                    </a:cubicBezTo>
                    <a:cubicBezTo>
                      <a:pt x="30339" y="8260"/>
                      <a:pt x="30306" y="8288"/>
                      <a:pt x="30273" y="8321"/>
                    </a:cubicBezTo>
                    <a:cubicBezTo>
                      <a:pt x="30246" y="8353"/>
                      <a:pt x="30213" y="8381"/>
                      <a:pt x="30180" y="8414"/>
                    </a:cubicBezTo>
                    <a:cubicBezTo>
                      <a:pt x="30153" y="8447"/>
                      <a:pt x="30120" y="8480"/>
                      <a:pt x="30087" y="8512"/>
                    </a:cubicBezTo>
                    <a:cubicBezTo>
                      <a:pt x="30061" y="8545"/>
                      <a:pt x="30033" y="8578"/>
                      <a:pt x="30005" y="8611"/>
                    </a:cubicBezTo>
                    <a:cubicBezTo>
                      <a:pt x="29972" y="8644"/>
                      <a:pt x="29945" y="8682"/>
                      <a:pt x="29917" y="8720"/>
                    </a:cubicBezTo>
                    <a:cubicBezTo>
                      <a:pt x="29890" y="8753"/>
                      <a:pt x="29863" y="8786"/>
                      <a:pt x="29841" y="8825"/>
                    </a:cubicBezTo>
                    <a:cubicBezTo>
                      <a:pt x="29813" y="8863"/>
                      <a:pt x="29786" y="8902"/>
                      <a:pt x="29758" y="8940"/>
                    </a:cubicBezTo>
                    <a:cubicBezTo>
                      <a:pt x="29737" y="8978"/>
                      <a:pt x="29710" y="9011"/>
                      <a:pt x="29687" y="9049"/>
                    </a:cubicBezTo>
                    <a:cubicBezTo>
                      <a:pt x="29666" y="9093"/>
                      <a:pt x="29644" y="9132"/>
                      <a:pt x="29621" y="9175"/>
                    </a:cubicBezTo>
                    <a:cubicBezTo>
                      <a:pt x="29600" y="9213"/>
                      <a:pt x="29578" y="9253"/>
                      <a:pt x="29561" y="9291"/>
                    </a:cubicBezTo>
                    <a:cubicBezTo>
                      <a:pt x="29540" y="9334"/>
                      <a:pt x="29518" y="9377"/>
                      <a:pt x="29502" y="9427"/>
                    </a:cubicBezTo>
                    <a:cubicBezTo>
                      <a:pt x="29485" y="9465"/>
                      <a:pt x="29462" y="9504"/>
                      <a:pt x="29452" y="9548"/>
                    </a:cubicBezTo>
                    <a:cubicBezTo>
                      <a:pt x="29430" y="9597"/>
                      <a:pt x="29419" y="9640"/>
                      <a:pt x="29403" y="9690"/>
                    </a:cubicBezTo>
                    <a:cubicBezTo>
                      <a:pt x="29391" y="9734"/>
                      <a:pt x="29376" y="9778"/>
                      <a:pt x="29364" y="9822"/>
                    </a:cubicBezTo>
                    <a:cubicBezTo>
                      <a:pt x="29348" y="9870"/>
                      <a:pt x="29343" y="9920"/>
                      <a:pt x="29331" y="9976"/>
                    </a:cubicBezTo>
                    <a:cubicBezTo>
                      <a:pt x="29320" y="10019"/>
                      <a:pt x="29310" y="10062"/>
                      <a:pt x="29305" y="10107"/>
                    </a:cubicBezTo>
                    <a:cubicBezTo>
                      <a:pt x="29293" y="10161"/>
                      <a:pt x="29288" y="10216"/>
                      <a:pt x="29282" y="10271"/>
                    </a:cubicBezTo>
                    <a:cubicBezTo>
                      <a:pt x="29277" y="10320"/>
                      <a:pt x="29272" y="10363"/>
                      <a:pt x="29272" y="10413"/>
                    </a:cubicBezTo>
                    <a:cubicBezTo>
                      <a:pt x="29265" y="10474"/>
                      <a:pt x="29265" y="10528"/>
                      <a:pt x="29265" y="10588"/>
                    </a:cubicBezTo>
                    <a:cubicBezTo>
                      <a:pt x="29265" y="10638"/>
                      <a:pt x="29260" y="10687"/>
                      <a:pt x="29265" y="10737"/>
                    </a:cubicBezTo>
                    <a:lnTo>
                      <a:pt x="29002" y="10737"/>
                    </a:lnTo>
                    <a:lnTo>
                      <a:pt x="29002" y="10019"/>
                    </a:lnTo>
                    <a:cubicBezTo>
                      <a:pt x="29002" y="10019"/>
                      <a:pt x="29775" y="9493"/>
                      <a:pt x="29002" y="9306"/>
                    </a:cubicBezTo>
                    <a:cubicBezTo>
                      <a:pt x="29002" y="9306"/>
                      <a:pt x="28937" y="8244"/>
                      <a:pt x="27831" y="7647"/>
                    </a:cubicBezTo>
                    <a:lnTo>
                      <a:pt x="27831" y="6892"/>
                    </a:lnTo>
                    <a:lnTo>
                      <a:pt x="27589" y="6892"/>
                    </a:lnTo>
                    <a:lnTo>
                      <a:pt x="27589" y="7647"/>
                    </a:lnTo>
                    <a:cubicBezTo>
                      <a:pt x="26484" y="8244"/>
                      <a:pt x="26418" y="9306"/>
                      <a:pt x="26418" y="9306"/>
                    </a:cubicBezTo>
                    <a:cubicBezTo>
                      <a:pt x="26401" y="9306"/>
                      <a:pt x="26390" y="9312"/>
                      <a:pt x="26380" y="9318"/>
                    </a:cubicBezTo>
                    <a:lnTo>
                      <a:pt x="26380" y="8326"/>
                    </a:lnTo>
                    <a:cubicBezTo>
                      <a:pt x="26434" y="8189"/>
                      <a:pt x="26478" y="8058"/>
                      <a:pt x="26517" y="7931"/>
                    </a:cubicBezTo>
                    <a:cubicBezTo>
                      <a:pt x="26527" y="7888"/>
                      <a:pt x="26538" y="7850"/>
                      <a:pt x="26549" y="7807"/>
                    </a:cubicBezTo>
                    <a:cubicBezTo>
                      <a:pt x="26570" y="7724"/>
                      <a:pt x="26598" y="7636"/>
                      <a:pt x="26615" y="7559"/>
                    </a:cubicBezTo>
                    <a:cubicBezTo>
                      <a:pt x="26626" y="7511"/>
                      <a:pt x="26631" y="7461"/>
                      <a:pt x="26643" y="7412"/>
                    </a:cubicBezTo>
                    <a:cubicBezTo>
                      <a:pt x="26653" y="7340"/>
                      <a:pt x="26669" y="7269"/>
                      <a:pt x="26676" y="7203"/>
                    </a:cubicBezTo>
                    <a:cubicBezTo>
                      <a:pt x="26681" y="7155"/>
                      <a:pt x="26686" y="7105"/>
                      <a:pt x="26691" y="7056"/>
                    </a:cubicBezTo>
                    <a:cubicBezTo>
                      <a:pt x="26697" y="6990"/>
                      <a:pt x="26702" y="6924"/>
                      <a:pt x="26702" y="6864"/>
                    </a:cubicBezTo>
                    <a:cubicBezTo>
                      <a:pt x="26708" y="6814"/>
                      <a:pt x="26702" y="6765"/>
                      <a:pt x="26702" y="6715"/>
                    </a:cubicBezTo>
                    <a:cubicBezTo>
                      <a:pt x="26702" y="6662"/>
                      <a:pt x="26702" y="6601"/>
                      <a:pt x="26697" y="6541"/>
                    </a:cubicBezTo>
                    <a:cubicBezTo>
                      <a:pt x="26697" y="6497"/>
                      <a:pt x="26691" y="6447"/>
                      <a:pt x="26686" y="6404"/>
                    </a:cubicBezTo>
                    <a:cubicBezTo>
                      <a:pt x="26681" y="6349"/>
                      <a:pt x="26676" y="6295"/>
                      <a:pt x="26664" y="6240"/>
                    </a:cubicBezTo>
                    <a:cubicBezTo>
                      <a:pt x="26658" y="6190"/>
                      <a:pt x="26648" y="6146"/>
                      <a:pt x="26636" y="6103"/>
                    </a:cubicBezTo>
                    <a:cubicBezTo>
                      <a:pt x="26626" y="6053"/>
                      <a:pt x="26620" y="5999"/>
                      <a:pt x="26603" y="5949"/>
                    </a:cubicBezTo>
                    <a:cubicBezTo>
                      <a:pt x="26593" y="5906"/>
                      <a:pt x="26577" y="5861"/>
                      <a:pt x="26565" y="5823"/>
                    </a:cubicBezTo>
                    <a:cubicBezTo>
                      <a:pt x="26549" y="5774"/>
                      <a:pt x="26538" y="5724"/>
                      <a:pt x="26517" y="5676"/>
                    </a:cubicBezTo>
                    <a:cubicBezTo>
                      <a:pt x="26505" y="5638"/>
                      <a:pt x="26484" y="5593"/>
                      <a:pt x="26467" y="5555"/>
                    </a:cubicBezTo>
                    <a:cubicBezTo>
                      <a:pt x="26451" y="5511"/>
                      <a:pt x="26428" y="5467"/>
                      <a:pt x="26406" y="5423"/>
                    </a:cubicBezTo>
                    <a:cubicBezTo>
                      <a:pt x="26390" y="5380"/>
                      <a:pt x="26368" y="5342"/>
                      <a:pt x="26347" y="5302"/>
                    </a:cubicBezTo>
                    <a:cubicBezTo>
                      <a:pt x="26325" y="5264"/>
                      <a:pt x="26302" y="5221"/>
                      <a:pt x="26281" y="5183"/>
                    </a:cubicBezTo>
                    <a:cubicBezTo>
                      <a:pt x="26259" y="5145"/>
                      <a:pt x="26231" y="5105"/>
                      <a:pt x="26209" y="5067"/>
                    </a:cubicBezTo>
                    <a:cubicBezTo>
                      <a:pt x="26183" y="5029"/>
                      <a:pt x="26155" y="4991"/>
                      <a:pt x="26127" y="4953"/>
                    </a:cubicBezTo>
                    <a:cubicBezTo>
                      <a:pt x="26105" y="4920"/>
                      <a:pt x="26077" y="4882"/>
                      <a:pt x="26051" y="4849"/>
                    </a:cubicBezTo>
                    <a:cubicBezTo>
                      <a:pt x="26024" y="4809"/>
                      <a:pt x="25996" y="4777"/>
                      <a:pt x="25963" y="4738"/>
                    </a:cubicBezTo>
                    <a:cubicBezTo>
                      <a:pt x="25935" y="4706"/>
                      <a:pt x="25908" y="4673"/>
                      <a:pt x="25880" y="4645"/>
                    </a:cubicBezTo>
                    <a:cubicBezTo>
                      <a:pt x="25847" y="4607"/>
                      <a:pt x="25815" y="4574"/>
                      <a:pt x="25788" y="4541"/>
                    </a:cubicBezTo>
                    <a:cubicBezTo>
                      <a:pt x="25755" y="4508"/>
                      <a:pt x="25723" y="4481"/>
                      <a:pt x="25695" y="4448"/>
                    </a:cubicBezTo>
                    <a:cubicBezTo>
                      <a:pt x="25662" y="4422"/>
                      <a:pt x="25629" y="4389"/>
                      <a:pt x="25596" y="4356"/>
                    </a:cubicBezTo>
                    <a:cubicBezTo>
                      <a:pt x="25563" y="4328"/>
                      <a:pt x="25531" y="4301"/>
                      <a:pt x="25498" y="4273"/>
                    </a:cubicBezTo>
                    <a:cubicBezTo>
                      <a:pt x="25465" y="4245"/>
                      <a:pt x="25427" y="4213"/>
                      <a:pt x="25394" y="4185"/>
                    </a:cubicBezTo>
                    <a:cubicBezTo>
                      <a:pt x="25361" y="4159"/>
                      <a:pt x="25328" y="4131"/>
                      <a:pt x="25289" y="4109"/>
                    </a:cubicBezTo>
                    <a:cubicBezTo>
                      <a:pt x="25273" y="4093"/>
                      <a:pt x="25256" y="4081"/>
                      <a:pt x="25240" y="4065"/>
                    </a:cubicBezTo>
                    <a:lnTo>
                      <a:pt x="25240" y="4071"/>
                    </a:lnTo>
                    <a:cubicBezTo>
                      <a:pt x="24967" y="3868"/>
                      <a:pt x="24681" y="3699"/>
                      <a:pt x="24401" y="3555"/>
                    </a:cubicBezTo>
                    <a:cubicBezTo>
                      <a:pt x="24401" y="3555"/>
                      <a:pt x="23279" y="2969"/>
                      <a:pt x="22879" y="1885"/>
                    </a:cubicBezTo>
                    <a:lnTo>
                      <a:pt x="22748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2" name="Google Shape;1302;p35">
                <a:extLst>
                  <a:ext uri="{FF2B5EF4-FFF2-40B4-BE49-F238E27FC236}">
                    <a16:creationId xmlns:a16="http://schemas.microsoft.com/office/drawing/2014/main" id="{90770405-2A36-4ED0-107B-DB2169E8E540}"/>
                  </a:ext>
                </a:extLst>
              </p:cNvPr>
              <p:cNvSpPr/>
              <p:nvPr/>
            </p:nvSpPr>
            <p:spPr>
              <a:xfrm>
                <a:off x="2867941" y="3989451"/>
                <a:ext cx="1723853" cy="1516759"/>
              </a:xfrm>
              <a:custGeom>
                <a:avLst/>
                <a:gdLst/>
                <a:ahLst/>
                <a:cxnLst/>
                <a:rect l="l" t="t" r="r" b="b"/>
                <a:pathLst>
                  <a:path w="18399" h="16197" extrusionOk="0">
                    <a:moveTo>
                      <a:pt x="6244" y="0"/>
                    </a:moveTo>
                    <a:cubicBezTo>
                      <a:pt x="6143" y="98"/>
                      <a:pt x="6154" y="432"/>
                      <a:pt x="6156" y="478"/>
                    </a:cubicBezTo>
                    <a:lnTo>
                      <a:pt x="6156" y="478"/>
                    </a:lnTo>
                    <a:cubicBezTo>
                      <a:pt x="6102" y="521"/>
                      <a:pt x="6080" y="609"/>
                      <a:pt x="6069" y="669"/>
                    </a:cubicBezTo>
                    <a:cubicBezTo>
                      <a:pt x="6080" y="664"/>
                      <a:pt x="6090" y="664"/>
                      <a:pt x="6102" y="664"/>
                    </a:cubicBezTo>
                    <a:cubicBezTo>
                      <a:pt x="5663" y="768"/>
                      <a:pt x="5713" y="1365"/>
                      <a:pt x="5713" y="1365"/>
                    </a:cubicBezTo>
                    <a:lnTo>
                      <a:pt x="5538" y="1365"/>
                    </a:lnTo>
                    <a:lnTo>
                      <a:pt x="5538" y="1595"/>
                    </a:lnTo>
                    <a:lnTo>
                      <a:pt x="5713" y="1595"/>
                    </a:lnTo>
                    <a:lnTo>
                      <a:pt x="5713" y="2871"/>
                    </a:lnTo>
                    <a:cubicBezTo>
                      <a:pt x="5362" y="2947"/>
                      <a:pt x="5385" y="3096"/>
                      <a:pt x="5385" y="3096"/>
                    </a:cubicBezTo>
                    <a:cubicBezTo>
                      <a:pt x="5703" y="3096"/>
                      <a:pt x="5789" y="3638"/>
                      <a:pt x="5789" y="3638"/>
                    </a:cubicBezTo>
                    <a:lnTo>
                      <a:pt x="5713" y="3638"/>
                    </a:lnTo>
                    <a:lnTo>
                      <a:pt x="5713" y="3868"/>
                    </a:lnTo>
                    <a:lnTo>
                      <a:pt x="5789" y="3868"/>
                    </a:lnTo>
                    <a:lnTo>
                      <a:pt x="5795" y="5506"/>
                    </a:lnTo>
                    <a:lnTo>
                      <a:pt x="5795" y="8972"/>
                    </a:lnTo>
                    <a:cubicBezTo>
                      <a:pt x="5795" y="8863"/>
                      <a:pt x="5708" y="8775"/>
                      <a:pt x="5604" y="8775"/>
                    </a:cubicBezTo>
                    <a:cubicBezTo>
                      <a:pt x="5494" y="8775"/>
                      <a:pt x="5407" y="8863"/>
                      <a:pt x="5407" y="8972"/>
                    </a:cubicBezTo>
                    <a:cubicBezTo>
                      <a:pt x="5407" y="8863"/>
                      <a:pt x="5319" y="8775"/>
                      <a:pt x="5215" y="8775"/>
                    </a:cubicBezTo>
                    <a:cubicBezTo>
                      <a:pt x="5105" y="8775"/>
                      <a:pt x="5023" y="8863"/>
                      <a:pt x="5023" y="8972"/>
                    </a:cubicBezTo>
                    <a:cubicBezTo>
                      <a:pt x="5023" y="8863"/>
                      <a:pt x="4935" y="8775"/>
                      <a:pt x="4826" y="8775"/>
                    </a:cubicBezTo>
                    <a:cubicBezTo>
                      <a:pt x="4722" y="8775"/>
                      <a:pt x="4634" y="8863"/>
                      <a:pt x="4634" y="8972"/>
                    </a:cubicBezTo>
                    <a:cubicBezTo>
                      <a:pt x="4634" y="8863"/>
                      <a:pt x="4546" y="8775"/>
                      <a:pt x="4442" y="8775"/>
                    </a:cubicBezTo>
                    <a:lnTo>
                      <a:pt x="4442" y="8660"/>
                    </a:lnTo>
                    <a:cubicBezTo>
                      <a:pt x="4492" y="8660"/>
                      <a:pt x="4530" y="8622"/>
                      <a:pt x="4530" y="8578"/>
                    </a:cubicBezTo>
                    <a:cubicBezTo>
                      <a:pt x="4530" y="8529"/>
                      <a:pt x="4492" y="8491"/>
                      <a:pt x="4442" y="8491"/>
                    </a:cubicBezTo>
                    <a:lnTo>
                      <a:pt x="4421" y="8491"/>
                    </a:lnTo>
                    <a:cubicBezTo>
                      <a:pt x="4558" y="8064"/>
                      <a:pt x="4694" y="7105"/>
                      <a:pt x="3380" y="6623"/>
                    </a:cubicBezTo>
                    <a:lnTo>
                      <a:pt x="3385" y="6618"/>
                    </a:lnTo>
                    <a:cubicBezTo>
                      <a:pt x="3385" y="6618"/>
                      <a:pt x="3018" y="6398"/>
                      <a:pt x="2771" y="6140"/>
                    </a:cubicBezTo>
                    <a:cubicBezTo>
                      <a:pt x="2569" y="5933"/>
                      <a:pt x="2541" y="5829"/>
                      <a:pt x="2482" y="5807"/>
                    </a:cubicBezTo>
                    <a:lnTo>
                      <a:pt x="2482" y="5665"/>
                    </a:lnTo>
                    <a:lnTo>
                      <a:pt x="2515" y="5665"/>
                    </a:lnTo>
                    <a:cubicBezTo>
                      <a:pt x="2515" y="5665"/>
                      <a:pt x="2558" y="5665"/>
                      <a:pt x="2558" y="5626"/>
                    </a:cubicBezTo>
                    <a:cubicBezTo>
                      <a:pt x="2558" y="5582"/>
                      <a:pt x="2515" y="5582"/>
                      <a:pt x="2515" y="5582"/>
                    </a:cubicBezTo>
                    <a:lnTo>
                      <a:pt x="2482" y="5582"/>
                    </a:lnTo>
                    <a:lnTo>
                      <a:pt x="2482" y="5275"/>
                    </a:lnTo>
                    <a:lnTo>
                      <a:pt x="2493" y="5275"/>
                    </a:lnTo>
                    <a:cubicBezTo>
                      <a:pt x="2493" y="5275"/>
                      <a:pt x="2525" y="5275"/>
                      <a:pt x="2525" y="5243"/>
                    </a:cubicBezTo>
                    <a:cubicBezTo>
                      <a:pt x="2525" y="5215"/>
                      <a:pt x="2498" y="5215"/>
                      <a:pt x="2498" y="5215"/>
                    </a:cubicBezTo>
                    <a:lnTo>
                      <a:pt x="2482" y="5215"/>
                    </a:lnTo>
                    <a:lnTo>
                      <a:pt x="2482" y="4886"/>
                    </a:lnTo>
                    <a:cubicBezTo>
                      <a:pt x="2482" y="4864"/>
                      <a:pt x="2465" y="4843"/>
                      <a:pt x="2443" y="4843"/>
                    </a:cubicBezTo>
                    <a:cubicBezTo>
                      <a:pt x="2422" y="4843"/>
                      <a:pt x="2404" y="4864"/>
                      <a:pt x="2404" y="4886"/>
                    </a:cubicBezTo>
                    <a:lnTo>
                      <a:pt x="2404" y="5215"/>
                    </a:lnTo>
                    <a:lnTo>
                      <a:pt x="2394" y="5215"/>
                    </a:lnTo>
                    <a:cubicBezTo>
                      <a:pt x="2394" y="5215"/>
                      <a:pt x="2361" y="5215"/>
                      <a:pt x="2361" y="5243"/>
                    </a:cubicBezTo>
                    <a:cubicBezTo>
                      <a:pt x="2361" y="5275"/>
                      <a:pt x="2394" y="5275"/>
                      <a:pt x="2394" y="5275"/>
                    </a:cubicBezTo>
                    <a:lnTo>
                      <a:pt x="2404" y="5275"/>
                    </a:lnTo>
                    <a:lnTo>
                      <a:pt x="2404" y="5582"/>
                    </a:lnTo>
                    <a:lnTo>
                      <a:pt x="2372" y="5582"/>
                    </a:lnTo>
                    <a:cubicBezTo>
                      <a:pt x="2372" y="5582"/>
                      <a:pt x="2333" y="5582"/>
                      <a:pt x="2333" y="5626"/>
                    </a:cubicBezTo>
                    <a:cubicBezTo>
                      <a:pt x="2333" y="5665"/>
                      <a:pt x="2377" y="5665"/>
                      <a:pt x="2377" y="5665"/>
                    </a:cubicBezTo>
                    <a:lnTo>
                      <a:pt x="2404" y="5665"/>
                    </a:lnTo>
                    <a:lnTo>
                      <a:pt x="2404" y="5807"/>
                    </a:lnTo>
                    <a:cubicBezTo>
                      <a:pt x="2351" y="5829"/>
                      <a:pt x="2318" y="5933"/>
                      <a:pt x="2121" y="6140"/>
                    </a:cubicBezTo>
                    <a:cubicBezTo>
                      <a:pt x="1868" y="6398"/>
                      <a:pt x="1501" y="6618"/>
                      <a:pt x="1501" y="6618"/>
                    </a:cubicBezTo>
                    <a:cubicBezTo>
                      <a:pt x="137" y="7132"/>
                      <a:pt x="346" y="8145"/>
                      <a:pt x="493" y="8540"/>
                    </a:cubicBezTo>
                    <a:cubicBezTo>
                      <a:pt x="488" y="8551"/>
                      <a:pt x="488" y="8562"/>
                      <a:pt x="488" y="8578"/>
                    </a:cubicBezTo>
                    <a:cubicBezTo>
                      <a:pt x="488" y="8610"/>
                      <a:pt x="510" y="8643"/>
                      <a:pt x="543" y="8655"/>
                    </a:cubicBezTo>
                    <a:cubicBezTo>
                      <a:pt x="554" y="8688"/>
                      <a:pt x="564" y="8709"/>
                      <a:pt x="564" y="8709"/>
                    </a:cubicBezTo>
                    <a:lnTo>
                      <a:pt x="576" y="8709"/>
                    </a:lnTo>
                    <a:lnTo>
                      <a:pt x="576" y="8775"/>
                    </a:lnTo>
                    <a:cubicBezTo>
                      <a:pt x="466" y="8775"/>
                      <a:pt x="379" y="8863"/>
                      <a:pt x="379" y="8972"/>
                    </a:cubicBezTo>
                    <a:cubicBezTo>
                      <a:pt x="379" y="8863"/>
                      <a:pt x="291" y="8775"/>
                      <a:pt x="187" y="8775"/>
                    </a:cubicBezTo>
                    <a:cubicBezTo>
                      <a:pt x="93" y="8775"/>
                      <a:pt x="17" y="8841"/>
                      <a:pt x="0" y="8929"/>
                    </a:cubicBezTo>
                    <a:lnTo>
                      <a:pt x="0" y="16197"/>
                    </a:lnTo>
                    <a:lnTo>
                      <a:pt x="18399" y="16197"/>
                    </a:lnTo>
                    <a:lnTo>
                      <a:pt x="18399" y="8781"/>
                    </a:lnTo>
                    <a:cubicBezTo>
                      <a:pt x="18388" y="8781"/>
                      <a:pt x="18376" y="8775"/>
                      <a:pt x="18366" y="8775"/>
                    </a:cubicBezTo>
                    <a:cubicBezTo>
                      <a:pt x="18257" y="8775"/>
                      <a:pt x="18169" y="8863"/>
                      <a:pt x="18169" y="8972"/>
                    </a:cubicBezTo>
                    <a:cubicBezTo>
                      <a:pt x="18169" y="8863"/>
                      <a:pt x="18086" y="8775"/>
                      <a:pt x="17977" y="8775"/>
                    </a:cubicBezTo>
                    <a:cubicBezTo>
                      <a:pt x="17873" y="8775"/>
                      <a:pt x="17785" y="8863"/>
                      <a:pt x="17785" y="8972"/>
                    </a:cubicBezTo>
                    <a:cubicBezTo>
                      <a:pt x="17785" y="8863"/>
                      <a:pt x="17698" y="8775"/>
                      <a:pt x="17588" y="8775"/>
                    </a:cubicBezTo>
                    <a:lnTo>
                      <a:pt x="17588" y="8660"/>
                    </a:lnTo>
                    <a:cubicBezTo>
                      <a:pt x="17637" y="8660"/>
                      <a:pt x="17676" y="8622"/>
                      <a:pt x="17676" y="8578"/>
                    </a:cubicBezTo>
                    <a:cubicBezTo>
                      <a:pt x="17676" y="8534"/>
                      <a:pt x="17643" y="8496"/>
                      <a:pt x="17605" y="8491"/>
                    </a:cubicBezTo>
                    <a:cubicBezTo>
                      <a:pt x="17747" y="8102"/>
                      <a:pt x="17977" y="7072"/>
                      <a:pt x="16596" y="6552"/>
                    </a:cubicBezTo>
                    <a:cubicBezTo>
                      <a:pt x="16596" y="6552"/>
                      <a:pt x="16235" y="6338"/>
                      <a:pt x="15982" y="6075"/>
                    </a:cubicBezTo>
                    <a:cubicBezTo>
                      <a:pt x="15785" y="5867"/>
                      <a:pt x="15752" y="5763"/>
                      <a:pt x="15693" y="5741"/>
                    </a:cubicBezTo>
                    <a:lnTo>
                      <a:pt x="15693" y="5604"/>
                    </a:lnTo>
                    <a:lnTo>
                      <a:pt x="15726" y="5604"/>
                    </a:lnTo>
                    <a:cubicBezTo>
                      <a:pt x="15726" y="5604"/>
                      <a:pt x="15769" y="5599"/>
                      <a:pt x="15769" y="5561"/>
                    </a:cubicBezTo>
                    <a:cubicBezTo>
                      <a:pt x="15769" y="5521"/>
                      <a:pt x="15726" y="5521"/>
                      <a:pt x="15726" y="5521"/>
                    </a:cubicBezTo>
                    <a:lnTo>
                      <a:pt x="15693" y="5521"/>
                    </a:lnTo>
                    <a:lnTo>
                      <a:pt x="15693" y="5210"/>
                    </a:lnTo>
                    <a:lnTo>
                      <a:pt x="15709" y="5210"/>
                    </a:lnTo>
                    <a:cubicBezTo>
                      <a:pt x="15709" y="5210"/>
                      <a:pt x="15737" y="5210"/>
                      <a:pt x="15737" y="5182"/>
                    </a:cubicBezTo>
                    <a:cubicBezTo>
                      <a:pt x="15737" y="5155"/>
                      <a:pt x="15709" y="5155"/>
                      <a:pt x="15709" y="5155"/>
                    </a:cubicBezTo>
                    <a:lnTo>
                      <a:pt x="15693" y="5155"/>
                    </a:lnTo>
                    <a:lnTo>
                      <a:pt x="15693" y="4821"/>
                    </a:lnTo>
                    <a:cubicBezTo>
                      <a:pt x="15693" y="4798"/>
                      <a:pt x="15676" y="4783"/>
                      <a:pt x="15654" y="4783"/>
                    </a:cubicBezTo>
                    <a:cubicBezTo>
                      <a:pt x="15638" y="4783"/>
                      <a:pt x="15616" y="4798"/>
                      <a:pt x="15616" y="4821"/>
                    </a:cubicBezTo>
                    <a:lnTo>
                      <a:pt x="15616" y="5155"/>
                    </a:lnTo>
                    <a:lnTo>
                      <a:pt x="15605" y="5155"/>
                    </a:lnTo>
                    <a:cubicBezTo>
                      <a:pt x="15605" y="5155"/>
                      <a:pt x="15578" y="5155"/>
                      <a:pt x="15578" y="5182"/>
                    </a:cubicBezTo>
                    <a:cubicBezTo>
                      <a:pt x="15578" y="5210"/>
                      <a:pt x="15605" y="5210"/>
                      <a:pt x="15605" y="5210"/>
                    </a:cubicBezTo>
                    <a:lnTo>
                      <a:pt x="15616" y="5210"/>
                    </a:lnTo>
                    <a:lnTo>
                      <a:pt x="15616" y="5521"/>
                    </a:lnTo>
                    <a:lnTo>
                      <a:pt x="15583" y="5521"/>
                    </a:lnTo>
                    <a:cubicBezTo>
                      <a:pt x="15583" y="5521"/>
                      <a:pt x="15545" y="5521"/>
                      <a:pt x="15545" y="5561"/>
                    </a:cubicBezTo>
                    <a:cubicBezTo>
                      <a:pt x="15545" y="5599"/>
                      <a:pt x="15588" y="5604"/>
                      <a:pt x="15588" y="5604"/>
                    </a:cubicBezTo>
                    <a:lnTo>
                      <a:pt x="15616" y="5604"/>
                    </a:lnTo>
                    <a:lnTo>
                      <a:pt x="15616" y="5741"/>
                    </a:lnTo>
                    <a:cubicBezTo>
                      <a:pt x="15562" y="5763"/>
                      <a:pt x="15529" y="5867"/>
                      <a:pt x="15332" y="6075"/>
                    </a:cubicBezTo>
                    <a:cubicBezTo>
                      <a:pt x="15079" y="6338"/>
                      <a:pt x="14713" y="6552"/>
                      <a:pt x="14713" y="6552"/>
                    </a:cubicBezTo>
                    <a:cubicBezTo>
                      <a:pt x="14713" y="6552"/>
                      <a:pt x="14718" y="6557"/>
                      <a:pt x="14723" y="6557"/>
                    </a:cubicBezTo>
                    <a:cubicBezTo>
                      <a:pt x="13332" y="7072"/>
                      <a:pt x="13562" y="8107"/>
                      <a:pt x="13704" y="8491"/>
                    </a:cubicBezTo>
                    <a:cubicBezTo>
                      <a:pt x="13666" y="8501"/>
                      <a:pt x="13633" y="8534"/>
                      <a:pt x="13633" y="8578"/>
                    </a:cubicBezTo>
                    <a:cubicBezTo>
                      <a:pt x="13633" y="8622"/>
                      <a:pt x="13677" y="8660"/>
                      <a:pt x="13721" y="8660"/>
                    </a:cubicBezTo>
                    <a:lnTo>
                      <a:pt x="13721" y="8775"/>
                    </a:lnTo>
                    <a:cubicBezTo>
                      <a:pt x="13616" y="8775"/>
                      <a:pt x="13530" y="8863"/>
                      <a:pt x="13530" y="8972"/>
                    </a:cubicBezTo>
                    <a:cubicBezTo>
                      <a:pt x="13530" y="8863"/>
                      <a:pt x="13441" y="8775"/>
                      <a:pt x="13338" y="8775"/>
                    </a:cubicBezTo>
                    <a:cubicBezTo>
                      <a:pt x="13228" y="8775"/>
                      <a:pt x="13140" y="8863"/>
                      <a:pt x="13140" y="8972"/>
                    </a:cubicBezTo>
                    <a:cubicBezTo>
                      <a:pt x="13140" y="8863"/>
                      <a:pt x="13058" y="8775"/>
                      <a:pt x="12948" y="8775"/>
                    </a:cubicBezTo>
                    <a:cubicBezTo>
                      <a:pt x="12845" y="8775"/>
                      <a:pt x="12757" y="8863"/>
                      <a:pt x="12757" y="8972"/>
                    </a:cubicBezTo>
                    <a:cubicBezTo>
                      <a:pt x="12757" y="8863"/>
                      <a:pt x="12670" y="8775"/>
                      <a:pt x="12565" y="8775"/>
                    </a:cubicBezTo>
                    <a:cubicBezTo>
                      <a:pt x="12456" y="8775"/>
                      <a:pt x="12374" y="8863"/>
                      <a:pt x="12367" y="8967"/>
                    </a:cubicBezTo>
                    <a:lnTo>
                      <a:pt x="12367" y="5506"/>
                    </a:lnTo>
                    <a:lnTo>
                      <a:pt x="12367" y="5478"/>
                    </a:lnTo>
                    <a:lnTo>
                      <a:pt x="12367" y="3868"/>
                    </a:lnTo>
                    <a:lnTo>
                      <a:pt x="12440" y="3868"/>
                    </a:lnTo>
                    <a:lnTo>
                      <a:pt x="12440" y="3638"/>
                    </a:lnTo>
                    <a:lnTo>
                      <a:pt x="12367" y="3638"/>
                    </a:lnTo>
                    <a:cubicBezTo>
                      <a:pt x="12367" y="3638"/>
                      <a:pt x="12456" y="3096"/>
                      <a:pt x="12768" y="3096"/>
                    </a:cubicBezTo>
                    <a:cubicBezTo>
                      <a:pt x="12768" y="3096"/>
                      <a:pt x="12789" y="2947"/>
                      <a:pt x="12445" y="2871"/>
                    </a:cubicBezTo>
                    <a:lnTo>
                      <a:pt x="12445" y="1595"/>
                    </a:lnTo>
                    <a:lnTo>
                      <a:pt x="12620" y="1595"/>
                    </a:lnTo>
                    <a:lnTo>
                      <a:pt x="12620" y="1365"/>
                    </a:lnTo>
                    <a:lnTo>
                      <a:pt x="12445" y="1365"/>
                    </a:lnTo>
                    <a:cubicBezTo>
                      <a:pt x="12445" y="1365"/>
                      <a:pt x="12487" y="793"/>
                      <a:pt x="12083" y="665"/>
                    </a:cubicBezTo>
                    <a:lnTo>
                      <a:pt x="12083" y="665"/>
                    </a:lnTo>
                    <a:cubicBezTo>
                      <a:pt x="12077" y="607"/>
                      <a:pt x="12056" y="525"/>
                      <a:pt x="12001" y="481"/>
                    </a:cubicBezTo>
                    <a:lnTo>
                      <a:pt x="12001" y="481"/>
                    </a:lnTo>
                    <a:cubicBezTo>
                      <a:pt x="12002" y="458"/>
                      <a:pt x="12014" y="102"/>
                      <a:pt x="11914" y="0"/>
                    </a:cubicBezTo>
                    <a:cubicBezTo>
                      <a:pt x="11812" y="102"/>
                      <a:pt x="11825" y="458"/>
                      <a:pt x="11826" y="481"/>
                    </a:cubicBezTo>
                    <a:lnTo>
                      <a:pt x="11826" y="481"/>
                    </a:lnTo>
                    <a:cubicBezTo>
                      <a:pt x="11771" y="525"/>
                      <a:pt x="11750" y="607"/>
                      <a:pt x="11743" y="665"/>
                    </a:cubicBezTo>
                    <a:lnTo>
                      <a:pt x="11743" y="665"/>
                    </a:lnTo>
                    <a:cubicBezTo>
                      <a:pt x="11340" y="793"/>
                      <a:pt x="11382" y="1365"/>
                      <a:pt x="11382" y="1365"/>
                    </a:cubicBezTo>
                    <a:lnTo>
                      <a:pt x="11207" y="1365"/>
                    </a:lnTo>
                    <a:lnTo>
                      <a:pt x="11207" y="1595"/>
                    </a:lnTo>
                    <a:lnTo>
                      <a:pt x="11382" y="1595"/>
                    </a:lnTo>
                    <a:lnTo>
                      <a:pt x="11382" y="2871"/>
                    </a:lnTo>
                    <a:cubicBezTo>
                      <a:pt x="11037" y="2947"/>
                      <a:pt x="11059" y="3096"/>
                      <a:pt x="11059" y="3096"/>
                    </a:cubicBezTo>
                    <a:cubicBezTo>
                      <a:pt x="11371" y="3096"/>
                      <a:pt x="11459" y="3638"/>
                      <a:pt x="11459" y="3638"/>
                    </a:cubicBezTo>
                    <a:lnTo>
                      <a:pt x="11388" y="3638"/>
                    </a:lnTo>
                    <a:lnTo>
                      <a:pt x="11388" y="3868"/>
                    </a:lnTo>
                    <a:lnTo>
                      <a:pt x="11459" y="3868"/>
                    </a:lnTo>
                    <a:lnTo>
                      <a:pt x="11459" y="5323"/>
                    </a:lnTo>
                    <a:lnTo>
                      <a:pt x="11459" y="5323"/>
                    </a:lnTo>
                    <a:cubicBezTo>
                      <a:pt x="11439" y="5318"/>
                      <a:pt x="11424" y="5314"/>
                      <a:pt x="11404" y="5314"/>
                    </a:cubicBezTo>
                    <a:cubicBezTo>
                      <a:pt x="11371" y="5314"/>
                      <a:pt x="11343" y="5324"/>
                      <a:pt x="11316" y="5336"/>
                    </a:cubicBezTo>
                    <a:cubicBezTo>
                      <a:pt x="11130" y="5018"/>
                      <a:pt x="10790" y="4722"/>
                      <a:pt x="10205" y="4503"/>
                    </a:cubicBezTo>
                    <a:cubicBezTo>
                      <a:pt x="10205" y="4503"/>
                      <a:pt x="9224" y="3835"/>
                      <a:pt x="9126" y="3440"/>
                    </a:cubicBezTo>
                    <a:lnTo>
                      <a:pt x="9126" y="3271"/>
                    </a:lnTo>
                    <a:lnTo>
                      <a:pt x="9164" y="3271"/>
                    </a:lnTo>
                    <a:cubicBezTo>
                      <a:pt x="9164" y="3271"/>
                      <a:pt x="9219" y="3271"/>
                      <a:pt x="9219" y="3227"/>
                    </a:cubicBezTo>
                    <a:cubicBezTo>
                      <a:pt x="9219" y="3177"/>
                      <a:pt x="9169" y="3177"/>
                      <a:pt x="9169" y="3177"/>
                    </a:cubicBezTo>
                    <a:lnTo>
                      <a:pt x="9126" y="3177"/>
                    </a:lnTo>
                    <a:lnTo>
                      <a:pt x="9126" y="2811"/>
                    </a:lnTo>
                    <a:lnTo>
                      <a:pt x="9142" y="2811"/>
                    </a:lnTo>
                    <a:cubicBezTo>
                      <a:pt x="9142" y="2811"/>
                      <a:pt x="9180" y="2805"/>
                      <a:pt x="9180" y="2773"/>
                    </a:cubicBezTo>
                    <a:cubicBezTo>
                      <a:pt x="9180" y="2740"/>
                      <a:pt x="9142" y="2740"/>
                      <a:pt x="9142" y="2740"/>
                    </a:cubicBezTo>
                    <a:lnTo>
                      <a:pt x="9126" y="2740"/>
                    </a:lnTo>
                    <a:lnTo>
                      <a:pt x="9081" y="2005"/>
                    </a:lnTo>
                    <a:lnTo>
                      <a:pt x="9038" y="2740"/>
                    </a:lnTo>
                    <a:lnTo>
                      <a:pt x="9022" y="2740"/>
                    </a:lnTo>
                    <a:cubicBezTo>
                      <a:pt x="9022" y="2740"/>
                      <a:pt x="8989" y="2740"/>
                      <a:pt x="8989" y="2773"/>
                    </a:cubicBezTo>
                    <a:cubicBezTo>
                      <a:pt x="8989" y="2805"/>
                      <a:pt x="9022" y="2811"/>
                      <a:pt x="9022" y="2811"/>
                    </a:cubicBezTo>
                    <a:lnTo>
                      <a:pt x="9038" y="2811"/>
                    </a:lnTo>
                    <a:lnTo>
                      <a:pt x="9038" y="3177"/>
                    </a:lnTo>
                    <a:lnTo>
                      <a:pt x="9000" y="3177"/>
                    </a:lnTo>
                    <a:cubicBezTo>
                      <a:pt x="9000" y="3177"/>
                      <a:pt x="8950" y="3177"/>
                      <a:pt x="8950" y="3227"/>
                    </a:cubicBezTo>
                    <a:cubicBezTo>
                      <a:pt x="8950" y="3271"/>
                      <a:pt x="9000" y="3271"/>
                      <a:pt x="9000" y="3271"/>
                    </a:cubicBezTo>
                    <a:lnTo>
                      <a:pt x="9038" y="3271"/>
                    </a:lnTo>
                    <a:lnTo>
                      <a:pt x="9038" y="3440"/>
                    </a:lnTo>
                    <a:cubicBezTo>
                      <a:pt x="8961" y="3890"/>
                      <a:pt x="7964" y="4503"/>
                      <a:pt x="7964" y="4503"/>
                    </a:cubicBezTo>
                    <a:cubicBezTo>
                      <a:pt x="7380" y="4722"/>
                      <a:pt x="7035" y="5016"/>
                      <a:pt x="6848" y="5334"/>
                    </a:cubicBezTo>
                    <a:lnTo>
                      <a:pt x="6848" y="5334"/>
                    </a:lnTo>
                    <a:cubicBezTo>
                      <a:pt x="6821" y="5323"/>
                      <a:pt x="6790" y="5314"/>
                      <a:pt x="6760" y="5314"/>
                    </a:cubicBezTo>
                    <a:cubicBezTo>
                      <a:pt x="6739" y="5314"/>
                      <a:pt x="6719" y="5318"/>
                      <a:pt x="6699" y="5323"/>
                    </a:cubicBezTo>
                    <a:lnTo>
                      <a:pt x="6699" y="5323"/>
                    </a:lnTo>
                    <a:lnTo>
                      <a:pt x="6699" y="3868"/>
                    </a:lnTo>
                    <a:lnTo>
                      <a:pt x="6770" y="3868"/>
                    </a:lnTo>
                    <a:lnTo>
                      <a:pt x="6770" y="3638"/>
                    </a:lnTo>
                    <a:lnTo>
                      <a:pt x="6699" y="3638"/>
                    </a:lnTo>
                    <a:cubicBezTo>
                      <a:pt x="6699" y="3638"/>
                      <a:pt x="6787" y="3096"/>
                      <a:pt x="7099" y="3096"/>
                    </a:cubicBezTo>
                    <a:cubicBezTo>
                      <a:pt x="7099" y="3096"/>
                      <a:pt x="7121" y="2947"/>
                      <a:pt x="6775" y="2871"/>
                    </a:cubicBezTo>
                    <a:lnTo>
                      <a:pt x="6775" y="1595"/>
                    </a:lnTo>
                    <a:lnTo>
                      <a:pt x="6945" y="1595"/>
                    </a:lnTo>
                    <a:lnTo>
                      <a:pt x="6945" y="1365"/>
                    </a:lnTo>
                    <a:lnTo>
                      <a:pt x="6775" y="1365"/>
                    </a:lnTo>
                    <a:cubicBezTo>
                      <a:pt x="6775" y="1365"/>
                      <a:pt x="6818" y="798"/>
                      <a:pt x="6414" y="667"/>
                    </a:cubicBezTo>
                    <a:lnTo>
                      <a:pt x="6414" y="667"/>
                    </a:lnTo>
                    <a:cubicBezTo>
                      <a:pt x="6408" y="608"/>
                      <a:pt x="6387" y="526"/>
                      <a:pt x="6332" y="481"/>
                    </a:cubicBezTo>
                    <a:lnTo>
                      <a:pt x="6332" y="481"/>
                    </a:lnTo>
                    <a:cubicBezTo>
                      <a:pt x="6333" y="458"/>
                      <a:pt x="6345" y="102"/>
                      <a:pt x="624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3" name="Google Shape;1303;p35">
                <a:extLst>
                  <a:ext uri="{FF2B5EF4-FFF2-40B4-BE49-F238E27FC236}">
                    <a16:creationId xmlns:a16="http://schemas.microsoft.com/office/drawing/2014/main" id="{8E12B833-535E-E212-50F0-CEF3B37A485E}"/>
                  </a:ext>
                </a:extLst>
              </p:cNvPr>
              <p:cNvSpPr/>
              <p:nvPr/>
            </p:nvSpPr>
            <p:spPr>
              <a:xfrm>
                <a:off x="4638223" y="4289470"/>
                <a:ext cx="683351" cy="1216740"/>
              </a:xfrm>
              <a:custGeom>
                <a:avLst/>
                <a:gdLst/>
                <a:ahLst/>
                <a:cxnLst/>
                <a:rect l="l" t="t" r="r" b="b"/>
                <a:pathLst>
                  <a:path w="7297" h="12995" extrusionOk="0">
                    <a:moveTo>
                      <a:pt x="3432" y="133"/>
                    </a:moveTo>
                    <a:cubicBezTo>
                      <a:pt x="3462" y="133"/>
                      <a:pt x="3491" y="134"/>
                      <a:pt x="3519" y="136"/>
                    </a:cubicBezTo>
                    <a:lnTo>
                      <a:pt x="3519" y="136"/>
                    </a:lnTo>
                    <a:cubicBezTo>
                      <a:pt x="3491" y="135"/>
                      <a:pt x="3461" y="134"/>
                      <a:pt x="3432" y="133"/>
                    </a:cubicBezTo>
                    <a:close/>
                    <a:moveTo>
                      <a:pt x="3445" y="0"/>
                    </a:moveTo>
                    <a:cubicBezTo>
                      <a:pt x="3424" y="0"/>
                      <a:pt x="3405" y="1"/>
                      <a:pt x="3385" y="1"/>
                    </a:cubicBezTo>
                    <a:cubicBezTo>
                      <a:pt x="3122" y="13"/>
                      <a:pt x="2946" y="62"/>
                      <a:pt x="2946" y="62"/>
                    </a:cubicBezTo>
                    <a:lnTo>
                      <a:pt x="2946" y="198"/>
                    </a:lnTo>
                    <a:cubicBezTo>
                      <a:pt x="2963" y="194"/>
                      <a:pt x="2981" y="189"/>
                      <a:pt x="2998" y="185"/>
                    </a:cubicBezTo>
                    <a:lnTo>
                      <a:pt x="2998" y="185"/>
                    </a:lnTo>
                    <a:cubicBezTo>
                      <a:pt x="2553" y="298"/>
                      <a:pt x="2327" y="562"/>
                      <a:pt x="2311" y="582"/>
                    </a:cubicBezTo>
                    <a:lnTo>
                      <a:pt x="2033" y="582"/>
                    </a:lnTo>
                    <a:lnTo>
                      <a:pt x="2033" y="828"/>
                    </a:lnTo>
                    <a:lnTo>
                      <a:pt x="969" y="828"/>
                    </a:lnTo>
                    <a:lnTo>
                      <a:pt x="969" y="1847"/>
                    </a:lnTo>
                    <a:lnTo>
                      <a:pt x="734" y="1847"/>
                    </a:lnTo>
                    <a:lnTo>
                      <a:pt x="734" y="2466"/>
                    </a:lnTo>
                    <a:lnTo>
                      <a:pt x="438" y="2466"/>
                    </a:lnTo>
                    <a:lnTo>
                      <a:pt x="438" y="3250"/>
                    </a:lnTo>
                    <a:lnTo>
                      <a:pt x="0" y="3250"/>
                    </a:lnTo>
                    <a:lnTo>
                      <a:pt x="0" y="3535"/>
                    </a:lnTo>
                    <a:lnTo>
                      <a:pt x="148" y="3770"/>
                    </a:lnTo>
                    <a:lnTo>
                      <a:pt x="296" y="4000"/>
                    </a:lnTo>
                    <a:lnTo>
                      <a:pt x="301" y="3737"/>
                    </a:lnTo>
                    <a:lnTo>
                      <a:pt x="296" y="6427"/>
                    </a:lnTo>
                    <a:lnTo>
                      <a:pt x="246" y="6427"/>
                    </a:lnTo>
                    <a:lnTo>
                      <a:pt x="296" y="6553"/>
                    </a:lnTo>
                    <a:lnTo>
                      <a:pt x="296" y="7593"/>
                    </a:lnTo>
                    <a:lnTo>
                      <a:pt x="246" y="7593"/>
                    </a:lnTo>
                    <a:lnTo>
                      <a:pt x="296" y="7747"/>
                    </a:lnTo>
                    <a:lnTo>
                      <a:pt x="291" y="12304"/>
                    </a:lnTo>
                    <a:lnTo>
                      <a:pt x="225" y="12304"/>
                    </a:lnTo>
                    <a:lnTo>
                      <a:pt x="291" y="12446"/>
                    </a:lnTo>
                    <a:lnTo>
                      <a:pt x="291" y="12944"/>
                    </a:lnTo>
                    <a:lnTo>
                      <a:pt x="2749" y="12944"/>
                    </a:lnTo>
                    <a:cubicBezTo>
                      <a:pt x="2716" y="12363"/>
                      <a:pt x="2678" y="8376"/>
                      <a:pt x="2728" y="7456"/>
                    </a:cubicBezTo>
                    <a:cubicBezTo>
                      <a:pt x="2749" y="7062"/>
                      <a:pt x="2782" y="6684"/>
                      <a:pt x="2842" y="6377"/>
                    </a:cubicBezTo>
                    <a:cubicBezTo>
                      <a:pt x="2848" y="6339"/>
                      <a:pt x="2860" y="6301"/>
                      <a:pt x="2865" y="6262"/>
                    </a:cubicBezTo>
                    <a:cubicBezTo>
                      <a:pt x="2963" y="5823"/>
                      <a:pt x="3292" y="5600"/>
                      <a:pt x="3598" y="5588"/>
                    </a:cubicBezTo>
                    <a:cubicBezTo>
                      <a:pt x="3611" y="5588"/>
                      <a:pt x="3624" y="5587"/>
                      <a:pt x="3637" y="5587"/>
                    </a:cubicBezTo>
                    <a:cubicBezTo>
                      <a:pt x="4034" y="5587"/>
                      <a:pt x="4325" y="5824"/>
                      <a:pt x="4432" y="6180"/>
                    </a:cubicBezTo>
                    <a:cubicBezTo>
                      <a:pt x="4437" y="6207"/>
                      <a:pt x="4442" y="6235"/>
                      <a:pt x="4453" y="6262"/>
                    </a:cubicBezTo>
                    <a:cubicBezTo>
                      <a:pt x="4458" y="6278"/>
                      <a:pt x="4465" y="6301"/>
                      <a:pt x="4465" y="6316"/>
                    </a:cubicBezTo>
                    <a:cubicBezTo>
                      <a:pt x="4470" y="6339"/>
                      <a:pt x="4475" y="6356"/>
                      <a:pt x="4480" y="6377"/>
                    </a:cubicBezTo>
                    <a:cubicBezTo>
                      <a:pt x="4497" y="6432"/>
                      <a:pt x="4508" y="6493"/>
                      <a:pt x="4518" y="6553"/>
                    </a:cubicBezTo>
                    <a:lnTo>
                      <a:pt x="4518" y="6569"/>
                    </a:lnTo>
                    <a:cubicBezTo>
                      <a:pt x="4716" y="7598"/>
                      <a:pt x="4705" y="12173"/>
                      <a:pt x="4695" y="12994"/>
                    </a:cubicBezTo>
                    <a:lnTo>
                      <a:pt x="6983" y="12988"/>
                    </a:lnTo>
                    <a:lnTo>
                      <a:pt x="6989" y="9499"/>
                    </a:lnTo>
                    <a:lnTo>
                      <a:pt x="7000" y="9499"/>
                    </a:lnTo>
                    <a:lnTo>
                      <a:pt x="7066" y="9357"/>
                    </a:lnTo>
                    <a:lnTo>
                      <a:pt x="6989" y="9357"/>
                    </a:lnTo>
                    <a:lnTo>
                      <a:pt x="6989" y="7757"/>
                    </a:lnTo>
                    <a:lnTo>
                      <a:pt x="7000" y="7757"/>
                    </a:lnTo>
                    <a:lnTo>
                      <a:pt x="7049" y="7605"/>
                    </a:lnTo>
                    <a:lnTo>
                      <a:pt x="6989" y="7605"/>
                    </a:lnTo>
                    <a:lnTo>
                      <a:pt x="6989" y="6563"/>
                    </a:lnTo>
                    <a:lnTo>
                      <a:pt x="7000" y="6563"/>
                    </a:lnTo>
                    <a:lnTo>
                      <a:pt x="7049" y="6432"/>
                    </a:lnTo>
                    <a:lnTo>
                      <a:pt x="6989" y="6432"/>
                    </a:lnTo>
                    <a:lnTo>
                      <a:pt x="6995" y="3917"/>
                    </a:lnTo>
                    <a:lnTo>
                      <a:pt x="6995" y="4028"/>
                    </a:lnTo>
                    <a:lnTo>
                      <a:pt x="7127" y="3808"/>
                    </a:lnTo>
                    <a:lnTo>
                      <a:pt x="7296" y="3545"/>
                    </a:lnTo>
                    <a:lnTo>
                      <a:pt x="7296" y="3255"/>
                    </a:lnTo>
                    <a:lnTo>
                      <a:pt x="6644" y="3255"/>
                    </a:lnTo>
                    <a:lnTo>
                      <a:pt x="6644" y="2471"/>
                    </a:lnTo>
                    <a:lnTo>
                      <a:pt x="6409" y="2471"/>
                    </a:lnTo>
                    <a:lnTo>
                      <a:pt x="6409" y="1853"/>
                    </a:lnTo>
                    <a:lnTo>
                      <a:pt x="6068" y="1853"/>
                    </a:lnTo>
                    <a:lnTo>
                      <a:pt x="6068" y="835"/>
                    </a:lnTo>
                    <a:lnTo>
                      <a:pt x="4979" y="828"/>
                    </a:lnTo>
                    <a:lnTo>
                      <a:pt x="4979" y="588"/>
                    </a:lnTo>
                    <a:lnTo>
                      <a:pt x="4683" y="588"/>
                    </a:lnTo>
                    <a:cubicBezTo>
                      <a:pt x="4667" y="565"/>
                      <a:pt x="4453" y="319"/>
                      <a:pt x="3977" y="198"/>
                    </a:cubicBezTo>
                    <a:lnTo>
                      <a:pt x="3977" y="67"/>
                    </a:lnTo>
                    <a:cubicBezTo>
                      <a:pt x="3787" y="19"/>
                      <a:pt x="3602" y="0"/>
                      <a:pt x="34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1446" name="Google Shape;1304;p35">
              <a:extLst>
                <a:ext uri="{FF2B5EF4-FFF2-40B4-BE49-F238E27FC236}">
                  <a16:creationId xmlns:a16="http://schemas.microsoft.com/office/drawing/2014/main" id="{FD5D9251-4687-0133-D8A7-617B852951DC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-1866006" y="1849866"/>
              <a:ext cx="5162699" cy="1443768"/>
              <a:chOff x="0" y="984475"/>
              <a:chExt cx="9143994" cy="1388506"/>
            </a:xfrm>
          </p:grpSpPr>
          <p:sp>
            <p:nvSpPr>
              <p:cNvPr id="1305" name="Google Shape;1305;p35">
                <a:extLst>
                  <a:ext uri="{FF2B5EF4-FFF2-40B4-BE49-F238E27FC236}">
                    <a16:creationId xmlns:a16="http://schemas.microsoft.com/office/drawing/2014/main" id="{4998A15F-1667-8364-7FE4-9931CDC577D0}"/>
                  </a:ext>
                </a:extLst>
              </p:cNvPr>
              <p:cNvSpPr/>
              <p:nvPr/>
            </p:nvSpPr>
            <p:spPr>
              <a:xfrm>
                <a:off x="-1" y="984739"/>
                <a:ext cx="9143140" cy="1388810"/>
              </a:xfrm>
              <a:custGeom>
                <a:avLst/>
                <a:gdLst/>
                <a:ahLst/>
                <a:cxnLst/>
                <a:rect l="l" t="t" r="r" b="b"/>
                <a:pathLst>
                  <a:path w="98960" h="15027" extrusionOk="0">
                    <a:moveTo>
                      <a:pt x="10143" y="0"/>
                    </a:moveTo>
                    <a:cubicBezTo>
                      <a:pt x="3481" y="0"/>
                      <a:pt x="0" y="708"/>
                      <a:pt x="0" y="708"/>
                    </a:cubicBezTo>
                    <a:lnTo>
                      <a:pt x="0" y="15026"/>
                    </a:lnTo>
                    <a:lnTo>
                      <a:pt x="98960" y="15026"/>
                    </a:lnTo>
                    <a:lnTo>
                      <a:pt x="98960" y="5162"/>
                    </a:lnTo>
                    <a:cubicBezTo>
                      <a:pt x="89310" y="8868"/>
                      <a:pt x="82098" y="10860"/>
                      <a:pt x="74162" y="10860"/>
                    </a:cubicBezTo>
                    <a:cubicBezTo>
                      <a:pt x="67309" y="10860"/>
                      <a:pt x="59916" y="9374"/>
                      <a:pt x="49948" y="6224"/>
                    </a:cubicBezTo>
                    <a:cubicBezTo>
                      <a:pt x="32017" y="1127"/>
                      <a:pt x="18548" y="0"/>
                      <a:pt x="101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6" name="Google Shape;1306;p35">
                <a:extLst>
                  <a:ext uri="{FF2B5EF4-FFF2-40B4-BE49-F238E27FC236}">
                    <a16:creationId xmlns:a16="http://schemas.microsoft.com/office/drawing/2014/main" id="{899098D9-4F57-D431-D6CC-2AB1603595B2}"/>
                  </a:ext>
                </a:extLst>
              </p:cNvPr>
              <p:cNvSpPr/>
              <p:nvPr/>
            </p:nvSpPr>
            <p:spPr>
              <a:xfrm>
                <a:off x="-1" y="1735819"/>
                <a:ext cx="9143140" cy="637731"/>
              </a:xfrm>
              <a:custGeom>
                <a:avLst/>
                <a:gdLst/>
                <a:ahLst/>
                <a:cxnLst/>
                <a:rect l="l" t="t" r="r" b="b"/>
                <a:pathLst>
                  <a:path w="98960" h="6896" extrusionOk="0">
                    <a:moveTo>
                      <a:pt x="12820" y="0"/>
                    </a:moveTo>
                    <a:cubicBezTo>
                      <a:pt x="6875" y="0"/>
                      <a:pt x="2429" y="299"/>
                      <a:pt x="0" y="514"/>
                    </a:cubicBezTo>
                    <a:lnTo>
                      <a:pt x="0" y="6895"/>
                    </a:lnTo>
                    <a:lnTo>
                      <a:pt x="98960" y="6895"/>
                    </a:lnTo>
                    <a:lnTo>
                      <a:pt x="98960" y="563"/>
                    </a:lnTo>
                    <a:cubicBezTo>
                      <a:pt x="91665" y="4609"/>
                      <a:pt x="81166" y="6022"/>
                      <a:pt x="71109" y="6022"/>
                    </a:cubicBezTo>
                    <a:cubicBezTo>
                      <a:pt x="65647" y="6022"/>
                      <a:pt x="60315" y="5605"/>
                      <a:pt x="55699" y="4967"/>
                    </a:cubicBezTo>
                    <a:cubicBezTo>
                      <a:pt x="38632" y="942"/>
                      <a:pt x="23368" y="0"/>
                      <a:pt x="128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7" name="Google Shape;1307;p35">
                <a:extLst>
                  <a:ext uri="{FF2B5EF4-FFF2-40B4-BE49-F238E27FC236}">
                    <a16:creationId xmlns:a16="http://schemas.microsoft.com/office/drawing/2014/main" id="{E58E2610-C37E-CEC3-7C38-73BBB52D860B}"/>
                  </a:ext>
                </a:extLst>
              </p:cNvPr>
              <p:cNvSpPr/>
              <p:nvPr/>
            </p:nvSpPr>
            <p:spPr>
              <a:xfrm>
                <a:off x="-1" y="1467903"/>
                <a:ext cx="9143140" cy="902212"/>
              </a:xfrm>
              <a:custGeom>
                <a:avLst/>
                <a:gdLst/>
                <a:ahLst/>
                <a:cxnLst/>
                <a:rect l="l" t="t" r="r" b="b"/>
                <a:pathLst>
                  <a:path w="98960" h="9764" extrusionOk="0">
                    <a:moveTo>
                      <a:pt x="15692" y="0"/>
                    </a:moveTo>
                    <a:cubicBezTo>
                      <a:pt x="8313" y="0"/>
                      <a:pt x="2784" y="703"/>
                      <a:pt x="0" y="1153"/>
                    </a:cubicBezTo>
                    <a:lnTo>
                      <a:pt x="0" y="5759"/>
                    </a:lnTo>
                    <a:cubicBezTo>
                      <a:pt x="5533" y="5176"/>
                      <a:pt x="10516" y="4930"/>
                      <a:pt x="15063" y="4930"/>
                    </a:cubicBezTo>
                    <a:cubicBezTo>
                      <a:pt x="30366" y="4930"/>
                      <a:pt x="40743" y="7711"/>
                      <a:pt x="50572" y="9763"/>
                    </a:cubicBezTo>
                    <a:lnTo>
                      <a:pt x="87002" y="9763"/>
                    </a:lnTo>
                    <a:cubicBezTo>
                      <a:pt x="92309" y="8537"/>
                      <a:pt x="96363" y="7020"/>
                      <a:pt x="98960" y="5890"/>
                    </a:cubicBezTo>
                    <a:lnTo>
                      <a:pt x="98960" y="1926"/>
                    </a:lnTo>
                    <a:cubicBezTo>
                      <a:pt x="91485" y="5829"/>
                      <a:pt x="82873" y="7767"/>
                      <a:pt x="72943" y="7767"/>
                    </a:cubicBezTo>
                    <a:cubicBezTo>
                      <a:pt x="64899" y="7767"/>
                      <a:pt x="55991" y="6496"/>
                      <a:pt x="46120" y="3969"/>
                    </a:cubicBezTo>
                    <a:cubicBezTo>
                      <a:pt x="34501" y="878"/>
                      <a:pt x="23941" y="0"/>
                      <a:pt x="1569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8" name="Google Shape;1308;p35">
                <a:extLst>
                  <a:ext uri="{FF2B5EF4-FFF2-40B4-BE49-F238E27FC236}">
                    <a16:creationId xmlns:a16="http://schemas.microsoft.com/office/drawing/2014/main" id="{823011FA-84B4-09BD-2349-728018E36847}"/>
                  </a:ext>
                </a:extLst>
              </p:cNvPr>
              <p:cNvSpPr/>
              <p:nvPr/>
            </p:nvSpPr>
            <p:spPr>
              <a:xfrm>
                <a:off x="-1" y="984739"/>
                <a:ext cx="3179856" cy="623992"/>
              </a:xfrm>
              <a:custGeom>
                <a:avLst/>
                <a:gdLst/>
                <a:ahLst/>
                <a:cxnLst/>
                <a:rect l="l" t="t" r="r" b="b"/>
                <a:pathLst>
                  <a:path w="34426" h="6753" extrusionOk="0">
                    <a:moveTo>
                      <a:pt x="10139" y="0"/>
                    </a:moveTo>
                    <a:cubicBezTo>
                      <a:pt x="6075" y="0"/>
                      <a:pt x="3195" y="263"/>
                      <a:pt x="1567" y="466"/>
                    </a:cubicBezTo>
                    <a:cubicBezTo>
                      <a:pt x="581" y="592"/>
                      <a:pt x="56" y="696"/>
                      <a:pt x="7" y="706"/>
                    </a:cubicBezTo>
                    <a:lnTo>
                      <a:pt x="0" y="706"/>
                    </a:lnTo>
                    <a:lnTo>
                      <a:pt x="0" y="6414"/>
                    </a:lnTo>
                    <a:cubicBezTo>
                      <a:pt x="2783" y="5964"/>
                      <a:pt x="8310" y="5264"/>
                      <a:pt x="15688" y="5264"/>
                    </a:cubicBezTo>
                    <a:cubicBezTo>
                      <a:pt x="21066" y="5264"/>
                      <a:pt x="27431" y="5636"/>
                      <a:pt x="34426" y="6753"/>
                    </a:cubicBezTo>
                    <a:cubicBezTo>
                      <a:pt x="24890" y="2546"/>
                      <a:pt x="5686" y="4174"/>
                      <a:pt x="8704" y="2771"/>
                    </a:cubicBezTo>
                    <a:cubicBezTo>
                      <a:pt x="11722" y="1370"/>
                      <a:pt x="19265" y="395"/>
                      <a:pt x="19265" y="395"/>
                    </a:cubicBezTo>
                    <a:cubicBezTo>
                      <a:pt x="15759" y="104"/>
                      <a:pt x="12713" y="0"/>
                      <a:pt x="10139" y="0"/>
                    </a:cubicBezTo>
                    <a:close/>
                  </a:path>
                </a:pathLst>
              </a:custGeom>
              <a:solidFill>
                <a:srgbClr val="4F3E32">
                  <a:alpha val="23420"/>
                </a:srgbClr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9" name="Google Shape;1309;p35">
                <a:extLst>
                  <a:ext uri="{FF2B5EF4-FFF2-40B4-BE49-F238E27FC236}">
                    <a16:creationId xmlns:a16="http://schemas.microsoft.com/office/drawing/2014/main" id="{7B208693-2C8F-B9CE-8610-22360B72FADF}"/>
                  </a:ext>
                </a:extLst>
              </p:cNvPr>
              <p:cNvSpPr/>
              <p:nvPr/>
            </p:nvSpPr>
            <p:spPr>
              <a:xfrm>
                <a:off x="0" y="1928169"/>
                <a:ext cx="1743861" cy="445381"/>
              </a:xfrm>
              <a:custGeom>
                <a:avLst/>
                <a:gdLst/>
                <a:ahLst/>
                <a:cxnLst/>
                <a:rect l="l" t="t" r="r" b="b"/>
                <a:pathLst>
                  <a:path w="18882" h="4822" extrusionOk="0">
                    <a:moveTo>
                      <a:pt x="13350" y="1"/>
                    </a:moveTo>
                    <a:lnTo>
                      <a:pt x="13350" y="1"/>
                    </a:lnTo>
                    <a:cubicBezTo>
                      <a:pt x="9268" y="56"/>
                      <a:pt x="4843" y="308"/>
                      <a:pt x="0" y="817"/>
                    </a:cubicBezTo>
                    <a:lnTo>
                      <a:pt x="0" y="4821"/>
                    </a:lnTo>
                    <a:lnTo>
                      <a:pt x="18881" y="4821"/>
                    </a:lnTo>
                    <a:cubicBezTo>
                      <a:pt x="13711" y="2970"/>
                      <a:pt x="12369" y="1327"/>
                      <a:pt x="13350" y="1"/>
                    </a:cubicBezTo>
                    <a:close/>
                  </a:path>
                </a:pathLst>
              </a:custGeom>
              <a:solidFill>
                <a:srgbClr val="4F3E32">
                  <a:alpha val="23420"/>
                </a:srgbClr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0" name="Google Shape;1310;p35">
                <a:extLst>
                  <a:ext uri="{FF2B5EF4-FFF2-40B4-BE49-F238E27FC236}">
                    <a16:creationId xmlns:a16="http://schemas.microsoft.com/office/drawing/2014/main" id="{91E8D7A6-BA35-E06B-2B74-78854748174C}"/>
                  </a:ext>
                </a:extLst>
              </p:cNvPr>
              <p:cNvSpPr/>
              <p:nvPr/>
            </p:nvSpPr>
            <p:spPr>
              <a:xfrm>
                <a:off x="-1" y="1471338"/>
                <a:ext cx="3181965" cy="532396"/>
              </a:xfrm>
              <a:custGeom>
                <a:avLst/>
                <a:gdLst/>
                <a:ahLst/>
                <a:cxnLst/>
                <a:rect l="l" t="t" r="r" b="b"/>
                <a:pathLst>
                  <a:path w="34431" h="5757" extrusionOk="0">
                    <a:moveTo>
                      <a:pt x="15688" y="1"/>
                    </a:moveTo>
                    <a:cubicBezTo>
                      <a:pt x="8310" y="1"/>
                      <a:pt x="2783" y="701"/>
                      <a:pt x="0" y="1151"/>
                    </a:cubicBezTo>
                    <a:lnTo>
                      <a:pt x="0" y="3380"/>
                    </a:lnTo>
                    <a:lnTo>
                      <a:pt x="0" y="5757"/>
                    </a:lnTo>
                    <a:cubicBezTo>
                      <a:pt x="4843" y="5248"/>
                      <a:pt x="9268" y="4996"/>
                      <a:pt x="13350" y="4941"/>
                    </a:cubicBezTo>
                    <a:cubicBezTo>
                      <a:pt x="14986" y="2723"/>
                      <a:pt x="23104" y="1376"/>
                      <a:pt x="30707" y="1376"/>
                    </a:cubicBezTo>
                    <a:cubicBezTo>
                      <a:pt x="31971" y="1376"/>
                      <a:pt x="33220" y="1414"/>
                      <a:pt x="34431" y="1490"/>
                    </a:cubicBezTo>
                    <a:cubicBezTo>
                      <a:pt x="27431" y="373"/>
                      <a:pt x="21066" y="1"/>
                      <a:pt x="15688" y="1"/>
                    </a:cubicBezTo>
                    <a:close/>
                  </a:path>
                </a:pathLst>
              </a:custGeom>
              <a:solidFill>
                <a:srgbClr val="4F3E32">
                  <a:alpha val="23420"/>
                </a:srgbClr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1" name="Google Shape;1311;p35">
                <a:extLst>
                  <a:ext uri="{FF2B5EF4-FFF2-40B4-BE49-F238E27FC236}">
                    <a16:creationId xmlns:a16="http://schemas.microsoft.com/office/drawing/2014/main" id="{D6029F98-9356-C562-98E2-1C1D9F0A4422}"/>
                  </a:ext>
                </a:extLst>
              </p:cNvPr>
              <p:cNvSpPr/>
              <p:nvPr/>
            </p:nvSpPr>
            <p:spPr>
              <a:xfrm>
                <a:off x="2912056" y="1831994"/>
                <a:ext cx="2064375" cy="352641"/>
              </a:xfrm>
              <a:custGeom>
                <a:avLst/>
                <a:gdLst/>
                <a:ahLst/>
                <a:cxnLst/>
                <a:rect l="l" t="t" r="r" b="b"/>
                <a:pathLst>
                  <a:path w="22331" h="3814" extrusionOk="0">
                    <a:moveTo>
                      <a:pt x="0" y="1"/>
                    </a:moveTo>
                    <a:cubicBezTo>
                      <a:pt x="0" y="1"/>
                      <a:pt x="8670" y="1003"/>
                      <a:pt x="17095" y="3265"/>
                    </a:cubicBezTo>
                    <a:cubicBezTo>
                      <a:pt x="18529" y="3654"/>
                      <a:pt x="19466" y="3813"/>
                      <a:pt x="19954" y="3813"/>
                    </a:cubicBezTo>
                    <a:cubicBezTo>
                      <a:pt x="22330" y="3813"/>
                      <a:pt x="13983" y="17"/>
                      <a:pt x="0" y="1"/>
                    </a:cubicBezTo>
                    <a:close/>
                  </a:path>
                </a:pathLst>
              </a:custGeom>
              <a:solidFill>
                <a:srgbClr val="4F3E32">
                  <a:alpha val="23420"/>
                </a:srgbClr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2" name="Google Shape;1312;p35">
                <a:extLst>
                  <a:ext uri="{FF2B5EF4-FFF2-40B4-BE49-F238E27FC236}">
                    <a16:creationId xmlns:a16="http://schemas.microsoft.com/office/drawing/2014/main" id="{1166ABE8-9AB4-87B9-B8D8-16F09D48810C}"/>
                  </a:ext>
                </a:extLst>
              </p:cNvPr>
              <p:cNvSpPr/>
              <p:nvPr/>
            </p:nvSpPr>
            <p:spPr>
              <a:xfrm>
                <a:off x="7593276" y="1458743"/>
                <a:ext cx="1549863" cy="670934"/>
              </a:xfrm>
              <a:custGeom>
                <a:avLst/>
                <a:gdLst/>
                <a:ahLst/>
                <a:cxnLst/>
                <a:rect l="l" t="t" r="r" b="b"/>
                <a:pathLst>
                  <a:path w="16768" h="7259" extrusionOk="0">
                    <a:moveTo>
                      <a:pt x="16768" y="1"/>
                    </a:moveTo>
                    <a:cubicBezTo>
                      <a:pt x="16768" y="1"/>
                      <a:pt x="11700" y="5446"/>
                      <a:pt x="0" y="7258"/>
                    </a:cubicBezTo>
                    <a:cubicBezTo>
                      <a:pt x="6146" y="6404"/>
                      <a:pt x="11717" y="4667"/>
                      <a:pt x="16768" y="2028"/>
                    </a:cubicBezTo>
                    <a:lnTo>
                      <a:pt x="16768" y="1"/>
                    </a:lnTo>
                    <a:close/>
                  </a:path>
                </a:pathLst>
              </a:custGeom>
              <a:solidFill>
                <a:srgbClr val="4F3E32">
                  <a:alpha val="20630"/>
                </a:srgbClr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3" name="Google Shape;1313;p35">
                <a:extLst>
                  <a:ext uri="{FF2B5EF4-FFF2-40B4-BE49-F238E27FC236}">
                    <a16:creationId xmlns:a16="http://schemas.microsoft.com/office/drawing/2014/main" id="{22129477-5B83-2276-EAEF-CE11C21106DC}"/>
                  </a:ext>
                </a:extLst>
              </p:cNvPr>
              <p:cNvSpPr/>
              <p:nvPr/>
            </p:nvSpPr>
            <p:spPr>
              <a:xfrm>
                <a:off x="8611757" y="2015184"/>
                <a:ext cx="531382" cy="358366"/>
              </a:xfrm>
              <a:custGeom>
                <a:avLst/>
                <a:gdLst/>
                <a:ahLst/>
                <a:cxnLst/>
                <a:rect l="l" t="t" r="r" b="b"/>
                <a:pathLst>
                  <a:path w="5747" h="3874" extrusionOk="0">
                    <a:moveTo>
                      <a:pt x="5747" y="0"/>
                    </a:moveTo>
                    <a:cubicBezTo>
                      <a:pt x="5269" y="209"/>
                      <a:pt x="4738" y="433"/>
                      <a:pt x="4157" y="663"/>
                    </a:cubicBezTo>
                    <a:cubicBezTo>
                      <a:pt x="3659" y="1682"/>
                      <a:pt x="2448" y="2892"/>
                      <a:pt x="1" y="3873"/>
                    </a:cubicBezTo>
                    <a:lnTo>
                      <a:pt x="5747" y="3873"/>
                    </a:lnTo>
                    <a:lnTo>
                      <a:pt x="5747" y="0"/>
                    </a:lnTo>
                    <a:close/>
                  </a:path>
                </a:pathLst>
              </a:custGeom>
              <a:solidFill>
                <a:srgbClr val="4F3E32">
                  <a:alpha val="23420"/>
                </a:srgbClr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4" name="Google Shape;1314;p35">
                <a:extLst>
                  <a:ext uri="{FF2B5EF4-FFF2-40B4-BE49-F238E27FC236}">
                    <a16:creationId xmlns:a16="http://schemas.microsoft.com/office/drawing/2014/main" id="{51DEC2BE-983F-15CD-DE03-EDB0731F0C94}"/>
                  </a:ext>
                </a:extLst>
              </p:cNvPr>
              <p:cNvSpPr/>
              <p:nvPr/>
            </p:nvSpPr>
            <p:spPr>
              <a:xfrm>
                <a:off x="7593276" y="1648803"/>
                <a:ext cx="1549863" cy="484309"/>
              </a:xfrm>
              <a:custGeom>
                <a:avLst/>
                <a:gdLst/>
                <a:ahLst/>
                <a:cxnLst/>
                <a:rect l="l" t="t" r="r" b="b"/>
                <a:pathLst>
                  <a:path w="16768" h="5232" extrusionOk="0">
                    <a:moveTo>
                      <a:pt x="16768" y="1"/>
                    </a:moveTo>
                    <a:cubicBezTo>
                      <a:pt x="11717" y="2640"/>
                      <a:pt x="6146" y="4377"/>
                      <a:pt x="0" y="5231"/>
                    </a:cubicBezTo>
                    <a:lnTo>
                      <a:pt x="177" y="5231"/>
                    </a:lnTo>
                    <a:cubicBezTo>
                      <a:pt x="6174" y="5231"/>
                      <a:pt x="13580" y="2640"/>
                      <a:pt x="14822" y="2514"/>
                    </a:cubicBezTo>
                    <a:lnTo>
                      <a:pt x="14867" y="2514"/>
                    </a:lnTo>
                    <a:cubicBezTo>
                      <a:pt x="15381" y="2514"/>
                      <a:pt x="15759" y="3440"/>
                      <a:pt x="15178" y="4628"/>
                    </a:cubicBezTo>
                    <a:cubicBezTo>
                      <a:pt x="15759" y="4398"/>
                      <a:pt x="16290" y="4174"/>
                      <a:pt x="16768" y="3965"/>
                    </a:cubicBezTo>
                    <a:lnTo>
                      <a:pt x="16768" y="1"/>
                    </a:lnTo>
                    <a:close/>
                  </a:path>
                </a:pathLst>
              </a:custGeom>
              <a:solidFill>
                <a:srgbClr val="4F3E32">
                  <a:alpha val="23420"/>
                </a:srgbClr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61444" name="Google Shape;1315;p35">
            <a:extLst>
              <a:ext uri="{FF2B5EF4-FFF2-40B4-BE49-F238E27FC236}">
                <a16:creationId xmlns:a16="http://schemas.microsoft.com/office/drawing/2014/main" id="{5A177911-43EF-B1FB-4F17-93923B232C3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051175" y="4724400"/>
            <a:ext cx="9140825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oval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CaixaDeTexto 8">
            <a:extLst>
              <a:ext uri="{FF2B5EF4-FFF2-40B4-BE49-F238E27FC236}">
                <a16:creationId xmlns:a16="http://schemas.microsoft.com/office/drawing/2014/main" id="{54D45D01-D059-4F11-DF4A-742D14AB74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5688" y="892175"/>
            <a:ext cx="10080625" cy="4400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pt-BR" sz="2000">
                <a:latin typeface="Nunito" pitchFamily="2" charset="0"/>
              </a:rPr>
              <a:t>Você deve ter percebido nas aulas anteriores que existem características conflitantes dentro de um mesmo país, como a língua.</a:t>
            </a:r>
          </a:p>
          <a:p>
            <a:pPr algn="ctr" eaLnBrk="1" hangingPunct="1"/>
            <a:endParaRPr lang="pt-BR" altLang="pt-BR" sz="2000">
              <a:latin typeface="Nunito" pitchFamily="2" charset="0"/>
            </a:endParaRPr>
          </a:p>
          <a:p>
            <a:pPr algn="ctr" eaLnBrk="1" hangingPunct="1"/>
            <a:r>
              <a:rPr lang="pt-BR" altLang="pt-BR" sz="2000">
                <a:latin typeface="Nunito" pitchFamily="2" charset="0"/>
              </a:rPr>
              <a:t>Para entender as características sociais e econômicas dessa região da Ásia periférica e agora mais especificamente sobre a Índia, iremos estudar algumas importantes características dessa região.</a:t>
            </a:r>
          </a:p>
          <a:p>
            <a:pPr algn="ctr" eaLnBrk="1" hangingPunct="1"/>
            <a:r>
              <a:rPr lang="pt-BR" altLang="pt-BR" sz="2000">
                <a:latin typeface="Nunito" pitchFamily="2" charset="0"/>
              </a:rPr>
              <a:t>Quando terminarmos, você estará pronto para:</a:t>
            </a:r>
          </a:p>
          <a:p>
            <a:pPr algn="ctr" eaLnBrk="1" hangingPunct="1"/>
            <a:endParaRPr lang="pt-BR" altLang="pt-BR" sz="2000">
              <a:latin typeface="Nunito" pitchFamily="2" charset="0"/>
            </a:endParaRPr>
          </a:p>
          <a:p>
            <a:pPr algn="just" eaLnBrk="1" hangingPunct="1"/>
            <a:r>
              <a:rPr lang="pt-BR" altLang="pt-BR" sz="2000">
                <a:latin typeface="Nunito" pitchFamily="2" charset="0"/>
              </a:rPr>
              <a:t>- Identificar as particularidades da Ásia periférica, abordando as principais</a:t>
            </a:r>
          </a:p>
          <a:p>
            <a:pPr algn="just" eaLnBrk="1" hangingPunct="1"/>
            <a:r>
              <a:rPr lang="pt-BR" altLang="pt-BR" sz="2000">
                <a:latin typeface="Nunito" pitchFamily="2" charset="0"/>
              </a:rPr>
              <a:t>características da Índia;</a:t>
            </a:r>
          </a:p>
          <a:p>
            <a:pPr algn="just" eaLnBrk="1" hangingPunct="1"/>
            <a:r>
              <a:rPr lang="pt-BR" altLang="pt-BR" sz="2000">
                <a:latin typeface="Nunito" pitchFamily="2" charset="0"/>
              </a:rPr>
              <a:t> - Diferenciar as características sociais e econômicas existentes na Índia;</a:t>
            </a:r>
          </a:p>
          <a:p>
            <a:pPr algn="just" eaLnBrk="1" hangingPunct="1"/>
            <a:r>
              <a:rPr lang="pt-BR" altLang="pt-BR" sz="2000">
                <a:latin typeface="Nunito" pitchFamily="2" charset="0"/>
              </a:rPr>
              <a:t> - Compreender os conflitos políticos atuais dessa região e sua influência </a:t>
            </a:r>
          </a:p>
          <a:p>
            <a:pPr algn="just" eaLnBrk="1" hangingPunct="1"/>
            <a:r>
              <a:rPr lang="pt-BR" altLang="pt-BR" sz="2000">
                <a:latin typeface="Nunito" pitchFamily="2" charset="0"/>
              </a:rPr>
              <a:t>no mundo.</a:t>
            </a:r>
          </a:p>
          <a:p>
            <a:pPr algn="ctr" eaLnBrk="1" hangingPunct="1"/>
            <a:endParaRPr lang="pt-BR" altLang="pt-BR" sz="2000">
              <a:latin typeface="Nunito" pitchFamily="2" charset="0"/>
            </a:endParaRPr>
          </a:p>
        </p:txBody>
      </p:sp>
      <p:pic>
        <p:nvPicPr>
          <p:cNvPr id="63491" name="Picture 6">
            <a:extLst>
              <a:ext uri="{FF2B5EF4-FFF2-40B4-BE49-F238E27FC236}">
                <a16:creationId xmlns:a16="http://schemas.microsoft.com/office/drawing/2014/main" id="{5ECD3CAD-294B-DD19-9C33-0338C1E94E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68909">
            <a:off x="9366250" y="2214563"/>
            <a:ext cx="2339975" cy="417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Título 1">
            <a:extLst>
              <a:ext uri="{FF2B5EF4-FFF2-40B4-BE49-F238E27FC236}">
                <a16:creationId xmlns:a16="http://schemas.microsoft.com/office/drawing/2014/main" id="{F195078F-BA62-8074-88D4-33D77D811091}"/>
              </a:ext>
            </a:extLst>
          </p:cNvPr>
          <p:cNvSpPr txBox="1">
            <a:spLocks noGrp="1" noChangeArrowheads="1"/>
          </p:cNvSpPr>
          <p:nvPr>
            <p:ph type="title"/>
          </p:nvPr>
        </p:nvSpPr>
        <p:spPr>
          <a:xfrm>
            <a:off x="960438" y="593725"/>
            <a:ext cx="10271125" cy="763588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spcAft>
                <a:spcPct val="0"/>
              </a:spcAft>
            </a:pPr>
            <a:r>
              <a:rPr lang="pt-BR" altLang="pt-BR" sz="2800">
                <a:latin typeface="Londrina Solid" panose="00000500000000000000" pitchFamily="2" charset="0"/>
                <a:cs typeface="Arial" panose="020B0604020202020204" pitchFamily="34" charset="0"/>
              </a:rPr>
              <a:t>O que é a Ásia Periférica?</a:t>
            </a:r>
            <a:endParaRPr lang="pt-BR" altLang="pt-BR" sz="2800">
              <a:solidFill>
                <a:srgbClr val="7030A0"/>
              </a:solidFill>
              <a:latin typeface="Londrina Solid" panose="00000500000000000000" pitchFamily="2" charset="0"/>
              <a:cs typeface="Arial" panose="020B0604020202020204" pitchFamily="34" charset="0"/>
            </a:endParaRPr>
          </a:p>
        </p:txBody>
      </p:sp>
      <p:sp>
        <p:nvSpPr>
          <p:cNvPr id="65539" name="Retângulo 5">
            <a:extLst>
              <a:ext uri="{FF2B5EF4-FFF2-40B4-BE49-F238E27FC236}">
                <a16:creationId xmlns:a16="http://schemas.microsoft.com/office/drawing/2014/main" id="{62FD66E4-9829-0319-6BDA-6459ABA246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0438" y="1892300"/>
            <a:ext cx="4972050" cy="3692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pt-BR" b="1">
                <a:latin typeface="Nunito" pitchFamily="2" charset="0"/>
              </a:rPr>
              <a:t>Ásia Periférica </a:t>
            </a:r>
            <a:r>
              <a:rPr lang="pt-BR" altLang="pt-BR">
                <a:latin typeface="Nunito" pitchFamily="2" charset="0"/>
              </a:rPr>
              <a:t>se refere aos países que ficam ao redor do centro do continente ou a países que apresentam menor desenvolvimento econômico.</a:t>
            </a:r>
          </a:p>
          <a:p>
            <a:pPr algn="ctr" eaLnBrk="1" hangingPunct="1"/>
            <a:endParaRPr lang="pt-BR" altLang="pt-BR">
              <a:latin typeface="Nunito" pitchFamily="2" charset="0"/>
            </a:endParaRPr>
          </a:p>
          <a:p>
            <a:pPr algn="ctr" eaLnBrk="1" hangingPunct="1"/>
            <a:r>
              <a:rPr lang="pt-BR" altLang="pt-BR">
                <a:latin typeface="Nunito" pitchFamily="2" charset="0"/>
              </a:rPr>
              <a:t>O termo periferia já foi empregado em relação as regiões que estão ao redor do centro das cidades e que devido aos valores mais baixos dos imóveis, acaba recebendo famílias com piores condições de renda. O que é diferente dos grandes condomínios residenciais de luxo que atualmente também existem na periferia das cidades.</a:t>
            </a:r>
          </a:p>
        </p:txBody>
      </p:sp>
      <p:sp>
        <p:nvSpPr>
          <p:cNvPr id="14" name="Freeform 11">
            <a:extLst>
              <a:ext uri="{FF2B5EF4-FFF2-40B4-BE49-F238E27FC236}">
                <a16:creationId xmlns:a16="http://schemas.microsoft.com/office/drawing/2014/main" id="{809570D0-D108-40A1-05B0-1AF6BD06C33B}"/>
              </a:ext>
            </a:extLst>
          </p:cNvPr>
          <p:cNvSpPr>
            <a:spLocks noEditPoints="1"/>
          </p:cNvSpPr>
          <p:nvPr/>
        </p:nvSpPr>
        <p:spPr bwMode="auto">
          <a:xfrm>
            <a:off x="6046788" y="1338263"/>
            <a:ext cx="2219325" cy="2400300"/>
          </a:xfrm>
          <a:custGeom>
            <a:avLst/>
            <a:gdLst>
              <a:gd name="T0" fmla="*/ 557 w 583"/>
              <a:gd name="T1" fmla="*/ 67 h 630"/>
              <a:gd name="T2" fmla="*/ 526 w 583"/>
              <a:gd name="T3" fmla="*/ 23 h 630"/>
              <a:gd name="T4" fmla="*/ 500 w 583"/>
              <a:gd name="T5" fmla="*/ 9 h 630"/>
              <a:gd name="T6" fmla="*/ 472 w 583"/>
              <a:gd name="T7" fmla="*/ 9 h 630"/>
              <a:gd name="T8" fmla="*/ 434 w 583"/>
              <a:gd name="T9" fmla="*/ 34 h 630"/>
              <a:gd name="T10" fmla="*/ 390 w 583"/>
              <a:gd name="T11" fmla="*/ 39 h 630"/>
              <a:gd name="T12" fmla="*/ 358 w 583"/>
              <a:gd name="T13" fmla="*/ 69 h 630"/>
              <a:gd name="T14" fmla="*/ 358 w 583"/>
              <a:gd name="T15" fmla="*/ 124 h 630"/>
              <a:gd name="T16" fmla="*/ 346 w 583"/>
              <a:gd name="T17" fmla="*/ 165 h 630"/>
              <a:gd name="T18" fmla="*/ 330 w 583"/>
              <a:gd name="T19" fmla="*/ 186 h 630"/>
              <a:gd name="T20" fmla="*/ 307 w 583"/>
              <a:gd name="T21" fmla="*/ 222 h 630"/>
              <a:gd name="T22" fmla="*/ 297 w 583"/>
              <a:gd name="T23" fmla="*/ 268 h 630"/>
              <a:gd name="T24" fmla="*/ 268 w 583"/>
              <a:gd name="T25" fmla="*/ 262 h 630"/>
              <a:gd name="T26" fmla="*/ 237 w 583"/>
              <a:gd name="T27" fmla="*/ 293 h 630"/>
              <a:gd name="T28" fmla="*/ 204 w 583"/>
              <a:gd name="T29" fmla="*/ 308 h 630"/>
              <a:gd name="T30" fmla="*/ 203 w 583"/>
              <a:gd name="T31" fmla="*/ 359 h 630"/>
              <a:gd name="T32" fmla="*/ 125 w 583"/>
              <a:gd name="T33" fmla="*/ 373 h 630"/>
              <a:gd name="T34" fmla="*/ 0 w 583"/>
              <a:gd name="T35" fmla="*/ 365 h 630"/>
              <a:gd name="T36" fmla="*/ 48 w 583"/>
              <a:gd name="T37" fmla="*/ 421 h 630"/>
              <a:gd name="T38" fmla="*/ 83 w 583"/>
              <a:gd name="T39" fmla="*/ 463 h 630"/>
              <a:gd name="T40" fmla="*/ 107 w 583"/>
              <a:gd name="T41" fmla="*/ 493 h 630"/>
              <a:gd name="T42" fmla="*/ 62 w 583"/>
              <a:gd name="T43" fmla="*/ 506 h 630"/>
              <a:gd name="T44" fmla="*/ 50 w 583"/>
              <a:gd name="T45" fmla="*/ 538 h 630"/>
              <a:gd name="T46" fmla="*/ 57 w 583"/>
              <a:gd name="T47" fmla="*/ 567 h 630"/>
              <a:gd name="T48" fmla="*/ 84 w 583"/>
              <a:gd name="T49" fmla="*/ 563 h 630"/>
              <a:gd name="T50" fmla="*/ 117 w 583"/>
              <a:gd name="T51" fmla="*/ 554 h 630"/>
              <a:gd name="T52" fmla="*/ 135 w 583"/>
              <a:gd name="T53" fmla="*/ 553 h 630"/>
              <a:gd name="T54" fmla="*/ 157 w 583"/>
              <a:gd name="T55" fmla="*/ 562 h 630"/>
              <a:gd name="T56" fmla="*/ 187 w 583"/>
              <a:gd name="T57" fmla="*/ 553 h 630"/>
              <a:gd name="T58" fmla="*/ 217 w 583"/>
              <a:gd name="T59" fmla="*/ 551 h 630"/>
              <a:gd name="T60" fmla="*/ 242 w 583"/>
              <a:gd name="T61" fmla="*/ 568 h 630"/>
              <a:gd name="T62" fmla="*/ 260 w 583"/>
              <a:gd name="T63" fmla="*/ 577 h 630"/>
              <a:gd name="T64" fmla="*/ 269 w 583"/>
              <a:gd name="T65" fmla="*/ 609 h 630"/>
              <a:gd name="T66" fmla="*/ 297 w 583"/>
              <a:gd name="T67" fmla="*/ 619 h 630"/>
              <a:gd name="T68" fmla="*/ 322 w 583"/>
              <a:gd name="T69" fmla="*/ 611 h 630"/>
              <a:gd name="T70" fmla="*/ 374 w 583"/>
              <a:gd name="T71" fmla="*/ 597 h 630"/>
              <a:gd name="T72" fmla="*/ 406 w 583"/>
              <a:gd name="T73" fmla="*/ 592 h 630"/>
              <a:gd name="T74" fmla="*/ 399 w 583"/>
              <a:gd name="T75" fmla="*/ 548 h 630"/>
              <a:gd name="T76" fmla="*/ 377 w 583"/>
              <a:gd name="T77" fmla="*/ 530 h 630"/>
              <a:gd name="T78" fmla="*/ 361 w 583"/>
              <a:gd name="T79" fmla="*/ 491 h 630"/>
              <a:gd name="T80" fmla="*/ 346 w 583"/>
              <a:gd name="T81" fmla="*/ 464 h 630"/>
              <a:gd name="T82" fmla="*/ 381 w 583"/>
              <a:gd name="T83" fmla="*/ 435 h 630"/>
              <a:gd name="T84" fmla="*/ 409 w 583"/>
              <a:gd name="T85" fmla="*/ 437 h 630"/>
              <a:gd name="T86" fmla="*/ 461 w 583"/>
              <a:gd name="T87" fmla="*/ 391 h 630"/>
              <a:gd name="T88" fmla="*/ 496 w 583"/>
              <a:gd name="T89" fmla="*/ 339 h 630"/>
              <a:gd name="T90" fmla="*/ 508 w 583"/>
              <a:gd name="T91" fmla="*/ 308 h 630"/>
              <a:gd name="T92" fmla="*/ 515 w 583"/>
              <a:gd name="T93" fmla="*/ 253 h 630"/>
              <a:gd name="T94" fmla="*/ 545 w 583"/>
              <a:gd name="T95" fmla="*/ 229 h 630"/>
              <a:gd name="T96" fmla="*/ 508 w 583"/>
              <a:gd name="T97" fmla="*/ 220 h 630"/>
              <a:gd name="T98" fmla="*/ 475 w 583"/>
              <a:gd name="T99" fmla="*/ 189 h 630"/>
              <a:gd name="T100" fmla="*/ 467 w 583"/>
              <a:gd name="T101" fmla="*/ 144 h 630"/>
              <a:gd name="T102" fmla="*/ 532 w 583"/>
              <a:gd name="T103" fmla="*/ 123 h 630"/>
              <a:gd name="T104" fmla="*/ 484 w 583"/>
              <a:gd name="T105" fmla="*/ 208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83" h="630">
                <a:moveTo>
                  <a:pt x="582" y="89"/>
                </a:moveTo>
                <a:cubicBezTo>
                  <a:pt x="581" y="84"/>
                  <a:pt x="579" y="79"/>
                  <a:pt x="576" y="75"/>
                </a:cubicBezTo>
                <a:cubicBezTo>
                  <a:pt x="571" y="75"/>
                  <a:pt x="564" y="75"/>
                  <a:pt x="564" y="75"/>
                </a:cubicBezTo>
                <a:cubicBezTo>
                  <a:pt x="563" y="75"/>
                  <a:pt x="560" y="69"/>
                  <a:pt x="557" y="67"/>
                </a:cubicBezTo>
                <a:cubicBezTo>
                  <a:pt x="554" y="65"/>
                  <a:pt x="553" y="64"/>
                  <a:pt x="552" y="60"/>
                </a:cubicBezTo>
                <a:cubicBezTo>
                  <a:pt x="551" y="56"/>
                  <a:pt x="552" y="53"/>
                  <a:pt x="548" y="50"/>
                </a:cubicBezTo>
                <a:cubicBezTo>
                  <a:pt x="545" y="47"/>
                  <a:pt x="540" y="41"/>
                  <a:pt x="537" y="38"/>
                </a:cubicBezTo>
                <a:cubicBezTo>
                  <a:pt x="534" y="35"/>
                  <a:pt x="527" y="25"/>
                  <a:pt x="526" y="23"/>
                </a:cubicBezTo>
                <a:cubicBezTo>
                  <a:pt x="525" y="21"/>
                  <a:pt x="522" y="18"/>
                  <a:pt x="521" y="13"/>
                </a:cubicBezTo>
                <a:cubicBezTo>
                  <a:pt x="519" y="9"/>
                  <a:pt x="516" y="5"/>
                  <a:pt x="515" y="4"/>
                </a:cubicBezTo>
                <a:cubicBezTo>
                  <a:pt x="514" y="2"/>
                  <a:pt x="510" y="0"/>
                  <a:pt x="508" y="2"/>
                </a:cubicBezTo>
                <a:cubicBezTo>
                  <a:pt x="505" y="4"/>
                  <a:pt x="503" y="8"/>
                  <a:pt x="500" y="9"/>
                </a:cubicBezTo>
                <a:cubicBezTo>
                  <a:pt x="497" y="10"/>
                  <a:pt x="490" y="10"/>
                  <a:pt x="489" y="10"/>
                </a:cubicBezTo>
                <a:cubicBezTo>
                  <a:pt x="488" y="9"/>
                  <a:pt x="486" y="7"/>
                  <a:pt x="485" y="6"/>
                </a:cubicBezTo>
                <a:cubicBezTo>
                  <a:pt x="483" y="5"/>
                  <a:pt x="481" y="3"/>
                  <a:pt x="479" y="4"/>
                </a:cubicBezTo>
                <a:cubicBezTo>
                  <a:pt x="477" y="6"/>
                  <a:pt x="472" y="9"/>
                  <a:pt x="472" y="9"/>
                </a:cubicBezTo>
                <a:cubicBezTo>
                  <a:pt x="472" y="9"/>
                  <a:pt x="471" y="15"/>
                  <a:pt x="471" y="15"/>
                </a:cubicBezTo>
                <a:cubicBezTo>
                  <a:pt x="470" y="16"/>
                  <a:pt x="468" y="20"/>
                  <a:pt x="465" y="22"/>
                </a:cubicBezTo>
                <a:cubicBezTo>
                  <a:pt x="463" y="24"/>
                  <a:pt x="452" y="29"/>
                  <a:pt x="449" y="29"/>
                </a:cubicBezTo>
                <a:cubicBezTo>
                  <a:pt x="447" y="30"/>
                  <a:pt x="436" y="33"/>
                  <a:pt x="434" y="34"/>
                </a:cubicBezTo>
                <a:cubicBezTo>
                  <a:pt x="432" y="34"/>
                  <a:pt x="423" y="35"/>
                  <a:pt x="423" y="35"/>
                </a:cubicBezTo>
                <a:cubicBezTo>
                  <a:pt x="411" y="38"/>
                  <a:pt x="411" y="38"/>
                  <a:pt x="411" y="38"/>
                </a:cubicBezTo>
                <a:cubicBezTo>
                  <a:pt x="400" y="33"/>
                  <a:pt x="400" y="33"/>
                  <a:pt x="400" y="33"/>
                </a:cubicBezTo>
                <a:cubicBezTo>
                  <a:pt x="400" y="33"/>
                  <a:pt x="390" y="38"/>
                  <a:pt x="390" y="39"/>
                </a:cubicBezTo>
                <a:cubicBezTo>
                  <a:pt x="389" y="39"/>
                  <a:pt x="381" y="45"/>
                  <a:pt x="380" y="46"/>
                </a:cubicBezTo>
                <a:cubicBezTo>
                  <a:pt x="378" y="46"/>
                  <a:pt x="372" y="47"/>
                  <a:pt x="370" y="48"/>
                </a:cubicBezTo>
                <a:cubicBezTo>
                  <a:pt x="369" y="49"/>
                  <a:pt x="359" y="60"/>
                  <a:pt x="357" y="62"/>
                </a:cubicBezTo>
                <a:cubicBezTo>
                  <a:pt x="355" y="64"/>
                  <a:pt x="355" y="66"/>
                  <a:pt x="358" y="69"/>
                </a:cubicBezTo>
                <a:cubicBezTo>
                  <a:pt x="361" y="73"/>
                  <a:pt x="367" y="81"/>
                  <a:pt x="368" y="83"/>
                </a:cubicBezTo>
                <a:cubicBezTo>
                  <a:pt x="370" y="85"/>
                  <a:pt x="373" y="95"/>
                  <a:pt x="372" y="99"/>
                </a:cubicBezTo>
                <a:cubicBezTo>
                  <a:pt x="371" y="102"/>
                  <a:pt x="370" y="109"/>
                  <a:pt x="367" y="113"/>
                </a:cubicBezTo>
                <a:cubicBezTo>
                  <a:pt x="364" y="116"/>
                  <a:pt x="359" y="121"/>
                  <a:pt x="358" y="124"/>
                </a:cubicBezTo>
                <a:cubicBezTo>
                  <a:pt x="356" y="126"/>
                  <a:pt x="354" y="129"/>
                  <a:pt x="356" y="131"/>
                </a:cubicBezTo>
                <a:cubicBezTo>
                  <a:pt x="357" y="134"/>
                  <a:pt x="362" y="134"/>
                  <a:pt x="362" y="137"/>
                </a:cubicBezTo>
                <a:cubicBezTo>
                  <a:pt x="363" y="140"/>
                  <a:pt x="363" y="152"/>
                  <a:pt x="360" y="157"/>
                </a:cubicBezTo>
                <a:cubicBezTo>
                  <a:pt x="357" y="161"/>
                  <a:pt x="354" y="166"/>
                  <a:pt x="346" y="165"/>
                </a:cubicBezTo>
                <a:cubicBezTo>
                  <a:pt x="338" y="165"/>
                  <a:pt x="334" y="160"/>
                  <a:pt x="329" y="160"/>
                </a:cubicBezTo>
                <a:cubicBezTo>
                  <a:pt x="325" y="159"/>
                  <a:pt x="318" y="161"/>
                  <a:pt x="317" y="165"/>
                </a:cubicBezTo>
                <a:cubicBezTo>
                  <a:pt x="317" y="169"/>
                  <a:pt x="316" y="173"/>
                  <a:pt x="321" y="177"/>
                </a:cubicBezTo>
                <a:cubicBezTo>
                  <a:pt x="325" y="181"/>
                  <a:pt x="329" y="183"/>
                  <a:pt x="330" y="186"/>
                </a:cubicBezTo>
                <a:cubicBezTo>
                  <a:pt x="331" y="189"/>
                  <a:pt x="332" y="192"/>
                  <a:pt x="331" y="194"/>
                </a:cubicBezTo>
                <a:cubicBezTo>
                  <a:pt x="330" y="197"/>
                  <a:pt x="325" y="199"/>
                  <a:pt x="320" y="201"/>
                </a:cubicBezTo>
                <a:cubicBezTo>
                  <a:pt x="316" y="203"/>
                  <a:pt x="311" y="205"/>
                  <a:pt x="310" y="208"/>
                </a:cubicBezTo>
                <a:cubicBezTo>
                  <a:pt x="309" y="212"/>
                  <a:pt x="307" y="219"/>
                  <a:pt x="307" y="222"/>
                </a:cubicBezTo>
                <a:cubicBezTo>
                  <a:pt x="307" y="225"/>
                  <a:pt x="304" y="234"/>
                  <a:pt x="303" y="237"/>
                </a:cubicBezTo>
                <a:cubicBezTo>
                  <a:pt x="302" y="240"/>
                  <a:pt x="303" y="250"/>
                  <a:pt x="303" y="252"/>
                </a:cubicBezTo>
                <a:cubicBezTo>
                  <a:pt x="303" y="254"/>
                  <a:pt x="304" y="258"/>
                  <a:pt x="303" y="261"/>
                </a:cubicBezTo>
                <a:cubicBezTo>
                  <a:pt x="301" y="264"/>
                  <a:pt x="300" y="268"/>
                  <a:pt x="297" y="268"/>
                </a:cubicBezTo>
                <a:cubicBezTo>
                  <a:pt x="294" y="267"/>
                  <a:pt x="292" y="263"/>
                  <a:pt x="290" y="262"/>
                </a:cubicBezTo>
                <a:cubicBezTo>
                  <a:pt x="288" y="262"/>
                  <a:pt x="284" y="261"/>
                  <a:pt x="284" y="262"/>
                </a:cubicBezTo>
                <a:cubicBezTo>
                  <a:pt x="284" y="264"/>
                  <a:pt x="280" y="265"/>
                  <a:pt x="278" y="265"/>
                </a:cubicBezTo>
                <a:cubicBezTo>
                  <a:pt x="276" y="264"/>
                  <a:pt x="271" y="262"/>
                  <a:pt x="268" y="262"/>
                </a:cubicBezTo>
                <a:cubicBezTo>
                  <a:pt x="264" y="263"/>
                  <a:pt x="259" y="266"/>
                  <a:pt x="256" y="269"/>
                </a:cubicBezTo>
                <a:cubicBezTo>
                  <a:pt x="253" y="272"/>
                  <a:pt x="246" y="276"/>
                  <a:pt x="246" y="277"/>
                </a:cubicBezTo>
                <a:cubicBezTo>
                  <a:pt x="246" y="278"/>
                  <a:pt x="248" y="280"/>
                  <a:pt x="249" y="282"/>
                </a:cubicBezTo>
                <a:cubicBezTo>
                  <a:pt x="249" y="283"/>
                  <a:pt x="243" y="292"/>
                  <a:pt x="237" y="293"/>
                </a:cubicBezTo>
                <a:cubicBezTo>
                  <a:pt x="232" y="294"/>
                  <a:pt x="225" y="293"/>
                  <a:pt x="223" y="292"/>
                </a:cubicBezTo>
                <a:cubicBezTo>
                  <a:pt x="220" y="292"/>
                  <a:pt x="216" y="290"/>
                  <a:pt x="215" y="293"/>
                </a:cubicBezTo>
                <a:cubicBezTo>
                  <a:pt x="214" y="295"/>
                  <a:pt x="212" y="302"/>
                  <a:pt x="211" y="304"/>
                </a:cubicBezTo>
                <a:cubicBezTo>
                  <a:pt x="210" y="305"/>
                  <a:pt x="206" y="307"/>
                  <a:pt x="204" y="308"/>
                </a:cubicBezTo>
                <a:cubicBezTo>
                  <a:pt x="202" y="310"/>
                  <a:pt x="202" y="311"/>
                  <a:pt x="202" y="319"/>
                </a:cubicBezTo>
                <a:cubicBezTo>
                  <a:pt x="201" y="326"/>
                  <a:pt x="203" y="336"/>
                  <a:pt x="203" y="338"/>
                </a:cubicBezTo>
                <a:cubicBezTo>
                  <a:pt x="204" y="340"/>
                  <a:pt x="204" y="344"/>
                  <a:pt x="204" y="347"/>
                </a:cubicBezTo>
                <a:cubicBezTo>
                  <a:pt x="204" y="351"/>
                  <a:pt x="204" y="357"/>
                  <a:pt x="203" y="359"/>
                </a:cubicBezTo>
                <a:cubicBezTo>
                  <a:pt x="202" y="361"/>
                  <a:pt x="196" y="365"/>
                  <a:pt x="193" y="365"/>
                </a:cubicBezTo>
                <a:cubicBezTo>
                  <a:pt x="190" y="366"/>
                  <a:pt x="178" y="366"/>
                  <a:pt x="171" y="366"/>
                </a:cubicBezTo>
                <a:cubicBezTo>
                  <a:pt x="165" y="367"/>
                  <a:pt x="151" y="367"/>
                  <a:pt x="142" y="369"/>
                </a:cubicBezTo>
                <a:cubicBezTo>
                  <a:pt x="134" y="370"/>
                  <a:pt x="128" y="373"/>
                  <a:pt x="125" y="373"/>
                </a:cubicBezTo>
                <a:cubicBezTo>
                  <a:pt x="123" y="374"/>
                  <a:pt x="112" y="375"/>
                  <a:pt x="107" y="376"/>
                </a:cubicBezTo>
                <a:cubicBezTo>
                  <a:pt x="103" y="377"/>
                  <a:pt x="82" y="379"/>
                  <a:pt x="77" y="380"/>
                </a:cubicBezTo>
                <a:cubicBezTo>
                  <a:pt x="72" y="380"/>
                  <a:pt x="57" y="380"/>
                  <a:pt x="51" y="379"/>
                </a:cubicBezTo>
                <a:cubicBezTo>
                  <a:pt x="44" y="378"/>
                  <a:pt x="12" y="371"/>
                  <a:pt x="0" y="365"/>
                </a:cubicBezTo>
                <a:cubicBezTo>
                  <a:pt x="0" y="365"/>
                  <a:pt x="16" y="386"/>
                  <a:pt x="18" y="388"/>
                </a:cubicBezTo>
                <a:cubicBezTo>
                  <a:pt x="20" y="390"/>
                  <a:pt x="23" y="396"/>
                  <a:pt x="24" y="400"/>
                </a:cubicBezTo>
                <a:cubicBezTo>
                  <a:pt x="25" y="403"/>
                  <a:pt x="29" y="408"/>
                  <a:pt x="32" y="410"/>
                </a:cubicBezTo>
                <a:cubicBezTo>
                  <a:pt x="35" y="413"/>
                  <a:pt x="43" y="419"/>
                  <a:pt x="48" y="421"/>
                </a:cubicBezTo>
                <a:cubicBezTo>
                  <a:pt x="53" y="423"/>
                  <a:pt x="57" y="423"/>
                  <a:pt x="65" y="425"/>
                </a:cubicBezTo>
                <a:cubicBezTo>
                  <a:pt x="73" y="427"/>
                  <a:pt x="70" y="428"/>
                  <a:pt x="74" y="431"/>
                </a:cubicBezTo>
                <a:cubicBezTo>
                  <a:pt x="78" y="434"/>
                  <a:pt x="78" y="436"/>
                  <a:pt x="78" y="441"/>
                </a:cubicBezTo>
                <a:cubicBezTo>
                  <a:pt x="79" y="446"/>
                  <a:pt x="82" y="457"/>
                  <a:pt x="83" y="463"/>
                </a:cubicBezTo>
                <a:cubicBezTo>
                  <a:pt x="84" y="470"/>
                  <a:pt x="86" y="470"/>
                  <a:pt x="88" y="471"/>
                </a:cubicBezTo>
                <a:cubicBezTo>
                  <a:pt x="90" y="472"/>
                  <a:pt x="97" y="472"/>
                  <a:pt x="101" y="474"/>
                </a:cubicBezTo>
                <a:cubicBezTo>
                  <a:pt x="106" y="475"/>
                  <a:pt x="105" y="481"/>
                  <a:pt x="106" y="484"/>
                </a:cubicBezTo>
                <a:cubicBezTo>
                  <a:pt x="107" y="487"/>
                  <a:pt x="107" y="492"/>
                  <a:pt x="107" y="493"/>
                </a:cubicBezTo>
                <a:cubicBezTo>
                  <a:pt x="107" y="495"/>
                  <a:pt x="100" y="496"/>
                  <a:pt x="97" y="496"/>
                </a:cubicBezTo>
                <a:cubicBezTo>
                  <a:pt x="93" y="495"/>
                  <a:pt x="87" y="495"/>
                  <a:pt x="84" y="496"/>
                </a:cubicBezTo>
                <a:cubicBezTo>
                  <a:pt x="80" y="496"/>
                  <a:pt x="76" y="498"/>
                  <a:pt x="73" y="500"/>
                </a:cubicBezTo>
                <a:cubicBezTo>
                  <a:pt x="70" y="501"/>
                  <a:pt x="66" y="504"/>
                  <a:pt x="62" y="506"/>
                </a:cubicBezTo>
                <a:cubicBezTo>
                  <a:pt x="58" y="507"/>
                  <a:pt x="55" y="510"/>
                  <a:pt x="54" y="511"/>
                </a:cubicBezTo>
                <a:cubicBezTo>
                  <a:pt x="53" y="512"/>
                  <a:pt x="53" y="520"/>
                  <a:pt x="53" y="523"/>
                </a:cubicBezTo>
                <a:cubicBezTo>
                  <a:pt x="52" y="526"/>
                  <a:pt x="50" y="528"/>
                  <a:pt x="50" y="530"/>
                </a:cubicBezTo>
                <a:cubicBezTo>
                  <a:pt x="49" y="533"/>
                  <a:pt x="50" y="536"/>
                  <a:pt x="50" y="538"/>
                </a:cubicBezTo>
                <a:cubicBezTo>
                  <a:pt x="50" y="539"/>
                  <a:pt x="51" y="547"/>
                  <a:pt x="51" y="549"/>
                </a:cubicBezTo>
                <a:cubicBezTo>
                  <a:pt x="51" y="550"/>
                  <a:pt x="50" y="557"/>
                  <a:pt x="50" y="561"/>
                </a:cubicBezTo>
                <a:cubicBezTo>
                  <a:pt x="51" y="561"/>
                  <a:pt x="52" y="562"/>
                  <a:pt x="52" y="562"/>
                </a:cubicBezTo>
                <a:cubicBezTo>
                  <a:pt x="52" y="562"/>
                  <a:pt x="55" y="566"/>
                  <a:pt x="57" y="567"/>
                </a:cubicBezTo>
                <a:cubicBezTo>
                  <a:pt x="60" y="568"/>
                  <a:pt x="61" y="567"/>
                  <a:pt x="63" y="566"/>
                </a:cubicBezTo>
                <a:cubicBezTo>
                  <a:pt x="65" y="565"/>
                  <a:pt x="68" y="562"/>
                  <a:pt x="71" y="560"/>
                </a:cubicBezTo>
                <a:cubicBezTo>
                  <a:pt x="74" y="559"/>
                  <a:pt x="75" y="562"/>
                  <a:pt x="76" y="563"/>
                </a:cubicBezTo>
                <a:cubicBezTo>
                  <a:pt x="76" y="564"/>
                  <a:pt x="84" y="563"/>
                  <a:pt x="84" y="563"/>
                </a:cubicBezTo>
                <a:cubicBezTo>
                  <a:pt x="84" y="562"/>
                  <a:pt x="85" y="560"/>
                  <a:pt x="87" y="559"/>
                </a:cubicBezTo>
                <a:cubicBezTo>
                  <a:pt x="88" y="559"/>
                  <a:pt x="96" y="559"/>
                  <a:pt x="103" y="559"/>
                </a:cubicBezTo>
                <a:cubicBezTo>
                  <a:pt x="110" y="560"/>
                  <a:pt x="110" y="559"/>
                  <a:pt x="115" y="559"/>
                </a:cubicBezTo>
                <a:cubicBezTo>
                  <a:pt x="120" y="558"/>
                  <a:pt x="117" y="556"/>
                  <a:pt x="117" y="554"/>
                </a:cubicBezTo>
                <a:cubicBezTo>
                  <a:pt x="118" y="553"/>
                  <a:pt x="119" y="552"/>
                  <a:pt x="121" y="551"/>
                </a:cubicBezTo>
                <a:cubicBezTo>
                  <a:pt x="122" y="551"/>
                  <a:pt x="125" y="554"/>
                  <a:pt x="126" y="554"/>
                </a:cubicBezTo>
                <a:cubicBezTo>
                  <a:pt x="126" y="555"/>
                  <a:pt x="130" y="555"/>
                  <a:pt x="132" y="555"/>
                </a:cubicBezTo>
                <a:cubicBezTo>
                  <a:pt x="134" y="555"/>
                  <a:pt x="134" y="553"/>
                  <a:pt x="135" y="553"/>
                </a:cubicBezTo>
                <a:cubicBezTo>
                  <a:pt x="136" y="553"/>
                  <a:pt x="139" y="554"/>
                  <a:pt x="140" y="555"/>
                </a:cubicBezTo>
                <a:cubicBezTo>
                  <a:pt x="141" y="557"/>
                  <a:pt x="142" y="557"/>
                  <a:pt x="144" y="558"/>
                </a:cubicBezTo>
                <a:cubicBezTo>
                  <a:pt x="147" y="559"/>
                  <a:pt x="149" y="561"/>
                  <a:pt x="150" y="561"/>
                </a:cubicBezTo>
                <a:cubicBezTo>
                  <a:pt x="151" y="562"/>
                  <a:pt x="155" y="563"/>
                  <a:pt x="157" y="562"/>
                </a:cubicBezTo>
                <a:cubicBezTo>
                  <a:pt x="159" y="562"/>
                  <a:pt x="164" y="555"/>
                  <a:pt x="165" y="554"/>
                </a:cubicBezTo>
                <a:cubicBezTo>
                  <a:pt x="165" y="553"/>
                  <a:pt x="167" y="552"/>
                  <a:pt x="170" y="551"/>
                </a:cubicBezTo>
                <a:cubicBezTo>
                  <a:pt x="174" y="550"/>
                  <a:pt x="178" y="554"/>
                  <a:pt x="181" y="554"/>
                </a:cubicBezTo>
                <a:cubicBezTo>
                  <a:pt x="183" y="554"/>
                  <a:pt x="185" y="554"/>
                  <a:pt x="187" y="553"/>
                </a:cubicBezTo>
                <a:cubicBezTo>
                  <a:pt x="188" y="553"/>
                  <a:pt x="191" y="550"/>
                  <a:pt x="192" y="549"/>
                </a:cubicBezTo>
                <a:cubicBezTo>
                  <a:pt x="194" y="548"/>
                  <a:pt x="197" y="548"/>
                  <a:pt x="199" y="548"/>
                </a:cubicBezTo>
                <a:cubicBezTo>
                  <a:pt x="200" y="548"/>
                  <a:pt x="207" y="551"/>
                  <a:pt x="209" y="551"/>
                </a:cubicBezTo>
                <a:cubicBezTo>
                  <a:pt x="210" y="551"/>
                  <a:pt x="215" y="551"/>
                  <a:pt x="217" y="551"/>
                </a:cubicBezTo>
                <a:cubicBezTo>
                  <a:pt x="219" y="550"/>
                  <a:pt x="222" y="548"/>
                  <a:pt x="223" y="548"/>
                </a:cubicBezTo>
                <a:cubicBezTo>
                  <a:pt x="223" y="548"/>
                  <a:pt x="233" y="550"/>
                  <a:pt x="236" y="551"/>
                </a:cubicBezTo>
                <a:cubicBezTo>
                  <a:pt x="240" y="552"/>
                  <a:pt x="241" y="556"/>
                  <a:pt x="242" y="559"/>
                </a:cubicBezTo>
                <a:cubicBezTo>
                  <a:pt x="243" y="562"/>
                  <a:pt x="242" y="565"/>
                  <a:pt x="242" y="568"/>
                </a:cubicBezTo>
                <a:cubicBezTo>
                  <a:pt x="241" y="572"/>
                  <a:pt x="241" y="573"/>
                  <a:pt x="242" y="574"/>
                </a:cubicBezTo>
                <a:cubicBezTo>
                  <a:pt x="242" y="575"/>
                  <a:pt x="245" y="575"/>
                  <a:pt x="250" y="574"/>
                </a:cubicBezTo>
                <a:cubicBezTo>
                  <a:pt x="254" y="573"/>
                  <a:pt x="257" y="571"/>
                  <a:pt x="258" y="571"/>
                </a:cubicBezTo>
                <a:cubicBezTo>
                  <a:pt x="260" y="571"/>
                  <a:pt x="259" y="574"/>
                  <a:pt x="260" y="577"/>
                </a:cubicBezTo>
                <a:cubicBezTo>
                  <a:pt x="260" y="580"/>
                  <a:pt x="262" y="582"/>
                  <a:pt x="263" y="583"/>
                </a:cubicBezTo>
                <a:cubicBezTo>
                  <a:pt x="264" y="585"/>
                  <a:pt x="267" y="590"/>
                  <a:pt x="268" y="592"/>
                </a:cubicBezTo>
                <a:cubicBezTo>
                  <a:pt x="269" y="594"/>
                  <a:pt x="271" y="602"/>
                  <a:pt x="271" y="603"/>
                </a:cubicBezTo>
                <a:cubicBezTo>
                  <a:pt x="271" y="605"/>
                  <a:pt x="269" y="607"/>
                  <a:pt x="269" y="609"/>
                </a:cubicBezTo>
                <a:cubicBezTo>
                  <a:pt x="269" y="610"/>
                  <a:pt x="272" y="611"/>
                  <a:pt x="274" y="612"/>
                </a:cubicBezTo>
                <a:cubicBezTo>
                  <a:pt x="277" y="614"/>
                  <a:pt x="274" y="616"/>
                  <a:pt x="276" y="618"/>
                </a:cubicBezTo>
                <a:cubicBezTo>
                  <a:pt x="277" y="619"/>
                  <a:pt x="280" y="619"/>
                  <a:pt x="284" y="619"/>
                </a:cubicBezTo>
                <a:cubicBezTo>
                  <a:pt x="288" y="619"/>
                  <a:pt x="294" y="618"/>
                  <a:pt x="297" y="619"/>
                </a:cubicBezTo>
                <a:cubicBezTo>
                  <a:pt x="301" y="620"/>
                  <a:pt x="304" y="624"/>
                  <a:pt x="309" y="627"/>
                </a:cubicBezTo>
                <a:cubicBezTo>
                  <a:pt x="312" y="630"/>
                  <a:pt x="312" y="630"/>
                  <a:pt x="313" y="630"/>
                </a:cubicBezTo>
                <a:cubicBezTo>
                  <a:pt x="313" y="615"/>
                  <a:pt x="313" y="615"/>
                  <a:pt x="313" y="615"/>
                </a:cubicBezTo>
                <a:cubicBezTo>
                  <a:pt x="313" y="615"/>
                  <a:pt x="321" y="611"/>
                  <a:pt x="322" y="611"/>
                </a:cubicBezTo>
                <a:cubicBezTo>
                  <a:pt x="323" y="610"/>
                  <a:pt x="332" y="603"/>
                  <a:pt x="333" y="602"/>
                </a:cubicBezTo>
                <a:cubicBezTo>
                  <a:pt x="333" y="601"/>
                  <a:pt x="340" y="597"/>
                  <a:pt x="341" y="597"/>
                </a:cubicBezTo>
                <a:cubicBezTo>
                  <a:pt x="342" y="597"/>
                  <a:pt x="361" y="597"/>
                  <a:pt x="361" y="597"/>
                </a:cubicBezTo>
                <a:cubicBezTo>
                  <a:pt x="361" y="597"/>
                  <a:pt x="371" y="598"/>
                  <a:pt x="374" y="597"/>
                </a:cubicBezTo>
                <a:cubicBezTo>
                  <a:pt x="378" y="595"/>
                  <a:pt x="389" y="590"/>
                  <a:pt x="391" y="589"/>
                </a:cubicBezTo>
                <a:cubicBezTo>
                  <a:pt x="392" y="588"/>
                  <a:pt x="400" y="586"/>
                  <a:pt x="399" y="587"/>
                </a:cubicBezTo>
                <a:cubicBezTo>
                  <a:pt x="399" y="587"/>
                  <a:pt x="394" y="593"/>
                  <a:pt x="396" y="593"/>
                </a:cubicBezTo>
                <a:cubicBezTo>
                  <a:pt x="399" y="594"/>
                  <a:pt x="403" y="594"/>
                  <a:pt x="406" y="592"/>
                </a:cubicBezTo>
                <a:cubicBezTo>
                  <a:pt x="409" y="590"/>
                  <a:pt x="413" y="589"/>
                  <a:pt x="413" y="586"/>
                </a:cubicBezTo>
                <a:cubicBezTo>
                  <a:pt x="413" y="584"/>
                  <a:pt x="413" y="578"/>
                  <a:pt x="411" y="573"/>
                </a:cubicBezTo>
                <a:cubicBezTo>
                  <a:pt x="409" y="568"/>
                  <a:pt x="407" y="562"/>
                  <a:pt x="406" y="560"/>
                </a:cubicBezTo>
                <a:cubicBezTo>
                  <a:pt x="405" y="559"/>
                  <a:pt x="399" y="550"/>
                  <a:pt x="399" y="548"/>
                </a:cubicBezTo>
                <a:cubicBezTo>
                  <a:pt x="398" y="547"/>
                  <a:pt x="396" y="546"/>
                  <a:pt x="396" y="544"/>
                </a:cubicBezTo>
                <a:cubicBezTo>
                  <a:pt x="397" y="542"/>
                  <a:pt x="398" y="541"/>
                  <a:pt x="398" y="540"/>
                </a:cubicBezTo>
                <a:cubicBezTo>
                  <a:pt x="397" y="539"/>
                  <a:pt x="395" y="535"/>
                  <a:pt x="390" y="535"/>
                </a:cubicBezTo>
                <a:cubicBezTo>
                  <a:pt x="386" y="534"/>
                  <a:pt x="381" y="533"/>
                  <a:pt x="377" y="530"/>
                </a:cubicBezTo>
                <a:cubicBezTo>
                  <a:pt x="372" y="527"/>
                  <a:pt x="372" y="526"/>
                  <a:pt x="372" y="522"/>
                </a:cubicBezTo>
                <a:cubicBezTo>
                  <a:pt x="371" y="519"/>
                  <a:pt x="372" y="509"/>
                  <a:pt x="371" y="505"/>
                </a:cubicBezTo>
                <a:cubicBezTo>
                  <a:pt x="371" y="501"/>
                  <a:pt x="370" y="498"/>
                  <a:pt x="369" y="496"/>
                </a:cubicBezTo>
                <a:cubicBezTo>
                  <a:pt x="367" y="493"/>
                  <a:pt x="362" y="491"/>
                  <a:pt x="361" y="491"/>
                </a:cubicBezTo>
                <a:cubicBezTo>
                  <a:pt x="359" y="491"/>
                  <a:pt x="358" y="491"/>
                  <a:pt x="351" y="491"/>
                </a:cubicBezTo>
                <a:cubicBezTo>
                  <a:pt x="345" y="490"/>
                  <a:pt x="341" y="493"/>
                  <a:pt x="340" y="489"/>
                </a:cubicBezTo>
                <a:cubicBezTo>
                  <a:pt x="339" y="485"/>
                  <a:pt x="337" y="486"/>
                  <a:pt x="338" y="481"/>
                </a:cubicBezTo>
                <a:cubicBezTo>
                  <a:pt x="339" y="477"/>
                  <a:pt x="340" y="467"/>
                  <a:pt x="346" y="464"/>
                </a:cubicBezTo>
                <a:cubicBezTo>
                  <a:pt x="353" y="461"/>
                  <a:pt x="357" y="454"/>
                  <a:pt x="358" y="450"/>
                </a:cubicBezTo>
                <a:cubicBezTo>
                  <a:pt x="360" y="447"/>
                  <a:pt x="360" y="444"/>
                  <a:pt x="363" y="441"/>
                </a:cubicBezTo>
                <a:cubicBezTo>
                  <a:pt x="366" y="438"/>
                  <a:pt x="370" y="436"/>
                  <a:pt x="372" y="435"/>
                </a:cubicBezTo>
                <a:cubicBezTo>
                  <a:pt x="375" y="435"/>
                  <a:pt x="380" y="432"/>
                  <a:pt x="381" y="435"/>
                </a:cubicBezTo>
                <a:cubicBezTo>
                  <a:pt x="383" y="438"/>
                  <a:pt x="384" y="441"/>
                  <a:pt x="385" y="443"/>
                </a:cubicBezTo>
                <a:cubicBezTo>
                  <a:pt x="386" y="445"/>
                  <a:pt x="388" y="446"/>
                  <a:pt x="390" y="446"/>
                </a:cubicBezTo>
                <a:cubicBezTo>
                  <a:pt x="392" y="445"/>
                  <a:pt x="397" y="444"/>
                  <a:pt x="399" y="442"/>
                </a:cubicBezTo>
                <a:cubicBezTo>
                  <a:pt x="402" y="440"/>
                  <a:pt x="403" y="438"/>
                  <a:pt x="409" y="437"/>
                </a:cubicBezTo>
                <a:cubicBezTo>
                  <a:pt x="414" y="437"/>
                  <a:pt x="421" y="437"/>
                  <a:pt x="422" y="437"/>
                </a:cubicBezTo>
                <a:cubicBezTo>
                  <a:pt x="424" y="437"/>
                  <a:pt x="427" y="437"/>
                  <a:pt x="430" y="433"/>
                </a:cubicBezTo>
                <a:cubicBezTo>
                  <a:pt x="434" y="429"/>
                  <a:pt x="442" y="418"/>
                  <a:pt x="444" y="409"/>
                </a:cubicBezTo>
                <a:cubicBezTo>
                  <a:pt x="446" y="401"/>
                  <a:pt x="450" y="396"/>
                  <a:pt x="461" y="391"/>
                </a:cubicBezTo>
                <a:cubicBezTo>
                  <a:pt x="469" y="385"/>
                  <a:pt x="468" y="377"/>
                  <a:pt x="469" y="374"/>
                </a:cubicBezTo>
                <a:cubicBezTo>
                  <a:pt x="469" y="371"/>
                  <a:pt x="467" y="368"/>
                  <a:pt x="472" y="364"/>
                </a:cubicBezTo>
                <a:cubicBezTo>
                  <a:pt x="476" y="359"/>
                  <a:pt x="483" y="353"/>
                  <a:pt x="487" y="351"/>
                </a:cubicBezTo>
                <a:cubicBezTo>
                  <a:pt x="491" y="348"/>
                  <a:pt x="496" y="342"/>
                  <a:pt x="496" y="339"/>
                </a:cubicBezTo>
                <a:cubicBezTo>
                  <a:pt x="496" y="335"/>
                  <a:pt x="496" y="334"/>
                  <a:pt x="495" y="331"/>
                </a:cubicBezTo>
                <a:cubicBezTo>
                  <a:pt x="494" y="329"/>
                  <a:pt x="491" y="330"/>
                  <a:pt x="492" y="326"/>
                </a:cubicBezTo>
                <a:cubicBezTo>
                  <a:pt x="493" y="322"/>
                  <a:pt x="496" y="322"/>
                  <a:pt x="500" y="318"/>
                </a:cubicBezTo>
                <a:cubicBezTo>
                  <a:pt x="504" y="314"/>
                  <a:pt x="508" y="311"/>
                  <a:pt x="508" y="308"/>
                </a:cubicBezTo>
                <a:cubicBezTo>
                  <a:pt x="509" y="305"/>
                  <a:pt x="511" y="287"/>
                  <a:pt x="510" y="283"/>
                </a:cubicBezTo>
                <a:cubicBezTo>
                  <a:pt x="510" y="278"/>
                  <a:pt x="510" y="277"/>
                  <a:pt x="508" y="272"/>
                </a:cubicBezTo>
                <a:cubicBezTo>
                  <a:pt x="507" y="268"/>
                  <a:pt x="505" y="268"/>
                  <a:pt x="506" y="264"/>
                </a:cubicBezTo>
                <a:cubicBezTo>
                  <a:pt x="508" y="260"/>
                  <a:pt x="512" y="255"/>
                  <a:pt x="515" y="253"/>
                </a:cubicBezTo>
                <a:cubicBezTo>
                  <a:pt x="519" y="252"/>
                  <a:pt x="520" y="251"/>
                  <a:pt x="524" y="249"/>
                </a:cubicBezTo>
                <a:cubicBezTo>
                  <a:pt x="528" y="248"/>
                  <a:pt x="529" y="245"/>
                  <a:pt x="532" y="246"/>
                </a:cubicBezTo>
                <a:cubicBezTo>
                  <a:pt x="535" y="246"/>
                  <a:pt x="542" y="241"/>
                  <a:pt x="546" y="236"/>
                </a:cubicBezTo>
                <a:cubicBezTo>
                  <a:pt x="545" y="233"/>
                  <a:pt x="545" y="230"/>
                  <a:pt x="545" y="229"/>
                </a:cubicBezTo>
                <a:cubicBezTo>
                  <a:pt x="545" y="228"/>
                  <a:pt x="540" y="226"/>
                  <a:pt x="538" y="226"/>
                </a:cubicBezTo>
                <a:cubicBezTo>
                  <a:pt x="536" y="226"/>
                  <a:pt x="526" y="229"/>
                  <a:pt x="525" y="229"/>
                </a:cubicBezTo>
                <a:cubicBezTo>
                  <a:pt x="524" y="230"/>
                  <a:pt x="518" y="229"/>
                  <a:pt x="514" y="227"/>
                </a:cubicBezTo>
                <a:cubicBezTo>
                  <a:pt x="510" y="226"/>
                  <a:pt x="511" y="223"/>
                  <a:pt x="508" y="220"/>
                </a:cubicBezTo>
                <a:cubicBezTo>
                  <a:pt x="505" y="216"/>
                  <a:pt x="499" y="211"/>
                  <a:pt x="496" y="210"/>
                </a:cubicBezTo>
                <a:cubicBezTo>
                  <a:pt x="493" y="209"/>
                  <a:pt x="488" y="209"/>
                  <a:pt x="484" y="208"/>
                </a:cubicBezTo>
                <a:cubicBezTo>
                  <a:pt x="485" y="208"/>
                  <a:pt x="485" y="208"/>
                  <a:pt x="486" y="208"/>
                </a:cubicBezTo>
                <a:cubicBezTo>
                  <a:pt x="484" y="202"/>
                  <a:pt x="478" y="195"/>
                  <a:pt x="475" y="189"/>
                </a:cubicBezTo>
                <a:cubicBezTo>
                  <a:pt x="473" y="185"/>
                  <a:pt x="474" y="180"/>
                  <a:pt x="473" y="175"/>
                </a:cubicBezTo>
                <a:cubicBezTo>
                  <a:pt x="473" y="173"/>
                  <a:pt x="471" y="171"/>
                  <a:pt x="471" y="169"/>
                </a:cubicBezTo>
                <a:cubicBezTo>
                  <a:pt x="471" y="166"/>
                  <a:pt x="473" y="164"/>
                  <a:pt x="473" y="162"/>
                </a:cubicBezTo>
                <a:cubicBezTo>
                  <a:pt x="474" y="154"/>
                  <a:pt x="470" y="151"/>
                  <a:pt x="467" y="144"/>
                </a:cubicBezTo>
                <a:cubicBezTo>
                  <a:pt x="464" y="136"/>
                  <a:pt x="466" y="129"/>
                  <a:pt x="472" y="124"/>
                </a:cubicBezTo>
                <a:cubicBezTo>
                  <a:pt x="476" y="120"/>
                  <a:pt x="481" y="120"/>
                  <a:pt x="486" y="119"/>
                </a:cubicBezTo>
                <a:cubicBezTo>
                  <a:pt x="491" y="118"/>
                  <a:pt x="496" y="117"/>
                  <a:pt x="502" y="118"/>
                </a:cubicBezTo>
                <a:cubicBezTo>
                  <a:pt x="512" y="119"/>
                  <a:pt x="522" y="124"/>
                  <a:pt x="532" y="123"/>
                </a:cubicBezTo>
                <a:cubicBezTo>
                  <a:pt x="539" y="122"/>
                  <a:pt x="546" y="120"/>
                  <a:pt x="552" y="117"/>
                </a:cubicBezTo>
                <a:cubicBezTo>
                  <a:pt x="559" y="114"/>
                  <a:pt x="569" y="114"/>
                  <a:pt x="575" y="110"/>
                </a:cubicBezTo>
                <a:cubicBezTo>
                  <a:pt x="583" y="105"/>
                  <a:pt x="583" y="98"/>
                  <a:pt x="582" y="89"/>
                </a:cubicBezTo>
                <a:close/>
                <a:moveTo>
                  <a:pt x="484" y="208"/>
                </a:moveTo>
                <a:cubicBezTo>
                  <a:pt x="484" y="208"/>
                  <a:pt x="483" y="208"/>
                  <a:pt x="482" y="208"/>
                </a:cubicBezTo>
                <a:cubicBezTo>
                  <a:pt x="483" y="208"/>
                  <a:pt x="484" y="208"/>
                  <a:pt x="484" y="208"/>
                </a:cubicBezTo>
                <a:close/>
              </a:path>
            </a:pathLst>
          </a:custGeom>
          <a:solidFill>
            <a:srgbClr val="728942"/>
          </a:solidFill>
          <a:ln w="11113" cap="rnd">
            <a:solidFill>
              <a:srgbClr val="FFC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ru-RU" kern="0">
              <a:solidFill>
                <a:srgbClr val="FFFFFF"/>
              </a:solidFill>
              <a:latin typeface="Calibri" panose="020F0502020204030204" pitchFamily="34" charset="0"/>
              <a:cs typeface="+mn-cs"/>
            </a:endParaRPr>
          </a:p>
        </p:txBody>
      </p:sp>
      <p:sp>
        <p:nvSpPr>
          <p:cNvPr id="15" name="Freeform 12">
            <a:extLst>
              <a:ext uri="{FF2B5EF4-FFF2-40B4-BE49-F238E27FC236}">
                <a16:creationId xmlns:a16="http://schemas.microsoft.com/office/drawing/2014/main" id="{CE159146-FB6C-7D8B-B8BF-BE27C0725D77}"/>
              </a:ext>
            </a:extLst>
          </p:cNvPr>
          <p:cNvSpPr>
            <a:spLocks/>
          </p:cNvSpPr>
          <p:nvPr/>
        </p:nvSpPr>
        <p:spPr bwMode="auto">
          <a:xfrm>
            <a:off x="8874125" y="2573338"/>
            <a:ext cx="1241425" cy="650875"/>
          </a:xfrm>
          <a:custGeom>
            <a:avLst/>
            <a:gdLst>
              <a:gd name="T0" fmla="*/ 8 w 326"/>
              <a:gd name="T1" fmla="*/ 48 h 171"/>
              <a:gd name="T2" fmla="*/ 1 w 326"/>
              <a:gd name="T3" fmla="*/ 65 h 171"/>
              <a:gd name="T4" fmla="*/ 20 w 326"/>
              <a:gd name="T5" fmla="*/ 78 h 171"/>
              <a:gd name="T6" fmla="*/ 64 w 326"/>
              <a:gd name="T7" fmla="*/ 102 h 171"/>
              <a:gd name="T8" fmla="*/ 93 w 326"/>
              <a:gd name="T9" fmla="*/ 119 h 171"/>
              <a:gd name="T10" fmla="*/ 120 w 326"/>
              <a:gd name="T11" fmla="*/ 129 h 171"/>
              <a:gd name="T12" fmla="*/ 149 w 326"/>
              <a:gd name="T13" fmla="*/ 133 h 171"/>
              <a:gd name="T14" fmla="*/ 183 w 326"/>
              <a:gd name="T15" fmla="*/ 134 h 171"/>
              <a:gd name="T16" fmla="*/ 202 w 326"/>
              <a:gd name="T17" fmla="*/ 155 h 171"/>
              <a:gd name="T18" fmla="*/ 236 w 326"/>
              <a:gd name="T19" fmla="*/ 154 h 171"/>
              <a:gd name="T20" fmla="*/ 272 w 326"/>
              <a:gd name="T21" fmla="*/ 166 h 171"/>
              <a:gd name="T22" fmla="*/ 297 w 326"/>
              <a:gd name="T23" fmla="*/ 171 h 171"/>
              <a:gd name="T24" fmla="*/ 323 w 326"/>
              <a:gd name="T25" fmla="*/ 163 h 171"/>
              <a:gd name="T26" fmla="*/ 324 w 326"/>
              <a:gd name="T27" fmla="*/ 143 h 171"/>
              <a:gd name="T28" fmla="*/ 319 w 326"/>
              <a:gd name="T29" fmla="*/ 123 h 171"/>
              <a:gd name="T30" fmla="*/ 321 w 326"/>
              <a:gd name="T31" fmla="*/ 102 h 171"/>
              <a:gd name="T32" fmla="*/ 300 w 326"/>
              <a:gd name="T33" fmla="*/ 106 h 171"/>
              <a:gd name="T34" fmla="*/ 274 w 326"/>
              <a:gd name="T35" fmla="*/ 102 h 171"/>
              <a:gd name="T36" fmla="*/ 259 w 326"/>
              <a:gd name="T37" fmla="*/ 91 h 171"/>
              <a:gd name="T38" fmla="*/ 239 w 326"/>
              <a:gd name="T39" fmla="*/ 78 h 171"/>
              <a:gd name="T40" fmla="*/ 219 w 326"/>
              <a:gd name="T41" fmla="*/ 88 h 171"/>
              <a:gd name="T42" fmla="*/ 194 w 326"/>
              <a:gd name="T43" fmla="*/ 85 h 171"/>
              <a:gd name="T44" fmla="*/ 183 w 326"/>
              <a:gd name="T45" fmla="*/ 61 h 171"/>
              <a:gd name="T46" fmla="*/ 163 w 326"/>
              <a:gd name="T47" fmla="*/ 60 h 171"/>
              <a:gd name="T48" fmla="*/ 152 w 326"/>
              <a:gd name="T49" fmla="*/ 42 h 171"/>
              <a:gd name="T50" fmla="*/ 137 w 326"/>
              <a:gd name="T51" fmla="*/ 49 h 171"/>
              <a:gd name="T52" fmla="*/ 123 w 326"/>
              <a:gd name="T53" fmla="*/ 41 h 171"/>
              <a:gd name="T54" fmla="*/ 103 w 326"/>
              <a:gd name="T55" fmla="*/ 29 h 171"/>
              <a:gd name="T56" fmla="*/ 75 w 326"/>
              <a:gd name="T57" fmla="*/ 12 h 171"/>
              <a:gd name="T58" fmla="*/ 52 w 326"/>
              <a:gd name="T59" fmla="*/ 2 h 171"/>
              <a:gd name="T60" fmla="*/ 26 w 326"/>
              <a:gd name="T61" fmla="*/ 7 h 171"/>
              <a:gd name="T62" fmla="*/ 13 w 326"/>
              <a:gd name="T63" fmla="*/ 24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26" h="171">
                <a:moveTo>
                  <a:pt x="9" y="35"/>
                </a:moveTo>
                <a:cubicBezTo>
                  <a:pt x="7" y="39"/>
                  <a:pt x="9" y="43"/>
                  <a:pt x="8" y="48"/>
                </a:cubicBezTo>
                <a:cubicBezTo>
                  <a:pt x="6" y="53"/>
                  <a:pt x="4" y="53"/>
                  <a:pt x="2" y="55"/>
                </a:cubicBezTo>
                <a:cubicBezTo>
                  <a:pt x="0" y="57"/>
                  <a:pt x="1" y="62"/>
                  <a:pt x="1" y="65"/>
                </a:cubicBezTo>
                <a:cubicBezTo>
                  <a:pt x="1" y="68"/>
                  <a:pt x="3" y="71"/>
                  <a:pt x="8" y="73"/>
                </a:cubicBezTo>
                <a:cubicBezTo>
                  <a:pt x="12" y="75"/>
                  <a:pt x="16" y="77"/>
                  <a:pt x="20" y="78"/>
                </a:cubicBezTo>
                <a:cubicBezTo>
                  <a:pt x="25" y="80"/>
                  <a:pt x="39" y="85"/>
                  <a:pt x="43" y="88"/>
                </a:cubicBezTo>
                <a:cubicBezTo>
                  <a:pt x="48" y="91"/>
                  <a:pt x="59" y="97"/>
                  <a:pt x="64" y="102"/>
                </a:cubicBezTo>
                <a:cubicBezTo>
                  <a:pt x="69" y="106"/>
                  <a:pt x="69" y="109"/>
                  <a:pt x="71" y="111"/>
                </a:cubicBezTo>
                <a:cubicBezTo>
                  <a:pt x="74" y="112"/>
                  <a:pt x="90" y="117"/>
                  <a:pt x="93" y="119"/>
                </a:cubicBezTo>
                <a:cubicBezTo>
                  <a:pt x="95" y="121"/>
                  <a:pt x="99" y="121"/>
                  <a:pt x="108" y="123"/>
                </a:cubicBezTo>
                <a:cubicBezTo>
                  <a:pt x="116" y="126"/>
                  <a:pt x="115" y="127"/>
                  <a:pt x="120" y="129"/>
                </a:cubicBezTo>
                <a:cubicBezTo>
                  <a:pt x="124" y="130"/>
                  <a:pt x="133" y="130"/>
                  <a:pt x="137" y="131"/>
                </a:cubicBezTo>
                <a:cubicBezTo>
                  <a:pt x="142" y="133"/>
                  <a:pt x="144" y="133"/>
                  <a:pt x="149" y="133"/>
                </a:cubicBezTo>
                <a:cubicBezTo>
                  <a:pt x="154" y="134"/>
                  <a:pt x="160" y="130"/>
                  <a:pt x="165" y="130"/>
                </a:cubicBezTo>
                <a:cubicBezTo>
                  <a:pt x="171" y="130"/>
                  <a:pt x="176" y="131"/>
                  <a:pt x="183" y="134"/>
                </a:cubicBezTo>
                <a:cubicBezTo>
                  <a:pt x="190" y="137"/>
                  <a:pt x="187" y="142"/>
                  <a:pt x="189" y="146"/>
                </a:cubicBezTo>
                <a:cubicBezTo>
                  <a:pt x="191" y="150"/>
                  <a:pt x="199" y="153"/>
                  <a:pt x="202" y="155"/>
                </a:cubicBezTo>
                <a:cubicBezTo>
                  <a:pt x="206" y="157"/>
                  <a:pt x="214" y="157"/>
                  <a:pt x="220" y="157"/>
                </a:cubicBezTo>
                <a:cubicBezTo>
                  <a:pt x="226" y="158"/>
                  <a:pt x="230" y="154"/>
                  <a:pt x="236" y="154"/>
                </a:cubicBezTo>
                <a:cubicBezTo>
                  <a:pt x="243" y="155"/>
                  <a:pt x="247" y="157"/>
                  <a:pt x="251" y="159"/>
                </a:cubicBezTo>
                <a:cubicBezTo>
                  <a:pt x="256" y="161"/>
                  <a:pt x="268" y="165"/>
                  <a:pt x="272" y="166"/>
                </a:cubicBezTo>
                <a:cubicBezTo>
                  <a:pt x="276" y="166"/>
                  <a:pt x="281" y="164"/>
                  <a:pt x="286" y="166"/>
                </a:cubicBezTo>
                <a:cubicBezTo>
                  <a:pt x="291" y="167"/>
                  <a:pt x="294" y="170"/>
                  <a:pt x="297" y="171"/>
                </a:cubicBezTo>
                <a:cubicBezTo>
                  <a:pt x="300" y="171"/>
                  <a:pt x="307" y="169"/>
                  <a:pt x="311" y="167"/>
                </a:cubicBezTo>
                <a:cubicBezTo>
                  <a:pt x="316" y="166"/>
                  <a:pt x="321" y="165"/>
                  <a:pt x="323" y="163"/>
                </a:cubicBezTo>
                <a:cubicBezTo>
                  <a:pt x="324" y="162"/>
                  <a:pt x="324" y="156"/>
                  <a:pt x="325" y="153"/>
                </a:cubicBezTo>
                <a:cubicBezTo>
                  <a:pt x="326" y="150"/>
                  <a:pt x="325" y="145"/>
                  <a:pt x="324" y="143"/>
                </a:cubicBezTo>
                <a:cubicBezTo>
                  <a:pt x="323" y="142"/>
                  <a:pt x="319" y="135"/>
                  <a:pt x="318" y="131"/>
                </a:cubicBezTo>
                <a:cubicBezTo>
                  <a:pt x="317" y="128"/>
                  <a:pt x="319" y="126"/>
                  <a:pt x="319" y="123"/>
                </a:cubicBezTo>
                <a:cubicBezTo>
                  <a:pt x="320" y="121"/>
                  <a:pt x="320" y="113"/>
                  <a:pt x="321" y="109"/>
                </a:cubicBezTo>
                <a:cubicBezTo>
                  <a:pt x="321" y="107"/>
                  <a:pt x="321" y="105"/>
                  <a:pt x="321" y="102"/>
                </a:cubicBezTo>
                <a:cubicBezTo>
                  <a:pt x="316" y="103"/>
                  <a:pt x="310" y="103"/>
                  <a:pt x="308" y="104"/>
                </a:cubicBezTo>
                <a:cubicBezTo>
                  <a:pt x="306" y="104"/>
                  <a:pt x="305" y="105"/>
                  <a:pt x="300" y="106"/>
                </a:cubicBezTo>
                <a:cubicBezTo>
                  <a:pt x="294" y="106"/>
                  <a:pt x="287" y="108"/>
                  <a:pt x="283" y="108"/>
                </a:cubicBezTo>
                <a:cubicBezTo>
                  <a:pt x="279" y="108"/>
                  <a:pt x="276" y="104"/>
                  <a:pt x="274" y="102"/>
                </a:cubicBezTo>
                <a:cubicBezTo>
                  <a:pt x="272" y="100"/>
                  <a:pt x="271" y="98"/>
                  <a:pt x="267" y="95"/>
                </a:cubicBezTo>
                <a:cubicBezTo>
                  <a:pt x="263" y="93"/>
                  <a:pt x="260" y="93"/>
                  <a:pt x="259" y="91"/>
                </a:cubicBezTo>
                <a:cubicBezTo>
                  <a:pt x="258" y="89"/>
                  <a:pt x="256" y="83"/>
                  <a:pt x="253" y="82"/>
                </a:cubicBezTo>
                <a:cubicBezTo>
                  <a:pt x="250" y="81"/>
                  <a:pt x="241" y="77"/>
                  <a:pt x="239" y="78"/>
                </a:cubicBezTo>
                <a:cubicBezTo>
                  <a:pt x="236" y="78"/>
                  <a:pt x="232" y="79"/>
                  <a:pt x="230" y="82"/>
                </a:cubicBezTo>
                <a:cubicBezTo>
                  <a:pt x="227" y="84"/>
                  <a:pt x="222" y="86"/>
                  <a:pt x="219" y="88"/>
                </a:cubicBezTo>
                <a:cubicBezTo>
                  <a:pt x="216" y="90"/>
                  <a:pt x="215" y="91"/>
                  <a:pt x="208" y="90"/>
                </a:cubicBezTo>
                <a:cubicBezTo>
                  <a:pt x="201" y="89"/>
                  <a:pt x="196" y="91"/>
                  <a:pt x="194" y="85"/>
                </a:cubicBezTo>
                <a:cubicBezTo>
                  <a:pt x="192" y="80"/>
                  <a:pt x="194" y="70"/>
                  <a:pt x="193" y="66"/>
                </a:cubicBezTo>
                <a:cubicBezTo>
                  <a:pt x="192" y="63"/>
                  <a:pt x="186" y="60"/>
                  <a:pt x="183" y="61"/>
                </a:cubicBezTo>
                <a:cubicBezTo>
                  <a:pt x="180" y="62"/>
                  <a:pt x="178" y="64"/>
                  <a:pt x="175" y="64"/>
                </a:cubicBezTo>
                <a:cubicBezTo>
                  <a:pt x="171" y="64"/>
                  <a:pt x="164" y="65"/>
                  <a:pt x="163" y="60"/>
                </a:cubicBezTo>
                <a:cubicBezTo>
                  <a:pt x="162" y="55"/>
                  <a:pt x="162" y="50"/>
                  <a:pt x="161" y="48"/>
                </a:cubicBezTo>
                <a:cubicBezTo>
                  <a:pt x="160" y="45"/>
                  <a:pt x="155" y="43"/>
                  <a:pt x="152" y="42"/>
                </a:cubicBezTo>
                <a:cubicBezTo>
                  <a:pt x="149" y="40"/>
                  <a:pt x="143" y="38"/>
                  <a:pt x="141" y="39"/>
                </a:cubicBezTo>
                <a:cubicBezTo>
                  <a:pt x="140" y="41"/>
                  <a:pt x="137" y="47"/>
                  <a:pt x="137" y="49"/>
                </a:cubicBezTo>
                <a:cubicBezTo>
                  <a:pt x="137" y="51"/>
                  <a:pt x="135" y="53"/>
                  <a:pt x="133" y="52"/>
                </a:cubicBezTo>
                <a:cubicBezTo>
                  <a:pt x="130" y="52"/>
                  <a:pt x="124" y="44"/>
                  <a:pt x="123" y="41"/>
                </a:cubicBezTo>
                <a:cubicBezTo>
                  <a:pt x="121" y="38"/>
                  <a:pt x="118" y="32"/>
                  <a:pt x="116" y="31"/>
                </a:cubicBezTo>
                <a:cubicBezTo>
                  <a:pt x="114" y="30"/>
                  <a:pt x="105" y="29"/>
                  <a:pt x="103" y="29"/>
                </a:cubicBezTo>
                <a:cubicBezTo>
                  <a:pt x="102" y="28"/>
                  <a:pt x="95" y="19"/>
                  <a:pt x="92" y="18"/>
                </a:cubicBezTo>
                <a:cubicBezTo>
                  <a:pt x="89" y="16"/>
                  <a:pt x="78" y="14"/>
                  <a:pt x="75" y="12"/>
                </a:cubicBezTo>
                <a:cubicBezTo>
                  <a:pt x="73" y="11"/>
                  <a:pt x="68" y="7"/>
                  <a:pt x="65" y="5"/>
                </a:cubicBezTo>
                <a:cubicBezTo>
                  <a:pt x="62" y="4"/>
                  <a:pt x="53" y="2"/>
                  <a:pt x="52" y="2"/>
                </a:cubicBezTo>
                <a:cubicBezTo>
                  <a:pt x="50" y="2"/>
                  <a:pt x="50" y="6"/>
                  <a:pt x="43" y="7"/>
                </a:cubicBezTo>
                <a:cubicBezTo>
                  <a:pt x="35" y="8"/>
                  <a:pt x="29" y="8"/>
                  <a:pt x="26" y="7"/>
                </a:cubicBezTo>
                <a:cubicBezTo>
                  <a:pt x="23" y="5"/>
                  <a:pt x="18" y="3"/>
                  <a:pt x="14" y="0"/>
                </a:cubicBezTo>
                <a:cubicBezTo>
                  <a:pt x="14" y="9"/>
                  <a:pt x="14" y="21"/>
                  <a:pt x="13" y="24"/>
                </a:cubicBezTo>
                <a:cubicBezTo>
                  <a:pt x="11" y="29"/>
                  <a:pt x="11" y="30"/>
                  <a:pt x="9" y="35"/>
                </a:cubicBezTo>
                <a:close/>
              </a:path>
            </a:pathLst>
          </a:custGeom>
          <a:solidFill>
            <a:srgbClr val="728942"/>
          </a:solidFill>
          <a:ln w="11113" cap="rnd">
            <a:solidFill>
              <a:srgbClr val="FFC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ru-RU" kern="0">
              <a:solidFill>
                <a:srgbClr val="FFFFFF"/>
              </a:solidFill>
              <a:latin typeface="Calibri" panose="020F0502020204030204" pitchFamily="34" charset="0"/>
              <a:cs typeface="+mn-cs"/>
            </a:endParaRPr>
          </a:p>
        </p:txBody>
      </p:sp>
      <p:sp>
        <p:nvSpPr>
          <p:cNvPr id="16" name="Freeform 13">
            <a:extLst>
              <a:ext uri="{FF2B5EF4-FFF2-40B4-BE49-F238E27FC236}">
                <a16:creationId xmlns:a16="http://schemas.microsoft.com/office/drawing/2014/main" id="{FB0C5810-B643-CF0B-6815-DC4EA0BB088B}"/>
              </a:ext>
            </a:extLst>
          </p:cNvPr>
          <p:cNvSpPr>
            <a:spLocks/>
          </p:cNvSpPr>
          <p:nvPr/>
        </p:nvSpPr>
        <p:spPr bwMode="auto">
          <a:xfrm>
            <a:off x="10183813" y="2900363"/>
            <a:ext cx="463550" cy="282575"/>
          </a:xfrm>
          <a:custGeom>
            <a:avLst/>
            <a:gdLst>
              <a:gd name="T0" fmla="*/ 5 w 122"/>
              <a:gd name="T1" fmla="*/ 35 h 74"/>
              <a:gd name="T2" fmla="*/ 3 w 122"/>
              <a:gd name="T3" fmla="*/ 44 h 74"/>
              <a:gd name="T4" fmla="*/ 0 w 122"/>
              <a:gd name="T5" fmla="*/ 50 h 74"/>
              <a:gd name="T6" fmla="*/ 4 w 122"/>
              <a:gd name="T7" fmla="*/ 56 h 74"/>
              <a:gd name="T8" fmla="*/ 8 w 122"/>
              <a:gd name="T9" fmla="*/ 61 h 74"/>
              <a:gd name="T10" fmla="*/ 20 w 122"/>
              <a:gd name="T11" fmla="*/ 65 h 74"/>
              <a:gd name="T12" fmla="*/ 27 w 122"/>
              <a:gd name="T13" fmla="*/ 63 h 74"/>
              <a:gd name="T14" fmla="*/ 38 w 122"/>
              <a:gd name="T15" fmla="*/ 69 h 74"/>
              <a:gd name="T16" fmla="*/ 48 w 122"/>
              <a:gd name="T17" fmla="*/ 74 h 74"/>
              <a:gd name="T18" fmla="*/ 58 w 122"/>
              <a:gd name="T19" fmla="*/ 72 h 74"/>
              <a:gd name="T20" fmla="*/ 65 w 122"/>
              <a:gd name="T21" fmla="*/ 65 h 74"/>
              <a:gd name="T22" fmla="*/ 71 w 122"/>
              <a:gd name="T23" fmla="*/ 63 h 74"/>
              <a:gd name="T24" fmla="*/ 82 w 122"/>
              <a:gd name="T25" fmla="*/ 67 h 74"/>
              <a:gd name="T26" fmla="*/ 90 w 122"/>
              <a:gd name="T27" fmla="*/ 63 h 74"/>
              <a:gd name="T28" fmla="*/ 103 w 122"/>
              <a:gd name="T29" fmla="*/ 62 h 74"/>
              <a:gd name="T30" fmla="*/ 114 w 122"/>
              <a:gd name="T31" fmla="*/ 60 h 74"/>
              <a:gd name="T32" fmla="*/ 121 w 122"/>
              <a:gd name="T33" fmla="*/ 55 h 74"/>
              <a:gd name="T34" fmla="*/ 122 w 122"/>
              <a:gd name="T35" fmla="*/ 45 h 74"/>
              <a:gd name="T36" fmla="*/ 118 w 122"/>
              <a:gd name="T37" fmla="*/ 39 h 74"/>
              <a:gd name="T38" fmla="*/ 110 w 122"/>
              <a:gd name="T39" fmla="*/ 32 h 74"/>
              <a:gd name="T40" fmla="*/ 108 w 122"/>
              <a:gd name="T41" fmla="*/ 24 h 74"/>
              <a:gd name="T42" fmla="*/ 112 w 122"/>
              <a:gd name="T43" fmla="*/ 16 h 74"/>
              <a:gd name="T44" fmla="*/ 109 w 122"/>
              <a:gd name="T45" fmla="*/ 16 h 74"/>
              <a:gd name="T46" fmla="*/ 104 w 122"/>
              <a:gd name="T47" fmla="*/ 11 h 74"/>
              <a:gd name="T48" fmla="*/ 92 w 122"/>
              <a:gd name="T49" fmla="*/ 8 h 74"/>
              <a:gd name="T50" fmla="*/ 82 w 122"/>
              <a:gd name="T51" fmla="*/ 11 h 74"/>
              <a:gd name="T52" fmla="*/ 56 w 122"/>
              <a:gd name="T53" fmla="*/ 5 h 74"/>
              <a:gd name="T54" fmla="*/ 46 w 122"/>
              <a:gd name="T55" fmla="*/ 1 h 74"/>
              <a:gd name="T56" fmla="*/ 33 w 122"/>
              <a:gd name="T57" fmla="*/ 5 h 74"/>
              <a:gd name="T58" fmla="*/ 20 w 122"/>
              <a:gd name="T59" fmla="*/ 17 h 74"/>
              <a:gd name="T60" fmla="*/ 14 w 122"/>
              <a:gd name="T61" fmla="*/ 27 h 74"/>
              <a:gd name="T62" fmla="*/ 5 w 122"/>
              <a:gd name="T63" fmla="*/ 32 h 74"/>
              <a:gd name="T64" fmla="*/ 5 w 122"/>
              <a:gd name="T65" fmla="*/ 35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22" h="74">
                <a:moveTo>
                  <a:pt x="5" y="35"/>
                </a:moveTo>
                <a:cubicBezTo>
                  <a:pt x="5" y="37"/>
                  <a:pt x="4" y="42"/>
                  <a:pt x="3" y="44"/>
                </a:cubicBezTo>
                <a:cubicBezTo>
                  <a:pt x="2" y="46"/>
                  <a:pt x="0" y="48"/>
                  <a:pt x="0" y="50"/>
                </a:cubicBezTo>
                <a:cubicBezTo>
                  <a:pt x="1" y="52"/>
                  <a:pt x="3" y="54"/>
                  <a:pt x="4" y="56"/>
                </a:cubicBezTo>
                <a:cubicBezTo>
                  <a:pt x="6" y="57"/>
                  <a:pt x="5" y="59"/>
                  <a:pt x="8" y="61"/>
                </a:cubicBezTo>
                <a:cubicBezTo>
                  <a:pt x="11" y="63"/>
                  <a:pt x="16" y="65"/>
                  <a:pt x="20" y="65"/>
                </a:cubicBezTo>
                <a:cubicBezTo>
                  <a:pt x="23" y="64"/>
                  <a:pt x="23" y="62"/>
                  <a:pt x="27" y="63"/>
                </a:cubicBezTo>
                <a:cubicBezTo>
                  <a:pt x="31" y="63"/>
                  <a:pt x="37" y="67"/>
                  <a:pt x="38" y="69"/>
                </a:cubicBezTo>
                <a:cubicBezTo>
                  <a:pt x="40" y="70"/>
                  <a:pt x="45" y="74"/>
                  <a:pt x="48" y="74"/>
                </a:cubicBezTo>
                <a:cubicBezTo>
                  <a:pt x="52" y="73"/>
                  <a:pt x="56" y="74"/>
                  <a:pt x="58" y="72"/>
                </a:cubicBezTo>
                <a:cubicBezTo>
                  <a:pt x="60" y="70"/>
                  <a:pt x="62" y="66"/>
                  <a:pt x="65" y="65"/>
                </a:cubicBezTo>
                <a:cubicBezTo>
                  <a:pt x="67" y="63"/>
                  <a:pt x="67" y="62"/>
                  <a:pt x="71" y="63"/>
                </a:cubicBezTo>
                <a:cubicBezTo>
                  <a:pt x="75" y="65"/>
                  <a:pt x="78" y="67"/>
                  <a:pt x="82" y="67"/>
                </a:cubicBezTo>
                <a:cubicBezTo>
                  <a:pt x="85" y="66"/>
                  <a:pt x="86" y="64"/>
                  <a:pt x="90" y="63"/>
                </a:cubicBezTo>
                <a:cubicBezTo>
                  <a:pt x="95" y="62"/>
                  <a:pt x="100" y="62"/>
                  <a:pt x="103" y="62"/>
                </a:cubicBezTo>
                <a:cubicBezTo>
                  <a:pt x="106" y="62"/>
                  <a:pt x="111" y="62"/>
                  <a:pt x="114" y="60"/>
                </a:cubicBezTo>
                <a:cubicBezTo>
                  <a:pt x="117" y="59"/>
                  <a:pt x="120" y="58"/>
                  <a:pt x="121" y="55"/>
                </a:cubicBezTo>
                <a:cubicBezTo>
                  <a:pt x="121" y="52"/>
                  <a:pt x="122" y="48"/>
                  <a:pt x="122" y="45"/>
                </a:cubicBezTo>
                <a:cubicBezTo>
                  <a:pt x="121" y="43"/>
                  <a:pt x="122" y="41"/>
                  <a:pt x="118" y="39"/>
                </a:cubicBezTo>
                <a:cubicBezTo>
                  <a:pt x="114" y="37"/>
                  <a:pt x="111" y="35"/>
                  <a:pt x="110" y="32"/>
                </a:cubicBezTo>
                <a:cubicBezTo>
                  <a:pt x="108" y="29"/>
                  <a:pt x="108" y="26"/>
                  <a:pt x="108" y="24"/>
                </a:cubicBezTo>
                <a:cubicBezTo>
                  <a:pt x="109" y="24"/>
                  <a:pt x="111" y="20"/>
                  <a:pt x="112" y="16"/>
                </a:cubicBezTo>
                <a:cubicBezTo>
                  <a:pt x="110" y="16"/>
                  <a:pt x="109" y="16"/>
                  <a:pt x="109" y="16"/>
                </a:cubicBezTo>
                <a:cubicBezTo>
                  <a:pt x="107" y="15"/>
                  <a:pt x="107" y="13"/>
                  <a:pt x="104" y="11"/>
                </a:cubicBezTo>
                <a:cubicBezTo>
                  <a:pt x="102" y="8"/>
                  <a:pt x="96" y="6"/>
                  <a:pt x="92" y="8"/>
                </a:cubicBezTo>
                <a:cubicBezTo>
                  <a:pt x="89" y="9"/>
                  <a:pt x="86" y="11"/>
                  <a:pt x="82" y="11"/>
                </a:cubicBezTo>
                <a:cubicBezTo>
                  <a:pt x="78" y="10"/>
                  <a:pt x="58" y="6"/>
                  <a:pt x="56" y="5"/>
                </a:cubicBezTo>
                <a:cubicBezTo>
                  <a:pt x="54" y="4"/>
                  <a:pt x="50" y="0"/>
                  <a:pt x="46" y="1"/>
                </a:cubicBezTo>
                <a:cubicBezTo>
                  <a:pt x="42" y="2"/>
                  <a:pt x="37" y="3"/>
                  <a:pt x="33" y="5"/>
                </a:cubicBezTo>
                <a:cubicBezTo>
                  <a:pt x="28" y="8"/>
                  <a:pt x="21" y="14"/>
                  <a:pt x="20" y="17"/>
                </a:cubicBezTo>
                <a:cubicBezTo>
                  <a:pt x="18" y="19"/>
                  <a:pt x="16" y="26"/>
                  <a:pt x="14" y="27"/>
                </a:cubicBezTo>
                <a:cubicBezTo>
                  <a:pt x="13" y="28"/>
                  <a:pt x="8" y="31"/>
                  <a:pt x="5" y="32"/>
                </a:cubicBezTo>
                <a:cubicBezTo>
                  <a:pt x="5" y="33"/>
                  <a:pt x="5" y="34"/>
                  <a:pt x="5" y="35"/>
                </a:cubicBezTo>
                <a:close/>
              </a:path>
            </a:pathLst>
          </a:custGeom>
          <a:solidFill>
            <a:srgbClr val="728942"/>
          </a:solidFill>
          <a:ln w="11113" cap="rnd">
            <a:solidFill>
              <a:srgbClr val="FFC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ru-RU" kern="0">
              <a:solidFill>
                <a:srgbClr val="FFFFFF"/>
              </a:solidFill>
              <a:latin typeface="Calibri" panose="020F0502020204030204" pitchFamily="34" charset="0"/>
              <a:cs typeface="+mn-cs"/>
            </a:endParaRPr>
          </a:p>
        </p:txBody>
      </p:sp>
      <p:sp>
        <p:nvSpPr>
          <p:cNvPr id="17" name="Freeform 14">
            <a:extLst>
              <a:ext uri="{FF2B5EF4-FFF2-40B4-BE49-F238E27FC236}">
                <a16:creationId xmlns:a16="http://schemas.microsoft.com/office/drawing/2014/main" id="{62E47328-0EAA-D6B2-290F-533B27884812}"/>
              </a:ext>
            </a:extLst>
          </p:cNvPr>
          <p:cNvSpPr>
            <a:spLocks noEditPoints="1"/>
          </p:cNvSpPr>
          <p:nvPr/>
        </p:nvSpPr>
        <p:spPr bwMode="auto">
          <a:xfrm>
            <a:off x="10115550" y="3171825"/>
            <a:ext cx="765175" cy="974725"/>
          </a:xfrm>
          <a:custGeom>
            <a:avLst/>
            <a:gdLst>
              <a:gd name="T0" fmla="*/ 115 w 201"/>
              <a:gd name="T1" fmla="*/ 176 h 256"/>
              <a:gd name="T2" fmla="*/ 122 w 201"/>
              <a:gd name="T3" fmla="*/ 190 h 256"/>
              <a:gd name="T4" fmla="*/ 131 w 201"/>
              <a:gd name="T5" fmla="*/ 194 h 256"/>
              <a:gd name="T6" fmla="*/ 136 w 201"/>
              <a:gd name="T7" fmla="*/ 192 h 256"/>
              <a:gd name="T8" fmla="*/ 128 w 201"/>
              <a:gd name="T9" fmla="*/ 178 h 256"/>
              <a:gd name="T10" fmla="*/ 144 w 201"/>
              <a:gd name="T11" fmla="*/ 187 h 256"/>
              <a:gd name="T12" fmla="*/ 142 w 201"/>
              <a:gd name="T13" fmla="*/ 181 h 256"/>
              <a:gd name="T14" fmla="*/ 181 w 201"/>
              <a:gd name="T15" fmla="*/ 145 h 256"/>
              <a:gd name="T16" fmla="*/ 161 w 201"/>
              <a:gd name="T17" fmla="*/ 143 h 256"/>
              <a:gd name="T18" fmla="*/ 138 w 201"/>
              <a:gd name="T19" fmla="*/ 141 h 256"/>
              <a:gd name="T20" fmla="*/ 145 w 201"/>
              <a:gd name="T21" fmla="*/ 112 h 256"/>
              <a:gd name="T22" fmla="*/ 163 w 201"/>
              <a:gd name="T23" fmla="*/ 92 h 256"/>
              <a:gd name="T24" fmla="*/ 143 w 201"/>
              <a:gd name="T25" fmla="*/ 63 h 256"/>
              <a:gd name="T26" fmla="*/ 83 w 201"/>
              <a:gd name="T27" fmla="*/ 59 h 256"/>
              <a:gd name="T28" fmla="*/ 57 w 201"/>
              <a:gd name="T29" fmla="*/ 22 h 256"/>
              <a:gd name="T30" fmla="*/ 35 w 201"/>
              <a:gd name="T31" fmla="*/ 14 h 256"/>
              <a:gd name="T32" fmla="*/ 22 w 201"/>
              <a:gd name="T33" fmla="*/ 13 h 256"/>
              <a:gd name="T34" fmla="*/ 8 w 201"/>
              <a:gd name="T35" fmla="*/ 15 h 256"/>
              <a:gd name="T36" fmla="*/ 0 w 201"/>
              <a:gd name="T37" fmla="*/ 38 h 256"/>
              <a:gd name="T38" fmla="*/ 29 w 201"/>
              <a:gd name="T39" fmla="*/ 46 h 256"/>
              <a:gd name="T40" fmla="*/ 33 w 201"/>
              <a:gd name="T41" fmla="*/ 63 h 256"/>
              <a:gd name="T42" fmla="*/ 14 w 201"/>
              <a:gd name="T43" fmla="*/ 78 h 256"/>
              <a:gd name="T44" fmla="*/ 26 w 201"/>
              <a:gd name="T45" fmla="*/ 108 h 256"/>
              <a:gd name="T46" fmla="*/ 41 w 201"/>
              <a:gd name="T47" fmla="*/ 137 h 256"/>
              <a:gd name="T48" fmla="*/ 46 w 201"/>
              <a:gd name="T49" fmla="*/ 166 h 256"/>
              <a:gd name="T50" fmla="*/ 57 w 201"/>
              <a:gd name="T51" fmla="*/ 207 h 256"/>
              <a:gd name="T52" fmla="*/ 70 w 201"/>
              <a:gd name="T53" fmla="*/ 219 h 256"/>
              <a:gd name="T54" fmla="*/ 82 w 201"/>
              <a:gd name="T55" fmla="*/ 215 h 256"/>
              <a:gd name="T56" fmla="*/ 83 w 201"/>
              <a:gd name="T57" fmla="*/ 199 h 256"/>
              <a:gd name="T58" fmla="*/ 90 w 201"/>
              <a:gd name="T59" fmla="*/ 185 h 256"/>
              <a:gd name="T60" fmla="*/ 90 w 201"/>
              <a:gd name="T61" fmla="*/ 201 h 256"/>
              <a:gd name="T62" fmla="*/ 92 w 201"/>
              <a:gd name="T63" fmla="*/ 205 h 256"/>
              <a:gd name="T64" fmla="*/ 101 w 201"/>
              <a:gd name="T65" fmla="*/ 206 h 256"/>
              <a:gd name="T66" fmla="*/ 111 w 201"/>
              <a:gd name="T67" fmla="*/ 192 h 256"/>
              <a:gd name="T68" fmla="*/ 107 w 201"/>
              <a:gd name="T69" fmla="*/ 173 h 256"/>
              <a:gd name="T70" fmla="*/ 103 w 201"/>
              <a:gd name="T71" fmla="*/ 155 h 256"/>
              <a:gd name="T72" fmla="*/ 111 w 201"/>
              <a:gd name="T73" fmla="*/ 162 h 256"/>
              <a:gd name="T74" fmla="*/ 134 w 201"/>
              <a:gd name="T75" fmla="*/ 173 h 256"/>
              <a:gd name="T76" fmla="*/ 153 w 201"/>
              <a:gd name="T77" fmla="*/ 181 h 256"/>
              <a:gd name="T78" fmla="*/ 163 w 201"/>
              <a:gd name="T79" fmla="*/ 209 h 256"/>
              <a:gd name="T80" fmla="*/ 169 w 201"/>
              <a:gd name="T81" fmla="*/ 225 h 256"/>
              <a:gd name="T82" fmla="*/ 178 w 201"/>
              <a:gd name="T83" fmla="*/ 244 h 256"/>
              <a:gd name="T84" fmla="*/ 185 w 201"/>
              <a:gd name="T85" fmla="*/ 251 h 256"/>
              <a:gd name="T86" fmla="*/ 201 w 201"/>
              <a:gd name="T87" fmla="*/ 222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01" h="256">
                <a:moveTo>
                  <a:pt x="116" y="188"/>
                </a:moveTo>
                <a:cubicBezTo>
                  <a:pt x="115" y="186"/>
                  <a:pt x="114" y="185"/>
                  <a:pt x="114" y="184"/>
                </a:cubicBezTo>
                <a:cubicBezTo>
                  <a:pt x="113" y="181"/>
                  <a:pt x="112" y="177"/>
                  <a:pt x="115" y="176"/>
                </a:cubicBezTo>
                <a:cubicBezTo>
                  <a:pt x="117" y="174"/>
                  <a:pt x="119" y="178"/>
                  <a:pt x="120" y="179"/>
                </a:cubicBezTo>
                <a:cubicBezTo>
                  <a:pt x="122" y="181"/>
                  <a:pt x="123" y="184"/>
                  <a:pt x="123" y="187"/>
                </a:cubicBezTo>
                <a:cubicBezTo>
                  <a:pt x="122" y="188"/>
                  <a:pt x="122" y="189"/>
                  <a:pt x="122" y="190"/>
                </a:cubicBezTo>
                <a:cubicBezTo>
                  <a:pt x="121" y="191"/>
                  <a:pt x="116" y="189"/>
                  <a:pt x="116" y="188"/>
                </a:cubicBezTo>
                <a:close/>
                <a:moveTo>
                  <a:pt x="131" y="189"/>
                </a:moveTo>
                <a:cubicBezTo>
                  <a:pt x="132" y="191"/>
                  <a:pt x="131" y="192"/>
                  <a:pt x="131" y="194"/>
                </a:cubicBezTo>
                <a:cubicBezTo>
                  <a:pt x="131" y="195"/>
                  <a:pt x="131" y="197"/>
                  <a:pt x="133" y="197"/>
                </a:cubicBezTo>
                <a:cubicBezTo>
                  <a:pt x="134" y="198"/>
                  <a:pt x="136" y="198"/>
                  <a:pt x="136" y="197"/>
                </a:cubicBezTo>
                <a:cubicBezTo>
                  <a:pt x="137" y="196"/>
                  <a:pt x="136" y="194"/>
                  <a:pt x="136" y="192"/>
                </a:cubicBezTo>
                <a:cubicBezTo>
                  <a:pt x="136" y="191"/>
                  <a:pt x="137" y="189"/>
                  <a:pt x="138" y="188"/>
                </a:cubicBezTo>
                <a:cubicBezTo>
                  <a:pt x="138" y="185"/>
                  <a:pt x="137" y="183"/>
                  <a:pt x="136" y="181"/>
                </a:cubicBezTo>
                <a:cubicBezTo>
                  <a:pt x="134" y="180"/>
                  <a:pt x="130" y="178"/>
                  <a:pt x="128" y="178"/>
                </a:cubicBezTo>
                <a:cubicBezTo>
                  <a:pt x="123" y="179"/>
                  <a:pt x="131" y="187"/>
                  <a:pt x="131" y="189"/>
                </a:cubicBezTo>
                <a:close/>
                <a:moveTo>
                  <a:pt x="142" y="181"/>
                </a:moveTo>
                <a:cubicBezTo>
                  <a:pt x="142" y="183"/>
                  <a:pt x="140" y="187"/>
                  <a:pt x="144" y="187"/>
                </a:cubicBezTo>
                <a:cubicBezTo>
                  <a:pt x="146" y="187"/>
                  <a:pt x="146" y="186"/>
                  <a:pt x="146" y="184"/>
                </a:cubicBezTo>
                <a:cubicBezTo>
                  <a:pt x="146" y="183"/>
                  <a:pt x="147" y="181"/>
                  <a:pt x="145" y="180"/>
                </a:cubicBezTo>
                <a:cubicBezTo>
                  <a:pt x="145" y="179"/>
                  <a:pt x="142" y="178"/>
                  <a:pt x="142" y="181"/>
                </a:cubicBezTo>
                <a:close/>
                <a:moveTo>
                  <a:pt x="187" y="178"/>
                </a:moveTo>
                <a:cubicBezTo>
                  <a:pt x="186" y="173"/>
                  <a:pt x="185" y="164"/>
                  <a:pt x="185" y="161"/>
                </a:cubicBezTo>
                <a:cubicBezTo>
                  <a:pt x="184" y="158"/>
                  <a:pt x="182" y="149"/>
                  <a:pt x="181" y="145"/>
                </a:cubicBezTo>
                <a:cubicBezTo>
                  <a:pt x="179" y="142"/>
                  <a:pt x="176" y="138"/>
                  <a:pt x="174" y="137"/>
                </a:cubicBezTo>
                <a:cubicBezTo>
                  <a:pt x="172" y="136"/>
                  <a:pt x="166" y="132"/>
                  <a:pt x="165" y="134"/>
                </a:cubicBezTo>
                <a:cubicBezTo>
                  <a:pt x="163" y="136"/>
                  <a:pt x="162" y="139"/>
                  <a:pt x="161" y="143"/>
                </a:cubicBezTo>
                <a:cubicBezTo>
                  <a:pt x="160" y="148"/>
                  <a:pt x="159" y="155"/>
                  <a:pt x="158" y="156"/>
                </a:cubicBezTo>
                <a:cubicBezTo>
                  <a:pt x="156" y="157"/>
                  <a:pt x="154" y="162"/>
                  <a:pt x="150" y="156"/>
                </a:cubicBezTo>
                <a:cubicBezTo>
                  <a:pt x="146" y="151"/>
                  <a:pt x="139" y="144"/>
                  <a:pt x="138" y="141"/>
                </a:cubicBezTo>
                <a:cubicBezTo>
                  <a:pt x="136" y="137"/>
                  <a:pt x="133" y="132"/>
                  <a:pt x="134" y="127"/>
                </a:cubicBezTo>
                <a:cubicBezTo>
                  <a:pt x="134" y="123"/>
                  <a:pt x="135" y="117"/>
                  <a:pt x="138" y="116"/>
                </a:cubicBezTo>
                <a:cubicBezTo>
                  <a:pt x="141" y="114"/>
                  <a:pt x="140" y="112"/>
                  <a:pt x="145" y="112"/>
                </a:cubicBezTo>
                <a:cubicBezTo>
                  <a:pt x="150" y="113"/>
                  <a:pt x="155" y="114"/>
                  <a:pt x="156" y="111"/>
                </a:cubicBezTo>
                <a:cubicBezTo>
                  <a:pt x="156" y="109"/>
                  <a:pt x="155" y="106"/>
                  <a:pt x="157" y="103"/>
                </a:cubicBezTo>
                <a:cubicBezTo>
                  <a:pt x="159" y="101"/>
                  <a:pt x="162" y="95"/>
                  <a:pt x="163" y="92"/>
                </a:cubicBezTo>
                <a:cubicBezTo>
                  <a:pt x="164" y="89"/>
                  <a:pt x="166" y="80"/>
                  <a:pt x="167" y="77"/>
                </a:cubicBezTo>
                <a:cubicBezTo>
                  <a:pt x="167" y="74"/>
                  <a:pt x="168" y="72"/>
                  <a:pt x="164" y="68"/>
                </a:cubicBezTo>
                <a:cubicBezTo>
                  <a:pt x="159" y="64"/>
                  <a:pt x="148" y="63"/>
                  <a:pt x="143" y="63"/>
                </a:cubicBezTo>
                <a:cubicBezTo>
                  <a:pt x="138" y="63"/>
                  <a:pt x="119" y="64"/>
                  <a:pt x="113" y="63"/>
                </a:cubicBezTo>
                <a:cubicBezTo>
                  <a:pt x="106" y="63"/>
                  <a:pt x="102" y="64"/>
                  <a:pt x="96" y="62"/>
                </a:cubicBezTo>
                <a:cubicBezTo>
                  <a:pt x="91" y="60"/>
                  <a:pt x="90" y="60"/>
                  <a:pt x="83" y="59"/>
                </a:cubicBezTo>
                <a:cubicBezTo>
                  <a:pt x="76" y="57"/>
                  <a:pt x="71" y="58"/>
                  <a:pt x="70" y="51"/>
                </a:cubicBezTo>
                <a:cubicBezTo>
                  <a:pt x="69" y="45"/>
                  <a:pt x="68" y="39"/>
                  <a:pt x="67" y="33"/>
                </a:cubicBezTo>
                <a:cubicBezTo>
                  <a:pt x="65" y="26"/>
                  <a:pt x="63" y="22"/>
                  <a:pt x="57" y="22"/>
                </a:cubicBezTo>
                <a:cubicBezTo>
                  <a:pt x="52" y="21"/>
                  <a:pt x="48" y="23"/>
                  <a:pt x="46" y="20"/>
                </a:cubicBezTo>
                <a:cubicBezTo>
                  <a:pt x="44" y="17"/>
                  <a:pt x="41" y="13"/>
                  <a:pt x="39" y="12"/>
                </a:cubicBezTo>
                <a:cubicBezTo>
                  <a:pt x="37" y="12"/>
                  <a:pt x="35" y="12"/>
                  <a:pt x="35" y="14"/>
                </a:cubicBezTo>
                <a:cubicBezTo>
                  <a:pt x="36" y="17"/>
                  <a:pt x="39" y="21"/>
                  <a:pt x="37" y="22"/>
                </a:cubicBezTo>
                <a:cubicBezTo>
                  <a:pt x="35" y="22"/>
                  <a:pt x="27" y="23"/>
                  <a:pt x="26" y="21"/>
                </a:cubicBezTo>
                <a:cubicBezTo>
                  <a:pt x="25" y="19"/>
                  <a:pt x="22" y="15"/>
                  <a:pt x="22" y="13"/>
                </a:cubicBezTo>
                <a:cubicBezTo>
                  <a:pt x="21" y="10"/>
                  <a:pt x="18" y="2"/>
                  <a:pt x="16" y="2"/>
                </a:cubicBezTo>
                <a:cubicBezTo>
                  <a:pt x="14" y="1"/>
                  <a:pt x="8" y="0"/>
                  <a:pt x="8" y="6"/>
                </a:cubicBezTo>
                <a:cubicBezTo>
                  <a:pt x="8" y="12"/>
                  <a:pt x="7" y="10"/>
                  <a:pt x="8" y="15"/>
                </a:cubicBezTo>
                <a:cubicBezTo>
                  <a:pt x="9" y="19"/>
                  <a:pt x="11" y="19"/>
                  <a:pt x="9" y="23"/>
                </a:cubicBezTo>
                <a:cubicBezTo>
                  <a:pt x="6" y="27"/>
                  <a:pt x="5" y="27"/>
                  <a:pt x="3" y="30"/>
                </a:cubicBezTo>
                <a:cubicBezTo>
                  <a:pt x="2" y="33"/>
                  <a:pt x="0" y="36"/>
                  <a:pt x="0" y="38"/>
                </a:cubicBezTo>
                <a:cubicBezTo>
                  <a:pt x="1" y="40"/>
                  <a:pt x="1" y="42"/>
                  <a:pt x="6" y="43"/>
                </a:cubicBezTo>
                <a:cubicBezTo>
                  <a:pt x="11" y="45"/>
                  <a:pt x="14" y="48"/>
                  <a:pt x="18" y="47"/>
                </a:cubicBezTo>
                <a:cubicBezTo>
                  <a:pt x="23" y="46"/>
                  <a:pt x="27" y="45"/>
                  <a:pt x="29" y="46"/>
                </a:cubicBezTo>
                <a:cubicBezTo>
                  <a:pt x="32" y="46"/>
                  <a:pt x="34" y="47"/>
                  <a:pt x="35" y="49"/>
                </a:cubicBezTo>
                <a:cubicBezTo>
                  <a:pt x="35" y="51"/>
                  <a:pt x="36" y="55"/>
                  <a:pt x="36" y="57"/>
                </a:cubicBezTo>
                <a:cubicBezTo>
                  <a:pt x="35" y="60"/>
                  <a:pt x="35" y="63"/>
                  <a:pt x="33" y="63"/>
                </a:cubicBezTo>
                <a:cubicBezTo>
                  <a:pt x="30" y="64"/>
                  <a:pt x="23" y="64"/>
                  <a:pt x="22" y="65"/>
                </a:cubicBezTo>
                <a:cubicBezTo>
                  <a:pt x="21" y="67"/>
                  <a:pt x="19" y="72"/>
                  <a:pt x="19" y="74"/>
                </a:cubicBezTo>
                <a:cubicBezTo>
                  <a:pt x="18" y="75"/>
                  <a:pt x="16" y="77"/>
                  <a:pt x="14" y="78"/>
                </a:cubicBezTo>
                <a:cubicBezTo>
                  <a:pt x="13" y="79"/>
                  <a:pt x="9" y="79"/>
                  <a:pt x="9" y="82"/>
                </a:cubicBezTo>
                <a:cubicBezTo>
                  <a:pt x="9" y="85"/>
                  <a:pt x="12" y="99"/>
                  <a:pt x="14" y="102"/>
                </a:cubicBezTo>
                <a:cubicBezTo>
                  <a:pt x="17" y="104"/>
                  <a:pt x="21" y="105"/>
                  <a:pt x="26" y="108"/>
                </a:cubicBezTo>
                <a:cubicBezTo>
                  <a:pt x="31" y="111"/>
                  <a:pt x="33" y="113"/>
                  <a:pt x="34" y="116"/>
                </a:cubicBezTo>
                <a:cubicBezTo>
                  <a:pt x="36" y="118"/>
                  <a:pt x="37" y="122"/>
                  <a:pt x="37" y="125"/>
                </a:cubicBezTo>
                <a:cubicBezTo>
                  <a:pt x="37" y="128"/>
                  <a:pt x="40" y="134"/>
                  <a:pt x="41" y="137"/>
                </a:cubicBezTo>
                <a:cubicBezTo>
                  <a:pt x="42" y="140"/>
                  <a:pt x="42" y="143"/>
                  <a:pt x="42" y="146"/>
                </a:cubicBezTo>
                <a:cubicBezTo>
                  <a:pt x="41" y="148"/>
                  <a:pt x="38" y="145"/>
                  <a:pt x="41" y="153"/>
                </a:cubicBezTo>
                <a:cubicBezTo>
                  <a:pt x="44" y="161"/>
                  <a:pt x="43" y="163"/>
                  <a:pt x="46" y="166"/>
                </a:cubicBezTo>
                <a:cubicBezTo>
                  <a:pt x="49" y="169"/>
                  <a:pt x="55" y="177"/>
                  <a:pt x="55" y="182"/>
                </a:cubicBezTo>
                <a:cubicBezTo>
                  <a:pt x="55" y="186"/>
                  <a:pt x="54" y="188"/>
                  <a:pt x="54" y="193"/>
                </a:cubicBezTo>
                <a:cubicBezTo>
                  <a:pt x="54" y="197"/>
                  <a:pt x="57" y="207"/>
                  <a:pt x="57" y="207"/>
                </a:cubicBezTo>
                <a:cubicBezTo>
                  <a:pt x="58" y="206"/>
                  <a:pt x="61" y="210"/>
                  <a:pt x="62" y="212"/>
                </a:cubicBezTo>
                <a:cubicBezTo>
                  <a:pt x="62" y="214"/>
                  <a:pt x="64" y="216"/>
                  <a:pt x="65" y="218"/>
                </a:cubicBezTo>
                <a:cubicBezTo>
                  <a:pt x="66" y="219"/>
                  <a:pt x="68" y="219"/>
                  <a:pt x="70" y="219"/>
                </a:cubicBezTo>
                <a:cubicBezTo>
                  <a:pt x="72" y="219"/>
                  <a:pt x="70" y="218"/>
                  <a:pt x="71" y="211"/>
                </a:cubicBezTo>
                <a:cubicBezTo>
                  <a:pt x="72" y="205"/>
                  <a:pt x="71" y="211"/>
                  <a:pt x="76" y="212"/>
                </a:cubicBezTo>
                <a:cubicBezTo>
                  <a:pt x="80" y="213"/>
                  <a:pt x="79" y="214"/>
                  <a:pt x="82" y="215"/>
                </a:cubicBezTo>
                <a:cubicBezTo>
                  <a:pt x="86" y="216"/>
                  <a:pt x="85" y="214"/>
                  <a:pt x="86" y="212"/>
                </a:cubicBezTo>
                <a:cubicBezTo>
                  <a:pt x="86" y="211"/>
                  <a:pt x="85" y="208"/>
                  <a:pt x="85" y="205"/>
                </a:cubicBezTo>
                <a:cubicBezTo>
                  <a:pt x="84" y="202"/>
                  <a:pt x="84" y="201"/>
                  <a:pt x="83" y="199"/>
                </a:cubicBezTo>
                <a:cubicBezTo>
                  <a:pt x="82" y="198"/>
                  <a:pt x="81" y="195"/>
                  <a:pt x="82" y="189"/>
                </a:cubicBezTo>
                <a:cubicBezTo>
                  <a:pt x="82" y="184"/>
                  <a:pt x="84" y="185"/>
                  <a:pt x="86" y="182"/>
                </a:cubicBezTo>
                <a:cubicBezTo>
                  <a:pt x="88" y="179"/>
                  <a:pt x="89" y="184"/>
                  <a:pt x="90" y="185"/>
                </a:cubicBezTo>
                <a:cubicBezTo>
                  <a:pt x="90" y="187"/>
                  <a:pt x="88" y="189"/>
                  <a:pt x="87" y="192"/>
                </a:cubicBezTo>
                <a:cubicBezTo>
                  <a:pt x="86" y="195"/>
                  <a:pt x="86" y="195"/>
                  <a:pt x="86" y="198"/>
                </a:cubicBezTo>
                <a:cubicBezTo>
                  <a:pt x="85" y="200"/>
                  <a:pt x="88" y="203"/>
                  <a:pt x="90" y="201"/>
                </a:cubicBezTo>
                <a:cubicBezTo>
                  <a:pt x="93" y="199"/>
                  <a:pt x="93" y="197"/>
                  <a:pt x="94" y="195"/>
                </a:cubicBezTo>
                <a:cubicBezTo>
                  <a:pt x="96" y="193"/>
                  <a:pt x="99" y="198"/>
                  <a:pt x="99" y="198"/>
                </a:cubicBezTo>
                <a:cubicBezTo>
                  <a:pt x="99" y="198"/>
                  <a:pt x="94" y="203"/>
                  <a:pt x="92" y="205"/>
                </a:cubicBezTo>
                <a:cubicBezTo>
                  <a:pt x="90" y="207"/>
                  <a:pt x="91" y="209"/>
                  <a:pt x="91" y="210"/>
                </a:cubicBezTo>
                <a:cubicBezTo>
                  <a:pt x="91" y="212"/>
                  <a:pt x="94" y="212"/>
                  <a:pt x="96" y="212"/>
                </a:cubicBezTo>
                <a:cubicBezTo>
                  <a:pt x="98" y="211"/>
                  <a:pt x="101" y="209"/>
                  <a:pt x="101" y="206"/>
                </a:cubicBezTo>
                <a:cubicBezTo>
                  <a:pt x="102" y="204"/>
                  <a:pt x="103" y="202"/>
                  <a:pt x="105" y="200"/>
                </a:cubicBezTo>
                <a:cubicBezTo>
                  <a:pt x="107" y="198"/>
                  <a:pt x="108" y="199"/>
                  <a:pt x="110" y="197"/>
                </a:cubicBezTo>
                <a:cubicBezTo>
                  <a:pt x="112" y="195"/>
                  <a:pt x="111" y="195"/>
                  <a:pt x="111" y="192"/>
                </a:cubicBezTo>
                <a:cubicBezTo>
                  <a:pt x="111" y="190"/>
                  <a:pt x="111" y="187"/>
                  <a:pt x="111" y="185"/>
                </a:cubicBezTo>
                <a:cubicBezTo>
                  <a:pt x="110" y="184"/>
                  <a:pt x="104" y="179"/>
                  <a:pt x="103" y="177"/>
                </a:cubicBezTo>
                <a:cubicBezTo>
                  <a:pt x="102" y="176"/>
                  <a:pt x="106" y="174"/>
                  <a:pt x="107" y="173"/>
                </a:cubicBezTo>
                <a:cubicBezTo>
                  <a:pt x="109" y="172"/>
                  <a:pt x="109" y="170"/>
                  <a:pt x="109" y="169"/>
                </a:cubicBezTo>
                <a:cubicBezTo>
                  <a:pt x="109" y="167"/>
                  <a:pt x="107" y="165"/>
                  <a:pt x="105" y="163"/>
                </a:cubicBezTo>
                <a:cubicBezTo>
                  <a:pt x="104" y="161"/>
                  <a:pt x="103" y="158"/>
                  <a:pt x="103" y="155"/>
                </a:cubicBezTo>
                <a:cubicBezTo>
                  <a:pt x="103" y="152"/>
                  <a:pt x="105" y="147"/>
                  <a:pt x="105" y="147"/>
                </a:cubicBezTo>
                <a:cubicBezTo>
                  <a:pt x="105" y="148"/>
                  <a:pt x="107" y="152"/>
                  <a:pt x="107" y="154"/>
                </a:cubicBezTo>
                <a:cubicBezTo>
                  <a:pt x="108" y="156"/>
                  <a:pt x="109" y="159"/>
                  <a:pt x="111" y="162"/>
                </a:cubicBezTo>
                <a:cubicBezTo>
                  <a:pt x="113" y="165"/>
                  <a:pt x="115" y="165"/>
                  <a:pt x="118" y="167"/>
                </a:cubicBezTo>
                <a:cubicBezTo>
                  <a:pt x="120" y="169"/>
                  <a:pt x="124" y="170"/>
                  <a:pt x="126" y="170"/>
                </a:cubicBezTo>
                <a:cubicBezTo>
                  <a:pt x="128" y="171"/>
                  <a:pt x="132" y="174"/>
                  <a:pt x="134" y="173"/>
                </a:cubicBezTo>
                <a:cubicBezTo>
                  <a:pt x="137" y="172"/>
                  <a:pt x="139" y="171"/>
                  <a:pt x="142" y="169"/>
                </a:cubicBezTo>
                <a:cubicBezTo>
                  <a:pt x="145" y="168"/>
                  <a:pt x="146" y="171"/>
                  <a:pt x="147" y="173"/>
                </a:cubicBezTo>
                <a:cubicBezTo>
                  <a:pt x="148" y="174"/>
                  <a:pt x="151" y="178"/>
                  <a:pt x="153" y="181"/>
                </a:cubicBezTo>
                <a:cubicBezTo>
                  <a:pt x="155" y="184"/>
                  <a:pt x="155" y="188"/>
                  <a:pt x="158" y="191"/>
                </a:cubicBezTo>
                <a:cubicBezTo>
                  <a:pt x="160" y="195"/>
                  <a:pt x="164" y="200"/>
                  <a:pt x="164" y="200"/>
                </a:cubicBezTo>
                <a:cubicBezTo>
                  <a:pt x="165" y="202"/>
                  <a:pt x="165" y="205"/>
                  <a:pt x="163" y="209"/>
                </a:cubicBezTo>
                <a:cubicBezTo>
                  <a:pt x="162" y="213"/>
                  <a:pt x="162" y="215"/>
                  <a:pt x="162" y="218"/>
                </a:cubicBezTo>
                <a:cubicBezTo>
                  <a:pt x="161" y="221"/>
                  <a:pt x="163" y="223"/>
                  <a:pt x="165" y="222"/>
                </a:cubicBezTo>
                <a:cubicBezTo>
                  <a:pt x="168" y="222"/>
                  <a:pt x="169" y="223"/>
                  <a:pt x="169" y="225"/>
                </a:cubicBezTo>
                <a:cubicBezTo>
                  <a:pt x="169" y="227"/>
                  <a:pt x="169" y="232"/>
                  <a:pt x="170" y="235"/>
                </a:cubicBezTo>
                <a:cubicBezTo>
                  <a:pt x="172" y="237"/>
                  <a:pt x="172" y="239"/>
                  <a:pt x="172" y="240"/>
                </a:cubicBezTo>
                <a:cubicBezTo>
                  <a:pt x="173" y="242"/>
                  <a:pt x="175" y="242"/>
                  <a:pt x="178" y="244"/>
                </a:cubicBezTo>
                <a:cubicBezTo>
                  <a:pt x="180" y="245"/>
                  <a:pt x="178" y="247"/>
                  <a:pt x="178" y="250"/>
                </a:cubicBezTo>
                <a:cubicBezTo>
                  <a:pt x="178" y="253"/>
                  <a:pt x="181" y="256"/>
                  <a:pt x="182" y="255"/>
                </a:cubicBezTo>
                <a:cubicBezTo>
                  <a:pt x="183" y="254"/>
                  <a:pt x="185" y="251"/>
                  <a:pt x="185" y="251"/>
                </a:cubicBezTo>
                <a:cubicBezTo>
                  <a:pt x="185" y="251"/>
                  <a:pt x="184" y="242"/>
                  <a:pt x="185" y="241"/>
                </a:cubicBezTo>
                <a:cubicBezTo>
                  <a:pt x="185" y="239"/>
                  <a:pt x="186" y="233"/>
                  <a:pt x="190" y="232"/>
                </a:cubicBezTo>
                <a:cubicBezTo>
                  <a:pt x="193" y="230"/>
                  <a:pt x="199" y="226"/>
                  <a:pt x="201" y="222"/>
                </a:cubicBezTo>
                <a:cubicBezTo>
                  <a:pt x="198" y="216"/>
                  <a:pt x="194" y="209"/>
                  <a:pt x="193" y="204"/>
                </a:cubicBezTo>
                <a:cubicBezTo>
                  <a:pt x="190" y="197"/>
                  <a:pt x="188" y="183"/>
                  <a:pt x="187" y="178"/>
                </a:cubicBezTo>
                <a:close/>
              </a:path>
            </a:pathLst>
          </a:custGeom>
          <a:solidFill>
            <a:srgbClr val="728942"/>
          </a:solidFill>
          <a:ln w="11113" cap="rnd">
            <a:solidFill>
              <a:srgbClr val="FFC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ru-RU" kern="0">
              <a:solidFill>
                <a:srgbClr val="FFFFFF"/>
              </a:solidFill>
              <a:latin typeface="Calibri" panose="020F0502020204030204" pitchFamily="34" charset="0"/>
              <a:cs typeface="+mn-cs"/>
            </a:endParaRPr>
          </a:p>
        </p:txBody>
      </p:sp>
      <p:sp>
        <p:nvSpPr>
          <p:cNvPr id="18" name="Freeform 15">
            <a:extLst>
              <a:ext uri="{FF2B5EF4-FFF2-40B4-BE49-F238E27FC236}">
                <a16:creationId xmlns:a16="http://schemas.microsoft.com/office/drawing/2014/main" id="{F775CCA9-CB4C-99FB-3966-0E476AD52942}"/>
              </a:ext>
            </a:extLst>
          </p:cNvPr>
          <p:cNvSpPr>
            <a:spLocks noEditPoints="1"/>
          </p:cNvSpPr>
          <p:nvPr/>
        </p:nvSpPr>
        <p:spPr bwMode="auto">
          <a:xfrm>
            <a:off x="7237413" y="1624013"/>
            <a:ext cx="4183062" cy="4749800"/>
          </a:xfrm>
          <a:custGeom>
            <a:avLst/>
            <a:gdLst>
              <a:gd name="T0" fmla="*/ 992 w 1099"/>
              <a:gd name="T1" fmla="*/ 989 h 1247"/>
              <a:gd name="T2" fmla="*/ 1001 w 1099"/>
              <a:gd name="T3" fmla="*/ 1019 h 1247"/>
              <a:gd name="T4" fmla="*/ 1001 w 1099"/>
              <a:gd name="T5" fmla="*/ 1011 h 1247"/>
              <a:gd name="T6" fmla="*/ 1000 w 1099"/>
              <a:gd name="T7" fmla="*/ 991 h 1247"/>
              <a:gd name="T8" fmla="*/ 996 w 1099"/>
              <a:gd name="T9" fmla="*/ 1000 h 1247"/>
              <a:gd name="T10" fmla="*/ 994 w 1099"/>
              <a:gd name="T11" fmla="*/ 1019 h 1247"/>
              <a:gd name="T12" fmla="*/ 987 w 1099"/>
              <a:gd name="T13" fmla="*/ 1033 h 1247"/>
              <a:gd name="T14" fmla="*/ 987 w 1099"/>
              <a:gd name="T15" fmla="*/ 1047 h 1247"/>
              <a:gd name="T16" fmla="*/ 994 w 1099"/>
              <a:gd name="T17" fmla="*/ 1041 h 1247"/>
              <a:gd name="T18" fmla="*/ 994 w 1099"/>
              <a:gd name="T19" fmla="*/ 1029 h 1247"/>
              <a:gd name="T20" fmla="*/ 1000 w 1099"/>
              <a:gd name="T21" fmla="*/ 1019 h 1247"/>
              <a:gd name="T22" fmla="*/ 1000 w 1099"/>
              <a:gd name="T23" fmla="*/ 987 h 1247"/>
              <a:gd name="T24" fmla="*/ 1006 w 1099"/>
              <a:gd name="T25" fmla="*/ 978 h 1247"/>
              <a:gd name="T26" fmla="*/ 1007 w 1099"/>
              <a:gd name="T27" fmla="*/ 972 h 1247"/>
              <a:gd name="T28" fmla="*/ 1001 w 1099"/>
              <a:gd name="T29" fmla="*/ 964 h 1247"/>
              <a:gd name="T30" fmla="*/ 997 w 1099"/>
              <a:gd name="T31" fmla="*/ 982 h 1247"/>
              <a:gd name="T32" fmla="*/ 989 w 1099"/>
              <a:gd name="T33" fmla="*/ 1074 h 1247"/>
              <a:gd name="T34" fmla="*/ 980 w 1099"/>
              <a:gd name="T35" fmla="*/ 1086 h 1247"/>
              <a:gd name="T36" fmla="*/ 972 w 1099"/>
              <a:gd name="T37" fmla="*/ 1072 h 1247"/>
              <a:gd name="T38" fmla="*/ 988 w 1099"/>
              <a:gd name="T39" fmla="*/ 1057 h 1247"/>
              <a:gd name="T40" fmla="*/ 995 w 1099"/>
              <a:gd name="T41" fmla="*/ 1149 h 1247"/>
              <a:gd name="T42" fmla="*/ 1008 w 1099"/>
              <a:gd name="T43" fmla="*/ 1021 h 1247"/>
              <a:gd name="T44" fmla="*/ 1003 w 1099"/>
              <a:gd name="T45" fmla="*/ 1025 h 1247"/>
              <a:gd name="T46" fmla="*/ 1008 w 1099"/>
              <a:gd name="T47" fmla="*/ 1025 h 1247"/>
              <a:gd name="T48" fmla="*/ 1022 w 1099"/>
              <a:gd name="T49" fmla="*/ 1200 h 1247"/>
              <a:gd name="T50" fmla="*/ 1030 w 1099"/>
              <a:gd name="T51" fmla="*/ 1175 h 1247"/>
              <a:gd name="T52" fmla="*/ 1025 w 1099"/>
              <a:gd name="T53" fmla="*/ 1194 h 1247"/>
              <a:gd name="T54" fmla="*/ 1035 w 1099"/>
              <a:gd name="T55" fmla="*/ 1223 h 1247"/>
              <a:gd name="T56" fmla="*/ 1092 w 1099"/>
              <a:gd name="T57" fmla="*/ 336 h 1247"/>
              <a:gd name="T58" fmla="*/ 980 w 1099"/>
              <a:gd name="T59" fmla="*/ 286 h 1247"/>
              <a:gd name="T60" fmla="*/ 888 w 1099"/>
              <a:gd name="T61" fmla="*/ 395 h 1247"/>
              <a:gd name="T62" fmla="*/ 776 w 1099"/>
              <a:gd name="T63" fmla="*/ 367 h 1247"/>
              <a:gd name="T64" fmla="*/ 666 w 1099"/>
              <a:gd name="T65" fmla="*/ 403 h 1247"/>
              <a:gd name="T66" fmla="*/ 432 w 1099"/>
              <a:gd name="T67" fmla="*/ 304 h 1247"/>
              <a:gd name="T68" fmla="*/ 354 w 1099"/>
              <a:gd name="T69" fmla="*/ 151 h 1247"/>
              <a:gd name="T70" fmla="*/ 324 w 1099"/>
              <a:gd name="T71" fmla="*/ 39 h 1247"/>
              <a:gd name="T72" fmla="*/ 158 w 1099"/>
              <a:gd name="T73" fmla="*/ 94 h 1247"/>
              <a:gd name="T74" fmla="*/ 195 w 1099"/>
              <a:gd name="T75" fmla="*/ 233 h 1247"/>
              <a:gd name="T76" fmla="*/ 59 w 1099"/>
              <a:gd name="T77" fmla="*/ 360 h 1247"/>
              <a:gd name="T78" fmla="*/ 98 w 1099"/>
              <a:gd name="T79" fmla="*/ 498 h 1247"/>
              <a:gd name="T80" fmla="*/ 11 w 1099"/>
              <a:gd name="T81" fmla="*/ 550 h 1247"/>
              <a:gd name="T82" fmla="*/ 29 w 1099"/>
              <a:gd name="T83" fmla="*/ 608 h 1247"/>
              <a:gd name="T84" fmla="*/ 161 w 1099"/>
              <a:gd name="T85" fmla="*/ 597 h 1247"/>
              <a:gd name="T86" fmla="*/ 185 w 1099"/>
              <a:gd name="T87" fmla="*/ 690 h 1247"/>
              <a:gd name="T88" fmla="*/ 214 w 1099"/>
              <a:gd name="T89" fmla="*/ 817 h 1247"/>
              <a:gd name="T90" fmla="*/ 357 w 1099"/>
              <a:gd name="T91" fmla="*/ 1137 h 1247"/>
              <a:gd name="T92" fmla="*/ 468 w 1099"/>
              <a:gd name="T93" fmla="*/ 1114 h 1247"/>
              <a:gd name="T94" fmla="*/ 491 w 1099"/>
              <a:gd name="T95" fmla="*/ 938 h 1247"/>
              <a:gd name="T96" fmla="*/ 560 w 1099"/>
              <a:gd name="T97" fmla="*/ 851 h 1247"/>
              <a:gd name="T98" fmla="*/ 670 w 1099"/>
              <a:gd name="T99" fmla="*/ 711 h 1247"/>
              <a:gd name="T100" fmla="*/ 768 w 1099"/>
              <a:gd name="T101" fmla="*/ 617 h 1247"/>
              <a:gd name="T102" fmla="*/ 812 w 1099"/>
              <a:gd name="T103" fmla="*/ 617 h 1247"/>
              <a:gd name="T104" fmla="*/ 792 w 1099"/>
              <a:gd name="T105" fmla="*/ 463 h 1247"/>
              <a:gd name="T106" fmla="*/ 813 w 1099"/>
              <a:gd name="T107" fmla="*/ 428 h 1247"/>
              <a:gd name="T108" fmla="*/ 914 w 1099"/>
              <a:gd name="T109" fmla="*/ 562 h 1247"/>
              <a:gd name="T110" fmla="*/ 974 w 1099"/>
              <a:gd name="T111" fmla="*/ 526 h 1247"/>
              <a:gd name="T112" fmla="*/ 1085 w 1099"/>
              <a:gd name="T113" fmla="*/ 365 h 1247"/>
              <a:gd name="T114" fmla="*/ 1031 w 1099"/>
              <a:gd name="T115" fmla="*/ 1232 h 1247"/>
              <a:gd name="T116" fmla="*/ 1042 w 1099"/>
              <a:gd name="T117" fmla="*/ 1240 h 1247"/>
              <a:gd name="T118" fmla="*/ 1004 w 1099"/>
              <a:gd name="T119" fmla="*/ 1032 h 1247"/>
              <a:gd name="T120" fmla="*/ 1007 w 1099"/>
              <a:gd name="T121" fmla="*/ 1018 h 1247"/>
              <a:gd name="T122" fmla="*/ 1006 w 1099"/>
              <a:gd name="T123" fmla="*/ 1036 h 1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099" h="1247">
                <a:moveTo>
                  <a:pt x="992" y="983"/>
                </a:moveTo>
                <a:cubicBezTo>
                  <a:pt x="992" y="984"/>
                  <a:pt x="992" y="984"/>
                  <a:pt x="991" y="983"/>
                </a:cubicBezTo>
                <a:cubicBezTo>
                  <a:pt x="991" y="983"/>
                  <a:pt x="992" y="983"/>
                  <a:pt x="992" y="982"/>
                </a:cubicBezTo>
                <a:cubicBezTo>
                  <a:pt x="992" y="982"/>
                  <a:pt x="993" y="982"/>
                  <a:pt x="993" y="983"/>
                </a:cubicBezTo>
                <a:cubicBezTo>
                  <a:pt x="993" y="983"/>
                  <a:pt x="993" y="983"/>
                  <a:pt x="993" y="983"/>
                </a:cubicBezTo>
                <a:cubicBezTo>
                  <a:pt x="992" y="983"/>
                  <a:pt x="992" y="983"/>
                  <a:pt x="992" y="983"/>
                </a:cubicBezTo>
                <a:close/>
                <a:moveTo>
                  <a:pt x="990" y="992"/>
                </a:moveTo>
                <a:cubicBezTo>
                  <a:pt x="990" y="992"/>
                  <a:pt x="990" y="992"/>
                  <a:pt x="990" y="993"/>
                </a:cubicBezTo>
                <a:cubicBezTo>
                  <a:pt x="990" y="993"/>
                  <a:pt x="990" y="993"/>
                  <a:pt x="990" y="994"/>
                </a:cubicBezTo>
                <a:cubicBezTo>
                  <a:pt x="990" y="994"/>
                  <a:pt x="990" y="995"/>
                  <a:pt x="990" y="995"/>
                </a:cubicBezTo>
                <a:cubicBezTo>
                  <a:pt x="990" y="995"/>
                  <a:pt x="990" y="996"/>
                  <a:pt x="990" y="996"/>
                </a:cubicBezTo>
                <a:cubicBezTo>
                  <a:pt x="991" y="995"/>
                  <a:pt x="991" y="995"/>
                  <a:pt x="991" y="995"/>
                </a:cubicBezTo>
                <a:cubicBezTo>
                  <a:pt x="991" y="995"/>
                  <a:pt x="991" y="994"/>
                  <a:pt x="991" y="994"/>
                </a:cubicBezTo>
                <a:cubicBezTo>
                  <a:pt x="991" y="994"/>
                  <a:pt x="992" y="994"/>
                  <a:pt x="992" y="993"/>
                </a:cubicBezTo>
                <a:cubicBezTo>
                  <a:pt x="992" y="993"/>
                  <a:pt x="992" y="992"/>
                  <a:pt x="993" y="992"/>
                </a:cubicBezTo>
                <a:cubicBezTo>
                  <a:pt x="993" y="991"/>
                  <a:pt x="993" y="991"/>
                  <a:pt x="993" y="991"/>
                </a:cubicBezTo>
                <a:cubicBezTo>
                  <a:pt x="992" y="990"/>
                  <a:pt x="992" y="989"/>
                  <a:pt x="992" y="989"/>
                </a:cubicBezTo>
                <a:cubicBezTo>
                  <a:pt x="993" y="988"/>
                  <a:pt x="993" y="988"/>
                  <a:pt x="992" y="987"/>
                </a:cubicBezTo>
                <a:cubicBezTo>
                  <a:pt x="992" y="986"/>
                  <a:pt x="991" y="987"/>
                  <a:pt x="990" y="988"/>
                </a:cubicBezTo>
                <a:cubicBezTo>
                  <a:pt x="990" y="988"/>
                  <a:pt x="990" y="989"/>
                  <a:pt x="990" y="989"/>
                </a:cubicBezTo>
                <a:cubicBezTo>
                  <a:pt x="990" y="989"/>
                  <a:pt x="991" y="989"/>
                  <a:pt x="991" y="990"/>
                </a:cubicBezTo>
                <a:cubicBezTo>
                  <a:pt x="991" y="990"/>
                  <a:pt x="991" y="991"/>
                  <a:pt x="990" y="991"/>
                </a:cubicBezTo>
                <a:cubicBezTo>
                  <a:pt x="990" y="992"/>
                  <a:pt x="990" y="992"/>
                  <a:pt x="990" y="992"/>
                </a:cubicBezTo>
                <a:close/>
                <a:moveTo>
                  <a:pt x="998" y="1162"/>
                </a:moveTo>
                <a:cubicBezTo>
                  <a:pt x="999" y="1162"/>
                  <a:pt x="999" y="1161"/>
                  <a:pt x="999" y="1161"/>
                </a:cubicBezTo>
                <a:cubicBezTo>
                  <a:pt x="999" y="1161"/>
                  <a:pt x="999" y="1161"/>
                  <a:pt x="998" y="1161"/>
                </a:cubicBezTo>
                <a:cubicBezTo>
                  <a:pt x="998" y="1161"/>
                  <a:pt x="998" y="1162"/>
                  <a:pt x="998" y="1162"/>
                </a:cubicBezTo>
                <a:close/>
                <a:moveTo>
                  <a:pt x="999" y="989"/>
                </a:moveTo>
                <a:cubicBezTo>
                  <a:pt x="999" y="989"/>
                  <a:pt x="999" y="989"/>
                  <a:pt x="999" y="989"/>
                </a:cubicBezTo>
                <a:cubicBezTo>
                  <a:pt x="999" y="989"/>
                  <a:pt x="999" y="989"/>
                  <a:pt x="999" y="989"/>
                </a:cubicBezTo>
                <a:cubicBezTo>
                  <a:pt x="999" y="989"/>
                  <a:pt x="999" y="989"/>
                  <a:pt x="999" y="989"/>
                </a:cubicBezTo>
                <a:cubicBezTo>
                  <a:pt x="999" y="989"/>
                  <a:pt x="999" y="989"/>
                  <a:pt x="999" y="989"/>
                </a:cubicBezTo>
                <a:close/>
                <a:moveTo>
                  <a:pt x="1001" y="1019"/>
                </a:moveTo>
                <a:cubicBezTo>
                  <a:pt x="1001" y="1019"/>
                  <a:pt x="1001" y="1019"/>
                  <a:pt x="1001" y="1019"/>
                </a:cubicBezTo>
                <a:cubicBezTo>
                  <a:pt x="1002" y="1018"/>
                  <a:pt x="1002" y="1018"/>
                  <a:pt x="1002" y="1018"/>
                </a:cubicBezTo>
                <a:cubicBezTo>
                  <a:pt x="1002" y="1018"/>
                  <a:pt x="1002" y="1017"/>
                  <a:pt x="1002" y="1017"/>
                </a:cubicBezTo>
                <a:cubicBezTo>
                  <a:pt x="1002" y="1017"/>
                  <a:pt x="1000" y="1017"/>
                  <a:pt x="1000" y="1017"/>
                </a:cubicBezTo>
                <a:cubicBezTo>
                  <a:pt x="1000" y="1017"/>
                  <a:pt x="1000" y="1017"/>
                  <a:pt x="1000" y="1018"/>
                </a:cubicBezTo>
                <a:cubicBezTo>
                  <a:pt x="1001" y="1018"/>
                  <a:pt x="1000" y="1018"/>
                  <a:pt x="1000" y="1018"/>
                </a:cubicBezTo>
                <a:cubicBezTo>
                  <a:pt x="1000" y="1018"/>
                  <a:pt x="1000" y="1018"/>
                  <a:pt x="1000" y="1018"/>
                </a:cubicBezTo>
                <a:cubicBezTo>
                  <a:pt x="1000" y="1018"/>
                  <a:pt x="1000" y="1018"/>
                  <a:pt x="1000" y="1018"/>
                </a:cubicBezTo>
                <a:cubicBezTo>
                  <a:pt x="1000" y="1018"/>
                  <a:pt x="1000" y="1018"/>
                  <a:pt x="1000" y="1018"/>
                </a:cubicBezTo>
                <a:cubicBezTo>
                  <a:pt x="1000" y="1018"/>
                  <a:pt x="999" y="1018"/>
                  <a:pt x="999" y="1018"/>
                </a:cubicBezTo>
                <a:cubicBezTo>
                  <a:pt x="999" y="1017"/>
                  <a:pt x="999" y="1017"/>
                  <a:pt x="999" y="1017"/>
                </a:cubicBezTo>
                <a:cubicBezTo>
                  <a:pt x="999" y="1017"/>
                  <a:pt x="999" y="1017"/>
                  <a:pt x="999" y="1017"/>
                </a:cubicBezTo>
                <a:cubicBezTo>
                  <a:pt x="999" y="1016"/>
                  <a:pt x="999" y="1016"/>
                  <a:pt x="999" y="1016"/>
                </a:cubicBezTo>
                <a:cubicBezTo>
                  <a:pt x="1000" y="1015"/>
                  <a:pt x="1000" y="1015"/>
                  <a:pt x="999" y="1014"/>
                </a:cubicBezTo>
                <a:cubicBezTo>
                  <a:pt x="999" y="1014"/>
                  <a:pt x="998" y="1014"/>
                  <a:pt x="999" y="1013"/>
                </a:cubicBezTo>
                <a:cubicBezTo>
                  <a:pt x="999" y="1012"/>
                  <a:pt x="998" y="1012"/>
                  <a:pt x="998" y="1012"/>
                </a:cubicBezTo>
                <a:cubicBezTo>
                  <a:pt x="998" y="1011"/>
                  <a:pt x="998" y="1011"/>
                  <a:pt x="999" y="1011"/>
                </a:cubicBezTo>
                <a:cubicBezTo>
                  <a:pt x="999" y="1011"/>
                  <a:pt x="1001" y="1012"/>
                  <a:pt x="1001" y="1011"/>
                </a:cubicBezTo>
                <a:cubicBezTo>
                  <a:pt x="1001" y="1010"/>
                  <a:pt x="1001" y="1010"/>
                  <a:pt x="1001" y="1010"/>
                </a:cubicBezTo>
                <a:cubicBezTo>
                  <a:pt x="1002" y="1010"/>
                  <a:pt x="1002" y="1010"/>
                  <a:pt x="1002" y="1009"/>
                </a:cubicBezTo>
                <a:cubicBezTo>
                  <a:pt x="1002" y="1009"/>
                  <a:pt x="1002" y="1009"/>
                  <a:pt x="1002" y="1008"/>
                </a:cubicBezTo>
                <a:cubicBezTo>
                  <a:pt x="1002" y="1008"/>
                  <a:pt x="1002" y="1008"/>
                  <a:pt x="1002" y="1008"/>
                </a:cubicBezTo>
                <a:cubicBezTo>
                  <a:pt x="1003" y="1007"/>
                  <a:pt x="1003" y="1007"/>
                  <a:pt x="1003" y="1006"/>
                </a:cubicBezTo>
                <a:cubicBezTo>
                  <a:pt x="1003" y="1005"/>
                  <a:pt x="1002" y="1004"/>
                  <a:pt x="1002" y="1003"/>
                </a:cubicBezTo>
                <a:cubicBezTo>
                  <a:pt x="1002" y="1003"/>
                  <a:pt x="1002" y="1002"/>
                  <a:pt x="1002" y="1001"/>
                </a:cubicBezTo>
                <a:cubicBezTo>
                  <a:pt x="1003" y="1000"/>
                  <a:pt x="1002" y="1000"/>
                  <a:pt x="1003" y="999"/>
                </a:cubicBezTo>
                <a:cubicBezTo>
                  <a:pt x="1003" y="999"/>
                  <a:pt x="1003" y="999"/>
                  <a:pt x="1003" y="998"/>
                </a:cubicBezTo>
                <a:cubicBezTo>
                  <a:pt x="1002" y="998"/>
                  <a:pt x="1002" y="998"/>
                  <a:pt x="1002" y="997"/>
                </a:cubicBezTo>
                <a:cubicBezTo>
                  <a:pt x="1002" y="997"/>
                  <a:pt x="1002" y="997"/>
                  <a:pt x="1001" y="997"/>
                </a:cubicBezTo>
                <a:cubicBezTo>
                  <a:pt x="1001" y="996"/>
                  <a:pt x="1001" y="996"/>
                  <a:pt x="1001" y="996"/>
                </a:cubicBezTo>
                <a:cubicBezTo>
                  <a:pt x="1002" y="995"/>
                  <a:pt x="1002" y="994"/>
                  <a:pt x="1002" y="994"/>
                </a:cubicBezTo>
                <a:cubicBezTo>
                  <a:pt x="1001" y="993"/>
                  <a:pt x="1001" y="992"/>
                  <a:pt x="1001" y="992"/>
                </a:cubicBezTo>
                <a:cubicBezTo>
                  <a:pt x="1001" y="992"/>
                  <a:pt x="1001" y="991"/>
                  <a:pt x="1000" y="991"/>
                </a:cubicBezTo>
                <a:cubicBezTo>
                  <a:pt x="1000" y="991"/>
                  <a:pt x="1000" y="991"/>
                  <a:pt x="1000" y="991"/>
                </a:cubicBezTo>
                <a:cubicBezTo>
                  <a:pt x="1000" y="991"/>
                  <a:pt x="1000" y="991"/>
                  <a:pt x="1000" y="991"/>
                </a:cubicBezTo>
                <a:cubicBezTo>
                  <a:pt x="999" y="991"/>
                  <a:pt x="999" y="990"/>
                  <a:pt x="999" y="990"/>
                </a:cubicBezTo>
                <a:cubicBezTo>
                  <a:pt x="999" y="990"/>
                  <a:pt x="999" y="991"/>
                  <a:pt x="999" y="991"/>
                </a:cubicBezTo>
                <a:cubicBezTo>
                  <a:pt x="998" y="992"/>
                  <a:pt x="998" y="991"/>
                  <a:pt x="997" y="991"/>
                </a:cubicBezTo>
                <a:cubicBezTo>
                  <a:pt x="997" y="991"/>
                  <a:pt x="997" y="990"/>
                  <a:pt x="997" y="990"/>
                </a:cubicBezTo>
                <a:cubicBezTo>
                  <a:pt x="996" y="990"/>
                  <a:pt x="996" y="990"/>
                  <a:pt x="996" y="990"/>
                </a:cubicBezTo>
                <a:cubicBezTo>
                  <a:pt x="996" y="990"/>
                  <a:pt x="995" y="990"/>
                  <a:pt x="995" y="990"/>
                </a:cubicBezTo>
                <a:cubicBezTo>
                  <a:pt x="995" y="991"/>
                  <a:pt x="996" y="991"/>
                  <a:pt x="996" y="992"/>
                </a:cubicBezTo>
                <a:cubicBezTo>
                  <a:pt x="996" y="992"/>
                  <a:pt x="994" y="992"/>
                  <a:pt x="995" y="993"/>
                </a:cubicBezTo>
                <a:cubicBezTo>
                  <a:pt x="994" y="993"/>
                  <a:pt x="994" y="994"/>
                  <a:pt x="993" y="994"/>
                </a:cubicBezTo>
                <a:cubicBezTo>
                  <a:pt x="993" y="995"/>
                  <a:pt x="992" y="995"/>
                  <a:pt x="992" y="996"/>
                </a:cubicBezTo>
                <a:cubicBezTo>
                  <a:pt x="992" y="996"/>
                  <a:pt x="992" y="997"/>
                  <a:pt x="992" y="998"/>
                </a:cubicBezTo>
                <a:cubicBezTo>
                  <a:pt x="993" y="998"/>
                  <a:pt x="993" y="998"/>
                  <a:pt x="994" y="999"/>
                </a:cubicBezTo>
                <a:cubicBezTo>
                  <a:pt x="994" y="999"/>
                  <a:pt x="993" y="999"/>
                  <a:pt x="993" y="1000"/>
                </a:cubicBezTo>
                <a:cubicBezTo>
                  <a:pt x="993" y="1000"/>
                  <a:pt x="994" y="1000"/>
                  <a:pt x="994" y="1000"/>
                </a:cubicBezTo>
                <a:cubicBezTo>
                  <a:pt x="994" y="1000"/>
                  <a:pt x="994" y="1001"/>
                  <a:pt x="995" y="1001"/>
                </a:cubicBezTo>
                <a:cubicBezTo>
                  <a:pt x="995" y="1001"/>
                  <a:pt x="995" y="999"/>
                  <a:pt x="996" y="999"/>
                </a:cubicBezTo>
                <a:cubicBezTo>
                  <a:pt x="996" y="999"/>
                  <a:pt x="996" y="1000"/>
                  <a:pt x="996" y="1000"/>
                </a:cubicBezTo>
                <a:cubicBezTo>
                  <a:pt x="996" y="1001"/>
                  <a:pt x="996" y="1001"/>
                  <a:pt x="996" y="1002"/>
                </a:cubicBezTo>
                <a:cubicBezTo>
                  <a:pt x="996" y="1002"/>
                  <a:pt x="995" y="1002"/>
                  <a:pt x="995" y="1002"/>
                </a:cubicBezTo>
                <a:cubicBezTo>
                  <a:pt x="995" y="1002"/>
                  <a:pt x="995" y="1001"/>
                  <a:pt x="995" y="1001"/>
                </a:cubicBezTo>
                <a:cubicBezTo>
                  <a:pt x="995" y="1001"/>
                  <a:pt x="994" y="1001"/>
                  <a:pt x="993" y="1001"/>
                </a:cubicBezTo>
                <a:cubicBezTo>
                  <a:pt x="993" y="1002"/>
                  <a:pt x="993" y="1002"/>
                  <a:pt x="993" y="1002"/>
                </a:cubicBezTo>
                <a:cubicBezTo>
                  <a:pt x="992" y="1003"/>
                  <a:pt x="992" y="1002"/>
                  <a:pt x="992" y="1003"/>
                </a:cubicBezTo>
                <a:cubicBezTo>
                  <a:pt x="992" y="1003"/>
                  <a:pt x="992" y="1003"/>
                  <a:pt x="992" y="1003"/>
                </a:cubicBezTo>
                <a:cubicBezTo>
                  <a:pt x="992" y="1004"/>
                  <a:pt x="992" y="1004"/>
                  <a:pt x="992" y="1004"/>
                </a:cubicBezTo>
                <a:cubicBezTo>
                  <a:pt x="992" y="1005"/>
                  <a:pt x="992" y="1006"/>
                  <a:pt x="992" y="1008"/>
                </a:cubicBezTo>
                <a:cubicBezTo>
                  <a:pt x="992" y="1008"/>
                  <a:pt x="992" y="1009"/>
                  <a:pt x="992" y="1009"/>
                </a:cubicBezTo>
                <a:cubicBezTo>
                  <a:pt x="992" y="1010"/>
                  <a:pt x="992" y="1010"/>
                  <a:pt x="992" y="1011"/>
                </a:cubicBezTo>
                <a:cubicBezTo>
                  <a:pt x="992" y="1011"/>
                  <a:pt x="992" y="1012"/>
                  <a:pt x="992" y="1013"/>
                </a:cubicBezTo>
                <a:cubicBezTo>
                  <a:pt x="992" y="1013"/>
                  <a:pt x="992" y="1013"/>
                  <a:pt x="992" y="1014"/>
                </a:cubicBezTo>
                <a:cubicBezTo>
                  <a:pt x="992" y="1014"/>
                  <a:pt x="992" y="1015"/>
                  <a:pt x="992" y="1015"/>
                </a:cubicBezTo>
                <a:cubicBezTo>
                  <a:pt x="992" y="1016"/>
                  <a:pt x="993" y="1016"/>
                  <a:pt x="993" y="1017"/>
                </a:cubicBezTo>
                <a:cubicBezTo>
                  <a:pt x="993" y="1018"/>
                  <a:pt x="993" y="1018"/>
                  <a:pt x="993" y="1019"/>
                </a:cubicBezTo>
                <a:cubicBezTo>
                  <a:pt x="994" y="1019"/>
                  <a:pt x="994" y="1019"/>
                  <a:pt x="994" y="1019"/>
                </a:cubicBezTo>
                <a:cubicBezTo>
                  <a:pt x="994" y="1019"/>
                  <a:pt x="995" y="1019"/>
                  <a:pt x="995" y="1019"/>
                </a:cubicBezTo>
                <a:cubicBezTo>
                  <a:pt x="995" y="1020"/>
                  <a:pt x="995" y="1020"/>
                  <a:pt x="995" y="1021"/>
                </a:cubicBezTo>
                <a:cubicBezTo>
                  <a:pt x="995" y="1021"/>
                  <a:pt x="994" y="1022"/>
                  <a:pt x="994" y="1022"/>
                </a:cubicBezTo>
                <a:cubicBezTo>
                  <a:pt x="994" y="1021"/>
                  <a:pt x="993" y="1021"/>
                  <a:pt x="993" y="1021"/>
                </a:cubicBezTo>
                <a:cubicBezTo>
                  <a:pt x="993" y="1021"/>
                  <a:pt x="993" y="1021"/>
                  <a:pt x="992" y="1021"/>
                </a:cubicBezTo>
                <a:cubicBezTo>
                  <a:pt x="992" y="1021"/>
                  <a:pt x="992" y="1021"/>
                  <a:pt x="992" y="1020"/>
                </a:cubicBezTo>
                <a:cubicBezTo>
                  <a:pt x="992" y="1020"/>
                  <a:pt x="992" y="1020"/>
                  <a:pt x="992" y="1019"/>
                </a:cubicBezTo>
                <a:cubicBezTo>
                  <a:pt x="992" y="1019"/>
                  <a:pt x="992" y="1019"/>
                  <a:pt x="992" y="1018"/>
                </a:cubicBezTo>
                <a:cubicBezTo>
                  <a:pt x="991" y="1018"/>
                  <a:pt x="991" y="1019"/>
                  <a:pt x="991" y="1019"/>
                </a:cubicBezTo>
                <a:cubicBezTo>
                  <a:pt x="991" y="1020"/>
                  <a:pt x="990" y="1020"/>
                  <a:pt x="990" y="1020"/>
                </a:cubicBezTo>
                <a:cubicBezTo>
                  <a:pt x="990" y="1021"/>
                  <a:pt x="989" y="1022"/>
                  <a:pt x="989" y="1023"/>
                </a:cubicBezTo>
                <a:cubicBezTo>
                  <a:pt x="989" y="1024"/>
                  <a:pt x="989" y="1025"/>
                  <a:pt x="989" y="1026"/>
                </a:cubicBezTo>
                <a:cubicBezTo>
                  <a:pt x="989" y="1027"/>
                  <a:pt x="989" y="1027"/>
                  <a:pt x="988" y="1028"/>
                </a:cubicBezTo>
                <a:cubicBezTo>
                  <a:pt x="988" y="1029"/>
                  <a:pt x="988" y="1029"/>
                  <a:pt x="988" y="1030"/>
                </a:cubicBezTo>
                <a:cubicBezTo>
                  <a:pt x="988" y="1031"/>
                  <a:pt x="989" y="1032"/>
                  <a:pt x="988" y="1033"/>
                </a:cubicBezTo>
                <a:cubicBezTo>
                  <a:pt x="988" y="1033"/>
                  <a:pt x="988" y="1034"/>
                  <a:pt x="988" y="1034"/>
                </a:cubicBezTo>
                <a:cubicBezTo>
                  <a:pt x="987" y="1034"/>
                  <a:pt x="987" y="1034"/>
                  <a:pt x="987" y="1033"/>
                </a:cubicBezTo>
                <a:cubicBezTo>
                  <a:pt x="987" y="1033"/>
                  <a:pt x="987" y="1033"/>
                  <a:pt x="987" y="1032"/>
                </a:cubicBezTo>
                <a:cubicBezTo>
                  <a:pt x="987" y="1032"/>
                  <a:pt x="987" y="1032"/>
                  <a:pt x="986" y="1032"/>
                </a:cubicBezTo>
                <a:cubicBezTo>
                  <a:pt x="986" y="1031"/>
                  <a:pt x="986" y="1032"/>
                  <a:pt x="985" y="1032"/>
                </a:cubicBezTo>
                <a:cubicBezTo>
                  <a:pt x="985" y="1032"/>
                  <a:pt x="985" y="1033"/>
                  <a:pt x="985" y="1033"/>
                </a:cubicBezTo>
                <a:cubicBezTo>
                  <a:pt x="985" y="1034"/>
                  <a:pt x="984" y="1034"/>
                  <a:pt x="984" y="1035"/>
                </a:cubicBezTo>
                <a:cubicBezTo>
                  <a:pt x="984" y="1035"/>
                  <a:pt x="984" y="1035"/>
                  <a:pt x="984" y="1035"/>
                </a:cubicBezTo>
                <a:cubicBezTo>
                  <a:pt x="985" y="1035"/>
                  <a:pt x="985" y="1036"/>
                  <a:pt x="985" y="1036"/>
                </a:cubicBezTo>
                <a:cubicBezTo>
                  <a:pt x="985" y="1036"/>
                  <a:pt x="985" y="1036"/>
                  <a:pt x="985" y="1036"/>
                </a:cubicBezTo>
                <a:cubicBezTo>
                  <a:pt x="985" y="1036"/>
                  <a:pt x="986" y="1035"/>
                  <a:pt x="986" y="1036"/>
                </a:cubicBezTo>
                <a:cubicBezTo>
                  <a:pt x="986" y="1036"/>
                  <a:pt x="986" y="1037"/>
                  <a:pt x="986" y="1037"/>
                </a:cubicBezTo>
                <a:cubicBezTo>
                  <a:pt x="985" y="1038"/>
                  <a:pt x="986" y="1039"/>
                  <a:pt x="986" y="1040"/>
                </a:cubicBezTo>
                <a:cubicBezTo>
                  <a:pt x="986" y="1040"/>
                  <a:pt x="986" y="1041"/>
                  <a:pt x="986" y="1042"/>
                </a:cubicBezTo>
                <a:cubicBezTo>
                  <a:pt x="987" y="1041"/>
                  <a:pt x="987" y="1041"/>
                  <a:pt x="987" y="1041"/>
                </a:cubicBezTo>
                <a:cubicBezTo>
                  <a:pt x="987" y="1041"/>
                  <a:pt x="987" y="1041"/>
                  <a:pt x="988" y="1041"/>
                </a:cubicBezTo>
                <a:cubicBezTo>
                  <a:pt x="988" y="1042"/>
                  <a:pt x="988" y="1042"/>
                  <a:pt x="988" y="1043"/>
                </a:cubicBezTo>
                <a:cubicBezTo>
                  <a:pt x="988" y="1043"/>
                  <a:pt x="988" y="1044"/>
                  <a:pt x="988" y="1044"/>
                </a:cubicBezTo>
                <a:cubicBezTo>
                  <a:pt x="988" y="1045"/>
                  <a:pt x="988" y="1046"/>
                  <a:pt x="987" y="1047"/>
                </a:cubicBezTo>
                <a:cubicBezTo>
                  <a:pt x="987" y="1047"/>
                  <a:pt x="987" y="1048"/>
                  <a:pt x="987" y="1048"/>
                </a:cubicBezTo>
                <a:cubicBezTo>
                  <a:pt x="987" y="1048"/>
                  <a:pt x="988" y="1048"/>
                  <a:pt x="988" y="1048"/>
                </a:cubicBezTo>
                <a:cubicBezTo>
                  <a:pt x="988" y="1047"/>
                  <a:pt x="988" y="1046"/>
                  <a:pt x="989" y="1046"/>
                </a:cubicBezTo>
                <a:cubicBezTo>
                  <a:pt x="989" y="1047"/>
                  <a:pt x="989" y="1047"/>
                  <a:pt x="989" y="1047"/>
                </a:cubicBezTo>
                <a:cubicBezTo>
                  <a:pt x="990" y="1047"/>
                  <a:pt x="990" y="1048"/>
                  <a:pt x="990" y="1048"/>
                </a:cubicBezTo>
                <a:cubicBezTo>
                  <a:pt x="991" y="1048"/>
                  <a:pt x="991" y="1049"/>
                  <a:pt x="992" y="1049"/>
                </a:cubicBezTo>
                <a:cubicBezTo>
                  <a:pt x="993" y="1051"/>
                  <a:pt x="993" y="1048"/>
                  <a:pt x="993" y="1048"/>
                </a:cubicBezTo>
                <a:cubicBezTo>
                  <a:pt x="993" y="1047"/>
                  <a:pt x="993" y="1047"/>
                  <a:pt x="993" y="1046"/>
                </a:cubicBezTo>
                <a:cubicBezTo>
                  <a:pt x="994" y="1046"/>
                  <a:pt x="994" y="1046"/>
                  <a:pt x="994" y="1045"/>
                </a:cubicBezTo>
                <a:cubicBezTo>
                  <a:pt x="994" y="1045"/>
                  <a:pt x="994" y="1044"/>
                  <a:pt x="994" y="1044"/>
                </a:cubicBezTo>
                <a:cubicBezTo>
                  <a:pt x="994" y="1044"/>
                  <a:pt x="994" y="1043"/>
                  <a:pt x="994" y="1043"/>
                </a:cubicBezTo>
                <a:cubicBezTo>
                  <a:pt x="994" y="1043"/>
                  <a:pt x="994" y="1043"/>
                  <a:pt x="993" y="1043"/>
                </a:cubicBezTo>
                <a:cubicBezTo>
                  <a:pt x="993" y="1043"/>
                  <a:pt x="993" y="1043"/>
                  <a:pt x="993" y="1043"/>
                </a:cubicBezTo>
                <a:cubicBezTo>
                  <a:pt x="993" y="1042"/>
                  <a:pt x="993" y="1042"/>
                  <a:pt x="992" y="1042"/>
                </a:cubicBezTo>
                <a:cubicBezTo>
                  <a:pt x="992" y="1042"/>
                  <a:pt x="992" y="1042"/>
                  <a:pt x="992" y="1042"/>
                </a:cubicBezTo>
                <a:cubicBezTo>
                  <a:pt x="992" y="1042"/>
                  <a:pt x="993" y="1042"/>
                  <a:pt x="993" y="1041"/>
                </a:cubicBezTo>
                <a:cubicBezTo>
                  <a:pt x="993" y="1041"/>
                  <a:pt x="994" y="1041"/>
                  <a:pt x="994" y="1041"/>
                </a:cubicBezTo>
                <a:cubicBezTo>
                  <a:pt x="994" y="1041"/>
                  <a:pt x="994" y="1041"/>
                  <a:pt x="994" y="1040"/>
                </a:cubicBezTo>
                <a:cubicBezTo>
                  <a:pt x="994" y="1040"/>
                  <a:pt x="994" y="1040"/>
                  <a:pt x="994" y="1039"/>
                </a:cubicBezTo>
                <a:cubicBezTo>
                  <a:pt x="994" y="1038"/>
                  <a:pt x="994" y="1037"/>
                  <a:pt x="995" y="1037"/>
                </a:cubicBezTo>
                <a:cubicBezTo>
                  <a:pt x="995" y="1036"/>
                  <a:pt x="995" y="1035"/>
                  <a:pt x="995" y="1035"/>
                </a:cubicBezTo>
                <a:cubicBezTo>
                  <a:pt x="995" y="1034"/>
                  <a:pt x="995" y="1034"/>
                  <a:pt x="995" y="1033"/>
                </a:cubicBezTo>
                <a:cubicBezTo>
                  <a:pt x="996" y="1033"/>
                  <a:pt x="995" y="1032"/>
                  <a:pt x="995" y="1032"/>
                </a:cubicBezTo>
                <a:cubicBezTo>
                  <a:pt x="995" y="1032"/>
                  <a:pt x="994" y="1032"/>
                  <a:pt x="994" y="1032"/>
                </a:cubicBezTo>
                <a:cubicBezTo>
                  <a:pt x="993" y="1032"/>
                  <a:pt x="993" y="1032"/>
                  <a:pt x="994" y="1033"/>
                </a:cubicBezTo>
                <a:cubicBezTo>
                  <a:pt x="994" y="1033"/>
                  <a:pt x="994" y="1034"/>
                  <a:pt x="993" y="1034"/>
                </a:cubicBezTo>
                <a:cubicBezTo>
                  <a:pt x="993" y="1034"/>
                  <a:pt x="993" y="1033"/>
                  <a:pt x="993" y="1033"/>
                </a:cubicBezTo>
                <a:cubicBezTo>
                  <a:pt x="993" y="1033"/>
                  <a:pt x="993" y="1032"/>
                  <a:pt x="993" y="1032"/>
                </a:cubicBezTo>
                <a:cubicBezTo>
                  <a:pt x="993" y="1031"/>
                  <a:pt x="993" y="1031"/>
                  <a:pt x="993" y="1031"/>
                </a:cubicBezTo>
                <a:cubicBezTo>
                  <a:pt x="993" y="1031"/>
                  <a:pt x="993" y="1031"/>
                  <a:pt x="993" y="1030"/>
                </a:cubicBezTo>
                <a:cubicBezTo>
                  <a:pt x="993" y="1030"/>
                  <a:pt x="994" y="1030"/>
                  <a:pt x="994" y="1030"/>
                </a:cubicBezTo>
                <a:cubicBezTo>
                  <a:pt x="993" y="1030"/>
                  <a:pt x="993" y="1030"/>
                  <a:pt x="993" y="1029"/>
                </a:cubicBezTo>
                <a:cubicBezTo>
                  <a:pt x="993" y="1029"/>
                  <a:pt x="994" y="1029"/>
                  <a:pt x="994" y="1029"/>
                </a:cubicBezTo>
                <a:cubicBezTo>
                  <a:pt x="994" y="1029"/>
                  <a:pt x="994" y="1029"/>
                  <a:pt x="994" y="1029"/>
                </a:cubicBezTo>
                <a:cubicBezTo>
                  <a:pt x="994" y="1029"/>
                  <a:pt x="993" y="1029"/>
                  <a:pt x="993" y="1028"/>
                </a:cubicBezTo>
                <a:cubicBezTo>
                  <a:pt x="993" y="1028"/>
                  <a:pt x="993" y="1028"/>
                  <a:pt x="994" y="1028"/>
                </a:cubicBezTo>
                <a:cubicBezTo>
                  <a:pt x="994" y="1028"/>
                  <a:pt x="994" y="1028"/>
                  <a:pt x="994" y="1028"/>
                </a:cubicBezTo>
                <a:cubicBezTo>
                  <a:pt x="995" y="1028"/>
                  <a:pt x="995" y="1028"/>
                  <a:pt x="995" y="1027"/>
                </a:cubicBezTo>
                <a:cubicBezTo>
                  <a:pt x="995" y="1027"/>
                  <a:pt x="995" y="1027"/>
                  <a:pt x="994" y="1027"/>
                </a:cubicBezTo>
                <a:cubicBezTo>
                  <a:pt x="994" y="1027"/>
                  <a:pt x="994" y="1027"/>
                  <a:pt x="994" y="1026"/>
                </a:cubicBezTo>
                <a:cubicBezTo>
                  <a:pt x="994" y="1026"/>
                  <a:pt x="995" y="1026"/>
                  <a:pt x="995" y="1026"/>
                </a:cubicBezTo>
                <a:cubicBezTo>
                  <a:pt x="995" y="1026"/>
                  <a:pt x="995" y="1025"/>
                  <a:pt x="995" y="1025"/>
                </a:cubicBezTo>
                <a:cubicBezTo>
                  <a:pt x="996" y="1025"/>
                  <a:pt x="996" y="1025"/>
                  <a:pt x="996" y="1024"/>
                </a:cubicBezTo>
                <a:cubicBezTo>
                  <a:pt x="996" y="1024"/>
                  <a:pt x="996" y="1024"/>
                  <a:pt x="996" y="1024"/>
                </a:cubicBezTo>
                <a:cubicBezTo>
                  <a:pt x="996" y="1024"/>
                  <a:pt x="996" y="1023"/>
                  <a:pt x="997" y="1023"/>
                </a:cubicBezTo>
                <a:cubicBezTo>
                  <a:pt x="997" y="1022"/>
                  <a:pt x="997" y="1022"/>
                  <a:pt x="998" y="1022"/>
                </a:cubicBezTo>
                <a:cubicBezTo>
                  <a:pt x="998" y="1022"/>
                  <a:pt x="998" y="1021"/>
                  <a:pt x="998" y="1021"/>
                </a:cubicBezTo>
                <a:cubicBezTo>
                  <a:pt x="998" y="1021"/>
                  <a:pt x="999" y="1021"/>
                  <a:pt x="999" y="1020"/>
                </a:cubicBezTo>
                <a:cubicBezTo>
                  <a:pt x="1000" y="1020"/>
                  <a:pt x="999" y="1020"/>
                  <a:pt x="999" y="1020"/>
                </a:cubicBezTo>
                <a:cubicBezTo>
                  <a:pt x="999" y="1020"/>
                  <a:pt x="999" y="1020"/>
                  <a:pt x="999" y="1019"/>
                </a:cubicBezTo>
                <a:cubicBezTo>
                  <a:pt x="1000" y="1019"/>
                  <a:pt x="1000" y="1019"/>
                  <a:pt x="1000" y="1019"/>
                </a:cubicBezTo>
                <a:cubicBezTo>
                  <a:pt x="1000" y="1019"/>
                  <a:pt x="1000" y="1019"/>
                  <a:pt x="1001" y="1020"/>
                </a:cubicBezTo>
                <a:cubicBezTo>
                  <a:pt x="1001" y="1020"/>
                  <a:pt x="1001" y="1020"/>
                  <a:pt x="1001" y="1020"/>
                </a:cubicBezTo>
                <a:cubicBezTo>
                  <a:pt x="1002" y="1020"/>
                  <a:pt x="1001" y="1019"/>
                  <a:pt x="1001" y="1019"/>
                </a:cubicBezTo>
                <a:close/>
                <a:moveTo>
                  <a:pt x="999" y="962"/>
                </a:moveTo>
                <a:cubicBezTo>
                  <a:pt x="1000" y="962"/>
                  <a:pt x="1000" y="962"/>
                  <a:pt x="1000" y="962"/>
                </a:cubicBezTo>
                <a:cubicBezTo>
                  <a:pt x="1000" y="962"/>
                  <a:pt x="1000" y="961"/>
                  <a:pt x="999" y="961"/>
                </a:cubicBezTo>
                <a:cubicBezTo>
                  <a:pt x="999" y="961"/>
                  <a:pt x="999" y="961"/>
                  <a:pt x="999" y="961"/>
                </a:cubicBezTo>
                <a:cubicBezTo>
                  <a:pt x="999" y="962"/>
                  <a:pt x="999" y="962"/>
                  <a:pt x="999" y="962"/>
                </a:cubicBezTo>
                <a:close/>
                <a:moveTo>
                  <a:pt x="996" y="986"/>
                </a:moveTo>
                <a:cubicBezTo>
                  <a:pt x="996" y="986"/>
                  <a:pt x="996" y="987"/>
                  <a:pt x="997" y="987"/>
                </a:cubicBezTo>
                <a:cubicBezTo>
                  <a:pt x="997" y="987"/>
                  <a:pt x="997" y="987"/>
                  <a:pt x="997" y="988"/>
                </a:cubicBezTo>
                <a:cubicBezTo>
                  <a:pt x="997" y="988"/>
                  <a:pt x="996" y="989"/>
                  <a:pt x="996" y="989"/>
                </a:cubicBezTo>
                <a:cubicBezTo>
                  <a:pt x="996" y="990"/>
                  <a:pt x="997" y="990"/>
                  <a:pt x="997" y="990"/>
                </a:cubicBezTo>
                <a:cubicBezTo>
                  <a:pt x="998" y="991"/>
                  <a:pt x="998" y="991"/>
                  <a:pt x="998" y="990"/>
                </a:cubicBezTo>
                <a:cubicBezTo>
                  <a:pt x="998" y="990"/>
                  <a:pt x="998" y="989"/>
                  <a:pt x="999" y="989"/>
                </a:cubicBezTo>
                <a:cubicBezTo>
                  <a:pt x="999" y="989"/>
                  <a:pt x="999" y="988"/>
                  <a:pt x="999" y="988"/>
                </a:cubicBezTo>
                <a:cubicBezTo>
                  <a:pt x="999" y="988"/>
                  <a:pt x="999" y="988"/>
                  <a:pt x="1000" y="987"/>
                </a:cubicBezTo>
                <a:cubicBezTo>
                  <a:pt x="1000" y="987"/>
                  <a:pt x="1000" y="987"/>
                  <a:pt x="1000" y="987"/>
                </a:cubicBezTo>
                <a:cubicBezTo>
                  <a:pt x="1001" y="987"/>
                  <a:pt x="1002" y="987"/>
                  <a:pt x="1002" y="986"/>
                </a:cubicBezTo>
                <a:cubicBezTo>
                  <a:pt x="1001" y="986"/>
                  <a:pt x="1001" y="986"/>
                  <a:pt x="1001" y="986"/>
                </a:cubicBezTo>
                <a:cubicBezTo>
                  <a:pt x="1001" y="986"/>
                  <a:pt x="1001" y="986"/>
                  <a:pt x="1001" y="987"/>
                </a:cubicBezTo>
                <a:cubicBezTo>
                  <a:pt x="1000" y="987"/>
                  <a:pt x="1000" y="987"/>
                  <a:pt x="1000" y="986"/>
                </a:cubicBezTo>
                <a:cubicBezTo>
                  <a:pt x="1000" y="986"/>
                  <a:pt x="1000" y="986"/>
                  <a:pt x="1000" y="985"/>
                </a:cubicBezTo>
                <a:cubicBezTo>
                  <a:pt x="1000" y="985"/>
                  <a:pt x="1000" y="985"/>
                  <a:pt x="1000" y="985"/>
                </a:cubicBezTo>
                <a:cubicBezTo>
                  <a:pt x="1000" y="984"/>
                  <a:pt x="1001" y="985"/>
                  <a:pt x="1001" y="985"/>
                </a:cubicBezTo>
                <a:cubicBezTo>
                  <a:pt x="1001" y="985"/>
                  <a:pt x="1001" y="985"/>
                  <a:pt x="1002" y="985"/>
                </a:cubicBezTo>
                <a:cubicBezTo>
                  <a:pt x="1002" y="985"/>
                  <a:pt x="1002" y="984"/>
                  <a:pt x="1002" y="984"/>
                </a:cubicBezTo>
                <a:cubicBezTo>
                  <a:pt x="1003" y="984"/>
                  <a:pt x="1003" y="985"/>
                  <a:pt x="1004" y="985"/>
                </a:cubicBezTo>
                <a:cubicBezTo>
                  <a:pt x="1004" y="985"/>
                  <a:pt x="1004" y="985"/>
                  <a:pt x="1005" y="984"/>
                </a:cubicBezTo>
                <a:cubicBezTo>
                  <a:pt x="1005" y="984"/>
                  <a:pt x="1005" y="984"/>
                  <a:pt x="1005" y="984"/>
                </a:cubicBezTo>
                <a:cubicBezTo>
                  <a:pt x="1005" y="983"/>
                  <a:pt x="1005" y="983"/>
                  <a:pt x="1005" y="983"/>
                </a:cubicBezTo>
                <a:cubicBezTo>
                  <a:pt x="1006" y="982"/>
                  <a:pt x="1006" y="982"/>
                  <a:pt x="1006" y="982"/>
                </a:cubicBezTo>
                <a:cubicBezTo>
                  <a:pt x="1006" y="981"/>
                  <a:pt x="1006" y="980"/>
                  <a:pt x="1006" y="980"/>
                </a:cubicBezTo>
                <a:cubicBezTo>
                  <a:pt x="1006" y="979"/>
                  <a:pt x="1006" y="979"/>
                  <a:pt x="1006" y="978"/>
                </a:cubicBezTo>
                <a:cubicBezTo>
                  <a:pt x="1006" y="978"/>
                  <a:pt x="1006" y="977"/>
                  <a:pt x="1006" y="977"/>
                </a:cubicBezTo>
                <a:cubicBezTo>
                  <a:pt x="1006" y="977"/>
                  <a:pt x="1007" y="976"/>
                  <a:pt x="1006" y="976"/>
                </a:cubicBezTo>
                <a:cubicBezTo>
                  <a:pt x="1006" y="976"/>
                  <a:pt x="1006" y="976"/>
                  <a:pt x="1006" y="976"/>
                </a:cubicBezTo>
                <a:cubicBezTo>
                  <a:pt x="1005" y="976"/>
                  <a:pt x="1006" y="976"/>
                  <a:pt x="1006" y="975"/>
                </a:cubicBezTo>
                <a:cubicBezTo>
                  <a:pt x="1006" y="975"/>
                  <a:pt x="1006" y="975"/>
                  <a:pt x="1005" y="975"/>
                </a:cubicBezTo>
                <a:cubicBezTo>
                  <a:pt x="1005" y="975"/>
                  <a:pt x="1005" y="975"/>
                  <a:pt x="1005" y="975"/>
                </a:cubicBezTo>
                <a:cubicBezTo>
                  <a:pt x="1005" y="975"/>
                  <a:pt x="1005" y="974"/>
                  <a:pt x="1005" y="974"/>
                </a:cubicBezTo>
                <a:cubicBezTo>
                  <a:pt x="1005" y="974"/>
                  <a:pt x="1005" y="973"/>
                  <a:pt x="1005" y="973"/>
                </a:cubicBezTo>
                <a:cubicBezTo>
                  <a:pt x="1005" y="973"/>
                  <a:pt x="1004" y="974"/>
                  <a:pt x="1004" y="974"/>
                </a:cubicBezTo>
                <a:cubicBezTo>
                  <a:pt x="1003" y="974"/>
                  <a:pt x="1002" y="973"/>
                  <a:pt x="1002" y="972"/>
                </a:cubicBezTo>
                <a:cubicBezTo>
                  <a:pt x="1003" y="972"/>
                  <a:pt x="1003" y="972"/>
                  <a:pt x="1004" y="972"/>
                </a:cubicBezTo>
                <a:cubicBezTo>
                  <a:pt x="1004" y="972"/>
                  <a:pt x="1005" y="972"/>
                  <a:pt x="1005" y="972"/>
                </a:cubicBezTo>
                <a:cubicBezTo>
                  <a:pt x="1005" y="972"/>
                  <a:pt x="1005" y="972"/>
                  <a:pt x="1005" y="972"/>
                </a:cubicBezTo>
                <a:cubicBezTo>
                  <a:pt x="1005" y="972"/>
                  <a:pt x="1005" y="972"/>
                  <a:pt x="1005" y="973"/>
                </a:cubicBezTo>
                <a:cubicBezTo>
                  <a:pt x="1006" y="973"/>
                  <a:pt x="1006" y="973"/>
                  <a:pt x="1006" y="973"/>
                </a:cubicBezTo>
                <a:cubicBezTo>
                  <a:pt x="1006" y="973"/>
                  <a:pt x="1007" y="973"/>
                  <a:pt x="1007" y="973"/>
                </a:cubicBezTo>
                <a:cubicBezTo>
                  <a:pt x="1007" y="973"/>
                  <a:pt x="1008" y="973"/>
                  <a:pt x="1007" y="972"/>
                </a:cubicBezTo>
                <a:cubicBezTo>
                  <a:pt x="1007" y="971"/>
                  <a:pt x="1006" y="971"/>
                  <a:pt x="1007" y="970"/>
                </a:cubicBezTo>
                <a:cubicBezTo>
                  <a:pt x="1007" y="970"/>
                  <a:pt x="1007" y="970"/>
                  <a:pt x="1007" y="970"/>
                </a:cubicBezTo>
                <a:cubicBezTo>
                  <a:pt x="1007" y="970"/>
                  <a:pt x="1007" y="969"/>
                  <a:pt x="1007" y="969"/>
                </a:cubicBezTo>
                <a:cubicBezTo>
                  <a:pt x="1007" y="969"/>
                  <a:pt x="1007" y="970"/>
                  <a:pt x="1006" y="970"/>
                </a:cubicBezTo>
                <a:cubicBezTo>
                  <a:pt x="1006" y="970"/>
                  <a:pt x="1005" y="969"/>
                  <a:pt x="1005" y="969"/>
                </a:cubicBezTo>
                <a:cubicBezTo>
                  <a:pt x="1005" y="969"/>
                  <a:pt x="1005" y="968"/>
                  <a:pt x="1005" y="968"/>
                </a:cubicBezTo>
                <a:cubicBezTo>
                  <a:pt x="1005" y="968"/>
                  <a:pt x="1005" y="968"/>
                  <a:pt x="1005" y="967"/>
                </a:cubicBezTo>
                <a:cubicBezTo>
                  <a:pt x="1006" y="966"/>
                  <a:pt x="1006" y="966"/>
                  <a:pt x="1006" y="965"/>
                </a:cubicBezTo>
                <a:cubicBezTo>
                  <a:pt x="1006" y="964"/>
                  <a:pt x="1005" y="964"/>
                  <a:pt x="1005" y="964"/>
                </a:cubicBezTo>
                <a:cubicBezTo>
                  <a:pt x="1005" y="963"/>
                  <a:pt x="1005" y="963"/>
                  <a:pt x="1005" y="962"/>
                </a:cubicBezTo>
                <a:cubicBezTo>
                  <a:pt x="1005" y="962"/>
                  <a:pt x="1005" y="963"/>
                  <a:pt x="1005" y="963"/>
                </a:cubicBezTo>
                <a:cubicBezTo>
                  <a:pt x="1004" y="963"/>
                  <a:pt x="1004" y="963"/>
                  <a:pt x="1004" y="963"/>
                </a:cubicBezTo>
                <a:cubicBezTo>
                  <a:pt x="1004" y="963"/>
                  <a:pt x="1004" y="963"/>
                  <a:pt x="1004" y="964"/>
                </a:cubicBezTo>
                <a:cubicBezTo>
                  <a:pt x="1003" y="964"/>
                  <a:pt x="1003" y="964"/>
                  <a:pt x="1003" y="964"/>
                </a:cubicBezTo>
                <a:cubicBezTo>
                  <a:pt x="1003" y="964"/>
                  <a:pt x="1002" y="964"/>
                  <a:pt x="1002" y="964"/>
                </a:cubicBezTo>
                <a:cubicBezTo>
                  <a:pt x="1002" y="964"/>
                  <a:pt x="1002" y="964"/>
                  <a:pt x="1001" y="964"/>
                </a:cubicBezTo>
                <a:cubicBezTo>
                  <a:pt x="1001" y="964"/>
                  <a:pt x="1001" y="964"/>
                  <a:pt x="1001" y="964"/>
                </a:cubicBezTo>
                <a:cubicBezTo>
                  <a:pt x="1001" y="964"/>
                  <a:pt x="1001" y="964"/>
                  <a:pt x="1001" y="965"/>
                </a:cubicBezTo>
                <a:cubicBezTo>
                  <a:pt x="1000" y="965"/>
                  <a:pt x="1000" y="966"/>
                  <a:pt x="1000" y="966"/>
                </a:cubicBezTo>
                <a:cubicBezTo>
                  <a:pt x="999" y="966"/>
                  <a:pt x="999" y="966"/>
                  <a:pt x="999" y="966"/>
                </a:cubicBezTo>
                <a:cubicBezTo>
                  <a:pt x="999" y="967"/>
                  <a:pt x="999" y="967"/>
                  <a:pt x="999" y="967"/>
                </a:cubicBezTo>
                <a:cubicBezTo>
                  <a:pt x="999" y="968"/>
                  <a:pt x="999" y="968"/>
                  <a:pt x="999" y="968"/>
                </a:cubicBezTo>
                <a:cubicBezTo>
                  <a:pt x="999" y="969"/>
                  <a:pt x="998" y="969"/>
                  <a:pt x="998" y="969"/>
                </a:cubicBezTo>
                <a:cubicBezTo>
                  <a:pt x="997" y="970"/>
                  <a:pt x="998" y="970"/>
                  <a:pt x="998" y="971"/>
                </a:cubicBezTo>
                <a:cubicBezTo>
                  <a:pt x="998" y="971"/>
                  <a:pt x="997" y="972"/>
                  <a:pt x="997" y="972"/>
                </a:cubicBezTo>
                <a:cubicBezTo>
                  <a:pt x="997" y="973"/>
                  <a:pt x="997" y="974"/>
                  <a:pt x="997" y="975"/>
                </a:cubicBezTo>
                <a:cubicBezTo>
                  <a:pt x="997" y="975"/>
                  <a:pt x="999" y="977"/>
                  <a:pt x="998" y="977"/>
                </a:cubicBezTo>
                <a:cubicBezTo>
                  <a:pt x="998" y="977"/>
                  <a:pt x="997" y="976"/>
                  <a:pt x="997" y="977"/>
                </a:cubicBezTo>
                <a:cubicBezTo>
                  <a:pt x="997" y="978"/>
                  <a:pt x="997" y="978"/>
                  <a:pt x="997" y="979"/>
                </a:cubicBezTo>
                <a:cubicBezTo>
                  <a:pt x="997" y="979"/>
                  <a:pt x="996" y="979"/>
                  <a:pt x="997" y="980"/>
                </a:cubicBezTo>
                <a:cubicBezTo>
                  <a:pt x="997" y="980"/>
                  <a:pt x="997" y="980"/>
                  <a:pt x="998" y="980"/>
                </a:cubicBezTo>
                <a:cubicBezTo>
                  <a:pt x="998" y="981"/>
                  <a:pt x="998" y="981"/>
                  <a:pt x="998" y="981"/>
                </a:cubicBezTo>
                <a:cubicBezTo>
                  <a:pt x="997" y="982"/>
                  <a:pt x="997" y="982"/>
                  <a:pt x="997" y="982"/>
                </a:cubicBezTo>
                <a:cubicBezTo>
                  <a:pt x="997" y="982"/>
                  <a:pt x="997" y="982"/>
                  <a:pt x="997" y="982"/>
                </a:cubicBezTo>
                <a:cubicBezTo>
                  <a:pt x="997" y="983"/>
                  <a:pt x="997" y="983"/>
                  <a:pt x="996" y="983"/>
                </a:cubicBezTo>
                <a:cubicBezTo>
                  <a:pt x="996" y="983"/>
                  <a:pt x="996" y="984"/>
                  <a:pt x="996" y="984"/>
                </a:cubicBezTo>
                <a:cubicBezTo>
                  <a:pt x="995" y="985"/>
                  <a:pt x="996" y="986"/>
                  <a:pt x="996" y="986"/>
                </a:cubicBezTo>
                <a:close/>
                <a:moveTo>
                  <a:pt x="997" y="968"/>
                </a:moveTo>
                <a:cubicBezTo>
                  <a:pt x="996" y="967"/>
                  <a:pt x="996" y="968"/>
                  <a:pt x="996" y="968"/>
                </a:cubicBezTo>
                <a:cubicBezTo>
                  <a:pt x="996" y="969"/>
                  <a:pt x="996" y="969"/>
                  <a:pt x="997" y="969"/>
                </a:cubicBezTo>
                <a:cubicBezTo>
                  <a:pt x="997" y="969"/>
                  <a:pt x="997" y="968"/>
                  <a:pt x="997" y="968"/>
                </a:cubicBezTo>
                <a:close/>
                <a:moveTo>
                  <a:pt x="991" y="1053"/>
                </a:moveTo>
                <a:cubicBezTo>
                  <a:pt x="991" y="1052"/>
                  <a:pt x="991" y="1052"/>
                  <a:pt x="991" y="1052"/>
                </a:cubicBezTo>
                <a:cubicBezTo>
                  <a:pt x="991" y="1051"/>
                  <a:pt x="991" y="1051"/>
                  <a:pt x="990" y="1051"/>
                </a:cubicBezTo>
                <a:cubicBezTo>
                  <a:pt x="990" y="1050"/>
                  <a:pt x="990" y="1049"/>
                  <a:pt x="989" y="1050"/>
                </a:cubicBezTo>
                <a:cubicBezTo>
                  <a:pt x="988" y="1050"/>
                  <a:pt x="988" y="1051"/>
                  <a:pt x="988" y="1051"/>
                </a:cubicBezTo>
                <a:cubicBezTo>
                  <a:pt x="988" y="1052"/>
                  <a:pt x="989" y="1052"/>
                  <a:pt x="989" y="1053"/>
                </a:cubicBezTo>
                <a:cubicBezTo>
                  <a:pt x="990" y="1054"/>
                  <a:pt x="991" y="1053"/>
                  <a:pt x="991" y="1053"/>
                </a:cubicBezTo>
                <a:close/>
                <a:moveTo>
                  <a:pt x="989" y="1073"/>
                </a:moveTo>
                <a:cubicBezTo>
                  <a:pt x="989" y="1074"/>
                  <a:pt x="988" y="1074"/>
                  <a:pt x="988" y="1074"/>
                </a:cubicBezTo>
                <a:cubicBezTo>
                  <a:pt x="989" y="1075"/>
                  <a:pt x="989" y="1074"/>
                  <a:pt x="989" y="1074"/>
                </a:cubicBezTo>
                <a:cubicBezTo>
                  <a:pt x="989" y="1074"/>
                  <a:pt x="989" y="1074"/>
                  <a:pt x="989" y="1073"/>
                </a:cubicBezTo>
                <a:close/>
                <a:moveTo>
                  <a:pt x="987" y="1081"/>
                </a:moveTo>
                <a:cubicBezTo>
                  <a:pt x="987" y="1080"/>
                  <a:pt x="987" y="1080"/>
                  <a:pt x="987" y="1080"/>
                </a:cubicBezTo>
                <a:cubicBezTo>
                  <a:pt x="987" y="1079"/>
                  <a:pt x="987" y="1079"/>
                  <a:pt x="986" y="1078"/>
                </a:cubicBezTo>
                <a:cubicBezTo>
                  <a:pt x="986" y="1078"/>
                  <a:pt x="986" y="1077"/>
                  <a:pt x="986" y="1076"/>
                </a:cubicBezTo>
                <a:cubicBezTo>
                  <a:pt x="986" y="1077"/>
                  <a:pt x="985" y="1076"/>
                  <a:pt x="985" y="1075"/>
                </a:cubicBezTo>
                <a:cubicBezTo>
                  <a:pt x="984" y="1075"/>
                  <a:pt x="984" y="1076"/>
                  <a:pt x="984" y="1076"/>
                </a:cubicBezTo>
                <a:cubicBezTo>
                  <a:pt x="983" y="1076"/>
                  <a:pt x="983" y="1076"/>
                  <a:pt x="983" y="1076"/>
                </a:cubicBezTo>
                <a:cubicBezTo>
                  <a:pt x="982" y="1076"/>
                  <a:pt x="982" y="1076"/>
                  <a:pt x="982" y="1076"/>
                </a:cubicBezTo>
                <a:cubicBezTo>
                  <a:pt x="982" y="1077"/>
                  <a:pt x="982" y="1077"/>
                  <a:pt x="981" y="1078"/>
                </a:cubicBezTo>
                <a:cubicBezTo>
                  <a:pt x="981" y="1078"/>
                  <a:pt x="981" y="1078"/>
                  <a:pt x="980" y="1079"/>
                </a:cubicBezTo>
                <a:cubicBezTo>
                  <a:pt x="980" y="1079"/>
                  <a:pt x="980" y="1080"/>
                  <a:pt x="979" y="1080"/>
                </a:cubicBezTo>
                <a:cubicBezTo>
                  <a:pt x="979" y="1080"/>
                  <a:pt x="979" y="1080"/>
                  <a:pt x="979" y="1080"/>
                </a:cubicBezTo>
                <a:cubicBezTo>
                  <a:pt x="979" y="1080"/>
                  <a:pt x="979" y="1080"/>
                  <a:pt x="979" y="1080"/>
                </a:cubicBezTo>
                <a:cubicBezTo>
                  <a:pt x="979" y="1081"/>
                  <a:pt x="979" y="1081"/>
                  <a:pt x="979" y="1082"/>
                </a:cubicBezTo>
                <a:cubicBezTo>
                  <a:pt x="979" y="1083"/>
                  <a:pt x="979" y="1084"/>
                  <a:pt x="979" y="1085"/>
                </a:cubicBezTo>
                <a:cubicBezTo>
                  <a:pt x="980" y="1085"/>
                  <a:pt x="980" y="1086"/>
                  <a:pt x="980" y="1086"/>
                </a:cubicBezTo>
                <a:cubicBezTo>
                  <a:pt x="980" y="1087"/>
                  <a:pt x="980" y="1088"/>
                  <a:pt x="980" y="1089"/>
                </a:cubicBezTo>
                <a:cubicBezTo>
                  <a:pt x="979" y="1089"/>
                  <a:pt x="979" y="1090"/>
                  <a:pt x="979" y="1090"/>
                </a:cubicBezTo>
                <a:cubicBezTo>
                  <a:pt x="980" y="1090"/>
                  <a:pt x="980" y="1090"/>
                  <a:pt x="980" y="1090"/>
                </a:cubicBezTo>
                <a:cubicBezTo>
                  <a:pt x="981" y="1089"/>
                  <a:pt x="982" y="1090"/>
                  <a:pt x="982" y="1090"/>
                </a:cubicBezTo>
                <a:cubicBezTo>
                  <a:pt x="983" y="1091"/>
                  <a:pt x="984" y="1092"/>
                  <a:pt x="985" y="1091"/>
                </a:cubicBezTo>
                <a:cubicBezTo>
                  <a:pt x="985" y="1091"/>
                  <a:pt x="985" y="1090"/>
                  <a:pt x="985" y="1090"/>
                </a:cubicBezTo>
                <a:cubicBezTo>
                  <a:pt x="986" y="1090"/>
                  <a:pt x="986" y="1089"/>
                  <a:pt x="986" y="1089"/>
                </a:cubicBezTo>
                <a:cubicBezTo>
                  <a:pt x="987" y="1088"/>
                  <a:pt x="985" y="1088"/>
                  <a:pt x="985" y="1087"/>
                </a:cubicBezTo>
                <a:cubicBezTo>
                  <a:pt x="985" y="1086"/>
                  <a:pt x="986" y="1086"/>
                  <a:pt x="987" y="1085"/>
                </a:cubicBezTo>
                <a:cubicBezTo>
                  <a:pt x="987" y="1084"/>
                  <a:pt x="988" y="1084"/>
                  <a:pt x="988" y="1083"/>
                </a:cubicBezTo>
                <a:cubicBezTo>
                  <a:pt x="988" y="1083"/>
                  <a:pt x="987" y="1082"/>
                  <a:pt x="987" y="1082"/>
                </a:cubicBezTo>
                <a:cubicBezTo>
                  <a:pt x="987" y="1081"/>
                  <a:pt x="987" y="1081"/>
                  <a:pt x="987" y="1081"/>
                </a:cubicBezTo>
                <a:close/>
                <a:moveTo>
                  <a:pt x="993" y="1057"/>
                </a:moveTo>
                <a:cubicBezTo>
                  <a:pt x="992" y="1057"/>
                  <a:pt x="992" y="1058"/>
                  <a:pt x="992" y="1058"/>
                </a:cubicBezTo>
                <a:cubicBezTo>
                  <a:pt x="992" y="1058"/>
                  <a:pt x="993" y="1058"/>
                  <a:pt x="993" y="1058"/>
                </a:cubicBezTo>
                <a:lnTo>
                  <a:pt x="993" y="1057"/>
                </a:lnTo>
                <a:close/>
                <a:moveTo>
                  <a:pt x="972" y="1072"/>
                </a:moveTo>
                <a:cubicBezTo>
                  <a:pt x="973" y="1072"/>
                  <a:pt x="973" y="1072"/>
                  <a:pt x="973" y="1071"/>
                </a:cubicBezTo>
                <a:cubicBezTo>
                  <a:pt x="973" y="1071"/>
                  <a:pt x="973" y="1071"/>
                  <a:pt x="973" y="1071"/>
                </a:cubicBezTo>
                <a:cubicBezTo>
                  <a:pt x="973" y="1071"/>
                  <a:pt x="972" y="1072"/>
                  <a:pt x="972" y="1072"/>
                </a:cubicBezTo>
                <a:close/>
                <a:moveTo>
                  <a:pt x="974" y="1047"/>
                </a:moveTo>
                <a:cubicBezTo>
                  <a:pt x="974" y="1046"/>
                  <a:pt x="973" y="1046"/>
                  <a:pt x="972" y="1046"/>
                </a:cubicBezTo>
                <a:cubicBezTo>
                  <a:pt x="972" y="1047"/>
                  <a:pt x="971" y="1047"/>
                  <a:pt x="972" y="1048"/>
                </a:cubicBezTo>
                <a:cubicBezTo>
                  <a:pt x="972" y="1049"/>
                  <a:pt x="973" y="1048"/>
                  <a:pt x="973" y="1049"/>
                </a:cubicBezTo>
                <a:cubicBezTo>
                  <a:pt x="974" y="1049"/>
                  <a:pt x="974" y="1049"/>
                  <a:pt x="974" y="1048"/>
                </a:cubicBezTo>
                <a:cubicBezTo>
                  <a:pt x="974" y="1048"/>
                  <a:pt x="974" y="1048"/>
                  <a:pt x="974" y="1048"/>
                </a:cubicBezTo>
                <a:cubicBezTo>
                  <a:pt x="974" y="1047"/>
                  <a:pt x="974" y="1047"/>
                  <a:pt x="974" y="1047"/>
                </a:cubicBezTo>
                <a:close/>
                <a:moveTo>
                  <a:pt x="990" y="1054"/>
                </a:moveTo>
                <a:cubicBezTo>
                  <a:pt x="990" y="1054"/>
                  <a:pt x="990" y="1054"/>
                  <a:pt x="990" y="1054"/>
                </a:cubicBezTo>
                <a:cubicBezTo>
                  <a:pt x="990" y="1054"/>
                  <a:pt x="990" y="1054"/>
                  <a:pt x="989" y="1054"/>
                </a:cubicBezTo>
                <a:cubicBezTo>
                  <a:pt x="989" y="1054"/>
                  <a:pt x="989" y="1054"/>
                  <a:pt x="988" y="1054"/>
                </a:cubicBezTo>
                <a:cubicBezTo>
                  <a:pt x="988" y="1054"/>
                  <a:pt x="988" y="1055"/>
                  <a:pt x="987" y="1055"/>
                </a:cubicBezTo>
                <a:cubicBezTo>
                  <a:pt x="987" y="1056"/>
                  <a:pt x="987" y="1056"/>
                  <a:pt x="987" y="1057"/>
                </a:cubicBezTo>
                <a:cubicBezTo>
                  <a:pt x="988" y="1057"/>
                  <a:pt x="988" y="1057"/>
                  <a:pt x="988" y="1057"/>
                </a:cubicBezTo>
                <a:cubicBezTo>
                  <a:pt x="989" y="1056"/>
                  <a:pt x="989" y="1057"/>
                  <a:pt x="989" y="1056"/>
                </a:cubicBezTo>
                <a:cubicBezTo>
                  <a:pt x="990" y="1056"/>
                  <a:pt x="992" y="1056"/>
                  <a:pt x="991" y="1055"/>
                </a:cubicBezTo>
                <a:cubicBezTo>
                  <a:pt x="991" y="1054"/>
                  <a:pt x="991" y="1054"/>
                  <a:pt x="991" y="1054"/>
                </a:cubicBezTo>
                <a:cubicBezTo>
                  <a:pt x="991" y="1054"/>
                  <a:pt x="990" y="1054"/>
                  <a:pt x="990" y="1054"/>
                </a:cubicBezTo>
                <a:close/>
                <a:moveTo>
                  <a:pt x="991" y="1061"/>
                </a:moveTo>
                <a:cubicBezTo>
                  <a:pt x="992" y="1061"/>
                  <a:pt x="992" y="1059"/>
                  <a:pt x="992" y="1059"/>
                </a:cubicBezTo>
                <a:cubicBezTo>
                  <a:pt x="992" y="1059"/>
                  <a:pt x="992" y="1059"/>
                  <a:pt x="992" y="1059"/>
                </a:cubicBezTo>
                <a:cubicBezTo>
                  <a:pt x="991" y="1059"/>
                  <a:pt x="991" y="1060"/>
                  <a:pt x="991" y="1061"/>
                </a:cubicBezTo>
                <a:close/>
                <a:moveTo>
                  <a:pt x="997" y="1145"/>
                </a:moveTo>
                <a:cubicBezTo>
                  <a:pt x="997" y="1145"/>
                  <a:pt x="996" y="1145"/>
                  <a:pt x="996" y="1144"/>
                </a:cubicBezTo>
                <a:cubicBezTo>
                  <a:pt x="995" y="1144"/>
                  <a:pt x="995" y="1144"/>
                  <a:pt x="995" y="1143"/>
                </a:cubicBezTo>
                <a:cubicBezTo>
                  <a:pt x="995" y="1143"/>
                  <a:pt x="994" y="1145"/>
                  <a:pt x="994" y="1145"/>
                </a:cubicBezTo>
                <a:cubicBezTo>
                  <a:pt x="994" y="1146"/>
                  <a:pt x="993" y="1146"/>
                  <a:pt x="993" y="1146"/>
                </a:cubicBezTo>
                <a:cubicBezTo>
                  <a:pt x="992" y="1146"/>
                  <a:pt x="992" y="1146"/>
                  <a:pt x="992" y="1147"/>
                </a:cubicBezTo>
                <a:cubicBezTo>
                  <a:pt x="992" y="1147"/>
                  <a:pt x="993" y="1148"/>
                  <a:pt x="993" y="1148"/>
                </a:cubicBezTo>
                <a:cubicBezTo>
                  <a:pt x="993" y="1149"/>
                  <a:pt x="994" y="1149"/>
                  <a:pt x="995" y="1149"/>
                </a:cubicBezTo>
                <a:cubicBezTo>
                  <a:pt x="995" y="1149"/>
                  <a:pt x="995" y="1149"/>
                  <a:pt x="995" y="1149"/>
                </a:cubicBezTo>
                <a:cubicBezTo>
                  <a:pt x="996" y="1149"/>
                  <a:pt x="996" y="1149"/>
                  <a:pt x="996" y="1149"/>
                </a:cubicBezTo>
                <a:cubicBezTo>
                  <a:pt x="997" y="1150"/>
                  <a:pt x="997" y="1149"/>
                  <a:pt x="998" y="1148"/>
                </a:cubicBezTo>
                <a:cubicBezTo>
                  <a:pt x="998" y="1148"/>
                  <a:pt x="997" y="1147"/>
                  <a:pt x="997" y="1147"/>
                </a:cubicBezTo>
                <a:cubicBezTo>
                  <a:pt x="997" y="1146"/>
                  <a:pt x="997" y="1146"/>
                  <a:pt x="997" y="1145"/>
                </a:cubicBezTo>
                <a:close/>
                <a:moveTo>
                  <a:pt x="1004" y="960"/>
                </a:moveTo>
                <a:cubicBezTo>
                  <a:pt x="1005" y="960"/>
                  <a:pt x="1005" y="960"/>
                  <a:pt x="1006" y="960"/>
                </a:cubicBezTo>
                <a:cubicBezTo>
                  <a:pt x="1006" y="960"/>
                  <a:pt x="1006" y="960"/>
                  <a:pt x="1006" y="960"/>
                </a:cubicBezTo>
                <a:cubicBezTo>
                  <a:pt x="1007" y="960"/>
                  <a:pt x="1007" y="959"/>
                  <a:pt x="1007" y="959"/>
                </a:cubicBezTo>
                <a:cubicBezTo>
                  <a:pt x="1007" y="958"/>
                  <a:pt x="1006" y="959"/>
                  <a:pt x="1005" y="959"/>
                </a:cubicBezTo>
                <a:cubicBezTo>
                  <a:pt x="1005" y="959"/>
                  <a:pt x="1005" y="959"/>
                  <a:pt x="1005" y="959"/>
                </a:cubicBezTo>
                <a:cubicBezTo>
                  <a:pt x="1005" y="959"/>
                  <a:pt x="1005" y="957"/>
                  <a:pt x="1004" y="958"/>
                </a:cubicBezTo>
                <a:cubicBezTo>
                  <a:pt x="1004" y="958"/>
                  <a:pt x="1003" y="958"/>
                  <a:pt x="1003" y="959"/>
                </a:cubicBezTo>
                <a:cubicBezTo>
                  <a:pt x="1003" y="959"/>
                  <a:pt x="1003" y="959"/>
                  <a:pt x="1004" y="959"/>
                </a:cubicBezTo>
                <a:cubicBezTo>
                  <a:pt x="1004" y="960"/>
                  <a:pt x="1004" y="960"/>
                  <a:pt x="1004" y="960"/>
                </a:cubicBezTo>
                <a:close/>
                <a:moveTo>
                  <a:pt x="1008" y="1023"/>
                </a:moveTo>
                <a:cubicBezTo>
                  <a:pt x="1008" y="1022"/>
                  <a:pt x="1008" y="1022"/>
                  <a:pt x="1008" y="1022"/>
                </a:cubicBezTo>
                <a:cubicBezTo>
                  <a:pt x="1008" y="1022"/>
                  <a:pt x="1008" y="1021"/>
                  <a:pt x="1008" y="1021"/>
                </a:cubicBezTo>
                <a:cubicBezTo>
                  <a:pt x="1007" y="1020"/>
                  <a:pt x="1007" y="1020"/>
                  <a:pt x="1007" y="1020"/>
                </a:cubicBezTo>
                <a:cubicBezTo>
                  <a:pt x="1007" y="1020"/>
                  <a:pt x="1006" y="1021"/>
                  <a:pt x="1006" y="1021"/>
                </a:cubicBezTo>
                <a:cubicBezTo>
                  <a:pt x="1006" y="1021"/>
                  <a:pt x="1006" y="1022"/>
                  <a:pt x="1006" y="1022"/>
                </a:cubicBezTo>
                <a:cubicBezTo>
                  <a:pt x="1006" y="1022"/>
                  <a:pt x="1006" y="1023"/>
                  <a:pt x="1006" y="1023"/>
                </a:cubicBezTo>
                <a:cubicBezTo>
                  <a:pt x="1005" y="1023"/>
                  <a:pt x="1005" y="1023"/>
                  <a:pt x="1005" y="1022"/>
                </a:cubicBezTo>
                <a:cubicBezTo>
                  <a:pt x="1005" y="1022"/>
                  <a:pt x="1005" y="1022"/>
                  <a:pt x="1005" y="1022"/>
                </a:cubicBezTo>
                <a:cubicBezTo>
                  <a:pt x="1005" y="1022"/>
                  <a:pt x="1005" y="1022"/>
                  <a:pt x="1005" y="1023"/>
                </a:cubicBezTo>
                <a:cubicBezTo>
                  <a:pt x="1005" y="1023"/>
                  <a:pt x="1005" y="1023"/>
                  <a:pt x="1004" y="1023"/>
                </a:cubicBezTo>
                <a:cubicBezTo>
                  <a:pt x="1004" y="1023"/>
                  <a:pt x="1004" y="1024"/>
                  <a:pt x="1004" y="1024"/>
                </a:cubicBezTo>
                <a:cubicBezTo>
                  <a:pt x="1003" y="1023"/>
                  <a:pt x="1003" y="1023"/>
                  <a:pt x="1003" y="1023"/>
                </a:cubicBezTo>
                <a:cubicBezTo>
                  <a:pt x="1003" y="1023"/>
                  <a:pt x="1002" y="1022"/>
                  <a:pt x="1002" y="1023"/>
                </a:cubicBezTo>
                <a:cubicBezTo>
                  <a:pt x="1002" y="1023"/>
                  <a:pt x="1003" y="1023"/>
                  <a:pt x="1003" y="1023"/>
                </a:cubicBezTo>
                <a:cubicBezTo>
                  <a:pt x="1003" y="1024"/>
                  <a:pt x="1003" y="1024"/>
                  <a:pt x="1003" y="1024"/>
                </a:cubicBezTo>
                <a:cubicBezTo>
                  <a:pt x="1003" y="1024"/>
                  <a:pt x="1003" y="1024"/>
                  <a:pt x="1002" y="1024"/>
                </a:cubicBezTo>
                <a:cubicBezTo>
                  <a:pt x="1002" y="1025"/>
                  <a:pt x="1002" y="1025"/>
                  <a:pt x="1003" y="1025"/>
                </a:cubicBezTo>
                <a:cubicBezTo>
                  <a:pt x="1003" y="1025"/>
                  <a:pt x="1003" y="1025"/>
                  <a:pt x="1003" y="1025"/>
                </a:cubicBezTo>
                <a:cubicBezTo>
                  <a:pt x="1003" y="1025"/>
                  <a:pt x="1003" y="1025"/>
                  <a:pt x="1003" y="1025"/>
                </a:cubicBezTo>
                <a:cubicBezTo>
                  <a:pt x="1003" y="1025"/>
                  <a:pt x="1004" y="1026"/>
                  <a:pt x="1003" y="1026"/>
                </a:cubicBezTo>
                <a:cubicBezTo>
                  <a:pt x="1003" y="1026"/>
                  <a:pt x="1003" y="1026"/>
                  <a:pt x="1003" y="1026"/>
                </a:cubicBezTo>
                <a:cubicBezTo>
                  <a:pt x="1003" y="1026"/>
                  <a:pt x="1003" y="1026"/>
                  <a:pt x="1003" y="1026"/>
                </a:cubicBezTo>
                <a:cubicBezTo>
                  <a:pt x="1003" y="1026"/>
                  <a:pt x="1004" y="1027"/>
                  <a:pt x="1004" y="1027"/>
                </a:cubicBezTo>
                <a:cubicBezTo>
                  <a:pt x="1004" y="1026"/>
                  <a:pt x="1004" y="1026"/>
                  <a:pt x="1004" y="1026"/>
                </a:cubicBezTo>
                <a:cubicBezTo>
                  <a:pt x="1004" y="1025"/>
                  <a:pt x="1004" y="1025"/>
                  <a:pt x="1004" y="1025"/>
                </a:cubicBezTo>
                <a:cubicBezTo>
                  <a:pt x="1004" y="1025"/>
                  <a:pt x="1004" y="1025"/>
                  <a:pt x="1004" y="1025"/>
                </a:cubicBezTo>
                <a:cubicBezTo>
                  <a:pt x="1004" y="1025"/>
                  <a:pt x="1004" y="1025"/>
                  <a:pt x="1004" y="1025"/>
                </a:cubicBezTo>
                <a:cubicBezTo>
                  <a:pt x="1005" y="1026"/>
                  <a:pt x="1005" y="1026"/>
                  <a:pt x="1005" y="1026"/>
                </a:cubicBezTo>
                <a:cubicBezTo>
                  <a:pt x="1005" y="1026"/>
                  <a:pt x="1006" y="1027"/>
                  <a:pt x="1006" y="1027"/>
                </a:cubicBezTo>
                <a:cubicBezTo>
                  <a:pt x="1006" y="1027"/>
                  <a:pt x="1006" y="1026"/>
                  <a:pt x="1006" y="1026"/>
                </a:cubicBezTo>
                <a:cubicBezTo>
                  <a:pt x="1006" y="1026"/>
                  <a:pt x="1006" y="1025"/>
                  <a:pt x="1006" y="1025"/>
                </a:cubicBezTo>
                <a:cubicBezTo>
                  <a:pt x="1006" y="1025"/>
                  <a:pt x="1006" y="1025"/>
                  <a:pt x="1005" y="1025"/>
                </a:cubicBezTo>
                <a:cubicBezTo>
                  <a:pt x="1005" y="1024"/>
                  <a:pt x="1005" y="1024"/>
                  <a:pt x="1006" y="1024"/>
                </a:cubicBezTo>
                <a:cubicBezTo>
                  <a:pt x="1006" y="1023"/>
                  <a:pt x="1006" y="1023"/>
                  <a:pt x="1007" y="1024"/>
                </a:cubicBezTo>
                <a:cubicBezTo>
                  <a:pt x="1007" y="1024"/>
                  <a:pt x="1007" y="1025"/>
                  <a:pt x="1007" y="1025"/>
                </a:cubicBezTo>
                <a:cubicBezTo>
                  <a:pt x="1007" y="1025"/>
                  <a:pt x="1008" y="1025"/>
                  <a:pt x="1008" y="1025"/>
                </a:cubicBezTo>
                <a:cubicBezTo>
                  <a:pt x="1008" y="1025"/>
                  <a:pt x="1008" y="1025"/>
                  <a:pt x="1008" y="1025"/>
                </a:cubicBezTo>
                <a:cubicBezTo>
                  <a:pt x="1008" y="1025"/>
                  <a:pt x="1008" y="1024"/>
                  <a:pt x="1008" y="1024"/>
                </a:cubicBezTo>
                <a:cubicBezTo>
                  <a:pt x="1008" y="1024"/>
                  <a:pt x="1008" y="1024"/>
                  <a:pt x="1008" y="1023"/>
                </a:cubicBezTo>
                <a:cubicBezTo>
                  <a:pt x="1008" y="1023"/>
                  <a:pt x="1008" y="1023"/>
                  <a:pt x="1008" y="1023"/>
                </a:cubicBezTo>
                <a:close/>
                <a:moveTo>
                  <a:pt x="1023" y="1198"/>
                </a:moveTo>
                <a:cubicBezTo>
                  <a:pt x="1022" y="1197"/>
                  <a:pt x="1022" y="1198"/>
                  <a:pt x="1022" y="1197"/>
                </a:cubicBezTo>
                <a:cubicBezTo>
                  <a:pt x="1021" y="1197"/>
                  <a:pt x="1021" y="1196"/>
                  <a:pt x="1021" y="1195"/>
                </a:cubicBezTo>
                <a:cubicBezTo>
                  <a:pt x="1020" y="1195"/>
                  <a:pt x="1019" y="1195"/>
                  <a:pt x="1018" y="1195"/>
                </a:cubicBezTo>
                <a:cubicBezTo>
                  <a:pt x="1018" y="1196"/>
                  <a:pt x="1018" y="1196"/>
                  <a:pt x="1018" y="1197"/>
                </a:cubicBezTo>
                <a:cubicBezTo>
                  <a:pt x="1018" y="1197"/>
                  <a:pt x="1017" y="1198"/>
                  <a:pt x="1017" y="1199"/>
                </a:cubicBezTo>
                <a:cubicBezTo>
                  <a:pt x="1017" y="1199"/>
                  <a:pt x="1018" y="1199"/>
                  <a:pt x="1018" y="1199"/>
                </a:cubicBezTo>
                <a:cubicBezTo>
                  <a:pt x="1018" y="1199"/>
                  <a:pt x="1019" y="1198"/>
                  <a:pt x="1019" y="1198"/>
                </a:cubicBezTo>
                <a:cubicBezTo>
                  <a:pt x="1019" y="1198"/>
                  <a:pt x="1019" y="1199"/>
                  <a:pt x="1019" y="1199"/>
                </a:cubicBezTo>
                <a:cubicBezTo>
                  <a:pt x="1019" y="1200"/>
                  <a:pt x="1019" y="1200"/>
                  <a:pt x="1019" y="1200"/>
                </a:cubicBezTo>
                <a:cubicBezTo>
                  <a:pt x="1020" y="1201"/>
                  <a:pt x="1020" y="1200"/>
                  <a:pt x="1021" y="1200"/>
                </a:cubicBezTo>
                <a:cubicBezTo>
                  <a:pt x="1021" y="1200"/>
                  <a:pt x="1022" y="1200"/>
                  <a:pt x="1022" y="1200"/>
                </a:cubicBezTo>
                <a:cubicBezTo>
                  <a:pt x="1022" y="1200"/>
                  <a:pt x="1022" y="1200"/>
                  <a:pt x="1022" y="1200"/>
                </a:cubicBezTo>
                <a:cubicBezTo>
                  <a:pt x="1022" y="1200"/>
                  <a:pt x="1023" y="1201"/>
                  <a:pt x="1023" y="1201"/>
                </a:cubicBezTo>
                <a:cubicBezTo>
                  <a:pt x="1023" y="1201"/>
                  <a:pt x="1024" y="1201"/>
                  <a:pt x="1024" y="1200"/>
                </a:cubicBezTo>
                <a:cubicBezTo>
                  <a:pt x="1024" y="1200"/>
                  <a:pt x="1024" y="1199"/>
                  <a:pt x="1023" y="1198"/>
                </a:cubicBezTo>
                <a:cubicBezTo>
                  <a:pt x="1023" y="1198"/>
                  <a:pt x="1023" y="1198"/>
                  <a:pt x="1023" y="1198"/>
                </a:cubicBezTo>
                <a:close/>
                <a:moveTo>
                  <a:pt x="1029" y="1192"/>
                </a:moveTo>
                <a:cubicBezTo>
                  <a:pt x="1029" y="1191"/>
                  <a:pt x="1028" y="1191"/>
                  <a:pt x="1028" y="1191"/>
                </a:cubicBezTo>
                <a:cubicBezTo>
                  <a:pt x="1028" y="1191"/>
                  <a:pt x="1028" y="1192"/>
                  <a:pt x="1028" y="1192"/>
                </a:cubicBezTo>
                <a:cubicBezTo>
                  <a:pt x="1028" y="1193"/>
                  <a:pt x="1028" y="1193"/>
                  <a:pt x="1028" y="1193"/>
                </a:cubicBezTo>
                <a:cubicBezTo>
                  <a:pt x="1028" y="1194"/>
                  <a:pt x="1028" y="1194"/>
                  <a:pt x="1029" y="1194"/>
                </a:cubicBezTo>
                <a:cubicBezTo>
                  <a:pt x="1029" y="1194"/>
                  <a:pt x="1029" y="1193"/>
                  <a:pt x="1029" y="1193"/>
                </a:cubicBezTo>
                <a:cubicBezTo>
                  <a:pt x="1029" y="1192"/>
                  <a:pt x="1029" y="1192"/>
                  <a:pt x="1029" y="1192"/>
                </a:cubicBezTo>
                <a:close/>
                <a:moveTo>
                  <a:pt x="1030" y="1178"/>
                </a:moveTo>
                <a:cubicBezTo>
                  <a:pt x="1031" y="1177"/>
                  <a:pt x="1031" y="1176"/>
                  <a:pt x="1031" y="1175"/>
                </a:cubicBezTo>
                <a:cubicBezTo>
                  <a:pt x="1031" y="1174"/>
                  <a:pt x="1030" y="1174"/>
                  <a:pt x="1030" y="1173"/>
                </a:cubicBezTo>
                <a:cubicBezTo>
                  <a:pt x="1030" y="1172"/>
                  <a:pt x="1030" y="1172"/>
                  <a:pt x="1029" y="1172"/>
                </a:cubicBezTo>
                <a:cubicBezTo>
                  <a:pt x="1029" y="1172"/>
                  <a:pt x="1029" y="1173"/>
                  <a:pt x="1029" y="1173"/>
                </a:cubicBezTo>
                <a:cubicBezTo>
                  <a:pt x="1029" y="1174"/>
                  <a:pt x="1030" y="1174"/>
                  <a:pt x="1030" y="1175"/>
                </a:cubicBezTo>
                <a:cubicBezTo>
                  <a:pt x="1030" y="1175"/>
                  <a:pt x="1030" y="1176"/>
                  <a:pt x="1030" y="1176"/>
                </a:cubicBezTo>
                <a:cubicBezTo>
                  <a:pt x="1030" y="1177"/>
                  <a:pt x="1030" y="1177"/>
                  <a:pt x="1030" y="1178"/>
                </a:cubicBezTo>
                <a:close/>
                <a:moveTo>
                  <a:pt x="1027" y="1193"/>
                </a:moveTo>
                <a:cubicBezTo>
                  <a:pt x="1027" y="1192"/>
                  <a:pt x="1027" y="1192"/>
                  <a:pt x="1027" y="1192"/>
                </a:cubicBezTo>
                <a:cubicBezTo>
                  <a:pt x="1027" y="1191"/>
                  <a:pt x="1026" y="1191"/>
                  <a:pt x="1026" y="1191"/>
                </a:cubicBezTo>
                <a:cubicBezTo>
                  <a:pt x="1026" y="1191"/>
                  <a:pt x="1025" y="1190"/>
                  <a:pt x="1025" y="1190"/>
                </a:cubicBezTo>
                <a:cubicBezTo>
                  <a:pt x="1025" y="1189"/>
                  <a:pt x="1025" y="1189"/>
                  <a:pt x="1026" y="1189"/>
                </a:cubicBezTo>
                <a:cubicBezTo>
                  <a:pt x="1026" y="1188"/>
                  <a:pt x="1027" y="1188"/>
                  <a:pt x="1027" y="1187"/>
                </a:cubicBezTo>
                <a:cubicBezTo>
                  <a:pt x="1027" y="1186"/>
                  <a:pt x="1026" y="1186"/>
                  <a:pt x="1025" y="1186"/>
                </a:cubicBezTo>
                <a:cubicBezTo>
                  <a:pt x="1024" y="1187"/>
                  <a:pt x="1025" y="1187"/>
                  <a:pt x="1024" y="1188"/>
                </a:cubicBezTo>
                <a:cubicBezTo>
                  <a:pt x="1024" y="1188"/>
                  <a:pt x="1024" y="1188"/>
                  <a:pt x="1023" y="1188"/>
                </a:cubicBezTo>
                <a:cubicBezTo>
                  <a:pt x="1023" y="1188"/>
                  <a:pt x="1023" y="1189"/>
                  <a:pt x="1023" y="1189"/>
                </a:cubicBezTo>
                <a:cubicBezTo>
                  <a:pt x="1023" y="1190"/>
                  <a:pt x="1023" y="1190"/>
                  <a:pt x="1023" y="1190"/>
                </a:cubicBezTo>
                <a:cubicBezTo>
                  <a:pt x="1024" y="1191"/>
                  <a:pt x="1024" y="1193"/>
                  <a:pt x="1025" y="1193"/>
                </a:cubicBezTo>
                <a:cubicBezTo>
                  <a:pt x="1025" y="1193"/>
                  <a:pt x="1024" y="1194"/>
                  <a:pt x="1024" y="1194"/>
                </a:cubicBezTo>
                <a:cubicBezTo>
                  <a:pt x="1024" y="1195"/>
                  <a:pt x="1024" y="1196"/>
                  <a:pt x="1025" y="1196"/>
                </a:cubicBezTo>
                <a:cubicBezTo>
                  <a:pt x="1025" y="1195"/>
                  <a:pt x="1025" y="1195"/>
                  <a:pt x="1025" y="1194"/>
                </a:cubicBezTo>
                <a:cubicBezTo>
                  <a:pt x="1025" y="1196"/>
                  <a:pt x="1025" y="1196"/>
                  <a:pt x="1025" y="1196"/>
                </a:cubicBezTo>
                <a:cubicBezTo>
                  <a:pt x="1025" y="1196"/>
                  <a:pt x="1025" y="1195"/>
                  <a:pt x="1025" y="1195"/>
                </a:cubicBezTo>
                <a:cubicBezTo>
                  <a:pt x="1026" y="1194"/>
                  <a:pt x="1026" y="1194"/>
                  <a:pt x="1026" y="1194"/>
                </a:cubicBezTo>
                <a:cubicBezTo>
                  <a:pt x="1027" y="1194"/>
                  <a:pt x="1027" y="1193"/>
                  <a:pt x="1027" y="1193"/>
                </a:cubicBezTo>
                <a:close/>
                <a:moveTo>
                  <a:pt x="1027" y="1195"/>
                </a:moveTo>
                <a:cubicBezTo>
                  <a:pt x="1026" y="1195"/>
                  <a:pt x="1026" y="1195"/>
                  <a:pt x="1026" y="1195"/>
                </a:cubicBezTo>
                <a:cubicBezTo>
                  <a:pt x="1026" y="1196"/>
                  <a:pt x="1026" y="1196"/>
                  <a:pt x="1026" y="1196"/>
                </a:cubicBezTo>
                <a:cubicBezTo>
                  <a:pt x="1025" y="1197"/>
                  <a:pt x="1025" y="1197"/>
                  <a:pt x="1026" y="1197"/>
                </a:cubicBezTo>
                <a:cubicBezTo>
                  <a:pt x="1026" y="1197"/>
                  <a:pt x="1027" y="1198"/>
                  <a:pt x="1027" y="1198"/>
                </a:cubicBezTo>
                <a:cubicBezTo>
                  <a:pt x="1027" y="1198"/>
                  <a:pt x="1028" y="1199"/>
                  <a:pt x="1028" y="1199"/>
                </a:cubicBezTo>
                <a:cubicBezTo>
                  <a:pt x="1028" y="1198"/>
                  <a:pt x="1028" y="1198"/>
                  <a:pt x="1028" y="1197"/>
                </a:cubicBezTo>
                <a:cubicBezTo>
                  <a:pt x="1028" y="1197"/>
                  <a:pt x="1028" y="1196"/>
                  <a:pt x="1028" y="1195"/>
                </a:cubicBezTo>
                <a:cubicBezTo>
                  <a:pt x="1028" y="1194"/>
                  <a:pt x="1027" y="1195"/>
                  <a:pt x="1027" y="1195"/>
                </a:cubicBezTo>
                <a:close/>
                <a:moveTo>
                  <a:pt x="1033" y="1226"/>
                </a:moveTo>
                <a:cubicBezTo>
                  <a:pt x="1033" y="1226"/>
                  <a:pt x="1033" y="1225"/>
                  <a:pt x="1033" y="1225"/>
                </a:cubicBezTo>
                <a:cubicBezTo>
                  <a:pt x="1033" y="1225"/>
                  <a:pt x="1034" y="1225"/>
                  <a:pt x="1034" y="1224"/>
                </a:cubicBezTo>
                <a:cubicBezTo>
                  <a:pt x="1034" y="1224"/>
                  <a:pt x="1034" y="1224"/>
                  <a:pt x="1035" y="1223"/>
                </a:cubicBezTo>
                <a:cubicBezTo>
                  <a:pt x="1035" y="1223"/>
                  <a:pt x="1035" y="1223"/>
                  <a:pt x="1035" y="1223"/>
                </a:cubicBezTo>
                <a:cubicBezTo>
                  <a:pt x="1036" y="1223"/>
                  <a:pt x="1035" y="1222"/>
                  <a:pt x="1035" y="1221"/>
                </a:cubicBezTo>
                <a:cubicBezTo>
                  <a:pt x="1035" y="1221"/>
                  <a:pt x="1034" y="1221"/>
                  <a:pt x="1034" y="1221"/>
                </a:cubicBezTo>
                <a:cubicBezTo>
                  <a:pt x="1034" y="1221"/>
                  <a:pt x="1034" y="1221"/>
                  <a:pt x="1034" y="1220"/>
                </a:cubicBezTo>
                <a:cubicBezTo>
                  <a:pt x="1034" y="1220"/>
                  <a:pt x="1034" y="1220"/>
                  <a:pt x="1034" y="1219"/>
                </a:cubicBezTo>
                <a:cubicBezTo>
                  <a:pt x="1033" y="1219"/>
                  <a:pt x="1033" y="1219"/>
                  <a:pt x="1033" y="1219"/>
                </a:cubicBezTo>
                <a:cubicBezTo>
                  <a:pt x="1033" y="1220"/>
                  <a:pt x="1033" y="1221"/>
                  <a:pt x="1033" y="1221"/>
                </a:cubicBezTo>
                <a:cubicBezTo>
                  <a:pt x="1032" y="1222"/>
                  <a:pt x="1032" y="1222"/>
                  <a:pt x="1031" y="1222"/>
                </a:cubicBezTo>
                <a:cubicBezTo>
                  <a:pt x="1031" y="1222"/>
                  <a:pt x="1030" y="1222"/>
                  <a:pt x="1030" y="1223"/>
                </a:cubicBezTo>
                <a:cubicBezTo>
                  <a:pt x="1030" y="1223"/>
                  <a:pt x="1031" y="1223"/>
                  <a:pt x="1031" y="1224"/>
                </a:cubicBezTo>
                <a:cubicBezTo>
                  <a:pt x="1030" y="1224"/>
                  <a:pt x="1030" y="1224"/>
                  <a:pt x="1030" y="1225"/>
                </a:cubicBezTo>
                <a:cubicBezTo>
                  <a:pt x="1030" y="1225"/>
                  <a:pt x="1030" y="1225"/>
                  <a:pt x="1030" y="1225"/>
                </a:cubicBezTo>
                <a:cubicBezTo>
                  <a:pt x="1030" y="1226"/>
                  <a:pt x="1030" y="1226"/>
                  <a:pt x="1030" y="1226"/>
                </a:cubicBezTo>
                <a:cubicBezTo>
                  <a:pt x="1030" y="1227"/>
                  <a:pt x="1031" y="1228"/>
                  <a:pt x="1032" y="1227"/>
                </a:cubicBezTo>
                <a:cubicBezTo>
                  <a:pt x="1032" y="1226"/>
                  <a:pt x="1032" y="1226"/>
                  <a:pt x="1033" y="1226"/>
                </a:cubicBezTo>
                <a:close/>
                <a:moveTo>
                  <a:pt x="1097" y="337"/>
                </a:moveTo>
                <a:cubicBezTo>
                  <a:pt x="1095" y="337"/>
                  <a:pt x="1093" y="337"/>
                  <a:pt x="1092" y="336"/>
                </a:cubicBezTo>
                <a:cubicBezTo>
                  <a:pt x="1091" y="334"/>
                  <a:pt x="1092" y="331"/>
                  <a:pt x="1087" y="330"/>
                </a:cubicBezTo>
                <a:cubicBezTo>
                  <a:pt x="1082" y="329"/>
                  <a:pt x="1075" y="333"/>
                  <a:pt x="1072" y="330"/>
                </a:cubicBezTo>
                <a:cubicBezTo>
                  <a:pt x="1068" y="327"/>
                  <a:pt x="1068" y="321"/>
                  <a:pt x="1069" y="320"/>
                </a:cubicBezTo>
                <a:cubicBezTo>
                  <a:pt x="1070" y="318"/>
                  <a:pt x="1073" y="316"/>
                  <a:pt x="1072" y="313"/>
                </a:cubicBezTo>
                <a:cubicBezTo>
                  <a:pt x="1072" y="310"/>
                  <a:pt x="1067" y="301"/>
                  <a:pt x="1066" y="299"/>
                </a:cubicBezTo>
                <a:cubicBezTo>
                  <a:pt x="1065" y="296"/>
                  <a:pt x="1060" y="301"/>
                  <a:pt x="1057" y="299"/>
                </a:cubicBezTo>
                <a:cubicBezTo>
                  <a:pt x="1055" y="296"/>
                  <a:pt x="1053" y="292"/>
                  <a:pt x="1054" y="290"/>
                </a:cubicBezTo>
                <a:cubicBezTo>
                  <a:pt x="1055" y="288"/>
                  <a:pt x="1059" y="285"/>
                  <a:pt x="1057" y="282"/>
                </a:cubicBezTo>
                <a:cubicBezTo>
                  <a:pt x="1056" y="279"/>
                  <a:pt x="1050" y="278"/>
                  <a:pt x="1047" y="276"/>
                </a:cubicBezTo>
                <a:cubicBezTo>
                  <a:pt x="1045" y="273"/>
                  <a:pt x="1041" y="272"/>
                  <a:pt x="1036" y="276"/>
                </a:cubicBezTo>
                <a:cubicBezTo>
                  <a:pt x="1030" y="279"/>
                  <a:pt x="1025" y="278"/>
                  <a:pt x="1025" y="282"/>
                </a:cubicBezTo>
                <a:cubicBezTo>
                  <a:pt x="1025" y="286"/>
                  <a:pt x="1028" y="290"/>
                  <a:pt x="1023" y="291"/>
                </a:cubicBezTo>
                <a:cubicBezTo>
                  <a:pt x="1018" y="293"/>
                  <a:pt x="1015" y="293"/>
                  <a:pt x="1012" y="291"/>
                </a:cubicBezTo>
                <a:cubicBezTo>
                  <a:pt x="1010" y="289"/>
                  <a:pt x="1005" y="288"/>
                  <a:pt x="1000" y="289"/>
                </a:cubicBezTo>
                <a:cubicBezTo>
                  <a:pt x="996" y="291"/>
                  <a:pt x="995" y="291"/>
                  <a:pt x="993" y="288"/>
                </a:cubicBezTo>
                <a:cubicBezTo>
                  <a:pt x="992" y="285"/>
                  <a:pt x="993" y="279"/>
                  <a:pt x="987" y="282"/>
                </a:cubicBezTo>
                <a:cubicBezTo>
                  <a:pt x="982" y="285"/>
                  <a:pt x="983" y="285"/>
                  <a:pt x="980" y="286"/>
                </a:cubicBezTo>
                <a:cubicBezTo>
                  <a:pt x="977" y="287"/>
                  <a:pt x="974" y="290"/>
                  <a:pt x="974" y="293"/>
                </a:cubicBezTo>
                <a:cubicBezTo>
                  <a:pt x="975" y="296"/>
                  <a:pt x="973" y="301"/>
                  <a:pt x="970" y="303"/>
                </a:cubicBezTo>
                <a:cubicBezTo>
                  <a:pt x="967" y="306"/>
                  <a:pt x="956" y="309"/>
                  <a:pt x="951" y="310"/>
                </a:cubicBezTo>
                <a:cubicBezTo>
                  <a:pt x="947" y="310"/>
                  <a:pt x="942" y="309"/>
                  <a:pt x="940" y="313"/>
                </a:cubicBezTo>
                <a:cubicBezTo>
                  <a:pt x="938" y="317"/>
                  <a:pt x="934" y="327"/>
                  <a:pt x="933" y="328"/>
                </a:cubicBezTo>
                <a:cubicBezTo>
                  <a:pt x="933" y="329"/>
                  <a:pt x="926" y="332"/>
                  <a:pt x="926" y="332"/>
                </a:cubicBezTo>
                <a:cubicBezTo>
                  <a:pt x="926" y="332"/>
                  <a:pt x="925" y="336"/>
                  <a:pt x="923" y="336"/>
                </a:cubicBezTo>
                <a:cubicBezTo>
                  <a:pt x="921" y="336"/>
                  <a:pt x="916" y="335"/>
                  <a:pt x="913" y="338"/>
                </a:cubicBezTo>
                <a:cubicBezTo>
                  <a:pt x="911" y="340"/>
                  <a:pt x="912" y="345"/>
                  <a:pt x="910" y="347"/>
                </a:cubicBezTo>
                <a:cubicBezTo>
                  <a:pt x="908" y="349"/>
                  <a:pt x="902" y="349"/>
                  <a:pt x="897" y="349"/>
                </a:cubicBezTo>
                <a:cubicBezTo>
                  <a:pt x="894" y="350"/>
                  <a:pt x="889" y="351"/>
                  <a:pt x="886" y="351"/>
                </a:cubicBezTo>
                <a:cubicBezTo>
                  <a:pt x="885" y="355"/>
                  <a:pt x="883" y="359"/>
                  <a:pt x="882" y="360"/>
                </a:cubicBezTo>
                <a:cubicBezTo>
                  <a:pt x="882" y="361"/>
                  <a:pt x="882" y="364"/>
                  <a:pt x="883" y="367"/>
                </a:cubicBezTo>
                <a:cubicBezTo>
                  <a:pt x="885" y="370"/>
                  <a:pt x="888" y="372"/>
                  <a:pt x="892" y="374"/>
                </a:cubicBezTo>
                <a:cubicBezTo>
                  <a:pt x="896" y="376"/>
                  <a:pt x="896" y="378"/>
                  <a:pt x="896" y="380"/>
                </a:cubicBezTo>
                <a:cubicBezTo>
                  <a:pt x="896" y="383"/>
                  <a:pt x="896" y="387"/>
                  <a:pt x="895" y="390"/>
                </a:cubicBezTo>
                <a:cubicBezTo>
                  <a:pt x="894" y="393"/>
                  <a:pt x="891" y="394"/>
                  <a:pt x="888" y="395"/>
                </a:cubicBezTo>
                <a:cubicBezTo>
                  <a:pt x="885" y="396"/>
                  <a:pt x="880" y="397"/>
                  <a:pt x="877" y="397"/>
                </a:cubicBezTo>
                <a:cubicBezTo>
                  <a:pt x="874" y="397"/>
                  <a:pt x="869" y="397"/>
                  <a:pt x="864" y="398"/>
                </a:cubicBezTo>
                <a:cubicBezTo>
                  <a:pt x="860" y="400"/>
                  <a:pt x="859" y="401"/>
                  <a:pt x="856" y="402"/>
                </a:cubicBezTo>
                <a:cubicBezTo>
                  <a:pt x="852" y="402"/>
                  <a:pt x="849" y="400"/>
                  <a:pt x="845" y="398"/>
                </a:cubicBezTo>
                <a:cubicBezTo>
                  <a:pt x="842" y="396"/>
                  <a:pt x="841" y="398"/>
                  <a:pt x="838" y="400"/>
                </a:cubicBezTo>
                <a:cubicBezTo>
                  <a:pt x="836" y="401"/>
                  <a:pt x="834" y="405"/>
                  <a:pt x="832" y="407"/>
                </a:cubicBezTo>
                <a:cubicBezTo>
                  <a:pt x="829" y="409"/>
                  <a:pt x="826" y="408"/>
                  <a:pt x="822" y="409"/>
                </a:cubicBezTo>
                <a:cubicBezTo>
                  <a:pt x="819" y="409"/>
                  <a:pt x="814" y="405"/>
                  <a:pt x="812" y="404"/>
                </a:cubicBezTo>
                <a:cubicBezTo>
                  <a:pt x="811" y="402"/>
                  <a:pt x="805" y="398"/>
                  <a:pt x="801" y="398"/>
                </a:cubicBezTo>
                <a:cubicBezTo>
                  <a:pt x="797" y="397"/>
                  <a:pt x="797" y="399"/>
                  <a:pt x="794" y="400"/>
                </a:cubicBezTo>
                <a:cubicBezTo>
                  <a:pt x="790" y="400"/>
                  <a:pt x="785" y="398"/>
                  <a:pt x="782" y="396"/>
                </a:cubicBezTo>
                <a:cubicBezTo>
                  <a:pt x="779" y="394"/>
                  <a:pt x="780" y="392"/>
                  <a:pt x="778" y="391"/>
                </a:cubicBezTo>
                <a:cubicBezTo>
                  <a:pt x="777" y="389"/>
                  <a:pt x="775" y="387"/>
                  <a:pt x="774" y="385"/>
                </a:cubicBezTo>
                <a:cubicBezTo>
                  <a:pt x="774" y="383"/>
                  <a:pt x="776" y="381"/>
                  <a:pt x="777" y="379"/>
                </a:cubicBezTo>
                <a:cubicBezTo>
                  <a:pt x="778" y="377"/>
                  <a:pt x="779" y="372"/>
                  <a:pt x="779" y="370"/>
                </a:cubicBezTo>
                <a:cubicBezTo>
                  <a:pt x="779" y="369"/>
                  <a:pt x="779" y="368"/>
                  <a:pt x="779" y="367"/>
                </a:cubicBezTo>
                <a:cubicBezTo>
                  <a:pt x="778" y="367"/>
                  <a:pt x="777" y="368"/>
                  <a:pt x="776" y="367"/>
                </a:cubicBezTo>
                <a:cubicBezTo>
                  <a:pt x="774" y="367"/>
                  <a:pt x="770" y="360"/>
                  <a:pt x="770" y="359"/>
                </a:cubicBezTo>
                <a:cubicBezTo>
                  <a:pt x="770" y="357"/>
                  <a:pt x="768" y="352"/>
                  <a:pt x="767" y="350"/>
                </a:cubicBezTo>
                <a:cubicBezTo>
                  <a:pt x="765" y="348"/>
                  <a:pt x="761" y="346"/>
                  <a:pt x="758" y="347"/>
                </a:cubicBezTo>
                <a:cubicBezTo>
                  <a:pt x="755" y="348"/>
                  <a:pt x="757" y="349"/>
                  <a:pt x="751" y="351"/>
                </a:cubicBezTo>
                <a:cubicBezTo>
                  <a:pt x="751" y="351"/>
                  <a:pt x="751" y="351"/>
                  <a:pt x="751" y="351"/>
                </a:cubicBezTo>
                <a:cubicBezTo>
                  <a:pt x="751" y="354"/>
                  <a:pt x="751" y="356"/>
                  <a:pt x="751" y="358"/>
                </a:cubicBezTo>
                <a:cubicBezTo>
                  <a:pt x="750" y="362"/>
                  <a:pt x="750" y="370"/>
                  <a:pt x="749" y="372"/>
                </a:cubicBezTo>
                <a:cubicBezTo>
                  <a:pt x="749" y="375"/>
                  <a:pt x="747" y="377"/>
                  <a:pt x="748" y="380"/>
                </a:cubicBezTo>
                <a:cubicBezTo>
                  <a:pt x="749" y="384"/>
                  <a:pt x="753" y="391"/>
                  <a:pt x="754" y="392"/>
                </a:cubicBezTo>
                <a:cubicBezTo>
                  <a:pt x="755" y="394"/>
                  <a:pt x="756" y="399"/>
                  <a:pt x="755" y="402"/>
                </a:cubicBezTo>
                <a:cubicBezTo>
                  <a:pt x="754" y="405"/>
                  <a:pt x="754" y="411"/>
                  <a:pt x="753" y="412"/>
                </a:cubicBezTo>
                <a:cubicBezTo>
                  <a:pt x="751" y="414"/>
                  <a:pt x="746" y="415"/>
                  <a:pt x="741" y="416"/>
                </a:cubicBezTo>
                <a:cubicBezTo>
                  <a:pt x="737" y="418"/>
                  <a:pt x="730" y="420"/>
                  <a:pt x="727" y="419"/>
                </a:cubicBezTo>
                <a:cubicBezTo>
                  <a:pt x="724" y="419"/>
                  <a:pt x="721" y="416"/>
                  <a:pt x="716" y="415"/>
                </a:cubicBezTo>
                <a:cubicBezTo>
                  <a:pt x="711" y="414"/>
                  <a:pt x="706" y="415"/>
                  <a:pt x="702" y="415"/>
                </a:cubicBezTo>
                <a:cubicBezTo>
                  <a:pt x="698" y="414"/>
                  <a:pt x="686" y="410"/>
                  <a:pt x="681" y="408"/>
                </a:cubicBezTo>
                <a:cubicBezTo>
                  <a:pt x="677" y="406"/>
                  <a:pt x="673" y="404"/>
                  <a:pt x="666" y="403"/>
                </a:cubicBezTo>
                <a:cubicBezTo>
                  <a:pt x="660" y="403"/>
                  <a:pt x="656" y="407"/>
                  <a:pt x="650" y="406"/>
                </a:cubicBezTo>
                <a:cubicBezTo>
                  <a:pt x="644" y="406"/>
                  <a:pt x="635" y="406"/>
                  <a:pt x="632" y="404"/>
                </a:cubicBezTo>
                <a:cubicBezTo>
                  <a:pt x="629" y="402"/>
                  <a:pt x="621" y="399"/>
                  <a:pt x="619" y="395"/>
                </a:cubicBezTo>
                <a:cubicBezTo>
                  <a:pt x="617" y="391"/>
                  <a:pt x="620" y="386"/>
                  <a:pt x="613" y="383"/>
                </a:cubicBezTo>
                <a:cubicBezTo>
                  <a:pt x="606" y="380"/>
                  <a:pt x="601" y="379"/>
                  <a:pt x="596" y="379"/>
                </a:cubicBezTo>
                <a:cubicBezTo>
                  <a:pt x="590" y="379"/>
                  <a:pt x="584" y="383"/>
                  <a:pt x="579" y="383"/>
                </a:cubicBezTo>
                <a:cubicBezTo>
                  <a:pt x="574" y="382"/>
                  <a:pt x="572" y="382"/>
                  <a:pt x="568" y="380"/>
                </a:cubicBezTo>
                <a:cubicBezTo>
                  <a:pt x="563" y="379"/>
                  <a:pt x="554" y="379"/>
                  <a:pt x="550" y="378"/>
                </a:cubicBezTo>
                <a:cubicBezTo>
                  <a:pt x="545" y="376"/>
                  <a:pt x="546" y="375"/>
                  <a:pt x="538" y="372"/>
                </a:cubicBezTo>
                <a:cubicBezTo>
                  <a:pt x="529" y="370"/>
                  <a:pt x="525" y="370"/>
                  <a:pt x="523" y="368"/>
                </a:cubicBezTo>
                <a:cubicBezTo>
                  <a:pt x="520" y="366"/>
                  <a:pt x="503" y="361"/>
                  <a:pt x="501" y="360"/>
                </a:cubicBezTo>
                <a:cubicBezTo>
                  <a:pt x="499" y="358"/>
                  <a:pt x="499" y="355"/>
                  <a:pt x="494" y="351"/>
                </a:cubicBezTo>
                <a:cubicBezTo>
                  <a:pt x="489" y="346"/>
                  <a:pt x="478" y="340"/>
                  <a:pt x="473" y="337"/>
                </a:cubicBezTo>
                <a:cubicBezTo>
                  <a:pt x="469" y="334"/>
                  <a:pt x="454" y="329"/>
                  <a:pt x="450" y="327"/>
                </a:cubicBezTo>
                <a:cubicBezTo>
                  <a:pt x="446" y="326"/>
                  <a:pt x="442" y="324"/>
                  <a:pt x="438" y="322"/>
                </a:cubicBezTo>
                <a:cubicBezTo>
                  <a:pt x="433" y="320"/>
                  <a:pt x="431" y="317"/>
                  <a:pt x="431" y="314"/>
                </a:cubicBezTo>
                <a:cubicBezTo>
                  <a:pt x="431" y="311"/>
                  <a:pt x="430" y="306"/>
                  <a:pt x="432" y="304"/>
                </a:cubicBezTo>
                <a:cubicBezTo>
                  <a:pt x="434" y="302"/>
                  <a:pt x="436" y="302"/>
                  <a:pt x="438" y="297"/>
                </a:cubicBezTo>
                <a:cubicBezTo>
                  <a:pt x="439" y="292"/>
                  <a:pt x="437" y="288"/>
                  <a:pt x="439" y="284"/>
                </a:cubicBezTo>
                <a:cubicBezTo>
                  <a:pt x="441" y="279"/>
                  <a:pt x="441" y="278"/>
                  <a:pt x="443" y="272"/>
                </a:cubicBezTo>
                <a:cubicBezTo>
                  <a:pt x="444" y="270"/>
                  <a:pt x="444" y="259"/>
                  <a:pt x="444" y="249"/>
                </a:cubicBezTo>
                <a:cubicBezTo>
                  <a:pt x="444" y="249"/>
                  <a:pt x="443" y="248"/>
                  <a:pt x="442" y="247"/>
                </a:cubicBezTo>
                <a:cubicBezTo>
                  <a:pt x="438" y="243"/>
                  <a:pt x="433" y="243"/>
                  <a:pt x="429" y="237"/>
                </a:cubicBezTo>
                <a:cubicBezTo>
                  <a:pt x="425" y="230"/>
                  <a:pt x="419" y="224"/>
                  <a:pt x="415" y="223"/>
                </a:cubicBezTo>
                <a:cubicBezTo>
                  <a:pt x="410" y="222"/>
                  <a:pt x="406" y="221"/>
                  <a:pt x="404" y="220"/>
                </a:cubicBezTo>
                <a:cubicBezTo>
                  <a:pt x="403" y="219"/>
                  <a:pt x="395" y="217"/>
                  <a:pt x="393" y="218"/>
                </a:cubicBezTo>
                <a:cubicBezTo>
                  <a:pt x="392" y="220"/>
                  <a:pt x="389" y="223"/>
                  <a:pt x="386" y="222"/>
                </a:cubicBezTo>
                <a:cubicBezTo>
                  <a:pt x="384" y="221"/>
                  <a:pt x="376" y="211"/>
                  <a:pt x="374" y="208"/>
                </a:cubicBezTo>
                <a:cubicBezTo>
                  <a:pt x="373" y="206"/>
                  <a:pt x="368" y="200"/>
                  <a:pt x="367" y="197"/>
                </a:cubicBezTo>
                <a:cubicBezTo>
                  <a:pt x="367" y="195"/>
                  <a:pt x="366" y="193"/>
                  <a:pt x="366" y="189"/>
                </a:cubicBezTo>
                <a:cubicBezTo>
                  <a:pt x="365" y="185"/>
                  <a:pt x="365" y="180"/>
                  <a:pt x="365" y="177"/>
                </a:cubicBezTo>
                <a:cubicBezTo>
                  <a:pt x="364" y="174"/>
                  <a:pt x="366" y="168"/>
                  <a:pt x="362" y="165"/>
                </a:cubicBezTo>
                <a:cubicBezTo>
                  <a:pt x="358" y="163"/>
                  <a:pt x="357" y="163"/>
                  <a:pt x="356" y="161"/>
                </a:cubicBezTo>
                <a:cubicBezTo>
                  <a:pt x="354" y="158"/>
                  <a:pt x="353" y="153"/>
                  <a:pt x="354" y="151"/>
                </a:cubicBezTo>
                <a:cubicBezTo>
                  <a:pt x="355" y="149"/>
                  <a:pt x="356" y="146"/>
                  <a:pt x="359" y="144"/>
                </a:cubicBezTo>
                <a:cubicBezTo>
                  <a:pt x="362" y="143"/>
                  <a:pt x="367" y="140"/>
                  <a:pt x="369" y="141"/>
                </a:cubicBezTo>
                <a:cubicBezTo>
                  <a:pt x="371" y="142"/>
                  <a:pt x="372" y="146"/>
                  <a:pt x="373" y="146"/>
                </a:cubicBezTo>
                <a:cubicBezTo>
                  <a:pt x="374" y="146"/>
                  <a:pt x="376" y="140"/>
                  <a:pt x="377" y="137"/>
                </a:cubicBezTo>
                <a:cubicBezTo>
                  <a:pt x="377" y="135"/>
                  <a:pt x="376" y="128"/>
                  <a:pt x="375" y="125"/>
                </a:cubicBezTo>
                <a:cubicBezTo>
                  <a:pt x="375" y="122"/>
                  <a:pt x="376" y="118"/>
                  <a:pt x="375" y="116"/>
                </a:cubicBezTo>
                <a:cubicBezTo>
                  <a:pt x="375" y="115"/>
                  <a:pt x="374" y="113"/>
                  <a:pt x="373" y="112"/>
                </a:cubicBezTo>
                <a:cubicBezTo>
                  <a:pt x="375" y="111"/>
                  <a:pt x="377" y="110"/>
                  <a:pt x="378" y="109"/>
                </a:cubicBezTo>
                <a:cubicBezTo>
                  <a:pt x="382" y="105"/>
                  <a:pt x="378" y="103"/>
                  <a:pt x="379" y="100"/>
                </a:cubicBezTo>
                <a:cubicBezTo>
                  <a:pt x="380" y="96"/>
                  <a:pt x="383" y="96"/>
                  <a:pt x="385" y="93"/>
                </a:cubicBezTo>
                <a:cubicBezTo>
                  <a:pt x="392" y="86"/>
                  <a:pt x="395" y="75"/>
                  <a:pt x="397" y="65"/>
                </a:cubicBezTo>
                <a:cubicBezTo>
                  <a:pt x="400" y="55"/>
                  <a:pt x="393" y="44"/>
                  <a:pt x="382" y="44"/>
                </a:cubicBezTo>
                <a:cubicBezTo>
                  <a:pt x="372" y="44"/>
                  <a:pt x="360" y="51"/>
                  <a:pt x="351" y="56"/>
                </a:cubicBezTo>
                <a:cubicBezTo>
                  <a:pt x="349" y="57"/>
                  <a:pt x="348" y="58"/>
                  <a:pt x="346" y="59"/>
                </a:cubicBezTo>
                <a:cubicBezTo>
                  <a:pt x="346" y="59"/>
                  <a:pt x="346" y="59"/>
                  <a:pt x="346" y="59"/>
                </a:cubicBezTo>
                <a:cubicBezTo>
                  <a:pt x="342" y="56"/>
                  <a:pt x="338" y="54"/>
                  <a:pt x="335" y="52"/>
                </a:cubicBezTo>
                <a:cubicBezTo>
                  <a:pt x="330" y="48"/>
                  <a:pt x="326" y="43"/>
                  <a:pt x="324" y="39"/>
                </a:cubicBezTo>
                <a:cubicBezTo>
                  <a:pt x="323" y="35"/>
                  <a:pt x="322" y="28"/>
                  <a:pt x="320" y="26"/>
                </a:cubicBezTo>
                <a:cubicBezTo>
                  <a:pt x="319" y="24"/>
                  <a:pt x="318" y="21"/>
                  <a:pt x="312" y="19"/>
                </a:cubicBezTo>
                <a:cubicBezTo>
                  <a:pt x="306" y="17"/>
                  <a:pt x="296" y="14"/>
                  <a:pt x="294" y="13"/>
                </a:cubicBezTo>
                <a:cubicBezTo>
                  <a:pt x="293" y="13"/>
                  <a:pt x="287" y="12"/>
                  <a:pt x="287" y="9"/>
                </a:cubicBezTo>
                <a:cubicBezTo>
                  <a:pt x="287" y="6"/>
                  <a:pt x="292" y="3"/>
                  <a:pt x="287" y="1"/>
                </a:cubicBezTo>
                <a:cubicBezTo>
                  <a:pt x="283" y="0"/>
                  <a:pt x="269" y="0"/>
                  <a:pt x="264" y="0"/>
                </a:cubicBezTo>
                <a:cubicBezTo>
                  <a:pt x="264" y="0"/>
                  <a:pt x="263" y="0"/>
                  <a:pt x="263" y="0"/>
                </a:cubicBezTo>
                <a:cubicBezTo>
                  <a:pt x="266" y="4"/>
                  <a:pt x="268" y="9"/>
                  <a:pt x="269" y="14"/>
                </a:cubicBezTo>
                <a:cubicBezTo>
                  <a:pt x="270" y="23"/>
                  <a:pt x="270" y="30"/>
                  <a:pt x="262" y="35"/>
                </a:cubicBezTo>
                <a:cubicBezTo>
                  <a:pt x="256" y="39"/>
                  <a:pt x="246" y="39"/>
                  <a:pt x="239" y="42"/>
                </a:cubicBezTo>
                <a:cubicBezTo>
                  <a:pt x="233" y="45"/>
                  <a:pt x="226" y="47"/>
                  <a:pt x="219" y="47"/>
                </a:cubicBezTo>
                <a:cubicBezTo>
                  <a:pt x="209" y="49"/>
                  <a:pt x="199" y="44"/>
                  <a:pt x="189" y="43"/>
                </a:cubicBezTo>
                <a:cubicBezTo>
                  <a:pt x="184" y="42"/>
                  <a:pt x="178" y="43"/>
                  <a:pt x="173" y="44"/>
                </a:cubicBezTo>
                <a:cubicBezTo>
                  <a:pt x="168" y="45"/>
                  <a:pt x="163" y="45"/>
                  <a:pt x="159" y="49"/>
                </a:cubicBezTo>
                <a:cubicBezTo>
                  <a:pt x="153" y="54"/>
                  <a:pt x="151" y="61"/>
                  <a:pt x="154" y="69"/>
                </a:cubicBezTo>
                <a:cubicBezTo>
                  <a:pt x="157" y="76"/>
                  <a:pt x="161" y="79"/>
                  <a:pt x="160" y="87"/>
                </a:cubicBezTo>
                <a:cubicBezTo>
                  <a:pt x="160" y="89"/>
                  <a:pt x="158" y="91"/>
                  <a:pt x="158" y="94"/>
                </a:cubicBezTo>
                <a:cubicBezTo>
                  <a:pt x="158" y="96"/>
                  <a:pt x="159" y="98"/>
                  <a:pt x="160" y="100"/>
                </a:cubicBezTo>
                <a:cubicBezTo>
                  <a:pt x="161" y="105"/>
                  <a:pt x="160" y="110"/>
                  <a:pt x="163" y="114"/>
                </a:cubicBezTo>
                <a:cubicBezTo>
                  <a:pt x="165" y="120"/>
                  <a:pt x="171" y="127"/>
                  <a:pt x="173" y="133"/>
                </a:cubicBezTo>
                <a:cubicBezTo>
                  <a:pt x="176" y="134"/>
                  <a:pt x="181" y="135"/>
                  <a:pt x="183" y="135"/>
                </a:cubicBezTo>
                <a:cubicBezTo>
                  <a:pt x="186" y="136"/>
                  <a:pt x="192" y="141"/>
                  <a:pt x="195" y="144"/>
                </a:cubicBezTo>
                <a:cubicBezTo>
                  <a:pt x="198" y="148"/>
                  <a:pt x="197" y="151"/>
                  <a:pt x="201" y="152"/>
                </a:cubicBezTo>
                <a:cubicBezTo>
                  <a:pt x="205" y="154"/>
                  <a:pt x="211" y="155"/>
                  <a:pt x="212" y="154"/>
                </a:cubicBezTo>
                <a:cubicBezTo>
                  <a:pt x="213" y="154"/>
                  <a:pt x="223" y="151"/>
                  <a:pt x="225" y="151"/>
                </a:cubicBezTo>
                <a:cubicBezTo>
                  <a:pt x="227" y="151"/>
                  <a:pt x="232" y="153"/>
                  <a:pt x="232" y="154"/>
                </a:cubicBezTo>
                <a:cubicBezTo>
                  <a:pt x="232" y="155"/>
                  <a:pt x="232" y="158"/>
                  <a:pt x="233" y="161"/>
                </a:cubicBezTo>
                <a:cubicBezTo>
                  <a:pt x="229" y="166"/>
                  <a:pt x="222" y="171"/>
                  <a:pt x="219" y="171"/>
                </a:cubicBezTo>
                <a:cubicBezTo>
                  <a:pt x="216" y="171"/>
                  <a:pt x="215" y="173"/>
                  <a:pt x="211" y="174"/>
                </a:cubicBezTo>
                <a:cubicBezTo>
                  <a:pt x="207" y="176"/>
                  <a:pt x="206" y="177"/>
                  <a:pt x="203" y="178"/>
                </a:cubicBezTo>
                <a:cubicBezTo>
                  <a:pt x="199" y="180"/>
                  <a:pt x="195" y="185"/>
                  <a:pt x="193" y="189"/>
                </a:cubicBezTo>
                <a:cubicBezTo>
                  <a:pt x="192" y="193"/>
                  <a:pt x="194" y="193"/>
                  <a:pt x="195" y="197"/>
                </a:cubicBezTo>
                <a:cubicBezTo>
                  <a:pt x="197" y="202"/>
                  <a:pt x="197" y="203"/>
                  <a:pt x="197" y="208"/>
                </a:cubicBezTo>
                <a:cubicBezTo>
                  <a:pt x="198" y="212"/>
                  <a:pt x="196" y="230"/>
                  <a:pt x="195" y="233"/>
                </a:cubicBezTo>
                <a:cubicBezTo>
                  <a:pt x="195" y="236"/>
                  <a:pt x="191" y="239"/>
                  <a:pt x="187" y="243"/>
                </a:cubicBezTo>
                <a:cubicBezTo>
                  <a:pt x="183" y="247"/>
                  <a:pt x="180" y="247"/>
                  <a:pt x="179" y="251"/>
                </a:cubicBezTo>
                <a:cubicBezTo>
                  <a:pt x="178" y="255"/>
                  <a:pt x="181" y="254"/>
                  <a:pt x="182" y="256"/>
                </a:cubicBezTo>
                <a:cubicBezTo>
                  <a:pt x="183" y="259"/>
                  <a:pt x="183" y="260"/>
                  <a:pt x="183" y="264"/>
                </a:cubicBezTo>
                <a:cubicBezTo>
                  <a:pt x="183" y="268"/>
                  <a:pt x="178" y="273"/>
                  <a:pt x="174" y="276"/>
                </a:cubicBezTo>
                <a:cubicBezTo>
                  <a:pt x="171" y="278"/>
                  <a:pt x="163" y="284"/>
                  <a:pt x="159" y="289"/>
                </a:cubicBezTo>
                <a:cubicBezTo>
                  <a:pt x="154" y="293"/>
                  <a:pt x="156" y="296"/>
                  <a:pt x="155" y="299"/>
                </a:cubicBezTo>
                <a:cubicBezTo>
                  <a:pt x="155" y="302"/>
                  <a:pt x="156" y="310"/>
                  <a:pt x="148" y="316"/>
                </a:cubicBezTo>
                <a:cubicBezTo>
                  <a:pt x="137" y="321"/>
                  <a:pt x="133" y="326"/>
                  <a:pt x="131" y="334"/>
                </a:cubicBezTo>
                <a:cubicBezTo>
                  <a:pt x="129" y="343"/>
                  <a:pt x="121" y="354"/>
                  <a:pt x="117" y="358"/>
                </a:cubicBezTo>
                <a:cubicBezTo>
                  <a:pt x="114" y="362"/>
                  <a:pt x="111" y="362"/>
                  <a:pt x="109" y="362"/>
                </a:cubicBezTo>
                <a:cubicBezTo>
                  <a:pt x="108" y="362"/>
                  <a:pt x="101" y="362"/>
                  <a:pt x="96" y="362"/>
                </a:cubicBezTo>
                <a:cubicBezTo>
                  <a:pt x="90" y="363"/>
                  <a:pt x="89" y="365"/>
                  <a:pt x="86" y="367"/>
                </a:cubicBezTo>
                <a:cubicBezTo>
                  <a:pt x="84" y="369"/>
                  <a:pt x="79" y="370"/>
                  <a:pt x="77" y="371"/>
                </a:cubicBezTo>
                <a:cubicBezTo>
                  <a:pt x="75" y="371"/>
                  <a:pt x="73" y="370"/>
                  <a:pt x="72" y="368"/>
                </a:cubicBezTo>
                <a:cubicBezTo>
                  <a:pt x="71" y="366"/>
                  <a:pt x="70" y="363"/>
                  <a:pt x="68" y="360"/>
                </a:cubicBezTo>
                <a:cubicBezTo>
                  <a:pt x="67" y="357"/>
                  <a:pt x="62" y="360"/>
                  <a:pt x="59" y="360"/>
                </a:cubicBezTo>
                <a:cubicBezTo>
                  <a:pt x="57" y="361"/>
                  <a:pt x="53" y="363"/>
                  <a:pt x="50" y="366"/>
                </a:cubicBezTo>
                <a:cubicBezTo>
                  <a:pt x="47" y="369"/>
                  <a:pt x="47" y="372"/>
                  <a:pt x="45" y="375"/>
                </a:cubicBezTo>
                <a:cubicBezTo>
                  <a:pt x="44" y="379"/>
                  <a:pt x="40" y="386"/>
                  <a:pt x="33" y="389"/>
                </a:cubicBezTo>
                <a:cubicBezTo>
                  <a:pt x="27" y="392"/>
                  <a:pt x="26" y="402"/>
                  <a:pt x="25" y="406"/>
                </a:cubicBezTo>
                <a:cubicBezTo>
                  <a:pt x="24" y="411"/>
                  <a:pt x="26" y="410"/>
                  <a:pt x="27" y="414"/>
                </a:cubicBezTo>
                <a:cubicBezTo>
                  <a:pt x="28" y="418"/>
                  <a:pt x="32" y="415"/>
                  <a:pt x="39" y="416"/>
                </a:cubicBezTo>
                <a:cubicBezTo>
                  <a:pt x="44" y="416"/>
                  <a:pt x="46" y="416"/>
                  <a:pt x="48" y="416"/>
                </a:cubicBezTo>
                <a:cubicBezTo>
                  <a:pt x="49" y="416"/>
                  <a:pt x="54" y="418"/>
                  <a:pt x="56" y="421"/>
                </a:cubicBezTo>
                <a:cubicBezTo>
                  <a:pt x="57" y="423"/>
                  <a:pt x="57" y="426"/>
                  <a:pt x="58" y="430"/>
                </a:cubicBezTo>
                <a:cubicBezTo>
                  <a:pt x="59" y="435"/>
                  <a:pt x="58" y="444"/>
                  <a:pt x="59" y="447"/>
                </a:cubicBezTo>
                <a:cubicBezTo>
                  <a:pt x="59" y="451"/>
                  <a:pt x="59" y="452"/>
                  <a:pt x="64" y="455"/>
                </a:cubicBezTo>
                <a:cubicBezTo>
                  <a:pt x="68" y="458"/>
                  <a:pt x="73" y="459"/>
                  <a:pt x="77" y="460"/>
                </a:cubicBezTo>
                <a:cubicBezTo>
                  <a:pt x="82" y="460"/>
                  <a:pt x="84" y="464"/>
                  <a:pt x="85" y="465"/>
                </a:cubicBezTo>
                <a:cubicBezTo>
                  <a:pt x="85" y="466"/>
                  <a:pt x="84" y="467"/>
                  <a:pt x="84" y="469"/>
                </a:cubicBezTo>
                <a:cubicBezTo>
                  <a:pt x="83" y="471"/>
                  <a:pt x="85" y="472"/>
                  <a:pt x="86" y="473"/>
                </a:cubicBezTo>
                <a:cubicBezTo>
                  <a:pt x="87" y="475"/>
                  <a:pt x="92" y="484"/>
                  <a:pt x="93" y="485"/>
                </a:cubicBezTo>
                <a:cubicBezTo>
                  <a:pt x="94" y="487"/>
                  <a:pt x="96" y="493"/>
                  <a:pt x="98" y="498"/>
                </a:cubicBezTo>
                <a:cubicBezTo>
                  <a:pt x="100" y="502"/>
                  <a:pt x="100" y="509"/>
                  <a:pt x="100" y="511"/>
                </a:cubicBezTo>
                <a:cubicBezTo>
                  <a:pt x="100" y="514"/>
                  <a:pt x="96" y="515"/>
                  <a:pt x="93" y="517"/>
                </a:cubicBezTo>
                <a:cubicBezTo>
                  <a:pt x="90" y="520"/>
                  <a:pt x="86" y="519"/>
                  <a:pt x="84" y="518"/>
                </a:cubicBezTo>
                <a:cubicBezTo>
                  <a:pt x="81" y="518"/>
                  <a:pt x="86" y="512"/>
                  <a:pt x="87" y="512"/>
                </a:cubicBezTo>
                <a:cubicBezTo>
                  <a:pt x="87" y="511"/>
                  <a:pt x="79" y="513"/>
                  <a:pt x="78" y="514"/>
                </a:cubicBezTo>
                <a:cubicBezTo>
                  <a:pt x="76" y="515"/>
                  <a:pt x="65" y="520"/>
                  <a:pt x="62" y="522"/>
                </a:cubicBezTo>
                <a:cubicBezTo>
                  <a:pt x="58" y="524"/>
                  <a:pt x="48" y="522"/>
                  <a:pt x="48" y="522"/>
                </a:cubicBezTo>
                <a:cubicBezTo>
                  <a:pt x="48" y="522"/>
                  <a:pt x="29" y="522"/>
                  <a:pt x="28" y="522"/>
                </a:cubicBezTo>
                <a:cubicBezTo>
                  <a:pt x="27" y="522"/>
                  <a:pt x="20" y="526"/>
                  <a:pt x="20" y="527"/>
                </a:cubicBezTo>
                <a:cubicBezTo>
                  <a:pt x="19" y="528"/>
                  <a:pt x="10" y="535"/>
                  <a:pt x="9" y="536"/>
                </a:cubicBezTo>
                <a:cubicBezTo>
                  <a:pt x="8" y="536"/>
                  <a:pt x="0" y="540"/>
                  <a:pt x="0" y="540"/>
                </a:cubicBezTo>
                <a:cubicBezTo>
                  <a:pt x="0" y="555"/>
                  <a:pt x="0" y="555"/>
                  <a:pt x="0" y="555"/>
                </a:cubicBezTo>
                <a:cubicBezTo>
                  <a:pt x="0" y="554"/>
                  <a:pt x="1" y="554"/>
                  <a:pt x="2" y="554"/>
                </a:cubicBezTo>
                <a:cubicBezTo>
                  <a:pt x="4" y="554"/>
                  <a:pt x="4" y="550"/>
                  <a:pt x="6" y="546"/>
                </a:cubicBezTo>
                <a:cubicBezTo>
                  <a:pt x="8" y="542"/>
                  <a:pt x="11" y="541"/>
                  <a:pt x="13" y="540"/>
                </a:cubicBezTo>
                <a:cubicBezTo>
                  <a:pt x="15" y="540"/>
                  <a:pt x="20" y="543"/>
                  <a:pt x="20" y="544"/>
                </a:cubicBezTo>
                <a:cubicBezTo>
                  <a:pt x="19" y="545"/>
                  <a:pt x="14" y="548"/>
                  <a:pt x="11" y="550"/>
                </a:cubicBezTo>
                <a:cubicBezTo>
                  <a:pt x="8" y="552"/>
                  <a:pt x="7" y="555"/>
                  <a:pt x="7" y="557"/>
                </a:cubicBezTo>
                <a:cubicBezTo>
                  <a:pt x="7" y="560"/>
                  <a:pt x="9" y="565"/>
                  <a:pt x="10" y="567"/>
                </a:cubicBezTo>
                <a:cubicBezTo>
                  <a:pt x="12" y="569"/>
                  <a:pt x="15" y="574"/>
                  <a:pt x="19" y="577"/>
                </a:cubicBezTo>
                <a:cubicBezTo>
                  <a:pt x="22" y="580"/>
                  <a:pt x="35" y="584"/>
                  <a:pt x="39" y="585"/>
                </a:cubicBezTo>
                <a:cubicBezTo>
                  <a:pt x="44" y="586"/>
                  <a:pt x="56" y="586"/>
                  <a:pt x="61" y="585"/>
                </a:cubicBezTo>
                <a:cubicBezTo>
                  <a:pt x="65" y="585"/>
                  <a:pt x="71" y="584"/>
                  <a:pt x="74" y="583"/>
                </a:cubicBezTo>
                <a:cubicBezTo>
                  <a:pt x="77" y="582"/>
                  <a:pt x="79" y="579"/>
                  <a:pt x="83" y="575"/>
                </a:cubicBezTo>
                <a:cubicBezTo>
                  <a:pt x="86" y="571"/>
                  <a:pt x="87" y="574"/>
                  <a:pt x="89" y="574"/>
                </a:cubicBezTo>
                <a:cubicBezTo>
                  <a:pt x="91" y="575"/>
                  <a:pt x="89" y="579"/>
                  <a:pt x="88" y="581"/>
                </a:cubicBezTo>
                <a:cubicBezTo>
                  <a:pt x="88" y="584"/>
                  <a:pt x="84" y="586"/>
                  <a:pt x="82" y="589"/>
                </a:cubicBezTo>
                <a:cubicBezTo>
                  <a:pt x="80" y="591"/>
                  <a:pt x="75" y="593"/>
                  <a:pt x="72" y="595"/>
                </a:cubicBezTo>
                <a:cubicBezTo>
                  <a:pt x="69" y="597"/>
                  <a:pt x="63" y="602"/>
                  <a:pt x="60" y="605"/>
                </a:cubicBezTo>
                <a:cubicBezTo>
                  <a:pt x="57" y="608"/>
                  <a:pt x="54" y="606"/>
                  <a:pt x="52" y="606"/>
                </a:cubicBezTo>
                <a:cubicBezTo>
                  <a:pt x="51" y="606"/>
                  <a:pt x="46" y="609"/>
                  <a:pt x="44" y="610"/>
                </a:cubicBezTo>
                <a:cubicBezTo>
                  <a:pt x="42" y="611"/>
                  <a:pt x="40" y="608"/>
                  <a:pt x="39" y="605"/>
                </a:cubicBezTo>
                <a:cubicBezTo>
                  <a:pt x="37" y="603"/>
                  <a:pt x="34" y="600"/>
                  <a:pt x="32" y="600"/>
                </a:cubicBezTo>
                <a:cubicBezTo>
                  <a:pt x="31" y="600"/>
                  <a:pt x="29" y="605"/>
                  <a:pt x="29" y="608"/>
                </a:cubicBezTo>
                <a:cubicBezTo>
                  <a:pt x="29" y="611"/>
                  <a:pt x="32" y="613"/>
                  <a:pt x="35" y="616"/>
                </a:cubicBezTo>
                <a:cubicBezTo>
                  <a:pt x="39" y="620"/>
                  <a:pt x="44" y="626"/>
                  <a:pt x="49" y="629"/>
                </a:cubicBezTo>
                <a:cubicBezTo>
                  <a:pt x="54" y="632"/>
                  <a:pt x="54" y="632"/>
                  <a:pt x="58" y="638"/>
                </a:cubicBezTo>
                <a:cubicBezTo>
                  <a:pt x="62" y="644"/>
                  <a:pt x="62" y="643"/>
                  <a:pt x="66" y="646"/>
                </a:cubicBezTo>
                <a:cubicBezTo>
                  <a:pt x="70" y="649"/>
                  <a:pt x="81" y="659"/>
                  <a:pt x="86" y="664"/>
                </a:cubicBezTo>
                <a:cubicBezTo>
                  <a:pt x="91" y="668"/>
                  <a:pt x="93" y="671"/>
                  <a:pt x="96" y="672"/>
                </a:cubicBezTo>
                <a:cubicBezTo>
                  <a:pt x="99" y="674"/>
                  <a:pt x="114" y="675"/>
                  <a:pt x="120" y="672"/>
                </a:cubicBezTo>
                <a:cubicBezTo>
                  <a:pt x="126" y="669"/>
                  <a:pt x="131" y="667"/>
                  <a:pt x="137" y="662"/>
                </a:cubicBezTo>
                <a:cubicBezTo>
                  <a:pt x="144" y="657"/>
                  <a:pt x="151" y="655"/>
                  <a:pt x="153" y="652"/>
                </a:cubicBezTo>
                <a:cubicBezTo>
                  <a:pt x="156" y="650"/>
                  <a:pt x="156" y="648"/>
                  <a:pt x="158" y="645"/>
                </a:cubicBezTo>
                <a:cubicBezTo>
                  <a:pt x="160" y="642"/>
                  <a:pt x="162" y="639"/>
                  <a:pt x="162" y="637"/>
                </a:cubicBezTo>
                <a:cubicBezTo>
                  <a:pt x="163" y="635"/>
                  <a:pt x="163" y="632"/>
                  <a:pt x="163" y="630"/>
                </a:cubicBezTo>
                <a:cubicBezTo>
                  <a:pt x="163" y="628"/>
                  <a:pt x="161" y="627"/>
                  <a:pt x="159" y="625"/>
                </a:cubicBezTo>
                <a:cubicBezTo>
                  <a:pt x="157" y="624"/>
                  <a:pt x="157" y="621"/>
                  <a:pt x="157" y="620"/>
                </a:cubicBezTo>
                <a:cubicBezTo>
                  <a:pt x="157" y="618"/>
                  <a:pt x="159" y="617"/>
                  <a:pt x="159" y="615"/>
                </a:cubicBezTo>
                <a:cubicBezTo>
                  <a:pt x="160" y="613"/>
                  <a:pt x="162" y="609"/>
                  <a:pt x="161" y="608"/>
                </a:cubicBezTo>
                <a:cubicBezTo>
                  <a:pt x="161" y="607"/>
                  <a:pt x="161" y="600"/>
                  <a:pt x="161" y="597"/>
                </a:cubicBezTo>
                <a:cubicBezTo>
                  <a:pt x="161" y="595"/>
                  <a:pt x="162" y="594"/>
                  <a:pt x="164" y="595"/>
                </a:cubicBezTo>
                <a:cubicBezTo>
                  <a:pt x="165" y="596"/>
                  <a:pt x="170" y="599"/>
                  <a:pt x="173" y="600"/>
                </a:cubicBezTo>
                <a:cubicBezTo>
                  <a:pt x="176" y="602"/>
                  <a:pt x="179" y="600"/>
                  <a:pt x="181" y="600"/>
                </a:cubicBezTo>
                <a:cubicBezTo>
                  <a:pt x="183" y="599"/>
                  <a:pt x="187" y="598"/>
                  <a:pt x="187" y="598"/>
                </a:cubicBezTo>
                <a:cubicBezTo>
                  <a:pt x="187" y="598"/>
                  <a:pt x="185" y="604"/>
                  <a:pt x="184" y="605"/>
                </a:cubicBezTo>
                <a:cubicBezTo>
                  <a:pt x="183" y="607"/>
                  <a:pt x="177" y="608"/>
                  <a:pt x="173" y="608"/>
                </a:cubicBezTo>
                <a:cubicBezTo>
                  <a:pt x="170" y="608"/>
                  <a:pt x="168" y="609"/>
                  <a:pt x="167" y="611"/>
                </a:cubicBezTo>
                <a:cubicBezTo>
                  <a:pt x="167" y="613"/>
                  <a:pt x="169" y="617"/>
                  <a:pt x="170" y="619"/>
                </a:cubicBezTo>
                <a:cubicBezTo>
                  <a:pt x="171" y="620"/>
                  <a:pt x="172" y="630"/>
                  <a:pt x="172" y="630"/>
                </a:cubicBezTo>
                <a:cubicBezTo>
                  <a:pt x="172" y="630"/>
                  <a:pt x="189" y="632"/>
                  <a:pt x="189" y="633"/>
                </a:cubicBezTo>
                <a:cubicBezTo>
                  <a:pt x="189" y="634"/>
                  <a:pt x="185" y="636"/>
                  <a:pt x="181" y="638"/>
                </a:cubicBezTo>
                <a:cubicBezTo>
                  <a:pt x="178" y="639"/>
                  <a:pt x="177" y="640"/>
                  <a:pt x="176" y="642"/>
                </a:cubicBezTo>
                <a:cubicBezTo>
                  <a:pt x="176" y="644"/>
                  <a:pt x="176" y="647"/>
                  <a:pt x="176" y="650"/>
                </a:cubicBezTo>
                <a:cubicBezTo>
                  <a:pt x="176" y="652"/>
                  <a:pt x="178" y="658"/>
                  <a:pt x="180" y="660"/>
                </a:cubicBezTo>
                <a:cubicBezTo>
                  <a:pt x="183" y="663"/>
                  <a:pt x="186" y="668"/>
                  <a:pt x="186" y="670"/>
                </a:cubicBezTo>
                <a:cubicBezTo>
                  <a:pt x="186" y="672"/>
                  <a:pt x="188" y="682"/>
                  <a:pt x="188" y="684"/>
                </a:cubicBezTo>
                <a:cubicBezTo>
                  <a:pt x="188" y="687"/>
                  <a:pt x="186" y="688"/>
                  <a:pt x="185" y="690"/>
                </a:cubicBezTo>
                <a:cubicBezTo>
                  <a:pt x="183" y="692"/>
                  <a:pt x="183" y="695"/>
                  <a:pt x="184" y="697"/>
                </a:cubicBezTo>
                <a:cubicBezTo>
                  <a:pt x="184" y="698"/>
                  <a:pt x="187" y="702"/>
                  <a:pt x="187" y="703"/>
                </a:cubicBezTo>
                <a:cubicBezTo>
                  <a:pt x="188" y="704"/>
                  <a:pt x="184" y="707"/>
                  <a:pt x="184" y="707"/>
                </a:cubicBezTo>
                <a:cubicBezTo>
                  <a:pt x="184" y="707"/>
                  <a:pt x="184" y="714"/>
                  <a:pt x="184" y="714"/>
                </a:cubicBezTo>
                <a:cubicBezTo>
                  <a:pt x="184" y="714"/>
                  <a:pt x="184" y="722"/>
                  <a:pt x="185" y="724"/>
                </a:cubicBezTo>
                <a:cubicBezTo>
                  <a:pt x="185" y="726"/>
                  <a:pt x="189" y="731"/>
                  <a:pt x="191" y="734"/>
                </a:cubicBezTo>
                <a:cubicBezTo>
                  <a:pt x="193" y="737"/>
                  <a:pt x="196" y="741"/>
                  <a:pt x="196" y="744"/>
                </a:cubicBezTo>
                <a:cubicBezTo>
                  <a:pt x="196" y="747"/>
                  <a:pt x="197" y="749"/>
                  <a:pt x="198" y="750"/>
                </a:cubicBezTo>
                <a:cubicBezTo>
                  <a:pt x="199" y="751"/>
                  <a:pt x="199" y="754"/>
                  <a:pt x="199" y="755"/>
                </a:cubicBezTo>
                <a:cubicBezTo>
                  <a:pt x="198" y="756"/>
                  <a:pt x="196" y="758"/>
                  <a:pt x="195" y="759"/>
                </a:cubicBezTo>
                <a:cubicBezTo>
                  <a:pt x="195" y="760"/>
                  <a:pt x="196" y="765"/>
                  <a:pt x="197" y="766"/>
                </a:cubicBezTo>
                <a:cubicBezTo>
                  <a:pt x="197" y="768"/>
                  <a:pt x="204" y="773"/>
                  <a:pt x="206" y="775"/>
                </a:cubicBezTo>
                <a:cubicBezTo>
                  <a:pt x="208" y="777"/>
                  <a:pt x="207" y="779"/>
                  <a:pt x="207" y="779"/>
                </a:cubicBezTo>
                <a:cubicBezTo>
                  <a:pt x="207" y="779"/>
                  <a:pt x="202" y="778"/>
                  <a:pt x="200" y="779"/>
                </a:cubicBezTo>
                <a:cubicBezTo>
                  <a:pt x="199" y="780"/>
                  <a:pt x="202" y="783"/>
                  <a:pt x="204" y="786"/>
                </a:cubicBezTo>
                <a:cubicBezTo>
                  <a:pt x="206" y="789"/>
                  <a:pt x="205" y="796"/>
                  <a:pt x="205" y="803"/>
                </a:cubicBezTo>
                <a:cubicBezTo>
                  <a:pt x="205" y="810"/>
                  <a:pt x="211" y="813"/>
                  <a:pt x="214" y="817"/>
                </a:cubicBezTo>
                <a:cubicBezTo>
                  <a:pt x="217" y="821"/>
                  <a:pt x="220" y="830"/>
                  <a:pt x="220" y="834"/>
                </a:cubicBezTo>
                <a:cubicBezTo>
                  <a:pt x="221" y="838"/>
                  <a:pt x="222" y="857"/>
                  <a:pt x="225" y="862"/>
                </a:cubicBezTo>
                <a:cubicBezTo>
                  <a:pt x="227" y="868"/>
                  <a:pt x="237" y="879"/>
                  <a:pt x="239" y="885"/>
                </a:cubicBezTo>
                <a:cubicBezTo>
                  <a:pt x="241" y="890"/>
                  <a:pt x="244" y="897"/>
                  <a:pt x="246" y="901"/>
                </a:cubicBezTo>
                <a:cubicBezTo>
                  <a:pt x="248" y="906"/>
                  <a:pt x="255" y="915"/>
                  <a:pt x="257" y="918"/>
                </a:cubicBezTo>
                <a:cubicBezTo>
                  <a:pt x="260" y="922"/>
                  <a:pt x="268" y="930"/>
                  <a:pt x="269" y="935"/>
                </a:cubicBezTo>
                <a:cubicBezTo>
                  <a:pt x="270" y="940"/>
                  <a:pt x="270" y="944"/>
                  <a:pt x="271" y="946"/>
                </a:cubicBezTo>
                <a:cubicBezTo>
                  <a:pt x="272" y="948"/>
                  <a:pt x="275" y="955"/>
                  <a:pt x="276" y="957"/>
                </a:cubicBezTo>
                <a:cubicBezTo>
                  <a:pt x="276" y="960"/>
                  <a:pt x="278" y="969"/>
                  <a:pt x="280" y="973"/>
                </a:cubicBezTo>
                <a:cubicBezTo>
                  <a:pt x="281" y="976"/>
                  <a:pt x="286" y="984"/>
                  <a:pt x="287" y="988"/>
                </a:cubicBezTo>
                <a:cubicBezTo>
                  <a:pt x="288" y="991"/>
                  <a:pt x="289" y="1003"/>
                  <a:pt x="290" y="1010"/>
                </a:cubicBezTo>
                <a:cubicBezTo>
                  <a:pt x="291" y="1016"/>
                  <a:pt x="301" y="1028"/>
                  <a:pt x="305" y="1031"/>
                </a:cubicBezTo>
                <a:cubicBezTo>
                  <a:pt x="308" y="1035"/>
                  <a:pt x="321" y="1046"/>
                  <a:pt x="325" y="1052"/>
                </a:cubicBezTo>
                <a:cubicBezTo>
                  <a:pt x="330" y="1057"/>
                  <a:pt x="333" y="1063"/>
                  <a:pt x="334" y="1069"/>
                </a:cubicBezTo>
                <a:cubicBezTo>
                  <a:pt x="335" y="1075"/>
                  <a:pt x="340" y="1081"/>
                  <a:pt x="341" y="1085"/>
                </a:cubicBezTo>
                <a:cubicBezTo>
                  <a:pt x="343" y="1089"/>
                  <a:pt x="347" y="1098"/>
                  <a:pt x="349" y="1104"/>
                </a:cubicBezTo>
                <a:cubicBezTo>
                  <a:pt x="352" y="1110"/>
                  <a:pt x="357" y="1132"/>
                  <a:pt x="357" y="1137"/>
                </a:cubicBezTo>
                <a:cubicBezTo>
                  <a:pt x="357" y="1142"/>
                  <a:pt x="359" y="1146"/>
                  <a:pt x="361" y="1152"/>
                </a:cubicBezTo>
                <a:cubicBezTo>
                  <a:pt x="363" y="1159"/>
                  <a:pt x="374" y="1175"/>
                  <a:pt x="381" y="1181"/>
                </a:cubicBezTo>
                <a:cubicBezTo>
                  <a:pt x="388" y="1188"/>
                  <a:pt x="391" y="1188"/>
                  <a:pt x="399" y="1190"/>
                </a:cubicBezTo>
                <a:cubicBezTo>
                  <a:pt x="407" y="1193"/>
                  <a:pt x="407" y="1191"/>
                  <a:pt x="413" y="1189"/>
                </a:cubicBezTo>
                <a:cubicBezTo>
                  <a:pt x="418" y="1186"/>
                  <a:pt x="419" y="1185"/>
                  <a:pt x="421" y="1182"/>
                </a:cubicBezTo>
                <a:cubicBezTo>
                  <a:pt x="423" y="1179"/>
                  <a:pt x="424" y="1172"/>
                  <a:pt x="424" y="1168"/>
                </a:cubicBezTo>
                <a:cubicBezTo>
                  <a:pt x="424" y="1163"/>
                  <a:pt x="426" y="1157"/>
                  <a:pt x="430" y="1155"/>
                </a:cubicBezTo>
                <a:cubicBezTo>
                  <a:pt x="434" y="1152"/>
                  <a:pt x="436" y="1152"/>
                  <a:pt x="441" y="1150"/>
                </a:cubicBezTo>
                <a:cubicBezTo>
                  <a:pt x="445" y="1149"/>
                  <a:pt x="447" y="1149"/>
                  <a:pt x="453" y="1147"/>
                </a:cubicBezTo>
                <a:cubicBezTo>
                  <a:pt x="459" y="1146"/>
                  <a:pt x="459" y="1147"/>
                  <a:pt x="463" y="1147"/>
                </a:cubicBezTo>
                <a:cubicBezTo>
                  <a:pt x="468" y="1148"/>
                  <a:pt x="471" y="1149"/>
                  <a:pt x="471" y="1148"/>
                </a:cubicBezTo>
                <a:cubicBezTo>
                  <a:pt x="471" y="1147"/>
                  <a:pt x="468" y="1145"/>
                  <a:pt x="466" y="1145"/>
                </a:cubicBezTo>
                <a:cubicBezTo>
                  <a:pt x="463" y="1144"/>
                  <a:pt x="461" y="1142"/>
                  <a:pt x="457" y="1140"/>
                </a:cubicBezTo>
                <a:cubicBezTo>
                  <a:pt x="452" y="1137"/>
                  <a:pt x="454" y="1136"/>
                  <a:pt x="455" y="1134"/>
                </a:cubicBezTo>
                <a:cubicBezTo>
                  <a:pt x="455" y="1132"/>
                  <a:pt x="456" y="1131"/>
                  <a:pt x="459" y="1128"/>
                </a:cubicBezTo>
                <a:cubicBezTo>
                  <a:pt x="461" y="1124"/>
                  <a:pt x="463" y="1123"/>
                  <a:pt x="465" y="1120"/>
                </a:cubicBezTo>
                <a:cubicBezTo>
                  <a:pt x="466" y="1118"/>
                  <a:pt x="467" y="1116"/>
                  <a:pt x="468" y="1114"/>
                </a:cubicBezTo>
                <a:cubicBezTo>
                  <a:pt x="469" y="1112"/>
                  <a:pt x="469" y="1109"/>
                  <a:pt x="470" y="1107"/>
                </a:cubicBezTo>
                <a:cubicBezTo>
                  <a:pt x="470" y="1106"/>
                  <a:pt x="472" y="1104"/>
                  <a:pt x="472" y="1104"/>
                </a:cubicBezTo>
                <a:cubicBezTo>
                  <a:pt x="473" y="1103"/>
                  <a:pt x="481" y="1105"/>
                  <a:pt x="483" y="1105"/>
                </a:cubicBezTo>
                <a:cubicBezTo>
                  <a:pt x="485" y="1105"/>
                  <a:pt x="490" y="1103"/>
                  <a:pt x="491" y="1103"/>
                </a:cubicBezTo>
                <a:cubicBezTo>
                  <a:pt x="491" y="1102"/>
                  <a:pt x="491" y="1098"/>
                  <a:pt x="492" y="1097"/>
                </a:cubicBezTo>
                <a:cubicBezTo>
                  <a:pt x="492" y="1096"/>
                  <a:pt x="491" y="1070"/>
                  <a:pt x="491" y="1067"/>
                </a:cubicBezTo>
                <a:cubicBezTo>
                  <a:pt x="491" y="1065"/>
                  <a:pt x="489" y="1062"/>
                  <a:pt x="487" y="1058"/>
                </a:cubicBezTo>
                <a:cubicBezTo>
                  <a:pt x="485" y="1055"/>
                  <a:pt x="485" y="1055"/>
                  <a:pt x="485" y="1050"/>
                </a:cubicBezTo>
                <a:cubicBezTo>
                  <a:pt x="484" y="1046"/>
                  <a:pt x="485" y="1043"/>
                  <a:pt x="486" y="1041"/>
                </a:cubicBezTo>
                <a:cubicBezTo>
                  <a:pt x="486" y="1038"/>
                  <a:pt x="488" y="1035"/>
                  <a:pt x="490" y="1032"/>
                </a:cubicBezTo>
                <a:cubicBezTo>
                  <a:pt x="492" y="1028"/>
                  <a:pt x="496" y="1023"/>
                  <a:pt x="497" y="1020"/>
                </a:cubicBezTo>
                <a:cubicBezTo>
                  <a:pt x="499" y="1017"/>
                  <a:pt x="500" y="1010"/>
                  <a:pt x="501" y="1007"/>
                </a:cubicBezTo>
                <a:cubicBezTo>
                  <a:pt x="502" y="1005"/>
                  <a:pt x="502" y="1000"/>
                  <a:pt x="502" y="1000"/>
                </a:cubicBezTo>
                <a:cubicBezTo>
                  <a:pt x="502" y="1000"/>
                  <a:pt x="503" y="981"/>
                  <a:pt x="502" y="979"/>
                </a:cubicBezTo>
                <a:cubicBezTo>
                  <a:pt x="502" y="976"/>
                  <a:pt x="499" y="977"/>
                  <a:pt x="497" y="976"/>
                </a:cubicBezTo>
                <a:cubicBezTo>
                  <a:pt x="495" y="975"/>
                  <a:pt x="491" y="974"/>
                  <a:pt x="491" y="974"/>
                </a:cubicBezTo>
                <a:cubicBezTo>
                  <a:pt x="491" y="974"/>
                  <a:pt x="491" y="939"/>
                  <a:pt x="491" y="938"/>
                </a:cubicBezTo>
                <a:cubicBezTo>
                  <a:pt x="491" y="936"/>
                  <a:pt x="494" y="933"/>
                  <a:pt x="495" y="930"/>
                </a:cubicBezTo>
                <a:cubicBezTo>
                  <a:pt x="497" y="928"/>
                  <a:pt x="497" y="924"/>
                  <a:pt x="497" y="922"/>
                </a:cubicBezTo>
                <a:cubicBezTo>
                  <a:pt x="497" y="921"/>
                  <a:pt x="496" y="919"/>
                  <a:pt x="495" y="916"/>
                </a:cubicBezTo>
                <a:cubicBezTo>
                  <a:pt x="495" y="914"/>
                  <a:pt x="493" y="913"/>
                  <a:pt x="492" y="911"/>
                </a:cubicBezTo>
                <a:cubicBezTo>
                  <a:pt x="492" y="909"/>
                  <a:pt x="492" y="904"/>
                  <a:pt x="492" y="900"/>
                </a:cubicBezTo>
                <a:cubicBezTo>
                  <a:pt x="492" y="896"/>
                  <a:pt x="492" y="893"/>
                  <a:pt x="493" y="890"/>
                </a:cubicBezTo>
                <a:cubicBezTo>
                  <a:pt x="494" y="887"/>
                  <a:pt x="499" y="882"/>
                  <a:pt x="501" y="880"/>
                </a:cubicBezTo>
                <a:cubicBezTo>
                  <a:pt x="503" y="878"/>
                  <a:pt x="506" y="875"/>
                  <a:pt x="508" y="874"/>
                </a:cubicBezTo>
                <a:cubicBezTo>
                  <a:pt x="510" y="872"/>
                  <a:pt x="510" y="873"/>
                  <a:pt x="512" y="874"/>
                </a:cubicBezTo>
                <a:cubicBezTo>
                  <a:pt x="514" y="875"/>
                  <a:pt x="516" y="880"/>
                  <a:pt x="518" y="881"/>
                </a:cubicBezTo>
                <a:cubicBezTo>
                  <a:pt x="521" y="881"/>
                  <a:pt x="524" y="877"/>
                  <a:pt x="525" y="876"/>
                </a:cubicBezTo>
                <a:cubicBezTo>
                  <a:pt x="525" y="875"/>
                  <a:pt x="525" y="874"/>
                  <a:pt x="526" y="872"/>
                </a:cubicBezTo>
                <a:cubicBezTo>
                  <a:pt x="527" y="871"/>
                  <a:pt x="529" y="872"/>
                  <a:pt x="530" y="870"/>
                </a:cubicBezTo>
                <a:cubicBezTo>
                  <a:pt x="531" y="869"/>
                  <a:pt x="531" y="861"/>
                  <a:pt x="531" y="857"/>
                </a:cubicBezTo>
                <a:cubicBezTo>
                  <a:pt x="532" y="854"/>
                  <a:pt x="534" y="853"/>
                  <a:pt x="536" y="852"/>
                </a:cubicBezTo>
                <a:cubicBezTo>
                  <a:pt x="539" y="851"/>
                  <a:pt x="543" y="851"/>
                  <a:pt x="549" y="851"/>
                </a:cubicBezTo>
                <a:cubicBezTo>
                  <a:pt x="556" y="851"/>
                  <a:pt x="558" y="852"/>
                  <a:pt x="560" y="851"/>
                </a:cubicBezTo>
                <a:cubicBezTo>
                  <a:pt x="563" y="851"/>
                  <a:pt x="566" y="847"/>
                  <a:pt x="569" y="845"/>
                </a:cubicBezTo>
                <a:cubicBezTo>
                  <a:pt x="571" y="842"/>
                  <a:pt x="571" y="840"/>
                  <a:pt x="572" y="837"/>
                </a:cubicBezTo>
                <a:cubicBezTo>
                  <a:pt x="572" y="835"/>
                  <a:pt x="572" y="828"/>
                  <a:pt x="572" y="825"/>
                </a:cubicBezTo>
                <a:cubicBezTo>
                  <a:pt x="572" y="823"/>
                  <a:pt x="573" y="821"/>
                  <a:pt x="574" y="819"/>
                </a:cubicBezTo>
                <a:cubicBezTo>
                  <a:pt x="576" y="817"/>
                  <a:pt x="582" y="813"/>
                  <a:pt x="585" y="812"/>
                </a:cubicBezTo>
                <a:cubicBezTo>
                  <a:pt x="588" y="811"/>
                  <a:pt x="596" y="809"/>
                  <a:pt x="599" y="808"/>
                </a:cubicBezTo>
                <a:cubicBezTo>
                  <a:pt x="602" y="806"/>
                  <a:pt x="603" y="802"/>
                  <a:pt x="606" y="796"/>
                </a:cubicBezTo>
                <a:cubicBezTo>
                  <a:pt x="609" y="790"/>
                  <a:pt x="609" y="790"/>
                  <a:pt x="612" y="787"/>
                </a:cubicBezTo>
                <a:cubicBezTo>
                  <a:pt x="615" y="784"/>
                  <a:pt x="623" y="778"/>
                  <a:pt x="627" y="776"/>
                </a:cubicBezTo>
                <a:cubicBezTo>
                  <a:pt x="630" y="774"/>
                  <a:pt x="637" y="769"/>
                  <a:pt x="641" y="766"/>
                </a:cubicBezTo>
                <a:cubicBezTo>
                  <a:pt x="645" y="762"/>
                  <a:pt x="648" y="757"/>
                  <a:pt x="649" y="755"/>
                </a:cubicBezTo>
                <a:cubicBezTo>
                  <a:pt x="649" y="753"/>
                  <a:pt x="651" y="748"/>
                  <a:pt x="652" y="744"/>
                </a:cubicBezTo>
                <a:cubicBezTo>
                  <a:pt x="654" y="740"/>
                  <a:pt x="656" y="739"/>
                  <a:pt x="659" y="737"/>
                </a:cubicBezTo>
                <a:cubicBezTo>
                  <a:pt x="662" y="734"/>
                  <a:pt x="674" y="727"/>
                  <a:pt x="675" y="724"/>
                </a:cubicBezTo>
                <a:cubicBezTo>
                  <a:pt x="677" y="722"/>
                  <a:pt x="676" y="720"/>
                  <a:pt x="675" y="720"/>
                </a:cubicBezTo>
                <a:cubicBezTo>
                  <a:pt x="675" y="719"/>
                  <a:pt x="670" y="718"/>
                  <a:pt x="669" y="717"/>
                </a:cubicBezTo>
                <a:cubicBezTo>
                  <a:pt x="668" y="715"/>
                  <a:pt x="669" y="713"/>
                  <a:pt x="670" y="711"/>
                </a:cubicBezTo>
                <a:cubicBezTo>
                  <a:pt x="670" y="709"/>
                  <a:pt x="674" y="707"/>
                  <a:pt x="677" y="706"/>
                </a:cubicBezTo>
                <a:cubicBezTo>
                  <a:pt x="679" y="705"/>
                  <a:pt x="684" y="709"/>
                  <a:pt x="685" y="710"/>
                </a:cubicBezTo>
                <a:cubicBezTo>
                  <a:pt x="686" y="711"/>
                  <a:pt x="687" y="714"/>
                  <a:pt x="689" y="714"/>
                </a:cubicBezTo>
                <a:cubicBezTo>
                  <a:pt x="691" y="714"/>
                  <a:pt x="696" y="712"/>
                  <a:pt x="698" y="710"/>
                </a:cubicBezTo>
                <a:cubicBezTo>
                  <a:pt x="701" y="708"/>
                  <a:pt x="703" y="707"/>
                  <a:pt x="706" y="705"/>
                </a:cubicBezTo>
                <a:cubicBezTo>
                  <a:pt x="709" y="704"/>
                  <a:pt x="710" y="701"/>
                  <a:pt x="711" y="700"/>
                </a:cubicBezTo>
                <a:cubicBezTo>
                  <a:pt x="711" y="698"/>
                  <a:pt x="716" y="695"/>
                  <a:pt x="719" y="693"/>
                </a:cubicBezTo>
                <a:cubicBezTo>
                  <a:pt x="722" y="691"/>
                  <a:pt x="724" y="688"/>
                  <a:pt x="725" y="685"/>
                </a:cubicBezTo>
                <a:cubicBezTo>
                  <a:pt x="726" y="683"/>
                  <a:pt x="727" y="681"/>
                  <a:pt x="728" y="678"/>
                </a:cubicBezTo>
                <a:cubicBezTo>
                  <a:pt x="730" y="674"/>
                  <a:pt x="733" y="672"/>
                  <a:pt x="734" y="669"/>
                </a:cubicBezTo>
                <a:cubicBezTo>
                  <a:pt x="736" y="667"/>
                  <a:pt x="736" y="667"/>
                  <a:pt x="735" y="666"/>
                </a:cubicBezTo>
                <a:cubicBezTo>
                  <a:pt x="735" y="665"/>
                  <a:pt x="734" y="663"/>
                  <a:pt x="731" y="660"/>
                </a:cubicBezTo>
                <a:cubicBezTo>
                  <a:pt x="728" y="656"/>
                  <a:pt x="730" y="654"/>
                  <a:pt x="730" y="649"/>
                </a:cubicBezTo>
                <a:cubicBezTo>
                  <a:pt x="729" y="644"/>
                  <a:pt x="732" y="642"/>
                  <a:pt x="736" y="638"/>
                </a:cubicBezTo>
                <a:cubicBezTo>
                  <a:pt x="739" y="634"/>
                  <a:pt x="742" y="633"/>
                  <a:pt x="749" y="631"/>
                </a:cubicBezTo>
                <a:cubicBezTo>
                  <a:pt x="755" y="629"/>
                  <a:pt x="759" y="628"/>
                  <a:pt x="764" y="625"/>
                </a:cubicBezTo>
                <a:cubicBezTo>
                  <a:pt x="768" y="622"/>
                  <a:pt x="768" y="620"/>
                  <a:pt x="768" y="617"/>
                </a:cubicBezTo>
                <a:cubicBezTo>
                  <a:pt x="769" y="614"/>
                  <a:pt x="770" y="614"/>
                  <a:pt x="771" y="611"/>
                </a:cubicBezTo>
                <a:cubicBezTo>
                  <a:pt x="772" y="609"/>
                  <a:pt x="771" y="608"/>
                  <a:pt x="771" y="606"/>
                </a:cubicBezTo>
                <a:cubicBezTo>
                  <a:pt x="771" y="605"/>
                  <a:pt x="768" y="603"/>
                  <a:pt x="765" y="602"/>
                </a:cubicBezTo>
                <a:cubicBezTo>
                  <a:pt x="762" y="600"/>
                  <a:pt x="764" y="598"/>
                  <a:pt x="765" y="598"/>
                </a:cubicBezTo>
                <a:cubicBezTo>
                  <a:pt x="765" y="597"/>
                  <a:pt x="769" y="598"/>
                  <a:pt x="770" y="598"/>
                </a:cubicBezTo>
                <a:cubicBezTo>
                  <a:pt x="771" y="599"/>
                  <a:pt x="776" y="602"/>
                  <a:pt x="776" y="603"/>
                </a:cubicBezTo>
                <a:cubicBezTo>
                  <a:pt x="777" y="604"/>
                  <a:pt x="779" y="608"/>
                  <a:pt x="779" y="611"/>
                </a:cubicBezTo>
                <a:cubicBezTo>
                  <a:pt x="778" y="613"/>
                  <a:pt x="778" y="616"/>
                  <a:pt x="779" y="617"/>
                </a:cubicBezTo>
                <a:cubicBezTo>
                  <a:pt x="779" y="619"/>
                  <a:pt x="781" y="621"/>
                  <a:pt x="782" y="621"/>
                </a:cubicBezTo>
                <a:cubicBezTo>
                  <a:pt x="782" y="622"/>
                  <a:pt x="788" y="623"/>
                  <a:pt x="791" y="622"/>
                </a:cubicBezTo>
                <a:cubicBezTo>
                  <a:pt x="794" y="622"/>
                  <a:pt x="797" y="615"/>
                  <a:pt x="797" y="615"/>
                </a:cubicBezTo>
                <a:cubicBezTo>
                  <a:pt x="797" y="615"/>
                  <a:pt x="799" y="622"/>
                  <a:pt x="799" y="624"/>
                </a:cubicBezTo>
                <a:cubicBezTo>
                  <a:pt x="800" y="626"/>
                  <a:pt x="803" y="627"/>
                  <a:pt x="804" y="627"/>
                </a:cubicBezTo>
                <a:cubicBezTo>
                  <a:pt x="806" y="627"/>
                  <a:pt x="808" y="628"/>
                  <a:pt x="809" y="629"/>
                </a:cubicBezTo>
                <a:cubicBezTo>
                  <a:pt x="809" y="629"/>
                  <a:pt x="813" y="630"/>
                  <a:pt x="814" y="628"/>
                </a:cubicBezTo>
                <a:cubicBezTo>
                  <a:pt x="815" y="626"/>
                  <a:pt x="814" y="624"/>
                  <a:pt x="813" y="622"/>
                </a:cubicBezTo>
                <a:cubicBezTo>
                  <a:pt x="813" y="619"/>
                  <a:pt x="812" y="618"/>
                  <a:pt x="812" y="617"/>
                </a:cubicBezTo>
                <a:cubicBezTo>
                  <a:pt x="811" y="616"/>
                  <a:pt x="812" y="613"/>
                  <a:pt x="813" y="613"/>
                </a:cubicBezTo>
                <a:cubicBezTo>
                  <a:pt x="813" y="613"/>
                  <a:pt x="810" y="603"/>
                  <a:pt x="810" y="599"/>
                </a:cubicBezTo>
                <a:cubicBezTo>
                  <a:pt x="810" y="595"/>
                  <a:pt x="811" y="592"/>
                  <a:pt x="811" y="588"/>
                </a:cubicBezTo>
                <a:cubicBezTo>
                  <a:pt x="811" y="583"/>
                  <a:pt x="805" y="575"/>
                  <a:pt x="802" y="572"/>
                </a:cubicBezTo>
                <a:cubicBezTo>
                  <a:pt x="799" y="569"/>
                  <a:pt x="800" y="567"/>
                  <a:pt x="797" y="559"/>
                </a:cubicBezTo>
                <a:cubicBezTo>
                  <a:pt x="794" y="551"/>
                  <a:pt x="797" y="554"/>
                  <a:pt x="798" y="552"/>
                </a:cubicBezTo>
                <a:cubicBezTo>
                  <a:pt x="798" y="549"/>
                  <a:pt x="798" y="546"/>
                  <a:pt x="797" y="543"/>
                </a:cubicBezTo>
                <a:cubicBezTo>
                  <a:pt x="796" y="540"/>
                  <a:pt x="793" y="534"/>
                  <a:pt x="793" y="531"/>
                </a:cubicBezTo>
                <a:cubicBezTo>
                  <a:pt x="793" y="528"/>
                  <a:pt x="792" y="524"/>
                  <a:pt x="790" y="522"/>
                </a:cubicBezTo>
                <a:cubicBezTo>
                  <a:pt x="789" y="519"/>
                  <a:pt x="787" y="517"/>
                  <a:pt x="782" y="514"/>
                </a:cubicBezTo>
                <a:cubicBezTo>
                  <a:pt x="777" y="511"/>
                  <a:pt x="773" y="510"/>
                  <a:pt x="770" y="508"/>
                </a:cubicBezTo>
                <a:cubicBezTo>
                  <a:pt x="768" y="505"/>
                  <a:pt x="765" y="491"/>
                  <a:pt x="765" y="488"/>
                </a:cubicBezTo>
                <a:cubicBezTo>
                  <a:pt x="765" y="485"/>
                  <a:pt x="769" y="485"/>
                  <a:pt x="770" y="484"/>
                </a:cubicBezTo>
                <a:cubicBezTo>
                  <a:pt x="772" y="483"/>
                  <a:pt x="774" y="481"/>
                  <a:pt x="775" y="480"/>
                </a:cubicBezTo>
                <a:cubicBezTo>
                  <a:pt x="775" y="478"/>
                  <a:pt x="777" y="473"/>
                  <a:pt x="778" y="471"/>
                </a:cubicBezTo>
                <a:cubicBezTo>
                  <a:pt x="779" y="470"/>
                  <a:pt x="786" y="470"/>
                  <a:pt x="789" y="469"/>
                </a:cubicBezTo>
                <a:cubicBezTo>
                  <a:pt x="791" y="469"/>
                  <a:pt x="791" y="466"/>
                  <a:pt x="792" y="463"/>
                </a:cubicBezTo>
                <a:cubicBezTo>
                  <a:pt x="792" y="461"/>
                  <a:pt x="791" y="457"/>
                  <a:pt x="791" y="455"/>
                </a:cubicBezTo>
                <a:cubicBezTo>
                  <a:pt x="790" y="453"/>
                  <a:pt x="788" y="452"/>
                  <a:pt x="785" y="452"/>
                </a:cubicBezTo>
                <a:cubicBezTo>
                  <a:pt x="783" y="451"/>
                  <a:pt x="779" y="452"/>
                  <a:pt x="774" y="453"/>
                </a:cubicBezTo>
                <a:cubicBezTo>
                  <a:pt x="770" y="453"/>
                  <a:pt x="767" y="451"/>
                  <a:pt x="762" y="449"/>
                </a:cubicBezTo>
                <a:cubicBezTo>
                  <a:pt x="757" y="448"/>
                  <a:pt x="757" y="446"/>
                  <a:pt x="756" y="444"/>
                </a:cubicBezTo>
                <a:cubicBezTo>
                  <a:pt x="756" y="442"/>
                  <a:pt x="758" y="439"/>
                  <a:pt x="759" y="436"/>
                </a:cubicBezTo>
                <a:cubicBezTo>
                  <a:pt x="761" y="433"/>
                  <a:pt x="762" y="433"/>
                  <a:pt x="765" y="429"/>
                </a:cubicBezTo>
                <a:cubicBezTo>
                  <a:pt x="767" y="425"/>
                  <a:pt x="765" y="425"/>
                  <a:pt x="764" y="421"/>
                </a:cubicBezTo>
                <a:cubicBezTo>
                  <a:pt x="763" y="416"/>
                  <a:pt x="764" y="418"/>
                  <a:pt x="764" y="412"/>
                </a:cubicBezTo>
                <a:cubicBezTo>
                  <a:pt x="764" y="406"/>
                  <a:pt x="770" y="407"/>
                  <a:pt x="772" y="408"/>
                </a:cubicBezTo>
                <a:cubicBezTo>
                  <a:pt x="774" y="408"/>
                  <a:pt x="777" y="416"/>
                  <a:pt x="778" y="419"/>
                </a:cubicBezTo>
                <a:cubicBezTo>
                  <a:pt x="778" y="421"/>
                  <a:pt x="781" y="425"/>
                  <a:pt x="782" y="427"/>
                </a:cubicBezTo>
                <a:cubicBezTo>
                  <a:pt x="783" y="429"/>
                  <a:pt x="791" y="428"/>
                  <a:pt x="793" y="428"/>
                </a:cubicBezTo>
                <a:cubicBezTo>
                  <a:pt x="795" y="427"/>
                  <a:pt x="792" y="423"/>
                  <a:pt x="791" y="420"/>
                </a:cubicBezTo>
                <a:cubicBezTo>
                  <a:pt x="791" y="418"/>
                  <a:pt x="793" y="418"/>
                  <a:pt x="795" y="418"/>
                </a:cubicBezTo>
                <a:cubicBezTo>
                  <a:pt x="797" y="419"/>
                  <a:pt x="800" y="423"/>
                  <a:pt x="802" y="426"/>
                </a:cubicBezTo>
                <a:cubicBezTo>
                  <a:pt x="804" y="429"/>
                  <a:pt x="808" y="427"/>
                  <a:pt x="813" y="428"/>
                </a:cubicBezTo>
                <a:cubicBezTo>
                  <a:pt x="819" y="428"/>
                  <a:pt x="821" y="432"/>
                  <a:pt x="823" y="439"/>
                </a:cubicBezTo>
                <a:cubicBezTo>
                  <a:pt x="824" y="445"/>
                  <a:pt x="825" y="451"/>
                  <a:pt x="826" y="457"/>
                </a:cubicBezTo>
                <a:cubicBezTo>
                  <a:pt x="827" y="464"/>
                  <a:pt x="832" y="463"/>
                  <a:pt x="839" y="465"/>
                </a:cubicBezTo>
                <a:cubicBezTo>
                  <a:pt x="847" y="467"/>
                  <a:pt x="847" y="467"/>
                  <a:pt x="852" y="468"/>
                </a:cubicBezTo>
                <a:cubicBezTo>
                  <a:pt x="858" y="470"/>
                  <a:pt x="862" y="469"/>
                  <a:pt x="869" y="469"/>
                </a:cubicBezTo>
                <a:cubicBezTo>
                  <a:pt x="875" y="470"/>
                  <a:pt x="894" y="469"/>
                  <a:pt x="899" y="469"/>
                </a:cubicBezTo>
                <a:cubicBezTo>
                  <a:pt x="904" y="469"/>
                  <a:pt x="915" y="470"/>
                  <a:pt x="920" y="474"/>
                </a:cubicBezTo>
                <a:cubicBezTo>
                  <a:pt x="924" y="478"/>
                  <a:pt x="923" y="480"/>
                  <a:pt x="922" y="483"/>
                </a:cubicBezTo>
                <a:cubicBezTo>
                  <a:pt x="922" y="486"/>
                  <a:pt x="920" y="495"/>
                  <a:pt x="919" y="498"/>
                </a:cubicBezTo>
                <a:cubicBezTo>
                  <a:pt x="918" y="502"/>
                  <a:pt x="915" y="507"/>
                  <a:pt x="913" y="509"/>
                </a:cubicBezTo>
                <a:cubicBezTo>
                  <a:pt x="911" y="512"/>
                  <a:pt x="913" y="515"/>
                  <a:pt x="912" y="517"/>
                </a:cubicBezTo>
                <a:cubicBezTo>
                  <a:pt x="911" y="520"/>
                  <a:pt x="906" y="519"/>
                  <a:pt x="901" y="518"/>
                </a:cubicBezTo>
                <a:cubicBezTo>
                  <a:pt x="896" y="518"/>
                  <a:pt x="897" y="520"/>
                  <a:pt x="894" y="522"/>
                </a:cubicBezTo>
                <a:cubicBezTo>
                  <a:pt x="891" y="523"/>
                  <a:pt x="890" y="529"/>
                  <a:pt x="890" y="533"/>
                </a:cubicBezTo>
                <a:cubicBezTo>
                  <a:pt x="889" y="538"/>
                  <a:pt x="892" y="543"/>
                  <a:pt x="894" y="547"/>
                </a:cubicBezTo>
                <a:cubicBezTo>
                  <a:pt x="896" y="550"/>
                  <a:pt x="902" y="557"/>
                  <a:pt x="906" y="562"/>
                </a:cubicBezTo>
                <a:cubicBezTo>
                  <a:pt x="910" y="568"/>
                  <a:pt x="912" y="563"/>
                  <a:pt x="914" y="562"/>
                </a:cubicBezTo>
                <a:cubicBezTo>
                  <a:pt x="915" y="561"/>
                  <a:pt x="916" y="554"/>
                  <a:pt x="917" y="550"/>
                </a:cubicBezTo>
                <a:cubicBezTo>
                  <a:pt x="918" y="546"/>
                  <a:pt x="919" y="542"/>
                  <a:pt x="921" y="540"/>
                </a:cubicBezTo>
                <a:cubicBezTo>
                  <a:pt x="922" y="537"/>
                  <a:pt x="928" y="542"/>
                  <a:pt x="930" y="543"/>
                </a:cubicBezTo>
                <a:cubicBezTo>
                  <a:pt x="932" y="544"/>
                  <a:pt x="935" y="548"/>
                  <a:pt x="936" y="551"/>
                </a:cubicBezTo>
                <a:cubicBezTo>
                  <a:pt x="938" y="555"/>
                  <a:pt x="940" y="564"/>
                  <a:pt x="941" y="567"/>
                </a:cubicBezTo>
                <a:cubicBezTo>
                  <a:pt x="941" y="570"/>
                  <a:pt x="942" y="579"/>
                  <a:pt x="943" y="584"/>
                </a:cubicBezTo>
                <a:cubicBezTo>
                  <a:pt x="944" y="589"/>
                  <a:pt x="946" y="603"/>
                  <a:pt x="949" y="610"/>
                </a:cubicBezTo>
                <a:cubicBezTo>
                  <a:pt x="950" y="615"/>
                  <a:pt x="954" y="622"/>
                  <a:pt x="957" y="628"/>
                </a:cubicBezTo>
                <a:cubicBezTo>
                  <a:pt x="957" y="628"/>
                  <a:pt x="957" y="627"/>
                  <a:pt x="957" y="626"/>
                </a:cubicBezTo>
                <a:cubicBezTo>
                  <a:pt x="957" y="622"/>
                  <a:pt x="957" y="618"/>
                  <a:pt x="957" y="615"/>
                </a:cubicBezTo>
                <a:cubicBezTo>
                  <a:pt x="957" y="612"/>
                  <a:pt x="958" y="611"/>
                  <a:pt x="963" y="606"/>
                </a:cubicBezTo>
                <a:cubicBezTo>
                  <a:pt x="968" y="601"/>
                  <a:pt x="971" y="593"/>
                  <a:pt x="970" y="588"/>
                </a:cubicBezTo>
                <a:cubicBezTo>
                  <a:pt x="969" y="583"/>
                  <a:pt x="970" y="572"/>
                  <a:pt x="970" y="570"/>
                </a:cubicBezTo>
                <a:cubicBezTo>
                  <a:pt x="970" y="568"/>
                  <a:pt x="972" y="567"/>
                  <a:pt x="974" y="565"/>
                </a:cubicBezTo>
                <a:cubicBezTo>
                  <a:pt x="976" y="563"/>
                  <a:pt x="977" y="557"/>
                  <a:pt x="977" y="554"/>
                </a:cubicBezTo>
                <a:cubicBezTo>
                  <a:pt x="977" y="550"/>
                  <a:pt x="979" y="544"/>
                  <a:pt x="977" y="540"/>
                </a:cubicBezTo>
                <a:cubicBezTo>
                  <a:pt x="976" y="535"/>
                  <a:pt x="973" y="527"/>
                  <a:pt x="974" y="526"/>
                </a:cubicBezTo>
                <a:cubicBezTo>
                  <a:pt x="976" y="525"/>
                  <a:pt x="979" y="526"/>
                  <a:pt x="982" y="526"/>
                </a:cubicBezTo>
                <a:cubicBezTo>
                  <a:pt x="985" y="526"/>
                  <a:pt x="1000" y="524"/>
                  <a:pt x="1002" y="518"/>
                </a:cubicBezTo>
                <a:cubicBezTo>
                  <a:pt x="1003" y="512"/>
                  <a:pt x="1008" y="502"/>
                  <a:pt x="1010" y="496"/>
                </a:cubicBezTo>
                <a:cubicBezTo>
                  <a:pt x="1012" y="490"/>
                  <a:pt x="1015" y="481"/>
                  <a:pt x="1014" y="478"/>
                </a:cubicBezTo>
                <a:cubicBezTo>
                  <a:pt x="1014" y="475"/>
                  <a:pt x="1009" y="472"/>
                  <a:pt x="1008" y="469"/>
                </a:cubicBezTo>
                <a:cubicBezTo>
                  <a:pt x="1007" y="465"/>
                  <a:pt x="1005" y="465"/>
                  <a:pt x="1007" y="462"/>
                </a:cubicBezTo>
                <a:cubicBezTo>
                  <a:pt x="1010" y="458"/>
                  <a:pt x="1015" y="452"/>
                  <a:pt x="1017" y="448"/>
                </a:cubicBezTo>
                <a:cubicBezTo>
                  <a:pt x="1019" y="444"/>
                  <a:pt x="1022" y="431"/>
                  <a:pt x="1021" y="428"/>
                </a:cubicBezTo>
                <a:cubicBezTo>
                  <a:pt x="1020" y="425"/>
                  <a:pt x="1016" y="426"/>
                  <a:pt x="1018" y="420"/>
                </a:cubicBezTo>
                <a:cubicBezTo>
                  <a:pt x="1020" y="415"/>
                  <a:pt x="1025" y="407"/>
                  <a:pt x="1027" y="404"/>
                </a:cubicBezTo>
                <a:cubicBezTo>
                  <a:pt x="1030" y="400"/>
                  <a:pt x="1031" y="399"/>
                  <a:pt x="1035" y="397"/>
                </a:cubicBezTo>
                <a:cubicBezTo>
                  <a:pt x="1038" y="395"/>
                  <a:pt x="1039" y="396"/>
                  <a:pt x="1043" y="393"/>
                </a:cubicBezTo>
                <a:cubicBezTo>
                  <a:pt x="1046" y="390"/>
                  <a:pt x="1048" y="387"/>
                  <a:pt x="1050" y="384"/>
                </a:cubicBezTo>
                <a:cubicBezTo>
                  <a:pt x="1052" y="380"/>
                  <a:pt x="1053" y="377"/>
                  <a:pt x="1055" y="374"/>
                </a:cubicBezTo>
                <a:cubicBezTo>
                  <a:pt x="1058" y="371"/>
                  <a:pt x="1064" y="371"/>
                  <a:pt x="1068" y="369"/>
                </a:cubicBezTo>
                <a:cubicBezTo>
                  <a:pt x="1071" y="367"/>
                  <a:pt x="1078" y="361"/>
                  <a:pt x="1079" y="361"/>
                </a:cubicBezTo>
                <a:cubicBezTo>
                  <a:pt x="1080" y="362"/>
                  <a:pt x="1080" y="364"/>
                  <a:pt x="1085" y="365"/>
                </a:cubicBezTo>
                <a:cubicBezTo>
                  <a:pt x="1091" y="367"/>
                  <a:pt x="1093" y="368"/>
                  <a:pt x="1093" y="366"/>
                </a:cubicBezTo>
                <a:cubicBezTo>
                  <a:pt x="1092" y="363"/>
                  <a:pt x="1091" y="359"/>
                  <a:pt x="1091" y="356"/>
                </a:cubicBezTo>
                <a:cubicBezTo>
                  <a:pt x="1091" y="353"/>
                  <a:pt x="1089" y="352"/>
                  <a:pt x="1093" y="350"/>
                </a:cubicBezTo>
                <a:cubicBezTo>
                  <a:pt x="1096" y="348"/>
                  <a:pt x="1099" y="347"/>
                  <a:pt x="1098" y="345"/>
                </a:cubicBezTo>
                <a:cubicBezTo>
                  <a:pt x="1098" y="344"/>
                  <a:pt x="1098" y="340"/>
                  <a:pt x="1097" y="337"/>
                </a:cubicBezTo>
                <a:close/>
                <a:moveTo>
                  <a:pt x="1043" y="1236"/>
                </a:moveTo>
                <a:cubicBezTo>
                  <a:pt x="1042" y="1236"/>
                  <a:pt x="1042" y="1235"/>
                  <a:pt x="1042" y="1235"/>
                </a:cubicBezTo>
                <a:cubicBezTo>
                  <a:pt x="1041" y="1234"/>
                  <a:pt x="1041" y="1234"/>
                  <a:pt x="1041" y="1233"/>
                </a:cubicBezTo>
                <a:cubicBezTo>
                  <a:pt x="1041" y="1232"/>
                  <a:pt x="1041" y="1232"/>
                  <a:pt x="1040" y="1231"/>
                </a:cubicBezTo>
                <a:cubicBezTo>
                  <a:pt x="1040" y="1231"/>
                  <a:pt x="1040" y="1230"/>
                  <a:pt x="1040" y="1229"/>
                </a:cubicBezTo>
                <a:cubicBezTo>
                  <a:pt x="1040" y="1228"/>
                  <a:pt x="1040" y="1229"/>
                  <a:pt x="1039" y="1229"/>
                </a:cubicBezTo>
                <a:cubicBezTo>
                  <a:pt x="1039" y="1228"/>
                  <a:pt x="1039" y="1227"/>
                  <a:pt x="1038" y="1228"/>
                </a:cubicBezTo>
                <a:cubicBezTo>
                  <a:pt x="1038" y="1228"/>
                  <a:pt x="1038" y="1229"/>
                  <a:pt x="1037" y="1229"/>
                </a:cubicBezTo>
                <a:cubicBezTo>
                  <a:pt x="1037" y="1229"/>
                  <a:pt x="1037" y="1229"/>
                  <a:pt x="1036" y="1229"/>
                </a:cubicBezTo>
                <a:cubicBezTo>
                  <a:pt x="1036" y="1229"/>
                  <a:pt x="1036" y="1229"/>
                  <a:pt x="1036" y="1229"/>
                </a:cubicBezTo>
                <a:cubicBezTo>
                  <a:pt x="1035" y="1229"/>
                  <a:pt x="1035" y="1229"/>
                  <a:pt x="1034" y="1229"/>
                </a:cubicBezTo>
                <a:cubicBezTo>
                  <a:pt x="1033" y="1229"/>
                  <a:pt x="1031" y="1231"/>
                  <a:pt x="1031" y="1232"/>
                </a:cubicBezTo>
                <a:cubicBezTo>
                  <a:pt x="1031" y="1232"/>
                  <a:pt x="1032" y="1233"/>
                  <a:pt x="1032" y="1233"/>
                </a:cubicBezTo>
                <a:cubicBezTo>
                  <a:pt x="1031" y="1234"/>
                  <a:pt x="1031" y="1235"/>
                  <a:pt x="1031" y="1235"/>
                </a:cubicBezTo>
                <a:cubicBezTo>
                  <a:pt x="1031" y="1236"/>
                  <a:pt x="1032" y="1237"/>
                  <a:pt x="1033" y="1237"/>
                </a:cubicBezTo>
                <a:cubicBezTo>
                  <a:pt x="1034" y="1238"/>
                  <a:pt x="1034" y="1238"/>
                  <a:pt x="1035" y="1239"/>
                </a:cubicBezTo>
                <a:cubicBezTo>
                  <a:pt x="1035" y="1239"/>
                  <a:pt x="1035" y="1239"/>
                  <a:pt x="1035" y="1240"/>
                </a:cubicBezTo>
                <a:cubicBezTo>
                  <a:pt x="1035" y="1240"/>
                  <a:pt x="1034" y="1241"/>
                  <a:pt x="1035" y="1241"/>
                </a:cubicBezTo>
                <a:cubicBezTo>
                  <a:pt x="1036" y="1241"/>
                  <a:pt x="1036" y="1241"/>
                  <a:pt x="1036" y="1242"/>
                </a:cubicBezTo>
                <a:cubicBezTo>
                  <a:pt x="1036" y="1242"/>
                  <a:pt x="1036" y="1244"/>
                  <a:pt x="1036" y="1244"/>
                </a:cubicBezTo>
                <a:cubicBezTo>
                  <a:pt x="1037" y="1245"/>
                  <a:pt x="1037" y="1245"/>
                  <a:pt x="1037" y="1246"/>
                </a:cubicBezTo>
                <a:cubicBezTo>
                  <a:pt x="1037" y="1246"/>
                  <a:pt x="1037" y="1246"/>
                  <a:pt x="1038" y="1247"/>
                </a:cubicBezTo>
                <a:cubicBezTo>
                  <a:pt x="1038" y="1247"/>
                  <a:pt x="1038" y="1247"/>
                  <a:pt x="1039" y="1247"/>
                </a:cubicBezTo>
                <a:cubicBezTo>
                  <a:pt x="1039" y="1247"/>
                  <a:pt x="1039" y="1246"/>
                  <a:pt x="1039" y="1246"/>
                </a:cubicBezTo>
                <a:cubicBezTo>
                  <a:pt x="1039" y="1246"/>
                  <a:pt x="1040" y="1245"/>
                  <a:pt x="1040" y="1245"/>
                </a:cubicBezTo>
                <a:cubicBezTo>
                  <a:pt x="1041" y="1246"/>
                  <a:pt x="1042" y="1244"/>
                  <a:pt x="1041" y="1243"/>
                </a:cubicBezTo>
                <a:cubicBezTo>
                  <a:pt x="1041" y="1243"/>
                  <a:pt x="1041" y="1242"/>
                  <a:pt x="1041" y="1241"/>
                </a:cubicBezTo>
                <a:cubicBezTo>
                  <a:pt x="1041" y="1241"/>
                  <a:pt x="1042" y="1241"/>
                  <a:pt x="1042" y="1241"/>
                </a:cubicBezTo>
                <a:cubicBezTo>
                  <a:pt x="1042" y="1241"/>
                  <a:pt x="1042" y="1240"/>
                  <a:pt x="1042" y="1240"/>
                </a:cubicBezTo>
                <a:cubicBezTo>
                  <a:pt x="1042" y="1239"/>
                  <a:pt x="1043" y="1240"/>
                  <a:pt x="1042" y="1239"/>
                </a:cubicBezTo>
                <a:cubicBezTo>
                  <a:pt x="1042" y="1238"/>
                  <a:pt x="1042" y="1238"/>
                  <a:pt x="1042" y="1237"/>
                </a:cubicBezTo>
                <a:cubicBezTo>
                  <a:pt x="1043" y="1238"/>
                  <a:pt x="1043" y="1237"/>
                  <a:pt x="1043" y="1236"/>
                </a:cubicBezTo>
                <a:close/>
                <a:moveTo>
                  <a:pt x="1006" y="1033"/>
                </a:moveTo>
                <a:cubicBezTo>
                  <a:pt x="1006" y="1033"/>
                  <a:pt x="1006" y="1034"/>
                  <a:pt x="1006" y="1033"/>
                </a:cubicBezTo>
                <a:cubicBezTo>
                  <a:pt x="1006" y="1033"/>
                  <a:pt x="1006" y="1032"/>
                  <a:pt x="1006" y="1031"/>
                </a:cubicBezTo>
                <a:cubicBezTo>
                  <a:pt x="1005" y="1030"/>
                  <a:pt x="1005" y="1030"/>
                  <a:pt x="1005" y="1029"/>
                </a:cubicBezTo>
                <a:cubicBezTo>
                  <a:pt x="1004" y="1029"/>
                  <a:pt x="1004" y="1029"/>
                  <a:pt x="1004" y="1028"/>
                </a:cubicBezTo>
                <a:cubicBezTo>
                  <a:pt x="1004" y="1028"/>
                  <a:pt x="1004" y="1028"/>
                  <a:pt x="1004" y="1028"/>
                </a:cubicBezTo>
                <a:cubicBezTo>
                  <a:pt x="1003" y="1027"/>
                  <a:pt x="1003" y="1027"/>
                  <a:pt x="1003" y="1027"/>
                </a:cubicBezTo>
                <a:cubicBezTo>
                  <a:pt x="1002" y="1028"/>
                  <a:pt x="1002" y="1028"/>
                  <a:pt x="1002" y="1029"/>
                </a:cubicBezTo>
                <a:cubicBezTo>
                  <a:pt x="1002" y="1029"/>
                  <a:pt x="1001" y="1029"/>
                  <a:pt x="1001" y="1029"/>
                </a:cubicBezTo>
                <a:cubicBezTo>
                  <a:pt x="1001" y="1029"/>
                  <a:pt x="1001" y="1029"/>
                  <a:pt x="1001" y="1029"/>
                </a:cubicBezTo>
                <a:cubicBezTo>
                  <a:pt x="1002" y="1030"/>
                  <a:pt x="1002" y="1029"/>
                  <a:pt x="1003" y="1030"/>
                </a:cubicBezTo>
                <a:cubicBezTo>
                  <a:pt x="1003" y="1030"/>
                  <a:pt x="1003" y="1031"/>
                  <a:pt x="1003" y="1031"/>
                </a:cubicBezTo>
                <a:cubicBezTo>
                  <a:pt x="1003" y="1031"/>
                  <a:pt x="1004" y="1031"/>
                  <a:pt x="1004" y="1031"/>
                </a:cubicBezTo>
                <a:cubicBezTo>
                  <a:pt x="1004" y="1031"/>
                  <a:pt x="1004" y="1031"/>
                  <a:pt x="1004" y="1032"/>
                </a:cubicBezTo>
                <a:cubicBezTo>
                  <a:pt x="1005" y="1032"/>
                  <a:pt x="1005" y="1032"/>
                  <a:pt x="1005" y="1033"/>
                </a:cubicBezTo>
                <a:cubicBezTo>
                  <a:pt x="1005" y="1033"/>
                  <a:pt x="1005" y="1033"/>
                  <a:pt x="1006" y="1033"/>
                </a:cubicBezTo>
                <a:close/>
                <a:moveTo>
                  <a:pt x="1014" y="1185"/>
                </a:moveTo>
                <a:cubicBezTo>
                  <a:pt x="1014" y="1185"/>
                  <a:pt x="1013" y="1187"/>
                  <a:pt x="1014" y="1186"/>
                </a:cubicBezTo>
                <a:cubicBezTo>
                  <a:pt x="1014" y="1186"/>
                  <a:pt x="1014" y="1185"/>
                  <a:pt x="1014" y="1185"/>
                </a:cubicBezTo>
                <a:close/>
                <a:moveTo>
                  <a:pt x="1003" y="987"/>
                </a:moveTo>
                <a:cubicBezTo>
                  <a:pt x="1003" y="987"/>
                  <a:pt x="1003" y="987"/>
                  <a:pt x="1003" y="987"/>
                </a:cubicBezTo>
                <a:cubicBezTo>
                  <a:pt x="1002" y="988"/>
                  <a:pt x="1001" y="989"/>
                  <a:pt x="1003" y="989"/>
                </a:cubicBezTo>
                <a:cubicBezTo>
                  <a:pt x="1003" y="989"/>
                  <a:pt x="1003" y="989"/>
                  <a:pt x="1004" y="989"/>
                </a:cubicBezTo>
                <a:cubicBezTo>
                  <a:pt x="1004" y="988"/>
                  <a:pt x="1004" y="988"/>
                  <a:pt x="1004" y="987"/>
                </a:cubicBezTo>
                <a:cubicBezTo>
                  <a:pt x="1004" y="987"/>
                  <a:pt x="1004" y="987"/>
                  <a:pt x="1003" y="987"/>
                </a:cubicBezTo>
                <a:close/>
                <a:moveTo>
                  <a:pt x="1006" y="1177"/>
                </a:moveTo>
                <a:cubicBezTo>
                  <a:pt x="1007" y="1177"/>
                  <a:pt x="1007" y="1176"/>
                  <a:pt x="1006" y="1176"/>
                </a:cubicBezTo>
                <a:cubicBezTo>
                  <a:pt x="1006" y="1176"/>
                  <a:pt x="1005" y="1178"/>
                  <a:pt x="1006" y="1177"/>
                </a:cubicBezTo>
                <a:close/>
                <a:moveTo>
                  <a:pt x="1008" y="1019"/>
                </a:moveTo>
                <a:cubicBezTo>
                  <a:pt x="1008" y="1019"/>
                  <a:pt x="1008" y="1019"/>
                  <a:pt x="1008" y="1019"/>
                </a:cubicBezTo>
                <a:cubicBezTo>
                  <a:pt x="1008" y="1018"/>
                  <a:pt x="1008" y="1018"/>
                  <a:pt x="1007" y="1018"/>
                </a:cubicBezTo>
                <a:cubicBezTo>
                  <a:pt x="1007" y="1018"/>
                  <a:pt x="1007" y="1019"/>
                  <a:pt x="1007" y="1019"/>
                </a:cubicBezTo>
                <a:cubicBezTo>
                  <a:pt x="1007" y="1019"/>
                  <a:pt x="1008" y="1019"/>
                  <a:pt x="1008" y="1019"/>
                </a:cubicBezTo>
                <a:cubicBezTo>
                  <a:pt x="1008" y="1019"/>
                  <a:pt x="1008" y="1019"/>
                  <a:pt x="1008" y="1019"/>
                </a:cubicBezTo>
                <a:cubicBezTo>
                  <a:pt x="1008" y="1019"/>
                  <a:pt x="1008" y="1019"/>
                  <a:pt x="1008" y="1019"/>
                </a:cubicBezTo>
                <a:close/>
                <a:moveTo>
                  <a:pt x="1006" y="1176"/>
                </a:moveTo>
                <a:cubicBezTo>
                  <a:pt x="1006" y="1176"/>
                  <a:pt x="1006" y="1176"/>
                  <a:pt x="1006" y="1176"/>
                </a:cubicBezTo>
                <a:cubicBezTo>
                  <a:pt x="1006" y="1176"/>
                  <a:pt x="1006" y="1176"/>
                  <a:pt x="1006" y="1176"/>
                </a:cubicBezTo>
                <a:close/>
                <a:moveTo>
                  <a:pt x="1009" y="1023"/>
                </a:moveTo>
                <a:cubicBezTo>
                  <a:pt x="1010" y="1023"/>
                  <a:pt x="1009" y="1023"/>
                  <a:pt x="1009" y="1023"/>
                </a:cubicBezTo>
                <a:cubicBezTo>
                  <a:pt x="1009" y="1023"/>
                  <a:pt x="1009" y="1023"/>
                  <a:pt x="1009" y="1023"/>
                </a:cubicBezTo>
                <a:cubicBezTo>
                  <a:pt x="1009" y="1023"/>
                  <a:pt x="1009" y="1023"/>
                  <a:pt x="1009" y="1023"/>
                </a:cubicBezTo>
                <a:cubicBezTo>
                  <a:pt x="1009" y="1023"/>
                  <a:pt x="1009" y="1023"/>
                  <a:pt x="1009" y="1023"/>
                </a:cubicBezTo>
                <a:cubicBezTo>
                  <a:pt x="1009" y="1024"/>
                  <a:pt x="1009" y="1023"/>
                  <a:pt x="1009" y="1023"/>
                </a:cubicBezTo>
                <a:close/>
                <a:moveTo>
                  <a:pt x="1007" y="1035"/>
                </a:moveTo>
                <a:cubicBezTo>
                  <a:pt x="1006" y="1036"/>
                  <a:pt x="1006" y="1036"/>
                  <a:pt x="1006" y="1036"/>
                </a:cubicBezTo>
                <a:cubicBezTo>
                  <a:pt x="1006" y="1036"/>
                  <a:pt x="1006" y="1036"/>
                  <a:pt x="1006" y="1036"/>
                </a:cubicBezTo>
                <a:cubicBezTo>
                  <a:pt x="1006" y="1036"/>
                  <a:pt x="1006" y="1036"/>
                  <a:pt x="1006" y="1036"/>
                </a:cubicBezTo>
                <a:cubicBezTo>
                  <a:pt x="1005" y="1035"/>
                  <a:pt x="1005" y="1035"/>
                  <a:pt x="1005" y="1035"/>
                </a:cubicBezTo>
                <a:cubicBezTo>
                  <a:pt x="1005" y="1035"/>
                  <a:pt x="1005" y="1036"/>
                  <a:pt x="1005" y="1036"/>
                </a:cubicBezTo>
                <a:cubicBezTo>
                  <a:pt x="1005" y="1036"/>
                  <a:pt x="1005" y="1036"/>
                  <a:pt x="1005" y="1036"/>
                </a:cubicBezTo>
                <a:cubicBezTo>
                  <a:pt x="1006" y="1036"/>
                  <a:pt x="1006" y="1036"/>
                  <a:pt x="1006" y="1037"/>
                </a:cubicBezTo>
                <a:cubicBezTo>
                  <a:pt x="1006" y="1037"/>
                  <a:pt x="1006" y="1037"/>
                  <a:pt x="1007" y="1036"/>
                </a:cubicBezTo>
                <a:cubicBezTo>
                  <a:pt x="1007" y="1036"/>
                  <a:pt x="1007" y="1036"/>
                  <a:pt x="1007" y="1035"/>
                </a:cubicBezTo>
                <a:cubicBezTo>
                  <a:pt x="1007" y="1035"/>
                  <a:pt x="1007" y="1035"/>
                  <a:pt x="1007" y="1035"/>
                </a:cubicBezTo>
                <a:close/>
                <a:moveTo>
                  <a:pt x="1010" y="1184"/>
                </a:moveTo>
                <a:cubicBezTo>
                  <a:pt x="1010" y="1183"/>
                  <a:pt x="1010" y="1183"/>
                  <a:pt x="1010" y="1182"/>
                </a:cubicBezTo>
                <a:cubicBezTo>
                  <a:pt x="1010" y="1181"/>
                  <a:pt x="1009" y="1182"/>
                  <a:pt x="1008" y="1182"/>
                </a:cubicBezTo>
                <a:cubicBezTo>
                  <a:pt x="1008" y="1183"/>
                  <a:pt x="1008" y="1183"/>
                  <a:pt x="1008" y="1184"/>
                </a:cubicBezTo>
                <a:cubicBezTo>
                  <a:pt x="1008" y="1185"/>
                  <a:pt x="1009" y="1186"/>
                  <a:pt x="1010" y="1187"/>
                </a:cubicBezTo>
                <a:cubicBezTo>
                  <a:pt x="1011" y="1188"/>
                  <a:pt x="1011" y="1188"/>
                  <a:pt x="1012" y="1188"/>
                </a:cubicBezTo>
                <a:cubicBezTo>
                  <a:pt x="1012" y="1188"/>
                  <a:pt x="1013" y="1187"/>
                  <a:pt x="1013" y="1187"/>
                </a:cubicBezTo>
                <a:cubicBezTo>
                  <a:pt x="1012" y="1186"/>
                  <a:pt x="1011" y="1186"/>
                  <a:pt x="1010" y="1185"/>
                </a:cubicBezTo>
                <a:cubicBezTo>
                  <a:pt x="1010" y="1185"/>
                  <a:pt x="1010" y="1184"/>
                  <a:pt x="1010" y="1184"/>
                </a:cubicBezTo>
                <a:close/>
              </a:path>
            </a:pathLst>
          </a:custGeom>
          <a:solidFill>
            <a:srgbClr val="728942"/>
          </a:solidFill>
          <a:ln w="11113" cap="rnd">
            <a:solidFill>
              <a:srgbClr val="FFC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ru-RU" kern="0">
              <a:solidFill>
                <a:srgbClr val="FFFFFF"/>
              </a:solidFill>
              <a:latin typeface="Calibri" panose="020F0502020204030204" pitchFamily="34" charset="0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Título 1">
            <a:extLst>
              <a:ext uri="{FF2B5EF4-FFF2-40B4-BE49-F238E27FC236}">
                <a16:creationId xmlns:a16="http://schemas.microsoft.com/office/drawing/2014/main" id="{D04E6F0B-6265-78B7-FE1E-442A8FCCE13D}"/>
              </a:ext>
            </a:extLst>
          </p:cNvPr>
          <p:cNvSpPr txBox="1">
            <a:spLocks noGrp="1" noChangeArrowheads="1"/>
          </p:cNvSpPr>
          <p:nvPr>
            <p:ph type="title"/>
          </p:nvPr>
        </p:nvSpPr>
        <p:spPr>
          <a:xfrm>
            <a:off x="960438" y="593725"/>
            <a:ext cx="10271125" cy="763588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spcAft>
                <a:spcPct val="0"/>
              </a:spcAft>
            </a:pPr>
            <a:r>
              <a:rPr lang="pt-BR" altLang="pt-BR" sz="2800">
                <a:latin typeface="Londrina Solid" panose="00000500000000000000" pitchFamily="2" charset="0"/>
                <a:cs typeface="Arial" panose="020B0604020202020204" pitchFamily="34" charset="0"/>
              </a:rPr>
              <a:t>A Ásia de monções e suas influências</a:t>
            </a:r>
          </a:p>
        </p:txBody>
      </p:sp>
      <p:sp>
        <p:nvSpPr>
          <p:cNvPr id="67587" name="Espaço Reservado para Conteúdo 2">
            <a:extLst>
              <a:ext uri="{FF2B5EF4-FFF2-40B4-BE49-F238E27FC236}">
                <a16:creationId xmlns:a16="http://schemas.microsoft.com/office/drawing/2014/main" id="{C66E5C6F-B327-1874-2FA6-D7ED2796575B}"/>
              </a:ext>
            </a:extLst>
          </p:cNvPr>
          <p:cNvSpPr txBox="1">
            <a:spLocks/>
          </p:cNvSpPr>
          <p:nvPr/>
        </p:nvSpPr>
        <p:spPr bwMode="auto">
          <a:xfrm>
            <a:off x="960438" y="1557338"/>
            <a:ext cx="10271125" cy="2011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pt-BR"/>
              <a:t>As monções são um fenômeno típico da região sul e sudeste da Ásia, onde o clima é influenciado por massas de ar que viajam do interior do continente para a costa (monção continental) e da costa para o continente (monção marítima). Os países asiáticos que são influenciados pelas características descritas acima são conhecidos como países da </a:t>
            </a:r>
            <a:r>
              <a:rPr lang="pt-BR" altLang="pt-BR" b="1"/>
              <a:t>Ásia de Monções</a:t>
            </a:r>
            <a:r>
              <a:rPr lang="pt-BR" altLang="pt-BR"/>
              <a:t>. </a:t>
            </a:r>
          </a:p>
          <a:p>
            <a:pPr algn="just" eaLnBrk="1" hangingPunct="1"/>
            <a:endParaRPr lang="pt-BR" altLang="pt-BR"/>
          </a:p>
        </p:txBody>
      </p:sp>
      <p:pic>
        <p:nvPicPr>
          <p:cNvPr id="67588" name="Picture 10">
            <a:extLst>
              <a:ext uri="{FF2B5EF4-FFF2-40B4-BE49-F238E27FC236}">
                <a16:creationId xmlns:a16="http://schemas.microsoft.com/office/drawing/2014/main" id="{6FB83F66-C486-5330-A8F1-E04A40DCB8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08663" y="2598738"/>
            <a:ext cx="6383337" cy="4259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634" name="Google Shape;1952;p62">
            <a:extLst>
              <a:ext uri="{FF2B5EF4-FFF2-40B4-BE49-F238E27FC236}">
                <a16:creationId xmlns:a16="http://schemas.microsoft.com/office/drawing/2014/main" id="{4B0EDC8A-20B9-B9BB-BAD8-9996FDB5477B}"/>
              </a:ext>
            </a:extLst>
          </p:cNvPr>
          <p:cNvGrpSpPr>
            <a:grpSpLocks/>
          </p:cNvGrpSpPr>
          <p:nvPr/>
        </p:nvGrpSpPr>
        <p:grpSpPr bwMode="auto">
          <a:xfrm>
            <a:off x="31750" y="373063"/>
            <a:ext cx="2111375" cy="1168400"/>
            <a:chOff x="2654821" y="2311071"/>
            <a:chExt cx="2279715" cy="1262120"/>
          </a:xfrm>
        </p:grpSpPr>
        <p:grpSp>
          <p:nvGrpSpPr>
            <p:cNvPr id="70622" name="Google Shape;1953;p62">
              <a:extLst>
                <a:ext uri="{FF2B5EF4-FFF2-40B4-BE49-F238E27FC236}">
                  <a16:creationId xmlns:a16="http://schemas.microsoft.com/office/drawing/2014/main" id="{754144EA-0EA1-B864-DC36-D223DEC23C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70877" name="Google Shape;1954;p62">
                <a:extLst>
                  <a:ext uri="{FF2B5EF4-FFF2-40B4-BE49-F238E27FC236}">
                    <a16:creationId xmlns:a16="http://schemas.microsoft.com/office/drawing/2014/main" id="{F1791FA2-D029-537C-7DE4-979BCEA22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400" y="2574725"/>
                <a:ext cx="57150" cy="45250"/>
              </a:xfrm>
              <a:custGeom>
                <a:avLst/>
                <a:gdLst>
                  <a:gd name="T0" fmla="*/ 2286 w 2286"/>
                  <a:gd name="T1" fmla="*/ 905 h 1810"/>
                  <a:gd name="T2" fmla="*/ 1857 w 2286"/>
                  <a:gd name="T3" fmla="*/ 476 h 1810"/>
                  <a:gd name="T4" fmla="*/ 0 w 2286"/>
                  <a:gd name="T5" fmla="*/ 0 h 1810"/>
                  <a:gd name="T6" fmla="*/ 95 w 2286"/>
                  <a:gd name="T7" fmla="*/ 834 h 1810"/>
                  <a:gd name="T8" fmla="*/ 952 w 2286"/>
                  <a:gd name="T9" fmla="*/ 1476 h 1810"/>
                  <a:gd name="T10" fmla="*/ 1952 w 2286"/>
                  <a:gd name="T11" fmla="*/ 1810 h 1810"/>
                  <a:gd name="T12" fmla="*/ 2286 w 2286"/>
                  <a:gd name="T13" fmla="*/ 905 h 18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86" h="1810" extrusionOk="0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lnTo>
                      <a:pt x="2286" y="90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55" name="Google Shape;1955;p62">
                <a:extLst>
                  <a:ext uri="{FF2B5EF4-FFF2-40B4-BE49-F238E27FC236}">
                    <a16:creationId xmlns:a16="http://schemas.microsoft.com/office/drawing/2014/main" id="{69140D18-ADCB-16A0-389B-83A2FA686591}"/>
                  </a:ext>
                </a:extLst>
              </p:cNvPr>
              <p:cNvSpPr/>
              <p:nvPr/>
            </p:nvSpPr>
            <p:spPr>
              <a:xfrm>
                <a:off x="4301395" y="2590265"/>
                <a:ext cx="75571" cy="64088"/>
              </a:xfrm>
              <a:custGeom>
                <a:avLst/>
                <a:gdLst/>
                <a:ahLst/>
                <a:cxnLst/>
                <a:rect l="l" t="t" r="r" b="b"/>
                <a:pathLst>
                  <a:path w="3139" h="2596" extrusionOk="0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0623" name="Google Shape;1956;p62">
              <a:extLst>
                <a:ext uri="{FF2B5EF4-FFF2-40B4-BE49-F238E27FC236}">
                  <a16:creationId xmlns:a16="http://schemas.microsoft.com/office/drawing/2014/main" id="{724CA86F-F570-9F92-FDFC-CE70D6CCBD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70869" name="Google Shape;1957;p62">
                <a:extLst>
                  <a:ext uri="{FF2B5EF4-FFF2-40B4-BE49-F238E27FC236}">
                    <a16:creationId xmlns:a16="http://schemas.microsoft.com/office/drawing/2014/main" id="{82FCFB20-BD99-8CB8-87EB-A1631FAAF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050" y="2433300"/>
                <a:ext cx="60250" cy="65175"/>
              </a:xfrm>
              <a:custGeom>
                <a:avLst/>
                <a:gdLst>
                  <a:gd name="T0" fmla="*/ 639 w 2410"/>
                  <a:gd name="T1" fmla="*/ 2410 h 2607"/>
                  <a:gd name="T2" fmla="*/ 1180 w 2410"/>
                  <a:gd name="T3" fmla="*/ 2607 h 2607"/>
                  <a:gd name="T4" fmla="*/ 2410 w 2410"/>
                  <a:gd name="T5" fmla="*/ 2017 h 2607"/>
                  <a:gd name="T6" fmla="*/ 2262 w 2410"/>
                  <a:gd name="T7" fmla="*/ 0 h 2607"/>
                  <a:gd name="T8" fmla="*/ 541 w 2410"/>
                  <a:gd name="T9" fmla="*/ 0 h 2607"/>
                  <a:gd name="T10" fmla="*/ 0 w 2410"/>
                  <a:gd name="T11" fmla="*/ 1771 h 2607"/>
                  <a:gd name="T12" fmla="*/ 639 w 2410"/>
                  <a:gd name="T13" fmla="*/ 2410 h 2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10" h="2607" extrusionOk="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lnTo>
                      <a:pt x="639" y="241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70870" name="Google Shape;1958;p62">
                <a:extLst>
                  <a:ext uri="{FF2B5EF4-FFF2-40B4-BE49-F238E27FC236}">
                    <a16:creationId xmlns:a16="http://schemas.microsoft.com/office/drawing/2014/main" id="{B371FAB9-A56F-CBC1-60E0-C724FA0055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70871" name="Google Shape;1959;p62">
                  <a:extLst>
                    <a:ext uri="{FF2B5EF4-FFF2-40B4-BE49-F238E27FC236}">
                      <a16:creationId xmlns:a16="http://schemas.microsoft.com/office/drawing/2014/main" id="{92B62B23-2155-4842-92E3-B30348F1BD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00175" y="2000075"/>
                  <a:ext cx="1545875" cy="510000"/>
                </a:xfrm>
                <a:custGeom>
                  <a:avLst/>
                  <a:gdLst>
                    <a:gd name="T0" fmla="*/ 1594 w 61835"/>
                    <a:gd name="T1" fmla="*/ 319 h 20400"/>
                    <a:gd name="T2" fmla="*/ 106 w 61835"/>
                    <a:gd name="T3" fmla="*/ 0 h 20400"/>
                    <a:gd name="T4" fmla="*/ 0 w 61835"/>
                    <a:gd name="T5" fmla="*/ 2444 h 20400"/>
                    <a:gd name="T6" fmla="*/ 1062 w 61835"/>
                    <a:gd name="T7" fmla="*/ 9031 h 20400"/>
                    <a:gd name="T8" fmla="*/ 3931 w 61835"/>
                    <a:gd name="T9" fmla="*/ 9775 h 20400"/>
                    <a:gd name="T10" fmla="*/ 2125 w 61835"/>
                    <a:gd name="T11" fmla="*/ 10200 h 20400"/>
                    <a:gd name="T12" fmla="*/ 531 w 61835"/>
                    <a:gd name="T13" fmla="*/ 10413 h 20400"/>
                    <a:gd name="T14" fmla="*/ 1487 w 61835"/>
                    <a:gd name="T15" fmla="*/ 13600 h 20400"/>
                    <a:gd name="T16" fmla="*/ 3931 w 61835"/>
                    <a:gd name="T17" fmla="*/ 17212 h 20400"/>
                    <a:gd name="T18" fmla="*/ 8393 w 61835"/>
                    <a:gd name="T19" fmla="*/ 18594 h 20400"/>
                    <a:gd name="T20" fmla="*/ 9987 w 61835"/>
                    <a:gd name="T21" fmla="*/ 18169 h 20400"/>
                    <a:gd name="T22" fmla="*/ 13281 w 61835"/>
                    <a:gd name="T23" fmla="*/ 20400 h 20400"/>
                    <a:gd name="T24" fmla="*/ 14343 w 61835"/>
                    <a:gd name="T25" fmla="*/ 18912 h 20400"/>
                    <a:gd name="T26" fmla="*/ 28793 w 61835"/>
                    <a:gd name="T27" fmla="*/ 17319 h 20400"/>
                    <a:gd name="T28" fmla="*/ 35699 w 61835"/>
                    <a:gd name="T29" fmla="*/ 16894 h 20400"/>
                    <a:gd name="T30" fmla="*/ 48342 w 61835"/>
                    <a:gd name="T31" fmla="*/ 16894 h 20400"/>
                    <a:gd name="T32" fmla="*/ 49617 w 61835"/>
                    <a:gd name="T33" fmla="*/ 15194 h 20400"/>
                    <a:gd name="T34" fmla="*/ 59285 w 61835"/>
                    <a:gd name="T35" fmla="*/ 20294 h 20400"/>
                    <a:gd name="T36" fmla="*/ 60135 w 61835"/>
                    <a:gd name="T37" fmla="*/ 19231 h 20400"/>
                    <a:gd name="T38" fmla="*/ 61835 w 61835"/>
                    <a:gd name="T39" fmla="*/ 18487 h 20400"/>
                    <a:gd name="T40" fmla="*/ 61092 w 61835"/>
                    <a:gd name="T41" fmla="*/ 13494 h 20400"/>
                    <a:gd name="T42" fmla="*/ 46323 w 61835"/>
                    <a:gd name="T43" fmla="*/ 3188 h 20400"/>
                    <a:gd name="T44" fmla="*/ 12962 w 61835"/>
                    <a:gd name="T45" fmla="*/ 10413 h 20400"/>
                    <a:gd name="T46" fmla="*/ 4569 w 61835"/>
                    <a:gd name="T47" fmla="*/ 7013 h 20400"/>
                    <a:gd name="T48" fmla="*/ 2444 w 61835"/>
                    <a:gd name="T49" fmla="*/ 3507 h 20400"/>
                    <a:gd name="T50" fmla="*/ 2019 w 61835"/>
                    <a:gd name="T51" fmla="*/ 1807 h 20400"/>
                    <a:gd name="T52" fmla="*/ 1594 w 61835"/>
                    <a:gd name="T53" fmla="*/ 319 h 204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61835" h="20400" extrusionOk="0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lnTo>
                        <a:pt x="1594" y="31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pt-BR"/>
                </a:p>
              </p:txBody>
            </p:sp>
            <p:sp>
              <p:nvSpPr>
                <p:cNvPr id="1960" name="Google Shape;1960;p62">
                  <a:extLst>
                    <a:ext uri="{FF2B5EF4-FFF2-40B4-BE49-F238E27FC236}">
                      <a16:creationId xmlns:a16="http://schemas.microsoft.com/office/drawing/2014/main" id="{430EAB9D-56D6-92A1-29D1-79ED95AF7F0C}"/>
                    </a:ext>
                  </a:extLst>
                </p:cNvPr>
                <p:cNvSpPr/>
                <p:nvPr/>
              </p:nvSpPr>
              <p:spPr>
                <a:xfrm>
                  <a:off x="4621681" y="1523441"/>
                  <a:ext cx="61179" cy="7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4" h="2951" extrusionOk="0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lIns="121900" tIns="121900" rIns="121900" bIns="121900" anchor="ctr"/>
                <a:lstStyle/>
                <a:p>
                  <a:pPr defTabSz="1219170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defRPr/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61" name="Google Shape;1961;p62">
                  <a:extLst>
                    <a:ext uri="{FF2B5EF4-FFF2-40B4-BE49-F238E27FC236}">
                      <a16:creationId xmlns:a16="http://schemas.microsoft.com/office/drawing/2014/main" id="{C4E54A99-7D23-9D39-5035-EC345C6F67F4}"/>
                    </a:ext>
                  </a:extLst>
                </p:cNvPr>
                <p:cNvSpPr/>
                <p:nvPr/>
              </p:nvSpPr>
              <p:spPr>
                <a:xfrm>
                  <a:off x="4499324" y="1463126"/>
                  <a:ext cx="115159" cy="1055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8" h="4164" extrusionOk="0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lIns="121900" tIns="121900" rIns="121900" bIns="121900" anchor="ctr"/>
                <a:lstStyle/>
                <a:p>
                  <a:pPr defTabSz="1219170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defRPr/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62" name="Google Shape;1962;p62">
                  <a:extLst>
                    <a:ext uri="{FF2B5EF4-FFF2-40B4-BE49-F238E27FC236}">
                      <a16:creationId xmlns:a16="http://schemas.microsoft.com/office/drawing/2014/main" id="{84DCFE8F-E996-7568-2B39-8FCA6FF0739C}"/>
                    </a:ext>
                  </a:extLst>
                </p:cNvPr>
                <p:cNvSpPr/>
                <p:nvPr/>
              </p:nvSpPr>
              <p:spPr>
                <a:xfrm>
                  <a:off x="4240216" y="1708156"/>
                  <a:ext cx="133154" cy="2450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2" h="9856" extrusionOk="0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lIns="121900" tIns="121900" rIns="121900" bIns="121900" anchor="ctr"/>
                <a:lstStyle/>
                <a:p>
                  <a:pPr defTabSz="1219170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defRPr/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63" name="Google Shape;1963;p62">
                  <a:extLst>
                    <a:ext uri="{FF2B5EF4-FFF2-40B4-BE49-F238E27FC236}">
                      <a16:creationId xmlns:a16="http://schemas.microsoft.com/office/drawing/2014/main" id="{29F41D02-C665-4574-67D9-3BA8864ABB7D}"/>
                    </a:ext>
                  </a:extLst>
                </p:cNvPr>
                <p:cNvSpPr/>
                <p:nvPr/>
              </p:nvSpPr>
              <p:spPr>
                <a:xfrm>
                  <a:off x="4013498" y="1587525"/>
                  <a:ext cx="1903723" cy="1017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079" h="40698" extrusionOk="0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lIns="121900" tIns="121900" rIns="121900" bIns="121900" anchor="ctr"/>
                <a:lstStyle/>
                <a:p>
                  <a:pPr defTabSz="1219170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defRPr/>
                  </a:pPr>
                  <a:endParaRPr sz="1867" kern="0">
                    <a:solidFill>
                      <a:srgbClr val="A6CBC2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64" name="Google Shape;1964;p62">
                  <a:extLst>
                    <a:ext uri="{FF2B5EF4-FFF2-40B4-BE49-F238E27FC236}">
                      <a16:creationId xmlns:a16="http://schemas.microsoft.com/office/drawing/2014/main" id="{F0C5CEAB-8748-2672-3E73-E74DFCCD310F}"/>
                    </a:ext>
                  </a:extLst>
                </p:cNvPr>
                <p:cNvSpPr/>
                <p:nvPr/>
              </p:nvSpPr>
              <p:spPr>
                <a:xfrm>
                  <a:off x="5539356" y="2213296"/>
                  <a:ext cx="93567" cy="211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7" h="8350" extrusionOk="0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lIns="121900" tIns="121900" rIns="121900" bIns="121900" anchor="ctr"/>
                <a:lstStyle/>
                <a:p>
                  <a:pPr defTabSz="1219170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defRPr/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70624" name="Google Shape;1965;p62">
              <a:extLst>
                <a:ext uri="{FF2B5EF4-FFF2-40B4-BE49-F238E27FC236}">
                  <a16:creationId xmlns:a16="http://schemas.microsoft.com/office/drawing/2014/main" id="{F0FA9F1F-8425-773A-1D24-84A16F6682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70867" name="Google Shape;1966;p62">
                <a:extLst>
                  <a:ext uri="{FF2B5EF4-FFF2-40B4-BE49-F238E27FC236}">
                    <a16:creationId xmlns:a16="http://schemas.microsoft.com/office/drawing/2014/main" id="{B84C052E-4148-39C4-F5D7-A191D6C68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625" y="2587825"/>
                <a:ext cx="94050" cy="51200"/>
              </a:xfrm>
              <a:custGeom>
                <a:avLst/>
                <a:gdLst>
                  <a:gd name="T0" fmla="*/ 190 w 3762"/>
                  <a:gd name="T1" fmla="*/ 2048 h 2048"/>
                  <a:gd name="T2" fmla="*/ 0 w 3762"/>
                  <a:gd name="T3" fmla="*/ 1762 h 2048"/>
                  <a:gd name="T4" fmla="*/ 309 w 3762"/>
                  <a:gd name="T5" fmla="*/ 1048 h 2048"/>
                  <a:gd name="T6" fmla="*/ 3762 w 3762"/>
                  <a:gd name="T7" fmla="*/ 0 h 2048"/>
                  <a:gd name="T8" fmla="*/ 3714 w 3762"/>
                  <a:gd name="T9" fmla="*/ 1072 h 2048"/>
                  <a:gd name="T10" fmla="*/ 2929 w 3762"/>
                  <a:gd name="T11" fmla="*/ 1143 h 2048"/>
                  <a:gd name="T12" fmla="*/ 2167 w 3762"/>
                  <a:gd name="T13" fmla="*/ 1000 h 2048"/>
                  <a:gd name="T14" fmla="*/ 190 w 3762"/>
                  <a:gd name="T15" fmla="*/ 2048 h 20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62" h="2048" extrusionOk="0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lnTo>
                      <a:pt x="190" y="2048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67" name="Google Shape;1967;p62">
                <a:extLst>
                  <a:ext uri="{FF2B5EF4-FFF2-40B4-BE49-F238E27FC236}">
                    <a16:creationId xmlns:a16="http://schemas.microsoft.com/office/drawing/2014/main" id="{1BE04693-860F-6E55-B539-F369C4BBCD30}"/>
                  </a:ext>
                </a:extLst>
              </p:cNvPr>
              <p:cNvSpPr/>
              <p:nvPr/>
            </p:nvSpPr>
            <p:spPr>
              <a:xfrm>
                <a:off x="3963116" y="2594037"/>
                <a:ext cx="86370" cy="98013"/>
              </a:xfrm>
              <a:custGeom>
                <a:avLst/>
                <a:gdLst/>
                <a:ahLst/>
                <a:cxnLst/>
                <a:rect l="l" t="t" r="r" b="b"/>
                <a:pathLst>
                  <a:path w="3474" h="3809" extrusionOk="0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0625" name="Google Shape;1968;p62">
              <a:extLst>
                <a:ext uri="{FF2B5EF4-FFF2-40B4-BE49-F238E27FC236}">
                  <a16:creationId xmlns:a16="http://schemas.microsoft.com/office/drawing/2014/main" id="{5A850A66-7333-D8B3-6A51-DDD72717B0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70861" name="Google Shape;1969;p62">
                <a:extLst>
                  <a:ext uri="{FF2B5EF4-FFF2-40B4-BE49-F238E27FC236}">
                    <a16:creationId xmlns:a16="http://schemas.microsoft.com/office/drawing/2014/main" id="{52DDAD97-15A9-260B-403A-48AFC211B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350" y="2500900"/>
                <a:ext cx="108950" cy="64300"/>
              </a:xfrm>
              <a:custGeom>
                <a:avLst/>
                <a:gdLst>
                  <a:gd name="T0" fmla="*/ 1286 w 4358"/>
                  <a:gd name="T1" fmla="*/ 596 h 2572"/>
                  <a:gd name="T2" fmla="*/ 0 w 4358"/>
                  <a:gd name="T3" fmla="*/ 1072 h 2572"/>
                  <a:gd name="T4" fmla="*/ 429 w 4358"/>
                  <a:gd name="T5" fmla="*/ 2239 h 2572"/>
                  <a:gd name="T6" fmla="*/ 857 w 4358"/>
                  <a:gd name="T7" fmla="*/ 2572 h 2572"/>
                  <a:gd name="T8" fmla="*/ 2191 w 4358"/>
                  <a:gd name="T9" fmla="*/ 1215 h 2572"/>
                  <a:gd name="T10" fmla="*/ 4024 w 4358"/>
                  <a:gd name="T11" fmla="*/ 1072 h 2572"/>
                  <a:gd name="T12" fmla="*/ 4358 w 4358"/>
                  <a:gd name="T13" fmla="*/ 429 h 2572"/>
                  <a:gd name="T14" fmla="*/ 3120 w 4358"/>
                  <a:gd name="T15" fmla="*/ 0 h 2572"/>
                  <a:gd name="T16" fmla="*/ 2477 w 4358"/>
                  <a:gd name="T17" fmla="*/ 358 h 2572"/>
                  <a:gd name="T18" fmla="*/ 1286 w 4358"/>
                  <a:gd name="T19" fmla="*/ 596 h 25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358" h="2572" extrusionOk="0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lnTo>
                      <a:pt x="1286" y="59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70" name="Google Shape;1970;p62">
                <a:extLst>
                  <a:ext uri="{FF2B5EF4-FFF2-40B4-BE49-F238E27FC236}">
                    <a16:creationId xmlns:a16="http://schemas.microsoft.com/office/drawing/2014/main" id="{2C4058BC-F5C5-F5B4-1AB4-326126043A00}"/>
                  </a:ext>
                </a:extLst>
              </p:cNvPr>
              <p:cNvSpPr/>
              <p:nvPr/>
            </p:nvSpPr>
            <p:spPr>
              <a:xfrm>
                <a:off x="3797574" y="2609116"/>
                <a:ext cx="3598" cy="3769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48" extrusionOk="0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1" name="Google Shape;1971;p62">
                <a:extLst>
                  <a:ext uri="{FF2B5EF4-FFF2-40B4-BE49-F238E27FC236}">
                    <a16:creationId xmlns:a16="http://schemas.microsoft.com/office/drawing/2014/main" id="{63145C44-BB72-6A9B-D743-14D5C35DAA3B}"/>
                  </a:ext>
                </a:extLst>
              </p:cNvPr>
              <p:cNvSpPr/>
              <p:nvPr/>
            </p:nvSpPr>
            <p:spPr>
              <a:xfrm>
                <a:off x="3797574" y="2609116"/>
                <a:ext cx="21592" cy="41466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675" extrusionOk="0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2" name="Google Shape;1972;p62">
                <a:extLst>
                  <a:ext uri="{FF2B5EF4-FFF2-40B4-BE49-F238E27FC236}">
                    <a16:creationId xmlns:a16="http://schemas.microsoft.com/office/drawing/2014/main" id="{E9717489-5D3B-D427-BE29-8E7F0DD71334}"/>
                  </a:ext>
                </a:extLst>
              </p:cNvPr>
              <p:cNvSpPr/>
              <p:nvPr/>
            </p:nvSpPr>
            <p:spPr>
              <a:xfrm>
                <a:off x="3819166" y="2578958"/>
                <a:ext cx="7197" cy="3769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68" extrusionOk="0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3" name="Google Shape;1973;p62">
                <a:extLst>
                  <a:ext uri="{FF2B5EF4-FFF2-40B4-BE49-F238E27FC236}">
                    <a16:creationId xmlns:a16="http://schemas.microsoft.com/office/drawing/2014/main" id="{5D113377-A2FC-9594-5F19-19090CACAF14}"/>
                  </a:ext>
                </a:extLst>
              </p:cNvPr>
              <p:cNvSpPr/>
              <p:nvPr/>
            </p:nvSpPr>
            <p:spPr>
              <a:xfrm>
                <a:off x="3833561" y="2590266"/>
                <a:ext cx="0" cy="0"/>
              </a:xfrm>
              <a:custGeom>
                <a:avLst/>
                <a:gdLst/>
                <a:ahLst/>
                <a:cxnLst/>
                <a:rect l="l" t="t" r="r" b="b"/>
                <a:pathLst>
                  <a:path w="63" h="64" extrusionOk="0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4" name="Google Shape;1974;p62">
                <a:extLst>
                  <a:ext uri="{FF2B5EF4-FFF2-40B4-BE49-F238E27FC236}">
                    <a16:creationId xmlns:a16="http://schemas.microsoft.com/office/drawing/2014/main" id="{B37988A9-1DEE-F05D-16C2-16E9720502EA}"/>
                  </a:ext>
                </a:extLst>
              </p:cNvPr>
              <p:cNvSpPr/>
              <p:nvPr/>
            </p:nvSpPr>
            <p:spPr>
              <a:xfrm>
                <a:off x="3775982" y="2503564"/>
                <a:ext cx="161941" cy="184715"/>
              </a:xfrm>
              <a:custGeom>
                <a:avLst/>
                <a:gdLst/>
                <a:ahLst/>
                <a:cxnLst/>
                <a:rect l="l" t="t" r="r" b="b"/>
                <a:pathLst>
                  <a:path w="6571" h="7304" extrusionOk="0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0626" name="Google Shape;1975;p62">
              <a:extLst>
                <a:ext uri="{FF2B5EF4-FFF2-40B4-BE49-F238E27FC236}">
                  <a16:creationId xmlns:a16="http://schemas.microsoft.com/office/drawing/2014/main" id="{0377810C-2199-9E12-B06F-6F6FFDD2CD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1976" name="Google Shape;1976;p62">
                <a:extLst>
                  <a:ext uri="{FF2B5EF4-FFF2-40B4-BE49-F238E27FC236}">
                    <a16:creationId xmlns:a16="http://schemas.microsoft.com/office/drawing/2014/main" id="{7A50CF51-43B2-4128-3C14-E67AD19848F7}"/>
                  </a:ext>
                </a:extLst>
              </p:cNvPr>
              <p:cNvSpPr/>
              <p:nvPr/>
            </p:nvSpPr>
            <p:spPr>
              <a:xfrm>
                <a:off x="3761587" y="2492253"/>
                <a:ext cx="68375" cy="37697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1466" extrusionOk="0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860" name="Google Shape;1977;p62">
                <a:extLst>
                  <a:ext uri="{FF2B5EF4-FFF2-40B4-BE49-F238E27FC236}">
                    <a16:creationId xmlns:a16="http://schemas.microsoft.com/office/drawing/2014/main" id="{1A0C224E-90D6-93D7-7AFA-4BAAC41C6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475" y="2481850"/>
                <a:ext cx="85125" cy="51800"/>
              </a:xfrm>
              <a:custGeom>
                <a:avLst/>
                <a:gdLst>
                  <a:gd name="T0" fmla="*/ 1095 w 3405"/>
                  <a:gd name="T1" fmla="*/ 286 h 2072"/>
                  <a:gd name="T2" fmla="*/ 0 w 3405"/>
                  <a:gd name="T3" fmla="*/ 1667 h 2072"/>
                  <a:gd name="T4" fmla="*/ 547 w 3405"/>
                  <a:gd name="T5" fmla="*/ 2072 h 2072"/>
                  <a:gd name="T6" fmla="*/ 1214 w 3405"/>
                  <a:gd name="T7" fmla="*/ 1858 h 2072"/>
                  <a:gd name="T8" fmla="*/ 1881 w 3405"/>
                  <a:gd name="T9" fmla="*/ 1262 h 2072"/>
                  <a:gd name="T10" fmla="*/ 2976 w 3405"/>
                  <a:gd name="T11" fmla="*/ 1286 h 2072"/>
                  <a:gd name="T12" fmla="*/ 3405 w 3405"/>
                  <a:gd name="T13" fmla="*/ 786 h 2072"/>
                  <a:gd name="T14" fmla="*/ 2167 w 3405"/>
                  <a:gd name="T15" fmla="*/ 0 h 2072"/>
                  <a:gd name="T16" fmla="*/ 1095 w 3405"/>
                  <a:gd name="T17" fmla="*/ 286 h 20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05" h="2072" extrusionOk="0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lnTo>
                      <a:pt x="1095" y="28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70627" name="Google Shape;1978;p62">
              <a:extLst>
                <a:ext uri="{FF2B5EF4-FFF2-40B4-BE49-F238E27FC236}">
                  <a16:creationId xmlns:a16="http://schemas.microsoft.com/office/drawing/2014/main" id="{DD51EE8D-D23D-59B3-014C-44266A45A5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1979" name="Google Shape;1979;p62">
                <a:extLst>
                  <a:ext uri="{FF2B5EF4-FFF2-40B4-BE49-F238E27FC236}">
                    <a16:creationId xmlns:a16="http://schemas.microsoft.com/office/drawing/2014/main" id="{DD767A1E-48BF-B8DC-52A5-92BE19676986}"/>
                  </a:ext>
                </a:extLst>
              </p:cNvPr>
              <p:cNvSpPr/>
              <p:nvPr/>
            </p:nvSpPr>
            <p:spPr>
              <a:xfrm>
                <a:off x="3628433" y="2431939"/>
                <a:ext cx="161944" cy="158327"/>
              </a:xfrm>
              <a:custGeom>
                <a:avLst/>
                <a:gdLst/>
                <a:ahLst/>
                <a:cxnLst/>
                <a:rect l="l" t="t" r="r" b="b"/>
                <a:pathLst>
                  <a:path w="6592" h="6278" extrusionOk="0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857" name="Google Shape;1980;p62">
                <a:extLst>
                  <a:ext uri="{FF2B5EF4-FFF2-40B4-BE49-F238E27FC236}">
                    <a16:creationId xmlns:a16="http://schemas.microsoft.com/office/drawing/2014/main" id="{3CA2585F-6547-6DD8-5D69-AEB212BC4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200" y="2557475"/>
                <a:ext cx="70850" cy="44050"/>
              </a:xfrm>
              <a:custGeom>
                <a:avLst/>
                <a:gdLst>
                  <a:gd name="T0" fmla="*/ 571 w 2834"/>
                  <a:gd name="T1" fmla="*/ 595 h 1762"/>
                  <a:gd name="T2" fmla="*/ 0 w 2834"/>
                  <a:gd name="T3" fmla="*/ 1119 h 1762"/>
                  <a:gd name="T4" fmla="*/ 1833 w 2834"/>
                  <a:gd name="T5" fmla="*/ 1762 h 1762"/>
                  <a:gd name="T6" fmla="*/ 2714 w 2834"/>
                  <a:gd name="T7" fmla="*/ 1476 h 1762"/>
                  <a:gd name="T8" fmla="*/ 2834 w 2834"/>
                  <a:gd name="T9" fmla="*/ 1071 h 1762"/>
                  <a:gd name="T10" fmla="*/ 1833 w 2834"/>
                  <a:gd name="T11" fmla="*/ 0 h 1762"/>
                  <a:gd name="T12" fmla="*/ 571 w 2834"/>
                  <a:gd name="T13" fmla="*/ 595 h 17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34" h="1762" extrusionOk="0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lnTo>
                      <a:pt x="571" y="59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70858" name="Google Shape;1981;p62">
                <a:extLst>
                  <a:ext uri="{FF2B5EF4-FFF2-40B4-BE49-F238E27FC236}">
                    <a16:creationId xmlns:a16="http://schemas.microsoft.com/office/drawing/2014/main" id="{C10886DB-E40D-5096-58A9-88035F862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525" y="2432450"/>
                <a:ext cx="79750" cy="89900"/>
              </a:xfrm>
              <a:custGeom>
                <a:avLst/>
                <a:gdLst>
                  <a:gd name="T0" fmla="*/ 0 w 3190"/>
                  <a:gd name="T1" fmla="*/ 167 h 3596"/>
                  <a:gd name="T2" fmla="*/ 261 w 3190"/>
                  <a:gd name="T3" fmla="*/ 0 h 3596"/>
                  <a:gd name="T4" fmla="*/ 1619 w 3190"/>
                  <a:gd name="T5" fmla="*/ 1095 h 3596"/>
                  <a:gd name="T6" fmla="*/ 2381 w 3190"/>
                  <a:gd name="T7" fmla="*/ 1286 h 3596"/>
                  <a:gd name="T8" fmla="*/ 3190 w 3190"/>
                  <a:gd name="T9" fmla="*/ 1429 h 3596"/>
                  <a:gd name="T10" fmla="*/ 2809 w 3190"/>
                  <a:gd name="T11" fmla="*/ 2595 h 3596"/>
                  <a:gd name="T12" fmla="*/ 2071 w 3190"/>
                  <a:gd name="T13" fmla="*/ 2429 h 3596"/>
                  <a:gd name="T14" fmla="*/ 1524 w 3190"/>
                  <a:gd name="T15" fmla="*/ 3596 h 3596"/>
                  <a:gd name="T16" fmla="*/ 0 w 3190"/>
                  <a:gd name="T17" fmla="*/ 167 h 3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90" h="3596" extrusionOk="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lnTo>
                      <a:pt x="0" y="167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70628" name="Google Shape;1982;p62">
              <a:extLst>
                <a:ext uri="{FF2B5EF4-FFF2-40B4-BE49-F238E27FC236}">
                  <a16:creationId xmlns:a16="http://schemas.microsoft.com/office/drawing/2014/main" id="{FE4B956C-D6D0-0A8A-2490-AB0B5A663A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1983" name="Google Shape;1983;p62">
                <a:extLst>
                  <a:ext uri="{FF2B5EF4-FFF2-40B4-BE49-F238E27FC236}">
                    <a16:creationId xmlns:a16="http://schemas.microsoft.com/office/drawing/2014/main" id="{2AA4D320-D2C8-9A95-DD44-624A6264854F}"/>
                  </a:ext>
                </a:extLst>
              </p:cNvPr>
              <p:cNvSpPr/>
              <p:nvPr/>
            </p:nvSpPr>
            <p:spPr>
              <a:xfrm rot="192277">
                <a:off x="3563656" y="2594037"/>
                <a:ext cx="46784" cy="90475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3579" extrusionOk="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855" name="Google Shape;1984;p62">
                <a:extLst>
                  <a:ext uri="{FF2B5EF4-FFF2-40B4-BE49-F238E27FC236}">
                    <a16:creationId xmlns:a16="http://schemas.microsoft.com/office/drawing/2014/main" id="{384F379D-9409-48C0-15F2-3E20FB96A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800" y="2585450"/>
                <a:ext cx="42275" cy="93450"/>
              </a:xfrm>
              <a:custGeom>
                <a:avLst/>
                <a:gdLst>
                  <a:gd name="T0" fmla="*/ 453 w 1691"/>
                  <a:gd name="T1" fmla="*/ 0 h 3738"/>
                  <a:gd name="T2" fmla="*/ 0 w 1691"/>
                  <a:gd name="T3" fmla="*/ 547 h 3738"/>
                  <a:gd name="T4" fmla="*/ 0 w 1691"/>
                  <a:gd name="T5" fmla="*/ 3429 h 3738"/>
                  <a:gd name="T6" fmla="*/ 429 w 1691"/>
                  <a:gd name="T7" fmla="*/ 3738 h 3738"/>
                  <a:gd name="T8" fmla="*/ 1691 w 1691"/>
                  <a:gd name="T9" fmla="*/ 2714 h 3738"/>
                  <a:gd name="T10" fmla="*/ 1691 w 1691"/>
                  <a:gd name="T11" fmla="*/ 500 h 3738"/>
                  <a:gd name="T12" fmla="*/ 453 w 1691"/>
                  <a:gd name="T13" fmla="*/ 0 h 3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91" h="3738" extrusionOk="0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lnTo>
                      <a:pt x="45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</p:grpSp>
        <p:grpSp>
          <p:nvGrpSpPr>
            <p:cNvPr id="70629" name="Google Shape;1985;p62">
              <a:extLst>
                <a:ext uri="{FF2B5EF4-FFF2-40B4-BE49-F238E27FC236}">
                  <a16:creationId xmlns:a16="http://schemas.microsoft.com/office/drawing/2014/main" id="{BBC12471-F654-12D4-388E-FDC7E64E70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70852" name="Google Shape;1986;p62">
                <a:extLst>
                  <a:ext uri="{FF2B5EF4-FFF2-40B4-BE49-F238E27FC236}">
                    <a16:creationId xmlns:a16="http://schemas.microsoft.com/office/drawing/2014/main" id="{CAEE79E1-378D-FCA5-719B-21E96EE31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325" y="1984500"/>
                <a:ext cx="100825" cy="124200"/>
              </a:xfrm>
              <a:custGeom>
                <a:avLst/>
                <a:gdLst>
                  <a:gd name="T0" fmla="*/ 2901 w 4033"/>
                  <a:gd name="T1" fmla="*/ 4968 h 4968"/>
                  <a:gd name="T2" fmla="*/ 1524 w 4033"/>
                  <a:gd name="T3" fmla="*/ 4673 h 4968"/>
                  <a:gd name="T4" fmla="*/ 0 w 4033"/>
                  <a:gd name="T5" fmla="*/ 1771 h 4968"/>
                  <a:gd name="T6" fmla="*/ 737 w 4033"/>
                  <a:gd name="T7" fmla="*/ 886 h 4968"/>
                  <a:gd name="T8" fmla="*/ 2508 w 4033"/>
                  <a:gd name="T9" fmla="*/ 1181 h 4968"/>
                  <a:gd name="T10" fmla="*/ 2655 w 4033"/>
                  <a:gd name="T11" fmla="*/ 345 h 4968"/>
                  <a:gd name="T12" fmla="*/ 3442 w 4033"/>
                  <a:gd name="T13" fmla="*/ 0 h 4968"/>
                  <a:gd name="T14" fmla="*/ 4033 w 4033"/>
                  <a:gd name="T15" fmla="*/ 443 h 4968"/>
                  <a:gd name="T16" fmla="*/ 2901 w 4033"/>
                  <a:gd name="T17" fmla="*/ 4968 h 49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33" h="4968" extrusionOk="0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lnTo>
                      <a:pt x="2901" y="4968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87" name="Google Shape;1987;p62">
                <a:extLst>
                  <a:ext uri="{FF2B5EF4-FFF2-40B4-BE49-F238E27FC236}">
                    <a16:creationId xmlns:a16="http://schemas.microsoft.com/office/drawing/2014/main" id="{96CCAAAD-05B9-81FD-0489-9150D46CF064}"/>
                  </a:ext>
                </a:extLst>
              </p:cNvPr>
              <p:cNvSpPr/>
              <p:nvPr/>
            </p:nvSpPr>
            <p:spPr>
              <a:xfrm>
                <a:off x="3919931" y="1987112"/>
                <a:ext cx="143947" cy="260111"/>
              </a:xfrm>
              <a:custGeom>
                <a:avLst/>
                <a:gdLst/>
                <a:ahLst/>
                <a:cxnLst/>
                <a:rect l="l" t="t" r="r" b="b"/>
                <a:pathLst>
                  <a:path w="5713" h="10295" extrusionOk="0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0630" name="Google Shape;1988;p62">
              <a:extLst>
                <a:ext uri="{FF2B5EF4-FFF2-40B4-BE49-F238E27FC236}">
                  <a16:creationId xmlns:a16="http://schemas.microsoft.com/office/drawing/2014/main" id="{C9CB6429-0C5F-E993-28EA-4F5D2F7308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70848" name="Google Shape;1989;p62">
                <a:extLst>
                  <a:ext uri="{FF2B5EF4-FFF2-40B4-BE49-F238E27FC236}">
                    <a16:creationId xmlns:a16="http://schemas.microsoft.com/office/drawing/2014/main" id="{8886F39A-840E-60C0-E072-C62CDF7DB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925" y="2362200"/>
                <a:ext cx="747875" cy="497225"/>
              </a:xfrm>
              <a:custGeom>
                <a:avLst/>
                <a:gdLst>
                  <a:gd name="T0" fmla="*/ 107 w 29915"/>
                  <a:gd name="T1" fmla="*/ 1186 h 19889"/>
                  <a:gd name="T2" fmla="*/ 0 w 29915"/>
                  <a:gd name="T3" fmla="*/ 0 h 19889"/>
                  <a:gd name="T4" fmla="*/ 15577 w 29915"/>
                  <a:gd name="T5" fmla="*/ 1563 h 19889"/>
                  <a:gd name="T6" fmla="*/ 26519 w 29915"/>
                  <a:gd name="T7" fmla="*/ 5336 h 19889"/>
                  <a:gd name="T8" fmla="*/ 27435 w 29915"/>
                  <a:gd name="T9" fmla="*/ 5444 h 19889"/>
                  <a:gd name="T10" fmla="*/ 28783 w 29915"/>
                  <a:gd name="T11" fmla="*/ 4420 h 19889"/>
                  <a:gd name="T12" fmla="*/ 29753 w 29915"/>
                  <a:gd name="T13" fmla="*/ 4527 h 19889"/>
                  <a:gd name="T14" fmla="*/ 29915 w 29915"/>
                  <a:gd name="T15" fmla="*/ 6198 h 19889"/>
                  <a:gd name="T16" fmla="*/ 26465 w 29915"/>
                  <a:gd name="T17" fmla="*/ 6899 h 19889"/>
                  <a:gd name="T18" fmla="*/ 11157 w 29915"/>
                  <a:gd name="T19" fmla="*/ 16062 h 19889"/>
                  <a:gd name="T20" fmla="*/ 10295 w 29915"/>
                  <a:gd name="T21" fmla="*/ 18649 h 19889"/>
                  <a:gd name="T22" fmla="*/ 10295 w 29915"/>
                  <a:gd name="T23" fmla="*/ 19889 h 19889"/>
                  <a:gd name="T24" fmla="*/ 2803 w 29915"/>
                  <a:gd name="T25" fmla="*/ 15846 h 19889"/>
                  <a:gd name="T26" fmla="*/ 1347 w 29915"/>
                  <a:gd name="T27" fmla="*/ 14876 h 19889"/>
                  <a:gd name="T28" fmla="*/ 0 w 29915"/>
                  <a:gd name="T29" fmla="*/ 14607 h 19889"/>
                  <a:gd name="T30" fmla="*/ 916 w 29915"/>
                  <a:gd name="T31" fmla="*/ 11642 h 19889"/>
                  <a:gd name="T32" fmla="*/ 1725 w 29915"/>
                  <a:gd name="T33" fmla="*/ 3881 h 19889"/>
                  <a:gd name="T34" fmla="*/ 107 w 29915"/>
                  <a:gd name="T35" fmla="*/ 1186 h 198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915" h="19889" extrusionOk="0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lnTo>
                      <a:pt x="107" y="118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grpSp>
            <p:nvGrpSpPr>
              <p:cNvPr id="70849" name="Google Shape;1990;p62">
                <a:extLst>
                  <a:ext uri="{FF2B5EF4-FFF2-40B4-BE49-F238E27FC236}">
                    <a16:creationId xmlns:a16="http://schemas.microsoft.com/office/drawing/2014/main" id="{77D15F68-C506-984A-6F4E-7477AD5735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1991" name="Google Shape;1991;p62">
                  <a:extLst>
                    <a:ext uri="{FF2B5EF4-FFF2-40B4-BE49-F238E27FC236}">
                      <a16:creationId xmlns:a16="http://schemas.microsoft.com/office/drawing/2014/main" id="{265DB3A2-A389-868F-30C1-E589A4D8B95D}"/>
                    </a:ext>
                  </a:extLst>
                </p:cNvPr>
                <p:cNvSpPr/>
                <p:nvPr/>
              </p:nvSpPr>
              <p:spPr>
                <a:xfrm>
                  <a:off x="1397225" y="1636532"/>
                  <a:ext cx="690955" cy="595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04" h="23770" extrusionOk="0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lIns="121900" tIns="121900" rIns="121900" bIns="121900" anchor="ctr"/>
                <a:lstStyle/>
                <a:p>
                  <a:pPr defTabSz="1219170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defRPr/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92" name="Google Shape;1992;p62">
                  <a:extLst>
                    <a:ext uri="{FF2B5EF4-FFF2-40B4-BE49-F238E27FC236}">
                      <a16:creationId xmlns:a16="http://schemas.microsoft.com/office/drawing/2014/main" id="{469425A5-00E1-74E8-2B92-C80CA2F77AF4}"/>
                    </a:ext>
                  </a:extLst>
                </p:cNvPr>
                <p:cNvSpPr/>
                <p:nvPr/>
              </p:nvSpPr>
              <p:spPr>
                <a:xfrm>
                  <a:off x="1980218" y="2382933"/>
                  <a:ext cx="813311" cy="482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42" h="19251" extrusionOk="0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lIns="121900" tIns="121900" rIns="121900" bIns="121900" anchor="ctr"/>
                <a:lstStyle/>
                <a:p>
                  <a:pPr defTabSz="1219170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defRPr/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70631" name="Google Shape;1993;p62">
              <a:extLst>
                <a:ext uri="{FF2B5EF4-FFF2-40B4-BE49-F238E27FC236}">
                  <a16:creationId xmlns:a16="http://schemas.microsoft.com/office/drawing/2014/main" id="{402B64E4-DFA0-00A4-A87E-D13DBEA528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70846" name="Google Shape;1994;p62">
                <a:extLst>
                  <a:ext uri="{FF2B5EF4-FFF2-40B4-BE49-F238E27FC236}">
                    <a16:creationId xmlns:a16="http://schemas.microsoft.com/office/drawing/2014/main" id="{965CF348-B75F-A56D-A024-464447EDE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700" y="3152850"/>
                <a:ext cx="379825" cy="616250"/>
              </a:xfrm>
              <a:custGeom>
                <a:avLst/>
                <a:gdLst>
                  <a:gd name="T0" fmla="*/ 14024 w 15193"/>
                  <a:gd name="T1" fmla="*/ 2338 h 24650"/>
                  <a:gd name="T2" fmla="*/ 8818 w 15193"/>
                  <a:gd name="T3" fmla="*/ 0 h 24650"/>
                  <a:gd name="T4" fmla="*/ 4037 w 15193"/>
                  <a:gd name="T5" fmla="*/ 1594 h 24650"/>
                  <a:gd name="T6" fmla="*/ 0 w 15193"/>
                  <a:gd name="T7" fmla="*/ 7225 h 24650"/>
                  <a:gd name="T8" fmla="*/ 2018 w 15193"/>
                  <a:gd name="T9" fmla="*/ 11156 h 24650"/>
                  <a:gd name="T10" fmla="*/ 7331 w 15193"/>
                  <a:gd name="T11" fmla="*/ 12325 h 24650"/>
                  <a:gd name="T12" fmla="*/ 10518 w 15193"/>
                  <a:gd name="T13" fmla="*/ 17531 h 24650"/>
                  <a:gd name="T14" fmla="*/ 11049 w 15193"/>
                  <a:gd name="T15" fmla="*/ 22843 h 24650"/>
                  <a:gd name="T16" fmla="*/ 13705 w 15193"/>
                  <a:gd name="T17" fmla="*/ 24650 h 24650"/>
                  <a:gd name="T18" fmla="*/ 15193 w 15193"/>
                  <a:gd name="T19" fmla="*/ 18700 h 24650"/>
                  <a:gd name="T20" fmla="*/ 12218 w 15193"/>
                  <a:gd name="T21" fmla="*/ 5844 h 24650"/>
                  <a:gd name="T22" fmla="*/ 14024 w 15193"/>
                  <a:gd name="T23" fmla="*/ 2338 h 24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193" h="24650" extrusionOk="0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lnTo>
                      <a:pt x="14024" y="2338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95" name="Google Shape;1995;p62">
                <a:extLst>
                  <a:ext uri="{FF2B5EF4-FFF2-40B4-BE49-F238E27FC236}">
                    <a16:creationId xmlns:a16="http://schemas.microsoft.com/office/drawing/2014/main" id="{1EA6F8BD-0F1A-C6D0-6317-78C6714477BC}"/>
                  </a:ext>
                </a:extLst>
              </p:cNvPr>
              <p:cNvSpPr/>
              <p:nvPr/>
            </p:nvSpPr>
            <p:spPr>
              <a:xfrm>
                <a:off x="2635186" y="3167031"/>
                <a:ext cx="565000" cy="591841"/>
              </a:xfrm>
              <a:custGeom>
                <a:avLst/>
                <a:gdLst/>
                <a:ahLst/>
                <a:cxnLst/>
                <a:rect l="l" t="t" r="r" b="b"/>
                <a:pathLst>
                  <a:path w="22682" h="23602" extrusionOk="0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FF6B65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0632" name="Google Shape;1996;p62">
              <a:extLst>
                <a:ext uri="{FF2B5EF4-FFF2-40B4-BE49-F238E27FC236}">
                  <a16:creationId xmlns:a16="http://schemas.microsoft.com/office/drawing/2014/main" id="{ACE9EAF8-90DF-20EC-24CD-C772CB2EE0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70844" name="Google Shape;1997;p62">
                <a:extLst>
                  <a:ext uri="{FF2B5EF4-FFF2-40B4-BE49-F238E27FC236}">
                    <a16:creationId xmlns:a16="http://schemas.microsoft.com/office/drawing/2014/main" id="{045B57FB-24FE-D852-891E-36E00BDA6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650" y="3423800"/>
                <a:ext cx="164700" cy="703875"/>
              </a:xfrm>
              <a:custGeom>
                <a:avLst/>
                <a:gdLst>
                  <a:gd name="T0" fmla="*/ 319 w 6588"/>
                  <a:gd name="T1" fmla="*/ 4568 h 28155"/>
                  <a:gd name="T2" fmla="*/ 107 w 6588"/>
                  <a:gd name="T3" fmla="*/ 1274 h 28155"/>
                  <a:gd name="T4" fmla="*/ 319 w 6588"/>
                  <a:gd name="T5" fmla="*/ 0 h 28155"/>
                  <a:gd name="T6" fmla="*/ 6588 w 6588"/>
                  <a:gd name="T7" fmla="*/ 4356 h 28155"/>
                  <a:gd name="T8" fmla="*/ 4994 w 6588"/>
                  <a:gd name="T9" fmla="*/ 7331 h 28155"/>
                  <a:gd name="T10" fmla="*/ 1913 w 6588"/>
                  <a:gd name="T11" fmla="*/ 16149 h 28155"/>
                  <a:gd name="T12" fmla="*/ 2656 w 6588"/>
                  <a:gd name="T13" fmla="*/ 24330 h 28155"/>
                  <a:gd name="T14" fmla="*/ 4144 w 6588"/>
                  <a:gd name="T15" fmla="*/ 28155 h 28155"/>
                  <a:gd name="T16" fmla="*/ 1700 w 6588"/>
                  <a:gd name="T17" fmla="*/ 27836 h 28155"/>
                  <a:gd name="T18" fmla="*/ 532 w 6588"/>
                  <a:gd name="T19" fmla="*/ 25605 h 28155"/>
                  <a:gd name="T20" fmla="*/ 1063 w 6588"/>
                  <a:gd name="T21" fmla="*/ 22736 h 28155"/>
                  <a:gd name="T22" fmla="*/ 0 w 6588"/>
                  <a:gd name="T23" fmla="*/ 17530 h 28155"/>
                  <a:gd name="T24" fmla="*/ 638 w 6588"/>
                  <a:gd name="T25" fmla="*/ 14024 h 28155"/>
                  <a:gd name="T26" fmla="*/ 213 w 6588"/>
                  <a:gd name="T27" fmla="*/ 11793 h 28155"/>
                  <a:gd name="T28" fmla="*/ 744 w 6588"/>
                  <a:gd name="T29" fmla="*/ 7756 h 28155"/>
                  <a:gd name="T30" fmla="*/ 319 w 6588"/>
                  <a:gd name="T31" fmla="*/ 4568 h 28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588" h="28155" extrusionOk="0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lnTo>
                      <a:pt x="319" y="4568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998" name="Google Shape;1998;p62">
                <a:extLst>
                  <a:ext uri="{FF2B5EF4-FFF2-40B4-BE49-F238E27FC236}">
                    <a16:creationId xmlns:a16="http://schemas.microsoft.com/office/drawing/2014/main" id="{6D2FDE99-23A3-F05B-5BFA-6D58F010E6C5}"/>
                  </a:ext>
                </a:extLst>
              </p:cNvPr>
              <p:cNvSpPr/>
              <p:nvPr/>
            </p:nvSpPr>
            <p:spPr>
              <a:xfrm>
                <a:off x="2681971" y="3510072"/>
                <a:ext cx="133151" cy="674778"/>
              </a:xfrm>
              <a:custGeom>
                <a:avLst/>
                <a:gdLst/>
                <a:ahLst/>
                <a:cxnLst/>
                <a:rect l="l" t="t" r="r" b="b"/>
                <a:pathLst>
                  <a:path w="5483" h="26992" extrusionOk="0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0633" name="Google Shape;1999;p62">
              <a:extLst>
                <a:ext uri="{FF2B5EF4-FFF2-40B4-BE49-F238E27FC236}">
                  <a16:creationId xmlns:a16="http://schemas.microsoft.com/office/drawing/2014/main" id="{490501C6-F504-D3AE-76F9-7F097D5E8B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70842" name="Google Shape;2000;p62">
                <a:extLst>
                  <a:ext uri="{FF2B5EF4-FFF2-40B4-BE49-F238E27FC236}">
                    <a16:creationId xmlns:a16="http://schemas.microsoft.com/office/drawing/2014/main" id="{C10A539B-1F68-6806-355E-FE4D768B8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800" y="3561900"/>
                <a:ext cx="228425" cy="170000"/>
              </a:xfrm>
              <a:custGeom>
                <a:avLst/>
                <a:gdLst>
                  <a:gd name="T0" fmla="*/ 0 w 9137"/>
                  <a:gd name="T1" fmla="*/ 4356 h 6800"/>
                  <a:gd name="T2" fmla="*/ 1381 w 9137"/>
                  <a:gd name="T3" fmla="*/ 1594 h 6800"/>
                  <a:gd name="T4" fmla="*/ 7012 w 9137"/>
                  <a:gd name="T5" fmla="*/ 0 h 6800"/>
                  <a:gd name="T6" fmla="*/ 9137 w 9137"/>
                  <a:gd name="T7" fmla="*/ 532 h 6800"/>
                  <a:gd name="T8" fmla="*/ 8500 w 9137"/>
                  <a:gd name="T9" fmla="*/ 2444 h 6800"/>
                  <a:gd name="T10" fmla="*/ 6906 w 9137"/>
                  <a:gd name="T11" fmla="*/ 5206 h 6800"/>
                  <a:gd name="T12" fmla="*/ 3719 w 9137"/>
                  <a:gd name="T13" fmla="*/ 6800 h 6800"/>
                  <a:gd name="T14" fmla="*/ 0 w 9137"/>
                  <a:gd name="T15" fmla="*/ 4356 h 68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37" h="6800" extrusionOk="0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lnTo>
                      <a:pt x="0" y="435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2001" name="Google Shape;2001;p62">
                <a:extLst>
                  <a:ext uri="{FF2B5EF4-FFF2-40B4-BE49-F238E27FC236}">
                    <a16:creationId xmlns:a16="http://schemas.microsoft.com/office/drawing/2014/main" id="{EE216EB8-3925-AEB7-52D7-7D5F61D92D99}"/>
                  </a:ext>
                </a:extLst>
              </p:cNvPr>
              <p:cNvSpPr/>
              <p:nvPr/>
            </p:nvSpPr>
            <p:spPr>
              <a:xfrm>
                <a:off x="3916332" y="3570387"/>
                <a:ext cx="230317" cy="199796"/>
              </a:xfrm>
              <a:custGeom>
                <a:avLst/>
                <a:gdLst/>
                <a:ahLst/>
                <a:cxnLst/>
                <a:rect l="l" t="t" r="r" b="b"/>
                <a:pathLst>
                  <a:path w="9166" h="7973" extrusionOk="0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02" name="Google Shape;2002;p62">
              <a:extLst>
                <a:ext uri="{FF2B5EF4-FFF2-40B4-BE49-F238E27FC236}">
                  <a16:creationId xmlns:a16="http://schemas.microsoft.com/office/drawing/2014/main" id="{972C47F4-11DB-C91D-6997-95C91E90E33A}"/>
                </a:ext>
              </a:extLst>
            </p:cNvPr>
            <p:cNvSpPr/>
            <p:nvPr/>
          </p:nvSpPr>
          <p:spPr>
            <a:xfrm>
              <a:off x="3292456" y="3021014"/>
              <a:ext cx="18855" cy="5144"/>
            </a:xfrm>
            <a:custGeom>
              <a:avLst/>
              <a:gdLst/>
              <a:ahLst/>
              <a:cxnLst/>
              <a:rect l="l" t="t" r="r" b="b"/>
              <a:pathLst>
                <a:path w="1570" h="482" extrusionOk="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62">
              <a:extLst>
                <a:ext uri="{FF2B5EF4-FFF2-40B4-BE49-F238E27FC236}">
                  <a16:creationId xmlns:a16="http://schemas.microsoft.com/office/drawing/2014/main" id="{4457FE8A-F732-A6B7-906C-99EFC22FF07F}"/>
                </a:ext>
              </a:extLst>
            </p:cNvPr>
            <p:cNvSpPr/>
            <p:nvPr/>
          </p:nvSpPr>
          <p:spPr>
            <a:xfrm>
              <a:off x="3259889" y="3010724"/>
              <a:ext cx="27425" cy="17148"/>
            </a:xfrm>
            <a:custGeom>
              <a:avLst/>
              <a:gdLst/>
              <a:ahLst/>
              <a:cxnLst/>
              <a:rect l="l" t="t" r="r" b="b"/>
              <a:pathLst>
                <a:path w="2219" h="1465" extrusionOk="0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62">
              <a:extLst>
                <a:ext uri="{FF2B5EF4-FFF2-40B4-BE49-F238E27FC236}">
                  <a16:creationId xmlns:a16="http://schemas.microsoft.com/office/drawing/2014/main" id="{2EEB9769-504D-CF80-CDD2-824113007D70}"/>
                </a:ext>
              </a:extLst>
            </p:cNvPr>
            <p:cNvSpPr/>
            <p:nvPr/>
          </p:nvSpPr>
          <p:spPr>
            <a:xfrm>
              <a:off x="3409012" y="2329934"/>
              <a:ext cx="289679" cy="354972"/>
            </a:xfrm>
            <a:custGeom>
              <a:avLst/>
              <a:gdLst/>
              <a:ahLst/>
              <a:cxnLst/>
              <a:rect l="l" t="t" r="r" b="b"/>
              <a:pathLst>
                <a:path w="24335" h="31157" extrusionOk="0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FF6B65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0637" name="Google Shape;2005;p62">
              <a:extLst>
                <a:ext uri="{FF2B5EF4-FFF2-40B4-BE49-F238E27FC236}">
                  <a16:creationId xmlns:a16="http://schemas.microsoft.com/office/drawing/2014/main" id="{101F9A97-A595-1699-00B5-C132866867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2006" name="Google Shape;2006;p62">
                <a:extLst>
                  <a:ext uri="{FF2B5EF4-FFF2-40B4-BE49-F238E27FC236}">
                    <a16:creationId xmlns:a16="http://schemas.microsoft.com/office/drawing/2014/main" id="{10BF812D-4DA1-4DBD-3B26-65521E7DB9AD}"/>
                  </a:ext>
                </a:extLst>
              </p:cNvPr>
              <p:cNvSpPr/>
              <p:nvPr/>
            </p:nvSpPr>
            <p:spPr>
              <a:xfrm>
                <a:off x="1987414" y="2330157"/>
                <a:ext cx="53982" cy="67855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637" extrusionOk="0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7" name="Google Shape;2007;p62">
                <a:extLst>
                  <a:ext uri="{FF2B5EF4-FFF2-40B4-BE49-F238E27FC236}">
                    <a16:creationId xmlns:a16="http://schemas.microsoft.com/office/drawing/2014/main" id="{5AAD197A-2CB4-7036-C84C-8768BE8CCC71}"/>
                  </a:ext>
                </a:extLst>
              </p:cNvPr>
              <p:cNvSpPr/>
              <p:nvPr/>
            </p:nvSpPr>
            <p:spPr>
              <a:xfrm>
                <a:off x="1955027" y="2239684"/>
                <a:ext cx="21592" cy="56544"/>
              </a:xfrm>
              <a:custGeom>
                <a:avLst/>
                <a:gdLst/>
                <a:ahLst/>
                <a:cxnLst/>
                <a:rect l="l" t="t" r="r" b="b"/>
                <a:pathLst>
                  <a:path w="922" h="2177" extrusionOk="0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8" name="Google Shape;2008;p62">
                <a:extLst>
                  <a:ext uri="{FF2B5EF4-FFF2-40B4-BE49-F238E27FC236}">
                    <a16:creationId xmlns:a16="http://schemas.microsoft.com/office/drawing/2014/main" id="{BB6C7E48-F2BC-E578-7741-EA84ECC1CDF1}"/>
                  </a:ext>
                </a:extLst>
              </p:cNvPr>
              <p:cNvSpPr/>
              <p:nvPr/>
            </p:nvSpPr>
            <p:spPr>
              <a:xfrm>
                <a:off x="2552414" y="1885332"/>
                <a:ext cx="46782" cy="4900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1947" extrusionOk="0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9" name="Google Shape;2009;p62">
                <a:extLst>
                  <a:ext uri="{FF2B5EF4-FFF2-40B4-BE49-F238E27FC236}">
                    <a16:creationId xmlns:a16="http://schemas.microsoft.com/office/drawing/2014/main" id="{91AF8DDC-E896-A127-8623-00F0B88E4D8D}"/>
                  </a:ext>
                </a:extLst>
              </p:cNvPr>
              <p:cNvSpPr/>
              <p:nvPr/>
            </p:nvSpPr>
            <p:spPr>
              <a:xfrm>
                <a:off x="2721552" y="1632761"/>
                <a:ext cx="147549" cy="135709"/>
              </a:xfrm>
              <a:custGeom>
                <a:avLst/>
                <a:gdLst/>
                <a:ahLst/>
                <a:cxnLst/>
                <a:rect l="l" t="t" r="r" b="b"/>
                <a:pathLst>
                  <a:path w="5838" h="5357" extrusionOk="0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0" name="Google Shape;2010;p62">
                <a:extLst>
                  <a:ext uri="{FF2B5EF4-FFF2-40B4-BE49-F238E27FC236}">
                    <a16:creationId xmlns:a16="http://schemas.microsoft.com/office/drawing/2014/main" id="{95BCE08A-9B86-D98C-1662-45AC240E2BAA}"/>
                  </a:ext>
                </a:extLst>
              </p:cNvPr>
              <p:cNvSpPr/>
              <p:nvPr/>
            </p:nvSpPr>
            <p:spPr>
              <a:xfrm>
                <a:off x="2685565" y="1693076"/>
                <a:ext cx="35987" cy="37697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507" extrusionOk="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1" name="Google Shape;2011;p62">
                <a:extLst>
                  <a:ext uri="{FF2B5EF4-FFF2-40B4-BE49-F238E27FC236}">
                    <a16:creationId xmlns:a16="http://schemas.microsoft.com/office/drawing/2014/main" id="{82C7C07A-204C-195F-E114-DD4D54E2BACF}"/>
                  </a:ext>
                </a:extLst>
              </p:cNvPr>
              <p:cNvSpPr/>
              <p:nvPr/>
            </p:nvSpPr>
            <p:spPr>
              <a:xfrm>
                <a:off x="2602796" y="1519670"/>
                <a:ext cx="43185" cy="26389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047" extrusionOk="0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2" name="Google Shape;2012;p62">
                <a:extLst>
                  <a:ext uri="{FF2B5EF4-FFF2-40B4-BE49-F238E27FC236}">
                    <a16:creationId xmlns:a16="http://schemas.microsoft.com/office/drawing/2014/main" id="{A2B5EE42-D8CA-0907-751E-8AE286DFC0C4}"/>
                  </a:ext>
                </a:extLst>
              </p:cNvPr>
              <p:cNvSpPr/>
              <p:nvPr/>
            </p:nvSpPr>
            <p:spPr>
              <a:xfrm>
                <a:off x="2444452" y="1546059"/>
                <a:ext cx="107962" cy="60315"/>
              </a:xfrm>
              <a:custGeom>
                <a:avLst/>
                <a:gdLst/>
                <a:ahLst/>
                <a:cxnLst/>
                <a:rect l="l" t="t" r="r" b="b"/>
                <a:pathLst>
                  <a:path w="4395" h="2428" extrusionOk="0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3" name="Google Shape;2013;p62">
                <a:extLst>
                  <a:ext uri="{FF2B5EF4-FFF2-40B4-BE49-F238E27FC236}">
                    <a16:creationId xmlns:a16="http://schemas.microsoft.com/office/drawing/2014/main" id="{E15C998B-14EA-A16A-CA5A-D6A7129D7670}"/>
                  </a:ext>
                </a:extLst>
              </p:cNvPr>
              <p:cNvSpPr/>
              <p:nvPr/>
            </p:nvSpPr>
            <p:spPr>
              <a:xfrm>
                <a:off x="2581203" y="1546059"/>
                <a:ext cx="46782" cy="33926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1299" extrusionOk="0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4" name="Google Shape;2014;p62">
                <a:extLst>
                  <a:ext uri="{FF2B5EF4-FFF2-40B4-BE49-F238E27FC236}">
                    <a16:creationId xmlns:a16="http://schemas.microsoft.com/office/drawing/2014/main" id="{2C94023A-F1A0-E123-03D2-55CEE65D3D6D}"/>
                  </a:ext>
                </a:extLst>
              </p:cNvPr>
              <p:cNvSpPr/>
              <p:nvPr/>
            </p:nvSpPr>
            <p:spPr>
              <a:xfrm>
                <a:off x="2473242" y="1598835"/>
                <a:ext cx="143949" cy="90473"/>
              </a:xfrm>
              <a:custGeom>
                <a:avLst/>
                <a:gdLst/>
                <a:ahLst/>
                <a:cxnLst/>
                <a:rect l="l" t="t" r="r" b="b"/>
                <a:pathLst>
                  <a:path w="5713" h="3537" extrusionOk="0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5" name="Google Shape;2015;p62">
                <a:extLst>
                  <a:ext uri="{FF2B5EF4-FFF2-40B4-BE49-F238E27FC236}">
                    <a16:creationId xmlns:a16="http://schemas.microsoft.com/office/drawing/2014/main" id="{8054BC1B-BCA8-61AC-0C4B-8BC532389BC6}"/>
                  </a:ext>
                </a:extLst>
              </p:cNvPr>
              <p:cNvSpPr/>
              <p:nvPr/>
            </p:nvSpPr>
            <p:spPr>
              <a:xfrm>
                <a:off x="2638783" y="1636532"/>
                <a:ext cx="68374" cy="6785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2700" extrusionOk="0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6" name="Google Shape;2016;p62">
                <a:extLst>
                  <a:ext uri="{FF2B5EF4-FFF2-40B4-BE49-F238E27FC236}">
                    <a16:creationId xmlns:a16="http://schemas.microsoft.com/office/drawing/2014/main" id="{527B0C16-8CC2-1739-D134-D7B11EF23F72}"/>
                  </a:ext>
                </a:extLst>
              </p:cNvPr>
              <p:cNvSpPr/>
              <p:nvPr/>
            </p:nvSpPr>
            <p:spPr>
              <a:xfrm>
                <a:off x="2685565" y="1512131"/>
                <a:ext cx="61179" cy="86704"/>
              </a:xfrm>
              <a:custGeom>
                <a:avLst/>
                <a:gdLst/>
                <a:ahLst/>
                <a:cxnLst/>
                <a:rect l="l" t="t" r="r" b="b"/>
                <a:pathLst>
                  <a:path w="2491" h="3516" extrusionOk="0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7" name="Google Shape;2017;p62">
                <a:extLst>
                  <a:ext uri="{FF2B5EF4-FFF2-40B4-BE49-F238E27FC236}">
                    <a16:creationId xmlns:a16="http://schemas.microsoft.com/office/drawing/2014/main" id="{241CA411-73A2-1736-3F76-9F4F98F77F5F}"/>
                  </a:ext>
                </a:extLst>
              </p:cNvPr>
              <p:cNvSpPr/>
              <p:nvPr/>
            </p:nvSpPr>
            <p:spPr>
              <a:xfrm>
                <a:off x="2797127" y="1455586"/>
                <a:ext cx="97164" cy="158327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6341" extrusionOk="0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8" name="Google Shape;2018;p62">
                <a:extLst>
                  <a:ext uri="{FF2B5EF4-FFF2-40B4-BE49-F238E27FC236}">
                    <a16:creationId xmlns:a16="http://schemas.microsoft.com/office/drawing/2014/main" id="{5A80A82E-2EC6-2D84-B301-FB40BCCFAA4A}"/>
                  </a:ext>
                </a:extLst>
              </p:cNvPr>
              <p:cNvSpPr/>
              <p:nvPr/>
            </p:nvSpPr>
            <p:spPr>
              <a:xfrm>
                <a:off x="2743145" y="1557367"/>
                <a:ext cx="35987" cy="49007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1926" extrusionOk="0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9" name="Google Shape;2019;p62">
                <a:extLst>
                  <a:ext uri="{FF2B5EF4-FFF2-40B4-BE49-F238E27FC236}">
                    <a16:creationId xmlns:a16="http://schemas.microsoft.com/office/drawing/2014/main" id="{4C39D947-E90B-498A-6920-C1177C3986BC}"/>
                  </a:ext>
                </a:extLst>
              </p:cNvPr>
              <p:cNvSpPr/>
              <p:nvPr/>
            </p:nvSpPr>
            <p:spPr>
              <a:xfrm>
                <a:off x="2789929" y="1410350"/>
                <a:ext cx="385062" cy="301576"/>
              </a:xfrm>
              <a:custGeom>
                <a:avLst/>
                <a:gdLst/>
                <a:ahLst/>
                <a:cxnLst/>
                <a:rect l="l" t="t" r="r" b="b"/>
                <a:pathLst>
                  <a:path w="15464" h="12095" extrusionOk="0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0" name="Google Shape;2020;p62">
                <a:extLst>
                  <a:ext uri="{FF2B5EF4-FFF2-40B4-BE49-F238E27FC236}">
                    <a16:creationId xmlns:a16="http://schemas.microsoft.com/office/drawing/2014/main" id="{BA684A75-10CD-CAFC-FBF6-AEF81DF867C9}"/>
                  </a:ext>
                </a:extLst>
              </p:cNvPr>
              <p:cNvSpPr/>
              <p:nvPr/>
            </p:nvSpPr>
            <p:spPr>
              <a:xfrm>
                <a:off x="2905088" y="2401780"/>
                <a:ext cx="89967" cy="98012"/>
              </a:xfrm>
              <a:custGeom>
                <a:avLst/>
                <a:gdLst/>
                <a:ahLst/>
                <a:cxnLst/>
                <a:rect l="l" t="t" r="r" b="b"/>
                <a:pathLst>
                  <a:path w="3663" h="3955" extrusionOk="0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1" name="Google Shape;2021;p62">
                <a:extLst>
                  <a:ext uri="{FF2B5EF4-FFF2-40B4-BE49-F238E27FC236}">
                    <a16:creationId xmlns:a16="http://schemas.microsoft.com/office/drawing/2014/main" id="{014E8BD3-E6FF-F500-677A-94D5347710CE}"/>
                  </a:ext>
                </a:extLst>
              </p:cNvPr>
              <p:cNvSpPr/>
              <p:nvPr/>
            </p:nvSpPr>
            <p:spPr>
              <a:xfrm>
                <a:off x="1922637" y="1659150"/>
                <a:ext cx="1050825" cy="912268"/>
              </a:xfrm>
              <a:custGeom>
                <a:avLst/>
                <a:gdLst/>
                <a:ahLst/>
                <a:cxnLst/>
                <a:rect l="l" t="t" r="r" b="b"/>
                <a:pathLst>
                  <a:path w="42036" h="36555" extrusionOk="0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A6CBC2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22" name="Google Shape;2022;p62">
              <a:extLst>
                <a:ext uri="{FF2B5EF4-FFF2-40B4-BE49-F238E27FC236}">
                  <a16:creationId xmlns:a16="http://schemas.microsoft.com/office/drawing/2014/main" id="{0C69D82E-05AA-7260-1C3E-60877A309CFF}"/>
                </a:ext>
              </a:extLst>
            </p:cNvPr>
            <p:cNvSpPr/>
            <p:nvPr/>
          </p:nvSpPr>
          <p:spPr>
            <a:xfrm>
              <a:off x="3217036" y="3021014"/>
              <a:ext cx="15427" cy="5144"/>
            </a:xfrm>
            <a:custGeom>
              <a:avLst/>
              <a:gdLst/>
              <a:ahLst/>
              <a:cxnLst/>
              <a:rect l="l" t="t" r="r" b="b"/>
              <a:pathLst>
                <a:path w="1298" h="524" extrusionOk="0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62">
              <a:extLst>
                <a:ext uri="{FF2B5EF4-FFF2-40B4-BE49-F238E27FC236}">
                  <a16:creationId xmlns:a16="http://schemas.microsoft.com/office/drawing/2014/main" id="{A84FC55E-6901-1F4B-9C6B-F9D0DF6BDC50}"/>
                </a:ext>
              </a:extLst>
            </p:cNvPr>
            <p:cNvSpPr/>
            <p:nvPr/>
          </p:nvSpPr>
          <p:spPr>
            <a:xfrm>
              <a:off x="3242748" y="3010724"/>
              <a:ext cx="20569" cy="13719"/>
            </a:xfrm>
            <a:custGeom>
              <a:avLst/>
              <a:gdLst/>
              <a:ahLst/>
              <a:cxnLst/>
              <a:rect l="l" t="t" r="r" b="b"/>
              <a:pathLst>
                <a:path w="1654" h="1173" extrusionOk="0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62">
              <a:extLst>
                <a:ext uri="{FF2B5EF4-FFF2-40B4-BE49-F238E27FC236}">
                  <a16:creationId xmlns:a16="http://schemas.microsoft.com/office/drawing/2014/main" id="{2A6D8C2B-B8A2-DD7A-594E-4A11D4F8E97D}"/>
                </a:ext>
              </a:extLst>
            </p:cNvPr>
            <p:cNvSpPr/>
            <p:nvPr/>
          </p:nvSpPr>
          <p:spPr>
            <a:xfrm>
              <a:off x="3172471" y="2986717"/>
              <a:ext cx="73706" cy="25722"/>
            </a:xfrm>
            <a:custGeom>
              <a:avLst/>
              <a:gdLst/>
              <a:ahLst/>
              <a:cxnLst/>
              <a:rect l="l" t="t" r="r" b="b"/>
              <a:pathLst>
                <a:path w="6153" h="2198" extrusionOk="0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62">
              <a:extLst>
                <a:ext uri="{FF2B5EF4-FFF2-40B4-BE49-F238E27FC236}">
                  <a16:creationId xmlns:a16="http://schemas.microsoft.com/office/drawing/2014/main" id="{3313B306-642D-E5C5-CFEF-EFC355C8604E}"/>
                </a:ext>
              </a:extLst>
            </p:cNvPr>
            <p:cNvSpPr/>
            <p:nvPr/>
          </p:nvSpPr>
          <p:spPr>
            <a:xfrm>
              <a:off x="3371303" y="3526890"/>
              <a:ext cx="18855" cy="10289"/>
            </a:xfrm>
            <a:custGeom>
              <a:avLst/>
              <a:gdLst/>
              <a:ahLst/>
              <a:cxnLst/>
              <a:rect l="l" t="t" r="r" b="b"/>
              <a:pathLst>
                <a:path w="1570" h="901" extrusionOk="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62">
              <a:extLst>
                <a:ext uri="{FF2B5EF4-FFF2-40B4-BE49-F238E27FC236}">
                  <a16:creationId xmlns:a16="http://schemas.microsoft.com/office/drawing/2014/main" id="{95F9C1C7-60CC-FF0F-9E21-AA793E756E6F}"/>
                </a:ext>
              </a:extLst>
            </p:cNvPr>
            <p:cNvSpPr/>
            <p:nvPr/>
          </p:nvSpPr>
          <p:spPr>
            <a:xfrm>
              <a:off x="3182755" y="3081032"/>
              <a:ext cx="39424" cy="17148"/>
            </a:xfrm>
            <a:custGeom>
              <a:avLst/>
              <a:gdLst/>
              <a:ahLst/>
              <a:cxnLst/>
              <a:rect l="l" t="t" r="r" b="b"/>
              <a:pathLst>
                <a:path w="3203" h="1466" extrusionOk="0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62">
              <a:extLst>
                <a:ext uri="{FF2B5EF4-FFF2-40B4-BE49-F238E27FC236}">
                  <a16:creationId xmlns:a16="http://schemas.microsoft.com/office/drawing/2014/main" id="{6310C723-2396-538D-46C5-7010F28884EA}"/>
                </a:ext>
              </a:extLst>
            </p:cNvPr>
            <p:cNvSpPr/>
            <p:nvPr/>
          </p:nvSpPr>
          <p:spPr>
            <a:xfrm>
              <a:off x="3163901" y="3070743"/>
              <a:ext cx="22282" cy="20578"/>
            </a:xfrm>
            <a:custGeom>
              <a:avLst/>
              <a:gdLst/>
              <a:ahLst/>
              <a:cxnLst/>
              <a:rect l="l" t="t" r="r" b="b"/>
              <a:pathLst>
                <a:path w="1946" h="1821" extrusionOk="0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62">
              <a:extLst>
                <a:ext uri="{FF2B5EF4-FFF2-40B4-BE49-F238E27FC236}">
                  <a16:creationId xmlns:a16="http://schemas.microsoft.com/office/drawing/2014/main" id="{4B937E4D-0716-EFE6-D9A1-643415E9279D}"/>
                </a:ext>
              </a:extLst>
            </p:cNvPr>
            <p:cNvSpPr/>
            <p:nvPr/>
          </p:nvSpPr>
          <p:spPr>
            <a:xfrm>
              <a:off x="3150188" y="3043306"/>
              <a:ext cx="32567" cy="30867"/>
            </a:xfrm>
            <a:custGeom>
              <a:avLst/>
              <a:gdLst/>
              <a:ahLst/>
              <a:cxnLst/>
              <a:rect l="l" t="t" r="r" b="b"/>
              <a:pathLst>
                <a:path w="2700" h="2679" extrusionOk="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62">
              <a:extLst>
                <a:ext uri="{FF2B5EF4-FFF2-40B4-BE49-F238E27FC236}">
                  <a16:creationId xmlns:a16="http://schemas.microsoft.com/office/drawing/2014/main" id="{7A05DDB0-6A1D-7099-4BF8-C5C4E720794D}"/>
                </a:ext>
              </a:extLst>
            </p:cNvPr>
            <p:cNvSpPr/>
            <p:nvPr/>
          </p:nvSpPr>
          <p:spPr>
            <a:xfrm>
              <a:off x="3139904" y="3038162"/>
              <a:ext cx="44566" cy="20578"/>
            </a:xfrm>
            <a:custGeom>
              <a:avLst/>
              <a:gdLst/>
              <a:ahLst/>
              <a:cxnLst/>
              <a:rect l="l" t="t" r="r" b="b"/>
              <a:pathLst>
                <a:path w="3663" h="1842" extrusionOk="0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62">
              <a:extLst>
                <a:ext uri="{FF2B5EF4-FFF2-40B4-BE49-F238E27FC236}">
                  <a16:creationId xmlns:a16="http://schemas.microsoft.com/office/drawing/2014/main" id="{6B073308-FBF5-8EBA-E307-38A814492E65}"/>
                </a:ext>
              </a:extLst>
            </p:cNvPr>
            <p:cNvSpPr/>
            <p:nvPr/>
          </p:nvSpPr>
          <p:spPr>
            <a:xfrm>
              <a:off x="3134761" y="3048451"/>
              <a:ext cx="17141" cy="10289"/>
            </a:xfrm>
            <a:custGeom>
              <a:avLst/>
              <a:gdLst/>
              <a:ahLst/>
              <a:cxnLst/>
              <a:rect l="l" t="t" r="r" b="b"/>
              <a:pathLst>
                <a:path w="1445" h="837" extrusionOk="0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62">
              <a:extLst>
                <a:ext uri="{FF2B5EF4-FFF2-40B4-BE49-F238E27FC236}">
                  <a16:creationId xmlns:a16="http://schemas.microsoft.com/office/drawing/2014/main" id="{9F0D8DE9-CDDC-CBAB-219A-08DF42EBD882}"/>
                </a:ext>
              </a:extLst>
            </p:cNvPr>
            <p:cNvSpPr/>
            <p:nvPr/>
          </p:nvSpPr>
          <p:spPr>
            <a:xfrm>
              <a:off x="3141617" y="3021013"/>
              <a:ext cx="8571" cy="17148"/>
            </a:xfrm>
            <a:custGeom>
              <a:avLst/>
              <a:gdLst/>
              <a:ahLst/>
              <a:cxnLst/>
              <a:rect l="l" t="t" r="r" b="b"/>
              <a:pathLst>
                <a:path w="670" h="1466" extrusionOk="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62">
              <a:extLst>
                <a:ext uri="{FF2B5EF4-FFF2-40B4-BE49-F238E27FC236}">
                  <a16:creationId xmlns:a16="http://schemas.microsoft.com/office/drawing/2014/main" id="{97C46399-B20B-3731-E48B-1F95FA4EE159}"/>
                </a:ext>
              </a:extLst>
            </p:cNvPr>
            <p:cNvSpPr/>
            <p:nvPr/>
          </p:nvSpPr>
          <p:spPr>
            <a:xfrm>
              <a:off x="3121048" y="3026157"/>
              <a:ext cx="27425" cy="27437"/>
            </a:xfrm>
            <a:custGeom>
              <a:avLst/>
              <a:gdLst/>
              <a:ahLst/>
              <a:cxnLst/>
              <a:rect l="l" t="t" r="r" b="b"/>
              <a:pathLst>
                <a:path w="2386" h="2512" extrusionOk="0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62">
              <a:extLst>
                <a:ext uri="{FF2B5EF4-FFF2-40B4-BE49-F238E27FC236}">
                  <a16:creationId xmlns:a16="http://schemas.microsoft.com/office/drawing/2014/main" id="{435AF0CD-225F-49CA-F45B-A716DBF55930}"/>
                </a:ext>
              </a:extLst>
            </p:cNvPr>
            <p:cNvSpPr/>
            <p:nvPr/>
          </p:nvSpPr>
          <p:spPr>
            <a:xfrm>
              <a:off x="2965068" y="2909549"/>
              <a:ext cx="197118" cy="138902"/>
            </a:xfrm>
            <a:custGeom>
              <a:avLst/>
              <a:gdLst/>
              <a:ahLst/>
              <a:cxnLst/>
              <a:rect l="l" t="t" r="r" b="b"/>
              <a:pathLst>
                <a:path w="16489" h="12221" extrusionOk="0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62">
              <a:extLst>
                <a:ext uri="{FF2B5EF4-FFF2-40B4-BE49-F238E27FC236}">
                  <a16:creationId xmlns:a16="http://schemas.microsoft.com/office/drawing/2014/main" id="{33FABE56-25C5-BB3B-11F7-8AFDFA8BEE01}"/>
                </a:ext>
              </a:extLst>
            </p:cNvPr>
            <p:cNvSpPr/>
            <p:nvPr/>
          </p:nvSpPr>
          <p:spPr>
            <a:xfrm>
              <a:off x="3378159" y="3108470"/>
              <a:ext cx="20569" cy="25723"/>
            </a:xfrm>
            <a:custGeom>
              <a:avLst/>
              <a:gdLst/>
              <a:ahLst/>
              <a:cxnLst/>
              <a:rect l="l" t="t" r="r" b="b"/>
              <a:pathLst>
                <a:path w="1633" h="2344" extrusionOk="0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62">
              <a:extLst>
                <a:ext uri="{FF2B5EF4-FFF2-40B4-BE49-F238E27FC236}">
                  <a16:creationId xmlns:a16="http://schemas.microsoft.com/office/drawing/2014/main" id="{9563EB93-77AD-342C-811B-B88F7057CB77}"/>
                </a:ext>
              </a:extLst>
            </p:cNvPr>
            <p:cNvSpPr/>
            <p:nvPr/>
          </p:nvSpPr>
          <p:spPr>
            <a:xfrm>
              <a:off x="3354162" y="3105040"/>
              <a:ext cx="27425" cy="29153"/>
            </a:xfrm>
            <a:custGeom>
              <a:avLst/>
              <a:gdLst/>
              <a:ahLst/>
              <a:cxnLst/>
              <a:rect l="l" t="t" r="r" b="b"/>
              <a:pathLst>
                <a:path w="2323" h="2533" extrusionOk="0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62">
              <a:extLst>
                <a:ext uri="{FF2B5EF4-FFF2-40B4-BE49-F238E27FC236}">
                  <a16:creationId xmlns:a16="http://schemas.microsoft.com/office/drawing/2014/main" id="{EF0A8979-0483-F5AF-BB31-35738A9EEED9}"/>
                </a:ext>
              </a:extLst>
            </p:cNvPr>
            <p:cNvSpPr/>
            <p:nvPr/>
          </p:nvSpPr>
          <p:spPr>
            <a:xfrm>
              <a:off x="3330165" y="3087892"/>
              <a:ext cx="35996" cy="49731"/>
            </a:xfrm>
            <a:custGeom>
              <a:avLst/>
              <a:gdLst/>
              <a:ahLst/>
              <a:cxnLst/>
              <a:rect l="l" t="t" r="r" b="b"/>
              <a:pathLst>
                <a:path w="2909" h="4374" extrusionOk="0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62">
              <a:extLst>
                <a:ext uri="{FF2B5EF4-FFF2-40B4-BE49-F238E27FC236}">
                  <a16:creationId xmlns:a16="http://schemas.microsoft.com/office/drawing/2014/main" id="{A4376641-59A9-1348-F965-88FD4A16DF3F}"/>
                </a:ext>
              </a:extLst>
            </p:cNvPr>
            <p:cNvSpPr/>
            <p:nvPr/>
          </p:nvSpPr>
          <p:spPr>
            <a:xfrm>
              <a:off x="3249604" y="3063884"/>
              <a:ext cx="92560" cy="78883"/>
            </a:xfrm>
            <a:custGeom>
              <a:avLst/>
              <a:gdLst/>
              <a:ahLst/>
              <a:cxnLst/>
              <a:rect l="l" t="t" r="r" b="b"/>
              <a:pathLst>
                <a:path w="7680" h="6906" extrusionOk="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62">
              <a:extLst>
                <a:ext uri="{FF2B5EF4-FFF2-40B4-BE49-F238E27FC236}">
                  <a16:creationId xmlns:a16="http://schemas.microsoft.com/office/drawing/2014/main" id="{C7DAC05B-12C2-5C98-9697-862CC34976AD}"/>
                </a:ext>
              </a:extLst>
            </p:cNvPr>
            <p:cNvSpPr/>
            <p:nvPr/>
          </p:nvSpPr>
          <p:spPr>
            <a:xfrm>
              <a:off x="3210180" y="3062170"/>
              <a:ext cx="82275" cy="111464"/>
            </a:xfrm>
            <a:custGeom>
              <a:avLst/>
              <a:gdLst/>
              <a:ahLst/>
              <a:cxnLst/>
              <a:rect l="l" t="t" r="r" b="b"/>
              <a:pathLst>
                <a:path w="6948" h="9898" extrusionOk="0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62">
              <a:extLst>
                <a:ext uri="{FF2B5EF4-FFF2-40B4-BE49-F238E27FC236}">
                  <a16:creationId xmlns:a16="http://schemas.microsoft.com/office/drawing/2014/main" id="{16844CF8-B554-6CB7-8072-429A98B38151}"/>
                </a:ext>
              </a:extLst>
            </p:cNvPr>
            <p:cNvSpPr/>
            <p:nvPr/>
          </p:nvSpPr>
          <p:spPr>
            <a:xfrm>
              <a:off x="3194754" y="3135907"/>
              <a:ext cx="41138" cy="42871"/>
            </a:xfrm>
            <a:custGeom>
              <a:avLst/>
              <a:gdLst/>
              <a:ahLst/>
              <a:cxnLst/>
              <a:rect l="l" t="t" r="r" b="b"/>
              <a:pathLst>
                <a:path w="3432" h="3768" extrusionOk="0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62">
              <a:extLst>
                <a:ext uri="{FF2B5EF4-FFF2-40B4-BE49-F238E27FC236}">
                  <a16:creationId xmlns:a16="http://schemas.microsoft.com/office/drawing/2014/main" id="{09C453B1-CBB9-0CE1-3CBB-7245AE9584A4}"/>
                </a:ext>
              </a:extLst>
            </p:cNvPr>
            <p:cNvSpPr/>
            <p:nvPr/>
          </p:nvSpPr>
          <p:spPr>
            <a:xfrm>
              <a:off x="3193039" y="3146196"/>
              <a:ext cx="89132" cy="125184"/>
            </a:xfrm>
            <a:custGeom>
              <a:avLst/>
              <a:gdLst/>
              <a:ahLst/>
              <a:cxnLst/>
              <a:rect l="l" t="t" r="r" b="b"/>
              <a:pathLst>
                <a:path w="7450" h="10986" extrusionOk="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62">
              <a:extLst>
                <a:ext uri="{FF2B5EF4-FFF2-40B4-BE49-F238E27FC236}">
                  <a16:creationId xmlns:a16="http://schemas.microsoft.com/office/drawing/2014/main" id="{4EBC177B-475D-DE4D-F3CB-2030BC2F6739}"/>
                </a:ext>
              </a:extLst>
            </p:cNvPr>
            <p:cNvSpPr/>
            <p:nvPr/>
          </p:nvSpPr>
          <p:spPr>
            <a:xfrm>
              <a:off x="3275315" y="3211360"/>
              <a:ext cx="85704" cy="90887"/>
            </a:xfrm>
            <a:custGeom>
              <a:avLst/>
              <a:gdLst/>
              <a:ahLst/>
              <a:cxnLst/>
              <a:rect l="l" t="t" r="r" b="b"/>
              <a:pathLst>
                <a:path w="7199" h="8036" extrusionOk="0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FF6B65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62">
              <a:extLst>
                <a:ext uri="{FF2B5EF4-FFF2-40B4-BE49-F238E27FC236}">
                  <a16:creationId xmlns:a16="http://schemas.microsoft.com/office/drawing/2014/main" id="{F783D8D8-8ABC-85EE-CF1C-8FBA2BA4F5E5}"/>
                </a:ext>
              </a:extLst>
            </p:cNvPr>
            <p:cNvSpPr/>
            <p:nvPr/>
          </p:nvSpPr>
          <p:spPr>
            <a:xfrm>
              <a:off x="3326737" y="3276524"/>
              <a:ext cx="59993" cy="58304"/>
            </a:xfrm>
            <a:custGeom>
              <a:avLst/>
              <a:gdLst/>
              <a:ahLst/>
              <a:cxnLst/>
              <a:rect l="l" t="t" r="r" b="b"/>
              <a:pathLst>
                <a:path w="4939" h="5211" extrusionOk="0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A6CBC2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62">
              <a:extLst>
                <a:ext uri="{FF2B5EF4-FFF2-40B4-BE49-F238E27FC236}">
                  <a16:creationId xmlns:a16="http://schemas.microsoft.com/office/drawing/2014/main" id="{3E21C447-729B-7E10-0775-98F8271A02B4}"/>
                </a:ext>
              </a:extLst>
            </p:cNvPr>
            <p:cNvSpPr/>
            <p:nvPr/>
          </p:nvSpPr>
          <p:spPr>
            <a:xfrm>
              <a:off x="3362733" y="3353692"/>
              <a:ext cx="35995" cy="37726"/>
            </a:xfrm>
            <a:custGeom>
              <a:avLst/>
              <a:gdLst/>
              <a:ahLst/>
              <a:cxnLst/>
              <a:rect l="l" t="t" r="r" b="b"/>
              <a:pathLst>
                <a:path w="2930" h="3328" extrusionOk="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0660" name="Google Shape;2044;p62">
              <a:extLst>
                <a:ext uri="{FF2B5EF4-FFF2-40B4-BE49-F238E27FC236}">
                  <a16:creationId xmlns:a16="http://schemas.microsoft.com/office/drawing/2014/main" id="{8353A0CB-658F-EBFA-48A9-7DB93E30EA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2045" name="Google Shape;2045;p62">
                <a:extLst>
                  <a:ext uri="{FF2B5EF4-FFF2-40B4-BE49-F238E27FC236}">
                    <a16:creationId xmlns:a16="http://schemas.microsoft.com/office/drawing/2014/main" id="{A6261678-3505-B0FD-F153-A4F62E4EEC99}"/>
                  </a:ext>
                </a:extLst>
              </p:cNvPr>
              <p:cNvSpPr/>
              <p:nvPr/>
            </p:nvSpPr>
            <p:spPr>
              <a:xfrm>
                <a:off x="2710759" y="3574159"/>
                <a:ext cx="230319" cy="535296"/>
              </a:xfrm>
              <a:custGeom>
                <a:avLst/>
                <a:gdLst/>
                <a:ahLst/>
                <a:cxnLst/>
                <a:rect l="l" t="t" r="r" b="b"/>
                <a:pathLst>
                  <a:path w="9229" h="21552" extrusionOk="0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6" name="Google Shape;2046;p62">
                <a:extLst>
                  <a:ext uri="{FF2B5EF4-FFF2-40B4-BE49-F238E27FC236}">
                    <a16:creationId xmlns:a16="http://schemas.microsoft.com/office/drawing/2014/main" id="{EE37A03A-A7DB-C42A-D2C3-1C42C0B2B605}"/>
                  </a:ext>
                </a:extLst>
              </p:cNvPr>
              <p:cNvSpPr/>
              <p:nvPr/>
            </p:nvSpPr>
            <p:spPr>
              <a:xfrm>
                <a:off x="2804327" y="4132074"/>
                <a:ext cx="50382" cy="37697"/>
              </a:xfrm>
              <a:custGeom>
                <a:avLst/>
                <a:gdLst/>
                <a:ahLst/>
                <a:cxnLst/>
                <a:rect l="l" t="t" r="r" b="b"/>
                <a:pathLst>
                  <a:path w="2072" h="1444" extrusionOk="0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47" name="Google Shape;2047;p62">
              <a:extLst>
                <a:ext uri="{FF2B5EF4-FFF2-40B4-BE49-F238E27FC236}">
                  <a16:creationId xmlns:a16="http://schemas.microsoft.com/office/drawing/2014/main" id="{A2F1391D-94EA-3CF8-3D0F-87F13D5EDE12}"/>
                </a:ext>
              </a:extLst>
            </p:cNvPr>
            <p:cNvSpPr/>
            <p:nvPr/>
          </p:nvSpPr>
          <p:spPr>
            <a:xfrm>
              <a:off x="4562583" y="2964423"/>
              <a:ext cx="13713" cy="27437"/>
            </a:xfrm>
            <a:custGeom>
              <a:avLst/>
              <a:gdLst/>
              <a:ahLst/>
              <a:cxnLst/>
              <a:rect l="l" t="t" r="r" b="b"/>
              <a:pathLst>
                <a:path w="1047" h="2450" extrusionOk="0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0662" name="Google Shape;2048;p62">
              <a:extLst>
                <a:ext uri="{FF2B5EF4-FFF2-40B4-BE49-F238E27FC236}">
                  <a16:creationId xmlns:a16="http://schemas.microsoft.com/office/drawing/2014/main" id="{00A411D9-2A04-D2C0-4A77-8ED46CFEAB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2049" name="Google Shape;2049;p62">
                <a:extLst>
                  <a:ext uri="{FF2B5EF4-FFF2-40B4-BE49-F238E27FC236}">
                    <a16:creationId xmlns:a16="http://schemas.microsoft.com/office/drawing/2014/main" id="{932FCA86-E57C-B1F0-A72B-808716921950}"/>
                  </a:ext>
                </a:extLst>
              </p:cNvPr>
              <p:cNvSpPr/>
              <p:nvPr/>
            </p:nvSpPr>
            <p:spPr>
              <a:xfrm>
                <a:off x="3844357" y="1625222"/>
                <a:ext cx="89969" cy="60315"/>
              </a:xfrm>
              <a:custGeom>
                <a:avLst/>
                <a:gdLst/>
                <a:ahLst/>
                <a:cxnLst/>
                <a:rect l="l" t="t" r="r" b="b"/>
                <a:pathLst>
                  <a:path w="3579" h="2428" extrusionOk="0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0" name="Google Shape;2050;p62">
                <a:extLst>
                  <a:ext uri="{FF2B5EF4-FFF2-40B4-BE49-F238E27FC236}">
                    <a16:creationId xmlns:a16="http://schemas.microsoft.com/office/drawing/2014/main" id="{526C2604-77D5-AF8F-CDF8-00DA3A25EAC5}"/>
                  </a:ext>
                </a:extLst>
              </p:cNvPr>
              <p:cNvSpPr/>
              <p:nvPr/>
            </p:nvSpPr>
            <p:spPr>
              <a:xfrm>
                <a:off x="3876747" y="1704386"/>
                <a:ext cx="21592" cy="18847"/>
              </a:xfrm>
              <a:custGeom>
                <a:avLst/>
                <a:gdLst/>
                <a:ahLst/>
                <a:cxnLst/>
                <a:rect l="l" t="t" r="r" b="b"/>
                <a:pathLst>
                  <a:path w="859" h="734" extrusionOk="0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1" name="Google Shape;2051;p62">
                <a:extLst>
                  <a:ext uri="{FF2B5EF4-FFF2-40B4-BE49-F238E27FC236}">
                    <a16:creationId xmlns:a16="http://schemas.microsoft.com/office/drawing/2014/main" id="{3915197B-74D7-7DE0-5986-45493F6AD162}"/>
                  </a:ext>
                </a:extLst>
              </p:cNvPr>
              <p:cNvSpPr/>
              <p:nvPr/>
            </p:nvSpPr>
            <p:spPr>
              <a:xfrm>
                <a:off x="3883944" y="1715694"/>
                <a:ext cx="39585" cy="45236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1737" extrusionOk="0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2" name="Google Shape;2052;p62">
                <a:extLst>
                  <a:ext uri="{FF2B5EF4-FFF2-40B4-BE49-F238E27FC236}">
                    <a16:creationId xmlns:a16="http://schemas.microsoft.com/office/drawing/2014/main" id="{53E1516A-AB46-B3BF-A950-E8FCA3ED5B21}"/>
                  </a:ext>
                </a:extLst>
              </p:cNvPr>
              <p:cNvSpPr/>
              <p:nvPr/>
            </p:nvSpPr>
            <p:spPr>
              <a:xfrm>
                <a:off x="3783180" y="1651611"/>
                <a:ext cx="100764" cy="139478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5651" extrusionOk="0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53" name="Google Shape;2053;p62">
              <a:extLst>
                <a:ext uri="{FF2B5EF4-FFF2-40B4-BE49-F238E27FC236}">
                  <a16:creationId xmlns:a16="http://schemas.microsoft.com/office/drawing/2014/main" id="{53B87234-442B-54A1-DDFA-7B6D71C8A7FF}"/>
                </a:ext>
              </a:extLst>
            </p:cNvPr>
            <p:cNvSpPr/>
            <p:nvPr/>
          </p:nvSpPr>
          <p:spPr>
            <a:xfrm>
              <a:off x="4614005" y="2777507"/>
              <a:ext cx="83989" cy="140617"/>
            </a:xfrm>
            <a:custGeom>
              <a:avLst/>
              <a:gdLst/>
              <a:ahLst/>
              <a:cxnLst/>
              <a:rect l="l" t="t" r="r" b="b"/>
              <a:pathLst>
                <a:path w="7010" h="12284" extrusionOk="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62">
              <a:extLst>
                <a:ext uri="{FF2B5EF4-FFF2-40B4-BE49-F238E27FC236}">
                  <a16:creationId xmlns:a16="http://schemas.microsoft.com/office/drawing/2014/main" id="{26D78731-BEC1-A42B-4E83-1EF0710C50BA}"/>
                </a:ext>
              </a:extLst>
            </p:cNvPr>
            <p:cNvSpPr/>
            <p:nvPr/>
          </p:nvSpPr>
          <p:spPr>
            <a:xfrm>
              <a:off x="4579724" y="2851244"/>
              <a:ext cx="29139" cy="37726"/>
            </a:xfrm>
            <a:custGeom>
              <a:avLst/>
              <a:gdLst/>
              <a:ahLst/>
              <a:cxnLst/>
              <a:rect l="l" t="t" r="r" b="b"/>
              <a:pathLst>
                <a:path w="2407" h="3349" extrusionOk="0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62">
              <a:extLst>
                <a:ext uri="{FF2B5EF4-FFF2-40B4-BE49-F238E27FC236}">
                  <a16:creationId xmlns:a16="http://schemas.microsoft.com/office/drawing/2014/main" id="{BDB6DF94-681D-1C97-1EB4-AF0069A96217}"/>
                </a:ext>
              </a:extLst>
            </p:cNvPr>
            <p:cNvSpPr/>
            <p:nvPr/>
          </p:nvSpPr>
          <p:spPr>
            <a:xfrm>
              <a:off x="4566011" y="2806658"/>
              <a:ext cx="32567" cy="54875"/>
            </a:xfrm>
            <a:custGeom>
              <a:avLst/>
              <a:gdLst/>
              <a:ahLst/>
              <a:cxnLst/>
              <a:rect l="l" t="t" r="r" b="b"/>
              <a:pathLst>
                <a:path w="2742" h="4709" extrusionOk="0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62">
              <a:extLst>
                <a:ext uri="{FF2B5EF4-FFF2-40B4-BE49-F238E27FC236}">
                  <a16:creationId xmlns:a16="http://schemas.microsoft.com/office/drawing/2014/main" id="{17029DD3-78B2-F072-E784-F0FEE1524B9F}"/>
                </a:ext>
              </a:extLst>
            </p:cNvPr>
            <p:cNvSpPr/>
            <p:nvPr/>
          </p:nvSpPr>
          <p:spPr>
            <a:xfrm>
              <a:off x="4302044" y="2738065"/>
              <a:ext cx="210830" cy="94317"/>
            </a:xfrm>
            <a:custGeom>
              <a:avLst/>
              <a:gdLst/>
              <a:ahLst/>
              <a:cxnLst/>
              <a:rect l="l" t="t" r="r" b="b"/>
              <a:pathLst>
                <a:path w="17786" h="8392" extrusionOk="0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62">
              <a:extLst>
                <a:ext uri="{FF2B5EF4-FFF2-40B4-BE49-F238E27FC236}">
                  <a16:creationId xmlns:a16="http://schemas.microsoft.com/office/drawing/2014/main" id="{E0DF40C0-71DC-AA83-BAB1-6148BA8BD487}"/>
                </a:ext>
              </a:extLst>
            </p:cNvPr>
            <p:cNvSpPr/>
            <p:nvPr/>
          </p:nvSpPr>
          <p:spPr>
            <a:xfrm>
              <a:off x="4718563" y="3165060"/>
              <a:ext cx="66849" cy="54875"/>
            </a:xfrm>
            <a:custGeom>
              <a:avLst/>
              <a:gdLst/>
              <a:ahLst/>
              <a:cxnLst/>
              <a:rect l="l" t="t" r="r" b="b"/>
              <a:pathLst>
                <a:path w="5650" h="4835" extrusionOk="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8" name="Google Shape;2058;p62">
              <a:extLst>
                <a:ext uri="{FF2B5EF4-FFF2-40B4-BE49-F238E27FC236}">
                  <a16:creationId xmlns:a16="http://schemas.microsoft.com/office/drawing/2014/main" id="{D9843258-374A-3506-BD67-2F11D4A1A485}"/>
                </a:ext>
              </a:extLst>
            </p:cNvPr>
            <p:cNvSpPr/>
            <p:nvPr/>
          </p:nvSpPr>
          <p:spPr>
            <a:xfrm>
              <a:off x="4567725" y="3015868"/>
              <a:ext cx="54850" cy="92601"/>
            </a:xfrm>
            <a:custGeom>
              <a:avLst/>
              <a:gdLst/>
              <a:ahLst/>
              <a:cxnLst/>
              <a:rect l="l" t="t" r="r" b="b"/>
              <a:pathLst>
                <a:path w="4604" h="8036" extrusionOk="0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9" name="Google Shape;2059;p62">
              <a:extLst>
                <a:ext uri="{FF2B5EF4-FFF2-40B4-BE49-F238E27FC236}">
                  <a16:creationId xmlns:a16="http://schemas.microsoft.com/office/drawing/2014/main" id="{8DE00761-E259-2C31-CB15-71A47562D6E3}"/>
                </a:ext>
              </a:extLst>
            </p:cNvPr>
            <p:cNvSpPr/>
            <p:nvPr/>
          </p:nvSpPr>
          <p:spPr>
            <a:xfrm>
              <a:off x="4595150" y="3204501"/>
              <a:ext cx="27425" cy="13719"/>
            </a:xfrm>
            <a:custGeom>
              <a:avLst/>
              <a:gdLst/>
              <a:ahLst/>
              <a:cxnLst/>
              <a:rect l="l" t="t" r="r" b="b"/>
              <a:pathLst>
                <a:path w="2240" h="1173" extrusionOk="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0670" name="Google Shape;2060;p62">
              <a:extLst>
                <a:ext uri="{FF2B5EF4-FFF2-40B4-BE49-F238E27FC236}">
                  <a16:creationId xmlns:a16="http://schemas.microsoft.com/office/drawing/2014/main" id="{8D91FCC3-18F0-21FE-A4F5-64D7DE4C96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2061" name="Google Shape;2061;p62">
                <a:extLst>
                  <a:ext uri="{FF2B5EF4-FFF2-40B4-BE49-F238E27FC236}">
                    <a16:creationId xmlns:a16="http://schemas.microsoft.com/office/drawing/2014/main" id="{057F25BE-A7D0-82DB-437D-3AC0FB92B217}"/>
                  </a:ext>
                </a:extLst>
              </p:cNvPr>
              <p:cNvSpPr/>
              <p:nvPr/>
            </p:nvSpPr>
            <p:spPr>
              <a:xfrm>
                <a:off x="5409801" y="3227346"/>
                <a:ext cx="97164" cy="105553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312" extrusionOk="0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2" name="Google Shape;2062;p62">
                <a:extLst>
                  <a:ext uri="{FF2B5EF4-FFF2-40B4-BE49-F238E27FC236}">
                    <a16:creationId xmlns:a16="http://schemas.microsoft.com/office/drawing/2014/main" id="{4FBE2A21-B014-1215-2FDD-0B0D3993D10C}"/>
                  </a:ext>
                </a:extLst>
              </p:cNvPr>
              <p:cNvSpPr/>
              <p:nvPr/>
            </p:nvSpPr>
            <p:spPr>
              <a:xfrm>
                <a:off x="5589736" y="3253732"/>
                <a:ext cx="143949" cy="131942"/>
              </a:xfrm>
              <a:custGeom>
                <a:avLst/>
                <a:gdLst/>
                <a:ahLst/>
                <a:cxnLst/>
                <a:rect l="l" t="t" r="r" b="b"/>
                <a:pathLst>
                  <a:path w="5818" h="5253" extrusionOk="0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3" name="Google Shape;2063;p62">
                <a:extLst>
                  <a:ext uri="{FF2B5EF4-FFF2-40B4-BE49-F238E27FC236}">
                    <a16:creationId xmlns:a16="http://schemas.microsoft.com/office/drawing/2014/main" id="{57109EC0-79B0-FFEA-1962-DE3A69A29777}"/>
                  </a:ext>
                </a:extLst>
              </p:cNvPr>
              <p:cNvSpPr/>
              <p:nvPr/>
            </p:nvSpPr>
            <p:spPr>
              <a:xfrm>
                <a:off x="5269449" y="3182109"/>
                <a:ext cx="140351" cy="128171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5190" extrusionOk="0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4" name="Google Shape;2064;p62">
                <a:extLst>
                  <a:ext uri="{FF2B5EF4-FFF2-40B4-BE49-F238E27FC236}">
                    <a16:creationId xmlns:a16="http://schemas.microsoft.com/office/drawing/2014/main" id="{1266E066-E342-DD72-49E2-4F6D6444916B}"/>
                  </a:ext>
                </a:extLst>
              </p:cNvPr>
              <p:cNvSpPr/>
              <p:nvPr/>
            </p:nvSpPr>
            <p:spPr>
              <a:xfrm>
                <a:off x="5067921" y="3163259"/>
                <a:ext cx="431846" cy="222415"/>
              </a:xfrm>
              <a:custGeom>
                <a:avLst/>
                <a:gdLst/>
                <a:ahLst/>
                <a:cxnLst/>
                <a:rect l="l" t="t" r="r" b="b"/>
                <a:pathLst>
                  <a:path w="17242" h="8872" extrusionOk="0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65" name="Google Shape;2065;p62">
              <a:extLst>
                <a:ext uri="{FF2B5EF4-FFF2-40B4-BE49-F238E27FC236}">
                  <a16:creationId xmlns:a16="http://schemas.microsoft.com/office/drawing/2014/main" id="{6BA2CD1E-75EA-3F4A-DFE0-AC1186FBFEE5}"/>
                </a:ext>
              </a:extLst>
            </p:cNvPr>
            <p:cNvSpPr/>
            <p:nvPr/>
          </p:nvSpPr>
          <p:spPr>
            <a:xfrm>
              <a:off x="4437455" y="3099896"/>
              <a:ext cx="29140" cy="37726"/>
            </a:xfrm>
            <a:custGeom>
              <a:avLst/>
              <a:gdLst/>
              <a:ahLst/>
              <a:cxnLst/>
              <a:rect l="l" t="t" r="r" b="b"/>
              <a:pathLst>
                <a:path w="2512" h="3286" extrusionOk="0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6" name="Google Shape;2066;p62">
              <a:extLst>
                <a:ext uri="{FF2B5EF4-FFF2-40B4-BE49-F238E27FC236}">
                  <a16:creationId xmlns:a16="http://schemas.microsoft.com/office/drawing/2014/main" id="{54E6B061-1FC0-2511-4073-88C2F847DA35}"/>
                </a:ext>
              </a:extLst>
            </p:cNvPr>
            <p:cNvSpPr/>
            <p:nvPr/>
          </p:nvSpPr>
          <p:spPr>
            <a:xfrm>
              <a:off x="4504305" y="3099896"/>
              <a:ext cx="65135" cy="41156"/>
            </a:xfrm>
            <a:custGeom>
              <a:avLst/>
              <a:gdLst/>
              <a:ahLst/>
              <a:cxnLst/>
              <a:rect l="l" t="t" r="r" b="b"/>
              <a:pathLst>
                <a:path w="5483" h="3705" extrusionOk="0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7" name="Google Shape;2067;p62">
              <a:extLst>
                <a:ext uri="{FF2B5EF4-FFF2-40B4-BE49-F238E27FC236}">
                  <a16:creationId xmlns:a16="http://schemas.microsoft.com/office/drawing/2014/main" id="{E8CBC326-07F0-DC82-95E2-69E7FF2C2713}"/>
                </a:ext>
              </a:extLst>
            </p:cNvPr>
            <p:cNvSpPr/>
            <p:nvPr/>
          </p:nvSpPr>
          <p:spPr>
            <a:xfrm>
              <a:off x="4442598" y="2983287"/>
              <a:ext cx="56564" cy="104605"/>
            </a:xfrm>
            <a:custGeom>
              <a:avLst/>
              <a:gdLst/>
              <a:ahLst/>
              <a:cxnLst/>
              <a:rect l="l" t="t" r="r" b="b"/>
              <a:pathLst>
                <a:path w="4772" h="9228" extrusionOk="0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8" name="Google Shape;2068;p62">
              <a:extLst>
                <a:ext uri="{FF2B5EF4-FFF2-40B4-BE49-F238E27FC236}">
                  <a16:creationId xmlns:a16="http://schemas.microsoft.com/office/drawing/2014/main" id="{4919CBB9-B103-AE5B-3FBC-9403C423787C}"/>
                </a:ext>
              </a:extLst>
            </p:cNvPr>
            <p:cNvSpPr/>
            <p:nvPr/>
          </p:nvSpPr>
          <p:spPr>
            <a:xfrm>
              <a:off x="4449454" y="3045021"/>
              <a:ext cx="37710" cy="30867"/>
            </a:xfrm>
            <a:custGeom>
              <a:avLst/>
              <a:gdLst/>
              <a:ahLst/>
              <a:cxnLst/>
              <a:rect l="l" t="t" r="r" b="b"/>
              <a:pathLst>
                <a:path w="3035" h="2616" extrusionOk="0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9" name="Google Shape;2069;p62">
              <a:extLst>
                <a:ext uri="{FF2B5EF4-FFF2-40B4-BE49-F238E27FC236}">
                  <a16:creationId xmlns:a16="http://schemas.microsoft.com/office/drawing/2014/main" id="{2A931683-CFA7-85D7-71FC-1C293443484A}"/>
                </a:ext>
              </a:extLst>
            </p:cNvPr>
            <p:cNvSpPr/>
            <p:nvPr/>
          </p:nvSpPr>
          <p:spPr>
            <a:xfrm>
              <a:off x="4430599" y="2990146"/>
              <a:ext cx="54850" cy="61734"/>
            </a:xfrm>
            <a:custGeom>
              <a:avLst/>
              <a:gdLst/>
              <a:ahLst/>
              <a:cxnLst/>
              <a:rect l="l" t="t" r="r" b="b"/>
              <a:pathLst>
                <a:path w="4688" h="5421" extrusionOk="0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0" name="Google Shape;2070;p62">
              <a:extLst>
                <a:ext uri="{FF2B5EF4-FFF2-40B4-BE49-F238E27FC236}">
                  <a16:creationId xmlns:a16="http://schemas.microsoft.com/office/drawing/2014/main" id="{BE9A5441-AF23-22DD-FED1-632DCFB72854}"/>
                </a:ext>
              </a:extLst>
            </p:cNvPr>
            <p:cNvSpPr/>
            <p:nvPr/>
          </p:nvSpPr>
          <p:spPr>
            <a:xfrm>
              <a:off x="4413458" y="3003865"/>
              <a:ext cx="58278" cy="104605"/>
            </a:xfrm>
            <a:custGeom>
              <a:avLst/>
              <a:gdLst/>
              <a:ahLst/>
              <a:cxnLst/>
              <a:rect l="l" t="t" r="r" b="b"/>
              <a:pathLst>
                <a:path w="4876" h="9082" extrusionOk="0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1" name="Google Shape;2071;p62">
              <a:extLst>
                <a:ext uri="{FF2B5EF4-FFF2-40B4-BE49-F238E27FC236}">
                  <a16:creationId xmlns:a16="http://schemas.microsoft.com/office/drawing/2014/main" id="{CBD3D34E-44F4-B6B3-F61E-1A6C2568DF91}"/>
                </a:ext>
              </a:extLst>
            </p:cNvPr>
            <p:cNvSpPr/>
            <p:nvPr/>
          </p:nvSpPr>
          <p:spPr>
            <a:xfrm>
              <a:off x="4375749" y="2947275"/>
              <a:ext cx="59993" cy="132043"/>
            </a:xfrm>
            <a:custGeom>
              <a:avLst/>
              <a:gdLst/>
              <a:ahLst/>
              <a:cxnLst/>
              <a:rect l="l" t="t" r="r" b="b"/>
              <a:pathLst>
                <a:path w="5127" h="11530" extrusionOk="0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2" name="Google Shape;2072;p62">
              <a:extLst>
                <a:ext uri="{FF2B5EF4-FFF2-40B4-BE49-F238E27FC236}">
                  <a16:creationId xmlns:a16="http://schemas.microsoft.com/office/drawing/2014/main" id="{47549CED-30DA-F641-6D69-D8D01FC280C9}"/>
                </a:ext>
              </a:extLst>
            </p:cNvPr>
            <p:cNvSpPr/>
            <p:nvPr/>
          </p:nvSpPr>
          <p:spPr>
            <a:xfrm>
              <a:off x="4343182" y="2959279"/>
              <a:ext cx="35995" cy="44586"/>
            </a:xfrm>
            <a:custGeom>
              <a:avLst/>
              <a:gdLst/>
              <a:ahLst/>
              <a:cxnLst/>
              <a:rect l="l" t="t" r="r" b="b"/>
              <a:pathLst>
                <a:path w="2972" h="3830" extrusionOk="0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3" name="Google Shape;2073;p62">
              <a:extLst>
                <a:ext uri="{FF2B5EF4-FFF2-40B4-BE49-F238E27FC236}">
                  <a16:creationId xmlns:a16="http://schemas.microsoft.com/office/drawing/2014/main" id="{9F52DF10-C8F9-C2AD-AE82-09F0D50C6264}"/>
                </a:ext>
              </a:extLst>
            </p:cNvPr>
            <p:cNvSpPr/>
            <p:nvPr/>
          </p:nvSpPr>
          <p:spPr>
            <a:xfrm>
              <a:off x="3792964" y="2712343"/>
              <a:ext cx="27425" cy="30867"/>
            </a:xfrm>
            <a:custGeom>
              <a:avLst/>
              <a:gdLst/>
              <a:ahLst/>
              <a:cxnLst/>
              <a:rect l="l" t="t" r="r" b="b"/>
              <a:pathLst>
                <a:path w="2219" h="2721" extrusionOk="0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4" name="Google Shape;2074;p62">
              <a:extLst>
                <a:ext uri="{FF2B5EF4-FFF2-40B4-BE49-F238E27FC236}">
                  <a16:creationId xmlns:a16="http://schemas.microsoft.com/office/drawing/2014/main" id="{D439784D-63B4-583B-7B98-E9E1A07A71FA}"/>
                </a:ext>
              </a:extLst>
            </p:cNvPr>
            <p:cNvSpPr/>
            <p:nvPr/>
          </p:nvSpPr>
          <p:spPr>
            <a:xfrm>
              <a:off x="3772396" y="2559722"/>
              <a:ext cx="138840" cy="154335"/>
            </a:xfrm>
            <a:custGeom>
              <a:avLst/>
              <a:gdLst/>
              <a:ahLst/>
              <a:cxnLst/>
              <a:rect l="l" t="t" r="r" b="b"/>
              <a:pathLst>
                <a:path w="11613" h="13497" extrusionOk="0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5" name="Google Shape;2075;p62">
              <a:extLst>
                <a:ext uri="{FF2B5EF4-FFF2-40B4-BE49-F238E27FC236}">
                  <a16:creationId xmlns:a16="http://schemas.microsoft.com/office/drawing/2014/main" id="{3C5183C0-A755-3AE7-9F3F-CD9D2D3C31CC}"/>
                </a:ext>
              </a:extLst>
            </p:cNvPr>
            <p:cNvSpPr/>
            <p:nvPr/>
          </p:nvSpPr>
          <p:spPr>
            <a:xfrm>
              <a:off x="3810105" y="2588875"/>
              <a:ext cx="68563" cy="147476"/>
            </a:xfrm>
            <a:custGeom>
              <a:avLst/>
              <a:gdLst/>
              <a:ahLst/>
              <a:cxnLst/>
              <a:rect l="l" t="t" r="r" b="b"/>
              <a:pathLst>
                <a:path w="5755" h="12995" extrusionOk="0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6" name="Google Shape;2076;p62">
              <a:extLst>
                <a:ext uri="{FF2B5EF4-FFF2-40B4-BE49-F238E27FC236}">
                  <a16:creationId xmlns:a16="http://schemas.microsoft.com/office/drawing/2014/main" id="{26DF57A2-51E2-2F8F-2EC0-B514C6EA4783}"/>
                </a:ext>
              </a:extLst>
            </p:cNvPr>
            <p:cNvSpPr/>
            <p:nvPr/>
          </p:nvSpPr>
          <p:spPr>
            <a:xfrm>
              <a:off x="3883811" y="2693479"/>
              <a:ext cx="27425" cy="24008"/>
            </a:xfrm>
            <a:custGeom>
              <a:avLst/>
              <a:gdLst/>
              <a:ahLst/>
              <a:cxnLst/>
              <a:rect l="l" t="t" r="r" b="b"/>
              <a:pathLst>
                <a:path w="2302" h="2093" extrusionOk="0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7" name="Google Shape;2077;p62">
              <a:extLst>
                <a:ext uri="{FF2B5EF4-FFF2-40B4-BE49-F238E27FC236}">
                  <a16:creationId xmlns:a16="http://schemas.microsoft.com/office/drawing/2014/main" id="{CC046C06-5D40-4195-F082-1D9480D08160}"/>
                </a:ext>
              </a:extLst>
            </p:cNvPr>
            <p:cNvSpPr/>
            <p:nvPr/>
          </p:nvSpPr>
          <p:spPr>
            <a:xfrm>
              <a:off x="3870098" y="2710627"/>
              <a:ext cx="44566" cy="22293"/>
            </a:xfrm>
            <a:custGeom>
              <a:avLst/>
              <a:gdLst/>
              <a:ahLst/>
              <a:cxnLst/>
              <a:rect l="l" t="t" r="r" b="b"/>
              <a:pathLst>
                <a:path w="3662" h="1989" extrusionOk="0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8" name="Google Shape;2078;p62">
              <a:extLst>
                <a:ext uri="{FF2B5EF4-FFF2-40B4-BE49-F238E27FC236}">
                  <a16:creationId xmlns:a16="http://schemas.microsoft.com/office/drawing/2014/main" id="{F9FF21C8-600E-75CB-3F59-CB4745104B24}"/>
                </a:ext>
              </a:extLst>
            </p:cNvPr>
            <p:cNvSpPr/>
            <p:nvPr/>
          </p:nvSpPr>
          <p:spPr>
            <a:xfrm>
              <a:off x="3871812" y="2726062"/>
              <a:ext cx="34281" cy="24008"/>
            </a:xfrm>
            <a:custGeom>
              <a:avLst/>
              <a:gdLst/>
              <a:ahLst/>
              <a:cxnLst/>
              <a:rect l="l" t="t" r="r" b="b"/>
              <a:pathLst>
                <a:path w="2847" h="2093" extrusionOk="0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9" name="Google Shape;2079;p62">
              <a:extLst>
                <a:ext uri="{FF2B5EF4-FFF2-40B4-BE49-F238E27FC236}">
                  <a16:creationId xmlns:a16="http://schemas.microsoft.com/office/drawing/2014/main" id="{8984BE6E-3D94-3D52-1FEB-42334A264C0B}"/>
                </a:ext>
              </a:extLst>
            </p:cNvPr>
            <p:cNvSpPr/>
            <p:nvPr/>
          </p:nvSpPr>
          <p:spPr>
            <a:xfrm>
              <a:off x="3888952" y="2727776"/>
              <a:ext cx="56565" cy="42871"/>
            </a:xfrm>
            <a:custGeom>
              <a:avLst/>
              <a:gdLst/>
              <a:ahLst/>
              <a:cxnLst/>
              <a:rect l="l" t="t" r="r" b="b"/>
              <a:pathLst>
                <a:path w="4835" h="3746" extrusionOk="0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0" name="Google Shape;2080;p62">
              <a:extLst>
                <a:ext uri="{FF2B5EF4-FFF2-40B4-BE49-F238E27FC236}">
                  <a16:creationId xmlns:a16="http://schemas.microsoft.com/office/drawing/2014/main" id="{B6982BD8-9682-C9C2-F600-010CD9A4FC87}"/>
                </a:ext>
              </a:extLst>
            </p:cNvPr>
            <p:cNvSpPr/>
            <p:nvPr/>
          </p:nvSpPr>
          <p:spPr>
            <a:xfrm>
              <a:off x="3847815" y="2796369"/>
              <a:ext cx="41138" cy="25723"/>
            </a:xfrm>
            <a:custGeom>
              <a:avLst/>
              <a:gdLst/>
              <a:ahLst/>
              <a:cxnLst/>
              <a:rect l="l" t="t" r="r" b="b"/>
              <a:pathLst>
                <a:path w="3328" h="2156" extrusionOk="0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1" name="Google Shape;2081;p62">
              <a:extLst>
                <a:ext uri="{FF2B5EF4-FFF2-40B4-BE49-F238E27FC236}">
                  <a16:creationId xmlns:a16="http://schemas.microsoft.com/office/drawing/2014/main" id="{12EAB260-AF79-F9A2-CDB2-A1A5BE8FC7B8}"/>
                </a:ext>
              </a:extLst>
            </p:cNvPr>
            <p:cNvSpPr/>
            <p:nvPr/>
          </p:nvSpPr>
          <p:spPr>
            <a:xfrm>
              <a:off x="3851243" y="2789510"/>
              <a:ext cx="34281" cy="15434"/>
            </a:xfrm>
            <a:custGeom>
              <a:avLst/>
              <a:gdLst/>
              <a:ahLst/>
              <a:cxnLst/>
              <a:rect l="l" t="t" r="r" b="b"/>
              <a:pathLst>
                <a:path w="2868" h="1256" extrusionOk="0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2" name="Google Shape;2082;p62">
              <a:extLst>
                <a:ext uri="{FF2B5EF4-FFF2-40B4-BE49-F238E27FC236}">
                  <a16:creationId xmlns:a16="http://schemas.microsoft.com/office/drawing/2014/main" id="{808CECA8-3413-EE55-87BA-397FF86990C9}"/>
                </a:ext>
              </a:extLst>
            </p:cNvPr>
            <p:cNvSpPr/>
            <p:nvPr/>
          </p:nvSpPr>
          <p:spPr>
            <a:xfrm>
              <a:off x="3870098" y="2846100"/>
              <a:ext cx="11998" cy="24008"/>
            </a:xfrm>
            <a:custGeom>
              <a:avLst/>
              <a:gdLst/>
              <a:ahLst/>
              <a:cxnLst/>
              <a:rect l="l" t="t" r="r" b="b"/>
              <a:pathLst>
                <a:path w="1089" h="2093" extrusionOk="0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3" name="Google Shape;2083;p62">
              <a:extLst>
                <a:ext uri="{FF2B5EF4-FFF2-40B4-BE49-F238E27FC236}">
                  <a16:creationId xmlns:a16="http://schemas.microsoft.com/office/drawing/2014/main" id="{DDB5B4AB-56E5-53A4-88A2-AC2610451083}"/>
                </a:ext>
              </a:extLst>
            </p:cNvPr>
            <p:cNvSpPr/>
            <p:nvPr/>
          </p:nvSpPr>
          <p:spPr>
            <a:xfrm>
              <a:off x="3863242" y="2837525"/>
              <a:ext cx="11998" cy="13719"/>
            </a:xfrm>
            <a:custGeom>
              <a:avLst/>
              <a:gdLst/>
              <a:ahLst/>
              <a:cxnLst/>
              <a:rect l="l" t="t" r="r" b="b"/>
              <a:pathLst>
                <a:path w="1047" h="1319" extrusionOk="0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4" name="Google Shape;2084;p62">
              <a:extLst>
                <a:ext uri="{FF2B5EF4-FFF2-40B4-BE49-F238E27FC236}">
                  <a16:creationId xmlns:a16="http://schemas.microsoft.com/office/drawing/2014/main" id="{E6858F01-2A7E-7880-6441-E839E65C38C5}"/>
                </a:ext>
              </a:extLst>
            </p:cNvPr>
            <p:cNvSpPr/>
            <p:nvPr/>
          </p:nvSpPr>
          <p:spPr>
            <a:xfrm>
              <a:off x="3844387" y="2823807"/>
              <a:ext cx="25712" cy="22293"/>
            </a:xfrm>
            <a:custGeom>
              <a:avLst/>
              <a:gdLst/>
              <a:ahLst/>
              <a:cxnLst/>
              <a:rect l="l" t="t" r="r" b="b"/>
              <a:pathLst>
                <a:path w="2177" h="1905" extrusionOk="0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5" name="Google Shape;2085;p62">
              <a:extLst>
                <a:ext uri="{FF2B5EF4-FFF2-40B4-BE49-F238E27FC236}">
                  <a16:creationId xmlns:a16="http://schemas.microsoft.com/office/drawing/2014/main" id="{4235F99D-2648-7490-448D-9B3BEB2576F8}"/>
                </a:ext>
              </a:extLst>
            </p:cNvPr>
            <p:cNvSpPr/>
            <p:nvPr/>
          </p:nvSpPr>
          <p:spPr>
            <a:xfrm>
              <a:off x="3830674" y="2811803"/>
              <a:ext cx="20569" cy="12003"/>
            </a:xfrm>
            <a:custGeom>
              <a:avLst/>
              <a:gdLst/>
              <a:ahLst/>
              <a:cxnLst/>
              <a:rect l="l" t="t" r="r" b="b"/>
              <a:pathLst>
                <a:path w="1696" h="1068" extrusionOk="0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6" name="Google Shape;2086;p62">
              <a:extLst>
                <a:ext uri="{FF2B5EF4-FFF2-40B4-BE49-F238E27FC236}">
                  <a16:creationId xmlns:a16="http://schemas.microsoft.com/office/drawing/2014/main" id="{967782C6-33BD-FEFF-AD74-583BC199CEC8}"/>
                </a:ext>
              </a:extLst>
            </p:cNvPr>
            <p:cNvSpPr/>
            <p:nvPr/>
          </p:nvSpPr>
          <p:spPr>
            <a:xfrm>
              <a:off x="3804963" y="2792940"/>
              <a:ext cx="47994" cy="22293"/>
            </a:xfrm>
            <a:custGeom>
              <a:avLst/>
              <a:gdLst/>
              <a:ahLst/>
              <a:cxnLst/>
              <a:rect l="l" t="t" r="r" b="b"/>
              <a:pathLst>
                <a:path w="3997" h="1926" extrusionOk="0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62">
              <a:extLst>
                <a:ext uri="{FF2B5EF4-FFF2-40B4-BE49-F238E27FC236}">
                  <a16:creationId xmlns:a16="http://schemas.microsoft.com/office/drawing/2014/main" id="{1B29DF04-1688-E2C5-0523-E2C841D43A03}"/>
                </a:ext>
              </a:extLst>
            </p:cNvPr>
            <p:cNvSpPr/>
            <p:nvPr/>
          </p:nvSpPr>
          <p:spPr>
            <a:xfrm>
              <a:off x="3832389" y="2741495"/>
              <a:ext cx="61707" cy="49731"/>
            </a:xfrm>
            <a:custGeom>
              <a:avLst/>
              <a:gdLst/>
              <a:ahLst/>
              <a:cxnLst/>
              <a:rect l="l" t="t" r="r" b="b"/>
              <a:pathLst>
                <a:path w="5294" h="4458" extrusionOk="0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62">
              <a:extLst>
                <a:ext uri="{FF2B5EF4-FFF2-40B4-BE49-F238E27FC236}">
                  <a16:creationId xmlns:a16="http://schemas.microsoft.com/office/drawing/2014/main" id="{1E8470FE-784B-A555-395D-C8598883B7EE}"/>
                </a:ext>
              </a:extLst>
            </p:cNvPr>
            <p:cNvSpPr/>
            <p:nvPr/>
          </p:nvSpPr>
          <p:spPr>
            <a:xfrm>
              <a:off x="3818676" y="2775791"/>
              <a:ext cx="51422" cy="20578"/>
            </a:xfrm>
            <a:custGeom>
              <a:avLst/>
              <a:gdLst/>
              <a:ahLst/>
              <a:cxnLst/>
              <a:rect l="l" t="t" r="r" b="b"/>
              <a:pathLst>
                <a:path w="4228" h="1842" extrusionOk="0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62">
              <a:extLst>
                <a:ext uri="{FF2B5EF4-FFF2-40B4-BE49-F238E27FC236}">
                  <a16:creationId xmlns:a16="http://schemas.microsoft.com/office/drawing/2014/main" id="{933F853F-F2F7-2C8E-32E7-6EC98122D87A}"/>
                </a:ext>
              </a:extLst>
            </p:cNvPr>
            <p:cNvSpPr/>
            <p:nvPr/>
          </p:nvSpPr>
          <p:spPr>
            <a:xfrm>
              <a:off x="3779252" y="2741495"/>
              <a:ext cx="58278" cy="65164"/>
            </a:xfrm>
            <a:custGeom>
              <a:avLst/>
              <a:gdLst/>
              <a:ahLst/>
              <a:cxnLst/>
              <a:rect l="l" t="t" r="r" b="b"/>
              <a:pathLst>
                <a:path w="4814" h="5755" extrusionOk="0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62">
              <a:extLst>
                <a:ext uri="{FF2B5EF4-FFF2-40B4-BE49-F238E27FC236}">
                  <a16:creationId xmlns:a16="http://schemas.microsoft.com/office/drawing/2014/main" id="{DB734848-F5E5-C194-2EAA-24E52547F85A}"/>
                </a:ext>
              </a:extLst>
            </p:cNvPr>
            <p:cNvSpPr/>
            <p:nvPr/>
          </p:nvSpPr>
          <p:spPr>
            <a:xfrm>
              <a:off x="3765539" y="2755213"/>
              <a:ext cx="23997" cy="22293"/>
            </a:xfrm>
            <a:custGeom>
              <a:avLst/>
              <a:gdLst/>
              <a:ahLst/>
              <a:cxnLst/>
              <a:rect l="l" t="t" r="r" b="b"/>
              <a:pathLst>
                <a:path w="2072" h="1884" extrusionOk="0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62">
              <a:extLst>
                <a:ext uri="{FF2B5EF4-FFF2-40B4-BE49-F238E27FC236}">
                  <a16:creationId xmlns:a16="http://schemas.microsoft.com/office/drawing/2014/main" id="{A03408CF-134A-4F10-BA52-AC9D3101BA3B}"/>
                </a:ext>
              </a:extLst>
            </p:cNvPr>
            <p:cNvSpPr/>
            <p:nvPr/>
          </p:nvSpPr>
          <p:spPr>
            <a:xfrm>
              <a:off x="3762111" y="2772362"/>
              <a:ext cx="20569" cy="17148"/>
            </a:xfrm>
            <a:custGeom>
              <a:avLst/>
              <a:gdLst/>
              <a:ahLst/>
              <a:cxnLst/>
              <a:rect l="l" t="t" r="r" b="b"/>
              <a:pathLst>
                <a:path w="1633" h="1403" extrusionOk="0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62">
              <a:extLst>
                <a:ext uri="{FF2B5EF4-FFF2-40B4-BE49-F238E27FC236}">
                  <a16:creationId xmlns:a16="http://schemas.microsoft.com/office/drawing/2014/main" id="{3266B587-7037-20F7-560A-35BCAE2BB041}"/>
                </a:ext>
              </a:extLst>
            </p:cNvPr>
            <p:cNvSpPr/>
            <p:nvPr/>
          </p:nvSpPr>
          <p:spPr>
            <a:xfrm>
              <a:off x="3779252" y="2784366"/>
              <a:ext cx="5143" cy="5144"/>
            </a:xfrm>
            <a:custGeom>
              <a:avLst/>
              <a:gdLst/>
              <a:ahLst/>
              <a:cxnLst/>
              <a:rect l="l" t="t" r="r" b="b"/>
              <a:pathLst>
                <a:path w="398" h="565" extrusionOk="0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62">
              <a:extLst>
                <a:ext uri="{FF2B5EF4-FFF2-40B4-BE49-F238E27FC236}">
                  <a16:creationId xmlns:a16="http://schemas.microsoft.com/office/drawing/2014/main" id="{E6037D5B-9A01-5B63-3BE2-EF6E8E7D0063}"/>
                </a:ext>
              </a:extLst>
            </p:cNvPr>
            <p:cNvSpPr/>
            <p:nvPr/>
          </p:nvSpPr>
          <p:spPr>
            <a:xfrm>
              <a:off x="3681550" y="2736351"/>
              <a:ext cx="27425" cy="36011"/>
            </a:xfrm>
            <a:custGeom>
              <a:avLst/>
              <a:gdLst/>
              <a:ahLst/>
              <a:cxnLst/>
              <a:rect l="l" t="t" r="r" b="b"/>
              <a:pathLst>
                <a:path w="2323" h="3076" extrusionOk="0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0700" name="Google Shape;2094;p62">
              <a:extLst>
                <a:ext uri="{FF2B5EF4-FFF2-40B4-BE49-F238E27FC236}">
                  <a16:creationId xmlns:a16="http://schemas.microsoft.com/office/drawing/2014/main" id="{044A5FE1-DADB-952E-F09C-4DCB3B6E6F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2095" name="Google Shape;2095;p62">
                <a:extLst>
                  <a:ext uri="{FF2B5EF4-FFF2-40B4-BE49-F238E27FC236}">
                    <a16:creationId xmlns:a16="http://schemas.microsoft.com/office/drawing/2014/main" id="{18B03665-6BDB-A5F0-13E3-364EF71F17E3}"/>
                  </a:ext>
                </a:extLst>
              </p:cNvPr>
              <p:cNvSpPr/>
              <p:nvPr/>
            </p:nvSpPr>
            <p:spPr>
              <a:xfrm>
                <a:off x="3610441" y="2281150"/>
                <a:ext cx="100764" cy="177177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7011" extrusionOk="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6" name="Google Shape;2096;p62">
                <a:extLst>
                  <a:ext uri="{FF2B5EF4-FFF2-40B4-BE49-F238E27FC236}">
                    <a16:creationId xmlns:a16="http://schemas.microsoft.com/office/drawing/2014/main" id="{B6B42956-FCAB-EA8A-3358-5E6AB6AAF7BF}"/>
                  </a:ext>
                </a:extLst>
              </p:cNvPr>
              <p:cNvSpPr/>
              <p:nvPr/>
            </p:nvSpPr>
            <p:spPr>
              <a:xfrm>
                <a:off x="3585248" y="2352776"/>
                <a:ext cx="32390" cy="22618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1005" extrusionOk="0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97" name="Google Shape;2097;p62">
              <a:extLst>
                <a:ext uri="{FF2B5EF4-FFF2-40B4-BE49-F238E27FC236}">
                  <a16:creationId xmlns:a16="http://schemas.microsoft.com/office/drawing/2014/main" id="{75463139-CDFE-F2ED-DA24-C808AA700F9E}"/>
                </a:ext>
              </a:extLst>
            </p:cNvPr>
            <p:cNvSpPr/>
            <p:nvPr/>
          </p:nvSpPr>
          <p:spPr>
            <a:xfrm>
              <a:off x="4038077" y="3225079"/>
              <a:ext cx="51422" cy="92601"/>
            </a:xfrm>
            <a:custGeom>
              <a:avLst/>
              <a:gdLst/>
              <a:ahLst/>
              <a:cxnLst/>
              <a:rect l="l" t="t" r="r" b="b"/>
              <a:pathLst>
                <a:path w="4395" h="8224" extrusionOk="0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0702" name="Google Shape;2098;p62">
              <a:extLst>
                <a:ext uri="{FF2B5EF4-FFF2-40B4-BE49-F238E27FC236}">
                  <a16:creationId xmlns:a16="http://schemas.microsoft.com/office/drawing/2014/main" id="{1B60D22B-A637-29F4-8A66-41642145D8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2099" name="Google Shape;2099;p62">
                <a:extLst>
                  <a:ext uri="{FF2B5EF4-FFF2-40B4-BE49-F238E27FC236}">
                    <a16:creationId xmlns:a16="http://schemas.microsoft.com/office/drawing/2014/main" id="{F3285C3E-C6E8-3A25-376D-1E73F6B36FD2}"/>
                  </a:ext>
                </a:extLst>
              </p:cNvPr>
              <p:cNvSpPr/>
              <p:nvPr/>
            </p:nvSpPr>
            <p:spPr>
              <a:xfrm>
                <a:off x="5298241" y="3412059"/>
                <a:ext cx="575795" cy="516451"/>
              </a:xfrm>
              <a:custGeom>
                <a:avLst/>
                <a:gdLst/>
                <a:ahLst/>
                <a:cxnLst/>
                <a:rect l="l" t="t" r="r" b="b"/>
                <a:pathLst>
                  <a:path w="23058" h="20611" extrusionOk="0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A6CBC2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0" name="Google Shape;2100;p62">
                <a:extLst>
                  <a:ext uri="{FF2B5EF4-FFF2-40B4-BE49-F238E27FC236}">
                    <a16:creationId xmlns:a16="http://schemas.microsoft.com/office/drawing/2014/main" id="{E5765064-F6CA-A916-BCF8-166D10A2F90F}"/>
                  </a:ext>
                </a:extLst>
              </p:cNvPr>
              <p:cNvSpPr/>
              <p:nvPr/>
            </p:nvSpPr>
            <p:spPr>
              <a:xfrm>
                <a:off x="5683304" y="3958667"/>
                <a:ext cx="53980" cy="71623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2847" extrusionOk="0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0703" name="Google Shape;2101;p62">
              <a:extLst>
                <a:ext uri="{FF2B5EF4-FFF2-40B4-BE49-F238E27FC236}">
                  <a16:creationId xmlns:a16="http://schemas.microsoft.com/office/drawing/2014/main" id="{D40A7EA0-13D8-196E-DDAA-C8F416B48A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2102" name="Google Shape;2102;p62">
                <a:extLst>
                  <a:ext uri="{FF2B5EF4-FFF2-40B4-BE49-F238E27FC236}">
                    <a16:creationId xmlns:a16="http://schemas.microsoft.com/office/drawing/2014/main" id="{F89AA94D-1B57-9D90-1AD5-1B541A038A6E}"/>
                  </a:ext>
                </a:extLst>
              </p:cNvPr>
              <p:cNvSpPr/>
              <p:nvPr/>
            </p:nvSpPr>
            <p:spPr>
              <a:xfrm>
                <a:off x="5953207" y="3996365"/>
                <a:ext cx="143949" cy="143249"/>
              </a:xfrm>
              <a:custGeom>
                <a:avLst/>
                <a:gdLst/>
                <a:ahLst/>
                <a:cxnLst/>
                <a:rect l="l" t="t" r="r" b="b"/>
                <a:pathLst>
                  <a:path w="5818" h="5713" extrusionOk="0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3" name="Google Shape;2103;p62">
                <a:extLst>
                  <a:ext uri="{FF2B5EF4-FFF2-40B4-BE49-F238E27FC236}">
                    <a16:creationId xmlns:a16="http://schemas.microsoft.com/office/drawing/2014/main" id="{6799FBEE-5B01-9F20-5920-5A2857503730}"/>
                  </a:ext>
                </a:extLst>
              </p:cNvPr>
              <p:cNvSpPr/>
              <p:nvPr/>
            </p:nvSpPr>
            <p:spPr>
              <a:xfrm>
                <a:off x="6100756" y="3853116"/>
                <a:ext cx="82769" cy="16963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6843" extrusionOk="0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04" name="Google Shape;2104;p62">
              <a:extLst>
                <a:ext uri="{FF2B5EF4-FFF2-40B4-BE49-F238E27FC236}">
                  <a16:creationId xmlns:a16="http://schemas.microsoft.com/office/drawing/2014/main" id="{1A1C8E34-DE58-F35E-D9E6-CD908CDC7316}"/>
                </a:ext>
              </a:extLst>
            </p:cNvPr>
            <p:cNvSpPr/>
            <p:nvPr/>
          </p:nvSpPr>
          <p:spPr>
            <a:xfrm>
              <a:off x="3607845" y="2619742"/>
              <a:ext cx="61707" cy="36011"/>
            </a:xfrm>
            <a:custGeom>
              <a:avLst/>
              <a:gdLst/>
              <a:ahLst/>
              <a:cxnLst/>
              <a:rect l="l" t="t" r="r" b="b"/>
              <a:pathLst>
                <a:path w="5085" h="3098" extrusionOk="0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62">
              <a:extLst>
                <a:ext uri="{FF2B5EF4-FFF2-40B4-BE49-F238E27FC236}">
                  <a16:creationId xmlns:a16="http://schemas.microsoft.com/office/drawing/2014/main" id="{40748EAD-0793-EF4A-A403-01FD0840B2E9}"/>
                </a:ext>
              </a:extLst>
            </p:cNvPr>
            <p:cNvSpPr/>
            <p:nvPr/>
          </p:nvSpPr>
          <p:spPr>
            <a:xfrm>
              <a:off x="4188915" y="2703768"/>
              <a:ext cx="421662" cy="301811"/>
            </a:xfrm>
            <a:custGeom>
              <a:avLst/>
              <a:gdLst/>
              <a:ahLst/>
              <a:cxnLst/>
              <a:rect l="l" t="t" r="r" b="b"/>
              <a:pathLst>
                <a:path w="35425" h="26449" extrusionOk="0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62">
              <a:extLst>
                <a:ext uri="{FF2B5EF4-FFF2-40B4-BE49-F238E27FC236}">
                  <a16:creationId xmlns:a16="http://schemas.microsoft.com/office/drawing/2014/main" id="{4DA48FE3-1281-DBE5-A2B7-A0D731A513D8}"/>
                </a:ext>
              </a:extLst>
            </p:cNvPr>
            <p:cNvSpPr/>
            <p:nvPr/>
          </p:nvSpPr>
          <p:spPr>
            <a:xfrm>
              <a:off x="4442598" y="2990146"/>
              <a:ext cx="1714" cy="1714"/>
            </a:xfrm>
            <a:custGeom>
              <a:avLst/>
              <a:gdLst/>
              <a:ahLst/>
              <a:cxnLst/>
              <a:rect l="l" t="t" r="r" b="b"/>
              <a:pathLst>
                <a:path w="64" h="85" extrusionOk="0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62">
              <a:extLst>
                <a:ext uri="{FF2B5EF4-FFF2-40B4-BE49-F238E27FC236}">
                  <a16:creationId xmlns:a16="http://schemas.microsoft.com/office/drawing/2014/main" id="{12992E49-BBC1-4F43-2879-0605101934E7}"/>
                </a:ext>
              </a:extLst>
            </p:cNvPr>
            <p:cNvSpPr/>
            <p:nvPr/>
          </p:nvSpPr>
          <p:spPr>
            <a:xfrm>
              <a:off x="4434027" y="2997006"/>
              <a:ext cx="1715" cy="1714"/>
            </a:xfrm>
            <a:custGeom>
              <a:avLst/>
              <a:gdLst/>
              <a:ahLst/>
              <a:cxnLst/>
              <a:rect l="l" t="t" r="r" b="b"/>
              <a:pathLst>
                <a:path w="105" h="106" extrusionOk="0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62">
              <a:extLst>
                <a:ext uri="{FF2B5EF4-FFF2-40B4-BE49-F238E27FC236}">
                  <a16:creationId xmlns:a16="http://schemas.microsoft.com/office/drawing/2014/main" id="{44DEE427-C450-6FA8-7DA5-2DC8461BBFDA}"/>
                </a:ext>
              </a:extLst>
            </p:cNvPr>
            <p:cNvSpPr/>
            <p:nvPr/>
          </p:nvSpPr>
          <p:spPr>
            <a:xfrm>
              <a:off x="4183773" y="2880397"/>
              <a:ext cx="3428" cy="0"/>
            </a:xfrm>
            <a:custGeom>
              <a:avLst/>
              <a:gdLst/>
              <a:ahLst/>
              <a:cxnLst/>
              <a:rect l="l" t="t" r="r" b="b"/>
              <a:pathLst>
                <a:path w="211" h="64" extrusionOk="0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62">
              <a:extLst>
                <a:ext uri="{FF2B5EF4-FFF2-40B4-BE49-F238E27FC236}">
                  <a16:creationId xmlns:a16="http://schemas.microsoft.com/office/drawing/2014/main" id="{BC9043D0-271F-B9D7-E17A-4C9C40F4D8F2}"/>
                </a:ext>
              </a:extLst>
            </p:cNvPr>
            <p:cNvSpPr/>
            <p:nvPr/>
          </p:nvSpPr>
          <p:spPr>
            <a:xfrm>
              <a:off x="4038077" y="2720916"/>
              <a:ext cx="260539" cy="130328"/>
            </a:xfrm>
            <a:custGeom>
              <a:avLst/>
              <a:gdLst/>
              <a:ahLst/>
              <a:cxnLst/>
              <a:rect l="l" t="t" r="r" b="b"/>
              <a:pathLst>
                <a:path w="21908" h="11509" extrusionOk="0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62">
              <a:extLst>
                <a:ext uri="{FF2B5EF4-FFF2-40B4-BE49-F238E27FC236}">
                  <a16:creationId xmlns:a16="http://schemas.microsoft.com/office/drawing/2014/main" id="{CEC1387F-F36D-C469-352E-1B102635F860}"/>
                </a:ext>
              </a:extLst>
            </p:cNvPr>
            <p:cNvSpPr/>
            <p:nvPr/>
          </p:nvSpPr>
          <p:spPr>
            <a:xfrm>
              <a:off x="4104925" y="2816947"/>
              <a:ext cx="111415" cy="65164"/>
            </a:xfrm>
            <a:custGeom>
              <a:avLst/>
              <a:gdLst/>
              <a:ahLst/>
              <a:cxnLst/>
              <a:rect l="l" t="t" r="r" b="b"/>
              <a:pathLst>
                <a:path w="9270" h="5776" extrusionOk="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62">
              <a:extLst>
                <a:ext uri="{FF2B5EF4-FFF2-40B4-BE49-F238E27FC236}">
                  <a16:creationId xmlns:a16="http://schemas.microsoft.com/office/drawing/2014/main" id="{787AD1BA-F4D6-27BD-B2A3-D17B1F723267}"/>
                </a:ext>
              </a:extLst>
            </p:cNvPr>
            <p:cNvSpPr/>
            <p:nvPr/>
          </p:nvSpPr>
          <p:spPr>
            <a:xfrm>
              <a:off x="4086071" y="2839241"/>
              <a:ext cx="97702" cy="58304"/>
            </a:xfrm>
            <a:custGeom>
              <a:avLst/>
              <a:gdLst/>
              <a:ahLst/>
              <a:cxnLst/>
              <a:rect l="l" t="t" r="r" b="b"/>
              <a:pathLst>
                <a:path w="8286" h="5211" extrusionOk="0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0712" name="Google Shape;2112;p62">
              <a:extLst>
                <a:ext uri="{FF2B5EF4-FFF2-40B4-BE49-F238E27FC236}">
                  <a16:creationId xmlns:a16="http://schemas.microsoft.com/office/drawing/2014/main" id="{86E84895-DFE5-4E7B-3808-411BCB1240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2113" name="Google Shape;2113;p62">
                <a:extLst>
                  <a:ext uri="{FF2B5EF4-FFF2-40B4-BE49-F238E27FC236}">
                    <a16:creationId xmlns:a16="http://schemas.microsoft.com/office/drawing/2014/main" id="{48CF45C1-3844-2C8F-FD64-6CCF7CA07E8B}"/>
                  </a:ext>
                </a:extLst>
              </p:cNvPr>
              <p:cNvSpPr/>
              <p:nvPr/>
            </p:nvSpPr>
            <p:spPr>
              <a:xfrm>
                <a:off x="4841203" y="3121794"/>
                <a:ext cx="3597" cy="7539"/>
              </a:xfrm>
              <a:custGeom>
                <a:avLst/>
                <a:gdLst/>
                <a:ahLst/>
                <a:cxnLst/>
                <a:rect l="l" t="t" r="r" b="b"/>
                <a:pathLst>
                  <a:path w="85" h="273" extrusionOk="0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4" name="Google Shape;2114;p62">
                <a:extLst>
                  <a:ext uri="{FF2B5EF4-FFF2-40B4-BE49-F238E27FC236}">
                    <a16:creationId xmlns:a16="http://schemas.microsoft.com/office/drawing/2014/main" id="{4C82D7A3-DBD5-2CDD-8147-0B7CC342F010}"/>
                  </a:ext>
                </a:extLst>
              </p:cNvPr>
              <p:cNvSpPr/>
              <p:nvPr/>
            </p:nvSpPr>
            <p:spPr>
              <a:xfrm>
                <a:off x="4841203" y="3106715"/>
                <a:ext cx="32386" cy="52776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2135" extrusionOk="0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5" name="Google Shape;2115;p62">
                <a:extLst>
                  <a:ext uri="{FF2B5EF4-FFF2-40B4-BE49-F238E27FC236}">
                    <a16:creationId xmlns:a16="http://schemas.microsoft.com/office/drawing/2014/main" id="{ECDD3864-334F-C3E7-9F2B-63F3C9FEA85E}"/>
                  </a:ext>
                </a:extLst>
              </p:cNvPr>
              <p:cNvSpPr/>
              <p:nvPr/>
            </p:nvSpPr>
            <p:spPr>
              <a:xfrm>
                <a:off x="4844800" y="3099176"/>
                <a:ext cx="3600" cy="3768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89" extrusionOk="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6" name="Google Shape;2116;p62">
                <a:extLst>
                  <a:ext uri="{FF2B5EF4-FFF2-40B4-BE49-F238E27FC236}">
                    <a16:creationId xmlns:a16="http://schemas.microsoft.com/office/drawing/2014/main" id="{1196BA26-3517-E8AA-DC8C-7FBC2C42B4F1}"/>
                  </a:ext>
                </a:extLst>
              </p:cNvPr>
              <p:cNvSpPr/>
              <p:nvPr/>
            </p:nvSpPr>
            <p:spPr>
              <a:xfrm>
                <a:off x="4848400" y="3099176"/>
                <a:ext cx="7197" cy="7539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52" extrusionOk="0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17" name="Google Shape;2117;p62">
              <a:extLst>
                <a:ext uri="{FF2B5EF4-FFF2-40B4-BE49-F238E27FC236}">
                  <a16:creationId xmlns:a16="http://schemas.microsoft.com/office/drawing/2014/main" id="{8A33F506-0B2F-89F4-8899-EB65DA681578}"/>
                </a:ext>
              </a:extLst>
            </p:cNvPr>
            <p:cNvSpPr/>
            <p:nvPr/>
          </p:nvSpPr>
          <p:spPr>
            <a:xfrm>
              <a:off x="4211198" y="2911264"/>
              <a:ext cx="191976" cy="180057"/>
            </a:xfrm>
            <a:custGeom>
              <a:avLst/>
              <a:gdLst/>
              <a:ahLst/>
              <a:cxnLst/>
              <a:rect l="l" t="t" r="r" b="b"/>
              <a:pathLst>
                <a:path w="16217" h="15841" extrusionOk="0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62">
              <a:extLst>
                <a:ext uri="{FF2B5EF4-FFF2-40B4-BE49-F238E27FC236}">
                  <a16:creationId xmlns:a16="http://schemas.microsoft.com/office/drawing/2014/main" id="{C54111B8-3A38-811C-60CF-40F7A4E33EFA}"/>
                </a:ext>
              </a:extLst>
            </p:cNvPr>
            <p:cNvSpPr/>
            <p:nvPr/>
          </p:nvSpPr>
          <p:spPr>
            <a:xfrm>
              <a:off x="4286617" y="2933556"/>
              <a:ext cx="56565" cy="29153"/>
            </a:xfrm>
            <a:custGeom>
              <a:avLst/>
              <a:gdLst/>
              <a:ahLst/>
              <a:cxnLst/>
              <a:rect l="l" t="t" r="r" b="b"/>
              <a:pathLst>
                <a:path w="4772" h="2553" extrusionOk="0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62">
              <a:extLst>
                <a:ext uri="{FF2B5EF4-FFF2-40B4-BE49-F238E27FC236}">
                  <a16:creationId xmlns:a16="http://schemas.microsoft.com/office/drawing/2014/main" id="{3EFE0958-F233-ED65-9B42-18BDD760B3EA}"/>
                </a:ext>
              </a:extLst>
            </p:cNvPr>
            <p:cNvSpPr/>
            <p:nvPr/>
          </p:nvSpPr>
          <p:spPr>
            <a:xfrm>
              <a:off x="4154634" y="2883827"/>
              <a:ext cx="95988" cy="101175"/>
            </a:xfrm>
            <a:custGeom>
              <a:avLst/>
              <a:gdLst/>
              <a:ahLst/>
              <a:cxnLst/>
              <a:rect l="l" t="t" r="r" b="b"/>
              <a:pathLst>
                <a:path w="8015" h="8831" extrusionOk="0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62">
              <a:extLst>
                <a:ext uri="{FF2B5EF4-FFF2-40B4-BE49-F238E27FC236}">
                  <a16:creationId xmlns:a16="http://schemas.microsoft.com/office/drawing/2014/main" id="{87D019D8-3BF2-7AB0-7EA5-6FD0CB95F13F}"/>
                </a:ext>
              </a:extLst>
            </p:cNvPr>
            <p:cNvSpPr/>
            <p:nvPr/>
          </p:nvSpPr>
          <p:spPr>
            <a:xfrm>
              <a:off x="4147778" y="2870108"/>
              <a:ext cx="92560" cy="73737"/>
            </a:xfrm>
            <a:custGeom>
              <a:avLst/>
              <a:gdLst/>
              <a:ahLst/>
              <a:cxnLst/>
              <a:rect l="l" t="t" r="r" b="b"/>
              <a:pathLst>
                <a:path w="7659" h="6382" extrusionOk="0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62">
              <a:extLst>
                <a:ext uri="{FF2B5EF4-FFF2-40B4-BE49-F238E27FC236}">
                  <a16:creationId xmlns:a16="http://schemas.microsoft.com/office/drawing/2014/main" id="{E8E23353-F66D-7EF5-0AAF-BCA8F3C4BE4B}"/>
                </a:ext>
              </a:extLst>
            </p:cNvPr>
            <p:cNvSpPr/>
            <p:nvPr/>
          </p:nvSpPr>
          <p:spPr>
            <a:xfrm>
              <a:off x="3883811" y="2762073"/>
              <a:ext cx="113129" cy="66879"/>
            </a:xfrm>
            <a:custGeom>
              <a:avLst/>
              <a:gdLst/>
              <a:ahLst/>
              <a:cxnLst/>
              <a:rect l="l" t="t" r="r" b="b"/>
              <a:pathLst>
                <a:path w="9501" h="5922" extrusionOk="0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62">
              <a:extLst>
                <a:ext uri="{FF2B5EF4-FFF2-40B4-BE49-F238E27FC236}">
                  <a16:creationId xmlns:a16="http://schemas.microsoft.com/office/drawing/2014/main" id="{AD3C9850-AAEE-7A39-D7A5-EDE8F6976F68}"/>
                </a:ext>
              </a:extLst>
            </p:cNvPr>
            <p:cNvSpPr/>
            <p:nvPr/>
          </p:nvSpPr>
          <p:spPr>
            <a:xfrm>
              <a:off x="3911236" y="2794655"/>
              <a:ext cx="23997" cy="25722"/>
            </a:xfrm>
            <a:custGeom>
              <a:avLst/>
              <a:gdLst/>
              <a:ahLst/>
              <a:cxnLst/>
              <a:rect l="l" t="t" r="r" b="b"/>
              <a:pathLst>
                <a:path w="1989" h="2219" extrusionOk="0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62">
              <a:extLst>
                <a:ext uri="{FF2B5EF4-FFF2-40B4-BE49-F238E27FC236}">
                  <a16:creationId xmlns:a16="http://schemas.microsoft.com/office/drawing/2014/main" id="{9FD4C849-8D5D-20C5-17F0-E903356A203E}"/>
                </a:ext>
              </a:extLst>
            </p:cNvPr>
            <p:cNvSpPr/>
            <p:nvPr/>
          </p:nvSpPr>
          <p:spPr>
            <a:xfrm>
              <a:off x="3873526" y="2799799"/>
              <a:ext cx="61707" cy="36012"/>
            </a:xfrm>
            <a:custGeom>
              <a:avLst/>
              <a:gdLst/>
              <a:ahLst/>
              <a:cxnLst/>
              <a:rect l="l" t="t" r="r" b="b"/>
              <a:pathLst>
                <a:path w="5106" h="3265" extrusionOk="0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62">
              <a:extLst>
                <a:ext uri="{FF2B5EF4-FFF2-40B4-BE49-F238E27FC236}">
                  <a16:creationId xmlns:a16="http://schemas.microsoft.com/office/drawing/2014/main" id="{0AD1C5F2-4725-75B8-15E0-2B8ED7F6746B}"/>
                </a:ext>
              </a:extLst>
            </p:cNvPr>
            <p:cNvSpPr/>
            <p:nvPr/>
          </p:nvSpPr>
          <p:spPr>
            <a:xfrm>
              <a:off x="3888952" y="2832381"/>
              <a:ext cx="39424" cy="24008"/>
            </a:xfrm>
            <a:custGeom>
              <a:avLst/>
              <a:gdLst/>
              <a:ahLst/>
              <a:cxnLst/>
              <a:rect l="l" t="t" r="r" b="b"/>
              <a:pathLst>
                <a:path w="3349" h="2114" extrusionOk="0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0721" name="Google Shape;2125;p62">
              <a:extLst>
                <a:ext uri="{FF2B5EF4-FFF2-40B4-BE49-F238E27FC236}">
                  <a16:creationId xmlns:a16="http://schemas.microsoft.com/office/drawing/2014/main" id="{A03E4D96-5915-BBDC-C4FA-C91BAD6857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2126" name="Google Shape;2126;p62">
                <a:extLst>
                  <a:ext uri="{FF2B5EF4-FFF2-40B4-BE49-F238E27FC236}">
                    <a16:creationId xmlns:a16="http://schemas.microsoft.com/office/drawing/2014/main" id="{1E976A38-C6A8-EE61-3937-CE1614A6765E}"/>
                  </a:ext>
                </a:extLst>
              </p:cNvPr>
              <p:cNvSpPr/>
              <p:nvPr/>
            </p:nvSpPr>
            <p:spPr>
              <a:xfrm>
                <a:off x="3876745" y="2545029"/>
                <a:ext cx="3598" cy="7539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52" extrusionOk="0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7" name="Google Shape;2127;p62">
                <a:extLst>
                  <a:ext uri="{FF2B5EF4-FFF2-40B4-BE49-F238E27FC236}">
                    <a16:creationId xmlns:a16="http://schemas.microsoft.com/office/drawing/2014/main" id="{C96EDD20-362F-31A1-DE50-8A6B6C96D770}"/>
                  </a:ext>
                </a:extLst>
              </p:cNvPr>
              <p:cNvSpPr/>
              <p:nvPr/>
            </p:nvSpPr>
            <p:spPr>
              <a:xfrm>
                <a:off x="3880342" y="2556340"/>
                <a:ext cx="3600" cy="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7" extrusionOk="0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62">
                <a:extLst>
                  <a:ext uri="{FF2B5EF4-FFF2-40B4-BE49-F238E27FC236}">
                    <a16:creationId xmlns:a16="http://schemas.microsoft.com/office/drawing/2014/main" id="{109F9586-72E8-1847-53F2-B4C219209EB6}"/>
                  </a:ext>
                </a:extLst>
              </p:cNvPr>
              <p:cNvSpPr/>
              <p:nvPr/>
            </p:nvSpPr>
            <p:spPr>
              <a:xfrm>
                <a:off x="3865948" y="2518643"/>
                <a:ext cx="79171" cy="64084"/>
              </a:xfrm>
              <a:custGeom>
                <a:avLst/>
                <a:gdLst/>
                <a:ahLst/>
                <a:cxnLst/>
                <a:rect l="l" t="t" r="r" b="b"/>
                <a:pathLst>
                  <a:path w="3139" h="2428" extrusionOk="0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62">
                <a:extLst>
                  <a:ext uri="{FF2B5EF4-FFF2-40B4-BE49-F238E27FC236}">
                    <a16:creationId xmlns:a16="http://schemas.microsoft.com/office/drawing/2014/main" id="{5D8A69DF-B1B1-7E05-39F2-5F9179924EF2}"/>
                  </a:ext>
                </a:extLst>
              </p:cNvPr>
              <p:cNvSpPr/>
              <p:nvPr/>
            </p:nvSpPr>
            <p:spPr>
              <a:xfrm>
                <a:off x="3883942" y="2560108"/>
                <a:ext cx="3598" cy="3771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0" extrusionOk="0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62">
              <a:extLst>
                <a:ext uri="{FF2B5EF4-FFF2-40B4-BE49-F238E27FC236}">
                  <a16:creationId xmlns:a16="http://schemas.microsoft.com/office/drawing/2014/main" id="{F147FFDE-E116-351C-5351-B06BD70847AF}"/>
                </a:ext>
              </a:extLst>
            </p:cNvPr>
            <p:cNvSpPr/>
            <p:nvPr/>
          </p:nvSpPr>
          <p:spPr>
            <a:xfrm>
              <a:off x="3799821" y="2842670"/>
              <a:ext cx="6856" cy="12003"/>
            </a:xfrm>
            <a:custGeom>
              <a:avLst/>
              <a:gdLst/>
              <a:ahLst/>
              <a:cxnLst/>
              <a:rect l="l" t="t" r="r" b="b"/>
              <a:pathLst>
                <a:path w="587" h="1173" extrusionOk="0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62">
              <a:extLst>
                <a:ext uri="{FF2B5EF4-FFF2-40B4-BE49-F238E27FC236}">
                  <a16:creationId xmlns:a16="http://schemas.microsoft.com/office/drawing/2014/main" id="{8AEF398C-100D-B1F3-7923-4BE04E3801B3}"/>
                </a:ext>
              </a:extLst>
            </p:cNvPr>
            <p:cNvSpPr/>
            <p:nvPr/>
          </p:nvSpPr>
          <p:spPr>
            <a:xfrm>
              <a:off x="3688407" y="2835811"/>
              <a:ext cx="77133" cy="61734"/>
            </a:xfrm>
            <a:custGeom>
              <a:avLst/>
              <a:gdLst/>
              <a:ahLst/>
              <a:cxnLst/>
              <a:rect l="l" t="t" r="r" b="b"/>
              <a:pathLst>
                <a:path w="6425" h="5378" extrusionOk="0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62">
              <a:extLst>
                <a:ext uri="{FF2B5EF4-FFF2-40B4-BE49-F238E27FC236}">
                  <a16:creationId xmlns:a16="http://schemas.microsoft.com/office/drawing/2014/main" id="{EA521761-5B81-CA2F-FB24-8339539AB93E}"/>
                </a:ext>
              </a:extLst>
            </p:cNvPr>
            <p:cNvSpPr/>
            <p:nvPr/>
          </p:nvSpPr>
          <p:spPr>
            <a:xfrm>
              <a:off x="4036363" y="2864963"/>
              <a:ext cx="11999" cy="8575"/>
            </a:xfrm>
            <a:custGeom>
              <a:avLst/>
              <a:gdLst/>
              <a:ahLst/>
              <a:cxnLst/>
              <a:rect l="l" t="t" r="r" b="b"/>
              <a:pathLst>
                <a:path w="1005" h="797" extrusionOk="0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62">
              <a:extLst>
                <a:ext uri="{FF2B5EF4-FFF2-40B4-BE49-F238E27FC236}">
                  <a16:creationId xmlns:a16="http://schemas.microsoft.com/office/drawing/2014/main" id="{38D2C791-7568-909E-87ED-FCB93AEA1044}"/>
                </a:ext>
              </a:extLst>
            </p:cNvPr>
            <p:cNvSpPr/>
            <p:nvPr/>
          </p:nvSpPr>
          <p:spPr>
            <a:xfrm>
              <a:off x="4032934" y="2866678"/>
              <a:ext cx="140554" cy="108034"/>
            </a:xfrm>
            <a:custGeom>
              <a:avLst/>
              <a:gdLst/>
              <a:ahLst/>
              <a:cxnLst/>
              <a:rect l="l" t="t" r="r" b="b"/>
              <a:pathLst>
                <a:path w="11802" h="9500" extrusionOk="0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62">
              <a:extLst>
                <a:ext uri="{FF2B5EF4-FFF2-40B4-BE49-F238E27FC236}">
                  <a16:creationId xmlns:a16="http://schemas.microsoft.com/office/drawing/2014/main" id="{D0CF61F9-6CF0-D817-EE64-FA6DEFF3298B}"/>
                </a:ext>
              </a:extLst>
            </p:cNvPr>
            <p:cNvSpPr/>
            <p:nvPr/>
          </p:nvSpPr>
          <p:spPr>
            <a:xfrm>
              <a:off x="4026078" y="2852959"/>
              <a:ext cx="25712" cy="20578"/>
            </a:xfrm>
            <a:custGeom>
              <a:avLst/>
              <a:gdLst/>
              <a:ahLst/>
              <a:cxnLst/>
              <a:rect l="l" t="t" r="r" b="b"/>
              <a:pathLst>
                <a:path w="2072" h="1759" extrusionOk="0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62">
              <a:extLst>
                <a:ext uri="{FF2B5EF4-FFF2-40B4-BE49-F238E27FC236}">
                  <a16:creationId xmlns:a16="http://schemas.microsoft.com/office/drawing/2014/main" id="{C969D807-B395-1597-FBA6-46ED620B996C}"/>
                </a:ext>
              </a:extLst>
            </p:cNvPr>
            <p:cNvSpPr/>
            <p:nvPr/>
          </p:nvSpPr>
          <p:spPr>
            <a:xfrm>
              <a:off x="3916378" y="2847814"/>
              <a:ext cx="123413" cy="49731"/>
            </a:xfrm>
            <a:custGeom>
              <a:avLst/>
              <a:gdLst/>
              <a:ahLst/>
              <a:cxnLst/>
              <a:rect l="l" t="t" r="r" b="b"/>
              <a:pathLst>
                <a:path w="10421" h="4290" extrusionOk="0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62">
              <a:extLst>
                <a:ext uri="{FF2B5EF4-FFF2-40B4-BE49-F238E27FC236}">
                  <a16:creationId xmlns:a16="http://schemas.microsoft.com/office/drawing/2014/main" id="{2C3A0F95-C737-BBD3-5A60-600424E055D6}"/>
                </a:ext>
              </a:extLst>
            </p:cNvPr>
            <p:cNvSpPr/>
            <p:nvPr/>
          </p:nvSpPr>
          <p:spPr>
            <a:xfrm>
              <a:off x="3914664" y="2849530"/>
              <a:ext cx="18854" cy="15433"/>
            </a:xfrm>
            <a:custGeom>
              <a:avLst/>
              <a:gdLst/>
              <a:ahLst/>
              <a:cxnLst/>
              <a:rect l="l" t="t" r="r" b="b"/>
              <a:pathLst>
                <a:path w="1591" h="1403" extrusionOk="0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62">
              <a:extLst>
                <a:ext uri="{FF2B5EF4-FFF2-40B4-BE49-F238E27FC236}">
                  <a16:creationId xmlns:a16="http://schemas.microsoft.com/office/drawing/2014/main" id="{BB75B0D3-27C6-49B6-7681-478CB7123D04}"/>
                </a:ext>
              </a:extLst>
            </p:cNvPr>
            <p:cNvSpPr/>
            <p:nvPr/>
          </p:nvSpPr>
          <p:spPr>
            <a:xfrm>
              <a:off x="4005509" y="2885541"/>
              <a:ext cx="65135" cy="61734"/>
            </a:xfrm>
            <a:custGeom>
              <a:avLst/>
              <a:gdLst/>
              <a:ahLst/>
              <a:cxnLst/>
              <a:rect l="l" t="t" r="r" b="b"/>
              <a:pathLst>
                <a:path w="5588" h="5378" extrusionOk="0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62">
              <a:extLst>
                <a:ext uri="{FF2B5EF4-FFF2-40B4-BE49-F238E27FC236}">
                  <a16:creationId xmlns:a16="http://schemas.microsoft.com/office/drawing/2014/main" id="{02974146-5ED6-3512-631E-E9C3B20B3FD7}"/>
                </a:ext>
              </a:extLst>
            </p:cNvPr>
            <p:cNvSpPr/>
            <p:nvPr/>
          </p:nvSpPr>
          <p:spPr>
            <a:xfrm>
              <a:off x="4058646" y="2938701"/>
              <a:ext cx="11998" cy="12003"/>
            </a:xfrm>
            <a:custGeom>
              <a:avLst/>
              <a:gdLst/>
              <a:ahLst/>
              <a:cxnLst/>
              <a:rect l="l" t="t" r="r" b="b"/>
              <a:pathLst>
                <a:path w="1005" h="1026" extrusionOk="0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62">
              <a:extLst>
                <a:ext uri="{FF2B5EF4-FFF2-40B4-BE49-F238E27FC236}">
                  <a16:creationId xmlns:a16="http://schemas.microsoft.com/office/drawing/2014/main" id="{7B9BAFE2-8E2B-799F-3083-4F8175D477BF}"/>
                </a:ext>
              </a:extLst>
            </p:cNvPr>
            <p:cNvSpPr/>
            <p:nvPr/>
          </p:nvSpPr>
          <p:spPr>
            <a:xfrm>
              <a:off x="3959230" y="2899260"/>
              <a:ext cx="15426" cy="8575"/>
            </a:xfrm>
            <a:custGeom>
              <a:avLst/>
              <a:gdLst/>
              <a:ahLst/>
              <a:cxnLst/>
              <a:rect l="l" t="t" r="r" b="b"/>
              <a:pathLst>
                <a:path w="1299" h="734" extrusionOk="0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62">
              <a:extLst>
                <a:ext uri="{FF2B5EF4-FFF2-40B4-BE49-F238E27FC236}">
                  <a16:creationId xmlns:a16="http://schemas.microsoft.com/office/drawing/2014/main" id="{4BC4A943-ED39-0C94-03A5-0FCF55134F33}"/>
                </a:ext>
              </a:extLst>
            </p:cNvPr>
            <p:cNvSpPr/>
            <p:nvPr/>
          </p:nvSpPr>
          <p:spPr>
            <a:xfrm>
              <a:off x="3981512" y="2887256"/>
              <a:ext cx="42852" cy="36011"/>
            </a:xfrm>
            <a:custGeom>
              <a:avLst/>
              <a:gdLst/>
              <a:ahLst/>
              <a:cxnLst/>
              <a:rect l="l" t="t" r="r" b="b"/>
              <a:pathLst>
                <a:path w="3600" h="3203" extrusionOk="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62">
              <a:extLst>
                <a:ext uri="{FF2B5EF4-FFF2-40B4-BE49-F238E27FC236}">
                  <a16:creationId xmlns:a16="http://schemas.microsoft.com/office/drawing/2014/main" id="{9B67E220-5807-2DE9-6272-14340E0AAB96}"/>
                </a:ext>
              </a:extLst>
            </p:cNvPr>
            <p:cNvSpPr/>
            <p:nvPr/>
          </p:nvSpPr>
          <p:spPr>
            <a:xfrm>
              <a:off x="3972942" y="2916408"/>
              <a:ext cx="10284" cy="29153"/>
            </a:xfrm>
            <a:custGeom>
              <a:avLst/>
              <a:gdLst/>
              <a:ahLst/>
              <a:cxnLst/>
              <a:rect l="l" t="t" r="r" b="b"/>
              <a:pathLst>
                <a:path w="880" h="2554" extrusionOk="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62">
              <a:extLst>
                <a:ext uri="{FF2B5EF4-FFF2-40B4-BE49-F238E27FC236}">
                  <a16:creationId xmlns:a16="http://schemas.microsoft.com/office/drawing/2014/main" id="{A39E7904-9A5F-77C3-8ADD-BDECD86FF829}"/>
                </a:ext>
              </a:extLst>
            </p:cNvPr>
            <p:cNvSpPr/>
            <p:nvPr/>
          </p:nvSpPr>
          <p:spPr>
            <a:xfrm>
              <a:off x="3983227" y="2916408"/>
              <a:ext cx="1714" cy="6859"/>
            </a:xfrm>
            <a:custGeom>
              <a:avLst/>
              <a:gdLst/>
              <a:ahLst/>
              <a:cxnLst/>
              <a:rect l="l" t="t" r="r" b="b"/>
              <a:pathLst>
                <a:path w="231" h="524" extrusionOk="0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62">
              <a:extLst>
                <a:ext uri="{FF2B5EF4-FFF2-40B4-BE49-F238E27FC236}">
                  <a16:creationId xmlns:a16="http://schemas.microsoft.com/office/drawing/2014/main" id="{3D8AE7F8-A2D8-9D2F-D628-DDCEB9CC858D}"/>
                </a:ext>
              </a:extLst>
            </p:cNvPr>
            <p:cNvSpPr/>
            <p:nvPr/>
          </p:nvSpPr>
          <p:spPr>
            <a:xfrm>
              <a:off x="3979799" y="2923267"/>
              <a:ext cx="3428" cy="8575"/>
            </a:xfrm>
            <a:custGeom>
              <a:avLst/>
              <a:gdLst/>
              <a:ahLst/>
              <a:cxnLst/>
              <a:rect l="l" t="t" r="r" b="b"/>
              <a:pathLst>
                <a:path w="315" h="733" extrusionOk="0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62">
              <a:extLst>
                <a:ext uri="{FF2B5EF4-FFF2-40B4-BE49-F238E27FC236}">
                  <a16:creationId xmlns:a16="http://schemas.microsoft.com/office/drawing/2014/main" id="{ADDA8195-7E49-2259-1721-4E1D16B0C1A8}"/>
                </a:ext>
              </a:extLst>
            </p:cNvPr>
            <p:cNvSpPr/>
            <p:nvPr/>
          </p:nvSpPr>
          <p:spPr>
            <a:xfrm>
              <a:off x="3979799" y="2907834"/>
              <a:ext cx="8570" cy="10289"/>
            </a:xfrm>
            <a:custGeom>
              <a:avLst/>
              <a:gdLst/>
              <a:ahLst/>
              <a:cxnLst/>
              <a:rect l="l" t="t" r="r" b="b"/>
              <a:pathLst>
                <a:path w="754" h="942" extrusionOk="0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62">
              <a:extLst>
                <a:ext uri="{FF2B5EF4-FFF2-40B4-BE49-F238E27FC236}">
                  <a16:creationId xmlns:a16="http://schemas.microsoft.com/office/drawing/2014/main" id="{84FC51CA-2BBF-382E-00A9-7219B5FE8BDF}"/>
                </a:ext>
              </a:extLst>
            </p:cNvPr>
            <p:cNvSpPr/>
            <p:nvPr/>
          </p:nvSpPr>
          <p:spPr>
            <a:xfrm>
              <a:off x="3979799" y="2916408"/>
              <a:ext cx="27425" cy="32582"/>
            </a:xfrm>
            <a:custGeom>
              <a:avLst/>
              <a:gdLst/>
              <a:ahLst/>
              <a:cxnLst/>
              <a:rect l="l" t="t" r="r" b="b"/>
              <a:pathLst>
                <a:path w="2323" h="2868" extrusionOk="0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62">
              <a:extLst>
                <a:ext uri="{FF2B5EF4-FFF2-40B4-BE49-F238E27FC236}">
                  <a16:creationId xmlns:a16="http://schemas.microsoft.com/office/drawing/2014/main" id="{EFEEBBAF-860E-FE63-E8A8-FC929018C2CB}"/>
                </a:ext>
              </a:extLst>
            </p:cNvPr>
            <p:cNvSpPr/>
            <p:nvPr/>
          </p:nvSpPr>
          <p:spPr>
            <a:xfrm>
              <a:off x="3979799" y="2924983"/>
              <a:ext cx="142267" cy="114894"/>
            </a:xfrm>
            <a:custGeom>
              <a:avLst/>
              <a:gdLst/>
              <a:ahLst/>
              <a:cxnLst/>
              <a:rect l="l" t="t" r="r" b="b"/>
              <a:pathLst>
                <a:path w="11969" h="10087" extrusionOk="0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FF6B65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62">
              <a:extLst>
                <a:ext uri="{FF2B5EF4-FFF2-40B4-BE49-F238E27FC236}">
                  <a16:creationId xmlns:a16="http://schemas.microsoft.com/office/drawing/2014/main" id="{1FDCF0BA-D644-8005-B09B-53E9B6560571}"/>
                </a:ext>
              </a:extLst>
            </p:cNvPr>
            <p:cNvSpPr/>
            <p:nvPr/>
          </p:nvSpPr>
          <p:spPr>
            <a:xfrm>
              <a:off x="4089499" y="2967853"/>
              <a:ext cx="5142" cy="10289"/>
            </a:xfrm>
            <a:custGeom>
              <a:avLst/>
              <a:gdLst/>
              <a:ahLst/>
              <a:cxnLst/>
              <a:rect l="l" t="t" r="r" b="b"/>
              <a:pathLst>
                <a:path w="441" h="963" extrusionOk="0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62">
              <a:extLst>
                <a:ext uri="{FF2B5EF4-FFF2-40B4-BE49-F238E27FC236}">
                  <a16:creationId xmlns:a16="http://schemas.microsoft.com/office/drawing/2014/main" id="{2404ECE5-EF6E-BACA-EC8C-6B1FF40333B0}"/>
                </a:ext>
              </a:extLst>
            </p:cNvPr>
            <p:cNvSpPr/>
            <p:nvPr/>
          </p:nvSpPr>
          <p:spPr>
            <a:xfrm>
              <a:off x="4094641" y="2967853"/>
              <a:ext cx="32568" cy="24008"/>
            </a:xfrm>
            <a:custGeom>
              <a:avLst/>
              <a:gdLst/>
              <a:ahLst/>
              <a:cxnLst/>
              <a:rect l="l" t="t" r="r" b="b"/>
              <a:pathLst>
                <a:path w="2763" h="2177" extrusionOk="0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62">
              <a:extLst>
                <a:ext uri="{FF2B5EF4-FFF2-40B4-BE49-F238E27FC236}">
                  <a16:creationId xmlns:a16="http://schemas.microsoft.com/office/drawing/2014/main" id="{3F011BCD-6532-3867-F2B1-3185FDAF24CA}"/>
                </a:ext>
              </a:extLst>
            </p:cNvPr>
            <p:cNvSpPr/>
            <p:nvPr/>
          </p:nvSpPr>
          <p:spPr>
            <a:xfrm>
              <a:off x="4101497" y="2972998"/>
              <a:ext cx="51422" cy="61734"/>
            </a:xfrm>
            <a:custGeom>
              <a:avLst/>
              <a:gdLst/>
              <a:ahLst/>
              <a:cxnLst/>
              <a:rect l="l" t="t" r="r" b="b"/>
              <a:pathLst>
                <a:path w="4332" h="5336" extrusionOk="0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62">
              <a:extLst>
                <a:ext uri="{FF2B5EF4-FFF2-40B4-BE49-F238E27FC236}">
                  <a16:creationId xmlns:a16="http://schemas.microsoft.com/office/drawing/2014/main" id="{05A3B237-E25C-F792-89B5-2F55E1FCDA6B}"/>
                </a:ext>
              </a:extLst>
            </p:cNvPr>
            <p:cNvSpPr/>
            <p:nvPr/>
          </p:nvSpPr>
          <p:spPr>
            <a:xfrm>
              <a:off x="4125494" y="2964423"/>
              <a:ext cx="1715" cy="6859"/>
            </a:xfrm>
            <a:custGeom>
              <a:avLst/>
              <a:gdLst/>
              <a:ahLst/>
              <a:cxnLst/>
              <a:rect l="l" t="t" r="r" b="b"/>
              <a:pathLst>
                <a:path w="231" h="525" extrusionOk="0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62">
              <a:extLst>
                <a:ext uri="{FF2B5EF4-FFF2-40B4-BE49-F238E27FC236}">
                  <a16:creationId xmlns:a16="http://schemas.microsoft.com/office/drawing/2014/main" id="{24BB2C4F-FAF0-B03E-3D0E-53B4E3CFDE4A}"/>
                </a:ext>
              </a:extLst>
            </p:cNvPr>
            <p:cNvSpPr/>
            <p:nvPr/>
          </p:nvSpPr>
          <p:spPr>
            <a:xfrm>
              <a:off x="4038077" y="3015868"/>
              <a:ext cx="71991" cy="46301"/>
            </a:xfrm>
            <a:custGeom>
              <a:avLst/>
              <a:gdLst/>
              <a:ahLst/>
              <a:cxnLst/>
              <a:rect l="l" t="t" r="r" b="b"/>
              <a:pathLst>
                <a:path w="6153" h="3997" extrusionOk="0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62">
              <a:extLst>
                <a:ext uri="{FF2B5EF4-FFF2-40B4-BE49-F238E27FC236}">
                  <a16:creationId xmlns:a16="http://schemas.microsoft.com/office/drawing/2014/main" id="{6ED6BE90-9819-E9B5-3A7D-A2BFC61C786C}"/>
                </a:ext>
              </a:extLst>
            </p:cNvPr>
            <p:cNvSpPr/>
            <p:nvPr/>
          </p:nvSpPr>
          <p:spPr>
            <a:xfrm>
              <a:off x="3911236" y="2930127"/>
              <a:ext cx="85704" cy="68593"/>
            </a:xfrm>
            <a:custGeom>
              <a:avLst/>
              <a:gdLst/>
              <a:ahLst/>
              <a:cxnLst/>
              <a:rect l="l" t="t" r="r" b="b"/>
              <a:pathLst>
                <a:path w="7220" h="6069" extrusionOk="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62">
              <a:extLst>
                <a:ext uri="{FF2B5EF4-FFF2-40B4-BE49-F238E27FC236}">
                  <a16:creationId xmlns:a16="http://schemas.microsoft.com/office/drawing/2014/main" id="{B926A6EA-5DA8-3622-7C4D-B691D9A37BF6}"/>
                </a:ext>
              </a:extLst>
            </p:cNvPr>
            <p:cNvSpPr/>
            <p:nvPr/>
          </p:nvSpPr>
          <p:spPr>
            <a:xfrm>
              <a:off x="3895809" y="2997006"/>
              <a:ext cx="114843" cy="125183"/>
            </a:xfrm>
            <a:custGeom>
              <a:avLst/>
              <a:gdLst/>
              <a:ahLst/>
              <a:cxnLst/>
              <a:rect l="l" t="t" r="r" b="b"/>
              <a:pathLst>
                <a:path w="9542" h="10944" extrusionOk="0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62">
              <a:extLst>
                <a:ext uri="{FF2B5EF4-FFF2-40B4-BE49-F238E27FC236}">
                  <a16:creationId xmlns:a16="http://schemas.microsoft.com/office/drawing/2014/main" id="{089A9B15-2F42-E115-72CB-4AE6C9462C6B}"/>
                </a:ext>
              </a:extLst>
            </p:cNvPr>
            <p:cNvSpPr/>
            <p:nvPr/>
          </p:nvSpPr>
          <p:spPr>
            <a:xfrm>
              <a:off x="3974656" y="3045021"/>
              <a:ext cx="104559" cy="77167"/>
            </a:xfrm>
            <a:custGeom>
              <a:avLst/>
              <a:gdLst/>
              <a:ahLst/>
              <a:cxnLst/>
              <a:rect l="l" t="t" r="r" b="b"/>
              <a:pathLst>
                <a:path w="8789" h="6676" extrusionOk="0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62">
              <a:extLst>
                <a:ext uri="{FF2B5EF4-FFF2-40B4-BE49-F238E27FC236}">
                  <a16:creationId xmlns:a16="http://schemas.microsoft.com/office/drawing/2014/main" id="{A1F0FCF9-889A-CB68-D461-65CE616051CD}"/>
                </a:ext>
              </a:extLst>
            </p:cNvPr>
            <p:cNvSpPr/>
            <p:nvPr/>
          </p:nvSpPr>
          <p:spPr>
            <a:xfrm>
              <a:off x="3996939" y="3024443"/>
              <a:ext cx="44566" cy="39441"/>
            </a:xfrm>
            <a:custGeom>
              <a:avLst/>
              <a:gdLst/>
              <a:ahLst/>
              <a:cxnLst/>
              <a:rect l="l" t="t" r="r" b="b"/>
              <a:pathLst>
                <a:path w="3872" h="3433" extrusionOk="0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62">
              <a:extLst>
                <a:ext uri="{FF2B5EF4-FFF2-40B4-BE49-F238E27FC236}">
                  <a16:creationId xmlns:a16="http://schemas.microsoft.com/office/drawing/2014/main" id="{7C270DC1-3F0D-9F26-6F97-2C0DB0B58792}"/>
                </a:ext>
              </a:extLst>
            </p:cNvPr>
            <p:cNvSpPr/>
            <p:nvPr/>
          </p:nvSpPr>
          <p:spPr>
            <a:xfrm>
              <a:off x="4032934" y="3060454"/>
              <a:ext cx="11999" cy="12004"/>
            </a:xfrm>
            <a:custGeom>
              <a:avLst/>
              <a:gdLst/>
              <a:ahLst/>
              <a:cxnLst/>
              <a:rect l="l" t="t" r="r" b="b"/>
              <a:pathLst>
                <a:path w="879" h="1047" extrusionOk="0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62">
              <a:extLst>
                <a:ext uri="{FF2B5EF4-FFF2-40B4-BE49-F238E27FC236}">
                  <a16:creationId xmlns:a16="http://schemas.microsoft.com/office/drawing/2014/main" id="{AC30EC26-CA3E-8C63-7F3A-D0FE1C2F03DE}"/>
                </a:ext>
              </a:extLst>
            </p:cNvPr>
            <p:cNvSpPr/>
            <p:nvPr/>
          </p:nvSpPr>
          <p:spPr>
            <a:xfrm>
              <a:off x="4029506" y="3065599"/>
              <a:ext cx="70277" cy="89172"/>
            </a:xfrm>
            <a:custGeom>
              <a:avLst/>
              <a:gdLst/>
              <a:ahLst/>
              <a:cxnLst/>
              <a:rect l="l" t="t" r="r" b="b"/>
              <a:pathLst>
                <a:path w="5922" h="7847" extrusionOk="0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62">
              <a:extLst>
                <a:ext uri="{FF2B5EF4-FFF2-40B4-BE49-F238E27FC236}">
                  <a16:creationId xmlns:a16="http://schemas.microsoft.com/office/drawing/2014/main" id="{15A0E58F-BDAD-F3D3-BEE2-D5D5310927E2}"/>
                </a:ext>
              </a:extLst>
            </p:cNvPr>
            <p:cNvSpPr/>
            <p:nvPr/>
          </p:nvSpPr>
          <p:spPr>
            <a:xfrm>
              <a:off x="3978084" y="3108470"/>
              <a:ext cx="58278" cy="66879"/>
            </a:xfrm>
            <a:custGeom>
              <a:avLst/>
              <a:gdLst/>
              <a:ahLst/>
              <a:cxnLst/>
              <a:rect l="l" t="t" r="r" b="b"/>
              <a:pathLst>
                <a:path w="4855" h="5881" extrusionOk="0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FF6B65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62">
              <a:extLst>
                <a:ext uri="{FF2B5EF4-FFF2-40B4-BE49-F238E27FC236}">
                  <a16:creationId xmlns:a16="http://schemas.microsoft.com/office/drawing/2014/main" id="{AB2EEE21-1345-AAB8-F217-5A5523691BDB}"/>
                </a:ext>
              </a:extLst>
            </p:cNvPr>
            <p:cNvSpPr/>
            <p:nvPr/>
          </p:nvSpPr>
          <p:spPr>
            <a:xfrm>
              <a:off x="3964372" y="3151341"/>
              <a:ext cx="5143" cy="0"/>
            </a:xfrm>
            <a:custGeom>
              <a:avLst/>
              <a:gdLst/>
              <a:ahLst/>
              <a:cxnLst/>
              <a:rect l="l" t="t" r="r" b="b"/>
              <a:pathLst>
                <a:path w="440" h="1" extrusionOk="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62">
              <a:extLst>
                <a:ext uri="{FF2B5EF4-FFF2-40B4-BE49-F238E27FC236}">
                  <a16:creationId xmlns:a16="http://schemas.microsoft.com/office/drawing/2014/main" id="{66ED5BA2-A744-F41C-79F8-48B72865607A}"/>
                </a:ext>
              </a:extLst>
            </p:cNvPr>
            <p:cNvSpPr/>
            <p:nvPr/>
          </p:nvSpPr>
          <p:spPr>
            <a:xfrm>
              <a:off x="3948945" y="3117044"/>
              <a:ext cx="41138" cy="37726"/>
            </a:xfrm>
            <a:custGeom>
              <a:avLst/>
              <a:gdLst/>
              <a:ahLst/>
              <a:cxnLst/>
              <a:rect l="l" t="t" r="r" b="b"/>
              <a:pathLst>
                <a:path w="3349" h="3307" extrusionOk="0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62">
              <a:extLst>
                <a:ext uri="{FF2B5EF4-FFF2-40B4-BE49-F238E27FC236}">
                  <a16:creationId xmlns:a16="http://schemas.microsoft.com/office/drawing/2014/main" id="{63D608F1-7DAA-5713-9A4C-F93734D5FA0F}"/>
                </a:ext>
              </a:extLst>
            </p:cNvPr>
            <p:cNvSpPr/>
            <p:nvPr/>
          </p:nvSpPr>
          <p:spPr>
            <a:xfrm>
              <a:off x="3846101" y="3070743"/>
              <a:ext cx="89132" cy="58304"/>
            </a:xfrm>
            <a:custGeom>
              <a:avLst/>
              <a:gdLst/>
              <a:ahLst/>
              <a:cxnLst/>
              <a:rect l="l" t="t" r="r" b="b"/>
              <a:pathLst>
                <a:path w="7534" h="5086" extrusionOk="0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62">
              <a:extLst>
                <a:ext uri="{FF2B5EF4-FFF2-40B4-BE49-F238E27FC236}">
                  <a16:creationId xmlns:a16="http://schemas.microsoft.com/office/drawing/2014/main" id="{D73925D7-9253-0D01-D4C1-953483CB3979}"/>
                </a:ext>
              </a:extLst>
            </p:cNvPr>
            <p:cNvSpPr/>
            <p:nvPr/>
          </p:nvSpPr>
          <p:spPr>
            <a:xfrm>
              <a:off x="3810105" y="2919838"/>
              <a:ext cx="106272" cy="94317"/>
            </a:xfrm>
            <a:custGeom>
              <a:avLst/>
              <a:gdLst/>
              <a:ahLst/>
              <a:cxnLst/>
              <a:rect l="l" t="t" r="r" b="b"/>
              <a:pathLst>
                <a:path w="8936" h="8308" extrusionOk="0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62">
              <a:extLst>
                <a:ext uri="{FF2B5EF4-FFF2-40B4-BE49-F238E27FC236}">
                  <a16:creationId xmlns:a16="http://schemas.microsoft.com/office/drawing/2014/main" id="{F2103542-1428-BFFE-9AE7-05762FC2CD3D}"/>
                </a:ext>
              </a:extLst>
            </p:cNvPr>
            <p:cNvSpPr/>
            <p:nvPr/>
          </p:nvSpPr>
          <p:spPr>
            <a:xfrm>
              <a:off x="3796393" y="2888971"/>
              <a:ext cx="27425" cy="49731"/>
            </a:xfrm>
            <a:custGeom>
              <a:avLst/>
              <a:gdLst/>
              <a:ahLst/>
              <a:cxnLst/>
              <a:rect l="l" t="t" r="r" b="b"/>
              <a:pathLst>
                <a:path w="2282" h="4458" extrusionOk="0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62">
              <a:extLst>
                <a:ext uri="{FF2B5EF4-FFF2-40B4-BE49-F238E27FC236}">
                  <a16:creationId xmlns:a16="http://schemas.microsoft.com/office/drawing/2014/main" id="{74B2B176-3E8B-5E21-E233-A37FC8DFF5BE}"/>
                </a:ext>
              </a:extLst>
            </p:cNvPr>
            <p:cNvSpPr/>
            <p:nvPr/>
          </p:nvSpPr>
          <p:spPr>
            <a:xfrm>
              <a:off x="3688407" y="2890686"/>
              <a:ext cx="138839" cy="126898"/>
            </a:xfrm>
            <a:custGeom>
              <a:avLst/>
              <a:gdLst/>
              <a:ahLst/>
              <a:cxnLst/>
              <a:rect l="l" t="t" r="r" b="b"/>
              <a:pathLst>
                <a:path w="11593" h="11216" extrusionOk="0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62">
              <a:extLst>
                <a:ext uri="{FF2B5EF4-FFF2-40B4-BE49-F238E27FC236}">
                  <a16:creationId xmlns:a16="http://schemas.microsoft.com/office/drawing/2014/main" id="{4977DFCA-98EB-91DC-1D1B-91373861C728}"/>
                </a:ext>
              </a:extLst>
            </p:cNvPr>
            <p:cNvSpPr/>
            <p:nvPr/>
          </p:nvSpPr>
          <p:spPr>
            <a:xfrm>
              <a:off x="3660981" y="2899260"/>
              <a:ext cx="80561" cy="60020"/>
            </a:xfrm>
            <a:custGeom>
              <a:avLst/>
              <a:gdLst/>
              <a:ahLst/>
              <a:cxnLst/>
              <a:rect l="l" t="t" r="r" b="b"/>
              <a:pathLst>
                <a:path w="6696" h="5294" extrusionOk="0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62">
              <a:extLst>
                <a:ext uri="{FF2B5EF4-FFF2-40B4-BE49-F238E27FC236}">
                  <a16:creationId xmlns:a16="http://schemas.microsoft.com/office/drawing/2014/main" id="{709C8D68-287B-FD8E-27AC-2DD3432FE4F4}"/>
                </a:ext>
              </a:extLst>
            </p:cNvPr>
            <p:cNvSpPr/>
            <p:nvPr/>
          </p:nvSpPr>
          <p:spPr>
            <a:xfrm>
              <a:off x="3633556" y="2959279"/>
              <a:ext cx="56564" cy="42870"/>
            </a:xfrm>
            <a:custGeom>
              <a:avLst/>
              <a:gdLst/>
              <a:ahLst/>
              <a:cxnLst/>
              <a:rect l="l" t="t" r="r" b="b"/>
              <a:pathLst>
                <a:path w="4751" h="3809" extrusionOk="0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62">
              <a:extLst>
                <a:ext uri="{FF2B5EF4-FFF2-40B4-BE49-F238E27FC236}">
                  <a16:creationId xmlns:a16="http://schemas.microsoft.com/office/drawing/2014/main" id="{A0649EE5-26DD-B8E9-0F96-4200C5DC5919}"/>
                </a:ext>
              </a:extLst>
            </p:cNvPr>
            <p:cNvSpPr/>
            <p:nvPr/>
          </p:nvSpPr>
          <p:spPr>
            <a:xfrm>
              <a:off x="3633556" y="2960994"/>
              <a:ext cx="80561" cy="85742"/>
            </a:xfrm>
            <a:custGeom>
              <a:avLst/>
              <a:gdLst/>
              <a:ahLst/>
              <a:cxnLst/>
              <a:rect l="l" t="t" r="r" b="b"/>
              <a:pathLst>
                <a:path w="6822" h="7512" extrusionOk="0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62">
              <a:extLst>
                <a:ext uri="{FF2B5EF4-FFF2-40B4-BE49-F238E27FC236}">
                  <a16:creationId xmlns:a16="http://schemas.microsoft.com/office/drawing/2014/main" id="{18309C6E-5C75-5E4A-6A30-D7E56BA3097E}"/>
                </a:ext>
              </a:extLst>
            </p:cNvPr>
            <p:cNvSpPr/>
            <p:nvPr/>
          </p:nvSpPr>
          <p:spPr>
            <a:xfrm>
              <a:off x="3664410" y="2976428"/>
              <a:ext cx="113129" cy="99461"/>
            </a:xfrm>
            <a:custGeom>
              <a:avLst/>
              <a:gdLst/>
              <a:ahLst/>
              <a:cxnLst/>
              <a:rect l="l" t="t" r="r" b="b"/>
              <a:pathLst>
                <a:path w="9416" h="8726" extrusionOk="0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62">
              <a:extLst>
                <a:ext uri="{FF2B5EF4-FFF2-40B4-BE49-F238E27FC236}">
                  <a16:creationId xmlns:a16="http://schemas.microsoft.com/office/drawing/2014/main" id="{FA32C36E-1F9E-EC16-F8FE-B12F255CC959}"/>
                </a:ext>
              </a:extLst>
            </p:cNvPr>
            <p:cNvSpPr/>
            <p:nvPr/>
          </p:nvSpPr>
          <p:spPr>
            <a:xfrm>
              <a:off x="3712404" y="3043306"/>
              <a:ext cx="51422" cy="36012"/>
            </a:xfrm>
            <a:custGeom>
              <a:avLst/>
              <a:gdLst/>
              <a:ahLst/>
              <a:cxnLst/>
              <a:rect l="l" t="t" r="r" b="b"/>
              <a:pathLst>
                <a:path w="4353" h="3161" extrusionOk="0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62">
              <a:extLst>
                <a:ext uri="{FF2B5EF4-FFF2-40B4-BE49-F238E27FC236}">
                  <a16:creationId xmlns:a16="http://schemas.microsoft.com/office/drawing/2014/main" id="{4A9D59BE-FE56-A57D-0129-FD5B98C7ED66}"/>
                </a:ext>
              </a:extLst>
            </p:cNvPr>
            <p:cNvSpPr/>
            <p:nvPr/>
          </p:nvSpPr>
          <p:spPr>
            <a:xfrm>
              <a:off x="3628414" y="3033017"/>
              <a:ext cx="44566" cy="30867"/>
            </a:xfrm>
            <a:custGeom>
              <a:avLst/>
              <a:gdLst/>
              <a:ahLst/>
              <a:cxnLst/>
              <a:rect l="l" t="t" r="r" b="b"/>
              <a:pathLst>
                <a:path w="3725" h="2722" extrusionOk="0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62">
              <a:extLst>
                <a:ext uri="{FF2B5EF4-FFF2-40B4-BE49-F238E27FC236}">
                  <a16:creationId xmlns:a16="http://schemas.microsoft.com/office/drawing/2014/main" id="{C12535FB-86D3-2B0A-0190-ADAD4A1CC85F}"/>
                </a:ext>
              </a:extLst>
            </p:cNvPr>
            <p:cNvSpPr/>
            <p:nvPr/>
          </p:nvSpPr>
          <p:spPr>
            <a:xfrm>
              <a:off x="3633556" y="3060454"/>
              <a:ext cx="22282" cy="12004"/>
            </a:xfrm>
            <a:custGeom>
              <a:avLst/>
              <a:gdLst/>
              <a:ahLst/>
              <a:cxnLst/>
              <a:rect l="l" t="t" r="r" b="b"/>
              <a:pathLst>
                <a:path w="1780" h="1068" extrusionOk="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70764" name="Google Shape;2172;p62">
              <a:extLst>
                <a:ext uri="{FF2B5EF4-FFF2-40B4-BE49-F238E27FC236}">
                  <a16:creationId xmlns:a16="http://schemas.microsoft.com/office/drawing/2014/main" id="{DA44C0F5-3810-99B8-461A-3262D7DAD9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2173" name="Google Shape;2173;p62">
                <a:extLst>
                  <a:ext uri="{FF2B5EF4-FFF2-40B4-BE49-F238E27FC236}">
                    <a16:creationId xmlns:a16="http://schemas.microsoft.com/office/drawing/2014/main" id="{0F982CB4-6C4F-C599-8C02-83EDC2466A4C}"/>
                  </a:ext>
                </a:extLst>
              </p:cNvPr>
              <p:cNvSpPr/>
              <p:nvPr/>
            </p:nvSpPr>
            <p:spPr>
              <a:xfrm>
                <a:off x="3452098" y="3038861"/>
                <a:ext cx="43185" cy="15079"/>
              </a:xfrm>
              <a:custGeom>
                <a:avLst/>
                <a:gdLst/>
                <a:ahLst/>
                <a:cxnLst/>
                <a:rect l="l" t="t" r="r" b="b"/>
                <a:pathLst>
                  <a:path w="1842" h="545" extrusionOk="0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4" name="Google Shape;2174;p62">
                <a:extLst>
                  <a:ext uri="{FF2B5EF4-FFF2-40B4-BE49-F238E27FC236}">
                    <a16:creationId xmlns:a16="http://schemas.microsoft.com/office/drawing/2014/main" id="{C3796719-266B-3B42-78C9-4DE5F288EAF7}"/>
                  </a:ext>
                </a:extLst>
              </p:cNvPr>
              <p:cNvSpPr/>
              <p:nvPr/>
            </p:nvSpPr>
            <p:spPr>
              <a:xfrm>
                <a:off x="3480888" y="3057709"/>
                <a:ext cx="100764" cy="79166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3244" extrusionOk="0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lIns="121900" tIns="121900" rIns="121900" bIns="121900" anchor="ctr"/>
              <a:lstStyle/>
              <a:p>
                <a:pPr defTabSz="1219170" eaLnBrk="1" fontAlgn="auto" hangingPunct="1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defRPr/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75" name="Google Shape;2175;p62">
              <a:extLst>
                <a:ext uri="{FF2B5EF4-FFF2-40B4-BE49-F238E27FC236}">
                  <a16:creationId xmlns:a16="http://schemas.microsoft.com/office/drawing/2014/main" id="{F0D2E91A-5B33-12BF-DFF0-C1A53D026D86}"/>
                </a:ext>
              </a:extLst>
            </p:cNvPr>
            <p:cNvSpPr/>
            <p:nvPr/>
          </p:nvSpPr>
          <p:spPr>
            <a:xfrm>
              <a:off x="3657553" y="3077603"/>
              <a:ext cx="18854" cy="22293"/>
            </a:xfrm>
            <a:custGeom>
              <a:avLst/>
              <a:gdLst/>
              <a:ahLst/>
              <a:cxnLst/>
              <a:rect l="l" t="t" r="r" b="b"/>
              <a:pathLst>
                <a:path w="1612" h="1926" extrusionOk="0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62">
              <a:extLst>
                <a:ext uri="{FF2B5EF4-FFF2-40B4-BE49-F238E27FC236}">
                  <a16:creationId xmlns:a16="http://schemas.microsoft.com/office/drawing/2014/main" id="{674F132E-AD6F-965C-6917-75327C151585}"/>
                </a:ext>
              </a:extLst>
            </p:cNvPr>
            <p:cNvSpPr/>
            <p:nvPr/>
          </p:nvSpPr>
          <p:spPr>
            <a:xfrm>
              <a:off x="3669551" y="3087892"/>
              <a:ext cx="29140" cy="29153"/>
            </a:xfrm>
            <a:custGeom>
              <a:avLst/>
              <a:gdLst/>
              <a:ahLst/>
              <a:cxnLst/>
              <a:rect l="l" t="t" r="r" b="b"/>
              <a:pathLst>
                <a:path w="2344" h="2512" extrusionOk="0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62">
              <a:extLst>
                <a:ext uri="{FF2B5EF4-FFF2-40B4-BE49-F238E27FC236}">
                  <a16:creationId xmlns:a16="http://schemas.microsoft.com/office/drawing/2014/main" id="{929E3778-F6E5-5F71-33F6-D3ECB179CBC9}"/>
                </a:ext>
              </a:extLst>
            </p:cNvPr>
            <p:cNvSpPr/>
            <p:nvPr/>
          </p:nvSpPr>
          <p:spPr>
            <a:xfrm>
              <a:off x="3690120" y="3074173"/>
              <a:ext cx="42852" cy="42871"/>
            </a:xfrm>
            <a:custGeom>
              <a:avLst/>
              <a:gdLst/>
              <a:ahLst/>
              <a:cxnLst/>
              <a:rect l="l" t="t" r="r" b="b"/>
              <a:pathLst>
                <a:path w="3579" h="3767" extrusionOk="0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62">
              <a:extLst>
                <a:ext uri="{FF2B5EF4-FFF2-40B4-BE49-F238E27FC236}">
                  <a16:creationId xmlns:a16="http://schemas.microsoft.com/office/drawing/2014/main" id="{753B4A30-667F-1B71-EB0A-49B309DD5577}"/>
                </a:ext>
              </a:extLst>
            </p:cNvPr>
            <p:cNvSpPr/>
            <p:nvPr/>
          </p:nvSpPr>
          <p:spPr>
            <a:xfrm>
              <a:off x="3726116" y="3070743"/>
              <a:ext cx="29139" cy="42871"/>
            </a:xfrm>
            <a:custGeom>
              <a:avLst/>
              <a:gdLst/>
              <a:ahLst/>
              <a:cxnLst/>
              <a:rect l="l" t="t" r="r" b="b"/>
              <a:pathLst>
                <a:path w="2449" h="3830" extrusionOk="0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62">
              <a:extLst>
                <a:ext uri="{FF2B5EF4-FFF2-40B4-BE49-F238E27FC236}">
                  <a16:creationId xmlns:a16="http://schemas.microsoft.com/office/drawing/2014/main" id="{F76E328F-9291-89B6-7C8F-439DAF21423C}"/>
                </a:ext>
              </a:extLst>
            </p:cNvPr>
            <p:cNvSpPr/>
            <p:nvPr/>
          </p:nvSpPr>
          <p:spPr>
            <a:xfrm>
              <a:off x="3746685" y="3070743"/>
              <a:ext cx="13713" cy="34297"/>
            </a:xfrm>
            <a:custGeom>
              <a:avLst/>
              <a:gdLst/>
              <a:ahLst/>
              <a:cxnLst/>
              <a:rect l="l" t="t" r="r" b="b"/>
              <a:pathLst>
                <a:path w="1172" h="3118" extrusionOk="0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62">
              <a:extLst>
                <a:ext uri="{FF2B5EF4-FFF2-40B4-BE49-F238E27FC236}">
                  <a16:creationId xmlns:a16="http://schemas.microsoft.com/office/drawing/2014/main" id="{FD587F74-F8ED-FC53-43A2-2FA506AFF980}"/>
                </a:ext>
              </a:extLst>
            </p:cNvPr>
            <p:cNvSpPr/>
            <p:nvPr/>
          </p:nvSpPr>
          <p:spPr>
            <a:xfrm>
              <a:off x="3753541" y="3060454"/>
              <a:ext cx="22282" cy="42871"/>
            </a:xfrm>
            <a:custGeom>
              <a:avLst/>
              <a:gdLst/>
              <a:ahLst/>
              <a:cxnLst/>
              <a:rect l="l" t="t" r="r" b="b"/>
              <a:pathLst>
                <a:path w="1801" h="3767" extrusionOk="0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62">
              <a:extLst>
                <a:ext uri="{FF2B5EF4-FFF2-40B4-BE49-F238E27FC236}">
                  <a16:creationId xmlns:a16="http://schemas.microsoft.com/office/drawing/2014/main" id="{FF0E9436-93F4-EB54-D26B-F758B4D06505}"/>
                </a:ext>
              </a:extLst>
            </p:cNvPr>
            <p:cNvSpPr/>
            <p:nvPr/>
          </p:nvSpPr>
          <p:spPr>
            <a:xfrm>
              <a:off x="3837530" y="2986717"/>
              <a:ext cx="71991" cy="109750"/>
            </a:xfrm>
            <a:custGeom>
              <a:avLst/>
              <a:gdLst/>
              <a:ahLst/>
              <a:cxnLst/>
              <a:rect l="l" t="t" r="r" b="b"/>
              <a:pathLst>
                <a:path w="6026" h="9584" extrusionOk="0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62">
              <a:extLst>
                <a:ext uri="{FF2B5EF4-FFF2-40B4-BE49-F238E27FC236}">
                  <a16:creationId xmlns:a16="http://schemas.microsoft.com/office/drawing/2014/main" id="{BB818C88-1292-9674-96BE-EB7AB087FBBF}"/>
                </a:ext>
              </a:extLst>
            </p:cNvPr>
            <p:cNvSpPr/>
            <p:nvPr/>
          </p:nvSpPr>
          <p:spPr>
            <a:xfrm>
              <a:off x="3828960" y="3057025"/>
              <a:ext cx="3428" cy="1715"/>
            </a:xfrm>
            <a:custGeom>
              <a:avLst/>
              <a:gdLst/>
              <a:ahLst/>
              <a:cxnLst/>
              <a:rect l="l" t="t" r="r" b="b"/>
              <a:pathLst>
                <a:path w="189" h="105" extrusionOk="0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62">
              <a:extLst>
                <a:ext uri="{FF2B5EF4-FFF2-40B4-BE49-F238E27FC236}">
                  <a16:creationId xmlns:a16="http://schemas.microsoft.com/office/drawing/2014/main" id="{D06C831D-56AA-4AA0-6F7D-9BBA1338BAFB}"/>
                </a:ext>
              </a:extLst>
            </p:cNvPr>
            <p:cNvSpPr/>
            <p:nvPr/>
          </p:nvSpPr>
          <p:spPr>
            <a:xfrm>
              <a:off x="3750113" y="2988431"/>
              <a:ext cx="104558" cy="78883"/>
            </a:xfrm>
            <a:custGeom>
              <a:avLst/>
              <a:gdLst/>
              <a:ahLst/>
              <a:cxnLst/>
              <a:rect l="l" t="t" r="r" b="b"/>
              <a:pathLst>
                <a:path w="8810" h="6843" extrusionOk="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A6CBC2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62">
              <a:extLst>
                <a:ext uri="{FF2B5EF4-FFF2-40B4-BE49-F238E27FC236}">
                  <a16:creationId xmlns:a16="http://schemas.microsoft.com/office/drawing/2014/main" id="{BD593BE9-FDAF-99AE-083E-AEE0CA89D2B3}"/>
                </a:ext>
              </a:extLst>
            </p:cNvPr>
            <p:cNvSpPr/>
            <p:nvPr/>
          </p:nvSpPr>
          <p:spPr>
            <a:xfrm>
              <a:off x="3767254" y="3053595"/>
              <a:ext cx="78847" cy="63450"/>
            </a:xfrm>
            <a:custGeom>
              <a:avLst/>
              <a:gdLst/>
              <a:ahLst/>
              <a:cxnLst/>
              <a:rect l="l" t="t" r="r" b="b"/>
              <a:pathLst>
                <a:path w="6613" h="5671" extrusionOk="0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62">
              <a:extLst>
                <a:ext uri="{FF2B5EF4-FFF2-40B4-BE49-F238E27FC236}">
                  <a16:creationId xmlns:a16="http://schemas.microsoft.com/office/drawing/2014/main" id="{FA036D6B-F3F8-8B23-0902-4583B494929F}"/>
                </a:ext>
              </a:extLst>
            </p:cNvPr>
            <p:cNvSpPr/>
            <p:nvPr/>
          </p:nvSpPr>
          <p:spPr>
            <a:xfrm>
              <a:off x="3804963" y="3058740"/>
              <a:ext cx="53136" cy="75453"/>
            </a:xfrm>
            <a:custGeom>
              <a:avLst/>
              <a:gdLst/>
              <a:ahLst/>
              <a:cxnLst/>
              <a:rect l="l" t="t" r="r" b="b"/>
              <a:pathLst>
                <a:path w="4394" h="6592" extrusionOk="0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62">
              <a:extLst>
                <a:ext uri="{FF2B5EF4-FFF2-40B4-BE49-F238E27FC236}">
                  <a16:creationId xmlns:a16="http://schemas.microsoft.com/office/drawing/2014/main" id="{77380DFA-EBE7-B0E8-6B56-5AE79209B03E}"/>
                </a:ext>
              </a:extLst>
            </p:cNvPr>
            <p:cNvSpPr/>
            <p:nvPr/>
          </p:nvSpPr>
          <p:spPr>
            <a:xfrm>
              <a:off x="3806677" y="3130763"/>
              <a:ext cx="39424" cy="41156"/>
            </a:xfrm>
            <a:custGeom>
              <a:avLst/>
              <a:gdLst/>
              <a:ahLst/>
              <a:cxnLst/>
              <a:rect l="l" t="t" r="r" b="b"/>
              <a:pathLst>
                <a:path w="3307" h="3579" extrusionOk="0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62">
              <a:extLst>
                <a:ext uri="{FF2B5EF4-FFF2-40B4-BE49-F238E27FC236}">
                  <a16:creationId xmlns:a16="http://schemas.microsoft.com/office/drawing/2014/main" id="{DDFA58EC-A2F1-8945-7B06-D4F66CA6D035}"/>
                </a:ext>
              </a:extLst>
            </p:cNvPr>
            <p:cNvSpPr/>
            <p:nvPr/>
          </p:nvSpPr>
          <p:spPr>
            <a:xfrm>
              <a:off x="3810105" y="3130763"/>
              <a:ext cx="13713" cy="8574"/>
            </a:xfrm>
            <a:custGeom>
              <a:avLst/>
              <a:gdLst/>
              <a:ahLst/>
              <a:cxnLst/>
              <a:rect l="l" t="t" r="r" b="b"/>
              <a:pathLst>
                <a:path w="1173" h="754" extrusionOk="0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62">
              <a:extLst>
                <a:ext uri="{FF2B5EF4-FFF2-40B4-BE49-F238E27FC236}">
                  <a16:creationId xmlns:a16="http://schemas.microsoft.com/office/drawing/2014/main" id="{F5E746F4-83F0-AED4-B8F6-194C858E20D3}"/>
                </a:ext>
              </a:extLst>
            </p:cNvPr>
            <p:cNvSpPr/>
            <p:nvPr/>
          </p:nvSpPr>
          <p:spPr>
            <a:xfrm>
              <a:off x="3822104" y="3120474"/>
              <a:ext cx="53136" cy="58304"/>
            </a:xfrm>
            <a:custGeom>
              <a:avLst/>
              <a:gdLst/>
              <a:ahLst/>
              <a:cxnLst/>
              <a:rect l="l" t="t" r="r" b="b"/>
              <a:pathLst>
                <a:path w="4437" h="5190" extrusionOk="0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62">
              <a:extLst>
                <a:ext uri="{FF2B5EF4-FFF2-40B4-BE49-F238E27FC236}">
                  <a16:creationId xmlns:a16="http://schemas.microsoft.com/office/drawing/2014/main" id="{B39B8F7F-7415-FD00-0FE9-D734E53CAA73}"/>
                </a:ext>
              </a:extLst>
            </p:cNvPr>
            <p:cNvSpPr/>
            <p:nvPr/>
          </p:nvSpPr>
          <p:spPr>
            <a:xfrm>
              <a:off x="3827246" y="3173633"/>
              <a:ext cx="8571" cy="10289"/>
            </a:xfrm>
            <a:custGeom>
              <a:avLst/>
              <a:gdLst/>
              <a:ahLst/>
              <a:cxnLst/>
              <a:rect l="l" t="t" r="r" b="b"/>
              <a:pathLst>
                <a:path w="628" h="859" extrusionOk="0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62">
              <a:extLst>
                <a:ext uri="{FF2B5EF4-FFF2-40B4-BE49-F238E27FC236}">
                  <a16:creationId xmlns:a16="http://schemas.microsoft.com/office/drawing/2014/main" id="{387E533B-AC49-2BDE-F5E9-1FE9BE970CC0}"/>
                </a:ext>
              </a:extLst>
            </p:cNvPr>
            <p:cNvSpPr/>
            <p:nvPr/>
          </p:nvSpPr>
          <p:spPr>
            <a:xfrm>
              <a:off x="3947231" y="3151341"/>
              <a:ext cx="77134" cy="75453"/>
            </a:xfrm>
            <a:custGeom>
              <a:avLst/>
              <a:gdLst/>
              <a:ahLst/>
              <a:cxnLst/>
              <a:rect l="l" t="t" r="r" b="b"/>
              <a:pathLst>
                <a:path w="6466" h="6591" extrusionOk="0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62">
              <a:extLst>
                <a:ext uri="{FF2B5EF4-FFF2-40B4-BE49-F238E27FC236}">
                  <a16:creationId xmlns:a16="http://schemas.microsoft.com/office/drawing/2014/main" id="{F1EE8B98-46C2-4A8D-3CCD-E1FB203A7850}"/>
                </a:ext>
              </a:extLst>
            </p:cNvPr>
            <p:cNvSpPr/>
            <p:nvPr/>
          </p:nvSpPr>
          <p:spPr>
            <a:xfrm>
              <a:off x="3945517" y="3153055"/>
              <a:ext cx="13713" cy="10289"/>
            </a:xfrm>
            <a:custGeom>
              <a:avLst/>
              <a:gdLst/>
              <a:ahLst/>
              <a:cxnLst/>
              <a:rect l="l" t="t" r="r" b="b"/>
              <a:pathLst>
                <a:path w="1172" h="964" extrusionOk="0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62">
              <a:extLst>
                <a:ext uri="{FF2B5EF4-FFF2-40B4-BE49-F238E27FC236}">
                  <a16:creationId xmlns:a16="http://schemas.microsoft.com/office/drawing/2014/main" id="{847E391B-5A26-313F-261B-382EF0F70C53}"/>
                </a:ext>
              </a:extLst>
            </p:cNvPr>
            <p:cNvSpPr/>
            <p:nvPr/>
          </p:nvSpPr>
          <p:spPr>
            <a:xfrm>
              <a:off x="3945517" y="3159915"/>
              <a:ext cx="13713" cy="15434"/>
            </a:xfrm>
            <a:custGeom>
              <a:avLst/>
              <a:gdLst/>
              <a:ahLst/>
              <a:cxnLst/>
              <a:rect l="l" t="t" r="r" b="b"/>
              <a:pathLst>
                <a:path w="1151" h="1403" extrusionOk="0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62">
              <a:extLst>
                <a:ext uri="{FF2B5EF4-FFF2-40B4-BE49-F238E27FC236}">
                  <a16:creationId xmlns:a16="http://schemas.microsoft.com/office/drawing/2014/main" id="{9282E965-EF40-49EA-CDD1-672D825CFA61}"/>
                </a:ext>
              </a:extLst>
            </p:cNvPr>
            <p:cNvSpPr/>
            <p:nvPr/>
          </p:nvSpPr>
          <p:spPr>
            <a:xfrm>
              <a:off x="3828960" y="3110185"/>
              <a:ext cx="131983" cy="123468"/>
            </a:xfrm>
            <a:custGeom>
              <a:avLst/>
              <a:gdLst/>
              <a:ahLst/>
              <a:cxnLst/>
              <a:rect l="l" t="t" r="r" b="b"/>
              <a:pathLst>
                <a:path w="11028" h="10923" extrusionOk="0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A6CBC2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62">
              <a:extLst>
                <a:ext uri="{FF2B5EF4-FFF2-40B4-BE49-F238E27FC236}">
                  <a16:creationId xmlns:a16="http://schemas.microsoft.com/office/drawing/2014/main" id="{37860BC6-5240-1DFC-2A5F-F070D343A746}"/>
                </a:ext>
              </a:extLst>
            </p:cNvPr>
            <p:cNvSpPr/>
            <p:nvPr/>
          </p:nvSpPr>
          <p:spPr>
            <a:xfrm>
              <a:off x="3969514" y="3207930"/>
              <a:ext cx="22282" cy="53160"/>
            </a:xfrm>
            <a:custGeom>
              <a:avLst/>
              <a:gdLst/>
              <a:ahLst/>
              <a:cxnLst/>
              <a:rect l="l" t="t" r="r" b="b"/>
              <a:pathLst>
                <a:path w="1842" h="4646" extrusionOk="0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62">
              <a:extLst>
                <a:ext uri="{FF2B5EF4-FFF2-40B4-BE49-F238E27FC236}">
                  <a16:creationId xmlns:a16="http://schemas.microsoft.com/office/drawing/2014/main" id="{D9191C8A-D569-D04D-25A6-B13F4B1CCB31}"/>
                </a:ext>
              </a:extLst>
            </p:cNvPr>
            <p:cNvSpPr/>
            <p:nvPr/>
          </p:nvSpPr>
          <p:spPr>
            <a:xfrm>
              <a:off x="3895809" y="3199357"/>
              <a:ext cx="80562" cy="66878"/>
            </a:xfrm>
            <a:custGeom>
              <a:avLst/>
              <a:gdLst/>
              <a:ahLst/>
              <a:cxnLst/>
              <a:rect l="l" t="t" r="r" b="b"/>
              <a:pathLst>
                <a:path w="6822" h="5818" extrusionOk="0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62">
              <a:extLst>
                <a:ext uri="{FF2B5EF4-FFF2-40B4-BE49-F238E27FC236}">
                  <a16:creationId xmlns:a16="http://schemas.microsoft.com/office/drawing/2014/main" id="{97FC334D-177E-E06E-8AF8-90CBFACEC94D}"/>
                </a:ext>
              </a:extLst>
            </p:cNvPr>
            <p:cNvSpPr/>
            <p:nvPr/>
          </p:nvSpPr>
          <p:spPr>
            <a:xfrm>
              <a:off x="3823818" y="3183922"/>
              <a:ext cx="87418" cy="82312"/>
            </a:xfrm>
            <a:custGeom>
              <a:avLst/>
              <a:gdLst/>
              <a:ahLst/>
              <a:cxnLst/>
              <a:rect l="l" t="t" r="r" b="b"/>
              <a:pathLst>
                <a:path w="7240" h="7157" extrusionOk="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62">
              <a:extLst>
                <a:ext uri="{FF2B5EF4-FFF2-40B4-BE49-F238E27FC236}">
                  <a16:creationId xmlns:a16="http://schemas.microsoft.com/office/drawing/2014/main" id="{0AFBC466-06CC-DE95-6999-72E3757577CB}"/>
                </a:ext>
              </a:extLst>
            </p:cNvPr>
            <p:cNvSpPr/>
            <p:nvPr/>
          </p:nvSpPr>
          <p:spPr>
            <a:xfrm>
              <a:off x="3916378" y="3249086"/>
              <a:ext cx="54850" cy="46301"/>
            </a:xfrm>
            <a:custGeom>
              <a:avLst/>
              <a:gdLst/>
              <a:ahLst/>
              <a:cxnLst/>
              <a:rect l="l" t="t" r="r" b="b"/>
              <a:pathLst>
                <a:path w="4521" h="4123" extrusionOk="0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62">
              <a:extLst>
                <a:ext uri="{FF2B5EF4-FFF2-40B4-BE49-F238E27FC236}">
                  <a16:creationId xmlns:a16="http://schemas.microsoft.com/office/drawing/2014/main" id="{F089BC30-95F2-894C-C6F7-009BA58216E5}"/>
                </a:ext>
              </a:extLst>
            </p:cNvPr>
            <p:cNvSpPr/>
            <p:nvPr/>
          </p:nvSpPr>
          <p:spPr>
            <a:xfrm>
              <a:off x="3880383" y="3262805"/>
              <a:ext cx="63420" cy="61734"/>
            </a:xfrm>
            <a:custGeom>
              <a:avLst/>
              <a:gdLst/>
              <a:ahLst/>
              <a:cxnLst/>
              <a:rect l="l" t="t" r="r" b="b"/>
              <a:pathLst>
                <a:path w="5420" h="5420" extrusionOk="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62">
              <a:extLst>
                <a:ext uri="{FF2B5EF4-FFF2-40B4-BE49-F238E27FC236}">
                  <a16:creationId xmlns:a16="http://schemas.microsoft.com/office/drawing/2014/main" id="{B161E5D0-0FBD-0BBC-3E6E-2E7570A52610}"/>
                </a:ext>
              </a:extLst>
            </p:cNvPr>
            <p:cNvSpPr/>
            <p:nvPr/>
          </p:nvSpPr>
          <p:spPr>
            <a:xfrm>
              <a:off x="3823818" y="3257661"/>
              <a:ext cx="92560" cy="82312"/>
            </a:xfrm>
            <a:custGeom>
              <a:avLst/>
              <a:gdLst/>
              <a:ahLst/>
              <a:cxnLst/>
              <a:rect l="l" t="t" r="r" b="b"/>
              <a:pathLst>
                <a:path w="7742" h="7283" extrusionOk="0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FF6B65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62">
              <a:extLst>
                <a:ext uri="{FF2B5EF4-FFF2-40B4-BE49-F238E27FC236}">
                  <a16:creationId xmlns:a16="http://schemas.microsoft.com/office/drawing/2014/main" id="{C9FE5EBE-2F66-1CF5-337D-C652187E6B92}"/>
                </a:ext>
              </a:extLst>
            </p:cNvPr>
            <p:cNvSpPr/>
            <p:nvPr/>
          </p:nvSpPr>
          <p:spPr>
            <a:xfrm>
              <a:off x="3952374" y="3214790"/>
              <a:ext cx="71991" cy="111465"/>
            </a:xfrm>
            <a:custGeom>
              <a:avLst/>
              <a:gdLst/>
              <a:ahLst/>
              <a:cxnLst/>
              <a:rect l="l" t="t" r="r" b="b"/>
              <a:pathLst>
                <a:path w="6027" h="9710" extrusionOk="0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62">
              <a:extLst>
                <a:ext uri="{FF2B5EF4-FFF2-40B4-BE49-F238E27FC236}">
                  <a16:creationId xmlns:a16="http://schemas.microsoft.com/office/drawing/2014/main" id="{ABCC197E-A985-2073-65B2-32866F901896}"/>
                </a:ext>
              </a:extLst>
            </p:cNvPr>
            <p:cNvSpPr/>
            <p:nvPr/>
          </p:nvSpPr>
          <p:spPr>
            <a:xfrm>
              <a:off x="3952374" y="3317680"/>
              <a:ext cx="10284" cy="10289"/>
            </a:xfrm>
            <a:custGeom>
              <a:avLst/>
              <a:gdLst/>
              <a:ahLst/>
              <a:cxnLst/>
              <a:rect l="l" t="t" r="r" b="b"/>
              <a:pathLst>
                <a:path w="838" h="943" extrusionOk="0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62">
              <a:extLst>
                <a:ext uri="{FF2B5EF4-FFF2-40B4-BE49-F238E27FC236}">
                  <a16:creationId xmlns:a16="http://schemas.microsoft.com/office/drawing/2014/main" id="{5021910C-A85E-BBCD-1C56-B5C2637B68D2}"/>
                </a:ext>
              </a:extLst>
            </p:cNvPr>
            <p:cNvSpPr/>
            <p:nvPr/>
          </p:nvSpPr>
          <p:spPr>
            <a:xfrm>
              <a:off x="3924948" y="3338258"/>
              <a:ext cx="15426" cy="15434"/>
            </a:xfrm>
            <a:custGeom>
              <a:avLst/>
              <a:gdLst/>
              <a:ahLst/>
              <a:cxnLst/>
              <a:rect l="l" t="t" r="r" b="b"/>
              <a:pathLst>
                <a:path w="1340" h="1257" extrusionOk="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62">
              <a:extLst>
                <a:ext uri="{FF2B5EF4-FFF2-40B4-BE49-F238E27FC236}">
                  <a16:creationId xmlns:a16="http://schemas.microsoft.com/office/drawing/2014/main" id="{EF8DC102-AFF8-5E0F-DD17-D13F870574D6}"/>
                </a:ext>
              </a:extLst>
            </p:cNvPr>
            <p:cNvSpPr/>
            <p:nvPr/>
          </p:nvSpPr>
          <p:spPr>
            <a:xfrm>
              <a:off x="4226625" y="2880397"/>
              <a:ext cx="49708" cy="39441"/>
            </a:xfrm>
            <a:custGeom>
              <a:avLst/>
              <a:gdLst/>
              <a:ahLst/>
              <a:cxnLst/>
              <a:rect l="l" t="t" r="r" b="b"/>
              <a:pathLst>
                <a:path w="4207" h="3474" extrusionOk="0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62">
              <a:extLst>
                <a:ext uri="{FF2B5EF4-FFF2-40B4-BE49-F238E27FC236}">
                  <a16:creationId xmlns:a16="http://schemas.microsoft.com/office/drawing/2014/main" id="{782F4C86-852B-5D2B-2684-641821B9083A}"/>
                </a:ext>
              </a:extLst>
            </p:cNvPr>
            <p:cNvSpPr/>
            <p:nvPr/>
          </p:nvSpPr>
          <p:spPr>
            <a:xfrm>
              <a:off x="4226625" y="2880397"/>
              <a:ext cx="49708" cy="39441"/>
            </a:xfrm>
            <a:custGeom>
              <a:avLst/>
              <a:gdLst/>
              <a:ahLst/>
              <a:cxnLst/>
              <a:rect l="l" t="t" r="r" b="b"/>
              <a:pathLst>
                <a:path w="4207" h="3474" extrusionOk="0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62">
              <a:extLst>
                <a:ext uri="{FF2B5EF4-FFF2-40B4-BE49-F238E27FC236}">
                  <a16:creationId xmlns:a16="http://schemas.microsoft.com/office/drawing/2014/main" id="{6B6F36FA-5817-1E9D-85F1-31E52FF2FEE0}"/>
                </a:ext>
              </a:extLst>
            </p:cNvPr>
            <p:cNvSpPr/>
            <p:nvPr/>
          </p:nvSpPr>
          <p:spPr>
            <a:xfrm>
              <a:off x="4014080" y="2846100"/>
              <a:ext cx="34281" cy="8574"/>
            </a:xfrm>
            <a:custGeom>
              <a:avLst/>
              <a:gdLst/>
              <a:ahLst/>
              <a:cxnLst/>
              <a:rect l="l" t="t" r="r" b="b"/>
              <a:pathLst>
                <a:path w="2826" h="796" extrusionOk="0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62">
              <a:extLst>
                <a:ext uri="{FF2B5EF4-FFF2-40B4-BE49-F238E27FC236}">
                  <a16:creationId xmlns:a16="http://schemas.microsoft.com/office/drawing/2014/main" id="{1DB5ECFB-99FD-B4FF-60E6-B421556C848A}"/>
                </a:ext>
              </a:extLst>
            </p:cNvPr>
            <p:cNvSpPr/>
            <p:nvPr/>
          </p:nvSpPr>
          <p:spPr>
            <a:xfrm>
              <a:off x="4036363" y="2852959"/>
              <a:ext cx="1715" cy="1714"/>
            </a:xfrm>
            <a:custGeom>
              <a:avLst/>
              <a:gdLst/>
              <a:ahLst/>
              <a:cxnLst/>
              <a:rect l="l" t="t" r="r" b="b"/>
              <a:pathLst>
                <a:path w="105" h="106" fill="none" extrusionOk="0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62">
              <a:extLst>
                <a:ext uri="{FF2B5EF4-FFF2-40B4-BE49-F238E27FC236}">
                  <a16:creationId xmlns:a16="http://schemas.microsoft.com/office/drawing/2014/main" id="{4FD26893-B325-7D35-DD92-DA22AE87E711}"/>
                </a:ext>
              </a:extLst>
            </p:cNvPr>
            <p:cNvSpPr/>
            <p:nvPr/>
          </p:nvSpPr>
          <p:spPr>
            <a:xfrm>
              <a:off x="4346610" y="2948990"/>
              <a:ext cx="20569" cy="12003"/>
            </a:xfrm>
            <a:custGeom>
              <a:avLst/>
              <a:gdLst/>
              <a:ahLst/>
              <a:cxnLst/>
              <a:rect l="l" t="t" r="r" b="b"/>
              <a:pathLst>
                <a:path w="1779" h="1047" extrusionOk="0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62">
              <a:extLst>
                <a:ext uri="{FF2B5EF4-FFF2-40B4-BE49-F238E27FC236}">
                  <a16:creationId xmlns:a16="http://schemas.microsoft.com/office/drawing/2014/main" id="{21298B0A-D2A1-B7F0-8F2E-9831B127452A}"/>
                </a:ext>
              </a:extLst>
            </p:cNvPr>
            <p:cNvSpPr/>
            <p:nvPr/>
          </p:nvSpPr>
          <p:spPr>
            <a:xfrm>
              <a:off x="3878668" y="2847814"/>
              <a:ext cx="17141" cy="13719"/>
            </a:xfrm>
            <a:custGeom>
              <a:avLst/>
              <a:gdLst/>
              <a:ahLst/>
              <a:cxnLst/>
              <a:rect l="l" t="t" r="r" b="b"/>
              <a:pathLst>
                <a:path w="1403" h="1194" extrusionOk="0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62">
              <a:extLst>
                <a:ext uri="{FF2B5EF4-FFF2-40B4-BE49-F238E27FC236}">
                  <a16:creationId xmlns:a16="http://schemas.microsoft.com/office/drawing/2014/main" id="{49E69243-4AC9-1290-2A70-9B1624B866F6}"/>
                </a:ext>
              </a:extLst>
            </p:cNvPr>
            <p:cNvSpPr/>
            <p:nvPr/>
          </p:nvSpPr>
          <p:spPr>
            <a:xfrm>
              <a:off x="3864955" y="2816947"/>
              <a:ext cx="27425" cy="36012"/>
            </a:xfrm>
            <a:custGeom>
              <a:avLst/>
              <a:gdLst/>
              <a:ahLst/>
              <a:cxnLst/>
              <a:rect l="l" t="t" r="r" b="b"/>
              <a:pathLst>
                <a:path w="2345" h="3077" extrusionOk="0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69635" name="Google Shape;2210;p62">
            <a:extLst>
              <a:ext uri="{FF2B5EF4-FFF2-40B4-BE49-F238E27FC236}">
                <a16:creationId xmlns:a16="http://schemas.microsoft.com/office/drawing/2014/main" id="{F0E3201E-F5CA-9FC2-4D8D-4B77F6A10CF3}"/>
              </a:ext>
            </a:extLst>
          </p:cNvPr>
          <p:cNvGrpSpPr>
            <a:grpSpLocks/>
          </p:cNvGrpSpPr>
          <p:nvPr/>
        </p:nvGrpSpPr>
        <p:grpSpPr bwMode="auto">
          <a:xfrm>
            <a:off x="490538" y="1703388"/>
            <a:ext cx="4241800" cy="4741862"/>
            <a:chOff x="3213950" y="862850"/>
            <a:chExt cx="3441525" cy="3848350"/>
          </a:xfrm>
        </p:grpSpPr>
        <p:sp>
          <p:nvSpPr>
            <p:cNvPr id="2211" name="Google Shape;2211;p62">
              <a:extLst>
                <a:ext uri="{FF2B5EF4-FFF2-40B4-BE49-F238E27FC236}">
                  <a16:creationId xmlns:a16="http://schemas.microsoft.com/office/drawing/2014/main" id="{6109E3F9-0353-7600-D531-AB4488D84560}"/>
                </a:ext>
              </a:extLst>
            </p:cNvPr>
            <p:cNvSpPr/>
            <p:nvPr/>
          </p:nvSpPr>
          <p:spPr>
            <a:xfrm>
              <a:off x="6047541" y="2661409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7" h="69" extrusionOk="0">
                  <a:moveTo>
                    <a:pt x="0" y="69"/>
                  </a:moveTo>
                  <a:lnTo>
                    <a:pt x="0" y="69"/>
                  </a:lnTo>
                  <a:cubicBezTo>
                    <a:pt x="23" y="46"/>
                    <a:pt x="23" y="23"/>
                    <a:pt x="46" y="1"/>
                  </a:cubicBezTo>
                  <a:cubicBezTo>
                    <a:pt x="23" y="23"/>
                    <a:pt x="23" y="46"/>
                    <a:pt x="0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62">
              <a:extLst>
                <a:ext uri="{FF2B5EF4-FFF2-40B4-BE49-F238E27FC236}">
                  <a16:creationId xmlns:a16="http://schemas.microsoft.com/office/drawing/2014/main" id="{4B2CA751-0A0B-D523-940C-0B9B5E7AC9DC}"/>
                </a:ext>
              </a:extLst>
            </p:cNvPr>
            <p:cNvSpPr/>
            <p:nvPr/>
          </p:nvSpPr>
          <p:spPr>
            <a:xfrm>
              <a:off x="6231724" y="2586684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24" h="46" extrusionOk="0">
                  <a:moveTo>
                    <a:pt x="0" y="46"/>
                  </a:moveTo>
                  <a:lnTo>
                    <a:pt x="0" y="46"/>
                  </a:lnTo>
                  <a:cubicBezTo>
                    <a:pt x="0" y="23"/>
                    <a:pt x="0" y="0"/>
                    <a:pt x="23" y="0"/>
                  </a:cubicBezTo>
                  <a:cubicBezTo>
                    <a:pt x="0" y="0"/>
                    <a:pt x="0" y="23"/>
                    <a:pt x="0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62">
              <a:extLst>
                <a:ext uri="{FF2B5EF4-FFF2-40B4-BE49-F238E27FC236}">
                  <a16:creationId xmlns:a16="http://schemas.microsoft.com/office/drawing/2014/main" id="{77A2614F-FCA0-9D4C-A069-43B7CD9BEE8C}"/>
                </a:ext>
              </a:extLst>
            </p:cNvPr>
            <p:cNvSpPr/>
            <p:nvPr/>
          </p:nvSpPr>
          <p:spPr>
            <a:xfrm>
              <a:off x="6051405" y="2615028"/>
              <a:ext cx="3864" cy="3865"/>
            </a:xfrm>
            <a:custGeom>
              <a:avLst/>
              <a:gdLst/>
              <a:ahLst/>
              <a:cxnLst/>
              <a:rect l="l" t="t" r="r" b="b"/>
              <a:pathLst>
                <a:path w="160" h="138" extrusionOk="0">
                  <a:moveTo>
                    <a:pt x="0" y="138"/>
                  </a:moveTo>
                  <a:lnTo>
                    <a:pt x="0" y="138"/>
                  </a:lnTo>
                  <a:cubicBezTo>
                    <a:pt x="46" y="69"/>
                    <a:pt x="114" y="24"/>
                    <a:pt x="160" y="1"/>
                  </a:cubicBezTo>
                  <a:lnTo>
                    <a:pt x="160" y="1"/>
                  </a:lnTo>
                  <a:cubicBezTo>
                    <a:pt x="114" y="24"/>
                    <a:pt x="46" y="69"/>
                    <a:pt x="0" y="13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62">
              <a:extLst>
                <a:ext uri="{FF2B5EF4-FFF2-40B4-BE49-F238E27FC236}">
                  <a16:creationId xmlns:a16="http://schemas.microsoft.com/office/drawing/2014/main" id="{E8691A6C-1DEF-D706-A6B0-FDB81440E1F3}"/>
                </a:ext>
              </a:extLst>
            </p:cNvPr>
            <p:cNvSpPr/>
            <p:nvPr/>
          </p:nvSpPr>
          <p:spPr>
            <a:xfrm>
              <a:off x="6014053" y="2667851"/>
              <a:ext cx="9016" cy="7730"/>
            </a:xfrm>
            <a:custGeom>
              <a:avLst/>
              <a:gdLst/>
              <a:ahLst/>
              <a:cxnLst/>
              <a:rect l="l" t="t" r="r" b="b"/>
              <a:pathLst>
                <a:path w="321" h="298" extrusionOk="0">
                  <a:moveTo>
                    <a:pt x="46" y="92"/>
                  </a:moveTo>
                  <a:cubicBezTo>
                    <a:pt x="23" y="69"/>
                    <a:pt x="1" y="23"/>
                    <a:pt x="1" y="0"/>
                  </a:cubicBezTo>
                  <a:cubicBezTo>
                    <a:pt x="1" y="23"/>
                    <a:pt x="23" y="69"/>
                    <a:pt x="46" y="92"/>
                  </a:cubicBezTo>
                  <a:cubicBezTo>
                    <a:pt x="115" y="183"/>
                    <a:pt x="206" y="252"/>
                    <a:pt x="320" y="297"/>
                  </a:cubicBezTo>
                  <a:cubicBezTo>
                    <a:pt x="206" y="252"/>
                    <a:pt x="115" y="183"/>
                    <a:pt x="46" y="9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62">
              <a:extLst>
                <a:ext uri="{FF2B5EF4-FFF2-40B4-BE49-F238E27FC236}">
                  <a16:creationId xmlns:a16="http://schemas.microsoft.com/office/drawing/2014/main" id="{BDFC1B98-5DB6-C9A2-9C04-308AB91ECF97}"/>
                </a:ext>
              </a:extLst>
            </p:cNvPr>
            <p:cNvSpPr/>
            <p:nvPr/>
          </p:nvSpPr>
          <p:spPr>
            <a:xfrm>
              <a:off x="6042389" y="2631777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69"/>
                  </a:moveTo>
                  <a:cubicBezTo>
                    <a:pt x="0" y="46"/>
                    <a:pt x="0" y="23"/>
                    <a:pt x="0" y="1"/>
                  </a:cubicBezTo>
                  <a:cubicBezTo>
                    <a:pt x="0" y="23"/>
                    <a:pt x="0" y="46"/>
                    <a:pt x="0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62">
              <a:extLst>
                <a:ext uri="{FF2B5EF4-FFF2-40B4-BE49-F238E27FC236}">
                  <a16:creationId xmlns:a16="http://schemas.microsoft.com/office/drawing/2014/main" id="{9160362D-1CAD-9507-B17F-BC1AA104075A}"/>
                </a:ext>
              </a:extLst>
            </p:cNvPr>
            <p:cNvSpPr/>
            <p:nvPr/>
          </p:nvSpPr>
          <p:spPr>
            <a:xfrm>
              <a:off x="6003749" y="2642084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0"/>
                  </a:moveTo>
                  <a:cubicBezTo>
                    <a:pt x="24" y="0"/>
                    <a:pt x="24" y="23"/>
                    <a:pt x="24" y="23"/>
                  </a:cubicBezTo>
                  <a:cubicBezTo>
                    <a:pt x="24" y="23"/>
                    <a:pt x="24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62">
              <a:extLst>
                <a:ext uri="{FF2B5EF4-FFF2-40B4-BE49-F238E27FC236}">
                  <a16:creationId xmlns:a16="http://schemas.microsoft.com/office/drawing/2014/main" id="{4BDAD76C-30D4-97BA-E8AB-C8E6BF6D5FC1}"/>
                </a:ext>
              </a:extLst>
            </p:cNvPr>
            <p:cNvSpPr/>
            <p:nvPr/>
          </p:nvSpPr>
          <p:spPr>
            <a:xfrm>
              <a:off x="5994733" y="266914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62">
              <a:extLst>
                <a:ext uri="{FF2B5EF4-FFF2-40B4-BE49-F238E27FC236}">
                  <a16:creationId xmlns:a16="http://schemas.microsoft.com/office/drawing/2014/main" id="{281BF747-E585-1824-A4D5-3DDEC7D76B8B}"/>
                </a:ext>
              </a:extLst>
            </p:cNvPr>
            <p:cNvSpPr/>
            <p:nvPr/>
          </p:nvSpPr>
          <p:spPr>
            <a:xfrm>
              <a:off x="5988293" y="2630489"/>
              <a:ext cx="2576" cy="28344"/>
            </a:xfrm>
            <a:custGeom>
              <a:avLst/>
              <a:gdLst/>
              <a:ahLst/>
              <a:cxnLst/>
              <a:rect l="l" t="t" r="r" b="b"/>
              <a:pathLst>
                <a:path w="138" h="1142" extrusionOk="0">
                  <a:moveTo>
                    <a:pt x="1" y="0"/>
                  </a:moveTo>
                  <a:cubicBezTo>
                    <a:pt x="46" y="91"/>
                    <a:pt x="69" y="183"/>
                    <a:pt x="69" y="274"/>
                  </a:cubicBezTo>
                  <a:cubicBezTo>
                    <a:pt x="69" y="502"/>
                    <a:pt x="92" y="867"/>
                    <a:pt x="138" y="1141"/>
                  </a:cubicBezTo>
                  <a:cubicBezTo>
                    <a:pt x="92" y="867"/>
                    <a:pt x="69" y="502"/>
                    <a:pt x="69" y="274"/>
                  </a:cubicBezTo>
                  <a:cubicBezTo>
                    <a:pt x="69" y="183"/>
                    <a:pt x="46" y="9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62">
              <a:extLst>
                <a:ext uri="{FF2B5EF4-FFF2-40B4-BE49-F238E27FC236}">
                  <a16:creationId xmlns:a16="http://schemas.microsoft.com/office/drawing/2014/main" id="{D28AC198-EE57-5FF3-1264-5B4758970208}"/>
                </a:ext>
              </a:extLst>
            </p:cNvPr>
            <p:cNvSpPr/>
            <p:nvPr/>
          </p:nvSpPr>
          <p:spPr>
            <a:xfrm>
              <a:off x="5994733" y="266914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62">
              <a:extLst>
                <a:ext uri="{FF2B5EF4-FFF2-40B4-BE49-F238E27FC236}">
                  <a16:creationId xmlns:a16="http://schemas.microsoft.com/office/drawing/2014/main" id="{066C158F-7AB7-4135-7697-65CEF0BD2B0D}"/>
                </a:ext>
              </a:extLst>
            </p:cNvPr>
            <p:cNvSpPr/>
            <p:nvPr/>
          </p:nvSpPr>
          <p:spPr>
            <a:xfrm>
              <a:off x="5992157" y="2662697"/>
              <a:ext cx="1288" cy="5153"/>
            </a:xfrm>
            <a:custGeom>
              <a:avLst/>
              <a:gdLst/>
              <a:ahLst/>
              <a:cxnLst/>
              <a:rect l="l" t="t" r="r" b="b"/>
              <a:pathLst>
                <a:path w="70" h="229" extrusionOk="0">
                  <a:moveTo>
                    <a:pt x="69" y="228"/>
                  </a:moveTo>
                  <a:cubicBezTo>
                    <a:pt x="46" y="183"/>
                    <a:pt x="23" y="114"/>
                    <a:pt x="1" y="0"/>
                  </a:cubicBezTo>
                  <a:cubicBezTo>
                    <a:pt x="23" y="114"/>
                    <a:pt x="46" y="183"/>
                    <a:pt x="69" y="22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62">
              <a:extLst>
                <a:ext uri="{FF2B5EF4-FFF2-40B4-BE49-F238E27FC236}">
                  <a16:creationId xmlns:a16="http://schemas.microsoft.com/office/drawing/2014/main" id="{5000D2C4-FEFB-4712-0D34-7F20CE03C806}"/>
                </a:ext>
              </a:extLst>
            </p:cNvPr>
            <p:cNvSpPr/>
            <p:nvPr/>
          </p:nvSpPr>
          <p:spPr>
            <a:xfrm>
              <a:off x="6059133" y="261374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lnTo>
                    <a:pt x="1" y="23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62">
              <a:extLst>
                <a:ext uri="{FF2B5EF4-FFF2-40B4-BE49-F238E27FC236}">
                  <a16:creationId xmlns:a16="http://schemas.microsoft.com/office/drawing/2014/main" id="{0647A73F-116F-A17E-0ED8-8F9F00945D96}"/>
                </a:ext>
              </a:extLst>
            </p:cNvPr>
            <p:cNvSpPr/>
            <p:nvPr/>
          </p:nvSpPr>
          <p:spPr>
            <a:xfrm>
              <a:off x="6003749" y="264337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62">
              <a:extLst>
                <a:ext uri="{FF2B5EF4-FFF2-40B4-BE49-F238E27FC236}">
                  <a16:creationId xmlns:a16="http://schemas.microsoft.com/office/drawing/2014/main" id="{71A73448-1E6C-20FA-1997-FE26E56934EA}"/>
                </a:ext>
              </a:extLst>
            </p:cNvPr>
            <p:cNvSpPr/>
            <p:nvPr/>
          </p:nvSpPr>
          <p:spPr>
            <a:xfrm>
              <a:off x="6242028" y="2630489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24" h="69" extrusionOk="0">
                  <a:moveTo>
                    <a:pt x="1" y="69"/>
                  </a:moveTo>
                  <a:lnTo>
                    <a:pt x="1" y="69"/>
                  </a:lnTo>
                  <a:cubicBezTo>
                    <a:pt x="24" y="46"/>
                    <a:pt x="24" y="23"/>
                    <a:pt x="24" y="0"/>
                  </a:cubicBezTo>
                  <a:cubicBezTo>
                    <a:pt x="24" y="23"/>
                    <a:pt x="24" y="46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62">
              <a:extLst>
                <a:ext uri="{FF2B5EF4-FFF2-40B4-BE49-F238E27FC236}">
                  <a16:creationId xmlns:a16="http://schemas.microsoft.com/office/drawing/2014/main" id="{C7431B41-0E41-FFD7-985C-14059CB58041}"/>
                </a:ext>
              </a:extLst>
            </p:cNvPr>
            <p:cNvSpPr/>
            <p:nvPr/>
          </p:nvSpPr>
          <p:spPr>
            <a:xfrm>
              <a:off x="6233012" y="2648526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70" h="69" extrusionOk="0">
                  <a:moveTo>
                    <a:pt x="1" y="69"/>
                  </a:moveTo>
                  <a:lnTo>
                    <a:pt x="1" y="69"/>
                  </a:lnTo>
                  <a:cubicBezTo>
                    <a:pt x="24" y="46"/>
                    <a:pt x="46" y="23"/>
                    <a:pt x="69" y="0"/>
                  </a:cubicBezTo>
                  <a:cubicBezTo>
                    <a:pt x="46" y="23"/>
                    <a:pt x="24" y="46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62">
              <a:extLst>
                <a:ext uri="{FF2B5EF4-FFF2-40B4-BE49-F238E27FC236}">
                  <a16:creationId xmlns:a16="http://schemas.microsoft.com/office/drawing/2014/main" id="{B0ECC965-590F-52BD-B0E3-C51010937B4A}"/>
                </a:ext>
              </a:extLst>
            </p:cNvPr>
            <p:cNvSpPr/>
            <p:nvPr/>
          </p:nvSpPr>
          <p:spPr>
            <a:xfrm>
              <a:off x="6061708" y="2586684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23" y="23"/>
                  </a:moveTo>
                  <a:lnTo>
                    <a:pt x="23" y="23"/>
                  </a:lnTo>
                  <a:cubicBezTo>
                    <a:pt x="0" y="23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23"/>
                    <a:pt x="23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62">
              <a:extLst>
                <a:ext uri="{FF2B5EF4-FFF2-40B4-BE49-F238E27FC236}">
                  <a16:creationId xmlns:a16="http://schemas.microsoft.com/office/drawing/2014/main" id="{3502A72B-BB80-6D17-D897-63139E502E4E}"/>
                </a:ext>
              </a:extLst>
            </p:cNvPr>
            <p:cNvSpPr/>
            <p:nvPr/>
          </p:nvSpPr>
          <p:spPr>
            <a:xfrm>
              <a:off x="6243316" y="262920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62">
              <a:extLst>
                <a:ext uri="{FF2B5EF4-FFF2-40B4-BE49-F238E27FC236}">
                  <a16:creationId xmlns:a16="http://schemas.microsoft.com/office/drawing/2014/main" id="{E406FFFF-C5F1-0357-E8D3-B3D0B53D02BA}"/>
                </a:ext>
              </a:extLst>
            </p:cNvPr>
            <p:cNvSpPr/>
            <p:nvPr/>
          </p:nvSpPr>
          <p:spPr>
            <a:xfrm>
              <a:off x="6064284" y="261116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3" extrusionOk="0">
                  <a:moveTo>
                    <a:pt x="0" y="23"/>
                  </a:moveTo>
                  <a:lnTo>
                    <a:pt x="0" y="23"/>
                  </a:lnTo>
                  <a:cubicBezTo>
                    <a:pt x="0" y="23"/>
                    <a:pt x="0" y="23"/>
                    <a:pt x="0" y="0"/>
                  </a:cubicBezTo>
                  <a:lnTo>
                    <a:pt x="0" y="0"/>
                  </a:lnTo>
                  <a:cubicBezTo>
                    <a:pt x="0" y="23"/>
                    <a:pt x="0" y="23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62">
              <a:extLst>
                <a:ext uri="{FF2B5EF4-FFF2-40B4-BE49-F238E27FC236}">
                  <a16:creationId xmlns:a16="http://schemas.microsoft.com/office/drawing/2014/main" id="{E4A1631C-28AD-C59B-AF1F-B995EE1EB3F8}"/>
                </a:ext>
              </a:extLst>
            </p:cNvPr>
            <p:cNvSpPr/>
            <p:nvPr/>
          </p:nvSpPr>
          <p:spPr>
            <a:xfrm>
              <a:off x="6062997" y="261245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62">
              <a:extLst>
                <a:ext uri="{FF2B5EF4-FFF2-40B4-BE49-F238E27FC236}">
                  <a16:creationId xmlns:a16="http://schemas.microsoft.com/office/drawing/2014/main" id="{1075B9B7-C087-807E-CFAF-46C1A47296D2}"/>
                </a:ext>
              </a:extLst>
            </p:cNvPr>
            <p:cNvSpPr/>
            <p:nvPr/>
          </p:nvSpPr>
          <p:spPr>
            <a:xfrm>
              <a:off x="6065573" y="2599568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46"/>
                  </a:moveTo>
                  <a:lnTo>
                    <a:pt x="1" y="46"/>
                  </a:lnTo>
                  <a:cubicBezTo>
                    <a:pt x="1" y="23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23"/>
                    <a:pt x="1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62">
              <a:extLst>
                <a:ext uri="{FF2B5EF4-FFF2-40B4-BE49-F238E27FC236}">
                  <a16:creationId xmlns:a16="http://schemas.microsoft.com/office/drawing/2014/main" id="{85407532-F79B-1A84-B9A5-8F351A246350}"/>
                </a:ext>
              </a:extLst>
            </p:cNvPr>
            <p:cNvSpPr/>
            <p:nvPr/>
          </p:nvSpPr>
          <p:spPr>
            <a:xfrm>
              <a:off x="6314156" y="2533861"/>
              <a:ext cx="6440" cy="2577"/>
            </a:xfrm>
            <a:custGeom>
              <a:avLst/>
              <a:gdLst/>
              <a:ahLst/>
              <a:cxnLst/>
              <a:rect l="l" t="t" r="r" b="b"/>
              <a:pathLst>
                <a:path w="274" h="92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23" y="1"/>
                    <a:pt x="23" y="1"/>
                  </a:cubicBezTo>
                  <a:cubicBezTo>
                    <a:pt x="114" y="46"/>
                    <a:pt x="205" y="69"/>
                    <a:pt x="274" y="92"/>
                  </a:cubicBezTo>
                  <a:cubicBezTo>
                    <a:pt x="205" y="69"/>
                    <a:pt x="114" y="46"/>
                    <a:pt x="23" y="1"/>
                  </a:cubicBezTo>
                  <a:cubicBezTo>
                    <a:pt x="23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62">
              <a:extLst>
                <a:ext uri="{FF2B5EF4-FFF2-40B4-BE49-F238E27FC236}">
                  <a16:creationId xmlns:a16="http://schemas.microsoft.com/office/drawing/2014/main" id="{805D0227-B6D7-9D8B-60F2-70F9383E587E}"/>
                </a:ext>
              </a:extLst>
            </p:cNvPr>
            <p:cNvSpPr/>
            <p:nvPr/>
          </p:nvSpPr>
          <p:spPr>
            <a:xfrm>
              <a:off x="5996021" y="266914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62">
              <a:extLst>
                <a:ext uri="{FF2B5EF4-FFF2-40B4-BE49-F238E27FC236}">
                  <a16:creationId xmlns:a16="http://schemas.microsoft.com/office/drawing/2014/main" id="{E8AF062C-D959-4379-D6E8-9A9F12BA37AF}"/>
                </a:ext>
              </a:extLst>
            </p:cNvPr>
            <p:cNvSpPr/>
            <p:nvPr/>
          </p:nvSpPr>
          <p:spPr>
            <a:xfrm>
              <a:off x="6047541" y="2501652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70" h="69" extrusionOk="0">
                  <a:moveTo>
                    <a:pt x="1" y="69"/>
                  </a:moveTo>
                  <a:lnTo>
                    <a:pt x="1" y="69"/>
                  </a:lnTo>
                  <a:cubicBezTo>
                    <a:pt x="23" y="46"/>
                    <a:pt x="46" y="23"/>
                    <a:pt x="69" y="0"/>
                  </a:cubicBezTo>
                  <a:cubicBezTo>
                    <a:pt x="46" y="23"/>
                    <a:pt x="23" y="46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62">
              <a:extLst>
                <a:ext uri="{FF2B5EF4-FFF2-40B4-BE49-F238E27FC236}">
                  <a16:creationId xmlns:a16="http://schemas.microsoft.com/office/drawing/2014/main" id="{F7D12F94-D83A-D922-58F3-CB87A86A3068}"/>
                </a:ext>
              </a:extLst>
            </p:cNvPr>
            <p:cNvSpPr/>
            <p:nvPr/>
          </p:nvSpPr>
          <p:spPr>
            <a:xfrm>
              <a:off x="6042389" y="2635642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0" y="46"/>
                  </a:moveTo>
                  <a:lnTo>
                    <a:pt x="0" y="46"/>
                  </a:lnTo>
                  <a:cubicBezTo>
                    <a:pt x="0" y="23"/>
                    <a:pt x="0" y="1"/>
                    <a:pt x="0" y="1"/>
                  </a:cubicBezTo>
                  <a:cubicBezTo>
                    <a:pt x="0" y="1"/>
                    <a:pt x="0" y="23"/>
                    <a:pt x="0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62">
              <a:extLst>
                <a:ext uri="{FF2B5EF4-FFF2-40B4-BE49-F238E27FC236}">
                  <a16:creationId xmlns:a16="http://schemas.microsoft.com/office/drawing/2014/main" id="{E0F9F203-116D-EA1B-2561-3BF687D4ACA7}"/>
                </a:ext>
              </a:extLst>
            </p:cNvPr>
            <p:cNvSpPr/>
            <p:nvPr/>
          </p:nvSpPr>
          <p:spPr>
            <a:xfrm>
              <a:off x="6260060" y="2518400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47" h="46" extrusionOk="0">
                  <a:moveTo>
                    <a:pt x="1" y="46"/>
                  </a:moveTo>
                  <a:lnTo>
                    <a:pt x="1" y="46"/>
                  </a:lnTo>
                  <a:cubicBezTo>
                    <a:pt x="1" y="23"/>
                    <a:pt x="23" y="0"/>
                    <a:pt x="46" y="0"/>
                  </a:cubicBezTo>
                  <a:cubicBezTo>
                    <a:pt x="23" y="0"/>
                    <a:pt x="1" y="23"/>
                    <a:pt x="1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62">
              <a:extLst>
                <a:ext uri="{FF2B5EF4-FFF2-40B4-BE49-F238E27FC236}">
                  <a16:creationId xmlns:a16="http://schemas.microsoft.com/office/drawing/2014/main" id="{554724C5-8721-EDAC-7093-3B0E193140B0}"/>
                </a:ext>
              </a:extLst>
            </p:cNvPr>
            <p:cNvSpPr/>
            <p:nvPr/>
          </p:nvSpPr>
          <p:spPr>
            <a:xfrm>
              <a:off x="6127397" y="2683311"/>
              <a:ext cx="3864" cy="9019"/>
            </a:xfrm>
            <a:custGeom>
              <a:avLst/>
              <a:gdLst/>
              <a:ahLst/>
              <a:cxnLst/>
              <a:rect l="l" t="t" r="r" b="b"/>
              <a:pathLst>
                <a:path w="160" h="367" extrusionOk="0">
                  <a:moveTo>
                    <a:pt x="160" y="366"/>
                  </a:moveTo>
                  <a:cubicBezTo>
                    <a:pt x="91" y="252"/>
                    <a:pt x="46" y="115"/>
                    <a:pt x="0" y="1"/>
                  </a:cubicBezTo>
                  <a:cubicBezTo>
                    <a:pt x="46" y="115"/>
                    <a:pt x="91" y="252"/>
                    <a:pt x="160" y="36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62">
              <a:extLst>
                <a:ext uri="{FF2B5EF4-FFF2-40B4-BE49-F238E27FC236}">
                  <a16:creationId xmlns:a16="http://schemas.microsoft.com/office/drawing/2014/main" id="{9BB3DCA4-23D8-859F-E5E5-889F831EBA5E}"/>
                </a:ext>
              </a:extLst>
            </p:cNvPr>
            <p:cNvSpPr/>
            <p:nvPr/>
          </p:nvSpPr>
          <p:spPr>
            <a:xfrm>
              <a:off x="6293548" y="25299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lnTo>
                    <a:pt x="0" y="24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62">
              <a:extLst>
                <a:ext uri="{FF2B5EF4-FFF2-40B4-BE49-F238E27FC236}">
                  <a16:creationId xmlns:a16="http://schemas.microsoft.com/office/drawing/2014/main" id="{46D22AA6-2457-AE67-15D9-A6DE44020FAE}"/>
                </a:ext>
              </a:extLst>
            </p:cNvPr>
            <p:cNvSpPr/>
            <p:nvPr/>
          </p:nvSpPr>
          <p:spPr>
            <a:xfrm>
              <a:off x="6270364" y="2522266"/>
              <a:ext cx="23184" cy="7730"/>
            </a:xfrm>
            <a:custGeom>
              <a:avLst/>
              <a:gdLst/>
              <a:ahLst/>
              <a:cxnLst/>
              <a:rect l="l" t="t" r="r" b="b"/>
              <a:pathLst>
                <a:path w="891" h="343" extrusionOk="0">
                  <a:moveTo>
                    <a:pt x="867" y="343"/>
                  </a:moveTo>
                  <a:cubicBezTo>
                    <a:pt x="822" y="343"/>
                    <a:pt x="297" y="297"/>
                    <a:pt x="183" y="137"/>
                  </a:cubicBezTo>
                  <a:cubicBezTo>
                    <a:pt x="137" y="69"/>
                    <a:pt x="69" y="23"/>
                    <a:pt x="0" y="0"/>
                  </a:cubicBezTo>
                  <a:cubicBezTo>
                    <a:pt x="69" y="23"/>
                    <a:pt x="137" y="69"/>
                    <a:pt x="183" y="137"/>
                  </a:cubicBezTo>
                  <a:cubicBezTo>
                    <a:pt x="297" y="297"/>
                    <a:pt x="822" y="343"/>
                    <a:pt x="867" y="343"/>
                  </a:cubicBezTo>
                  <a:cubicBezTo>
                    <a:pt x="867" y="343"/>
                    <a:pt x="867" y="343"/>
                    <a:pt x="890" y="343"/>
                  </a:cubicBezTo>
                  <a:lnTo>
                    <a:pt x="867" y="343"/>
                  </a:lnTo>
                  <a:cubicBezTo>
                    <a:pt x="867" y="343"/>
                    <a:pt x="867" y="343"/>
                    <a:pt x="867" y="34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62">
              <a:extLst>
                <a:ext uri="{FF2B5EF4-FFF2-40B4-BE49-F238E27FC236}">
                  <a16:creationId xmlns:a16="http://schemas.microsoft.com/office/drawing/2014/main" id="{C1E123EE-C4AD-A67A-CDDD-FB8EDB1C6109}"/>
                </a:ext>
              </a:extLst>
            </p:cNvPr>
            <p:cNvSpPr/>
            <p:nvPr/>
          </p:nvSpPr>
          <p:spPr>
            <a:xfrm>
              <a:off x="6253620" y="2528707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23"/>
                  </a:moveTo>
                  <a:lnTo>
                    <a:pt x="1" y="23"/>
                  </a:lnTo>
                  <a:cubicBezTo>
                    <a:pt x="1" y="23"/>
                    <a:pt x="23" y="0"/>
                    <a:pt x="23" y="0"/>
                  </a:cubicBezTo>
                  <a:cubicBezTo>
                    <a:pt x="23" y="0"/>
                    <a:pt x="1" y="23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62">
              <a:extLst>
                <a:ext uri="{FF2B5EF4-FFF2-40B4-BE49-F238E27FC236}">
                  <a16:creationId xmlns:a16="http://schemas.microsoft.com/office/drawing/2014/main" id="{D4CD072B-5AEC-4ED4-208D-BAE82E891264}"/>
                </a:ext>
              </a:extLst>
            </p:cNvPr>
            <p:cNvSpPr/>
            <p:nvPr/>
          </p:nvSpPr>
          <p:spPr>
            <a:xfrm>
              <a:off x="6007613" y="2511959"/>
              <a:ext cx="1288" cy="5153"/>
            </a:xfrm>
            <a:custGeom>
              <a:avLst/>
              <a:gdLst/>
              <a:ahLst/>
              <a:cxnLst/>
              <a:rect l="l" t="t" r="r" b="b"/>
              <a:pathLst>
                <a:path w="93" h="206" extrusionOk="0">
                  <a:moveTo>
                    <a:pt x="92" y="0"/>
                  </a:moveTo>
                  <a:lnTo>
                    <a:pt x="92" y="0"/>
                  </a:lnTo>
                  <a:cubicBezTo>
                    <a:pt x="92" y="0"/>
                    <a:pt x="69" y="92"/>
                    <a:pt x="1" y="206"/>
                  </a:cubicBezTo>
                  <a:cubicBezTo>
                    <a:pt x="1" y="206"/>
                    <a:pt x="1" y="206"/>
                    <a:pt x="1" y="206"/>
                  </a:cubicBezTo>
                  <a:cubicBezTo>
                    <a:pt x="69" y="92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62">
              <a:extLst>
                <a:ext uri="{FF2B5EF4-FFF2-40B4-BE49-F238E27FC236}">
                  <a16:creationId xmlns:a16="http://schemas.microsoft.com/office/drawing/2014/main" id="{B68CEEDE-905B-37B9-06FD-6E8346447742}"/>
                </a:ext>
              </a:extLst>
            </p:cNvPr>
            <p:cNvSpPr/>
            <p:nvPr/>
          </p:nvSpPr>
          <p:spPr>
            <a:xfrm>
              <a:off x="6310292" y="2531284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0"/>
                  </a:moveTo>
                  <a:cubicBezTo>
                    <a:pt x="23" y="0"/>
                    <a:pt x="23" y="23"/>
                    <a:pt x="23" y="23"/>
                  </a:cubicBezTo>
                  <a:lnTo>
                    <a:pt x="23" y="23"/>
                  </a:lnTo>
                  <a:cubicBezTo>
                    <a:pt x="23" y="23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62">
              <a:extLst>
                <a:ext uri="{FF2B5EF4-FFF2-40B4-BE49-F238E27FC236}">
                  <a16:creationId xmlns:a16="http://schemas.microsoft.com/office/drawing/2014/main" id="{2A51EF13-B7BC-3A9F-1A90-2D21A6554161}"/>
                </a:ext>
              </a:extLst>
            </p:cNvPr>
            <p:cNvSpPr/>
            <p:nvPr/>
          </p:nvSpPr>
          <p:spPr>
            <a:xfrm>
              <a:off x="6297412" y="252741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lnTo>
                    <a:pt x="0" y="23"/>
                  </a:lnTo>
                  <a:cubicBezTo>
                    <a:pt x="0" y="23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3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62">
              <a:extLst>
                <a:ext uri="{FF2B5EF4-FFF2-40B4-BE49-F238E27FC236}">
                  <a16:creationId xmlns:a16="http://schemas.microsoft.com/office/drawing/2014/main" id="{09D54E4D-5E0E-25EB-4B37-F881D9A3266A}"/>
                </a:ext>
              </a:extLst>
            </p:cNvPr>
            <p:cNvSpPr/>
            <p:nvPr/>
          </p:nvSpPr>
          <p:spPr>
            <a:xfrm>
              <a:off x="6005037" y="251968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3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23"/>
                  </a:cubicBezTo>
                  <a:lnTo>
                    <a:pt x="0" y="23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62">
              <a:extLst>
                <a:ext uri="{FF2B5EF4-FFF2-40B4-BE49-F238E27FC236}">
                  <a16:creationId xmlns:a16="http://schemas.microsoft.com/office/drawing/2014/main" id="{0A713689-93CA-5B04-1E73-03620C6957AD}"/>
                </a:ext>
              </a:extLst>
            </p:cNvPr>
            <p:cNvSpPr/>
            <p:nvPr/>
          </p:nvSpPr>
          <p:spPr>
            <a:xfrm>
              <a:off x="6310292" y="2532573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7" h="46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23"/>
                    <a:pt x="24" y="23"/>
                    <a:pt x="47" y="46"/>
                  </a:cubicBezTo>
                  <a:lnTo>
                    <a:pt x="47" y="46"/>
                  </a:lnTo>
                  <a:cubicBezTo>
                    <a:pt x="24" y="23"/>
                    <a:pt x="1" y="2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62">
              <a:extLst>
                <a:ext uri="{FF2B5EF4-FFF2-40B4-BE49-F238E27FC236}">
                  <a16:creationId xmlns:a16="http://schemas.microsoft.com/office/drawing/2014/main" id="{BCCC5633-42F8-C34B-1827-DE5CA0CC6C56}"/>
                </a:ext>
              </a:extLst>
            </p:cNvPr>
            <p:cNvSpPr/>
            <p:nvPr/>
          </p:nvSpPr>
          <p:spPr>
            <a:xfrm>
              <a:off x="6131260" y="2692330"/>
              <a:ext cx="5152" cy="15460"/>
            </a:xfrm>
            <a:custGeom>
              <a:avLst/>
              <a:gdLst/>
              <a:ahLst/>
              <a:cxnLst/>
              <a:rect l="l" t="t" r="r" b="b"/>
              <a:pathLst>
                <a:path w="230" h="594" extrusionOk="0">
                  <a:moveTo>
                    <a:pt x="229" y="594"/>
                  </a:moveTo>
                  <a:cubicBezTo>
                    <a:pt x="161" y="388"/>
                    <a:pt x="69" y="206"/>
                    <a:pt x="1" y="0"/>
                  </a:cubicBezTo>
                  <a:cubicBezTo>
                    <a:pt x="69" y="206"/>
                    <a:pt x="161" y="388"/>
                    <a:pt x="229" y="59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62">
              <a:extLst>
                <a:ext uri="{FF2B5EF4-FFF2-40B4-BE49-F238E27FC236}">
                  <a16:creationId xmlns:a16="http://schemas.microsoft.com/office/drawing/2014/main" id="{07717AD2-E6C7-AEDF-8CEE-8BF1E0FDD3FB}"/>
                </a:ext>
              </a:extLst>
            </p:cNvPr>
            <p:cNvSpPr/>
            <p:nvPr/>
          </p:nvSpPr>
          <p:spPr>
            <a:xfrm>
              <a:off x="6299988" y="2526131"/>
              <a:ext cx="6440" cy="1289"/>
            </a:xfrm>
            <a:custGeom>
              <a:avLst/>
              <a:gdLst/>
              <a:ahLst/>
              <a:cxnLst/>
              <a:rect l="l" t="t" r="r" b="b"/>
              <a:pathLst>
                <a:path w="252" h="47" extrusionOk="0">
                  <a:moveTo>
                    <a:pt x="23" y="1"/>
                  </a:moveTo>
                  <a:lnTo>
                    <a:pt x="0" y="1"/>
                  </a:lnTo>
                  <a:cubicBezTo>
                    <a:pt x="46" y="1"/>
                    <a:pt x="91" y="1"/>
                    <a:pt x="137" y="1"/>
                  </a:cubicBezTo>
                  <a:cubicBezTo>
                    <a:pt x="183" y="24"/>
                    <a:pt x="228" y="24"/>
                    <a:pt x="251" y="47"/>
                  </a:cubicBezTo>
                  <a:cubicBezTo>
                    <a:pt x="228" y="24"/>
                    <a:pt x="183" y="24"/>
                    <a:pt x="137" y="1"/>
                  </a:cubicBezTo>
                  <a:cubicBezTo>
                    <a:pt x="91" y="1"/>
                    <a:pt x="46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62">
              <a:extLst>
                <a:ext uri="{FF2B5EF4-FFF2-40B4-BE49-F238E27FC236}">
                  <a16:creationId xmlns:a16="http://schemas.microsoft.com/office/drawing/2014/main" id="{DA6987FE-CA46-BBB6-F69A-7EF6E35935EB}"/>
                </a:ext>
              </a:extLst>
            </p:cNvPr>
            <p:cNvSpPr/>
            <p:nvPr/>
          </p:nvSpPr>
          <p:spPr>
            <a:xfrm>
              <a:off x="6033373" y="2679447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93" h="24" extrusionOk="0">
                  <a:moveTo>
                    <a:pt x="92" y="24"/>
                  </a:moveTo>
                  <a:cubicBezTo>
                    <a:pt x="69" y="24"/>
                    <a:pt x="24" y="1"/>
                    <a:pt x="1" y="1"/>
                  </a:cubicBezTo>
                  <a:cubicBezTo>
                    <a:pt x="24" y="1"/>
                    <a:pt x="69" y="24"/>
                    <a:pt x="92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62">
              <a:extLst>
                <a:ext uri="{FF2B5EF4-FFF2-40B4-BE49-F238E27FC236}">
                  <a16:creationId xmlns:a16="http://schemas.microsoft.com/office/drawing/2014/main" id="{7D691640-8A61-BD6F-F7C2-9B9AECD94918}"/>
                </a:ext>
              </a:extLst>
            </p:cNvPr>
            <p:cNvSpPr/>
            <p:nvPr/>
          </p:nvSpPr>
          <p:spPr>
            <a:xfrm>
              <a:off x="5962533" y="2572512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23" y="1"/>
                  </a:moveTo>
                  <a:cubicBezTo>
                    <a:pt x="23" y="24"/>
                    <a:pt x="23" y="24"/>
                    <a:pt x="0" y="47"/>
                  </a:cubicBezTo>
                  <a:lnTo>
                    <a:pt x="0" y="47"/>
                  </a:lnTo>
                  <a:cubicBezTo>
                    <a:pt x="23" y="24"/>
                    <a:pt x="23" y="24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62">
              <a:extLst>
                <a:ext uri="{FF2B5EF4-FFF2-40B4-BE49-F238E27FC236}">
                  <a16:creationId xmlns:a16="http://schemas.microsoft.com/office/drawing/2014/main" id="{54C4E1B8-B408-57DC-62F9-6E55EFFB23F7}"/>
                </a:ext>
              </a:extLst>
            </p:cNvPr>
            <p:cNvSpPr/>
            <p:nvPr/>
          </p:nvSpPr>
          <p:spPr>
            <a:xfrm>
              <a:off x="5963821" y="2567358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3" h="69" extrusionOk="0">
                  <a:moveTo>
                    <a:pt x="23" y="0"/>
                  </a:moveTo>
                  <a:cubicBezTo>
                    <a:pt x="23" y="23"/>
                    <a:pt x="0" y="46"/>
                    <a:pt x="0" y="69"/>
                  </a:cubicBezTo>
                  <a:cubicBezTo>
                    <a:pt x="0" y="46"/>
                    <a:pt x="23" y="23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62">
              <a:extLst>
                <a:ext uri="{FF2B5EF4-FFF2-40B4-BE49-F238E27FC236}">
                  <a16:creationId xmlns:a16="http://schemas.microsoft.com/office/drawing/2014/main" id="{A75283E6-5416-E796-646A-435C19DBAD02}"/>
                </a:ext>
              </a:extLst>
            </p:cNvPr>
            <p:cNvSpPr/>
            <p:nvPr/>
          </p:nvSpPr>
          <p:spPr>
            <a:xfrm>
              <a:off x="6024357" y="2676870"/>
              <a:ext cx="3864" cy="1288"/>
            </a:xfrm>
            <a:custGeom>
              <a:avLst/>
              <a:gdLst/>
              <a:ahLst/>
              <a:cxnLst/>
              <a:rect l="l" t="t" r="r" b="b"/>
              <a:pathLst>
                <a:path w="138" h="70" extrusionOk="0">
                  <a:moveTo>
                    <a:pt x="138" y="69"/>
                  </a:moveTo>
                  <a:cubicBezTo>
                    <a:pt x="92" y="47"/>
                    <a:pt x="46" y="24"/>
                    <a:pt x="1" y="1"/>
                  </a:cubicBezTo>
                  <a:cubicBezTo>
                    <a:pt x="46" y="24"/>
                    <a:pt x="92" y="47"/>
                    <a:pt x="138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62">
              <a:extLst>
                <a:ext uri="{FF2B5EF4-FFF2-40B4-BE49-F238E27FC236}">
                  <a16:creationId xmlns:a16="http://schemas.microsoft.com/office/drawing/2014/main" id="{E216BD8F-AAB3-9C63-132D-1D971A3DA745}"/>
                </a:ext>
              </a:extLst>
            </p:cNvPr>
            <p:cNvSpPr/>
            <p:nvPr/>
          </p:nvSpPr>
          <p:spPr>
            <a:xfrm>
              <a:off x="5962533" y="2575089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69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23"/>
                    <a:pt x="0" y="46"/>
                    <a:pt x="0" y="69"/>
                  </a:cubicBezTo>
                  <a:lnTo>
                    <a:pt x="0" y="69"/>
                  </a:lnTo>
                  <a:cubicBezTo>
                    <a:pt x="0" y="46"/>
                    <a:pt x="0" y="2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62">
              <a:extLst>
                <a:ext uri="{FF2B5EF4-FFF2-40B4-BE49-F238E27FC236}">
                  <a16:creationId xmlns:a16="http://schemas.microsoft.com/office/drawing/2014/main" id="{1657AA29-6203-9BDA-B8E5-8C5A3A04C84A}"/>
                </a:ext>
              </a:extLst>
            </p:cNvPr>
            <p:cNvSpPr/>
            <p:nvPr/>
          </p:nvSpPr>
          <p:spPr>
            <a:xfrm>
              <a:off x="6220132" y="2517112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24"/>
                  </a:moveTo>
                  <a:lnTo>
                    <a:pt x="23" y="24"/>
                  </a:lnTo>
                  <a:cubicBezTo>
                    <a:pt x="23" y="24"/>
                    <a:pt x="23" y="1"/>
                    <a:pt x="1" y="1"/>
                  </a:cubicBezTo>
                  <a:cubicBezTo>
                    <a:pt x="23" y="1"/>
                    <a:pt x="23" y="24"/>
                    <a:pt x="23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62">
              <a:extLst>
                <a:ext uri="{FF2B5EF4-FFF2-40B4-BE49-F238E27FC236}">
                  <a16:creationId xmlns:a16="http://schemas.microsoft.com/office/drawing/2014/main" id="{58E8B8E5-E702-2B72-97A4-11B680AD3789}"/>
                </a:ext>
              </a:extLst>
            </p:cNvPr>
            <p:cNvSpPr/>
            <p:nvPr/>
          </p:nvSpPr>
          <p:spPr>
            <a:xfrm>
              <a:off x="6235588" y="2515824"/>
              <a:ext cx="15456" cy="16749"/>
            </a:xfrm>
            <a:custGeom>
              <a:avLst/>
              <a:gdLst/>
              <a:ahLst/>
              <a:cxnLst/>
              <a:rect l="l" t="t" r="r" b="b"/>
              <a:pathLst>
                <a:path w="618" h="685" extrusionOk="0">
                  <a:moveTo>
                    <a:pt x="434" y="662"/>
                  </a:moveTo>
                  <a:cubicBezTo>
                    <a:pt x="320" y="685"/>
                    <a:pt x="69" y="274"/>
                    <a:pt x="24" y="69"/>
                  </a:cubicBezTo>
                  <a:cubicBezTo>
                    <a:pt x="24" y="46"/>
                    <a:pt x="24" y="23"/>
                    <a:pt x="1" y="0"/>
                  </a:cubicBezTo>
                  <a:cubicBezTo>
                    <a:pt x="24" y="23"/>
                    <a:pt x="24" y="46"/>
                    <a:pt x="24" y="69"/>
                  </a:cubicBezTo>
                  <a:cubicBezTo>
                    <a:pt x="69" y="274"/>
                    <a:pt x="320" y="685"/>
                    <a:pt x="434" y="662"/>
                  </a:cubicBezTo>
                  <a:cubicBezTo>
                    <a:pt x="480" y="662"/>
                    <a:pt x="549" y="639"/>
                    <a:pt x="617" y="594"/>
                  </a:cubicBezTo>
                  <a:lnTo>
                    <a:pt x="617" y="594"/>
                  </a:lnTo>
                  <a:cubicBezTo>
                    <a:pt x="549" y="639"/>
                    <a:pt x="480" y="662"/>
                    <a:pt x="434" y="66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62">
              <a:extLst>
                <a:ext uri="{FF2B5EF4-FFF2-40B4-BE49-F238E27FC236}">
                  <a16:creationId xmlns:a16="http://schemas.microsoft.com/office/drawing/2014/main" id="{0D78E635-B80E-CBAB-B044-C8DD7B41CC3E}"/>
                </a:ext>
              </a:extLst>
            </p:cNvPr>
            <p:cNvSpPr/>
            <p:nvPr/>
          </p:nvSpPr>
          <p:spPr>
            <a:xfrm>
              <a:off x="5962533" y="2577665"/>
              <a:ext cx="0" cy="3866"/>
            </a:xfrm>
            <a:custGeom>
              <a:avLst/>
              <a:gdLst/>
              <a:ahLst/>
              <a:cxnLst/>
              <a:rect l="l" t="t" r="r" b="b"/>
              <a:pathLst>
                <a:path w="1" h="11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23"/>
                    <a:pt x="0" y="69"/>
                    <a:pt x="0" y="114"/>
                  </a:cubicBezTo>
                  <a:lnTo>
                    <a:pt x="0" y="114"/>
                  </a:lnTo>
                  <a:cubicBezTo>
                    <a:pt x="0" y="69"/>
                    <a:pt x="0" y="2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62">
              <a:extLst>
                <a:ext uri="{FF2B5EF4-FFF2-40B4-BE49-F238E27FC236}">
                  <a16:creationId xmlns:a16="http://schemas.microsoft.com/office/drawing/2014/main" id="{21DFE251-F71D-FEF7-7D4C-3240052C2A28}"/>
                </a:ext>
              </a:extLst>
            </p:cNvPr>
            <p:cNvSpPr/>
            <p:nvPr/>
          </p:nvSpPr>
          <p:spPr>
            <a:xfrm>
              <a:off x="6003749" y="252355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62">
              <a:extLst>
                <a:ext uri="{FF2B5EF4-FFF2-40B4-BE49-F238E27FC236}">
                  <a16:creationId xmlns:a16="http://schemas.microsoft.com/office/drawing/2014/main" id="{B3695E7C-3CB8-5938-5C1D-7E85B2E2918E}"/>
                </a:ext>
              </a:extLst>
            </p:cNvPr>
            <p:cNvSpPr/>
            <p:nvPr/>
          </p:nvSpPr>
          <p:spPr>
            <a:xfrm>
              <a:off x="5963821" y="2581531"/>
              <a:ext cx="2576" cy="10307"/>
            </a:xfrm>
            <a:custGeom>
              <a:avLst/>
              <a:gdLst/>
              <a:ahLst/>
              <a:cxnLst/>
              <a:rect l="l" t="t" r="r" b="b"/>
              <a:pathLst>
                <a:path w="115" h="4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14"/>
                    <a:pt x="23" y="206"/>
                    <a:pt x="69" y="320"/>
                  </a:cubicBezTo>
                  <a:cubicBezTo>
                    <a:pt x="92" y="365"/>
                    <a:pt x="92" y="388"/>
                    <a:pt x="114" y="411"/>
                  </a:cubicBezTo>
                  <a:cubicBezTo>
                    <a:pt x="92" y="388"/>
                    <a:pt x="92" y="365"/>
                    <a:pt x="69" y="320"/>
                  </a:cubicBezTo>
                  <a:cubicBezTo>
                    <a:pt x="23" y="206"/>
                    <a:pt x="0" y="11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62">
              <a:extLst>
                <a:ext uri="{FF2B5EF4-FFF2-40B4-BE49-F238E27FC236}">
                  <a16:creationId xmlns:a16="http://schemas.microsoft.com/office/drawing/2014/main" id="{A5A61149-4451-739F-F0C5-11A045FC7A79}"/>
                </a:ext>
              </a:extLst>
            </p:cNvPr>
            <p:cNvSpPr/>
            <p:nvPr/>
          </p:nvSpPr>
          <p:spPr>
            <a:xfrm>
              <a:off x="5963821" y="2563494"/>
              <a:ext cx="1288" cy="3865"/>
            </a:xfrm>
            <a:custGeom>
              <a:avLst/>
              <a:gdLst/>
              <a:ahLst/>
              <a:cxnLst/>
              <a:rect l="l" t="t" r="r" b="b"/>
              <a:pathLst>
                <a:path w="47" h="115" extrusionOk="0">
                  <a:moveTo>
                    <a:pt x="47" y="0"/>
                  </a:moveTo>
                  <a:cubicBezTo>
                    <a:pt x="24" y="46"/>
                    <a:pt x="24" y="92"/>
                    <a:pt x="1" y="115"/>
                  </a:cubicBezTo>
                  <a:lnTo>
                    <a:pt x="1" y="115"/>
                  </a:lnTo>
                  <a:cubicBezTo>
                    <a:pt x="24" y="92"/>
                    <a:pt x="24" y="46"/>
                    <a:pt x="47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62">
              <a:extLst>
                <a:ext uri="{FF2B5EF4-FFF2-40B4-BE49-F238E27FC236}">
                  <a16:creationId xmlns:a16="http://schemas.microsoft.com/office/drawing/2014/main" id="{953D1952-0F92-B837-1770-9D477D13789D}"/>
                </a:ext>
              </a:extLst>
            </p:cNvPr>
            <p:cNvSpPr/>
            <p:nvPr/>
          </p:nvSpPr>
          <p:spPr>
            <a:xfrm>
              <a:off x="6234300" y="2514536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0" y="0"/>
                  </a:moveTo>
                  <a:lnTo>
                    <a:pt x="0" y="0"/>
                  </a:lnTo>
                  <a:cubicBezTo>
                    <a:pt x="1" y="23"/>
                    <a:pt x="24" y="45"/>
                    <a:pt x="46" y="67"/>
                  </a:cubicBezTo>
                  <a:lnTo>
                    <a:pt x="46" y="44"/>
                  </a:lnTo>
                  <a:cubicBezTo>
                    <a:pt x="24" y="44"/>
                    <a:pt x="1" y="2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62">
              <a:extLst>
                <a:ext uri="{FF2B5EF4-FFF2-40B4-BE49-F238E27FC236}">
                  <a16:creationId xmlns:a16="http://schemas.microsoft.com/office/drawing/2014/main" id="{D50DCF10-6D9B-57DA-2DDB-627B5B5F3E5F}"/>
                </a:ext>
              </a:extLst>
            </p:cNvPr>
            <p:cNvSpPr/>
            <p:nvPr/>
          </p:nvSpPr>
          <p:spPr>
            <a:xfrm>
              <a:off x="6233012" y="2513247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7" h="47" extrusionOk="0">
                  <a:moveTo>
                    <a:pt x="1" y="1"/>
                  </a:moveTo>
                  <a:lnTo>
                    <a:pt x="1" y="1"/>
                  </a:lnTo>
                  <a:cubicBezTo>
                    <a:pt x="23" y="24"/>
                    <a:pt x="46" y="24"/>
                    <a:pt x="46" y="47"/>
                  </a:cubicBezTo>
                  <a:lnTo>
                    <a:pt x="46" y="47"/>
                  </a:lnTo>
                  <a:cubicBezTo>
                    <a:pt x="46" y="24"/>
                    <a:pt x="23" y="2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62">
              <a:extLst>
                <a:ext uri="{FF2B5EF4-FFF2-40B4-BE49-F238E27FC236}">
                  <a16:creationId xmlns:a16="http://schemas.microsoft.com/office/drawing/2014/main" id="{915EA980-86FD-0EA7-961B-4329E249E938}"/>
                </a:ext>
              </a:extLst>
            </p:cNvPr>
            <p:cNvSpPr/>
            <p:nvPr/>
          </p:nvSpPr>
          <p:spPr>
            <a:xfrm>
              <a:off x="6225284" y="2509382"/>
              <a:ext cx="5152" cy="2577"/>
            </a:xfrm>
            <a:custGeom>
              <a:avLst/>
              <a:gdLst/>
              <a:ahLst/>
              <a:cxnLst/>
              <a:rect l="l" t="t" r="r" b="b"/>
              <a:pathLst>
                <a:path w="229" h="92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0"/>
                    <a:pt x="160" y="46"/>
                    <a:pt x="228" y="91"/>
                  </a:cubicBezTo>
                  <a:cubicBezTo>
                    <a:pt x="160" y="46"/>
                    <a:pt x="69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62">
              <a:extLst>
                <a:ext uri="{FF2B5EF4-FFF2-40B4-BE49-F238E27FC236}">
                  <a16:creationId xmlns:a16="http://schemas.microsoft.com/office/drawing/2014/main" id="{0D73CAAA-777D-BB9B-A522-59292CA8C62B}"/>
                </a:ext>
              </a:extLst>
            </p:cNvPr>
            <p:cNvSpPr/>
            <p:nvPr/>
          </p:nvSpPr>
          <p:spPr>
            <a:xfrm>
              <a:off x="6230436" y="2755460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1" y="46"/>
                  </a:moveTo>
                  <a:cubicBezTo>
                    <a:pt x="23" y="24"/>
                    <a:pt x="23" y="24"/>
                    <a:pt x="23" y="1"/>
                  </a:cubicBezTo>
                  <a:cubicBezTo>
                    <a:pt x="23" y="24"/>
                    <a:pt x="23" y="24"/>
                    <a:pt x="1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62">
              <a:extLst>
                <a:ext uri="{FF2B5EF4-FFF2-40B4-BE49-F238E27FC236}">
                  <a16:creationId xmlns:a16="http://schemas.microsoft.com/office/drawing/2014/main" id="{AF1A7E91-7571-B0BC-D9FA-2BC7F936E824}"/>
                </a:ext>
              </a:extLst>
            </p:cNvPr>
            <p:cNvSpPr/>
            <p:nvPr/>
          </p:nvSpPr>
          <p:spPr>
            <a:xfrm>
              <a:off x="6194372" y="2791534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23" y="24"/>
                    <a:pt x="23" y="24"/>
                  </a:cubicBezTo>
                  <a:cubicBezTo>
                    <a:pt x="23" y="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62">
              <a:extLst>
                <a:ext uri="{FF2B5EF4-FFF2-40B4-BE49-F238E27FC236}">
                  <a16:creationId xmlns:a16="http://schemas.microsoft.com/office/drawing/2014/main" id="{DC23C764-0C90-9ECB-D3DD-842708919969}"/>
                </a:ext>
              </a:extLst>
            </p:cNvPr>
            <p:cNvSpPr/>
            <p:nvPr/>
          </p:nvSpPr>
          <p:spPr>
            <a:xfrm>
              <a:off x="6153157" y="2769632"/>
              <a:ext cx="0" cy="9018"/>
            </a:xfrm>
            <a:custGeom>
              <a:avLst/>
              <a:gdLst/>
              <a:ahLst/>
              <a:cxnLst/>
              <a:rect l="l" t="t" r="r" b="b"/>
              <a:pathLst>
                <a:path w="24" h="366" extrusionOk="0">
                  <a:moveTo>
                    <a:pt x="0" y="0"/>
                  </a:moveTo>
                  <a:cubicBezTo>
                    <a:pt x="0" y="137"/>
                    <a:pt x="23" y="274"/>
                    <a:pt x="23" y="366"/>
                  </a:cubicBezTo>
                  <a:cubicBezTo>
                    <a:pt x="23" y="274"/>
                    <a:pt x="0" y="13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62">
              <a:extLst>
                <a:ext uri="{FF2B5EF4-FFF2-40B4-BE49-F238E27FC236}">
                  <a16:creationId xmlns:a16="http://schemas.microsoft.com/office/drawing/2014/main" id="{62697940-C35C-D08E-2D71-C5740F6EE3B2}"/>
                </a:ext>
              </a:extLst>
            </p:cNvPr>
            <p:cNvSpPr/>
            <p:nvPr/>
          </p:nvSpPr>
          <p:spPr>
            <a:xfrm>
              <a:off x="6230436" y="2755460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24"/>
                  </a:moveTo>
                  <a:cubicBezTo>
                    <a:pt x="23" y="24"/>
                    <a:pt x="23" y="24"/>
                    <a:pt x="23" y="1"/>
                  </a:cubicBezTo>
                  <a:lnTo>
                    <a:pt x="23" y="1"/>
                  </a:lnTo>
                  <a:cubicBezTo>
                    <a:pt x="23" y="24"/>
                    <a:pt x="23" y="24"/>
                    <a:pt x="0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62">
              <a:extLst>
                <a:ext uri="{FF2B5EF4-FFF2-40B4-BE49-F238E27FC236}">
                  <a16:creationId xmlns:a16="http://schemas.microsoft.com/office/drawing/2014/main" id="{54113ACD-DA48-4C49-C472-A8DC77F536A7}"/>
                </a:ext>
              </a:extLst>
            </p:cNvPr>
            <p:cNvSpPr/>
            <p:nvPr/>
          </p:nvSpPr>
          <p:spPr>
            <a:xfrm>
              <a:off x="6149292" y="2746442"/>
              <a:ext cx="0" cy="2577"/>
            </a:xfrm>
            <a:custGeom>
              <a:avLst/>
              <a:gdLst/>
              <a:ahLst/>
              <a:cxnLst/>
              <a:rect l="l" t="t" r="r" b="b"/>
              <a:pathLst>
                <a:path w="24" h="115" extrusionOk="0">
                  <a:moveTo>
                    <a:pt x="1" y="1"/>
                  </a:moveTo>
                  <a:cubicBezTo>
                    <a:pt x="23" y="46"/>
                    <a:pt x="23" y="69"/>
                    <a:pt x="23" y="115"/>
                  </a:cubicBezTo>
                  <a:cubicBezTo>
                    <a:pt x="23" y="69"/>
                    <a:pt x="23" y="2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62">
              <a:extLst>
                <a:ext uri="{FF2B5EF4-FFF2-40B4-BE49-F238E27FC236}">
                  <a16:creationId xmlns:a16="http://schemas.microsoft.com/office/drawing/2014/main" id="{F963B513-E3A8-64DC-B54E-393CD7C6B988}"/>
                </a:ext>
              </a:extLst>
            </p:cNvPr>
            <p:cNvSpPr/>
            <p:nvPr/>
          </p:nvSpPr>
          <p:spPr>
            <a:xfrm>
              <a:off x="6231724" y="2737423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23" y="23"/>
                  </a:moveTo>
                  <a:cubicBezTo>
                    <a:pt x="23" y="23"/>
                    <a:pt x="0" y="23"/>
                    <a:pt x="0" y="0"/>
                  </a:cubicBezTo>
                  <a:cubicBezTo>
                    <a:pt x="0" y="23"/>
                    <a:pt x="23" y="23"/>
                    <a:pt x="23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62">
              <a:extLst>
                <a:ext uri="{FF2B5EF4-FFF2-40B4-BE49-F238E27FC236}">
                  <a16:creationId xmlns:a16="http://schemas.microsoft.com/office/drawing/2014/main" id="{63706BF7-AF16-29B7-77D1-C7245B77BE58}"/>
                </a:ext>
              </a:extLst>
            </p:cNvPr>
            <p:cNvSpPr/>
            <p:nvPr/>
          </p:nvSpPr>
          <p:spPr>
            <a:xfrm>
              <a:off x="6149292" y="2749018"/>
              <a:ext cx="0" cy="3865"/>
            </a:xfrm>
            <a:custGeom>
              <a:avLst/>
              <a:gdLst/>
              <a:ahLst/>
              <a:cxnLst/>
              <a:rect l="l" t="t" r="r" b="b"/>
              <a:pathLst>
                <a:path w="24" h="161" extrusionOk="0">
                  <a:moveTo>
                    <a:pt x="0" y="1"/>
                  </a:moveTo>
                  <a:cubicBezTo>
                    <a:pt x="23" y="46"/>
                    <a:pt x="23" y="115"/>
                    <a:pt x="23" y="161"/>
                  </a:cubicBezTo>
                  <a:cubicBezTo>
                    <a:pt x="23" y="161"/>
                    <a:pt x="23" y="161"/>
                    <a:pt x="23" y="161"/>
                  </a:cubicBezTo>
                  <a:cubicBezTo>
                    <a:pt x="23" y="115"/>
                    <a:pt x="23" y="4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62">
              <a:extLst>
                <a:ext uri="{FF2B5EF4-FFF2-40B4-BE49-F238E27FC236}">
                  <a16:creationId xmlns:a16="http://schemas.microsoft.com/office/drawing/2014/main" id="{CA7A31BB-AD4A-7A43-DF3F-0717D64870DA}"/>
                </a:ext>
              </a:extLst>
            </p:cNvPr>
            <p:cNvSpPr/>
            <p:nvPr/>
          </p:nvSpPr>
          <p:spPr>
            <a:xfrm>
              <a:off x="6150581" y="2752883"/>
              <a:ext cx="0" cy="3866"/>
            </a:xfrm>
            <a:custGeom>
              <a:avLst/>
              <a:gdLst/>
              <a:ahLst/>
              <a:cxnLst/>
              <a:rect l="l" t="t" r="r" b="b"/>
              <a:pathLst>
                <a:path w="24" h="159" extrusionOk="0">
                  <a:moveTo>
                    <a:pt x="1" y="0"/>
                  </a:moveTo>
                  <a:cubicBezTo>
                    <a:pt x="1" y="0"/>
                    <a:pt x="1" y="0"/>
                    <a:pt x="1" y="23"/>
                  </a:cubicBezTo>
                  <a:cubicBezTo>
                    <a:pt x="1" y="68"/>
                    <a:pt x="1" y="113"/>
                    <a:pt x="23" y="159"/>
                  </a:cubicBezTo>
                  <a:lnTo>
                    <a:pt x="23" y="159"/>
                  </a:lnTo>
                  <a:cubicBezTo>
                    <a:pt x="1" y="113"/>
                    <a:pt x="1" y="6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62">
              <a:extLst>
                <a:ext uri="{FF2B5EF4-FFF2-40B4-BE49-F238E27FC236}">
                  <a16:creationId xmlns:a16="http://schemas.microsoft.com/office/drawing/2014/main" id="{0D679203-65F4-AE44-48DF-9EDEDEE20F40}"/>
                </a:ext>
              </a:extLst>
            </p:cNvPr>
            <p:cNvSpPr/>
            <p:nvPr/>
          </p:nvSpPr>
          <p:spPr>
            <a:xfrm>
              <a:off x="6150581" y="2756749"/>
              <a:ext cx="0" cy="2577"/>
            </a:xfrm>
            <a:custGeom>
              <a:avLst/>
              <a:gdLst/>
              <a:ahLst/>
              <a:cxnLst/>
              <a:rect l="l" t="t" r="r" b="b"/>
              <a:pathLst>
                <a:path w="1" h="69" extrusionOk="0">
                  <a:moveTo>
                    <a:pt x="1" y="0"/>
                  </a:moveTo>
                  <a:cubicBezTo>
                    <a:pt x="1" y="23"/>
                    <a:pt x="1" y="46"/>
                    <a:pt x="1" y="69"/>
                  </a:cubicBezTo>
                  <a:cubicBezTo>
                    <a:pt x="1" y="46"/>
                    <a:pt x="1" y="2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62">
              <a:extLst>
                <a:ext uri="{FF2B5EF4-FFF2-40B4-BE49-F238E27FC236}">
                  <a16:creationId xmlns:a16="http://schemas.microsoft.com/office/drawing/2014/main" id="{DDC68775-3C8E-90E9-B398-6A8542F89295}"/>
                </a:ext>
              </a:extLst>
            </p:cNvPr>
            <p:cNvSpPr/>
            <p:nvPr/>
          </p:nvSpPr>
          <p:spPr>
            <a:xfrm>
              <a:off x="6164748" y="2790246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47" h="69" extrusionOk="0">
                  <a:moveTo>
                    <a:pt x="1" y="69"/>
                  </a:moveTo>
                  <a:cubicBezTo>
                    <a:pt x="1" y="69"/>
                    <a:pt x="1" y="69"/>
                    <a:pt x="1" y="69"/>
                  </a:cubicBezTo>
                  <a:cubicBezTo>
                    <a:pt x="24" y="46"/>
                    <a:pt x="24" y="23"/>
                    <a:pt x="46" y="0"/>
                  </a:cubicBezTo>
                  <a:lnTo>
                    <a:pt x="46" y="0"/>
                  </a:lnTo>
                  <a:cubicBezTo>
                    <a:pt x="24" y="23"/>
                    <a:pt x="24" y="46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62">
              <a:extLst>
                <a:ext uri="{FF2B5EF4-FFF2-40B4-BE49-F238E27FC236}">
                  <a16:creationId xmlns:a16="http://schemas.microsoft.com/office/drawing/2014/main" id="{98FAFFD3-C3E8-AE4C-4B0B-962180E72C07}"/>
                </a:ext>
              </a:extLst>
            </p:cNvPr>
            <p:cNvSpPr/>
            <p:nvPr/>
          </p:nvSpPr>
          <p:spPr>
            <a:xfrm>
              <a:off x="6196948" y="2791534"/>
              <a:ext cx="7728" cy="1289"/>
            </a:xfrm>
            <a:custGeom>
              <a:avLst/>
              <a:gdLst/>
              <a:ahLst/>
              <a:cxnLst/>
              <a:rect l="l" t="t" r="r" b="b"/>
              <a:pathLst>
                <a:path w="298" h="70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24"/>
                    <a:pt x="24" y="24"/>
                    <a:pt x="24" y="24"/>
                  </a:cubicBezTo>
                  <a:cubicBezTo>
                    <a:pt x="115" y="24"/>
                    <a:pt x="206" y="69"/>
                    <a:pt x="298" y="69"/>
                  </a:cubicBezTo>
                  <a:cubicBezTo>
                    <a:pt x="206" y="69"/>
                    <a:pt x="115" y="24"/>
                    <a:pt x="24" y="24"/>
                  </a:cubicBezTo>
                  <a:cubicBezTo>
                    <a:pt x="24" y="24"/>
                    <a:pt x="1" y="2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62">
              <a:extLst>
                <a:ext uri="{FF2B5EF4-FFF2-40B4-BE49-F238E27FC236}">
                  <a16:creationId xmlns:a16="http://schemas.microsoft.com/office/drawing/2014/main" id="{B9FE06D0-059D-CF16-DB52-C86339D8E429}"/>
                </a:ext>
              </a:extLst>
            </p:cNvPr>
            <p:cNvSpPr/>
            <p:nvPr/>
          </p:nvSpPr>
          <p:spPr>
            <a:xfrm>
              <a:off x="6204676" y="2792823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6" h="24" extrusionOk="0">
                  <a:moveTo>
                    <a:pt x="0" y="23"/>
                  </a:moveTo>
                  <a:lnTo>
                    <a:pt x="0" y="23"/>
                  </a:lnTo>
                  <a:cubicBezTo>
                    <a:pt x="23" y="23"/>
                    <a:pt x="23" y="23"/>
                    <a:pt x="46" y="0"/>
                  </a:cubicBezTo>
                  <a:cubicBezTo>
                    <a:pt x="23" y="23"/>
                    <a:pt x="23" y="23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62">
              <a:extLst>
                <a:ext uri="{FF2B5EF4-FFF2-40B4-BE49-F238E27FC236}">
                  <a16:creationId xmlns:a16="http://schemas.microsoft.com/office/drawing/2014/main" id="{6C4858D1-AB54-5C8F-E135-254F3268775D}"/>
                </a:ext>
              </a:extLst>
            </p:cNvPr>
            <p:cNvSpPr/>
            <p:nvPr/>
          </p:nvSpPr>
          <p:spPr>
            <a:xfrm>
              <a:off x="6172476" y="2776074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3" y="0"/>
                    <a:pt x="46" y="0"/>
                  </a:cubicBezTo>
                  <a:lnTo>
                    <a:pt x="46" y="0"/>
                  </a:lnTo>
                  <a:cubicBezTo>
                    <a:pt x="23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62">
              <a:extLst>
                <a:ext uri="{FF2B5EF4-FFF2-40B4-BE49-F238E27FC236}">
                  <a16:creationId xmlns:a16="http://schemas.microsoft.com/office/drawing/2014/main" id="{98472A33-B83B-E129-8768-E7A1967D0F71}"/>
                </a:ext>
              </a:extLst>
            </p:cNvPr>
            <p:cNvSpPr/>
            <p:nvPr/>
          </p:nvSpPr>
          <p:spPr>
            <a:xfrm>
              <a:off x="6208540" y="2768343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6" h="24" extrusionOk="0">
                  <a:moveTo>
                    <a:pt x="0" y="24"/>
                  </a:moveTo>
                  <a:cubicBezTo>
                    <a:pt x="23" y="24"/>
                    <a:pt x="46" y="1"/>
                    <a:pt x="46" y="1"/>
                  </a:cubicBezTo>
                  <a:cubicBezTo>
                    <a:pt x="46" y="1"/>
                    <a:pt x="23" y="24"/>
                    <a:pt x="0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62">
              <a:extLst>
                <a:ext uri="{FF2B5EF4-FFF2-40B4-BE49-F238E27FC236}">
                  <a16:creationId xmlns:a16="http://schemas.microsoft.com/office/drawing/2014/main" id="{9991C023-1329-5F89-1E76-CF873287826D}"/>
                </a:ext>
              </a:extLst>
            </p:cNvPr>
            <p:cNvSpPr/>
            <p:nvPr/>
          </p:nvSpPr>
          <p:spPr>
            <a:xfrm>
              <a:off x="6207252" y="279153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1" y="47"/>
                  </a:moveTo>
                  <a:cubicBezTo>
                    <a:pt x="24" y="47"/>
                    <a:pt x="24" y="24"/>
                    <a:pt x="24" y="1"/>
                  </a:cubicBezTo>
                  <a:cubicBezTo>
                    <a:pt x="24" y="24"/>
                    <a:pt x="24" y="47"/>
                    <a:pt x="1" y="4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62">
              <a:extLst>
                <a:ext uri="{FF2B5EF4-FFF2-40B4-BE49-F238E27FC236}">
                  <a16:creationId xmlns:a16="http://schemas.microsoft.com/office/drawing/2014/main" id="{5C4B00C5-2A1C-73CF-8F45-A513C6E3ED71}"/>
                </a:ext>
              </a:extLst>
            </p:cNvPr>
            <p:cNvSpPr/>
            <p:nvPr/>
          </p:nvSpPr>
          <p:spPr>
            <a:xfrm>
              <a:off x="6171189" y="2777362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7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24" y="0"/>
                    <a:pt x="46" y="0"/>
                  </a:cubicBezTo>
                  <a:lnTo>
                    <a:pt x="24" y="0"/>
                  </a:lnTo>
                  <a:cubicBezTo>
                    <a:pt x="24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62">
              <a:extLst>
                <a:ext uri="{FF2B5EF4-FFF2-40B4-BE49-F238E27FC236}">
                  <a16:creationId xmlns:a16="http://schemas.microsoft.com/office/drawing/2014/main" id="{2975D3FF-94C6-4203-36AE-C85222482419}"/>
                </a:ext>
              </a:extLst>
            </p:cNvPr>
            <p:cNvSpPr/>
            <p:nvPr/>
          </p:nvSpPr>
          <p:spPr>
            <a:xfrm>
              <a:off x="6207252" y="2773497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62">
              <a:extLst>
                <a:ext uri="{FF2B5EF4-FFF2-40B4-BE49-F238E27FC236}">
                  <a16:creationId xmlns:a16="http://schemas.microsoft.com/office/drawing/2014/main" id="{29187335-D44F-F21D-315F-0DA7EE0336BC}"/>
                </a:ext>
              </a:extLst>
            </p:cNvPr>
            <p:cNvSpPr/>
            <p:nvPr/>
          </p:nvSpPr>
          <p:spPr>
            <a:xfrm>
              <a:off x="6173765" y="2776074"/>
              <a:ext cx="2576" cy="0"/>
            </a:xfrm>
            <a:custGeom>
              <a:avLst/>
              <a:gdLst/>
              <a:ahLst/>
              <a:cxnLst/>
              <a:rect l="l" t="t" r="r" b="b"/>
              <a:pathLst>
                <a:path w="11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0"/>
                    <a:pt x="68" y="0"/>
                    <a:pt x="114" y="0"/>
                  </a:cubicBezTo>
                  <a:cubicBezTo>
                    <a:pt x="68" y="0"/>
                    <a:pt x="46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62">
              <a:extLst>
                <a:ext uri="{FF2B5EF4-FFF2-40B4-BE49-F238E27FC236}">
                  <a16:creationId xmlns:a16="http://schemas.microsoft.com/office/drawing/2014/main" id="{EC369CEF-C7D2-D9DC-4806-B8A116528CC8}"/>
                </a:ext>
              </a:extLst>
            </p:cNvPr>
            <p:cNvSpPr/>
            <p:nvPr/>
          </p:nvSpPr>
          <p:spPr>
            <a:xfrm>
              <a:off x="6146716" y="2737423"/>
              <a:ext cx="2576" cy="6442"/>
            </a:xfrm>
            <a:custGeom>
              <a:avLst/>
              <a:gdLst/>
              <a:ahLst/>
              <a:cxnLst/>
              <a:rect l="l" t="t" r="r" b="b"/>
              <a:pathLst>
                <a:path w="68" h="294" extrusionOk="0">
                  <a:moveTo>
                    <a:pt x="0" y="1"/>
                  </a:moveTo>
                  <a:cubicBezTo>
                    <a:pt x="23" y="91"/>
                    <a:pt x="45" y="181"/>
                    <a:pt x="68" y="293"/>
                  </a:cubicBezTo>
                  <a:lnTo>
                    <a:pt x="68" y="270"/>
                  </a:lnTo>
                  <a:cubicBezTo>
                    <a:pt x="45" y="181"/>
                    <a:pt x="23" y="9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62">
              <a:extLst>
                <a:ext uri="{FF2B5EF4-FFF2-40B4-BE49-F238E27FC236}">
                  <a16:creationId xmlns:a16="http://schemas.microsoft.com/office/drawing/2014/main" id="{52E64B1E-3E73-6D7C-CDE9-7E5701412261}"/>
                </a:ext>
              </a:extLst>
            </p:cNvPr>
            <p:cNvSpPr/>
            <p:nvPr/>
          </p:nvSpPr>
          <p:spPr>
            <a:xfrm>
              <a:off x="6159596" y="2795400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0"/>
                  </a:moveTo>
                  <a:cubicBezTo>
                    <a:pt x="0" y="23"/>
                    <a:pt x="23" y="23"/>
                    <a:pt x="23" y="23"/>
                  </a:cubicBezTo>
                  <a:cubicBezTo>
                    <a:pt x="23" y="23"/>
                    <a:pt x="0" y="2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62">
              <a:extLst>
                <a:ext uri="{FF2B5EF4-FFF2-40B4-BE49-F238E27FC236}">
                  <a16:creationId xmlns:a16="http://schemas.microsoft.com/office/drawing/2014/main" id="{CBEC67AB-E374-6DDB-B34E-C62026CC1C12}"/>
                </a:ext>
              </a:extLst>
            </p:cNvPr>
            <p:cNvSpPr/>
            <p:nvPr/>
          </p:nvSpPr>
          <p:spPr>
            <a:xfrm>
              <a:off x="6204676" y="279282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1" y="0"/>
                    <a:pt x="23" y="0"/>
                    <a:pt x="23" y="0"/>
                  </a:cubicBezTo>
                  <a:cubicBezTo>
                    <a:pt x="23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62">
              <a:extLst>
                <a:ext uri="{FF2B5EF4-FFF2-40B4-BE49-F238E27FC236}">
                  <a16:creationId xmlns:a16="http://schemas.microsoft.com/office/drawing/2014/main" id="{AD5270A8-644B-E5EF-724D-0DA01BB62968}"/>
                </a:ext>
              </a:extLst>
            </p:cNvPr>
            <p:cNvSpPr/>
            <p:nvPr/>
          </p:nvSpPr>
          <p:spPr>
            <a:xfrm>
              <a:off x="6084892" y="2567358"/>
              <a:ext cx="2576" cy="0"/>
            </a:xfrm>
            <a:custGeom>
              <a:avLst/>
              <a:gdLst/>
              <a:ahLst/>
              <a:cxnLst/>
              <a:rect l="l" t="t" r="r" b="b"/>
              <a:pathLst>
                <a:path w="93" h="1" extrusionOk="0">
                  <a:moveTo>
                    <a:pt x="1" y="1"/>
                  </a:moveTo>
                  <a:cubicBezTo>
                    <a:pt x="24" y="1"/>
                    <a:pt x="47" y="1"/>
                    <a:pt x="92" y="1"/>
                  </a:cubicBezTo>
                  <a:cubicBezTo>
                    <a:pt x="47" y="1"/>
                    <a:pt x="24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62">
              <a:extLst>
                <a:ext uri="{FF2B5EF4-FFF2-40B4-BE49-F238E27FC236}">
                  <a16:creationId xmlns:a16="http://schemas.microsoft.com/office/drawing/2014/main" id="{ACD711F6-AC6D-1C82-F00A-FF96ACFE81F3}"/>
                </a:ext>
              </a:extLst>
            </p:cNvPr>
            <p:cNvSpPr/>
            <p:nvPr/>
          </p:nvSpPr>
          <p:spPr>
            <a:xfrm>
              <a:off x="6082316" y="2567358"/>
              <a:ext cx="2576" cy="0"/>
            </a:xfrm>
            <a:custGeom>
              <a:avLst/>
              <a:gdLst/>
              <a:ahLst/>
              <a:cxnLst/>
              <a:rect l="l" t="t" r="r" b="b"/>
              <a:pathLst>
                <a:path w="70" h="24" extrusionOk="0">
                  <a:moveTo>
                    <a:pt x="1" y="23"/>
                  </a:moveTo>
                  <a:lnTo>
                    <a:pt x="1" y="23"/>
                  </a:lnTo>
                  <a:cubicBezTo>
                    <a:pt x="24" y="23"/>
                    <a:pt x="46" y="1"/>
                    <a:pt x="69" y="1"/>
                  </a:cubicBezTo>
                  <a:cubicBezTo>
                    <a:pt x="46" y="1"/>
                    <a:pt x="24" y="23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62">
              <a:extLst>
                <a:ext uri="{FF2B5EF4-FFF2-40B4-BE49-F238E27FC236}">
                  <a16:creationId xmlns:a16="http://schemas.microsoft.com/office/drawing/2014/main" id="{0CE5D67F-790F-A4D0-E1AD-D57FCCAE8310}"/>
                </a:ext>
              </a:extLst>
            </p:cNvPr>
            <p:cNvSpPr/>
            <p:nvPr/>
          </p:nvSpPr>
          <p:spPr>
            <a:xfrm>
              <a:off x="6214980" y="2651103"/>
              <a:ext cx="3864" cy="0"/>
            </a:xfrm>
            <a:custGeom>
              <a:avLst/>
              <a:gdLst/>
              <a:ahLst/>
              <a:cxnLst/>
              <a:rect l="l" t="t" r="r" b="b"/>
              <a:pathLst>
                <a:path w="115" h="24" extrusionOk="0">
                  <a:moveTo>
                    <a:pt x="0" y="1"/>
                  </a:moveTo>
                  <a:cubicBezTo>
                    <a:pt x="23" y="1"/>
                    <a:pt x="69" y="1"/>
                    <a:pt x="114" y="24"/>
                  </a:cubicBezTo>
                  <a:cubicBezTo>
                    <a:pt x="69" y="1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4" name="Google Shape;2284;p62">
              <a:extLst>
                <a:ext uri="{FF2B5EF4-FFF2-40B4-BE49-F238E27FC236}">
                  <a16:creationId xmlns:a16="http://schemas.microsoft.com/office/drawing/2014/main" id="{A306D705-0210-25AA-2AB3-00CC52FC5A75}"/>
                </a:ext>
              </a:extLst>
            </p:cNvPr>
            <p:cNvSpPr/>
            <p:nvPr/>
          </p:nvSpPr>
          <p:spPr>
            <a:xfrm>
              <a:off x="6081029" y="256735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0"/>
                    <a:pt x="0" y="0"/>
                  </a:cubicBezTo>
                  <a:cubicBezTo>
                    <a:pt x="0" y="0"/>
                    <a:pt x="0" y="23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62">
              <a:extLst>
                <a:ext uri="{FF2B5EF4-FFF2-40B4-BE49-F238E27FC236}">
                  <a16:creationId xmlns:a16="http://schemas.microsoft.com/office/drawing/2014/main" id="{A25A2AB1-D3B1-6882-2809-300EA4E95412}"/>
                </a:ext>
              </a:extLst>
            </p:cNvPr>
            <p:cNvSpPr/>
            <p:nvPr/>
          </p:nvSpPr>
          <p:spPr>
            <a:xfrm>
              <a:off x="6213692" y="2651103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7" h="24" extrusionOk="0">
                  <a:moveTo>
                    <a:pt x="1" y="24"/>
                  </a:moveTo>
                  <a:cubicBezTo>
                    <a:pt x="23" y="24"/>
                    <a:pt x="46" y="1"/>
                    <a:pt x="46" y="1"/>
                  </a:cubicBezTo>
                  <a:cubicBezTo>
                    <a:pt x="46" y="1"/>
                    <a:pt x="23" y="24"/>
                    <a:pt x="1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62">
              <a:extLst>
                <a:ext uri="{FF2B5EF4-FFF2-40B4-BE49-F238E27FC236}">
                  <a16:creationId xmlns:a16="http://schemas.microsoft.com/office/drawing/2014/main" id="{CE39604C-58F5-6492-C8EE-C155637E765A}"/>
                </a:ext>
              </a:extLst>
            </p:cNvPr>
            <p:cNvSpPr/>
            <p:nvPr/>
          </p:nvSpPr>
          <p:spPr>
            <a:xfrm>
              <a:off x="6211116" y="2651103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6" h="24" extrusionOk="0">
                  <a:moveTo>
                    <a:pt x="0" y="23"/>
                  </a:moveTo>
                  <a:lnTo>
                    <a:pt x="0" y="23"/>
                  </a:lnTo>
                  <a:cubicBezTo>
                    <a:pt x="23" y="23"/>
                    <a:pt x="46" y="1"/>
                    <a:pt x="46" y="1"/>
                  </a:cubicBezTo>
                  <a:cubicBezTo>
                    <a:pt x="46" y="1"/>
                    <a:pt x="23" y="23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62">
              <a:extLst>
                <a:ext uri="{FF2B5EF4-FFF2-40B4-BE49-F238E27FC236}">
                  <a16:creationId xmlns:a16="http://schemas.microsoft.com/office/drawing/2014/main" id="{C5546DB3-3A36-EAA8-AE47-35086DB0B78B}"/>
                </a:ext>
              </a:extLst>
            </p:cNvPr>
            <p:cNvSpPr/>
            <p:nvPr/>
          </p:nvSpPr>
          <p:spPr>
            <a:xfrm>
              <a:off x="6093909" y="256735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62">
              <a:extLst>
                <a:ext uri="{FF2B5EF4-FFF2-40B4-BE49-F238E27FC236}">
                  <a16:creationId xmlns:a16="http://schemas.microsoft.com/office/drawing/2014/main" id="{D8E3F9F3-5922-B750-BA9A-60B61D752AD5}"/>
                </a:ext>
              </a:extLst>
            </p:cNvPr>
            <p:cNvSpPr/>
            <p:nvPr/>
          </p:nvSpPr>
          <p:spPr>
            <a:xfrm>
              <a:off x="6093909" y="256735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0"/>
                  </a:moveTo>
                  <a:lnTo>
                    <a:pt x="0" y="0"/>
                  </a:lnTo>
                  <a:lnTo>
                    <a:pt x="0" y="23"/>
                  </a:ln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62">
              <a:extLst>
                <a:ext uri="{FF2B5EF4-FFF2-40B4-BE49-F238E27FC236}">
                  <a16:creationId xmlns:a16="http://schemas.microsoft.com/office/drawing/2014/main" id="{A0AF6181-C2A8-D1A3-D9BC-E2DA0BABD6C4}"/>
                </a:ext>
              </a:extLst>
            </p:cNvPr>
            <p:cNvSpPr/>
            <p:nvPr/>
          </p:nvSpPr>
          <p:spPr>
            <a:xfrm>
              <a:off x="6218844" y="2651103"/>
              <a:ext cx="2576" cy="1288"/>
            </a:xfrm>
            <a:custGeom>
              <a:avLst/>
              <a:gdLst/>
              <a:ahLst/>
              <a:cxnLst/>
              <a:rect l="l" t="t" r="r" b="b"/>
              <a:pathLst>
                <a:path w="138" h="47" extrusionOk="0">
                  <a:moveTo>
                    <a:pt x="0" y="1"/>
                  </a:moveTo>
                  <a:cubicBezTo>
                    <a:pt x="46" y="1"/>
                    <a:pt x="92" y="23"/>
                    <a:pt x="137" y="46"/>
                  </a:cubicBezTo>
                  <a:cubicBezTo>
                    <a:pt x="92" y="23"/>
                    <a:pt x="46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62">
              <a:extLst>
                <a:ext uri="{FF2B5EF4-FFF2-40B4-BE49-F238E27FC236}">
                  <a16:creationId xmlns:a16="http://schemas.microsoft.com/office/drawing/2014/main" id="{596D08BA-8F77-69ED-B427-6530B5C6CD4E}"/>
                </a:ext>
              </a:extLst>
            </p:cNvPr>
            <p:cNvSpPr/>
            <p:nvPr/>
          </p:nvSpPr>
          <p:spPr>
            <a:xfrm>
              <a:off x="6231724" y="2651103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6" h="47" extrusionOk="0">
                  <a:moveTo>
                    <a:pt x="0" y="46"/>
                  </a:moveTo>
                  <a:lnTo>
                    <a:pt x="0" y="46"/>
                  </a:lnTo>
                  <a:cubicBezTo>
                    <a:pt x="23" y="24"/>
                    <a:pt x="46" y="24"/>
                    <a:pt x="46" y="1"/>
                  </a:cubicBezTo>
                  <a:lnTo>
                    <a:pt x="46" y="1"/>
                  </a:lnTo>
                  <a:cubicBezTo>
                    <a:pt x="46" y="24"/>
                    <a:pt x="23" y="24"/>
                    <a:pt x="0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62">
              <a:extLst>
                <a:ext uri="{FF2B5EF4-FFF2-40B4-BE49-F238E27FC236}">
                  <a16:creationId xmlns:a16="http://schemas.microsoft.com/office/drawing/2014/main" id="{4CE0777A-F567-9536-FDC2-580B995BCB87}"/>
                </a:ext>
              </a:extLst>
            </p:cNvPr>
            <p:cNvSpPr/>
            <p:nvPr/>
          </p:nvSpPr>
          <p:spPr>
            <a:xfrm>
              <a:off x="6223996" y="2652391"/>
              <a:ext cx="7728" cy="1289"/>
            </a:xfrm>
            <a:custGeom>
              <a:avLst/>
              <a:gdLst/>
              <a:ahLst/>
              <a:cxnLst/>
              <a:rect l="l" t="t" r="r" b="b"/>
              <a:pathLst>
                <a:path w="321" h="69" extrusionOk="0">
                  <a:moveTo>
                    <a:pt x="1" y="46"/>
                  </a:moveTo>
                  <a:cubicBezTo>
                    <a:pt x="92" y="69"/>
                    <a:pt x="206" y="46"/>
                    <a:pt x="320" y="0"/>
                  </a:cubicBezTo>
                  <a:lnTo>
                    <a:pt x="320" y="0"/>
                  </a:lnTo>
                  <a:cubicBezTo>
                    <a:pt x="206" y="46"/>
                    <a:pt x="92" y="69"/>
                    <a:pt x="1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62">
              <a:extLst>
                <a:ext uri="{FF2B5EF4-FFF2-40B4-BE49-F238E27FC236}">
                  <a16:creationId xmlns:a16="http://schemas.microsoft.com/office/drawing/2014/main" id="{4D52C0BF-01F5-5401-BF87-E92907EF5DD1}"/>
                </a:ext>
              </a:extLst>
            </p:cNvPr>
            <p:cNvSpPr/>
            <p:nvPr/>
          </p:nvSpPr>
          <p:spPr>
            <a:xfrm>
              <a:off x="5935485" y="2392140"/>
              <a:ext cx="3864" cy="0"/>
            </a:xfrm>
            <a:custGeom>
              <a:avLst/>
              <a:gdLst/>
              <a:ahLst/>
              <a:cxnLst/>
              <a:rect l="l" t="t" r="r" b="b"/>
              <a:pathLst>
                <a:path w="115" h="46" extrusionOk="0">
                  <a:moveTo>
                    <a:pt x="115" y="0"/>
                  </a:moveTo>
                  <a:cubicBezTo>
                    <a:pt x="69" y="23"/>
                    <a:pt x="46" y="23"/>
                    <a:pt x="1" y="46"/>
                  </a:cubicBezTo>
                  <a:cubicBezTo>
                    <a:pt x="46" y="23"/>
                    <a:pt x="69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62">
              <a:extLst>
                <a:ext uri="{FF2B5EF4-FFF2-40B4-BE49-F238E27FC236}">
                  <a16:creationId xmlns:a16="http://schemas.microsoft.com/office/drawing/2014/main" id="{8F7605DF-FCC8-71BA-17F7-C749F1307DDD}"/>
                </a:ext>
              </a:extLst>
            </p:cNvPr>
            <p:cNvSpPr/>
            <p:nvPr/>
          </p:nvSpPr>
          <p:spPr>
            <a:xfrm>
              <a:off x="6190508" y="2788957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1"/>
                  </a:moveTo>
                  <a:cubicBezTo>
                    <a:pt x="23" y="1"/>
                    <a:pt x="23" y="1"/>
                    <a:pt x="23" y="1"/>
                  </a:cubicBezTo>
                  <a:lnTo>
                    <a:pt x="23" y="1"/>
                  </a:lnTo>
                  <a:cubicBezTo>
                    <a:pt x="23" y="1"/>
                    <a:pt x="23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62">
              <a:extLst>
                <a:ext uri="{FF2B5EF4-FFF2-40B4-BE49-F238E27FC236}">
                  <a16:creationId xmlns:a16="http://schemas.microsoft.com/office/drawing/2014/main" id="{CB9CB8E7-9AA0-B380-8EF2-CF88DA616FD6}"/>
                </a:ext>
              </a:extLst>
            </p:cNvPr>
            <p:cNvSpPr/>
            <p:nvPr/>
          </p:nvSpPr>
          <p:spPr>
            <a:xfrm>
              <a:off x="6119669" y="2658833"/>
              <a:ext cx="0" cy="6441"/>
            </a:xfrm>
            <a:custGeom>
              <a:avLst/>
              <a:gdLst/>
              <a:ahLst/>
              <a:cxnLst/>
              <a:rect l="l" t="t" r="r" b="b"/>
              <a:pathLst>
                <a:path w="24" h="275" extrusionOk="0">
                  <a:moveTo>
                    <a:pt x="1" y="0"/>
                  </a:moveTo>
                  <a:cubicBezTo>
                    <a:pt x="1" y="115"/>
                    <a:pt x="1" y="206"/>
                    <a:pt x="23" y="274"/>
                  </a:cubicBezTo>
                  <a:cubicBezTo>
                    <a:pt x="1" y="206"/>
                    <a:pt x="1" y="11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62">
              <a:extLst>
                <a:ext uri="{FF2B5EF4-FFF2-40B4-BE49-F238E27FC236}">
                  <a16:creationId xmlns:a16="http://schemas.microsoft.com/office/drawing/2014/main" id="{3C13C461-9291-5744-4767-452E21C093DB}"/>
                </a:ext>
              </a:extLst>
            </p:cNvPr>
            <p:cNvSpPr/>
            <p:nvPr/>
          </p:nvSpPr>
          <p:spPr>
            <a:xfrm>
              <a:off x="6119669" y="2634353"/>
              <a:ext cx="0" cy="6442"/>
            </a:xfrm>
            <a:custGeom>
              <a:avLst/>
              <a:gdLst/>
              <a:ahLst/>
              <a:cxnLst/>
              <a:rect l="l" t="t" r="r" b="b"/>
              <a:pathLst>
                <a:path w="24" h="252" extrusionOk="0">
                  <a:moveTo>
                    <a:pt x="1" y="1"/>
                  </a:moveTo>
                  <a:cubicBezTo>
                    <a:pt x="23" y="69"/>
                    <a:pt x="23" y="161"/>
                    <a:pt x="23" y="252"/>
                  </a:cubicBezTo>
                  <a:cubicBezTo>
                    <a:pt x="23" y="161"/>
                    <a:pt x="23" y="6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62">
              <a:extLst>
                <a:ext uri="{FF2B5EF4-FFF2-40B4-BE49-F238E27FC236}">
                  <a16:creationId xmlns:a16="http://schemas.microsoft.com/office/drawing/2014/main" id="{9568D9E4-19FB-D12E-65BF-FD03330652DA}"/>
                </a:ext>
              </a:extLst>
            </p:cNvPr>
            <p:cNvSpPr/>
            <p:nvPr/>
          </p:nvSpPr>
          <p:spPr>
            <a:xfrm>
              <a:off x="6119669" y="2666563"/>
              <a:ext cx="5152" cy="12884"/>
            </a:xfrm>
            <a:custGeom>
              <a:avLst/>
              <a:gdLst/>
              <a:ahLst/>
              <a:cxnLst/>
              <a:rect l="l" t="t" r="r" b="b"/>
              <a:pathLst>
                <a:path w="229" h="526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23"/>
                    <a:pt x="0" y="23"/>
                  </a:cubicBezTo>
                  <a:cubicBezTo>
                    <a:pt x="23" y="69"/>
                    <a:pt x="115" y="274"/>
                    <a:pt x="229" y="525"/>
                  </a:cubicBezTo>
                  <a:cubicBezTo>
                    <a:pt x="115" y="274"/>
                    <a:pt x="23" y="69"/>
                    <a:pt x="0" y="23"/>
                  </a:cubicBezTo>
                  <a:cubicBezTo>
                    <a:pt x="0" y="2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62">
              <a:extLst>
                <a:ext uri="{FF2B5EF4-FFF2-40B4-BE49-F238E27FC236}">
                  <a16:creationId xmlns:a16="http://schemas.microsoft.com/office/drawing/2014/main" id="{D3FE32FD-DF33-DD36-3897-96FFF062EA4C}"/>
                </a:ext>
              </a:extLst>
            </p:cNvPr>
            <p:cNvSpPr/>
            <p:nvPr/>
          </p:nvSpPr>
          <p:spPr>
            <a:xfrm>
              <a:off x="6117093" y="2631777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6" h="92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23"/>
                    <a:pt x="46" y="69"/>
                    <a:pt x="46" y="92"/>
                  </a:cubicBezTo>
                  <a:lnTo>
                    <a:pt x="46" y="92"/>
                  </a:lnTo>
                  <a:cubicBezTo>
                    <a:pt x="46" y="69"/>
                    <a:pt x="23" y="2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62">
              <a:extLst>
                <a:ext uri="{FF2B5EF4-FFF2-40B4-BE49-F238E27FC236}">
                  <a16:creationId xmlns:a16="http://schemas.microsoft.com/office/drawing/2014/main" id="{5EDCDC04-844F-4533-59AA-F7A4CE754449}"/>
                </a:ext>
              </a:extLst>
            </p:cNvPr>
            <p:cNvSpPr/>
            <p:nvPr/>
          </p:nvSpPr>
          <p:spPr>
            <a:xfrm>
              <a:off x="6136412" y="2706502"/>
              <a:ext cx="10304" cy="28344"/>
            </a:xfrm>
            <a:custGeom>
              <a:avLst/>
              <a:gdLst/>
              <a:ahLst/>
              <a:cxnLst/>
              <a:rect l="l" t="t" r="r" b="b"/>
              <a:pathLst>
                <a:path w="389" h="1119" extrusionOk="0">
                  <a:moveTo>
                    <a:pt x="320" y="868"/>
                  </a:moveTo>
                  <a:cubicBezTo>
                    <a:pt x="251" y="640"/>
                    <a:pt x="137" y="320"/>
                    <a:pt x="0" y="1"/>
                  </a:cubicBezTo>
                  <a:cubicBezTo>
                    <a:pt x="137" y="320"/>
                    <a:pt x="251" y="640"/>
                    <a:pt x="320" y="868"/>
                  </a:cubicBezTo>
                  <a:cubicBezTo>
                    <a:pt x="343" y="936"/>
                    <a:pt x="365" y="1028"/>
                    <a:pt x="388" y="1119"/>
                  </a:cubicBezTo>
                  <a:cubicBezTo>
                    <a:pt x="388" y="1119"/>
                    <a:pt x="388" y="1119"/>
                    <a:pt x="388" y="1119"/>
                  </a:cubicBezTo>
                  <a:cubicBezTo>
                    <a:pt x="365" y="1028"/>
                    <a:pt x="343" y="936"/>
                    <a:pt x="320" y="86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62">
              <a:extLst>
                <a:ext uri="{FF2B5EF4-FFF2-40B4-BE49-F238E27FC236}">
                  <a16:creationId xmlns:a16="http://schemas.microsoft.com/office/drawing/2014/main" id="{0FF5FB7E-69D3-3030-3CC3-4C08258FEF38}"/>
                </a:ext>
              </a:extLst>
            </p:cNvPr>
            <p:cNvSpPr/>
            <p:nvPr/>
          </p:nvSpPr>
          <p:spPr>
            <a:xfrm>
              <a:off x="6110652" y="2618893"/>
              <a:ext cx="5152" cy="9019"/>
            </a:xfrm>
            <a:custGeom>
              <a:avLst/>
              <a:gdLst/>
              <a:ahLst/>
              <a:cxnLst/>
              <a:rect l="l" t="t" r="r" b="b"/>
              <a:pathLst>
                <a:path w="206" h="343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92"/>
                    <a:pt x="137" y="229"/>
                    <a:pt x="206" y="343"/>
                  </a:cubicBezTo>
                  <a:lnTo>
                    <a:pt x="206" y="343"/>
                  </a:lnTo>
                  <a:cubicBezTo>
                    <a:pt x="137" y="229"/>
                    <a:pt x="46" y="9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62">
              <a:extLst>
                <a:ext uri="{FF2B5EF4-FFF2-40B4-BE49-F238E27FC236}">
                  <a16:creationId xmlns:a16="http://schemas.microsoft.com/office/drawing/2014/main" id="{7CC51460-74B1-47F8-D3DE-D6FD7C315D10}"/>
                </a:ext>
              </a:extLst>
            </p:cNvPr>
            <p:cNvSpPr/>
            <p:nvPr/>
          </p:nvSpPr>
          <p:spPr>
            <a:xfrm>
              <a:off x="6193084" y="2790246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6" h="24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0"/>
                    <a:pt x="23" y="23"/>
                    <a:pt x="46" y="23"/>
                  </a:cubicBezTo>
                  <a:lnTo>
                    <a:pt x="46" y="23"/>
                  </a:lnTo>
                  <a:cubicBezTo>
                    <a:pt x="23" y="23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62">
              <a:extLst>
                <a:ext uri="{FF2B5EF4-FFF2-40B4-BE49-F238E27FC236}">
                  <a16:creationId xmlns:a16="http://schemas.microsoft.com/office/drawing/2014/main" id="{F5B348C7-0AD8-2AA3-BF0A-FAA7270205A3}"/>
                </a:ext>
              </a:extLst>
            </p:cNvPr>
            <p:cNvSpPr/>
            <p:nvPr/>
          </p:nvSpPr>
          <p:spPr>
            <a:xfrm>
              <a:off x="6180204" y="2777362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4" y="24"/>
                    <a:pt x="24" y="24"/>
                  </a:cubicBezTo>
                  <a:cubicBezTo>
                    <a:pt x="24" y="24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62">
              <a:extLst>
                <a:ext uri="{FF2B5EF4-FFF2-40B4-BE49-F238E27FC236}">
                  <a16:creationId xmlns:a16="http://schemas.microsoft.com/office/drawing/2014/main" id="{427F8D11-2ADA-D733-2FC5-881E1B963048}"/>
                </a:ext>
              </a:extLst>
            </p:cNvPr>
            <p:cNvSpPr/>
            <p:nvPr/>
          </p:nvSpPr>
          <p:spPr>
            <a:xfrm>
              <a:off x="6095196" y="2568647"/>
              <a:ext cx="14168" cy="48958"/>
            </a:xfrm>
            <a:custGeom>
              <a:avLst/>
              <a:gdLst/>
              <a:ahLst/>
              <a:cxnLst/>
              <a:rect l="l" t="t" r="r" b="b"/>
              <a:pathLst>
                <a:path w="572" h="1919" extrusionOk="0">
                  <a:moveTo>
                    <a:pt x="1" y="1"/>
                  </a:moveTo>
                  <a:cubicBezTo>
                    <a:pt x="92" y="229"/>
                    <a:pt x="298" y="435"/>
                    <a:pt x="366" y="937"/>
                  </a:cubicBezTo>
                  <a:cubicBezTo>
                    <a:pt x="389" y="1370"/>
                    <a:pt x="503" y="1690"/>
                    <a:pt x="572" y="1918"/>
                  </a:cubicBezTo>
                  <a:cubicBezTo>
                    <a:pt x="503" y="1690"/>
                    <a:pt x="389" y="1370"/>
                    <a:pt x="366" y="937"/>
                  </a:cubicBezTo>
                  <a:cubicBezTo>
                    <a:pt x="298" y="435"/>
                    <a:pt x="92" y="22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62">
              <a:extLst>
                <a:ext uri="{FF2B5EF4-FFF2-40B4-BE49-F238E27FC236}">
                  <a16:creationId xmlns:a16="http://schemas.microsoft.com/office/drawing/2014/main" id="{3F9F2A6B-74D3-8F26-6B7A-43109164341E}"/>
                </a:ext>
              </a:extLst>
            </p:cNvPr>
            <p:cNvSpPr/>
            <p:nvPr/>
          </p:nvSpPr>
          <p:spPr>
            <a:xfrm>
              <a:off x="6181493" y="2778650"/>
              <a:ext cx="3864" cy="3866"/>
            </a:xfrm>
            <a:custGeom>
              <a:avLst/>
              <a:gdLst/>
              <a:ahLst/>
              <a:cxnLst/>
              <a:rect l="l" t="t" r="r" b="b"/>
              <a:pathLst>
                <a:path w="138" h="16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24"/>
                    <a:pt x="23" y="24"/>
                    <a:pt x="23" y="46"/>
                  </a:cubicBezTo>
                  <a:cubicBezTo>
                    <a:pt x="46" y="69"/>
                    <a:pt x="92" y="115"/>
                    <a:pt x="137" y="160"/>
                  </a:cubicBezTo>
                  <a:cubicBezTo>
                    <a:pt x="92" y="115"/>
                    <a:pt x="46" y="69"/>
                    <a:pt x="23" y="46"/>
                  </a:cubicBezTo>
                  <a:cubicBezTo>
                    <a:pt x="23" y="24"/>
                    <a:pt x="0" y="2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62">
              <a:extLst>
                <a:ext uri="{FF2B5EF4-FFF2-40B4-BE49-F238E27FC236}">
                  <a16:creationId xmlns:a16="http://schemas.microsoft.com/office/drawing/2014/main" id="{0E391656-FF11-BCF5-E951-3D9C8F37A5E0}"/>
                </a:ext>
              </a:extLst>
            </p:cNvPr>
            <p:cNvSpPr/>
            <p:nvPr/>
          </p:nvSpPr>
          <p:spPr>
            <a:xfrm>
              <a:off x="6205964" y="2792823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1" y="0"/>
                    <a:pt x="24" y="0"/>
                    <a:pt x="24" y="0"/>
                  </a:cubicBezTo>
                  <a:cubicBezTo>
                    <a:pt x="24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62">
              <a:extLst>
                <a:ext uri="{FF2B5EF4-FFF2-40B4-BE49-F238E27FC236}">
                  <a16:creationId xmlns:a16="http://schemas.microsoft.com/office/drawing/2014/main" id="{EF1F3517-5C66-6276-3522-F6E4A78310A1}"/>
                </a:ext>
              </a:extLst>
            </p:cNvPr>
            <p:cNvSpPr/>
            <p:nvPr/>
          </p:nvSpPr>
          <p:spPr>
            <a:xfrm>
              <a:off x="6115804" y="2629200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7" h="9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23"/>
                    <a:pt x="46" y="69"/>
                    <a:pt x="46" y="92"/>
                  </a:cubicBezTo>
                  <a:lnTo>
                    <a:pt x="46" y="92"/>
                  </a:lnTo>
                  <a:cubicBezTo>
                    <a:pt x="46" y="69"/>
                    <a:pt x="23" y="2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62">
              <a:extLst>
                <a:ext uri="{FF2B5EF4-FFF2-40B4-BE49-F238E27FC236}">
                  <a16:creationId xmlns:a16="http://schemas.microsoft.com/office/drawing/2014/main" id="{9B36C23C-26DD-2ADE-7F2C-5485D715B7BC}"/>
                </a:ext>
              </a:extLst>
            </p:cNvPr>
            <p:cNvSpPr/>
            <p:nvPr/>
          </p:nvSpPr>
          <p:spPr>
            <a:xfrm>
              <a:off x="6178917" y="2777362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0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62">
              <a:extLst>
                <a:ext uri="{FF2B5EF4-FFF2-40B4-BE49-F238E27FC236}">
                  <a16:creationId xmlns:a16="http://schemas.microsoft.com/office/drawing/2014/main" id="{0B1FD5B2-9BD1-023A-D8D1-B5FBDAE4233B}"/>
                </a:ext>
              </a:extLst>
            </p:cNvPr>
            <p:cNvSpPr/>
            <p:nvPr/>
          </p:nvSpPr>
          <p:spPr>
            <a:xfrm>
              <a:off x="5984429" y="2392140"/>
              <a:ext cx="12880" cy="1289"/>
            </a:xfrm>
            <a:custGeom>
              <a:avLst/>
              <a:gdLst/>
              <a:ahLst/>
              <a:cxnLst/>
              <a:rect l="l" t="t" r="r" b="b"/>
              <a:pathLst>
                <a:path w="503" h="24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24" y="1"/>
                  </a:cubicBezTo>
                  <a:cubicBezTo>
                    <a:pt x="183" y="1"/>
                    <a:pt x="343" y="24"/>
                    <a:pt x="503" y="24"/>
                  </a:cubicBezTo>
                  <a:cubicBezTo>
                    <a:pt x="343" y="24"/>
                    <a:pt x="183" y="1"/>
                    <a:pt x="24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62">
              <a:extLst>
                <a:ext uri="{FF2B5EF4-FFF2-40B4-BE49-F238E27FC236}">
                  <a16:creationId xmlns:a16="http://schemas.microsoft.com/office/drawing/2014/main" id="{F8C0913D-5636-0BA6-7CFB-DE59FEF08D06}"/>
                </a:ext>
              </a:extLst>
            </p:cNvPr>
            <p:cNvSpPr/>
            <p:nvPr/>
          </p:nvSpPr>
          <p:spPr>
            <a:xfrm>
              <a:off x="6334764" y="2508093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46"/>
                  </a:moveTo>
                  <a:lnTo>
                    <a:pt x="1" y="46"/>
                  </a:lnTo>
                  <a:cubicBezTo>
                    <a:pt x="1" y="23"/>
                    <a:pt x="1" y="1"/>
                    <a:pt x="1" y="1"/>
                  </a:cubicBezTo>
                  <a:cubicBezTo>
                    <a:pt x="1" y="1"/>
                    <a:pt x="1" y="23"/>
                    <a:pt x="1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62">
              <a:extLst>
                <a:ext uri="{FF2B5EF4-FFF2-40B4-BE49-F238E27FC236}">
                  <a16:creationId xmlns:a16="http://schemas.microsoft.com/office/drawing/2014/main" id="{442B9089-A1EA-899D-9585-51AD68EC16B2}"/>
                </a:ext>
              </a:extLst>
            </p:cNvPr>
            <p:cNvSpPr/>
            <p:nvPr/>
          </p:nvSpPr>
          <p:spPr>
            <a:xfrm>
              <a:off x="6368252" y="2405024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0" y="47"/>
                  </a:moveTo>
                  <a:cubicBezTo>
                    <a:pt x="0" y="47"/>
                    <a:pt x="0" y="24"/>
                    <a:pt x="23" y="1"/>
                  </a:cubicBezTo>
                  <a:cubicBezTo>
                    <a:pt x="0" y="24"/>
                    <a:pt x="0" y="47"/>
                    <a:pt x="0" y="47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62">
              <a:extLst>
                <a:ext uri="{FF2B5EF4-FFF2-40B4-BE49-F238E27FC236}">
                  <a16:creationId xmlns:a16="http://schemas.microsoft.com/office/drawing/2014/main" id="{07E6B0C5-0BC5-D29B-213F-C23670668914}"/>
                </a:ext>
              </a:extLst>
            </p:cNvPr>
            <p:cNvSpPr/>
            <p:nvPr/>
          </p:nvSpPr>
          <p:spPr>
            <a:xfrm>
              <a:off x="6334764" y="251067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62">
              <a:extLst>
                <a:ext uri="{FF2B5EF4-FFF2-40B4-BE49-F238E27FC236}">
                  <a16:creationId xmlns:a16="http://schemas.microsoft.com/office/drawing/2014/main" id="{33F6087B-B3E7-F0C3-2A10-28512E0E9E48}"/>
                </a:ext>
              </a:extLst>
            </p:cNvPr>
            <p:cNvSpPr/>
            <p:nvPr/>
          </p:nvSpPr>
          <p:spPr>
            <a:xfrm>
              <a:off x="6265212" y="2519689"/>
              <a:ext cx="2576" cy="0"/>
            </a:xfrm>
            <a:custGeom>
              <a:avLst/>
              <a:gdLst/>
              <a:ahLst/>
              <a:cxnLst/>
              <a:rect l="l" t="t" r="r" b="b"/>
              <a:pathLst>
                <a:path w="93" h="23" extrusionOk="0">
                  <a:moveTo>
                    <a:pt x="92" y="23"/>
                  </a:moveTo>
                  <a:cubicBezTo>
                    <a:pt x="69" y="0"/>
                    <a:pt x="24" y="0"/>
                    <a:pt x="1" y="0"/>
                  </a:cubicBezTo>
                  <a:cubicBezTo>
                    <a:pt x="24" y="0"/>
                    <a:pt x="69" y="0"/>
                    <a:pt x="92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62">
              <a:extLst>
                <a:ext uri="{FF2B5EF4-FFF2-40B4-BE49-F238E27FC236}">
                  <a16:creationId xmlns:a16="http://schemas.microsoft.com/office/drawing/2014/main" id="{E15E9611-D688-BD95-D7B1-9D47BCA8F816}"/>
                </a:ext>
              </a:extLst>
            </p:cNvPr>
            <p:cNvSpPr/>
            <p:nvPr/>
          </p:nvSpPr>
          <p:spPr>
            <a:xfrm>
              <a:off x="5976701" y="2392140"/>
              <a:ext cx="2576" cy="0"/>
            </a:xfrm>
            <a:custGeom>
              <a:avLst/>
              <a:gdLst/>
              <a:ahLst/>
              <a:cxnLst/>
              <a:rect l="l" t="t" r="r" b="b"/>
              <a:pathLst>
                <a:path w="69" h="2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0"/>
                    <a:pt x="46" y="0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46" y="0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62">
              <a:extLst>
                <a:ext uri="{FF2B5EF4-FFF2-40B4-BE49-F238E27FC236}">
                  <a16:creationId xmlns:a16="http://schemas.microsoft.com/office/drawing/2014/main" id="{C009B36B-973E-90D8-08F8-3FF475CC6A3D}"/>
                </a:ext>
              </a:extLst>
            </p:cNvPr>
            <p:cNvSpPr/>
            <p:nvPr/>
          </p:nvSpPr>
          <p:spPr>
            <a:xfrm>
              <a:off x="5980565" y="2392140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69" h="2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0"/>
                    <a:pt x="46" y="0"/>
                    <a:pt x="69" y="23"/>
                  </a:cubicBezTo>
                  <a:cubicBezTo>
                    <a:pt x="46" y="0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62">
              <a:extLst>
                <a:ext uri="{FF2B5EF4-FFF2-40B4-BE49-F238E27FC236}">
                  <a16:creationId xmlns:a16="http://schemas.microsoft.com/office/drawing/2014/main" id="{55D569B4-4DF4-8550-9212-4EA0BBFD17D8}"/>
                </a:ext>
              </a:extLst>
            </p:cNvPr>
            <p:cNvSpPr/>
            <p:nvPr/>
          </p:nvSpPr>
          <p:spPr>
            <a:xfrm>
              <a:off x="6019205" y="238827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0" y="23"/>
                  </a:moveTo>
                  <a:lnTo>
                    <a:pt x="0" y="23"/>
                  </a:lnTo>
                  <a:cubicBezTo>
                    <a:pt x="0" y="23"/>
                    <a:pt x="23" y="0"/>
                    <a:pt x="23" y="0"/>
                  </a:cubicBezTo>
                  <a:cubicBezTo>
                    <a:pt x="23" y="0"/>
                    <a:pt x="0" y="23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62">
              <a:extLst>
                <a:ext uri="{FF2B5EF4-FFF2-40B4-BE49-F238E27FC236}">
                  <a16:creationId xmlns:a16="http://schemas.microsoft.com/office/drawing/2014/main" id="{DA6A7FF2-AF76-D7E8-8542-57BD4D995E48}"/>
                </a:ext>
              </a:extLst>
            </p:cNvPr>
            <p:cNvSpPr/>
            <p:nvPr/>
          </p:nvSpPr>
          <p:spPr>
            <a:xfrm>
              <a:off x="6334764" y="247974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62">
              <a:extLst>
                <a:ext uri="{FF2B5EF4-FFF2-40B4-BE49-F238E27FC236}">
                  <a16:creationId xmlns:a16="http://schemas.microsoft.com/office/drawing/2014/main" id="{6B063C0D-9192-1B7C-25F0-160E793087A4}"/>
                </a:ext>
              </a:extLst>
            </p:cNvPr>
            <p:cNvSpPr/>
            <p:nvPr/>
          </p:nvSpPr>
          <p:spPr>
            <a:xfrm>
              <a:off x="5962533" y="2388276"/>
              <a:ext cx="12880" cy="2577"/>
            </a:xfrm>
            <a:custGeom>
              <a:avLst/>
              <a:gdLst/>
              <a:ahLst/>
              <a:cxnLst/>
              <a:rect l="l" t="t" r="r" b="b"/>
              <a:pathLst>
                <a:path w="503" h="115" extrusionOk="0">
                  <a:moveTo>
                    <a:pt x="0" y="0"/>
                  </a:moveTo>
                  <a:lnTo>
                    <a:pt x="0" y="0"/>
                  </a:lnTo>
                  <a:cubicBezTo>
                    <a:pt x="183" y="23"/>
                    <a:pt x="343" y="69"/>
                    <a:pt x="503" y="114"/>
                  </a:cubicBezTo>
                  <a:cubicBezTo>
                    <a:pt x="503" y="114"/>
                    <a:pt x="503" y="114"/>
                    <a:pt x="503" y="114"/>
                  </a:cubicBezTo>
                  <a:cubicBezTo>
                    <a:pt x="343" y="69"/>
                    <a:pt x="183" y="2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62">
              <a:extLst>
                <a:ext uri="{FF2B5EF4-FFF2-40B4-BE49-F238E27FC236}">
                  <a16:creationId xmlns:a16="http://schemas.microsoft.com/office/drawing/2014/main" id="{25F11C51-CFCA-0FEE-3D88-36237BF2CCF8}"/>
                </a:ext>
              </a:extLst>
            </p:cNvPr>
            <p:cNvSpPr/>
            <p:nvPr/>
          </p:nvSpPr>
          <p:spPr>
            <a:xfrm>
              <a:off x="6337340" y="2472019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24" h="69" extrusionOk="0">
                  <a:moveTo>
                    <a:pt x="1" y="69"/>
                  </a:moveTo>
                  <a:cubicBezTo>
                    <a:pt x="1" y="46"/>
                    <a:pt x="24" y="23"/>
                    <a:pt x="24" y="0"/>
                  </a:cubicBezTo>
                  <a:cubicBezTo>
                    <a:pt x="24" y="23"/>
                    <a:pt x="1" y="46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62">
              <a:extLst>
                <a:ext uri="{FF2B5EF4-FFF2-40B4-BE49-F238E27FC236}">
                  <a16:creationId xmlns:a16="http://schemas.microsoft.com/office/drawing/2014/main" id="{719E98B6-E0EA-E0D9-D252-D0D4666F1D10}"/>
                </a:ext>
              </a:extLst>
            </p:cNvPr>
            <p:cNvSpPr/>
            <p:nvPr/>
          </p:nvSpPr>
          <p:spPr>
            <a:xfrm>
              <a:off x="6008901" y="2392140"/>
              <a:ext cx="3864" cy="0"/>
            </a:xfrm>
            <a:custGeom>
              <a:avLst/>
              <a:gdLst/>
              <a:ahLst/>
              <a:cxnLst/>
              <a:rect l="l" t="t" r="r" b="b"/>
              <a:pathLst>
                <a:path w="161" h="23" extrusionOk="0">
                  <a:moveTo>
                    <a:pt x="0" y="23"/>
                  </a:moveTo>
                  <a:cubicBezTo>
                    <a:pt x="46" y="23"/>
                    <a:pt x="115" y="0"/>
                    <a:pt x="160" y="0"/>
                  </a:cubicBezTo>
                  <a:cubicBezTo>
                    <a:pt x="115" y="0"/>
                    <a:pt x="46" y="23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62">
              <a:extLst>
                <a:ext uri="{FF2B5EF4-FFF2-40B4-BE49-F238E27FC236}">
                  <a16:creationId xmlns:a16="http://schemas.microsoft.com/office/drawing/2014/main" id="{9B4183F8-5CAE-103B-4D0F-BC6861E3A355}"/>
                </a:ext>
              </a:extLst>
            </p:cNvPr>
            <p:cNvSpPr/>
            <p:nvPr/>
          </p:nvSpPr>
          <p:spPr>
            <a:xfrm>
              <a:off x="6330900" y="2491345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lnTo>
                    <a:pt x="1" y="23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62">
              <a:extLst>
                <a:ext uri="{FF2B5EF4-FFF2-40B4-BE49-F238E27FC236}">
                  <a16:creationId xmlns:a16="http://schemas.microsoft.com/office/drawing/2014/main" id="{E38F18D7-5BE6-68E3-49F6-434E546F58F8}"/>
                </a:ext>
              </a:extLst>
            </p:cNvPr>
            <p:cNvSpPr/>
            <p:nvPr/>
          </p:nvSpPr>
          <p:spPr>
            <a:xfrm>
              <a:off x="5958669" y="2388276"/>
              <a:ext cx="3864" cy="0"/>
            </a:xfrm>
            <a:custGeom>
              <a:avLst/>
              <a:gdLst/>
              <a:ahLst/>
              <a:cxnLst/>
              <a:rect l="l" t="t" r="r" b="b"/>
              <a:pathLst>
                <a:path w="16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69" y="0"/>
                    <a:pt x="115" y="0"/>
                    <a:pt x="161" y="0"/>
                  </a:cubicBezTo>
                  <a:lnTo>
                    <a:pt x="161" y="0"/>
                  </a:lnTo>
                  <a:cubicBezTo>
                    <a:pt x="115" y="0"/>
                    <a:pt x="69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62">
              <a:extLst>
                <a:ext uri="{FF2B5EF4-FFF2-40B4-BE49-F238E27FC236}">
                  <a16:creationId xmlns:a16="http://schemas.microsoft.com/office/drawing/2014/main" id="{90D16432-B285-87AF-F4E6-4C49D6F163DA}"/>
                </a:ext>
              </a:extLst>
            </p:cNvPr>
            <p:cNvSpPr/>
            <p:nvPr/>
          </p:nvSpPr>
          <p:spPr>
            <a:xfrm>
              <a:off x="5941925" y="2390853"/>
              <a:ext cx="2576" cy="0"/>
            </a:xfrm>
            <a:custGeom>
              <a:avLst/>
              <a:gdLst/>
              <a:ahLst/>
              <a:cxnLst/>
              <a:rect l="l" t="t" r="r" b="b"/>
              <a:pathLst>
                <a:path w="138" h="24" extrusionOk="0">
                  <a:moveTo>
                    <a:pt x="1" y="23"/>
                  </a:moveTo>
                  <a:lnTo>
                    <a:pt x="1" y="23"/>
                  </a:lnTo>
                  <a:cubicBezTo>
                    <a:pt x="47" y="1"/>
                    <a:pt x="92" y="1"/>
                    <a:pt x="138" y="1"/>
                  </a:cubicBezTo>
                  <a:lnTo>
                    <a:pt x="138" y="1"/>
                  </a:lnTo>
                  <a:cubicBezTo>
                    <a:pt x="92" y="1"/>
                    <a:pt x="47" y="1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62">
              <a:extLst>
                <a:ext uri="{FF2B5EF4-FFF2-40B4-BE49-F238E27FC236}">
                  <a16:creationId xmlns:a16="http://schemas.microsoft.com/office/drawing/2014/main" id="{6E96CE67-36B4-B532-005A-2DEFA25C83B4}"/>
                </a:ext>
              </a:extLst>
            </p:cNvPr>
            <p:cNvSpPr/>
            <p:nvPr/>
          </p:nvSpPr>
          <p:spPr>
            <a:xfrm>
              <a:off x="5952229" y="2388276"/>
              <a:ext cx="5152" cy="0"/>
            </a:xfrm>
            <a:custGeom>
              <a:avLst/>
              <a:gdLst/>
              <a:ahLst/>
              <a:cxnLst/>
              <a:rect l="l" t="t" r="r" b="b"/>
              <a:pathLst>
                <a:path w="207" h="24" extrusionOk="0">
                  <a:moveTo>
                    <a:pt x="23" y="23"/>
                  </a:moveTo>
                  <a:cubicBezTo>
                    <a:pt x="23" y="23"/>
                    <a:pt x="1" y="23"/>
                    <a:pt x="1" y="23"/>
                  </a:cubicBezTo>
                  <a:lnTo>
                    <a:pt x="1" y="23"/>
                  </a:lnTo>
                  <a:cubicBezTo>
                    <a:pt x="1" y="23"/>
                    <a:pt x="23" y="23"/>
                    <a:pt x="23" y="23"/>
                  </a:cubicBezTo>
                  <a:cubicBezTo>
                    <a:pt x="92" y="0"/>
                    <a:pt x="160" y="0"/>
                    <a:pt x="206" y="0"/>
                  </a:cubicBezTo>
                  <a:lnTo>
                    <a:pt x="206" y="0"/>
                  </a:lnTo>
                  <a:cubicBezTo>
                    <a:pt x="160" y="0"/>
                    <a:pt x="92" y="0"/>
                    <a:pt x="23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62">
              <a:extLst>
                <a:ext uri="{FF2B5EF4-FFF2-40B4-BE49-F238E27FC236}">
                  <a16:creationId xmlns:a16="http://schemas.microsoft.com/office/drawing/2014/main" id="{06EB4D9F-9FFF-76F6-DBE3-9DA5A4B0BC4C}"/>
                </a:ext>
              </a:extLst>
            </p:cNvPr>
            <p:cNvSpPr/>
            <p:nvPr/>
          </p:nvSpPr>
          <p:spPr>
            <a:xfrm>
              <a:off x="6332188" y="2515824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23" extrusionOk="0">
                  <a:moveTo>
                    <a:pt x="0" y="23"/>
                  </a:moveTo>
                  <a:lnTo>
                    <a:pt x="0" y="23"/>
                  </a:lnTo>
                  <a:cubicBezTo>
                    <a:pt x="0" y="23"/>
                    <a:pt x="0" y="23"/>
                    <a:pt x="0" y="0"/>
                  </a:cubicBezTo>
                  <a:lnTo>
                    <a:pt x="0" y="0"/>
                  </a:lnTo>
                  <a:cubicBezTo>
                    <a:pt x="0" y="23"/>
                    <a:pt x="0" y="23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62">
              <a:extLst>
                <a:ext uri="{FF2B5EF4-FFF2-40B4-BE49-F238E27FC236}">
                  <a16:creationId xmlns:a16="http://schemas.microsoft.com/office/drawing/2014/main" id="{2CCC6315-3EFB-6AA3-340D-2C659FD058EE}"/>
                </a:ext>
              </a:extLst>
            </p:cNvPr>
            <p:cNvSpPr/>
            <p:nvPr/>
          </p:nvSpPr>
          <p:spPr>
            <a:xfrm>
              <a:off x="5947077" y="2389564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6" h="24" extrusionOk="0">
                  <a:moveTo>
                    <a:pt x="46" y="1"/>
                  </a:moveTo>
                  <a:lnTo>
                    <a:pt x="46" y="1"/>
                  </a:lnTo>
                  <a:cubicBezTo>
                    <a:pt x="23" y="1"/>
                    <a:pt x="0" y="1"/>
                    <a:pt x="0" y="24"/>
                  </a:cubicBezTo>
                  <a:cubicBezTo>
                    <a:pt x="23" y="1"/>
                    <a:pt x="23" y="1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62">
              <a:extLst>
                <a:ext uri="{FF2B5EF4-FFF2-40B4-BE49-F238E27FC236}">
                  <a16:creationId xmlns:a16="http://schemas.microsoft.com/office/drawing/2014/main" id="{B428DAFC-704D-3130-A93D-856C17E82443}"/>
                </a:ext>
              </a:extLst>
            </p:cNvPr>
            <p:cNvSpPr/>
            <p:nvPr/>
          </p:nvSpPr>
          <p:spPr>
            <a:xfrm>
              <a:off x="6518947" y="188323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62">
              <a:extLst>
                <a:ext uri="{FF2B5EF4-FFF2-40B4-BE49-F238E27FC236}">
                  <a16:creationId xmlns:a16="http://schemas.microsoft.com/office/drawing/2014/main" id="{4E93DDE4-245A-2670-A703-30BACF8136A7}"/>
                </a:ext>
              </a:extLst>
            </p:cNvPr>
            <p:cNvSpPr/>
            <p:nvPr/>
          </p:nvSpPr>
          <p:spPr>
            <a:xfrm>
              <a:off x="6026933" y="2037840"/>
              <a:ext cx="6440" cy="3865"/>
            </a:xfrm>
            <a:custGeom>
              <a:avLst/>
              <a:gdLst/>
              <a:ahLst/>
              <a:cxnLst/>
              <a:rect l="l" t="t" r="r" b="b"/>
              <a:pathLst>
                <a:path w="275" h="184" extrusionOk="0">
                  <a:moveTo>
                    <a:pt x="1" y="183"/>
                  </a:moveTo>
                  <a:cubicBezTo>
                    <a:pt x="92" y="138"/>
                    <a:pt x="184" y="69"/>
                    <a:pt x="275" y="1"/>
                  </a:cubicBezTo>
                  <a:cubicBezTo>
                    <a:pt x="184" y="69"/>
                    <a:pt x="92" y="138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62">
              <a:extLst>
                <a:ext uri="{FF2B5EF4-FFF2-40B4-BE49-F238E27FC236}">
                  <a16:creationId xmlns:a16="http://schemas.microsoft.com/office/drawing/2014/main" id="{59FCC48E-1237-77EE-C2E5-050BF98719F1}"/>
                </a:ext>
              </a:extLst>
            </p:cNvPr>
            <p:cNvSpPr/>
            <p:nvPr/>
          </p:nvSpPr>
          <p:spPr>
            <a:xfrm>
              <a:off x="6413332" y="2149928"/>
              <a:ext cx="15456" cy="7730"/>
            </a:xfrm>
            <a:custGeom>
              <a:avLst/>
              <a:gdLst/>
              <a:ahLst/>
              <a:cxnLst/>
              <a:rect l="l" t="t" r="r" b="b"/>
              <a:pathLst>
                <a:path w="594" h="320" extrusionOk="0">
                  <a:moveTo>
                    <a:pt x="0" y="320"/>
                  </a:moveTo>
                  <a:cubicBezTo>
                    <a:pt x="23" y="297"/>
                    <a:pt x="69" y="274"/>
                    <a:pt x="115" y="251"/>
                  </a:cubicBezTo>
                  <a:cubicBezTo>
                    <a:pt x="274" y="183"/>
                    <a:pt x="457" y="91"/>
                    <a:pt x="594" y="0"/>
                  </a:cubicBezTo>
                  <a:cubicBezTo>
                    <a:pt x="457" y="91"/>
                    <a:pt x="274" y="183"/>
                    <a:pt x="115" y="251"/>
                  </a:cubicBezTo>
                  <a:cubicBezTo>
                    <a:pt x="69" y="274"/>
                    <a:pt x="23" y="297"/>
                    <a:pt x="0" y="32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62">
              <a:extLst>
                <a:ext uri="{FF2B5EF4-FFF2-40B4-BE49-F238E27FC236}">
                  <a16:creationId xmlns:a16="http://schemas.microsoft.com/office/drawing/2014/main" id="{C5A65B0A-94FC-6F35-3B44-209F496D7254}"/>
                </a:ext>
              </a:extLst>
            </p:cNvPr>
            <p:cNvSpPr/>
            <p:nvPr/>
          </p:nvSpPr>
          <p:spPr>
            <a:xfrm>
              <a:off x="6090044" y="1988882"/>
              <a:ext cx="14168" cy="37362"/>
            </a:xfrm>
            <a:custGeom>
              <a:avLst/>
              <a:gdLst/>
              <a:ahLst/>
              <a:cxnLst/>
              <a:rect l="l" t="t" r="r" b="b"/>
              <a:pathLst>
                <a:path w="594" h="1508" extrusionOk="0">
                  <a:moveTo>
                    <a:pt x="457" y="1073"/>
                  </a:moveTo>
                  <a:cubicBezTo>
                    <a:pt x="594" y="891"/>
                    <a:pt x="389" y="868"/>
                    <a:pt x="297" y="640"/>
                  </a:cubicBezTo>
                  <a:cubicBezTo>
                    <a:pt x="206" y="434"/>
                    <a:pt x="160" y="411"/>
                    <a:pt x="46" y="160"/>
                  </a:cubicBezTo>
                  <a:cubicBezTo>
                    <a:pt x="1" y="92"/>
                    <a:pt x="23" y="46"/>
                    <a:pt x="69" y="1"/>
                  </a:cubicBezTo>
                  <a:cubicBezTo>
                    <a:pt x="23" y="46"/>
                    <a:pt x="1" y="92"/>
                    <a:pt x="46" y="160"/>
                  </a:cubicBezTo>
                  <a:cubicBezTo>
                    <a:pt x="160" y="411"/>
                    <a:pt x="206" y="434"/>
                    <a:pt x="297" y="640"/>
                  </a:cubicBezTo>
                  <a:cubicBezTo>
                    <a:pt x="389" y="868"/>
                    <a:pt x="594" y="891"/>
                    <a:pt x="457" y="1073"/>
                  </a:cubicBezTo>
                  <a:cubicBezTo>
                    <a:pt x="343" y="1256"/>
                    <a:pt x="389" y="1233"/>
                    <a:pt x="229" y="1347"/>
                  </a:cubicBezTo>
                  <a:cubicBezTo>
                    <a:pt x="160" y="1416"/>
                    <a:pt x="115" y="1461"/>
                    <a:pt x="23" y="1507"/>
                  </a:cubicBezTo>
                  <a:cubicBezTo>
                    <a:pt x="115" y="1461"/>
                    <a:pt x="160" y="1416"/>
                    <a:pt x="229" y="1347"/>
                  </a:cubicBezTo>
                  <a:cubicBezTo>
                    <a:pt x="389" y="1233"/>
                    <a:pt x="343" y="1256"/>
                    <a:pt x="457" y="107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62">
              <a:extLst>
                <a:ext uri="{FF2B5EF4-FFF2-40B4-BE49-F238E27FC236}">
                  <a16:creationId xmlns:a16="http://schemas.microsoft.com/office/drawing/2014/main" id="{C354C0DC-C27F-022B-A479-EF005A75AF66}"/>
                </a:ext>
              </a:extLst>
            </p:cNvPr>
            <p:cNvSpPr/>
            <p:nvPr/>
          </p:nvSpPr>
          <p:spPr>
            <a:xfrm>
              <a:off x="6511219" y="2049435"/>
              <a:ext cx="52807" cy="15460"/>
            </a:xfrm>
            <a:custGeom>
              <a:avLst/>
              <a:gdLst/>
              <a:ahLst/>
              <a:cxnLst/>
              <a:rect l="l" t="t" r="r" b="b"/>
              <a:pathLst>
                <a:path w="2124" h="595" extrusionOk="0">
                  <a:moveTo>
                    <a:pt x="1" y="594"/>
                  </a:moveTo>
                  <a:cubicBezTo>
                    <a:pt x="115" y="549"/>
                    <a:pt x="229" y="526"/>
                    <a:pt x="457" y="457"/>
                  </a:cubicBezTo>
                  <a:cubicBezTo>
                    <a:pt x="891" y="366"/>
                    <a:pt x="1872" y="161"/>
                    <a:pt x="2123" y="1"/>
                  </a:cubicBezTo>
                  <a:cubicBezTo>
                    <a:pt x="1872" y="161"/>
                    <a:pt x="891" y="366"/>
                    <a:pt x="457" y="457"/>
                  </a:cubicBezTo>
                  <a:cubicBezTo>
                    <a:pt x="229" y="526"/>
                    <a:pt x="115" y="549"/>
                    <a:pt x="1" y="59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62">
              <a:extLst>
                <a:ext uri="{FF2B5EF4-FFF2-40B4-BE49-F238E27FC236}">
                  <a16:creationId xmlns:a16="http://schemas.microsoft.com/office/drawing/2014/main" id="{BCA57EBD-48E8-466C-C699-0FE23F00E1E7}"/>
                </a:ext>
              </a:extLst>
            </p:cNvPr>
            <p:cNvSpPr/>
            <p:nvPr/>
          </p:nvSpPr>
          <p:spPr>
            <a:xfrm>
              <a:off x="6287108" y="1817529"/>
              <a:ext cx="11592" cy="9019"/>
            </a:xfrm>
            <a:custGeom>
              <a:avLst/>
              <a:gdLst/>
              <a:ahLst/>
              <a:cxnLst/>
              <a:rect l="l" t="t" r="r" b="b"/>
              <a:pathLst>
                <a:path w="434" h="321" extrusionOk="0">
                  <a:moveTo>
                    <a:pt x="433" y="1"/>
                  </a:moveTo>
                  <a:lnTo>
                    <a:pt x="433" y="1"/>
                  </a:lnTo>
                  <a:cubicBezTo>
                    <a:pt x="274" y="92"/>
                    <a:pt x="91" y="229"/>
                    <a:pt x="0" y="320"/>
                  </a:cubicBezTo>
                  <a:cubicBezTo>
                    <a:pt x="114" y="229"/>
                    <a:pt x="274" y="92"/>
                    <a:pt x="43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62">
              <a:extLst>
                <a:ext uri="{FF2B5EF4-FFF2-40B4-BE49-F238E27FC236}">
                  <a16:creationId xmlns:a16="http://schemas.microsoft.com/office/drawing/2014/main" id="{4BE9BC59-9A41-D06A-43DC-DA518FC7BFF9}"/>
                </a:ext>
              </a:extLst>
            </p:cNvPr>
            <p:cNvSpPr/>
            <p:nvPr/>
          </p:nvSpPr>
          <p:spPr>
            <a:xfrm>
              <a:off x="6149292" y="1959249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23" y="1"/>
                  </a:moveTo>
                  <a:cubicBezTo>
                    <a:pt x="23" y="23"/>
                    <a:pt x="1" y="23"/>
                    <a:pt x="1" y="46"/>
                  </a:cubicBezTo>
                  <a:cubicBezTo>
                    <a:pt x="23" y="23"/>
                    <a:pt x="23" y="23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62">
              <a:extLst>
                <a:ext uri="{FF2B5EF4-FFF2-40B4-BE49-F238E27FC236}">
                  <a16:creationId xmlns:a16="http://schemas.microsoft.com/office/drawing/2014/main" id="{C254B674-533E-BE8C-A46D-BDAA9E9AF451}"/>
                </a:ext>
              </a:extLst>
            </p:cNvPr>
            <p:cNvSpPr/>
            <p:nvPr/>
          </p:nvSpPr>
          <p:spPr>
            <a:xfrm>
              <a:off x="6405604" y="1799492"/>
              <a:ext cx="23184" cy="38651"/>
            </a:xfrm>
            <a:custGeom>
              <a:avLst/>
              <a:gdLst/>
              <a:ahLst/>
              <a:cxnLst/>
              <a:rect l="l" t="t" r="r" b="b"/>
              <a:pathLst>
                <a:path w="937" h="1553" extrusionOk="0">
                  <a:moveTo>
                    <a:pt x="275" y="640"/>
                  </a:moveTo>
                  <a:cubicBezTo>
                    <a:pt x="412" y="274"/>
                    <a:pt x="754" y="115"/>
                    <a:pt x="937" y="1"/>
                  </a:cubicBezTo>
                  <a:lnTo>
                    <a:pt x="937" y="1"/>
                  </a:lnTo>
                  <a:cubicBezTo>
                    <a:pt x="754" y="115"/>
                    <a:pt x="412" y="274"/>
                    <a:pt x="275" y="640"/>
                  </a:cubicBezTo>
                  <a:cubicBezTo>
                    <a:pt x="138" y="936"/>
                    <a:pt x="229" y="1370"/>
                    <a:pt x="1" y="1553"/>
                  </a:cubicBezTo>
                  <a:cubicBezTo>
                    <a:pt x="229" y="1370"/>
                    <a:pt x="138" y="936"/>
                    <a:pt x="275" y="64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62">
              <a:extLst>
                <a:ext uri="{FF2B5EF4-FFF2-40B4-BE49-F238E27FC236}">
                  <a16:creationId xmlns:a16="http://schemas.microsoft.com/office/drawing/2014/main" id="{872B74EA-AE99-4A14-D194-AD840AFB54D3}"/>
                </a:ext>
              </a:extLst>
            </p:cNvPr>
            <p:cNvSpPr/>
            <p:nvPr/>
          </p:nvSpPr>
          <p:spPr>
            <a:xfrm>
              <a:off x="6111941" y="1966980"/>
              <a:ext cx="11592" cy="15460"/>
            </a:xfrm>
            <a:custGeom>
              <a:avLst/>
              <a:gdLst/>
              <a:ahLst/>
              <a:cxnLst/>
              <a:rect l="l" t="t" r="r" b="b"/>
              <a:pathLst>
                <a:path w="481" h="594" extrusionOk="0">
                  <a:moveTo>
                    <a:pt x="435" y="46"/>
                  </a:moveTo>
                  <a:cubicBezTo>
                    <a:pt x="457" y="23"/>
                    <a:pt x="480" y="23"/>
                    <a:pt x="480" y="0"/>
                  </a:cubicBezTo>
                  <a:cubicBezTo>
                    <a:pt x="480" y="23"/>
                    <a:pt x="457" y="23"/>
                    <a:pt x="435" y="46"/>
                  </a:cubicBezTo>
                  <a:cubicBezTo>
                    <a:pt x="252" y="206"/>
                    <a:pt x="252" y="411"/>
                    <a:pt x="1" y="594"/>
                  </a:cubicBezTo>
                  <a:cubicBezTo>
                    <a:pt x="252" y="411"/>
                    <a:pt x="252" y="206"/>
                    <a:pt x="435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62">
              <a:extLst>
                <a:ext uri="{FF2B5EF4-FFF2-40B4-BE49-F238E27FC236}">
                  <a16:creationId xmlns:a16="http://schemas.microsoft.com/office/drawing/2014/main" id="{FD1994E7-9658-CC8D-64C1-CA634A8201D2}"/>
                </a:ext>
              </a:extLst>
            </p:cNvPr>
            <p:cNvSpPr/>
            <p:nvPr/>
          </p:nvSpPr>
          <p:spPr>
            <a:xfrm>
              <a:off x="6445531" y="1777590"/>
              <a:ext cx="11592" cy="15460"/>
            </a:xfrm>
            <a:custGeom>
              <a:avLst/>
              <a:gdLst/>
              <a:ahLst/>
              <a:cxnLst/>
              <a:rect l="l" t="t" r="r" b="b"/>
              <a:pathLst>
                <a:path w="458" h="594" extrusionOk="0">
                  <a:moveTo>
                    <a:pt x="389" y="92"/>
                  </a:moveTo>
                  <a:cubicBezTo>
                    <a:pt x="412" y="46"/>
                    <a:pt x="434" y="23"/>
                    <a:pt x="457" y="0"/>
                  </a:cubicBezTo>
                  <a:cubicBezTo>
                    <a:pt x="434" y="23"/>
                    <a:pt x="412" y="46"/>
                    <a:pt x="389" y="92"/>
                  </a:cubicBezTo>
                  <a:cubicBezTo>
                    <a:pt x="252" y="343"/>
                    <a:pt x="252" y="457"/>
                    <a:pt x="1" y="594"/>
                  </a:cubicBezTo>
                  <a:cubicBezTo>
                    <a:pt x="252" y="457"/>
                    <a:pt x="252" y="343"/>
                    <a:pt x="389" y="9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62">
              <a:extLst>
                <a:ext uri="{FF2B5EF4-FFF2-40B4-BE49-F238E27FC236}">
                  <a16:creationId xmlns:a16="http://schemas.microsoft.com/office/drawing/2014/main" id="{3944420A-713B-1594-874D-740728663032}"/>
                </a:ext>
              </a:extLst>
            </p:cNvPr>
            <p:cNvSpPr/>
            <p:nvPr/>
          </p:nvSpPr>
          <p:spPr>
            <a:xfrm>
              <a:off x="6625851" y="1966980"/>
              <a:ext cx="19320" cy="7730"/>
            </a:xfrm>
            <a:custGeom>
              <a:avLst/>
              <a:gdLst/>
              <a:ahLst/>
              <a:cxnLst/>
              <a:rect l="l" t="t" r="r" b="b"/>
              <a:pathLst>
                <a:path w="772" h="325" extrusionOk="0">
                  <a:moveTo>
                    <a:pt x="227" y="0"/>
                  </a:moveTo>
                  <a:cubicBezTo>
                    <a:pt x="159" y="0"/>
                    <a:pt x="69" y="23"/>
                    <a:pt x="0" y="68"/>
                  </a:cubicBezTo>
                  <a:lnTo>
                    <a:pt x="0" y="68"/>
                  </a:lnTo>
                  <a:cubicBezTo>
                    <a:pt x="50" y="35"/>
                    <a:pt x="112" y="14"/>
                    <a:pt x="168" y="14"/>
                  </a:cubicBezTo>
                  <a:cubicBezTo>
                    <a:pt x="189" y="14"/>
                    <a:pt x="209" y="17"/>
                    <a:pt x="227" y="23"/>
                  </a:cubicBezTo>
                  <a:cubicBezTo>
                    <a:pt x="376" y="44"/>
                    <a:pt x="605" y="324"/>
                    <a:pt x="746" y="324"/>
                  </a:cubicBezTo>
                  <a:cubicBezTo>
                    <a:pt x="755" y="324"/>
                    <a:pt x="764" y="323"/>
                    <a:pt x="772" y="321"/>
                  </a:cubicBezTo>
                  <a:lnTo>
                    <a:pt x="772" y="321"/>
                  </a:lnTo>
                  <a:cubicBezTo>
                    <a:pt x="764" y="323"/>
                    <a:pt x="755" y="324"/>
                    <a:pt x="746" y="324"/>
                  </a:cubicBezTo>
                  <a:cubicBezTo>
                    <a:pt x="605" y="324"/>
                    <a:pt x="376" y="43"/>
                    <a:pt x="227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62">
              <a:extLst>
                <a:ext uri="{FF2B5EF4-FFF2-40B4-BE49-F238E27FC236}">
                  <a16:creationId xmlns:a16="http://schemas.microsoft.com/office/drawing/2014/main" id="{5EBB7D1D-DC60-BCB0-ADA4-2052461CE8D6}"/>
                </a:ext>
              </a:extLst>
            </p:cNvPr>
            <p:cNvSpPr/>
            <p:nvPr/>
          </p:nvSpPr>
          <p:spPr>
            <a:xfrm>
              <a:off x="6026933" y="2094528"/>
              <a:ext cx="14168" cy="59265"/>
            </a:xfrm>
            <a:custGeom>
              <a:avLst/>
              <a:gdLst/>
              <a:ahLst/>
              <a:cxnLst/>
              <a:rect l="l" t="t" r="r" b="b"/>
              <a:pathLst>
                <a:path w="572" h="2396" extrusionOk="0">
                  <a:moveTo>
                    <a:pt x="138" y="0"/>
                  </a:moveTo>
                  <a:lnTo>
                    <a:pt x="138" y="0"/>
                  </a:lnTo>
                  <a:cubicBezTo>
                    <a:pt x="92" y="615"/>
                    <a:pt x="69" y="524"/>
                    <a:pt x="183" y="638"/>
                  </a:cubicBezTo>
                  <a:cubicBezTo>
                    <a:pt x="92" y="524"/>
                    <a:pt x="92" y="615"/>
                    <a:pt x="138" y="0"/>
                  </a:cubicBezTo>
                  <a:close/>
                  <a:moveTo>
                    <a:pt x="1" y="1414"/>
                  </a:moveTo>
                  <a:cubicBezTo>
                    <a:pt x="69" y="1574"/>
                    <a:pt x="138" y="1506"/>
                    <a:pt x="252" y="1757"/>
                  </a:cubicBezTo>
                  <a:cubicBezTo>
                    <a:pt x="389" y="1985"/>
                    <a:pt x="571" y="2145"/>
                    <a:pt x="549" y="2396"/>
                  </a:cubicBezTo>
                  <a:cubicBezTo>
                    <a:pt x="571" y="2145"/>
                    <a:pt x="389" y="1985"/>
                    <a:pt x="275" y="1757"/>
                  </a:cubicBezTo>
                  <a:cubicBezTo>
                    <a:pt x="138" y="1506"/>
                    <a:pt x="92" y="1574"/>
                    <a:pt x="1" y="141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62">
              <a:extLst>
                <a:ext uri="{FF2B5EF4-FFF2-40B4-BE49-F238E27FC236}">
                  <a16:creationId xmlns:a16="http://schemas.microsoft.com/office/drawing/2014/main" id="{66099DE2-74A3-9389-3157-9C557D7902CE}"/>
                </a:ext>
              </a:extLst>
            </p:cNvPr>
            <p:cNvSpPr/>
            <p:nvPr/>
          </p:nvSpPr>
          <p:spPr>
            <a:xfrm>
              <a:off x="5968973" y="2037840"/>
              <a:ext cx="43792" cy="50246"/>
            </a:xfrm>
            <a:custGeom>
              <a:avLst/>
              <a:gdLst/>
              <a:ahLst/>
              <a:cxnLst/>
              <a:rect l="l" t="t" r="r" b="b"/>
              <a:pathLst>
                <a:path w="1759" h="2032" extrusionOk="0">
                  <a:moveTo>
                    <a:pt x="663" y="2009"/>
                  </a:moveTo>
                  <a:cubicBezTo>
                    <a:pt x="1" y="1986"/>
                    <a:pt x="320" y="1781"/>
                    <a:pt x="161" y="1370"/>
                  </a:cubicBezTo>
                  <a:cubicBezTo>
                    <a:pt x="24" y="982"/>
                    <a:pt x="92" y="708"/>
                    <a:pt x="138" y="457"/>
                  </a:cubicBezTo>
                  <a:cubicBezTo>
                    <a:pt x="161" y="274"/>
                    <a:pt x="320" y="92"/>
                    <a:pt x="434" y="1"/>
                  </a:cubicBezTo>
                  <a:cubicBezTo>
                    <a:pt x="320" y="92"/>
                    <a:pt x="161" y="274"/>
                    <a:pt x="138" y="457"/>
                  </a:cubicBezTo>
                  <a:cubicBezTo>
                    <a:pt x="92" y="708"/>
                    <a:pt x="24" y="982"/>
                    <a:pt x="161" y="1370"/>
                  </a:cubicBezTo>
                  <a:cubicBezTo>
                    <a:pt x="320" y="1781"/>
                    <a:pt x="1" y="1986"/>
                    <a:pt x="663" y="2009"/>
                  </a:cubicBezTo>
                  <a:cubicBezTo>
                    <a:pt x="1325" y="2032"/>
                    <a:pt x="1598" y="1963"/>
                    <a:pt x="1758" y="1849"/>
                  </a:cubicBezTo>
                  <a:cubicBezTo>
                    <a:pt x="1758" y="1849"/>
                    <a:pt x="1758" y="1849"/>
                    <a:pt x="1758" y="1849"/>
                  </a:cubicBezTo>
                  <a:cubicBezTo>
                    <a:pt x="1598" y="1963"/>
                    <a:pt x="1325" y="2032"/>
                    <a:pt x="663" y="200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62">
              <a:extLst>
                <a:ext uri="{FF2B5EF4-FFF2-40B4-BE49-F238E27FC236}">
                  <a16:creationId xmlns:a16="http://schemas.microsoft.com/office/drawing/2014/main" id="{F112F72B-1386-9928-22CD-3F43F744C6B6}"/>
                </a:ext>
              </a:extLst>
            </p:cNvPr>
            <p:cNvSpPr/>
            <p:nvPr/>
          </p:nvSpPr>
          <p:spPr>
            <a:xfrm>
              <a:off x="6520235" y="1901273"/>
              <a:ext cx="16744" cy="14172"/>
            </a:xfrm>
            <a:custGeom>
              <a:avLst/>
              <a:gdLst/>
              <a:ahLst/>
              <a:cxnLst/>
              <a:rect l="l" t="t" r="r" b="b"/>
              <a:pathLst>
                <a:path w="686" h="594" extrusionOk="0">
                  <a:moveTo>
                    <a:pt x="686" y="0"/>
                  </a:moveTo>
                  <a:cubicBezTo>
                    <a:pt x="663" y="23"/>
                    <a:pt x="617" y="46"/>
                    <a:pt x="594" y="69"/>
                  </a:cubicBezTo>
                  <a:cubicBezTo>
                    <a:pt x="389" y="252"/>
                    <a:pt x="115" y="525"/>
                    <a:pt x="1" y="594"/>
                  </a:cubicBezTo>
                  <a:cubicBezTo>
                    <a:pt x="115" y="525"/>
                    <a:pt x="389" y="252"/>
                    <a:pt x="594" y="69"/>
                  </a:cubicBezTo>
                  <a:cubicBezTo>
                    <a:pt x="617" y="46"/>
                    <a:pt x="663" y="23"/>
                    <a:pt x="68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62">
              <a:extLst>
                <a:ext uri="{FF2B5EF4-FFF2-40B4-BE49-F238E27FC236}">
                  <a16:creationId xmlns:a16="http://schemas.microsoft.com/office/drawing/2014/main" id="{852758AC-C569-5B6E-5BC6-F0D2F4B04EF3}"/>
                </a:ext>
              </a:extLst>
            </p:cNvPr>
            <p:cNvSpPr/>
            <p:nvPr/>
          </p:nvSpPr>
          <p:spPr>
            <a:xfrm>
              <a:off x="6488036" y="1814952"/>
              <a:ext cx="30912" cy="33498"/>
            </a:xfrm>
            <a:custGeom>
              <a:avLst/>
              <a:gdLst/>
              <a:ahLst/>
              <a:cxnLst/>
              <a:rect l="l" t="t" r="r" b="b"/>
              <a:pathLst>
                <a:path w="1234" h="1348" extrusionOk="0">
                  <a:moveTo>
                    <a:pt x="274" y="1028"/>
                  </a:moveTo>
                  <a:cubicBezTo>
                    <a:pt x="274" y="982"/>
                    <a:pt x="571" y="663"/>
                    <a:pt x="731" y="457"/>
                  </a:cubicBezTo>
                  <a:cubicBezTo>
                    <a:pt x="845" y="298"/>
                    <a:pt x="1073" y="92"/>
                    <a:pt x="1233" y="1"/>
                  </a:cubicBezTo>
                  <a:cubicBezTo>
                    <a:pt x="1073" y="92"/>
                    <a:pt x="845" y="298"/>
                    <a:pt x="731" y="457"/>
                  </a:cubicBezTo>
                  <a:cubicBezTo>
                    <a:pt x="571" y="663"/>
                    <a:pt x="274" y="982"/>
                    <a:pt x="274" y="1028"/>
                  </a:cubicBezTo>
                  <a:cubicBezTo>
                    <a:pt x="252" y="1074"/>
                    <a:pt x="69" y="1302"/>
                    <a:pt x="1" y="1348"/>
                  </a:cubicBezTo>
                  <a:lnTo>
                    <a:pt x="1" y="1348"/>
                  </a:lnTo>
                  <a:cubicBezTo>
                    <a:pt x="69" y="1302"/>
                    <a:pt x="252" y="1074"/>
                    <a:pt x="274" y="102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62">
              <a:extLst>
                <a:ext uri="{FF2B5EF4-FFF2-40B4-BE49-F238E27FC236}">
                  <a16:creationId xmlns:a16="http://schemas.microsoft.com/office/drawing/2014/main" id="{941AAD29-D9CB-20A5-3AC1-70E56D9326E3}"/>
                </a:ext>
              </a:extLst>
            </p:cNvPr>
            <p:cNvSpPr/>
            <p:nvPr/>
          </p:nvSpPr>
          <p:spPr>
            <a:xfrm>
              <a:off x="6591075" y="2052012"/>
              <a:ext cx="33488" cy="19326"/>
            </a:xfrm>
            <a:custGeom>
              <a:avLst/>
              <a:gdLst/>
              <a:ahLst/>
              <a:cxnLst/>
              <a:rect l="l" t="t" r="r" b="b"/>
              <a:pathLst>
                <a:path w="1325" h="796" extrusionOk="0">
                  <a:moveTo>
                    <a:pt x="1" y="1"/>
                  </a:moveTo>
                  <a:lnTo>
                    <a:pt x="1" y="1"/>
                  </a:lnTo>
                  <a:cubicBezTo>
                    <a:pt x="2" y="272"/>
                    <a:pt x="72" y="519"/>
                    <a:pt x="298" y="610"/>
                  </a:cubicBezTo>
                  <a:cubicBezTo>
                    <a:pt x="72" y="497"/>
                    <a:pt x="2" y="271"/>
                    <a:pt x="1" y="1"/>
                  </a:cubicBezTo>
                  <a:close/>
                  <a:moveTo>
                    <a:pt x="298" y="610"/>
                  </a:moveTo>
                  <a:cubicBezTo>
                    <a:pt x="467" y="677"/>
                    <a:pt x="776" y="796"/>
                    <a:pt x="1054" y="796"/>
                  </a:cubicBezTo>
                  <a:cubicBezTo>
                    <a:pt x="1150" y="796"/>
                    <a:pt x="1243" y="782"/>
                    <a:pt x="1325" y="747"/>
                  </a:cubicBezTo>
                  <a:lnTo>
                    <a:pt x="1325" y="747"/>
                  </a:lnTo>
                  <a:cubicBezTo>
                    <a:pt x="1246" y="775"/>
                    <a:pt x="1159" y="786"/>
                    <a:pt x="1069" y="786"/>
                  </a:cubicBezTo>
                  <a:cubicBezTo>
                    <a:pt x="793" y="786"/>
                    <a:pt x="487" y="678"/>
                    <a:pt x="298" y="61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62">
              <a:extLst>
                <a:ext uri="{FF2B5EF4-FFF2-40B4-BE49-F238E27FC236}">
                  <a16:creationId xmlns:a16="http://schemas.microsoft.com/office/drawing/2014/main" id="{60E797E4-E15F-2CD7-0543-775F632F78F0}"/>
                </a:ext>
              </a:extLst>
            </p:cNvPr>
            <p:cNvSpPr/>
            <p:nvPr/>
          </p:nvSpPr>
          <p:spPr>
            <a:xfrm>
              <a:off x="6625851" y="1909004"/>
              <a:ext cx="5152" cy="3865"/>
            </a:xfrm>
            <a:custGeom>
              <a:avLst/>
              <a:gdLst/>
              <a:ahLst/>
              <a:cxnLst/>
              <a:rect l="l" t="t" r="r" b="b"/>
              <a:pathLst>
                <a:path w="206" h="138" extrusionOk="0">
                  <a:moveTo>
                    <a:pt x="206" y="1"/>
                  </a:moveTo>
                  <a:cubicBezTo>
                    <a:pt x="115" y="46"/>
                    <a:pt x="46" y="115"/>
                    <a:pt x="0" y="138"/>
                  </a:cubicBezTo>
                  <a:lnTo>
                    <a:pt x="0" y="138"/>
                  </a:lnTo>
                  <a:cubicBezTo>
                    <a:pt x="46" y="115"/>
                    <a:pt x="115" y="46"/>
                    <a:pt x="206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62">
              <a:extLst>
                <a:ext uri="{FF2B5EF4-FFF2-40B4-BE49-F238E27FC236}">
                  <a16:creationId xmlns:a16="http://schemas.microsoft.com/office/drawing/2014/main" id="{DF54421F-AAAD-5F41-E55F-7BC6F4498EA3}"/>
                </a:ext>
              </a:extLst>
            </p:cNvPr>
            <p:cNvSpPr/>
            <p:nvPr/>
          </p:nvSpPr>
          <p:spPr>
            <a:xfrm>
              <a:off x="6585923" y="1906427"/>
              <a:ext cx="2576" cy="1288"/>
            </a:xfrm>
            <a:custGeom>
              <a:avLst/>
              <a:gdLst/>
              <a:ahLst/>
              <a:cxnLst/>
              <a:rect l="l" t="t" r="r" b="b"/>
              <a:pathLst>
                <a:path w="115" h="70" extrusionOk="0">
                  <a:moveTo>
                    <a:pt x="1" y="69"/>
                  </a:moveTo>
                  <a:cubicBezTo>
                    <a:pt x="46" y="69"/>
                    <a:pt x="69" y="24"/>
                    <a:pt x="115" y="1"/>
                  </a:cubicBezTo>
                  <a:cubicBezTo>
                    <a:pt x="69" y="24"/>
                    <a:pt x="46" y="69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62">
              <a:extLst>
                <a:ext uri="{FF2B5EF4-FFF2-40B4-BE49-F238E27FC236}">
                  <a16:creationId xmlns:a16="http://schemas.microsoft.com/office/drawing/2014/main" id="{974BA8F3-495D-161D-9983-5E2CDB0CF71E}"/>
                </a:ext>
              </a:extLst>
            </p:cNvPr>
            <p:cNvSpPr/>
            <p:nvPr/>
          </p:nvSpPr>
          <p:spPr>
            <a:xfrm>
              <a:off x="6325748" y="253257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62">
              <a:extLst>
                <a:ext uri="{FF2B5EF4-FFF2-40B4-BE49-F238E27FC236}">
                  <a16:creationId xmlns:a16="http://schemas.microsoft.com/office/drawing/2014/main" id="{02FC7F55-2D77-46FB-D379-08699DB1097D}"/>
                </a:ext>
              </a:extLst>
            </p:cNvPr>
            <p:cNvSpPr/>
            <p:nvPr/>
          </p:nvSpPr>
          <p:spPr>
            <a:xfrm>
              <a:off x="6368252" y="2405024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24" h="69" extrusionOk="0">
                  <a:moveTo>
                    <a:pt x="0" y="69"/>
                  </a:moveTo>
                  <a:cubicBezTo>
                    <a:pt x="0" y="69"/>
                    <a:pt x="0" y="46"/>
                    <a:pt x="23" y="23"/>
                  </a:cubicBezTo>
                  <a:cubicBezTo>
                    <a:pt x="23" y="23"/>
                    <a:pt x="23" y="23"/>
                    <a:pt x="23" y="0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0" y="46"/>
                    <a:pt x="0" y="69"/>
                    <a:pt x="0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62">
              <a:extLst>
                <a:ext uri="{FF2B5EF4-FFF2-40B4-BE49-F238E27FC236}">
                  <a16:creationId xmlns:a16="http://schemas.microsoft.com/office/drawing/2014/main" id="{03547E0E-A8E7-C9F5-D20F-A3BF78D8FA89}"/>
                </a:ext>
              </a:extLst>
            </p:cNvPr>
            <p:cNvSpPr/>
            <p:nvPr/>
          </p:nvSpPr>
          <p:spPr>
            <a:xfrm>
              <a:off x="6373403" y="2396006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24" y="1"/>
                  </a:moveTo>
                  <a:cubicBezTo>
                    <a:pt x="1" y="1"/>
                    <a:pt x="1" y="24"/>
                    <a:pt x="1" y="46"/>
                  </a:cubicBezTo>
                  <a:cubicBezTo>
                    <a:pt x="1" y="24"/>
                    <a:pt x="1" y="1"/>
                    <a:pt x="24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62">
              <a:extLst>
                <a:ext uri="{FF2B5EF4-FFF2-40B4-BE49-F238E27FC236}">
                  <a16:creationId xmlns:a16="http://schemas.microsoft.com/office/drawing/2014/main" id="{6A15E584-D705-C4EE-CD6E-6BE9524A892E}"/>
                </a:ext>
              </a:extLst>
            </p:cNvPr>
            <p:cNvSpPr/>
            <p:nvPr/>
          </p:nvSpPr>
          <p:spPr>
            <a:xfrm>
              <a:off x="6314156" y="2533861"/>
              <a:ext cx="10304" cy="2577"/>
            </a:xfrm>
            <a:custGeom>
              <a:avLst/>
              <a:gdLst/>
              <a:ahLst/>
              <a:cxnLst/>
              <a:rect l="l" t="t" r="r" b="b"/>
              <a:pathLst>
                <a:path w="389" h="119" extrusionOk="0">
                  <a:moveTo>
                    <a:pt x="1" y="1"/>
                  </a:moveTo>
                  <a:cubicBezTo>
                    <a:pt x="24" y="12"/>
                    <a:pt x="46" y="22"/>
                    <a:pt x="69" y="31"/>
                  </a:cubicBezTo>
                  <a:lnTo>
                    <a:pt x="69" y="31"/>
                  </a:lnTo>
                  <a:cubicBezTo>
                    <a:pt x="46" y="21"/>
                    <a:pt x="21" y="11"/>
                    <a:pt x="1" y="1"/>
                  </a:cubicBezTo>
                  <a:close/>
                  <a:moveTo>
                    <a:pt x="69" y="31"/>
                  </a:moveTo>
                  <a:cubicBezTo>
                    <a:pt x="98" y="44"/>
                    <a:pt x="125" y="56"/>
                    <a:pt x="138" y="69"/>
                  </a:cubicBezTo>
                  <a:cubicBezTo>
                    <a:pt x="161" y="69"/>
                    <a:pt x="183" y="69"/>
                    <a:pt x="206" y="92"/>
                  </a:cubicBezTo>
                  <a:cubicBezTo>
                    <a:pt x="259" y="105"/>
                    <a:pt x="296" y="118"/>
                    <a:pt x="328" y="118"/>
                  </a:cubicBezTo>
                  <a:cubicBezTo>
                    <a:pt x="350" y="118"/>
                    <a:pt x="370" y="111"/>
                    <a:pt x="389" y="92"/>
                  </a:cubicBezTo>
                  <a:lnTo>
                    <a:pt x="389" y="92"/>
                  </a:lnTo>
                  <a:cubicBezTo>
                    <a:pt x="366" y="103"/>
                    <a:pt x="343" y="109"/>
                    <a:pt x="320" y="109"/>
                  </a:cubicBezTo>
                  <a:cubicBezTo>
                    <a:pt x="298" y="109"/>
                    <a:pt x="275" y="103"/>
                    <a:pt x="252" y="92"/>
                  </a:cubicBezTo>
                  <a:cubicBezTo>
                    <a:pt x="201" y="75"/>
                    <a:pt x="136" y="58"/>
                    <a:pt x="69" y="3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62">
              <a:extLst>
                <a:ext uri="{FF2B5EF4-FFF2-40B4-BE49-F238E27FC236}">
                  <a16:creationId xmlns:a16="http://schemas.microsoft.com/office/drawing/2014/main" id="{9AD37383-21EE-A3D6-CFCA-5B032F7D64AF}"/>
                </a:ext>
              </a:extLst>
            </p:cNvPr>
            <p:cNvSpPr/>
            <p:nvPr/>
          </p:nvSpPr>
          <p:spPr>
            <a:xfrm>
              <a:off x="6303852" y="2526131"/>
              <a:ext cx="5152" cy="5153"/>
            </a:xfrm>
            <a:custGeom>
              <a:avLst/>
              <a:gdLst/>
              <a:ahLst/>
              <a:cxnLst/>
              <a:rect l="l" t="t" r="r" b="b"/>
              <a:pathLst>
                <a:path w="206" h="184" extrusionOk="0">
                  <a:moveTo>
                    <a:pt x="0" y="1"/>
                  </a:moveTo>
                  <a:cubicBezTo>
                    <a:pt x="16" y="9"/>
                    <a:pt x="32" y="14"/>
                    <a:pt x="47" y="19"/>
                  </a:cubicBezTo>
                  <a:lnTo>
                    <a:pt x="47" y="19"/>
                  </a:lnTo>
                  <a:cubicBezTo>
                    <a:pt x="32" y="12"/>
                    <a:pt x="16" y="1"/>
                    <a:pt x="0" y="1"/>
                  </a:cubicBezTo>
                  <a:close/>
                  <a:moveTo>
                    <a:pt x="47" y="19"/>
                  </a:moveTo>
                  <a:lnTo>
                    <a:pt x="47" y="19"/>
                  </a:lnTo>
                  <a:cubicBezTo>
                    <a:pt x="53" y="21"/>
                    <a:pt x="59" y="23"/>
                    <a:pt x="65" y="24"/>
                  </a:cubicBezTo>
                  <a:lnTo>
                    <a:pt x="65" y="24"/>
                  </a:lnTo>
                  <a:cubicBezTo>
                    <a:pt x="59" y="22"/>
                    <a:pt x="53" y="20"/>
                    <a:pt x="47" y="19"/>
                  </a:cubicBezTo>
                  <a:close/>
                  <a:moveTo>
                    <a:pt x="65" y="24"/>
                  </a:moveTo>
                  <a:lnTo>
                    <a:pt x="65" y="24"/>
                  </a:lnTo>
                  <a:cubicBezTo>
                    <a:pt x="67" y="24"/>
                    <a:pt x="70" y="25"/>
                    <a:pt x="72" y="26"/>
                  </a:cubicBezTo>
                  <a:lnTo>
                    <a:pt x="72" y="26"/>
                  </a:lnTo>
                  <a:cubicBezTo>
                    <a:pt x="71" y="25"/>
                    <a:pt x="70" y="24"/>
                    <a:pt x="68" y="24"/>
                  </a:cubicBezTo>
                  <a:cubicBezTo>
                    <a:pt x="67" y="24"/>
                    <a:pt x="66" y="24"/>
                    <a:pt x="65" y="24"/>
                  </a:cubicBezTo>
                  <a:close/>
                  <a:moveTo>
                    <a:pt x="72" y="26"/>
                  </a:moveTo>
                  <a:cubicBezTo>
                    <a:pt x="114" y="48"/>
                    <a:pt x="115" y="70"/>
                    <a:pt x="137" y="92"/>
                  </a:cubicBezTo>
                  <a:cubicBezTo>
                    <a:pt x="142" y="92"/>
                    <a:pt x="146" y="94"/>
                    <a:pt x="150" y="96"/>
                  </a:cubicBezTo>
                  <a:lnTo>
                    <a:pt x="150" y="96"/>
                  </a:lnTo>
                  <a:cubicBezTo>
                    <a:pt x="141" y="79"/>
                    <a:pt x="131" y="63"/>
                    <a:pt x="114" y="47"/>
                  </a:cubicBezTo>
                  <a:cubicBezTo>
                    <a:pt x="104" y="36"/>
                    <a:pt x="89" y="31"/>
                    <a:pt x="72" y="26"/>
                  </a:cubicBezTo>
                  <a:close/>
                  <a:moveTo>
                    <a:pt x="150" y="96"/>
                  </a:moveTo>
                  <a:cubicBezTo>
                    <a:pt x="161" y="116"/>
                    <a:pt x="169" y="136"/>
                    <a:pt x="183" y="156"/>
                  </a:cubicBezTo>
                  <a:lnTo>
                    <a:pt x="183" y="156"/>
                  </a:lnTo>
                  <a:cubicBezTo>
                    <a:pt x="183" y="153"/>
                    <a:pt x="183" y="147"/>
                    <a:pt x="183" y="138"/>
                  </a:cubicBezTo>
                  <a:cubicBezTo>
                    <a:pt x="165" y="120"/>
                    <a:pt x="161" y="103"/>
                    <a:pt x="150" y="96"/>
                  </a:cubicBezTo>
                  <a:close/>
                  <a:moveTo>
                    <a:pt x="183" y="156"/>
                  </a:moveTo>
                  <a:cubicBezTo>
                    <a:pt x="183" y="161"/>
                    <a:pt x="183" y="161"/>
                    <a:pt x="183" y="161"/>
                  </a:cubicBezTo>
                  <a:cubicBezTo>
                    <a:pt x="184" y="161"/>
                    <a:pt x="185" y="161"/>
                    <a:pt x="186" y="161"/>
                  </a:cubicBezTo>
                  <a:lnTo>
                    <a:pt x="186" y="161"/>
                  </a:lnTo>
                  <a:cubicBezTo>
                    <a:pt x="185" y="159"/>
                    <a:pt x="184" y="158"/>
                    <a:pt x="183" y="156"/>
                  </a:cubicBezTo>
                  <a:close/>
                  <a:moveTo>
                    <a:pt x="186" y="161"/>
                  </a:moveTo>
                  <a:cubicBezTo>
                    <a:pt x="192" y="168"/>
                    <a:pt x="198" y="176"/>
                    <a:pt x="205" y="184"/>
                  </a:cubicBezTo>
                  <a:cubicBezTo>
                    <a:pt x="205" y="184"/>
                    <a:pt x="205" y="163"/>
                    <a:pt x="186" y="16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62">
              <a:extLst>
                <a:ext uri="{FF2B5EF4-FFF2-40B4-BE49-F238E27FC236}">
                  <a16:creationId xmlns:a16="http://schemas.microsoft.com/office/drawing/2014/main" id="{BEAFCAA6-F9BA-A4AA-C42A-37D71F73A673}"/>
                </a:ext>
              </a:extLst>
            </p:cNvPr>
            <p:cNvSpPr/>
            <p:nvPr/>
          </p:nvSpPr>
          <p:spPr>
            <a:xfrm>
              <a:off x="6310292" y="2531284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0" y="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1" y="23"/>
                    <a:pt x="2" y="23"/>
                    <a:pt x="3" y="23"/>
                  </a:cubicBezTo>
                  <a:lnTo>
                    <a:pt x="3" y="23"/>
                  </a:lnTo>
                  <a:cubicBezTo>
                    <a:pt x="0" y="18"/>
                    <a:pt x="0" y="12"/>
                    <a:pt x="0" y="1"/>
                  </a:cubicBezTo>
                  <a:close/>
                  <a:moveTo>
                    <a:pt x="3" y="23"/>
                  </a:moveTo>
                  <a:cubicBezTo>
                    <a:pt x="6" y="29"/>
                    <a:pt x="12" y="35"/>
                    <a:pt x="23" y="46"/>
                  </a:cubicBezTo>
                  <a:cubicBezTo>
                    <a:pt x="23" y="46"/>
                    <a:pt x="23" y="25"/>
                    <a:pt x="3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62">
              <a:extLst>
                <a:ext uri="{FF2B5EF4-FFF2-40B4-BE49-F238E27FC236}">
                  <a16:creationId xmlns:a16="http://schemas.microsoft.com/office/drawing/2014/main" id="{F81FA648-CFF7-DCF7-77D0-A86CDD83EC66}"/>
                </a:ext>
              </a:extLst>
            </p:cNvPr>
            <p:cNvSpPr/>
            <p:nvPr/>
          </p:nvSpPr>
          <p:spPr>
            <a:xfrm>
              <a:off x="6370828" y="240115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0"/>
                  </a:moveTo>
                  <a:cubicBezTo>
                    <a:pt x="23" y="0"/>
                    <a:pt x="23" y="0"/>
                    <a:pt x="1" y="23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62">
              <a:extLst>
                <a:ext uri="{FF2B5EF4-FFF2-40B4-BE49-F238E27FC236}">
                  <a16:creationId xmlns:a16="http://schemas.microsoft.com/office/drawing/2014/main" id="{BE320FCB-51F1-E59C-2A18-387F418FB069}"/>
                </a:ext>
              </a:extLst>
            </p:cNvPr>
            <p:cNvSpPr/>
            <p:nvPr/>
          </p:nvSpPr>
          <p:spPr>
            <a:xfrm>
              <a:off x="6293548" y="252999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62">
              <a:extLst>
                <a:ext uri="{FF2B5EF4-FFF2-40B4-BE49-F238E27FC236}">
                  <a16:creationId xmlns:a16="http://schemas.microsoft.com/office/drawing/2014/main" id="{A3794856-72DC-4616-80C0-A5290403238F}"/>
                </a:ext>
              </a:extLst>
            </p:cNvPr>
            <p:cNvSpPr/>
            <p:nvPr/>
          </p:nvSpPr>
          <p:spPr>
            <a:xfrm>
              <a:off x="6297412" y="252741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lnTo>
                    <a:pt x="0" y="23"/>
                  </a:lnTo>
                  <a:cubicBezTo>
                    <a:pt x="0" y="23"/>
                    <a:pt x="0" y="23"/>
                    <a:pt x="0" y="1"/>
                  </a:cubicBezTo>
                  <a:cubicBezTo>
                    <a:pt x="0" y="1"/>
                    <a:pt x="0" y="23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62">
              <a:extLst>
                <a:ext uri="{FF2B5EF4-FFF2-40B4-BE49-F238E27FC236}">
                  <a16:creationId xmlns:a16="http://schemas.microsoft.com/office/drawing/2014/main" id="{CDEBEA8F-A880-1A8B-A8E4-81B8616FF6A3}"/>
                </a:ext>
              </a:extLst>
            </p:cNvPr>
            <p:cNvSpPr/>
            <p:nvPr/>
          </p:nvSpPr>
          <p:spPr>
            <a:xfrm>
              <a:off x="6327036" y="2526131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24" h="93" extrusionOk="0">
                  <a:moveTo>
                    <a:pt x="24" y="1"/>
                  </a:moveTo>
                  <a:cubicBezTo>
                    <a:pt x="24" y="9"/>
                    <a:pt x="21" y="19"/>
                    <a:pt x="17" y="31"/>
                  </a:cubicBezTo>
                  <a:lnTo>
                    <a:pt x="17" y="31"/>
                  </a:lnTo>
                  <a:cubicBezTo>
                    <a:pt x="19" y="28"/>
                    <a:pt x="21" y="26"/>
                    <a:pt x="24" y="24"/>
                  </a:cubicBezTo>
                  <a:cubicBezTo>
                    <a:pt x="24" y="24"/>
                    <a:pt x="24" y="1"/>
                    <a:pt x="24" y="1"/>
                  </a:cubicBezTo>
                  <a:close/>
                  <a:moveTo>
                    <a:pt x="17" y="31"/>
                  </a:moveTo>
                  <a:cubicBezTo>
                    <a:pt x="1" y="51"/>
                    <a:pt x="1" y="72"/>
                    <a:pt x="1" y="92"/>
                  </a:cubicBezTo>
                  <a:cubicBezTo>
                    <a:pt x="1" y="77"/>
                    <a:pt x="11" y="52"/>
                    <a:pt x="17" y="3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62">
              <a:extLst>
                <a:ext uri="{FF2B5EF4-FFF2-40B4-BE49-F238E27FC236}">
                  <a16:creationId xmlns:a16="http://schemas.microsoft.com/office/drawing/2014/main" id="{FD767C67-EF49-0C6B-DA29-D4685B387120}"/>
                </a:ext>
              </a:extLst>
            </p:cNvPr>
            <p:cNvSpPr/>
            <p:nvPr/>
          </p:nvSpPr>
          <p:spPr>
            <a:xfrm>
              <a:off x="6235588" y="2515824"/>
              <a:ext cx="15456" cy="16749"/>
            </a:xfrm>
            <a:custGeom>
              <a:avLst/>
              <a:gdLst/>
              <a:ahLst/>
              <a:cxnLst/>
              <a:rect l="l" t="t" r="r" b="b"/>
              <a:pathLst>
                <a:path w="618" h="663" extrusionOk="0">
                  <a:moveTo>
                    <a:pt x="1" y="0"/>
                  </a:moveTo>
                  <a:cubicBezTo>
                    <a:pt x="1" y="0"/>
                    <a:pt x="1" y="0"/>
                    <a:pt x="1" y="23"/>
                  </a:cubicBezTo>
                  <a:cubicBezTo>
                    <a:pt x="23" y="23"/>
                    <a:pt x="24" y="45"/>
                    <a:pt x="24" y="67"/>
                  </a:cubicBezTo>
                  <a:lnTo>
                    <a:pt x="24" y="67"/>
                  </a:lnTo>
                  <a:cubicBezTo>
                    <a:pt x="24" y="45"/>
                    <a:pt x="23" y="22"/>
                    <a:pt x="1" y="0"/>
                  </a:cubicBezTo>
                  <a:close/>
                  <a:moveTo>
                    <a:pt x="617" y="594"/>
                  </a:moveTo>
                  <a:cubicBezTo>
                    <a:pt x="571" y="616"/>
                    <a:pt x="549" y="616"/>
                    <a:pt x="526" y="639"/>
                  </a:cubicBezTo>
                  <a:cubicBezTo>
                    <a:pt x="480" y="639"/>
                    <a:pt x="457" y="662"/>
                    <a:pt x="434" y="662"/>
                  </a:cubicBezTo>
                  <a:cubicBezTo>
                    <a:pt x="480" y="662"/>
                    <a:pt x="549" y="639"/>
                    <a:pt x="617" y="59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62">
              <a:extLst>
                <a:ext uri="{FF2B5EF4-FFF2-40B4-BE49-F238E27FC236}">
                  <a16:creationId xmlns:a16="http://schemas.microsoft.com/office/drawing/2014/main" id="{BBDC4B0C-EDE7-A5E5-7F33-2EC7A8479B12}"/>
                </a:ext>
              </a:extLst>
            </p:cNvPr>
            <p:cNvSpPr/>
            <p:nvPr/>
          </p:nvSpPr>
          <p:spPr>
            <a:xfrm>
              <a:off x="6345068" y="2452694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0" y="46"/>
                  </a:moveTo>
                  <a:cubicBezTo>
                    <a:pt x="23" y="23"/>
                    <a:pt x="23" y="0"/>
                    <a:pt x="23" y="0"/>
                  </a:cubicBezTo>
                  <a:cubicBezTo>
                    <a:pt x="23" y="0"/>
                    <a:pt x="23" y="23"/>
                    <a:pt x="0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62">
              <a:extLst>
                <a:ext uri="{FF2B5EF4-FFF2-40B4-BE49-F238E27FC236}">
                  <a16:creationId xmlns:a16="http://schemas.microsoft.com/office/drawing/2014/main" id="{BF8CAE16-7F5F-5B80-471C-8959643F2907}"/>
                </a:ext>
              </a:extLst>
            </p:cNvPr>
            <p:cNvSpPr/>
            <p:nvPr/>
          </p:nvSpPr>
          <p:spPr>
            <a:xfrm>
              <a:off x="6332188" y="2515824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23" extrusionOk="0">
                  <a:moveTo>
                    <a:pt x="0" y="2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0"/>
                  </a:cubicBezTo>
                  <a:cubicBezTo>
                    <a:pt x="0" y="23"/>
                    <a:pt x="0" y="23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62">
              <a:extLst>
                <a:ext uri="{FF2B5EF4-FFF2-40B4-BE49-F238E27FC236}">
                  <a16:creationId xmlns:a16="http://schemas.microsoft.com/office/drawing/2014/main" id="{4B59BA99-DDC2-D98B-2A3F-F3DBD16E3F9D}"/>
                </a:ext>
              </a:extLst>
            </p:cNvPr>
            <p:cNvSpPr/>
            <p:nvPr/>
          </p:nvSpPr>
          <p:spPr>
            <a:xfrm>
              <a:off x="6220132" y="2509382"/>
              <a:ext cx="2576" cy="0"/>
            </a:xfrm>
            <a:custGeom>
              <a:avLst/>
              <a:gdLst/>
              <a:ahLst/>
              <a:cxnLst/>
              <a:rect l="l" t="t" r="r" b="b"/>
              <a:pathLst>
                <a:path w="92" h="24" extrusionOk="0">
                  <a:moveTo>
                    <a:pt x="1" y="23"/>
                  </a:moveTo>
                  <a:lnTo>
                    <a:pt x="1" y="23"/>
                  </a:lnTo>
                  <a:cubicBezTo>
                    <a:pt x="1" y="23"/>
                    <a:pt x="24" y="23"/>
                    <a:pt x="24" y="0"/>
                  </a:cubicBezTo>
                  <a:cubicBezTo>
                    <a:pt x="46" y="0"/>
                    <a:pt x="69" y="0"/>
                    <a:pt x="92" y="0"/>
                  </a:cubicBezTo>
                  <a:cubicBezTo>
                    <a:pt x="69" y="0"/>
                    <a:pt x="46" y="0"/>
                    <a:pt x="24" y="0"/>
                  </a:cubicBezTo>
                  <a:cubicBezTo>
                    <a:pt x="24" y="23"/>
                    <a:pt x="1" y="23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62">
              <a:extLst>
                <a:ext uri="{FF2B5EF4-FFF2-40B4-BE49-F238E27FC236}">
                  <a16:creationId xmlns:a16="http://schemas.microsoft.com/office/drawing/2014/main" id="{9FCA0483-6E6C-6232-88AD-7EF85442B356}"/>
                </a:ext>
              </a:extLst>
            </p:cNvPr>
            <p:cNvSpPr/>
            <p:nvPr/>
          </p:nvSpPr>
          <p:spPr>
            <a:xfrm>
              <a:off x="6310292" y="2532573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7" h="46" extrusionOk="0">
                  <a:moveTo>
                    <a:pt x="1" y="1"/>
                  </a:moveTo>
                  <a:cubicBezTo>
                    <a:pt x="1" y="8"/>
                    <a:pt x="4" y="13"/>
                    <a:pt x="7" y="17"/>
                  </a:cubicBezTo>
                  <a:lnTo>
                    <a:pt x="7" y="17"/>
                  </a:lnTo>
                  <a:cubicBezTo>
                    <a:pt x="3" y="13"/>
                    <a:pt x="1" y="8"/>
                    <a:pt x="1" y="1"/>
                  </a:cubicBezTo>
                  <a:close/>
                  <a:moveTo>
                    <a:pt x="7" y="17"/>
                  </a:moveTo>
                  <a:cubicBezTo>
                    <a:pt x="16" y="25"/>
                    <a:pt x="31" y="30"/>
                    <a:pt x="47" y="46"/>
                  </a:cubicBezTo>
                  <a:cubicBezTo>
                    <a:pt x="47" y="46"/>
                    <a:pt x="47" y="23"/>
                    <a:pt x="24" y="23"/>
                  </a:cubicBezTo>
                  <a:cubicBezTo>
                    <a:pt x="24" y="23"/>
                    <a:pt x="14" y="23"/>
                    <a:pt x="7" y="1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62">
              <a:extLst>
                <a:ext uri="{FF2B5EF4-FFF2-40B4-BE49-F238E27FC236}">
                  <a16:creationId xmlns:a16="http://schemas.microsoft.com/office/drawing/2014/main" id="{B43A756E-C897-6E79-EB1D-B9652AD74F24}"/>
                </a:ext>
              </a:extLst>
            </p:cNvPr>
            <p:cNvSpPr/>
            <p:nvPr/>
          </p:nvSpPr>
          <p:spPr>
            <a:xfrm>
              <a:off x="6345068" y="2452694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0" y="46"/>
                  </a:moveTo>
                  <a:cubicBezTo>
                    <a:pt x="0" y="46"/>
                    <a:pt x="0" y="46"/>
                    <a:pt x="0" y="46"/>
                  </a:cubicBezTo>
                  <a:cubicBezTo>
                    <a:pt x="23" y="23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23"/>
                    <a:pt x="0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62">
              <a:extLst>
                <a:ext uri="{FF2B5EF4-FFF2-40B4-BE49-F238E27FC236}">
                  <a16:creationId xmlns:a16="http://schemas.microsoft.com/office/drawing/2014/main" id="{44CAB11C-3383-068F-DAC7-6965AC7D5D8F}"/>
                </a:ext>
              </a:extLst>
            </p:cNvPr>
            <p:cNvSpPr/>
            <p:nvPr/>
          </p:nvSpPr>
          <p:spPr>
            <a:xfrm>
              <a:off x="6337340" y="2468155"/>
              <a:ext cx="2576" cy="6441"/>
            </a:xfrm>
            <a:custGeom>
              <a:avLst/>
              <a:gdLst/>
              <a:ahLst/>
              <a:cxnLst/>
              <a:rect l="l" t="t" r="r" b="b"/>
              <a:pathLst>
                <a:path w="92" h="252" extrusionOk="0">
                  <a:moveTo>
                    <a:pt x="92" y="1"/>
                  </a:moveTo>
                  <a:lnTo>
                    <a:pt x="92" y="1"/>
                  </a:lnTo>
                  <a:cubicBezTo>
                    <a:pt x="84" y="23"/>
                    <a:pt x="77" y="46"/>
                    <a:pt x="69" y="68"/>
                  </a:cubicBezTo>
                  <a:lnTo>
                    <a:pt x="69" y="68"/>
                  </a:lnTo>
                  <a:cubicBezTo>
                    <a:pt x="82" y="40"/>
                    <a:pt x="92" y="16"/>
                    <a:pt x="92" y="1"/>
                  </a:cubicBezTo>
                  <a:close/>
                  <a:moveTo>
                    <a:pt x="69" y="68"/>
                  </a:moveTo>
                  <a:cubicBezTo>
                    <a:pt x="62" y="83"/>
                    <a:pt x="54" y="99"/>
                    <a:pt x="46" y="115"/>
                  </a:cubicBezTo>
                  <a:cubicBezTo>
                    <a:pt x="46" y="122"/>
                    <a:pt x="46" y="129"/>
                    <a:pt x="45" y="135"/>
                  </a:cubicBezTo>
                  <a:lnTo>
                    <a:pt x="45" y="135"/>
                  </a:lnTo>
                  <a:cubicBezTo>
                    <a:pt x="53" y="114"/>
                    <a:pt x="61" y="92"/>
                    <a:pt x="69" y="68"/>
                  </a:cubicBezTo>
                  <a:close/>
                  <a:moveTo>
                    <a:pt x="45" y="135"/>
                  </a:moveTo>
                  <a:lnTo>
                    <a:pt x="45" y="135"/>
                  </a:lnTo>
                  <a:cubicBezTo>
                    <a:pt x="38" y="153"/>
                    <a:pt x="31" y="169"/>
                    <a:pt x="24" y="183"/>
                  </a:cubicBezTo>
                  <a:cubicBezTo>
                    <a:pt x="24" y="185"/>
                    <a:pt x="23" y="187"/>
                    <a:pt x="23" y="188"/>
                  </a:cubicBezTo>
                  <a:lnTo>
                    <a:pt x="23" y="188"/>
                  </a:lnTo>
                  <a:cubicBezTo>
                    <a:pt x="33" y="171"/>
                    <a:pt x="41" y="155"/>
                    <a:pt x="45" y="135"/>
                  </a:cubicBezTo>
                  <a:close/>
                  <a:moveTo>
                    <a:pt x="23" y="188"/>
                  </a:moveTo>
                  <a:cubicBezTo>
                    <a:pt x="16" y="201"/>
                    <a:pt x="8" y="213"/>
                    <a:pt x="1" y="229"/>
                  </a:cubicBezTo>
                  <a:cubicBezTo>
                    <a:pt x="1" y="229"/>
                    <a:pt x="1" y="229"/>
                    <a:pt x="1" y="252"/>
                  </a:cubicBezTo>
                  <a:cubicBezTo>
                    <a:pt x="1" y="231"/>
                    <a:pt x="20" y="210"/>
                    <a:pt x="23" y="18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62">
              <a:extLst>
                <a:ext uri="{FF2B5EF4-FFF2-40B4-BE49-F238E27FC236}">
                  <a16:creationId xmlns:a16="http://schemas.microsoft.com/office/drawing/2014/main" id="{585BF314-55E2-2B1C-0483-A51C678C748E}"/>
                </a:ext>
              </a:extLst>
            </p:cNvPr>
            <p:cNvSpPr/>
            <p:nvPr/>
          </p:nvSpPr>
          <p:spPr>
            <a:xfrm>
              <a:off x="6338628" y="2468155"/>
              <a:ext cx="1288" cy="3865"/>
            </a:xfrm>
            <a:custGeom>
              <a:avLst/>
              <a:gdLst/>
              <a:ahLst/>
              <a:cxnLst/>
              <a:rect l="l" t="t" r="r" b="b"/>
              <a:pathLst>
                <a:path w="69" h="184" extrusionOk="0">
                  <a:moveTo>
                    <a:pt x="1" y="183"/>
                  </a:moveTo>
                  <a:cubicBezTo>
                    <a:pt x="23" y="138"/>
                    <a:pt x="46" y="69"/>
                    <a:pt x="69" y="1"/>
                  </a:cubicBezTo>
                  <a:cubicBezTo>
                    <a:pt x="46" y="69"/>
                    <a:pt x="23" y="138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62">
              <a:extLst>
                <a:ext uri="{FF2B5EF4-FFF2-40B4-BE49-F238E27FC236}">
                  <a16:creationId xmlns:a16="http://schemas.microsoft.com/office/drawing/2014/main" id="{D8AC3781-5E11-EDEF-D4B7-F8EBA1E0C66C}"/>
                </a:ext>
              </a:extLst>
            </p:cNvPr>
            <p:cNvSpPr/>
            <p:nvPr/>
          </p:nvSpPr>
          <p:spPr>
            <a:xfrm>
              <a:off x="6334764" y="247974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62">
              <a:extLst>
                <a:ext uri="{FF2B5EF4-FFF2-40B4-BE49-F238E27FC236}">
                  <a16:creationId xmlns:a16="http://schemas.microsoft.com/office/drawing/2014/main" id="{630CEECF-AFCA-D0EC-A02C-47459FF102E6}"/>
                </a:ext>
              </a:extLst>
            </p:cNvPr>
            <p:cNvSpPr/>
            <p:nvPr/>
          </p:nvSpPr>
          <p:spPr>
            <a:xfrm>
              <a:off x="6220132" y="2509382"/>
              <a:ext cx="3864" cy="0"/>
            </a:xfrm>
            <a:custGeom>
              <a:avLst/>
              <a:gdLst/>
              <a:ahLst/>
              <a:cxnLst/>
              <a:rect l="l" t="t" r="r" b="b"/>
              <a:pathLst>
                <a:path w="138" h="24" extrusionOk="0">
                  <a:moveTo>
                    <a:pt x="24" y="0"/>
                  </a:moveTo>
                  <a:cubicBezTo>
                    <a:pt x="24" y="23"/>
                    <a:pt x="1" y="23"/>
                    <a:pt x="1" y="23"/>
                  </a:cubicBezTo>
                  <a:cubicBezTo>
                    <a:pt x="1" y="23"/>
                    <a:pt x="24" y="23"/>
                    <a:pt x="24" y="0"/>
                  </a:cubicBezTo>
                  <a:cubicBezTo>
                    <a:pt x="46" y="0"/>
                    <a:pt x="69" y="0"/>
                    <a:pt x="92" y="0"/>
                  </a:cubicBezTo>
                  <a:cubicBezTo>
                    <a:pt x="115" y="0"/>
                    <a:pt x="138" y="0"/>
                    <a:pt x="138" y="0"/>
                  </a:cubicBezTo>
                  <a:cubicBezTo>
                    <a:pt x="138" y="0"/>
                    <a:pt x="115" y="0"/>
                    <a:pt x="92" y="0"/>
                  </a:cubicBezTo>
                  <a:cubicBezTo>
                    <a:pt x="69" y="0"/>
                    <a:pt x="46" y="0"/>
                    <a:pt x="24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62">
              <a:extLst>
                <a:ext uri="{FF2B5EF4-FFF2-40B4-BE49-F238E27FC236}">
                  <a16:creationId xmlns:a16="http://schemas.microsoft.com/office/drawing/2014/main" id="{5045D5E1-2497-A9A8-E844-A3FFEC30C34C}"/>
                </a:ext>
              </a:extLst>
            </p:cNvPr>
            <p:cNvSpPr/>
            <p:nvPr/>
          </p:nvSpPr>
          <p:spPr>
            <a:xfrm>
              <a:off x="6233012" y="2513247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7" h="46" extrusionOk="0">
                  <a:moveTo>
                    <a:pt x="1" y="0"/>
                  </a:moveTo>
                  <a:cubicBezTo>
                    <a:pt x="23" y="23"/>
                    <a:pt x="23" y="23"/>
                    <a:pt x="23" y="23"/>
                  </a:cubicBezTo>
                  <a:cubicBezTo>
                    <a:pt x="27" y="23"/>
                    <a:pt x="30" y="23"/>
                    <a:pt x="32" y="23"/>
                  </a:cubicBezTo>
                  <a:lnTo>
                    <a:pt x="32" y="23"/>
                  </a:lnTo>
                  <a:cubicBezTo>
                    <a:pt x="24" y="17"/>
                    <a:pt x="12" y="11"/>
                    <a:pt x="1" y="0"/>
                  </a:cubicBezTo>
                  <a:close/>
                  <a:moveTo>
                    <a:pt x="32" y="23"/>
                  </a:moveTo>
                  <a:cubicBezTo>
                    <a:pt x="41" y="29"/>
                    <a:pt x="46" y="34"/>
                    <a:pt x="46" y="46"/>
                  </a:cubicBezTo>
                  <a:cubicBezTo>
                    <a:pt x="46" y="26"/>
                    <a:pt x="46" y="23"/>
                    <a:pt x="32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62">
              <a:extLst>
                <a:ext uri="{FF2B5EF4-FFF2-40B4-BE49-F238E27FC236}">
                  <a16:creationId xmlns:a16="http://schemas.microsoft.com/office/drawing/2014/main" id="{53C85DC8-FBA1-1F84-AC8A-6519C12AE6A6}"/>
                </a:ext>
              </a:extLst>
            </p:cNvPr>
            <p:cNvSpPr/>
            <p:nvPr/>
          </p:nvSpPr>
          <p:spPr>
            <a:xfrm>
              <a:off x="6234300" y="2514536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6" h="47" extrusionOk="0">
                  <a:moveTo>
                    <a:pt x="0" y="1"/>
                  </a:moveTo>
                  <a:cubicBezTo>
                    <a:pt x="0" y="23"/>
                    <a:pt x="23" y="46"/>
                    <a:pt x="46" y="46"/>
                  </a:cubicBezTo>
                  <a:cubicBezTo>
                    <a:pt x="23" y="46"/>
                    <a:pt x="0" y="2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62">
              <a:extLst>
                <a:ext uri="{FF2B5EF4-FFF2-40B4-BE49-F238E27FC236}">
                  <a16:creationId xmlns:a16="http://schemas.microsoft.com/office/drawing/2014/main" id="{E8F3F64B-916E-9F39-5BB6-AD852F777475}"/>
                </a:ext>
              </a:extLst>
            </p:cNvPr>
            <p:cNvSpPr/>
            <p:nvPr/>
          </p:nvSpPr>
          <p:spPr>
            <a:xfrm>
              <a:off x="6253620" y="2528707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0"/>
                  </a:moveTo>
                  <a:cubicBezTo>
                    <a:pt x="23" y="0"/>
                    <a:pt x="1" y="23"/>
                    <a:pt x="1" y="23"/>
                  </a:cubicBezTo>
                  <a:cubicBezTo>
                    <a:pt x="1" y="23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62">
              <a:extLst>
                <a:ext uri="{FF2B5EF4-FFF2-40B4-BE49-F238E27FC236}">
                  <a16:creationId xmlns:a16="http://schemas.microsoft.com/office/drawing/2014/main" id="{1A93023E-15C2-E062-C710-6809EECAEE3E}"/>
                </a:ext>
              </a:extLst>
            </p:cNvPr>
            <p:cNvSpPr/>
            <p:nvPr/>
          </p:nvSpPr>
          <p:spPr>
            <a:xfrm>
              <a:off x="6330900" y="2491345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1"/>
                  </a:moveTo>
                  <a:cubicBezTo>
                    <a:pt x="1" y="1"/>
                    <a:pt x="1" y="1"/>
                    <a:pt x="1" y="2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62">
              <a:extLst>
                <a:ext uri="{FF2B5EF4-FFF2-40B4-BE49-F238E27FC236}">
                  <a16:creationId xmlns:a16="http://schemas.microsoft.com/office/drawing/2014/main" id="{2147CCB0-8DD2-984A-A4C8-A325DD228537}"/>
                </a:ext>
              </a:extLst>
            </p:cNvPr>
            <p:cNvSpPr/>
            <p:nvPr/>
          </p:nvSpPr>
          <p:spPr>
            <a:xfrm>
              <a:off x="6225284" y="2509382"/>
              <a:ext cx="5152" cy="2577"/>
            </a:xfrm>
            <a:custGeom>
              <a:avLst/>
              <a:gdLst/>
              <a:ahLst/>
              <a:cxnLst/>
              <a:rect l="l" t="t" r="r" b="b"/>
              <a:pathLst>
                <a:path w="229" h="92" extrusionOk="0">
                  <a:moveTo>
                    <a:pt x="0" y="0"/>
                  </a:moveTo>
                  <a:cubicBezTo>
                    <a:pt x="17" y="0"/>
                    <a:pt x="35" y="3"/>
                    <a:pt x="53" y="7"/>
                  </a:cubicBezTo>
                  <a:lnTo>
                    <a:pt x="53" y="7"/>
                  </a:lnTo>
                  <a:cubicBezTo>
                    <a:pt x="46" y="0"/>
                    <a:pt x="46" y="0"/>
                    <a:pt x="46" y="0"/>
                  </a:cubicBezTo>
                  <a:close/>
                  <a:moveTo>
                    <a:pt x="53" y="7"/>
                  </a:moveTo>
                  <a:cubicBezTo>
                    <a:pt x="56" y="11"/>
                    <a:pt x="61" y="16"/>
                    <a:pt x="69" y="23"/>
                  </a:cubicBezTo>
                  <a:lnTo>
                    <a:pt x="91" y="23"/>
                  </a:lnTo>
                  <a:cubicBezTo>
                    <a:pt x="95" y="23"/>
                    <a:pt x="98" y="23"/>
                    <a:pt x="101" y="23"/>
                  </a:cubicBezTo>
                  <a:lnTo>
                    <a:pt x="101" y="23"/>
                  </a:lnTo>
                  <a:cubicBezTo>
                    <a:pt x="85" y="17"/>
                    <a:pt x="69" y="11"/>
                    <a:pt x="53" y="7"/>
                  </a:cubicBezTo>
                  <a:close/>
                  <a:moveTo>
                    <a:pt x="101" y="23"/>
                  </a:moveTo>
                  <a:cubicBezTo>
                    <a:pt x="124" y="32"/>
                    <a:pt x="147" y="43"/>
                    <a:pt x="170" y="56"/>
                  </a:cubicBezTo>
                  <a:lnTo>
                    <a:pt x="170" y="56"/>
                  </a:lnTo>
                  <a:cubicBezTo>
                    <a:pt x="152" y="39"/>
                    <a:pt x="132" y="26"/>
                    <a:pt x="101" y="23"/>
                  </a:cubicBezTo>
                  <a:close/>
                  <a:moveTo>
                    <a:pt x="170" y="56"/>
                  </a:moveTo>
                  <a:cubicBezTo>
                    <a:pt x="174" y="60"/>
                    <a:pt x="178" y="64"/>
                    <a:pt x="183" y="68"/>
                  </a:cubicBezTo>
                  <a:lnTo>
                    <a:pt x="192" y="68"/>
                  </a:lnTo>
                  <a:cubicBezTo>
                    <a:pt x="185" y="64"/>
                    <a:pt x="177" y="60"/>
                    <a:pt x="170" y="56"/>
                  </a:cubicBezTo>
                  <a:close/>
                  <a:moveTo>
                    <a:pt x="192" y="68"/>
                  </a:moveTo>
                  <a:cubicBezTo>
                    <a:pt x="205" y="76"/>
                    <a:pt x="217" y="84"/>
                    <a:pt x="228" y="91"/>
                  </a:cubicBezTo>
                  <a:cubicBezTo>
                    <a:pt x="228" y="91"/>
                    <a:pt x="228" y="91"/>
                    <a:pt x="228" y="6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62">
              <a:extLst>
                <a:ext uri="{FF2B5EF4-FFF2-40B4-BE49-F238E27FC236}">
                  <a16:creationId xmlns:a16="http://schemas.microsoft.com/office/drawing/2014/main" id="{DDB864B2-D0C2-EFE6-AD7A-5DDC333B4559}"/>
                </a:ext>
              </a:extLst>
            </p:cNvPr>
            <p:cNvSpPr/>
            <p:nvPr/>
          </p:nvSpPr>
          <p:spPr>
            <a:xfrm>
              <a:off x="6325748" y="253257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62">
              <a:extLst>
                <a:ext uri="{FF2B5EF4-FFF2-40B4-BE49-F238E27FC236}">
                  <a16:creationId xmlns:a16="http://schemas.microsoft.com/office/drawing/2014/main" id="{5687C82E-339F-3F47-109E-CB656D9F54FE}"/>
                </a:ext>
              </a:extLst>
            </p:cNvPr>
            <p:cNvSpPr/>
            <p:nvPr/>
          </p:nvSpPr>
          <p:spPr>
            <a:xfrm>
              <a:off x="6260060" y="2518400"/>
              <a:ext cx="5152" cy="1289"/>
            </a:xfrm>
            <a:custGeom>
              <a:avLst/>
              <a:gdLst/>
              <a:ahLst/>
              <a:cxnLst/>
              <a:rect l="l" t="t" r="r" b="b"/>
              <a:pathLst>
                <a:path w="183" h="47" extrusionOk="0">
                  <a:moveTo>
                    <a:pt x="0" y="23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114" y="23"/>
                    <a:pt x="137" y="23"/>
                    <a:pt x="183" y="46"/>
                  </a:cubicBezTo>
                  <a:cubicBezTo>
                    <a:pt x="137" y="23"/>
                    <a:pt x="114" y="23"/>
                    <a:pt x="69" y="0"/>
                  </a:cubicBezTo>
                  <a:cubicBezTo>
                    <a:pt x="46" y="0"/>
                    <a:pt x="23" y="0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62">
              <a:extLst>
                <a:ext uri="{FF2B5EF4-FFF2-40B4-BE49-F238E27FC236}">
                  <a16:creationId xmlns:a16="http://schemas.microsoft.com/office/drawing/2014/main" id="{461489F0-5031-C171-7429-BFFE466F14AD}"/>
                </a:ext>
              </a:extLst>
            </p:cNvPr>
            <p:cNvSpPr/>
            <p:nvPr/>
          </p:nvSpPr>
          <p:spPr>
            <a:xfrm>
              <a:off x="6257484" y="2522266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1"/>
                  </a:moveTo>
                  <a:cubicBezTo>
                    <a:pt x="0" y="1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62">
              <a:extLst>
                <a:ext uri="{FF2B5EF4-FFF2-40B4-BE49-F238E27FC236}">
                  <a16:creationId xmlns:a16="http://schemas.microsoft.com/office/drawing/2014/main" id="{7C5655E0-AFCF-03DD-ACD3-DEE656DF3533}"/>
                </a:ext>
              </a:extLst>
            </p:cNvPr>
            <p:cNvSpPr/>
            <p:nvPr/>
          </p:nvSpPr>
          <p:spPr>
            <a:xfrm>
              <a:off x="6270364" y="2522266"/>
              <a:ext cx="5152" cy="2577"/>
            </a:xfrm>
            <a:custGeom>
              <a:avLst/>
              <a:gdLst/>
              <a:ahLst/>
              <a:cxnLst/>
              <a:rect l="l" t="t" r="r" b="b"/>
              <a:pathLst>
                <a:path w="183" h="138" extrusionOk="0">
                  <a:moveTo>
                    <a:pt x="0" y="0"/>
                  </a:moveTo>
                  <a:cubicBezTo>
                    <a:pt x="23" y="8"/>
                    <a:pt x="46" y="18"/>
                    <a:pt x="69" y="31"/>
                  </a:cubicBezTo>
                  <a:lnTo>
                    <a:pt x="69" y="31"/>
                  </a:lnTo>
                  <a:cubicBezTo>
                    <a:pt x="69" y="23"/>
                    <a:pt x="69" y="23"/>
                    <a:pt x="69" y="23"/>
                  </a:cubicBezTo>
                  <a:cubicBezTo>
                    <a:pt x="46" y="0"/>
                    <a:pt x="23" y="0"/>
                    <a:pt x="0" y="0"/>
                  </a:cubicBezTo>
                  <a:close/>
                  <a:moveTo>
                    <a:pt x="69" y="31"/>
                  </a:moveTo>
                  <a:cubicBezTo>
                    <a:pt x="69" y="35"/>
                    <a:pt x="69" y="39"/>
                    <a:pt x="69" y="46"/>
                  </a:cubicBezTo>
                  <a:cubicBezTo>
                    <a:pt x="91" y="46"/>
                    <a:pt x="114" y="69"/>
                    <a:pt x="137" y="92"/>
                  </a:cubicBezTo>
                  <a:cubicBezTo>
                    <a:pt x="137" y="92"/>
                    <a:pt x="160" y="114"/>
                    <a:pt x="183" y="137"/>
                  </a:cubicBezTo>
                  <a:cubicBezTo>
                    <a:pt x="153" y="92"/>
                    <a:pt x="112" y="57"/>
                    <a:pt x="69" y="3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62">
              <a:extLst>
                <a:ext uri="{FF2B5EF4-FFF2-40B4-BE49-F238E27FC236}">
                  <a16:creationId xmlns:a16="http://schemas.microsoft.com/office/drawing/2014/main" id="{F725E186-C98E-C1DA-66E5-33AD1495F7A7}"/>
                </a:ext>
              </a:extLst>
            </p:cNvPr>
            <p:cNvSpPr/>
            <p:nvPr/>
          </p:nvSpPr>
          <p:spPr>
            <a:xfrm>
              <a:off x="6260060" y="2518400"/>
              <a:ext cx="2576" cy="1289"/>
            </a:xfrm>
            <a:custGeom>
              <a:avLst/>
              <a:gdLst/>
              <a:ahLst/>
              <a:cxnLst/>
              <a:rect l="l" t="t" r="r" b="b"/>
              <a:pathLst>
                <a:path w="115" h="69" extrusionOk="0">
                  <a:moveTo>
                    <a:pt x="69" y="0"/>
                  </a:moveTo>
                  <a:cubicBezTo>
                    <a:pt x="46" y="0"/>
                    <a:pt x="46" y="0"/>
                    <a:pt x="46" y="23"/>
                  </a:cubicBezTo>
                  <a:cubicBezTo>
                    <a:pt x="69" y="0"/>
                    <a:pt x="92" y="0"/>
                    <a:pt x="115" y="0"/>
                  </a:cubicBezTo>
                  <a:close/>
                  <a:moveTo>
                    <a:pt x="23" y="23"/>
                  </a:moveTo>
                  <a:cubicBezTo>
                    <a:pt x="23" y="23"/>
                    <a:pt x="23" y="23"/>
                    <a:pt x="23" y="31"/>
                  </a:cubicBezTo>
                  <a:lnTo>
                    <a:pt x="23" y="31"/>
                  </a:lnTo>
                  <a:cubicBezTo>
                    <a:pt x="30" y="26"/>
                    <a:pt x="38" y="23"/>
                    <a:pt x="46" y="23"/>
                  </a:cubicBezTo>
                  <a:close/>
                  <a:moveTo>
                    <a:pt x="23" y="31"/>
                  </a:moveTo>
                  <a:cubicBezTo>
                    <a:pt x="17" y="35"/>
                    <a:pt x="12" y="40"/>
                    <a:pt x="8" y="46"/>
                  </a:cubicBezTo>
                  <a:lnTo>
                    <a:pt x="23" y="46"/>
                  </a:lnTo>
                  <a:cubicBezTo>
                    <a:pt x="23" y="39"/>
                    <a:pt x="23" y="34"/>
                    <a:pt x="23" y="31"/>
                  </a:cubicBezTo>
                  <a:close/>
                  <a:moveTo>
                    <a:pt x="1" y="46"/>
                  </a:moveTo>
                  <a:cubicBezTo>
                    <a:pt x="1" y="69"/>
                    <a:pt x="1" y="69"/>
                    <a:pt x="1" y="69"/>
                  </a:cubicBezTo>
                  <a:cubicBezTo>
                    <a:pt x="1" y="61"/>
                    <a:pt x="3" y="53"/>
                    <a:pt x="8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62">
              <a:extLst>
                <a:ext uri="{FF2B5EF4-FFF2-40B4-BE49-F238E27FC236}">
                  <a16:creationId xmlns:a16="http://schemas.microsoft.com/office/drawing/2014/main" id="{D8A65845-9531-4EBB-6249-F45FE8C92512}"/>
                </a:ext>
              </a:extLst>
            </p:cNvPr>
            <p:cNvSpPr/>
            <p:nvPr/>
          </p:nvSpPr>
          <p:spPr>
            <a:xfrm>
              <a:off x="6257484" y="2522266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1"/>
                  </a:moveTo>
                  <a:cubicBezTo>
                    <a:pt x="0" y="1"/>
                    <a:pt x="0" y="24"/>
                    <a:pt x="0" y="24"/>
                  </a:cubicBezTo>
                  <a:cubicBezTo>
                    <a:pt x="0" y="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62">
              <a:extLst>
                <a:ext uri="{FF2B5EF4-FFF2-40B4-BE49-F238E27FC236}">
                  <a16:creationId xmlns:a16="http://schemas.microsoft.com/office/drawing/2014/main" id="{6A5C212C-E8B7-5FD5-1F1D-D18AC05FC6B7}"/>
                </a:ext>
              </a:extLst>
            </p:cNvPr>
            <p:cNvSpPr/>
            <p:nvPr/>
          </p:nvSpPr>
          <p:spPr>
            <a:xfrm>
              <a:off x="6324460" y="2535150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47" h="46" extrusionOk="0">
                  <a:moveTo>
                    <a:pt x="47" y="0"/>
                  </a:moveTo>
                  <a:cubicBezTo>
                    <a:pt x="24" y="23"/>
                    <a:pt x="24" y="46"/>
                    <a:pt x="1" y="46"/>
                  </a:cubicBezTo>
                  <a:cubicBezTo>
                    <a:pt x="24" y="46"/>
                    <a:pt x="24" y="23"/>
                    <a:pt x="47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62">
              <a:extLst>
                <a:ext uri="{FF2B5EF4-FFF2-40B4-BE49-F238E27FC236}">
                  <a16:creationId xmlns:a16="http://schemas.microsoft.com/office/drawing/2014/main" id="{88C4CF17-3042-81D9-A8F7-9C74E33B87C9}"/>
                </a:ext>
              </a:extLst>
            </p:cNvPr>
            <p:cNvSpPr/>
            <p:nvPr/>
          </p:nvSpPr>
          <p:spPr>
            <a:xfrm>
              <a:off x="6334764" y="251067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62">
              <a:extLst>
                <a:ext uri="{FF2B5EF4-FFF2-40B4-BE49-F238E27FC236}">
                  <a16:creationId xmlns:a16="http://schemas.microsoft.com/office/drawing/2014/main" id="{7FC6B443-E633-B688-A424-D5524FA732C9}"/>
                </a:ext>
              </a:extLst>
            </p:cNvPr>
            <p:cNvSpPr/>
            <p:nvPr/>
          </p:nvSpPr>
          <p:spPr>
            <a:xfrm>
              <a:off x="6334764" y="2508093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1"/>
                  </a:moveTo>
                  <a:cubicBezTo>
                    <a:pt x="1" y="1"/>
                    <a:pt x="1" y="23"/>
                    <a:pt x="1" y="46"/>
                  </a:cubicBezTo>
                  <a:cubicBezTo>
                    <a:pt x="1" y="23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62">
              <a:extLst>
                <a:ext uri="{FF2B5EF4-FFF2-40B4-BE49-F238E27FC236}">
                  <a16:creationId xmlns:a16="http://schemas.microsoft.com/office/drawing/2014/main" id="{6A7CB14B-B410-CD65-7D5A-8CF639F68BFA}"/>
                </a:ext>
              </a:extLst>
            </p:cNvPr>
            <p:cNvSpPr/>
            <p:nvPr/>
          </p:nvSpPr>
          <p:spPr>
            <a:xfrm>
              <a:off x="5980565" y="2392140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69" h="23" extrusionOk="0">
                  <a:moveTo>
                    <a:pt x="0" y="0"/>
                  </a:moveTo>
                  <a:cubicBezTo>
                    <a:pt x="16" y="0"/>
                    <a:pt x="31" y="0"/>
                    <a:pt x="47" y="7"/>
                  </a:cubicBezTo>
                  <a:lnTo>
                    <a:pt x="47" y="7"/>
                  </a:lnTo>
                  <a:cubicBezTo>
                    <a:pt x="46" y="5"/>
                    <a:pt x="46" y="3"/>
                    <a:pt x="46" y="0"/>
                  </a:cubicBezTo>
                  <a:close/>
                  <a:moveTo>
                    <a:pt x="47" y="7"/>
                  </a:moveTo>
                  <a:cubicBezTo>
                    <a:pt x="51" y="23"/>
                    <a:pt x="69" y="23"/>
                    <a:pt x="69" y="23"/>
                  </a:cubicBezTo>
                  <a:cubicBezTo>
                    <a:pt x="61" y="16"/>
                    <a:pt x="54" y="11"/>
                    <a:pt x="47" y="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62">
              <a:extLst>
                <a:ext uri="{FF2B5EF4-FFF2-40B4-BE49-F238E27FC236}">
                  <a16:creationId xmlns:a16="http://schemas.microsoft.com/office/drawing/2014/main" id="{DD920B3F-EEB6-E343-6097-3F487411EBED}"/>
                </a:ext>
              </a:extLst>
            </p:cNvPr>
            <p:cNvSpPr/>
            <p:nvPr/>
          </p:nvSpPr>
          <p:spPr>
            <a:xfrm>
              <a:off x="5976701" y="2392140"/>
              <a:ext cx="2576" cy="0"/>
            </a:xfrm>
            <a:custGeom>
              <a:avLst/>
              <a:gdLst/>
              <a:ahLst/>
              <a:cxnLst/>
              <a:rect l="l" t="t" r="r" b="b"/>
              <a:pathLst>
                <a:path w="69" h="23" extrusionOk="0">
                  <a:moveTo>
                    <a:pt x="0" y="0"/>
                  </a:moveTo>
                  <a:cubicBezTo>
                    <a:pt x="23" y="0"/>
                    <a:pt x="46" y="0"/>
                    <a:pt x="69" y="23"/>
                  </a:cubicBezTo>
                  <a:cubicBezTo>
                    <a:pt x="46" y="0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62">
              <a:extLst>
                <a:ext uri="{FF2B5EF4-FFF2-40B4-BE49-F238E27FC236}">
                  <a16:creationId xmlns:a16="http://schemas.microsoft.com/office/drawing/2014/main" id="{D3506DDB-DBFA-2B96-5067-46EA930D2C3D}"/>
                </a:ext>
              </a:extLst>
            </p:cNvPr>
            <p:cNvSpPr/>
            <p:nvPr/>
          </p:nvSpPr>
          <p:spPr>
            <a:xfrm>
              <a:off x="5929045" y="2392140"/>
              <a:ext cx="6440" cy="2577"/>
            </a:xfrm>
            <a:custGeom>
              <a:avLst/>
              <a:gdLst/>
              <a:ahLst/>
              <a:cxnLst/>
              <a:rect l="l" t="t" r="r" b="b"/>
              <a:pathLst>
                <a:path w="298" h="70" extrusionOk="0">
                  <a:moveTo>
                    <a:pt x="1" y="69"/>
                  </a:moveTo>
                  <a:cubicBezTo>
                    <a:pt x="115" y="46"/>
                    <a:pt x="206" y="24"/>
                    <a:pt x="298" y="1"/>
                  </a:cubicBezTo>
                  <a:cubicBezTo>
                    <a:pt x="206" y="24"/>
                    <a:pt x="115" y="46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62">
              <a:extLst>
                <a:ext uri="{FF2B5EF4-FFF2-40B4-BE49-F238E27FC236}">
                  <a16:creationId xmlns:a16="http://schemas.microsoft.com/office/drawing/2014/main" id="{2BBAE0E9-D8C1-72DC-7DD8-BC4B34756762}"/>
                </a:ext>
              </a:extLst>
            </p:cNvPr>
            <p:cNvSpPr/>
            <p:nvPr/>
          </p:nvSpPr>
          <p:spPr>
            <a:xfrm>
              <a:off x="6019205" y="238827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23" y="0"/>
                  </a:moveTo>
                  <a:cubicBezTo>
                    <a:pt x="23" y="0"/>
                    <a:pt x="23" y="23"/>
                    <a:pt x="0" y="23"/>
                  </a:cubicBezTo>
                  <a:lnTo>
                    <a:pt x="23" y="23"/>
                  </a:lnTo>
                  <a:cubicBezTo>
                    <a:pt x="23" y="23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62">
              <a:extLst>
                <a:ext uri="{FF2B5EF4-FFF2-40B4-BE49-F238E27FC236}">
                  <a16:creationId xmlns:a16="http://schemas.microsoft.com/office/drawing/2014/main" id="{4ED23FA6-FFEE-C3FC-89DB-8161BF99DFF3}"/>
                </a:ext>
              </a:extLst>
            </p:cNvPr>
            <p:cNvSpPr/>
            <p:nvPr/>
          </p:nvSpPr>
          <p:spPr>
            <a:xfrm>
              <a:off x="5952229" y="2388276"/>
              <a:ext cx="5152" cy="0"/>
            </a:xfrm>
            <a:custGeom>
              <a:avLst/>
              <a:gdLst/>
              <a:ahLst/>
              <a:cxnLst/>
              <a:rect l="l" t="t" r="r" b="b"/>
              <a:pathLst>
                <a:path w="207" h="24" extrusionOk="0">
                  <a:moveTo>
                    <a:pt x="206" y="0"/>
                  </a:moveTo>
                  <a:cubicBezTo>
                    <a:pt x="160" y="0"/>
                    <a:pt x="92" y="0"/>
                    <a:pt x="23" y="23"/>
                  </a:cubicBezTo>
                  <a:cubicBezTo>
                    <a:pt x="23" y="23"/>
                    <a:pt x="1" y="23"/>
                    <a:pt x="1" y="23"/>
                  </a:cubicBezTo>
                  <a:cubicBezTo>
                    <a:pt x="1" y="23"/>
                    <a:pt x="23" y="23"/>
                    <a:pt x="23" y="23"/>
                  </a:cubicBezTo>
                  <a:cubicBezTo>
                    <a:pt x="92" y="0"/>
                    <a:pt x="160" y="0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62">
              <a:extLst>
                <a:ext uri="{FF2B5EF4-FFF2-40B4-BE49-F238E27FC236}">
                  <a16:creationId xmlns:a16="http://schemas.microsoft.com/office/drawing/2014/main" id="{8E0A7ABE-A65F-3F05-FD63-B2C94C82E6CD}"/>
                </a:ext>
              </a:extLst>
            </p:cNvPr>
            <p:cNvSpPr/>
            <p:nvPr/>
          </p:nvSpPr>
          <p:spPr>
            <a:xfrm>
              <a:off x="6012765" y="2390853"/>
              <a:ext cx="2576" cy="1288"/>
            </a:xfrm>
            <a:custGeom>
              <a:avLst/>
              <a:gdLst/>
              <a:ahLst/>
              <a:cxnLst/>
              <a:rect l="l" t="t" r="r" b="b"/>
              <a:pathLst>
                <a:path w="138" h="69" extrusionOk="0">
                  <a:moveTo>
                    <a:pt x="137" y="1"/>
                  </a:moveTo>
                  <a:cubicBezTo>
                    <a:pt x="92" y="23"/>
                    <a:pt x="46" y="46"/>
                    <a:pt x="0" y="69"/>
                  </a:cubicBezTo>
                  <a:cubicBezTo>
                    <a:pt x="46" y="46"/>
                    <a:pt x="92" y="23"/>
                    <a:pt x="137" y="1"/>
                  </a:cubicBezTo>
                  <a:cubicBezTo>
                    <a:pt x="137" y="1"/>
                    <a:pt x="137" y="1"/>
                    <a:pt x="137" y="1"/>
                  </a:cubicBezTo>
                  <a:lnTo>
                    <a:pt x="137" y="1"/>
                  </a:lnTo>
                  <a:cubicBezTo>
                    <a:pt x="137" y="1"/>
                    <a:pt x="137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62">
              <a:extLst>
                <a:ext uri="{FF2B5EF4-FFF2-40B4-BE49-F238E27FC236}">
                  <a16:creationId xmlns:a16="http://schemas.microsoft.com/office/drawing/2014/main" id="{02A494C2-A932-9701-8BBE-56D481DE92F4}"/>
                </a:ext>
              </a:extLst>
            </p:cNvPr>
            <p:cNvSpPr/>
            <p:nvPr/>
          </p:nvSpPr>
          <p:spPr>
            <a:xfrm>
              <a:off x="6101637" y="2399871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62">
              <a:extLst>
                <a:ext uri="{FF2B5EF4-FFF2-40B4-BE49-F238E27FC236}">
                  <a16:creationId xmlns:a16="http://schemas.microsoft.com/office/drawing/2014/main" id="{90C85F97-25AE-4195-FD0B-C1980BA020C5}"/>
                </a:ext>
              </a:extLst>
            </p:cNvPr>
            <p:cNvSpPr/>
            <p:nvPr/>
          </p:nvSpPr>
          <p:spPr>
            <a:xfrm>
              <a:off x="5958669" y="2388276"/>
              <a:ext cx="3864" cy="0"/>
            </a:xfrm>
            <a:custGeom>
              <a:avLst/>
              <a:gdLst/>
              <a:ahLst/>
              <a:cxnLst/>
              <a:rect l="l" t="t" r="r" b="b"/>
              <a:pathLst>
                <a:path w="161" h="1" extrusionOk="0">
                  <a:moveTo>
                    <a:pt x="138" y="0"/>
                  </a:moveTo>
                  <a:cubicBezTo>
                    <a:pt x="92" y="0"/>
                    <a:pt x="69" y="0"/>
                    <a:pt x="47" y="0"/>
                  </a:cubicBezTo>
                  <a:cubicBezTo>
                    <a:pt x="24" y="0"/>
                    <a:pt x="24" y="0"/>
                    <a:pt x="1" y="0"/>
                  </a:cubicBezTo>
                  <a:cubicBezTo>
                    <a:pt x="69" y="0"/>
                    <a:pt x="115" y="0"/>
                    <a:pt x="161" y="0"/>
                  </a:cubicBezTo>
                  <a:cubicBezTo>
                    <a:pt x="161" y="0"/>
                    <a:pt x="138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62">
              <a:extLst>
                <a:ext uri="{FF2B5EF4-FFF2-40B4-BE49-F238E27FC236}">
                  <a16:creationId xmlns:a16="http://schemas.microsoft.com/office/drawing/2014/main" id="{38573E01-EE23-3A18-1C20-25846AD576F3}"/>
                </a:ext>
              </a:extLst>
            </p:cNvPr>
            <p:cNvSpPr/>
            <p:nvPr/>
          </p:nvSpPr>
          <p:spPr>
            <a:xfrm>
              <a:off x="5929045" y="2392140"/>
              <a:ext cx="6440" cy="2577"/>
            </a:xfrm>
            <a:custGeom>
              <a:avLst/>
              <a:gdLst/>
              <a:ahLst/>
              <a:cxnLst/>
              <a:rect l="l" t="t" r="r" b="b"/>
              <a:pathLst>
                <a:path w="298" h="70" extrusionOk="0">
                  <a:moveTo>
                    <a:pt x="298" y="1"/>
                  </a:moveTo>
                  <a:cubicBezTo>
                    <a:pt x="229" y="1"/>
                    <a:pt x="161" y="24"/>
                    <a:pt x="92" y="46"/>
                  </a:cubicBezTo>
                  <a:cubicBezTo>
                    <a:pt x="69" y="46"/>
                    <a:pt x="47" y="46"/>
                    <a:pt x="1" y="69"/>
                  </a:cubicBezTo>
                  <a:cubicBezTo>
                    <a:pt x="115" y="46"/>
                    <a:pt x="206" y="24"/>
                    <a:pt x="298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62">
              <a:extLst>
                <a:ext uri="{FF2B5EF4-FFF2-40B4-BE49-F238E27FC236}">
                  <a16:creationId xmlns:a16="http://schemas.microsoft.com/office/drawing/2014/main" id="{9F2C793C-8731-5146-9F90-6638557A48FB}"/>
                </a:ext>
              </a:extLst>
            </p:cNvPr>
            <p:cNvSpPr/>
            <p:nvPr/>
          </p:nvSpPr>
          <p:spPr>
            <a:xfrm>
              <a:off x="5984429" y="2392140"/>
              <a:ext cx="12880" cy="1289"/>
            </a:xfrm>
            <a:custGeom>
              <a:avLst/>
              <a:gdLst/>
              <a:ahLst/>
              <a:cxnLst/>
              <a:rect l="l" t="t" r="r" b="b"/>
              <a:pathLst>
                <a:path w="480" h="24" extrusionOk="0">
                  <a:moveTo>
                    <a:pt x="1" y="1"/>
                  </a:moveTo>
                  <a:cubicBezTo>
                    <a:pt x="67" y="1"/>
                    <a:pt x="132" y="5"/>
                    <a:pt x="198" y="9"/>
                  </a:cubicBezTo>
                  <a:lnTo>
                    <a:pt x="198" y="9"/>
                  </a:lnTo>
                  <a:cubicBezTo>
                    <a:pt x="186" y="7"/>
                    <a:pt x="173" y="4"/>
                    <a:pt x="160" y="1"/>
                  </a:cubicBezTo>
                  <a:close/>
                  <a:moveTo>
                    <a:pt x="198" y="9"/>
                  </a:moveTo>
                  <a:cubicBezTo>
                    <a:pt x="272" y="24"/>
                    <a:pt x="333" y="24"/>
                    <a:pt x="412" y="24"/>
                  </a:cubicBezTo>
                  <a:lnTo>
                    <a:pt x="480" y="24"/>
                  </a:lnTo>
                  <a:cubicBezTo>
                    <a:pt x="386" y="24"/>
                    <a:pt x="292" y="16"/>
                    <a:pt x="198" y="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62">
              <a:extLst>
                <a:ext uri="{FF2B5EF4-FFF2-40B4-BE49-F238E27FC236}">
                  <a16:creationId xmlns:a16="http://schemas.microsoft.com/office/drawing/2014/main" id="{95F8E4C7-D8B7-DDFB-7B47-962780B5F302}"/>
                </a:ext>
              </a:extLst>
            </p:cNvPr>
            <p:cNvSpPr/>
            <p:nvPr/>
          </p:nvSpPr>
          <p:spPr>
            <a:xfrm>
              <a:off x="5941925" y="2390853"/>
              <a:ext cx="2576" cy="0"/>
            </a:xfrm>
            <a:custGeom>
              <a:avLst/>
              <a:gdLst/>
              <a:ahLst/>
              <a:cxnLst/>
              <a:rect l="l" t="t" r="r" b="b"/>
              <a:pathLst>
                <a:path w="138" h="24" extrusionOk="0">
                  <a:moveTo>
                    <a:pt x="69" y="1"/>
                  </a:moveTo>
                  <a:cubicBezTo>
                    <a:pt x="61" y="1"/>
                    <a:pt x="52" y="4"/>
                    <a:pt x="43" y="8"/>
                  </a:cubicBezTo>
                  <a:lnTo>
                    <a:pt x="43" y="8"/>
                  </a:lnTo>
                  <a:cubicBezTo>
                    <a:pt x="75" y="1"/>
                    <a:pt x="106" y="1"/>
                    <a:pt x="138" y="1"/>
                  </a:cubicBezTo>
                  <a:close/>
                  <a:moveTo>
                    <a:pt x="43" y="8"/>
                  </a:moveTo>
                  <a:cubicBezTo>
                    <a:pt x="29" y="12"/>
                    <a:pt x="15" y="16"/>
                    <a:pt x="1" y="23"/>
                  </a:cubicBezTo>
                  <a:cubicBezTo>
                    <a:pt x="15" y="23"/>
                    <a:pt x="29" y="15"/>
                    <a:pt x="43" y="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62">
              <a:extLst>
                <a:ext uri="{FF2B5EF4-FFF2-40B4-BE49-F238E27FC236}">
                  <a16:creationId xmlns:a16="http://schemas.microsoft.com/office/drawing/2014/main" id="{5123DC31-4C3A-8D55-DB5A-DF1C0AEAC19B}"/>
                </a:ext>
              </a:extLst>
            </p:cNvPr>
            <p:cNvSpPr/>
            <p:nvPr/>
          </p:nvSpPr>
          <p:spPr>
            <a:xfrm>
              <a:off x="6003749" y="2393429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70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"/>
                    <a:pt x="47" y="1"/>
                    <a:pt x="69" y="1"/>
                  </a:cubicBezTo>
                  <a:cubicBezTo>
                    <a:pt x="47" y="1"/>
                    <a:pt x="24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62">
              <a:extLst>
                <a:ext uri="{FF2B5EF4-FFF2-40B4-BE49-F238E27FC236}">
                  <a16:creationId xmlns:a16="http://schemas.microsoft.com/office/drawing/2014/main" id="{3890677B-8C55-DD8B-A6B1-07D62DA7308C}"/>
                </a:ext>
              </a:extLst>
            </p:cNvPr>
            <p:cNvSpPr/>
            <p:nvPr/>
          </p:nvSpPr>
          <p:spPr>
            <a:xfrm>
              <a:off x="5947077" y="2389564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6" h="24" extrusionOk="0">
                  <a:moveTo>
                    <a:pt x="0" y="24"/>
                  </a:moveTo>
                  <a:cubicBezTo>
                    <a:pt x="23" y="1"/>
                    <a:pt x="23" y="1"/>
                    <a:pt x="46" y="1"/>
                  </a:cubicBezTo>
                  <a:cubicBezTo>
                    <a:pt x="23" y="1"/>
                    <a:pt x="23" y="1"/>
                    <a:pt x="0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62">
              <a:extLst>
                <a:ext uri="{FF2B5EF4-FFF2-40B4-BE49-F238E27FC236}">
                  <a16:creationId xmlns:a16="http://schemas.microsoft.com/office/drawing/2014/main" id="{34080AED-7996-0D5B-E083-3D9087696191}"/>
                </a:ext>
              </a:extLst>
            </p:cNvPr>
            <p:cNvSpPr/>
            <p:nvPr/>
          </p:nvSpPr>
          <p:spPr>
            <a:xfrm>
              <a:off x="6003749" y="2393429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70" h="1" extrusionOk="0">
                  <a:moveTo>
                    <a:pt x="1" y="1"/>
                  </a:moveTo>
                  <a:cubicBezTo>
                    <a:pt x="24" y="1"/>
                    <a:pt x="47" y="1"/>
                    <a:pt x="69" y="1"/>
                  </a:cubicBezTo>
                  <a:cubicBezTo>
                    <a:pt x="47" y="1"/>
                    <a:pt x="24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62">
              <a:extLst>
                <a:ext uri="{FF2B5EF4-FFF2-40B4-BE49-F238E27FC236}">
                  <a16:creationId xmlns:a16="http://schemas.microsoft.com/office/drawing/2014/main" id="{B0787C65-3FAF-20FE-1A13-4FAD5D00D033}"/>
                </a:ext>
              </a:extLst>
            </p:cNvPr>
            <p:cNvSpPr/>
            <p:nvPr/>
          </p:nvSpPr>
          <p:spPr>
            <a:xfrm>
              <a:off x="5962533" y="2388276"/>
              <a:ext cx="12880" cy="2577"/>
            </a:xfrm>
            <a:custGeom>
              <a:avLst/>
              <a:gdLst/>
              <a:ahLst/>
              <a:cxnLst/>
              <a:rect l="l" t="t" r="r" b="b"/>
              <a:pathLst>
                <a:path w="503" h="115" extrusionOk="0">
                  <a:moveTo>
                    <a:pt x="0" y="0"/>
                  </a:moveTo>
                  <a:cubicBezTo>
                    <a:pt x="12" y="2"/>
                    <a:pt x="23" y="3"/>
                    <a:pt x="35" y="5"/>
                  </a:cubicBezTo>
                  <a:lnTo>
                    <a:pt x="35" y="5"/>
                  </a:lnTo>
                  <a:cubicBezTo>
                    <a:pt x="25" y="2"/>
                    <a:pt x="14" y="0"/>
                    <a:pt x="0" y="0"/>
                  </a:cubicBezTo>
                  <a:close/>
                  <a:moveTo>
                    <a:pt x="35" y="5"/>
                  </a:moveTo>
                  <a:cubicBezTo>
                    <a:pt x="59" y="11"/>
                    <a:pt x="76" y="23"/>
                    <a:pt x="92" y="23"/>
                  </a:cubicBezTo>
                  <a:lnTo>
                    <a:pt x="143" y="23"/>
                  </a:lnTo>
                  <a:cubicBezTo>
                    <a:pt x="108" y="16"/>
                    <a:pt x="72" y="10"/>
                    <a:pt x="35" y="5"/>
                  </a:cubicBezTo>
                  <a:close/>
                  <a:moveTo>
                    <a:pt x="143" y="23"/>
                  </a:moveTo>
                  <a:cubicBezTo>
                    <a:pt x="150" y="24"/>
                    <a:pt x="158" y="26"/>
                    <a:pt x="165" y="27"/>
                  </a:cubicBezTo>
                  <a:lnTo>
                    <a:pt x="165" y="27"/>
                  </a:lnTo>
                  <a:cubicBezTo>
                    <a:pt x="163" y="26"/>
                    <a:pt x="162" y="25"/>
                    <a:pt x="160" y="23"/>
                  </a:cubicBezTo>
                  <a:close/>
                  <a:moveTo>
                    <a:pt x="165" y="27"/>
                  </a:moveTo>
                  <a:cubicBezTo>
                    <a:pt x="186" y="46"/>
                    <a:pt x="207" y="46"/>
                    <a:pt x="229" y="46"/>
                  </a:cubicBezTo>
                  <a:cubicBezTo>
                    <a:pt x="252" y="46"/>
                    <a:pt x="274" y="69"/>
                    <a:pt x="320" y="69"/>
                  </a:cubicBezTo>
                  <a:lnTo>
                    <a:pt x="339" y="69"/>
                  </a:lnTo>
                  <a:cubicBezTo>
                    <a:pt x="282" y="54"/>
                    <a:pt x="225" y="40"/>
                    <a:pt x="165" y="27"/>
                  </a:cubicBezTo>
                  <a:close/>
                  <a:moveTo>
                    <a:pt x="339" y="69"/>
                  </a:moveTo>
                  <a:cubicBezTo>
                    <a:pt x="341" y="69"/>
                    <a:pt x="343" y="70"/>
                    <a:pt x="344" y="70"/>
                  </a:cubicBezTo>
                  <a:lnTo>
                    <a:pt x="344" y="70"/>
                  </a:lnTo>
                  <a:cubicBezTo>
                    <a:pt x="344" y="70"/>
                    <a:pt x="343" y="69"/>
                    <a:pt x="343" y="69"/>
                  </a:cubicBezTo>
                  <a:close/>
                  <a:moveTo>
                    <a:pt x="344" y="70"/>
                  </a:moveTo>
                  <a:cubicBezTo>
                    <a:pt x="364" y="88"/>
                    <a:pt x="398" y="91"/>
                    <a:pt x="422" y="91"/>
                  </a:cubicBezTo>
                  <a:lnTo>
                    <a:pt x="422" y="91"/>
                  </a:lnTo>
                  <a:cubicBezTo>
                    <a:pt x="396" y="84"/>
                    <a:pt x="370" y="77"/>
                    <a:pt x="344" y="70"/>
                  </a:cubicBezTo>
                  <a:close/>
                  <a:moveTo>
                    <a:pt x="422" y="91"/>
                  </a:moveTo>
                  <a:lnTo>
                    <a:pt x="422" y="91"/>
                  </a:lnTo>
                  <a:cubicBezTo>
                    <a:pt x="428" y="93"/>
                    <a:pt x="434" y="95"/>
                    <a:pt x="439" y="96"/>
                  </a:cubicBezTo>
                  <a:lnTo>
                    <a:pt x="439" y="96"/>
                  </a:lnTo>
                  <a:cubicBezTo>
                    <a:pt x="438" y="95"/>
                    <a:pt x="436" y="93"/>
                    <a:pt x="434" y="92"/>
                  </a:cubicBezTo>
                  <a:cubicBezTo>
                    <a:pt x="431" y="92"/>
                    <a:pt x="426" y="92"/>
                    <a:pt x="422" y="91"/>
                  </a:cubicBezTo>
                  <a:close/>
                  <a:moveTo>
                    <a:pt x="439" y="96"/>
                  </a:moveTo>
                  <a:lnTo>
                    <a:pt x="439" y="96"/>
                  </a:lnTo>
                  <a:cubicBezTo>
                    <a:pt x="460" y="114"/>
                    <a:pt x="482" y="114"/>
                    <a:pt x="503" y="114"/>
                  </a:cubicBezTo>
                  <a:cubicBezTo>
                    <a:pt x="482" y="108"/>
                    <a:pt x="460" y="102"/>
                    <a:pt x="439" y="9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62">
              <a:extLst>
                <a:ext uri="{FF2B5EF4-FFF2-40B4-BE49-F238E27FC236}">
                  <a16:creationId xmlns:a16="http://schemas.microsoft.com/office/drawing/2014/main" id="{C651DDF8-52F4-16F3-5B13-99D4BB7E9F70}"/>
                </a:ext>
              </a:extLst>
            </p:cNvPr>
            <p:cNvSpPr/>
            <p:nvPr/>
          </p:nvSpPr>
          <p:spPr>
            <a:xfrm>
              <a:off x="6008901" y="2392140"/>
              <a:ext cx="3864" cy="0"/>
            </a:xfrm>
            <a:custGeom>
              <a:avLst/>
              <a:gdLst/>
              <a:ahLst/>
              <a:cxnLst/>
              <a:rect l="l" t="t" r="r" b="b"/>
              <a:pathLst>
                <a:path w="161" h="23" extrusionOk="0">
                  <a:moveTo>
                    <a:pt x="160" y="0"/>
                  </a:moveTo>
                  <a:cubicBezTo>
                    <a:pt x="115" y="0"/>
                    <a:pt x="46" y="23"/>
                    <a:pt x="0" y="23"/>
                  </a:cubicBezTo>
                  <a:lnTo>
                    <a:pt x="23" y="23"/>
                  </a:lnTo>
                  <a:cubicBezTo>
                    <a:pt x="69" y="23"/>
                    <a:pt x="115" y="0"/>
                    <a:pt x="1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62">
              <a:extLst>
                <a:ext uri="{FF2B5EF4-FFF2-40B4-BE49-F238E27FC236}">
                  <a16:creationId xmlns:a16="http://schemas.microsoft.com/office/drawing/2014/main" id="{B571A948-3D6A-94C2-E1AA-85DCF3CA3E3C}"/>
                </a:ext>
              </a:extLst>
            </p:cNvPr>
            <p:cNvSpPr/>
            <p:nvPr/>
          </p:nvSpPr>
          <p:spPr>
            <a:xfrm>
              <a:off x="6176341" y="2776074"/>
              <a:ext cx="2576" cy="1289"/>
            </a:xfrm>
            <a:custGeom>
              <a:avLst/>
              <a:gdLst/>
              <a:ahLst/>
              <a:cxnLst/>
              <a:rect l="l" t="t" r="r" b="b"/>
              <a:pathLst>
                <a:path w="70" h="24" extrusionOk="0">
                  <a:moveTo>
                    <a:pt x="1" y="0"/>
                  </a:moveTo>
                  <a:cubicBezTo>
                    <a:pt x="1" y="0"/>
                    <a:pt x="1" y="0"/>
                    <a:pt x="1" y="23"/>
                  </a:cubicBezTo>
                  <a:lnTo>
                    <a:pt x="69" y="23"/>
                  </a:lnTo>
                  <a:cubicBezTo>
                    <a:pt x="47" y="23"/>
                    <a:pt x="24" y="2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62">
              <a:extLst>
                <a:ext uri="{FF2B5EF4-FFF2-40B4-BE49-F238E27FC236}">
                  <a16:creationId xmlns:a16="http://schemas.microsoft.com/office/drawing/2014/main" id="{3804F0B1-5A31-653B-8EAC-A5EC148CFB72}"/>
                </a:ext>
              </a:extLst>
            </p:cNvPr>
            <p:cNvSpPr/>
            <p:nvPr/>
          </p:nvSpPr>
          <p:spPr>
            <a:xfrm>
              <a:off x="6176341" y="2776074"/>
              <a:ext cx="2576" cy="1289"/>
            </a:xfrm>
            <a:custGeom>
              <a:avLst/>
              <a:gdLst/>
              <a:ahLst/>
              <a:cxnLst/>
              <a:rect l="l" t="t" r="r" b="b"/>
              <a:pathLst>
                <a:path w="70" h="24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23"/>
                    <a:pt x="47" y="23"/>
                    <a:pt x="69" y="23"/>
                  </a:cubicBezTo>
                  <a:cubicBezTo>
                    <a:pt x="47" y="23"/>
                    <a:pt x="24" y="2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62">
              <a:extLst>
                <a:ext uri="{FF2B5EF4-FFF2-40B4-BE49-F238E27FC236}">
                  <a16:creationId xmlns:a16="http://schemas.microsoft.com/office/drawing/2014/main" id="{B67653CF-5ECD-DE97-6E14-0A67EAE13A3F}"/>
                </a:ext>
              </a:extLst>
            </p:cNvPr>
            <p:cNvSpPr/>
            <p:nvPr/>
          </p:nvSpPr>
          <p:spPr>
            <a:xfrm>
              <a:off x="6173765" y="2776074"/>
              <a:ext cx="2576" cy="0"/>
            </a:xfrm>
            <a:custGeom>
              <a:avLst/>
              <a:gdLst/>
              <a:ahLst/>
              <a:cxnLst/>
              <a:rect l="l" t="t" r="r" b="b"/>
              <a:pathLst>
                <a:path w="115" h="1" extrusionOk="0">
                  <a:moveTo>
                    <a:pt x="114" y="0"/>
                  </a:moveTo>
                  <a:cubicBezTo>
                    <a:pt x="91" y="0"/>
                    <a:pt x="91" y="0"/>
                    <a:pt x="91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46" y="0"/>
                    <a:pt x="23" y="0"/>
                    <a:pt x="0" y="0"/>
                  </a:cubicBezTo>
                  <a:cubicBezTo>
                    <a:pt x="46" y="0"/>
                    <a:pt x="68" y="0"/>
                    <a:pt x="114" y="0"/>
                  </a:cubicBezTo>
                  <a:cubicBezTo>
                    <a:pt x="114" y="0"/>
                    <a:pt x="114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62">
              <a:extLst>
                <a:ext uri="{FF2B5EF4-FFF2-40B4-BE49-F238E27FC236}">
                  <a16:creationId xmlns:a16="http://schemas.microsoft.com/office/drawing/2014/main" id="{7C52DF28-5025-5D5E-1D7D-B7C8EF337E84}"/>
                </a:ext>
              </a:extLst>
            </p:cNvPr>
            <p:cNvSpPr/>
            <p:nvPr/>
          </p:nvSpPr>
          <p:spPr>
            <a:xfrm>
              <a:off x="6178917" y="2777362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7" h="24" extrusionOk="0">
                  <a:moveTo>
                    <a:pt x="23" y="23"/>
                  </a:moveTo>
                  <a:cubicBezTo>
                    <a:pt x="23" y="23"/>
                    <a:pt x="0" y="0"/>
                    <a:pt x="0" y="0"/>
                  </a:cubicBezTo>
                  <a:cubicBezTo>
                    <a:pt x="0" y="0"/>
                    <a:pt x="23" y="23"/>
                    <a:pt x="23" y="23"/>
                  </a:cubicBezTo>
                  <a:cubicBezTo>
                    <a:pt x="23" y="23"/>
                    <a:pt x="23" y="23"/>
                    <a:pt x="46" y="23"/>
                  </a:cubicBezTo>
                  <a:cubicBezTo>
                    <a:pt x="23" y="23"/>
                    <a:pt x="23" y="23"/>
                    <a:pt x="23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62">
              <a:extLst>
                <a:ext uri="{FF2B5EF4-FFF2-40B4-BE49-F238E27FC236}">
                  <a16:creationId xmlns:a16="http://schemas.microsoft.com/office/drawing/2014/main" id="{4251436C-A86E-1F3C-1AB2-FB9203E8A636}"/>
                </a:ext>
              </a:extLst>
            </p:cNvPr>
            <p:cNvSpPr/>
            <p:nvPr/>
          </p:nvSpPr>
          <p:spPr>
            <a:xfrm>
              <a:off x="6178917" y="277736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0"/>
                  </a:moveTo>
                  <a:cubicBezTo>
                    <a:pt x="0" y="0"/>
                    <a:pt x="23" y="23"/>
                    <a:pt x="23" y="23"/>
                  </a:cubicBezTo>
                  <a:cubicBezTo>
                    <a:pt x="23" y="2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62">
              <a:extLst>
                <a:ext uri="{FF2B5EF4-FFF2-40B4-BE49-F238E27FC236}">
                  <a16:creationId xmlns:a16="http://schemas.microsoft.com/office/drawing/2014/main" id="{ADF479E1-5E01-83CF-E3AE-5334CE830AF6}"/>
                </a:ext>
              </a:extLst>
            </p:cNvPr>
            <p:cNvSpPr/>
            <p:nvPr/>
          </p:nvSpPr>
          <p:spPr>
            <a:xfrm>
              <a:off x="6158309" y="2795400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7" h="24" extrusionOk="0">
                  <a:moveTo>
                    <a:pt x="1" y="1"/>
                  </a:moveTo>
                  <a:cubicBezTo>
                    <a:pt x="1" y="1"/>
                    <a:pt x="1" y="23"/>
                    <a:pt x="1" y="23"/>
                  </a:cubicBezTo>
                  <a:lnTo>
                    <a:pt x="46" y="23"/>
                  </a:lnTo>
                  <a:cubicBezTo>
                    <a:pt x="24" y="23"/>
                    <a:pt x="1" y="2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62">
              <a:extLst>
                <a:ext uri="{FF2B5EF4-FFF2-40B4-BE49-F238E27FC236}">
                  <a16:creationId xmlns:a16="http://schemas.microsoft.com/office/drawing/2014/main" id="{693C643A-412D-F2F3-F4F3-F4E0726B08A7}"/>
                </a:ext>
              </a:extLst>
            </p:cNvPr>
            <p:cNvSpPr/>
            <p:nvPr/>
          </p:nvSpPr>
          <p:spPr>
            <a:xfrm>
              <a:off x="6234300" y="2546744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68" extrusionOk="0">
                  <a:moveTo>
                    <a:pt x="0" y="1"/>
                  </a:moveTo>
                  <a:cubicBezTo>
                    <a:pt x="0" y="1"/>
                    <a:pt x="0" y="23"/>
                    <a:pt x="0" y="23"/>
                  </a:cubicBezTo>
                  <a:cubicBezTo>
                    <a:pt x="0" y="23"/>
                    <a:pt x="22" y="45"/>
                    <a:pt x="23" y="68"/>
                  </a:cubicBezTo>
                  <a:lnTo>
                    <a:pt x="23" y="68"/>
                  </a:lnTo>
                  <a:cubicBezTo>
                    <a:pt x="22" y="45"/>
                    <a:pt x="0" y="2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0" name="Google Shape;2400;p62">
              <a:extLst>
                <a:ext uri="{FF2B5EF4-FFF2-40B4-BE49-F238E27FC236}">
                  <a16:creationId xmlns:a16="http://schemas.microsoft.com/office/drawing/2014/main" id="{2ADB299C-61F0-2D3F-B11D-65CEF4C874E4}"/>
                </a:ext>
              </a:extLst>
            </p:cNvPr>
            <p:cNvSpPr/>
            <p:nvPr/>
          </p:nvSpPr>
          <p:spPr>
            <a:xfrm>
              <a:off x="6117093" y="2631777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6" h="92" extrusionOk="0">
                  <a:moveTo>
                    <a:pt x="0" y="1"/>
                  </a:moveTo>
                  <a:cubicBezTo>
                    <a:pt x="23" y="23"/>
                    <a:pt x="46" y="69"/>
                    <a:pt x="46" y="92"/>
                  </a:cubicBezTo>
                  <a:cubicBezTo>
                    <a:pt x="46" y="69"/>
                    <a:pt x="46" y="46"/>
                    <a:pt x="23" y="23"/>
                  </a:cubicBezTo>
                  <a:cubicBezTo>
                    <a:pt x="23" y="23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1" name="Google Shape;2401;p62">
              <a:extLst>
                <a:ext uri="{FF2B5EF4-FFF2-40B4-BE49-F238E27FC236}">
                  <a16:creationId xmlns:a16="http://schemas.microsoft.com/office/drawing/2014/main" id="{FA76E5EA-013D-2BCE-B7D8-E6A5D44B9009}"/>
                </a:ext>
              </a:extLst>
            </p:cNvPr>
            <p:cNvSpPr/>
            <p:nvPr/>
          </p:nvSpPr>
          <p:spPr>
            <a:xfrm>
              <a:off x="6119669" y="2634353"/>
              <a:ext cx="0" cy="30921"/>
            </a:xfrm>
            <a:custGeom>
              <a:avLst/>
              <a:gdLst/>
              <a:ahLst/>
              <a:cxnLst/>
              <a:rect l="l" t="t" r="r" b="b"/>
              <a:pathLst>
                <a:path w="24" h="1234" extrusionOk="0">
                  <a:moveTo>
                    <a:pt x="1" y="1"/>
                  </a:moveTo>
                  <a:cubicBezTo>
                    <a:pt x="1" y="1"/>
                    <a:pt x="1" y="1"/>
                    <a:pt x="1" y="24"/>
                  </a:cubicBezTo>
                  <a:cubicBezTo>
                    <a:pt x="1" y="24"/>
                    <a:pt x="1" y="46"/>
                    <a:pt x="1" y="69"/>
                  </a:cubicBezTo>
                  <a:cubicBezTo>
                    <a:pt x="8" y="69"/>
                    <a:pt x="13" y="72"/>
                    <a:pt x="17" y="76"/>
                  </a:cubicBezTo>
                  <a:lnTo>
                    <a:pt x="17" y="76"/>
                  </a:lnTo>
                  <a:cubicBezTo>
                    <a:pt x="13" y="49"/>
                    <a:pt x="8" y="24"/>
                    <a:pt x="1" y="1"/>
                  </a:cubicBezTo>
                  <a:close/>
                  <a:moveTo>
                    <a:pt x="17" y="76"/>
                  </a:moveTo>
                  <a:cubicBezTo>
                    <a:pt x="23" y="130"/>
                    <a:pt x="23" y="191"/>
                    <a:pt x="23" y="252"/>
                  </a:cubicBezTo>
                  <a:lnTo>
                    <a:pt x="23" y="229"/>
                  </a:lnTo>
                  <a:cubicBezTo>
                    <a:pt x="23" y="206"/>
                    <a:pt x="23" y="183"/>
                    <a:pt x="23" y="161"/>
                  </a:cubicBezTo>
                  <a:cubicBezTo>
                    <a:pt x="23" y="138"/>
                    <a:pt x="23" y="138"/>
                    <a:pt x="23" y="115"/>
                  </a:cubicBezTo>
                  <a:cubicBezTo>
                    <a:pt x="23" y="100"/>
                    <a:pt x="23" y="84"/>
                    <a:pt x="17" y="76"/>
                  </a:cubicBezTo>
                  <a:close/>
                  <a:moveTo>
                    <a:pt x="23" y="253"/>
                  </a:moveTo>
                  <a:cubicBezTo>
                    <a:pt x="23" y="481"/>
                    <a:pt x="1" y="754"/>
                    <a:pt x="1" y="959"/>
                  </a:cubicBezTo>
                  <a:cubicBezTo>
                    <a:pt x="1" y="988"/>
                    <a:pt x="1" y="1016"/>
                    <a:pt x="1" y="1042"/>
                  </a:cubicBezTo>
                  <a:lnTo>
                    <a:pt x="1" y="1042"/>
                  </a:lnTo>
                  <a:cubicBezTo>
                    <a:pt x="4" y="816"/>
                    <a:pt x="23" y="505"/>
                    <a:pt x="23" y="253"/>
                  </a:cubicBezTo>
                  <a:close/>
                  <a:moveTo>
                    <a:pt x="1" y="1042"/>
                  </a:moveTo>
                  <a:cubicBezTo>
                    <a:pt x="1" y="1061"/>
                    <a:pt x="1" y="1079"/>
                    <a:pt x="1" y="1096"/>
                  </a:cubicBezTo>
                  <a:cubicBezTo>
                    <a:pt x="1" y="1110"/>
                    <a:pt x="1" y="1124"/>
                    <a:pt x="6" y="1144"/>
                  </a:cubicBezTo>
                  <a:lnTo>
                    <a:pt x="6" y="1144"/>
                  </a:lnTo>
                  <a:cubicBezTo>
                    <a:pt x="3" y="1113"/>
                    <a:pt x="2" y="1079"/>
                    <a:pt x="1" y="1042"/>
                  </a:cubicBezTo>
                  <a:close/>
                  <a:moveTo>
                    <a:pt x="6" y="1144"/>
                  </a:moveTo>
                  <a:cubicBezTo>
                    <a:pt x="9" y="1177"/>
                    <a:pt x="15" y="1207"/>
                    <a:pt x="23" y="1233"/>
                  </a:cubicBezTo>
                  <a:cubicBezTo>
                    <a:pt x="23" y="1210"/>
                    <a:pt x="23" y="1188"/>
                    <a:pt x="23" y="1188"/>
                  </a:cubicBezTo>
                  <a:cubicBezTo>
                    <a:pt x="15" y="1170"/>
                    <a:pt x="9" y="1156"/>
                    <a:pt x="6" y="114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62">
              <a:extLst>
                <a:ext uri="{FF2B5EF4-FFF2-40B4-BE49-F238E27FC236}">
                  <a16:creationId xmlns:a16="http://schemas.microsoft.com/office/drawing/2014/main" id="{AECF8080-6702-7392-95B5-505CB69791DE}"/>
                </a:ext>
              </a:extLst>
            </p:cNvPr>
            <p:cNvSpPr/>
            <p:nvPr/>
          </p:nvSpPr>
          <p:spPr>
            <a:xfrm>
              <a:off x="6119669" y="2666563"/>
              <a:ext cx="27048" cy="68283"/>
            </a:xfrm>
            <a:custGeom>
              <a:avLst/>
              <a:gdLst/>
              <a:ahLst/>
              <a:cxnLst/>
              <a:rect l="l" t="t" r="r" b="b"/>
              <a:pathLst>
                <a:path w="1074" h="2740" extrusionOk="0">
                  <a:moveTo>
                    <a:pt x="0" y="1"/>
                  </a:moveTo>
                  <a:cubicBezTo>
                    <a:pt x="9" y="18"/>
                    <a:pt x="28" y="59"/>
                    <a:pt x="54" y="116"/>
                  </a:cubicBezTo>
                  <a:lnTo>
                    <a:pt x="54" y="116"/>
                  </a:lnTo>
                  <a:cubicBezTo>
                    <a:pt x="42" y="89"/>
                    <a:pt x="33" y="66"/>
                    <a:pt x="23" y="47"/>
                  </a:cubicBezTo>
                  <a:cubicBezTo>
                    <a:pt x="23" y="24"/>
                    <a:pt x="0" y="1"/>
                    <a:pt x="0" y="1"/>
                  </a:cubicBezTo>
                  <a:close/>
                  <a:moveTo>
                    <a:pt x="54" y="116"/>
                  </a:moveTo>
                  <a:cubicBezTo>
                    <a:pt x="69" y="153"/>
                    <a:pt x="88" y="199"/>
                    <a:pt x="115" y="252"/>
                  </a:cubicBezTo>
                  <a:cubicBezTo>
                    <a:pt x="115" y="252"/>
                    <a:pt x="115" y="275"/>
                    <a:pt x="115" y="275"/>
                  </a:cubicBezTo>
                  <a:cubicBezTo>
                    <a:pt x="115" y="275"/>
                    <a:pt x="115" y="297"/>
                    <a:pt x="136" y="298"/>
                  </a:cubicBezTo>
                  <a:lnTo>
                    <a:pt x="136" y="298"/>
                  </a:lnTo>
                  <a:cubicBezTo>
                    <a:pt x="104" y="227"/>
                    <a:pt x="76" y="165"/>
                    <a:pt x="54" y="116"/>
                  </a:cubicBezTo>
                  <a:close/>
                  <a:moveTo>
                    <a:pt x="136" y="298"/>
                  </a:moveTo>
                  <a:lnTo>
                    <a:pt x="136" y="298"/>
                  </a:lnTo>
                  <a:cubicBezTo>
                    <a:pt x="136" y="299"/>
                    <a:pt x="137" y="300"/>
                    <a:pt x="137" y="301"/>
                  </a:cubicBezTo>
                  <a:lnTo>
                    <a:pt x="137" y="301"/>
                  </a:lnTo>
                  <a:cubicBezTo>
                    <a:pt x="137" y="300"/>
                    <a:pt x="137" y="299"/>
                    <a:pt x="137" y="298"/>
                  </a:cubicBezTo>
                  <a:cubicBezTo>
                    <a:pt x="137" y="298"/>
                    <a:pt x="136" y="298"/>
                    <a:pt x="136" y="298"/>
                  </a:cubicBezTo>
                  <a:close/>
                  <a:moveTo>
                    <a:pt x="137" y="301"/>
                  </a:moveTo>
                  <a:cubicBezTo>
                    <a:pt x="137" y="323"/>
                    <a:pt x="139" y="345"/>
                    <a:pt x="160" y="366"/>
                  </a:cubicBezTo>
                  <a:cubicBezTo>
                    <a:pt x="160" y="389"/>
                    <a:pt x="183" y="412"/>
                    <a:pt x="183" y="435"/>
                  </a:cubicBezTo>
                  <a:cubicBezTo>
                    <a:pt x="206" y="457"/>
                    <a:pt x="206" y="480"/>
                    <a:pt x="229" y="503"/>
                  </a:cubicBezTo>
                  <a:cubicBezTo>
                    <a:pt x="196" y="431"/>
                    <a:pt x="165" y="363"/>
                    <a:pt x="137" y="301"/>
                  </a:cubicBezTo>
                  <a:close/>
                  <a:moveTo>
                    <a:pt x="229" y="503"/>
                  </a:moveTo>
                  <a:cubicBezTo>
                    <a:pt x="229" y="526"/>
                    <a:pt x="229" y="549"/>
                    <a:pt x="252" y="572"/>
                  </a:cubicBezTo>
                  <a:cubicBezTo>
                    <a:pt x="252" y="617"/>
                    <a:pt x="274" y="640"/>
                    <a:pt x="297" y="663"/>
                  </a:cubicBezTo>
                  <a:cubicBezTo>
                    <a:pt x="274" y="617"/>
                    <a:pt x="252" y="572"/>
                    <a:pt x="229" y="503"/>
                  </a:cubicBezTo>
                  <a:close/>
                  <a:moveTo>
                    <a:pt x="297" y="663"/>
                  </a:moveTo>
                  <a:cubicBezTo>
                    <a:pt x="320" y="731"/>
                    <a:pt x="343" y="777"/>
                    <a:pt x="366" y="845"/>
                  </a:cubicBezTo>
                  <a:cubicBezTo>
                    <a:pt x="366" y="858"/>
                    <a:pt x="372" y="864"/>
                    <a:pt x="379" y="870"/>
                  </a:cubicBezTo>
                  <a:lnTo>
                    <a:pt x="379" y="870"/>
                  </a:lnTo>
                  <a:cubicBezTo>
                    <a:pt x="349" y="799"/>
                    <a:pt x="323" y="727"/>
                    <a:pt x="297" y="663"/>
                  </a:cubicBezTo>
                  <a:close/>
                  <a:moveTo>
                    <a:pt x="379" y="870"/>
                  </a:moveTo>
                  <a:lnTo>
                    <a:pt x="379" y="870"/>
                  </a:lnTo>
                  <a:cubicBezTo>
                    <a:pt x="402" y="924"/>
                    <a:pt x="427" y="978"/>
                    <a:pt x="457" y="1028"/>
                  </a:cubicBezTo>
                  <a:cubicBezTo>
                    <a:pt x="434" y="982"/>
                    <a:pt x="411" y="937"/>
                    <a:pt x="388" y="891"/>
                  </a:cubicBezTo>
                  <a:cubicBezTo>
                    <a:pt x="388" y="881"/>
                    <a:pt x="384" y="875"/>
                    <a:pt x="379" y="870"/>
                  </a:cubicBezTo>
                  <a:close/>
                  <a:moveTo>
                    <a:pt x="457" y="1028"/>
                  </a:moveTo>
                  <a:cubicBezTo>
                    <a:pt x="526" y="1234"/>
                    <a:pt x="617" y="1416"/>
                    <a:pt x="685" y="1622"/>
                  </a:cubicBezTo>
                  <a:cubicBezTo>
                    <a:pt x="662" y="1553"/>
                    <a:pt x="640" y="1485"/>
                    <a:pt x="617" y="1416"/>
                  </a:cubicBezTo>
                  <a:cubicBezTo>
                    <a:pt x="571" y="1302"/>
                    <a:pt x="503" y="1165"/>
                    <a:pt x="457" y="1028"/>
                  </a:cubicBezTo>
                  <a:close/>
                  <a:moveTo>
                    <a:pt x="685" y="1622"/>
                  </a:moveTo>
                  <a:lnTo>
                    <a:pt x="685" y="1622"/>
                  </a:lnTo>
                  <a:cubicBezTo>
                    <a:pt x="822" y="1941"/>
                    <a:pt x="936" y="2261"/>
                    <a:pt x="1005" y="2489"/>
                  </a:cubicBezTo>
                  <a:cubicBezTo>
                    <a:pt x="1005" y="2443"/>
                    <a:pt x="1005" y="2420"/>
                    <a:pt x="982" y="2398"/>
                  </a:cubicBezTo>
                  <a:cubicBezTo>
                    <a:pt x="982" y="2352"/>
                    <a:pt x="959" y="2329"/>
                    <a:pt x="959" y="2306"/>
                  </a:cubicBezTo>
                  <a:cubicBezTo>
                    <a:pt x="891" y="2101"/>
                    <a:pt x="799" y="1873"/>
                    <a:pt x="685" y="1622"/>
                  </a:cubicBezTo>
                  <a:close/>
                  <a:moveTo>
                    <a:pt x="1005" y="2489"/>
                  </a:moveTo>
                  <a:cubicBezTo>
                    <a:pt x="1028" y="2557"/>
                    <a:pt x="1050" y="2649"/>
                    <a:pt x="1073" y="2740"/>
                  </a:cubicBezTo>
                  <a:cubicBezTo>
                    <a:pt x="1073" y="2694"/>
                    <a:pt x="1073" y="2649"/>
                    <a:pt x="1050" y="2626"/>
                  </a:cubicBezTo>
                  <a:cubicBezTo>
                    <a:pt x="1050" y="2580"/>
                    <a:pt x="1028" y="2535"/>
                    <a:pt x="1005" y="248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62">
              <a:extLst>
                <a:ext uri="{FF2B5EF4-FFF2-40B4-BE49-F238E27FC236}">
                  <a16:creationId xmlns:a16="http://schemas.microsoft.com/office/drawing/2014/main" id="{76DE2E97-15D7-0894-C8B0-4B14E9AD7888}"/>
                </a:ext>
              </a:extLst>
            </p:cNvPr>
            <p:cNvSpPr/>
            <p:nvPr/>
          </p:nvSpPr>
          <p:spPr>
            <a:xfrm>
              <a:off x="6146716" y="2737423"/>
              <a:ext cx="2576" cy="6442"/>
            </a:xfrm>
            <a:custGeom>
              <a:avLst/>
              <a:gdLst/>
              <a:ahLst/>
              <a:cxnLst/>
              <a:rect l="l" t="t" r="r" b="b"/>
              <a:pathLst>
                <a:path w="69" h="275" extrusionOk="0">
                  <a:moveTo>
                    <a:pt x="0" y="0"/>
                  </a:moveTo>
                  <a:cubicBezTo>
                    <a:pt x="0" y="8"/>
                    <a:pt x="2" y="15"/>
                    <a:pt x="5" y="22"/>
                  </a:cubicBezTo>
                  <a:lnTo>
                    <a:pt x="5" y="22"/>
                  </a:lnTo>
                  <a:cubicBezTo>
                    <a:pt x="4" y="15"/>
                    <a:pt x="2" y="8"/>
                    <a:pt x="0" y="0"/>
                  </a:cubicBezTo>
                  <a:close/>
                  <a:moveTo>
                    <a:pt x="5" y="22"/>
                  </a:moveTo>
                  <a:lnTo>
                    <a:pt x="5" y="22"/>
                  </a:lnTo>
                  <a:cubicBezTo>
                    <a:pt x="15" y="61"/>
                    <a:pt x="25" y="99"/>
                    <a:pt x="34" y="137"/>
                  </a:cubicBezTo>
                  <a:cubicBezTo>
                    <a:pt x="29" y="115"/>
                    <a:pt x="23" y="92"/>
                    <a:pt x="23" y="69"/>
                  </a:cubicBezTo>
                  <a:cubicBezTo>
                    <a:pt x="23" y="53"/>
                    <a:pt x="12" y="38"/>
                    <a:pt x="5" y="22"/>
                  </a:cubicBezTo>
                  <a:close/>
                  <a:moveTo>
                    <a:pt x="35" y="139"/>
                  </a:moveTo>
                  <a:lnTo>
                    <a:pt x="35" y="139"/>
                  </a:lnTo>
                  <a:cubicBezTo>
                    <a:pt x="40" y="161"/>
                    <a:pt x="46" y="183"/>
                    <a:pt x="46" y="206"/>
                  </a:cubicBezTo>
                  <a:cubicBezTo>
                    <a:pt x="46" y="229"/>
                    <a:pt x="46" y="252"/>
                    <a:pt x="69" y="274"/>
                  </a:cubicBezTo>
                  <a:cubicBezTo>
                    <a:pt x="57" y="229"/>
                    <a:pt x="46" y="184"/>
                    <a:pt x="35" y="13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62">
              <a:extLst>
                <a:ext uri="{FF2B5EF4-FFF2-40B4-BE49-F238E27FC236}">
                  <a16:creationId xmlns:a16="http://schemas.microsoft.com/office/drawing/2014/main" id="{4C19BD24-6B2A-10B2-1B5D-728837E41335}"/>
                </a:ext>
              </a:extLst>
            </p:cNvPr>
            <p:cNvSpPr/>
            <p:nvPr/>
          </p:nvSpPr>
          <p:spPr>
            <a:xfrm>
              <a:off x="6235588" y="2549321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1"/>
                  </a:moveTo>
                  <a:cubicBezTo>
                    <a:pt x="1" y="1"/>
                    <a:pt x="1" y="24"/>
                    <a:pt x="1" y="24"/>
                  </a:cubicBezTo>
                  <a:cubicBezTo>
                    <a:pt x="1" y="24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62">
              <a:extLst>
                <a:ext uri="{FF2B5EF4-FFF2-40B4-BE49-F238E27FC236}">
                  <a16:creationId xmlns:a16="http://schemas.microsoft.com/office/drawing/2014/main" id="{D43284DB-A314-39CA-8B6D-948EB076D2DD}"/>
                </a:ext>
              </a:extLst>
            </p:cNvPr>
            <p:cNvSpPr/>
            <p:nvPr/>
          </p:nvSpPr>
          <p:spPr>
            <a:xfrm>
              <a:off x="6093909" y="2568647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0"/>
                    <a:pt x="23" y="23"/>
                    <a:pt x="23" y="23"/>
                  </a:cubicBezTo>
                  <a:cubicBezTo>
                    <a:pt x="23" y="23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62">
              <a:extLst>
                <a:ext uri="{FF2B5EF4-FFF2-40B4-BE49-F238E27FC236}">
                  <a16:creationId xmlns:a16="http://schemas.microsoft.com/office/drawing/2014/main" id="{FB234B83-E4CE-324B-9749-F87B33DB2816}"/>
                </a:ext>
              </a:extLst>
            </p:cNvPr>
            <p:cNvSpPr/>
            <p:nvPr/>
          </p:nvSpPr>
          <p:spPr>
            <a:xfrm>
              <a:off x="6230436" y="2540303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7" h="115" extrusionOk="0">
                  <a:moveTo>
                    <a:pt x="0" y="1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23" y="69"/>
                    <a:pt x="46" y="92"/>
                    <a:pt x="46" y="115"/>
                  </a:cubicBezTo>
                  <a:lnTo>
                    <a:pt x="46" y="115"/>
                  </a:lnTo>
                  <a:cubicBezTo>
                    <a:pt x="46" y="92"/>
                    <a:pt x="23" y="4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62">
              <a:extLst>
                <a:ext uri="{FF2B5EF4-FFF2-40B4-BE49-F238E27FC236}">
                  <a16:creationId xmlns:a16="http://schemas.microsoft.com/office/drawing/2014/main" id="{D80E823E-0491-1CDC-42D6-E866B428DF73}"/>
                </a:ext>
              </a:extLst>
            </p:cNvPr>
            <p:cNvSpPr/>
            <p:nvPr/>
          </p:nvSpPr>
          <p:spPr>
            <a:xfrm>
              <a:off x="6172476" y="2776074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0" y="0"/>
                  </a:moveTo>
                  <a:cubicBezTo>
                    <a:pt x="0" y="0"/>
                    <a:pt x="23" y="0"/>
                    <a:pt x="46" y="0"/>
                  </a:cubicBezTo>
                  <a:cubicBezTo>
                    <a:pt x="23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62">
              <a:extLst>
                <a:ext uri="{FF2B5EF4-FFF2-40B4-BE49-F238E27FC236}">
                  <a16:creationId xmlns:a16="http://schemas.microsoft.com/office/drawing/2014/main" id="{9191E724-B572-BD73-8434-881342C8DA73}"/>
                </a:ext>
              </a:extLst>
            </p:cNvPr>
            <p:cNvSpPr/>
            <p:nvPr/>
          </p:nvSpPr>
          <p:spPr>
            <a:xfrm>
              <a:off x="6115804" y="2629200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7" h="92" extrusionOk="0">
                  <a:moveTo>
                    <a:pt x="1" y="1"/>
                  </a:moveTo>
                  <a:cubicBezTo>
                    <a:pt x="23" y="24"/>
                    <a:pt x="23" y="46"/>
                    <a:pt x="23" y="46"/>
                  </a:cubicBezTo>
                  <a:cubicBezTo>
                    <a:pt x="46" y="69"/>
                    <a:pt x="46" y="92"/>
                    <a:pt x="46" y="92"/>
                  </a:cubicBezTo>
                  <a:lnTo>
                    <a:pt x="46" y="92"/>
                  </a:lnTo>
                  <a:cubicBezTo>
                    <a:pt x="46" y="69"/>
                    <a:pt x="24" y="2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9" name="Google Shape;2409;p62">
              <a:extLst>
                <a:ext uri="{FF2B5EF4-FFF2-40B4-BE49-F238E27FC236}">
                  <a16:creationId xmlns:a16="http://schemas.microsoft.com/office/drawing/2014/main" id="{47A2C2BF-1AA2-DF45-DBE4-155BBAD18153}"/>
                </a:ext>
              </a:extLst>
            </p:cNvPr>
            <p:cNvSpPr/>
            <p:nvPr/>
          </p:nvSpPr>
          <p:spPr>
            <a:xfrm>
              <a:off x="6104213" y="2591838"/>
              <a:ext cx="11592" cy="36074"/>
            </a:xfrm>
            <a:custGeom>
              <a:avLst/>
              <a:gdLst/>
              <a:ahLst/>
              <a:cxnLst/>
              <a:rect l="l" t="t" r="r" b="b"/>
              <a:pathLst>
                <a:path w="457" h="1416" extrusionOk="0">
                  <a:moveTo>
                    <a:pt x="0" y="1"/>
                  </a:moveTo>
                  <a:cubicBezTo>
                    <a:pt x="0" y="46"/>
                    <a:pt x="0" y="92"/>
                    <a:pt x="0" y="160"/>
                  </a:cubicBezTo>
                  <a:cubicBezTo>
                    <a:pt x="8" y="168"/>
                    <a:pt x="13" y="176"/>
                    <a:pt x="17" y="184"/>
                  </a:cubicBezTo>
                  <a:lnTo>
                    <a:pt x="17" y="184"/>
                  </a:lnTo>
                  <a:cubicBezTo>
                    <a:pt x="9" y="125"/>
                    <a:pt x="4" y="63"/>
                    <a:pt x="0" y="1"/>
                  </a:cubicBezTo>
                  <a:close/>
                  <a:moveTo>
                    <a:pt x="17" y="184"/>
                  </a:moveTo>
                  <a:lnTo>
                    <a:pt x="17" y="184"/>
                  </a:lnTo>
                  <a:cubicBezTo>
                    <a:pt x="19" y="201"/>
                    <a:pt x="21" y="218"/>
                    <a:pt x="23" y="234"/>
                  </a:cubicBezTo>
                  <a:lnTo>
                    <a:pt x="23" y="234"/>
                  </a:lnTo>
                  <a:cubicBezTo>
                    <a:pt x="23" y="232"/>
                    <a:pt x="23" y="231"/>
                    <a:pt x="23" y="229"/>
                  </a:cubicBezTo>
                  <a:cubicBezTo>
                    <a:pt x="23" y="214"/>
                    <a:pt x="23" y="199"/>
                    <a:pt x="17" y="184"/>
                  </a:cubicBezTo>
                  <a:close/>
                  <a:moveTo>
                    <a:pt x="23" y="234"/>
                  </a:moveTo>
                  <a:cubicBezTo>
                    <a:pt x="24" y="247"/>
                    <a:pt x="26" y="261"/>
                    <a:pt x="29" y="273"/>
                  </a:cubicBezTo>
                  <a:lnTo>
                    <a:pt x="29" y="273"/>
                  </a:lnTo>
                  <a:cubicBezTo>
                    <a:pt x="27" y="260"/>
                    <a:pt x="25" y="247"/>
                    <a:pt x="23" y="234"/>
                  </a:cubicBezTo>
                  <a:close/>
                  <a:moveTo>
                    <a:pt x="29" y="273"/>
                  </a:moveTo>
                  <a:cubicBezTo>
                    <a:pt x="36" y="317"/>
                    <a:pt x="43" y="360"/>
                    <a:pt x="51" y="402"/>
                  </a:cubicBezTo>
                  <a:lnTo>
                    <a:pt x="51" y="402"/>
                  </a:lnTo>
                  <a:cubicBezTo>
                    <a:pt x="48" y="384"/>
                    <a:pt x="46" y="365"/>
                    <a:pt x="46" y="343"/>
                  </a:cubicBezTo>
                  <a:cubicBezTo>
                    <a:pt x="46" y="328"/>
                    <a:pt x="36" y="302"/>
                    <a:pt x="29" y="273"/>
                  </a:cubicBezTo>
                  <a:close/>
                  <a:moveTo>
                    <a:pt x="51" y="402"/>
                  </a:moveTo>
                  <a:lnTo>
                    <a:pt x="51" y="402"/>
                  </a:lnTo>
                  <a:cubicBezTo>
                    <a:pt x="53" y="410"/>
                    <a:pt x="54" y="418"/>
                    <a:pt x="56" y="425"/>
                  </a:cubicBezTo>
                  <a:lnTo>
                    <a:pt x="56" y="425"/>
                  </a:lnTo>
                  <a:cubicBezTo>
                    <a:pt x="54" y="417"/>
                    <a:pt x="53" y="410"/>
                    <a:pt x="51" y="402"/>
                  </a:cubicBezTo>
                  <a:close/>
                  <a:moveTo>
                    <a:pt x="56" y="425"/>
                  </a:moveTo>
                  <a:cubicBezTo>
                    <a:pt x="59" y="442"/>
                    <a:pt x="63" y="458"/>
                    <a:pt x="66" y="474"/>
                  </a:cubicBezTo>
                  <a:lnTo>
                    <a:pt x="66" y="474"/>
                  </a:lnTo>
                  <a:cubicBezTo>
                    <a:pt x="64" y="458"/>
                    <a:pt x="60" y="442"/>
                    <a:pt x="56" y="425"/>
                  </a:cubicBezTo>
                  <a:close/>
                  <a:moveTo>
                    <a:pt x="66" y="474"/>
                  </a:moveTo>
                  <a:lnTo>
                    <a:pt x="66" y="474"/>
                  </a:lnTo>
                  <a:cubicBezTo>
                    <a:pt x="68" y="484"/>
                    <a:pt x="69" y="493"/>
                    <a:pt x="69" y="503"/>
                  </a:cubicBezTo>
                  <a:cubicBezTo>
                    <a:pt x="89" y="565"/>
                    <a:pt x="91" y="609"/>
                    <a:pt x="109" y="650"/>
                  </a:cubicBezTo>
                  <a:lnTo>
                    <a:pt x="109" y="650"/>
                  </a:lnTo>
                  <a:cubicBezTo>
                    <a:pt x="94" y="594"/>
                    <a:pt x="79" y="536"/>
                    <a:pt x="66" y="474"/>
                  </a:cubicBezTo>
                  <a:close/>
                  <a:moveTo>
                    <a:pt x="109" y="650"/>
                  </a:moveTo>
                  <a:cubicBezTo>
                    <a:pt x="118" y="686"/>
                    <a:pt x="128" y="720"/>
                    <a:pt x="137" y="753"/>
                  </a:cubicBezTo>
                  <a:lnTo>
                    <a:pt x="137" y="753"/>
                  </a:lnTo>
                  <a:cubicBezTo>
                    <a:pt x="137" y="708"/>
                    <a:pt x="114" y="685"/>
                    <a:pt x="114" y="663"/>
                  </a:cubicBezTo>
                  <a:cubicBezTo>
                    <a:pt x="112" y="658"/>
                    <a:pt x="110" y="654"/>
                    <a:pt x="109" y="650"/>
                  </a:cubicBezTo>
                  <a:close/>
                  <a:moveTo>
                    <a:pt x="137" y="753"/>
                  </a:moveTo>
                  <a:lnTo>
                    <a:pt x="137" y="753"/>
                  </a:lnTo>
                  <a:cubicBezTo>
                    <a:pt x="137" y="754"/>
                    <a:pt x="137" y="754"/>
                    <a:pt x="137" y="754"/>
                  </a:cubicBezTo>
                  <a:cubicBezTo>
                    <a:pt x="137" y="755"/>
                    <a:pt x="138" y="756"/>
                    <a:pt x="138" y="757"/>
                  </a:cubicBezTo>
                  <a:lnTo>
                    <a:pt x="138" y="757"/>
                  </a:lnTo>
                  <a:cubicBezTo>
                    <a:pt x="138" y="756"/>
                    <a:pt x="137" y="755"/>
                    <a:pt x="137" y="753"/>
                  </a:cubicBezTo>
                  <a:close/>
                  <a:moveTo>
                    <a:pt x="138" y="757"/>
                  </a:moveTo>
                  <a:cubicBezTo>
                    <a:pt x="162" y="841"/>
                    <a:pt x="186" y="916"/>
                    <a:pt x="206" y="982"/>
                  </a:cubicBezTo>
                  <a:cubicBezTo>
                    <a:pt x="228" y="1005"/>
                    <a:pt x="251" y="1050"/>
                    <a:pt x="251" y="1073"/>
                  </a:cubicBezTo>
                  <a:lnTo>
                    <a:pt x="251" y="1073"/>
                  </a:lnTo>
                  <a:cubicBezTo>
                    <a:pt x="251" y="1050"/>
                    <a:pt x="228" y="982"/>
                    <a:pt x="206" y="937"/>
                  </a:cubicBezTo>
                  <a:cubicBezTo>
                    <a:pt x="183" y="869"/>
                    <a:pt x="161" y="824"/>
                    <a:pt x="138" y="757"/>
                  </a:cubicBezTo>
                  <a:close/>
                  <a:moveTo>
                    <a:pt x="251" y="1073"/>
                  </a:moveTo>
                  <a:lnTo>
                    <a:pt x="251" y="1073"/>
                  </a:lnTo>
                  <a:cubicBezTo>
                    <a:pt x="258" y="1087"/>
                    <a:pt x="266" y="1101"/>
                    <a:pt x="274" y="1116"/>
                  </a:cubicBezTo>
                  <a:lnTo>
                    <a:pt x="274" y="1116"/>
                  </a:lnTo>
                  <a:cubicBezTo>
                    <a:pt x="274" y="1096"/>
                    <a:pt x="273" y="1095"/>
                    <a:pt x="251" y="1073"/>
                  </a:cubicBezTo>
                  <a:close/>
                  <a:moveTo>
                    <a:pt x="274" y="1116"/>
                  </a:moveTo>
                  <a:cubicBezTo>
                    <a:pt x="274" y="1117"/>
                    <a:pt x="274" y="1118"/>
                    <a:pt x="274" y="1119"/>
                  </a:cubicBezTo>
                  <a:cubicBezTo>
                    <a:pt x="275" y="1120"/>
                    <a:pt x="277" y="1122"/>
                    <a:pt x="278" y="1123"/>
                  </a:cubicBezTo>
                  <a:lnTo>
                    <a:pt x="278" y="1123"/>
                  </a:lnTo>
                  <a:cubicBezTo>
                    <a:pt x="277" y="1121"/>
                    <a:pt x="275" y="1119"/>
                    <a:pt x="274" y="1116"/>
                  </a:cubicBezTo>
                  <a:close/>
                  <a:moveTo>
                    <a:pt x="278" y="1123"/>
                  </a:moveTo>
                  <a:cubicBezTo>
                    <a:pt x="290" y="1145"/>
                    <a:pt x="305" y="1169"/>
                    <a:pt x="320" y="1194"/>
                  </a:cubicBezTo>
                  <a:lnTo>
                    <a:pt x="320" y="1194"/>
                  </a:lnTo>
                  <a:cubicBezTo>
                    <a:pt x="320" y="1188"/>
                    <a:pt x="320" y="1188"/>
                    <a:pt x="320" y="1188"/>
                  </a:cubicBezTo>
                  <a:cubicBezTo>
                    <a:pt x="298" y="1166"/>
                    <a:pt x="297" y="1145"/>
                    <a:pt x="278" y="1123"/>
                  </a:cubicBezTo>
                  <a:close/>
                  <a:moveTo>
                    <a:pt x="320" y="1194"/>
                  </a:moveTo>
                  <a:cubicBezTo>
                    <a:pt x="320" y="1198"/>
                    <a:pt x="320" y="1203"/>
                    <a:pt x="320" y="1210"/>
                  </a:cubicBezTo>
                  <a:cubicBezTo>
                    <a:pt x="324" y="1210"/>
                    <a:pt x="328" y="1211"/>
                    <a:pt x="331" y="1213"/>
                  </a:cubicBezTo>
                  <a:lnTo>
                    <a:pt x="331" y="1213"/>
                  </a:lnTo>
                  <a:cubicBezTo>
                    <a:pt x="327" y="1207"/>
                    <a:pt x="323" y="1200"/>
                    <a:pt x="320" y="1194"/>
                  </a:cubicBezTo>
                  <a:close/>
                  <a:moveTo>
                    <a:pt x="331" y="1213"/>
                  </a:moveTo>
                  <a:cubicBezTo>
                    <a:pt x="342" y="1231"/>
                    <a:pt x="354" y="1250"/>
                    <a:pt x="366" y="1269"/>
                  </a:cubicBezTo>
                  <a:lnTo>
                    <a:pt x="366" y="1269"/>
                  </a:lnTo>
                  <a:cubicBezTo>
                    <a:pt x="365" y="1266"/>
                    <a:pt x="365" y="1261"/>
                    <a:pt x="365" y="1256"/>
                  </a:cubicBezTo>
                  <a:cubicBezTo>
                    <a:pt x="347" y="1238"/>
                    <a:pt x="343" y="1220"/>
                    <a:pt x="331" y="1213"/>
                  </a:cubicBezTo>
                  <a:close/>
                  <a:moveTo>
                    <a:pt x="366" y="1269"/>
                  </a:moveTo>
                  <a:cubicBezTo>
                    <a:pt x="366" y="1274"/>
                    <a:pt x="368" y="1277"/>
                    <a:pt x="371" y="1278"/>
                  </a:cubicBezTo>
                  <a:lnTo>
                    <a:pt x="371" y="1278"/>
                  </a:lnTo>
                  <a:cubicBezTo>
                    <a:pt x="369" y="1275"/>
                    <a:pt x="368" y="1272"/>
                    <a:pt x="366" y="1269"/>
                  </a:cubicBezTo>
                  <a:close/>
                  <a:moveTo>
                    <a:pt x="371" y="1278"/>
                  </a:moveTo>
                  <a:cubicBezTo>
                    <a:pt x="386" y="1301"/>
                    <a:pt x="401" y="1325"/>
                    <a:pt x="415" y="1348"/>
                  </a:cubicBezTo>
                  <a:lnTo>
                    <a:pt x="415" y="1348"/>
                  </a:lnTo>
                  <a:cubicBezTo>
                    <a:pt x="408" y="1326"/>
                    <a:pt x="402" y="1307"/>
                    <a:pt x="388" y="1279"/>
                  </a:cubicBezTo>
                  <a:cubicBezTo>
                    <a:pt x="380" y="1279"/>
                    <a:pt x="375" y="1279"/>
                    <a:pt x="371" y="1278"/>
                  </a:cubicBezTo>
                  <a:close/>
                  <a:moveTo>
                    <a:pt x="415" y="1348"/>
                  </a:moveTo>
                  <a:cubicBezTo>
                    <a:pt x="420" y="1361"/>
                    <a:pt x="425" y="1375"/>
                    <a:pt x="434" y="1393"/>
                  </a:cubicBezTo>
                  <a:cubicBezTo>
                    <a:pt x="438" y="1393"/>
                    <a:pt x="441" y="1394"/>
                    <a:pt x="444" y="1395"/>
                  </a:cubicBezTo>
                  <a:lnTo>
                    <a:pt x="444" y="1395"/>
                  </a:lnTo>
                  <a:cubicBezTo>
                    <a:pt x="435" y="1379"/>
                    <a:pt x="425" y="1364"/>
                    <a:pt x="415" y="1348"/>
                  </a:cubicBezTo>
                  <a:close/>
                  <a:moveTo>
                    <a:pt x="444" y="1395"/>
                  </a:moveTo>
                  <a:lnTo>
                    <a:pt x="444" y="1395"/>
                  </a:lnTo>
                  <a:cubicBezTo>
                    <a:pt x="448" y="1402"/>
                    <a:pt x="453" y="1409"/>
                    <a:pt x="457" y="1416"/>
                  </a:cubicBezTo>
                  <a:cubicBezTo>
                    <a:pt x="457" y="1416"/>
                    <a:pt x="457" y="1400"/>
                    <a:pt x="444" y="139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0" name="Google Shape;2410;p62">
              <a:extLst>
                <a:ext uri="{FF2B5EF4-FFF2-40B4-BE49-F238E27FC236}">
                  <a16:creationId xmlns:a16="http://schemas.microsoft.com/office/drawing/2014/main" id="{E0D52479-60F8-C3BA-C32E-AA35CBFFE096}"/>
                </a:ext>
              </a:extLst>
            </p:cNvPr>
            <p:cNvSpPr/>
            <p:nvPr/>
          </p:nvSpPr>
          <p:spPr>
            <a:xfrm>
              <a:off x="6158309" y="2795400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7" h="24" extrusionOk="0">
                  <a:moveTo>
                    <a:pt x="1" y="1"/>
                  </a:moveTo>
                  <a:cubicBezTo>
                    <a:pt x="1" y="23"/>
                    <a:pt x="24" y="23"/>
                    <a:pt x="46" y="23"/>
                  </a:cubicBezTo>
                  <a:cubicBezTo>
                    <a:pt x="24" y="23"/>
                    <a:pt x="1" y="2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62">
              <a:extLst>
                <a:ext uri="{FF2B5EF4-FFF2-40B4-BE49-F238E27FC236}">
                  <a16:creationId xmlns:a16="http://schemas.microsoft.com/office/drawing/2014/main" id="{9CA44342-FB9F-2272-FAB7-D42A5D765137}"/>
                </a:ext>
              </a:extLst>
            </p:cNvPr>
            <p:cNvSpPr/>
            <p:nvPr/>
          </p:nvSpPr>
          <p:spPr>
            <a:xfrm>
              <a:off x="6157020" y="2794111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3" h="47" extrusionOk="0">
                  <a:moveTo>
                    <a:pt x="23" y="47"/>
                  </a:moveTo>
                  <a:cubicBezTo>
                    <a:pt x="23" y="24"/>
                    <a:pt x="0" y="24"/>
                    <a:pt x="0" y="1"/>
                  </a:cubicBezTo>
                  <a:cubicBezTo>
                    <a:pt x="0" y="24"/>
                    <a:pt x="23" y="24"/>
                    <a:pt x="23" y="4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62">
              <a:extLst>
                <a:ext uri="{FF2B5EF4-FFF2-40B4-BE49-F238E27FC236}">
                  <a16:creationId xmlns:a16="http://schemas.microsoft.com/office/drawing/2014/main" id="{8B44449E-AACC-862E-2312-16F2453516D3}"/>
                </a:ext>
              </a:extLst>
            </p:cNvPr>
            <p:cNvSpPr/>
            <p:nvPr/>
          </p:nvSpPr>
          <p:spPr>
            <a:xfrm>
              <a:off x="6149292" y="2746442"/>
              <a:ext cx="0" cy="6441"/>
            </a:xfrm>
            <a:custGeom>
              <a:avLst/>
              <a:gdLst/>
              <a:ahLst/>
              <a:cxnLst/>
              <a:rect l="l" t="t" r="r" b="b"/>
              <a:pathLst>
                <a:path w="47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32"/>
                    <a:pt x="16" y="64"/>
                    <a:pt x="23" y="95"/>
                  </a:cubicBezTo>
                  <a:lnTo>
                    <a:pt x="23" y="95"/>
                  </a:lnTo>
                  <a:cubicBezTo>
                    <a:pt x="23" y="62"/>
                    <a:pt x="20" y="39"/>
                    <a:pt x="1" y="1"/>
                  </a:cubicBezTo>
                  <a:close/>
                  <a:moveTo>
                    <a:pt x="23" y="95"/>
                  </a:moveTo>
                  <a:cubicBezTo>
                    <a:pt x="23" y="101"/>
                    <a:pt x="23" y="108"/>
                    <a:pt x="23" y="115"/>
                  </a:cubicBezTo>
                  <a:cubicBezTo>
                    <a:pt x="26" y="121"/>
                    <a:pt x="29" y="127"/>
                    <a:pt x="31" y="134"/>
                  </a:cubicBezTo>
                  <a:lnTo>
                    <a:pt x="31" y="134"/>
                  </a:lnTo>
                  <a:cubicBezTo>
                    <a:pt x="29" y="121"/>
                    <a:pt x="26" y="108"/>
                    <a:pt x="23" y="95"/>
                  </a:cubicBezTo>
                  <a:close/>
                  <a:moveTo>
                    <a:pt x="31" y="134"/>
                  </a:moveTo>
                  <a:cubicBezTo>
                    <a:pt x="40" y="181"/>
                    <a:pt x="46" y="228"/>
                    <a:pt x="46" y="275"/>
                  </a:cubicBezTo>
                  <a:cubicBezTo>
                    <a:pt x="46" y="235"/>
                    <a:pt x="46" y="178"/>
                    <a:pt x="31" y="13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62">
              <a:extLst>
                <a:ext uri="{FF2B5EF4-FFF2-40B4-BE49-F238E27FC236}">
                  <a16:creationId xmlns:a16="http://schemas.microsoft.com/office/drawing/2014/main" id="{D7FBC5B0-0C5E-E6C6-F5A8-BC8C9B5241F8}"/>
                </a:ext>
              </a:extLst>
            </p:cNvPr>
            <p:cNvSpPr/>
            <p:nvPr/>
          </p:nvSpPr>
          <p:spPr>
            <a:xfrm>
              <a:off x="6164748" y="2790246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45" h="68" extrusionOk="0">
                  <a:moveTo>
                    <a:pt x="44" y="0"/>
                  </a:moveTo>
                  <a:lnTo>
                    <a:pt x="44" y="0"/>
                  </a:lnTo>
                  <a:cubicBezTo>
                    <a:pt x="44" y="1"/>
                    <a:pt x="42" y="3"/>
                    <a:pt x="22" y="23"/>
                  </a:cubicBezTo>
                  <a:cubicBezTo>
                    <a:pt x="22" y="23"/>
                    <a:pt x="22" y="45"/>
                    <a:pt x="0" y="67"/>
                  </a:cubicBezTo>
                  <a:lnTo>
                    <a:pt x="0" y="67"/>
                  </a:lnTo>
                  <a:cubicBezTo>
                    <a:pt x="22" y="45"/>
                    <a:pt x="22" y="23"/>
                    <a:pt x="44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62">
              <a:extLst>
                <a:ext uri="{FF2B5EF4-FFF2-40B4-BE49-F238E27FC236}">
                  <a16:creationId xmlns:a16="http://schemas.microsoft.com/office/drawing/2014/main" id="{03DEE997-13CE-BD4D-4071-0853861B70D5}"/>
                </a:ext>
              </a:extLst>
            </p:cNvPr>
            <p:cNvSpPr/>
            <p:nvPr/>
          </p:nvSpPr>
          <p:spPr>
            <a:xfrm>
              <a:off x="6171189" y="277736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1" y="0"/>
                    <a:pt x="24" y="0"/>
                    <a:pt x="24" y="0"/>
                  </a:cubicBezTo>
                  <a:cubicBezTo>
                    <a:pt x="24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62">
              <a:extLst>
                <a:ext uri="{FF2B5EF4-FFF2-40B4-BE49-F238E27FC236}">
                  <a16:creationId xmlns:a16="http://schemas.microsoft.com/office/drawing/2014/main" id="{5F1F2FA9-3831-9D5F-1E89-A3909D23AD79}"/>
                </a:ext>
              </a:extLst>
            </p:cNvPr>
            <p:cNvSpPr/>
            <p:nvPr/>
          </p:nvSpPr>
          <p:spPr>
            <a:xfrm>
              <a:off x="6157020" y="2794111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3" h="47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24"/>
                    <a:pt x="23" y="24"/>
                    <a:pt x="23" y="47"/>
                  </a:cubicBezTo>
                  <a:cubicBezTo>
                    <a:pt x="23" y="24"/>
                    <a:pt x="0" y="2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62">
              <a:extLst>
                <a:ext uri="{FF2B5EF4-FFF2-40B4-BE49-F238E27FC236}">
                  <a16:creationId xmlns:a16="http://schemas.microsoft.com/office/drawing/2014/main" id="{57105520-F371-3C53-96D5-D470D6438E8C}"/>
                </a:ext>
              </a:extLst>
            </p:cNvPr>
            <p:cNvSpPr/>
            <p:nvPr/>
          </p:nvSpPr>
          <p:spPr>
            <a:xfrm>
              <a:off x="6155733" y="2792823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0" y="0"/>
                  </a:moveTo>
                  <a:cubicBezTo>
                    <a:pt x="0" y="0"/>
                    <a:pt x="23" y="0"/>
                    <a:pt x="23" y="23"/>
                  </a:cubicBezTo>
                  <a:lnTo>
                    <a:pt x="23" y="23"/>
                  </a:lnTo>
                  <a:cubicBezTo>
                    <a:pt x="23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62">
              <a:extLst>
                <a:ext uri="{FF2B5EF4-FFF2-40B4-BE49-F238E27FC236}">
                  <a16:creationId xmlns:a16="http://schemas.microsoft.com/office/drawing/2014/main" id="{453E8D63-056C-A38E-1E63-4B73D1255B99}"/>
                </a:ext>
              </a:extLst>
            </p:cNvPr>
            <p:cNvSpPr/>
            <p:nvPr/>
          </p:nvSpPr>
          <p:spPr>
            <a:xfrm>
              <a:off x="6150581" y="2754172"/>
              <a:ext cx="0" cy="5153"/>
            </a:xfrm>
            <a:custGeom>
              <a:avLst/>
              <a:gdLst/>
              <a:ahLst/>
              <a:cxnLst/>
              <a:rect l="l" t="t" r="r" b="b"/>
              <a:pathLst>
                <a:path w="24" h="206" extrusionOk="0">
                  <a:moveTo>
                    <a:pt x="24" y="137"/>
                  </a:moveTo>
                  <a:cubicBezTo>
                    <a:pt x="1" y="92"/>
                    <a:pt x="1" y="46"/>
                    <a:pt x="1" y="0"/>
                  </a:cubicBezTo>
                  <a:cubicBezTo>
                    <a:pt x="1" y="46"/>
                    <a:pt x="1" y="92"/>
                    <a:pt x="24" y="137"/>
                  </a:cubicBezTo>
                  <a:cubicBezTo>
                    <a:pt x="24" y="160"/>
                    <a:pt x="24" y="183"/>
                    <a:pt x="24" y="206"/>
                  </a:cubicBezTo>
                  <a:cubicBezTo>
                    <a:pt x="24" y="183"/>
                    <a:pt x="24" y="160"/>
                    <a:pt x="24" y="13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62">
              <a:extLst>
                <a:ext uri="{FF2B5EF4-FFF2-40B4-BE49-F238E27FC236}">
                  <a16:creationId xmlns:a16="http://schemas.microsoft.com/office/drawing/2014/main" id="{56A19F6F-2AF5-CCE9-B0F5-C6A13E16CCA9}"/>
                </a:ext>
              </a:extLst>
            </p:cNvPr>
            <p:cNvSpPr/>
            <p:nvPr/>
          </p:nvSpPr>
          <p:spPr>
            <a:xfrm>
              <a:off x="6154444" y="2782516"/>
              <a:ext cx="0" cy="3865"/>
            </a:xfrm>
            <a:custGeom>
              <a:avLst/>
              <a:gdLst/>
              <a:ahLst/>
              <a:cxnLst/>
              <a:rect l="l" t="t" r="r" b="b"/>
              <a:pathLst>
                <a:path w="24" h="161" extrusionOk="0">
                  <a:moveTo>
                    <a:pt x="1" y="1"/>
                  </a:moveTo>
                  <a:cubicBezTo>
                    <a:pt x="1" y="46"/>
                    <a:pt x="1" y="92"/>
                    <a:pt x="1" y="115"/>
                  </a:cubicBezTo>
                  <a:cubicBezTo>
                    <a:pt x="1" y="138"/>
                    <a:pt x="24" y="138"/>
                    <a:pt x="24" y="160"/>
                  </a:cubicBezTo>
                  <a:cubicBezTo>
                    <a:pt x="24" y="138"/>
                    <a:pt x="1" y="138"/>
                    <a:pt x="1" y="115"/>
                  </a:cubicBezTo>
                  <a:cubicBezTo>
                    <a:pt x="1" y="92"/>
                    <a:pt x="1" y="4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62">
              <a:extLst>
                <a:ext uri="{FF2B5EF4-FFF2-40B4-BE49-F238E27FC236}">
                  <a16:creationId xmlns:a16="http://schemas.microsoft.com/office/drawing/2014/main" id="{305EE151-DF7D-6D19-ECC1-F89BA790A547}"/>
                </a:ext>
              </a:extLst>
            </p:cNvPr>
            <p:cNvSpPr/>
            <p:nvPr/>
          </p:nvSpPr>
          <p:spPr>
            <a:xfrm>
              <a:off x="6153157" y="2769632"/>
              <a:ext cx="2576" cy="21902"/>
            </a:xfrm>
            <a:custGeom>
              <a:avLst/>
              <a:gdLst/>
              <a:ahLst/>
              <a:cxnLst/>
              <a:rect l="l" t="t" r="r" b="b"/>
              <a:pathLst>
                <a:path w="115" h="891" extrusionOk="0">
                  <a:moveTo>
                    <a:pt x="0" y="0"/>
                  </a:moveTo>
                  <a:cubicBezTo>
                    <a:pt x="0" y="46"/>
                    <a:pt x="0" y="92"/>
                    <a:pt x="0" y="137"/>
                  </a:cubicBezTo>
                  <a:cubicBezTo>
                    <a:pt x="4" y="153"/>
                    <a:pt x="7" y="168"/>
                    <a:pt x="10" y="182"/>
                  </a:cubicBezTo>
                  <a:lnTo>
                    <a:pt x="10" y="182"/>
                  </a:lnTo>
                  <a:cubicBezTo>
                    <a:pt x="5" y="124"/>
                    <a:pt x="0" y="62"/>
                    <a:pt x="0" y="0"/>
                  </a:cubicBezTo>
                  <a:close/>
                  <a:moveTo>
                    <a:pt x="10" y="182"/>
                  </a:moveTo>
                  <a:cubicBezTo>
                    <a:pt x="16" y="252"/>
                    <a:pt x="23" y="316"/>
                    <a:pt x="23" y="366"/>
                  </a:cubicBezTo>
                  <a:cubicBezTo>
                    <a:pt x="23" y="309"/>
                    <a:pt x="23" y="252"/>
                    <a:pt x="10" y="182"/>
                  </a:cubicBezTo>
                  <a:close/>
                  <a:moveTo>
                    <a:pt x="46" y="594"/>
                  </a:moveTo>
                  <a:cubicBezTo>
                    <a:pt x="46" y="599"/>
                    <a:pt x="47" y="603"/>
                    <a:pt x="49" y="607"/>
                  </a:cubicBezTo>
                  <a:lnTo>
                    <a:pt x="49" y="607"/>
                  </a:lnTo>
                  <a:cubicBezTo>
                    <a:pt x="48" y="602"/>
                    <a:pt x="47" y="598"/>
                    <a:pt x="46" y="594"/>
                  </a:cubicBezTo>
                  <a:close/>
                  <a:moveTo>
                    <a:pt x="49" y="607"/>
                  </a:moveTo>
                  <a:lnTo>
                    <a:pt x="49" y="607"/>
                  </a:lnTo>
                  <a:cubicBezTo>
                    <a:pt x="60" y="650"/>
                    <a:pt x="70" y="697"/>
                    <a:pt x="81" y="745"/>
                  </a:cubicBezTo>
                  <a:lnTo>
                    <a:pt x="81" y="745"/>
                  </a:lnTo>
                  <a:cubicBezTo>
                    <a:pt x="73" y="706"/>
                    <a:pt x="69" y="671"/>
                    <a:pt x="69" y="639"/>
                  </a:cubicBezTo>
                  <a:cubicBezTo>
                    <a:pt x="69" y="622"/>
                    <a:pt x="55" y="618"/>
                    <a:pt x="49" y="607"/>
                  </a:cubicBezTo>
                  <a:close/>
                  <a:moveTo>
                    <a:pt x="81" y="745"/>
                  </a:moveTo>
                  <a:lnTo>
                    <a:pt x="81" y="745"/>
                  </a:lnTo>
                  <a:cubicBezTo>
                    <a:pt x="90" y="791"/>
                    <a:pt x="102" y="841"/>
                    <a:pt x="114" y="891"/>
                  </a:cubicBezTo>
                  <a:cubicBezTo>
                    <a:pt x="103" y="846"/>
                    <a:pt x="92" y="795"/>
                    <a:pt x="81" y="74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62">
              <a:extLst>
                <a:ext uri="{FF2B5EF4-FFF2-40B4-BE49-F238E27FC236}">
                  <a16:creationId xmlns:a16="http://schemas.microsoft.com/office/drawing/2014/main" id="{06E1969E-3CCA-8FFA-B69A-91AABB52E933}"/>
                </a:ext>
              </a:extLst>
            </p:cNvPr>
            <p:cNvSpPr/>
            <p:nvPr/>
          </p:nvSpPr>
          <p:spPr>
            <a:xfrm>
              <a:off x="6221420" y="2763190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69" h="24" extrusionOk="0">
                  <a:moveTo>
                    <a:pt x="69" y="0"/>
                  </a:moveTo>
                  <a:cubicBezTo>
                    <a:pt x="69" y="0"/>
                    <a:pt x="53" y="0"/>
                    <a:pt x="48" y="14"/>
                  </a:cubicBezTo>
                  <a:lnTo>
                    <a:pt x="48" y="14"/>
                  </a:lnTo>
                  <a:cubicBezTo>
                    <a:pt x="62" y="7"/>
                    <a:pt x="69" y="0"/>
                    <a:pt x="69" y="0"/>
                  </a:cubicBezTo>
                  <a:close/>
                  <a:moveTo>
                    <a:pt x="48" y="14"/>
                  </a:moveTo>
                  <a:lnTo>
                    <a:pt x="48" y="14"/>
                  </a:lnTo>
                  <a:cubicBezTo>
                    <a:pt x="36" y="19"/>
                    <a:pt x="21" y="23"/>
                    <a:pt x="0" y="23"/>
                  </a:cubicBezTo>
                  <a:lnTo>
                    <a:pt x="46" y="23"/>
                  </a:lnTo>
                  <a:cubicBezTo>
                    <a:pt x="46" y="20"/>
                    <a:pt x="47" y="16"/>
                    <a:pt x="48" y="1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62">
              <a:extLst>
                <a:ext uri="{FF2B5EF4-FFF2-40B4-BE49-F238E27FC236}">
                  <a16:creationId xmlns:a16="http://schemas.microsoft.com/office/drawing/2014/main" id="{81EDC2F7-CB59-C7E2-25AC-76095AB4E0EA}"/>
                </a:ext>
              </a:extLst>
            </p:cNvPr>
            <p:cNvSpPr/>
            <p:nvPr/>
          </p:nvSpPr>
          <p:spPr>
            <a:xfrm>
              <a:off x="6233012" y="2741288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24" h="46" extrusionOk="0">
                  <a:moveTo>
                    <a:pt x="24" y="46"/>
                  </a:moveTo>
                  <a:lnTo>
                    <a:pt x="24" y="46"/>
                  </a:lnTo>
                  <a:cubicBezTo>
                    <a:pt x="1" y="46"/>
                    <a:pt x="1" y="23"/>
                    <a:pt x="1" y="0"/>
                  </a:cubicBezTo>
                  <a:lnTo>
                    <a:pt x="1" y="0"/>
                  </a:lnTo>
                  <a:cubicBezTo>
                    <a:pt x="1" y="23"/>
                    <a:pt x="1" y="46"/>
                    <a:pt x="24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62">
              <a:extLst>
                <a:ext uri="{FF2B5EF4-FFF2-40B4-BE49-F238E27FC236}">
                  <a16:creationId xmlns:a16="http://schemas.microsoft.com/office/drawing/2014/main" id="{E2854E81-A2E5-3CC9-A4D1-028A86E94232}"/>
                </a:ext>
              </a:extLst>
            </p:cNvPr>
            <p:cNvSpPr/>
            <p:nvPr/>
          </p:nvSpPr>
          <p:spPr>
            <a:xfrm>
              <a:off x="6233012" y="2745153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46" extrusionOk="0">
                  <a:moveTo>
                    <a:pt x="1" y="46"/>
                  </a:moveTo>
                  <a:cubicBezTo>
                    <a:pt x="1" y="46"/>
                    <a:pt x="1" y="23"/>
                    <a:pt x="1" y="0"/>
                  </a:cubicBezTo>
                  <a:cubicBezTo>
                    <a:pt x="1" y="23"/>
                    <a:pt x="1" y="46"/>
                    <a:pt x="1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62">
              <a:extLst>
                <a:ext uri="{FF2B5EF4-FFF2-40B4-BE49-F238E27FC236}">
                  <a16:creationId xmlns:a16="http://schemas.microsoft.com/office/drawing/2014/main" id="{23ACBC1D-C4B0-DE75-C19B-10FC6FC0B005}"/>
                </a:ext>
              </a:extLst>
            </p:cNvPr>
            <p:cNvSpPr/>
            <p:nvPr/>
          </p:nvSpPr>
          <p:spPr>
            <a:xfrm>
              <a:off x="6231724" y="2738711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24"/>
                    <a:pt x="0" y="1"/>
                    <a:pt x="0" y="1"/>
                  </a:cubicBezTo>
                  <a:cubicBezTo>
                    <a:pt x="0" y="1"/>
                    <a:pt x="0" y="24"/>
                    <a:pt x="0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62">
              <a:extLst>
                <a:ext uri="{FF2B5EF4-FFF2-40B4-BE49-F238E27FC236}">
                  <a16:creationId xmlns:a16="http://schemas.microsoft.com/office/drawing/2014/main" id="{E341CEC5-9290-C840-AEDA-CDB4108997B8}"/>
                </a:ext>
              </a:extLst>
            </p:cNvPr>
            <p:cNvSpPr/>
            <p:nvPr/>
          </p:nvSpPr>
          <p:spPr>
            <a:xfrm>
              <a:off x="6243316" y="262920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62">
              <a:extLst>
                <a:ext uri="{FF2B5EF4-FFF2-40B4-BE49-F238E27FC236}">
                  <a16:creationId xmlns:a16="http://schemas.microsoft.com/office/drawing/2014/main" id="{203AC874-6D37-EFDC-70FE-77A2741DE083}"/>
                </a:ext>
              </a:extLst>
            </p:cNvPr>
            <p:cNvSpPr/>
            <p:nvPr/>
          </p:nvSpPr>
          <p:spPr>
            <a:xfrm>
              <a:off x="6231724" y="2737423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45" extrusionOk="0">
                  <a:moveTo>
                    <a:pt x="0" y="1"/>
                  </a:moveTo>
                  <a:cubicBezTo>
                    <a:pt x="1" y="22"/>
                    <a:pt x="23" y="23"/>
                    <a:pt x="23" y="45"/>
                  </a:cubicBezTo>
                  <a:cubicBezTo>
                    <a:pt x="23" y="45"/>
                    <a:pt x="23" y="22"/>
                    <a:pt x="23" y="22"/>
                  </a:cubicBezTo>
                  <a:cubicBezTo>
                    <a:pt x="23" y="22"/>
                    <a:pt x="1" y="2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62">
              <a:extLst>
                <a:ext uri="{FF2B5EF4-FFF2-40B4-BE49-F238E27FC236}">
                  <a16:creationId xmlns:a16="http://schemas.microsoft.com/office/drawing/2014/main" id="{9FC59C90-B2BB-EABD-577C-312447DDEA33}"/>
                </a:ext>
              </a:extLst>
            </p:cNvPr>
            <p:cNvSpPr/>
            <p:nvPr/>
          </p:nvSpPr>
          <p:spPr>
            <a:xfrm>
              <a:off x="6231724" y="2590549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0" y="46"/>
                  </a:moveTo>
                  <a:lnTo>
                    <a:pt x="0" y="46"/>
                  </a:lnTo>
                  <a:cubicBezTo>
                    <a:pt x="0" y="23"/>
                    <a:pt x="0" y="23"/>
                    <a:pt x="0" y="0"/>
                  </a:cubicBezTo>
                  <a:cubicBezTo>
                    <a:pt x="0" y="23"/>
                    <a:pt x="0" y="23"/>
                    <a:pt x="0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62">
              <a:extLst>
                <a:ext uri="{FF2B5EF4-FFF2-40B4-BE49-F238E27FC236}">
                  <a16:creationId xmlns:a16="http://schemas.microsoft.com/office/drawing/2014/main" id="{68177045-B36F-6315-4E71-03E2BD4EF00F}"/>
                </a:ext>
              </a:extLst>
            </p:cNvPr>
            <p:cNvSpPr/>
            <p:nvPr/>
          </p:nvSpPr>
          <p:spPr>
            <a:xfrm>
              <a:off x="6235588" y="2549321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lnTo>
                    <a:pt x="1" y="24"/>
                  </a:lnTo>
                  <a:cubicBezTo>
                    <a:pt x="1" y="24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62">
              <a:extLst>
                <a:ext uri="{FF2B5EF4-FFF2-40B4-BE49-F238E27FC236}">
                  <a16:creationId xmlns:a16="http://schemas.microsoft.com/office/drawing/2014/main" id="{187C9127-98B0-F75D-0B88-980AA7757E65}"/>
                </a:ext>
              </a:extLst>
            </p:cNvPr>
            <p:cNvSpPr/>
            <p:nvPr/>
          </p:nvSpPr>
          <p:spPr>
            <a:xfrm>
              <a:off x="6231724" y="2590549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0" y="23"/>
                  </a:moveTo>
                  <a:cubicBezTo>
                    <a:pt x="0" y="23"/>
                    <a:pt x="0" y="46"/>
                    <a:pt x="0" y="46"/>
                  </a:cubicBezTo>
                  <a:cubicBezTo>
                    <a:pt x="0" y="23"/>
                    <a:pt x="0" y="23"/>
                    <a:pt x="0" y="0"/>
                  </a:cubicBezTo>
                  <a:cubicBezTo>
                    <a:pt x="0" y="0"/>
                    <a:pt x="0" y="0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62">
              <a:extLst>
                <a:ext uri="{FF2B5EF4-FFF2-40B4-BE49-F238E27FC236}">
                  <a16:creationId xmlns:a16="http://schemas.microsoft.com/office/drawing/2014/main" id="{ADCBCAC8-81FC-326E-2FF8-21C41D9FC306}"/>
                </a:ext>
              </a:extLst>
            </p:cNvPr>
            <p:cNvSpPr/>
            <p:nvPr/>
          </p:nvSpPr>
          <p:spPr>
            <a:xfrm>
              <a:off x="6221420" y="2763190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69" h="24" extrusionOk="0">
                  <a:moveTo>
                    <a:pt x="69" y="0"/>
                  </a:moveTo>
                  <a:cubicBezTo>
                    <a:pt x="69" y="0"/>
                    <a:pt x="46" y="23"/>
                    <a:pt x="0" y="23"/>
                  </a:cubicBezTo>
                  <a:lnTo>
                    <a:pt x="0" y="23"/>
                  </a:lnTo>
                  <a:cubicBezTo>
                    <a:pt x="46" y="23"/>
                    <a:pt x="69" y="0"/>
                    <a:pt x="69" y="0"/>
                  </a:cubicBezTo>
                  <a:cubicBezTo>
                    <a:pt x="69" y="0"/>
                    <a:pt x="69" y="0"/>
                    <a:pt x="69" y="0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62">
              <a:extLst>
                <a:ext uri="{FF2B5EF4-FFF2-40B4-BE49-F238E27FC236}">
                  <a16:creationId xmlns:a16="http://schemas.microsoft.com/office/drawing/2014/main" id="{558181DD-0308-DACC-8FD2-912A2ED91D2E}"/>
                </a:ext>
              </a:extLst>
            </p:cNvPr>
            <p:cNvSpPr/>
            <p:nvPr/>
          </p:nvSpPr>
          <p:spPr>
            <a:xfrm>
              <a:off x="6222708" y="2761902"/>
              <a:ext cx="2576" cy="1288"/>
            </a:xfrm>
            <a:custGeom>
              <a:avLst/>
              <a:gdLst/>
              <a:ahLst/>
              <a:cxnLst/>
              <a:rect l="l" t="t" r="r" b="b"/>
              <a:pathLst>
                <a:path w="70" h="47" extrusionOk="0">
                  <a:moveTo>
                    <a:pt x="1" y="46"/>
                  </a:moveTo>
                  <a:lnTo>
                    <a:pt x="1" y="46"/>
                  </a:lnTo>
                  <a:cubicBezTo>
                    <a:pt x="24" y="24"/>
                    <a:pt x="46" y="24"/>
                    <a:pt x="69" y="1"/>
                  </a:cubicBezTo>
                  <a:lnTo>
                    <a:pt x="69" y="1"/>
                  </a:lnTo>
                  <a:cubicBezTo>
                    <a:pt x="46" y="24"/>
                    <a:pt x="24" y="24"/>
                    <a:pt x="1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62">
              <a:extLst>
                <a:ext uri="{FF2B5EF4-FFF2-40B4-BE49-F238E27FC236}">
                  <a16:creationId xmlns:a16="http://schemas.microsoft.com/office/drawing/2014/main" id="{6DD05689-393F-179B-4ABD-9280754411A4}"/>
                </a:ext>
              </a:extLst>
            </p:cNvPr>
            <p:cNvSpPr/>
            <p:nvPr/>
          </p:nvSpPr>
          <p:spPr>
            <a:xfrm>
              <a:off x="6233012" y="2745153"/>
              <a:ext cx="0" cy="2577"/>
            </a:xfrm>
            <a:custGeom>
              <a:avLst/>
              <a:gdLst/>
              <a:ahLst/>
              <a:cxnLst/>
              <a:rect l="l" t="t" r="r" b="b"/>
              <a:pathLst>
                <a:path w="1" h="92" extrusionOk="0">
                  <a:moveTo>
                    <a:pt x="1" y="91"/>
                  </a:moveTo>
                  <a:cubicBezTo>
                    <a:pt x="1" y="68"/>
                    <a:pt x="1" y="68"/>
                    <a:pt x="1" y="46"/>
                  </a:cubicBezTo>
                  <a:cubicBezTo>
                    <a:pt x="1" y="46"/>
                    <a:pt x="1" y="23"/>
                    <a:pt x="1" y="0"/>
                  </a:cubicBezTo>
                  <a:cubicBezTo>
                    <a:pt x="1" y="23"/>
                    <a:pt x="1" y="68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62">
              <a:extLst>
                <a:ext uri="{FF2B5EF4-FFF2-40B4-BE49-F238E27FC236}">
                  <a16:creationId xmlns:a16="http://schemas.microsoft.com/office/drawing/2014/main" id="{6D3EA897-47DC-1514-7161-96343A1A6C1C}"/>
                </a:ext>
              </a:extLst>
            </p:cNvPr>
            <p:cNvSpPr/>
            <p:nvPr/>
          </p:nvSpPr>
          <p:spPr>
            <a:xfrm>
              <a:off x="6225284" y="2760613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69" h="46" extrusionOk="0">
                  <a:moveTo>
                    <a:pt x="0" y="46"/>
                  </a:moveTo>
                  <a:cubicBezTo>
                    <a:pt x="23" y="46"/>
                    <a:pt x="46" y="23"/>
                    <a:pt x="69" y="0"/>
                  </a:cubicBezTo>
                  <a:cubicBezTo>
                    <a:pt x="46" y="23"/>
                    <a:pt x="23" y="46"/>
                    <a:pt x="0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62">
              <a:extLst>
                <a:ext uri="{FF2B5EF4-FFF2-40B4-BE49-F238E27FC236}">
                  <a16:creationId xmlns:a16="http://schemas.microsoft.com/office/drawing/2014/main" id="{8DC56B00-F10E-B4FD-65FA-53CA6EA5A461}"/>
                </a:ext>
              </a:extLst>
            </p:cNvPr>
            <p:cNvSpPr/>
            <p:nvPr/>
          </p:nvSpPr>
          <p:spPr>
            <a:xfrm>
              <a:off x="6222708" y="2761902"/>
              <a:ext cx="2576" cy="1288"/>
            </a:xfrm>
            <a:custGeom>
              <a:avLst/>
              <a:gdLst/>
              <a:ahLst/>
              <a:cxnLst/>
              <a:rect l="l" t="t" r="r" b="b"/>
              <a:pathLst>
                <a:path w="70" h="47" extrusionOk="0">
                  <a:moveTo>
                    <a:pt x="1" y="46"/>
                  </a:moveTo>
                  <a:cubicBezTo>
                    <a:pt x="24" y="24"/>
                    <a:pt x="46" y="24"/>
                    <a:pt x="69" y="1"/>
                  </a:cubicBezTo>
                  <a:cubicBezTo>
                    <a:pt x="46" y="24"/>
                    <a:pt x="24" y="24"/>
                    <a:pt x="1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62">
              <a:extLst>
                <a:ext uri="{FF2B5EF4-FFF2-40B4-BE49-F238E27FC236}">
                  <a16:creationId xmlns:a16="http://schemas.microsoft.com/office/drawing/2014/main" id="{193D8373-D335-7D13-E117-DBD37560916F}"/>
                </a:ext>
              </a:extLst>
            </p:cNvPr>
            <p:cNvSpPr/>
            <p:nvPr/>
          </p:nvSpPr>
          <p:spPr>
            <a:xfrm>
              <a:off x="6154444" y="2786381"/>
              <a:ext cx="1288" cy="5153"/>
            </a:xfrm>
            <a:custGeom>
              <a:avLst/>
              <a:gdLst/>
              <a:ahLst/>
              <a:cxnLst/>
              <a:rect l="l" t="t" r="r" b="b"/>
              <a:pathLst>
                <a:path w="47" h="252" extrusionOk="0">
                  <a:moveTo>
                    <a:pt x="46" y="252"/>
                  </a:moveTo>
                  <a:cubicBezTo>
                    <a:pt x="24" y="160"/>
                    <a:pt x="1" y="69"/>
                    <a:pt x="1" y="0"/>
                  </a:cubicBezTo>
                  <a:cubicBezTo>
                    <a:pt x="1" y="69"/>
                    <a:pt x="24" y="160"/>
                    <a:pt x="46" y="25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62">
              <a:extLst>
                <a:ext uri="{FF2B5EF4-FFF2-40B4-BE49-F238E27FC236}">
                  <a16:creationId xmlns:a16="http://schemas.microsoft.com/office/drawing/2014/main" id="{B5EF2252-0B63-9777-6A4E-D8AEC17D44E1}"/>
                </a:ext>
              </a:extLst>
            </p:cNvPr>
            <p:cNvSpPr/>
            <p:nvPr/>
          </p:nvSpPr>
          <p:spPr>
            <a:xfrm>
              <a:off x="6225284" y="2760613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69" h="46" extrusionOk="0">
                  <a:moveTo>
                    <a:pt x="0" y="46"/>
                  </a:moveTo>
                  <a:lnTo>
                    <a:pt x="0" y="46"/>
                  </a:lnTo>
                  <a:cubicBezTo>
                    <a:pt x="23" y="46"/>
                    <a:pt x="46" y="23"/>
                    <a:pt x="69" y="0"/>
                  </a:cubicBezTo>
                  <a:lnTo>
                    <a:pt x="69" y="0"/>
                  </a:lnTo>
                  <a:cubicBezTo>
                    <a:pt x="46" y="23"/>
                    <a:pt x="23" y="46"/>
                    <a:pt x="0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62">
              <a:extLst>
                <a:ext uri="{FF2B5EF4-FFF2-40B4-BE49-F238E27FC236}">
                  <a16:creationId xmlns:a16="http://schemas.microsoft.com/office/drawing/2014/main" id="{49923937-990F-C1B1-788C-9CF4F634A863}"/>
                </a:ext>
              </a:extLst>
            </p:cNvPr>
            <p:cNvSpPr/>
            <p:nvPr/>
          </p:nvSpPr>
          <p:spPr>
            <a:xfrm>
              <a:off x="6230436" y="2755460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7" h="70" extrusionOk="0">
                  <a:moveTo>
                    <a:pt x="46" y="1"/>
                  </a:moveTo>
                  <a:lnTo>
                    <a:pt x="46" y="1"/>
                  </a:lnTo>
                  <a:cubicBezTo>
                    <a:pt x="39" y="8"/>
                    <a:pt x="34" y="16"/>
                    <a:pt x="29" y="24"/>
                  </a:cubicBezTo>
                  <a:lnTo>
                    <a:pt x="29" y="24"/>
                  </a:lnTo>
                  <a:cubicBezTo>
                    <a:pt x="46" y="23"/>
                    <a:pt x="46" y="22"/>
                    <a:pt x="46" y="1"/>
                  </a:cubicBezTo>
                  <a:close/>
                  <a:moveTo>
                    <a:pt x="29" y="24"/>
                  </a:moveTo>
                  <a:cubicBezTo>
                    <a:pt x="28" y="24"/>
                    <a:pt x="26" y="24"/>
                    <a:pt x="23" y="24"/>
                  </a:cubicBezTo>
                  <a:cubicBezTo>
                    <a:pt x="23" y="29"/>
                    <a:pt x="23" y="32"/>
                    <a:pt x="23" y="36"/>
                  </a:cubicBezTo>
                  <a:lnTo>
                    <a:pt x="23" y="36"/>
                  </a:lnTo>
                  <a:cubicBezTo>
                    <a:pt x="25" y="32"/>
                    <a:pt x="27" y="28"/>
                    <a:pt x="29" y="24"/>
                  </a:cubicBezTo>
                  <a:close/>
                  <a:moveTo>
                    <a:pt x="23" y="36"/>
                  </a:moveTo>
                  <a:lnTo>
                    <a:pt x="23" y="36"/>
                  </a:lnTo>
                  <a:cubicBezTo>
                    <a:pt x="18" y="47"/>
                    <a:pt x="12" y="58"/>
                    <a:pt x="1" y="69"/>
                  </a:cubicBezTo>
                  <a:cubicBezTo>
                    <a:pt x="19" y="51"/>
                    <a:pt x="22" y="48"/>
                    <a:pt x="23" y="3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62">
              <a:extLst>
                <a:ext uri="{FF2B5EF4-FFF2-40B4-BE49-F238E27FC236}">
                  <a16:creationId xmlns:a16="http://schemas.microsoft.com/office/drawing/2014/main" id="{E7D9D3A2-FC77-D7A7-14F0-946FAA62B535}"/>
                </a:ext>
              </a:extLst>
            </p:cNvPr>
            <p:cNvSpPr/>
            <p:nvPr/>
          </p:nvSpPr>
          <p:spPr>
            <a:xfrm>
              <a:off x="6233012" y="2741288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24" h="46" extrusionOk="0">
                  <a:moveTo>
                    <a:pt x="24" y="46"/>
                  </a:moveTo>
                  <a:cubicBezTo>
                    <a:pt x="1" y="46"/>
                    <a:pt x="1" y="23"/>
                    <a:pt x="1" y="0"/>
                  </a:cubicBezTo>
                  <a:cubicBezTo>
                    <a:pt x="1" y="23"/>
                    <a:pt x="1" y="46"/>
                    <a:pt x="24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62">
              <a:extLst>
                <a:ext uri="{FF2B5EF4-FFF2-40B4-BE49-F238E27FC236}">
                  <a16:creationId xmlns:a16="http://schemas.microsoft.com/office/drawing/2014/main" id="{3CB01BC3-4043-C3A1-3CF7-59BF998CA9D0}"/>
                </a:ext>
              </a:extLst>
            </p:cNvPr>
            <p:cNvSpPr/>
            <p:nvPr/>
          </p:nvSpPr>
          <p:spPr>
            <a:xfrm>
              <a:off x="6220132" y="2517112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24"/>
                  </a:moveTo>
                  <a:cubicBezTo>
                    <a:pt x="23" y="24"/>
                    <a:pt x="23" y="1"/>
                    <a:pt x="1" y="1"/>
                  </a:cubicBezTo>
                  <a:lnTo>
                    <a:pt x="1" y="1"/>
                  </a:lnTo>
                  <a:cubicBezTo>
                    <a:pt x="23" y="1"/>
                    <a:pt x="23" y="24"/>
                    <a:pt x="23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62">
              <a:extLst>
                <a:ext uri="{FF2B5EF4-FFF2-40B4-BE49-F238E27FC236}">
                  <a16:creationId xmlns:a16="http://schemas.microsoft.com/office/drawing/2014/main" id="{0AC127B2-952E-E67C-9F0E-320F532C790B}"/>
                </a:ext>
              </a:extLst>
            </p:cNvPr>
            <p:cNvSpPr/>
            <p:nvPr/>
          </p:nvSpPr>
          <p:spPr>
            <a:xfrm>
              <a:off x="6214980" y="265110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1"/>
                  </a:move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62">
              <a:extLst>
                <a:ext uri="{FF2B5EF4-FFF2-40B4-BE49-F238E27FC236}">
                  <a16:creationId xmlns:a16="http://schemas.microsoft.com/office/drawing/2014/main" id="{DF51FC0B-181C-B3C4-417C-05FE0F5694AC}"/>
                </a:ext>
              </a:extLst>
            </p:cNvPr>
            <p:cNvSpPr/>
            <p:nvPr/>
          </p:nvSpPr>
          <p:spPr>
            <a:xfrm>
              <a:off x="6213692" y="2651103"/>
              <a:ext cx="5152" cy="0"/>
            </a:xfrm>
            <a:custGeom>
              <a:avLst/>
              <a:gdLst/>
              <a:ahLst/>
              <a:cxnLst/>
              <a:rect l="l" t="t" r="r" b="b"/>
              <a:pathLst>
                <a:path w="184" h="24" extrusionOk="0">
                  <a:moveTo>
                    <a:pt x="69" y="1"/>
                  </a:moveTo>
                  <a:cubicBezTo>
                    <a:pt x="86" y="1"/>
                    <a:pt x="116" y="1"/>
                    <a:pt x="149" y="10"/>
                  </a:cubicBezTo>
                  <a:lnTo>
                    <a:pt x="149" y="10"/>
                  </a:lnTo>
                  <a:cubicBezTo>
                    <a:pt x="142" y="5"/>
                    <a:pt x="138" y="1"/>
                    <a:pt x="138" y="1"/>
                  </a:cubicBezTo>
                  <a:close/>
                  <a:moveTo>
                    <a:pt x="23" y="1"/>
                  </a:moveTo>
                  <a:cubicBezTo>
                    <a:pt x="23" y="9"/>
                    <a:pt x="23" y="15"/>
                    <a:pt x="22" y="18"/>
                  </a:cubicBezTo>
                  <a:lnTo>
                    <a:pt x="22" y="18"/>
                  </a:lnTo>
                  <a:cubicBezTo>
                    <a:pt x="36" y="11"/>
                    <a:pt x="46" y="1"/>
                    <a:pt x="46" y="1"/>
                  </a:cubicBezTo>
                  <a:close/>
                  <a:moveTo>
                    <a:pt x="22" y="18"/>
                  </a:moveTo>
                  <a:cubicBezTo>
                    <a:pt x="16" y="21"/>
                    <a:pt x="8" y="24"/>
                    <a:pt x="1" y="24"/>
                  </a:cubicBezTo>
                  <a:cubicBezTo>
                    <a:pt x="15" y="24"/>
                    <a:pt x="20" y="24"/>
                    <a:pt x="22" y="18"/>
                  </a:cubicBezTo>
                  <a:close/>
                  <a:moveTo>
                    <a:pt x="149" y="10"/>
                  </a:moveTo>
                  <a:cubicBezTo>
                    <a:pt x="158" y="17"/>
                    <a:pt x="171" y="24"/>
                    <a:pt x="183" y="24"/>
                  </a:cubicBezTo>
                  <a:cubicBezTo>
                    <a:pt x="172" y="18"/>
                    <a:pt x="160" y="14"/>
                    <a:pt x="149" y="1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62">
              <a:extLst>
                <a:ext uri="{FF2B5EF4-FFF2-40B4-BE49-F238E27FC236}">
                  <a16:creationId xmlns:a16="http://schemas.microsoft.com/office/drawing/2014/main" id="{D8FEDC39-6FCE-6AD2-A985-5A2F2BDBB1F9}"/>
                </a:ext>
              </a:extLst>
            </p:cNvPr>
            <p:cNvSpPr/>
            <p:nvPr/>
          </p:nvSpPr>
          <p:spPr>
            <a:xfrm>
              <a:off x="6180204" y="2777362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4" y="24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4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62">
              <a:extLst>
                <a:ext uri="{FF2B5EF4-FFF2-40B4-BE49-F238E27FC236}">
                  <a16:creationId xmlns:a16="http://schemas.microsoft.com/office/drawing/2014/main" id="{CA428DEC-675E-88B6-5A96-9386D846F84E}"/>
                </a:ext>
              </a:extLst>
            </p:cNvPr>
            <p:cNvSpPr/>
            <p:nvPr/>
          </p:nvSpPr>
          <p:spPr>
            <a:xfrm>
              <a:off x="6218844" y="272067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62">
              <a:extLst>
                <a:ext uri="{FF2B5EF4-FFF2-40B4-BE49-F238E27FC236}">
                  <a16:creationId xmlns:a16="http://schemas.microsoft.com/office/drawing/2014/main" id="{243F5185-54AD-A2FC-4EF4-389F83FD7581}"/>
                </a:ext>
              </a:extLst>
            </p:cNvPr>
            <p:cNvSpPr/>
            <p:nvPr/>
          </p:nvSpPr>
          <p:spPr>
            <a:xfrm>
              <a:off x="6211116" y="2651103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6" h="24" extrusionOk="0">
                  <a:moveTo>
                    <a:pt x="46" y="1"/>
                  </a:moveTo>
                  <a:cubicBezTo>
                    <a:pt x="23" y="1"/>
                    <a:pt x="23" y="23"/>
                    <a:pt x="0" y="23"/>
                  </a:cubicBezTo>
                  <a:cubicBezTo>
                    <a:pt x="23" y="23"/>
                    <a:pt x="46" y="1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62">
              <a:extLst>
                <a:ext uri="{FF2B5EF4-FFF2-40B4-BE49-F238E27FC236}">
                  <a16:creationId xmlns:a16="http://schemas.microsoft.com/office/drawing/2014/main" id="{9BF8AFA5-D4A4-7859-7E22-65247CCA6D40}"/>
                </a:ext>
              </a:extLst>
            </p:cNvPr>
            <p:cNvSpPr/>
            <p:nvPr/>
          </p:nvSpPr>
          <p:spPr>
            <a:xfrm>
              <a:off x="6231724" y="2594414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24" h="69" extrusionOk="0">
                  <a:moveTo>
                    <a:pt x="23" y="69"/>
                  </a:moveTo>
                  <a:lnTo>
                    <a:pt x="23" y="69"/>
                  </a:lnTo>
                  <a:cubicBezTo>
                    <a:pt x="0" y="46"/>
                    <a:pt x="0" y="23"/>
                    <a:pt x="0" y="0"/>
                  </a:cubicBezTo>
                  <a:cubicBezTo>
                    <a:pt x="0" y="23"/>
                    <a:pt x="0" y="46"/>
                    <a:pt x="23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62">
              <a:extLst>
                <a:ext uri="{FF2B5EF4-FFF2-40B4-BE49-F238E27FC236}">
                  <a16:creationId xmlns:a16="http://schemas.microsoft.com/office/drawing/2014/main" id="{AFDA1D92-5D6E-8ACB-87FB-382153D21F86}"/>
                </a:ext>
              </a:extLst>
            </p:cNvPr>
            <p:cNvSpPr/>
            <p:nvPr/>
          </p:nvSpPr>
          <p:spPr>
            <a:xfrm>
              <a:off x="6220132" y="251711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62">
              <a:extLst>
                <a:ext uri="{FF2B5EF4-FFF2-40B4-BE49-F238E27FC236}">
                  <a16:creationId xmlns:a16="http://schemas.microsoft.com/office/drawing/2014/main" id="{56E39E1D-FBF2-756B-C8D2-25F658537D4B}"/>
                </a:ext>
              </a:extLst>
            </p:cNvPr>
            <p:cNvSpPr/>
            <p:nvPr/>
          </p:nvSpPr>
          <p:spPr>
            <a:xfrm>
              <a:off x="6217556" y="2682023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1" h="23" extrusionOk="0">
                  <a:moveTo>
                    <a:pt x="1" y="0"/>
                  </a:moveTo>
                  <a:cubicBezTo>
                    <a:pt x="1" y="0"/>
                    <a:pt x="1" y="23"/>
                    <a:pt x="1" y="23"/>
                  </a:cubicBezTo>
                  <a:cubicBezTo>
                    <a:pt x="1" y="23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62">
              <a:extLst>
                <a:ext uri="{FF2B5EF4-FFF2-40B4-BE49-F238E27FC236}">
                  <a16:creationId xmlns:a16="http://schemas.microsoft.com/office/drawing/2014/main" id="{E0E46966-8B17-E799-930F-EDE318335495}"/>
                </a:ext>
              </a:extLst>
            </p:cNvPr>
            <p:cNvSpPr/>
            <p:nvPr/>
          </p:nvSpPr>
          <p:spPr>
            <a:xfrm>
              <a:off x="6231724" y="2594414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24" h="69" extrusionOk="0">
                  <a:moveTo>
                    <a:pt x="0" y="0"/>
                  </a:moveTo>
                  <a:cubicBezTo>
                    <a:pt x="0" y="23"/>
                    <a:pt x="0" y="46"/>
                    <a:pt x="0" y="46"/>
                  </a:cubicBezTo>
                  <a:cubicBezTo>
                    <a:pt x="0" y="69"/>
                    <a:pt x="0" y="69"/>
                    <a:pt x="23" y="69"/>
                  </a:cubicBezTo>
                  <a:cubicBezTo>
                    <a:pt x="0" y="46"/>
                    <a:pt x="0" y="2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62">
              <a:extLst>
                <a:ext uri="{FF2B5EF4-FFF2-40B4-BE49-F238E27FC236}">
                  <a16:creationId xmlns:a16="http://schemas.microsoft.com/office/drawing/2014/main" id="{3BFA54C8-A922-29A1-29B0-A59145654A77}"/>
                </a:ext>
              </a:extLst>
            </p:cNvPr>
            <p:cNvSpPr/>
            <p:nvPr/>
          </p:nvSpPr>
          <p:spPr>
            <a:xfrm>
              <a:off x="6217556" y="2682023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1" h="23" extrusionOk="0">
                  <a:moveTo>
                    <a:pt x="1" y="23"/>
                  </a:moveTo>
                  <a:lnTo>
                    <a:pt x="1" y="23"/>
                  </a:lnTo>
                  <a:cubicBezTo>
                    <a:pt x="1" y="23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62">
              <a:extLst>
                <a:ext uri="{FF2B5EF4-FFF2-40B4-BE49-F238E27FC236}">
                  <a16:creationId xmlns:a16="http://schemas.microsoft.com/office/drawing/2014/main" id="{237AF854-CB63-CCAC-C1DD-D28A79237508}"/>
                </a:ext>
              </a:extLst>
            </p:cNvPr>
            <p:cNvSpPr/>
            <p:nvPr/>
          </p:nvSpPr>
          <p:spPr>
            <a:xfrm>
              <a:off x="6235588" y="2553187"/>
              <a:ext cx="1288" cy="3865"/>
            </a:xfrm>
            <a:custGeom>
              <a:avLst/>
              <a:gdLst/>
              <a:ahLst/>
              <a:cxnLst/>
              <a:rect l="l" t="t" r="r" b="b"/>
              <a:pathLst>
                <a:path w="47" h="138" extrusionOk="0">
                  <a:moveTo>
                    <a:pt x="1" y="1"/>
                  </a:moveTo>
                  <a:cubicBezTo>
                    <a:pt x="24" y="46"/>
                    <a:pt x="24" y="92"/>
                    <a:pt x="46" y="138"/>
                  </a:cubicBezTo>
                  <a:cubicBezTo>
                    <a:pt x="24" y="92"/>
                    <a:pt x="24" y="4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62">
              <a:extLst>
                <a:ext uri="{FF2B5EF4-FFF2-40B4-BE49-F238E27FC236}">
                  <a16:creationId xmlns:a16="http://schemas.microsoft.com/office/drawing/2014/main" id="{E5D55782-1CDB-3FCF-5EF3-E024755E23CC}"/>
                </a:ext>
              </a:extLst>
            </p:cNvPr>
            <p:cNvSpPr/>
            <p:nvPr/>
          </p:nvSpPr>
          <p:spPr>
            <a:xfrm>
              <a:off x="6230436" y="2540303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7" h="115" extrusionOk="0">
                  <a:moveTo>
                    <a:pt x="46" y="115"/>
                  </a:moveTo>
                  <a:lnTo>
                    <a:pt x="46" y="115"/>
                  </a:lnTo>
                  <a:cubicBezTo>
                    <a:pt x="46" y="92"/>
                    <a:pt x="23" y="46"/>
                    <a:pt x="0" y="1"/>
                  </a:cubicBezTo>
                  <a:lnTo>
                    <a:pt x="0" y="1"/>
                  </a:lnTo>
                  <a:cubicBezTo>
                    <a:pt x="23" y="46"/>
                    <a:pt x="46" y="92"/>
                    <a:pt x="46" y="11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62">
              <a:extLst>
                <a:ext uri="{FF2B5EF4-FFF2-40B4-BE49-F238E27FC236}">
                  <a16:creationId xmlns:a16="http://schemas.microsoft.com/office/drawing/2014/main" id="{D027CDDC-98A8-E778-CA53-00D8617CDD38}"/>
                </a:ext>
              </a:extLst>
            </p:cNvPr>
            <p:cNvSpPr/>
            <p:nvPr/>
          </p:nvSpPr>
          <p:spPr>
            <a:xfrm>
              <a:off x="6233012" y="274773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62">
              <a:extLst>
                <a:ext uri="{FF2B5EF4-FFF2-40B4-BE49-F238E27FC236}">
                  <a16:creationId xmlns:a16="http://schemas.microsoft.com/office/drawing/2014/main" id="{849231AE-9B47-C124-03FB-D4A6643B0AB7}"/>
                </a:ext>
              </a:extLst>
            </p:cNvPr>
            <p:cNvSpPr/>
            <p:nvPr/>
          </p:nvSpPr>
          <p:spPr>
            <a:xfrm>
              <a:off x="6243316" y="262920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62">
              <a:extLst>
                <a:ext uri="{FF2B5EF4-FFF2-40B4-BE49-F238E27FC236}">
                  <a16:creationId xmlns:a16="http://schemas.microsoft.com/office/drawing/2014/main" id="{596BCD5C-6814-66B0-A652-A906C6AE6A7A}"/>
                </a:ext>
              </a:extLst>
            </p:cNvPr>
            <p:cNvSpPr/>
            <p:nvPr/>
          </p:nvSpPr>
          <p:spPr>
            <a:xfrm>
              <a:off x="6223996" y="2652391"/>
              <a:ext cx="7728" cy="1289"/>
            </a:xfrm>
            <a:custGeom>
              <a:avLst/>
              <a:gdLst/>
              <a:ahLst/>
              <a:cxnLst/>
              <a:rect l="l" t="t" r="r" b="b"/>
              <a:pathLst>
                <a:path w="321" h="56" extrusionOk="0">
                  <a:moveTo>
                    <a:pt x="320" y="0"/>
                  </a:moveTo>
                  <a:cubicBezTo>
                    <a:pt x="305" y="0"/>
                    <a:pt x="289" y="11"/>
                    <a:pt x="273" y="18"/>
                  </a:cubicBezTo>
                  <a:lnTo>
                    <a:pt x="273" y="18"/>
                  </a:lnTo>
                  <a:cubicBezTo>
                    <a:pt x="289" y="13"/>
                    <a:pt x="305" y="7"/>
                    <a:pt x="320" y="0"/>
                  </a:cubicBezTo>
                  <a:close/>
                  <a:moveTo>
                    <a:pt x="273" y="18"/>
                  </a:moveTo>
                  <a:cubicBezTo>
                    <a:pt x="269" y="19"/>
                    <a:pt x="264" y="21"/>
                    <a:pt x="260" y="22"/>
                  </a:cubicBezTo>
                  <a:lnTo>
                    <a:pt x="260" y="22"/>
                  </a:lnTo>
                  <a:cubicBezTo>
                    <a:pt x="264" y="22"/>
                    <a:pt x="269" y="20"/>
                    <a:pt x="273" y="18"/>
                  </a:cubicBezTo>
                  <a:close/>
                  <a:moveTo>
                    <a:pt x="260" y="22"/>
                  </a:moveTo>
                  <a:lnTo>
                    <a:pt x="260" y="22"/>
                  </a:lnTo>
                  <a:cubicBezTo>
                    <a:pt x="257" y="23"/>
                    <a:pt x="254" y="23"/>
                    <a:pt x="252" y="23"/>
                  </a:cubicBezTo>
                  <a:cubicBezTo>
                    <a:pt x="232" y="23"/>
                    <a:pt x="213" y="23"/>
                    <a:pt x="207" y="38"/>
                  </a:cubicBezTo>
                  <a:lnTo>
                    <a:pt x="207" y="38"/>
                  </a:lnTo>
                  <a:cubicBezTo>
                    <a:pt x="225" y="33"/>
                    <a:pt x="242" y="28"/>
                    <a:pt x="260" y="22"/>
                  </a:cubicBezTo>
                  <a:close/>
                  <a:moveTo>
                    <a:pt x="207" y="38"/>
                  </a:moveTo>
                  <a:cubicBezTo>
                    <a:pt x="194" y="41"/>
                    <a:pt x="181" y="44"/>
                    <a:pt x="168" y="46"/>
                  </a:cubicBezTo>
                  <a:lnTo>
                    <a:pt x="206" y="46"/>
                  </a:lnTo>
                  <a:cubicBezTo>
                    <a:pt x="206" y="43"/>
                    <a:pt x="207" y="40"/>
                    <a:pt x="207" y="38"/>
                  </a:cubicBezTo>
                  <a:close/>
                  <a:moveTo>
                    <a:pt x="1" y="46"/>
                  </a:moveTo>
                  <a:cubicBezTo>
                    <a:pt x="25" y="52"/>
                    <a:pt x="51" y="55"/>
                    <a:pt x="79" y="55"/>
                  </a:cubicBezTo>
                  <a:cubicBezTo>
                    <a:pt x="107" y="55"/>
                    <a:pt x="137" y="52"/>
                    <a:pt x="168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62">
              <a:extLst>
                <a:ext uri="{FF2B5EF4-FFF2-40B4-BE49-F238E27FC236}">
                  <a16:creationId xmlns:a16="http://schemas.microsoft.com/office/drawing/2014/main" id="{56CFF163-0F19-7BE7-0806-AEFA2495BD91}"/>
                </a:ext>
              </a:extLst>
            </p:cNvPr>
            <p:cNvSpPr/>
            <p:nvPr/>
          </p:nvSpPr>
          <p:spPr>
            <a:xfrm>
              <a:off x="6231724" y="2584107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23" h="69" extrusionOk="0">
                  <a:moveTo>
                    <a:pt x="0" y="69"/>
                  </a:moveTo>
                  <a:lnTo>
                    <a:pt x="0" y="69"/>
                  </a:lnTo>
                  <a:cubicBezTo>
                    <a:pt x="0" y="46"/>
                    <a:pt x="23" y="23"/>
                    <a:pt x="23" y="0"/>
                  </a:cubicBezTo>
                  <a:cubicBezTo>
                    <a:pt x="23" y="23"/>
                    <a:pt x="0" y="46"/>
                    <a:pt x="0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62">
              <a:extLst>
                <a:ext uri="{FF2B5EF4-FFF2-40B4-BE49-F238E27FC236}">
                  <a16:creationId xmlns:a16="http://schemas.microsoft.com/office/drawing/2014/main" id="{81FB0182-9B16-B769-055E-55C77FDC526F}"/>
                </a:ext>
              </a:extLst>
            </p:cNvPr>
            <p:cNvSpPr/>
            <p:nvPr/>
          </p:nvSpPr>
          <p:spPr>
            <a:xfrm>
              <a:off x="6218844" y="2651103"/>
              <a:ext cx="2576" cy="1288"/>
            </a:xfrm>
            <a:custGeom>
              <a:avLst/>
              <a:gdLst/>
              <a:ahLst/>
              <a:cxnLst/>
              <a:rect l="l" t="t" r="r" b="b"/>
              <a:pathLst>
                <a:path w="138" h="47" extrusionOk="0">
                  <a:moveTo>
                    <a:pt x="0" y="1"/>
                  </a:moveTo>
                  <a:cubicBezTo>
                    <a:pt x="15" y="1"/>
                    <a:pt x="31" y="3"/>
                    <a:pt x="46" y="7"/>
                  </a:cubicBezTo>
                  <a:lnTo>
                    <a:pt x="46" y="7"/>
                  </a:lnTo>
                  <a:cubicBezTo>
                    <a:pt x="31" y="1"/>
                    <a:pt x="15" y="1"/>
                    <a:pt x="0" y="1"/>
                  </a:cubicBezTo>
                  <a:close/>
                  <a:moveTo>
                    <a:pt x="46" y="7"/>
                  </a:moveTo>
                  <a:lnTo>
                    <a:pt x="46" y="7"/>
                  </a:lnTo>
                  <a:cubicBezTo>
                    <a:pt x="53" y="11"/>
                    <a:pt x="61" y="16"/>
                    <a:pt x="69" y="23"/>
                  </a:cubicBezTo>
                  <a:cubicBezTo>
                    <a:pt x="76" y="23"/>
                    <a:pt x="84" y="23"/>
                    <a:pt x="92" y="24"/>
                  </a:cubicBezTo>
                  <a:lnTo>
                    <a:pt x="92" y="24"/>
                  </a:lnTo>
                  <a:cubicBezTo>
                    <a:pt x="76" y="18"/>
                    <a:pt x="61" y="12"/>
                    <a:pt x="46" y="7"/>
                  </a:cubicBezTo>
                  <a:close/>
                  <a:moveTo>
                    <a:pt x="92" y="24"/>
                  </a:moveTo>
                  <a:lnTo>
                    <a:pt x="92" y="24"/>
                  </a:lnTo>
                  <a:cubicBezTo>
                    <a:pt x="107" y="31"/>
                    <a:pt x="122" y="39"/>
                    <a:pt x="137" y="46"/>
                  </a:cubicBezTo>
                  <a:cubicBezTo>
                    <a:pt x="122" y="31"/>
                    <a:pt x="107" y="26"/>
                    <a:pt x="92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62">
              <a:extLst>
                <a:ext uri="{FF2B5EF4-FFF2-40B4-BE49-F238E27FC236}">
                  <a16:creationId xmlns:a16="http://schemas.microsoft.com/office/drawing/2014/main" id="{D651BA08-2CC3-FA1F-B98E-E384F508BF70}"/>
                </a:ext>
              </a:extLst>
            </p:cNvPr>
            <p:cNvSpPr/>
            <p:nvPr/>
          </p:nvSpPr>
          <p:spPr>
            <a:xfrm>
              <a:off x="6204676" y="2792823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6" h="23" extrusionOk="0">
                  <a:moveTo>
                    <a:pt x="45" y="0"/>
                  </a:moveTo>
                  <a:cubicBezTo>
                    <a:pt x="23" y="22"/>
                    <a:pt x="23" y="22"/>
                    <a:pt x="0" y="22"/>
                  </a:cubicBezTo>
                  <a:lnTo>
                    <a:pt x="23" y="22"/>
                  </a:lnTo>
                  <a:cubicBezTo>
                    <a:pt x="23" y="22"/>
                    <a:pt x="41" y="4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62">
              <a:extLst>
                <a:ext uri="{FF2B5EF4-FFF2-40B4-BE49-F238E27FC236}">
                  <a16:creationId xmlns:a16="http://schemas.microsoft.com/office/drawing/2014/main" id="{7E5EA6AF-A753-A590-5706-C68BD050A417}"/>
                </a:ext>
              </a:extLst>
            </p:cNvPr>
            <p:cNvSpPr/>
            <p:nvPr/>
          </p:nvSpPr>
          <p:spPr>
            <a:xfrm>
              <a:off x="6205964" y="2791534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7" h="70" extrusionOk="0">
                  <a:moveTo>
                    <a:pt x="47" y="1"/>
                  </a:moveTo>
                  <a:cubicBezTo>
                    <a:pt x="47" y="24"/>
                    <a:pt x="47" y="47"/>
                    <a:pt x="24" y="47"/>
                  </a:cubicBezTo>
                  <a:cubicBezTo>
                    <a:pt x="24" y="51"/>
                    <a:pt x="24" y="55"/>
                    <a:pt x="24" y="58"/>
                  </a:cubicBezTo>
                  <a:lnTo>
                    <a:pt x="24" y="58"/>
                  </a:lnTo>
                  <a:cubicBezTo>
                    <a:pt x="29" y="52"/>
                    <a:pt x="35" y="47"/>
                    <a:pt x="47" y="47"/>
                  </a:cubicBezTo>
                  <a:cubicBezTo>
                    <a:pt x="47" y="24"/>
                    <a:pt x="47" y="24"/>
                    <a:pt x="47" y="1"/>
                  </a:cubicBezTo>
                  <a:close/>
                  <a:moveTo>
                    <a:pt x="24" y="58"/>
                  </a:moveTo>
                  <a:cubicBezTo>
                    <a:pt x="18" y="64"/>
                    <a:pt x="12" y="69"/>
                    <a:pt x="1" y="69"/>
                  </a:cubicBezTo>
                  <a:lnTo>
                    <a:pt x="24" y="69"/>
                  </a:lnTo>
                  <a:cubicBezTo>
                    <a:pt x="24" y="69"/>
                    <a:pt x="24" y="69"/>
                    <a:pt x="24" y="5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62">
              <a:extLst>
                <a:ext uri="{FF2B5EF4-FFF2-40B4-BE49-F238E27FC236}">
                  <a16:creationId xmlns:a16="http://schemas.microsoft.com/office/drawing/2014/main" id="{8C6D55EA-481C-3470-22D8-636DA67DCAA0}"/>
                </a:ext>
              </a:extLst>
            </p:cNvPr>
            <p:cNvSpPr/>
            <p:nvPr/>
          </p:nvSpPr>
          <p:spPr>
            <a:xfrm>
              <a:off x="6207252" y="2786381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24" h="46" extrusionOk="0">
                  <a:moveTo>
                    <a:pt x="23" y="46"/>
                  </a:moveTo>
                  <a:cubicBezTo>
                    <a:pt x="1" y="23"/>
                    <a:pt x="1" y="23"/>
                    <a:pt x="1" y="0"/>
                  </a:cubicBezTo>
                  <a:cubicBezTo>
                    <a:pt x="1" y="23"/>
                    <a:pt x="1" y="23"/>
                    <a:pt x="23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62">
              <a:extLst>
                <a:ext uri="{FF2B5EF4-FFF2-40B4-BE49-F238E27FC236}">
                  <a16:creationId xmlns:a16="http://schemas.microsoft.com/office/drawing/2014/main" id="{10ED1474-F7F9-2EBF-237E-7467F4D5A400}"/>
                </a:ext>
              </a:extLst>
            </p:cNvPr>
            <p:cNvSpPr/>
            <p:nvPr/>
          </p:nvSpPr>
          <p:spPr>
            <a:xfrm>
              <a:off x="6233012" y="2648526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70" h="69" extrusionOk="0">
                  <a:moveTo>
                    <a:pt x="69" y="0"/>
                  </a:moveTo>
                  <a:cubicBezTo>
                    <a:pt x="62" y="8"/>
                    <a:pt x="57" y="15"/>
                    <a:pt x="52" y="23"/>
                  </a:cubicBezTo>
                  <a:lnTo>
                    <a:pt x="52" y="23"/>
                  </a:lnTo>
                  <a:cubicBezTo>
                    <a:pt x="69" y="19"/>
                    <a:pt x="69" y="0"/>
                    <a:pt x="69" y="0"/>
                  </a:cubicBezTo>
                  <a:close/>
                  <a:moveTo>
                    <a:pt x="52" y="23"/>
                  </a:moveTo>
                  <a:cubicBezTo>
                    <a:pt x="50" y="23"/>
                    <a:pt x="48" y="23"/>
                    <a:pt x="46" y="23"/>
                  </a:cubicBezTo>
                  <a:cubicBezTo>
                    <a:pt x="46" y="27"/>
                    <a:pt x="46" y="31"/>
                    <a:pt x="44" y="34"/>
                  </a:cubicBezTo>
                  <a:lnTo>
                    <a:pt x="44" y="34"/>
                  </a:lnTo>
                  <a:cubicBezTo>
                    <a:pt x="47" y="30"/>
                    <a:pt x="49" y="26"/>
                    <a:pt x="52" y="23"/>
                  </a:cubicBezTo>
                  <a:close/>
                  <a:moveTo>
                    <a:pt x="44" y="34"/>
                  </a:moveTo>
                  <a:cubicBezTo>
                    <a:pt x="42" y="36"/>
                    <a:pt x="40" y="39"/>
                    <a:pt x="37" y="42"/>
                  </a:cubicBezTo>
                  <a:lnTo>
                    <a:pt x="37" y="42"/>
                  </a:lnTo>
                  <a:cubicBezTo>
                    <a:pt x="40" y="40"/>
                    <a:pt x="43" y="37"/>
                    <a:pt x="44" y="34"/>
                  </a:cubicBezTo>
                  <a:close/>
                  <a:moveTo>
                    <a:pt x="37" y="42"/>
                  </a:moveTo>
                  <a:lnTo>
                    <a:pt x="37" y="42"/>
                  </a:lnTo>
                  <a:cubicBezTo>
                    <a:pt x="29" y="49"/>
                    <a:pt x="15" y="55"/>
                    <a:pt x="1" y="69"/>
                  </a:cubicBezTo>
                  <a:cubicBezTo>
                    <a:pt x="19" y="60"/>
                    <a:pt x="29" y="51"/>
                    <a:pt x="37" y="4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62">
              <a:extLst>
                <a:ext uri="{FF2B5EF4-FFF2-40B4-BE49-F238E27FC236}">
                  <a16:creationId xmlns:a16="http://schemas.microsoft.com/office/drawing/2014/main" id="{E856020D-3341-157C-D3AD-473EACD8D8EC}"/>
                </a:ext>
              </a:extLst>
            </p:cNvPr>
            <p:cNvSpPr/>
            <p:nvPr/>
          </p:nvSpPr>
          <p:spPr>
            <a:xfrm>
              <a:off x="6231724" y="2584107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23" h="69" extrusionOk="0">
                  <a:moveTo>
                    <a:pt x="23" y="0"/>
                  </a:moveTo>
                  <a:lnTo>
                    <a:pt x="23" y="0"/>
                  </a:lnTo>
                  <a:cubicBezTo>
                    <a:pt x="23" y="0"/>
                    <a:pt x="0" y="23"/>
                    <a:pt x="0" y="46"/>
                  </a:cubicBezTo>
                  <a:cubicBezTo>
                    <a:pt x="0" y="46"/>
                    <a:pt x="0" y="46"/>
                    <a:pt x="0" y="69"/>
                  </a:cubicBezTo>
                  <a:cubicBezTo>
                    <a:pt x="0" y="46"/>
                    <a:pt x="23" y="23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62">
              <a:extLst>
                <a:ext uri="{FF2B5EF4-FFF2-40B4-BE49-F238E27FC236}">
                  <a16:creationId xmlns:a16="http://schemas.microsoft.com/office/drawing/2014/main" id="{D1AF03C6-7364-1381-2784-381D3E036401}"/>
                </a:ext>
              </a:extLst>
            </p:cNvPr>
            <p:cNvSpPr/>
            <p:nvPr/>
          </p:nvSpPr>
          <p:spPr>
            <a:xfrm>
              <a:off x="6207252" y="2791534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1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62">
              <a:extLst>
                <a:ext uri="{FF2B5EF4-FFF2-40B4-BE49-F238E27FC236}">
                  <a16:creationId xmlns:a16="http://schemas.microsoft.com/office/drawing/2014/main" id="{DE71C216-DE40-492E-CF37-22221C203667}"/>
                </a:ext>
              </a:extLst>
            </p:cNvPr>
            <p:cNvSpPr/>
            <p:nvPr/>
          </p:nvSpPr>
          <p:spPr>
            <a:xfrm>
              <a:off x="6109365" y="2617605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7" h="92" extrusionOk="0">
                  <a:moveTo>
                    <a:pt x="46" y="91"/>
                  </a:moveTo>
                  <a:lnTo>
                    <a:pt x="46" y="91"/>
                  </a:lnTo>
                  <a:cubicBezTo>
                    <a:pt x="46" y="69"/>
                    <a:pt x="23" y="23"/>
                    <a:pt x="1" y="0"/>
                  </a:cubicBezTo>
                  <a:cubicBezTo>
                    <a:pt x="23" y="23"/>
                    <a:pt x="46" y="69"/>
                    <a:pt x="46" y="9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3" name="Google Shape;2463;p62">
              <a:extLst>
                <a:ext uri="{FF2B5EF4-FFF2-40B4-BE49-F238E27FC236}">
                  <a16:creationId xmlns:a16="http://schemas.microsoft.com/office/drawing/2014/main" id="{0B421813-2A51-425D-AB9B-CCED4A81A1D0}"/>
                </a:ext>
              </a:extLst>
            </p:cNvPr>
            <p:cNvSpPr/>
            <p:nvPr/>
          </p:nvSpPr>
          <p:spPr>
            <a:xfrm>
              <a:off x="6181493" y="2778650"/>
              <a:ext cx="9016" cy="10307"/>
            </a:xfrm>
            <a:custGeom>
              <a:avLst/>
              <a:gdLst/>
              <a:ahLst/>
              <a:cxnLst/>
              <a:rect l="l" t="t" r="r" b="b"/>
              <a:pathLst>
                <a:path w="366" h="412" extrusionOk="0">
                  <a:moveTo>
                    <a:pt x="0" y="1"/>
                  </a:moveTo>
                  <a:cubicBezTo>
                    <a:pt x="0" y="1"/>
                    <a:pt x="0" y="24"/>
                    <a:pt x="0" y="24"/>
                  </a:cubicBezTo>
                  <a:cubicBezTo>
                    <a:pt x="5" y="24"/>
                    <a:pt x="9" y="24"/>
                    <a:pt x="12" y="24"/>
                  </a:cubicBezTo>
                  <a:lnTo>
                    <a:pt x="12" y="24"/>
                  </a:lnTo>
                  <a:cubicBezTo>
                    <a:pt x="6" y="18"/>
                    <a:pt x="0" y="12"/>
                    <a:pt x="0" y="1"/>
                  </a:cubicBezTo>
                  <a:close/>
                  <a:moveTo>
                    <a:pt x="12" y="24"/>
                  </a:moveTo>
                  <a:cubicBezTo>
                    <a:pt x="18" y="29"/>
                    <a:pt x="23" y="35"/>
                    <a:pt x="23" y="46"/>
                  </a:cubicBezTo>
                  <a:cubicBezTo>
                    <a:pt x="23" y="28"/>
                    <a:pt x="23" y="25"/>
                    <a:pt x="12" y="24"/>
                  </a:cubicBezTo>
                  <a:close/>
                  <a:moveTo>
                    <a:pt x="23" y="46"/>
                  </a:moveTo>
                  <a:cubicBezTo>
                    <a:pt x="34" y="57"/>
                    <a:pt x="50" y="73"/>
                    <a:pt x="69" y="92"/>
                  </a:cubicBezTo>
                  <a:cubicBezTo>
                    <a:pt x="69" y="69"/>
                    <a:pt x="46" y="46"/>
                    <a:pt x="23" y="46"/>
                  </a:cubicBezTo>
                  <a:close/>
                  <a:moveTo>
                    <a:pt x="137" y="160"/>
                  </a:moveTo>
                  <a:lnTo>
                    <a:pt x="137" y="160"/>
                  </a:lnTo>
                  <a:cubicBezTo>
                    <a:pt x="206" y="252"/>
                    <a:pt x="297" y="320"/>
                    <a:pt x="366" y="412"/>
                  </a:cubicBezTo>
                  <a:cubicBezTo>
                    <a:pt x="297" y="320"/>
                    <a:pt x="206" y="229"/>
                    <a:pt x="137" y="16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4" name="Google Shape;2464;p62">
              <a:extLst>
                <a:ext uri="{FF2B5EF4-FFF2-40B4-BE49-F238E27FC236}">
                  <a16:creationId xmlns:a16="http://schemas.microsoft.com/office/drawing/2014/main" id="{A30AD77F-5D53-21D0-CCEE-3CF83C62F02B}"/>
                </a:ext>
              </a:extLst>
            </p:cNvPr>
            <p:cNvSpPr/>
            <p:nvPr/>
          </p:nvSpPr>
          <p:spPr>
            <a:xfrm>
              <a:off x="6185356" y="2782516"/>
              <a:ext cx="5152" cy="6441"/>
            </a:xfrm>
            <a:custGeom>
              <a:avLst/>
              <a:gdLst/>
              <a:ahLst/>
              <a:cxnLst/>
              <a:rect l="l" t="t" r="r" b="b"/>
              <a:pathLst>
                <a:path w="229" h="252" extrusionOk="0">
                  <a:moveTo>
                    <a:pt x="0" y="0"/>
                  </a:moveTo>
                  <a:cubicBezTo>
                    <a:pt x="69" y="69"/>
                    <a:pt x="160" y="160"/>
                    <a:pt x="229" y="252"/>
                  </a:cubicBezTo>
                  <a:cubicBezTo>
                    <a:pt x="160" y="160"/>
                    <a:pt x="69" y="6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62">
              <a:extLst>
                <a:ext uri="{FF2B5EF4-FFF2-40B4-BE49-F238E27FC236}">
                  <a16:creationId xmlns:a16="http://schemas.microsoft.com/office/drawing/2014/main" id="{6B2BD088-8901-2D48-FDB1-300AEAB30A57}"/>
                </a:ext>
              </a:extLst>
            </p:cNvPr>
            <p:cNvSpPr/>
            <p:nvPr/>
          </p:nvSpPr>
          <p:spPr>
            <a:xfrm>
              <a:off x="6231724" y="2651103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6" h="47" extrusionOk="0">
                  <a:moveTo>
                    <a:pt x="0" y="46"/>
                  </a:moveTo>
                  <a:cubicBezTo>
                    <a:pt x="0" y="46"/>
                    <a:pt x="0" y="46"/>
                    <a:pt x="0" y="46"/>
                  </a:cubicBezTo>
                  <a:cubicBezTo>
                    <a:pt x="23" y="24"/>
                    <a:pt x="46" y="24"/>
                    <a:pt x="46" y="1"/>
                  </a:cubicBezTo>
                  <a:cubicBezTo>
                    <a:pt x="46" y="24"/>
                    <a:pt x="23" y="24"/>
                    <a:pt x="0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6" name="Google Shape;2466;p62">
              <a:extLst>
                <a:ext uri="{FF2B5EF4-FFF2-40B4-BE49-F238E27FC236}">
                  <a16:creationId xmlns:a16="http://schemas.microsoft.com/office/drawing/2014/main" id="{036F4AE7-4545-2F4F-64F5-90A21A77AB18}"/>
                </a:ext>
              </a:extLst>
            </p:cNvPr>
            <p:cNvSpPr/>
            <p:nvPr/>
          </p:nvSpPr>
          <p:spPr>
            <a:xfrm>
              <a:off x="6194372" y="2791534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24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23" y="24"/>
                    <a:pt x="23" y="24"/>
                  </a:cubicBezTo>
                  <a:cubicBezTo>
                    <a:pt x="23" y="24"/>
                    <a:pt x="23" y="24"/>
                    <a:pt x="23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7" name="Google Shape;2467;p62">
              <a:extLst>
                <a:ext uri="{FF2B5EF4-FFF2-40B4-BE49-F238E27FC236}">
                  <a16:creationId xmlns:a16="http://schemas.microsoft.com/office/drawing/2014/main" id="{29EE99BD-BBF0-C217-0842-A97B36C25916}"/>
                </a:ext>
              </a:extLst>
            </p:cNvPr>
            <p:cNvSpPr/>
            <p:nvPr/>
          </p:nvSpPr>
          <p:spPr>
            <a:xfrm>
              <a:off x="6196948" y="2791534"/>
              <a:ext cx="7728" cy="1289"/>
            </a:xfrm>
            <a:custGeom>
              <a:avLst/>
              <a:gdLst/>
              <a:ahLst/>
              <a:cxnLst/>
              <a:rect l="l" t="t" r="r" b="b"/>
              <a:pathLst>
                <a:path w="298" h="47" extrusionOk="0">
                  <a:moveTo>
                    <a:pt x="1" y="1"/>
                  </a:moveTo>
                  <a:cubicBezTo>
                    <a:pt x="92" y="1"/>
                    <a:pt x="183" y="46"/>
                    <a:pt x="275" y="46"/>
                  </a:cubicBezTo>
                  <a:lnTo>
                    <a:pt x="297" y="46"/>
                  </a:lnTo>
                  <a:cubicBezTo>
                    <a:pt x="275" y="46"/>
                    <a:pt x="229" y="46"/>
                    <a:pt x="206" y="23"/>
                  </a:cubicBezTo>
                  <a:cubicBezTo>
                    <a:pt x="160" y="23"/>
                    <a:pt x="115" y="23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62">
              <a:extLst>
                <a:ext uri="{FF2B5EF4-FFF2-40B4-BE49-F238E27FC236}">
                  <a16:creationId xmlns:a16="http://schemas.microsoft.com/office/drawing/2014/main" id="{0639EEE3-C749-96A6-7BE9-A0145D82EA9A}"/>
                </a:ext>
              </a:extLst>
            </p:cNvPr>
            <p:cNvSpPr/>
            <p:nvPr/>
          </p:nvSpPr>
          <p:spPr>
            <a:xfrm>
              <a:off x="6193084" y="2790246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6" h="24" extrusionOk="0">
                  <a:moveTo>
                    <a:pt x="0" y="0"/>
                  </a:moveTo>
                  <a:cubicBezTo>
                    <a:pt x="0" y="0"/>
                    <a:pt x="23" y="0"/>
                    <a:pt x="23" y="23"/>
                  </a:cubicBezTo>
                  <a:lnTo>
                    <a:pt x="46" y="23"/>
                  </a:lnTo>
                  <a:cubicBezTo>
                    <a:pt x="23" y="23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62">
              <a:extLst>
                <a:ext uri="{FF2B5EF4-FFF2-40B4-BE49-F238E27FC236}">
                  <a16:creationId xmlns:a16="http://schemas.microsoft.com/office/drawing/2014/main" id="{B4807931-E451-04A4-0E24-70567B280143}"/>
                </a:ext>
              </a:extLst>
            </p:cNvPr>
            <p:cNvSpPr/>
            <p:nvPr/>
          </p:nvSpPr>
          <p:spPr>
            <a:xfrm>
              <a:off x="6207252" y="2773497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62">
              <a:extLst>
                <a:ext uri="{FF2B5EF4-FFF2-40B4-BE49-F238E27FC236}">
                  <a16:creationId xmlns:a16="http://schemas.microsoft.com/office/drawing/2014/main" id="{3A6243FC-3F80-851B-CB66-8B62F02EA05B}"/>
                </a:ext>
              </a:extLst>
            </p:cNvPr>
            <p:cNvSpPr/>
            <p:nvPr/>
          </p:nvSpPr>
          <p:spPr>
            <a:xfrm>
              <a:off x="6207252" y="2786381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24" h="46" extrusionOk="0">
                  <a:moveTo>
                    <a:pt x="23" y="46"/>
                  </a:moveTo>
                  <a:cubicBezTo>
                    <a:pt x="23" y="46"/>
                    <a:pt x="23" y="46"/>
                    <a:pt x="23" y="46"/>
                  </a:cubicBezTo>
                  <a:cubicBezTo>
                    <a:pt x="1" y="23"/>
                    <a:pt x="1" y="23"/>
                    <a:pt x="1" y="0"/>
                  </a:cubicBezTo>
                  <a:cubicBezTo>
                    <a:pt x="1" y="23"/>
                    <a:pt x="1" y="23"/>
                    <a:pt x="23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62">
              <a:extLst>
                <a:ext uri="{FF2B5EF4-FFF2-40B4-BE49-F238E27FC236}">
                  <a16:creationId xmlns:a16="http://schemas.microsoft.com/office/drawing/2014/main" id="{4BBCA714-5660-A812-6D2C-B05DCA8403D7}"/>
                </a:ext>
              </a:extLst>
            </p:cNvPr>
            <p:cNvSpPr/>
            <p:nvPr/>
          </p:nvSpPr>
          <p:spPr>
            <a:xfrm>
              <a:off x="6234300" y="2546744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70" extrusionOk="0">
                  <a:moveTo>
                    <a:pt x="23" y="69"/>
                  </a:moveTo>
                  <a:cubicBezTo>
                    <a:pt x="23" y="69"/>
                    <a:pt x="23" y="69"/>
                    <a:pt x="23" y="69"/>
                  </a:cubicBezTo>
                  <a:cubicBezTo>
                    <a:pt x="23" y="46"/>
                    <a:pt x="0" y="23"/>
                    <a:pt x="0" y="1"/>
                  </a:cubicBezTo>
                  <a:lnTo>
                    <a:pt x="0" y="1"/>
                  </a:lnTo>
                  <a:cubicBezTo>
                    <a:pt x="0" y="23"/>
                    <a:pt x="23" y="46"/>
                    <a:pt x="23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62">
              <a:extLst>
                <a:ext uri="{FF2B5EF4-FFF2-40B4-BE49-F238E27FC236}">
                  <a16:creationId xmlns:a16="http://schemas.microsoft.com/office/drawing/2014/main" id="{C17E2F08-DB1D-2D54-21FA-760C0FC81781}"/>
                </a:ext>
              </a:extLst>
            </p:cNvPr>
            <p:cNvSpPr/>
            <p:nvPr/>
          </p:nvSpPr>
          <p:spPr>
            <a:xfrm>
              <a:off x="6231724" y="2586684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24" h="46" extrusionOk="0">
                  <a:moveTo>
                    <a:pt x="0" y="0"/>
                  </a:moveTo>
                  <a:cubicBezTo>
                    <a:pt x="0" y="0"/>
                    <a:pt x="0" y="23"/>
                    <a:pt x="0" y="23"/>
                  </a:cubicBezTo>
                  <a:cubicBezTo>
                    <a:pt x="0" y="23"/>
                    <a:pt x="0" y="46"/>
                    <a:pt x="0" y="46"/>
                  </a:cubicBezTo>
                  <a:cubicBezTo>
                    <a:pt x="0" y="23"/>
                    <a:pt x="0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62">
              <a:extLst>
                <a:ext uri="{FF2B5EF4-FFF2-40B4-BE49-F238E27FC236}">
                  <a16:creationId xmlns:a16="http://schemas.microsoft.com/office/drawing/2014/main" id="{6E0ECC1C-4EFD-232E-B1DF-E2D51A94A339}"/>
                </a:ext>
              </a:extLst>
            </p:cNvPr>
            <p:cNvSpPr/>
            <p:nvPr/>
          </p:nvSpPr>
          <p:spPr>
            <a:xfrm>
              <a:off x="6242028" y="2630489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24" h="69" extrusionOk="0">
                  <a:moveTo>
                    <a:pt x="1" y="69"/>
                  </a:moveTo>
                  <a:cubicBezTo>
                    <a:pt x="24" y="46"/>
                    <a:pt x="24" y="23"/>
                    <a:pt x="24" y="0"/>
                  </a:cubicBezTo>
                  <a:cubicBezTo>
                    <a:pt x="24" y="23"/>
                    <a:pt x="24" y="46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62">
              <a:extLst>
                <a:ext uri="{FF2B5EF4-FFF2-40B4-BE49-F238E27FC236}">
                  <a16:creationId xmlns:a16="http://schemas.microsoft.com/office/drawing/2014/main" id="{C70A6222-1F62-113C-76B0-BFF1B2B103D0}"/>
                </a:ext>
              </a:extLst>
            </p:cNvPr>
            <p:cNvSpPr/>
            <p:nvPr/>
          </p:nvSpPr>
          <p:spPr>
            <a:xfrm>
              <a:off x="6209828" y="2767056"/>
              <a:ext cx="2576" cy="1288"/>
            </a:xfrm>
            <a:custGeom>
              <a:avLst/>
              <a:gdLst/>
              <a:ahLst/>
              <a:cxnLst/>
              <a:rect l="l" t="t" r="r" b="b"/>
              <a:pathLst>
                <a:path w="115" h="69" extrusionOk="0">
                  <a:moveTo>
                    <a:pt x="1" y="69"/>
                  </a:moveTo>
                  <a:cubicBezTo>
                    <a:pt x="46" y="46"/>
                    <a:pt x="69" y="23"/>
                    <a:pt x="115" y="0"/>
                  </a:cubicBezTo>
                  <a:cubicBezTo>
                    <a:pt x="69" y="23"/>
                    <a:pt x="46" y="46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62">
              <a:extLst>
                <a:ext uri="{FF2B5EF4-FFF2-40B4-BE49-F238E27FC236}">
                  <a16:creationId xmlns:a16="http://schemas.microsoft.com/office/drawing/2014/main" id="{343AA709-C6D7-98E6-B959-116A0378F8A8}"/>
                </a:ext>
              </a:extLst>
            </p:cNvPr>
            <p:cNvSpPr/>
            <p:nvPr/>
          </p:nvSpPr>
          <p:spPr>
            <a:xfrm>
              <a:off x="6208540" y="2767056"/>
              <a:ext cx="3864" cy="2577"/>
            </a:xfrm>
            <a:custGeom>
              <a:avLst/>
              <a:gdLst/>
              <a:ahLst/>
              <a:cxnLst/>
              <a:rect l="l" t="t" r="r" b="b"/>
              <a:pathLst>
                <a:path w="160" h="92" extrusionOk="0">
                  <a:moveTo>
                    <a:pt x="160" y="0"/>
                  </a:moveTo>
                  <a:cubicBezTo>
                    <a:pt x="137" y="0"/>
                    <a:pt x="137" y="0"/>
                    <a:pt x="114" y="23"/>
                  </a:cubicBezTo>
                  <a:cubicBezTo>
                    <a:pt x="114" y="23"/>
                    <a:pt x="94" y="23"/>
                    <a:pt x="92" y="42"/>
                  </a:cubicBezTo>
                  <a:lnTo>
                    <a:pt x="92" y="42"/>
                  </a:lnTo>
                  <a:cubicBezTo>
                    <a:pt x="113" y="28"/>
                    <a:pt x="132" y="14"/>
                    <a:pt x="160" y="0"/>
                  </a:cubicBezTo>
                  <a:close/>
                  <a:moveTo>
                    <a:pt x="92" y="42"/>
                  </a:moveTo>
                  <a:cubicBezTo>
                    <a:pt x="90" y="43"/>
                    <a:pt x="87" y="45"/>
                    <a:pt x="85" y="46"/>
                  </a:cubicBezTo>
                  <a:lnTo>
                    <a:pt x="85" y="46"/>
                  </a:lnTo>
                  <a:cubicBezTo>
                    <a:pt x="87" y="46"/>
                    <a:pt x="89" y="46"/>
                    <a:pt x="91" y="46"/>
                  </a:cubicBezTo>
                  <a:cubicBezTo>
                    <a:pt x="91" y="44"/>
                    <a:pt x="92" y="43"/>
                    <a:pt x="92" y="42"/>
                  </a:cubicBezTo>
                  <a:close/>
                  <a:moveTo>
                    <a:pt x="85" y="46"/>
                  </a:moveTo>
                  <a:cubicBezTo>
                    <a:pt x="44" y="48"/>
                    <a:pt x="22" y="70"/>
                    <a:pt x="0" y="92"/>
                  </a:cubicBezTo>
                  <a:cubicBezTo>
                    <a:pt x="23" y="92"/>
                    <a:pt x="46" y="69"/>
                    <a:pt x="46" y="69"/>
                  </a:cubicBezTo>
                  <a:cubicBezTo>
                    <a:pt x="61" y="61"/>
                    <a:pt x="74" y="54"/>
                    <a:pt x="85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62">
              <a:extLst>
                <a:ext uri="{FF2B5EF4-FFF2-40B4-BE49-F238E27FC236}">
                  <a16:creationId xmlns:a16="http://schemas.microsoft.com/office/drawing/2014/main" id="{7BC0F7F7-0414-66EF-D360-AD9806FC4EC0}"/>
                </a:ext>
              </a:extLst>
            </p:cNvPr>
            <p:cNvSpPr/>
            <p:nvPr/>
          </p:nvSpPr>
          <p:spPr>
            <a:xfrm>
              <a:off x="6218844" y="2764479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92" h="23" extrusionOk="0">
                  <a:moveTo>
                    <a:pt x="0" y="23"/>
                  </a:moveTo>
                  <a:lnTo>
                    <a:pt x="0" y="23"/>
                  </a:lnTo>
                  <a:cubicBezTo>
                    <a:pt x="46" y="0"/>
                    <a:pt x="69" y="0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69" y="0"/>
                    <a:pt x="46" y="0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77" name="Google Shape;2477;p62">
              <a:extLst>
                <a:ext uri="{FF2B5EF4-FFF2-40B4-BE49-F238E27FC236}">
                  <a16:creationId xmlns:a16="http://schemas.microsoft.com/office/drawing/2014/main" id="{23FF7E0D-93FF-7A6D-8A3E-7AD5C8F73948}"/>
                </a:ext>
              </a:extLst>
            </p:cNvPr>
            <p:cNvSpPr/>
            <p:nvPr/>
          </p:nvSpPr>
          <p:spPr>
            <a:xfrm>
              <a:off x="6218844" y="2764479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92" h="23" extrusionOk="0">
                  <a:moveTo>
                    <a:pt x="23" y="0"/>
                  </a:moveTo>
                  <a:cubicBezTo>
                    <a:pt x="23" y="5"/>
                    <a:pt x="23" y="10"/>
                    <a:pt x="23" y="13"/>
                  </a:cubicBezTo>
                  <a:lnTo>
                    <a:pt x="23" y="13"/>
                  </a:lnTo>
                  <a:cubicBezTo>
                    <a:pt x="54" y="0"/>
                    <a:pt x="73" y="0"/>
                    <a:pt x="92" y="0"/>
                  </a:cubicBezTo>
                  <a:close/>
                  <a:moveTo>
                    <a:pt x="23" y="13"/>
                  </a:moveTo>
                  <a:cubicBezTo>
                    <a:pt x="16" y="15"/>
                    <a:pt x="8" y="19"/>
                    <a:pt x="0" y="23"/>
                  </a:cubicBezTo>
                  <a:cubicBezTo>
                    <a:pt x="18" y="23"/>
                    <a:pt x="22" y="23"/>
                    <a:pt x="23" y="1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78" name="Google Shape;2478;p62">
              <a:extLst>
                <a:ext uri="{FF2B5EF4-FFF2-40B4-BE49-F238E27FC236}">
                  <a16:creationId xmlns:a16="http://schemas.microsoft.com/office/drawing/2014/main" id="{41DB614A-9D31-25A0-5B0D-75A52204260C}"/>
                </a:ext>
              </a:extLst>
            </p:cNvPr>
            <p:cNvSpPr/>
            <p:nvPr/>
          </p:nvSpPr>
          <p:spPr>
            <a:xfrm>
              <a:off x="6213692" y="27670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4" y="0"/>
                    <a:pt x="24" y="0"/>
                  </a:cubicBezTo>
                  <a:cubicBezTo>
                    <a:pt x="24" y="0"/>
                    <a:pt x="24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62">
              <a:extLst>
                <a:ext uri="{FF2B5EF4-FFF2-40B4-BE49-F238E27FC236}">
                  <a16:creationId xmlns:a16="http://schemas.microsoft.com/office/drawing/2014/main" id="{267771E2-EEA0-1A9C-A4F7-46955E21C4EF}"/>
                </a:ext>
              </a:extLst>
            </p:cNvPr>
            <p:cNvSpPr/>
            <p:nvPr/>
          </p:nvSpPr>
          <p:spPr>
            <a:xfrm>
              <a:off x="6234300" y="264852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23"/>
                  </a:moveTo>
                  <a:cubicBezTo>
                    <a:pt x="0" y="23"/>
                    <a:pt x="23" y="1"/>
                    <a:pt x="23" y="1"/>
                  </a:cubicBezTo>
                  <a:cubicBezTo>
                    <a:pt x="23" y="1"/>
                    <a:pt x="0" y="23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80" name="Google Shape;2480;p62">
              <a:extLst>
                <a:ext uri="{FF2B5EF4-FFF2-40B4-BE49-F238E27FC236}">
                  <a16:creationId xmlns:a16="http://schemas.microsoft.com/office/drawing/2014/main" id="{722BC8C2-AA4B-E22F-F79D-A5B164185F4B}"/>
                </a:ext>
              </a:extLst>
            </p:cNvPr>
            <p:cNvSpPr/>
            <p:nvPr/>
          </p:nvSpPr>
          <p:spPr>
            <a:xfrm>
              <a:off x="6213692" y="27670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24" y="0"/>
                    <a:pt x="24" y="0"/>
                  </a:cubicBezTo>
                  <a:cubicBezTo>
                    <a:pt x="24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81" name="Google Shape;2481;p62">
              <a:extLst>
                <a:ext uri="{FF2B5EF4-FFF2-40B4-BE49-F238E27FC236}">
                  <a16:creationId xmlns:a16="http://schemas.microsoft.com/office/drawing/2014/main" id="{6FEBDAB2-686A-32D0-35CE-0B668CB7AA3E}"/>
                </a:ext>
              </a:extLst>
            </p:cNvPr>
            <p:cNvSpPr/>
            <p:nvPr/>
          </p:nvSpPr>
          <p:spPr>
            <a:xfrm>
              <a:off x="6077164" y="2468155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23" y="1"/>
                  </a:moveTo>
                  <a:cubicBezTo>
                    <a:pt x="23" y="1"/>
                    <a:pt x="23" y="23"/>
                    <a:pt x="0" y="46"/>
                  </a:cubicBezTo>
                  <a:cubicBezTo>
                    <a:pt x="23" y="23"/>
                    <a:pt x="23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82" name="Google Shape;2482;p62">
              <a:extLst>
                <a:ext uri="{FF2B5EF4-FFF2-40B4-BE49-F238E27FC236}">
                  <a16:creationId xmlns:a16="http://schemas.microsoft.com/office/drawing/2014/main" id="{1737336B-B3A9-6CC2-2813-677BD87078F5}"/>
                </a:ext>
              </a:extLst>
            </p:cNvPr>
            <p:cNvSpPr/>
            <p:nvPr/>
          </p:nvSpPr>
          <p:spPr>
            <a:xfrm>
              <a:off x="6062997" y="261245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83" name="Google Shape;2483;p62">
              <a:extLst>
                <a:ext uri="{FF2B5EF4-FFF2-40B4-BE49-F238E27FC236}">
                  <a16:creationId xmlns:a16="http://schemas.microsoft.com/office/drawing/2014/main" id="{4305AEFF-5DC3-FB0D-8D32-6FB9F20F654A}"/>
                </a:ext>
              </a:extLst>
            </p:cNvPr>
            <p:cNvSpPr/>
            <p:nvPr/>
          </p:nvSpPr>
          <p:spPr>
            <a:xfrm>
              <a:off x="6077164" y="2468155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23" y="1"/>
                  </a:move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3"/>
                    <a:pt x="0" y="46"/>
                  </a:cubicBezTo>
                  <a:lnTo>
                    <a:pt x="0" y="46"/>
                  </a:lnTo>
                  <a:cubicBezTo>
                    <a:pt x="23" y="23"/>
                    <a:pt x="23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62">
              <a:extLst>
                <a:ext uri="{FF2B5EF4-FFF2-40B4-BE49-F238E27FC236}">
                  <a16:creationId xmlns:a16="http://schemas.microsoft.com/office/drawing/2014/main" id="{D7A7FDED-0FA1-9F66-DDA2-16087A6B9ECF}"/>
                </a:ext>
              </a:extLst>
            </p:cNvPr>
            <p:cNvSpPr/>
            <p:nvPr/>
          </p:nvSpPr>
          <p:spPr>
            <a:xfrm>
              <a:off x="5990869" y="2658833"/>
              <a:ext cx="1288" cy="3865"/>
            </a:xfrm>
            <a:custGeom>
              <a:avLst/>
              <a:gdLst/>
              <a:ahLst/>
              <a:cxnLst/>
              <a:rect l="l" t="t" r="r" b="b"/>
              <a:pathLst>
                <a:path w="24" h="161" extrusionOk="0">
                  <a:moveTo>
                    <a:pt x="24" y="160"/>
                  </a:moveTo>
                  <a:cubicBezTo>
                    <a:pt x="24" y="115"/>
                    <a:pt x="1" y="69"/>
                    <a:pt x="1" y="0"/>
                  </a:cubicBezTo>
                  <a:cubicBezTo>
                    <a:pt x="1" y="69"/>
                    <a:pt x="24" y="115"/>
                    <a:pt x="24" y="16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85" name="Google Shape;2485;p62">
              <a:extLst>
                <a:ext uri="{FF2B5EF4-FFF2-40B4-BE49-F238E27FC236}">
                  <a16:creationId xmlns:a16="http://schemas.microsoft.com/office/drawing/2014/main" id="{4D8DD8B0-1676-6248-9B41-AA5B2BB3CB29}"/>
                </a:ext>
              </a:extLst>
            </p:cNvPr>
            <p:cNvSpPr/>
            <p:nvPr/>
          </p:nvSpPr>
          <p:spPr>
            <a:xfrm>
              <a:off x="6061708" y="2586684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23" y="23"/>
                  </a:moveTo>
                  <a:cubicBezTo>
                    <a:pt x="0" y="23"/>
                    <a:pt x="0" y="1"/>
                    <a:pt x="0" y="1"/>
                  </a:cubicBezTo>
                  <a:cubicBezTo>
                    <a:pt x="0" y="1"/>
                    <a:pt x="0" y="23"/>
                    <a:pt x="23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86" name="Google Shape;2486;p62">
              <a:extLst>
                <a:ext uri="{FF2B5EF4-FFF2-40B4-BE49-F238E27FC236}">
                  <a16:creationId xmlns:a16="http://schemas.microsoft.com/office/drawing/2014/main" id="{6E9B7399-2192-B590-62E6-934A234FB48F}"/>
                </a:ext>
              </a:extLst>
            </p:cNvPr>
            <p:cNvSpPr/>
            <p:nvPr/>
          </p:nvSpPr>
          <p:spPr>
            <a:xfrm>
              <a:off x="6079740" y="246557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4" y="1"/>
                  </a:moveTo>
                  <a:lnTo>
                    <a:pt x="24" y="1"/>
                  </a:lnTo>
                  <a:cubicBezTo>
                    <a:pt x="1" y="1"/>
                    <a:pt x="1" y="23"/>
                    <a:pt x="1" y="23"/>
                  </a:cubicBezTo>
                  <a:cubicBezTo>
                    <a:pt x="1" y="23"/>
                    <a:pt x="1" y="1"/>
                    <a:pt x="24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87" name="Google Shape;2487;p62">
              <a:extLst>
                <a:ext uri="{FF2B5EF4-FFF2-40B4-BE49-F238E27FC236}">
                  <a16:creationId xmlns:a16="http://schemas.microsoft.com/office/drawing/2014/main" id="{29114DFD-1D3F-35D5-4173-0B2955B33552}"/>
                </a:ext>
              </a:extLst>
            </p:cNvPr>
            <p:cNvSpPr/>
            <p:nvPr/>
          </p:nvSpPr>
          <p:spPr>
            <a:xfrm>
              <a:off x="6003749" y="2642084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0"/>
                  </a:moveTo>
                  <a:cubicBezTo>
                    <a:pt x="24" y="0"/>
                    <a:pt x="24" y="23"/>
                    <a:pt x="24" y="23"/>
                  </a:cubicBezTo>
                  <a:cubicBezTo>
                    <a:pt x="24" y="23"/>
                    <a:pt x="24" y="0"/>
                    <a:pt x="24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88" name="Google Shape;2488;p62">
              <a:extLst>
                <a:ext uri="{FF2B5EF4-FFF2-40B4-BE49-F238E27FC236}">
                  <a16:creationId xmlns:a16="http://schemas.microsoft.com/office/drawing/2014/main" id="{39C43244-C024-990E-BAC0-F0678527A9AE}"/>
                </a:ext>
              </a:extLst>
            </p:cNvPr>
            <p:cNvSpPr/>
            <p:nvPr/>
          </p:nvSpPr>
          <p:spPr>
            <a:xfrm>
              <a:off x="6065573" y="2599568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23"/>
                  </a:moveTo>
                  <a:cubicBezTo>
                    <a:pt x="1" y="23"/>
                    <a:pt x="1" y="46"/>
                    <a:pt x="1" y="46"/>
                  </a:cubicBez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0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89" name="Google Shape;2489;p62">
              <a:extLst>
                <a:ext uri="{FF2B5EF4-FFF2-40B4-BE49-F238E27FC236}">
                  <a16:creationId xmlns:a16="http://schemas.microsoft.com/office/drawing/2014/main" id="{AFA945C9-4F1A-B4A5-3223-C3473BF76C38}"/>
                </a:ext>
              </a:extLst>
            </p:cNvPr>
            <p:cNvSpPr/>
            <p:nvPr/>
          </p:nvSpPr>
          <p:spPr>
            <a:xfrm>
              <a:off x="6064284" y="261116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3" extrusionOk="0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0" name="Google Shape;2490;p62">
              <a:extLst>
                <a:ext uri="{FF2B5EF4-FFF2-40B4-BE49-F238E27FC236}">
                  <a16:creationId xmlns:a16="http://schemas.microsoft.com/office/drawing/2014/main" id="{D035A442-2E4E-3DB0-798A-1C7658B29B4D}"/>
                </a:ext>
              </a:extLst>
            </p:cNvPr>
            <p:cNvSpPr/>
            <p:nvPr/>
          </p:nvSpPr>
          <p:spPr>
            <a:xfrm>
              <a:off x="6003749" y="264337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1" name="Google Shape;2491;p62">
              <a:extLst>
                <a:ext uri="{FF2B5EF4-FFF2-40B4-BE49-F238E27FC236}">
                  <a16:creationId xmlns:a16="http://schemas.microsoft.com/office/drawing/2014/main" id="{9B44F967-7B01-DE5F-B47F-D08BC81B233C}"/>
                </a:ext>
              </a:extLst>
            </p:cNvPr>
            <p:cNvSpPr/>
            <p:nvPr/>
          </p:nvSpPr>
          <p:spPr>
            <a:xfrm>
              <a:off x="6079740" y="246557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4" y="1"/>
                  </a:moveTo>
                  <a:lnTo>
                    <a:pt x="24" y="1"/>
                  </a:lnTo>
                  <a:cubicBezTo>
                    <a:pt x="1" y="1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1"/>
                    <a:pt x="24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2" name="Google Shape;2492;p62">
              <a:extLst>
                <a:ext uri="{FF2B5EF4-FFF2-40B4-BE49-F238E27FC236}">
                  <a16:creationId xmlns:a16="http://schemas.microsoft.com/office/drawing/2014/main" id="{FEE10429-C536-387E-17C1-AE1DBE639FFE}"/>
                </a:ext>
              </a:extLst>
            </p:cNvPr>
            <p:cNvSpPr/>
            <p:nvPr/>
          </p:nvSpPr>
          <p:spPr>
            <a:xfrm>
              <a:off x="6055269" y="2491345"/>
              <a:ext cx="3864" cy="5153"/>
            </a:xfrm>
            <a:custGeom>
              <a:avLst/>
              <a:gdLst/>
              <a:ahLst/>
              <a:cxnLst/>
              <a:rect l="l" t="t" r="r" b="b"/>
              <a:pathLst>
                <a:path w="138" h="184" extrusionOk="0">
                  <a:moveTo>
                    <a:pt x="138" y="1"/>
                  </a:moveTo>
                  <a:lnTo>
                    <a:pt x="138" y="1"/>
                  </a:lnTo>
                  <a:cubicBezTo>
                    <a:pt x="92" y="69"/>
                    <a:pt x="47" y="138"/>
                    <a:pt x="1" y="183"/>
                  </a:cubicBezTo>
                  <a:cubicBezTo>
                    <a:pt x="24" y="183"/>
                    <a:pt x="24" y="160"/>
                    <a:pt x="47" y="160"/>
                  </a:cubicBezTo>
                  <a:cubicBezTo>
                    <a:pt x="69" y="115"/>
                    <a:pt x="115" y="69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3" name="Google Shape;2493;p62">
              <a:extLst>
                <a:ext uri="{FF2B5EF4-FFF2-40B4-BE49-F238E27FC236}">
                  <a16:creationId xmlns:a16="http://schemas.microsoft.com/office/drawing/2014/main" id="{E0D46DDE-8B67-1912-40E0-A628B7046A48}"/>
                </a:ext>
              </a:extLst>
            </p:cNvPr>
            <p:cNvSpPr/>
            <p:nvPr/>
          </p:nvSpPr>
          <p:spPr>
            <a:xfrm>
              <a:off x="6007613" y="2511959"/>
              <a:ext cx="1288" cy="5153"/>
            </a:xfrm>
            <a:custGeom>
              <a:avLst/>
              <a:gdLst/>
              <a:ahLst/>
              <a:cxnLst/>
              <a:rect l="l" t="t" r="r" b="b"/>
              <a:pathLst>
                <a:path w="93" h="206" extrusionOk="0">
                  <a:moveTo>
                    <a:pt x="92" y="0"/>
                  </a:moveTo>
                  <a:cubicBezTo>
                    <a:pt x="92" y="0"/>
                    <a:pt x="87" y="20"/>
                    <a:pt x="75" y="52"/>
                  </a:cubicBezTo>
                  <a:lnTo>
                    <a:pt x="75" y="52"/>
                  </a:lnTo>
                  <a:cubicBezTo>
                    <a:pt x="82" y="44"/>
                    <a:pt x="92" y="38"/>
                    <a:pt x="92" y="23"/>
                  </a:cubicBezTo>
                  <a:cubicBezTo>
                    <a:pt x="92" y="23"/>
                    <a:pt x="92" y="0"/>
                    <a:pt x="92" y="0"/>
                  </a:cubicBezTo>
                  <a:close/>
                  <a:moveTo>
                    <a:pt x="75" y="52"/>
                  </a:moveTo>
                  <a:cubicBezTo>
                    <a:pt x="72" y="56"/>
                    <a:pt x="70" y="61"/>
                    <a:pt x="69" y="68"/>
                  </a:cubicBezTo>
                  <a:lnTo>
                    <a:pt x="69" y="68"/>
                  </a:lnTo>
                  <a:cubicBezTo>
                    <a:pt x="72" y="62"/>
                    <a:pt x="74" y="57"/>
                    <a:pt x="75" y="52"/>
                  </a:cubicBezTo>
                  <a:close/>
                  <a:moveTo>
                    <a:pt x="69" y="68"/>
                  </a:moveTo>
                  <a:lnTo>
                    <a:pt x="69" y="68"/>
                  </a:lnTo>
                  <a:cubicBezTo>
                    <a:pt x="60" y="92"/>
                    <a:pt x="47" y="121"/>
                    <a:pt x="31" y="153"/>
                  </a:cubicBezTo>
                  <a:lnTo>
                    <a:pt x="31" y="153"/>
                  </a:lnTo>
                  <a:cubicBezTo>
                    <a:pt x="51" y="129"/>
                    <a:pt x="69" y="89"/>
                    <a:pt x="69" y="69"/>
                  </a:cubicBezTo>
                  <a:cubicBezTo>
                    <a:pt x="69" y="69"/>
                    <a:pt x="69" y="68"/>
                    <a:pt x="69" y="68"/>
                  </a:cubicBezTo>
                  <a:close/>
                  <a:moveTo>
                    <a:pt x="31" y="153"/>
                  </a:moveTo>
                  <a:cubicBezTo>
                    <a:pt x="28" y="155"/>
                    <a:pt x="26" y="158"/>
                    <a:pt x="24" y="160"/>
                  </a:cubicBezTo>
                  <a:cubicBezTo>
                    <a:pt x="24" y="162"/>
                    <a:pt x="23" y="165"/>
                    <a:pt x="23" y="167"/>
                  </a:cubicBezTo>
                  <a:lnTo>
                    <a:pt x="23" y="167"/>
                  </a:lnTo>
                  <a:cubicBezTo>
                    <a:pt x="26" y="162"/>
                    <a:pt x="28" y="157"/>
                    <a:pt x="31" y="153"/>
                  </a:cubicBezTo>
                  <a:close/>
                  <a:moveTo>
                    <a:pt x="23" y="167"/>
                  </a:moveTo>
                  <a:cubicBezTo>
                    <a:pt x="16" y="179"/>
                    <a:pt x="9" y="193"/>
                    <a:pt x="1" y="206"/>
                  </a:cubicBezTo>
                  <a:cubicBezTo>
                    <a:pt x="1" y="206"/>
                    <a:pt x="19" y="187"/>
                    <a:pt x="23" y="16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4" name="Google Shape;2494;p62">
              <a:extLst>
                <a:ext uri="{FF2B5EF4-FFF2-40B4-BE49-F238E27FC236}">
                  <a16:creationId xmlns:a16="http://schemas.microsoft.com/office/drawing/2014/main" id="{A62DA602-91CE-3AAA-28AD-34F6ECAB2C9A}"/>
                </a:ext>
              </a:extLst>
            </p:cNvPr>
            <p:cNvSpPr/>
            <p:nvPr/>
          </p:nvSpPr>
          <p:spPr>
            <a:xfrm>
              <a:off x="6005037" y="264208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5" name="Google Shape;2495;p62">
              <a:extLst>
                <a:ext uri="{FF2B5EF4-FFF2-40B4-BE49-F238E27FC236}">
                  <a16:creationId xmlns:a16="http://schemas.microsoft.com/office/drawing/2014/main" id="{0DEB347C-84D0-A25B-077E-308E700110B4}"/>
                </a:ext>
              </a:extLst>
            </p:cNvPr>
            <p:cNvSpPr/>
            <p:nvPr/>
          </p:nvSpPr>
          <p:spPr>
            <a:xfrm>
              <a:off x="6074588" y="2472019"/>
              <a:ext cx="1288" cy="3866"/>
            </a:xfrm>
            <a:custGeom>
              <a:avLst/>
              <a:gdLst/>
              <a:ahLst/>
              <a:cxnLst/>
              <a:rect l="l" t="t" r="r" b="b"/>
              <a:pathLst>
                <a:path w="92" h="138" extrusionOk="0">
                  <a:moveTo>
                    <a:pt x="92" y="0"/>
                  </a:moveTo>
                  <a:cubicBezTo>
                    <a:pt x="83" y="19"/>
                    <a:pt x="73" y="37"/>
                    <a:pt x="63" y="56"/>
                  </a:cubicBezTo>
                  <a:lnTo>
                    <a:pt x="63" y="56"/>
                  </a:lnTo>
                  <a:cubicBezTo>
                    <a:pt x="71" y="45"/>
                    <a:pt x="81" y="34"/>
                    <a:pt x="92" y="23"/>
                  </a:cubicBezTo>
                  <a:cubicBezTo>
                    <a:pt x="92" y="23"/>
                    <a:pt x="92" y="23"/>
                    <a:pt x="92" y="0"/>
                  </a:cubicBezTo>
                  <a:close/>
                  <a:moveTo>
                    <a:pt x="63" y="56"/>
                  </a:moveTo>
                  <a:cubicBezTo>
                    <a:pt x="35" y="89"/>
                    <a:pt x="18" y="120"/>
                    <a:pt x="0" y="137"/>
                  </a:cubicBezTo>
                  <a:cubicBezTo>
                    <a:pt x="28" y="110"/>
                    <a:pt x="47" y="83"/>
                    <a:pt x="63" y="5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6" name="Google Shape;2496;p62">
              <a:extLst>
                <a:ext uri="{FF2B5EF4-FFF2-40B4-BE49-F238E27FC236}">
                  <a16:creationId xmlns:a16="http://schemas.microsoft.com/office/drawing/2014/main" id="{94EB4C6E-3E53-F64A-68ED-B171A57E158B}"/>
                </a:ext>
              </a:extLst>
            </p:cNvPr>
            <p:cNvSpPr/>
            <p:nvPr/>
          </p:nvSpPr>
          <p:spPr>
            <a:xfrm>
              <a:off x="6066860" y="248103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7" name="Google Shape;2497;p62">
              <a:extLst>
                <a:ext uri="{FF2B5EF4-FFF2-40B4-BE49-F238E27FC236}">
                  <a16:creationId xmlns:a16="http://schemas.microsoft.com/office/drawing/2014/main" id="{F14982B3-484A-0541-0D57-AAD14CF02936}"/>
                </a:ext>
              </a:extLst>
            </p:cNvPr>
            <p:cNvSpPr/>
            <p:nvPr/>
          </p:nvSpPr>
          <p:spPr>
            <a:xfrm>
              <a:off x="6042389" y="2635642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0" y="23"/>
                  </a:moveTo>
                  <a:lnTo>
                    <a:pt x="0" y="23"/>
                  </a:lnTo>
                  <a:cubicBezTo>
                    <a:pt x="0" y="23"/>
                    <a:pt x="0" y="46"/>
                    <a:pt x="0" y="46"/>
                  </a:cubicBezTo>
                  <a:cubicBezTo>
                    <a:pt x="0" y="23"/>
                    <a:pt x="0" y="1"/>
                    <a:pt x="0" y="1"/>
                  </a:cubicBezTo>
                  <a:cubicBezTo>
                    <a:pt x="0" y="1"/>
                    <a:pt x="0" y="1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8" name="Google Shape;2498;p62">
              <a:extLst>
                <a:ext uri="{FF2B5EF4-FFF2-40B4-BE49-F238E27FC236}">
                  <a16:creationId xmlns:a16="http://schemas.microsoft.com/office/drawing/2014/main" id="{F3603A66-E61F-E3AD-8603-05F7AD06E251}"/>
                </a:ext>
              </a:extLst>
            </p:cNvPr>
            <p:cNvSpPr/>
            <p:nvPr/>
          </p:nvSpPr>
          <p:spPr>
            <a:xfrm>
              <a:off x="6007613" y="2648526"/>
              <a:ext cx="1288" cy="3865"/>
            </a:xfrm>
            <a:custGeom>
              <a:avLst/>
              <a:gdLst/>
              <a:ahLst/>
              <a:cxnLst/>
              <a:rect l="l" t="t" r="r" b="b"/>
              <a:pathLst>
                <a:path w="47" h="115" extrusionOk="0">
                  <a:moveTo>
                    <a:pt x="1" y="0"/>
                  </a:moveTo>
                  <a:cubicBezTo>
                    <a:pt x="1" y="11"/>
                    <a:pt x="5" y="16"/>
                    <a:pt x="10" y="21"/>
                  </a:cubicBezTo>
                  <a:lnTo>
                    <a:pt x="10" y="21"/>
                  </a:lnTo>
                  <a:cubicBezTo>
                    <a:pt x="8" y="15"/>
                    <a:pt x="4" y="8"/>
                    <a:pt x="1" y="0"/>
                  </a:cubicBezTo>
                  <a:close/>
                  <a:moveTo>
                    <a:pt x="10" y="21"/>
                  </a:moveTo>
                  <a:cubicBezTo>
                    <a:pt x="16" y="35"/>
                    <a:pt x="20" y="46"/>
                    <a:pt x="23" y="57"/>
                  </a:cubicBezTo>
                  <a:lnTo>
                    <a:pt x="23" y="57"/>
                  </a:lnTo>
                  <a:cubicBezTo>
                    <a:pt x="23" y="46"/>
                    <a:pt x="23" y="46"/>
                    <a:pt x="23" y="46"/>
                  </a:cubicBezTo>
                  <a:cubicBezTo>
                    <a:pt x="23" y="33"/>
                    <a:pt x="17" y="28"/>
                    <a:pt x="10" y="21"/>
                  </a:cubicBezTo>
                  <a:close/>
                  <a:moveTo>
                    <a:pt x="23" y="57"/>
                  </a:moveTo>
                  <a:cubicBezTo>
                    <a:pt x="23" y="60"/>
                    <a:pt x="23" y="64"/>
                    <a:pt x="23" y="69"/>
                  </a:cubicBezTo>
                  <a:cubicBezTo>
                    <a:pt x="23" y="69"/>
                    <a:pt x="23" y="92"/>
                    <a:pt x="46" y="114"/>
                  </a:cubicBezTo>
                  <a:cubicBezTo>
                    <a:pt x="35" y="92"/>
                    <a:pt x="29" y="75"/>
                    <a:pt x="23" y="5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9" name="Google Shape;2499;p62">
              <a:extLst>
                <a:ext uri="{FF2B5EF4-FFF2-40B4-BE49-F238E27FC236}">
                  <a16:creationId xmlns:a16="http://schemas.microsoft.com/office/drawing/2014/main" id="{D9B8488F-AA88-13CE-8FC6-C3C65128CFF4}"/>
                </a:ext>
              </a:extLst>
            </p:cNvPr>
            <p:cNvSpPr/>
            <p:nvPr/>
          </p:nvSpPr>
          <p:spPr>
            <a:xfrm>
              <a:off x="6042389" y="2636930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69" extrusionOk="0">
                  <a:moveTo>
                    <a:pt x="23" y="69"/>
                  </a:moveTo>
                  <a:lnTo>
                    <a:pt x="23" y="69"/>
                  </a:lnTo>
                  <a:cubicBezTo>
                    <a:pt x="23" y="46"/>
                    <a:pt x="23" y="23"/>
                    <a:pt x="0" y="0"/>
                  </a:cubicBezTo>
                  <a:cubicBezTo>
                    <a:pt x="23" y="23"/>
                    <a:pt x="23" y="46"/>
                    <a:pt x="23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00" name="Google Shape;2500;p62">
              <a:extLst>
                <a:ext uri="{FF2B5EF4-FFF2-40B4-BE49-F238E27FC236}">
                  <a16:creationId xmlns:a16="http://schemas.microsoft.com/office/drawing/2014/main" id="{8473837C-132C-8F13-DABA-E1C5B11A3DE9}"/>
                </a:ext>
              </a:extLst>
            </p:cNvPr>
            <p:cNvSpPr/>
            <p:nvPr/>
          </p:nvSpPr>
          <p:spPr>
            <a:xfrm>
              <a:off x="6042389" y="2636930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69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23"/>
                    <a:pt x="23" y="46"/>
                    <a:pt x="23" y="69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23"/>
                    <a:pt x="23" y="2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01" name="Google Shape;2501;p62">
              <a:extLst>
                <a:ext uri="{FF2B5EF4-FFF2-40B4-BE49-F238E27FC236}">
                  <a16:creationId xmlns:a16="http://schemas.microsoft.com/office/drawing/2014/main" id="{B448B347-DA64-B067-CA87-DCBF2A90C88B}"/>
                </a:ext>
              </a:extLst>
            </p:cNvPr>
            <p:cNvSpPr/>
            <p:nvPr/>
          </p:nvSpPr>
          <p:spPr>
            <a:xfrm>
              <a:off x="6069436" y="2478461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93" h="47" extrusionOk="0">
                  <a:moveTo>
                    <a:pt x="92" y="1"/>
                  </a:moveTo>
                  <a:lnTo>
                    <a:pt x="92" y="1"/>
                  </a:lnTo>
                  <a:cubicBezTo>
                    <a:pt x="69" y="23"/>
                    <a:pt x="24" y="46"/>
                    <a:pt x="1" y="46"/>
                  </a:cubicBezTo>
                  <a:lnTo>
                    <a:pt x="1" y="46"/>
                  </a:lnTo>
                  <a:cubicBezTo>
                    <a:pt x="24" y="46"/>
                    <a:pt x="69" y="23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02" name="Google Shape;2502;p62">
              <a:extLst>
                <a:ext uri="{FF2B5EF4-FFF2-40B4-BE49-F238E27FC236}">
                  <a16:creationId xmlns:a16="http://schemas.microsoft.com/office/drawing/2014/main" id="{0236BCEB-FC3F-80B8-47D4-95BD3730DD67}"/>
                </a:ext>
              </a:extLst>
            </p:cNvPr>
            <p:cNvSpPr/>
            <p:nvPr/>
          </p:nvSpPr>
          <p:spPr>
            <a:xfrm>
              <a:off x="6047541" y="2661409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45" y="0"/>
                  </a:moveTo>
                  <a:cubicBezTo>
                    <a:pt x="23" y="23"/>
                    <a:pt x="23" y="45"/>
                    <a:pt x="0" y="4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23" y="45"/>
                    <a:pt x="23" y="23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03" name="Google Shape;2503;p62">
              <a:extLst>
                <a:ext uri="{FF2B5EF4-FFF2-40B4-BE49-F238E27FC236}">
                  <a16:creationId xmlns:a16="http://schemas.microsoft.com/office/drawing/2014/main" id="{1E6C7E87-9877-B558-666A-00AF021EA62A}"/>
                </a:ext>
              </a:extLst>
            </p:cNvPr>
            <p:cNvSpPr/>
            <p:nvPr/>
          </p:nvSpPr>
          <p:spPr>
            <a:xfrm>
              <a:off x="6064284" y="2481038"/>
              <a:ext cx="2576" cy="2577"/>
            </a:xfrm>
            <a:custGeom>
              <a:avLst/>
              <a:gdLst/>
              <a:ahLst/>
              <a:cxnLst/>
              <a:rect l="l" t="t" r="r" b="b"/>
              <a:pathLst>
                <a:path w="137" h="114" extrusionOk="0">
                  <a:moveTo>
                    <a:pt x="136" y="0"/>
                  </a:moveTo>
                  <a:lnTo>
                    <a:pt x="136" y="0"/>
                  </a:lnTo>
                  <a:cubicBezTo>
                    <a:pt x="91" y="45"/>
                    <a:pt x="46" y="90"/>
                    <a:pt x="1" y="113"/>
                  </a:cubicBezTo>
                  <a:cubicBezTo>
                    <a:pt x="23" y="113"/>
                    <a:pt x="46" y="90"/>
                    <a:pt x="69" y="67"/>
                  </a:cubicBezTo>
                  <a:cubicBezTo>
                    <a:pt x="91" y="45"/>
                    <a:pt x="114" y="23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04" name="Google Shape;2504;p62">
              <a:extLst>
                <a:ext uri="{FF2B5EF4-FFF2-40B4-BE49-F238E27FC236}">
                  <a16:creationId xmlns:a16="http://schemas.microsoft.com/office/drawing/2014/main" id="{573414C1-B545-EFD2-3A69-B149F2CCB7DE}"/>
                </a:ext>
              </a:extLst>
            </p:cNvPr>
            <p:cNvSpPr/>
            <p:nvPr/>
          </p:nvSpPr>
          <p:spPr>
            <a:xfrm>
              <a:off x="6060421" y="2486192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7" h="69" extrusionOk="0">
                  <a:moveTo>
                    <a:pt x="46" y="0"/>
                  </a:moveTo>
                  <a:cubicBezTo>
                    <a:pt x="46" y="23"/>
                    <a:pt x="23" y="46"/>
                    <a:pt x="0" y="69"/>
                  </a:cubicBezTo>
                  <a:lnTo>
                    <a:pt x="0" y="69"/>
                  </a:lnTo>
                  <a:cubicBezTo>
                    <a:pt x="23" y="46"/>
                    <a:pt x="46" y="23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05" name="Google Shape;2505;p62">
              <a:extLst>
                <a:ext uri="{FF2B5EF4-FFF2-40B4-BE49-F238E27FC236}">
                  <a16:creationId xmlns:a16="http://schemas.microsoft.com/office/drawing/2014/main" id="{B6624863-B49D-5543-5359-9C4E7F9EA49A}"/>
                </a:ext>
              </a:extLst>
            </p:cNvPr>
            <p:cNvSpPr/>
            <p:nvPr/>
          </p:nvSpPr>
          <p:spPr>
            <a:xfrm>
              <a:off x="6064284" y="2481038"/>
              <a:ext cx="2576" cy="2577"/>
            </a:xfrm>
            <a:custGeom>
              <a:avLst/>
              <a:gdLst/>
              <a:ahLst/>
              <a:cxnLst/>
              <a:rect l="l" t="t" r="r" b="b"/>
              <a:pathLst>
                <a:path w="138" h="116" extrusionOk="0">
                  <a:moveTo>
                    <a:pt x="138" y="1"/>
                  </a:moveTo>
                  <a:cubicBezTo>
                    <a:pt x="92" y="47"/>
                    <a:pt x="46" y="92"/>
                    <a:pt x="1" y="115"/>
                  </a:cubicBezTo>
                  <a:lnTo>
                    <a:pt x="1" y="115"/>
                  </a:lnTo>
                  <a:cubicBezTo>
                    <a:pt x="46" y="92"/>
                    <a:pt x="92" y="47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06" name="Google Shape;2506;p62">
              <a:extLst>
                <a:ext uri="{FF2B5EF4-FFF2-40B4-BE49-F238E27FC236}">
                  <a16:creationId xmlns:a16="http://schemas.microsoft.com/office/drawing/2014/main" id="{F6AA3FBD-945D-E0EC-85E0-5ECA156EC1AE}"/>
                </a:ext>
              </a:extLst>
            </p:cNvPr>
            <p:cNvSpPr/>
            <p:nvPr/>
          </p:nvSpPr>
          <p:spPr>
            <a:xfrm>
              <a:off x="6008901" y="2652391"/>
              <a:ext cx="2576" cy="10307"/>
            </a:xfrm>
            <a:custGeom>
              <a:avLst/>
              <a:gdLst/>
              <a:ahLst/>
              <a:cxnLst/>
              <a:rect l="l" t="t" r="r" b="b"/>
              <a:pathLst>
                <a:path w="115" h="412" extrusionOk="0">
                  <a:moveTo>
                    <a:pt x="0" y="0"/>
                  </a:moveTo>
                  <a:cubicBezTo>
                    <a:pt x="46" y="137"/>
                    <a:pt x="69" y="274"/>
                    <a:pt x="114" y="411"/>
                  </a:cubicBezTo>
                  <a:cubicBezTo>
                    <a:pt x="69" y="274"/>
                    <a:pt x="46" y="13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07" name="Google Shape;2507;p62">
              <a:extLst>
                <a:ext uri="{FF2B5EF4-FFF2-40B4-BE49-F238E27FC236}">
                  <a16:creationId xmlns:a16="http://schemas.microsoft.com/office/drawing/2014/main" id="{87B66667-4727-7F28-4972-EB0CC87C4F5F}"/>
                </a:ext>
              </a:extLst>
            </p:cNvPr>
            <p:cNvSpPr/>
            <p:nvPr/>
          </p:nvSpPr>
          <p:spPr>
            <a:xfrm>
              <a:off x="6008901" y="2652391"/>
              <a:ext cx="28336" cy="28344"/>
            </a:xfrm>
            <a:custGeom>
              <a:avLst/>
              <a:gdLst/>
              <a:ahLst/>
              <a:cxnLst/>
              <a:rect l="l" t="t" r="r" b="b"/>
              <a:pathLst>
                <a:path w="1119" h="1142" extrusionOk="0">
                  <a:moveTo>
                    <a:pt x="0" y="0"/>
                  </a:moveTo>
                  <a:cubicBezTo>
                    <a:pt x="0" y="11"/>
                    <a:pt x="5" y="22"/>
                    <a:pt x="11" y="32"/>
                  </a:cubicBezTo>
                  <a:lnTo>
                    <a:pt x="11" y="32"/>
                  </a:lnTo>
                  <a:cubicBezTo>
                    <a:pt x="7" y="22"/>
                    <a:pt x="4" y="11"/>
                    <a:pt x="0" y="0"/>
                  </a:cubicBezTo>
                  <a:close/>
                  <a:moveTo>
                    <a:pt x="11" y="32"/>
                  </a:moveTo>
                  <a:lnTo>
                    <a:pt x="11" y="32"/>
                  </a:lnTo>
                  <a:cubicBezTo>
                    <a:pt x="15" y="46"/>
                    <a:pt x="19" y="61"/>
                    <a:pt x="23" y="75"/>
                  </a:cubicBezTo>
                  <a:lnTo>
                    <a:pt x="23" y="75"/>
                  </a:lnTo>
                  <a:cubicBezTo>
                    <a:pt x="23" y="73"/>
                    <a:pt x="23" y="71"/>
                    <a:pt x="23" y="69"/>
                  </a:cubicBezTo>
                  <a:cubicBezTo>
                    <a:pt x="23" y="57"/>
                    <a:pt x="17" y="44"/>
                    <a:pt x="11" y="32"/>
                  </a:cubicBezTo>
                  <a:close/>
                  <a:moveTo>
                    <a:pt x="23" y="75"/>
                  </a:moveTo>
                  <a:cubicBezTo>
                    <a:pt x="23" y="92"/>
                    <a:pt x="25" y="110"/>
                    <a:pt x="37" y="127"/>
                  </a:cubicBezTo>
                  <a:lnTo>
                    <a:pt x="37" y="127"/>
                  </a:lnTo>
                  <a:cubicBezTo>
                    <a:pt x="33" y="110"/>
                    <a:pt x="28" y="92"/>
                    <a:pt x="23" y="75"/>
                  </a:cubicBezTo>
                  <a:close/>
                  <a:moveTo>
                    <a:pt x="37" y="127"/>
                  </a:moveTo>
                  <a:cubicBezTo>
                    <a:pt x="44" y="154"/>
                    <a:pt x="51" y="180"/>
                    <a:pt x="57" y="206"/>
                  </a:cubicBezTo>
                  <a:lnTo>
                    <a:pt x="57" y="206"/>
                  </a:lnTo>
                  <a:cubicBezTo>
                    <a:pt x="52" y="183"/>
                    <a:pt x="46" y="160"/>
                    <a:pt x="46" y="137"/>
                  </a:cubicBezTo>
                  <a:cubicBezTo>
                    <a:pt x="43" y="134"/>
                    <a:pt x="40" y="131"/>
                    <a:pt x="37" y="127"/>
                  </a:cubicBezTo>
                  <a:close/>
                  <a:moveTo>
                    <a:pt x="58" y="207"/>
                  </a:moveTo>
                  <a:cubicBezTo>
                    <a:pt x="63" y="229"/>
                    <a:pt x="69" y="252"/>
                    <a:pt x="69" y="274"/>
                  </a:cubicBezTo>
                  <a:cubicBezTo>
                    <a:pt x="73" y="283"/>
                    <a:pt x="77" y="291"/>
                    <a:pt x="81" y="300"/>
                  </a:cubicBezTo>
                  <a:lnTo>
                    <a:pt x="81" y="300"/>
                  </a:lnTo>
                  <a:cubicBezTo>
                    <a:pt x="73" y="269"/>
                    <a:pt x="65" y="238"/>
                    <a:pt x="58" y="207"/>
                  </a:cubicBezTo>
                  <a:close/>
                  <a:moveTo>
                    <a:pt x="81" y="300"/>
                  </a:moveTo>
                  <a:lnTo>
                    <a:pt x="81" y="300"/>
                  </a:lnTo>
                  <a:cubicBezTo>
                    <a:pt x="91" y="337"/>
                    <a:pt x="102" y="374"/>
                    <a:pt x="114" y="411"/>
                  </a:cubicBezTo>
                  <a:cubicBezTo>
                    <a:pt x="114" y="374"/>
                    <a:pt x="99" y="337"/>
                    <a:pt x="81" y="300"/>
                  </a:cubicBezTo>
                  <a:close/>
                  <a:moveTo>
                    <a:pt x="114" y="411"/>
                  </a:moveTo>
                  <a:lnTo>
                    <a:pt x="114" y="411"/>
                  </a:lnTo>
                  <a:cubicBezTo>
                    <a:pt x="137" y="480"/>
                    <a:pt x="183" y="571"/>
                    <a:pt x="229" y="639"/>
                  </a:cubicBezTo>
                  <a:cubicBezTo>
                    <a:pt x="183" y="571"/>
                    <a:pt x="160" y="480"/>
                    <a:pt x="114" y="411"/>
                  </a:cubicBezTo>
                  <a:close/>
                  <a:moveTo>
                    <a:pt x="274" y="731"/>
                  </a:moveTo>
                  <a:cubicBezTo>
                    <a:pt x="279" y="738"/>
                    <a:pt x="285" y="744"/>
                    <a:pt x="290" y="751"/>
                  </a:cubicBezTo>
                  <a:lnTo>
                    <a:pt x="290" y="751"/>
                  </a:lnTo>
                  <a:cubicBezTo>
                    <a:pt x="286" y="744"/>
                    <a:pt x="281" y="738"/>
                    <a:pt x="274" y="731"/>
                  </a:cubicBezTo>
                  <a:close/>
                  <a:moveTo>
                    <a:pt x="290" y="751"/>
                  </a:moveTo>
                  <a:lnTo>
                    <a:pt x="290" y="751"/>
                  </a:lnTo>
                  <a:cubicBezTo>
                    <a:pt x="297" y="762"/>
                    <a:pt x="302" y="771"/>
                    <a:pt x="311" y="775"/>
                  </a:cubicBezTo>
                  <a:lnTo>
                    <a:pt x="311" y="775"/>
                  </a:lnTo>
                  <a:cubicBezTo>
                    <a:pt x="304" y="767"/>
                    <a:pt x="297" y="759"/>
                    <a:pt x="290" y="751"/>
                  </a:cubicBezTo>
                  <a:close/>
                  <a:moveTo>
                    <a:pt x="311" y="775"/>
                  </a:moveTo>
                  <a:cubicBezTo>
                    <a:pt x="357" y="826"/>
                    <a:pt x="413" y="869"/>
                    <a:pt x="477" y="903"/>
                  </a:cubicBezTo>
                  <a:lnTo>
                    <a:pt x="477" y="903"/>
                  </a:lnTo>
                  <a:cubicBezTo>
                    <a:pt x="467" y="884"/>
                    <a:pt x="434" y="868"/>
                    <a:pt x="434" y="868"/>
                  </a:cubicBezTo>
                  <a:cubicBezTo>
                    <a:pt x="411" y="845"/>
                    <a:pt x="388" y="845"/>
                    <a:pt x="366" y="822"/>
                  </a:cubicBezTo>
                  <a:cubicBezTo>
                    <a:pt x="343" y="799"/>
                    <a:pt x="343" y="799"/>
                    <a:pt x="320" y="776"/>
                  </a:cubicBezTo>
                  <a:cubicBezTo>
                    <a:pt x="316" y="776"/>
                    <a:pt x="313" y="776"/>
                    <a:pt x="311" y="775"/>
                  </a:cubicBezTo>
                  <a:close/>
                  <a:moveTo>
                    <a:pt x="477" y="903"/>
                  </a:moveTo>
                  <a:cubicBezTo>
                    <a:pt x="479" y="906"/>
                    <a:pt x="480" y="910"/>
                    <a:pt x="480" y="913"/>
                  </a:cubicBezTo>
                  <a:lnTo>
                    <a:pt x="497" y="913"/>
                  </a:lnTo>
                  <a:cubicBezTo>
                    <a:pt x="490" y="910"/>
                    <a:pt x="483" y="907"/>
                    <a:pt x="477" y="903"/>
                  </a:cubicBezTo>
                  <a:close/>
                  <a:moveTo>
                    <a:pt x="497" y="913"/>
                  </a:moveTo>
                  <a:lnTo>
                    <a:pt x="497" y="913"/>
                  </a:lnTo>
                  <a:cubicBezTo>
                    <a:pt x="508" y="919"/>
                    <a:pt x="519" y="924"/>
                    <a:pt x="531" y="929"/>
                  </a:cubicBezTo>
                  <a:lnTo>
                    <a:pt x="531" y="929"/>
                  </a:lnTo>
                  <a:cubicBezTo>
                    <a:pt x="528" y="926"/>
                    <a:pt x="525" y="921"/>
                    <a:pt x="525" y="913"/>
                  </a:cubicBezTo>
                  <a:close/>
                  <a:moveTo>
                    <a:pt x="531" y="929"/>
                  </a:moveTo>
                  <a:lnTo>
                    <a:pt x="531" y="929"/>
                  </a:lnTo>
                  <a:cubicBezTo>
                    <a:pt x="538" y="936"/>
                    <a:pt x="548" y="936"/>
                    <a:pt x="548" y="936"/>
                  </a:cubicBezTo>
                  <a:cubicBezTo>
                    <a:pt x="542" y="934"/>
                    <a:pt x="537" y="931"/>
                    <a:pt x="531" y="929"/>
                  </a:cubicBezTo>
                  <a:close/>
                  <a:moveTo>
                    <a:pt x="548" y="936"/>
                  </a:moveTo>
                  <a:cubicBezTo>
                    <a:pt x="571" y="959"/>
                    <a:pt x="594" y="959"/>
                    <a:pt x="617" y="959"/>
                  </a:cubicBezTo>
                  <a:cubicBezTo>
                    <a:pt x="594" y="959"/>
                    <a:pt x="571" y="936"/>
                    <a:pt x="548" y="936"/>
                  </a:cubicBezTo>
                  <a:close/>
                  <a:moveTo>
                    <a:pt x="754" y="1027"/>
                  </a:moveTo>
                  <a:cubicBezTo>
                    <a:pt x="765" y="1031"/>
                    <a:pt x="776" y="1035"/>
                    <a:pt x="788" y="1039"/>
                  </a:cubicBezTo>
                  <a:lnTo>
                    <a:pt x="788" y="1039"/>
                  </a:lnTo>
                  <a:cubicBezTo>
                    <a:pt x="776" y="1033"/>
                    <a:pt x="765" y="1027"/>
                    <a:pt x="754" y="1027"/>
                  </a:cubicBezTo>
                  <a:close/>
                  <a:moveTo>
                    <a:pt x="788" y="1039"/>
                  </a:moveTo>
                  <a:cubicBezTo>
                    <a:pt x="799" y="1045"/>
                    <a:pt x="811" y="1050"/>
                    <a:pt x="822" y="1050"/>
                  </a:cubicBezTo>
                  <a:lnTo>
                    <a:pt x="822" y="1050"/>
                  </a:lnTo>
                  <a:cubicBezTo>
                    <a:pt x="811" y="1046"/>
                    <a:pt x="799" y="1043"/>
                    <a:pt x="788" y="1039"/>
                  </a:cubicBezTo>
                  <a:close/>
                  <a:moveTo>
                    <a:pt x="822" y="1050"/>
                  </a:moveTo>
                  <a:cubicBezTo>
                    <a:pt x="845" y="1062"/>
                    <a:pt x="868" y="1067"/>
                    <a:pt x="891" y="1073"/>
                  </a:cubicBezTo>
                  <a:cubicBezTo>
                    <a:pt x="868" y="1066"/>
                    <a:pt x="845" y="1058"/>
                    <a:pt x="822" y="1050"/>
                  </a:cubicBezTo>
                  <a:close/>
                  <a:moveTo>
                    <a:pt x="891" y="1073"/>
                  </a:moveTo>
                  <a:lnTo>
                    <a:pt x="891" y="1073"/>
                  </a:lnTo>
                  <a:cubicBezTo>
                    <a:pt x="913" y="1081"/>
                    <a:pt x="936" y="1088"/>
                    <a:pt x="959" y="1096"/>
                  </a:cubicBezTo>
                  <a:cubicBezTo>
                    <a:pt x="936" y="1085"/>
                    <a:pt x="913" y="1079"/>
                    <a:pt x="891" y="1073"/>
                  </a:cubicBezTo>
                  <a:close/>
                  <a:moveTo>
                    <a:pt x="1050" y="1119"/>
                  </a:moveTo>
                  <a:cubicBezTo>
                    <a:pt x="1096" y="1119"/>
                    <a:pt x="1119" y="1142"/>
                    <a:pt x="1119" y="1142"/>
                  </a:cubicBezTo>
                  <a:cubicBezTo>
                    <a:pt x="1119" y="1142"/>
                    <a:pt x="1096" y="1119"/>
                    <a:pt x="1096" y="111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08" name="Google Shape;2508;p62">
              <a:extLst>
                <a:ext uri="{FF2B5EF4-FFF2-40B4-BE49-F238E27FC236}">
                  <a16:creationId xmlns:a16="http://schemas.microsoft.com/office/drawing/2014/main" id="{F6CA0401-631A-CBAD-2A97-C488A7B8D3C2}"/>
                </a:ext>
              </a:extLst>
            </p:cNvPr>
            <p:cNvSpPr/>
            <p:nvPr/>
          </p:nvSpPr>
          <p:spPr>
            <a:xfrm>
              <a:off x="6007613" y="2648526"/>
              <a:ext cx="1288" cy="3865"/>
            </a:xfrm>
            <a:custGeom>
              <a:avLst/>
              <a:gdLst/>
              <a:ahLst/>
              <a:cxnLst/>
              <a:rect l="l" t="t" r="r" b="b"/>
              <a:pathLst>
                <a:path w="47" h="115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46"/>
                    <a:pt x="23" y="69"/>
                    <a:pt x="46" y="114"/>
                  </a:cubicBezTo>
                  <a:cubicBezTo>
                    <a:pt x="46" y="114"/>
                    <a:pt x="46" y="114"/>
                    <a:pt x="46" y="114"/>
                  </a:cubicBezTo>
                  <a:cubicBezTo>
                    <a:pt x="23" y="69"/>
                    <a:pt x="23" y="4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62">
              <a:extLst>
                <a:ext uri="{FF2B5EF4-FFF2-40B4-BE49-F238E27FC236}">
                  <a16:creationId xmlns:a16="http://schemas.microsoft.com/office/drawing/2014/main" id="{1D2022D6-1C08-4CB0-1B5A-E71300979924}"/>
                </a:ext>
              </a:extLst>
            </p:cNvPr>
            <p:cNvSpPr/>
            <p:nvPr/>
          </p:nvSpPr>
          <p:spPr>
            <a:xfrm>
              <a:off x="6064284" y="2483615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10" name="Google Shape;2510;p62">
              <a:extLst>
                <a:ext uri="{FF2B5EF4-FFF2-40B4-BE49-F238E27FC236}">
                  <a16:creationId xmlns:a16="http://schemas.microsoft.com/office/drawing/2014/main" id="{152A6B94-F601-160F-3A71-C7EAB4AA0864}"/>
                </a:ext>
              </a:extLst>
            </p:cNvPr>
            <p:cNvSpPr/>
            <p:nvPr/>
          </p:nvSpPr>
          <p:spPr>
            <a:xfrm>
              <a:off x="6060421" y="2483615"/>
              <a:ext cx="3864" cy="3865"/>
            </a:xfrm>
            <a:custGeom>
              <a:avLst/>
              <a:gdLst/>
              <a:ahLst/>
              <a:cxnLst/>
              <a:rect l="l" t="t" r="r" b="b"/>
              <a:pathLst>
                <a:path w="115" h="138" extrusionOk="0">
                  <a:moveTo>
                    <a:pt x="114" y="1"/>
                  </a:moveTo>
                  <a:lnTo>
                    <a:pt x="114" y="1"/>
                  </a:lnTo>
                  <a:cubicBezTo>
                    <a:pt x="92" y="24"/>
                    <a:pt x="69" y="47"/>
                    <a:pt x="46" y="69"/>
                  </a:cubicBezTo>
                  <a:cubicBezTo>
                    <a:pt x="46" y="78"/>
                    <a:pt x="42" y="88"/>
                    <a:pt x="37" y="97"/>
                  </a:cubicBezTo>
                  <a:lnTo>
                    <a:pt x="37" y="97"/>
                  </a:lnTo>
                  <a:cubicBezTo>
                    <a:pt x="62" y="65"/>
                    <a:pt x="83" y="33"/>
                    <a:pt x="114" y="1"/>
                  </a:cubicBezTo>
                  <a:close/>
                  <a:moveTo>
                    <a:pt x="37" y="97"/>
                  </a:moveTo>
                  <a:cubicBezTo>
                    <a:pt x="26" y="110"/>
                    <a:pt x="14" y="124"/>
                    <a:pt x="0" y="138"/>
                  </a:cubicBezTo>
                  <a:cubicBezTo>
                    <a:pt x="14" y="124"/>
                    <a:pt x="28" y="110"/>
                    <a:pt x="37" y="9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11" name="Google Shape;2511;p62">
              <a:extLst>
                <a:ext uri="{FF2B5EF4-FFF2-40B4-BE49-F238E27FC236}">
                  <a16:creationId xmlns:a16="http://schemas.microsoft.com/office/drawing/2014/main" id="{FD6B689B-B4B9-093D-88D6-6380F4CF3CAD}"/>
                </a:ext>
              </a:extLst>
            </p:cNvPr>
            <p:cNvSpPr/>
            <p:nvPr/>
          </p:nvSpPr>
          <p:spPr>
            <a:xfrm>
              <a:off x="5984429" y="2621470"/>
              <a:ext cx="2576" cy="6442"/>
            </a:xfrm>
            <a:custGeom>
              <a:avLst/>
              <a:gdLst/>
              <a:ahLst/>
              <a:cxnLst/>
              <a:rect l="l" t="t" r="r" b="b"/>
              <a:pathLst>
                <a:path w="115" h="207" extrusionOk="0">
                  <a:moveTo>
                    <a:pt x="114" y="206"/>
                  </a:moveTo>
                  <a:cubicBezTo>
                    <a:pt x="68" y="138"/>
                    <a:pt x="46" y="69"/>
                    <a:pt x="0" y="1"/>
                  </a:cubicBezTo>
                  <a:cubicBezTo>
                    <a:pt x="46" y="69"/>
                    <a:pt x="68" y="138"/>
                    <a:pt x="114" y="20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12" name="Google Shape;2512;p62">
              <a:extLst>
                <a:ext uri="{FF2B5EF4-FFF2-40B4-BE49-F238E27FC236}">
                  <a16:creationId xmlns:a16="http://schemas.microsoft.com/office/drawing/2014/main" id="{6976A435-87F8-FF2F-2AF6-8769B4A19433}"/>
                </a:ext>
              </a:extLst>
            </p:cNvPr>
            <p:cNvSpPr/>
            <p:nvPr/>
          </p:nvSpPr>
          <p:spPr>
            <a:xfrm>
              <a:off x="6044965" y="2625335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6" h="47" extrusionOk="0">
                  <a:moveTo>
                    <a:pt x="0" y="46"/>
                  </a:moveTo>
                  <a:cubicBezTo>
                    <a:pt x="23" y="24"/>
                    <a:pt x="23" y="24"/>
                    <a:pt x="46" y="1"/>
                  </a:cubicBezTo>
                  <a:cubicBezTo>
                    <a:pt x="23" y="24"/>
                    <a:pt x="23" y="24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13" name="Google Shape;2513;p62">
              <a:extLst>
                <a:ext uri="{FF2B5EF4-FFF2-40B4-BE49-F238E27FC236}">
                  <a16:creationId xmlns:a16="http://schemas.microsoft.com/office/drawing/2014/main" id="{80949FA9-7465-0606-D1C9-69A7C1841E6E}"/>
                </a:ext>
              </a:extLst>
            </p:cNvPr>
            <p:cNvSpPr/>
            <p:nvPr/>
          </p:nvSpPr>
          <p:spPr>
            <a:xfrm>
              <a:off x="6055269" y="2487480"/>
              <a:ext cx="5152" cy="9019"/>
            </a:xfrm>
            <a:custGeom>
              <a:avLst/>
              <a:gdLst/>
              <a:ahLst/>
              <a:cxnLst/>
              <a:rect l="l" t="t" r="r" b="b"/>
              <a:pathLst>
                <a:path w="207" h="344" extrusionOk="0">
                  <a:moveTo>
                    <a:pt x="138" y="161"/>
                  </a:moveTo>
                  <a:cubicBezTo>
                    <a:pt x="161" y="115"/>
                    <a:pt x="184" y="69"/>
                    <a:pt x="206" y="1"/>
                  </a:cubicBezTo>
                  <a:cubicBezTo>
                    <a:pt x="184" y="69"/>
                    <a:pt x="161" y="115"/>
                    <a:pt x="138" y="161"/>
                  </a:cubicBezTo>
                  <a:cubicBezTo>
                    <a:pt x="92" y="229"/>
                    <a:pt x="47" y="298"/>
                    <a:pt x="1" y="343"/>
                  </a:cubicBezTo>
                  <a:lnTo>
                    <a:pt x="1" y="343"/>
                  </a:lnTo>
                  <a:cubicBezTo>
                    <a:pt x="47" y="298"/>
                    <a:pt x="92" y="229"/>
                    <a:pt x="138" y="16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14" name="Google Shape;2514;p62">
              <a:extLst>
                <a:ext uri="{FF2B5EF4-FFF2-40B4-BE49-F238E27FC236}">
                  <a16:creationId xmlns:a16="http://schemas.microsoft.com/office/drawing/2014/main" id="{2BFFE64E-EF56-F6C3-98D5-69130059E804}"/>
                </a:ext>
              </a:extLst>
            </p:cNvPr>
            <p:cNvSpPr/>
            <p:nvPr/>
          </p:nvSpPr>
          <p:spPr>
            <a:xfrm>
              <a:off x="6047541" y="2622758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23" y="0"/>
                  </a:moveTo>
                  <a:lnTo>
                    <a:pt x="23" y="0"/>
                  </a:lnTo>
                  <a:cubicBezTo>
                    <a:pt x="23" y="12"/>
                    <a:pt x="18" y="17"/>
                    <a:pt x="12" y="23"/>
                  </a:cubicBezTo>
                  <a:lnTo>
                    <a:pt x="12" y="23"/>
                  </a:lnTo>
                  <a:cubicBezTo>
                    <a:pt x="23" y="22"/>
                    <a:pt x="23" y="18"/>
                    <a:pt x="23" y="0"/>
                  </a:cubicBezTo>
                  <a:close/>
                  <a:moveTo>
                    <a:pt x="12" y="23"/>
                  </a:moveTo>
                  <a:cubicBezTo>
                    <a:pt x="9" y="23"/>
                    <a:pt x="5" y="23"/>
                    <a:pt x="1" y="23"/>
                  </a:cubicBezTo>
                  <a:cubicBezTo>
                    <a:pt x="1" y="23"/>
                    <a:pt x="1" y="46"/>
                    <a:pt x="1" y="46"/>
                  </a:cubicBezTo>
                  <a:cubicBezTo>
                    <a:pt x="1" y="35"/>
                    <a:pt x="6" y="29"/>
                    <a:pt x="12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15" name="Google Shape;2515;p62">
              <a:extLst>
                <a:ext uri="{FF2B5EF4-FFF2-40B4-BE49-F238E27FC236}">
                  <a16:creationId xmlns:a16="http://schemas.microsoft.com/office/drawing/2014/main" id="{6B1B155D-AC95-29DB-DBAE-4C75EE942371}"/>
                </a:ext>
              </a:extLst>
            </p:cNvPr>
            <p:cNvSpPr/>
            <p:nvPr/>
          </p:nvSpPr>
          <p:spPr>
            <a:xfrm>
              <a:off x="6005037" y="2642084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70" h="92" extrusionOk="0">
                  <a:moveTo>
                    <a:pt x="1" y="0"/>
                  </a:moveTo>
                  <a:cubicBezTo>
                    <a:pt x="16" y="16"/>
                    <a:pt x="31" y="31"/>
                    <a:pt x="46" y="53"/>
                  </a:cubicBezTo>
                  <a:lnTo>
                    <a:pt x="46" y="53"/>
                  </a:lnTo>
                  <a:cubicBezTo>
                    <a:pt x="46" y="49"/>
                    <a:pt x="46" y="46"/>
                    <a:pt x="46" y="46"/>
                  </a:cubicBezTo>
                  <a:cubicBezTo>
                    <a:pt x="46" y="46"/>
                    <a:pt x="23" y="23"/>
                    <a:pt x="23" y="23"/>
                  </a:cubicBezTo>
                  <a:cubicBezTo>
                    <a:pt x="23" y="23"/>
                    <a:pt x="23" y="0"/>
                    <a:pt x="1" y="0"/>
                  </a:cubicBezTo>
                  <a:close/>
                  <a:moveTo>
                    <a:pt x="46" y="53"/>
                  </a:moveTo>
                  <a:cubicBezTo>
                    <a:pt x="46" y="59"/>
                    <a:pt x="46" y="69"/>
                    <a:pt x="46" y="69"/>
                  </a:cubicBezTo>
                  <a:cubicBezTo>
                    <a:pt x="46" y="69"/>
                    <a:pt x="46" y="92"/>
                    <a:pt x="69" y="92"/>
                  </a:cubicBezTo>
                  <a:cubicBezTo>
                    <a:pt x="61" y="76"/>
                    <a:pt x="54" y="64"/>
                    <a:pt x="46" y="5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16" name="Google Shape;2516;p62">
              <a:extLst>
                <a:ext uri="{FF2B5EF4-FFF2-40B4-BE49-F238E27FC236}">
                  <a16:creationId xmlns:a16="http://schemas.microsoft.com/office/drawing/2014/main" id="{DA14E03B-0B42-9813-88ED-759FD1D768E3}"/>
                </a:ext>
              </a:extLst>
            </p:cNvPr>
            <p:cNvSpPr/>
            <p:nvPr/>
          </p:nvSpPr>
          <p:spPr>
            <a:xfrm>
              <a:off x="6059133" y="261374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0"/>
                  </a:moveTo>
                  <a:cubicBezTo>
                    <a:pt x="1" y="0"/>
                    <a:pt x="1" y="23"/>
                    <a:pt x="1" y="2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17" name="Google Shape;2517;p62">
              <a:extLst>
                <a:ext uri="{FF2B5EF4-FFF2-40B4-BE49-F238E27FC236}">
                  <a16:creationId xmlns:a16="http://schemas.microsoft.com/office/drawing/2014/main" id="{B26BD529-65DF-C74C-10ED-514D8FBEF753}"/>
                </a:ext>
              </a:extLst>
            </p:cNvPr>
            <p:cNvSpPr/>
            <p:nvPr/>
          </p:nvSpPr>
          <p:spPr>
            <a:xfrm>
              <a:off x="6051405" y="2615028"/>
              <a:ext cx="3864" cy="3865"/>
            </a:xfrm>
            <a:custGeom>
              <a:avLst/>
              <a:gdLst/>
              <a:ahLst/>
              <a:cxnLst/>
              <a:rect l="l" t="t" r="r" b="b"/>
              <a:pathLst>
                <a:path w="160" h="138" extrusionOk="0">
                  <a:moveTo>
                    <a:pt x="160" y="1"/>
                  </a:moveTo>
                  <a:cubicBezTo>
                    <a:pt x="160" y="1"/>
                    <a:pt x="146" y="1"/>
                    <a:pt x="140" y="11"/>
                  </a:cubicBezTo>
                  <a:lnTo>
                    <a:pt x="140" y="11"/>
                  </a:lnTo>
                  <a:cubicBezTo>
                    <a:pt x="147" y="7"/>
                    <a:pt x="154" y="4"/>
                    <a:pt x="160" y="1"/>
                  </a:cubicBezTo>
                  <a:close/>
                  <a:moveTo>
                    <a:pt x="140" y="11"/>
                  </a:moveTo>
                  <a:cubicBezTo>
                    <a:pt x="121" y="22"/>
                    <a:pt x="100" y="36"/>
                    <a:pt x="79" y="53"/>
                  </a:cubicBezTo>
                  <a:lnTo>
                    <a:pt x="79" y="53"/>
                  </a:lnTo>
                  <a:cubicBezTo>
                    <a:pt x="83" y="51"/>
                    <a:pt x="87" y="49"/>
                    <a:pt x="92" y="46"/>
                  </a:cubicBezTo>
                  <a:cubicBezTo>
                    <a:pt x="92" y="46"/>
                    <a:pt x="114" y="24"/>
                    <a:pt x="137" y="24"/>
                  </a:cubicBezTo>
                  <a:cubicBezTo>
                    <a:pt x="137" y="18"/>
                    <a:pt x="138" y="14"/>
                    <a:pt x="140" y="11"/>
                  </a:cubicBezTo>
                  <a:close/>
                  <a:moveTo>
                    <a:pt x="79" y="53"/>
                  </a:moveTo>
                  <a:cubicBezTo>
                    <a:pt x="42" y="74"/>
                    <a:pt x="21" y="96"/>
                    <a:pt x="0" y="138"/>
                  </a:cubicBezTo>
                  <a:cubicBezTo>
                    <a:pt x="23" y="104"/>
                    <a:pt x="51" y="76"/>
                    <a:pt x="79" y="5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18" name="Google Shape;2518;p62">
              <a:extLst>
                <a:ext uri="{FF2B5EF4-FFF2-40B4-BE49-F238E27FC236}">
                  <a16:creationId xmlns:a16="http://schemas.microsoft.com/office/drawing/2014/main" id="{1D52FA5F-910B-5DBB-E13D-B7601E8D270A}"/>
                </a:ext>
              </a:extLst>
            </p:cNvPr>
            <p:cNvSpPr/>
            <p:nvPr/>
          </p:nvSpPr>
          <p:spPr>
            <a:xfrm>
              <a:off x="6074588" y="2472019"/>
              <a:ext cx="1288" cy="3866"/>
            </a:xfrm>
            <a:custGeom>
              <a:avLst/>
              <a:gdLst/>
              <a:ahLst/>
              <a:cxnLst/>
              <a:rect l="l" t="t" r="r" b="b"/>
              <a:pathLst>
                <a:path w="92" h="138" extrusionOk="0">
                  <a:moveTo>
                    <a:pt x="92" y="0"/>
                  </a:moveTo>
                  <a:lnTo>
                    <a:pt x="92" y="0"/>
                  </a:lnTo>
                  <a:cubicBezTo>
                    <a:pt x="69" y="46"/>
                    <a:pt x="46" y="92"/>
                    <a:pt x="0" y="137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46" y="92"/>
                    <a:pt x="69" y="46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19" name="Google Shape;2519;p62">
              <a:extLst>
                <a:ext uri="{FF2B5EF4-FFF2-40B4-BE49-F238E27FC236}">
                  <a16:creationId xmlns:a16="http://schemas.microsoft.com/office/drawing/2014/main" id="{BCC89B6A-7843-39CD-AE9E-0EF8F25FA7B2}"/>
                </a:ext>
              </a:extLst>
            </p:cNvPr>
            <p:cNvSpPr/>
            <p:nvPr/>
          </p:nvSpPr>
          <p:spPr>
            <a:xfrm>
              <a:off x="6042389" y="2631777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0" y="24"/>
                  </a:moveTo>
                  <a:cubicBezTo>
                    <a:pt x="0" y="24"/>
                    <a:pt x="0" y="1"/>
                    <a:pt x="23" y="1"/>
                  </a:cubicBezTo>
                  <a:cubicBezTo>
                    <a:pt x="0" y="1"/>
                    <a:pt x="0" y="24"/>
                    <a:pt x="0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20" name="Google Shape;2520;p62">
              <a:extLst>
                <a:ext uri="{FF2B5EF4-FFF2-40B4-BE49-F238E27FC236}">
                  <a16:creationId xmlns:a16="http://schemas.microsoft.com/office/drawing/2014/main" id="{CC14BFA8-7C8E-4549-A596-C2140C161E36}"/>
                </a:ext>
              </a:extLst>
            </p:cNvPr>
            <p:cNvSpPr/>
            <p:nvPr/>
          </p:nvSpPr>
          <p:spPr>
            <a:xfrm>
              <a:off x="6069436" y="2478461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93" h="47" extrusionOk="0">
                  <a:moveTo>
                    <a:pt x="92" y="1"/>
                  </a:moveTo>
                  <a:cubicBezTo>
                    <a:pt x="69" y="23"/>
                    <a:pt x="24" y="46"/>
                    <a:pt x="1" y="46"/>
                  </a:cubicBezTo>
                  <a:cubicBezTo>
                    <a:pt x="24" y="46"/>
                    <a:pt x="69" y="23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21" name="Google Shape;2521;p62">
              <a:extLst>
                <a:ext uri="{FF2B5EF4-FFF2-40B4-BE49-F238E27FC236}">
                  <a16:creationId xmlns:a16="http://schemas.microsoft.com/office/drawing/2014/main" id="{867EF770-0988-2E3E-1C72-DEF9F97BD915}"/>
                </a:ext>
              </a:extLst>
            </p:cNvPr>
            <p:cNvSpPr/>
            <p:nvPr/>
          </p:nvSpPr>
          <p:spPr>
            <a:xfrm>
              <a:off x="5977989" y="2613740"/>
              <a:ext cx="6440" cy="9019"/>
            </a:xfrm>
            <a:custGeom>
              <a:avLst/>
              <a:gdLst/>
              <a:ahLst/>
              <a:cxnLst/>
              <a:rect l="l" t="t" r="r" b="b"/>
              <a:pathLst>
                <a:path w="229" h="343" extrusionOk="0">
                  <a:moveTo>
                    <a:pt x="229" y="343"/>
                  </a:moveTo>
                  <a:cubicBezTo>
                    <a:pt x="161" y="228"/>
                    <a:pt x="69" y="114"/>
                    <a:pt x="1" y="0"/>
                  </a:cubicBezTo>
                  <a:cubicBezTo>
                    <a:pt x="69" y="114"/>
                    <a:pt x="161" y="228"/>
                    <a:pt x="229" y="34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22" name="Google Shape;2522;p62">
              <a:extLst>
                <a:ext uri="{FF2B5EF4-FFF2-40B4-BE49-F238E27FC236}">
                  <a16:creationId xmlns:a16="http://schemas.microsoft.com/office/drawing/2014/main" id="{2B33AD2C-50E4-970B-2BD5-574D0AB39F0F}"/>
                </a:ext>
              </a:extLst>
            </p:cNvPr>
            <p:cNvSpPr/>
            <p:nvPr/>
          </p:nvSpPr>
          <p:spPr>
            <a:xfrm>
              <a:off x="6042389" y="2631777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23" y="1"/>
                  </a:moveTo>
                  <a:cubicBezTo>
                    <a:pt x="0" y="1"/>
                    <a:pt x="0" y="1"/>
                    <a:pt x="0" y="24"/>
                  </a:cubicBezTo>
                  <a:cubicBezTo>
                    <a:pt x="0" y="24"/>
                    <a:pt x="0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23" name="Google Shape;2523;p62">
              <a:extLst>
                <a:ext uri="{FF2B5EF4-FFF2-40B4-BE49-F238E27FC236}">
                  <a16:creationId xmlns:a16="http://schemas.microsoft.com/office/drawing/2014/main" id="{D83388C6-EB16-32A1-BA51-32AECC386DA2}"/>
                </a:ext>
              </a:extLst>
            </p:cNvPr>
            <p:cNvSpPr/>
            <p:nvPr/>
          </p:nvSpPr>
          <p:spPr>
            <a:xfrm>
              <a:off x="6005037" y="2642084"/>
              <a:ext cx="2576" cy="5153"/>
            </a:xfrm>
            <a:custGeom>
              <a:avLst/>
              <a:gdLst/>
              <a:ahLst/>
              <a:cxnLst/>
              <a:rect l="l" t="t" r="r" b="b"/>
              <a:pathLst>
                <a:path w="92" h="206" extrusionOk="0">
                  <a:moveTo>
                    <a:pt x="69" y="92"/>
                  </a:moveTo>
                  <a:cubicBezTo>
                    <a:pt x="46" y="46"/>
                    <a:pt x="23" y="23"/>
                    <a:pt x="1" y="0"/>
                  </a:cubicBezTo>
                  <a:lnTo>
                    <a:pt x="1" y="0"/>
                  </a:lnTo>
                  <a:cubicBezTo>
                    <a:pt x="23" y="23"/>
                    <a:pt x="46" y="46"/>
                    <a:pt x="69" y="92"/>
                  </a:cubicBezTo>
                  <a:cubicBezTo>
                    <a:pt x="69" y="137"/>
                    <a:pt x="92" y="160"/>
                    <a:pt x="92" y="206"/>
                  </a:cubicBezTo>
                  <a:cubicBezTo>
                    <a:pt x="92" y="206"/>
                    <a:pt x="92" y="206"/>
                    <a:pt x="92" y="206"/>
                  </a:cubicBezTo>
                  <a:cubicBezTo>
                    <a:pt x="92" y="160"/>
                    <a:pt x="69" y="137"/>
                    <a:pt x="69" y="9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24" name="Google Shape;2524;p62">
              <a:extLst>
                <a:ext uri="{FF2B5EF4-FFF2-40B4-BE49-F238E27FC236}">
                  <a16:creationId xmlns:a16="http://schemas.microsoft.com/office/drawing/2014/main" id="{2E46B5D2-5B34-77D1-34A5-C7E9A2B6F1FF}"/>
                </a:ext>
              </a:extLst>
            </p:cNvPr>
            <p:cNvSpPr/>
            <p:nvPr/>
          </p:nvSpPr>
          <p:spPr>
            <a:xfrm>
              <a:off x="6043677" y="2626623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24" h="46" extrusionOk="0">
                  <a:moveTo>
                    <a:pt x="23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46"/>
                    <a:pt x="0" y="46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25" name="Google Shape;2525;p62">
              <a:extLst>
                <a:ext uri="{FF2B5EF4-FFF2-40B4-BE49-F238E27FC236}">
                  <a16:creationId xmlns:a16="http://schemas.microsoft.com/office/drawing/2014/main" id="{E507CD82-DA6F-467F-9194-D2944647856C}"/>
                </a:ext>
              </a:extLst>
            </p:cNvPr>
            <p:cNvSpPr/>
            <p:nvPr/>
          </p:nvSpPr>
          <p:spPr>
            <a:xfrm>
              <a:off x="6070725" y="2478461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26" name="Google Shape;2526;p62">
              <a:extLst>
                <a:ext uri="{FF2B5EF4-FFF2-40B4-BE49-F238E27FC236}">
                  <a16:creationId xmlns:a16="http://schemas.microsoft.com/office/drawing/2014/main" id="{EAE74442-5F86-91A5-B0E3-2DA7963957E9}"/>
                </a:ext>
              </a:extLst>
            </p:cNvPr>
            <p:cNvSpPr/>
            <p:nvPr/>
          </p:nvSpPr>
          <p:spPr>
            <a:xfrm>
              <a:off x="6043677" y="2626623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24" h="46" extrusionOk="0">
                  <a:moveTo>
                    <a:pt x="23" y="0"/>
                  </a:moveTo>
                  <a:cubicBezTo>
                    <a:pt x="0" y="23"/>
                    <a:pt x="0" y="23"/>
                    <a:pt x="0" y="46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27" name="Google Shape;2527;p62">
              <a:extLst>
                <a:ext uri="{FF2B5EF4-FFF2-40B4-BE49-F238E27FC236}">
                  <a16:creationId xmlns:a16="http://schemas.microsoft.com/office/drawing/2014/main" id="{3DD41B66-1375-A276-76B9-A8276650B50E}"/>
                </a:ext>
              </a:extLst>
            </p:cNvPr>
            <p:cNvSpPr/>
            <p:nvPr/>
          </p:nvSpPr>
          <p:spPr>
            <a:xfrm>
              <a:off x="6060421" y="257508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28" name="Google Shape;2528;p62">
              <a:extLst>
                <a:ext uri="{FF2B5EF4-FFF2-40B4-BE49-F238E27FC236}">
                  <a16:creationId xmlns:a16="http://schemas.microsoft.com/office/drawing/2014/main" id="{58D03583-177E-BF7E-8AB9-C945A9EBBA7F}"/>
                </a:ext>
              </a:extLst>
            </p:cNvPr>
            <p:cNvSpPr/>
            <p:nvPr/>
          </p:nvSpPr>
          <p:spPr>
            <a:xfrm>
              <a:off x="5974125" y="2549321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23" y="1"/>
                  </a:moveTo>
                  <a:lnTo>
                    <a:pt x="23" y="1"/>
                  </a:lnTo>
                  <a:cubicBezTo>
                    <a:pt x="23" y="24"/>
                    <a:pt x="0" y="24"/>
                    <a:pt x="0" y="24"/>
                  </a:cubicBezTo>
                  <a:lnTo>
                    <a:pt x="0" y="24"/>
                  </a:lnTo>
                  <a:cubicBezTo>
                    <a:pt x="0" y="24"/>
                    <a:pt x="23" y="24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29" name="Google Shape;2529;p62">
              <a:extLst>
                <a:ext uri="{FF2B5EF4-FFF2-40B4-BE49-F238E27FC236}">
                  <a16:creationId xmlns:a16="http://schemas.microsoft.com/office/drawing/2014/main" id="{3D2D8636-B2CB-C7F6-6A46-94A0D0FA450A}"/>
                </a:ext>
              </a:extLst>
            </p:cNvPr>
            <p:cNvSpPr/>
            <p:nvPr/>
          </p:nvSpPr>
          <p:spPr>
            <a:xfrm>
              <a:off x="5974125" y="2549321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23" y="1"/>
                  </a:moveTo>
                  <a:cubicBezTo>
                    <a:pt x="23" y="24"/>
                    <a:pt x="0" y="24"/>
                    <a:pt x="0" y="24"/>
                  </a:cubicBezTo>
                  <a:cubicBezTo>
                    <a:pt x="0" y="24"/>
                    <a:pt x="23" y="24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30" name="Google Shape;2530;p62">
              <a:extLst>
                <a:ext uri="{FF2B5EF4-FFF2-40B4-BE49-F238E27FC236}">
                  <a16:creationId xmlns:a16="http://schemas.microsoft.com/office/drawing/2014/main" id="{E4079D2B-DB46-8709-5F53-3ABE507BD3AD}"/>
                </a:ext>
              </a:extLst>
            </p:cNvPr>
            <p:cNvSpPr/>
            <p:nvPr/>
          </p:nvSpPr>
          <p:spPr>
            <a:xfrm>
              <a:off x="5967685" y="2551898"/>
              <a:ext cx="5152" cy="9019"/>
            </a:xfrm>
            <a:custGeom>
              <a:avLst/>
              <a:gdLst/>
              <a:ahLst/>
              <a:cxnLst/>
              <a:rect l="l" t="t" r="r" b="b"/>
              <a:pathLst>
                <a:path w="206" h="366" extrusionOk="0">
                  <a:moveTo>
                    <a:pt x="206" y="0"/>
                  </a:moveTo>
                  <a:lnTo>
                    <a:pt x="206" y="0"/>
                  </a:lnTo>
                  <a:cubicBezTo>
                    <a:pt x="167" y="65"/>
                    <a:pt x="128" y="137"/>
                    <a:pt x="89" y="208"/>
                  </a:cubicBezTo>
                  <a:lnTo>
                    <a:pt x="89" y="208"/>
                  </a:lnTo>
                  <a:cubicBezTo>
                    <a:pt x="90" y="207"/>
                    <a:pt x="91" y="206"/>
                    <a:pt x="91" y="206"/>
                  </a:cubicBezTo>
                  <a:cubicBezTo>
                    <a:pt x="114" y="160"/>
                    <a:pt x="137" y="137"/>
                    <a:pt x="160" y="114"/>
                  </a:cubicBezTo>
                  <a:cubicBezTo>
                    <a:pt x="160" y="91"/>
                    <a:pt x="160" y="91"/>
                    <a:pt x="160" y="91"/>
                  </a:cubicBezTo>
                  <a:cubicBezTo>
                    <a:pt x="183" y="46"/>
                    <a:pt x="206" y="23"/>
                    <a:pt x="206" y="0"/>
                  </a:cubicBezTo>
                  <a:close/>
                  <a:moveTo>
                    <a:pt x="89" y="208"/>
                  </a:moveTo>
                  <a:cubicBezTo>
                    <a:pt x="69" y="228"/>
                    <a:pt x="50" y="249"/>
                    <a:pt x="46" y="285"/>
                  </a:cubicBezTo>
                  <a:lnTo>
                    <a:pt x="46" y="285"/>
                  </a:lnTo>
                  <a:cubicBezTo>
                    <a:pt x="61" y="260"/>
                    <a:pt x="75" y="234"/>
                    <a:pt x="89" y="208"/>
                  </a:cubicBezTo>
                  <a:close/>
                  <a:moveTo>
                    <a:pt x="46" y="285"/>
                  </a:moveTo>
                  <a:lnTo>
                    <a:pt x="46" y="285"/>
                  </a:lnTo>
                  <a:cubicBezTo>
                    <a:pt x="41" y="294"/>
                    <a:pt x="37" y="302"/>
                    <a:pt x="32" y="311"/>
                  </a:cubicBezTo>
                  <a:lnTo>
                    <a:pt x="32" y="311"/>
                  </a:lnTo>
                  <a:cubicBezTo>
                    <a:pt x="36" y="306"/>
                    <a:pt x="41" y="302"/>
                    <a:pt x="46" y="297"/>
                  </a:cubicBezTo>
                  <a:cubicBezTo>
                    <a:pt x="46" y="293"/>
                    <a:pt x="46" y="289"/>
                    <a:pt x="46" y="285"/>
                  </a:cubicBezTo>
                  <a:close/>
                  <a:moveTo>
                    <a:pt x="32" y="311"/>
                  </a:moveTo>
                  <a:lnTo>
                    <a:pt x="32" y="311"/>
                  </a:lnTo>
                  <a:cubicBezTo>
                    <a:pt x="14" y="329"/>
                    <a:pt x="0" y="347"/>
                    <a:pt x="0" y="365"/>
                  </a:cubicBezTo>
                  <a:cubicBezTo>
                    <a:pt x="11" y="348"/>
                    <a:pt x="21" y="329"/>
                    <a:pt x="32" y="31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31" name="Google Shape;2531;p62">
              <a:extLst>
                <a:ext uri="{FF2B5EF4-FFF2-40B4-BE49-F238E27FC236}">
                  <a16:creationId xmlns:a16="http://schemas.microsoft.com/office/drawing/2014/main" id="{E376523B-A3AF-4B43-6EC7-80B9F8862190}"/>
                </a:ext>
              </a:extLst>
            </p:cNvPr>
            <p:cNvSpPr/>
            <p:nvPr/>
          </p:nvSpPr>
          <p:spPr>
            <a:xfrm>
              <a:off x="6038525" y="251195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32" name="Google Shape;2532;p62">
              <a:extLst>
                <a:ext uri="{FF2B5EF4-FFF2-40B4-BE49-F238E27FC236}">
                  <a16:creationId xmlns:a16="http://schemas.microsoft.com/office/drawing/2014/main" id="{F2734C31-002A-EC54-4D94-E748DF65A42C}"/>
                </a:ext>
              </a:extLst>
            </p:cNvPr>
            <p:cNvSpPr/>
            <p:nvPr/>
          </p:nvSpPr>
          <p:spPr>
            <a:xfrm>
              <a:off x="5967685" y="2551898"/>
              <a:ext cx="5152" cy="9019"/>
            </a:xfrm>
            <a:custGeom>
              <a:avLst/>
              <a:gdLst/>
              <a:ahLst/>
              <a:cxnLst/>
              <a:rect l="l" t="t" r="r" b="b"/>
              <a:pathLst>
                <a:path w="206" h="366" extrusionOk="0">
                  <a:moveTo>
                    <a:pt x="206" y="0"/>
                  </a:moveTo>
                  <a:cubicBezTo>
                    <a:pt x="206" y="0"/>
                    <a:pt x="206" y="0"/>
                    <a:pt x="206" y="0"/>
                  </a:cubicBezTo>
                  <a:cubicBezTo>
                    <a:pt x="137" y="114"/>
                    <a:pt x="69" y="251"/>
                    <a:pt x="0" y="365"/>
                  </a:cubicBezTo>
                  <a:lnTo>
                    <a:pt x="0" y="365"/>
                  </a:lnTo>
                  <a:cubicBezTo>
                    <a:pt x="69" y="251"/>
                    <a:pt x="137" y="114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33" name="Google Shape;2533;p62">
              <a:extLst>
                <a:ext uri="{FF2B5EF4-FFF2-40B4-BE49-F238E27FC236}">
                  <a16:creationId xmlns:a16="http://schemas.microsoft.com/office/drawing/2014/main" id="{C61582E4-6476-EB70-7869-8872DC5E7BF0}"/>
                </a:ext>
              </a:extLst>
            </p:cNvPr>
            <p:cNvSpPr/>
            <p:nvPr/>
          </p:nvSpPr>
          <p:spPr>
            <a:xfrm>
              <a:off x="5975413" y="2537726"/>
              <a:ext cx="6440" cy="9018"/>
            </a:xfrm>
            <a:custGeom>
              <a:avLst/>
              <a:gdLst/>
              <a:ahLst/>
              <a:cxnLst/>
              <a:rect l="l" t="t" r="r" b="b"/>
              <a:pathLst>
                <a:path w="252" h="343" extrusionOk="0">
                  <a:moveTo>
                    <a:pt x="0" y="320"/>
                  </a:moveTo>
                  <a:cubicBezTo>
                    <a:pt x="69" y="160"/>
                    <a:pt x="160" y="69"/>
                    <a:pt x="252" y="0"/>
                  </a:cubicBezTo>
                  <a:cubicBezTo>
                    <a:pt x="160" y="69"/>
                    <a:pt x="69" y="160"/>
                    <a:pt x="0" y="320"/>
                  </a:cubicBezTo>
                  <a:cubicBezTo>
                    <a:pt x="0" y="320"/>
                    <a:pt x="0" y="343"/>
                    <a:pt x="0" y="343"/>
                  </a:cubicBezTo>
                  <a:lnTo>
                    <a:pt x="0" y="343"/>
                  </a:lnTo>
                  <a:cubicBezTo>
                    <a:pt x="0" y="343"/>
                    <a:pt x="0" y="320"/>
                    <a:pt x="0" y="32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34" name="Google Shape;2534;p62">
              <a:extLst>
                <a:ext uri="{FF2B5EF4-FFF2-40B4-BE49-F238E27FC236}">
                  <a16:creationId xmlns:a16="http://schemas.microsoft.com/office/drawing/2014/main" id="{A1C7AF67-5CDC-CC5D-FF99-C9B6A596AA75}"/>
                </a:ext>
              </a:extLst>
            </p:cNvPr>
            <p:cNvSpPr/>
            <p:nvPr/>
          </p:nvSpPr>
          <p:spPr>
            <a:xfrm>
              <a:off x="5962533" y="2567358"/>
              <a:ext cx="1288" cy="5153"/>
            </a:xfrm>
            <a:custGeom>
              <a:avLst/>
              <a:gdLst/>
              <a:ahLst/>
              <a:cxnLst/>
              <a:rect l="l" t="t" r="r" b="b"/>
              <a:pathLst>
                <a:path w="69" h="229" extrusionOk="0">
                  <a:moveTo>
                    <a:pt x="69" y="1"/>
                  </a:moveTo>
                  <a:cubicBezTo>
                    <a:pt x="69" y="23"/>
                    <a:pt x="46" y="23"/>
                    <a:pt x="46" y="46"/>
                  </a:cubicBezTo>
                  <a:cubicBezTo>
                    <a:pt x="46" y="54"/>
                    <a:pt x="45" y="63"/>
                    <a:pt x="44" y="73"/>
                  </a:cubicBezTo>
                  <a:lnTo>
                    <a:pt x="44" y="73"/>
                  </a:lnTo>
                  <a:cubicBezTo>
                    <a:pt x="45" y="72"/>
                    <a:pt x="45" y="70"/>
                    <a:pt x="46" y="69"/>
                  </a:cubicBezTo>
                  <a:cubicBezTo>
                    <a:pt x="46" y="46"/>
                    <a:pt x="69" y="23"/>
                    <a:pt x="69" y="1"/>
                  </a:cubicBezTo>
                  <a:close/>
                  <a:moveTo>
                    <a:pt x="44" y="73"/>
                  </a:moveTo>
                  <a:cubicBezTo>
                    <a:pt x="23" y="117"/>
                    <a:pt x="23" y="161"/>
                    <a:pt x="23" y="183"/>
                  </a:cubicBezTo>
                  <a:cubicBezTo>
                    <a:pt x="23" y="206"/>
                    <a:pt x="23" y="206"/>
                    <a:pt x="0" y="229"/>
                  </a:cubicBezTo>
                  <a:cubicBezTo>
                    <a:pt x="23" y="206"/>
                    <a:pt x="23" y="206"/>
                    <a:pt x="23" y="206"/>
                  </a:cubicBezTo>
                  <a:cubicBezTo>
                    <a:pt x="23" y="168"/>
                    <a:pt x="39" y="116"/>
                    <a:pt x="44" y="7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35" name="Google Shape;2535;p62">
              <a:extLst>
                <a:ext uri="{FF2B5EF4-FFF2-40B4-BE49-F238E27FC236}">
                  <a16:creationId xmlns:a16="http://schemas.microsoft.com/office/drawing/2014/main" id="{D353749C-2018-5197-7608-5D3E9840E789}"/>
                </a:ext>
              </a:extLst>
            </p:cNvPr>
            <p:cNvSpPr/>
            <p:nvPr/>
          </p:nvSpPr>
          <p:spPr>
            <a:xfrm>
              <a:off x="6041101" y="2510670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1"/>
                  </a:moveTo>
                  <a:lnTo>
                    <a:pt x="23" y="1"/>
                  </a:lnTo>
                  <a:cubicBezTo>
                    <a:pt x="23" y="1"/>
                    <a:pt x="0" y="1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"/>
                    <a:pt x="23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36" name="Google Shape;2536;p62">
              <a:extLst>
                <a:ext uri="{FF2B5EF4-FFF2-40B4-BE49-F238E27FC236}">
                  <a16:creationId xmlns:a16="http://schemas.microsoft.com/office/drawing/2014/main" id="{5BCC953B-D5D5-7CEB-2020-F68D1DEC2812}"/>
                </a:ext>
              </a:extLst>
            </p:cNvPr>
            <p:cNvSpPr/>
            <p:nvPr/>
          </p:nvSpPr>
          <p:spPr>
            <a:xfrm>
              <a:off x="6042389" y="2508093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6" h="47" extrusionOk="0">
                  <a:moveTo>
                    <a:pt x="46" y="0"/>
                  </a:moveTo>
                  <a:lnTo>
                    <a:pt x="46" y="0"/>
                  </a:lnTo>
                  <a:cubicBezTo>
                    <a:pt x="23" y="23"/>
                    <a:pt x="23" y="23"/>
                    <a:pt x="0" y="46"/>
                  </a:cubicBezTo>
                  <a:lnTo>
                    <a:pt x="0" y="46"/>
                  </a:lnTo>
                  <a:cubicBezTo>
                    <a:pt x="23" y="23"/>
                    <a:pt x="23" y="23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37" name="Google Shape;2537;p62">
              <a:extLst>
                <a:ext uri="{FF2B5EF4-FFF2-40B4-BE49-F238E27FC236}">
                  <a16:creationId xmlns:a16="http://schemas.microsoft.com/office/drawing/2014/main" id="{9C5173BC-1A44-DBAC-E23C-696D064DE76E}"/>
                </a:ext>
              </a:extLst>
            </p:cNvPr>
            <p:cNvSpPr/>
            <p:nvPr/>
          </p:nvSpPr>
          <p:spPr>
            <a:xfrm>
              <a:off x="6041101" y="2510670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1"/>
                  </a:moveTo>
                  <a:cubicBezTo>
                    <a:pt x="23" y="1"/>
                    <a:pt x="0" y="1"/>
                    <a:pt x="0" y="24"/>
                  </a:cubicBezTo>
                  <a:cubicBezTo>
                    <a:pt x="0" y="1"/>
                    <a:pt x="23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38" name="Google Shape;2538;p62">
              <a:extLst>
                <a:ext uri="{FF2B5EF4-FFF2-40B4-BE49-F238E27FC236}">
                  <a16:creationId xmlns:a16="http://schemas.microsoft.com/office/drawing/2014/main" id="{8DA3B94E-A0A0-82B8-029A-1C1BB897C852}"/>
                </a:ext>
              </a:extLst>
            </p:cNvPr>
            <p:cNvSpPr/>
            <p:nvPr/>
          </p:nvSpPr>
          <p:spPr>
            <a:xfrm>
              <a:off x="5975413" y="2537726"/>
              <a:ext cx="6440" cy="9018"/>
            </a:xfrm>
            <a:custGeom>
              <a:avLst/>
              <a:gdLst/>
              <a:ahLst/>
              <a:cxnLst/>
              <a:rect l="l" t="t" r="r" b="b"/>
              <a:pathLst>
                <a:path w="252" h="343" extrusionOk="0">
                  <a:moveTo>
                    <a:pt x="0" y="320"/>
                  </a:moveTo>
                  <a:cubicBezTo>
                    <a:pt x="0" y="320"/>
                    <a:pt x="0" y="343"/>
                    <a:pt x="0" y="343"/>
                  </a:cubicBezTo>
                  <a:cubicBezTo>
                    <a:pt x="0" y="343"/>
                    <a:pt x="0" y="320"/>
                    <a:pt x="0" y="320"/>
                  </a:cubicBezTo>
                  <a:cubicBezTo>
                    <a:pt x="69" y="160"/>
                    <a:pt x="160" y="69"/>
                    <a:pt x="252" y="0"/>
                  </a:cubicBezTo>
                  <a:cubicBezTo>
                    <a:pt x="160" y="69"/>
                    <a:pt x="69" y="160"/>
                    <a:pt x="0" y="32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39" name="Google Shape;2539;p62">
              <a:extLst>
                <a:ext uri="{FF2B5EF4-FFF2-40B4-BE49-F238E27FC236}">
                  <a16:creationId xmlns:a16="http://schemas.microsoft.com/office/drawing/2014/main" id="{4C42F266-F6CD-B55C-996E-0045FB91BFC3}"/>
                </a:ext>
              </a:extLst>
            </p:cNvPr>
            <p:cNvSpPr/>
            <p:nvPr/>
          </p:nvSpPr>
          <p:spPr>
            <a:xfrm>
              <a:off x="5965109" y="2562205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7" h="92" extrusionOk="0">
                  <a:moveTo>
                    <a:pt x="46" y="0"/>
                  </a:moveTo>
                  <a:cubicBezTo>
                    <a:pt x="23" y="23"/>
                    <a:pt x="23" y="69"/>
                    <a:pt x="1" y="91"/>
                  </a:cubicBezTo>
                  <a:cubicBezTo>
                    <a:pt x="23" y="69"/>
                    <a:pt x="23" y="46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40" name="Google Shape;2540;p62">
              <a:extLst>
                <a:ext uri="{FF2B5EF4-FFF2-40B4-BE49-F238E27FC236}">
                  <a16:creationId xmlns:a16="http://schemas.microsoft.com/office/drawing/2014/main" id="{626A47F4-463C-1B05-70C2-C46DD152B61E}"/>
                </a:ext>
              </a:extLst>
            </p:cNvPr>
            <p:cNvSpPr/>
            <p:nvPr/>
          </p:nvSpPr>
          <p:spPr>
            <a:xfrm>
              <a:off x="5965109" y="2562205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7" h="92" extrusionOk="0">
                  <a:moveTo>
                    <a:pt x="46" y="0"/>
                  </a:moveTo>
                  <a:cubicBezTo>
                    <a:pt x="23" y="23"/>
                    <a:pt x="23" y="69"/>
                    <a:pt x="1" y="91"/>
                  </a:cubicBezTo>
                  <a:cubicBezTo>
                    <a:pt x="23" y="69"/>
                    <a:pt x="23" y="46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41" name="Google Shape;2541;p62">
              <a:extLst>
                <a:ext uri="{FF2B5EF4-FFF2-40B4-BE49-F238E27FC236}">
                  <a16:creationId xmlns:a16="http://schemas.microsoft.com/office/drawing/2014/main" id="{7117FC7A-3C40-28E8-7471-68B39CB0EDBA}"/>
                </a:ext>
              </a:extLst>
            </p:cNvPr>
            <p:cNvSpPr/>
            <p:nvPr/>
          </p:nvSpPr>
          <p:spPr>
            <a:xfrm>
              <a:off x="6035949" y="2511959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46" y="0"/>
                  </a:moveTo>
                  <a:lnTo>
                    <a:pt x="46" y="0"/>
                  </a:lnTo>
                  <a:cubicBezTo>
                    <a:pt x="46" y="0"/>
                    <a:pt x="23" y="0"/>
                    <a:pt x="0" y="0"/>
                  </a:cubicBezTo>
                  <a:cubicBezTo>
                    <a:pt x="23" y="0"/>
                    <a:pt x="46" y="0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42" name="Google Shape;2542;p62">
              <a:extLst>
                <a:ext uri="{FF2B5EF4-FFF2-40B4-BE49-F238E27FC236}">
                  <a16:creationId xmlns:a16="http://schemas.microsoft.com/office/drawing/2014/main" id="{93D5309C-047F-AF76-A7DB-0F286A57A4BB}"/>
                </a:ext>
              </a:extLst>
            </p:cNvPr>
            <p:cNvSpPr/>
            <p:nvPr/>
          </p:nvSpPr>
          <p:spPr>
            <a:xfrm>
              <a:off x="6032085" y="2511959"/>
              <a:ext cx="2576" cy="0"/>
            </a:xfrm>
            <a:custGeom>
              <a:avLst/>
              <a:gdLst/>
              <a:ahLst/>
              <a:cxnLst/>
              <a:rect l="l" t="t" r="r" b="b"/>
              <a:pathLst>
                <a:path w="92" h="24" extrusionOk="0">
                  <a:moveTo>
                    <a:pt x="91" y="23"/>
                  </a:moveTo>
                  <a:cubicBezTo>
                    <a:pt x="69" y="23"/>
                    <a:pt x="23" y="23"/>
                    <a:pt x="0" y="0"/>
                  </a:cubicBezTo>
                  <a:cubicBezTo>
                    <a:pt x="23" y="23"/>
                    <a:pt x="69" y="23"/>
                    <a:pt x="9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43" name="Google Shape;2543;p62">
              <a:extLst>
                <a:ext uri="{FF2B5EF4-FFF2-40B4-BE49-F238E27FC236}">
                  <a16:creationId xmlns:a16="http://schemas.microsoft.com/office/drawing/2014/main" id="{7D5E2E88-44A8-CA9E-B7EB-0A245E3F4E07}"/>
                </a:ext>
              </a:extLst>
            </p:cNvPr>
            <p:cNvSpPr/>
            <p:nvPr/>
          </p:nvSpPr>
          <p:spPr>
            <a:xfrm>
              <a:off x="6002461" y="2523554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23" y="1"/>
                  </a:moveTo>
                  <a:cubicBezTo>
                    <a:pt x="23" y="1"/>
                    <a:pt x="23" y="24"/>
                    <a:pt x="0" y="24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23" y="24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44" name="Google Shape;2544;p62">
              <a:extLst>
                <a:ext uri="{FF2B5EF4-FFF2-40B4-BE49-F238E27FC236}">
                  <a16:creationId xmlns:a16="http://schemas.microsoft.com/office/drawing/2014/main" id="{921B20B9-B9AB-9ECF-F51E-07D87DF130BE}"/>
                </a:ext>
              </a:extLst>
            </p:cNvPr>
            <p:cNvSpPr/>
            <p:nvPr/>
          </p:nvSpPr>
          <p:spPr>
            <a:xfrm>
              <a:off x="6002461" y="2523554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23" y="1"/>
                  </a:moveTo>
                  <a:cubicBezTo>
                    <a:pt x="23" y="24"/>
                    <a:pt x="0" y="46"/>
                    <a:pt x="0" y="46"/>
                  </a:cubicBezTo>
                  <a:lnTo>
                    <a:pt x="0" y="46"/>
                  </a:lnTo>
                  <a:cubicBezTo>
                    <a:pt x="0" y="46"/>
                    <a:pt x="23" y="24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45" name="Google Shape;2545;p62">
              <a:extLst>
                <a:ext uri="{FF2B5EF4-FFF2-40B4-BE49-F238E27FC236}">
                  <a16:creationId xmlns:a16="http://schemas.microsoft.com/office/drawing/2014/main" id="{031443C5-8A55-E046-C064-46989F67B62F}"/>
                </a:ext>
              </a:extLst>
            </p:cNvPr>
            <p:cNvSpPr/>
            <p:nvPr/>
          </p:nvSpPr>
          <p:spPr>
            <a:xfrm>
              <a:off x="6032085" y="2511959"/>
              <a:ext cx="2576" cy="0"/>
            </a:xfrm>
            <a:custGeom>
              <a:avLst/>
              <a:gdLst/>
              <a:ahLst/>
              <a:cxnLst/>
              <a:rect l="l" t="t" r="r" b="b"/>
              <a:pathLst>
                <a:path w="92" h="24" extrusionOk="0">
                  <a:moveTo>
                    <a:pt x="91" y="23"/>
                  </a:moveTo>
                  <a:lnTo>
                    <a:pt x="91" y="23"/>
                  </a:lnTo>
                  <a:cubicBezTo>
                    <a:pt x="69" y="23"/>
                    <a:pt x="23" y="23"/>
                    <a:pt x="0" y="0"/>
                  </a:cubicBezTo>
                  <a:lnTo>
                    <a:pt x="0" y="0"/>
                  </a:lnTo>
                  <a:cubicBezTo>
                    <a:pt x="23" y="23"/>
                    <a:pt x="69" y="23"/>
                    <a:pt x="9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46" name="Google Shape;2546;p62">
              <a:extLst>
                <a:ext uri="{FF2B5EF4-FFF2-40B4-BE49-F238E27FC236}">
                  <a16:creationId xmlns:a16="http://schemas.microsoft.com/office/drawing/2014/main" id="{D1FFFD9D-B704-5FCF-B3D1-06FD39DA5B62}"/>
                </a:ext>
              </a:extLst>
            </p:cNvPr>
            <p:cNvSpPr/>
            <p:nvPr/>
          </p:nvSpPr>
          <p:spPr>
            <a:xfrm>
              <a:off x="6060421" y="257508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47" name="Google Shape;2547;p62">
              <a:extLst>
                <a:ext uri="{FF2B5EF4-FFF2-40B4-BE49-F238E27FC236}">
                  <a16:creationId xmlns:a16="http://schemas.microsoft.com/office/drawing/2014/main" id="{B6B86F59-3289-FB87-731E-76A2B178696F}"/>
                </a:ext>
              </a:extLst>
            </p:cNvPr>
            <p:cNvSpPr/>
            <p:nvPr/>
          </p:nvSpPr>
          <p:spPr>
            <a:xfrm>
              <a:off x="6005037" y="251968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3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48" name="Google Shape;2548;p62">
              <a:extLst>
                <a:ext uri="{FF2B5EF4-FFF2-40B4-BE49-F238E27FC236}">
                  <a16:creationId xmlns:a16="http://schemas.microsoft.com/office/drawing/2014/main" id="{C61F1846-7A94-FE92-23D3-F1DD03BE22C9}"/>
                </a:ext>
              </a:extLst>
            </p:cNvPr>
            <p:cNvSpPr/>
            <p:nvPr/>
          </p:nvSpPr>
          <p:spPr>
            <a:xfrm>
              <a:off x="6035949" y="2511959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23" y="0"/>
                  </a:moveTo>
                  <a:cubicBezTo>
                    <a:pt x="23" y="0"/>
                    <a:pt x="46" y="0"/>
                    <a:pt x="46" y="0"/>
                  </a:cubicBezTo>
                  <a:cubicBezTo>
                    <a:pt x="23" y="0"/>
                    <a:pt x="23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49" name="Google Shape;2549;p62">
              <a:extLst>
                <a:ext uri="{FF2B5EF4-FFF2-40B4-BE49-F238E27FC236}">
                  <a16:creationId xmlns:a16="http://schemas.microsoft.com/office/drawing/2014/main" id="{9EBCE955-6191-3DFB-AB85-AB91F6AE4A48}"/>
                </a:ext>
              </a:extLst>
            </p:cNvPr>
            <p:cNvSpPr/>
            <p:nvPr/>
          </p:nvSpPr>
          <p:spPr>
            <a:xfrm>
              <a:off x="6042389" y="2508093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6" h="47" extrusionOk="0">
                  <a:moveTo>
                    <a:pt x="46" y="0"/>
                  </a:moveTo>
                  <a:lnTo>
                    <a:pt x="46" y="0"/>
                  </a:lnTo>
                  <a:cubicBezTo>
                    <a:pt x="34" y="12"/>
                    <a:pt x="29" y="17"/>
                    <a:pt x="23" y="23"/>
                  </a:cubicBezTo>
                  <a:cubicBezTo>
                    <a:pt x="23" y="23"/>
                    <a:pt x="46" y="23"/>
                    <a:pt x="46" y="0"/>
                  </a:cubicBezTo>
                  <a:close/>
                  <a:moveTo>
                    <a:pt x="23" y="23"/>
                  </a:moveTo>
                  <a:cubicBezTo>
                    <a:pt x="17" y="29"/>
                    <a:pt x="11" y="35"/>
                    <a:pt x="0" y="46"/>
                  </a:cubicBezTo>
                  <a:cubicBezTo>
                    <a:pt x="23" y="46"/>
                    <a:pt x="23" y="23"/>
                    <a:pt x="23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50" name="Google Shape;2550;p62">
              <a:extLst>
                <a:ext uri="{FF2B5EF4-FFF2-40B4-BE49-F238E27FC236}">
                  <a16:creationId xmlns:a16="http://schemas.microsoft.com/office/drawing/2014/main" id="{DC2C5EAD-C880-32C1-2F57-3AFEF4601528}"/>
                </a:ext>
              </a:extLst>
            </p:cNvPr>
            <p:cNvSpPr/>
            <p:nvPr/>
          </p:nvSpPr>
          <p:spPr>
            <a:xfrm>
              <a:off x="6038525" y="2511959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0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51" name="Google Shape;2551;p62">
              <a:extLst>
                <a:ext uri="{FF2B5EF4-FFF2-40B4-BE49-F238E27FC236}">
                  <a16:creationId xmlns:a16="http://schemas.microsoft.com/office/drawing/2014/main" id="{246D4E7A-B370-AEEC-B623-5033C5835FEE}"/>
                </a:ext>
              </a:extLst>
            </p:cNvPr>
            <p:cNvSpPr/>
            <p:nvPr/>
          </p:nvSpPr>
          <p:spPr>
            <a:xfrm>
              <a:off x="5994733" y="2532573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7" h="24" extrusionOk="0">
                  <a:moveTo>
                    <a:pt x="23" y="0"/>
                  </a:moveTo>
                  <a:cubicBezTo>
                    <a:pt x="23" y="23"/>
                    <a:pt x="1" y="23"/>
                    <a:pt x="1" y="23"/>
                  </a:cubicBezTo>
                  <a:cubicBezTo>
                    <a:pt x="23" y="23"/>
                    <a:pt x="23" y="0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52" name="Google Shape;2552;p62">
              <a:extLst>
                <a:ext uri="{FF2B5EF4-FFF2-40B4-BE49-F238E27FC236}">
                  <a16:creationId xmlns:a16="http://schemas.microsoft.com/office/drawing/2014/main" id="{987AB1E2-E79F-02FA-45A2-12313516E334}"/>
                </a:ext>
              </a:extLst>
            </p:cNvPr>
            <p:cNvSpPr/>
            <p:nvPr/>
          </p:nvSpPr>
          <p:spPr>
            <a:xfrm>
              <a:off x="5994733" y="2532573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23"/>
                  </a:moveTo>
                  <a:cubicBezTo>
                    <a:pt x="1" y="23"/>
                    <a:pt x="23" y="23"/>
                    <a:pt x="23" y="0"/>
                  </a:cubicBezTo>
                  <a:cubicBezTo>
                    <a:pt x="23" y="23"/>
                    <a:pt x="1" y="23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53" name="Google Shape;2553;p62">
              <a:extLst>
                <a:ext uri="{FF2B5EF4-FFF2-40B4-BE49-F238E27FC236}">
                  <a16:creationId xmlns:a16="http://schemas.microsoft.com/office/drawing/2014/main" id="{C99A617F-4B9B-CFCE-CFAC-C68354B63792}"/>
                </a:ext>
              </a:extLst>
            </p:cNvPr>
            <p:cNvSpPr/>
            <p:nvPr/>
          </p:nvSpPr>
          <p:spPr>
            <a:xfrm>
              <a:off x="5996021" y="2527419"/>
              <a:ext cx="5152" cy="386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14" y="69"/>
                    <a:pt x="69" y="138"/>
                    <a:pt x="0" y="160"/>
                  </a:cubicBezTo>
                  <a:lnTo>
                    <a:pt x="0" y="160"/>
                  </a:lnTo>
                  <a:cubicBezTo>
                    <a:pt x="69" y="138"/>
                    <a:pt x="114" y="69"/>
                    <a:pt x="18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54" name="Google Shape;2554;p62">
              <a:extLst>
                <a:ext uri="{FF2B5EF4-FFF2-40B4-BE49-F238E27FC236}">
                  <a16:creationId xmlns:a16="http://schemas.microsoft.com/office/drawing/2014/main" id="{CB0E3476-99D6-4DD3-40B0-53FA2ACAE34A}"/>
                </a:ext>
              </a:extLst>
            </p:cNvPr>
            <p:cNvSpPr/>
            <p:nvPr/>
          </p:nvSpPr>
          <p:spPr>
            <a:xfrm>
              <a:off x="5996021" y="2527419"/>
              <a:ext cx="5152" cy="386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60" y="1"/>
                  </a:moveTo>
                  <a:cubicBezTo>
                    <a:pt x="114" y="69"/>
                    <a:pt x="69" y="138"/>
                    <a:pt x="0" y="160"/>
                  </a:cubicBezTo>
                  <a:cubicBezTo>
                    <a:pt x="69" y="138"/>
                    <a:pt x="114" y="69"/>
                    <a:pt x="18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55" name="Google Shape;2555;p62">
              <a:extLst>
                <a:ext uri="{FF2B5EF4-FFF2-40B4-BE49-F238E27FC236}">
                  <a16:creationId xmlns:a16="http://schemas.microsoft.com/office/drawing/2014/main" id="{25DB2E24-551A-9B66-0209-FE629DB24AE4}"/>
                </a:ext>
              </a:extLst>
            </p:cNvPr>
            <p:cNvSpPr/>
            <p:nvPr/>
          </p:nvSpPr>
          <p:spPr>
            <a:xfrm>
              <a:off x="6008901" y="251195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56" name="Google Shape;2556;p62">
              <a:extLst>
                <a:ext uri="{FF2B5EF4-FFF2-40B4-BE49-F238E27FC236}">
                  <a16:creationId xmlns:a16="http://schemas.microsoft.com/office/drawing/2014/main" id="{1DEC8893-0D9C-BA80-8384-9A71CB73B4E8}"/>
                </a:ext>
              </a:extLst>
            </p:cNvPr>
            <p:cNvSpPr/>
            <p:nvPr/>
          </p:nvSpPr>
          <p:spPr>
            <a:xfrm>
              <a:off x="5993445" y="2667851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6" h="47" extrusionOk="0">
                  <a:moveTo>
                    <a:pt x="0" y="0"/>
                  </a:moveTo>
                  <a:cubicBezTo>
                    <a:pt x="23" y="23"/>
                    <a:pt x="23" y="46"/>
                    <a:pt x="46" y="46"/>
                  </a:cubicBezTo>
                  <a:cubicBezTo>
                    <a:pt x="23" y="46"/>
                    <a:pt x="23" y="2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57" name="Google Shape;2557;p62">
              <a:extLst>
                <a:ext uri="{FF2B5EF4-FFF2-40B4-BE49-F238E27FC236}">
                  <a16:creationId xmlns:a16="http://schemas.microsoft.com/office/drawing/2014/main" id="{CB31918B-0649-4089-5A62-078AFF912CDA}"/>
                </a:ext>
              </a:extLst>
            </p:cNvPr>
            <p:cNvSpPr/>
            <p:nvPr/>
          </p:nvSpPr>
          <p:spPr>
            <a:xfrm>
              <a:off x="5966397" y="2591838"/>
              <a:ext cx="27048" cy="76013"/>
            </a:xfrm>
            <a:custGeom>
              <a:avLst/>
              <a:gdLst/>
              <a:ahLst/>
              <a:cxnLst/>
              <a:rect l="l" t="t" r="r" b="b"/>
              <a:pathLst>
                <a:path w="1097" h="3082" extrusionOk="0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23" y="46"/>
                    <a:pt x="23" y="91"/>
                    <a:pt x="46" y="114"/>
                  </a:cubicBezTo>
                  <a:cubicBezTo>
                    <a:pt x="46" y="160"/>
                    <a:pt x="69" y="183"/>
                    <a:pt x="92" y="228"/>
                  </a:cubicBezTo>
                  <a:cubicBezTo>
                    <a:pt x="92" y="251"/>
                    <a:pt x="115" y="251"/>
                    <a:pt x="115" y="274"/>
                  </a:cubicBezTo>
                  <a:cubicBezTo>
                    <a:pt x="115" y="274"/>
                    <a:pt x="115" y="274"/>
                    <a:pt x="115" y="297"/>
                  </a:cubicBezTo>
                  <a:cubicBezTo>
                    <a:pt x="137" y="342"/>
                    <a:pt x="183" y="388"/>
                    <a:pt x="206" y="434"/>
                  </a:cubicBezTo>
                  <a:cubicBezTo>
                    <a:pt x="224" y="488"/>
                    <a:pt x="257" y="543"/>
                    <a:pt x="293" y="586"/>
                  </a:cubicBezTo>
                  <a:lnTo>
                    <a:pt x="293" y="586"/>
                  </a:lnTo>
                  <a:cubicBezTo>
                    <a:pt x="189" y="409"/>
                    <a:pt x="86" y="213"/>
                    <a:pt x="0" y="0"/>
                  </a:cubicBezTo>
                  <a:close/>
                  <a:moveTo>
                    <a:pt x="293" y="586"/>
                  </a:moveTo>
                  <a:cubicBezTo>
                    <a:pt x="302" y="602"/>
                    <a:pt x="311" y="617"/>
                    <a:pt x="320" y="632"/>
                  </a:cubicBezTo>
                  <a:lnTo>
                    <a:pt x="320" y="632"/>
                  </a:lnTo>
                  <a:cubicBezTo>
                    <a:pt x="320" y="626"/>
                    <a:pt x="320" y="616"/>
                    <a:pt x="320" y="616"/>
                  </a:cubicBezTo>
                  <a:cubicBezTo>
                    <a:pt x="311" y="607"/>
                    <a:pt x="302" y="597"/>
                    <a:pt x="293" y="586"/>
                  </a:cubicBezTo>
                  <a:close/>
                  <a:moveTo>
                    <a:pt x="320" y="632"/>
                  </a:moveTo>
                  <a:cubicBezTo>
                    <a:pt x="320" y="636"/>
                    <a:pt x="320" y="639"/>
                    <a:pt x="320" y="639"/>
                  </a:cubicBezTo>
                  <a:cubicBezTo>
                    <a:pt x="366" y="730"/>
                    <a:pt x="434" y="822"/>
                    <a:pt x="480" y="890"/>
                  </a:cubicBezTo>
                  <a:cubicBezTo>
                    <a:pt x="428" y="809"/>
                    <a:pt x="374" y="723"/>
                    <a:pt x="320" y="632"/>
                  </a:cubicBezTo>
                  <a:close/>
                  <a:moveTo>
                    <a:pt x="480" y="890"/>
                  </a:moveTo>
                  <a:cubicBezTo>
                    <a:pt x="504" y="938"/>
                    <a:pt x="534" y="980"/>
                    <a:pt x="564" y="1018"/>
                  </a:cubicBezTo>
                  <a:lnTo>
                    <a:pt x="564" y="1018"/>
                  </a:lnTo>
                  <a:cubicBezTo>
                    <a:pt x="534" y="975"/>
                    <a:pt x="505" y="933"/>
                    <a:pt x="480" y="890"/>
                  </a:cubicBezTo>
                  <a:close/>
                  <a:moveTo>
                    <a:pt x="564" y="1018"/>
                  </a:moveTo>
                  <a:cubicBezTo>
                    <a:pt x="602" y="1073"/>
                    <a:pt x="641" y="1127"/>
                    <a:pt x="676" y="1182"/>
                  </a:cubicBezTo>
                  <a:lnTo>
                    <a:pt x="676" y="1182"/>
                  </a:lnTo>
                  <a:cubicBezTo>
                    <a:pt x="667" y="1166"/>
                    <a:pt x="653" y="1146"/>
                    <a:pt x="640" y="1118"/>
                  </a:cubicBezTo>
                  <a:cubicBezTo>
                    <a:pt x="618" y="1086"/>
                    <a:pt x="591" y="1053"/>
                    <a:pt x="564" y="1018"/>
                  </a:cubicBezTo>
                  <a:close/>
                  <a:moveTo>
                    <a:pt x="676" y="1182"/>
                  </a:moveTo>
                  <a:cubicBezTo>
                    <a:pt x="682" y="1192"/>
                    <a:pt x="685" y="1201"/>
                    <a:pt x="685" y="1210"/>
                  </a:cubicBezTo>
                  <a:cubicBezTo>
                    <a:pt x="685" y="1233"/>
                    <a:pt x="708" y="1233"/>
                    <a:pt x="708" y="1233"/>
                  </a:cubicBezTo>
                  <a:cubicBezTo>
                    <a:pt x="698" y="1216"/>
                    <a:pt x="687" y="1199"/>
                    <a:pt x="676" y="1182"/>
                  </a:cubicBezTo>
                  <a:close/>
                  <a:moveTo>
                    <a:pt x="708" y="1233"/>
                  </a:moveTo>
                  <a:cubicBezTo>
                    <a:pt x="719" y="1254"/>
                    <a:pt x="729" y="1270"/>
                    <a:pt x="740" y="1286"/>
                  </a:cubicBezTo>
                  <a:lnTo>
                    <a:pt x="740" y="1286"/>
                  </a:lnTo>
                  <a:cubicBezTo>
                    <a:pt x="730" y="1268"/>
                    <a:pt x="720" y="1250"/>
                    <a:pt x="708" y="1233"/>
                  </a:cubicBezTo>
                  <a:close/>
                  <a:moveTo>
                    <a:pt x="740" y="1286"/>
                  </a:moveTo>
                  <a:lnTo>
                    <a:pt x="740" y="1286"/>
                  </a:lnTo>
                  <a:cubicBezTo>
                    <a:pt x="754" y="1312"/>
                    <a:pt x="766" y="1337"/>
                    <a:pt x="779" y="1363"/>
                  </a:cubicBezTo>
                  <a:lnTo>
                    <a:pt x="779" y="1363"/>
                  </a:lnTo>
                  <a:cubicBezTo>
                    <a:pt x="777" y="1357"/>
                    <a:pt x="776" y="1351"/>
                    <a:pt x="776" y="1347"/>
                  </a:cubicBezTo>
                  <a:cubicBezTo>
                    <a:pt x="764" y="1322"/>
                    <a:pt x="752" y="1304"/>
                    <a:pt x="740" y="1286"/>
                  </a:cubicBezTo>
                  <a:close/>
                  <a:moveTo>
                    <a:pt x="779" y="1363"/>
                  </a:moveTo>
                  <a:cubicBezTo>
                    <a:pt x="786" y="1387"/>
                    <a:pt x="804" y="1420"/>
                    <a:pt x="822" y="1438"/>
                  </a:cubicBezTo>
                  <a:cubicBezTo>
                    <a:pt x="806" y="1413"/>
                    <a:pt x="792" y="1388"/>
                    <a:pt x="779" y="1363"/>
                  </a:cubicBezTo>
                  <a:close/>
                  <a:moveTo>
                    <a:pt x="822" y="1438"/>
                  </a:moveTo>
                  <a:cubicBezTo>
                    <a:pt x="828" y="1457"/>
                    <a:pt x="837" y="1476"/>
                    <a:pt x="845" y="1495"/>
                  </a:cubicBezTo>
                  <a:lnTo>
                    <a:pt x="845" y="1495"/>
                  </a:lnTo>
                  <a:cubicBezTo>
                    <a:pt x="839" y="1478"/>
                    <a:pt x="834" y="1461"/>
                    <a:pt x="822" y="1438"/>
                  </a:cubicBezTo>
                  <a:close/>
                  <a:moveTo>
                    <a:pt x="845" y="1495"/>
                  </a:moveTo>
                  <a:cubicBezTo>
                    <a:pt x="851" y="1512"/>
                    <a:pt x="856" y="1529"/>
                    <a:pt x="868" y="1552"/>
                  </a:cubicBezTo>
                  <a:cubicBezTo>
                    <a:pt x="870" y="1558"/>
                    <a:pt x="873" y="1563"/>
                    <a:pt x="876" y="1568"/>
                  </a:cubicBezTo>
                  <a:lnTo>
                    <a:pt x="876" y="1568"/>
                  </a:lnTo>
                  <a:cubicBezTo>
                    <a:pt x="867" y="1544"/>
                    <a:pt x="856" y="1519"/>
                    <a:pt x="845" y="1495"/>
                  </a:cubicBezTo>
                  <a:close/>
                  <a:moveTo>
                    <a:pt x="876" y="1568"/>
                  </a:moveTo>
                  <a:cubicBezTo>
                    <a:pt x="885" y="1593"/>
                    <a:pt x="891" y="1618"/>
                    <a:pt x="891" y="1643"/>
                  </a:cubicBezTo>
                  <a:cubicBezTo>
                    <a:pt x="913" y="1712"/>
                    <a:pt x="936" y="1758"/>
                    <a:pt x="936" y="1826"/>
                  </a:cubicBezTo>
                  <a:cubicBezTo>
                    <a:pt x="936" y="1740"/>
                    <a:pt x="916" y="1654"/>
                    <a:pt x="876" y="1568"/>
                  </a:cubicBezTo>
                  <a:close/>
                  <a:moveTo>
                    <a:pt x="936" y="1826"/>
                  </a:moveTo>
                  <a:cubicBezTo>
                    <a:pt x="936" y="1826"/>
                    <a:pt x="936" y="1849"/>
                    <a:pt x="936" y="1872"/>
                  </a:cubicBezTo>
                  <a:cubicBezTo>
                    <a:pt x="936" y="1872"/>
                    <a:pt x="936" y="1895"/>
                    <a:pt x="936" y="1917"/>
                  </a:cubicBezTo>
                  <a:cubicBezTo>
                    <a:pt x="936" y="1940"/>
                    <a:pt x="936" y="1986"/>
                    <a:pt x="936" y="2031"/>
                  </a:cubicBezTo>
                  <a:cubicBezTo>
                    <a:pt x="936" y="2047"/>
                    <a:pt x="936" y="2062"/>
                    <a:pt x="943" y="2077"/>
                  </a:cubicBezTo>
                  <a:lnTo>
                    <a:pt x="943" y="2077"/>
                  </a:lnTo>
                  <a:cubicBezTo>
                    <a:pt x="939" y="1985"/>
                    <a:pt x="936" y="1898"/>
                    <a:pt x="936" y="1826"/>
                  </a:cubicBezTo>
                  <a:close/>
                  <a:moveTo>
                    <a:pt x="943" y="2077"/>
                  </a:moveTo>
                  <a:cubicBezTo>
                    <a:pt x="947" y="2153"/>
                    <a:pt x="952" y="2234"/>
                    <a:pt x="959" y="2314"/>
                  </a:cubicBezTo>
                  <a:lnTo>
                    <a:pt x="959" y="2314"/>
                  </a:lnTo>
                  <a:cubicBezTo>
                    <a:pt x="959" y="2297"/>
                    <a:pt x="959" y="2278"/>
                    <a:pt x="959" y="2260"/>
                  </a:cubicBezTo>
                  <a:cubicBezTo>
                    <a:pt x="959" y="2237"/>
                    <a:pt x="959" y="2191"/>
                    <a:pt x="959" y="2168"/>
                  </a:cubicBezTo>
                  <a:cubicBezTo>
                    <a:pt x="959" y="2146"/>
                    <a:pt x="959" y="2123"/>
                    <a:pt x="959" y="2100"/>
                  </a:cubicBezTo>
                  <a:cubicBezTo>
                    <a:pt x="952" y="2092"/>
                    <a:pt x="947" y="2085"/>
                    <a:pt x="943" y="2077"/>
                  </a:cubicBezTo>
                  <a:close/>
                  <a:moveTo>
                    <a:pt x="959" y="2314"/>
                  </a:moveTo>
                  <a:cubicBezTo>
                    <a:pt x="959" y="2339"/>
                    <a:pt x="959" y="2360"/>
                    <a:pt x="959" y="2374"/>
                  </a:cubicBezTo>
                  <a:cubicBezTo>
                    <a:pt x="959" y="2384"/>
                    <a:pt x="963" y="2398"/>
                    <a:pt x="968" y="2413"/>
                  </a:cubicBezTo>
                  <a:lnTo>
                    <a:pt x="968" y="2413"/>
                  </a:lnTo>
                  <a:cubicBezTo>
                    <a:pt x="965" y="2380"/>
                    <a:pt x="962" y="2347"/>
                    <a:pt x="959" y="2314"/>
                  </a:cubicBezTo>
                  <a:close/>
                  <a:moveTo>
                    <a:pt x="968" y="2413"/>
                  </a:moveTo>
                  <a:cubicBezTo>
                    <a:pt x="973" y="2458"/>
                    <a:pt x="978" y="2502"/>
                    <a:pt x="983" y="2546"/>
                  </a:cubicBezTo>
                  <a:lnTo>
                    <a:pt x="983" y="2546"/>
                  </a:lnTo>
                  <a:cubicBezTo>
                    <a:pt x="982" y="2519"/>
                    <a:pt x="982" y="2492"/>
                    <a:pt x="982" y="2465"/>
                  </a:cubicBezTo>
                  <a:cubicBezTo>
                    <a:pt x="982" y="2452"/>
                    <a:pt x="975" y="2432"/>
                    <a:pt x="968" y="2413"/>
                  </a:cubicBezTo>
                  <a:close/>
                  <a:moveTo>
                    <a:pt x="983" y="2546"/>
                  </a:moveTo>
                  <a:cubicBezTo>
                    <a:pt x="985" y="2578"/>
                    <a:pt x="989" y="2611"/>
                    <a:pt x="997" y="2643"/>
                  </a:cubicBezTo>
                  <a:lnTo>
                    <a:pt x="997" y="2643"/>
                  </a:lnTo>
                  <a:cubicBezTo>
                    <a:pt x="992" y="2612"/>
                    <a:pt x="988" y="2579"/>
                    <a:pt x="983" y="2546"/>
                  </a:cubicBezTo>
                  <a:close/>
                  <a:moveTo>
                    <a:pt x="997" y="2643"/>
                  </a:moveTo>
                  <a:cubicBezTo>
                    <a:pt x="999" y="2660"/>
                    <a:pt x="1002" y="2677"/>
                    <a:pt x="1005" y="2693"/>
                  </a:cubicBezTo>
                  <a:cubicBezTo>
                    <a:pt x="1005" y="2762"/>
                    <a:pt x="1027" y="2807"/>
                    <a:pt x="1028" y="2853"/>
                  </a:cubicBezTo>
                  <a:lnTo>
                    <a:pt x="1028" y="2853"/>
                  </a:lnTo>
                  <a:cubicBezTo>
                    <a:pt x="1027" y="2807"/>
                    <a:pt x="1005" y="2739"/>
                    <a:pt x="1005" y="2671"/>
                  </a:cubicBezTo>
                  <a:cubicBezTo>
                    <a:pt x="1002" y="2661"/>
                    <a:pt x="999" y="2652"/>
                    <a:pt x="997" y="2643"/>
                  </a:cubicBezTo>
                  <a:close/>
                  <a:moveTo>
                    <a:pt x="1028" y="2853"/>
                  </a:moveTo>
                  <a:cubicBezTo>
                    <a:pt x="1028" y="2877"/>
                    <a:pt x="1034" y="2894"/>
                    <a:pt x="1039" y="2909"/>
                  </a:cubicBezTo>
                  <a:lnTo>
                    <a:pt x="1039" y="2909"/>
                  </a:lnTo>
                  <a:cubicBezTo>
                    <a:pt x="1035" y="2891"/>
                    <a:pt x="1032" y="2873"/>
                    <a:pt x="1028" y="2853"/>
                  </a:cubicBezTo>
                  <a:close/>
                  <a:moveTo>
                    <a:pt x="1039" y="2909"/>
                  </a:moveTo>
                  <a:cubicBezTo>
                    <a:pt x="1043" y="2925"/>
                    <a:pt x="1047" y="2940"/>
                    <a:pt x="1051" y="2954"/>
                  </a:cubicBezTo>
                  <a:lnTo>
                    <a:pt x="1051" y="2954"/>
                  </a:lnTo>
                  <a:cubicBezTo>
                    <a:pt x="1051" y="2951"/>
                    <a:pt x="1050" y="2948"/>
                    <a:pt x="1050" y="2944"/>
                  </a:cubicBezTo>
                  <a:cubicBezTo>
                    <a:pt x="1050" y="2933"/>
                    <a:pt x="1045" y="2922"/>
                    <a:pt x="1039" y="2909"/>
                  </a:cubicBezTo>
                  <a:close/>
                  <a:moveTo>
                    <a:pt x="1051" y="2954"/>
                  </a:moveTo>
                  <a:cubicBezTo>
                    <a:pt x="1052" y="2975"/>
                    <a:pt x="1058" y="2990"/>
                    <a:pt x="1064" y="3000"/>
                  </a:cubicBezTo>
                  <a:lnTo>
                    <a:pt x="1064" y="3000"/>
                  </a:lnTo>
                  <a:cubicBezTo>
                    <a:pt x="1060" y="2986"/>
                    <a:pt x="1055" y="2971"/>
                    <a:pt x="1051" y="2954"/>
                  </a:cubicBezTo>
                  <a:close/>
                  <a:moveTo>
                    <a:pt x="1064" y="3000"/>
                  </a:moveTo>
                  <a:lnTo>
                    <a:pt x="1064" y="3000"/>
                  </a:lnTo>
                  <a:cubicBezTo>
                    <a:pt x="1067" y="3010"/>
                    <a:pt x="1070" y="3019"/>
                    <a:pt x="1073" y="3028"/>
                  </a:cubicBezTo>
                  <a:lnTo>
                    <a:pt x="1073" y="3028"/>
                  </a:lnTo>
                  <a:cubicBezTo>
                    <a:pt x="1073" y="3023"/>
                    <a:pt x="1073" y="3018"/>
                    <a:pt x="1073" y="3013"/>
                  </a:cubicBezTo>
                  <a:cubicBezTo>
                    <a:pt x="1073" y="3013"/>
                    <a:pt x="1069" y="3009"/>
                    <a:pt x="1064" y="3000"/>
                  </a:cubicBezTo>
                  <a:close/>
                  <a:moveTo>
                    <a:pt x="1073" y="3028"/>
                  </a:moveTo>
                  <a:lnTo>
                    <a:pt x="1073" y="3028"/>
                  </a:lnTo>
                  <a:cubicBezTo>
                    <a:pt x="1074" y="3040"/>
                    <a:pt x="1076" y="3051"/>
                    <a:pt x="1084" y="3056"/>
                  </a:cubicBezTo>
                  <a:lnTo>
                    <a:pt x="1084" y="3056"/>
                  </a:lnTo>
                  <a:cubicBezTo>
                    <a:pt x="1081" y="3047"/>
                    <a:pt x="1077" y="3038"/>
                    <a:pt x="1073" y="3028"/>
                  </a:cubicBezTo>
                  <a:close/>
                  <a:moveTo>
                    <a:pt x="1084" y="3056"/>
                  </a:moveTo>
                  <a:cubicBezTo>
                    <a:pt x="1088" y="3065"/>
                    <a:pt x="1092" y="3074"/>
                    <a:pt x="1096" y="3081"/>
                  </a:cubicBezTo>
                  <a:cubicBezTo>
                    <a:pt x="1096" y="3081"/>
                    <a:pt x="1096" y="3081"/>
                    <a:pt x="1096" y="3059"/>
                  </a:cubicBezTo>
                  <a:cubicBezTo>
                    <a:pt x="1091" y="3059"/>
                    <a:pt x="1087" y="3058"/>
                    <a:pt x="1084" y="305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58" name="Google Shape;2558;p62">
              <a:extLst>
                <a:ext uri="{FF2B5EF4-FFF2-40B4-BE49-F238E27FC236}">
                  <a16:creationId xmlns:a16="http://schemas.microsoft.com/office/drawing/2014/main" id="{11C5E7B4-FD8E-BC4C-4714-DC9E75569B62}"/>
                </a:ext>
              </a:extLst>
            </p:cNvPr>
            <p:cNvSpPr/>
            <p:nvPr/>
          </p:nvSpPr>
          <p:spPr>
            <a:xfrm>
              <a:off x="5962533" y="2575089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69" extrusionOk="0">
                  <a:moveTo>
                    <a:pt x="0" y="0"/>
                  </a:moveTo>
                  <a:cubicBezTo>
                    <a:pt x="0" y="23"/>
                    <a:pt x="0" y="46"/>
                    <a:pt x="0" y="69"/>
                  </a:cubicBezTo>
                  <a:cubicBezTo>
                    <a:pt x="0" y="46"/>
                    <a:pt x="0" y="2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59" name="Google Shape;2559;p62">
              <a:extLst>
                <a:ext uri="{FF2B5EF4-FFF2-40B4-BE49-F238E27FC236}">
                  <a16:creationId xmlns:a16="http://schemas.microsoft.com/office/drawing/2014/main" id="{B41EE63F-4C7A-E339-79E6-8C0520B414BB}"/>
                </a:ext>
              </a:extLst>
            </p:cNvPr>
            <p:cNvSpPr/>
            <p:nvPr/>
          </p:nvSpPr>
          <p:spPr>
            <a:xfrm>
              <a:off x="6065573" y="2569935"/>
              <a:ext cx="6440" cy="2577"/>
            </a:xfrm>
            <a:custGeom>
              <a:avLst/>
              <a:gdLst/>
              <a:ahLst/>
              <a:cxnLst/>
              <a:rect l="l" t="t" r="r" b="b"/>
              <a:pathLst>
                <a:path w="252" h="69" extrusionOk="0">
                  <a:moveTo>
                    <a:pt x="24" y="69"/>
                  </a:moveTo>
                  <a:cubicBezTo>
                    <a:pt x="1" y="69"/>
                    <a:pt x="1" y="69"/>
                    <a:pt x="1" y="69"/>
                  </a:cubicBezTo>
                  <a:lnTo>
                    <a:pt x="1" y="69"/>
                  </a:lnTo>
                  <a:cubicBezTo>
                    <a:pt x="1" y="69"/>
                    <a:pt x="1" y="69"/>
                    <a:pt x="24" y="69"/>
                  </a:cubicBezTo>
                  <a:cubicBezTo>
                    <a:pt x="92" y="46"/>
                    <a:pt x="183" y="23"/>
                    <a:pt x="252" y="0"/>
                  </a:cubicBezTo>
                  <a:lnTo>
                    <a:pt x="252" y="0"/>
                  </a:lnTo>
                  <a:cubicBezTo>
                    <a:pt x="183" y="23"/>
                    <a:pt x="92" y="46"/>
                    <a:pt x="24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62">
              <a:extLst>
                <a:ext uri="{FF2B5EF4-FFF2-40B4-BE49-F238E27FC236}">
                  <a16:creationId xmlns:a16="http://schemas.microsoft.com/office/drawing/2014/main" id="{1D5D0B20-EE37-8B7E-09F0-4979AEFA3643}"/>
                </a:ext>
              </a:extLst>
            </p:cNvPr>
            <p:cNvSpPr/>
            <p:nvPr/>
          </p:nvSpPr>
          <p:spPr>
            <a:xfrm>
              <a:off x="6079740" y="2567358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7" h="24" extrusionOk="0">
                  <a:moveTo>
                    <a:pt x="46" y="23"/>
                  </a:moveTo>
                  <a:cubicBezTo>
                    <a:pt x="23" y="23"/>
                    <a:pt x="1" y="23"/>
                    <a:pt x="1" y="23"/>
                  </a:cubicBezTo>
                  <a:cubicBezTo>
                    <a:pt x="1" y="23"/>
                    <a:pt x="23" y="23"/>
                    <a:pt x="46" y="23"/>
                  </a:cubicBezTo>
                  <a:cubicBezTo>
                    <a:pt x="46" y="23"/>
                    <a:pt x="46" y="0"/>
                    <a:pt x="46" y="0"/>
                  </a:cubicBezTo>
                  <a:cubicBezTo>
                    <a:pt x="46" y="0"/>
                    <a:pt x="46" y="0"/>
                    <a:pt x="46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62">
              <a:extLst>
                <a:ext uri="{FF2B5EF4-FFF2-40B4-BE49-F238E27FC236}">
                  <a16:creationId xmlns:a16="http://schemas.microsoft.com/office/drawing/2014/main" id="{E97316E5-F6E8-D651-9AA4-7FDA2BF515C2}"/>
                </a:ext>
              </a:extLst>
            </p:cNvPr>
            <p:cNvSpPr/>
            <p:nvPr/>
          </p:nvSpPr>
          <p:spPr>
            <a:xfrm>
              <a:off x="6077164" y="2568647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lnTo>
                    <a:pt x="23" y="0"/>
                  </a:lnTo>
                  <a:cubicBezTo>
                    <a:pt x="23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62">
              <a:extLst>
                <a:ext uri="{FF2B5EF4-FFF2-40B4-BE49-F238E27FC236}">
                  <a16:creationId xmlns:a16="http://schemas.microsoft.com/office/drawing/2014/main" id="{61E845D5-B625-2081-811D-ED04091B5BDB}"/>
                </a:ext>
              </a:extLst>
            </p:cNvPr>
            <p:cNvSpPr/>
            <p:nvPr/>
          </p:nvSpPr>
          <p:spPr>
            <a:xfrm>
              <a:off x="6062997" y="2573801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62">
              <a:extLst>
                <a:ext uri="{FF2B5EF4-FFF2-40B4-BE49-F238E27FC236}">
                  <a16:creationId xmlns:a16="http://schemas.microsoft.com/office/drawing/2014/main" id="{95D409A7-8E0F-8CFE-3BF5-BAE1987AF397}"/>
                </a:ext>
              </a:extLst>
            </p:cNvPr>
            <p:cNvSpPr/>
            <p:nvPr/>
          </p:nvSpPr>
          <p:spPr>
            <a:xfrm>
              <a:off x="6064284" y="257251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24"/>
                  </a:move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1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62">
              <a:extLst>
                <a:ext uri="{FF2B5EF4-FFF2-40B4-BE49-F238E27FC236}">
                  <a16:creationId xmlns:a16="http://schemas.microsoft.com/office/drawing/2014/main" id="{38EB84AA-A28B-D60A-6652-2E15793ACBC9}"/>
                </a:ext>
              </a:extLst>
            </p:cNvPr>
            <p:cNvSpPr/>
            <p:nvPr/>
          </p:nvSpPr>
          <p:spPr>
            <a:xfrm>
              <a:off x="6082316" y="2567358"/>
              <a:ext cx="2576" cy="0"/>
            </a:xfrm>
            <a:custGeom>
              <a:avLst/>
              <a:gdLst/>
              <a:ahLst/>
              <a:cxnLst/>
              <a:rect l="l" t="t" r="r" b="b"/>
              <a:pathLst>
                <a:path w="70" h="24" extrusionOk="0">
                  <a:moveTo>
                    <a:pt x="1" y="23"/>
                  </a:moveTo>
                  <a:cubicBezTo>
                    <a:pt x="24" y="23"/>
                    <a:pt x="46" y="1"/>
                    <a:pt x="69" y="1"/>
                  </a:cubicBezTo>
                  <a:cubicBezTo>
                    <a:pt x="46" y="1"/>
                    <a:pt x="24" y="23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62">
              <a:extLst>
                <a:ext uri="{FF2B5EF4-FFF2-40B4-BE49-F238E27FC236}">
                  <a16:creationId xmlns:a16="http://schemas.microsoft.com/office/drawing/2014/main" id="{83A87F55-0EAF-EB38-0779-6413A0CA6A76}"/>
                </a:ext>
              </a:extLst>
            </p:cNvPr>
            <p:cNvSpPr/>
            <p:nvPr/>
          </p:nvSpPr>
          <p:spPr>
            <a:xfrm>
              <a:off x="6048829" y="2499075"/>
              <a:ext cx="3864" cy="2577"/>
            </a:xfrm>
            <a:custGeom>
              <a:avLst/>
              <a:gdLst/>
              <a:ahLst/>
              <a:cxnLst/>
              <a:rect l="l" t="t" r="r" b="b"/>
              <a:pathLst>
                <a:path w="138" h="92" extrusionOk="0">
                  <a:moveTo>
                    <a:pt x="137" y="0"/>
                  </a:moveTo>
                  <a:cubicBezTo>
                    <a:pt x="91" y="23"/>
                    <a:pt x="46" y="69"/>
                    <a:pt x="0" y="91"/>
                  </a:cubicBezTo>
                  <a:cubicBezTo>
                    <a:pt x="46" y="69"/>
                    <a:pt x="91" y="23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62">
              <a:extLst>
                <a:ext uri="{FF2B5EF4-FFF2-40B4-BE49-F238E27FC236}">
                  <a16:creationId xmlns:a16="http://schemas.microsoft.com/office/drawing/2014/main" id="{D08C619F-156F-5810-293D-BA51FAEF89D0}"/>
                </a:ext>
              </a:extLst>
            </p:cNvPr>
            <p:cNvSpPr/>
            <p:nvPr/>
          </p:nvSpPr>
          <p:spPr>
            <a:xfrm>
              <a:off x="6065573" y="2569935"/>
              <a:ext cx="6440" cy="2577"/>
            </a:xfrm>
            <a:custGeom>
              <a:avLst/>
              <a:gdLst/>
              <a:ahLst/>
              <a:cxnLst/>
              <a:rect l="l" t="t" r="r" b="b"/>
              <a:pathLst>
                <a:path w="252" h="69" extrusionOk="0">
                  <a:moveTo>
                    <a:pt x="252" y="0"/>
                  </a:moveTo>
                  <a:cubicBezTo>
                    <a:pt x="183" y="23"/>
                    <a:pt x="92" y="46"/>
                    <a:pt x="24" y="69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1" y="69"/>
                    <a:pt x="1" y="69"/>
                    <a:pt x="24" y="69"/>
                  </a:cubicBezTo>
                  <a:cubicBezTo>
                    <a:pt x="92" y="46"/>
                    <a:pt x="183" y="23"/>
                    <a:pt x="25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62">
              <a:extLst>
                <a:ext uri="{FF2B5EF4-FFF2-40B4-BE49-F238E27FC236}">
                  <a16:creationId xmlns:a16="http://schemas.microsoft.com/office/drawing/2014/main" id="{2DBE10B9-86D3-A2E1-197F-F52E72ACA138}"/>
                </a:ext>
              </a:extLst>
            </p:cNvPr>
            <p:cNvSpPr/>
            <p:nvPr/>
          </p:nvSpPr>
          <p:spPr>
            <a:xfrm>
              <a:off x="6064284" y="257251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24"/>
                  </a:moveTo>
                  <a:lnTo>
                    <a:pt x="1" y="24"/>
                  </a:lnTo>
                  <a:cubicBezTo>
                    <a:pt x="23" y="1"/>
                    <a:pt x="23" y="1"/>
                    <a:pt x="23" y="1"/>
                  </a:cubicBezTo>
                  <a:lnTo>
                    <a:pt x="23" y="1"/>
                  </a:lnTo>
                  <a:cubicBezTo>
                    <a:pt x="23" y="1"/>
                    <a:pt x="23" y="1"/>
                    <a:pt x="1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62">
              <a:extLst>
                <a:ext uri="{FF2B5EF4-FFF2-40B4-BE49-F238E27FC236}">
                  <a16:creationId xmlns:a16="http://schemas.microsoft.com/office/drawing/2014/main" id="{8E96EF47-69D6-A93B-3C44-30F10C1BB530}"/>
                </a:ext>
              </a:extLst>
            </p:cNvPr>
            <p:cNvSpPr/>
            <p:nvPr/>
          </p:nvSpPr>
          <p:spPr>
            <a:xfrm>
              <a:off x="6093909" y="2567358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0"/>
                  </a:moveTo>
                  <a:cubicBezTo>
                    <a:pt x="23" y="0"/>
                    <a:pt x="0" y="0"/>
                    <a:pt x="0" y="0"/>
                  </a:cubicBezTo>
                  <a:lnTo>
                    <a:pt x="23" y="0"/>
                  </a:lnTo>
                  <a:cubicBezTo>
                    <a:pt x="23" y="23"/>
                    <a:pt x="23" y="23"/>
                    <a:pt x="23" y="23"/>
                  </a:cubicBezTo>
                  <a:cubicBezTo>
                    <a:pt x="23" y="23"/>
                    <a:pt x="23" y="23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62">
              <a:extLst>
                <a:ext uri="{FF2B5EF4-FFF2-40B4-BE49-F238E27FC236}">
                  <a16:creationId xmlns:a16="http://schemas.microsoft.com/office/drawing/2014/main" id="{E80856C3-9B77-D199-BD9E-979F942B41D9}"/>
                </a:ext>
              </a:extLst>
            </p:cNvPr>
            <p:cNvSpPr/>
            <p:nvPr/>
          </p:nvSpPr>
          <p:spPr>
            <a:xfrm>
              <a:off x="5966397" y="2591838"/>
              <a:ext cx="11592" cy="21902"/>
            </a:xfrm>
            <a:custGeom>
              <a:avLst/>
              <a:gdLst/>
              <a:ahLst/>
              <a:cxnLst/>
              <a:rect l="l" t="t" r="r" b="b"/>
              <a:pathLst>
                <a:path w="480" h="891" extrusionOk="0">
                  <a:moveTo>
                    <a:pt x="480" y="890"/>
                  </a:moveTo>
                  <a:cubicBezTo>
                    <a:pt x="320" y="639"/>
                    <a:pt x="137" y="342"/>
                    <a:pt x="0" y="0"/>
                  </a:cubicBezTo>
                  <a:cubicBezTo>
                    <a:pt x="137" y="342"/>
                    <a:pt x="320" y="639"/>
                    <a:pt x="480" y="89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62">
              <a:extLst>
                <a:ext uri="{FF2B5EF4-FFF2-40B4-BE49-F238E27FC236}">
                  <a16:creationId xmlns:a16="http://schemas.microsoft.com/office/drawing/2014/main" id="{9309BDC6-F140-53A1-03C2-C63C1FBD2369}"/>
                </a:ext>
              </a:extLst>
            </p:cNvPr>
            <p:cNvSpPr/>
            <p:nvPr/>
          </p:nvSpPr>
          <p:spPr>
            <a:xfrm>
              <a:off x="6090044" y="2567358"/>
              <a:ext cx="3864" cy="0"/>
            </a:xfrm>
            <a:custGeom>
              <a:avLst/>
              <a:gdLst/>
              <a:ahLst/>
              <a:cxnLst/>
              <a:rect l="l" t="t" r="r" b="b"/>
              <a:pathLst>
                <a:path w="115" h="24" extrusionOk="0">
                  <a:moveTo>
                    <a:pt x="92" y="1"/>
                  </a:moveTo>
                  <a:cubicBezTo>
                    <a:pt x="46" y="1"/>
                    <a:pt x="23" y="1"/>
                    <a:pt x="0" y="1"/>
                  </a:cubicBezTo>
                  <a:cubicBezTo>
                    <a:pt x="23" y="1"/>
                    <a:pt x="46" y="1"/>
                    <a:pt x="92" y="1"/>
                  </a:cubicBezTo>
                  <a:cubicBezTo>
                    <a:pt x="92" y="1"/>
                    <a:pt x="92" y="23"/>
                    <a:pt x="114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92" y="23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62">
              <a:extLst>
                <a:ext uri="{FF2B5EF4-FFF2-40B4-BE49-F238E27FC236}">
                  <a16:creationId xmlns:a16="http://schemas.microsoft.com/office/drawing/2014/main" id="{274EE529-7913-6214-70EE-D41A2C7E9A45}"/>
                </a:ext>
              </a:extLst>
            </p:cNvPr>
            <p:cNvSpPr/>
            <p:nvPr/>
          </p:nvSpPr>
          <p:spPr>
            <a:xfrm>
              <a:off x="6090044" y="2567358"/>
              <a:ext cx="3864" cy="0"/>
            </a:xfrm>
            <a:custGeom>
              <a:avLst/>
              <a:gdLst/>
              <a:ahLst/>
              <a:cxnLst/>
              <a:rect l="l" t="t" r="r" b="b"/>
              <a:pathLst>
                <a:path w="115" h="24" extrusionOk="0">
                  <a:moveTo>
                    <a:pt x="114" y="23"/>
                  </a:moveTo>
                  <a:cubicBezTo>
                    <a:pt x="114" y="23"/>
                    <a:pt x="114" y="23"/>
                    <a:pt x="114" y="23"/>
                  </a:cubicBezTo>
                  <a:cubicBezTo>
                    <a:pt x="92" y="23"/>
                    <a:pt x="92" y="1"/>
                    <a:pt x="92" y="1"/>
                  </a:cubicBezTo>
                  <a:cubicBezTo>
                    <a:pt x="69" y="1"/>
                    <a:pt x="46" y="1"/>
                    <a:pt x="23" y="1"/>
                  </a:cubicBezTo>
                  <a:cubicBezTo>
                    <a:pt x="23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23" y="1"/>
                    <a:pt x="46" y="1"/>
                    <a:pt x="92" y="1"/>
                  </a:cubicBezTo>
                  <a:cubicBezTo>
                    <a:pt x="92" y="1"/>
                    <a:pt x="92" y="23"/>
                    <a:pt x="114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14" y="23"/>
                    <a:pt x="114" y="23"/>
                    <a:pt x="114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62">
              <a:extLst>
                <a:ext uri="{FF2B5EF4-FFF2-40B4-BE49-F238E27FC236}">
                  <a16:creationId xmlns:a16="http://schemas.microsoft.com/office/drawing/2014/main" id="{382FD69D-5FD6-A5BE-3A2C-71757C5499D8}"/>
                </a:ext>
              </a:extLst>
            </p:cNvPr>
            <p:cNvSpPr/>
            <p:nvPr/>
          </p:nvSpPr>
          <p:spPr>
            <a:xfrm>
              <a:off x="6093909" y="2567358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23" y="46"/>
                  </a:moveTo>
                  <a:lnTo>
                    <a:pt x="23" y="46"/>
                  </a:lnTo>
                  <a:cubicBezTo>
                    <a:pt x="23" y="46"/>
                    <a:pt x="23" y="46"/>
                    <a:pt x="23" y="23"/>
                  </a:cubicBezTo>
                  <a:lnTo>
                    <a:pt x="0" y="23"/>
                  </a:lnTo>
                  <a:cubicBezTo>
                    <a:pt x="0" y="23"/>
                    <a:pt x="0" y="23"/>
                    <a:pt x="0" y="23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3"/>
                  </a:ln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23" y="23"/>
                    <a:pt x="23" y="23"/>
                  </a:cubicBezTo>
                  <a:cubicBezTo>
                    <a:pt x="23" y="46"/>
                    <a:pt x="23" y="46"/>
                    <a:pt x="23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62">
              <a:extLst>
                <a:ext uri="{FF2B5EF4-FFF2-40B4-BE49-F238E27FC236}">
                  <a16:creationId xmlns:a16="http://schemas.microsoft.com/office/drawing/2014/main" id="{A5EF1713-FBA1-85DC-AB4C-202171C8CEF5}"/>
                </a:ext>
              </a:extLst>
            </p:cNvPr>
            <p:cNvSpPr/>
            <p:nvPr/>
          </p:nvSpPr>
          <p:spPr>
            <a:xfrm>
              <a:off x="5994733" y="266914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62">
              <a:extLst>
                <a:ext uri="{FF2B5EF4-FFF2-40B4-BE49-F238E27FC236}">
                  <a16:creationId xmlns:a16="http://schemas.microsoft.com/office/drawing/2014/main" id="{BB5C234E-7A07-86EF-1382-734918831A32}"/>
                </a:ext>
              </a:extLst>
            </p:cNvPr>
            <p:cNvSpPr/>
            <p:nvPr/>
          </p:nvSpPr>
          <p:spPr>
            <a:xfrm>
              <a:off x="6062997" y="2573801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62">
              <a:extLst>
                <a:ext uri="{FF2B5EF4-FFF2-40B4-BE49-F238E27FC236}">
                  <a16:creationId xmlns:a16="http://schemas.microsoft.com/office/drawing/2014/main" id="{17E7D121-EC93-0AA0-0369-DDEDDC07D4C2}"/>
                </a:ext>
              </a:extLst>
            </p:cNvPr>
            <p:cNvSpPr/>
            <p:nvPr/>
          </p:nvSpPr>
          <p:spPr>
            <a:xfrm>
              <a:off x="5962533" y="2577665"/>
              <a:ext cx="0" cy="3866"/>
            </a:xfrm>
            <a:custGeom>
              <a:avLst/>
              <a:gdLst/>
              <a:ahLst/>
              <a:cxnLst/>
              <a:rect l="l" t="t" r="r" b="b"/>
              <a:pathLst>
                <a:path w="1" h="115" extrusionOk="0">
                  <a:moveTo>
                    <a:pt x="0" y="114"/>
                  </a:moveTo>
                  <a:cubicBezTo>
                    <a:pt x="0" y="69"/>
                    <a:pt x="0" y="23"/>
                    <a:pt x="0" y="0"/>
                  </a:cubicBezTo>
                  <a:cubicBezTo>
                    <a:pt x="0" y="23"/>
                    <a:pt x="0" y="69"/>
                    <a:pt x="0" y="11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62">
              <a:extLst>
                <a:ext uri="{FF2B5EF4-FFF2-40B4-BE49-F238E27FC236}">
                  <a16:creationId xmlns:a16="http://schemas.microsoft.com/office/drawing/2014/main" id="{4EC6BA99-8893-2531-ECE6-4A3A9D137BD5}"/>
                </a:ext>
              </a:extLst>
            </p:cNvPr>
            <p:cNvSpPr/>
            <p:nvPr/>
          </p:nvSpPr>
          <p:spPr>
            <a:xfrm>
              <a:off x="6043677" y="2502940"/>
              <a:ext cx="3864" cy="5153"/>
            </a:xfrm>
            <a:custGeom>
              <a:avLst/>
              <a:gdLst/>
              <a:ahLst/>
              <a:cxnLst/>
              <a:rect l="l" t="t" r="r" b="b"/>
              <a:pathLst>
                <a:path w="138" h="206" extrusionOk="0">
                  <a:moveTo>
                    <a:pt x="137" y="0"/>
                  </a:moveTo>
                  <a:lnTo>
                    <a:pt x="137" y="0"/>
                  </a:lnTo>
                  <a:cubicBezTo>
                    <a:pt x="92" y="69"/>
                    <a:pt x="46" y="137"/>
                    <a:pt x="1" y="205"/>
                  </a:cubicBezTo>
                  <a:cubicBezTo>
                    <a:pt x="23" y="183"/>
                    <a:pt x="23" y="183"/>
                    <a:pt x="23" y="183"/>
                  </a:cubicBezTo>
                  <a:cubicBezTo>
                    <a:pt x="69" y="114"/>
                    <a:pt x="92" y="68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62">
              <a:extLst>
                <a:ext uri="{FF2B5EF4-FFF2-40B4-BE49-F238E27FC236}">
                  <a16:creationId xmlns:a16="http://schemas.microsoft.com/office/drawing/2014/main" id="{16CB9D09-B22C-3066-C67E-584BE889A8C7}"/>
                </a:ext>
              </a:extLst>
            </p:cNvPr>
            <p:cNvSpPr/>
            <p:nvPr/>
          </p:nvSpPr>
          <p:spPr>
            <a:xfrm>
              <a:off x="6043677" y="2502940"/>
              <a:ext cx="3864" cy="5153"/>
            </a:xfrm>
            <a:custGeom>
              <a:avLst/>
              <a:gdLst/>
              <a:ahLst/>
              <a:cxnLst/>
              <a:rect l="l" t="t" r="r" b="b"/>
              <a:pathLst>
                <a:path w="138" h="207" extrusionOk="0">
                  <a:moveTo>
                    <a:pt x="138" y="1"/>
                  </a:moveTo>
                  <a:lnTo>
                    <a:pt x="138" y="1"/>
                  </a:lnTo>
                  <a:cubicBezTo>
                    <a:pt x="92" y="69"/>
                    <a:pt x="46" y="138"/>
                    <a:pt x="1" y="206"/>
                  </a:cubicBezTo>
                  <a:lnTo>
                    <a:pt x="1" y="206"/>
                  </a:lnTo>
                  <a:cubicBezTo>
                    <a:pt x="46" y="138"/>
                    <a:pt x="92" y="69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62">
              <a:extLst>
                <a:ext uri="{FF2B5EF4-FFF2-40B4-BE49-F238E27FC236}">
                  <a16:creationId xmlns:a16="http://schemas.microsoft.com/office/drawing/2014/main" id="{5161CFC6-39E2-9E37-DC83-B36921548EEA}"/>
                </a:ext>
              </a:extLst>
            </p:cNvPr>
            <p:cNvSpPr/>
            <p:nvPr/>
          </p:nvSpPr>
          <p:spPr>
            <a:xfrm>
              <a:off x="6087468" y="2566070"/>
              <a:ext cx="2576" cy="1288"/>
            </a:xfrm>
            <a:custGeom>
              <a:avLst/>
              <a:gdLst/>
              <a:ahLst/>
              <a:cxnLst/>
              <a:rect l="l" t="t" r="r" b="b"/>
              <a:pathLst>
                <a:path w="92" h="24" extrusionOk="0">
                  <a:moveTo>
                    <a:pt x="46" y="1"/>
                  </a:moveTo>
                  <a:cubicBezTo>
                    <a:pt x="23" y="1"/>
                    <a:pt x="0" y="1"/>
                    <a:pt x="0" y="24"/>
                  </a:cubicBezTo>
                  <a:cubicBezTo>
                    <a:pt x="23" y="1"/>
                    <a:pt x="69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62">
              <a:extLst>
                <a:ext uri="{FF2B5EF4-FFF2-40B4-BE49-F238E27FC236}">
                  <a16:creationId xmlns:a16="http://schemas.microsoft.com/office/drawing/2014/main" id="{6CFB3418-7BF1-FD06-BCFC-44E3BC874235}"/>
                </a:ext>
              </a:extLst>
            </p:cNvPr>
            <p:cNvSpPr/>
            <p:nvPr/>
          </p:nvSpPr>
          <p:spPr>
            <a:xfrm>
              <a:off x="6150581" y="2759325"/>
              <a:ext cx="2576" cy="10307"/>
            </a:xfrm>
            <a:custGeom>
              <a:avLst/>
              <a:gdLst/>
              <a:ahLst/>
              <a:cxnLst/>
              <a:rect l="l" t="t" r="r" b="b"/>
              <a:pathLst>
                <a:path w="70" h="435" extrusionOk="0">
                  <a:moveTo>
                    <a:pt x="1" y="1"/>
                  </a:moveTo>
                  <a:lnTo>
                    <a:pt x="1" y="1"/>
                  </a:lnTo>
                  <a:cubicBezTo>
                    <a:pt x="16" y="107"/>
                    <a:pt x="31" y="204"/>
                    <a:pt x="46" y="297"/>
                  </a:cubicBezTo>
                  <a:lnTo>
                    <a:pt x="46" y="297"/>
                  </a:lnTo>
                  <a:cubicBezTo>
                    <a:pt x="46" y="289"/>
                    <a:pt x="46" y="282"/>
                    <a:pt x="46" y="275"/>
                  </a:cubicBezTo>
                  <a:cubicBezTo>
                    <a:pt x="24" y="183"/>
                    <a:pt x="24" y="92"/>
                    <a:pt x="1" y="1"/>
                  </a:cubicBezTo>
                  <a:close/>
                  <a:moveTo>
                    <a:pt x="46" y="297"/>
                  </a:moveTo>
                  <a:cubicBezTo>
                    <a:pt x="46" y="335"/>
                    <a:pt x="46" y="373"/>
                    <a:pt x="46" y="412"/>
                  </a:cubicBezTo>
                  <a:cubicBezTo>
                    <a:pt x="69" y="434"/>
                    <a:pt x="69" y="434"/>
                    <a:pt x="69" y="434"/>
                  </a:cubicBezTo>
                  <a:cubicBezTo>
                    <a:pt x="62" y="389"/>
                    <a:pt x="54" y="343"/>
                    <a:pt x="46" y="29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62">
              <a:extLst>
                <a:ext uri="{FF2B5EF4-FFF2-40B4-BE49-F238E27FC236}">
                  <a16:creationId xmlns:a16="http://schemas.microsoft.com/office/drawing/2014/main" id="{0B24491F-2AB0-10A3-B9C7-F93BF2E4392F}"/>
                </a:ext>
              </a:extLst>
            </p:cNvPr>
            <p:cNvSpPr/>
            <p:nvPr/>
          </p:nvSpPr>
          <p:spPr>
            <a:xfrm>
              <a:off x="6117093" y="2631777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62">
              <a:extLst>
                <a:ext uri="{FF2B5EF4-FFF2-40B4-BE49-F238E27FC236}">
                  <a16:creationId xmlns:a16="http://schemas.microsoft.com/office/drawing/2014/main" id="{DF5EE2FB-782C-DF76-B8A1-58D9F613C038}"/>
                </a:ext>
              </a:extLst>
            </p:cNvPr>
            <p:cNvSpPr/>
            <p:nvPr/>
          </p:nvSpPr>
          <p:spPr>
            <a:xfrm>
              <a:off x="6146716" y="2734846"/>
              <a:ext cx="0" cy="2577"/>
            </a:xfrm>
            <a:custGeom>
              <a:avLst/>
              <a:gdLst/>
              <a:ahLst/>
              <a:cxnLst/>
              <a:rect l="l" t="t" r="r" b="b"/>
              <a:pathLst>
                <a:path w="24" h="70" extrusionOk="0">
                  <a:moveTo>
                    <a:pt x="23" y="69"/>
                  </a:moveTo>
                  <a:cubicBezTo>
                    <a:pt x="23" y="47"/>
                    <a:pt x="23" y="24"/>
                    <a:pt x="0" y="1"/>
                  </a:cubicBezTo>
                  <a:cubicBezTo>
                    <a:pt x="23" y="24"/>
                    <a:pt x="23" y="47"/>
                    <a:pt x="23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62">
              <a:extLst>
                <a:ext uri="{FF2B5EF4-FFF2-40B4-BE49-F238E27FC236}">
                  <a16:creationId xmlns:a16="http://schemas.microsoft.com/office/drawing/2014/main" id="{2C5D4088-D869-00D4-9103-C11CFD67246F}"/>
                </a:ext>
              </a:extLst>
            </p:cNvPr>
            <p:cNvSpPr/>
            <p:nvPr/>
          </p:nvSpPr>
          <p:spPr>
            <a:xfrm>
              <a:off x="6149292" y="2743865"/>
              <a:ext cx="0" cy="2577"/>
            </a:xfrm>
            <a:custGeom>
              <a:avLst/>
              <a:gdLst/>
              <a:ahLst/>
              <a:cxnLst/>
              <a:rect l="l" t="t" r="r" b="b"/>
              <a:pathLst>
                <a:path w="1" h="69" extrusionOk="0">
                  <a:moveTo>
                    <a:pt x="1" y="69"/>
                  </a:moveTo>
                  <a:cubicBezTo>
                    <a:pt x="1" y="46"/>
                    <a:pt x="1" y="23"/>
                    <a:pt x="1" y="0"/>
                  </a:cubicBezTo>
                  <a:cubicBezTo>
                    <a:pt x="1" y="23"/>
                    <a:pt x="1" y="46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62">
              <a:extLst>
                <a:ext uri="{FF2B5EF4-FFF2-40B4-BE49-F238E27FC236}">
                  <a16:creationId xmlns:a16="http://schemas.microsoft.com/office/drawing/2014/main" id="{276EE406-D0FA-668B-1786-92E5664EA360}"/>
                </a:ext>
              </a:extLst>
            </p:cNvPr>
            <p:cNvSpPr/>
            <p:nvPr/>
          </p:nvSpPr>
          <p:spPr>
            <a:xfrm>
              <a:off x="6119669" y="2665274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62">
              <a:extLst>
                <a:ext uri="{FF2B5EF4-FFF2-40B4-BE49-F238E27FC236}">
                  <a16:creationId xmlns:a16="http://schemas.microsoft.com/office/drawing/2014/main" id="{90CE50A6-E1FE-C782-19BF-EDB737CAC802}"/>
                </a:ext>
              </a:extLst>
            </p:cNvPr>
            <p:cNvSpPr/>
            <p:nvPr/>
          </p:nvSpPr>
          <p:spPr>
            <a:xfrm>
              <a:off x="6118380" y="2634353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4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24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62">
              <a:extLst>
                <a:ext uri="{FF2B5EF4-FFF2-40B4-BE49-F238E27FC236}">
                  <a16:creationId xmlns:a16="http://schemas.microsoft.com/office/drawing/2014/main" id="{1585858C-058F-4704-05B9-38FB8BF4180F}"/>
                </a:ext>
              </a:extLst>
            </p:cNvPr>
            <p:cNvSpPr/>
            <p:nvPr/>
          </p:nvSpPr>
          <p:spPr>
            <a:xfrm>
              <a:off x="6115804" y="2627912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23" y="46"/>
                  </a:moveTo>
                  <a:cubicBezTo>
                    <a:pt x="23" y="46"/>
                    <a:pt x="23" y="24"/>
                    <a:pt x="1" y="1"/>
                  </a:cubicBezTo>
                  <a:cubicBezTo>
                    <a:pt x="23" y="24"/>
                    <a:pt x="23" y="46"/>
                    <a:pt x="23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62">
              <a:extLst>
                <a:ext uri="{FF2B5EF4-FFF2-40B4-BE49-F238E27FC236}">
                  <a16:creationId xmlns:a16="http://schemas.microsoft.com/office/drawing/2014/main" id="{F986903E-A261-D879-7EA6-4C4751BB29D0}"/>
                </a:ext>
              </a:extLst>
            </p:cNvPr>
            <p:cNvSpPr/>
            <p:nvPr/>
          </p:nvSpPr>
          <p:spPr>
            <a:xfrm>
              <a:off x="6149292" y="2752883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23" y="23"/>
                  </a:moveTo>
                  <a:cubicBezTo>
                    <a:pt x="23" y="23"/>
                    <a:pt x="0" y="1"/>
                    <a:pt x="0" y="1"/>
                  </a:cubicBezTo>
                  <a:cubicBezTo>
                    <a:pt x="0" y="1"/>
                    <a:pt x="23" y="23"/>
                    <a:pt x="23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62">
              <a:extLst>
                <a:ext uri="{FF2B5EF4-FFF2-40B4-BE49-F238E27FC236}">
                  <a16:creationId xmlns:a16="http://schemas.microsoft.com/office/drawing/2014/main" id="{1A31F407-F085-19D1-29AB-28A7AACFD539}"/>
                </a:ext>
              </a:extLst>
            </p:cNvPr>
            <p:cNvSpPr/>
            <p:nvPr/>
          </p:nvSpPr>
          <p:spPr>
            <a:xfrm>
              <a:off x="6292260" y="2529996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1"/>
                  </a:move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0" y="1"/>
                  </a:cubicBezTo>
                  <a:cubicBezTo>
                    <a:pt x="23" y="1"/>
                    <a:pt x="23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62">
              <a:extLst>
                <a:ext uri="{FF2B5EF4-FFF2-40B4-BE49-F238E27FC236}">
                  <a16:creationId xmlns:a16="http://schemas.microsoft.com/office/drawing/2014/main" id="{B1068245-745F-B9FA-0D0D-A0FB4AA535AC}"/>
                </a:ext>
              </a:extLst>
            </p:cNvPr>
            <p:cNvSpPr/>
            <p:nvPr/>
          </p:nvSpPr>
          <p:spPr>
            <a:xfrm>
              <a:off x="6297412" y="2526131"/>
              <a:ext cx="2576" cy="1289"/>
            </a:xfrm>
            <a:custGeom>
              <a:avLst/>
              <a:gdLst/>
              <a:ahLst/>
              <a:cxnLst/>
              <a:rect l="l" t="t" r="r" b="b"/>
              <a:pathLst>
                <a:path w="138" h="47" extrusionOk="0">
                  <a:moveTo>
                    <a:pt x="137" y="1"/>
                  </a:moveTo>
                  <a:lnTo>
                    <a:pt x="137" y="1"/>
                  </a:lnTo>
                  <a:cubicBezTo>
                    <a:pt x="91" y="24"/>
                    <a:pt x="46" y="24"/>
                    <a:pt x="0" y="47"/>
                  </a:cubicBezTo>
                  <a:lnTo>
                    <a:pt x="46" y="47"/>
                  </a:lnTo>
                  <a:cubicBezTo>
                    <a:pt x="69" y="24"/>
                    <a:pt x="91" y="24"/>
                    <a:pt x="114" y="24"/>
                  </a:cubicBezTo>
                  <a:cubicBezTo>
                    <a:pt x="114" y="24"/>
                    <a:pt x="137" y="1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62">
              <a:extLst>
                <a:ext uri="{FF2B5EF4-FFF2-40B4-BE49-F238E27FC236}">
                  <a16:creationId xmlns:a16="http://schemas.microsoft.com/office/drawing/2014/main" id="{7F0FFCED-1F63-D957-35A6-96042C256970}"/>
                </a:ext>
              </a:extLst>
            </p:cNvPr>
            <p:cNvSpPr/>
            <p:nvPr/>
          </p:nvSpPr>
          <p:spPr>
            <a:xfrm>
              <a:off x="6243316" y="2629200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24" y="0"/>
                  </a:moveTo>
                  <a:cubicBezTo>
                    <a:pt x="24" y="23"/>
                    <a:pt x="24" y="46"/>
                    <a:pt x="1" y="46"/>
                  </a:cubicBezTo>
                  <a:lnTo>
                    <a:pt x="1" y="46"/>
                  </a:lnTo>
                  <a:cubicBezTo>
                    <a:pt x="24" y="46"/>
                    <a:pt x="24" y="23"/>
                    <a:pt x="24" y="23"/>
                  </a:cubicBezTo>
                  <a:cubicBezTo>
                    <a:pt x="24" y="23"/>
                    <a:pt x="24" y="23"/>
                    <a:pt x="24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62">
              <a:extLst>
                <a:ext uri="{FF2B5EF4-FFF2-40B4-BE49-F238E27FC236}">
                  <a16:creationId xmlns:a16="http://schemas.microsoft.com/office/drawing/2014/main" id="{97E1BFDE-4B7D-5A58-8BEB-8C96744CC239}"/>
                </a:ext>
              </a:extLst>
            </p:cNvPr>
            <p:cNvSpPr/>
            <p:nvPr/>
          </p:nvSpPr>
          <p:spPr>
            <a:xfrm>
              <a:off x="6293548" y="2527419"/>
              <a:ext cx="3864" cy="2577"/>
            </a:xfrm>
            <a:custGeom>
              <a:avLst/>
              <a:gdLst/>
              <a:ahLst/>
              <a:cxnLst/>
              <a:rect l="l" t="t" r="r" b="b"/>
              <a:pathLst>
                <a:path w="161" h="69" extrusionOk="0">
                  <a:moveTo>
                    <a:pt x="160" y="0"/>
                  </a:moveTo>
                  <a:cubicBezTo>
                    <a:pt x="139" y="0"/>
                    <a:pt x="117" y="0"/>
                    <a:pt x="115" y="20"/>
                  </a:cubicBezTo>
                  <a:lnTo>
                    <a:pt x="115" y="20"/>
                  </a:lnTo>
                  <a:cubicBezTo>
                    <a:pt x="129" y="13"/>
                    <a:pt x="144" y="6"/>
                    <a:pt x="160" y="0"/>
                  </a:cubicBezTo>
                  <a:close/>
                  <a:moveTo>
                    <a:pt x="115" y="20"/>
                  </a:moveTo>
                  <a:cubicBezTo>
                    <a:pt x="112" y="21"/>
                    <a:pt x="110" y="22"/>
                    <a:pt x="108" y="23"/>
                  </a:cubicBezTo>
                  <a:lnTo>
                    <a:pt x="108" y="23"/>
                  </a:lnTo>
                  <a:cubicBezTo>
                    <a:pt x="110" y="23"/>
                    <a:pt x="112" y="23"/>
                    <a:pt x="114" y="23"/>
                  </a:cubicBezTo>
                  <a:cubicBezTo>
                    <a:pt x="114" y="22"/>
                    <a:pt x="115" y="21"/>
                    <a:pt x="115" y="20"/>
                  </a:cubicBezTo>
                  <a:close/>
                  <a:moveTo>
                    <a:pt x="108" y="23"/>
                  </a:moveTo>
                  <a:cubicBezTo>
                    <a:pt x="92" y="23"/>
                    <a:pt x="89" y="25"/>
                    <a:pt x="72" y="43"/>
                  </a:cubicBezTo>
                  <a:lnTo>
                    <a:pt x="72" y="43"/>
                  </a:lnTo>
                  <a:cubicBezTo>
                    <a:pt x="83" y="37"/>
                    <a:pt x="95" y="30"/>
                    <a:pt x="108" y="23"/>
                  </a:cubicBezTo>
                  <a:close/>
                  <a:moveTo>
                    <a:pt x="72" y="43"/>
                  </a:moveTo>
                  <a:lnTo>
                    <a:pt x="72" y="43"/>
                  </a:lnTo>
                  <a:cubicBezTo>
                    <a:pt x="70" y="44"/>
                    <a:pt x="68" y="45"/>
                    <a:pt x="66" y="46"/>
                  </a:cubicBezTo>
                  <a:lnTo>
                    <a:pt x="66" y="46"/>
                  </a:lnTo>
                  <a:cubicBezTo>
                    <a:pt x="67" y="46"/>
                    <a:pt x="68" y="46"/>
                    <a:pt x="69" y="46"/>
                  </a:cubicBezTo>
                  <a:cubicBezTo>
                    <a:pt x="70" y="45"/>
                    <a:pt x="71" y="44"/>
                    <a:pt x="72" y="43"/>
                  </a:cubicBezTo>
                  <a:close/>
                  <a:moveTo>
                    <a:pt x="66" y="46"/>
                  </a:moveTo>
                  <a:lnTo>
                    <a:pt x="66" y="46"/>
                  </a:lnTo>
                  <a:cubicBezTo>
                    <a:pt x="52" y="47"/>
                    <a:pt x="37" y="57"/>
                    <a:pt x="29" y="63"/>
                  </a:cubicBezTo>
                  <a:lnTo>
                    <a:pt x="29" y="63"/>
                  </a:lnTo>
                  <a:cubicBezTo>
                    <a:pt x="41" y="59"/>
                    <a:pt x="53" y="53"/>
                    <a:pt x="66" y="46"/>
                  </a:cubicBezTo>
                  <a:close/>
                  <a:moveTo>
                    <a:pt x="29" y="63"/>
                  </a:moveTo>
                  <a:cubicBezTo>
                    <a:pt x="19" y="67"/>
                    <a:pt x="10" y="69"/>
                    <a:pt x="0" y="69"/>
                  </a:cubicBezTo>
                  <a:lnTo>
                    <a:pt x="23" y="69"/>
                  </a:lnTo>
                  <a:cubicBezTo>
                    <a:pt x="23" y="69"/>
                    <a:pt x="25" y="67"/>
                    <a:pt x="29" y="6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62">
              <a:extLst>
                <a:ext uri="{FF2B5EF4-FFF2-40B4-BE49-F238E27FC236}">
                  <a16:creationId xmlns:a16="http://schemas.microsoft.com/office/drawing/2014/main" id="{855B0221-FCC5-937B-A1D2-B4077D8E249A}"/>
                </a:ext>
              </a:extLst>
            </p:cNvPr>
            <p:cNvSpPr/>
            <p:nvPr/>
          </p:nvSpPr>
          <p:spPr>
            <a:xfrm>
              <a:off x="6309004" y="2531284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1"/>
                  </a:moveTo>
                  <a:cubicBezTo>
                    <a:pt x="0" y="1"/>
                    <a:pt x="0" y="1"/>
                    <a:pt x="23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62">
              <a:extLst>
                <a:ext uri="{FF2B5EF4-FFF2-40B4-BE49-F238E27FC236}">
                  <a16:creationId xmlns:a16="http://schemas.microsoft.com/office/drawing/2014/main" id="{C34DBECF-3E8F-0C1B-EF40-5332AD9A5C7A}"/>
                </a:ext>
              </a:extLst>
            </p:cNvPr>
            <p:cNvSpPr/>
            <p:nvPr/>
          </p:nvSpPr>
          <p:spPr>
            <a:xfrm>
              <a:off x="6324460" y="253643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62">
              <a:extLst>
                <a:ext uri="{FF2B5EF4-FFF2-40B4-BE49-F238E27FC236}">
                  <a16:creationId xmlns:a16="http://schemas.microsoft.com/office/drawing/2014/main" id="{9B13E1C7-9148-2BD7-9BB3-4A269EA97AC4}"/>
                </a:ext>
              </a:extLst>
            </p:cNvPr>
            <p:cNvSpPr/>
            <p:nvPr/>
          </p:nvSpPr>
          <p:spPr>
            <a:xfrm>
              <a:off x="6311580" y="2532573"/>
              <a:ext cx="2576" cy="1288"/>
            </a:xfrm>
            <a:custGeom>
              <a:avLst/>
              <a:gdLst/>
              <a:ahLst/>
              <a:cxnLst/>
              <a:rect l="l" t="t" r="r" b="b"/>
              <a:pathLst>
                <a:path w="70" h="24" extrusionOk="0">
                  <a:moveTo>
                    <a:pt x="69" y="24"/>
                  </a:moveTo>
                  <a:cubicBezTo>
                    <a:pt x="46" y="24"/>
                    <a:pt x="23" y="1"/>
                    <a:pt x="1" y="1"/>
                  </a:cubicBezTo>
                  <a:cubicBezTo>
                    <a:pt x="23" y="1"/>
                    <a:pt x="46" y="24"/>
                    <a:pt x="69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62">
              <a:extLst>
                <a:ext uri="{FF2B5EF4-FFF2-40B4-BE49-F238E27FC236}">
                  <a16:creationId xmlns:a16="http://schemas.microsoft.com/office/drawing/2014/main" id="{58E554B4-8EE2-D5BD-A120-0CFA3877C289}"/>
                </a:ext>
              </a:extLst>
            </p:cNvPr>
            <p:cNvSpPr/>
            <p:nvPr/>
          </p:nvSpPr>
          <p:spPr>
            <a:xfrm>
              <a:off x="6310292" y="253257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0"/>
                  </a:moveTo>
                  <a:cubicBezTo>
                    <a:pt x="0" y="0"/>
                    <a:pt x="23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62">
              <a:extLst>
                <a:ext uri="{FF2B5EF4-FFF2-40B4-BE49-F238E27FC236}">
                  <a16:creationId xmlns:a16="http://schemas.microsoft.com/office/drawing/2014/main" id="{D3058A6E-A8C5-F148-AAC5-8C9C8AF3B179}"/>
                </a:ext>
              </a:extLst>
            </p:cNvPr>
            <p:cNvSpPr/>
            <p:nvPr/>
          </p:nvSpPr>
          <p:spPr>
            <a:xfrm>
              <a:off x="6267788" y="2519689"/>
              <a:ext cx="2576" cy="1288"/>
            </a:xfrm>
            <a:custGeom>
              <a:avLst/>
              <a:gdLst/>
              <a:ahLst/>
              <a:cxnLst/>
              <a:rect l="l" t="t" r="r" b="b"/>
              <a:pathLst>
                <a:path w="115" h="47" extrusionOk="0">
                  <a:moveTo>
                    <a:pt x="114" y="47"/>
                  </a:moveTo>
                  <a:cubicBezTo>
                    <a:pt x="69" y="24"/>
                    <a:pt x="46" y="1"/>
                    <a:pt x="0" y="1"/>
                  </a:cubicBezTo>
                  <a:cubicBezTo>
                    <a:pt x="46" y="1"/>
                    <a:pt x="69" y="24"/>
                    <a:pt x="114" y="4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62">
              <a:extLst>
                <a:ext uri="{FF2B5EF4-FFF2-40B4-BE49-F238E27FC236}">
                  <a16:creationId xmlns:a16="http://schemas.microsoft.com/office/drawing/2014/main" id="{457D0EA0-84CB-0F88-AADA-25BE526762D2}"/>
                </a:ext>
              </a:extLst>
            </p:cNvPr>
            <p:cNvSpPr/>
            <p:nvPr/>
          </p:nvSpPr>
          <p:spPr>
            <a:xfrm>
              <a:off x="6234300" y="2548033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23" h="46" extrusionOk="0">
                  <a:moveTo>
                    <a:pt x="23" y="46"/>
                  </a:moveTo>
                  <a:cubicBezTo>
                    <a:pt x="0" y="23"/>
                    <a:pt x="0" y="23"/>
                    <a:pt x="0" y="0"/>
                  </a:cubicBezTo>
                  <a:cubicBezTo>
                    <a:pt x="0" y="23"/>
                    <a:pt x="0" y="23"/>
                    <a:pt x="23" y="46"/>
                  </a:cubicBezTo>
                  <a:cubicBezTo>
                    <a:pt x="23" y="46"/>
                    <a:pt x="23" y="46"/>
                    <a:pt x="23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62">
              <a:extLst>
                <a:ext uri="{FF2B5EF4-FFF2-40B4-BE49-F238E27FC236}">
                  <a16:creationId xmlns:a16="http://schemas.microsoft.com/office/drawing/2014/main" id="{62BFE23F-0A3F-C4F2-1B7E-35C3B609800D}"/>
                </a:ext>
              </a:extLst>
            </p:cNvPr>
            <p:cNvSpPr/>
            <p:nvPr/>
          </p:nvSpPr>
          <p:spPr>
            <a:xfrm>
              <a:off x="6231724" y="2591838"/>
              <a:ext cx="0" cy="2577"/>
            </a:xfrm>
            <a:custGeom>
              <a:avLst/>
              <a:gdLst/>
              <a:ahLst/>
              <a:cxnLst/>
              <a:rect l="l" t="t" r="r" b="b"/>
              <a:pathLst>
                <a:path w="1" h="115" extrusionOk="0">
                  <a:moveTo>
                    <a:pt x="0" y="46"/>
                  </a:moveTo>
                  <a:cubicBezTo>
                    <a:pt x="0" y="23"/>
                    <a:pt x="0" y="23"/>
                    <a:pt x="0" y="0"/>
                  </a:cubicBezTo>
                  <a:cubicBezTo>
                    <a:pt x="0" y="46"/>
                    <a:pt x="0" y="68"/>
                    <a:pt x="0" y="114"/>
                  </a:cubicBezTo>
                  <a:cubicBezTo>
                    <a:pt x="0" y="91"/>
                    <a:pt x="0" y="68"/>
                    <a:pt x="0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62">
              <a:extLst>
                <a:ext uri="{FF2B5EF4-FFF2-40B4-BE49-F238E27FC236}">
                  <a16:creationId xmlns:a16="http://schemas.microsoft.com/office/drawing/2014/main" id="{7D4D9891-0DC7-1907-846D-235F808D2000}"/>
                </a:ext>
              </a:extLst>
            </p:cNvPr>
            <p:cNvSpPr/>
            <p:nvPr/>
          </p:nvSpPr>
          <p:spPr>
            <a:xfrm>
              <a:off x="6251044" y="2528707"/>
              <a:ext cx="2576" cy="2577"/>
            </a:xfrm>
            <a:custGeom>
              <a:avLst/>
              <a:gdLst/>
              <a:ahLst/>
              <a:cxnLst/>
              <a:rect l="l" t="t" r="r" b="b"/>
              <a:pathLst>
                <a:path w="69" h="69" extrusionOk="0">
                  <a:moveTo>
                    <a:pt x="46" y="23"/>
                  </a:moveTo>
                  <a:cubicBezTo>
                    <a:pt x="46" y="23"/>
                    <a:pt x="46" y="23"/>
                    <a:pt x="69" y="0"/>
                  </a:cubicBezTo>
                  <a:cubicBezTo>
                    <a:pt x="46" y="23"/>
                    <a:pt x="23" y="46"/>
                    <a:pt x="0" y="69"/>
                  </a:cubicBezTo>
                  <a:cubicBezTo>
                    <a:pt x="23" y="46"/>
                    <a:pt x="23" y="46"/>
                    <a:pt x="46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62">
              <a:extLst>
                <a:ext uri="{FF2B5EF4-FFF2-40B4-BE49-F238E27FC236}">
                  <a16:creationId xmlns:a16="http://schemas.microsoft.com/office/drawing/2014/main" id="{E0987E36-C971-CA90-AD22-1842A67ED067}"/>
                </a:ext>
              </a:extLst>
            </p:cNvPr>
            <p:cNvSpPr/>
            <p:nvPr/>
          </p:nvSpPr>
          <p:spPr>
            <a:xfrm>
              <a:off x="6332188" y="2510670"/>
              <a:ext cx="2576" cy="5153"/>
            </a:xfrm>
            <a:custGeom>
              <a:avLst/>
              <a:gdLst/>
              <a:ahLst/>
              <a:cxnLst/>
              <a:rect l="l" t="t" r="r" b="b"/>
              <a:pathLst>
                <a:path w="92" h="207" extrusionOk="0">
                  <a:moveTo>
                    <a:pt x="92" y="1"/>
                  </a:moveTo>
                  <a:lnTo>
                    <a:pt x="92" y="1"/>
                  </a:lnTo>
                  <a:cubicBezTo>
                    <a:pt x="69" y="23"/>
                    <a:pt x="69" y="23"/>
                    <a:pt x="69" y="46"/>
                  </a:cubicBezTo>
                  <a:cubicBezTo>
                    <a:pt x="69" y="46"/>
                    <a:pt x="69" y="69"/>
                    <a:pt x="69" y="69"/>
                  </a:cubicBezTo>
                  <a:cubicBezTo>
                    <a:pt x="69" y="88"/>
                    <a:pt x="53" y="107"/>
                    <a:pt x="47" y="127"/>
                  </a:cubicBezTo>
                  <a:lnTo>
                    <a:pt x="47" y="127"/>
                  </a:lnTo>
                  <a:cubicBezTo>
                    <a:pt x="65" y="91"/>
                    <a:pt x="78" y="54"/>
                    <a:pt x="92" y="1"/>
                  </a:cubicBezTo>
                  <a:close/>
                  <a:moveTo>
                    <a:pt x="47" y="127"/>
                  </a:moveTo>
                  <a:lnTo>
                    <a:pt x="47" y="127"/>
                  </a:lnTo>
                  <a:cubicBezTo>
                    <a:pt x="43" y="136"/>
                    <a:pt x="38" y="145"/>
                    <a:pt x="33" y="154"/>
                  </a:cubicBezTo>
                  <a:lnTo>
                    <a:pt x="33" y="154"/>
                  </a:lnTo>
                  <a:cubicBezTo>
                    <a:pt x="37" y="148"/>
                    <a:pt x="41" y="143"/>
                    <a:pt x="46" y="138"/>
                  </a:cubicBezTo>
                  <a:cubicBezTo>
                    <a:pt x="46" y="134"/>
                    <a:pt x="47" y="130"/>
                    <a:pt x="47" y="127"/>
                  </a:cubicBezTo>
                  <a:close/>
                  <a:moveTo>
                    <a:pt x="33" y="154"/>
                  </a:moveTo>
                  <a:lnTo>
                    <a:pt x="33" y="154"/>
                  </a:lnTo>
                  <a:cubicBezTo>
                    <a:pt x="31" y="157"/>
                    <a:pt x="29" y="160"/>
                    <a:pt x="28" y="163"/>
                  </a:cubicBezTo>
                  <a:lnTo>
                    <a:pt x="28" y="163"/>
                  </a:lnTo>
                  <a:cubicBezTo>
                    <a:pt x="30" y="160"/>
                    <a:pt x="31" y="157"/>
                    <a:pt x="33" y="154"/>
                  </a:cubicBezTo>
                  <a:close/>
                  <a:moveTo>
                    <a:pt x="28" y="163"/>
                  </a:moveTo>
                  <a:lnTo>
                    <a:pt x="28" y="163"/>
                  </a:lnTo>
                  <a:cubicBezTo>
                    <a:pt x="20" y="177"/>
                    <a:pt x="10" y="191"/>
                    <a:pt x="0" y="206"/>
                  </a:cubicBezTo>
                  <a:cubicBezTo>
                    <a:pt x="15" y="192"/>
                    <a:pt x="20" y="177"/>
                    <a:pt x="28" y="16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62">
              <a:extLst>
                <a:ext uri="{FF2B5EF4-FFF2-40B4-BE49-F238E27FC236}">
                  <a16:creationId xmlns:a16="http://schemas.microsoft.com/office/drawing/2014/main" id="{25FEBDA7-4361-DA84-7714-9F062AAF7890}"/>
                </a:ext>
              </a:extLst>
            </p:cNvPr>
            <p:cNvSpPr/>
            <p:nvPr/>
          </p:nvSpPr>
          <p:spPr>
            <a:xfrm>
              <a:off x="6230436" y="2511959"/>
              <a:ext cx="2576" cy="1288"/>
            </a:xfrm>
            <a:custGeom>
              <a:avLst/>
              <a:gdLst/>
              <a:ahLst/>
              <a:cxnLst/>
              <a:rect l="l" t="t" r="r" b="b"/>
              <a:pathLst>
                <a:path w="92" h="46" extrusionOk="0">
                  <a:moveTo>
                    <a:pt x="92" y="46"/>
                  </a:moveTo>
                  <a:cubicBezTo>
                    <a:pt x="69" y="23"/>
                    <a:pt x="46" y="23"/>
                    <a:pt x="0" y="0"/>
                  </a:cubicBezTo>
                  <a:cubicBezTo>
                    <a:pt x="46" y="23"/>
                    <a:pt x="69" y="23"/>
                    <a:pt x="92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62">
              <a:extLst>
                <a:ext uri="{FF2B5EF4-FFF2-40B4-BE49-F238E27FC236}">
                  <a16:creationId xmlns:a16="http://schemas.microsoft.com/office/drawing/2014/main" id="{1EDD2D0A-7DA0-2A11-9A01-EB0F87DBA531}"/>
                </a:ext>
              </a:extLst>
            </p:cNvPr>
            <p:cNvSpPr/>
            <p:nvPr/>
          </p:nvSpPr>
          <p:spPr>
            <a:xfrm>
              <a:off x="6235588" y="251582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62">
              <a:extLst>
                <a:ext uri="{FF2B5EF4-FFF2-40B4-BE49-F238E27FC236}">
                  <a16:creationId xmlns:a16="http://schemas.microsoft.com/office/drawing/2014/main" id="{59465B17-CF49-E58E-7287-A075EC8860CB}"/>
                </a:ext>
              </a:extLst>
            </p:cNvPr>
            <p:cNvSpPr/>
            <p:nvPr/>
          </p:nvSpPr>
          <p:spPr>
            <a:xfrm>
              <a:off x="6370828" y="2397294"/>
              <a:ext cx="2576" cy="3866"/>
            </a:xfrm>
            <a:custGeom>
              <a:avLst/>
              <a:gdLst/>
              <a:ahLst/>
              <a:cxnLst/>
              <a:rect l="l" t="t" r="r" b="b"/>
              <a:pathLst>
                <a:path w="69" h="138" extrusionOk="0">
                  <a:moveTo>
                    <a:pt x="69" y="0"/>
                  </a:moveTo>
                  <a:cubicBezTo>
                    <a:pt x="46" y="23"/>
                    <a:pt x="46" y="46"/>
                    <a:pt x="23" y="69"/>
                  </a:cubicBezTo>
                  <a:cubicBezTo>
                    <a:pt x="23" y="77"/>
                    <a:pt x="23" y="86"/>
                    <a:pt x="22" y="94"/>
                  </a:cubicBezTo>
                  <a:lnTo>
                    <a:pt x="22" y="94"/>
                  </a:lnTo>
                  <a:cubicBezTo>
                    <a:pt x="38" y="63"/>
                    <a:pt x="53" y="32"/>
                    <a:pt x="69" y="0"/>
                  </a:cubicBezTo>
                  <a:close/>
                  <a:moveTo>
                    <a:pt x="22" y="94"/>
                  </a:moveTo>
                  <a:lnTo>
                    <a:pt x="22" y="94"/>
                  </a:lnTo>
                  <a:cubicBezTo>
                    <a:pt x="15" y="108"/>
                    <a:pt x="8" y="123"/>
                    <a:pt x="0" y="137"/>
                  </a:cubicBezTo>
                  <a:cubicBezTo>
                    <a:pt x="15" y="123"/>
                    <a:pt x="20" y="108"/>
                    <a:pt x="22" y="9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62">
              <a:extLst>
                <a:ext uri="{FF2B5EF4-FFF2-40B4-BE49-F238E27FC236}">
                  <a16:creationId xmlns:a16="http://schemas.microsoft.com/office/drawing/2014/main" id="{0F6F2E9B-67E9-C916-C520-94BB9B6A81A9}"/>
                </a:ext>
              </a:extLst>
            </p:cNvPr>
            <p:cNvSpPr/>
            <p:nvPr/>
          </p:nvSpPr>
          <p:spPr>
            <a:xfrm>
              <a:off x="6369540" y="2401159"/>
              <a:ext cx="1288" cy="3865"/>
            </a:xfrm>
            <a:custGeom>
              <a:avLst/>
              <a:gdLst/>
              <a:ahLst/>
              <a:cxnLst/>
              <a:rect l="l" t="t" r="r" b="b"/>
              <a:pathLst>
                <a:path w="69" h="138" extrusionOk="0">
                  <a:moveTo>
                    <a:pt x="69" y="0"/>
                  </a:moveTo>
                  <a:cubicBezTo>
                    <a:pt x="46" y="46"/>
                    <a:pt x="23" y="92"/>
                    <a:pt x="0" y="137"/>
                  </a:cubicBezTo>
                  <a:cubicBezTo>
                    <a:pt x="23" y="114"/>
                    <a:pt x="46" y="69"/>
                    <a:pt x="69" y="23"/>
                  </a:cubicBezTo>
                  <a:cubicBezTo>
                    <a:pt x="69" y="23"/>
                    <a:pt x="69" y="0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62">
              <a:extLst>
                <a:ext uri="{FF2B5EF4-FFF2-40B4-BE49-F238E27FC236}">
                  <a16:creationId xmlns:a16="http://schemas.microsoft.com/office/drawing/2014/main" id="{57E14C03-8D09-C2E3-C05D-D29AFDCF2361}"/>
                </a:ext>
              </a:extLst>
            </p:cNvPr>
            <p:cNvSpPr/>
            <p:nvPr/>
          </p:nvSpPr>
          <p:spPr>
            <a:xfrm>
              <a:off x="6334764" y="2509382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1" h="69" extrusionOk="0">
                  <a:moveTo>
                    <a:pt x="1" y="46"/>
                  </a:moveTo>
                  <a:cubicBezTo>
                    <a:pt x="1" y="23"/>
                    <a:pt x="1" y="23"/>
                    <a:pt x="1" y="0"/>
                  </a:cubicBezTo>
                  <a:cubicBezTo>
                    <a:pt x="1" y="23"/>
                    <a:pt x="1" y="46"/>
                    <a:pt x="1" y="69"/>
                  </a:cubicBezTo>
                  <a:cubicBezTo>
                    <a:pt x="1" y="69"/>
                    <a:pt x="1" y="46"/>
                    <a:pt x="1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62">
              <a:extLst>
                <a:ext uri="{FF2B5EF4-FFF2-40B4-BE49-F238E27FC236}">
                  <a16:creationId xmlns:a16="http://schemas.microsoft.com/office/drawing/2014/main" id="{2861C57D-A04F-547D-A89D-D2AC9D8F00C7}"/>
                </a:ext>
              </a:extLst>
            </p:cNvPr>
            <p:cNvSpPr/>
            <p:nvPr/>
          </p:nvSpPr>
          <p:spPr>
            <a:xfrm>
              <a:off x="6233012" y="2746442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1" h="46" extrusionOk="0">
                  <a:moveTo>
                    <a:pt x="1" y="0"/>
                  </a:moveTo>
                  <a:cubicBezTo>
                    <a:pt x="1" y="23"/>
                    <a:pt x="1" y="23"/>
                    <a:pt x="1" y="46"/>
                  </a:cubicBezTo>
                  <a:cubicBezTo>
                    <a:pt x="1" y="23"/>
                    <a:pt x="1" y="2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62">
              <a:extLst>
                <a:ext uri="{FF2B5EF4-FFF2-40B4-BE49-F238E27FC236}">
                  <a16:creationId xmlns:a16="http://schemas.microsoft.com/office/drawing/2014/main" id="{8B40EDF1-9159-7517-51F9-447AC69CDFBC}"/>
                </a:ext>
              </a:extLst>
            </p:cNvPr>
            <p:cNvSpPr/>
            <p:nvPr/>
          </p:nvSpPr>
          <p:spPr>
            <a:xfrm>
              <a:off x="6194372" y="2790246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47" h="23" extrusionOk="0">
                  <a:moveTo>
                    <a:pt x="1" y="0"/>
                  </a:moveTo>
                  <a:cubicBezTo>
                    <a:pt x="1" y="0"/>
                    <a:pt x="24" y="23"/>
                    <a:pt x="24" y="23"/>
                  </a:cubicBezTo>
                  <a:lnTo>
                    <a:pt x="46" y="23"/>
                  </a:lnTo>
                  <a:cubicBezTo>
                    <a:pt x="24" y="23"/>
                    <a:pt x="24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62">
              <a:extLst>
                <a:ext uri="{FF2B5EF4-FFF2-40B4-BE49-F238E27FC236}">
                  <a16:creationId xmlns:a16="http://schemas.microsoft.com/office/drawing/2014/main" id="{9712EFEC-9879-3033-2741-9A47C170A5E1}"/>
                </a:ext>
              </a:extLst>
            </p:cNvPr>
            <p:cNvSpPr/>
            <p:nvPr/>
          </p:nvSpPr>
          <p:spPr>
            <a:xfrm>
              <a:off x="6195660" y="2791534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0" y="1"/>
                  </a:move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46" y="1"/>
                    <a:pt x="46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6" y="1"/>
                    <a:pt x="23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62">
              <a:extLst>
                <a:ext uri="{FF2B5EF4-FFF2-40B4-BE49-F238E27FC236}">
                  <a16:creationId xmlns:a16="http://schemas.microsoft.com/office/drawing/2014/main" id="{9DE3CB5E-1D1C-4C64-4B3F-5F9AA491FABC}"/>
                </a:ext>
              </a:extLst>
            </p:cNvPr>
            <p:cNvSpPr/>
            <p:nvPr/>
          </p:nvSpPr>
          <p:spPr>
            <a:xfrm>
              <a:off x="6191796" y="2788957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7" h="47" extrusionOk="0">
                  <a:moveTo>
                    <a:pt x="0" y="1"/>
                  </a:moveTo>
                  <a:lnTo>
                    <a:pt x="23" y="23"/>
                  </a:lnTo>
                  <a:cubicBezTo>
                    <a:pt x="31" y="23"/>
                    <a:pt x="36" y="26"/>
                    <a:pt x="39" y="29"/>
                  </a:cubicBezTo>
                  <a:lnTo>
                    <a:pt x="39" y="29"/>
                  </a:lnTo>
                  <a:cubicBezTo>
                    <a:pt x="31" y="21"/>
                    <a:pt x="16" y="16"/>
                    <a:pt x="0" y="1"/>
                  </a:cubicBezTo>
                  <a:close/>
                  <a:moveTo>
                    <a:pt x="39" y="29"/>
                  </a:moveTo>
                  <a:lnTo>
                    <a:pt x="39" y="29"/>
                  </a:lnTo>
                  <a:cubicBezTo>
                    <a:pt x="46" y="36"/>
                    <a:pt x="46" y="46"/>
                    <a:pt x="46" y="46"/>
                  </a:cubicBezTo>
                  <a:lnTo>
                    <a:pt x="46" y="46"/>
                  </a:lnTo>
                  <a:cubicBezTo>
                    <a:pt x="46" y="39"/>
                    <a:pt x="44" y="34"/>
                    <a:pt x="39" y="2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62">
              <a:extLst>
                <a:ext uri="{FF2B5EF4-FFF2-40B4-BE49-F238E27FC236}">
                  <a16:creationId xmlns:a16="http://schemas.microsoft.com/office/drawing/2014/main" id="{DB7F5778-25A8-0CA4-0044-90A6BA336031}"/>
                </a:ext>
              </a:extLst>
            </p:cNvPr>
            <p:cNvSpPr/>
            <p:nvPr/>
          </p:nvSpPr>
          <p:spPr>
            <a:xfrm>
              <a:off x="6204676" y="279282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0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62">
              <a:extLst>
                <a:ext uri="{FF2B5EF4-FFF2-40B4-BE49-F238E27FC236}">
                  <a16:creationId xmlns:a16="http://schemas.microsoft.com/office/drawing/2014/main" id="{681F2045-E994-19D4-7FF2-836433B477BC}"/>
                </a:ext>
              </a:extLst>
            </p:cNvPr>
            <p:cNvSpPr/>
            <p:nvPr/>
          </p:nvSpPr>
          <p:spPr>
            <a:xfrm>
              <a:off x="6205964" y="279282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62">
              <a:extLst>
                <a:ext uri="{FF2B5EF4-FFF2-40B4-BE49-F238E27FC236}">
                  <a16:creationId xmlns:a16="http://schemas.microsoft.com/office/drawing/2014/main" id="{A5F92EC3-35B0-3D75-2701-5358B1D6CB9C}"/>
                </a:ext>
              </a:extLst>
            </p:cNvPr>
            <p:cNvSpPr/>
            <p:nvPr/>
          </p:nvSpPr>
          <p:spPr>
            <a:xfrm>
              <a:off x="6157020" y="2795400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1"/>
                  </a:moveTo>
                  <a:cubicBezTo>
                    <a:pt x="1" y="1"/>
                    <a:pt x="24" y="1"/>
                    <a:pt x="24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62">
              <a:extLst>
                <a:ext uri="{FF2B5EF4-FFF2-40B4-BE49-F238E27FC236}">
                  <a16:creationId xmlns:a16="http://schemas.microsoft.com/office/drawing/2014/main" id="{324B81A5-F3E3-9266-5F69-9B7FEAE54A6D}"/>
                </a:ext>
              </a:extLst>
            </p:cNvPr>
            <p:cNvSpPr/>
            <p:nvPr/>
          </p:nvSpPr>
          <p:spPr>
            <a:xfrm>
              <a:off x="6172476" y="2776074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62">
              <a:extLst>
                <a:ext uri="{FF2B5EF4-FFF2-40B4-BE49-F238E27FC236}">
                  <a16:creationId xmlns:a16="http://schemas.microsoft.com/office/drawing/2014/main" id="{04925968-9A10-E269-C61C-448A10AF65F6}"/>
                </a:ext>
              </a:extLst>
            </p:cNvPr>
            <p:cNvSpPr/>
            <p:nvPr/>
          </p:nvSpPr>
          <p:spPr>
            <a:xfrm>
              <a:off x="6178917" y="2777362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6" h="23" extrusionOk="0">
                  <a:moveTo>
                    <a:pt x="46" y="23"/>
                  </a:moveTo>
                  <a:cubicBezTo>
                    <a:pt x="23" y="23"/>
                    <a:pt x="0" y="0"/>
                    <a:pt x="0" y="0"/>
                  </a:cubicBezTo>
                  <a:cubicBezTo>
                    <a:pt x="0" y="0"/>
                    <a:pt x="23" y="23"/>
                    <a:pt x="46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62">
              <a:extLst>
                <a:ext uri="{FF2B5EF4-FFF2-40B4-BE49-F238E27FC236}">
                  <a16:creationId xmlns:a16="http://schemas.microsoft.com/office/drawing/2014/main" id="{98C4C4D2-002E-0D2C-1FF5-ADC0D163548A}"/>
                </a:ext>
              </a:extLst>
            </p:cNvPr>
            <p:cNvSpPr/>
            <p:nvPr/>
          </p:nvSpPr>
          <p:spPr>
            <a:xfrm>
              <a:off x="6181493" y="27786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1"/>
                  </a:moveTo>
                  <a:lnTo>
                    <a:pt x="1" y="1"/>
                  </a:lnTo>
                  <a:cubicBezTo>
                    <a:pt x="1" y="1"/>
                    <a:pt x="1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62">
              <a:extLst>
                <a:ext uri="{FF2B5EF4-FFF2-40B4-BE49-F238E27FC236}">
                  <a16:creationId xmlns:a16="http://schemas.microsoft.com/office/drawing/2014/main" id="{1AFAFBD6-3EAA-4019-A403-8461ECF673F5}"/>
                </a:ext>
              </a:extLst>
            </p:cNvPr>
            <p:cNvSpPr/>
            <p:nvPr/>
          </p:nvSpPr>
          <p:spPr>
            <a:xfrm>
              <a:off x="6178917" y="277736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62">
              <a:extLst>
                <a:ext uri="{FF2B5EF4-FFF2-40B4-BE49-F238E27FC236}">
                  <a16:creationId xmlns:a16="http://schemas.microsoft.com/office/drawing/2014/main" id="{6810EA53-D894-806A-4C18-935CA3153AD6}"/>
                </a:ext>
              </a:extLst>
            </p:cNvPr>
            <p:cNvSpPr/>
            <p:nvPr/>
          </p:nvSpPr>
          <p:spPr>
            <a:xfrm>
              <a:off x="6212404" y="2651103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7" h="1" extrusionOk="0">
                  <a:moveTo>
                    <a:pt x="24" y="1"/>
                  </a:move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24" y="1"/>
                    <a:pt x="1" y="1"/>
                  </a:cubicBezTo>
                  <a:cubicBezTo>
                    <a:pt x="24" y="1"/>
                    <a:pt x="24" y="1"/>
                    <a:pt x="24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62">
              <a:extLst>
                <a:ext uri="{FF2B5EF4-FFF2-40B4-BE49-F238E27FC236}">
                  <a16:creationId xmlns:a16="http://schemas.microsoft.com/office/drawing/2014/main" id="{E90DD95D-1650-3398-97C6-6339B2E6796A}"/>
                </a:ext>
              </a:extLst>
            </p:cNvPr>
            <p:cNvSpPr/>
            <p:nvPr/>
          </p:nvSpPr>
          <p:spPr>
            <a:xfrm>
              <a:off x="6231724" y="2738711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23" h="68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23"/>
                    <a:pt x="23" y="45"/>
                    <a:pt x="23" y="67"/>
                  </a:cubicBezTo>
                  <a:cubicBezTo>
                    <a:pt x="23" y="67"/>
                    <a:pt x="23" y="67"/>
                    <a:pt x="23" y="44"/>
                  </a:cubicBezTo>
                  <a:cubicBezTo>
                    <a:pt x="23" y="44"/>
                    <a:pt x="1" y="2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62">
              <a:extLst>
                <a:ext uri="{FF2B5EF4-FFF2-40B4-BE49-F238E27FC236}">
                  <a16:creationId xmlns:a16="http://schemas.microsoft.com/office/drawing/2014/main" id="{5C41AA54-4C7A-D8B9-43B8-C3D46DB929D0}"/>
                </a:ext>
              </a:extLst>
            </p:cNvPr>
            <p:cNvSpPr/>
            <p:nvPr/>
          </p:nvSpPr>
          <p:spPr>
            <a:xfrm>
              <a:off x="6233012" y="2741288"/>
              <a:ext cx="0" cy="3865"/>
            </a:xfrm>
            <a:custGeom>
              <a:avLst/>
              <a:gdLst/>
              <a:ahLst/>
              <a:cxnLst/>
              <a:rect l="l" t="t" r="r" b="b"/>
              <a:pathLst>
                <a:path w="1" h="116" extrusionOk="0">
                  <a:moveTo>
                    <a:pt x="1" y="92"/>
                  </a:moveTo>
                  <a:lnTo>
                    <a:pt x="1" y="69"/>
                  </a:lnTo>
                  <a:cubicBezTo>
                    <a:pt x="1" y="69"/>
                    <a:pt x="1" y="69"/>
                    <a:pt x="1" y="69"/>
                  </a:cubicBezTo>
                  <a:cubicBezTo>
                    <a:pt x="1" y="47"/>
                    <a:pt x="1" y="47"/>
                    <a:pt x="1" y="47"/>
                  </a:cubicBezTo>
                  <a:lnTo>
                    <a:pt x="1" y="47"/>
                  </a:lnTo>
                  <a:cubicBezTo>
                    <a:pt x="1" y="47"/>
                    <a:pt x="1" y="24"/>
                    <a:pt x="1" y="1"/>
                  </a:cubicBezTo>
                  <a:cubicBezTo>
                    <a:pt x="1" y="47"/>
                    <a:pt x="1" y="92"/>
                    <a:pt x="1" y="115"/>
                  </a:cubicBezTo>
                  <a:cubicBezTo>
                    <a:pt x="1" y="115"/>
                    <a:pt x="1" y="9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62">
              <a:extLst>
                <a:ext uri="{FF2B5EF4-FFF2-40B4-BE49-F238E27FC236}">
                  <a16:creationId xmlns:a16="http://schemas.microsoft.com/office/drawing/2014/main" id="{0D9593BA-7C8B-B2B3-00C4-67072740112E}"/>
                </a:ext>
              </a:extLst>
            </p:cNvPr>
            <p:cNvSpPr/>
            <p:nvPr/>
          </p:nvSpPr>
          <p:spPr>
            <a:xfrm>
              <a:off x="6231724" y="2652391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62">
              <a:extLst>
                <a:ext uri="{FF2B5EF4-FFF2-40B4-BE49-F238E27FC236}">
                  <a16:creationId xmlns:a16="http://schemas.microsoft.com/office/drawing/2014/main" id="{D13B854A-9811-CA6E-9F53-C0EF21FA2A97}"/>
                </a:ext>
              </a:extLst>
            </p:cNvPr>
            <p:cNvSpPr/>
            <p:nvPr/>
          </p:nvSpPr>
          <p:spPr>
            <a:xfrm>
              <a:off x="6218844" y="265110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62">
              <a:extLst>
                <a:ext uri="{FF2B5EF4-FFF2-40B4-BE49-F238E27FC236}">
                  <a16:creationId xmlns:a16="http://schemas.microsoft.com/office/drawing/2014/main" id="{37462AEA-FAA4-87E2-5639-A53B094FF212}"/>
                </a:ext>
              </a:extLst>
            </p:cNvPr>
            <p:cNvSpPr/>
            <p:nvPr/>
          </p:nvSpPr>
          <p:spPr>
            <a:xfrm>
              <a:off x="6222708" y="2652391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" name="Google Shape;2622;p62">
              <a:extLst>
                <a:ext uri="{FF2B5EF4-FFF2-40B4-BE49-F238E27FC236}">
                  <a16:creationId xmlns:a16="http://schemas.microsoft.com/office/drawing/2014/main" id="{23A2E3E7-0EE6-704D-93C7-6DA0E0C3DB33}"/>
                </a:ext>
              </a:extLst>
            </p:cNvPr>
            <p:cNvSpPr/>
            <p:nvPr/>
          </p:nvSpPr>
          <p:spPr>
            <a:xfrm>
              <a:off x="6223996" y="2761902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1"/>
                  </a:moveTo>
                  <a:cubicBezTo>
                    <a:pt x="23" y="24"/>
                    <a:pt x="0" y="24"/>
                    <a:pt x="0" y="24"/>
                  </a:cubicBezTo>
                  <a:cubicBezTo>
                    <a:pt x="0" y="24"/>
                    <a:pt x="23" y="24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" name="Google Shape;2623;p62">
              <a:extLst>
                <a:ext uri="{FF2B5EF4-FFF2-40B4-BE49-F238E27FC236}">
                  <a16:creationId xmlns:a16="http://schemas.microsoft.com/office/drawing/2014/main" id="{06A67EF0-ACD6-B995-74F3-1FA1ACF6DF4F}"/>
                </a:ext>
              </a:extLst>
            </p:cNvPr>
            <p:cNvSpPr/>
            <p:nvPr/>
          </p:nvSpPr>
          <p:spPr>
            <a:xfrm>
              <a:off x="6213692" y="2764479"/>
              <a:ext cx="5152" cy="2577"/>
            </a:xfrm>
            <a:custGeom>
              <a:avLst/>
              <a:gdLst/>
              <a:ahLst/>
              <a:cxnLst/>
              <a:rect l="l" t="t" r="r" b="b"/>
              <a:pathLst>
                <a:path w="184" h="70" extrusionOk="0">
                  <a:moveTo>
                    <a:pt x="183" y="1"/>
                  </a:moveTo>
                  <a:cubicBezTo>
                    <a:pt x="183" y="1"/>
                    <a:pt x="164" y="1"/>
                    <a:pt x="143" y="19"/>
                  </a:cubicBezTo>
                  <a:lnTo>
                    <a:pt x="143" y="19"/>
                  </a:lnTo>
                  <a:cubicBezTo>
                    <a:pt x="157" y="13"/>
                    <a:pt x="171" y="7"/>
                    <a:pt x="183" y="1"/>
                  </a:cubicBezTo>
                  <a:close/>
                  <a:moveTo>
                    <a:pt x="143" y="19"/>
                  </a:moveTo>
                  <a:cubicBezTo>
                    <a:pt x="139" y="21"/>
                    <a:pt x="135" y="22"/>
                    <a:pt x="130" y="24"/>
                  </a:cubicBezTo>
                  <a:lnTo>
                    <a:pt x="130" y="24"/>
                  </a:lnTo>
                  <a:cubicBezTo>
                    <a:pt x="133" y="24"/>
                    <a:pt x="135" y="24"/>
                    <a:pt x="138" y="24"/>
                  </a:cubicBezTo>
                  <a:cubicBezTo>
                    <a:pt x="139" y="22"/>
                    <a:pt x="141" y="20"/>
                    <a:pt x="143" y="19"/>
                  </a:cubicBezTo>
                  <a:close/>
                  <a:moveTo>
                    <a:pt x="130" y="24"/>
                  </a:moveTo>
                  <a:cubicBezTo>
                    <a:pt x="87" y="26"/>
                    <a:pt x="44" y="48"/>
                    <a:pt x="1" y="69"/>
                  </a:cubicBezTo>
                  <a:cubicBezTo>
                    <a:pt x="46" y="54"/>
                    <a:pt x="92" y="39"/>
                    <a:pt x="130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62">
              <a:extLst>
                <a:ext uri="{FF2B5EF4-FFF2-40B4-BE49-F238E27FC236}">
                  <a16:creationId xmlns:a16="http://schemas.microsoft.com/office/drawing/2014/main" id="{950F1FF1-48F7-5965-ABA9-E51B269A1E4E}"/>
                </a:ext>
              </a:extLst>
            </p:cNvPr>
            <p:cNvSpPr/>
            <p:nvPr/>
          </p:nvSpPr>
          <p:spPr>
            <a:xfrm>
              <a:off x="6157020" y="2794111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" name="Google Shape;2625;p62">
              <a:extLst>
                <a:ext uri="{FF2B5EF4-FFF2-40B4-BE49-F238E27FC236}">
                  <a16:creationId xmlns:a16="http://schemas.microsoft.com/office/drawing/2014/main" id="{BD085522-5608-7D96-E529-4B1498B38616}"/>
                </a:ext>
              </a:extLst>
            </p:cNvPr>
            <p:cNvSpPr/>
            <p:nvPr/>
          </p:nvSpPr>
          <p:spPr>
            <a:xfrm>
              <a:off x="6220132" y="2763190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0"/>
                  </a:moveTo>
                  <a:cubicBezTo>
                    <a:pt x="23" y="0"/>
                    <a:pt x="1" y="0"/>
                    <a:pt x="1" y="23"/>
                  </a:cubicBezTo>
                  <a:cubicBezTo>
                    <a:pt x="1" y="23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62">
              <a:extLst>
                <a:ext uri="{FF2B5EF4-FFF2-40B4-BE49-F238E27FC236}">
                  <a16:creationId xmlns:a16="http://schemas.microsoft.com/office/drawing/2014/main" id="{E69A3450-360B-7298-9C7C-7A54E6CB8A56}"/>
                </a:ext>
              </a:extLst>
            </p:cNvPr>
            <p:cNvSpPr/>
            <p:nvPr/>
          </p:nvSpPr>
          <p:spPr>
            <a:xfrm>
              <a:off x="6233012" y="265110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62">
              <a:extLst>
                <a:ext uri="{FF2B5EF4-FFF2-40B4-BE49-F238E27FC236}">
                  <a16:creationId xmlns:a16="http://schemas.microsoft.com/office/drawing/2014/main" id="{9C9DF374-65A7-89D6-859D-EEBCE4BA6B23}"/>
                </a:ext>
              </a:extLst>
            </p:cNvPr>
            <p:cNvSpPr/>
            <p:nvPr/>
          </p:nvSpPr>
          <p:spPr>
            <a:xfrm>
              <a:off x="6222708" y="276319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62">
              <a:extLst>
                <a:ext uri="{FF2B5EF4-FFF2-40B4-BE49-F238E27FC236}">
                  <a16:creationId xmlns:a16="http://schemas.microsoft.com/office/drawing/2014/main" id="{21A61F69-3A88-BDEB-86D5-EA80CB2C3BF5}"/>
                </a:ext>
              </a:extLst>
            </p:cNvPr>
            <p:cNvSpPr/>
            <p:nvPr/>
          </p:nvSpPr>
          <p:spPr>
            <a:xfrm>
              <a:off x="6140277" y="2466866"/>
              <a:ext cx="6440" cy="1289"/>
            </a:xfrm>
            <a:custGeom>
              <a:avLst/>
              <a:gdLst/>
              <a:ahLst/>
              <a:cxnLst/>
              <a:rect l="l" t="t" r="r" b="b"/>
              <a:pathLst>
                <a:path w="275" h="60" extrusionOk="0">
                  <a:moveTo>
                    <a:pt x="174" y="0"/>
                  </a:moveTo>
                  <a:cubicBezTo>
                    <a:pt x="116" y="0"/>
                    <a:pt x="58" y="16"/>
                    <a:pt x="0" y="60"/>
                  </a:cubicBezTo>
                  <a:cubicBezTo>
                    <a:pt x="67" y="26"/>
                    <a:pt x="134" y="5"/>
                    <a:pt x="201" y="5"/>
                  </a:cubicBezTo>
                  <a:cubicBezTo>
                    <a:pt x="225" y="5"/>
                    <a:pt x="250" y="8"/>
                    <a:pt x="274" y="14"/>
                  </a:cubicBezTo>
                  <a:cubicBezTo>
                    <a:pt x="241" y="6"/>
                    <a:pt x="207" y="0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62">
              <a:extLst>
                <a:ext uri="{FF2B5EF4-FFF2-40B4-BE49-F238E27FC236}">
                  <a16:creationId xmlns:a16="http://schemas.microsoft.com/office/drawing/2014/main" id="{F6331CBC-10DB-0643-E13C-4B9C9F257B28}"/>
                </a:ext>
              </a:extLst>
            </p:cNvPr>
            <p:cNvSpPr/>
            <p:nvPr/>
          </p:nvSpPr>
          <p:spPr>
            <a:xfrm>
              <a:off x="5948365" y="2388276"/>
              <a:ext cx="3864" cy="1288"/>
            </a:xfrm>
            <a:custGeom>
              <a:avLst/>
              <a:gdLst/>
              <a:ahLst/>
              <a:cxnLst/>
              <a:rect l="l" t="t" r="r" b="b"/>
              <a:pathLst>
                <a:path w="161" h="23" extrusionOk="0">
                  <a:moveTo>
                    <a:pt x="161" y="0"/>
                  </a:moveTo>
                  <a:cubicBezTo>
                    <a:pt x="115" y="0"/>
                    <a:pt x="46" y="23"/>
                    <a:pt x="1" y="23"/>
                  </a:cubicBezTo>
                  <a:cubicBezTo>
                    <a:pt x="46" y="23"/>
                    <a:pt x="115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62">
              <a:extLst>
                <a:ext uri="{FF2B5EF4-FFF2-40B4-BE49-F238E27FC236}">
                  <a16:creationId xmlns:a16="http://schemas.microsoft.com/office/drawing/2014/main" id="{52A904CF-D44B-E53A-170B-D98D7A38D0A0}"/>
                </a:ext>
              </a:extLst>
            </p:cNvPr>
            <p:cNvSpPr/>
            <p:nvPr/>
          </p:nvSpPr>
          <p:spPr>
            <a:xfrm>
              <a:off x="5944501" y="2389564"/>
              <a:ext cx="2576" cy="1289"/>
            </a:xfrm>
            <a:custGeom>
              <a:avLst/>
              <a:gdLst/>
              <a:ahLst/>
              <a:cxnLst/>
              <a:rect l="l" t="t" r="r" b="b"/>
              <a:pathLst>
                <a:path w="93" h="24" extrusionOk="0">
                  <a:moveTo>
                    <a:pt x="92" y="1"/>
                  </a:moveTo>
                  <a:cubicBezTo>
                    <a:pt x="47" y="1"/>
                    <a:pt x="24" y="1"/>
                    <a:pt x="1" y="24"/>
                  </a:cubicBezTo>
                  <a:cubicBezTo>
                    <a:pt x="24" y="1"/>
                    <a:pt x="47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62">
              <a:extLst>
                <a:ext uri="{FF2B5EF4-FFF2-40B4-BE49-F238E27FC236}">
                  <a16:creationId xmlns:a16="http://schemas.microsoft.com/office/drawing/2014/main" id="{B02A711E-BB3A-917C-FFCD-31065ABB7E76}"/>
                </a:ext>
              </a:extLst>
            </p:cNvPr>
            <p:cNvSpPr/>
            <p:nvPr/>
          </p:nvSpPr>
          <p:spPr>
            <a:xfrm>
              <a:off x="6294836" y="2183425"/>
              <a:ext cx="10304" cy="11596"/>
            </a:xfrm>
            <a:custGeom>
              <a:avLst/>
              <a:gdLst/>
              <a:ahLst/>
              <a:cxnLst/>
              <a:rect l="l" t="t" r="r" b="b"/>
              <a:pathLst>
                <a:path w="366" h="435" extrusionOk="0">
                  <a:moveTo>
                    <a:pt x="160" y="275"/>
                  </a:moveTo>
                  <a:cubicBezTo>
                    <a:pt x="138" y="183"/>
                    <a:pt x="115" y="92"/>
                    <a:pt x="115" y="1"/>
                  </a:cubicBezTo>
                  <a:cubicBezTo>
                    <a:pt x="69" y="1"/>
                    <a:pt x="46" y="24"/>
                    <a:pt x="1" y="24"/>
                  </a:cubicBezTo>
                  <a:cubicBezTo>
                    <a:pt x="46" y="24"/>
                    <a:pt x="69" y="1"/>
                    <a:pt x="115" y="1"/>
                  </a:cubicBezTo>
                  <a:cubicBezTo>
                    <a:pt x="115" y="92"/>
                    <a:pt x="138" y="183"/>
                    <a:pt x="160" y="275"/>
                  </a:cubicBezTo>
                  <a:cubicBezTo>
                    <a:pt x="183" y="343"/>
                    <a:pt x="229" y="434"/>
                    <a:pt x="297" y="412"/>
                  </a:cubicBezTo>
                  <a:cubicBezTo>
                    <a:pt x="320" y="412"/>
                    <a:pt x="343" y="412"/>
                    <a:pt x="366" y="412"/>
                  </a:cubicBezTo>
                  <a:cubicBezTo>
                    <a:pt x="343" y="412"/>
                    <a:pt x="320" y="412"/>
                    <a:pt x="297" y="412"/>
                  </a:cubicBezTo>
                  <a:cubicBezTo>
                    <a:pt x="229" y="434"/>
                    <a:pt x="183" y="343"/>
                    <a:pt x="160" y="27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62">
              <a:extLst>
                <a:ext uri="{FF2B5EF4-FFF2-40B4-BE49-F238E27FC236}">
                  <a16:creationId xmlns:a16="http://schemas.microsoft.com/office/drawing/2014/main" id="{DE743D73-730A-2C15-265D-8AAB5D7F1ED4}"/>
                </a:ext>
              </a:extLst>
            </p:cNvPr>
            <p:cNvSpPr/>
            <p:nvPr/>
          </p:nvSpPr>
          <p:spPr>
            <a:xfrm>
              <a:off x="6078453" y="2465578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6" h="115" extrusionOk="0">
                  <a:moveTo>
                    <a:pt x="0" y="115"/>
                  </a:moveTo>
                  <a:cubicBezTo>
                    <a:pt x="23" y="69"/>
                    <a:pt x="46" y="46"/>
                    <a:pt x="46" y="0"/>
                  </a:cubicBezTo>
                  <a:cubicBezTo>
                    <a:pt x="46" y="46"/>
                    <a:pt x="23" y="69"/>
                    <a:pt x="0" y="11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62">
              <a:extLst>
                <a:ext uri="{FF2B5EF4-FFF2-40B4-BE49-F238E27FC236}">
                  <a16:creationId xmlns:a16="http://schemas.microsoft.com/office/drawing/2014/main" id="{B66BD53F-3D85-7904-14DD-D576C390F250}"/>
                </a:ext>
              </a:extLst>
            </p:cNvPr>
            <p:cNvSpPr/>
            <p:nvPr/>
          </p:nvSpPr>
          <p:spPr>
            <a:xfrm>
              <a:off x="6223996" y="2522266"/>
              <a:ext cx="3864" cy="10307"/>
            </a:xfrm>
            <a:custGeom>
              <a:avLst/>
              <a:gdLst/>
              <a:ahLst/>
              <a:cxnLst/>
              <a:rect l="l" t="t" r="r" b="b"/>
              <a:pathLst>
                <a:path w="184" h="435" extrusionOk="0">
                  <a:moveTo>
                    <a:pt x="183" y="434"/>
                  </a:moveTo>
                  <a:cubicBezTo>
                    <a:pt x="138" y="320"/>
                    <a:pt x="92" y="206"/>
                    <a:pt x="46" y="114"/>
                  </a:cubicBezTo>
                  <a:cubicBezTo>
                    <a:pt x="46" y="69"/>
                    <a:pt x="23" y="46"/>
                    <a:pt x="1" y="0"/>
                  </a:cubicBezTo>
                  <a:cubicBezTo>
                    <a:pt x="23" y="46"/>
                    <a:pt x="46" y="69"/>
                    <a:pt x="46" y="114"/>
                  </a:cubicBezTo>
                  <a:cubicBezTo>
                    <a:pt x="92" y="206"/>
                    <a:pt x="138" y="320"/>
                    <a:pt x="183" y="43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62">
              <a:extLst>
                <a:ext uri="{FF2B5EF4-FFF2-40B4-BE49-F238E27FC236}">
                  <a16:creationId xmlns:a16="http://schemas.microsoft.com/office/drawing/2014/main" id="{9D109256-C900-5C9C-E853-31E8736F55AA}"/>
                </a:ext>
              </a:extLst>
            </p:cNvPr>
            <p:cNvSpPr/>
            <p:nvPr/>
          </p:nvSpPr>
          <p:spPr>
            <a:xfrm>
              <a:off x="6319308" y="2026244"/>
              <a:ext cx="24472" cy="15460"/>
            </a:xfrm>
            <a:custGeom>
              <a:avLst/>
              <a:gdLst/>
              <a:ahLst/>
              <a:cxnLst/>
              <a:rect l="l" t="t" r="r" b="b"/>
              <a:pathLst>
                <a:path w="959" h="640" extrusionOk="0">
                  <a:moveTo>
                    <a:pt x="959" y="0"/>
                  </a:moveTo>
                  <a:lnTo>
                    <a:pt x="959" y="0"/>
                  </a:lnTo>
                  <a:cubicBezTo>
                    <a:pt x="685" y="183"/>
                    <a:pt x="434" y="365"/>
                    <a:pt x="160" y="548"/>
                  </a:cubicBezTo>
                  <a:cubicBezTo>
                    <a:pt x="91" y="571"/>
                    <a:pt x="46" y="616"/>
                    <a:pt x="0" y="639"/>
                  </a:cubicBezTo>
                  <a:cubicBezTo>
                    <a:pt x="46" y="616"/>
                    <a:pt x="91" y="571"/>
                    <a:pt x="160" y="548"/>
                  </a:cubicBezTo>
                  <a:cubicBezTo>
                    <a:pt x="434" y="365"/>
                    <a:pt x="685" y="183"/>
                    <a:pt x="959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62">
              <a:extLst>
                <a:ext uri="{FF2B5EF4-FFF2-40B4-BE49-F238E27FC236}">
                  <a16:creationId xmlns:a16="http://schemas.microsoft.com/office/drawing/2014/main" id="{3E2D657D-B513-85E9-5F33-0505370E0998}"/>
                </a:ext>
              </a:extLst>
            </p:cNvPr>
            <p:cNvSpPr/>
            <p:nvPr/>
          </p:nvSpPr>
          <p:spPr>
            <a:xfrm>
              <a:off x="6225284" y="2044282"/>
              <a:ext cx="56672" cy="88898"/>
            </a:xfrm>
            <a:custGeom>
              <a:avLst/>
              <a:gdLst/>
              <a:ahLst/>
              <a:cxnLst/>
              <a:rect l="l" t="t" r="r" b="b"/>
              <a:pathLst>
                <a:path w="2238" h="3562" extrusionOk="0">
                  <a:moveTo>
                    <a:pt x="457" y="2899"/>
                  </a:moveTo>
                  <a:cubicBezTo>
                    <a:pt x="457" y="2785"/>
                    <a:pt x="457" y="2626"/>
                    <a:pt x="526" y="2511"/>
                  </a:cubicBezTo>
                  <a:cubicBezTo>
                    <a:pt x="549" y="2443"/>
                    <a:pt x="617" y="2420"/>
                    <a:pt x="686" y="2352"/>
                  </a:cubicBezTo>
                  <a:cubicBezTo>
                    <a:pt x="1188" y="1986"/>
                    <a:pt x="1416" y="1324"/>
                    <a:pt x="1850" y="868"/>
                  </a:cubicBezTo>
                  <a:cubicBezTo>
                    <a:pt x="1987" y="731"/>
                    <a:pt x="2147" y="571"/>
                    <a:pt x="2169" y="389"/>
                  </a:cubicBezTo>
                  <a:cubicBezTo>
                    <a:pt x="2169" y="274"/>
                    <a:pt x="2101" y="115"/>
                    <a:pt x="2192" y="23"/>
                  </a:cubicBezTo>
                  <a:cubicBezTo>
                    <a:pt x="2215" y="23"/>
                    <a:pt x="2215" y="1"/>
                    <a:pt x="2238" y="1"/>
                  </a:cubicBezTo>
                  <a:cubicBezTo>
                    <a:pt x="2215" y="1"/>
                    <a:pt x="2215" y="23"/>
                    <a:pt x="2192" y="23"/>
                  </a:cubicBezTo>
                  <a:cubicBezTo>
                    <a:pt x="2101" y="115"/>
                    <a:pt x="2169" y="274"/>
                    <a:pt x="2169" y="389"/>
                  </a:cubicBezTo>
                  <a:cubicBezTo>
                    <a:pt x="2147" y="571"/>
                    <a:pt x="1987" y="731"/>
                    <a:pt x="1850" y="868"/>
                  </a:cubicBezTo>
                  <a:cubicBezTo>
                    <a:pt x="1416" y="1324"/>
                    <a:pt x="1188" y="1986"/>
                    <a:pt x="686" y="2352"/>
                  </a:cubicBezTo>
                  <a:cubicBezTo>
                    <a:pt x="617" y="2420"/>
                    <a:pt x="549" y="2443"/>
                    <a:pt x="526" y="2511"/>
                  </a:cubicBezTo>
                  <a:cubicBezTo>
                    <a:pt x="457" y="2626"/>
                    <a:pt x="457" y="2785"/>
                    <a:pt x="457" y="2899"/>
                  </a:cubicBezTo>
                  <a:cubicBezTo>
                    <a:pt x="435" y="3173"/>
                    <a:pt x="229" y="3424"/>
                    <a:pt x="1" y="3561"/>
                  </a:cubicBezTo>
                  <a:lnTo>
                    <a:pt x="1" y="3561"/>
                  </a:lnTo>
                  <a:cubicBezTo>
                    <a:pt x="229" y="3424"/>
                    <a:pt x="435" y="3173"/>
                    <a:pt x="457" y="289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6" name="Google Shape;2636;p62">
              <a:extLst>
                <a:ext uri="{FF2B5EF4-FFF2-40B4-BE49-F238E27FC236}">
                  <a16:creationId xmlns:a16="http://schemas.microsoft.com/office/drawing/2014/main" id="{82ED7F19-0808-C465-B5DA-9FDF837BC64E}"/>
                </a:ext>
              </a:extLst>
            </p:cNvPr>
            <p:cNvSpPr/>
            <p:nvPr/>
          </p:nvSpPr>
          <p:spPr>
            <a:xfrm>
              <a:off x="6289684" y="2039128"/>
              <a:ext cx="6440" cy="6442"/>
            </a:xfrm>
            <a:custGeom>
              <a:avLst/>
              <a:gdLst/>
              <a:ahLst/>
              <a:cxnLst/>
              <a:rect l="l" t="t" r="r" b="b"/>
              <a:pathLst>
                <a:path w="229" h="230" extrusionOk="0">
                  <a:moveTo>
                    <a:pt x="91" y="161"/>
                  </a:moveTo>
                  <a:cubicBezTo>
                    <a:pt x="137" y="115"/>
                    <a:pt x="160" y="47"/>
                    <a:pt x="228" y="1"/>
                  </a:cubicBezTo>
                  <a:lnTo>
                    <a:pt x="228" y="1"/>
                  </a:lnTo>
                  <a:cubicBezTo>
                    <a:pt x="160" y="47"/>
                    <a:pt x="137" y="115"/>
                    <a:pt x="91" y="161"/>
                  </a:cubicBezTo>
                  <a:cubicBezTo>
                    <a:pt x="69" y="184"/>
                    <a:pt x="23" y="229"/>
                    <a:pt x="0" y="229"/>
                  </a:cubicBezTo>
                  <a:cubicBezTo>
                    <a:pt x="23" y="229"/>
                    <a:pt x="69" y="184"/>
                    <a:pt x="91" y="16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7" name="Google Shape;2637;p62">
              <a:extLst>
                <a:ext uri="{FF2B5EF4-FFF2-40B4-BE49-F238E27FC236}">
                  <a16:creationId xmlns:a16="http://schemas.microsoft.com/office/drawing/2014/main" id="{C8A96CBA-3CD0-74BE-FFE6-69C17AC9517C}"/>
                </a:ext>
              </a:extLst>
            </p:cNvPr>
            <p:cNvSpPr/>
            <p:nvPr/>
          </p:nvSpPr>
          <p:spPr>
            <a:xfrm>
              <a:off x="6097772" y="2135756"/>
              <a:ext cx="9016" cy="9018"/>
            </a:xfrm>
            <a:custGeom>
              <a:avLst/>
              <a:gdLst/>
              <a:ahLst/>
              <a:cxnLst/>
              <a:rect l="l" t="t" r="r" b="b"/>
              <a:pathLst>
                <a:path w="343" h="343" extrusionOk="0">
                  <a:moveTo>
                    <a:pt x="342" y="0"/>
                  </a:moveTo>
                  <a:lnTo>
                    <a:pt x="342" y="0"/>
                  </a:lnTo>
                  <a:cubicBezTo>
                    <a:pt x="205" y="92"/>
                    <a:pt x="137" y="252"/>
                    <a:pt x="0" y="343"/>
                  </a:cubicBezTo>
                  <a:lnTo>
                    <a:pt x="0" y="343"/>
                  </a:lnTo>
                  <a:cubicBezTo>
                    <a:pt x="137" y="252"/>
                    <a:pt x="205" y="92"/>
                    <a:pt x="34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62">
              <a:extLst>
                <a:ext uri="{FF2B5EF4-FFF2-40B4-BE49-F238E27FC236}">
                  <a16:creationId xmlns:a16="http://schemas.microsoft.com/office/drawing/2014/main" id="{5BE4CCDB-B129-8A54-B390-57B1A20D96D9}"/>
                </a:ext>
              </a:extLst>
            </p:cNvPr>
            <p:cNvSpPr/>
            <p:nvPr/>
          </p:nvSpPr>
          <p:spPr>
            <a:xfrm>
              <a:off x="5979277" y="2392140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70" extrusionOk="0">
                  <a:moveTo>
                    <a:pt x="46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46" y="0"/>
                    <a:pt x="23" y="0"/>
                    <a:pt x="1" y="0"/>
                  </a:cubicBezTo>
                  <a:cubicBezTo>
                    <a:pt x="23" y="0"/>
                    <a:pt x="23" y="0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9" name="Google Shape;2639;p62">
              <a:extLst>
                <a:ext uri="{FF2B5EF4-FFF2-40B4-BE49-F238E27FC236}">
                  <a16:creationId xmlns:a16="http://schemas.microsoft.com/office/drawing/2014/main" id="{DEAED25B-4D58-E75C-70AF-8530BF5A8F06}"/>
                </a:ext>
              </a:extLst>
            </p:cNvPr>
            <p:cNvSpPr/>
            <p:nvPr/>
          </p:nvSpPr>
          <p:spPr>
            <a:xfrm>
              <a:off x="5981853" y="2392140"/>
              <a:ext cx="2576" cy="0"/>
            </a:xfrm>
            <a:custGeom>
              <a:avLst/>
              <a:gdLst/>
              <a:ahLst/>
              <a:cxnLst/>
              <a:rect l="l" t="t" r="r" b="b"/>
              <a:pathLst>
                <a:path w="92" h="1" extrusionOk="0">
                  <a:moveTo>
                    <a:pt x="23" y="1"/>
                  </a:moveTo>
                  <a:cubicBezTo>
                    <a:pt x="46" y="1"/>
                    <a:pt x="69" y="1"/>
                    <a:pt x="92" y="1"/>
                  </a:cubicBezTo>
                  <a:cubicBezTo>
                    <a:pt x="69" y="1"/>
                    <a:pt x="23" y="1"/>
                    <a:pt x="1" y="1"/>
                  </a:cubicBezTo>
                  <a:cubicBezTo>
                    <a:pt x="23" y="1"/>
                    <a:pt x="23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0" name="Google Shape;2640;p62">
              <a:extLst>
                <a:ext uri="{FF2B5EF4-FFF2-40B4-BE49-F238E27FC236}">
                  <a16:creationId xmlns:a16="http://schemas.microsoft.com/office/drawing/2014/main" id="{C5A0C962-A0DC-28C5-430B-A2D6C6DA63D9}"/>
                </a:ext>
              </a:extLst>
            </p:cNvPr>
            <p:cNvSpPr/>
            <p:nvPr/>
          </p:nvSpPr>
          <p:spPr>
            <a:xfrm>
              <a:off x="6332188" y="2144774"/>
              <a:ext cx="24472" cy="7730"/>
            </a:xfrm>
            <a:custGeom>
              <a:avLst/>
              <a:gdLst/>
              <a:ahLst/>
              <a:cxnLst/>
              <a:rect l="l" t="t" r="r" b="b"/>
              <a:pathLst>
                <a:path w="959" h="344" extrusionOk="0">
                  <a:moveTo>
                    <a:pt x="0" y="343"/>
                  </a:moveTo>
                  <a:cubicBezTo>
                    <a:pt x="206" y="229"/>
                    <a:pt x="411" y="138"/>
                    <a:pt x="639" y="115"/>
                  </a:cubicBezTo>
                  <a:cubicBezTo>
                    <a:pt x="754" y="92"/>
                    <a:pt x="868" y="69"/>
                    <a:pt x="959" y="1"/>
                  </a:cubicBezTo>
                  <a:cubicBezTo>
                    <a:pt x="868" y="69"/>
                    <a:pt x="754" y="92"/>
                    <a:pt x="639" y="115"/>
                  </a:cubicBezTo>
                  <a:cubicBezTo>
                    <a:pt x="411" y="138"/>
                    <a:pt x="206" y="229"/>
                    <a:pt x="0" y="34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1" name="Google Shape;2641;p62">
              <a:extLst>
                <a:ext uri="{FF2B5EF4-FFF2-40B4-BE49-F238E27FC236}">
                  <a16:creationId xmlns:a16="http://schemas.microsoft.com/office/drawing/2014/main" id="{F7954A53-189E-FE5C-48A8-F38D27A26D3A}"/>
                </a:ext>
              </a:extLst>
            </p:cNvPr>
            <p:cNvSpPr/>
            <p:nvPr/>
          </p:nvSpPr>
          <p:spPr>
            <a:xfrm>
              <a:off x="5975413" y="2390853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70" h="24" extrusionOk="0">
                  <a:moveTo>
                    <a:pt x="1" y="0"/>
                  </a:moveTo>
                  <a:cubicBezTo>
                    <a:pt x="23" y="0"/>
                    <a:pt x="46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46" y="23"/>
                    <a:pt x="23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2" name="Google Shape;2642;p62">
              <a:extLst>
                <a:ext uri="{FF2B5EF4-FFF2-40B4-BE49-F238E27FC236}">
                  <a16:creationId xmlns:a16="http://schemas.microsoft.com/office/drawing/2014/main" id="{1F13CC41-05D6-25B2-FE58-D8E0422EF7FD}"/>
                </a:ext>
              </a:extLst>
            </p:cNvPr>
            <p:cNvSpPr/>
            <p:nvPr/>
          </p:nvSpPr>
          <p:spPr>
            <a:xfrm>
              <a:off x="6365676" y="2121584"/>
              <a:ext cx="9016" cy="1289"/>
            </a:xfrm>
            <a:custGeom>
              <a:avLst/>
              <a:gdLst/>
              <a:ahLst/>
              <a:cxnLst/>
              <a:rect l="l" t="t" r="r" b="b"/>
              <a:pathLst>
                <a:path w="344" h="24" extrusionOk="0">
                  <a:moveTo>
                    <a:pt x="343" y="1"/>
                  </a:moveTo>
                  <a:lnTo>
                    <a:pt x="343" y="1"/>
                  </a:lnTo>
                  <a:cubicBezTo>
                    <a:pt x="317" y="6"/>
                    <a:pt x="292" y="7"/>
                    <a:pt x="266" y="7"/>
                  </a:cubicBezTo>
                  <a:cubicBezTo>
                    <a:pt x="220" y="7"/>
                    <a:pt x="174" y="2"/>
                    <a:pt x="127" y="2"/>
                  </a:cubicBezTo>
                  <a:cubicBezTo>
                    <a:pt x="85" y="2"/>
                    <a:pt x="43" y="7"/>
                    <a:pt x="1" y="23"/>
                  </a:cubicBezTo>
                  <a:cubicBezTo>
                    <a:pt x="58" y="12"/>
                    <a:pt x="115" y="12"/>
                    <a:pt x="172" y="12"/>
                  </a:cubicBezTo>
                  <a:cubicBezTo>
                    <a:pt x="229" y="12"/>
                    <a:pt x="286" y="12"/>
                    <a:pt x="34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62">
              <a:extLst>
                <a:ext uri="{FF2B5EF4-FFF2-40B4-BE49-F238E27FC236}">
                  <a16:creationId xmlns:a16="http://schemas.microsoft.com/office/drawing/2014/main" id="{31C50B4F-10EC-811D-8CD2-FD3542020993}"/>
                </a:ext>
              </a:extLst>
            </p:cNvPr>
            <p:cNvSpPr/>
            <p:nvPr/>
          </p:nvSpPr>
          <p:spPr>
            <a:xfrm>
              <a:off x="6397876" y="2107412"/>
              <a:ext cx="5152" cy="1288"/>
            </a:xfrm>
            <a:custGeom>
              <a:avLst/>
              <a:gdLst/>
              <a:ahLst/>
              <a:cxnLst/>
              <a:rect l="l" t="t" r="r" b="b"/>
              <a:pathLst>
                <a:path w="206" h="69" extrusionOk="0">
                  <a:moveTo>
                    <a:pt x="0" y="69"/>
                  </a:moveTo>
                  <a:cubicBezTo>
                    <a:pt x="69" y="23"/>
                    <a:pt x="137" y="0"/>
                    <a:pt x="206" y="0"/>
                  </a:cubicBezTo>
                  <a:lnTo>
                    <a:pt x="206" y="0"/>
                  </a:lnTo>
                  <a:cubicBezTo>
                    <a:pt x="137" y="0"/>
                    <a:pt x="69" y="23"/>
                    <a:pt x="0" y="69"/>
                  </a:cubicBezTo>
                  <a:cubicBezTo>
                    <a:pt x="0" y="69"/>
                    <a:pt x="0" y="69"/>
                    <a:pt x="0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4" name="Google Shape;2644;p62">
              <a:extLst>
                <a:ext uri="{FF2B5EF4-FFF2-40B4-BE49-F238E27FC236}">
                  <a16:creationId xmlns:a16="http://schemas.microsoft.com/office/drawing/2014/main" id="{492BC4A7-CD67-8203-4BF7-0E05CA6DB30D}"/>
                </a:ext>
              </a:extLst>
            </p:cNvPr>
            <p:cNvSpPr/>
            <p:nvPr/>
          </p:nvSpPr>
          <p:spPr>
            <a:xfrm>
              <a:off x="6430075" y="2073914"/>
              <a:ext cx="15456" cy="3865"/>
            </a:xfrm>
            <a:custGeom>
              <a:avLst/>
              <a:gdLst/>
              <a:ahLst/>
              <a:cxnLst/>
              <a:rect l="l" t="t" r="r" b="b"/>
              <a:pathLst>
                <a:path w="594" h="115" extrusionOk="0">
                  <a:moveTo>
                    <a:pt x="251" y="46"/>
                  </a:moveTo>
                  <a:cubicBezTo>
                    <a:pt x="160" y="46"/>
                    <a:pt x="69" y="69"/>
                    <a:pt x="0" y="114"/>
                  </a:cubicBezTo>
                  <a:cubicBezTo>
                    <a:pt x="69" y="69"/>
                    <a:pt x="160" y="46"/>
                    <a:pt x="251" y="46"/>
                  </a:cubicBezTo>
                  <a:cubicBezTo>
                    <a:pt x="365" y="46"/>
                    <a:pt x="502" y="69"/>
                    <a:pt x="594" y="0"/>
                  </a:cubicBezTo>
                  <a:cubicBezTo>
                    <a:pt x="502" y="69"/>
                    <a:pt x="365" y="46"/>
                    <a:pt x="251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5" name="Google Shape;2645;p62">
              <a:extLst>
                <a:ext uri="{FF2B5EF4-FFF2-40B4-BE49-F238E27FC236}">
                  <a16:creationId xmlns:a16="http://schemas.microsoft.com/office/drawing/2014/main" id="{CB0DDC64-804F-FE64-EA1B-F186A9F6DBBB}"/>
                </a:ext>
              </a:extLst>
            </p:cNvPr>
            <p:cNvSpPr/>
            <p:nvPr/>
          </p:nvSpPr>
          <p:spPr>
            <a:xfrm>
              <a:off x="6428788" y="1981152"/>
              <a:ext cx="9016" cy="11595"/>
            </a:xfrm>
            <a:custGeom>
              <a:avLst/>
              <a:gdLst/>
              <a:ahLst/>
              <a:cxnLst/>
              <a:rect l="l" t="t" r="r" b="b"/>
              <a:pathLst>
                <a:path w="389" h="481" extrusionOk="0">
                  <a:moveTo>
                    <a:pt x="184" y="206"/>
                  </a:moveTo>
                  <a:cubicBezTo>
                    <a:pt x="229" y="115"/>
                    <a:pt x="298" y="46"/>
                    <a:pt x="389" y="1"/>
                  </a:cubicBezTo>
                  <a:cubicBezTo>
                    <a:pt x="298" y="46"/>
                    <a:pt x="229" y="115"/>
                    <a:pt x="184" y="206"/>
                  </a:cubicBezTo>
                  <a:cubicBezTo>
                    <a:pt x="138" y="275"/>
                    <a:pt x="115" y="366"/>
                    <a:pt x="47" y="434"/>
                  </a:cubicBezTo>
                  <a:cubicBezTo>
                    <a:pt x="24" y="457"/>
                    <a:pt x="1" y="457"/>
                    <a:pt x="1" y="480"/>
                  </a:cubicBezTo>
                  <a:cubicBezTo>
                    <a:pt x="1" y="457"/>
                    <a:pt x="24" y="457"/>
                    <a:pt x="47" y="434"/>
                  </a:cubicBezTo>
                  <a:cubicBezTo>
                    <a:pt x="115" y="366"/>
                    <a:pt x="138" y="275"/>
                    <a:pt x="184" y="20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6" name="Google Shape;2646;p62">
              <a:extLst>
                <a:ext uri="{FF2B5EF4-FFF2-40B4-BE49-F238E27FC236}">
                  <a16:creationId xmlns:a16="http://schemas.microsoft.com/office/drawing/2014/main" id="{9303FC76-963E-46E8-0D7F-E1C96AC93698}"/>
                </a:ext>
              </a:extLst>
            </p:cNvPr>
            <p:cNvSpPr/>
            <p:nvPr/>
          </p:nvSpPr>
          <p:spPr>
            <a:xfrm>
              <a:off x="6451972" y="2063607"/>
              <a:ext cx="30912" cy="3865"/>
            </a:xfrm>
            <a:custGeom>
              <a:avLst/>
              <a:gdLst/>
              <a:ahLst/>
              <a:cxnLst/>
              <a:rect l="l" t="t" r="r" b="b"/>
              <a:pathLst>
                <a:path w="1207" h="135" extrusionOk="0">
                  <a:moveTo>
                    <a:pt x="151" y="105"/>
                  </a:moveTo>
                  <a:cubicBezTo>
                    <a:pt x="101" y="105"/>
                    <a:pt x="51" y="107"/>
                    <a:pt x="1" y="112"/>
                  </a:cubicBezTo>
                  <a:cubicBezTo>
                    <a:pt x="51" y="107"/>
                    <a:pt x="101" y="105"/>
                    <a:pt x="151" y="105"/>
                  </a:cubicBezTo>
                  <a:lnTo>
                    <a:pt x="151" y="105"/>
                  </a:lnTo>
                  <a:cubicBezTo>
                    <a:pt x="151" y="105"/>
                    <a:pt x="151" y="105"/>
                    <a:pt x="151" y="105"/>
                  </a:cubicBezTo>
                  <a:close/>
                  <a:moveTo>
                    <a:pt x="1207" y="0"/>
                  </a:moveTo>
                  <a:cubicBezTo>
                    <a:pt x="1093" y="89"/>
                    <a:pt x="912" y="112"/>
                    <a:pt x="755" y="134"/>
                  </a:cubicBezTo>
                  <a:lnTo>
                    <a:pt x="755" y="134"/>
                  </a:lnTo>
                  <a:cubicBezTo>
                    <a:pt x="544" y="132"/>
                    <a:pt x="346" y="105"/>
                    <a:pt x="151" y="105"/>
                  </a:cubicBezTo>
                  <a:cubicBezTo>
                    <a:pt x="151" y="105"/>
                    <a:pt x="151" y="105"/>
                    <a:pt x="151" y="105"/>
                  </a:cubicBezTo>
                  <a:lnTo>
                    <a:pt x="151" y="105"/>
                  </a:lnTo>
                  <a:cubicBezTo>
                    <a:pt x="352" y="105"/>
                    <a:pt x="553" y="134"/>
                    <a:pt x="754" y="134"/>
                  </a:cubicBezTo>
                  <a:cubicBezTo>
                    <a:pt x="754" y="134"/>
                    <a:pt x="754" y="134"/>
                    <a:pt x="755" y="134"/>
                  </a:cubicBezTo>
                  <a:lnTo>
                    <a:pt x="755" y="134"/>
                  </a:lnTo>
                  <a:cubicBezTo>
                    <a:pt x="762" y="134"/>
                    <a:pt x="769" y="134"/>
                    <a:pt x="777" y="134"/>
                  </a:cubicBezTo>
                  <a:cubicBezTo>
                    <a:pt x="912" y="112"/>
                    <a:pt x="1092" y="89"/>
                    <a:pt x="1207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7" name="Google Shape;2647;p62">
              <a:extLst>
                <a:ext uri="{FF2B5EF4-FFF2-40B4-BE49-F238E27FC236}">
                  <a16:creationId xmlns:a16="http://schemas.microsoft.com/office/drawing/2014/main" id="{18C16D0D-1105-055B-E0A8-89DFF1258239}"/>
                </a:ext>
              </a:extLst>
            </p:cNvPr>
            <p:cNvSpPr/>
            <p:nvPr/>
          </p:nvSpPr>
          <p:spPr>
            <a:xfrm>
              <a:off x="5962533" y="238827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23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8" name="Google Shape;2648;p62">
              <a:extLst>
                <a:ext uri="{FF2B5EF4-FFF2-40B4-BE49-F238E27FC236}">
                  <a16:creationId xmlns:a16="http://schemas.microsoft.com/office/drawing/2014/main" id="{F8EF1ED7-D2EE-AAF9-DE8C-1F1998A651E7}"/>
                </a:ext>
              </a:extLst>
            </p:cNvPr>
            <p:cNvSpPr/>
            <p:nvPr/>
          </p:nvSpPr>
          <p:spPr>
            <a:xfrm>
              <a:off x="6507355" y="1883236"/>
              <a:ext cx="12880" cy="32209"/>
            </a:xfrm>
            <a:custGeom>
              <a:avLst/>
              <a:gdLst/>
              <a:ahLst/>
              <a:cxnLst/>
              <a:rect l="l" t="t" r="r" b="b"/>
              <a:pathLst>
                <a:path w="503" h="1279" extrusionOk="0">
                  <a:moveTo>
                    <a:pt x="1" y="937"/>
                  </a:moveTo>
                  <a:cubicBezTo>
                    <a:pt x="1" y="1210"/>
                    <a:pt x="411" y="1279"/>
                    <a:pt x="457" y="1279"/>
                  </a:cubicBezTo>
                  <a:cubicBezTo>
                    <a:pt x="480" y="1279"/>
                    <a:pt x="480" y="1279"/>
                    <a:pt x="503" y="1279"/>
                  </a:cubicBezTo>
                  <a:cubicBezTo>
                    <a:pt x="480" y="1279"/>
                    <a:pt x="480" y="1279"/>
                    <a:pt x="457" y="1279"/>
                  </a:cubicBezTo>
                  <a:cubicBezTo>
                    <a:pt x="411" y="1279"/>
                    <a:pt x="1" y="1210"/>
                    <a:pt x="1" y="937"/>
                  </a:cubicBezTo>
                  <a:cubicBezTo>
                    <a:pt x="1" y="663"/>
                    <a:pt x="1" y="343"/>
                    <a:pt x="183" y="183"/>
                  </a:cubicBezTo>
                  <a:cubicBezTo>
                    <a:pt x="252" y="115"/>
                    <a:pt x="343" y="69"/>
                    <a:pt x="434" y="1"/>
                  </a:cubicBezTo>
                  <a:cubicBezTo>
                    <a:pt x="343" y="69"/>
                    <a:pt x="252" y="115"/>
                    <a:pt x="183" y="183"/>
                  </a:cubicBezTo>
                  <a:cubicBezTo>
                    <a:pt x="1" y="343"/>
                    <a:pt x="1" y="663"/>
                    <a:pt x="1" y="93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9" name="Google Shape;2649;p62">
              <a:extLst>
                <a:ext uri="{FF2B5EF4-FFF2-40B4-BE49-F238E27FC236}">
                  <a16:creationId xmlns:a16="http://schemas.microsoft.com/office/drawing/2014/main" id="{1832DDA7-89A3-C91C-3D1E-8829A85CE66A}"/>
                </a:ext>
              </a:extLst>
            </p:cNvPr>
            <p:cNvSpPr/>
            <p:nvPr/>
          </p:nvSpPr>
          <p:spPr>
            <a:xfrm>
              <a:off x="5979277" y="2037840"/>
              <a:ext cx="47656" cy="15460"/>
            </a:xfrm>
            <a:custGeom>
              <a:avLst/>
              <a:gdLst/>
              <a:ahLst/>
              <a:cxnLst/>
              <a:rect l="l" t="t" r="r" b="b"/>
              <a:pathLst>
                <a:path w="1895" h="663" extrusionOk="0">
                  <a:moveTo>
                    <a:pt x="617" y="480"/>
                  </a:moveTo>
                  <a:cubicBezTo>
                    <a:pt x="799" y="663"/>
                    <a:pt x="1119" y="503"/>
                    <a:pt x="1598" y="320"/>
                  </a:cubicBezTo>
                  <a:cubicBezTo>
                    <a:pt x="1712" y="275"/>
                    <a:pt x="1804" y="229"/>
                    <a:pt x="1895" y="183"/>
                  </a:cubicBezTo>
                  <a:cubicBezTo>
                    <a:pt x="1804" y="229"/>
                    <a:pt x="1712" y="275"/>
                    <a:pt x="1598" y="320"/>
                  </a:cubicBezTo>
                  <a:cubicBezTo>
                    <a:pt x="1119" y="503"/>
                    <a:pt x="799" y="663"/>
                    <a:pt x="617" y="480"/>
                  </a:cubicBezTo>
                  <a:cubicBezTo>
                    <a:pt x="434" y="297"/>
                    <a:pt x="206" y="1"/>
                    <a:pt x="115" y="1"/>
                  </a:cubicBezTo>
                  <a:cubicBezTo>
                    <a:pt x="92" y="1"/>
                    <a:pt x="46" y="1"/>
                    <a:pt x="0" y="24"/>
                  </a:cubicBezTo>
                  <a:cubicBezTo>
                    <a:pt x="46" y="1"/>
                    <a:pt x="92" y="1"/>
                    <a:pt x="115" y="1"/>
                  </a:cubicBezTo>
                  <a:cubicBezTo>
                    <a:pt x="206" y="1"/>
                    <a:pt x="434" y="297"/>
                    <a:pt x="617" y="48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0" name="Google Shape;2650;p62">
              <a:extLst>
                <a:ext uri="{FF2B5EF4-FFF2-40B4-BE49-F238E27FC236}">
                  <a16:creationId xmlns:a16="http://schemas.microsoft.com/office/drawing/2014/main" id="{34082564-7131-F650-AB22-CF53B0ED1511}"/>
                </a:ext>
              </a:extLst>
            </p:cNvPr>
            <p:cNvSpPr/>
            <p:nvPr/>
          </p:nvSpPr>
          <p:spPr>
            <a:xfrm>
              <a:off x="6281956" y="2211769"/>
              <a:ext cx="6440" cy="3866"/>
            </a:xfrm>
            <a:custGeom>
              <a:avLst/>
              <a:gdLst/>
              <a:ahLst/>
              <a:cxnLst/>
              <a:rect l="l" t="t" r="r" b="b"/>
              <a:pathLst>
                <a:path w="252" h="160" extrusionOk="0">
                  <a:moveTo>
                    <a:pt x="252" y="0"/>
                  </a:moveTo>
                  <a:lnTo>
                    <a:pt x="252" y="0"/>
                  </a:lnTo>
                  <a:cubicBezTo>
                    <a:pt x="161" y="69"/>
                    <a:pt x="92" y="114"/>
                    <a:pt x="1" y="160"/>
                  </a:cubicBezTo>
                  <a:cubicBezTo>
                    <a:pt x="92" y="114"/>
                    <a:pt x="161" y="69"/>
                    <a:pt x="25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1" name="Google Shape;2651;p62">
              <a:extLst>
                <a:ext uri="{FF2B5EF4-FFF2-40B4-BE49-F238E27FC236}">
                  <a16:creationId xmlns:a16="http://schemas.microsoft.com/office/drawing/2014/main" id="{06A4D27B-13D6-E284-BADB-6B7D7566BDB5}"/>
                </a:ext>
              </a:extLst>
            </p:cNvPr>
            <p:cNvSpPr/>
            <p:nvPr/>
          </p:nvSpPr>
          <p:spPr>
            <a:xfrm>
              <a:off x="6406891" y="2097105"/>
              <a:ext cx="14168" cy="3865"/>
            </a:xfrm>
            <a:custGeom>
              <a:avLst/>
              <a:gdLst/>
              <a:ahLst/>
              <a:cxnLst/>
              <a:rect l="l" t="t" r="r" b="b"/>
              <a:pathLst>
                <a:path w="549" h="115" extrusionOk="0">
                  <a:moveTo>
                    <a:pt x="548" y="0"/>
                  </a:moveTo>
                  <a:cubicBezTo>
                    <a:pt x="411" y="91"/>
                    <a:pt x="160" y="23"/>
                    <a:pt x="0" y="114"/>
                  </a:cubicBezTo>
                  <a:cubicBezTo>
                    <a:pt x="160" y="23"/>
                    <a:pt x="411" y="91"/>
                    <a:pt x="548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2" name="Google Shape;2652;p62">
              <a:extLst>
                <a:ext uri="{FF2B5EF4-FFF2-40B4-BE49-F238E27FC236}">
                  <a16:creationId xmlns:a16="http://schemas.microsoft.com/office/drawing/2014/main" id="{C2826381-B226-1C39-70FD-0F9ECADBB65D}"/>
                </a:ext>
              </a:extLst>
            </p:cNvPr>
            <p:cNvSpPr/>
            <p:nvPr/>
          </p:nvSpPr>
          <p:spPr>
            <a:xfrm>
              <a:off x="6588499" y="1902561"/>
              <a:ext cx="37351" cy="12884"/>
            </a:xfrm>
            <a:custGeom>
              <a:avLst/>
              <a:gdLst/>
              <a:ahLst/>
              <a:cxnLst/>
              <a:rect l="l" t="t" r="r" b="b"/>
              <a:pathLst>
                <a:path w="1485" h="548" extrusionOk="0">
                  <a:moveTo>
                    <a:pt x="708" y="114"/>
                  </a:moveTo>
                  <a:cubicBezTo>
                    <a:pt x="1005" y="183"/>
                    <a:pt x="960" y="342"/>
                    <a:pt x="1096" y="434"/>
                  </a:cubicBezTo>
                  <a:cubicBezTo>
                    <a:pt x="1233" y="548"/>
                    <a:pt x="1393" y="479"/>
                    <a:pt x="1484" y="434"/>
                  </a:cubicBezTo>
                  <a:lnTo>
                    <a:pt x="1484" y="434"/>
                  </a:lnTo>
                  <a:cubicBezTo>
                    <a:pt x="1393" y="479"/>
                    <a:pt x="1233" y="548"/>
                    <a:pt x="1096" y="434"/>
                  </a:cubicBezTo>
                  <a:cubicBezTo>
                    <a:pt x="960" y="342"/>
                    <a:pt x="1005" y="183"/>
                    <a:pt x="708" y="114"/>
                  </a:cubicBezTo>
                  <a:cubicBezTo>
                    <a:pt x="412" y="69"/>
                    <a:pt x="298" y="0"/>
                    <a:pt x="69" y="114"/>
                  </a:cubicBezTo>
                  <a:cubicBezTo>
                    <a:pt x="46" y="137"/>
                    <a:pt x="24" y="160"/>
                    <a:pt x="1" y="160"/>
                  </a:cubicBezTo>
                  <a:cubicBezTo>
                    <a:pt x="24" y="160"/>
                    <a:pt x="46" y="137"/>
                    <a:pt x="69" y="114"/>
                  </a:cubicBezTo>
                  <a:cubicBezTo>
                    <a:pt x="298" y="0"/>
                    <a:pt x="412" y="69"/>
                    <a:pt x="708" y="11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3" name="Google Shape;2653;p62">
              <a:extLst>
                <a:ext uri="{FF2B5EF4-FFF2-40B4-BE49-F238E27FC236}">
                  <a16:creationId xmlns:a16="http://schemas.microsoft.com/office/drawing/2014/main" id="{2120DD10-FCF7-1CAB-FE5D-6ABCFF8B023B}"/>
                </a:ext>
              </a:extLst>
            </p:cNvPr>
            <p:cNvSpPr/>
            <p:nvPr/>
          </p:nvSpPr>
          <p:spPr>
            <a:xfrm>
              <a:off x="6536979" y="1897408"/>
              <a:ext cx="48944" cy="11596"/>
            </a:xfrm>
            <a:custGeom>
              <a:avLst/>
              <a:gdLst/>
              <a:ahLst/>
              <a:cxnLst/>
              <a:rect l="l" t="t" r="r" b="b"/>
              <a:pathLst>
                <a:path w="1941" h="480" extrusionOk="0">
                  <a:moveTo>
                    <a:pt x="1621" y="434"/>
                  </a:moveTo>
                  <a:cubicBezTo>
                    <a:pt x="1781" y="480"/>
                    <a:pt x="1872" y="480"/>
                    <a:pt x="1941" y="411"/>
                  </a:cubicBezTo>
                  <a:cubicBezTo>
                    <a:pt x="1872" y="480"/>
                    <a:pt x="1781" y="480"/>
                    <a:pt x="1621" y="434"/>
                  </a:cubicBezTo>
                  <a:cubicBezTo>
                    <a:pt x="1324" y="320"/>
                    <a:pt x="799" y="1"/>
                    <a:pt x="617" y="1"/>
                  </a:cubicBezTo>
                  <a:cubicBezTo>
                    <a:pt x="457" y="1"/>
                    <a:pt x="206" y="1"/>
                    <a:pt x="1" y="137"/>
                  </a:cubicBezTo>
                  <a:cubicBezTo>
                    <a:pt x="206" y="1"/>
                    <a:pt x="457" y="1"/>
                    <a:pt x="617" y="1"/>
                  </a:cubicBezTo>
                  <a:cubicBezTo>
                    <a:pt x="799" y="1"/>
                    <a:pt x="1324" y="320"/>
                    <a:pt x="1621" y="43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4" name="Google Shape;2654;p62">
              <a:extLst>
                <a:ext uri="{FF2B5EF4-FFF2-40B4-BE49-F238E27FC236}">
                  <a16:creationId xmlns:a16="http://schemas.microsoft.com/office/drawing/2014/main" id="{0339BE22-ACD4-230D-DDD1-6C76C2B1AB63}"/>
                </a:ext>
              </a:extLst>
            </p:cNvPr>
            <p:cNvSpPr/>
            <p:nvPr/>
          </p:nvSpPr>
          <p:spPr>
            <a:xfrm>
              <a:off x="6042389" y="2030110"/>
              <a:ext cx="37351" cy="6441"/>
            </a:xfrm>
            <a:custGeom>
              <a:avLst/>
              <a:gdLst/>
              <a:ahLst/>
              <a:cxnLst/>
              <a:rect l="l" t="t" r="r" b="b"/>
              <a:pathLst>
                <a:path w="1506" h="230" extrusionOk="0">
                  <a:moveTo>
                    <a:pt x="1506" y="1"/>
                  </a:moveTo>
                  <a:lnTo>
                    <a:pt x="1506" y="1"/>
                  </a:lnTo>
                  <a:cubicBezTo>
                    <a:pt x="1027" y="161"/>
                    <a:pt x="799" y="206"/>
                    <a:pt x="616" y="206"/>
                  </a:cubicBezTo>
                  <a:cubicBezTo>
                    <a:pt x="476" y="206"/>
                    <a:pt x="443" y="71"/>
                    <a:pt x="239" y="71"/>
                  </a:cubicBezTo>
                  <a:cubicBezTo>
                    <a:pt x="177" y="71"/>
                    <a:pt x="100" y="83"/>
                    <a:pt x="0" y="115"/>
                  </a:cubicBezTo>
                  <a:lnTo>
                    <a:pt x="0" y="115"/>
                  </a:lnTo>
                  <a:cubicBezTo>
                    <a:pt x="93" y="86"/>
                    <a:pt x="165" y="74"/>
                    <a:pt x="222" y="74"/>
                  </a:cubicBezTo>
                  <a:cubicBezTo>
                    <a:pt x="433" y="74"/>
                    <a:pt x="450" y="229"/>
                    <a:pt x="593" y="229"/>
                  </a:cubicBezTo>
                  <a:cubicBezTo>
                    <a:pt x="776" y="229"/>
                    <a:pt x="1027" y="161"/>
                    <a:pt x="1506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5" name="Google Shape;2655;p62">
              <a:extLst>
                <a:ext uri="{FF2B5EF4-FFF2-40B4-BE49-F238E27FC236}">
                  <a16:creationId xmlns:a16="http://schemas.microsoft.com/office/drawing/2014/main" id="{DC520E04-8A13-40EE-3085-F4F120180E84}"/>
                </a:ext>
              </a:extLst>
            </p:cNvPr>
            <p:cNvSpPr/>
            <p:nvPr/>
          </p:nvSpPr>
          <p:spPr>
            <a:xfrm>
              <a:off x="6169900" y="1901273"/>
              <a:ext cx="64400" cy="10307"/>
            </a:xfrm>
            <a:custGeom>
              <a:avLst/>
              <a:gdLst/>
              <a:ahLst/>
              <a:cxnLst/>
              <a:rect l="l" t="t" r="r" b="b"/>
              <a:pathLst>
                <a:path w="2580" h="435" extrusionOk="0">
                  <a:moveTo>
                    <a:pt x="2579" y="0"/>
                  </a:moveTo>
                  <a:cubicBezTo>
                    <a:pt x="2579" y="0"/>
                    <a:pt x="2579" y="0"/>
                    <a:pt x="2579" y="0"/>
                  </a:cubicBezTo>
                  <a:cubicBezTo>
                    <a:pt x="2260" y="160"/>
                    <a:pt x="2100" y="137"/>
                    <a:pt x="1415" y="229"/>
                  </a:cubicBezTo>
                  <a:cubicBezTo>
                    <a:pt x="799" y="297"/>
                    <a:pt x="274" y="274"/>
                    <a:pt x="0" y="434"/>
                  </a:cubicBezTo>
                  <a:cubicBezTo>
                    <a:pt x="274" y="274"/>
                    <a:pt x="799" y="297"/>
                    <a:pt x="1415" y="229"/>
                  </a:cubicBezTo>
                  <a:cubicBezTo>
                    <a:pt x="2100" y="137"/>
                    <a:pt x="2260" y="160"/>
                    <a:pt x="2579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6" name="Google Shape;2656;p62">
              <a:extLst>
                <a:ext uri="{FF2B5EF4-FFF2-40B4-BE49-F238E27FC236}">
                  <a16:creationId xmlns:a16="http://schemas.microsoft.com/office/drawing/2014/main" id="{0801843D-95B5-EB32-BD92-6FA9A30776D5}"/>
                </a:ext>
              </a:extLst>
            </p:cNvPr>
            <p:cNvSpPr/>
            <p:nvPr/>
          </p:nvSpPr>
          <p:spPr>
            <a:xfrm>
              <a:off x="6330900" y="1830413"/>
              <a:ext cx="74704" cy="9019"/>
            </a:xfrm>
            <a:custGeom>
              <a:avLst/>
              <a:gdLst/>
              <a:ahLst/>
              <a:cxnLst/>
              <a:rect l="l" t="t" r="r" b="b"/>
              <a:pathLst>
                <a:path w="2968" h="354" extrusionOk="0">
                  <a:moveTo>
                    <a:pt x="873" y="0"/>
                  </a:moveTo>
                  <a:cubicBezTo>
                    <a:pt x="873" y="0"/>
                    <a:pt x="873" y="0"/>
                    <a:pt x="872" y="0"/>
                  </a:cubicBezTo>
                  <a:lnTo>
                    <a:pt x="873" y="0"/>
                  </a:lnTo>
                  <a:cubicBezTo>
                    <a:pt x="922" y="0"/>
                    <a:pt x="974" y="3"/>
                    <a:pt x="1028" y="11"/>
                  </a:cubicBezTo>
                  <a:cubicBezTo>
                    <a:pt x="974" y="3"/>
                    <a:pt x="922" y="0"/>
                    <a:pt x="873" y="0"/>
                  </a:cubicBezTo>
                  <a:close/>
                  <a:moveTo>
                    <a:pt x="872" y="0"/>
                  </a:moveTo>
                  <a:cubicBezTo>
                    <a:pt x="597" y="0"/>
                    <a:pt x="390" y="97"/>
                    <a:pt x="223" y="99"/>
                  </a:cubicBezTo>
                  <a:lnTo>
                    <a:pt x="223" y="99"/>
                  </a:lnTo>
                  <a:cubicBezTo>
                    <a:pt x="144" y="98"/>
                    <a:pt x="71" y="75"/>
                    <a:pt x="1" y="11"/>
                  </a:cubicBezTo>
                  <a:lnTo>
                    <a:pt x="1" y="11"/>
                  </a:lnTo>
                  <a:cubicBezTo>
                    <a:pt x="66" y="76"/>
                    <a:pt x="137" y="99"/>
                    <a:pt x="218" y="99"/>
                  </a:cubicBezTo>
                  <a:cubicBezTo>
                    <a:pt x="219" y="99"/>
                    <a:pt x="221" y="99"/>
                    <a:pt x="223" y="99"/>
                  </a:cubicBezTo>
                  <a:lnTo>
                    <a:pt x="223" y="99"/>
                  </a:lnTo>
                  <a:cubicBezTo>
                    <a:pt x="224" y="99"/>
                    <a:pt x="226" y="99"/>
                    <a:pt x="228" y="99"/>
                  </a:cubicBezTo>
                  <a:cubicBezTo>
                    <a:pt x="398" y="99"/>
                    <a:pt x="597" y="0"/>
                    <a:pt x="872" y="0"/>
                  </a:cubicBezTo>
                  <a:lnTo>
                    <a:pt x="873" y="0"/>
                  </a:lnTo>
                  <a:cubicBezTo>
                    <a:pt x="872" y="0"/>
                    <a:pt x="872" y="0"/>
                    <a:pt x="872" y="0"/>
                  </a:cubicBezTo>
                  <a:close/>
                  <a:moveTo>
                    <a:pt x="1029" y="11"/>
                  </a:moveTo>
                  <a:lnTo>
                    <a:pt x="1029" y="11"/>
                  </a:lnTo>
                  <a:cubicBezTo>
                    <a:pt x="1553" y="79"/>
                    <a:pt x="1553" y="148"/>
                    <a:pt x="2055" y="330"/>
                  </a:cubicBezTo>
                  <a:cubicBezTo>
                    <a:pt x="1576" y="148"/>
                    <a:pt x="1553" y="79"/>
                    <a:pt x="1029" y="11"/>
                  </a:cubicBezTo>
                  <a:close/>
                  <a:moveTo>
                    <a:pt x="2968" y="285"/>
                  </a:moveTo>
                  <a:lnTo>
                    <a:pt x="2968" y="285"/>
                  </a:lnTo>
                  <a:cubicBezTo>
                    <a:pt x="2922" y="308"/>
                    <a:pt x="2854" y="330"/>
                    <a:pt x="2762" y="353"/>
                  </a:cubicBezTo>
                  <a:cubicBezTo>
                    <a:pt x="2854" y="353"/>
                    <a:pt x="2922" y="308"/>
                    <a:pt x="2968" y="28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7" name="Google Shape;2657;p62">
              <a:extLst>
                <a:ext uri="{FF2B5EF4-FFF2-40B4-BE49-F238E27FC236}">
                  <a16:creationId xmlns:a16="http://schemas.microsoft.com/office/drawing/2014/main" id="{A16B5BB3-B6D0-D732-38C8-BEC33586FE27}"/>
                </a:ext>
              </a:extLst>
            </p:cNvPr>
            <p:cNvSpPr/>
            <p:nvPr/>
          </p:nvSpPr>
          <p:spPr>
            <a:xfrm>
              <a:off x="6428788" y="1791762"/>
              <a:ext cx="16744" cy="7730"/>
            </a:xfrm>
            <a:custGeom>
              <a:avLst/>
              <a:gdLst/>
              <a:ahLst/>
              <a:cxnLst/>
              <a:rect l="l" t="t" r="r" b="b"/>
              <a:pathLst>
                <a:path w="663" h="275" extrusionOk="0">
                  <a:moveTo>
                    <a:pt x="663" y="1"/>
                  </a:moveTo>
                  <a:cubicBezTo>
                    <a:pt x="434" y="115"/>
                    <a:pt x="161" y="160"/>
                    <a:pt x="1" y="275"/>
                  </a:cubicBezTo>
                  <a:lnTo>
                    <a:pt x="1" y="275"/>
                  </a:lnTo>
                  <a:cubicBezTo>
                    <a:pt x="161" y="160"/>
                    <a:pt x="434" y="115"/>
                    <a:pt x="663" y="1"/>
                  </a:cubicBezTo>
                  <a:cubicBezTo>
                    <a:pt x="663" y="1"/>
                    <a:pt x="663" y="1"/>
                    <a:pt x="66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8" name="Google Shape;2658;p62">
              <a:extLst>
                <a:ext uri="{FF2B5EF4-FFF2-40B4-BE49-F238E27FC236}">
                  <a16:creationId xmlns:a16="http://schemas.microsoft.com/office/drawing/2014/main" id="{DB3D16F0-EC45-B6A2-DA60-D75C91C03B6C}"/>
                </a:ext>
              </a:extLst>
            </p:cNvPr>
            <p:cNvSpPr/>
            <p:nvPr/>
          </p:nvSpPr>
          <p:spPr>
            <a:xfrm>
              <a:off x="6481595" y="1796915"/>
              <a:ext cx="24472" cy="51535"/>
            </a:xfrm>
            <a:custGeom>
              <a:avLst/>
              <a:gdLst/>
              <a:ahLst/>
              <a:cxnLst/>
              <a:rect l="l" t="t" r="r" b="b"/>
              <a:pathLst>
                <a:path w="963" h="2039" extrusionOk="0">
                  <a:moveTo>
                    <a:pt x="824" y="0"/>
                  </a:moveTo>
                  <a:cubicBezTo>
                    <a:pt x="744" y="0"/>
                    <a:pt x="682" y="20"/>
                    <a:pt x="590" y="21"/>
                  </a:cubicBezTo>
                  <a:lnTo>
                    <a:pt x="590" y="21"/>
                  </a:lnTo>
                  <a:cubicBezTo>
                    <a:pt x="548" y="21"/>
                    <a:pt x="498" y="17"/>
                    <a:pt x="434" y="5"/>
                  </a:cubicBezTo>
                  <a:lnTo>
                    <a:pt x="434" y="5"/>
                  </a:lnTo>
                  <a:cubicBezTo>
                    <a:pt x="494" y="17"/>
                    <a:pt x="543" y="21"/>
                    <a:pt x="585" y="21"/>
                  </a:cubicBezTo>
                  <a:cubicBezTo>
                    <a:pt x="587" y="21"/>
                    <a:pt x="588" y="21"/>
                    <a:pt x="590" y="21"/>
                  </a:cubicBezTo>
                  <a:lnTo>
                    <a:pt x="590" y="21"/>
                  </a:lnTo>
                  <a:cubicBezTo>
                    <a:pt x="592" y="21"/>
                    <a:pt x="593" y="21"/>
                    <a:pt x="595" y="21"/>
                  </a:cubicBezTo>
                  <a:cubicBezTo>
                    <a:pt x="692" y="21"/>
                    <a:pt x="747" y="0"/>
                    <a:pt x="825" y="0"/>
                  </a:cubicBezTo>
                  <a:lnTo>
                    <a:pt x="825" y="0"/>
                  </a:lnTo>
                  <a:cubicBezTo>
                    <a:pt x="845" y="0"/>
                    <a:pt x="867" y="2"/>
                    <a:pt x="891" y="5"/>
                  </a:cubicBezTo>
                  <a:cubicBezTo>
                    <a:pt x="867" y="2"/>
                    <a:pt x="845" y="0"/>
                    <a:pt x="825" y="0"/>
                  </a:cubicBezTo>
                  <a:cubicBezTo>
                    <a:pt x="825" y="0"/>
                    <a:pt x="825" y="0"/>
                    <a:pt x="825" y="0"/>
                  </a:cubicBezTo>
                  <a:lnTo>
                    <a:pt x="825" y="0"/>
                  </a:lnTo>
                  <a:cubicBezTo>
                    <a:pt x="825" y="0"/>
                    <a:pt x="824" y="0"/>
                    <a:pt x="824" y="0"/>
                  </a:cubicBezTo>
                  <a:close/>
                  <a:moveTo>
                    <a:pt x="891" y="5"/>
                  </a:moveTo>
                  <a:lnTo>
                    <a:pt x="891" y="5"/>
                  </a:lnTo>
                  <a:cubicBezTo>
                    <a:pt x="940" y="12"/>
                    <a:pt x="959" y="30"/>
                    <a:pt x="960" y="55"/>
                  </a:cubicBezTo>
                  <a:lnTo>
                    <a:pt x="960" y="55"/>
                  </a:lnTo>
                  <a:cubicBezTo>
                    <a:pt x="961" y="30"/>
                    <a:pt x="944" y="13"/>
                    <a:pt x="891" y="5"/>
                  </a:cubicBezTo>
                  <a:close/>
                  <a:moveTo>
                    <a:pt x="960" y="55"/>
                  </a:moveTo>
                  <a:cubicBezTo>
                    <a:pt x="958" y="106"/>
                    <a:pt x="876" y="187"/>
                    <a:pt x="845" y="279"/>
                  </a:cubicBezTo>
                  <a:cubicBezTo>
                    <a:pt x="877" y="200"/>
                    <a:pt x="963" y="110"/>
                    <a:pt x="960" y="55"/>
                  </a:cubicBezTo>
                  <a:close/>
                  <a:moveTo>
                    <a:pt x="46" y="1055"/>
                  </a:moveTo>
                  <a:cubicBezTo>
                    <a:pt x="14" y="1101"/>
                    <a:pt x="2" y="1169"/>
                    <a:pt x="2" y="1249"/>
                  </a:cubicBezTo>
                  <a:lnTo>
                    <a:pt x="2" y="1249"/>
                  </a:lnTo>
                  <a:cubicBezTo>
                    <a:pt x="3" y="1171"/>
                    <a:pt x="16" y="1103"/>
                    <a:pt x="46" y="1055"/>
                  </a:cubicBezTo>
                  <a:close/>
                  <a:moveTo>
                    <a:pt x="2" y="1249"/>
                  </a:moveTo>
                  <a:cubicBezTo>
                    <a:pt x="0" y="1563"/>
                    <a:pt x="204" y="2038"/>
                    <a:pt x="268" y="2038"/>
                  </a:cubicBezTo>
                  <a:cubicBezTo>
                    <a:pt x="270" y="2038"/>
                    <a:pt x="273" y="2038"/>
                    <a:pt x="274" y="2037"/>
                  </a:cubicBezTo>
                  <a:lnTo>
                    <a:pt x="274" y="2037"/>
                  </a:lnTo>
                  <a:cubicBezTo>
                    <a:pt x="273" y="2038"/>
                    <a:pt x="271" y="2038"/>
                    <a:pt x="268" y="2038"/>
                  </a:cubicBezTo>
                  <a:cubicBezTo>
                    <a:pt x="205" y="2038"/>
                    <a:pt x="4" y="1557"/>
                    <a:pt x="2" y="124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9" name="Google Shape;2659;p62">
              <a:extLst>
                <a:ext uri="{FF2B5EF4-FFF2-40B4-BE49-F238E27FC236}">
                  <a16:creationId xmlns:a16="http://schemas.microsoft.com/office/drawing/2014/main" id="{1A84DED3-CFFB-68DF-2952-87AC9DEBAC8C}"/>
                </a:ext>
              </a:extLst>
            </p:cNvPr>
            <p:cNvSpPr/>
            <p:nvPr/>
          </p:nvSpPr>
          <p:spPr>
            <a:xfrm>
              <a:off x="6091333" y="1982440"/>
              <a:ext cx="20608" cy="6442"/>
            </a:xfrm>
            <a:custGeom>
              <a:avLst/>
              <a:gdLst/>
              <a:ahLst/>
              <a:cxnLst/>
              <a:rect l="l" t="t" r="r" b="b"/>
              <a:pathLst>
                <a:path w="800" h="275" extrusionOk="0">
                  <a:moveTo>
                    <a:pt x="800" y="1"/>
                  </a:moveTo>
                  <a:cubicBezTo>
                    <a:pt x="777" y="23"/>
                    <a:pt x="731" y="46"/>
                    <a:pt x="686" y="46"/>
                  </a:cubicBezTo>
                  <a:cubicBezTo>
                    <a:pt x="412" y="160"/>
                    <a:pt x="115" y="183"/>
                    <a:pt x="1" y="275"/>
                  </a:cubicBezTo>
                  <a:cubicBezTo>
                    <a:pt x="115" y="183"/>
                    <a:pt x="412" y="160"/>
                    <a:pt x="686" y="46"/>
                  </a:cubicBezTo>
                  <a:cubicBezTo>
                    <a:pt x="731" y="46"/>
                    <a:pt x="777" y="23"/>
                    <a:pt x="80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0" name="Google Shape;2660;p62">
              <a:extLst>
                <a:ext uri="{FF2B5EF4-FFF2-40B4-BE49-F238E27FC236}">
                  <a16:creationId xmlns:a16="http://schemas.microsoft.com/office/drawing/2014/main" id="{CD0FF96A-A31C-B982-59CB-D1476C44E53B}"/>
                </a:ext>
              </a:extLst>
            </p:cNvPr>
            <p:cNvSpPr/>
            <p:nvPr/>
          </p:nvSpPr>
          <p:spPr>
            <a:xfrm>
              <a:off x="6518947" y="1812376"/>
              <a:ext cx="7728" cy="9019"/>
            </a:xfrm>
            <a:custGeom>
              <a:avLst/>
              <a:gdLst/>
              <a:ahLst/>
              <a:cxnLst/>
              <a:rect l="l" t="t" r="r" b="b"/>
              <a:pathLst>
                <a:path w="296" h="322" extrusionOk="0">
                  <a:moveTo>
                    <a:pt x="140" y="0"/>
                  </a:moveTo>
                  <a:cubicBezTo>
                    <a:pt x="132" y="0"/>
                    <a:pt x="123" y="1"/>
                    <a:pt x="114" y="2"/>
                  </a:cubicBezTo>
                  <a:cubicBezTo>
                    <a:pt x="91" y="2"/>
                    <a:pt x="46" y="25"/>
                    <a:pt x="0" y="71"/>
                  </a:cubicBezTo>
                  <a:cubicBezTo>
                    <a:pt x="46" y="25"/>
                    <a:pt x="91" y="2"/>
                    <a:pt x="137" y="2"/>
                  </a:cubicBezTo>
                  <a:cubicBezTo>
                    <a:pt x="141" y="2"/>
                    <a:pt x="146" y="1"/>
                    <a:pt x="150" y="1"/>
                  </a:cubicBezTo>
                  <a:lnTo>
                    <a:pt x="150" y="1"/>
                  </a:lnTo>
                  <a:cubicBezTo>
                    <a:pt x="259" y="9"/>
                    <a:pt x="295" y="156"/>
                    <a:pt x="274" y="322"/>
                  </a:cubicBezTo>
                  <a:cubicBezTo>
                    <a:pt x="295" y="151"/>
                    <a:pt x="257" y="0"/>
                    <a:pt x="158" y="0"/>
                  </a:cubicBezTo>
                  <a:cubicBezTo>
                    <a:pt x="155" y="0"/>
                    <a:pt x="153" y="0"/>
                    <a:pt x="150" y="1"/>
                  </a:cubicBezTo>
                  <a:lnTo>
                    <a:pt x="150" y="1"/>
                  </a:lnTo>
                  <a:cubicBezTo>
                    <a:pt x="146" y="0"/>
                    <a:pt x="143" y="0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1" name="Google Shape;2661;p62">
              <a:extLst>
                <a:ext uri="{FF2B5EF4-FFF2-40B4-BE49-F238E27FC236}">
                  <a16:creationId xmlns:a16="http://schemas.microsoft.com/office/drawing/2014/main" id="{673DBD76-AB0C-9A7B-F72D-E62AFF21B476}"/>
                </a:ext>
              </a:extLst>
            </p:cNvPr>
            <p:cNvSpPr/>
            <p:nvPr/>
          </p:nvSpPr>
          <p:spPr>
            <a:xfrm>
              <a:off x="6012765" y="2079068"/>
              <a:ext cx="5152" cy="5153"/>
            </a:xfrm>
            <a:custGeom>
              <a:avLst/>
              <a:gdLst/>
              <a:ahLst/>
              <a:cxnLst/>
              <a:rect l="l" t="t" r="r" b="b"/>
              <a:pathLst>
                <a:path w="229" h="184" extrusionOk="0">
                  <a:moveTo>
                    <a:pt x="0" y="183"/>
                  </a:moveTo>
                  <a:cubicBezTo>
                    <a:pt x="69" y="138"/>
                    <a:pt x="137" y="69"/>
                    <a:pt x="229" y="1"/>
                  </a:cubicBezTo>
                  <a:cubicBezTo>
                    <a:pt x="137" y="69"/>
                    <a:pt x="69" y="138"/>
                    <a:pt x="0" y="18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2" name="Google Shape;2662;p62">
              <a:extLst>
                <a:ext uri="{FF2B5EF4-FFF2-40B4-BE49-F238E27FC236}">
                  <a16:creationId xmlns:a16="http://schemas.microsoft.com/office/drawing/2014/main" id="{417A8057-9372-A840-BB04-9172DF95F76F}"/>
                </a:ext>
              </a:extLst>
            </p:cNvPr>
            <p:cNvSpPr/>
            <p:nvPr/>
          </p:nvSpPr>
          <p:spPr>
            <a:xfrm>
              <a:off x="6123532" y="1960538"/>
              <a:ext cx="25760" cy="6441"/>
            </a:xfrm>
            <a:custGeom>
              <a:avLst/>
              <a:gdLst/>
              <a:ahLst/>
              <a:cxnLst/>
              <a:rect l="l" t="t" r="r" b="b"/>
              <a:pathLst>
                <a:path w="1005" h="275" extrusionOk="0">
                  <a:moveTo>
                    <a:pt x="0" y="274"/>
                  </a:moveTo>
                  <a:cubicBezTo>
                    <a:pt x="251" y="137"/>
                    <a:pt x="822" y="137"/>
                    <a:pt x="1005" y="0"/>
                  </a:cubicBezTo>
                  <a:cubicBezTo>
                    <a:pt x="822" y="137"/>
                    <a:pt x="251" y="137"/>
                    <a:pt x="0" y="27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3" name="Google Shape;2663;p62">
              <a:extLst>
                <a:ext uri="{FF2B5EF4-FFF2-40B4-BE49-F238E27FC236}">
                  <a16:creationId xmlns:a16="http://schemas.microsoft.com/office/drawing/2014/main" id="{8C370C60-C2C0-9534-C55E-75FEF8EBE113}"/>
                </a:ext>
              </a:extLst>
            </p:cNvPr>
            <p:cNvSpPr/>
            <p:nvPr/>
          </p:nvSpPr>
          <p:spPr>
            <a:xfrm>
              <a:off x="6075877" y="2469442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7" h="115" extrusionOk="0">
                  <a:moveTo>
                    <a:pt x="1" y="114"/>
                  </a:moveTo>
                  <a:cubicBezTo>
                    <a:pt x="24" y="92"/>
                    <a:pt x="46" y="46"/>
                    <a:pt x="46" y="0"/>
                  </a:cubicBezTo>
                  <a:cubicBezTo>
                    <a:pt x="46" y="46"/>
                    <a:pt x="24" y="92"/>
                    <a:pt x="1" y="11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4" name="Google Shape;2664;p62">
              <a:extLst>
                <a:ext uri="{FF2B5EF4-FFF2-40B4-BE49-F238E27FC236}">
                  <a16:creationId xmlns:a16="http://schemas.microsoft.com/office/drawing/2014/main" id="{5CEC1C4E-47AE-7DF9-1DE4-F653F06DBEF0}"/>
                </a:ext>
              </a:extLst>
            </p:cNvPr>
            <p:cNvSpPr/>
            <p:nvPr/>
          </p:nvSpPr>
          <p:spPr>
            <a:xfrm>
              <a:off x="6124821" y="2376680"/>
              <a:ext cx="7728" cy="5153"/>
            </a:xfrm>
            <a:custGeom>
              <a:avLst/>
              <a:gdLst/>
              <a:ahLst/>
              <a:cxnLst/>
              <a:rect l="l" t="t" r="r" b="b"/>
              <a:pathLst>
                <a:path w="275" h="229" extrusionOk="0">
                  <a:moveTo>
                    <a:pt x="92" y="160"/>
                  </a:moveTo>
                  <a:cubicBezTo>
                    <a:pt x="69" y="183"/>
                    <a:pt x="46" y="206"/>
                    <a:pt x="1" y="229"/>
                  </a:cubicBezTo>
                  <a:cubicBezTo>
                    <a:pt x="46" y="206"/>
                    <a:pt x="69" y="183"/>
                    <a:pt x="92" y="160"/>
                  </a:cubicBezTo>
                  <a:cubicBezTo>
                    <a:pt x="138" y="92"/>
                    <a:pt x="206" y="46"/>
                    <a:pt x="275" y="1"/>
                  </a:cubicBezTo>
                  <a:cubicBezTo>
                    <a:pt x="206" y="46"/>
                    <a:pt x="138" y="92"/>
                    <a:pt x="92" y="16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5" name="Google Shape;2665;p62">
              <a:extLst>
                <a:ext uri="{FF2B5EF4-FFF2-40B4-BE49-F238E27FC236}">
                  <a16:creationId xmlns:a16="http://schemas.microsoft.com/office/drawing/2014/main" id="{7638EB2D-8DDD-85C8-0578-4A7EBE3CE6C1}"/>
                </a:ext>
              </a:extLst>
            </p:cNvPr>
            <p:cNvSpPr/>
            <p:nvPr/>
          </p:nvSpPr>
          <p:spPr>
            <a:xfrm>
              <a:off x="6007613" y="2647237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24" y="46"/>
                  </a:moveTo>
                  <a:cubicBezTo>
                    <a:pt x="24" y="24"/>
                    <a:pt x="24" y="24"/>
                    <a:pt x="1" y="1"/>
                  </a:cubicBezTo>
                  <a:cubicBezTo>
                    <a:pt x="24" y="24"/>
                    <a:pt x="24" y="24"/>
                    <a:pt x="24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6" name="Google Shape;2666;p62">
              <a:extLst>
                <a:ext uri="{FF2B5EF4-FFF2-40B4-BE49-F238E27FC236}">
                  <a16:creationId xmlns:a16="http://schemas.microsoft.com/office/drawing/2014/main" id="{9D0BCC74-3225-9063-2B71-B7687A50DA96}"/>
                </a:ext>
              </a:extLst>
            </p:cNvPr>
            <p:cNvSpPr/>
            <p:nvPr/>
          </p:nvSpPr>
          <p:spPr>
            <a:xfrm>
              <a:off x="6008901" y="2652391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0"/>
                    <a:pt x="0" y="0"/>
                  </a:cubicBezTo>
                  <a:cubicBezTo>
                    <a:pt x="0" y="0"/>
                    <a:pt x="0" y="23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7" name="Google Shape;2667;p62">
              <a:extLst>
                <a:ext uri="{FF2B5EF4-FFF2-40B4-BE49-F238E27FC236}">
                  <a16:creationId xmlns:a16="http://schemas.microsoft.com/office/drawing/2014/main" id="{EFCD2153-CD57-11F9-8215-5CC6593834BA}"/>
                </a:ext>
              </a:extLst>
            </p:cNvPr>
            <p:cNvSpPr/>
            <p:nvPr/>
          </p:nvSpPr>
          <p:spPr>
            <a:xfrm>
              <a:off x="6042389" y="2633065"/>
              <a:ext cx="0" cy="2577"/>
            </a:xfrm>
            <a:custGeom>
              <a:avLst/>
              <a:gdLst/>
              <a:ahLst/>
              <a:cxnLst/>
              <a:rect l="l" t="t" r="r" b="b"/>
              <a:pathLst>
                <a:path w="24" h="69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23"/>
                    <a:pt x="0" y="46"/>
                    <a:pt x="0" y="69"/>
                  </a:cubicBezTo>
                  <a:cubicBezTo>
                    <a:pt x="0" y="46"/>
                    <a:pt x="23" y="23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62">
              <a:extLst>
                <a:ext uri="{FF2B5EF4-FFF2-40B4-BE49-F238E27FC236}">
                  <a16:creationId xmlns:a16="http://schemas.microsoft.com/office/drawing/2014/main" id="{7ADA0D58-9A0D-4F4C-3C8D-9F0628E1FD90}"/>
                </a:ext>
              </a:extLst>
            </p:cNvPr>
            <p:cNvSpPr/>
            <p:nvPr/>
          </p:nvSpPr>
          <p:spPr>
            <a:xfrm>
              <a:off x="6043677" y="2627912"/>
              <a:ext cx="1288" cy="3865"/>
            </a:xfrm>
            <a:custGeom>
              <a:avLst/>
              <a:gdLst/>
              <a:ahLst/>
              <a:cxnLst/>
              <a:rect l="l" t="t" r="r" b="b"/>
              <a:pathLst>
                <a:path w="47" h="115" extrusionOk="0">
                  <a:moveTo>
                    <a:pt x="1" y="115"/>
                  </a:moveTo>
                  <a:cubicBezTo>
                    <a:pt x="1" y="69"/>
                    <a:pt x="24" y="23"/>
                    <a:pt x="46" y="1"/>
                  </a:cubicBezTo>
                  <a:cubicBezTo>
                    <a:pt x="24" y="23"/>
                    <a:pt x="1" y="69"/>
                    <a:pt x="1" y="115"/>
                  </a:cubicBezTo>
                  <a:cubicBezTo>
                    <a:pt x="1" y="115"/>
                    <a:pt x="1" y="115"/>
                    <a:pt x="1" y="11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9" name="Google Shape;2669;p62">
              <a:extLst>
                <a:ext uri="{FF2B5EF4-FFF2-40B4-BE49-F238E27FC236}">
                  <a16:creationId xmlns:a16="http://schemas.microsoft.com/office/drawing/2014/main" id="{4ED84534-E9D7-E2CC-54B1-11097E5FAA8C}"/>
                </a:ext>
              </a:extLst>
            </p:cNvPr>
            <p:cNvSpPr/>
            <p:nvPr/>
          </p:nvSpPr>
          <p:spPr>
            <a:xfrm>
              <a:off x="5994733" y="2669140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7" h="24" extrusionOk="0">
                  <a:moveTo>
                    <a:pt x="1" y="23"/>
                  </a:moveTo>
                  <a:cubicBezTo>
                    <a:pt x="23" y="23"/>
                    <a:pt x="23" y="0"/>
                    <a:pt x="46" y="0"/>
                  </a:cubicBezTo>
                  <a:cubicBezTo>
                    <a:pt x="23" y="0"/>
                    <a:pt x="23" y="23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0" name="Google Shape;2670;p62">
              <a:extLst>
                <a:ext uri="{FF2B5EF4-FFF2-40B4-BE49-F238E27FC236}">
                  <a16:creationId xmlns:a16="http://schemas.microsoft.com/office/drawing/2014/main" id="{FED49E8C-D9FE-48DA-5213-2A4C43F38AF8}"/>
                </a:ext>
              </a:extLst>
            </p:cNvPr>
            <p:cNvSpPr/>
            <p:nvPr/>
          </p:nvSpPr>
          <p:spPr>
            <a:xfrm>
              <a:off x="6046253" y="2624046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24" h="46" extrusionOk="0">
                  <a:moveTo>
                    <a:pt x="24" y="0"/>
                  </a:moveTo>
                  <a:cubicBezTo>
                    <a:pt x="1" y="23"/>
                    <a:pt x="1" y="23"/>
                    <a:pt x="1" y="46"/>
                  </a:cubicBezTo>
                  <a:cubicBezTo>
                    <a:pt x="1" y="23"/>
                    <a:pt x="23" y="1"/>
                    <a:pt x="24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1" name="Google Shape;2671;p62">
              <a:extLst>
                <a:ext uri="{FF2B5EF4-FFF2-40B4-BE49-F238E27FC236}">
                  <a16:creationId xmlns:a16="http://schemas.microsoft.com/office/drawing/2014/main" id="{D14DF7BB-72F8-0914-249B-BF17257B67DC}"/>
                </a:ext>
              </a:extLst>
            </p:cNvPr>
            <p:cNvSpPr/>
            <p:nvPr/>
          </p:nvSpPr>
          <p:spPr>
            <a:xfrm>
              <a:off x="5994733" y="266914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2" name="Google Shape;2672;p62">
              <a:extLst>
                <a:ext uri="{FF2B5EF4-FFF2-40B4-BE49-F238E27FC236}">
                  <a16:creationId xmlns:a16="http://schemas.microsoft.com/office/drawing/2014/main" id="{E849ADF2-E476-166F-F59C-197F6149CEA3}"/>
                </a:ext>
              </a:extLst>
            </p:cNvPr>
            <p:cNvSpPr/>
            <p:nvPr/>
          </p:nvSpPr>
          <p:spPr>
            <a:xfrm>
              <a:off x="6062997" y="2611163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70" h="47" extrusionOk="0">
                  <a:moveTo>
                    <a:pt x="47" y="1"/>
                  </a:moveTo>
                  <a:cubicBezTo>
                    <a:pt x="47" y="1"/>
                    <a:pt x="24" y="24"/>
                    <a:pt x="24" y="24"/>
                  </a:cubicBezTo>
                  <a:cubicBezTo>
                    <a:pt x="24" y="24"/>
                    <a:pt x="1" y="24"/>
                    <a:pt x="1" y="47"/>
                  </a:cubicBezTo>
                  <a:cubicBezTo>
                    <a:pt x="24" y="24"/>
                    <a:pt x="47" y="1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3" name="Google Shape;2673;p62">
              <a:extLst>
                <a:ext uri="{FF2B5EF4-FFF2-40B4-BE49-F238E27FC236}">
                  <a16:creationId xmlns:a16="http://schemas.microsoft.com/office/drawing/2014/main" id="{3E11CDFC-768E-66E6-4560-798661791F15}"/>
                </a:ext>
              </a:extLst>
            </p:cNvPr>
            <p:cNvSpPr/>
            <p:nvPr/>
          </p:nvSpPr>
          <p:spPr>
            <a:xfrm>
              <a:off x="6064284" y="2572512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69" h="24" extrusionOk="0">
                  <a:moveTo>
                    <a:pt x="69" y="1"/>
                  </a:moveTo>
                  <a:cubicBezTo>
                    <a:pt x="46" y="24"/>
                    <a:pt x="23" y="24"/>
                    <a:pt x="0" y="24"/>
                  </a:cubicBezTo>
                  <a:cubicBezTo>
                    <a:pt x="23" y="24"/>
                    <a:pt x="46" y="24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4" name="Google Shape;2674;p62">
              <a:extLst>
                <a:ext uri="{FF2B5EF4-FFF2-40B4-BE49-F238E27FC236}">
                  <a16:creationId xmlns:a16="http://schemas.microsoft.com/office/drawing/2014/main" id="{2261E563-63E9-91C7-7AEC-37EE5FA62A7F}"/>
                </a:ext>
              </a:extLst>
            </p:cNvPr>
            <p:cNvSpPr/>
            <p:nvPr/>
          </p:nvSpPr>
          <p:spPr>
            <a:xfrm>
              <a:off x="6081029" y="2567358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69" h="1" extrusionOk="0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46" y="0"/>
                    <a:pt x="23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5" name="Google Shape;2675;p62">
              <a:extLst>
                <a:ext uri="{FF2B5EF4-FFF2-40B4-BE49-F238E27FC236}">
                  <a16:creationId xmlns:a16="http://schemas.microsoft.com/office/drawing/2014/main" id="{923F9B2A-4CE5-D3BE-73ED-9F734F1113A9}"/>
                </a:ext>
              </a:extLst>
            </p:cNvPr>
            <p:cNvSpPr/>
            <p:nvPr/>
          </p:nvSpPr>
          <p:spPr>
            <a:xfrm>
              <a:off x="6077164" y="2567358"/>
              <a:ext cx="2576" cy="1289"/>
            </a:xfrm>
            <a:custGeom>
              <a:avLst/>
              <a:gdLst/>
              <a:ahLst/>
              <a:cxnLst/>
              <a:rect l="l" t="t" r="r" b="b"/>
              <a:pathLst>
                <a:path w="92" h="24" extrusionOk="0">
                  <a:moveTo>
                    <a:pt x="92" y="0"/>
                  </a:moveTo>
                  <a:cubicBezTo>
                    <a:pt x="73" y="0"/>
                    <a:pt x="55" y="0"/>
                    <a:pt x="37" y="12"/>
                  </a:cubicBezTo>
                  <a:lnTo>
                    <a:pt x="37" y="12"/>
                  </a:lnTo>
                  <a:cubicBezTo>
                    <a:pt x="51" y="6"/>
                    <a:pt x="69" y="0"/>
                    <a:pt x="92" y="0"/>
                  </a:cubicBezTo>
                  <a:close/>
                  <a:moveTo>
                    <a:pt x="37" y="12"/>
                  </a:moveTo>
                  <a:cubicBezTo>
                    <a:pt x="23" y="17"/>
                    <a:pt x="12" y="23"/>
                    <a:pt x="0" y="23"/>
                  </a:cubicBezTo>
                  <a:lnTo>
                    <a:pt x="23" y="23"/>
                  </a:lnTo>
                  <a:cubicBezTo>
                    <a:pt x="28" y="18"/>
                    <a:pt x="32" y="15"/>
                    <a:pt x="37" y="1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6" name="Google Shape;2676;p62">
              <a:extLst>
                <a:ext uri="{FF2B5EF4-FFF2-40B4-BE49-F238E27FC236}">
                  <a16:creationId xmlns:a16="http://schemas.microsoft.com/office/drawing/2014/main" id="{8ADABD2F-9DEC-B43E-6569-F59D4EBAF9FE}"/>
                </a:ext>
              </a:extLst>
            </p:cNvPr>
            <p:cNvSpPr/>
            <p:nvPr/>
          </p:nvSpPr>
          <p:spPr>
            <a:xfrm>
              <a:off x="6059133" y="2612452"/>
              <a:ext cx="3864" cy="1288"/>
            </a:xfrm>
            <a:custGeom>
              <a:avLst/>
              <a:gdLst/>
              <a:ahLst/>
              <a:cxnLst/>
              <a:rect l="l" t="t" r="r" b="b"/>
              <a:pathLst>
                <a:path w="138" h="47" extrusionOk="0">
                  <a:moveTo>
                    <a:pt x="115" y="1"/>
                  </a:moveTo>
                  <a:cubicBezTo>
                    <a:pt x="92" y="23"/>
                    <a:pt x="92" y="23"/>
                    <a:pt x="69" y="23"/>
                  </a:cubicBezTo>
                  <a:cubicBezTo>
                    <a:pt x="51" y="23"/>
                    <a:pt x="32" y="38"/>
                    <a:pt x="26" y="44"/>
                  </a:cubicBezTo>
                  <a:lnTo>
                    <a:pt x="26" y="44"/>
                  </a:lnTo>
                  <a:cubicBezTo>
                    <a:pt x="63" y="38"/>
                    <a:pt x="101" y="19"/>
                    <a:pt x="138" y="1"/>
                  </a:cubicBezTo>
                  <a:close/>
                  <a:moveTo>
                    <a:pt x="26" y="44"/>
                  </a:moveTo>
                  <a:lnTo>
                    <a:pt x="26" y="44"/>
                  </a:lnTo>
                  <a:cubicBezTo>
                    <a:pt x="18" y="45"/>
                    <a:pt x="9" y="46"/>
                    <a:pt x="1" y="46"/>
                  </a:cubicBezTo>
                  <a:lnTo>
                    <a:pt x="24" y="46"/>
                  </a:lnTo>
                  <a:cubicBezTo>
                    <a:pt x="24" y="46"/>
                    <a:pt x="25" y="45"/>
                    <a:pt x="26" y="4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7" name="Google Shape;2677;p62">
              <a:extLst>
                <a:ext uri="{FF2B5EF4-FFF2-40B4-BE49-F238E27FC236}">
                  <a16:creationId xmlns:a16="http://schemas.microsoft.com/office/drawing/2014/main" id="{FF6B5B75-666D-B064-9E31-E0E21C82D9E1}"/>
                </a:ext>
              </a:extLst>
            </p:cNvPr>
            <p:cNvSpPr/>
            <p:nvPr/>
          </p:nvSpPr>
          <p:spPr>
            <a:xfrm>
              <a:off x="6055269" y="2613740"/>
              <a:ext cx="3864" cy="1289"/>
            </a:xfrm>
            <a:custGeom>
              <a:avLst/>
              <a:gdLst/>
              <a:ahLst/>
              <a:cxnLst/>
              <a:rect l="l" t="t" r="r" b="b"/>
              <a:pathLst>
                <a:path w="138" h="46" extrusionOk="0">
                  <a:moveTo>
                    <a:pt x="115" y="0"/>
                  </a:moveTo>
                  <a:cubicBezTo>
                    <a:pt x="98" y="0"/>
                    <a:pt x="94" y="0"/>
                    <a:pt x="83" y="10"/>
                  </a:cubicBezTo>
                  <a:lnTo>
                    <a:pt x="83" y="10"/>
                  </a:lnTo>
                  <a:cubicBezTo>
                    <a:pt x="101" y="4"/>
                    <a:pt x="120" y="0"/>
                    <a:pt x="138" y="0"/>
                  </a:cubicBezTo>
                  <a:close/>
                  <a:moveTo>
                    <a:pt x="83" y="10"/>
                  </a:moveTo>
                  <a:cubicBezTo>
                    <a:pt x="56" y="18"/>
                    <a:pt x="28" y="32"/>
                    <a:pt x="1" y="46"/>
                  </a:cubicBezTo>
                  <a:lnTo>
                    <a:pt x="24" y="46"/>
                  </a:lnTo>
                  <a:cubicBezTo>
                    <a:pt x="47" y="23"/>
                    <a:pt x="47" y="23"/>
                    <a:pt x="69" y="23"/>
                  </a:cubicBezTo>
                  <a:cubicBezTo>
                    <a:pt x="75" y="17"/>
                    <a:pt x="80" y="13"/>
                    <a:pt x="83" y="1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8" name="Google Shape;2678;p62">
              <a:extLst>
                <a:ext uri="{FF2B5EF4-FFF2-40B4-BE49-F238E27FC236}">
                  <a16:creationId xmlns:a16="http://schemas.microsoft.com/office/drawing/2014/main" id="{5031F361-A927-3642-611A-AD51A4FF868B}"/>
                </a:ext>
              </a:extLst>
            </p:cNvPr>
            <p:cNvSpPr/>
            <p:nvPr/>
          </p:nvSpPr>
          <p:spPr>
            <a:xfrm>
              <a:off x="5974125" y="2546744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70" h="115" extrusionOk="0">
                  <a:moveTo>
                    <a:pt x="1" y="115"/>
                  </a:moveTo>
                  <a:cubicBezTo>
                    <a:pt x="24" y="69"/>
                    <a:pt x="47" y="46"/>
                    <a:pt x="69" y="1"/>
                  </a:cubicBezTo>
                  <a:cubicBezTo>
                    <a:pt x="47" y="46"/>
                    <a:pt x="24" y="69"/>
                    <a:pt x="1" y="11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9" name="Google Shape;2679;p62">
              <a:extLst>
                <a:ext uri="{FF2B5EF4-FFF2-40B4-BE49-F238E27FC236}">
                  <a16:creationId xmlns:a16="http://schemas.microsoft.com/office/drawing/2014/main" id="{7693FD91-9240-3FDF-C8C5-949297D3B949}"/>
                </a:ext>
              </a:extLst>
            </p:cNvPr>
            <p:cNvSpPr/>
            <p:nvPr/>
          </p:nvSpPr>
          <p:spPr>
            <a:xfrm>
              <a:off x="6060421" y="24874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0" name="Google Shape;2680;p62">
              <a:extLst>
                <a:ext uri="{FF2B5EF4-FFF2-40B4-BE49-F238E27FC236}">
                  <a16:creationId xmlns:a16="http://schemas.microsoft.com/office/drawing/2014/main" id="{919F1206-9E4B-1CC9-B52B-C95BEA57A784}"/>
                </a:ext>
              </a:extLst>
            </p:cNvPr>
            <p:cNvSpPr/>
            <p:nvPr/>
          </p:nvSpPr>
          <p:spPr>
            <a:xfrm>
              <a:off x="6043677" y="250809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62">
              <a:extLst>
                <a:ext uri="{FF2B5EF4-FFF2-40B4-BE49-F238E27FC236}">
                  <a16:creationId xmlns:a16="http://schemas.microsoft.com/office/drawing/2014/main" id="{51687A51-FA43-45F3-0613-73FF6B6C33C1}"/>
                </a:ext>
              </a:extLst>
            </p:cNvPr>
            <p:cNvSpPr/>
            <p:nvPr/>
          </p:nvSpPr>
          <p:spPr>
            <a:xfrm>
              <a:off x="6039813" y="2510670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92" h="47" extrusionOk="0">
                  <a:moveTo>
                    <a:pt x="91" y="1"/>
                  </a:moveTo>
                  <a:cubicBezTo>
                    <a:pt x="69" y="1"/>
                    <a:pt x="23" y="23"/>
                    <a:pt x="0" y="46"/>
                  </a:cubicBezTo>
                  <a:cubicBezTo>
                    <a:pt x="23" y="23"/>
                    <a:pt x="69" y="23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62">
              <a:extLst>
                <a:ext uri="{FF2B5EF4-FFF2-40B4-BE49-F238E27FC236}">
                  <a16:creationId xmlns:a16="http://schemas.microsoft.com/office/drawing/2014/main" id="{6EF6486F-B993-E4C2-9A1C-C5EBAF8CE964}"/>
                </a:ext>
              </a:extLst>
            </p:cNvPr>
            <p:cNvSpPr/>
            <p:nvPr/>
          </p:nvSpPr>
          <p:spPr>
            <a:xfrm>
              <a:off x="5962533" y="2581531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62">
              <a:extLst>
                <a:ext uri="{FF2B5EF4-FFF2-40B4-BE49-F238E27FC236}">
                  <a16:creationId xmlns:a16="http://schemas.microsoft.com/office/drawing/2014/main" id="{BB252C26-F4AD-B6CA-3A05-F8E0630F47BD}"/>
                </a:ext>
              </a:extLst>
            </p:cNvPr>
            <p:cNvSpPr/>
            <p:nvPr/>
          </p:nvSpPr>
          <p:spPr>
            <a:xfrm>
              <a:off x="6064284" y="2483615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3" extrusionOk="0">
                  <a:moveTo>
                    <a:pt x="1" y="23"/>
                  </a:moveTo>
                  <a:lnTo>
                    <a:pt x="1" y="23"/>
                  </a:lnTo>
                  <a:cubicBezTo>
                    <a:pt x="1" y="23"/>
                    <a:pt x="1" y="23"/>
                    <a:pt x="1" y="0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62">
              <a:extLst>
                <a:ext uri="{FF2B5EF4-FFF2-40B4-BE49-F238E27FC236}">
                  <a16:creationId xmlns:a16="http://schemas.microsoft.com/office/drawing/2014/main" id="{971594C3-CCBC-3C64-D528-F5AF032988D7}"/>
                </a:ext>
              </a:extLst>
            </p:cNvPr>
            <p:cNvSpPr/>
            <p:nvPr/>
          </p:nvSpPr>
          <p:spPr>
            <a:xfrm>
              <a:off x="6066860" y="2479749"/>
              <a:ext cx="2576" cy="1289"/>
            </a:xfrm>
            <a:custGeom>
              <a:avLst/>
              <a:gdLst/>
              <a:ahLst/>
              <a:cxnLst/>
              <a:rect l="l" t="t" r="r" b="b"/>
              <a:pathLst>
                <a:path w="69" h="46" extrusionOk="0">
                  <a:moveTo>
                    <a:pt x="69" y="0"/>
                  </a:moveTo>
                  <a:cubicBezTo>
                    <a:pt x="46" y="23"/>
                    <a:pt x="23" y="23"/>
                    <a:pt x="1" y="46"/>
                  </a:cubicBezTo>
                  <a:cubicBezTo>
                    <a:pt x="23" y="46"/>
                    <a:pt x="46" y="23"/>
                    <a:pt x="69" y="23"/>
                  </a:cubicBezTo>
                  <a:cubicBezTo>
                    <a:pt x="69" y="0"/>
                    <a:pt x="69" y="0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62">
              <a:extLst>
                <a:ext uri="{FF2B5EF4-FFF2-40B4-BE49-F238E27FC236}">
                  <a16:creationId xmlns:a16="http://schemas.microsoft.com/office/drawing/2014/main" id="{4A5C0BA1-2B5F-B4F9-F0E6-DDF370677F3A}"/>
                </a:ext>
              </a:extLst>
            </p:cNvPr>
            <p:cNvSpPr/>
            <p:nvPr/>
          </p:nvSpPr>
          <p:spPr>
            <a:xfrm>
              <a:off x="6037237" y="2511959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70" h="1" extrusionOk="0">
                  <a:moveTo>
                    <a:pt x="1" y="0"/>
                  </a:moveTo>
                  <a:cubicBezTo>
                    <a:pt x="24" y="0"/>
                    <a:pt x="46" y="0"/>
                    <a:pt x="69" y="0"/>
                  </a:cubicBezTo>
                  <a:cubicBezTo>
                    <a:pt x="46" y="0"/>
                    <a:pt x="24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62">
              <a:extLst>
                <a:ext uri="{FF2B5EF4-FFF2-40B4-BE49-F238E27FC236}">
                  <a16:creationId xmlns:a16="http://schemas.microsoft.com/office/drawing/2014/main" id="{1CA3BE80-E7E9-5486-6A46-6691865658F9}"/>
                </a:ext>
              </a:extLst>
            </p:cNvPr>
            <p:cNvSpPr/>
            <p:nvPr/>
          </p:nvSpPr>
          <p:spPr>
            <a:xfrm>
              <a:off x="6084892" y="256735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46" y="1"/>
                  </a:moveTo>
                  <a:cubicBezTo>
                    <a:pt x="23" y="1"/>
                    <a:pt x="23" y="1"/>
                    <a:pt x="0" y="1"/>
                  </a:cubicBezTo>
                  <a:cubicBezTo>
                    <a:pt x="23" y="1"/>
                    <a:pt x="23" y="1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62">
              <a:extLst>
                <a:ext uri="{FF2B5EF4-FFF2-40B4-BE49-F238E27FC236}">
                  <a16:creationId xmlns:a16="http://schemas.microsoft.com/office/drawing/2014/main" id="{B001E6AD-734F-112E-001B-45FD345A5DC7}"/>
                </a:ext>
              </a:extLst>
            </p:cNvPr>
            <p:cNvSpPr/>
            <p:nvPr/>
          </p:nvSpPr>
          <p:spPr>
            <a:xfrm>
              <a:off x="5966397" y="2560917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2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23" y="0"/>
                  </a:cubicBezTo>
                  <a:lnTo>
                    <a:pt x="0" y="23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62">
              <a:extLst>
                <a:ext uri="{FF2B5EF4-FFF2-40B4-BE49-F238E27FC236}">
                  <a16:creationId xmlns:a16="http://schemas.microsoft.com/office/drawing/2014/main" id="{867B4BCF-5F92-2AD9-35D6-B7053534D760}"/>
                </a:ext>
              </a:extLst>
            </p:cNvPr>
            <p:cNvSpPr/>
            <p:nvPr/>
          </p:nvSpPr>
          <p:spPr>
            <a:xfrm>
              <a:off x="5972837" y="2550610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7" h="70" extrusionOk="0">
                  <a:moveTo>
                    <a:pt x="1" y="69"/>
                  </a:moveTo>
                  <a:cubicBezTo>
                    <a:pt x="23" y="46"/>
                    <a:pt x="46" y="23"/>
                    <a:pt x="46" y="1"/>
                  </a:cubicBezTo>
                  <a:cubicBezTo>
                    <a:pt x="46" y="23"/>
                    <a:pt x="23" y="46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62">
              <a:extLst>
                <a:ext uri="{FF2B5EF4-FFF2-40B4-BE49-F238E27FC236}">
                  <a16:creationId xmlns:a16="http://schemas.microsoft.com/office/drawing/2014/main" id="{C7A8D779-C76E-3125-4C1B-34993EDAD370}"/>
                </a:ext>
              </a:extLst>
            </p:cNvPr>
            <p:cNvSpPr/>
            <p:nvPr/>
          </p:nvSpPr>
          <p:spPr>
            <a:xfrm>
              <a:off x="5963821" y="256735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1"/>
                  </a:moveTo>
                  <a:cubicBezTo>
                    <a:pt x="1" y="1"/>
                    <a:pt x="1" y="1"/>
                    <a:pt x="1" y="23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62">
              <a:extLst>
                <a:ext uri="{FF2B5EF4-FFF2-40B4-BE49-F238E27FC236}">
                  <a16:creationId xmlns:a16="http://schemas.microsoft.com/office/drawing/2014/main" id="{7E018876-4934-145E-6A78-1077B2088427}"/>
                </a:ext>
              </a:extLst>
            </p:cNvPr>
            <p:cNvSpPr/>
            <p:nvPr/>
          </p:nvSpPr>
          <p:spPr>
            <a:xfrm>
              <a:off x="5962533" y="2572512"/>
              <a:ext cx="0" cy="2577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46"/>
                  </a:moveTo>
                  <a:cubicBezTo>
                    <a:pt x="0" y="46"/>
                    <a:pt x="0" y="69"/>
                    <a:pt x="0" y="69"/>
                  </a:cubicBezTo>
                  <a:cubicBezTo>
                    <a:pt x="0" y="46"/>
                    <a:pt x="0" y="23"/>
                    <a:pt x="0" y="1"/>
                  </a:cubicBezTo>
                  <a:cubicBezTo>
                    <a:pt x="0" y="1"/>
                    <a:pt x="0" y="23"/>
                    <a:pt x="0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62">
              <a:extLst>
                <a:ext uri="{FF2B5EF4-FFF2-40B4-BE49-F238E27FC236}">
                  <a16:creationId xmlns:a16="http://schemas.microsoft.com/office/drawing/2014/main" id="{FF342549-324B-8CD6-AF90-539695DA3B8F}"/>
                </a:ext>
              </a:extLst>
            </p:cNvPr>
            <p:cNvSpPr/>
            <p:nvPr/>
          </p:nvSpPr>
          <p:spPr>
            <a:xfrm>
              <a:off x="5962533" y="2576377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69"/>
                  </a:moveTo>
                  <a:cubicBezTo>
                    <a:pt x="0" y="46"/>
                    <a:pt x="0" y="23"/>
                    <a:pt x="0" y="1"/>
                  </a:cubicBezTo>
                  <a:cubicBezTo>
                    <a:pt x="0" y="23"/>
                    <a:pt x="0" y="46"/>
                    <a:pt x="0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62">
              <a:extLst>
                <a:ext uri="{FF2B5EF4-FFF2-40B4-BE49-F238E27FC236}">
                  <a16:creationId xmlns:a16="http://schemas.microsoft.com/office/drawing/2014/main" id="{B69B3FAB-A054-75E4-51BF-FDD60EB6738D}"/>
                </a:ext>
              </a:extLst>
            </p:cNvPr>
            <p:cNvSpPr/>
            <p:nvPr/>
          </p:nvSpPr>
          <p:spPr>
            <a:xfrm>
              <a:off x="6005037" y="2517112"/>
              <a:ext cx="2576" cy="2577"/>
            </a:xfrm>
            <a:custGeom>
              <a:avLst/>
              <a:gdLst/>
              <a:ahLst/>
              <a:cxnLst/>
              <a:rect l="l" t="t" r="r" b="b"/>
              <a:pathLst>
                <a:path w="69" h="116" extrusionOk="0">
                  <a:moveTo>
                    <a:pt x="0" y="115"/>
                  </a:moveTo>
                  <a:cubicBezTo>
                    <a:pt x="23" y="69"/>
                    <a:pt x="46" y="47"/>
                    <a:pt x="69" y="1"/>
                  </a:cubicBezTo>
                  <a:cubicBezTo>
                    <a:pt x="46" y="47"/>
                    <a:pt x="23" y="69"/>
                    <a:pt x="0" y="11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62">
              <a:extLst>
                <a:ext uri="{FF2B5EF4-FFF2-40B4-BE49-F238E27FC236}">
                  <a16:creationId xmlns:a16="http://schemas.microsoft.com/office/drawing/2014/main" id="{6ABA35FF-AB51-7C0B-87E0-0CA51E50BE53}"/>
                </a:ext>
              </a:extLst>
            </p:cNvPr>
            <p:cNvSpPr/>
            <p:nvPr/>
          </p:nvSpPr>
          <p:spPr>
            <a:xfrm>
              <a:off x="5996021" y="2531284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23"/>
                    <a:pt x="0" y="0"/>
                  </a:cubicBezTo>
                  <a:cubicBezTo>
                    <a:pt x="0" y="23"/>
                    <a:pt x="0" y="23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62">
              <a:extLst>
                <a:ext uri="{FF2B5EF4-FFF2-40B4-BE49-F238E27FC236}">
                  <a16:creationId xmlns:a16="http://schemas.microsoft.com/office/drawing/2014/main" id="{9731AB2A-10A5-734B-3806-353D16244607}"/>
                </a:ext>
              </a:extLst>
            </p:cNvPr>
            <p:cNvSpPr/>
            <p:nvPr/>
          </p:nvSpPr>
          <p:spPr>
            <a:xfrm>
              <a:off x="6003749" y="2519689"/>
              <a:ext cx="1288" cy="3865"/>
            </a:xfrm>
            <a:custGeom>
              <a:avLst/>
              <a:gdLst/>
              <a:ahLst/>
              <a:cxnLst/>
              <a:rect l="l" t="t" r="r" b="b"/>
              <a:pathLst>
                <a:path w="92" h="138" extrusionOk="0">
                  <a:moveTo>
                    <a:pt x="0" y="138"/>
                  </a:moveTo>
                  <a:cubicBezTo>
                    <a:pt x="46" y="92"/>
                    <a:pt x="69" y="47"/>
                    <a:pt x="91" y="1"/>
                  </a:cubicBezTo>
                  <a:cubicBezTo>
                    <a:pt x="69" y="47"/>
                    <a:pt x="46" y="92"/>
                    <a:pt x="0" y="13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62">
              <a:extLst>
                <a:ext uri="{FF2B5EF4-FFF2-40B4-BE49-F238E27FC236}">
                  <a16:creationId xmlns:a16="http://schemas.microsoft.com/office/drawing/2014/main" id="{1DDCCABC-70A5-C704-6F1F-A97CF8F4BFE6}"/>
                </a:ext>
              </a:extLst>
            </p:cNvPr>
            <p:cNvSpPr/>
            <p:nvPr/>
          </p:nvSpPr>
          <p:spPr>
            <a:xfrm>
              <a:off x="6051405" y="261889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62">
              <a:extLst>
                <a:ext uri="{FF2B5EF4-FFF2-40B4-BE49-F238E27FC236}">
                  <a16:creationId xmlns:a16="http://schemas.microsoft.com/office/drawing/2014/main" id="{2D889AF6-9225-CEFB-EBDB-2D1D8BA375B2}"/>
                </a:ext>
              </a:extLst>
            </p:cNvPr>
            <p:cNvSpPr/>
            <p:nvPr/>
          </p:nvSpPr>
          <p:spPr>
            <a:xfrm>
              <a:off x="6253620" y="2526131"/>
              <a:ext cx="2576" cy="2577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115" y="0"/>
                  </a:moveTo>
                  <a:cubicBezTo>
                    <a:pt x="92" y="0"/>
                    <a:pt x="92" y="23"/>
                    <a:pt x="92" y="23"/>
                  </a:cubicBezTo>
                  <a:cubicBezTo>
                    <a:pt x="69" y="69"/>
                    <a:pt x="46" y="91"/>
                    <a:pt x="0" y="114"/>
                  </a:cubicBezTo>
                  <a:lnTo>
                    <a:pt x="0" y="114"/>
                  </a:lnTo>
                  <a:cubicBezTo>
                    <a:pt x="46" y="91"/>
                    <a:pt x="69" y="69"/>
                    <a:pt x="92" y="23"/>
                  </a:cubicBezTo>
                  <a:cubicBezTo>
                    <a:pt x="92" y="23"/>
                    <a:pt x="92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62">
              <a:extLst>
                <a:ext uri="{FF2B5EF4-FFF2-40B4-BE49-F238E27FC236}">
                  <a16:creationId xmlns:a16="http://schemas.microsoft.com/office/drawing/2014/main" id="{DEE182FE-4DED-9888-8D66-BB9D7AACF2C6}"/>
                </a:ext>
              </a:extLst>
            </p:cNvPr>
            <p:cNvSpPr/>
            <p:nvPr/>
          </p:nvSpPr>
          <p:spPr>
            <a:xfrm>
              <a:off x="6251044" y="2528707"/>
              <a:ext cx="2576" cy="2577"/>
            </a:xfrm>
            <a:custGeom>
              <a:avLst/>
              <a:gdLst/>
              <a:ahLst/>
              <a:cxnLst/>
              <a:rect l="l" t="t" r="r" b="b"/>
              <a:pathLst>
                <a:path w="69" h="69" extrusionOk="0">
                  <a:moveTo>
                    <a:pt x="0" y="69"/>
                  </a:moveTo>
                  <a:lnTo>
                    <a:pt x="0" y="69"/>
                  </a:lnTo>
                  <a:cubicBezTo>
                    <a:pt x="23" y="46"/>
                    <a:pt x="46" y="23"/>
                    <a:pt x="69" y="0"/>
                  </a:cubicBezTo>
                  <a:lnTo>
                    <a:pt x="69" y="0"/>
                  </a:lnTo>
                  <a:cubicBezTo>
                    <a:pt x="46" y="23"/>
                    <a:pt x="23" y="46"/>
                    <a:pt x="0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62">
              <a:extLst>
                <a:ext uri="{FF2B5EF4-FFF2-40B4-BE49-F238E27FC236}">
                  <a16:creationId xmlns:a16="http://schemas.microsoft.com/office/drawing/2014/main" id="{C976B1CC-FCCB-EB7A-E7A4-D8DB7089D70E}"/>
                </a:ext>
              </a:extLst>
            </p:cNvPr>
            <p:cNvSpPr/>
            <p:nvPr/>
          </p:nvSpPr>
          <p:spPr>
            <a:xfrm>
              <a:off x="6060421" y="2581531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24" h="46" extrusionOk="0">
                  <a:moveTo>
                    <a:pt x="23" y="46"/>
                  </a:moveTo>
                  <a:cubicBezTo>
                    <a:pt x="23" y="23"/>
                    <a:pt x="23" y="0"/>
                    <a:pt x="1" y="0"/>
                  </a:cubicBezTo>
                  <a:cubicBezTo>
                    <a:pt x="23" y="0"/>
                    <a:pt x="23" y="23"/>
                    <a:pt x="23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62">
              <a:extLst>
                <a:ext uri="{FF2B5EF4-FFF2-40B4-BE49-F238E27FC236}">
                  <a16:creationId xmlns:a16="http://schemas.microsoft.com/office/drawing/2014/main" id="{7DE204C6-91BC-2C0D-0487-10808C91F318}"/>
                </a:ext>
              </a:extLst>
            </p:cNvPr>
            <p:cNvSpPr/>
            <p:nvPr/>
          </p:nvSpPr>
          <p:spPr>
            <a:xfrm>
              <a:off x="6235588" y="251582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62">
              <a:extLst>
                <a:ext uri="{FF2B5EF4-FFF2-40B4-BE49-F238E27FC236}">
                  <a16:creationId xmlns:a16="http://schemas.microsoft.com/office/drawing/2014/main" id="{2D603574-7E60-6694-A97E-3D10B5B2C55A}"/>
                </a:ext>
              </a:extLst>
            </p:cNvPr>
            <p:cNvSpPr/>
            <p:nvPr/>
          </p:nvSpPr>
          <p:spPr>
            <a:xfrm>
              <a:off x="6059133" y="2577665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23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62">
              <a:extLst>
                <a:ext uri="{FF2B5EF4-FFF2-40B4-BE49-F238E27FC236}">
                  <a16:creationId xmlns:a16="http://schemas.microsoft.com/office/drawing/2014/main" id="{A18D64D0-86C1-C749-A17C-F2F12B301E4F}"/>
                </a:ext>
              </a:extLst>
            </p:cNvPr>
            <p:cNvSpPr/>
            <p:nvPr/>
          </p:nvSpPr>
          <p:spPr>
            <a:xfrm>
              <a:off x="6234300" y="251453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1"/>
                  </a:moveTo>
                  <a:cubicBezTo>
                    <a:pt x="0" y="1"/>
                    <a:pt x="0" y="1"/>
                    <a:pt x="23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62">
              <a:extLst>
                <a:ext uri="{FF2B5EF4-FFF2-40B4-BE49-F238E27FC236}">
                  <a16:creationId xmlns:a16="http://schemas.microsoft.com/office/drawing/2014/main" id="{3E90C4E3-0301-3D24-2948-72B99629B08C}"/>
                </a:ext>
              </a:extLst>
            </p:cNvPr>
            <p:cNvSpPr/>
            <p:nvPr/>
          </p:nvSpPr>
          <p:spPr>
            <a:xfrm>
              <a:off x="6234300" y="251453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23" y="1"/>
                  </a:cubicBezTo>
                  <a:lnTo>
                    <a:pt x="23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62">
              <a:extLst>
                <a:ext uri="{FF2B5EF4-FFF2-40B4-BE49-F238E27FC236}">
                  <a16:creationId xmlns:a16="http://schemas.microsoft.com/office/drawing/2014/main" id="{BE47F3E4-590B-A5F7-0296-1D6156DE9655}"/>
                </a:ext>
              </a:extLst>
            </p:cNvPr>
            <p:cNvSpPr/>
            <p:nvPr/>
          </p:nvSpPr>
          <p:spPr>
            <a:xfrm>
              <a:off x="6253620" y="2523554"/>
              <a:ext cx="3864" cy="5153"/>
            </a:xfrm>
            <a:custGeom>
              <a:avLst/>
              <a:gdLst/>
              <a:ahLst/>
              <a:cxnLst/>
              <a:rect l="l" t="t" r="r" b="b"/>
              <a:pathLst>
                <a:path w="160" h="206" extrusionOk="0">
                  <a:moveTo>
                    <a:pt x="159" y="1"/>
                  </a:moveTo>
                  <a:cubicBezTo>
                    <a:pt x="137" y="23"/>
                    <a:pt x="137" y="46"/>
                    <a:pt x="115" y="68"/>
                  </a:cubicBezTo>
                  <a:lnTo>
                    <a:pt x="137" y="68"/>
                  </a:lnTo>
                  <a:cubicBezTo>
                    <a:pt x="137" y="46"/>
                    <a:pt x="137" y="23"/>
                    <a:pt x="159" y="1"/>
                  </a:cubicBezTo>
                  <a:close/>
                  <a:moveTo>
                    <a:pt x="115" y="68"/>
                  </a:moveTo>
                  <a:cubicBezTo>
                    <a:pt x="115" y="68"/>
                    <a:pt x="115" y="91"/>
                    <a:pt x="92" y="91"/>
                  </a:cubicBezTo>
                  <a:cubicBezTo>
                    <a:pt x="92" y="114"/>
                    <a:pt x="92" y="114"/>
                    <a:pt x="92" y="114"/>
                  </a:cubicBezTo>
                  <a:cubicBezTo>
                    <a:pt x="92" y="114"/>
                    <a:pt x="92" y="91"/>
                    <a:pt x="115" y="91"/>
                  </a:cubicBezTo>
                  <a:cubicBezTo>
                    <a:pt x="115" y="91"/>
                    <a:pt x="115" y="68"/>
                    <a:pt x="115" y="68"/>
                  </a:cubicBezTo>
                  <a:close/>
                  <a:moveTo>
                    <a:pt x="92" y="114"/>
                  </a:moveTo>
                  <a:lnTo>
                    <a:pt x="92" y="114"/>
                  </a:lnTo>
                  <a:cubicBezTo>
                    <a:pt x="71" y="134"/>
                    <a:pt x="51" y="155"/>
                    <a:pt x="47" y="175"/>
                  </a:cubicBezTo>
                  <a:lnTo>
                    <a:pt x="47" y="175"/>
                  </a:lnTo>
                  <a:cubicBezTo>
                    <a:pt x="65" y="160"/>
                    <a:pt x="78" y="141"/>
                    <a:pt x="92" y="114"/>
                  </a:cubicBezTo>
                  <a:close/>
                  <a:moveTo>
                    <a:pt x="47" y="175"/>
                  </a:moveTo>
                  <a:lnTo>
                    <a:pt x="47" y="175"/>
                  </a:lnTo>
                  <a:cubicBezTo>
                    <a:pt x="44" y="178"/>
                    <a:pt x="41" y="180"/>
                    <a:pt x="38" y="182"/>
                  </a:cubicBezTo>
                  <a:lnTo>
                    <a:pt x="38" y="182"/>
                  </a:lnTo>
                  <a:cubicBezTo>
                    <a:pt x="40" y="182"/>
                    <a:pt x="43" y="182"/>
                    <a:pt x="46" y="182"/>
                  </a:cubicBezTo>
                  <a:cubicBezTo>
                    <a:pt x="46" y="180"/>
                    <a:pt x="46" y="178"/>
                    <a:pt x="47" y="175"/>
                  </a:cubicBezTo>
                  <a:close/>
                  <a:moveTo>
                    <a:pt x="38" y="182"/>
                  </a:moveTo>
                  <a:cubicBezTo>
                    <a:pt x="23" y="183"/>
                    <a:pt x="20" y="185"/>
                    <a:pt x="0" y="205"/>
                  </a:cubicBezTo>
                  <a:cubicBezTo>
                    <a:pt x="15" y="198"/>
                    <a:pt x="27" y="191"/>
                    <a:pt x="38" y="18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62">
              <a:extLst>
                <a:ext uri="{FF2B5EF4-FFF2-40B4-BE49-F238E27FC236}">
                  <a16:creationId xmlns:a16="http://schemas.microsoft.com/office/drawing/2014/main" id="{C293C1D8-FA1F-885A-BC77-53AAE1F54457}"/>
                </a:ext>
              </a:extLst>
            </p:cNvPr>
            <p:cNvSpPr/>
            <p:nvPr/>
          </p:nvSpPr>
          <p:spPr>
            <a:xfrm>
              <a:off x="6062997" y="2587972"/>
              <a:ext cx="2576" cy="11596"/>
            </a:xfrm>
            <a:custGeom>
              <a:avLst/>
              <a:gdLst/>
              <a:ahLst/>
              <a:cxnLst/>
              <a:rect l="l" t="t" r="r" b="b"/>
              <a:pathLst>
                <a:path w="138" h="480" extrusionOk="0">
                  <a:moveTo>
                    <a:pt x="1" y="0"/>
                  </a:moveTo>
                  <a:lnTo>
                    <a:pt x="1" y="0"/>
                  </a:lnTo>
                  <a:cubicBezTo>
                    <a:pt x="19" y="83"/>
                    <a:pt x="42" y="155"/>
                    <a:pt x="63" y="220"/>
                  </a:cubicBezTo>
                  <a:lnTo>
                    <a:pt x="63" y="220"/>
                  </a:lnTo>
                  <a:cubicBezTo>
                    <a:pt x="47" y="155"/>
                    <a:pt x="28" y="81"/>
                    <a:pt x="1" y="0"/>
                  </a:cubicBezTo>
                  <a:close/>
                  <a:moveTo>
                    <a:pt x="63" y="220"/>
                  </a:moveTo>
                  <a:cubicBezTo>
                    <a:pt x="74" y="265"/>
                    <a:pt x="83" y="305"/>
                    <a:pt x="92" y="342"/>
                  </a:cubicBezTo>
                  <a:cubicBezTo>
                    <a:pt x="97" y="342"/>
                    <a:pt x="101" y="344"/>
                    <a:pt x="104" y="345"/>
                  </a:cubicBezTo>
                  <a:lnTo>
                    <a:pt x="104" y="345"/>
                  </a:lnTo>
                  <a:cubicBezTo>
                    <a:pt x="92" y="306"/>
                    <a:pt x="77" y="264"/>
                    <a:pt x="63" y="220"/>
                  </a:cubicBezTo>
                  <a:close/>
                  <a:moveTo>
                    <a:pt x="104" y="345"/>
                  </a:moveTo>
                  <a:cubicBezTo>
                    <a:pt x="108" y="358"/>
                    <a:pt x="112" y="370"/>
                    <a:pt x="115" y="382"/>
                  </a:cubicBezTo>
                  <a:lnTo>
                    <a:pt x="115" y="382"/>
                  </a:lnTo>
                  <a:cubicBezTo>
                    <a:pt x="115" y="366"/>
                    <a:pt x="114" y="352"/>
                    <a:pt x="104" y="345"/>
                  </a:cubicBezTo>
                  <a:close/>
                  <a:moveTo>
                    <a:pt x="115" y="382"/>
                  </a:moveTo>
                  <a:cubicBezTo>
                    <a:pt x="115" y="384"/>
                    <a:pt x="115" y="386"/>
                    <a:pt x="115" y="388"/>
                  </a:cubicBezTo>
                  <a:cubicBezTo>
                    <a:pt x="115" y="388"/>
                    <a:pt x="115" y="401"/>
                    <a:pt x="125" y="417"/>
                  </a:cubicBezTo>
                  <a:lnTo>
                    <a:pt x="125" y="417"/>
                  </a:lnTo>
                  <a:cubicBezTo>
                    <a:pt x="122" y="405"/>
                    <a:pt x="118" y="393"/>
                    <a:pt x="115" y="382"/>
                  </a:cubicBezTo>
                  <a:close/>
                  <a:moveTo>
                    <a:pt x="125" y="417"/>
                  </a:moveTo>
                  <a:cubicBezTo>
                    <a:pt x="130" y="438"/>
                    <a:pt x="134" y="459"/>
                    <a:pt x="138" y="479"/>
                  </a:cubicBezTo>
                  <a:cubicBezTo>
                    <a:pt x="138" y="457"/>
                    <a:pt x="138" y="457"/>
                    <a:pt x="138" y="434"/>
                  </a:cubicBezTo>
                  <a:cubicBezTo>
                    <a:pt x="132" y="428"/>
                    <a:pt x="128" y="422"/>
                    <a:pt x="125" y="41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62">
              <a:extLst>
                <a:ext uri="{FF2B5EF4-FFF2-40B4-BE49-F238E27FC236}">
                  <a16:creationId xmlns:a16="http://schemas.microsoft.com/office/drawing/2014/main" id="{B21EA189-09D6-CD40-C9E8-A968ADFB830C}"/>
                </a:ext>
              </a:extLst>
            </p:cNvPr>
            <p:cNvSpPr/>
            <p:nvPr/>
          </p:nvSpPr>
          <p:spPr>
            <a:xfrm>
              <a:off x="6292260" y="2529996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1"/>
                  </a:moveTo>
                  <a:lnTo>
                    <a:pt x="23" y="1"/>
                  </a:lnTo>
                  <a:cubicBezTo>
                    <a:pt x="23" y="1"/>
                    <a:pt x="23" y="1"/>
                    <a:pt x="23" y="1"/>
                  </a:cubicBezTo>
                  <a:lnTo>
                    <a:pt x="23" y="1"/>
                  </a:lnTo>
                  <a:cubicBezTo>
                    <a:pt x="23" y="1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62">
              <a:extLst>
                <a:ext uri="{FF2B5EF4-FFF2-40B4-BE49-F238E27FC236}">
                  <a16:creationId xmlns:a16="http://schemas.microsoft.com/office/drawing/2014/main" id="{C94DAD53-84C3-0CA1-8221-2ADA018368EF}"/>
                </a:ext>
              </a:extLst>
            </p:cNvPr>
            <p:cNvSpPr/>
            <p:nvPr/>
          </p:nvSpPr>
          <p:spPr>
            <a:xfrm>
              <a:off x="6059133" y="2575089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24" h="70" extrusionOk="0">
                  <a:moveTo>
                    <a:pt x="1" y="69"/>
                  </a:moveTo>
                  <a:cubicBezTo>
                    <a:pt x="1" y="47"/>
                    <a:pt x="24" y="24"/>
                    <a:pt x="24" y="1"/>
                  </a:cubicBezTo>
                  <a:cubicBezTo>
                    <a:pt x="24" y="24"/>
                    <a:pt x="1" y="47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62">
              <a:extLst>
                <a:ext uri="{FF2B5EF4-FFF2-40B4-BE49-F238E27FC236}">
                  <a16:creationId xmlns:a16="http://schemas.microsoft.com/office/drawing/2014/main" id="{B76D16DD-7600-2D7D-E6CF-F15343CD3426}"/>
                </a:ext>
              </a:extLst>
            </p:cNvPr>
            <p:cNvSpPr/>
            <p:nvPr/>
          </p:nvSpPr>
          <p:spPr>
            <a:xfrm>
              <a:off x="6293548" y="2527419"/>
              <a:ext cx="3864" cy="2577"/>
            </a:xfrm>
            <a:custGeom>
              <a:avLst/>
              <a:gdLst/>
              <a:ahLst/>
              <a:cxnLst/>
              <a:rect l="l" t="t" r="r" b="b"/>
              <a:pathLst>
                <a:path w="161" h="69" extrusionOk="0">
                  <a:moveTo>
                    <a:pt x="0" y="69"/>
                  </a:moveTo>
                  <a:lnTo>
                    <a:pt x="0" y="69"/>
                  </a:lnTo>
                  <a:cubicBezTo>
                    <a:pt x="46" y="69"/>
                    <a:pt x="92" y="23"/>
                    <a:pt x="160" y="0"/>
                  </a:cubicBezTo>
                  <a:lnTo>
                    <a:pt x="160" y="0"/>
                  </a:lnTo>
                  <a:cubicBezTo>
                    <a:pt x="92" y="23"/>
                    <a:pt x="46" y="69"/>
                    <a:pt x="0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62">
              <a:extLst>
                <a:ext uri="{FF2B5EF4-FFF2-40B4-BE49-F238E27FC236}">
                  <a16:creationId xmlns:a16="http://schemas.microsoft.com/office/drawing/2014/main" id="{49ECD29F-DBC4-92F2-310D-CCABC3661E74}"/>
                </a:ext>
              </a:extLst>
            </p:cNvPr>
            <p:cNvSpPr/>
            <p:nvPr/>
          </p:nvSpPr>
          <p:spPr>
            <a:xfrm>
              <a:off x="6061708" y="2584107"/>
              <a:ext cx="0" cy="2577"/>
            </a:xfrm>
            <a:custGeom>
              <a:avLst/>
              <a:gdLst/>
              <a:ahLst/>
              <a:cxnLst/>
              <a:rect l="l" t="t" r="r" b="b"/>
              <a:pathLst>
                <a:path w="24" h="69" extrusionOk="0">
                  <a:moveTo>
                    <a:pt x="23" y="69"/>
                  </a:moveTo>
                  <a:lnTo>
                    <a:pt x="23" y="69"/>
                  </a:lnTo>
                  <a:cubicBezTo>
                    <a:pt x="23" y="46"/>
                    <a:pt x="23" y="23"/>
                    <a:pt x="0" y="0"/>
                  </a:cubicBezTo>
                  <a:cubicBezTo>
                    <a:pt x="23" y="23"/>
                    <a:pt x="23" y="46"/>
                    <a:pt x="23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62">
              <a:extLst>
                <a:ext uri="{FF2B5EF4-FFF2-40B4-BE49-F238E27FC236}">
                  <a16:creationId xmlns:a16="http://schemas.microsoft.com/office/drawing/2014/main" id="{AAF3C962-0BCE-1F2B-57CD-871CC4885454}"/>
                </a:ext>
              </a:extLst>
            </p:cNvPr>
            <p:cNvSpPr/>
            <p:nvPr/>
          </p:nvSpPr>
          <p:spPr>
            <a:xfrm>
              <a:off x="6257484" y="2519689"/>
              <a:ext cx="2576" cy="2577"/>
            </a:xfrm>
            <a:custGeom>
              <a:avLst/>
              <a:gdLst/>
              <a:ahLst/>
              <a:cxnLst/>
              <a:rect l="l" t="t" r="r" b="b"/>
              <a:pathLst>
                <a:path w="69" h="114" extrusionOk="0">
                  <a:moveTo>
                    <a:pt x="69" y="1"/>
                  </a:moveTo>
                  <a:cubicBezTo>
                    <a:pt x="69" y="1"/>
                    <a:pt x="68" y="1"/>
                    <a:pt x="46" y="24"/>
                  </a:cubicBezTo>
                  <a:cubicBezTo>
                    <a:pt x="46" y="46"/>
                    <a:pt x="23" y="69"/>
                    <a:pt x="1" y="114"/>
                  </a:cubicBezTo>
                  <a:lnTo>
                    <a:pt x="1" y="114"/>
                  </a:lnTo>
                  <a:cubicBezTo>
                    <a:pt x="23" y="69"/>
                    <a:pt x="46" y="46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62">
              <a:extLst>
                <a:ext uri="{FF2B5EF4-FFF2-40B4-BE49-F238E27FC236}">
                  <a16:creationId xmlns:a16="http://schemas.microsoft.com/office/drawing/2014/main" id="{6E178FA2-9B16-040E-1991-B249F39F7872}"/>
                </a:ext>
              </a:extLst>
            </p:cNvPr>
            <p:cNvSpPr/>
            <p:nvPr/>
          </p:nvSpPr>
          <p:spPr>
            <a:xfrm>
              <a:off x="6062997" y="2586684"/>
              <a:ext cx="2576" cy="12884"/>
            </a:xfrm>
            <a:custGeom>
              <a:avLst/>
              <a:gdLst/>
              <a:ahLst/>
              <a:cxnLst/>
              <a:rect l="l" t="t" r="r" b="b"/>
              <a:pathLst>
                <a:path w="138" h="526" extrusionOk="0">
                  <a:moveTo>
                    <a:pt x="1" y="46"/>
                  </a:moveTo>
                  <a:cubicBezTo>
                    <a:pt x="47" y="251"/>
                    <a:pt x="115" y="388"/>
                    <a:pt x="138" y="525"/>
                  </a:cubicBezTo>
                  <a:lnTo>
                    <a:pt x="138" y="525"/>
                  </a:lnTo>
                  <a:cubicBezTo>
                    <a:pt x="115" y="388"/>
                    <a:pt x="47" y="251"/>
                    <a:pt x="1" y="46"/>
                  </a:cubicBezTo>
                  <a:cubicBezTo>
                    <a:pt x="1" y="23"/>
                    <a:pt x="1" y="23"/>
                    <a:pt x="1" y="0"/>
                  </a:cubicBezTo>
                  <a:lnTo>
                    <a:pt x="1" y="0"/>
                  </a:lnTo>
                  <a:cubicBezTo>
                    <a:pt x="1" y="23"/>
                    <a:pt x="1" y="23"/>
                    <a:pt x="1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62">
              <a:extLst>
                <a:ext uri="{FF2B5EF4-FFF2-40B4-BE49-F238E27FC236}">
                  <a16:creationId xmlns:a16="http://schemas.microsoft.com/office/drawing/2014/main" id="{E4AC428B-9580-2778-CCF4-F86A7C4852C4}"/>
                </a:ext>
              </a:extLst>
            </p:cNvPr>
            <p:cNvSpPr/>
            <p:nvPr/>
          </p:nvSpPr>
          <p:spPr>
            <a:xfrm>
              <a:off x="6258772" y="2519689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24"/>
                  </a:move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24" y="1"/>
                    <a:pt x="1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62">
              <a:extLst>
                <a:ext uri="{FF2B5EF4-FFF2-40B4-BE49-F238E27FC236}">
                  <a16:creationId xmlns:a16="http://schemas.microsoft.com/office/drawing/2014/main" id="{9AA1576C-9183-F804-6B45-58A65F0D8C50}"/>
                </a:ext>
              </a:extLst>
            </p:cNvPr>
            <p:cNvSpPr/>
            <p:nvPr/>
          </p:nvSpPr>
          <p:spPr>
            <a:xfrm>
              <a:off x="6235588" y="2550610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24" h="92" extrusionOk="0">
                  <a:moveTo>
                    <a:pt x="1" y="1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3" y="26"/>
                    <a:pt x="5" y="28"/>
                    <a:pt x="7" y="30"/>
                  </a:cubicBezTo>
                  <a:lnTo>
                    <a:pt x="7" y="30"/>
                  </a:lnTo>
                  <a:cubicBezTo>
                    <a:pt x="4" y="19"/>
                    <a:pt x="1" y="8"/>
                    <a:pt x="1" y="1"/>
                  </a:cubicBezTo>
                  <a:close/>
                  <a:moveTo>
                    <a:pt x="7" y="30"/>
                  </a:moveTo>
                  <a:cubicBezTo>
                    <a:pt x="14" y="52"/>
                    <a:pt x="24" y="77"/>
                    <a:pt x="24" y="92"/>
                  </a:cubicBezTo>
                  <a:cubicBezTo>
                    <a:pt x="24" y="71"/>
                    <a:pt x="24" y="51"/>
                    <a:pt x="7" y="3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62">
              <a:extLst>
                <a:ext uri="{FF2B5EF4-FFF2-40B4-BE49-F238E27FC236}">
                  <a16:creationId xmlns:a16="http://schemas.microsoft.com/office/drawing/2014/main" id="{2DEB4BC7-7204-4B9A-A7A9-D69F8A6FE67F}"/>
                </a:ext>
              </a:extLst>
            </p:cNvPr>
            <p:cNvSpPr/>
            <p:nvPr/>
          </p:nvSpPr>
          <p:spPr>
            <a:xfrm>
              <a:off x="6065573" y="2600856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23" extrusionOk="0">
                  <a:moveTo>
                    <a:pt x="1" y="23"/>
                  </a:moveTo>
                  <a:cubicBezTo>
                    <a:pt x="1" y="23"/>
                    <a:pt x="1" y="23"/>
                    <a:pt x="1" y="0"/>
                  </a:cubicBezTo>
                  <a:lnTo>
                    <a:pt x="1" y="0"/>
                  </a:ln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62">
              <a:extLst>
                <a:ext uri="{FF2B5EF4-FFF2-40B4-BE49-F238E27FC236}">
                  <a16:creationId xmlns:a16="http://schemas.microsoft.com/office/drawing/2014/main" id="{EDF28EA4-E451-B46C-2064-4099B9D712FE}"/>
                </a:ext>
              </a:extLst>
            </p:cNvPr>
            <p:cNvSpPr/>
            <p:nvPr/>
          </p:nvSpPr>
          <p:spPr>
            <a:xfrm>
              <a:off x="6062997" y="2572512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7" h="24" extrusionOk="0">
                  <a:moveTo>
                    <a:pt x="24" y="1"/>
                  </a:moveTo>
                  <a:cubicBezTo>
                    <a:pt x="24" y="1"/>
                    <a:pt x="1" y="23"/>
                    <a:pt x="1" y="23"/>
                  </a:cubicBezTo>
                  <a:cubicBezTo>
                    <a:pt x="24" y="1"/>
                    <a:pt x="47" y="1"/>
                    <a:pt x="4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62">
              <a:extLst>
                <a:ext uri="{FF2B5EF4-FFF2-40B4-BE49-F238E27FC236}">
                  <a16:creationId xmlns:a16="http://schemas.microsoft.com/office/drawing/2014/main" id="{BE57002D-FF8D-56F2-0A4E-D331CCF7AFB5}"/>
                </a:ext>
              </a:extLst>
            </p:cNvPr>
            <p:cNvSpPr/>
            <p:nvPr/>
          </p:nvSpPr>
          <p:spPr>
            <a:xfrm>
              <a:off x="6072012" y="2568647"/>
              <a:ext cx="5152" cy="1288"/>
            </a:xfrm>
            <a:custGeom>
              <a:avLst/>
              <a:gdLst/>
              <a:ahLst/>
              <a:cxnLst/>
              <a:rect l="l" t="t" r="r" b="b"/>
              <a:pathLst>
                <a:path w="184" h="69" extrusionOk="0">
                  <a:moveTo>
                    <a:pt x="1" y="68"/>
                  </a:moveTo>
                  <a:cubicBezTo>
                    <a:pt x="69" y="46"/>
                    <a:pt x="138" y="23"/>
                    <a:pt x="184" y="0"/>
                  </a:cubicBezTo>
                  <a:lnTo>
                    <a:pt x="184" y="0"/>
                  </a:lnTo>
                  <a:cubicBezTo>
                    <a:pt x="138" y="23"/>
                    <a:pt x="69" y="46"/>
                    <a:pt x="1" y="6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62">
              <a:extLst>
                <a:ext uri="{FF2B5EF4-FFF2-40B4-BE49-F238E27FC236}">
                  <a16:creationId xmlns:a16="http://schemas.microsoft.com/office/drawing/2014/main" id="{73C68777-9C64-45F0-8338-5EEC4D50AA9A}"/>
                </a:ext>
              </a:extLst>
            </p:cNvPr>
            <p:cNvSpPr/>
            <p:nvPr/>
          </p:nvSpPr>
          <p:spPr>
            <a:xfrm>
              <a:off x="6084892" y="256735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"/>
                    <a:pt x="23" y="1"/>
                    <a:pt x="46" y="1"/>
                  </a:cubicBezTo>
                  <a:lnTo>
                    <a:pt x="46" y="1"/>
                  </a:lnTo>
                  <a:cubicBezTo>
                    <a:pt x="23" y="1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62">
              <a:extLst>
                <a:ext uri="{FF2B5EF4-FFF2-40B4-BE49-F238E27FC236}">
                  <a16:creationId xmlns:a16="http://schemas.microsoft.com/office/drawing/2014/main" id="{764EF4FE-B343-2396-467F-0238FB333078}"/>
                </a:ext>
              </a:extLst>
            </p:cNvPr>
            <p:cNvSpPr/>
            <p:nvPr/>
          </p:nvSpPr>
          <p:spPr>
            <a:xfrm>
              <a:off x="6081029" y="2567358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69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0"/>
                    <a:pt x="46" y="0"/>
                    <a:pt x="69" y="0"/>
                  </a:cubicBezTo>
                  <a:lnTo>
                    <a:pt x="69" y="0"/>
                  </a:lnTo>
                  <a:cubicBezTo>
                    <a:pt x="46" y="0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62">
              <a:extLst>
                <a:ext uri="{FF2B5EF4-FFF2-40B4-BE49-F238E27FC236}">
                  <a16:creationId xmlns:a16="http://schemas.microsoft.com/office/drawing/2014/main" id="{A065DAAF-B8BB-C3FD-1F9D-0E4F363AB204}"/>
                </a:ext>
              </a:extLst>
            </p:cNvPr>
            <p:cNvSpPr/>
            <p:nvPr/>
          </p:nvSpPr>
          <p:spPr>
            <a:xfrm>
              <a:off x="6090044" y="2566070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1"/>
                  </a:moveTo>
                  <a:cubicBezTo>
                    <a:pt x="1" y="1"/>
                    <a:pt x="1" y="1"/>
                    <a:pt x="23" y="24"/>
                  </a:cubicBezTo>
                  <a:cubicBezTo>
                    <a:pt x="23" y="24"/>
                    <a:pt x="23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62">
              <a:extLst>
                <a:ext uri="{FF2B5EF4-FFF2-40B4-BE49-F238E27FC236}">
                  <a16:creationId xmlns:a16="http://schemas.microsoft.com/office/drawing/2014/main" id="{8625D1B3-F490-1871-E0AF-DD0DA6E5D9C3}"/>
                </a:ext>
              </a:extLst>
            </p:cNvPr>
            <p:cNvSpPr/>
            <p:nvPr/>
          </p:nvSpPr>
          <p:spPr>
            <a:xfrm>
              <a:off x="6231724" y="2542880"/>
              <a:ext cx="2576" cy="3865"/>
            </a:xfrm>
            <a:custGeom>
              <a:avLst/>
              <a:gdLst/>
              <a:ahLst/>
              <a:cxnLst/>
              <a:rect l="l" t="t" r="r" b="b"/>
              <a:pathLst>
                <a:path w="92" h="161" extrusionOk="0">
                  <a:moveTo>
                    <a:pt x="91" y="161"/>
                  </a:moveTo>
                  <a:cubicBezTo>
                    <a:pt x="91" y="161"/>
                    <a:pt x="91" y="161"/>
                    <a:pt x="91" y="161"/>
                  </a:cubicBezTo>
                  <a:cubicBezTo>
                    <a:pt x="91" y="161"/>
                    <a:pt x="91" y="161"/>
                    <a:pt x="91" y="161"/>
                  </a:cubicBezTo>
                  <a:cubicBezTo>
                    <a:pt x="68" y="138"/>
                    <a:pt x="68" y="92"/>
                    <a:pt x="46" y="69"/>
                  </a:cubicBezTo>
                  <a:cubicBezTo>
                    <a:pt x="23" y="47"/>
                    <a:pt x="23" y="24"/>
                    <a:pt x="0" y="1"/>
                  </a:cubicBezTo>
                  <a:cubicBezTo>
                    <a:pt x="23" y="24"/>
                    <a:pt x="23" y="47"/>
                    <a:pt x="46" y="69"/>
                  </a:cubicBezTo>
                  <a:cubicBezTo>
                    <a:pt x="68" y="92"/>
                    <a:pt x="68" y="138"/>
                    <a:pt x="91" y="16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62">
              <a:extLst>
                <a:ext uri="{FF2B5EF4-FFF2-40B4-BE49-F238E27FC236}">
                  <a16:creationId xmlns:a16="http://schemas.microsoft.com/office/drawing/2014/main" id="{92A39C97-EBD2-E28F-0B67-5B4BE7B238D3}"/>
                </a:ext>
              </a:extLst>
            </p:cNvPr>
            <p:cNvSpPr/>
            <p:nvPr/>
          </p:nvSpPr>
          <p:spPr>
            <a:xfrm>
              <a:off x="6221420" y="2517112"/>
              <a:ext cx="9016" cy="23191"/>
            </a:xfrm>
            <a:custGeom>
              <a:avLst/>
              <a:gdLst/>
              <a:ahLst/>
              <a:cxnLst/>
              <a:rect l="l" t="t" r="r" b="b"/>
              <a:pathLst>
                <a:path w="389" h="914" extrusionOk="0">
                  <a:moveTo>
                    <a:pt x="0" y="1"/>
                  </a:moveTo>
                  <a:cubicBezTo>
                    <a:pt x="0" y="1"/>
                    <a:pt x="0" y="1"/>
                    <a:pt x="0" y="24"/>
                  </a:cubicBezTo>
                  <a:lnTo>
                    <a:pt x="17" y="24"/>
                  </a:lnTo>
                  <a:cubicBezTo>
                    <a:pt x="13" y="16"/>
                    <a:pt x="8" y="8"/>
                    <a:pt x="0" y="1"/>
                  </a:cubicBezTo>
                  <a:close/>
                  <a:moveTo>
                    <a:pt x="17" y="24"/>
                  </a:moveTo>
                  <a:cubicBezTo>
                    <a:pt x="21" y="31"/>
                    <a:pt x="25" y="39"/>
                    <a:pt x="29" y="46"/>
                  </a:cubicBezTo>
                  <a:cubicBezTo>
                    <a:pt x="26" y="39"/>
                    <a:pt x="23" y="31"/>
                    <a:pt x="23" y="24"/>
                  </a:cubicBezTo>
                  <a:close/>
                  <a:moveTo>
                    <a:pt x="29" y="46"/>
                  </a:moveTo>
                  <a:cubicBezTo>
                    <a:pt x="36" y="62"/>
                    <a:pt x="46" y="77"/>
                    <a:pt x="46" y="92"/>
                  </a:cubicBezTo>
                  <a:cubicBezTo>
                    <a:pt x="69" y="115"/>
                    <a:pt x="69" y="161"/>
                    <a:pt x="92" y="183"/>
                  </a:cubicBezTo>
                  <a:cubicBezTo>
                    <a:pt x="69" y="138"/>
                    <a:pt x="69" y="115"/>
                    <a:pt x="46" y="69"/>
                  </a:cubicBezTo>
                  <a:cubicBezTo>
                    <a:pt x="38" y="62"/>
                    <a:pt x="33" y="54"/>
                    <a:pt x="29" y="46"/>
                  </a:cubicBezTo>
                  <a:close/>
                  <a:moveTo>
                    <a:pt x="137" y="297"/>
                  </a:moveTo>
                  <a:cubicBezTo>
                    <a:pt x="168" y="358"/>
                    <a:pt x="198" y="429"/>
                    <a:pt x="229" y="504"/>
                  </a:cubicBezTo>
                  <a:lnTo>
                    <a:pt x="229" y="504"/>
                  </a:lnTo>
                  <a:cubicBezTo>
                    <a:pt x="213" y="460"/>
                    <a:pt x="198" y="419"/>
                    <a:pt x="183" y="389"/>
                  </a:cubicBezTo>
                  <a:cubicBezTo>
                    <a:pt x="183" y="343"/>
                    <a:pt x="160" y="320"/>
                    <a:pt x="137" y="297"/>
                  </a:cubicBezTo>
                  <a:close/>
                  <a:moveTo>
                    <a:pt x="229" y="504"/>
                  </a:moveTo>
                  <a:lnTo>
                    <a:pt x="229" y="504"/>
                  </a:lnTo>
                  <a:cubicBezTo>
                    <a:pt x="236" y="526"/>
                    <a:pt x="244" y="549"/>
                    <a:pt x="251" y="571"/>
                  </a:cubicBezTo>
                  <a:cubicBezTo>
                    <a:pt x="271" y="610"/>
                    <a:pt x="274" y="632"/>
                    <a:pt x="288" y="665"/>
                  </a:cubicBezTo>
                  <a:lnTo>
                    <a:pt x="288" y="665"/>
                  </a:lnTo>
                  <a:cubicBezTo>
                    <a:pt x="283" y="649"/>
                    <a:pt x="278" y="633"/>
                    <a:pt x="274" y="617"/>
                  </a:cubicBezTo>
                  <a:cubicBezTo>
                    <a:pt x="259" y="579"/>
                    <a:pt x="244" y="541"/>
                    <a:pt x="229" y="504"/>
                  </a:cubicBezTo>
                  <a:close/>
                  <a:moveTo>
                    <a:pt x="288" y="665"/>
                  </a:moveTo>
                  <a:lnTo>
                    <a:pt x="288" y="665"/>
                  </a:lnTo>
                  <a:cubicBezTo>
                    <a:pt x="292" y="678"/>
                    <a:pt x="296" y="691"/>
                    <a:pt x="301" y="705"/>
                  </a:cubicBezTo>
                  <a:lnTo>
                    <a:pt x="301" y="705"/>
                  </a:lnTo>
                  <a:cubicBezTo>
                    <a:pt x="298" y="697"/>
                    <a:pt x="297" y="691"/>
                    <a:pt x="297" y="685"/>
                  </a:cubicBezTo>
                  <a:cubicBezTo>
                    <a:pt x="293" y="678"/>
                    <a:pt x="290" y="672"/>
                    <a:pt x="288" y="665"/>
                  </a:cubicBezTo>
                  <a:close/>
                  <a:moveTo>
                    <a:pt x="301" y="705"/>
                  </a:moveTo>
                  <a:cubicBezTo>
                    <a:pt x="301" y="708"/>
                    <a:pt x="303" y="711"/>
                    <a:pt x="304" y="714"/>
                  </a:cubicBezTo>
                  <a:lnTo>
                    <a:pt x="304" y="714"/>
                  </a:lnTo>
                  <a:cubicBezTo>
                    <a:pt x="303" y="711"/>
                    <a:pt x="302" y="708"/>
                    <a:pt x="301" y="705"/>
                  </a:cubicBezTo>
                  <a:close/>
                  <a:moveTo>
                    <a:pt x="304" y="714"/>
                  </a:moveTo>
                  <a:lnTo>
                    <a:pt x="304" y="714"/>
                  </a:lnTo>
                  <a:cubicBezTo>
                    <a:pt x="316" y="748"/>
                    <a:pt x="329" y="783"/>
                    <a:pt x="344" y="817"/>
                  </a:cubicBezTo>
                  <a:lnTo>
                    <a:pt x="344" y="817"/>
                  </a:lnTo>
                  <a:cubicBezTo>
                    <a:pt x="343" y="805"/>
                    <a:pt x="343" y="792"/>
                    <a:pt x="343" y="777"/>
                  </a:cubicBezTo>
                  <a:cubicBezTo>
                    <a:pt x="327" y="762"/>
                    <a:pt x="312" y="736"/>
                    <a:pt x="304" y="714"/>
                  </a:cubicBezTo>
                  <a:close/>
                  <a:moveTo>
                    <a:pt x="344" y="817"/>
                  </a:moveTo>
                  <a:cubicBezTo>
                    <a:pt x="345" y="838"/>
                    <a:pt x="351" y="853"/>
                    <a:pt x="366" y="868"/>
                  </a:cubicBezTo>
                  <a:cubicBezTo>
                    <a:pt x="366" y="880"/>
                    <a:pt x="372" y="886"/>
                    <a:pt x="377" y="891"/>
                  </a:cubicBezTo>
                  <a:lnTo>
                    <a:pt x="377" y="891"/>
                  </a:lnTo>
                  <a:cubicBezTo>
                    <a:pt x="366" y="867"/>
                    <a:pt x="355" y="842"/>
                    <a:pt x="344" y="817"/>
                  </a:cubicBezTo>
                  <a:close/>
                  <a:moveTo>
                    <a:pt x="377" y="891"/>
                  </a:moveTo>
                  <a:lnTo>
                    <a:pt x="377" y="891"/>
                  </a:lnTo>
                  <a:cubicBezTo>
                    <a:pt x="381" y="899"/>
                    <a:pt x="385" y="906"/>
                    <a:pt x="388" y="914"/>
                  </a:cubicBezTo>
                  <a:cubicBezTo>
                    <a:pt x="388" y="903"/>
                    <a:pt x="383" y="897"/>
                    <a:pt x="377" y="89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62">
              <a:extLst>
                <a:ext uri="{FF2B5EF4-FFF2-40B4-BE49-F238E27FC236}">
                  <a16:creationId xmlns:a16="http://schemas.microsoft.com/office/drawing/2014/main" id="{46BA7CEF-A67E-2F4C-C885-FFCE8F125F1E}"/>
                </a:ext>
              </a:extLst>
            </p:cNvPr>
            <p:cNvSpPr/>
            <p:nvPr/>
          </p:nvSpPr>
          <p:spPr>
            <a:xfrm>
              <a:off x="6060421" y="2573801"/>
              <a:ext cx="2576" cy="1288"/>
            </a:xfrm>
            <a:custGeom>
              <a:avLst/>
              <a:gdLst/>
              <a:ahLst/>
              <a:cxnLst/>
              <a:rect l="l" t="t" r="r" b="b"/>
              <a:pathLst>
                <a:path w="92" h="69" extrusionOk="0">
                  <a:moveTo>
                    <a:pt x="92" y="0"/>
                  </a:moveTo>
                  <a:cubicBezTo>
                    <a:pt x="77" y="0"/>
                    <a:pt x="72" y="11"/>
                    <a:pt x="70" y="17"/>
                  </a:cubicBezTo>
                  <a:lnTo>
                    <a:pt x="70" y="17"/>
                  </a:lnTo>
                  <a:cubicBezTo>
                    <a:pt x="77" y="13"/>
                    <a:pt x="84" y="8"/>
                    <a:pt x="92" y="0"/>
                  </a:cubicBezTo>
                  <a:close/>
                  <a:moveTo>
                    <a:pt x="70" y="17"/>
                  </a:moveTo>
                  <a:lnTo>
                    <a:pt x="70" y="17"/>
                  </a:lnTo>
                  <a:cubicBezTo>
                    <a:pt x="67" y="19"/>
                    <a:pt x="63" y="21"/>
                    <a:pt x="61" y="23"/>
                  </a:cubicBezTo>
                  <a:lnTo>
                    <a:pt x="69" y="23"/>
                  </a:lnTo>
                  <a:cubicBezTo>
                    <a:pt x="69" y="23"/>
                    <a:pt x="69" y="21"/>
                    <a:pt x="70" y="17"/>
                  </a:cubicBezTo>
                  <a:close/>
                  <a:moveTo>
                    <a:pt x="46" y="23"/>
                  </a:moveTo>
                  <a:cubicBezTo>
                    <a:pt x="46" y="46"/>
                    <a:pt x="23" y="46"/>
                    <a:pt x="23" y="46"/>
                  </a:cubicBezTo>
                  <a:cubicBezTo>
                    <a:pt x="23" y="46"/>
                    <a:pt x="23" y="69"/>
                    <a:pt x="1" y="69"/>
                  </a:cubicBezTo>
                  <a:cubicBezTo>
                    <a:pt x="23" y="69"/>
                    <a:pt x="23" y="46"/>
                    <a:pt x="46" y="46"/>
                  </a:cubicBezTo>
                  <a:cubicBezTo>
                    <a:pt x="46" y="35"/>
                    <a:pt x="52" y="29"/>
                    <a:pt x="6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62">
              <a:extLst>
                <a:ext uri="{FF2B5EF4-FFF2-40B4-BE49-F238E27FC236}">
                  <a16:creationId xmlns:a16="http://schemas.microsoft.com/office/drawing/2014/main" id="{579DD1A2-9E5E-A6C7-E01B-E495B373A996}"/>
                </a:ext>
              </a:extLst>
            </p:cNvPr>
            <p:cNvSpPr/>
            <p:nvPr/>
          </p:nvSpPr>
          <p:spPr>
            <a:xfrm>
              <a:off x="6059133" y="2575089"/>
              <a:ext cx="1288" cy="6442"/>
            </a:xfrm>
            <a:custGeom>
              <a:avLst/>
              <a:gdLst/>
              <a:ahLst/>
              <a:cxnLst/>
              <a:rect l="l" t="t" r="r" b="b"/>
              <a:pathLst>
                <a:path w="47" h="274" extrusionOk="0">
                  <a:moveTo>
                    <a:pt x="24" y="1"/>
                  </a:moveTo>
                  <a:cubicBezTo>
                    <a:pt x="24" y="24"/>
                    <a:pt x="1" y="47"/>
                    <a:pt x="1" y="69"/>
                  </a:cubicBezTo>
                  <a:cubicBezTo>
                    <a:pt x="1" y="69"/>
                    <a:pt x="24" y="47"/>
                    <a:pt x="24" y="47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4"/>
                    <a:pt x="24" y="1"/>
                  </a:cubicBezTo>
                  <a:close/>
                  <a:moveTo>
                    <a:pt x="1" y="115"/>
                  </a:moveTo>
                  <a:cubicBezTo>
                    <a:pt x="1" y="115"/>
                    <a:pt x="1" y="138"/>
                    <a:pt x="1" y="138"/>
                  </a:cubicBezTo>
                  <a:cubicBezTo>
                    <a:pt x="24" y="161"/>
                    <a:pt x="24" y="184"/>
                    <a:pt x="24" y="229"/>
                  </a:cubicBezTo>
                  <a:cubicBezTo>
                    <a:pt x="46" y="229"/>
                    <a:pt x="46" y="251"/>
                    <a:pt x="46" y="273"/>
                  </a:cubicBezTo>
                  <a:lnTo>
                    <a:pt x="46" y="273"/>
                  </a:lnTo>
                  <a:cubicBezTo>
                    <a:pt x="46" y="251"/>
                    <a:pt x="46" y="229"/>
                    <a:pt x="24" y="206"/>
                  </a:cubicBezTo>
                  <a:cubicBezTo>
                    <a:pt x="24" y="206"/>
                    <a:pt x="24" y="184"/>
                    <a:pt x="24" y="184"/>
                  </a:cubicBezTo>
                  <a:cubicBezTo>
                    <a:pt x="24" y="161"/>
                    <a:pt x="24" y="161"/>
                    <a:pt x="24" y="138"/>
                  </a:cubicBezTo>
                  <a:cubicBezTo>
                    <a:pt x="1" y="115"/>
                    <a:pt x="1" y="115"/>
                    <a:pt x="1" y="11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62">
              <a:extLst>
                <a:ext uri="{FF2B5EF4-FFF2-40B4-BE49-F238E27FC236}">
                  <a16:creationId xmlns:a16="http://schemas.microsoft.com/office/drawing/2014/main" id="{03C1151A-EB5E-EDD3-D63F-3550DDA05ACE}"/>
                </a:ext>
              </a:extLst>
            </p:cNvPr>
            <p:cNvSpPr/>
            <p:nvPr/>
          </p:nvSpPr>
          <p:spPr>
            <a:xfrm>
              <a:off x="6223996" y="2509382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7" h="24" extrusionOk="0">
                  <a:moveTo>
                    <a:pt x="1" y="0"/>
                  </a:moveTo>
                  <a:cubicBezTo>
                    <a:pt x="23" y="0"/>
                    <a:pt x="46" y="23"/>
                    <a:pt x="46" y="23"/>
                  </a:cubicBezTo>
                  <a:cubicBezTo>
                    <a:pt x="46" y="0"/>
                    <a:pt x="23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62">
              <a:extLst>
                <a:ext uri="{FF2B5EF4-FFF2-40B4-BE49-F238E27FC236}">
                  <a16:creationId xmlns:a16="http://schemas.microsoft.com/office/drawing/2014/main" id="{7EB2CE8F-6D4D-00FD-1853-D90C5BB64509}"/>
                </a:ext>
              </a:extLst>
            </p:cNvPr>
            <p:cNvSpPr/>
            <p:nvPr/>
          </p:nvSpPr>
          <p:spPr>
            <a:xfrm>
              <a:off x="6223996" y="2509382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23" y="0"/>
                    <a:pt x="23" y="0"/>
                  </a:cubicBezTo>
                  <a:cubicBezTo>
                    <a:pt x="23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62">
              <a:extLst>
                <a:ext uri="{FF2B5EF4-FFF2-40B4-BE49-F238E27FC236}">
                  <a16:creationId xmlns:a16="http://schemas.microsoft.com/office/drawing/2014/main" id="{74A903A9-00F8-B33E-5F94-09A37BCBE826}"/>
                </a:ext>
              </a:extLst>
            </p:cNvPr>
            <p:cNvSpPr/>
            <p:nvPr/>
          </p:nvSpPr>
          <p:spPr>
            <a:xfrm>
              <a:off x="6230436" y="2511959"/>
              <a:ext cx="2576" cy="1288"/>
            </a:xfrm>
            <a:custGeom>
              <a:avLst/>
              <a:gdLst/>
              <a:ahLst/>
              <a:cxnLst/>
              <a:rect l="l" t="t" r="r" b="b"/>
              <a:pathLst>
                <a:path w="92" h="46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23"/>
                    <a:pt x="69" y="23"/>
                    <a:pt x="92" y="46"/>
                  </a:cubicBezTo>
                  <a:lnTo>
                    <a:pt x="92" y="46"/>
                  </a:lnTo>
                  <a:cubicBezTo>
                    <a:pt x="69" y="23"/>
                    <a:pt x="46" y="2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62">
              <a:extLst>
                <a:ext uri="{FF2B5EF4-FFF2-40B4-BE49-F238E27FC236}">
                  <a16:creationId xmlns:a16="http://schemas.microsoft.com/office/drawing/2014/main" id="{C07A008D-3B50-5CE8-6DFD-CE45B23228A2}"/>
                </a:ext>
              </a:extLst>
            </p:cNvPr>
            <p:cNvSpPr/>
            <p:nvPr/>
          </p:nvSpPr>
          <p:spPr>
            <a:xfrm>
              <a:off x="6233012" y="2564782"/>
              <a:ext cx="5152" cy="19326"/>
            </a:xfrm>
            <a:custGeom>
              <a:avLst/>
              <a:gdLst/>
              <a:ahLst/>
              <a:cxnLst/>
              <a:rect l="l" t="t" r="r" b="b"/>
              <a:pathLst>
                <a:path w="230" h="800" extrusionOk="0">
                  <a:moveTo>
                    <a:pt x="206" y="0"/>
                  </a:moveTo>
                  <a:cubicBezTo>
                    <a:pt x="206" y="206"/>
                    <a:pt x="115" y="617"/>
                    <a:pt x="1" y="799"/>
                  </a:cubicBezTo>
                  <a:cubicBezTo>
                    <a:pt x="115" y="617"/>
                    <a:pt x="229" y="206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62">
              <a:extLst>
                <a:ext uri="{FF2B5EF4-FFF2-40B4-BE49-F238E27FC236}">
                  <a16:creationId xmlns:a16="http://schemas.microsoft.com/office/drawing/2014/main" id="{4E44DAD0-A4B0-4B34-B945-52DFD728B015}"/>
                </a:ext>
              </a:extLst>
            </p:cNvPr>
            <p:cNvSpPr/>
            <p:nvPr/>
          </p:nvSpPr>
          <p:spPr>
            <a:xfrm>
              <a:off x="6221420" y="2517112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6" h="70" extrusionOk="0">
                  <a:moveTo>
                    <a:pt x="0" y="1"/>
                  </a:moveTo>
                  <a:cubicBezTo>
                    <a:pt x="23" y="24"/>
                    <a:pt x="23" y="46"/>
                    <a:pt x="46" y="69"/>
                  </a:cubicBezTo>
                  <a:cubicBezTo>
                    <a:pt x="23" y="46"/>
                    <a:pt x="23" y="2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62">
              <a:extLst>
                <a:ext uri="{FF2B5EF4-FFF2-40B4-BE49-F238E27FC236}">
                  <a16:creationId xmlns:a16="http://schemas.microsoft.com/office/drawing/2014/main" id="{A675D855-7FB7-932F-5311-978D0B67145E}"/>
                </a:ext>
              </a:extLst>
            </p:cNvPr>
            <p:cNvSpPr/>
            <p:nvPr/>
          </p:nvSpPr>
          <p:spPr>
            <a:xfrm>
              <a:off x="6218844" y="2509382"/>
              <a:ext cx="1288" cy="7730"/>
            </a:xfrm>
            <a:custGeom>
              <a:avLst/>
              <a:gdLst/>
              <a:ahLst/>
              <a:cxnLst/>
              <a:rect l="l" t="t" r="r" b="b"/>
              <a:pathLst>
                <a:path w="92" h="274" extrusionOk="0">
                  <a:moveTo>
                    <a:pt x="92" y="274"/>
                  </a:moveTo>
                  <a:lnTo>
                    <a:pt x="92" y="274"/>
                  </a:lnTo>
                  <a:lnTo>
                    <a:pt x="92" y="274"/>
                  </a:lnTo>
                  <a:cubicBezTo>
                    <a:pt x="46" y="160"/>
                    <a:pt x="0" y="46"/>
                    <a:pt x="69" y="0"/>
                  </a:cubicBezTo>
                  <a:cubicBezTo>
                    <a:pt x="0" y="46"/>
                    <a:pt x="46" y="160"/>
                    <a:pt x="92" y="27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62">
              <a:extLst>
                <a:ext uri="{FF2B5EF4-FFF2-40B4-BE49-F238E27FC236}">
                  <a16:creationId xmlns:a16="http://schemas.microsoft.com/office/drawing/2014/main" id="{A8387651-29CC-18C1-BDA8-2B460FB66903}"/>
                </a:ext>
              </a:extLst>
            </p:cNvPr>
            <p:cNvSpPr/>
            <p:nvPr/>
          </p:nvSpPr>
          <p:spPr>
            <a:xfrm>
              <a:off x="6330900" y="2492633"/>
              <a:ext cx="0" cy="3866"/>
            </a:xfrm>
            <a:custGeom>
              <a:avLst/>
              <a:gdLst/>
              <a:ahLst/>
              <a:cxnLst/>
              <a:rect l="l" t="t" r="r" b="b"/>
              <a:pathLst>
                <a:path w="24" h="115" extrusionOk="0">
                  <a:moveTo>
                    <a:pt x="24" y="114"/>
                  </a:moveTo>
                  <a:cubicBezTo>
                    <a:pt x="24" y="69"/>
                    <a:pt x="1" y="23"/>
                    <a:pt x="1" y="0"/>
                  </a:cubicBezTo>
                  <a:cubicBezTo>
                    <a:pt x="1" y="23"/>
                    <a:pt x="24" y="69"/>
                    <a:pt x="24" y="11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62">
              <a:extLst>
                <a:ext uri="{FF2B5EF4-FFF2-40B4-BE49-F238E27FC236}">
                  <a16:creationId xmlns:a16="http://schemas.microsoft.com/office/drawing/2014/main" id="{DE6AB9BF-0BDE-94A0-7CF1-62BEA530189F}"/>
                </a:ext>
              </a:extLst>
            </p:cNvPr>
            <p:cNvSpPr/>
            <p:nvPr/>
          </p:nvSpPr>
          <p:spPr>
            <a:xfrm>
              <a:off x="6336052" y="2474596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6" h="115" extrusionOk="0">
                  <a:moveTo>
                    <a:pt x="0" y="115"/>
                  </a:moveTo>
                  <a:cubicBezTo>
                    <a:pt x="23" y="69"/>
                    <a:pt x="23" y="24"/>
                    <a:pt x="46" y="1"/>
                  </a:cubicBezTo>
                  <a:lnTo>
                    <a:pt x="46" y="1"/>
                  </a:lnTo>
                  <a:cubicBezTo>
                    <a:pt x="23" y="24"/>
                    <a:pt x="23" y="69"/>
                    <a:pt x="0" y="11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62">
              <a:extLst>
                <a:ext uri="{FF2B5EF4-FFF2-40B4-BE49-F238E27FC236}">
                  <a16:creationId xmlns:a16="http://schemas.microsoft.com/office/drawing/2014/main" id="{33A95E02-986E-569D-55EB-AC852CBF6195}"/>
                </a:ext>
              </a:extLst>
            </p:cNvPr>
            <p:cNvSpPr/>
            <p:nvPr/>
          </p:nvSpPr>
          <p:spPr>
            <a:xfrm>
              <a:off x="6333476" y="2479749"/>
              <a:ext cx="1288" cy="6442"/>
            </a:xfrm>
            <a:custGeom>
              <a:avLst/>
              <a:gdLst/>
              <a:ahLst/>
              <a:cxnLst/>
              <a:rect l="l" t="t" r="r" b="b"/>
              <a:pathLst>
                <a:path w="92" h="229" extrusionOk="0">
                  <a:moveTo>
                    <a:pt x="0" y="228"/>
                  </a:moveTo>
                  <a:cubicBezTo>
                    <a:pt x="23" y="160"/>
                    <a:pt x="46" y="91"/>
                    <a:pt x="91" y="0"/>
                  </a:cubicBezTo>
                  <a:cubicBezTo>
                    <a:pt x="46" y="91"/>
                    <a:pt x="23" y="160"/>
                    <a:pt x="0" y="22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62">
              <a:extLst>
                <a:ext uri="{FF2B5EF4-FFF2-40B4-BE49-F238E27FC236}">
                  <a16:creationId xmlns:a16="http://schemas.microsoft.com/office/drawing/2014/main" id="{E2A7D486-47E6-07E2-46A8-115D9AF44772}"/>
                </a:ext>
              </a:extLst>
            </p:cNvPr>
            <p:cNvSpPr/>
            <p:nvPr/>
          </p:nvSpPr>
          <p:spPr>
            <a:xfrm>
              <a:off x="6334764" y="2477173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7" h="116" extrusionOk="0">
                  <a:moveTo>
                    <a:pt x="46" y="1"/>
                  </a:moveTo>
                  <a:cubicBezTo>
                    <a:pt x="31" y="32"/>
                    <a:pt x="15" y="63"/>
                    <a:pt x="7" y="87"/>
                  </a:cubicBezTo>
                  <a:lnTo>
                    <a:pt x="7" y="87"/>
                  </a:lnTo>
                  <a:cubicBezTo>
                    <a:pt x="10" y="83"/>
                    <a:pt x="15" y="77"/>
                    <a:pt x="23" y="69"/>
                  </a:cubicBezTo>
                  <a:cubicBezTo>
                    <a:pt x="23" y="47"/>
                    <a:pt x="46" y="24"/>
                    <a:pt x="46" y="1"/>
                  </a:cubicBezTo>
                  <a:close/>
                  <a:moveTo>
                    <a:pt x="7" y="87"/>
                  </a:moveTo>
                  <a:cubicBezTo>
                    <a:pt x="0" y="95"/>
                    <a:pt x="0" y="100"/>
                    <a:pt x="0" y="115"/>
                  </a:cubicBezTo>
                  <a:cubicBezTo>
                    <a:pt x="0" y="108"/>
                    <a:pt x="3" y="98"/>
                    <a:pt x="7" y="8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62">
              <a:extLst>
                <a:ext uri="{FF2B5EF4-FFF2-40B4-BE49-F238E27FC236}">
                  <a16:creationId xmlns:a16="http://schemas.microsoft.com/office/drawing/2014/main" id="{47AE12E0-AC44-5A5E-4B92-2275C93B319D}"/>
                </a:ext>
              </a:extLst>
            </p:cNvPr>
            <p:cNvSpPr/>
            <p:nvPr/>
          </p:nvSpPr>
          <p:spPr>
            <a:xfrm>
              <a:off x="6330900" y="2486192"/>
              <a:ext cx="2576" cy="5153"/>
            </a:xfrm>
            <a:custGeom>
              <a:avLst/>
              <a:gdLst/>
              <a:ahLst/>
              <a:cxnLst/>
              <a:rect l="l" t="t" r="r" b="b"/>
              <a:pathLst>
                <a:path w="93" h="229" extrusionOk="0">
                  <a:moveTo>
                    <a:pt x="1" y="229"/>
                  </a:moveTo>
                  <a:lnTo>
                    <a:pt x="1" y="229"/>
                  </a:lnTo>
                  <a:cubicBezTo>
                    <a:pt x="24" y="183"/>
                    <a:pt x="46" y="92"/>
                    <a:pt x="92" y="0"/>
                  </a:cubicBezTo>
                  <a:cubicBezTo>
                    <a:pt x="46" y="92"/>
                    <a:pt x="24" y="183"/>
                    <a:pt x="1" y="22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62">
              <a:extLst>
                <a:ext uri="{FF2B5EF4-FFF2-40B4-BE49-F238E27FC236}">
                  <a16:creationId xmlns:a16="http://schemas.microsoft.com/office/drawing/2014/main" id="{09A1EE5F-AB00-8C33-D5B5-4946035D03C6}"/>
                </a:ext>
              </a:extLst>
            </p:cNvPr>
            <p:cNvSpPr/>
            <p:nvPr/>
          </p:nvSpPr>
          <p:spPr>
            <a:xfrm>
              <a:off x="6044965" y="2626623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23" y="0"/>
                  </a:moveTo>
                  <a:cubicBezTo>
                    <a:pt x="9" y="15"/>
                    <a:pt x="3" y="29"/>
                    <a:pt x="1" y="38"/>
                  </a:cubicBezTo>
                  <a:lnTo>
                    <a:pt x="1" y="38"/>
                  </a:lnTo>
                  <a:cubicBezTo>
                    <a:pt x="6" y="23"/>
                    <a:pt x="23" y="20"/>
                    <a:pt x="23" y="0"/>
                  </a:cubicBezTo>
                  <a:close/>
                  <a:moveTo>
                    <a:pt x="1" y="38"/>
                  </a:moveTo>
                  <a:cubicBezTo>
                    <a:pt x="1" y="40"/>
                    <a:pt x="0" y="43"/>
                    <a:pt x="0" y="46"/>
                  </a:cubicBezTo>
                  <a:lnTo>
                    <a:pt x="0" y="46"/>
                  </a:lnTo>
                  <a:cubicBezTo>
                    <a:pt x="0" y="46"/>
                    <a:pt x="0" y="43"/>
                    <a:pt x="1" y="3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62">
              <a:extLst>
                <a:ext uri="{FF2B5EF4-FFF2-40B4-BE49-F238E27FC236}">
                  <a16:creationId xmlns:a16="http://schemas.microsoft.com/office/drawing/2014/main" id="{4CB2DB89-075A-8BE8-8E26-642D1CC8AEA3}"/>
                </a:ext>
              </a:extLst>
            </p:cNvPr>
            <p:cNvSpPr/>
            <p:nvPr/>
          </p:nvSpPr>
          <p:spPr>
            <a:xfrm>
              <a:off x="6329612" y="2492633"/>
              <a:ext cx="5152" cy="12884"/>
            </a:xfrm>
            <a:custGeom>
              <a:avLst/>
              <a:gdLst/>
              <a:ahLst/>
              <a:cxnLst/>
              <a:rect l="l" t="t" r="r" b="b"/>
              <a:pathLst>
                <a:path w="184" h="526" extrusionOk="0">
                  <a:moveTo>
                    <a:pt x="1" y="0"/>
                  </a:moveTo>
                  <a:cubicBezTo>
                    <a:pt x="1" y="0"/>
                    <a:pt x="24" y="46"/>
                    <a:pt x="47" y="137"/>
                  </a:cubicBezTo>
                  <a:cubicBezTo>
                    <a:pt x="47" y="92"/>
                    <a:pt x="24" y="46"/>
                    <a:pt x="24" y="23"/>
                  </a:cubicBezTo>
                  <a:cubicBezTo>
                    <a:pt x="1" y="1"/>
                    <a:pt x="1" y="0"/>
                    <a:pt x="1" y="0"/>
                  </a:cubicBezTo>
                  <a:close/>
                  <a:moveTo>
                    <a:pt x="92" y="206"/>
                  </a:moveTo>
                  <a:cubicBezTo>
                    <a:pt x="92" y="229"/>
                    <a:pt x="92" y="251"/>
                    <a:pt x="115" y="297"/>
                  </a:cubicBezTo>
                  <a:cubicBezTo>
                    <a:pt x="115" y="307"/>
                    <a:pt x="120" y="318"/>
                    <a:pt x="125" y="331"/>
                  </a:cubicBezTo>
                  <a:lnTo>
                    <a:pt x="125" y="331"/>
                  </a:lnTo>
                  <a:cubicBezTo>
                    <a:pt x="114" y="282"/>
                    <a:pt x="103" y="238"/>
                    <a:pt x="92" y="206"/>
                  </a:cubicBezTo>
                  <a:close/>
                  <a:moveTo>
                    <a:pt x="125" y="331"/>
                  </a:moveTo>
                  <a:cubicBezTo>
                    <a:pt x="137" y="384"/>
                    <a:pt x="149" y="443"/>
                    <a:pt x="161" y="502"/>
                  </a:cubicBezTo>
                  <a:cubicBezTo>
                    <a:pt x="161" y="457"/>
                    <a:pt x="161" y="434"/>
                    <a:pt x="138" y="388"/>
                  </a:cubicBezTo>
                  <a:cubicBezTo>
                    <a:pt x="138" y="364"/>
                    <a:pt x="131" y="346"/>
                    <a:pt x="125" y="331"/>
                  </a:cubicBezTo>
                  <a:close/>
                  <a:moveTo>
                    <a:pt x="161" y="502"/>
                  </a:moveTo>
                  <a:cubicBezTo>
                    <a:pt x="184" y="525"/>
                    <a:pt x="161" y="525"/>
                    <a:pt x="184" y="525"/>
                  </a:cubicBezTo>
                  <a:cubicBezTo>
                    <a:pt x="161" y="525"/>
                    <a:pt x="184" y="502"/>
                    <a:pt x="161" y="50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62">
              <a:extLst>
                <a:ext uri="{FF2B5EF4-FFF2-40B4-BE49-F238E27FC236}">
                  <a16:creationId xmlns:a16="http://schemas.microsoft.com/office/drawing/2014/main" id="{6A2F9776-F747-475A-EC55-79B54A892AAE}"/>
                </a:ext>
              </a:extLst>
            </p:cNvPr>
            <p:cNvSpPr/>
            <p:nvPr/>
          </p:nvSpPr>
          <p:spPr>
            <a:xfrm>
              <a:off x="6329612" y="2492633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1" y="23"/>
                  </a:moveTo>
                  <a:cubicBezTo>
                    <a:pt x="1" y="23"/>
                    <a:pt x="1" y="23"/>
                    <a:pt x="24" y="46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0"/>
                    <a:pt x="24" y="0"/>
                  </a:cubicBezTo>
                  <a:lnTo>
                    <a:pt x="24" y="0"/>
                  </a:ln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62">
              <a:extLst>
                <a:ext uri="{FF2B5EF4-FFF2-40B4-BE49-F238E27FC236}">
                  <a16:creationId xmlns:a16="http://schemas.microsoft.com/office/drawing/2014/main" id="{A606F473-7AFC-36DE-182F-8EDE03E07AA5}"/>
                </a:ext>
              </a:extLst>
            </p:cNvPr>
            <p:cNvSpPr/>
            <p:nvPr/>
          </p:nvSpPr>
          <p:spPr>
            <a:xfrm>
              <a:off x="6330900" y="2479749"/>
              <a:ext cx="3864" cy="11596"/>
            </a:xfrm>
            <a:custGeom>
              <a:avLst/>
              <a:gdLst/>
              <a:ahLst/>
              <a:cxnLst/>
              <a:rect l="l" t="t" r="r" b="b"/>
              <a:pathLst>
                <a:path w="184" h="457" extrusionOk="0">
                  <a:moveTo>
                    <a:pt x="183" y="0"/>
                  </a:moveTo>
                  <a:lnTo>
                    <a:pt x="183" y="0"/>
                  </a:lnTo>
                  <a:cubicBezTo>
                    <a:pt x="168" y="31"/>
                    <a:pt x="153" y="61"/>
                    <a:pt x="145" y="85"/>
                  </a:cubicBezTo>
                  <a:lnTo>
                    <a:pt x="145" y="85"/>
                  </a:lnTo>
                  <a:cubicBezTo>
                    <a:pt x="155" y="58"/>
                    <a:pt x="168" y="31"/>
                    <a:pt x="183" y="0"/>
                  </a:cubicBezTo>
                  <a:close/>
                  <a:moveTo>
                    <a:pt x="145" y="85"/>
                  </a:moveTo>
                  <a:cubicBezTo>
                    <a:pt x="139" y="99"/>
                    <a:pt x="133" y="112"/>
                    <a:pt x="128" y="126"/>
                  </a:cubicBezTo>
                  <a:lnTo>
                    <a:pt x="128" y="126"/>
                  </a:lnTo>
                  <a:cubicBezTo>
                    <a:pt x="131" y="122"/>
                    <a:pt x="134" y="118"/>
                    <a:pt x="138" y="114"/>
                  </a:cubicBezTo>
                  <a:cubicBezTo>
                    <a:pt x="138" y="107"/>
                    <a:pt x="140" y="96"/>
                    <a:pt x="145" y="85"/>
                  </a:cubicBezTo>
                  <a:close/>
                  <a:moveTo>
                    <a:pt x="128" y="126"/>
                  </a:moveTo>
                  <a:cubicBezTo>
                    <a:pt x="120" y="137"/>
                    <a:pt x="117" y="148"/>
                    <a:pt x="116" y="159"/>
                  </a:cubicBezTo>
                  <a:lnTo>
                    <a:pt x="116" y="159"/>
                  </a:lnTo>
                  <a:cubicBezTo>
                    <a:pt x="120" y="148"/>
                    <a:pt x="124" y="137"/>
                    <a:pt x="128" y="126"/>
                  </a:cubicBezTo>
                  <a:close/>
                  <a:moveTo>
                    <a:pt x="116" y="159"/>
                  </a:moveTo>
                  <a:lnTo>
                    <a:pt x="116" y="159"/>
                  </a:lnTo>
                  <a:cubicBezTo>
                    <a:pt x="109" y="177"/>
                    <a:pt x="103" y="194"/>
                    <a:pt x="98" y="212"/>
                  </a:cubicBezTo>
                  <a:lnTo>
                    <a:pt x="98" y="212"/>
                  </a:lnTo>
                  <a:cubicBezTo>
                    <a:pt x="104" y="203"/>
                    <a:pt x="115" y="198"/>
                    <a:pt x="115" y="183"/>
                  </a:cubicBezTo>
                  <a:cubicBezTo>
                    <a:pt x="115" y="175"/>
                    <a:pt x="115" y="167"/>
                    <a:pt x="116" y="159"/>
                  </a:cubicBezTo>
                  <a:close/>
                  <a:moveTo>
                    <a:pt x="98" y="212"/>
                  </a:moveTo>
                  <a:lnTo>
                    <a:pt x="98" y="212"/>
                  </a:lnTo>
                  <a:cubicBezTo>
                    <a:pt x="94" y="216"/>
                    <a:pt x="92" y="221"/>
                    <a:pt x="92" y="228"/>
                  </a:cubicBezTo>
                  <a:cubicBezTo>
                    <a:pt x="94" y="223"/>
                    <a:pt x="96" y="217"/>
                    <a:pt x="98" y="212"/>
                  </a:cubicBezTo>
                  <a:close/>
                  <a:moveTo>
                    <a:pt x="92" y="228"/>
                  </a:moveTo>
                  <a:lnTo>
                    <a:pt x="92" y="228"/>
                  </a:lnTo>
                  <a:cubicBezTo>
                    <a:pt x="69" y="251"/>
                    <a:pt x="69" y="297"/>
                    <a:pt x="46" y="320"/>
                  </a:cubicBezTo>
                  <a:cubicBezTo>
                    <a:pt x="46" y="327"/>
                    <a:pt x="46" y="332"/>
                    <a:pt x="46" y="336"/>
                  </a:cubicBezTo>
                  <a:lnTo>
                    <a:pt x="46" y="336"/>
                  </a:lnTo>
                  <a:cubicBezTo>
                    <a:pt x="59" y="302"/>
                    <a:pt x="74" y="265"/>
                    <a:pt x="92" y="228"/>
                  </a:cubicBezTo>
                  <a:close/>
                  <a:moveTo>
                    <a:pt x="46" y="336"/>
                  </a:moveTo>
                  <a:lnTo>
                    <a:pt x="46" y="336"/>
                  </a:lnTo>
                  <a:cubicBezTo>
                    <a:pt x="42" y="347"/>
                    <a:pt x="39" y="358"/>
                    <a:pt x="35" y="368"/>
                  </a:cubicBezTo>
                  <a:lnTo>
                    <a:pt x="35" y="368"/>
                  </a:lnTo>
                  <a:cubicBezTo>
                    <a:pt x="38" y="366"/>
                    <a:pt x="42" y="365"/>
                    <a:pt x="46" y="365"/>
                  </a:cubicBezTo>
                  <a:cubicBezTo>
                    <a:pt x="46" y="350"/>
                    <a:pt x="46" y="345"/>
                    <a:pt x="46" y="336"/>
                  </a:cubicBezTo>
                  <a:close/>
                  <a:moveTo>
                    <a:pt x="35" y="368"/>
                  </a:moveTo>
                  <a:cubicBezTo>
                    <a:pt x="24" y="374"/>
                    <a:pt x="24" y="388"/>
                    <a:pt x="24" y="388"/>
                  </a:cubicBezTo>
                  <a:cubicBezTo>
                    <a:pt x="24" y="393"/>
                    <a:pt x="24" y="397"/>
                    <a:pt x="24" y="400"/>
                  </a:cubicBezTo>
                  <a:lnTo>
                    <a:pt x="24" y="400"/>
                  </a:lnTo>
                  <a:cubicBezTo>
                    <a:pt x="27" y="390"/>
                    <a:pt x="31" y="379"/>
                    <a:pt x="35" y="368"/>
                  </a:cubicBezTo>
                  <a:close/>
                  <a:moveTo>
                    <a:pt x="24" y="400"/>
                  </a:moveTo>
                  <a:cubicBezTo>
                    <a:pt x="19" y="412"/>
                    <a:pt x="15" y="424"/>
                    <a:pt x="11" y="434"/>
                  </a:cubicBezTo>
                  <a:lnTo>
                    <a:pt x="11" y="434"/>
                  </a:lnTo>
                  <a:cubicBezTo>
                    <a:pt x="14" y="434"/>
                    <a:pt x="18" y="434"/>
                    <a:pt x="24" y="434"/>
                  </a:cubicBezTo>
                  <a:cubicBezTo>
                    <a:pt x="24" y="416"/>
                    <a:pt x="24" y="412"/>
                    <a:pt x="24" y="400"/>
                  </a:cubicBezTo>
                  <a:close/>
                  <a:moveTo>
                    <a:pt x="11" y="434"/>
                  </a:moveTo>
                  <a:cubicBezTo>
                    <a:pt x="1" y="435"/>
                    <a:pt x="1" y="439"/>
                    <a:pt x="1" y="457"/>
                  </a:cubicBezTo>
                  <a:cubicBezTo>
                    <a:pt x="4" y="450"/>
                    <a:pt x="7" y="442"/>
                    <a:pt x="11" y="43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62">
              <a:extLst>
                <a:ext uri="{FF2B5EF4-FFF2-40B4-BE49-F238E27FC236}">
                  <a16:creationId xmlns:a16="http://schemas.microsoft.com/office/drawing/2014/main" id="{6FC9F3FA-13DD-8E53-344B-9BEBC679E81C}"/>
                </a:ext>
              </a:extLst>
            </p:cNvPr>
            <p:cNvSpPr/>
            <p:nvPr/>
          </p:nvSpPr>
          <p:spPr>
            <a:xfrm>
              <a:off x="6356660" y="2419197"/>
              <a:ext cx="3864" cy="10307"/>
            </a:xfrm>
            <a:custGeom>
              <a:avLst/>
              <a:gdLst/>
              <a:ahLst/>
              <a:cxnLst/>
              <a:rect l="l" t="t" r="r" b="b"/>
              <a:pathLst>
                <a:path w="184" h="389" extrusionOk="0">
                  <a:moveTo>
                    <a:pt x="184" y="1"/>
                  </a:moveTo>
                  <a:lnTo>
                    <a:pt x="184" y="1"/>
                  </a:lnTo>
                  <a:cubicBezTo>
                    <a:pt x="115" y="115"/>
                    <a:pt x="69" y="252"/>
                    <a:pt x="1" y="389"/>
                  </a:cubicBezTo>
                  <a:cubicBezTo>
                    <a:pt x="69" y="252"/>
                    <a:pt x="138" y="115"/>
                    <a:pt x="184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62">
              <a:extLst>
                <a:ext uri="{FF2B5EF4-FFF2-40B4-BE49-F238E27FC236}">
                  <a16:creationId xmlns:a16="http://schemas.microsoft.com/office/drawing/2014/main" id="{3D836B5A-C0F3-DFF0-37C6-BFDA528338DE}"/>
                </a:ext>
              </a:extLst>
            </p:cNvPr>
            <p:cNvSpPr/>
            <p:nvPr/>
          </p:nvSpPr>
          <p:spPr>
            <a:xfrm>
              <a:off x="6360524" y="2406313"/>
              <a:ext cx="7728" cy="12884"/>
            </a:xfrm>
            <a:custGeom>
              <a:avLst/>
              <a:gdLst/>
              <a:ahLst/>
              <a:cxnLst/>
              <a:rect l="l" t="t" r="r" b="b"/>
              <a:pathLst>
                <a:path w="298" h="526" extrusionOk="0">
                  <a:moveTo>
                    <a:pt x="206" y="160"/>
                  </a:moveTo>
                  <a:cubicBezTo>
                    <a:pt x="137" y="275"/>
                    <a:pt x="69" y="389"/>
                    <a:pt x="1" y="526"/>
                  </a:cubicBezTo>
                  <a:cubicBezTo>
                    <a:pt x="69" y="389"/>
                    <a:pt x="137" y="275"/>
                    <a:pt x="206" y="160"/>
                  </a:cubicBezTo>
                  <a:cubicBezTo>
                    <a:pt x="229" y="92"/>
                    <a:pt x="274" y="46"/>
                    <a:pt x="297" y="1"/>
                  </a:cubicBezTo>
                  <a:cubicBezTo>
                    <a:pt x="297" y="1"/>
                    <a:pt x="297" y="1"/>
                    <a:pt x="297" y="1"/>
                  </a:cubicBezTo>
                  <a:cubicBezTo>
                    <a:pt x="274" y="46"/>
                    <a:pt x="229" y="92"/>
                    <a:pt x="206" y="16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62">
              <a:extLst>
                <a:ext uri="{FF2B5EF4-FFF2-40B4-BE49-F238E27FC236}">
                  <a16:creationId xmlns:a16="http://schemas.microsoft.com/office/drawing/2014/main" id="{CD31157B-C62E-3B96-DB44-8EBDD77248E0}"/>
                </a:ext>
              </a:extLst>
            </p:cNvPr>
            <p:cNvSpPr/>
            <p:nvPr/>
          </p:nvSpPr>
          <p:spPr>
            <a:xfrm>
              <a:off x="6042389" y="263693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62">
              <a:extLst>
                <a:ext uri="{FF2B5EF4-FFF2-40B4-BE49-F238E27FC236}">
                  <a16:creationId xmlns:a16="http://schemas.microsoft.com/office/drawing/2014/main" id="{D8C77D83-AF59-008A-3163-A3440F3718F9}"/>
                </a:ext>
              </a:extLst>
            </p:cNvPr>
            <p:cNvSpPr/>
            <p:nvPr/>
          </p:nvSpPr>
          <p:spPr>
            <a:xfrm>
              <a:off x="6042389" y="263693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62">
              <a:extLst>
                <a:ext uri="{FF2B5EF4-FFF2-40B4-BE49-F238E27FC236}">
                  <a16:creationId xmlns:a16="http://schemas.microsoft.com/office/drawing/2014/main" id="{25A13489-F4EE-E855-520F-DB3EE4B9DE81}"/>
                </a:ext>
              </a:extLst>
            </p:cNvPr>
            <p:cNvSpPr/>
            <p:nvPr/>
          </p:nvSpPr>
          <p:spPr>
            <a:xfrm>
              <a:off x="6339916" y="2465578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7" h="92" extrusionOk="0">
                  <a:moveTo>
                    <a:pt x="1" y="92"/>
                  </a:moveTo>
                  <a:cubicBezTo>
                    <a:pt x="24" y="46"/>
                    <a:pt x="24" y="23"/>
                    <a:pt x="47" y="0"/>
                  </a:cubicBezTo>
                  <a:cubicBezTo>
                    <a:pt x="24" y="23"/>
                    <a:pt x="24" y="46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62">
              <a:extLst>
                <a:ext uri="{FF2B5EF4-FFF2-40B4-BE49-F238E27FC236}">
                  <a16:creationId xmlns:a16="http://schemas.microsoft.com/office/drawing/2014/main" id="{17D234B0-CDC6-C8AD-710E-A9ACE532F60C}"/>
                </a:ext>
              </a:extLst>
            </p:cNvPr>
            <p:cNvSpPr/>
            <p:nvPr/>
          </p:nvSpPr>
          <p:spPr>
            <a:xfrm>
              <a:off x="6339916" y="2453982"/>
              <a:ext cx="5152" cy="14172"/>
            </a:xfrm>
            <a:custGeom>
              <a:avLst/>
              <a:gdLst/>
              <a:ahLst/>
              <a:cxnLst/>
              <a:rect l="l" t="t" r="r" b="b"/>
              <a:pathLst>
                <a:path w="230" h="571" extrusionOk="0">
                  <a:moveTo>
                    <a:pt x="229" y="0"/>
                  </a:moveTo>
                  <a:cubicBezTo>
                    <a:pt x="205" y="72"/>
                    <a:pt x="175" y="156"/>
                    <a:pt x="142" y="243"/>
                  </a:cubicBezTo>
                  <a:lnTo>
                    <a:pt x="142" y="243"/>
                  </a:lnTo>
                  <a:cubicBezTo>
                    <a:pt x="163" y="200"/>
                    <a:pt x="185" y="157"/>
                    <a:pt x="206" y="114"/>
                  </a:cubicBezTo>
                  <a:cubicBezTo>
                    <a:pt x="206" y="69"/>
                    <a:pt x="229" y="23"/>
                    <a:pt x="229" y="0"/>
                  </a:cubicBezTo>
                  <a:close/>
                  <a:moveTo>
                    <a:pt x="142" y="243"/>
                  </a:moveTo>
                  <a:lnTo>
                    <a:pt x="142" y="243"/>
                  </a:lnTo>
                  <a:cubicBezTo>
                    <a:pt x="141" y="246"/>
                    <a:pt x="139" y="249"/>
                    <a:pt x="138" y="251"/>
                  </a:cubicBezTo>
                  <a:cubicBezTo>
                    <a:pt x="120" y="287"/>
                    <a:pt x="102" y="336"/>
                    <a:pt x="85" y="389"/>
                  </a:cubicBezTo>
                  <a:lnTo>
                    <a:pt x="85" y="389"/>
                  </a:lnTo>
                  <a:cubicBezTo>
                    <a:pt x="104" y="340"/>
                    <a:pt x="124" y="291"/>
                    <a:pt x="142" y="243"/>
                  </a:cubicBezTo>
                  <a:close/>
                  <a:moveTo>
                    <a:pt x="85" y="389"/>
                  </a:moveTo>
                  <a:lnTo>
                    <a:pt x="85" y="389"/>
                  </a:lnTo>
                  <a:cubicBezTo>
                    <a:pt x="72" y="419"/>
                    <a:pt x="59" y="450"/>
                    <a:pt x="47" y="479"/>
                  </a:cubicBezTo>
                  <a:cubicBezTo>
                    <a:pt x="24" y="502"/>
                    <a:pt x="24" y="525"/>
                    <a:pt x="1" y="571"/>
                  </a:cubicBezTo>
                  <a:cubicBezTo>
                    <a:pt x="1" y="571"/>
                    <a:pt x="24" y="571"/>
                    <a:pt x="24" y="548"/>
                  </a:cubicBezTo>
                  <a:cubicBezTo>
                    <a:pt x="24" y="525"/>
                    <a:pt x="47" y="479"/>
                    <a:pt x="69" y="434"/>
                  </a:cubicBezTo>
                  <a:cubicBezTo>
                    <a:pt x="75" y="419"/>
                    <a:pt x="80" y="403"/>
                    <a:pt x="85" y="38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62">
              <a:extLst>
                <a:ext uri="{FF2B5EF4-FFF2-40B4-BE49-F238E27FC236}">
                  <a16:creationId xmlns:a16="http://schemas.microsoft.com/office/drawing/2014/main" id="{ED723E8D-EA3C-80A6-C56C-1CB83893732F}"/>
                </a:ext>
              </a:extLst>
            </p:cNvPr>
            <p:cNvSpPr/>
            <p:nvPr/>
          </p:nvSpPr>
          <p:spPr>
            <a:xfrm>
              <a:off x="6042389" y="2633065"/>
              <a:ext cx="0" cy="2577"/>
            </a:xfrm>
            <a:custGeom>
              <a:avLst/>
              <a:gdLst/>
              <a:ahLst/>
              <a:cxnLst/>
              <a:rect l="l" t="t" r="r" b="b"/>
              <a:pathLst>
                <a:path w="24" h="69" extrusionOk="0">
                  <a:moveTo>
                    <a:pt x="0" y="69"/>
                  </a:moveTo>
                  <a:lnTo>
                    <a:pt x="0" y="69"/>
                  </a:lnTo>
                  <a:cubicBezTo>
                    <a:pt x="0" y="46"/>
                    <a:pt x="23" y="23"/>
                    <a:pt x="23" y="0"/>
                  </a:cubicBezTo>
                  <a:lnTo>
                    <a:pt x="23" y="0"/>
                  </a:lnTo>
                  <a:cubicBezTo>
                    <a:pt x="23" y="23"/>
                    <a:pt x="0" y="46"/>
                    <a:pt x="0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62">
              <a:extLst>
                <a:ext uri="{FF2B5EF4-FFF2-40B4-BE49-F238E27FC236}">
                  <a16:creationId xmlns:a16="http://schemas.microsoft.com/office/drawing/2014/main" id="{265537E5-C43D-3BA8-1618-CF1AD7027DA1}"/>
                </a:ext>
              </a:extLst>
            </p:cNvPr>
            <p:cNvSpPr/>
            <p:nvPr/>
          </p:nvSpPr>
          <p:spPr>
            <a:xfrm>
              <a:off x="6311580" y="2532573"/>
              <a:ext cx="2576" cy="1288"/>
            </a:xfrm>
            <a:custGeom>
              <a:avLst/>
              <a:gdLst/>
              <a:ahLst/>
              <a:cxnLst/>
              <a:rect l="l" t="t" r="r" b="b"/>
              <a:pathLst>
                <a:path w="70" h="24" extrusionOk="0">
                  <a:moveTo>
                    <a:pt x="1" y="1"/>
                  </a:moveTo>
                  <a:lnTo>
                    <a:pt x="1" y="1"/>
                  </a:lnTo>
                  <a:cubicBezTo>
                    <a:pt x="23" y="1"/>
                    <a:pt x="46" y="24"/>
                    <a:pt x="69" y="24"/>
                  </a:cubicBezTo>
                  <a:lnTo>
                    <a:pt x="69" y="24"/>
                  </a:lnTo>
                  <a:cubicBezTo>
                    <a:pt x="46" y="24"/>
                    <a:pt x="23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62">
              <a:extLst>
                <a:ext uri="{FF2B5EF4-FFF2-40B4-BE49-F238E27FC236}">
                  <a16:creationId xmlns:a16="http://schemas.microsoft.com/office/drawing/2014/main" id="{6B2D5C49-5463-2D71-964A-630A8376A072}"/>
                </a:ext>
              </a:extLst>
            </p:cNvPr>
            <p:cNvSpPr/>
            <p:nvPr/>
          </p:nvSpPr>
          <p:spPr>
            <a:xfrm>
              <a:off x="6334764" y="2505517"/>
              <a:ext cx="0" cy="2577"/>
            </a:xfrm>
            <a:custGeom>
              <a:avLst/>
              <a:gdLst/>
              <a:ahLst/>
              <a:cxnLst/>
              <a:rect l="l" t="t" r="r" b="b"/>
              <a:pathLst>
                <a:path w="1" h="92" extrusionOk="0">
                  <a:moveTo>
                    <a:pt x="1" y="92"/>
                  </a:moveTo>
                  <a:lnTo>
                    <a:pt x="1" y="92"/>
                  </a:lnTo>
                  <a:cubicBezTo>
                    <a:pt x="1" y="69"/>
                    <a:pt x="1" y="23"/>
                    <a:pt x="1" y="0"/>
                  </a:cubicBezTo>
                  <a:cubicBezTo>
                    <a:pt x="1" y="23"/>
                    <a:pt x="1" y="69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62">
              <a:extLst>
                <a:ext uri="{FF2B5EF4-FFF2-40B4-BE49-F238E27FC236}">
                  <a16:creationId xmlns:a16="http://schemas.microsoft.com/office/drawing/2014/main" id="{CD68C6FE-D427-A542-C5DA-751CAD6B0BFE}"/>
                </a:ext>
              </a:extLst>
            </p:cNvPr>
            <p:cNvSpPr/>
            <p:nvPr/>
          </p:nvSpPr>
          <p:spPr>
            <a:xfrm>
              <a:off x="6324460" y="2532573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7" h="92" extrusionOk="0">
                  <a:moveTo>
                    <a:pt x="1" y="91"/>
                  </a:moveTo>
                  <a:cubicBezTo>
                    <a:pt x="1" y="91"/>
                    <a:pt x="1" y="91"/>
                    <a:pt x="1" y="91"/>
                  </a:cubicBezTo>
                  <a:cubicBezTo>
                    <a:pt x="23" y="68"/>
                    <a:pt x="23" y="46"/>
                    <a:pt x="46" y="0"/>
                  </a:cubicBezTo>
                  <a:cubicBezTo>
                    <a:pt x="23" y="46"/>
                    <a:pt x="23" y="68"/>
                    <a:pt x="1" y="91"/>
                  </a:cubicBezTo>
                  <a:cubicBezTo>
                    <a:pt x="1" y="91"/>
                    <a:pt x="1" y="9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62">
              <a:extLst>
                <a:ext uri="{FF2B5EF4-FFF2-40B4-BE49-F238E27FC236}">
                  <a16:creationId xmlns:a16="http://schemas.microsoft.com/office/drawing/2014/main" id="{A8B2927A-8FAC-2C89-3371-0A1DE9367597}"/>
                </a:ext>
              </a:extLst>
            </p:cNvPr>
            <p:cNvSpPr/>
            <p:nvPr/>
          </p:nvSpPr>
          <p:spPr>
            <a:xfrm>
              <a:off x="6062997" y="2611163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70" h="47" extrusionOk="0">
                  <a:moveTo>
                    <a:pt x="1" y="47"/>
                  </a:moveTo>
                  <a:lnTo>
                    <a:pt x="1" y="47"/>
                  </a:lnTo>
                  <a:cubicBezTo>
                    <a:pt x="24" y="24"/>
                    <a:pt x="47" y="1"/>
                    <a:pt x="69" y="1"/>
                  </a:cubicBezTo>
                  <a:lnTo>
                    <a:pt x="69" y="1"/>
                  </a:lnTo>
                  <a:cubicBezTo>
                    <a:pt x="47" y="1"/>
                    <a:pt x="24" y="24"/>
                    <a:pt x="1" y="4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62">
              <a:extLst>
                <a:ext uri="{FF2B5EF4-FFF2-40B4-BE49-F238E27FC236}">
                  <a16:creationId xmlns:a16="http://schemas.microsoft.com/office/drawing/2014/main" id="{40C89A90-AA5B-B6CA-E6E9-8DA6361E00BC}"/>
                </a:ext>
              </a:extLst>
            </p:cNvPr>
            <p:cNvSpPr/>
            <p:nvPr/>
          </p:nvSpPr>
          <p:spPr>
            <a:xfrm>
              <a:off x="6327036" y="2528707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23" y="0"/>
                  </a:moveTo>
                  <a:lnTo>
                    <a:pt x="23" y="0"/>
                  </a:lnTo>
                  <a:cubicBezTo>
                    <a:pt x="23" y="0"/>
                    <a:pt x="0" y="23"/>
                    <a:pt x="0" y="23"/>
                  </a:cubicBezTo>
                  <a:cubicBezTo>
                    <a:pt x="23" y="23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62">
              <a:extLst>
                <a:ext uri="{FF2B5EF4-FFF2-40B4-BE49-F238E27FC236}">
                  <a16:creationId xmlns:a16="http://schemas.microsoft.com/office/drawing/2014/main" id="{A0E14937-0E7A-0226-B9F5-00BBFBC13F30}"/>
                </a:ext>
              </a:extLst>
            </p:cNvPr>
            <p:cNvSpPr/>
            <p:nvPr/>
          </p:nvSpPr>
          <p:spPr>
            <a:xfrm>
              <a:off x="6064284" y="2602145"/>
              <a:ext cx="2576" cy="9018"/>
            </a:xfrm>
            <a:custGeom>
              <a:avLst/>
              <a:gdLst/>
              <a:ahLst/>
              <a:cxnLst/>
              <a:rect l="l" t="t" r="r" b="b"/>
              <a:pathLst>
                <a:path w="92" h="367" extrusionOk="0">
                  <a:moveTo>
                    <a:pt x="69" y="1"/>
                  </a:moveTo>
                  <a:cubicBezTo>
                    <a:pt x="69" y="7"/>
                    <a:pt x="69" y="12"/>
                    <a:pt x="69" y="24"/>
                  </a:cubicBezTo>
                  <a:lnTo>
                    <a:pt x="92" y="24"/>
                  </a:lnTo>
                  <a:cubicBezTo>
                    <a:pt x="92" y="24"/>
                    <a:pt x="69" y="1"/>
                    <a:pt x="69" y="1"/>
                  </a:cubicBezTo>
                  <a:close/>
                  <a:moveTo>
                    <a:pt x="69" y="229"/>
                  </a:moveTo>
                  <a:lnTo>
                    <a:pt x="69" y="229"/>
                  </a:lnTo>
                  <a:cubicBezTo>
                    <a:pt x="65" y="240"/>
                    <a:pt x="62" y="250"/>
                    <a:pt x="58" y="260"/>
                  </a:cubicBezTo>
                  <a:lnTo>
                    <a:pt x="58" y="260"/>
                  </a:lnTo>
                  <a:cubicBezTo>
                    <a:pt x="69" y="243"/>
                    <a:pt x="69" y="229"/>
                    <a:pt x="69" y="229"/>
                  </a:cubicBezTo>
                  <a:close/>
                  <a:moveTo>
                    <a:pt x="58" y="260"/>
                  </a:moveTo>
                  <a:cubicBezTo>
                    <a:pt x="55" y="265"/>
                    <a:pt x="51" y="270"/>
                    <a:pt x="46" y="275"/>
                  </a:cubicBezTo>
                  <a:cubicBezTo>
                    <a:pt x="46" y="281"/>
                    <a:pt x="46" y="286"/>
                    <a:pt x="46" y="290"/>
                  </a:cubicBezTo>
                  <a:lnTo>
                    <a:pt x="46" y="290"/>
                  </a:lnTo>
                  <a:cubicBezTo>
                    <a:pt x="50" y="281"/>
                    <a:pt x="54" y="271"/>
                    <a:pt x="58" y="260"/>
                  </a:cubicBezTo>
                  <a:close/>
                  <a:moveTo>
                    <a:pt x="46" y="290"/>
                  </a:moveTo>
                  <a:cubicBezTo>
                    <a:pt x="31" y="326"/>
                    <a:pt x="16" y="351"/>
                    <a:pt x="0" y="366"/>
                  </a:cubicBezTo>
                  <a:lnTo>
                    <a:pt x="23" y="366"/>
                  </a:lnTo>
                  <a:cubicBezTo>
                    <a:pt x="23" y="343"/>
                    <a:pt x="23" y="343"/>
                    <a:pt x="46" y="320"/>
                  </a:cubicBezTo>
                  <a:cubicBezTo>
                    <a:pt x="46" y="304"/>
                    <a:pt x="46" y="300"/>
                    <a:pt x="46" y="29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62">
              <a:extLst>
                <a:ext uri="{FF2B5EF4-FFF2-40B4-BE49-F238E27FC236}">
                  <a16:creationId xmlns:a16="http://schemas.microsoft.com/office/drawing/2014/main" id="{9C49FE7A-6215-7E37-E2F1-84A9327A0DB7}"/>
                </a:ext>
              </a:extLst>
            </p:cNvPr>
            <p:cNvSpPr/>
            <p:nvPr/>
          </p:nvSpPr>
          <p:spPr>
            <a:xfrm>
              <a:off x="6310292" y="253257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62">
              <a:extLst>
                <a:ext uri="{FF2B5EF4-FFF2-40B4-BE49-F238E27FC236}">
                  <a16:creationId xmlns:a16="http://schemas.microsoft.com/office/drawing/2014/main" id="{14AA7D63-B34A-C731-10BA-ABC9C6DC6634}"/>
                </a:ext>
              </a:extLst>
            </p:cNvPr>
            <p:cNvSpPr/>
            <p:nvPr/>
          </p:nvSpPr>
          <p:spPr>
            <a:xfrm>
              <a:off x="6064284" y="2602145"/>
              <a:ext cx="2576" cy="9018"/>
            </a:xfrm>
            <a:custGeom>
              <a:avLst/>
              <a:gdLst/>
              <a:ahLst/>
              <a:cxnLst/>
              <a:rect l="l" t="t" r="r" b="b"/>
              <a:pathLst>
                <a:path w="92" h="344" extrusionOk="0">
                  <a:moveTo>
                    <a:pt x="92" y="1"/>
                  </a:moveTo>
                  <a:cubicBezTo>
                    <a:pt x="92" y="69"/>
                    <a:pt x="92" y="115"/>
                    <a:pt x="69" y="206"/>
                  </a:cubicBezTo>
                  <a:cubicBezTo>
                    <a:pt x="46" y="275"/>
                    <a:pt x="23" y="320"/>
                    <a:pt x="0" y="343"/>
                  </a:cubicBezTo>
                  <a:lnTo>
                    <a:pt x="0" y="343"/>
                  </a:lnTo>
                  <a:cubicBezTo>
                    <a:pt x="23" y="320"/>
                    <a:pt x="46" y="275"/>
                    <a:pt x="69" y="206"/>
                  </a:cubicBezTo>
                  <a:cubicBezTo>
                    <a:pt x="92" y="115"/>
                    <a:pt x="92" y="69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62">
              <a:extLst>
                <a:ext uri="{FF2B5EF4-FFF2-40B4-BE49-F238E27FC236}">
                  <a16:creationId xmlns:a16="http://schemas.microsoft.com/office/drawing/2014/main" id="{FDB6CC25-B948-C79A-80AA-16D93027332E}"/>
                </a:ext>
              </a:extLst>
            </p:cNvPr>
            <p:cNvSpPr/>
            <p:nvPr/>
          </p:nvSpPr>
          <p:spPr>
            <a:xfrm>
              <a:off x="6297412" y="2526131"/>
              <a:ext cx="3864" cy="1289"/>
            </a:xfrm>
            <a:custGeom>
              <a:avLst/>
              <a:gdLst/>
              <a:ahLst/>
              <a:cxnLst/>
              <a:rect l="l" t="t" r="r" b="b"/>
              <a:pathLst>
                <a:path w="160" h="47" extrusionOk="0">
                  <a:moveTo>
                    <a:pt x="137" y="1"/>
                  </a:moveTo>
                  <a:cubicBezTo>
                    <a:pt x="91" y="24"/>
                    <a:pt x="46" y="47"/>
                    <a:pt x="0" y="47"/>
                  </a:cubicBezTo>
                  <a:cubicBezTo>
                    <a:pt x="46" y="47"/>
                    <a:pt x="91" y="24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62">
              <a:extLst>
                <a:ext uri="{FF2B5EF4-FFF2-40B4-BE49-F238E27FC236}">
                  <a16:creationId xmlns:a16="http://schemas.microsoft.com/office/drawing/2014/main" id="{26B9D85A-FC87-DC32-EBD9-18673D59D0C0}"/>
                </a:ext>
              </a:extLst>
            </p:cNvPr>
            <p:cNvSpPr/>
            <p:nvPr/>
          </p:nvSpPr>
          <p:spPr>
            <a:xfrm>
              <a:off x="6059133" y="2612452"/>
              <a:ext cx="3864" cy="1288"/>
            </a:xfrm>
            <a:custGeom>
              <a:avLst/>
              <a:gdLst/>
              <a:ahLst/>
              <a:cxnLst/>
              <a:rect l="l" t="t" r="r" b="b"/>
              <a:pathLst>
                <a:path w="138" h="47" extrusionOk="0">
                  <a:moveTo>
                    <a:pt x="1" y="46"/>
                  </a:moveTo>
                  <a:lnTo>
                    <a:pt x="1" y="46"/>
                  </a:lnTo>
                  <a:cubicBezTo>
                    <a:pt x="47" y="46"/>
                    <a:pt x="92" y="23"/>
                    <a:pt x="138" y="1"/>
                  </a:cubicBezTo>
                  <a:lnTo>
                    <a:pt x="138" y="1"/>
                  </a:lnTo>
                  <a:cubicBezTo>
                    <a:pt x="92" y="23"/>
                    <a:pt x="47" y="46"/>
                    <a:pt x="1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62">
              <a:extLst>
                <a:ext uri="{FF2B5EF4-FFF2-40B4-BE49-F238E27FC236}">
                  <a16:creationId xmlns:a16="http://schemas.microsoft.com/office/drawing/2014/main" id="{AB6E4717-939F-1880-665D-BFD94422C752}"/>
                </a:ext>
              </a:extLst>
            </p:cNvPr>
            <p:cNvSpPr/>
            <p:nvPr/>
          </p:nvSpPr>
          <p:spPr>
            <a:xfrm>
              <a:off x="6332188" y="2510670"/>
              <a:ext cx="2576" cy="5153"/>
            </a:xfrm>
            <a:custGeom>
              <a:avLst/>
              <a:gdLst/>
              <a:ahLst/>
              <a:cxnLst/>
              <a:rect l="l" t="t" r="r" b="b"/>
              <a:pathLst>
                <a:path w="92" h="207" extrusionOk="0">
                  <a:moveTo>
                    <a:pt x="0" y="206"/>
                  </a:moveTo>
                  <a:lnTo>
                    <a:pt x="0" y="206"/>
                  </a:lnTo>
                  <a:cubicBezTo>
                    <a:pt x="46" y="138"/>
                    <a:pt x="69" y="92"/>
                    <a:pt x="92" y="1"/>
                  </a:cubicBezTo>
                  <a:lnTo>
                    <a:pt x="92" y="1"/>
                  </a:lnTo>
                  <a:cubicBezTo>
                    <a:pt x="69" y="92"/>
                    <a:pt x="46" y="138"/>
                    <a:pt x="0" y="20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62">
              <a:extLst>
                <a:ext uri="{FF2B5EF4-FFF2-40B4-BE49-F238E27FC236}">
                  <a16:creationId xmlns:a16="http://schemas.microsoft.com/office/drawing/2014/main" id="{E009C45A-91F9-771C-6AEE-5F8A2BBCFEA2}"/>
                </a:ext>
              </a:extLst>
            </p:cNvPr>
            <p:cNvSpPr/>
            <p:nvPr/>
          </p:nvSpPr>
          <p:spPr>
            <a:xfrm>
              <a:off x="6334764" y="2509382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1" h="69" extrusionOk="0">
                  <a:moveTo>
                    <a:pt x="1" y="69"/>
                  </a:moveTo>
                  <a:lnTo>
                    <a:pt x="1" y="69"/>
                  </a:lnTo>
                  <a:cubicBezTo>
                    <a:pt x="1" y="46"/>
                    <a:pt x="1" y="23"/>
                    <a:pt x="1" y="0"/>
                  </a:cubicBezTo>
                  <a:lnTo>
                    <a:pt x="1" y="0"/>
                  </a:lnTo>
                  <a:cubicBezTo>
                    <a:pt x="1" y="23"/>
                    <a:pt x="1" y="46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62">
              <a:extLst>
                <a:ext uri="{FF2B5EF4-FFF2-40B4-BE49-F238E27FC236}">
                  <a16:creationId xmlns:a16="http://schemas.microsoft.com/office/drawing/2014/main" id="{918B29B9-58C7-8585-7675-0DE4A8B706D9}"/>
                </a:ext>
              </a:extLst>
            </p:cNvPr>
            <p:cNvSpPr/>
            <p:nvPr/>
          </p:nvSpPr>
          <p:spPr>
            <a:xfrm>
              <a:off x="6047541" y="2618893"/>
              <a:ext cx="3864" cy="3866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160" y="1"/>
                  </a:moveTo>
                  <a:cubicBezTo>
                    <a:pt x="132" y="20"/>
                    <a:pt x="107" y="43"/>
                    <a:pt x="85" y="66"/>
                  </a:cubicBezTo>
                  <a:lnTo>
                    <a:pt x="85" y="66"/>
                  </a:lnTo>
                  <a:cubicBezTo>
                    <a:pt x="107" y="46"/>
                    <a:pt x="134" y="27"/>
                    <a:pt x="160" y="1"/>
                  </a:cubicBezTo>
                  <a:close/>
                  <a:moveTo>
                    <a:pt x="85" y="66"/>
                  </a:moveTo>
                  <a:cubicBezTo>
                    <a:pt x="74" y="77"/>
                    <a:pt x="64" y="87"/>
                    <a:pt x="55" y="99"/>
                  </a:cubicBezTo>
                  <a:lnTo>
                    <a:pt x="55" y="99"/>
                  </a:lnTo>
                  <a:cubicBezTo>
                    <a:pt x="65" y="88"/>
                    <a:pt x="75" y="77"/>
                    <a:pt x="85" y="66"/>
                  </a:cubicBezTo>
                  <a:close/>
                  <a:moveTo>
                    <a:pt x="55" y="99"/>
                  </a:moveTo>
                  <a:cubicBezTo>
                    <a:pt x="36" y="121"/>
                    <a:pt x="18" y="143"/>
                    <a:pt x="0" y="160"/>
                  </a:cubicBezTo>
                  <a:cubicBezTo>
                    <a:pt x="23" y="160"/>
                    <a:pt x="23" y="138"/>
                    <a:pt x="46" y="115"/>
                  </a:cubicBezTo>
                  <a:cubicBezTo>
                    <a:pt x="49" y="109"/>
                    <a:pt x="52" y="104"/>
                    <a:pt x="55" y="9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62">
              <a:extLst>
                <a:ext uri="{FF2B5EF4-FFF2-40B4-BE49-F238E27FC236}">
                  <a16:creationId xmlns:a16="http://schemas.microsoft.com/office/drawing/2014/main" id="{54C22D28-AD13-C4D0-306F-CB6948970D46}"/>
                </a:ext>
              </a:extLst>
            </p:cNvPr>
            <p:cNvSpPr/>
            <p:nvPr/>
          </p:nvSpPr>
          <p:spPr>
            <a:xfrm>
              <a:off x="6055269" y="2613740"/>
              <a:ext cx="3864" cy="1289"/>
            </a:xfrm>
            <a:custGeom>
              <a:avLst/>
              <a:gdLst/>
              <a:ahLst/>
              <a:cxnLst/>
              <a:rect l="l" t="t" r="r" b="b"/>
              <a:pathLst>
                <a:path w="138" h="46" extrusionOk="0">
                  <a:moveTo>
                    <a:pt x="1" y="46"/>
                  </a:moveTo>
                  <a:lnTo>
                    <a:pt x="1" y="46"/>
                  </a:lnTo>
                  <a:cubicBezTo>
                    <a:pt x="47" y="23"/>
                    <a:pt x="92" y="0"/>
                    <a:pt x="138" y="0"/>
                  </a:cubicBezTo>
                  <a:lnTo>
                    <a:pt x="138" y="0"/>
                  </a:lnTo>
                  <a:cubicBezTo>
                    <a:pt x="92" y="0"/>
                    <a:pt x="47" y="23"/>
                    <a:pt x="1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62">
              <a:extLst>
                <a:ext uri="{FF2B5EF4-FFF2-40B4-BE49-F238E27FC236}">
                  <a16:creationId xmlns:a16="http://schemas.microsoft.com/office/drawing/2014/main" id="{D32E4FC0-B3D3-C20F-197A-8AC35744FF5A}"/>
                </a:ext>
              </a:extLst>
            </p:cNvPr>
            <p:cNvSpPr/>
            <p:nvPr/>
          </p:nvSpPr>
          <p:spPr>
            <a:xfrm>
              <a:off x="6328324" y="2517112"/>
              <a:ext cx="3864" cy="9018"/>
            </a:xfrm>
            <a:custGeom>
              <a:avLst/>
              <a:gdLst/>
              <a:ahLst/>
              <a:cxnLst/>
              <a:rect l="l" t="t" r="r" b="b"/>
              <a:pathLst>
                <a:path w="184" h="367" extrusionOk="0">
                  <a:moveTo>
                    <a:pt x="1" y="366"/>
                  </a:moveTo>
                  <a:cubicBezTo>
                    <a:pt x="69" y="229"/>
                    <a:pt x="138" y="115"/>
                    <a:pt x="183" y="1"/>
                  </a:cubicBezTo>
                  <a:cubicBezTo>
                    <a:pt x="138" y="115"/>
                    <a:pt x="69" y="229"/>
                    <a:pt x="1" y="36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62">
              <a:extLst>
                <a:ext uri="{FF2B5EF4-FFF2-40B4-BE49-F238E27FC236}">
                  <a16:creationId xmlns:a16="http://schemas.microsoft.com/office/drawing/2014/main" id="{5DB0801C-45E8-C3A1-DC2D-F0D9333DD101}"/>
                </a:ext>
              </a:extLst>
            </p:cNvPr>
            <p:cNvSpPr/>
            <p:nvPr/>
          </p:nvSpPr>
          <p:spPr>
            <a:xfrm>
              <a:off x="6328324" y="2517112"/>
              <a:ext cx="3864" cy="9018"/>
            </a:xfrm>
            <a:custGeom>
              <a:avLst/>
              <a:gdLst/>
              <a:ahLst/>
              <a:cxnLst/>
              <a:rect l="l" t="t" r="r" b="b"/>
              <a:pathLst>
                <a:path w="184" h="367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61" y="39"/>
                    <a:pt x="140" y="76"/>
                    <a:pt x="121" y="115"/>
                  </a:cubicBezTo>
                  <a:lnTo>
                    <a:pt x="138" y="115"/>
                  </a:lnTo>
                  <a:cubicBezTo>
                    <a:pt x="138" y="69"/>
                    <a:pt x="160" y="47"/>
                    <a:pt x="183" y="1"/>
                  </a:cubicBezTo>
                  <a:close/>
                  <a:moveTo>
                    <a:pt x="115" y="115"/>
                  </a:moveTo>
                  <a:cubicBezTo>
                    <a:pt x="108" y="134"/>
                    <a:pt x="100" y="156"/>
                    <a:pt x="90" y="178"/>
                  </a:cubicBezTo>
                  <a:lnTo>
                    <a:pt x="90" y="178"/>
                  </a:lnTo>
                  <a:cubicBezTo>
                    <a:pt x="101" y="157"/>
                    <a:pt x="111" y="136"/>
                    <a:pt x="121" y="115"/>
                  </a:cubicBezTo>
                  <a:close/>
                  <a:moveTo>
                    <a:pt x="90" y="178"/>
                  </a:moveTo>
                  <a:cubicBezTo>
                    <a:pt x="62" y="237"/>
                    <a:pt x="34" y="299"/>
                    <a:pt x="1" y="366"/>
                  </a:cubicBezTo>
                  <a:cubicBezTo>
                    <a:pt x="33" y="301"/>
                    <a:pt x="66" y="235"/>
                    <a:pt x="90" y="17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62">
              <a:extLst>
                <a:ext uri="{FF2B5EF4-FFF2-40B4-BE49-F238E27FC236}">
                  <a16:creationId xmlns:a16="http://schemas.microsoft.com/office/drawing/2014/main" id="{B33AE5BC-E9D9-4407-54E4-4CC496420AF7}"/>
                </a:ext>
              </a:extLst>
            </p:cNvPr>
            <p:cNvSpPr/>
            <p:nvPr/>
          </p:nvSpPr>
          <p:spPr>
            <a:xfrm>
              <a:off x="6212404" y="2660121"/>
              <a:ext cx="1288" cy="7730"/>
            </a:xfrm>
            <a:custGeom>
              <a:avLst/>
              <a:gdLst/>
              <a:ahLst/>
              <a:cxnLst/>
              <a:rect l="l" t="t" r="r" b="b"/>
              <a:pathLst>
                <a:path w="69" h="320" extrusionOk="0">
                  <a:moveTo>
                    <a:pt x="69" y="320"/>
                  </a:moveTo>
                  <a:cubicBezTo>
                    <a:pt x="46" y="205"/>
                    <a:pt x="23" y="91"/>
                    <a:pt x="0" y="0"/>
                  </a:cubicBezTo>
                  <a:cubicBezTo>
                    <a:pt x="23" y="91"/>
                    <a:pt x="46" y="205"/>
                    <a:pt x="69" y="32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62">
              <a:extLst>
                <a:ext uri="{FF2B5EF4-FFF2-40B4-BE49-F238E27FC236}">
                  <a16:creationId xmlns:a16="http://schemas.microsoft.com/office/drawing/2014/main" id="{D62E08C2-4267-173D-579A-EA3D8AA1049A}"/>
                </a:ext>
              </a:extLst>
            </p:cNvPr>
            <p:cNvSpPr/>
            <p:nvPr/>
          </p:nvSpPr>
          <p:spPr>
            <a:xfrm>
              <a:off x="6216268" y="2714232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46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62">
              <a:extLst>
                <a:ext uri="{FF2B5EF4-FFF2-40B4-BE49-F238E27FC236}">
                  <a16:creationId xmlns:a16="http://schemas.microsoft.com/office/drawing/2014/main" id="{CB9443DC-DA2A-E751-0833-2CE9BED4E637}"/>
                </a:ext>
              </a:extLst>
            </p:cNvPr>
            <p:cNvSpPr/>
            <p:nvPr/>
          </p:nvSpPr>
          <p:spPr>
            <a:xfrm>
              <a:off x="6226572" y="2730981"/>
              <a:ext cx="5152" cy="6441"/>
            </a:xfrm>
            <a:custGeom>
              <a:avLst/>
              <a:gdLst/>
              <a:ahLst/>
              <a:cxnLst/>
              <a:rect l="l" t="t" r="r" b="b"/>
              <a:pathLst>
                <a:path w="207" h="275" extrusionOk="0">
                  <a:moveTo>
                    <a:pt x="1" y="0"/>
                  </a:moveTo>
                  <a:cubicBezTo>
                    <a:pt x="46" y="46"/>
                    <a:pt x="92" y="114"/>
                    <a:pt x="161" y="183"/>
                  </a:cubicBezTo>
                  <a:cubicBezTo>
                    <a:pt x="183" y="206"/>
                    <a:pt x="206" y="251"/>
                    <a:pt x="206" y="274"/>
                  </a:cubicBezTo>
                  <a:cubicBezTo>
                    <a:pt x="206" y="251"/>
                    <a:pt x="183" y="206"/>
                    <a:pt x="161" y="183"/>
                  </a:cubicBezTo>
                  <a:cubicBezTo>
                    <a:pt x="92" y="114"/>
                    <a:pt x="46" y="4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62">
              <a:extLst>
                <a:ext uri="{FF2B5EF4-FFF2-40B4-BE49-F238E27FC236}">
                  <a16:creationId xmlns:a16="http://schemas.microsoft.com/office/drawing/2014/main" id="{8431222A-0CD2-B3C6-AC7C-C7400BBBFB0E}"/>
                </a:ext>
              </a:extLst>
            </p:cNvPr>
            <p:cNvSpPr/>
            <p:nvPr/>
          </p:nvSpPr>
          <p:spPr>
            <a:xfrm>
              <a:off x="6231724" y="2750306"/>
              <a:ext cx="1288" cy="5153"/>
            </a:xfrm>
            <a:custGeom>
              <a:avLst/>
              <a:gdLst/>
              <a:ahLst/>
              <a:cxnLst/>
              <a:rect l="l" t="t" r="r" b="b"/>
              <a:pathLst>
                <a:path w="46" h="206" extrusionOk="0">
                  <a:moveTo>
                    <a:pt x="46" y="0"/>
                  </a:moveTo>
                  <a:cubicBezTo>
                    <a:pt x="46" y="46"/>
                    <a:pt x="23" y="92"/>
                    <a:pt x="23" y="115"/>
                  </a:cubicBezTo>
                  <a:cubicBezTo>
                    <a:pt x="23" y="160"/>
                    <a:pt x="23" y="183"/>
                    <a:pt x="0" y="206"/>
                  </a:cubicBezTo>
                  <a:lnTo>
                    <a:pt x="0" y="206"/>
                  </a:lnTo>
                  <a:cubicBezTo>
                    <a:pt x="23" y="183"/>
                    <a:pt x="23" y="160"/>
                    <a:pt x="23" y="115"/>
                  </a:cubicBezTo>
                  <a:cubicBezTo>
                    <a:pt x="23" y="92"/>
                    <a:pt x="46" y="46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62">
              <a:extLst>
                <a:ext uri="{FF2B5EF4-FFF2-40B4-BE49-F238E27FC236}">
                  <a16:creationId xmlns:a16="http://schemas.microsoft.com/office/drawing/2014/main" id="{18CB9AE0-30C9-F9CE-9032-9859967E0FE6}"/>
                </a:ext>
              </a:extLst>
            </p:cNvPr>
            <p:cNvSpPr/>
            <p:nvPr/>
          </p:nvSpPr>
          <p:spPr>
            <a:xfrm>
              <a:off x="6231724" y="2747730"/>
              <a:ext cx="1288" cy="7730"/>
            </a:xfrm>
            <a:custGeom>
              <a:avLst/>
              <a:gdLst/>
              <a:ahLst/>
              <a:cxnLst/>
              <a:rect l="l" t="t" r="r" b="b"/>
              <a:pathLst>
                <a:path w="69" h="275" extrusionOk="0">
                  <a:moveTo>
                    <a:pt x="23" y="184"/>
                  </a:moveTo>
                  <a:cubicBezTo>
                    <a:pt x="23" y="229"/>
                    <a:pt x="23" y="252"/>
                    <a:pt x="0" y="275"/>
                  </a:cubicBezTo>
                  <a:cubicBezTo>
                    <a:pt x="23" y="252"/>
                    <a:pt x="23" y="229"/>
                    <a:pt x="23" y="184"/>
                  </a:cubicBezTo>
                  <a:cubicBezTo>
                    <a:pt x="23" y="161"/>
                    <a:pt x="46" y="115"/>
                    <a:pt x="46" y="69"/>
                  </a:cubicBezTo>
                  <a:cubicBezTo>
                    <a:pt x="46" y="69"/>
                    <a:pt x="69" y="24"/>
                    <a:pt x="69" y="1"/>
                  </a:cubicBezTo>
                  <a:cubicBezTo>
                    <a:pt x="69" y="24"/>
                    <a:pt x="46" y="69"/>
                    <a:pt x="46" y="69"/>
                  </a:cubicBezTo>
                  <a:cubicBezTo>
                    <a:pt x="46" y="115"/>
                    <a:pt x="23" y="161"/>
                    <a:pt x="23" y="18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62">
              <a:extLst>
                <a:ext uri="{FF2B5EF4-FFF2-40B4-BE49-F238E27FC236}">
                  <a16:creationId xmlns:a16="http://schemas.microsoft.com/office/drawing/2014/main" id="{8F67A055-2E9E-1D78-CE43-4696EB6A6B7C}"/>
                </a:ext>
              </a:extLst>
            </p:cNvPr>
            <p:cNvSpPr/>
            <p:nvPr/>
          </p:nvSpPr>
          <p:spPr>
            <a:xfrm>
              <a:off x="6218844" y="2721962"/>
              <a:ext cx="12880" cy="15460"/>
            </a:xfrm>
            <a:custGeom>
              <a:avLst/>
              <a:gdLst/>
              <a:ahLst/>
              <a:cxnLst/>
              <a:rect l="l" t="t" r="r" b="b"/>
              <a:pathLst>
                <a:path w="481" h="66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33"/>
                    <a:pt x="26" y="61"/>
                    <a:pt x="40" y="86"/>
                  </a:cubicBezTo>
                  <a:lnTo>
                    <a:pt x="40" y="86"/>
                  </a:lnTo>
                  <a:cubicBezTo>
                    <a:pt x="26" y="60"/>
                    <a:pt x="14" y="32"/>
                    <a:pt x="1" y="0"/>
                  </a:cubicBezTo>
                  <a:close/>
                  <a:moveTo>
                    <a:pt x="40" y="86"/>
                  </a:moveTo>
                  <a:cubicBezTo>
                    <a:pt x="74" y="152"/>
                    <a:pt x="111" y="202"/>
                    <a:pt x="161" y="251"/>
                  </a:cubicBezTo>
                  <a:cubicBezTo>
                    <a:pt x="167" y="258"/>
                    <a:pt x="174" y="265"/>
                    <a:pt x="181" y="272"/>
                  </a:cubicBezTo>
                  <a:lnTo>
                    <a:pt x="181" y="272"/>
                  </a:lnTo>
                  <a:cubicBezTo>
                    <a:pt x="127" y="211"/>
                    <a:pt x="80" y="161"/>
                    <a:pt x="40" y="86"/>
                  </a:cubicBezTo>
                  <a:close/>
                  <a:moveTo>
                    <a:pt x="181" y="272"/>
                  </a:moveTo>
                  <a:cubicBezTo>
                    <a:pt x="210" y="305"/>
                    <a:pt x="242" y="342"/>
                    <a:pt x="275" y="388"/>
                  </a:cubicBezTo>
                  <a:cubicBezTo>
                    <a:pt x="320" y="434"/>
                    <a:pt x="366" y="502"/>
                    <a:pt x="435" y="571"/>
                  </a:cubicBezTo>
                  <a:cubicBezTo>
                    <a:pt x="366" y="502"/>
                    <a:pt x="320" y="434"/>
                    <a:pt x="298" y="388"/>
                  </a:cubicBezTo>
                  <a:cubicBezTo>
                    <a:pt x="259" y="349"/>
                    <a:pt x="220" y="311"/>
                    <a:pt x="181" y="272"/>
                  </a:cubicBezTo>
                  <a:close/>
                  <a:moveTo>
                    <a:pt x="435" y="571"/>
                  </a:moveTo>
                  <a:cubicBezTo>
                    <a:pt x="435" y="591"/>
                    <a:pt x="453" y="612"/>
                    <a:pt x="473" y="632"/>
                  </a:cubicBezTo>
                  <a:lnTo>
                    <a:pt x="473" y="632"/>
                  </a:lnTo>
                  <a:cubicBezTo>
                    <a:pt x="464" y="610"/>
                    <a:pt x="449" y="586"/>
                    <a:pt x="435" y="571"/>
                  </a:cubicBezTo>
                  <a:close/>
                  <a:moveTo>
                    <a:pt x="473" y="632"/>
                  </a:moveTo>
                  <a:cubicBezTo>
                    <a:pt x="477" y="643"/>
                    <a:pt x="480" y="654"/>
                    <a:pt x="480" y="662"/>
                  </a:cubicBezTo>
                  <a:cubicBezTo>
                    <a:pt x="480" y="662"/>
                    <a:pt x="480" y="662"/>
                    <a:pt x="480" y="639"/>
                  </a:cubicBezTo>
                  <a:cubicBezTo>
                    <a:pt x="478" y="637"/>
                    <a:pt x="475" y="634"/>
                    <a:pt x="473" y="63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62">
              <a:extLst>
                <a:ext uri="{FF2B5EF4-FFF2-40B4-BE49-F238E27FC236}">
                  <a16:creationId xmlns:a16="http://schemas.microsoft.com/office/drawing/2014/main" id="{AB691A8E-7247-1C06-825A-4B632CBEB0DF}"/>
                </a:ext>
              </a:extLst>
            </p:cNvPr>
            <p:cNvSpPr/>
            <p:nvPr/>
          </p:nvSpPr>
          <p:spPr>
            <a:xfrm>
              <a:off x="6216268" y="2698772"/>
              <a:ext cx="0" cy="14172"/>
            </a:xfrm>
            <a:custGeom>
              <a:avLst/>
              <a:gdLst/>
              <a:ahLst/>
              <a:cxnLst/>
              <a:rect l="l" t="t" r="r" b="b"/>
              <a:pathLst>
                <a:path w="24" h="594" extrusionOk="0">
                  <a:moveTo>
                    <a:pt x="24" y="0"/>
                  </a:moveTo>
                  <a:cubicBezTo>
                    <a:pt x="1" y="114"/>
                    <a:pt x="1" y="228"/>
                    <a:pt x="1" y="320"/>
                  </a:cubicBezTo>
                  <a:cubicBezTo>
                    <a:pt x="1" y="457"/>
                    <a:pt x="1" y="525"/>
                    <a:pt x="24" y="594"/>
                  </a:cubicBezTo>
                  <a:cubicBezTo>
                    <a:pt x="1" y="525"/>
                    <a:pt x="1" y="457"/>
                    <a:pt x="1" y="320"/>
                  </a:cubicBezTo>
                  <a:cubicBezTo>
                    <a:pt x="1" y="228"/>
                    <a:pt x="1" y="114"/>
                    <a:pt x="24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62">
              <a:extLst>
                <a:ext uri="{FF2B5EF4-FFF2-40B4-BE49-F238E27FC236}">
                  <a16:creationId xmlns:a16="http://schemas.microsoft.com/office/drawing/2014/main" id="{7E42059D-466B-7809-B425-2E2EA0CA556D}"/>
                </a:ext>
              </a:extLst>
            </p:cNvPr>
            <p:cNvSpPr/>
            <p:nvPr/>
          </p:nvSpPr>
          <p:spPr>
            <a:xfrm>
              <a:off x="6216268" y="2675581"/>
              <a:ext cx="0" cy="2577"/>
            </a:xfrm>
            <a:custGeom>
              <a:avLst/>
              <a:gdLst/>
              <a:ahLst/>
              <a:cxnLst/>
              <a:rect l="l" t="t" r="r" b="b"/>
              <a:pathLst>
                <a:path w="24" h="92" extrusionOk="0">
                  <a:moveTo>
                    <a:pt x="24" y="91"/>
                  </a:moveTo>
                  <a:cubicBezTo>
                    <a:pt x="1" y="69"/>
                    <a:pt x="1" y="46"/>
                    <a:pt x="1" y="0"/>
                  </a:cubicBezTo>
                  <a:cubicBezTo>
                    <a:pt x="1" y="46"/>
                    <a:pt x="1" y="69"/>
                    <a:pt x="24" y="9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9" name="Google Shape;2769;p62">
              <a:extLst>
                <a:ext uri="{FF2B5EF4-FFF2-40B4-BE49-F238E27FC236}">
                  <a16:creationId xmlns:a16="http://schemas.microsoft.com/office/drawing/2014/main" id="{213C611D-A828-EE3F-C38C-CD4AF3338902}"/>
                </a:ext>
              </a:extLst>
            </p:cNvPr>
            <p:cNvSpPr/>
            <p:nvPr/>
          </p:nvSpPr>
          <p:spPr>
            <a:xfrm>
              <a:off x="6216268" y="2685888"/>
              <a:ext cx="2576" cy="34786"/>
            </a:xfrm>
            <a:custGeom>
              <a:avLst/>
              <a:gdLst/>
              <a:ahLst/>
              <a:cxnLst/>
              <a:rect l="l" t="t" r="r" b="b"/>
              <a:pathLst>
                <a:path w="116" h="1370" extrusionOk="0">
                  <a:moveTo>
                    <a:pt x="47" y="0"/>
                  </a:moveTo>
                  <a:cubicBezTo>
                    <a:pt x="47" y="91"/>
                    <a:pt x="24" y="205"/>
                    <a:pt x="24" y="320"/>
                  </a:cubicBezTo>
                  <a:cubicBezTo>
                    <a:pt x="24" y="327"/>
                    <a:pt x="24" y="335"/>
                    <a:pt x="24" y="342"/>
                  </a:cubicBezTo>
                  <a:cubicBezTo>
                    <a:pt x="24" y="274"/>
                    <a:pt x="47" y="183"/>
                    <a:pt x="47" y="114"/>
                  </a:cubicBezTo>
                  <a:cubicBezTo>
                    <a:pt x="47" y="72"/>
                    <a:pt x="47" y="35"/>
                    <a:pt x="47" y="0"/>
                  </a:cubicBezTo>
                  <a:close/>
                  <a:moveTo>
                    <a:pt x="24" y="502"/>
                  </a:moveTo>
                  <a:lnTo>
                    <a:pt x="24" y="502"/>
                  </a:lnTo>
                  <a:cubicBezTo>
                    <a:pt x="17" y="534"/>
                    <a:pt x="13" y="565"/>
                    <a:pt x="10" y="596"/>
                  </a:cubicBezTo>
                  <a:lnTo>
                    <a:pt x="10" y="596"/>
                  </a:lnTo>
                  <a:cubicBezTo>
                    <a:pt x="24" y="558"/>
                    <a:pt x="24" y="522"/>
                    <a:pt x="24" y="502"/>
                  </a:cubicBezTo>
                  <a:close/>
                  <a:moveTo>
                    <a:pt x="10" y="596"/>
                  </a:moveTo>
                  <a:cubicBezTo>
                    <a:pt x="7" y="603"/>
                    <a:pt x="4" y="610"/>
                    <a:pt x="1" y="616"/>
                  </a:cubicBezTo>
                  <a:cubicBezTo>
                    <a:pt x="1" y="639"/>
                    <a:pt x="1" y="685"/>
                    <a:pt x="1" y="708"/>
                  </a:cubicBezTo>
                  <a:cubicBezTo>
                    <a:pt x="1" y="753"/>
                    <a:pt x="1" y="799"/>
                    <a:pt x="1" y="822"/>
                  </a:cubicBezTo>
                  <a:cubicBezTo>
                    <a:pt x="1" y="756"/>
                    <a:pt x="1" y="678"/>
                    <a:pt x="10" y="596"/>
                  </a:cubicBezTo>
                  <a:close/>
                  <a:moveTo>
                    <a:pt x="1" y="822"/>
                  </a:moveTo>
                  <a:cubicBezTo>
                    <a:pt x="1" y="913"/>
                    <a:pt x="1" y="1004"/>
                    <a:pt x="1" y="1050"/>
                  </a:cubicBezTo>
                  <a:cubicBezTo>
                    <a:pt x="1" y="1050"/>
                    <a:pt x="8" y="1057"/>
                    <a:pt x="15" y="1064"/>
                  </a:cubicBezTo>
                  <a:lnTo>
                    <a:pt x="15" y="1064"/>
                  </a:lnTo>
                  <a:cubicBezTo>
                    <a:pt x="1" y="1004"/>
                    <a:pt x="1" y="938"/>
                    <a:pt x="1" y="822"/>
                  </a:cubicBezTo>
                  <a:close/>
                  <a:moveTo>
                    <a:pt x="15" y="1064"/>
                  </a:moveTo>
                  <a:cubicBezTo>
                    <a:pt x="17" y="1075"/>
                    <a:pt x="20" y="1085"/>
                    <a:pt x="24" y="1096"/>
                  </a:cubicBezTo>
                  <a:cubicBezTo>
                    <a:pt x="24" y="1096"/>
                    <a:pt x="24" y="1096"/>
                    <a:pt x="24" y="1073"/>
                  </a:cubicBezTo>
                  <a:cubicBezTo>
                    <a:pt x="24" y="1073"/>
                    <a:pt x="20" y="1069"/>
                    <a:pt x="15" y="1064"/>
                  </a:cubicBezTo>
                  <a:close/>
                  <a:moveTo>
                    <a:pt x="24" y="1164"/>
                  </a:moveTo>
                  <a:cubicBezTo>
                    <a:pt x="24" y="1164"/>
                    <a:pt x="24" y="1187"/>
                    <a:pt x="24" y="1187"/>
                  </a:cubicBezTo>
                  <a:cubicBezTo>
                    <a:pt x="27" y="1187"/>
                    <a:pt x="30" y="1187"/>
                    <a:pt x="32" y="1188"/>
                  </a:cubicBezTo>
                  <a:lnTo>
                    <a:pt x="32" y="1188"/>
                  </a:lnTo>
                  <a:cubicBezTo>
                    <a:pt x="30" y="1181"/>
                    <a:pt x="27" y="1173"/>
                    <a:pt x="24" y="1164"/>
                  </a:cubicBezTo>
                  <a:close/>
                  <a:moveTo>
                    <a:pt x="32" y="1188"/>
                  </a:moveTo>
                  <a:lnTo>
                    <a:pt x="32" y="1188"/>
                  </a:lnTo>
                  <a:cubicBezTo>
                    <a:pt x="37" y="1200"/>
                    <a:pt x="42" y="1210"/>
                    <a:pt x="47" y="1221"/>
                  </a:cubicBezTo>
                  <a:lnTo>
                    <a:pt x="47" y="1221"/>
                  </a:lnTo>
                  <a:cubicBezTo>
                    <a:pt x="47" y="1215"/>
                    <a:pt x="47" y="1210"/>
                    <a:pt x="47" y="1210"/>
                  </a:cubicBezTo>
                  <a:cubicBezTo>
                    <a:pt x="47" y="1210"/>
                    <a:pt x="47" y="1193"/>
                    <a:pt x="32" y="1188"/>
                  </a:cubicBezTo>
                  <a:close/>
                  <a:moveTo>
                    <a:pt x="47" y="1221"/>
                  </a:moveTo>
                  <a:cubicBezTo>
                    <a:pt x="47" y="1227"/>
                    <a:pt x="47" y="1233"/>
                    <a:pt x="47" y="1233"/>
                  </a:cubicBezTo>
                  <a:cubicBezTo>
                    <a:pt x="47" y="1233"/>
                    <a:pt x="49" y="1233"/>
                    <a:pt x="53" y="1233"/>
                  </a:cubicBezTo>
                  <a:lnTo>
                    <a:pt x="53" y="1233"/>
                  </a:lnTo>
                  <a:cubicBezTo>
                    <a:pt x="51" y="1229"/>
                    <a:pt x="49" y="1225"/>
                    <a:pt x="47" y="1221"/>
                  </a:cubicBezTo>
                  <a:close/>
                  <a:moveTo>
                    <a:pt x="53" y="1233"/>
                  </a:moveTo>
                  <a:cubicBezTo>
                    <a:pt x="69" y="1266"/>
                    <a:pt x="88" y="1301"/>
                    <a:pt x="115" y="1370"/>
                  </a:cubicBezTo>
                  <a:cubicBezTo>
                    <a:pt x="115" y="1347"/>
                    <a:pt x="115" y="1347"/>
                    <a:pt x="115" y="1347"/>
                  </a:cubicBezTo>
                  <a:cubicBezTo>
                    <a:pt x="92" y="1324"/>
                    <a:pt x="92" y="1301"/>
                    <a:pt x="92" y="1278"/>
                  </a:cubicBezTo>
                  <a:cubicBezTo>
                    <a:pt x="69" y="1278"/>
                    <a:pt x="69" y="1255"/>
                    <a:pt x="69" y="1255"/>
                  </a:cubicBezTo>
                  <a:cubicBezTo>
                    <a:pt x="69" y="1240"/>
                    <a:pt x="60" y="1235"/>
                    <a:pt x="53" y="123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62">
              <a:extLst>
                <a:ext uri="{FF2B5EF4-FFF2-40B4-BE49-F238E27FC236}">
                  <a16:creationId xmlns:a16="http://schemas.microsoft.com/office/drawing/2014/main" id="{EBF4833F-BCE1-AAAE-BD18-F36929C24C43}"/>
                </a:ext>
              </a:extLst>
            </p:cNvPr>
            <p:cNvSpPr/>
            <p:nvPr/>
          </p:nvSpPr>
          <p:spPr>
            <a:xfrm>
              <a:off x="6231724" y="2587972"/>
              <a:ext cx="0" cy="2577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69"/>
                  </a:moveTo>
                  <a:cubicBezTo>
                    <a:pt x="0" y="47"/>
                    <a:pt x="0" y="47"/>
                    <a:pt x="0" y="24"/>
                  </a:cubicBezTo>
                  <a:cubicBezTo>
                    <a:pt x="0" y="24"/>
                    <a:pt x="0" y="1"/>
                    <a:pt x="0" y="1"/>
                  </a:cubicBezTo>
                  <a:cubicBezTo>
                    <a:pt x="0" y="1"/>
                    <a:pt x="0" y="24"/>
                    <a:pt x="0" y="24"/>
                  </a:cubicBezTo>
                  <a:cubicBezTo>
                    <a:pt x="0" y="47"/>
                    <a:pt x="0" y="47"/>
                    <a:pt x="0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62">
              <a:extLst>
                <a:ext uri="{FF2B5EF4-FFF2-40B4-BE49-F238E27FC236}">
                  <a16:creationId xmlns:a16="http://schemas.microsoft.com/office/drawing/2014/main" id="{6C3C1E6D-78FB-2C74-479C-F1D3028E2F10}"/>
                </a:ext>
              </a:extLst>
            </p:cNvPr>
            <p:cNvSpPr/>
            <p:nvPr/>
          </p:nvSpPr>
          <p:spPr>
            <a:xfrm>
              <a:off x="6231724" y="258668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0" y="46"/>
                  </a:moveTo>
                  <a:lnTo>
                    <a:pt x="0" y="46"/>
                  </a:lnTo>
                  <a:cubicBezTo>
                    <a:pt x="0" y="23"/>
                    <a:pt x="0" y="23"/>
                    <a:pt x="0" y="1"/>
                  </a:cubicBezTo>
                  <a:cubicBezTo>
                    <a:pt x="0" y="23"/>
                    <a:pt x="0" y="23"/>
                    <a:pt x="0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62">
              <a:extLst>
                <a:ext uri="{FF2B5EF4-FFF2-40B4-BE49-F238E27FC236}">
                  <a16:creationId xmlns:a16="http://schemas.microsoft.com/office/drawing/2014/main" id="{217FCF13-D2F8-9F7F-636A-5D1359DA6C5D}"/>
                </a:ext>
              </a:extLst>
            </p:cNvPr>
            <p:cNvSpPr/>
            <p:nvPr/>
          </p:nvSpPr>
          <p:spPr>
            <a:xfrm>
              <a:off x="6231724" y="258668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0" y="46"/>
                  </a:moveTo>
                  <a:cubicBezTo>
                    <a:pt x="0" y="23"/>
                    <a:pt x="0" y="23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3"/>
                    <a:pt x="0" y="23"/>
                    <a:pt x="0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62">
              <a:extLst>
                <a:ext uri="{FF2B5EF4-FFF2-40B4-BE49-F238E27FC236}">
                  <a16:creationId xmlns:a16="http://schemas.microsoft.com/office/drawing/2014/main" id="{C972080B-445E-41F6-F6A7-B5775D601B28}"/>
                </a:ext>
              </a:extLst>
            </p:cNvPr>
            <p:cNvSpPr/>
            <p:nvPr/>
          </p:nvSpPr>
          <p:spPr>
            <a:xfrm>
              <a:off x="6236876" y="2557051"/>
              <a:ext cx="1288" cy="7730"/>
            </a:xfrm>
            <a:custGeom>
              <a:avLst/>
              <a:gdLst/>
              <a:ahLst/>
              <a:cxnLst/>
              <a:rect l="l" t="t" r="r" b="b"/>
              <a:pathLst>
                <a:path w="24" h="275" extrusionOk="0">
                  <a:moveTo>
                    <a:pt x="0" y="0"/>
                  </a:moveTo>
                  <a:cubicBezTo>
                    <a:pt x="0" y="114"/>
                    <a:pt x="23" y="206"/>
                    <a:pt x="23" y="274"/>
                  </a:cubicBezTo>
                  <a:lnTo>
                    <a:pt x="23" y="274"/>
                  </a:lnTo>
                  <a:lnTo>
                    <a:pt x="23" y="274"/>
                  </a:lnTo>
                  <a:cubicBezTo>
                    <a:pt x="23" y="206"/>
                    <a:pt x="0" y="11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62">
              <a:extLst>
                <a:ext uri="{FF2B5EF4-FFF2-40B4-BE49-F238E27FC236}">
                  <a16:creationId xmlns:a16="http://schemas.microsoft.com/office/drawing/2014/main" id="{5D65B2E1-CA44-1769-BA8C-B626F4B30E84}"/>
                </a:ext>
              </a:extLst>
            </p:cNvPr>
            <p:cNvSpPr/>
            <p:nvPr/>
          </p:nvSpPr>
          <p:spPr>
            <a:xfrm>
              <a:off x="6226572" y="2756749"/>
              <a:ext cx="3864" cy="3865"/>
            </a:xfrm>
            <a:custGeom>
              <a:avLst/>
              <a:gdLst/>
              <a:ahLst/>
              <a:cxnLst/>
              <a:rect l="l" t="t" r="r" b="b"/>
              <a:pathLst>
                <a:path w="138" h="138" extrusionOk="0">
                  <a:moveTo>
                    <a:pt x="1" y="137"/>
                  </a:moveTo>
                  <a:cubicBezTo>
                    <a:pt x="1" y="137"/>
                    <a:pt x="1" y="137"/>
                    <a:pt x="1" y="137"/>
                  </a:cubicBezTo>
                  <a:cubicBezTo>
                    <a:pt x="1" y="137"/>
                    <a:pt x="1" y="137"/>
                    <a:pt x="1" y="137"/>
                  </a:cubicBezTo>
                  <a:cubicBezTo>
                    <a:pt x="23" y="114"/>
                    <a:pt x="46" y="92"/>
                    <a:pt x="69" y="69"/>
                  </a:cubicBezTo>
                  <a:cubicBezTo>
                    <a:pt x="92" y="46"/>
                    <a:pt x="115" y="23"/>
                    <a:pt x="138" y="0"/>
                  </a:cubicBezTo>
                  <a:cubicBezTo>
                    <a:pt x="115" y="23"/>
                    <a:pt x="92" y="46"/>
                    <a:pt x="69" y="69"/>
                  </a:cubicBezTo>
                  <a:cubicBezTo>
                    <a:pt x="46" y="92"/>
                    <a:pt x="23" y="114"/>
                    <a:pt x="1" y="13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62">
              <a:extLst>
                <a:ext uri="{FF2B5EF4-FFF2-40B4-BE49-F238E27FC236}">
                  <a16:creationId xmlns:a16="http://schemas.microsoft.com/office/drawing/2014/main" id="{ADBC29E8-3948-8987-BE07-CEDC1D9703F8}"/>
                </a:ext>
              </a:extLst>
            </p:cNvPr>
            <p:cNvSpPr/>
            <p:nvPr/>
          </p:nvSpPr>
          <p:spPr>
            <a:xfrm>
              <a:off x="6229148" y="2756749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69" h="69" extrusionOk="0">
                  <a:moveTo>
                    <a:pt x="0" y="69"/>
                  </a:moveTo>
                  <a:cubicBezTo>
                    <a:pt x="23" y="46"/>
                    <a:pt x="46" y="23"/>
                    <a:pt x="69" y="0"/>
                  </a:cubicBezTo>
                  <a:lnTo>
                    <a:pt x="69" y="0"/>
                  </a:lnTo>
                  <a:cubicBezTo>
                    <a:pt x="46" y="23"/>
                    <a:pt x="23" y="46"/>
                    <a:pt x="0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62">
              <a:extLst>
                <a:ext uri="{FF2B5EF4-FFF2-40B4-BE49-F238E27FC236}">
                  <a16:creationId xmlns:a16="http://schemas.microsoft.com/office/drawing/2014/main" id="{76FBE767-1CAB-07D8-632B-FA2BC65F1915}"/>
                </a:ext>
              </a:extLst>
            </p:cNvPr>
            <p:cNvSpPr/>
            <p:nvPr/>
          </p:nvSpPr>
          <p:spPr>
            <a:xfrm>
              <a:off x="6213692" y="2669140"/>
              <a:ext cx="2576" cy="6441"/>
            </a:xfrm>
            <a:custGeom>
              <a:avLst/>
              <a:gdLst/>
              <a:ahLst/>
              <a:cxnLst/>
              <a:rect l="l" t="t" r="r" b="b"/>
              <a:pathLst>
                <a:path w="92" h="275" extrusionOk="0">
                  <a:moveTo>
                    <a:pt x="92" y="274"/>
                  </a:moveTo>
                  <a:cubicBezTo>
                    <a:pt x="69" y="206"/>
                    <a:pt x="23" y="114"/>
                    <a:pt x="1" y="0"/>
                  </a:cubicBezTo>
                  <a:cubicBezTo>
                    <a:pt x="23" y="114"/>
                    <a:pt x="69" y="206"/>
                    <a:pt x="92" y="27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7" name="Google Shape;2777;p62">
              <a:extLst>
                <a:ext uri="{FF2B5EF4-FFF2-40B4-BE49-F238E27FC236}">
                  <a16:creationId xmlns:a16="http://schemas.microsoft.com/office/drawing/2014/main" id="{1A4B2F0F-59DE-BFDB-ECA1-35FF7675E69D}"/>
                </a:ext>
              </a:extLst>
            </p:cNvPr>
            <p:cNvSpPr/>
            <p:nvPr/>
          </p:nvSpPr>
          <p:spPr>
            <a:xfrm>
              <a:off x="6231724" y="2587972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24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24"/>
                    <a:pt x="0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8" name="Google Shape;2778;p62">
              <a:extLst>
                <a:ext uri="{FF2B5EF4-FFF2-40B4-BE49-F238E27FC236}">
                  <a16:creationId xmlns:a16="http://schemas.microsoft.com/office/drawing/2014/main" id="{515450B2-0E7E-1394-84FC-BC0455F74B38}"/>
                </a:ext>
              </a:extLst>
            </p:cNvPr>
            <p:cNvSpPr/>
            <p:nvPr/>
          </p:nvSpPr>
          <p:spPr>
            <a:xfrm>
              <a:off x="6212404" y="2651103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7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"/>
                    <a:pt x="47" y="1"/>
                    <a:pt x="47" y="1"/>
                  </a:cubicBezTo>
                  <a:lnTo>
                    <a:pt x="47" y="1"/>
                  </a:lnTo>
                  <a:cubicBezTo>
                    <a:pt x="47" y="1"/>
                    <a:pt x="24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62">
              <a:extLst>
                <a:ext uri="{FF2B5EF4-FFF2-40B4-BE49-F238E27FC236}">
                  <a16:creationId xmlns:a16="http://schemas.microsoft.com/office/drawing/2014/main" id="{D7E2D0F6-1EE2-694B-1EF9-3AC41501EC74}"/>
                </a:ext>
              </a:extLst>
            </p:cNvPr>
            <p:cNvSpPr/>
            <p:nvPr/>
          </p:nvSpPr>
          <p:spPr>
            <a:xfrm>
              <a:off x="6242028" y="2631777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3" h="70" extrusionOk="0">
                  <a:moveTo>
                    <a:pt x="0" y="69"/>
                  </a:moveTo>
                  <a:cubicBezTo>
                    <a:pt x="0" y="46"/>
                    <a:pt x="23" y="23"/>
                    <a:pt x="23" y="1"/>
                  </a:cubicBezTo>
                  <a:cubicBezTo>
                    <a:pt x="23" y="23"/>
                    <a:pt x="0" y="46"/>
                    <a:pt x="0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62">
              <a:extLst>
                <a:ext uri="{FF2B5EF4-FFF2-40B4-BE49-F238E27FC236}">
                  <a16:creationId xmlns:a16="http://schemas.microsoft.com/office/drawing/2014/main" id="{7B41A150-3F44-A1DA-D614-9549DC037806}"/>
                </a:ext>
              </a:extLst>
            </p:cNvPr>
            <p:cNvSpPr/>
            <p:nvPr/>
          </p:nvSpPr>
          <p:spPr>
            <a:xfrm>
              <a:off x="6243316" y="2629200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1" y="46"/>
                  </a:moveTo>
                  <a:lnTo>
                    <a:pt x="1" y="46"/>
                  </a:lnTo>
                  <a:cubicBezTo>
                    <a:pt x="24" y="46"/>
                    <a:pt x="24" y="23"/>
                    <a:pt x="24" y="0"/>
                  </a:cubicBezTo>
                  <a:cubicBezTo>
                    <a:pt x="24" y="23"/>
                    <a:pt x="24" y="46"/>
                    <a:pt x="1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62">
              <a:extLst>
                <a:ext uri="{FF2B5EF4-FFF2-40B4-BE49-F238E27FC236}">
                  <a16:creationId xmlns:a16="http://schemas.microsoft.com/office/drawing/2014/main" id="{D1D5C07B-1C88-8893-15BD-F3E042199126}"/>
                </a:ext>
              </a:extLst>
            </p:cNvPr>
            <p:cNvSpPr/>
            <p:nvPr/>
          </p:nvSpPr>
          <p:spPr>
            <a:xfrm>
              <a:off x="6235588" y="2631777"/>
              <a:ext cx="6440" cy="15460"/>
            </a:xfrm>
            <a:custGeom>
              <a:avLst/>
              <a:gdLst/>
              <a:ahLst/>
              <a:cxnLst/>
              <a:rect l="l" t="t" r="r" b="b"/>
              <a:pathLst>
                <a:path w="275" h="595" extrusionOk="0">
                  <a:moveTo>
                    <a:pt x="275" y="1"/>
                  </a:moveTo>
                  <a:cubicBezTo>
                    <a:pt x="275" y="23"/>
                    <a:pt x="252" y="46"/>
                    <a:pt x="252" y="69"/>
                  </a:cubicBezTo>
                  <a:cubicBezTo>
                    <a:pt x="275" y="46"/>
                    <a:pt x="275" y="23"/>
                    <a:pt x="275" y="1"/>
                  </a:cubicBezTo>
                  <a:close/>
                  <a:moveTo>
                    <a:pt x="252" y="69"/>
                  </a:moveTo>
                  <a:lnTo>
                    <a:pt x="138" y="275"/>
                  </a:lnTo>
                  <a:cubicBezTo>
                    <a:pt x="115" y="320"/>
                    <a:pt x="115" y="343"/>
                    <a:pt x="92" y="389"/>
                  </a:cubicBezTo>
                  <a:cubicBezTo>
                    <a:pt x="78" y="403"/>
                    <a:pt x="73" y="425"/>
                    <a:pt x="65" y="446"/>
                  </a:cubicBezTo>
                  <a:lnTo>
                    <a:pt x="65" y="446"/>
                  </a:lnTo>
                  <a:cubicBezTo>
                    <a:pt x="120" y="328"/>
                    <a:pt x="200" y="192"/>
                    <a:pt x="252" y="69"/>
                  </a:cubicBezTo>
                  <a:close/>
                  <a:moveTo>
                    <a:pt x="65" y="446"/>
                  </a:moveTo>
                  <a:cubicBezTo>
                    <a:pt x="62" y="454"/>
                    <a:pt x="58" y="462"/>
                    <a:pt x="55" y="469"/>
                  </a:cubicBezTo>
                  <a:lnTo>
                    <a:pt x="55" y="469"/>
                  </a:lnTo>
                  <a:cubicBezTo>
                    <a:pt x="59" y="462"/>
                    <a:pt x="62" y="454"/>
                    <a:pt x="65" y="446"/>
                  </a:cubicBezTo>
                  <a:close/>
                  <a:moveTo>
                    <a:pt x="55" y="469"/>
                  </a:moveTo>
                  <a:cubicBezTo>
                    <a:pt x="53" y="473"/>
                    <a:pt x="50" y="477"/>
                    <a:pt x="47" y="480"/>
                  </a:cubicBezTo>
                  <a:cubicBezTo>
                    <a:pt x="47" y="483"/>
                    <a:pt x="47" y="486"/>
                    <a:pt x="47" y="489"/>
                  </a:cubicBezTo>
                  <a:lnTo>
                    <a:pt x="47" y="489"/>
                  </a:lnTo>
                  <a:cubicBezTo>
                    <a:pt x="49" y="482"/>
                    <a:pt x="52" y="476"/>
                    <a:pt x="55" y="469"/>
                  </a:cubicBezTo>
                  <a:close/>
                  <a:moveTo>
                    <a:pt x="47" y="489"/>
                  </a:moveTo>
                  <a:lnTo>
                    <a:pt x="47" y="489"/>
                  </a:lnTo>
                  <a:cubicBezTo>
                    <a:pt x="43" y="497"/>
                    <a:pt x="40" y="504"/>
                    <a:pt x="37" y="512"/>
                  </a:cubicBezTo>
                  <a:lnTo>
                    <a:pt x="37" y="512"/>
                  </a:lnTo>
                  <a:cubicBezTo>
                    <a:pt x="45" y="503"/>
                    <a:pt x="46" y="499"/>
                    <a:pt x="47" y="489"/>
                  </a:cubicBezTo>
                  <a:close/>
                  <a:moveTo>
                    <a:pt x="37" y="512"/>
                  </a:moveTo>
                  <a:cubicBezTo>
                    <a:pt x="34" y="516"/>
                    <a:pt x="30" y="520"/>
                    <a:pt x="24" y="526"/>
                  </a:cubicBezTo>
                  <a:cubicBezTo>
                    <a:pt x="24" y="537"/>
                    <a:pt x="24" y="543"/>
                    <a:pt x="24" y="548"/>
                  </a:cubicBezTo>
                  <a:cubicBezTo>
                    <a:pt x="28" y="537"/>
                    <a:pt x="32" y="524"/>
                    <a:pt x="37" y="512"/>
                  </a:cubicBezTo>
                  <a:close/>
                  <a:moveTo>
                    <a:pt x="24" y="548"/>
                  </a:moveTo>
                  <a:cubicBezTo>
                    <a:pt x="24" y="557"/>
                    <a:pt x="21" y="565"/>
                    <a:pt x="17" y="572"/>
                  </a:cubicBezTo>
                  <a:lnTo>
                    <a:pt x="17" y="572"/>
                  </a:lnTo>
                  <a:cubicBezTo>
                    <a:pt x="19" y="572"/>
                    <a:pt x="21" y="571"/>
                    <a:pt x="24" y="571"/>
                  </a:cubicBezTo>
                  <a:cubicBezTo>
                    <a:pt x="24" y="560"/>
                    <a:pt x="24" y="554"/>
                    <a:pt x="24" y="548"/>
                  </a:cubicBezTo>
                  <a:close/>
                  <a:moveTo>
                    <a:pt x="17" y="572"/>
                  </a:moveTo>
                  <a:cubicBezTo>
                    <a:pt x="1" y="576"/>
                    <a:pt x="1" y="594"/>
                    <a:pt x="1" y="594"/>
                  </a:cubicBezTo>
                  <a:cubicBezTo>
                    <a:pt x="1" y="594"/>
                    <a:pt x="10" y="585"/>
                    <a:pt x="17" y="57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62">
              <a:extLst>
                <a:ext uri="{FF2B5EF4-FFF2-40B4-BE49-F238E27FC236}">
                  <a16:creationId xmlns:a16="http://schemas.microsoft.com/office/drawing/2014/main" id="{FC6AAF61-397D-F4AE-7D24-38852BC10C45}"/>
                </a:ext>
              </a:extLst>
            </p:cNvPr>
            <p:cNvSpPr/>
            <p:nvPr/>
          </p:nvSpPr>
          <p:spPr>
            <a:xfrm>
              <a:off x="6235588" y="2633065"/>
              <a:ext cx="6440" cy="12884"/>
            </a:xfrm>
            <a:custGeom>
              <a:avLst/>
              <a:gdLst/>
              <a:ahLst/>
              <a:cxnLst/>
              <a:rect l="l" t="t" r="r" b="b"/>
              <a:pathLst>
                <a:path w="230" h="480" extrusionOk="0">
                  <a:moveTo>
                    <a:pt x="1" y="479"/>
                  </a:moveTo>
                  <a:cubicBezTo>
                    <a:pt x="46" y="342"/>
                    <a:pt x="161" y="160"/>
                    <a:pt x="229" y="0"/>
                  </a:cubicBezTo>
                  <a:cubicBezTo>
                    <a:pt x="161" y="160"/>
                    <a:pt x="46" y="342"/>
                    <a:pt x="1" y="47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62">
              <a:extLst>
                <a:ext uri="{FF2B5EF4-FFF2-40B4-BE49-F238E27FC236}">
                  <a16:creationId xmlns:a16="http://schemas.microsoft.com/office/drawing/2014/main" id="{81E87133-ACDE-AD8A-B8CA-65C24D553B8A}"/>
                </a:ext>
              </a:extLst>
            </p:cNvPr>
            <p:cNvSpPr/>
            <p:nvPr/>
          </p:nvSpPr>
          <p:spPr>
            <a:xfrm>
              <a:off x="6231724" y="2599568"/>
              <a:ext cx="12880" cy="29632"/>
            </a:xfrm>
            <a:custGeom>
              <a:avLst/>
              <a:gdLst/>
              <a:ahLst/>
              <a:cxnLst/>
              <a:rect l="l" t="t" r="r" b="b"/>
              <a:pathLst>
                <a:path w="480" h="1165" extrusionOk="0">
                  <a:moveTo>
                    <a:pt x="0" y="0"/>
                  </a:moveTo>
                  <a:cubicBezTo>
                    <a:pt x="9" y="54"/>
                    <a:pt x="18" y="104"/>
                    <a:pt x="25" y="149"/>
                  </a:cubicBezTo>
                  <a:lnTo>
                    <a:pt x="25" y="149"/>
                  </a:lnTo>
                  <a:cubicBezTo>
                    <a:pt x="19" y="106"/>
                    <a:pt x="13" y="53"/>
                    <a:pt x="0" y="0"/>
                  </a:cubicBezTo>
                  <a:close/>
                  <a:moveTo>
                    <a:pt x="25" y="149"/>
                  </a:moveTo>
                  <a:cubicBezTo>
                    <a:pt x="27" y="157"/>
                    <a:pt x="28" y="164"/>
                    <a:pt x="29" y="170"/>
                  </a:cubicBezTo>
                  <a:lnTo>
                    <a:pt x="29" y="170"/>
                  </a:lnTo>
                  <a:cubicBezTo>
                    <a:pt x="28" y="163"/>
                    <a:pt x="27" y="156"/>
                    <a:pt x="25" y="149"/>
                  </a:cubicBezTo>
                  <a:close/>
                  <a:moveTo>
                    <a:pt x="29" y="170"/>
                  </a:moveTo>
                  <a:cubicBezTo>
                    <a:pt x="39" y="231"/>
                    <a:pt x="46" y="282"/>
                    <a:pt x="46" y="320"/>
                  </a:cubicBezTo>
                  <a:cubicBezTo>
                    <a:pt x="46" y="320"/>
                    <a:pt x="46" y="297"/>
                    <a:pt x="46" y="297"/>
                  </a:cubicBezTo>
                  <a:cubicBezTo>
                    <a:pt x="46" y="274"/>
                    <a:pt x="46" y="251"/>
                    <a:pt x="46" y="229"/>
                  </a:cubicBezTo>
                  <a:cubicBezTo>
                    <a:pt x="38" y="214"/>
                    <a:pt x="33" y="194"/>
                    <a:pt x="29" y="170"/>
                  </a:cubicBezTo>
                  <a:close/>
                  <a:moveTo>
                    <a:pt x="46" y="320"/>
                  </a:moveTo>
                  <a:cubicBezTo>
                    <a:pt x="46" y="343"/>
                    <a:pt x="46" y="366"/>
                    <a:pt x="46" y="366"/>
                  </a:cubicBezTo>
                  <a:cubicBezTo>
                    <a:pt x="46" y="388"/>
                    <a:pt x="46" y="388"/>
                    <a:pt x="46" y="411"/>
                  </a:cubicBezTo>
                  <a:cubicBezTo>
                    <a:pt x="46" y="411"/>
                    <a:pt x="68" y="434"/>
                    <a:pt x="68" y="457"/>
                  </a:cubicBezTo>
                  <a:cubicBezTo>
                    <a:pt x="68" y="480"/>
                    <a:pt x="91" y="503"/>
                    <a:pt x="91" y="525"/>
                  </a:cubicBezTo>
                  <a:cubicBezTo>
                    <a:pt x="102" y="547"/>
                    <a:pt x="113" y="569"/>
                    <a:pt x="126" y="590"/>
                  </a:cubicBezTo>
                  <a:lnTo>
                    <a:pt x="126" y="590"/>
                  </a:lnTo>
                  <a:cubicBezTo>
                    <a:pt x="80" y="498"/>
                    <a:pt x="46" y="395"/>
                    <a:pt x="46" y="320"/>
                  </a:cubicBezTo>
                  <a:close/>
                  <a:moveTo>
                    <a:pt x="126" y="590"/>
                  </a:moveTo>
                  <a:cubicBezTo>
                    <a:pt x="164" y="666"/>
                    <a:pt x="210" y="735"/>
                    <a:pt x="251" y="776"/>
                  </a:cubicBezTo>
                  <a:cubicBezTo>
                    <a:pt x="228" y="754"/>
                    <a:pt x="205" y="708"/>
                    <a:pt x="183" y="662"/>
                  </a:cubicBezTo>
                  <a:cubicBezTo>
                    <a:pt x="159" y="638"/>
                    <a:pt x="141" y="614"/>
                    <a:pt x="126" y="590"/>
                  </a:cubicBezTo>
                  <a:close/>
                  <a:moveTo>
                    <a:pt x="297" y="822"/>
                  </a:moveTo>
                  <a:cubicBezTo>
                    <a:pt x="342" y="845"/>
                    <a:pt x="365" y="868"/>
                    <a:pt x="388" y="891"/>
                  </a:cubicBezTo>
                  <a:cubicBezTo>
                    <a:pt x="365" y="868"/>
                    <a:pt x="365" y="868"/>
                    <a:pt x="342" y="845"/>
                  </a:cubicBezTo>
                  <a:cubicBezTo>
                    <a:pt x="342" y="845"/>
                    <a:pt x="320" y="822"/>
                    <a:pt x="297" y="822"/>
                  </a:cubicBezTo>
                  <a:close/>
                  <a:moveTo>
                    <a:pt x="388" y="891"/>
                  </a:moveTo>
                  <a:lnTo>
                    <a:pt x="388" y="891"/>
                  </a:lnTo>
                  <a:cubicBezTo>
                    <a:pt x="411" y="913"/>
                    <a:pt x="411" y="936"/>
                    <a:pt x="434" y="959"/>
                  </a:cubicBezTo>
                  <a:cubicBezTo>
                    <a:pt x="439" y="965"/>
                    <a:pt x="444" y="970"/>
                    <a:pt x="447" y="976"/>
                  </a:cubicBezTo>
                  <a:cubicBezTo>
                    <a:pt x="436" y="948"/>
                    <a:pt x="417" y="919"/>
                    <a:pt x="388" y="891"/>
                  </a:cubicBezTo>
                  <a:close/>
                  <a:moveTo>
                    <a:pt x="447" y="976"/>
                  </a:moveTo>
                  <a:cubicBezTo>
                    <a:pt x="453" y="993"/>
                    <a:pt x="457" y="1010"/>
                    <a:pt x="457" y="1028"/>
                  </a:cubicBezTo>
                  <a:cubicBezTo>
                    <a:pt x="457" y="1010"/>
                    <a:pt x="457" y="993"/>
                    <a:pt x="447" y="976"/>
                  </a:cubicBezTo>
                  <a:close/>
                  <a:moveTo>
                    <a:pt x="479" y="1119"/>
                  </a:moveTo>
                  <a:cubicBezTo>
                    <a:pt x="479" y="1119"/>
                    <a:pt x="457" y="1142"/>
                    <a:pt x="457" y="1164"/>
                  </a:cubicBezTo>
                  <a:lnTo>
                    <a:pt x="457" y="1164"/>
                  </a:lnTo>
                  <a:cubicBezTo>
                    <a:pt x="457" y="1142"/>
                    <a:pt x="479" y="1142"/>
                    <a:pt x="479" y="1142"/>
                  </a:cubicBezTo>
                  <a:cubicBezTo>
                    <a:pt x="479" y="1119"/>
                    <a:pt x="479" y="1119"/>
                    <a:pt x="479" y="111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62">
              <a:extLst>
                <a:ext uri="{FF2B5EF4-FFF2-40B4-BE49-F238E27FC236}">
                  <a16:creationId xmlns:a16="http://schemas.microsoft.com/office/drawing/2014/main" id="{9059DCA7-3C41-E40E-FCE9-ECDEABE31F8E}"/>
                </a:ext>
              </a:extLst>
            </p:cNvPr>
            <p:cNvSpPr/>
            <p:nvPr/>
          </p:nvSpPr>
          <p:spPr>
            <a:xfrm>
              <a:off x="6238164" y="2618893"/>
              <a:ext cx="3864" cy="3866"/>
            </a:xfrm>
            <a:custGeom>
              <a:avLst/>
              <a:gdLst/>
              <a:ahLst/>
              <a:cxnLst/>
              <a:rect l="l" t="t" r="r" b="b"/>
              <a:pathLst>
                <a:path w="138" h="115" extrusionOk="0">
                  <a:moveTo>
                    <a:pt x="0" y="0"/>
                  </a:moveTo>
                  <a:cubicBezTo>
                    <a:pt x="23" y="23"/>
                    <a:pt x="46" y="23"/>
                    <a:pt x="46" y="46"/>
                  </a:cubicBezTo>
                  <a:cubicBezTo>
                    <a:pt x="91" y="69"/>
                    <a:pt x="114" y="92"/>
                    <a:pt x="137" y="115"/>
                  </a:cubicBezTo>
                  <a:cubicBezTo>
                    <a:pt x="114" y="92"/>
                    <a:pt x="91" y="69"/>
                    <a:pt x="46" y="46"/>
                  </a:cubicBezTo>
                  <a:cubicBezTo>
                    <a:pt x="46" y="23"/>
                    <a:pt x="23" y="2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62">
              <a:extLst>
                <a:ext uri="{FF2B5EF4-FFF2-40B4-BE49-F238E27FC236}">
                  <a16:creationId xmlns:a16="http://schemas.microsoft.com/office/drawing/2014/main" id="{95189A64-3B3B-2B03-3B0B-289D5FB49590}"/>
                </a:ext>
              </a:extLst>
            </p:cNvPr>
            <p:cNvSpPr/>
            <p:nvPr/>
          </p:nvSpPr>
          <p:spPr>
            <a:xfrm>
              <a:off x="6243316" y="2625335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24" h="92" extrusionOk="0">
                  <a:moveTo>
                    <a:pt x="1" y="1"/>
                  </a:moveTo>
                  <a:cubicBezTo>
                    <a:pt x="23" y="23"/>
                    <a:pt x="23" y="69"/>
                    <a:pt x="23" y="92"/>
                  </a:cubicBezTo>
                  <a:cubicBezTo>
                    <a:pt x="23" y="69"/>
                    <a:pt x="23" y="2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62">
              <a:extLst>
                <a:ext uri="{FF2B5EF4-FFF2-40B4-BE49-F238E27FC236}">
                  <a16:creationId xmlns:a16="http://schemas.microsoft.com/office/drawing/2014/main" id="{8B93AA51-79AE-AF2B-3448-A01B0088D63D}"/>
                </a:ext>
              </a:extLst>
            </p:cNvPr>
            <p:cNvSpPr/>
            <p:nvPr/>
          </p:nvSpPr>
          <p:spPr>
            <a:xfrm>
              <a:off x="6048829" y="2657544"/>
              <a:ext cx="1288" cy="3866"/>
            </a:xfrm>
            <a:custGeom>
              <a:avLst/>
              <a:gdLst/>
              <a:ahLst/>
              <a:cxnLst/>
              <a:rect l="l" t="t" r="r" b="b"/>
              <a:pathLst>
                <a:path w="69" h="138" extrusionOk="0">
                  <a:moveTo>
                    <a:pt x="69" y="1"/>
                  </a:moveTo>
                  <a:cubicBezTo>
                    <a:pt x="69" y="1"/>
                    <a:pt x="62" y="19"/>
                    <a:pt x="50" y="46"/>
                  </a:cubicBezTo>
                  <a:lnTo>
                    <a:pt x="50" y="46"/>
                  </a:lnTo>
                  <a:cubicBezTo>
                    <a:pt x="56" y="37"/>
                    <a:pt x="62" y="30"/>
                    <a:pt x="69" y="23"/>
                  </a:cubicBezTo>
                  <a:cubicBezTo>
                    <a:pt x="69" y="1"/>
                    <a:pt x="69" y="1"/>
                    <a:pt x="69" y="1"/>
                  </a:cubicBezTo>
                  <a:close/>
                  <a:moveTo>
                    <a:pt x="50" y="46"/>
                  </a:moveTo>
                  <a:cubicBezTo>
                    <a:pt x="33" y="71"/>
                    <a:pt x="17" y="104"/>
                    <a:pt x="0" y="138"/>
                  </a:cubicBezTo>
                  <a:cubicBezTo>
                    <a:pt x="22" y="105"/>
                    <a:pt x="39" y="72"/>
                    <a:pt x="50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62">
              <a:extLst>
                <a:ext uri="{FF2B5EF4-FFF2-40B4-BE49-F238E27FC236}">
                  <a16:creationId xmlns:a16="http://schemas.microsoft.com/office/drawing/2014/main" id="{F309A26B-1824-4540-412A-D0CAEED24F86}"/>
                </a:ext>
              </a:extLst>
            </p:cNvPr>
            <p:cNvSpPr/>
            <p:nvPr/>
          </p:nvSpPr>
          <p:spPr>
            <a:xfrm>
              <a:off x="6209828" y="2652391"/>
              <a:ext cx="6440" cy="25767"/>
            </a:xfrm>
            <a:custGeom>
              <a:avLst/>
              <a:gdLst/>
              <a:ahLst/>
              <a:cxnLst/>
              <a:rect l="l" t="t" r="r" b="b"/>
              <a:pathLst>
                <a:path w="249" h="1051" extrusionOk="0">
                  <a:moveTo>
                    <a:pt x="43" y="0"/>
                  </a:moveTo>
                  <a:lnTo>
                    <a:pt x="43" y="0"/>
                  </a:lnTo>
                  <a:cubicBezTo>
                    <a:pt x="1" y="15"/>
                    <a:pt x="64" y="356"/>
                    <a:pt x="135" y="650"/>
                  </a:cubicBezTo>
                  <a:lnTo>
                    <a:pt x="135" y="650"/>
                  </a:lnTo>
                  <a:cubicBezTo>
                    <a:pt x="135" y="644"/>
                    <a:pt x="135" y="640"/>
                    <a:pt x="135" y="640"/>
                  </a:cubicBezTo>
                  <a:cubicBezTo>
                    <a:pt x="112" y="525"/>
                    <a:pt x="89" y="411"/>
                    <a:pt x="66" y="320"/>
                  </a:cubicBezTo>
                  <a:cubicBezTo>
                    <a:pt x="66" y="297"/>
                    <a:pt x="66" y="297"/>
                    <a:pt x="66" y="297"/>
                  </a:cubicBezTo>
                  <a:cubicBezTo>
                    <a:pt x="43" y="183"/>
                    <a:pt x="43" y="92"/>
                    <a:pt x="43" y="46"/>
                  </a:cubicBezTo>
                  <a:cubicBezTo>
                    <a:pt x="43" y="23"/>
                    <a:pt x="43" y="1"/>
                    <a:pt x="43" y="0"/>
                  </a:cubicBezTo>
                  <a:close/>
                  <a:moveTo>
                    <a:pt x="135" y="650"/>
                  </a:moveTo>
                  <a:cubicBezTo>
                    <a:pt x="135" y="659"/>
                    <a:pt x="135" y="672"/>
                    <a:pt x="135" y="685"/>
                  </a:cubicBezTo>
                  <a:cubicBezTo>
                    <a:pt x="146" y="731"/>
                    <a:pt x="164" y="784"/>
                    <a:pt x="181" y="833"/>
                  </a:cubicBezTo>
                  <a:lnTo>
                    <a:pt x="181" y="833"/>
                  </a:lnTo>
                  <a:cubicBezTo>
                    <a:pt x="166" y="777"/>
                    <a:pt x="150" y="714"/>
                    <a:pt x="135" y="650"/>
                  </a:cubicBezTo>
                  <a:close/>
                  <a:moveTo>
                    <a:pt x="181" y="833"/>
                  </a:moveTo>
                  <a:lnTo>
                    <a:pt x="181" y="833"/>
                  </a:lnTo>
                  <a:cubicBezTo>
                    <a:pt x="197" y="893"/>
                    <a:pt x="213" y="947"/>
                    <a:pt x="226" y="988"/>
                  </a:cubicBezTo>
                  <a:lnTo>
                    <a:pt x="226" y="988"/>
                  </a:lnTo>
                  <a:cubicBezTo>
                    <a:pt x="226" y="980"/>
                    <a:pt x="226" y="970"/>
                    <a:pt x="226" y="959"/>
                  </a:cubicBezTo>
                  <a:cubicBezTo>
                    <a:pt x="215" y="925"/>
                    <a:pt x="198" y="880"/>
                    <a:pt x="181" y="833"/>
                  </a:cubicBezTo>
                  <a:close/>
                  <a:moveTo>
                    <a:pt x="226" y="988"/>
                  </a:moveTo>
                  <a:cubicBezTo>
                    <a:pt x="227" y="1016"/>
                    <a:pt x="231" y="1033"/>
                    <a:pt x="249" y="1050"/>
                  </a:cubicBezTo>
                  <a:cubicBezTo>
                    <a:pt x="242" y="1035"/>
                    <a:pt x="235" y="1014"/>
                    <a:pt x="226" y="98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62">
              <a:extLst>
                <a:ext uri="{FF2B5EF4-FFF2-40B4-BE49-F238E27FC236}">
                  <a16:creationId xmlns:a16="http://schemas.microsoft.com/office/drawing/2014/main" id="{2686F672-F20D-A4F7-1C3C-28BB58CD4E2D}"/>
                </a:ext>
              </a:extLst>
            </p:cNvPr>
            <p:cNvSpPr/>
            <p:nvPr/>
          </p:nvSpPr>
          <p:spPr>
            <a:xfrm>
              <a:off x="6233012" y="265110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62">
              <a:extLst>
                <a:ext uri="{FF2B5EF4-FFF2-40B4-BE49-F238E27FC236}">
                  <a16:creationId xmlns:a16="http://schemas.microsoft.com/office/drawing/2014/main" id="{3D76B25A-0258-84E1-9F0C-D40A80C9241C}"/>
                </a:ext>
              </a:extLst>
            </p:cNvPr>
            <p:cNvSpPr/>
            <p:nvPr/>
          </p:nvSpPr>
          <p:spPr>
            <a:xfrm>
              <a:off x="6211116" y="2652391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0" y="0"/>
                  </a:moveTo>
                  <a:cubicBezTo>
                    <a:pt x="0" y="0"/>
                    <a:pt x="0" y="23"/>
                    <a:pt x="0" y="46"/>
                  </a:cubicBezTo>
                  <a:cubicBezTo>
                    <a:pt x="0" y="23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62">
              <a:extLst>
                <a:ext uri="{FF2B5EF4-FFF2-40B4-BE49-F238E27FC236}">
                  <a16:creationId xmlns:a16="http://schemas.microsoft.com/office/drawing/2014/main" id="{39086633-49BD-4A10-75B8-4F45C8341E43}"/>
                </a:ext>
              </a:extLst>
            </p:cNvPr>
            <p:cNvSpPr/>
            <p:nvPr/>
          </p:nvSpPr>
          <p:spPr>
            <a:xfrm>
              <a:off x="6211116" y="2652391"/>
              <a:ext cx="1288" cy="6442"/>
            </a:xfrm>
            <a:custGeom>
              <a:avLst/>
              <a:gdLst/>
              <a:ahLst/>
              <a:cxnLst/>
              <a:rect l="l" t="t" r="r" b="b"/>
              <a:pathLst>
                <a:path w="24" h="252" extrusionOk="0">
                  <a:moveTo>
                    <a:pt x="23" y="251"/>
                  </a:moveTo>
                  <a:cubicBezTo>
                    <a:pt x="0" y="137"/>
                    <a:pt x="0" y="46"/>
                    <a:pt x="0" y="0"/>
                  </a:cubicBezTo>
                  <a:cubicBezTo>
                    <a:pt x="0" y="46"/>
                    <a:pt x="0" y="137"/>
                    <a:pt x="23" y="25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62">
              <a:extLst>
                <a:ext uri="{FF2B5EF4-FFF2-40B4-BE49-F238E27FC236}">
                  <a16:creationId xmlns:a16="http://schemas.microsoft.com/office/drawing/2014/main" id="{A827D464-3B4D-B554-5E94-60F2D61167C4}"/>
                </a:ext>
              </a:extLst>
            </p:cNvPr>
            <p:cNvSpPr/>
            <p:nvPr/>
          </p:nvSpPr>
          <p:spPr>
            <a:xfrm>
              <a:off x="6231724" y="2652391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62">
              <a:extLst>
                <a:ext uri="{FF2B5EF4-FFF2-40B4-BE49-F238E27FC236}">
                  <a16:creationId xmlns:a16="http://schemas.microsoft.com/office/drawing/2014/main" id="{9269EB7B-D906-A08B-2409-B3E70D9B4445}"/>
                </a:ext>
              </a:extLst>
            </p:cNvPr>
            <p:cNvSpPr/>
            <p:nvPr/>
          </p:nvSpPr>
          <p:spPr>
            <a:xfrm>
              <a:off x="6218844" y="265110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62">
              <a:extLst>
                <a:ext uri="{FF2B5EF4-FFF2-40B4-BE49-F238E27FC236}">
                  <a16:creationId xmlns:a16="http://schemas.microsoft.com/office/drawing/2014/main" id="{FCD9C544-5B29-4EA8-43C2-C9DA92718403}"/>
                </a:ext>
              </a:extLst>
            </p:cNvPr>
            <p:cNvSpPr/>
            <p:nvPr/>
          </p:nvSpPr>
          <p:spPr>
            <a:xfrm>
              <a:off x="6212404" y="2767056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4" y="0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24" y="23"/>
                    <a:pt x="24" y="23"/>
                    <a:pt x="24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62">
              <a:extLst>
                <a:ext uri="{FF2B5EF4-FFF2-40B4-BE49-F238E27FC236}">
                  <a16:creationId xmlns:a16="http://schemas.microsoft.com/office/drawing/2014/main" id="{EB8CB7A6-475A-D1DE-F830-A69B9E267E28}"/>
                </a:ext>
              </a:extLst>
            </p:cNvPr>
            <p:cNvSpPr/>
            <p:nvPr/>
          </p:nvSpPr>
          <p:spPr>
            <a:xfrm>
              <a:off x="6195660" y="2791534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"/>
                    <a:pt x="46" y="1"/>
                    <a:pt x="46" y="1"/>
                  </a:cubicBezTo>
                  <a:lnTo>
                    <a:pt x="46" y="1"/>
                  </a:lnTo>
                  <a:cubicBezTo>
                    <a:pt x="46" y="1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62">
              <a:extLst>
                <a:ext uri="{FF2B5EF4-FFF2-40B4-BE49-F238E27FC236}">
                  <a16:creationId xmlns:a16="http://schemas.microsoft.com/office/drawing/2014/main" id="{1EE95CE1-D336-5925-2206-72482CF4FAE2}"/>
                </a:ext>
              </a:extLst>
            </p:cNvPr>
            <p:cNvSpPr/>
            <p:nvPr/>
          </p:nvSpPr>
          <p:spPr>
            <a:xfrm>
              <a:off x="6163461" y="2791534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6" h="70" extrusionOk="0">
                  <a:moveTo>
                    <a:pt x="46" y="1"/>
                  </a:moveTo>
                  <a:lnTo>
                    <a:pt x="46" y="1"/>
                  </a:lnTo>
                  <a:cubicBezTo>
                    <a:pt x="23" y="24"/>
                    <a:pt x="23" y="46"/>
                    <a:pt x="0" y="69"/>
                  </a:cubicBezTo>
                  <a:cubicBezTo>
                    <a:pt x="23" y="46"/>
                    <a:pt x="46" y="24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62">
              <a:extLst>
                <a:ext uri="{FF2B5EF4-FFF2-40B4-BE49-F238E27FC236}">
                  <a16:creationId xmlns:a16="http://schemas.microsoft.com/office/drawing/2014/main" id="{E3AD0B20-B7B6-81DB-E2BD-52366253449A}"/>
                </a:ext>
              </a:extLst>
            </p:cNvPr>
            <p:cNvSpPr/>
            <p:nvPr/>
          </p:nvSpPr>
          <p:spPr>
            <a:xfrm>
              <a:off x="6149292" y="2752883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23" h="47" extrusionOk="0">
                  <a:moveTo>
                    <a:pt x="0" y="1"/>
                  </a:moveTo>
                  <a:cubicBezTo>
                    <a:pt x="1" y="1"/>
                    <a:pt x="23" y="24"/>
                    <a:pt x="23" y="46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3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62">
              <a:extLst>
                <a:ext uri="{FF2B5EF4-FFF2-40B4-BE49-F238E27FC236}">
                  <a16:creationId xmlns:a16="http://schemas.microsoft.com/office/drawing/2014/main" id="{DD8206AB-ADF8-EFE3-AD1F-22D43CA62DC7}"/>
                </a:ext>
              </a:extLst>
            </p:cNvPr>
            <p:cNvSpPr/>
            <p:nvPr/>
          </p:nvSpPr>
          <p:spPr>
            <a:xfrm>
              <a:off x="6173765" y="277607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62">
              <a:extLst>
                <a:ext uri="{FF2B5EF4-FFF2-40B4-BE49-F238E27FC236}">
                  <a16:creationId xmlns:a16="http://schemas.microsoft.com/office/drawing/2014/main" id="{4B39956A-C08C-A203-CA93-8C4394334C9A}"/>
                </a:ext>
              </a:extLst>
            </p:cNvPr>
            <p:cNvSpPr/>
            <p:nvPr/>
          </p:nvSpPr>
          <p:spPr>
            <a:xfrm>
              <a:off x="6159596" y="2791534"/>
              <a:ext cx="5152" cy="5153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83"/>
                  </a:moveTo>
                  <a:lnTo>
                    <a:pt x="0" y="183"/>
                  </a:lnTo>
                  <a:cubicBezTo>
                    <a:pt x="46" y="183"/>
                    <a:pt x="92" y="138"/>
                    <a:pt x="137" y="69"/>
                  </a:cubicBezTo>
                  <a:cubicBezTo>
                    <a:pt x="160" y="46"/>
                    <a:pt x="160" y="24"/>
                    <a:pt x="183" y="1"/>
                  </a:cubicBezTo>
                  <a:cubicBezTo>
                    <a:pt x="160" y="24"/>
                    <a:pt x="160" y="46"/>
                    <a:pt x="137" y="69"/>
                  </a:cubicBezTo>
                  <a:cubicBezTo>
                    <a:pt x="92" y="138"/>
                    <a:pt x="46" y="183"/>
                    <a:pt x="0" y="18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62">
              <a:extLst>
                <a:ext uri="{FF2B5EF4-FFF2-40B4-BE49-F238E27FC236}">
                  <a16:creationId xmlns:a16="http://schemas.microsoft.com/office/drawing/2014/main" id="{FCCA3A82-BF0E-8CCE-5506-6D58A94D58AE}"/>
                </a:ext>
              </a:extLst>
            </p:cNvPr>
            <p:cNvSpPr/>
            <p:nvPr/>
          </p:nvSpPr>
          <p:spPr>
            <a:xfrm>
              <a:off x="6171189" y="277736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62">
              <a:extLst>
                <a:ext uri="{FF2B5EF4-FFF2-40B4-BE49-F238E27FC236}">
                  <a16:creationId xmlns:a16="http://schemas.microsoft.com/office/drawing/2014/main" id="{C56662A4-A899-FD7A-0AE2-D66B06177766}"/>
                </a:ext>
              </a:extLst>
            </p:cNvPr>
            <p:cNvSpPr/>
            <p:nvPr/>
          </p:nvSpPr>
          <p:spPr>
            <a:xfrm>
              <a:off x="6164748" y="2787669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7" h="93" extrusionOk="0">
                  <a:moveTo>
                    <a:pt x="46" y="1"/>
                  </a:moveTo>
                  <a:lnTo>
                    <a:pt x="46" y="1"/>
                  </a:lnTo>
                  <a:cubicBezTo>
                    <a:pt x="23" y="24"/>
                    <a:pt x="23" y="47"/>
                    <a:pt x="0" y="92"/>
                  </a:cubicBezTo>
                  <a:cubicBezTo>
                    <a:pt x="23" y="69"/>
                    <a:pt x="23" y="24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62">
              <a:extLst>
                <a:ext uri="{FF2B5EF4-FFF2-40B4-BE49-F238E27FC236}">
                  <a16:creationId xmlns:a16="http://schemas.microsoft.com/office/drawing/2014/main" id="{38D7AB7F-0768-3C07-92FF-25232B6A09BE}"/>
                </a:ext>
              </a:extLst>
            </p:cNvPr>
            <p:cNvSpPr/>
            <p:nvPr/>
          </p:nvSpPr>
          <p:spPr>
            <a:xfrm>
              <a:off x="6166037" y="2777362"/>
              <a:ext cx="5152" cy="10307"/>
            </a:xfrm>
            <a:custGeom>
              <a:avLst/>
              <a:gdLst/>
              <a:ahLst/>
              <a:cxnLst/>
              <a:rect l="l" t="t" r="r" b="b"/>
              <a:pathLst>
                <a:path w="183" h="434" extrusionOk="0">
                  <a:moveTo>
                    <a:pt x="183" y="0"/>
                  </a:moveTo>
                  <a:cubicBezTo>
                    <a:pt x="183" y="23"/>
                    <a:pt x="160" y="46"/>
                    <a:pt x="160" y="69"/>
                  </a:cubicBezTo>
                  <a:lnTo>
                    <a:pt x="160" y="69"/>
                  </a:lnTo>
                  <a:cubicBezTo>
                    <a:pt x="167" y="53"/>
                    <a:pt x="175" y="38"/>
                    <a:pt x="183" y="23"/>
                  </a:cubicBezTo>
                  <a:cubicBezTo>
                    <a:pt x="183" y="0"/>
                    <a:pt x="183" y="0"/>
                    <a:pt x="183" y="0"/>
                  </a:cubicBezTo>
                  <a:close/>
                  <a:moveTo>
                    <a:pt x="160" y="69"/>
                  </a:moveTo>
                  <a:cubicBezTo>
                    <a:pt x="160" y="69"/>
                    <a:pt x="137" y="92"/>
                    <a:pt x="137" y="92"/>
                  </a:cubicBezTo>
                  <a:cubicBezTo>
                    <a:pt x="126" y="113"/>
                    <a:pt x="121" y="134"/>
                    <a:pt x="115" y="158"/>
                  </a:cubicBezTo>
                  <a:lnTo>
                    <a:pt x="115" y="158"/>
                  </a:lnTo>
                  <a:cubicBezTo>
                    <a:pt x="130" y="128"/>
                    <a:pt x="145" y="98"/>
                    <a:pt x="160" y="69"/>
                  </a:cubicBezTo>
                  <a:close/>
                  <a:moveTo>
                    <a:pt x="115" y="158"/>
                  </a:moveTo>
                  <a:lnTo>
                    <a:pt x="115" y="158"/>
                  </a:lnTo>
                  <a:cubicBezTo>
                    <a:pt x="115" y="158"/>
                    <a:pt x="115" y="159"/>
                    <a:pt x="114" y="160"/>
                  </a:cubicBezTo>
                  <a:cubicBezTo>
                    <a:pt x="114" y="161"/>
                    <a:pt x="114" y="162"/>
                    <a:pt x="114" y="164"/>
                  </a:cubicBezTo>
                  <a:lnTo>
                    <a:pt x="114" y="164"/>
                  </a:lnTo>
                  <a:cubicBezTo>
                    <a:pt x="115" y="162"/>
                    <a:pt x="115" y="160"/>
                    <a:pt x="115" y="158"/>
                  </a:cubicBezTo>
                  <a:close/>
                  <a:moveTo>
                    <a:pt x="114" y="164"/>
                  </a:moveTo>
                  <a:lnTo>
                    <a:pt x="114" y="164"/>
                  </a:lnTo>
                  <a:cubicBezTo>
                    <a:pt x="112" y="171"/>
                    <a:pt x="111" y="178"/>
                    <a:pt x="109" y="186"/>
                  </a:cubicBezTo>
                  <a:lnTo>
                    <a:pt x="109" y="186"/>
                  </a:lnTo>
                  <a:cubicBezTo>
                    <a:pt x="112" y="178"/>
                    <a:pt x="114" y="170"/>
                    <a:pt x="114" y="164"/>
                  </a:cubicBezTo>
                  <a:close/>
                  <a:moveTo>
                    <a:pt x="109" y="186"/>
                  </a:moveTo>
                  <a:cubicBezTo>
                    <a:pt x="102" y="209"/>
                    <a:pt x="91" y="236"/>
                    <a:pt x="91" y="251"/>
                  </a:cubicBezTo>
                  <a:cubicBezTo>
                    <a:pt x="99" y="227"/>
                    <a:pt x="105" y="206"/>
                    <a:pt x="109" y="186"/>
                  </a:cubicBezTo>
                  <a:close/>
                  <a:moveTo>
                    <a:pt x="91" y="251"/>
                  </a:moveTo>
                  <a:cubicBezTo>
                    <a:pt x="69" y="274"/>
                    <a:pt x="69" y="297"/>
                    <a:pt x="46" y="343"/>
                  </a:cubicBezTo>
                  <a:cubicBezTo>
                    <a:pt x="29" y="359"/>
                    <a:pt x="25" y="388"/>
                    <a:pt x="15" y="411"/>
                  </a:cubicBezTo>
                  <a:lnTo>
                    <a:pt x="15" y="411"/>
                  </a:lnTo>
                  <a:cubicBezTo>
                    <a:pt x="51" y="350"/>
                    <a:pt x="71" y="292"/>
                    <a:pt x="91" y="251"/>
                  </a:cubicBezTo>
                  <a:close/>
                  <a:moveTo>
                    <a:pt x="15" y="411"/>
                  </a:moveTo>
                  <a:lnTo>
                    <a:pt x="15" y="411"/>
                  </a:lnTo>
                  <a:cubicBezTo>
                    <a:pt x="10" y="418"/>
                    <a:pt x="5" y="426"/>
                    <a:pt x="0" y="434"/>
                  </a:cubicBezTo>
                  <a:cubicBezTo>
                    <a:pt x="6" y="428"/>
                    <a:pt x="11" y="419"/>
                    <a:pt x="15" y="41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62">
              <a:extLst>
                <a:ext uri="{FF2B5EF4-FFF2-40B4-BE49-F238E27FC236}">
                  <a16:creationId xmlns:a16="http://schemas.microsoft.com/office/drawing/2014/main" id="{F9CAAE22-FE52-104D-62FF-739275880FD3}"/>
                </a:ext>
              </a:extLst>
            </p:cNvPr>
            <p:cNvSpPr/>
            <p:nvPr/>
          </p:nvSpPr>
          <p:spPr>
            <a:xfrm>
              <a:off x="6150581" y="2759325"/>
              <a:ext cx="2576" cy="10307"/>
            </a:xfrm>
            <a:custGeom>
              <a:avLst/>
              <a:gdLst/>
              <a:ahLst/>
              <a:cxnLst/>
              <a:rect l="l" t="t" r="r" b="b"/>
              <a:pathLst>
                <a:path w="70" h="435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60"/>
                    <a:pt x="46" y="297"/>
                    <a:pt x="69" y="434"/>
                  </a:cubicBezTo>
                  <a:lnTo>
                    <a:pt x="69" y="434"/>
                  </a:lnTo>
                  <a:cubicBezTo>
                    <a:pt x="46" y="297"/>
                    <a:pt x="24" y="16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62">
              <a:extLst>
                <a:ext uri="{FF2B5EF4-FFF2-40B4-BE49-F238E27FC236}">
                  <a16:creationId xmlns:a16="http://schemas.microsoft.com/office/drawing/2014/main" id="{AF374B61-C985-1255-EE08-B84B651BC116}"/>
                </a:ext>
              </a:extLst>
            </p:cNvPr>
            <p:cNvSpPr/>
            <p:nvPr/>
          </p:nvSpPr>
          <p:spPr>
            <a:xfrm>
              <a:off x="6117093" y="2631777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1"/>
                  </a:moveTo>
                  <a:lnTo>
                    <a:pt x="0" y="1"/>
                  </a:lnTo>
                  <a:lnTo>
                    <a:pt x="0" y="24"/>
                  </a:lnTo>
                  <a:lnTo>
                    <a:pt x="0" y="24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62">
              <a:extLst>
                <a:ext uri="{FF2B5EF4-FFF2-40B4-BE49-F238E27FC236}">
                  <a16:creationId xmlns:a16="http://schemas.microsoft.com/office/drawing/2014/main" id="{DA7A9355-A39C-F59A-D4DD-BBEE72BD54AC}"/>
                </a:ext>
              </a:extLst>
            </p:cNvPr>
            <p:cNvSpPr/>
            <p:nvPr/>
          </p:nvSpPr>
          <p:spPr>
            <a:xfrm>
              <a:off x="6115804" y="2627912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1" y="1"/>
                  </a:moveTo>
                  <a:lnTo>
                    <a:pt x="1" y="1"/>
                  </a:lnTo>
                  <a:cubicBezTo>
                    <a:pt x="23" y="24"/>
                    <a:pt x="23" y="46"/>
                    <a:pt x="23" y="46"/>
                  </a:cubicBezTo>
                  <a:lnTo>
                    <a:pt x="23" y="46"/>
                  </a:lnTo>
                  <a:cubicBezTo>
                    <a:pt x="23" y="46"/>
                    <a:pt x="23" y="2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62">
              <a:extLst>
                <a:ext uri="{FF2B5EF4-FFF2-40B4-BE49-F238E27FC236}">
                  <a16:creationId xmlns:a16="http://schemas.microsoft.com/office/drawing/2014/main" id="{8F7BCB93-0A5F-E66C-92BF-EC24DAD272C0}"/>
                </a:ext>
              </a:extLst>
            </p:cNvPr>
            <p:cNvSpPr/>
            <p:nvPr/>
          </p:nvSpPr>
          <p:spPr>
            <a:xfrm>
              <a:off x="6207252" y="2769632"/>
              <a:ext cx="1288" cy="3865"/>
            </a:xfrm>
            <a:custGeom>
              <a:avLst/>
              <a:gdLst/>
              <a:ahLst/>
              <a:cxnLst/>
              <a:rect l="l" t="t" r="r" b="b"/>
              <a:pathLst>
                <a:path w="47" h="184" extrusionOk="0">
                  <a:moveTo>
                    <a:pt x="23" y="69"/>
                  </a:moveTo>
                  <a:cubicBezTo>
                    <a:pt x="1" y="92"/>
                    <a:pt x="1" y="137"/>
                    <a:pt x="1" y="183"/>
                  </a:cubicBezTo>
                  <a:cubicBezTo>
                    <a:pt x="1" y="137"/>
                    <a:pt x="1" y="92"/>
                    <a:pt x="23" y="69"/>
                  </a:cubicBezTo>
                  <a:cubicBezTo>
                    <a:pt x="23" y="46"/>
                    <a:pt x="46" y="23"/>
                    <a:pt x="46" y="1"/>
                  </a:cubicBezTo>
                  <a:cubicBezTo>
                    <a:pt x="46" y="23"/>
                    <a:pt x="23" y="46"/>
                    <a:pt x="23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62">
              <a:extLst>
                <a:ext uri="{FF2B5EF4-FFF2-40B4-BE49-F238E27FC236}">
                  <a16:creationId xmlns:a16="http://schemas.microsoft.com/office/drawing/2014/main" id="{A1E23DB1-CC86-D4CD-1B43-5912F4398447}"/>
                </a:ext>
              </a:extLst>
            </p:cNvPr>
            <p:cNvSpPr/>
            <p:nvPr/>
          </p:nvSpPr>
          <p:spPr>
            <a:xfrm>
              <a:off x="6119669" y="2665274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23"/>
                  </a:cubicBezTo>
                  <a:lnTo>
                    <a:pt x="0" y="23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62">
              <a:extLst>
                <a:ext uri="{FF2B5EF4-FFF2-40B4-BE49-F238E27FC236}">
                  <a16:creationId xmlns:a16="http://schemas.microsoft.com/office/drawing/2014/main" id="{D4D62C32-747A-8EB9-F1E6-D66FA10D388E}"/>
                </a:ext>
              </a:extLst>
            </p:cNvPr>
            <p:cNvSpPr/>
            <p:nvPr/>
          </p:nvSpPr>
          <p:spPr>
            <a:xfrm>
              <a:off x="6118380" y="2634353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24"/>
                    <a:pt x="24" y="24"/>
                  </a:cubicBezTo>
                  <a:cubicBezTo>
                    <a:pt x="1" y="24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62">
              <a:extLst>
                <a:ext uri="{FF2B5EF4-FFF2-40B4-BE49-F238E27FC236}">
                  <a16:creationId xmlns:a16="http://schemas.microsoft.com/office/drawing/2014/main" id="{54B4D30D-24D2-6B11-D27E-EAE2EB4F628E}"/>
                </a:ext>
              </a:extLst>
            </p:cNvPr>
            <p:cNvSpPr/>
            <p:nvPr/>
          </p:nvSpPr>
          <p:spPr>
            <a:xfrm>
              <a:off x="6146716" y="2734846"/>
              <a:ext cx="0" cy="2577"/>
            </a:xfrm>
            <a:custGeom>
              <a:avLst/>
              <a:gdLst/>
              <a:ahLst/>
              <a:cxnLst/>
              <a:rect l="l" t="t" r="r" b="b"/>
              <a:pathLst>
                <a:path w="24" h="70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3" y="24"/>
                    <a:pt x="23" y="47"/>
                    <a:pt x="23" y="69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23" y="47"/>
                    <a:pt x="23" y="2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62">
              <a:extLst>
                <a:ext uri="{FF2B5EF4-FFF2-40B4-BE49-F238E27FC236}">
                  <a16:creationId xmlns:a16="http://schemas.microsoft.com/office/drawing/2014/main" id="{CE3A2C5F-CDB7-B8EA-56D8-FA500CC5D1C0}"/>
                </a:ext>
              </a:extLst>
            </p:cNvPr>
            <p:cNvSpPr/>
            <p:nvPr/>
          </p:nvSpPr>
          <p:spPr>
            <a:xfrm>
              <a:off x="6149292" y="2743865"/>
              <a:ext cx="0" cy="2577"/>
            </a:xfrm>
            <a:custGeom>
              <a:avLst/>
              <a:gdLst/>
              <a:ahLst/>
              <a:cxnLst/>
              <a:rect l="l" t="t" r="r" b="b"/>
              <a:pathLst>
                <a:path w="1" h="92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46"/>
                    <a:pt x="1" y="69"/>
                    <a:pt x="1" y="92"/>
                  </a:cubicBezTo>
                  <a:lnTo>
                    <a:pt x="1" y="92"/>
                  </a:lnTo>
                  <a:cubicBezTo>
                    <a:pt x="1" y="69"/>
                    <a:pt x="1" y="4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62">
              <a:extLst>
                <a:ext uri="{FF2B5EF4-FFF2-40B4-BE49-F238E27FC236}">
                  <a16:creationId xmlns:a16="http://schemas.microsoft.com/office/drawing/2014/main" id="{979B86FD-73C7-A7E7-2615-9F3724DFB4B0}"/>
                </a:ext>
              </a:extLst>
            </p:cNvPr>
            <p:cNvSpPr/>
            <p:nvPr/>
          </p:nvSpPr>
          <p:spPr>
            <a:xfrm>
              <a:off x="6093909" y="256735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23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lnTo>
                    <a:pt x="23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62">
              <a:extLst>
                <a:ext uri="{FF2B5EF4-FFF2-40B4-BE49-F238E27FC236}">
                  <a16:creationId xmlns:a16="http://schemas.microsoft.com/office/drawing/2014/main" id="{B45EDE11-3037-D560-E812-AEBC8EC3E8ED}"/>
                </a:ext>
              </a:extLst>
            </p:cNvPr>
            <p:cNvSpPr/>
            <p:nvPr/>
          </p:nvSpPr>
          <p:spPr>
            <a:xfrm>
              <a:off x="6207252" y="2788957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24" h="69" extrusionOk="0">
                  <a:moveTo>
                    <a:pt x="23" y="0"/>
                  </a:moveTo>
                  <a:cubicBezTo>
                    <a:pt x="23" y="23"/>
                    <a:pt x="1" y="46"/>
                    <a:pt x="1" y="69"/>
                  </a:cubicBezTo>
                  <a:lnTo>
                    <a:pt x="1" y="69"/>
                  </a:lnTo>
                  <a:cubicBezTo>
                    <a:pt x="1" y="46"/>
                    <a:pt x="23" y="46"/>
                    <a:pt x="23" y="46"/>
                  </a:cubicBezTo>
                  <a:cubicBezTo>
                    <a:pt x="23" y="23"/>
                    <a:pt x="23" y="23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62">
              <a:extLst>
                <a:ext uri="{FF2B5EF4-FFF2-40B4-BE49-F238E27FC236}">
                  <a16:creationId xmlns:a16="http://schemas.microsoft.com/office/drawing/2014/main" id="{535C6A67-0B3E-26D4-2554-93F85855951B}"/>
                </a:ext>
              </a:extLst>
            </p:cNvPr>
            <p:cNvSpPr/>
            <p:nvPr/>
          </p:nvSpPr>
          <p:spPr>
            <a:xfrm>
              <a:off x="6207252" y="2788957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24" h="69" extrusionOk="0">
                  <a:moveTo>
                    <a:pt x="23" y="0"/>
                  </a:moveTo>
                  <a:cubicBezTo>
                    <a:pt x="23" y="23"/>
                    <a:pt x="1" y="46"/>
                    <a:pt x="1" y="69"/>
                  </a:cubicBezTo>
                  <a:cubicBezTo>
                    <a:pt x="1" y="46"/>
                    <a:pt x="23" y="23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62">
              <a:extLst>
                <a:ext uri="{FF2B5EF4-FFF2-40B4-BE49-F238E27FC236}">
                  <a16:creationId xmlns:a16="http://schemas.microsoft.com/office/drawing/2014/main" id="{FF5513BC-3E66-7505-4769-C07E182298B3}"/>
                </a:ext>
              </a:extLst>
            </p:cNvPr>
            <p:cNvSpPr/>
            <p:nvPr/>
          </p:nvSpPr>
          <p:spPr>
            <a:xfrm>
              <a:off x="6204676" y="279282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62">
              <a:extLst>
                <a:ext uri="{FF2B5EF4-FFF2-40B4-BE49-F238E27FC236}">
                  <a16:creationId xmlns:a16="http://schemas.microsoft.com/office/drawing/2014/main" id="{68AA3D40-E767-98AB-2676-7702FA530AB0}"/>
                </a:ext>
              </a:extLst>
            </p:cNvPr>
            <p:cNvSpPr/>
            <p:nvPr/>
          </p:nvSpPr>
          <p:spPr>
            <a:xfrm>
              <a:off x="6205964" y="279282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62">
              <a:extLst>
                <a:ext uri="{FF2B5EF4-FFF2-40B4-BE49-F238E27FC236}">
                  <a16:creationId xmlns:a16="http://schemas.microsoft.com/office/drawing/2014/main" id="{6A2653FB-190E-AB89-4594-638BB41C5A48}"/>
                </a:ext>
              </a:extLst>
            </p:cNvPr>
            <p:cNvSpPr/>
            <p:nvPr/>
          </p:nvSpPr>
          <p:spPr>
            <a:xfrm>
              <a:off x="6173765" y="277607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62">
              <a:extLst>
                <a:ext uri="{FF2B5EF4-FFF2-40B4-BE49-F238E27FC236}">
                  <a16:creationId xmlns:a16="http://schemas.microsoft.com/office/drawing/2014/main" id="{5AF26D30-944C-1F7F-D34F-D191E2E82640}"/>
                </a:ext>
              </a:extLst>
            </p:cNvPr>
            <p:cNvSpPr/>
            <p:nvPr/>
          </p:nvSpPr>
          <p:spPr>
            <a:xfrm>
              <a:off x="6207252" y="2769632"/>
              <a:ext cx="1288" cy="3865"/>
            </a:xfrm>
            <a:custGeom>
              <a:avLst/>
              <a:gdLst/>
              <a:ahLst/>
              <a:cxnLst/>
              <a:rect l="l" t="t" r="r" b="b"/>
              <a:pathLst>
                <a:path w="47" h="184" extrusionOk="0">
                  <a:moveTo>
                    <a:pt x="23" y="69"/>
                  </a:moveTo>
                  <a:cubicBezTo>
                    <a:pt x="1" y="92"/>
                    <a:pt x="1" y="137"/>
                    <a:pt x="1" y="183"/>
                  </a:cubicBezTo>
                  <a:cubicBezTo>
                    <a:pt x="1" y="137"/>
                    <a:pt x="1" y="92"/>
                    <a:pt x="23" y="69"/>
                  </a:cubicBezTo>
                  <a:cubicBezTo>
                    <a:pt x="23" y="46"/>
                    <a:pt x="46" y="23"/>
                    <a:pt x="46" y="1"/>
                  </a:cubicBezTo>
                  <a:cubicBezTo>
                    <a:pt x="46" y="23"/>
                    <a:pt x="23" y="46"/>
                    <a:pt x="23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62">
              <a:extLst>
                <a:ext uri="{FF2B5EF4-FFF2-40B4-BE49-F238E27FC236}">
                  <a16:creationId xmlns:a16="http://schemas.microsoft.com/office/drawing/2014/main" id="{C060FD28-4E3C-86E4-0658-8C6B51193FE9}"/>
                </a:ext>
              </a:extLst>
            </p:cNvPr>
            <p:cNvSpPr/>
            <p:nvPr/>
          </p:nvSpPr>
          <p:spPr>
            <a:xfrm>
              <a:off x="6207252" y="2773497"/>
              <a:ext cx="0" cy="5153"/>
            </a:xfrm>
            <a:custGeom>
              <a:avLst/>
              <a:gdLst/>
              <a:ahLst/>
              <a:cxnLst/>
              <a:rect l="l" t="t" r="r" b="b"/>
              <a:pathLst>
                <a:path w="24" h="206" extrusionOk="0">
                  <a:moveTo>
                    <a:pt x="24" y="206"/>
                  </a:moveTo>
                  <a:cubicBezTo>
                    <a:pt x="1" y="137"/>
                    <a:pt x="1" y="69"/>
                    <a:pt x="24" y="0"/>
                  </a:cubicBezTo>
                  <a:cubicBezTo>
                    <a:pt x="1" y="69"/>
                    <a:pt x="1" y="137"/>
                    <a:pt x="24" y="20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62">
              <a:extLst>
                <a:ext uri="{FF2B5EF4-FFF2-40B4-BE49-F238E27FC236}">
                  <a16:creationId xmlns:a16="http://schemas.microsoft.com/office/drawing/2014/main" id="{92C2B6BF-673F-217B-28D1-6857AAF853E4}"/>
                </a:ext>
              </a:extLst>
            </p:cNvPr>
            <p:cNvSpPr/>
            <p:nvPr/>
          </p:nvSpPr>
          <p:spPr>
            <a:xfrm>
              <a:off x="6207252" y="2773497"/>
              <a:ext cx="0" cy="6442"/>
            </a:xfrm>
            <a:custGeom>
              <a:avLst/>
              <a:gdLst/>
              <a:ahLst/>
              <a:cxnLst/>
              <a:rect l="l" t="t" r="r" b="b"/>
              <a:pathLst>
                <a:path w="24" h="229" extrusionOk="0">
                  <a:moveTo>
                    <a:pt x="24" y="0"/>
                  </a:moveTo>
                  <a:cubicBezTo>
                    <a:pt x="1" y="46"/>
                    <a:pt x="1" y="91"/>
                    <a:pt x="1" y="137"/>
                  </a:cubicBezTo>
                  <a:cubicBezTo>
                    <a:pt x="1" y="160"/>
                    <a:pt x="24" y="206"/>
                    <a:pt x="24" y="228"/>
                  </a:cubicBezTo>
                  <a:cubicBezTo>
                    <a:pt x="24" y="221"/>
                    <a:pt x="24" y="214"/>
                    <a:pt x="24" y="206"/>
                  </a:cubicBezTo>
                  <a:cubicBezTo>
                    <a:pt x="1" y="137"/>
                    <a:pt x="1" y="69"/>
                    <a:pt x="24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62">
              <a:extLst>
                <a:ext uri="{FF2B5EF4-FFF2-40B4-BE49-F238E27FC236}">
                  <a16:creationId xmlns:a16="http://schemas.microsoft.com/office/drawing/2014/main" id="{C96D0DEF-10B8-2717-84FB-4E08956AC2DF}"/>
                </a:ext>
              </a:extLst>
            </p:cNvPr>
            <p:cNvSpPr/>
            <p:nvPr/>
          </p:nvSpPr>
          <p:spPr>
            <a:xfrm>
              <a:off x="6176341" y="277607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62">
              <a:extLst>
                <a:ext uri="{FF2B5EF4-FFF2-40B4-BE49-F238E27FC236}">
                  <a16:creationId xmlns:a16="http://schemas.microsoft.com/office/drawing/2014/main" id="{B65B1460-8D0E-1EE6-005C-439C4F0FE854}"/>
                </a:ext>
              </a:extLst>
            </p:cNvPr>
            <p:cNvSpPr/>
            <p:nvPr/>
          </p:nvSpPr>
          <p:spPr>
            <a:xfrm>
              <a:off x="6178917" y="2777362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6" h="23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3" y="23"/>
                    <a:pt x="46" y="23"/>
                  </a:cubicBezTo>
                  <a:lnTo>
                    <a:pt x="46" y="23"/>
                  </a:lnTo>
                  <a:cubicBezTo>
                    <a:pt x="23" y="2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62">
              <a:extLst>
                <a:ext uri="{FF2B5EF4-FFF2-40B4-BE49-F238E27FC236}">
                  <a16:creationId xmlns:a16="http://schemas.microsoft.com/office/drawing/2014/main" id="{B1D2315D-A8E6-DAD5-4792-C2D9BB05E3C8}"/>
                </a:ext>
              </a:extLst>
            </p:cNvPr>
            <p:cNvSpPr/>
            <p:nvPr/>
          </p:nvSpPr>
          <p:spPr>
            <a:xfrm>
              <a:off x="6176341" y="277607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62">
              <a:extLst>
                <a:ext uri="{FF2B5EF4-FFF2-40B4-BE49-F238E27FC236}">
                  <a16:creationId xmlns:a16="http://schemas.microsoft.com/office/drawing/2014/main" id="{9A739AE3-1928-4191-8F5A-E71F75924680}"/>
                </a:ext>
              </a:extLst>
            </p:cNvPr>
            <p:cNvSpPr/>
            <p:nvPr/>
          </p:nvSpPr>
          <p:spPr>
            <a:xfrm>
              <a:off x="6191796" y="2788957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7" h="47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23"/>
                    <a:pt x="46" y="23"/>
                    <a:pt x="46" y="46"/>
                  </a:cubicBezTo>
                  <a:cubicBezTo>
                    <a:pt x="46" y="23"/>
                    <a:pt x="23" y="2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62">
              <a:extLst>
                <a:ext uri="{FF2B5EF4-FFF2-40B4-BE49-F238E27FC236}">
                  <a16:creationId xmlns:a16="http://schemas.microsoft.com/office/drawing/2014/main" id="{F9321EAF-9E2B-9AB8-1C1B-66C7F020153F}"/>
                </a:ext>
              </a:extLst>
            </p:cNvPr>
            <p:cNvSpPr/>
            <p:nvPr/>
          </p:nvSpPr>
          <p:spPr>
            <a:xfrm>
              <a:off x="6194372" y="2790246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47" h="23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23"/>
                    <a:pt x="24" y="23"/>
                    <a:pt x="46" y="23"/>
                  </a:cubicBezTo>
                  <a:lnTo>
                    <a:pt x="46" y="23"/>
                  </a:lnTo>
                  <a:cubicBezTo>
                    <a:pt x="24" y="23"/>
                    <a:pt x="24" y="2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62">
              <a:extLst>
                <a:ext uri="{FF2B5EF4-FFF2-40B4-BE49-F238E27FC236}">
                  <a16:creationId xmlns:a16="http://schemas.microsoft.com/office/drawing/2014/main" id="{8330A750-555D-8BBB-5C60-72BB93C73531}"/>
                </a:ext>
              </a:extLst>
            </p:cNvPr>
            <p:cNvSpPr/>
            <p:nvPr/>
          </p:nvSpPr>
          <p:spPr>
            <a:xfrm>
              <a:off x="6181493" y="277865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1"/>
                  </a:moveTo>
                  <a:lnTo>
                    <a:pt x="1" y="1"/>
                  </a:lnTo>
                  <a:lnTo>
                    <a:pt x="23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62">
              <a:extLst>
                <a:ext uri="{FF2B5EF4-FFF2-40B4-BE49-F238E27FC236}">
                  <a16:creationId xmlns:a16="http://schemas.microsoft.com/office/drawing/2014/main" id="{E2D88FFA-9C12-D2B6-6E6B-C51297994290}"/>
                </a:ext>
              </a:extLst>
            </p:cNvPr>
            <p:cNvSpPr/>
            <p:nvPr/>
          </p:nvSpPr>
          <p:spPr>
            <a:xfrm>
              <a:off x="6093909" y="256735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0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lnTo>
                    <a:pt x="23" y="0"/>
                  </a:lnTo>
                  <a:cubicBezTo>
                    <a:pt x="23" y="0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62">
              <a:extLst>
                <a:ext uri="{FF2B5EF4-FFF2-40B4-BE49-F238E27FC236}">
                  <a16:creationId xmlns:a16="http://schemas.microsoft.com/office/drawing/2014/main" id="{32569DD0-7407-348B-1EDD-CEF1606F69E9}"/>
                </a:ext>
              </a:extLst>
            </p:cNvPr>
            <p:cNvSpPr/>
            <p:nvPr/>
          </p:nvSpPr>
          <p:spPr>
            <a:xfrm>
              <a:off x="6171189" y="2776074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0"/>
                  </a:moveTo>
                  <a:cubicBezTo>
                    <a:pt x="23" y="0"/>
                    <a:pt x="23" y="0"/>
                    <a:pt x="1" y="23"/>
                  </a:cubicBezTo>
                  <a:lnTo>
                    <a:pt x="23" y="23"/>
                  </a:ln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62">
              <a:extLst>
                <a:ext uri="{FF2B5EF4-FFF2-40B4-BE49-F238E27FC236}">
                  <a16:creationId xmlns:a16="http://schemas.microsoft.com/office/drawing/2014/main" id="{F8FFF8FA-31AF-37B9-BF76-5F3CF822BDB9}"/>
                </a:ext>
              </a:extLst>
            </p:cNvPr>
            <p:cNvSpPr/>
            <p:nvPr/>
          </p:nvSpPr>
          <p:spPr>
            <a:xfrm>
              <a:off x="6034661" y="2511959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7" h="1" extrusionOk="0">
                  <a:moveTo>
                    <a:pt x="46" y="0"/>
                  </a:moveTo>
                  <a:cubicBezTo>
                    <a:pt x="46" y="0"/>
                    <a:pt x="23" y="0"/>
                    <a:pt x="0" y="0"/>
                  </a:cubicBezTo>
                  <a:cubicBezTo>
                    <a:pt x="23" y="0"/>
                    <a:pt x="46" y="0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62">
              <a:extLst>
                <a:ext uri="{FF2B5EF4-FFF2-40B4-BE49-F238E27FC236}">
                  <a16:creationId xmlns:a16="http://schemas.microsoft.com/office/drawing/2014/main" id="{8E0E157E-2B8D-CD14-2DC2-DF40DB9A996F}"/>
                </a:ext>
              </a:extLst>
            </p:cNvPr>
            <p:cNvSpPr/>
            <p:nvPr/>
          </p:nvSpPr>
          <p:spPr>
            <a:xfrm>
              <a:off x="6008901" y="2510670"/>
              <a:ext cx="23184" cy="1289"/>
            </a:xfrm>
            <a:custGeom>
              <a:avLst/>
              <a:gdLst/>
              <a:ahLst/>
              <a:cxnLst/>
              <a:rect l="l" t="t" r="r" b="b"/>
              <a:pathLst>
                <a:path w="891" h="42" extrusionOk="0">
                  <a:moveTo>
                    <a:pt x="457" y="1"/>
                  </a:moveTo>
                  <a:cubicBezTo>
                    <a:pt x="193" y="1"/>
                    <a:pt x="0" y="41"/>
                    <a:pt x="0" y="41"/>
                  </a:cubicBezTo>
                  <a:cubicBezTo>
                    <a:pt x="15" y="41"/>
                    <a:pt x="202" y="1"/>
                    <a:pt x="459" y="1"/>
                  </a:cubicBezTo>
                  <a:lnTo>
                    <a:pt x="459" y="1"/>
                  </a:lnTo>
                  <a:cubicBezTo>
                    <a:pt x="590" y="1"/>
                    <a:pt x="739" y="11"/>
                    <a:pt x="890" y="41"/>
                  </a:cubicBezTo>
                  <a:cubicBezTo>
                    <a:pt x="738" y="11"/>
                    <a:pt x="591" y="1"/>
                    <a:pt x="462" y="1"/>
                  </a:cubicBezTo>
                  <a:cubicBezTo>
                    <a:pt x="461" y="1"/>
                    <a:pt x="460" y="1"/>
                    <a:pt x="459" y="1"/>
                  </a:cubicBezTo>
                  <a:lnTo>
                    <a:pt x="459" y="1"/>
                  </a:lnTo>
                  <a:cubicBezTo>
                    <a:pt x="458" y="1"/>
                    <a:pt x="458" y="1"/>
                    <a:pt x="45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62">
              <a:extLst>
                <a:ext uri="{FF2B5EF4-FFF2-40B4-BE49-F238E27FC236}">
                  <a16:creationId xmlns:a16="http://schemas.microsoft.com/office/drawing/2014/main" id="{A3983A6D-5CF9-B872-A7FE-C1DA3DB2FD39}"/>
                </a:ext>
              </a:extLst>
            </p:cNvPr>
            <p:cNvSpPr/>
            <p:nvPr/>
          </p:nvSpPr>
          <p:spPr>
            <a:xfrm>
              <a:off x="6003749" y="2519689"/>
              <a:ext cx="1288" cy="3865"/>
            </a:xfrm>
            <a:custGeom>
              <a:avLst/>
              <a:gdLst/>
              <a:ahLst/>
              <a:cxnLst/>
              <a:rect l="l" t="t" r="r" b="b"/>
              <a:pathLst>
                <a:path w="92" h="138" extrusionOk="0">
                  <a:moveTo>
                    <a:pt x="91" y="1"/>
                  </a:moveTo>
                  <a:lnTo>
                    <a:pt x="91" y="1"/>
                  </a:lnTo>
                  <a:cubicBezTo>
                    <a:pt x="69" y="47"/>
                    <a:pt x="46" y="92"/>
                    <a:pt x="0" y="138"/>
                  </a:cubicBezTo>
                  <a:cubicBezTo>
                    <a:pt x="46" y="92"/>
                    <a:pt x="69" y="47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62">
              <a:extLst>
                <a:ext uri="{FF2B5EF4-FFF2-40B4-BE49-F238E27FC236}">
                  <a16:creationId xmlns:a16="http://schemas.microsoft.com/office/drawing/2014/main" id="{A01C4959-80F9-B9DD-C1FD-39CD21911026}"/>
                </a:ext>
              </a:extLst>
            </p:cNvPr>
            <p:cNvSpPr/>
            <p:nvPr/>
          </p:nvSpPr>
          <p:spPr>
            <a:xfrm>
              <a:off x="6005037" y="2517112"/>
              <a:ext cx="2576" cy="2577"/>
            </a:xfrm>
            <a:custGeom>
              <a:avLst/>
              <a:gdLst/>
              <a:ahLst/>
              <a:cxnLst/>
              <a:rect l="l" t="t" r="r" b="b"/>
              <a:pathLst>
                <a:path w="69" h="116" extrusionOk="0">
                  <a:moveTo>
                    <a:pt x="69" y="1"/>
                  </a:moveTo>
                  <a:lnTo>
                    <a:pt x="69" y="1"/>
                  </a:lnTo>
                  <a:cubicBezTo>
                    <a:pt x="46" y="47"/>
                    <a:pt x="23" y="69"/>
                    <a:pt x="0" y="115"/>
                  </a:cubicBezTo>
                  <a:lnTo>
                    <a:pt x="0" y="115"/>
                  </a:lnTo>
                  <a:cubicBezTo>
                    <a:pt x="23" y="69"/>
                    <a:pt x="46" y="47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62">
              <a:extLst>
                <a:ext uri="{FF2B5EF4-FFF2-40B4-BE49-F238E27FC236}">
                  <a16:creationId xmlns:a16="http://schemas.microsoft.com/office/drawing/2014/main" id="{572D57D7-540D-1B10-0E75-AF0F9ECB5FF8}"/>
                </a:ext>
              </a:extLst>
            </p:cNvPr>
            <p:cNvSpPr/>
            <p:nvPr/>
          </p:nvSpPr>
          <p:spPr>
            <a:xfrm>
              <a:off x="5994733" y="2658833"/>
              <a:ext cx="6440" cy="10307"/>
            </a:xfrm>
            <a:custGeom>
              <a:avLst/>
              <a:gdLst/>
              <a:ahLst/>
              <a:cxnLst/>
              <a:rect l="l" t="t" r="r" b="b"/>
              <a:pathLst>
                <a:path w="252" h="412" extrusionOk="0">
                  <a:moveTo>
                    <a:pt x="252" y="1"/>
                  </a:moveTo>
                  <a:lnTo>
                    <a:pt x="252" y="1"/>
                  </a:lnTo>
                  <a:cubicBezTo>
                    <a:pt x="251" y="174"/>
                    <a:pt x="203" y="266"/>
                    <a:pt x="105" y="345"/>
                  </a:cubicBezTo>
                  <a:lnTo>
                    <a:pt x="105" y="345"/>
                  </a:lnTo>
                  <a:cubicBezTo>
                    <a:pt x="199" y="275"/>
                    <a:pt x="251" y="190"/>
                    <a:pt x="252" y="1"/>
                  </a:cubicBezTo>
                  <a:close/>
                  <a:moveTo>
                    <a:pt x="105" y="345"/>
                  </a:moveTo>
                  <a:lnTo>
                    <a:pt x="105" y="345"/>
                  </a:lnTo>
                  <a:cubicBezTo>
                    <a:pt x="85" y="360"/>
                    <a:pt x="62" y="375"/>
                    <a:pt x="37" y="390"/>
                  </a:cubicBezTo>
                  <a:lnTo>
                    <a:pt x="37" y="390"/>
                  </a:lnTo>
                  <a:cubicBezTo>
                    <a:pt x="40" y="389"/>
                    <a:pt x="43" y="388"/>
                    <a:pt x="46" y="388"/>
                  </a:cubicBezTo>
                  <a:cubicBezTo>
                    <a:pt x="68" y="374"/>
                    <a:pt x="87" y="360"/>
                    <a:pt x="105" y="345"/>
                  </a:cubicBezTo>
                  <a:close/>
                  <a:moveTo>
                    <a:pt x="37" y="390"/>
                  </a:moveTo>
                  <a:cubicBezTo>
                    <a:pt x="34" y="391"/>
                    <a:pt x="31" y="393"/>
                    <a:pt x="28" y="395"/>
                  </a:cubicBezTo>
                  <a:lnTo>
                    <a:pt x="28" y="395"/>
                  </a:lnTo>
                  <a:cubicBezTo>
                    <a:pt x="31" y="393"/>
                    <a:pt x="34" y="391"/>
                    <a:pt x="37" y="390"/>
                  </a:cubicBezTo>
                  <a:close/>
                  <a:moveTo>
                    <a:pt x="28" y="395"/>
                  </a:moveTo>
                  <a:cubicBezTo>
                    <a:pt x="19" y="400"/>
                    <a:pt x="10" y="406"/>
                    <a:pt x="1" y="411"/>
                  </a:cubicBezTo>
                  <a:cubicBezTo>
                    <a:pt x="15" y="411"/>
                    <a:pt x="20" y="402"/>
                    <a:pt x="28" y="39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62">
              <a:extLst>
                <a:ext uri="{FF2B5EF4-FFF2-40B4-BE49-F238E27FC236}">
                  <a16:creationId xmlns:a16="http://schemas.microsoft.com/office/drawing/2014/main" id="{A764EADC-D161-BE45-48DC-5EE1FCE5E401}"/>
                </a:ext>
              </a:extLst>
            </p:cNvPr>
            <p:cNvSpPr/>
            <p:nvPr/>
          </p:nvSpPr>
          <p:spPr>
            <a:xfrm>
              <a:off x="6052693" y="2496499"/>
              <a:ext cx="2576" cy="2577"/>
            </a:xfrm>
            <a:custGeom>
              <a:avLst/>
              <a:gdLst/>
              <a:ahLst/>
              <a:cxnLst/>
              <a:rect l="l" t="t" r="r" b="b"/>
              <a:pathLst>
                <a:path w="137" h="134" extrusionOk="0">
                  <a:moveTo>
                    <a:pt x="137" y="0"/>
                  </a:moveTo>
                  <a:lnTo>
                    <a:pt x="137" y="0"/>
                  </a:lnTo>
                  <a:cubicBezTo>
                    <a:pt x="137" y="19"/>
                    <a:pt x="136" y="19"/>
                    <a:pt x="114" y="19"/>
                  </a:cubicBezTo>
                  <a:cubicBezTo>
                    <a:pt x="69" y="65"/>
                    <a:pt x="46" y="110"/>
                    <a:pt x="0" y="133"/>
                  </a:cubicBezTo>
                  <a:cubicBezTo>
                    <a:pt x="46" y="110"/>
                    <a:pt x="69" y="65"/>
                    <a:pt x="114" y="42"/>
                  </a:cubicBezTo>
                  <a:cubicBezTo>
                    <a:pt x="136" y="20"/>
                    <a:pt x="137" y="19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62">
              <a:extLst>
                <a:ext uri="{FF2B5EF4-FFF2-40B4-BE49-F238E27FC236}">
                  <a16:creationId xmlns:a16="http://schemas.microsoft.com/office/drawing/2014/main" id="{53FAC199-9D1C-BB6A-2196-ABED6D5DC713}"/>
                </a:ext>
              </a:extLst>
            </p:cNvPr>
            <p:cNvSpPr/>
            <p:nvPr/>
          </p:nvSpPr>
          <p:spPr>
            <a:xfrm>
              <a:off x="6392724" y="2160235"/>
              <a:ext cx="18032" cy="61842"/>
            </a:xfrm>
            <a:custGeom>
              <a:avLst/>
              <a:gdLst/>
              <a:ahLst/>
              <a:cxnLst/>
              <a:rect l="l" t="t" r="r" b="b"/>
              <a:pathLst>
                <a:path w="709" h="2467" extrusionOk="0">
                  <a:moveTo>
                    <a:pt x="708" y="1"/>
                  </a:moveTo>
                  <a:cubicBezTo>
                    <a:pt x="594" y="92"/>
                    <a:pt x="503" y="206"/>
                    <a:pt x="412" y="321"/>
                  </a:cubicBezTo>
                  <a:cubicBezTo>
                    <a:pt x="403" y="337"/>
                    <a:pt x="394" y="354"/>
                    <a:pt x="385" y="370"/>
                  </a:cubicBezTo>
                  <a:lnTo>
                    <a:pt x="385" y="370"/>
                  </a:lnTo>
                  <a:cubicBezTo>
                    <a:pt x="483" y="237"/>
                    <a:pt x="592" y="104"/>
                    <a:pt x="708" y="1"/>
                  </a:cubicBezTo>
                  <a:close/>
                  <a:moveTo>
                    <a:pt x="385" y="370"/>
                  </a:moveTo>
                  <a:cubicBezTo>
                    <a:pt x="311" y="472"/>
                    <a:pt x="243" y="574"/>
                    <a:pt x="183" y="663"/>
                  </a:cubicBezTo>
                  <a:cubicBezTo>
                    <a:pt x="243" y="583"/>
                    <a:pt x="321" y="485"/>
                    <a:pt x="385" y="370"/>
                  </a:cubicBezTo>
                  <a:close/>
                  <a:moveTo>
                    <a:pt x="183" y="663"/>
                  </a:moveTo>
                  <a:cubicBezTo>
                    <a:pt x="138" y="731"/>
                    <a:pt x="115" y="800"/>
                    <a:pt x="115" y="868"/>
                  </a:cubicBezTo>
                  <a:cubicBezTo>
                    <a:pt x="115" y="1028"/>
                    <a:pt x="275" y="1165"/>
                    <a:pt x="412" y="1393"/>
                  </a:cubicBezTo>
                  <a:cubicBezTo>
                    <a:pt x="252" y="1097"/>
                    <a:pt x="1" y="960"/>
                    <a:pt x="183" y="663"/>
                  </a:cubicBezTo>
                  <a:close/>
                  <a:moveTo>
                    <a:pt x="571" y="1860"/>
                  </a:moveTo>
                  <a:cubicBezTo>
                    <a:pt x="572" y="1902"/>
                    <a:pt x="573" y="1946"/>
                    <a:pt x="594" y="2010"/>
                  </a:cubicBezTo>
                  <a:cubicBezTo>
                    <a:pt x="594" y="2032"/>
                    <a:pt x="594" y="2032"/>
                    <a:pt x="594" y="2055"/>
                  </a:cubicBezTo>
                  <a:cubicBezTo>
                    <a:pt x="601" y="2062"/>
                    <a:pt x="606" y="2068"/>
                    <a:pt x="609" y="2075"/>
                  </a:cubicBezTo>
                  <a:lnTo>
                    <a:pt x="609" y="2075"/>
                  </a:lnTo>
                  <a:cubicBezTo>
                    <a:pt x="604" y="2045"/>
                    <a:pt x="599" y="2015"/>
                    <a:pt x="594" y="1987"/>
                  </a:cubicBezTo>
                  <a:cubicBezTo>
                    <a:pt x="573" y="1944"/>
                    <a:pt x="572" y="1902"/>
                    <a:pt x="571" y="1860"/>
                  </a:cubicBezTo>
                  <a:close/>
                  <a:moveTo>
                    <a:pt x="609" y="2075"/>
                  </a:moveTo>
                  <a:cubicBezTo>
                    <a:pt x="611" y="2090"/>
                    <a:pt x="614" y="2106"/>
                    <a:pt x="617" y="2122"/>
                  </a:cubicBezTo>
                  <a:lnTo>
                    <a:pt x="617" y="2122"/>
                  </a:lnTo>
                  <a:cubicBezTo>
                    <a:pt x="617" y="2106"/>
                    <a:pt x="617" y="2091"/>
                    <a:pt x="609" y="2075"/>
                  </a:cubicBezTo>
                  <a:close/>
                  <a:moveTo>
                    <a:pt x="617" y="2122"/>
                  </a:moveTo>
                  <a:cubicBezTo>
                    <a:pt x="617" y="2123"/>
                    <a:pt x="617" y="2123"/>
                    <a:pt x="617" y="2124"/>
                  </a:cubicBezTo>
                  <a:cubicBezTo>
                    <a:pt x="617" y="2146"/>
                    <a:pt x="623" y="2169"/>
                    <a:pt x="631" y="2194"/>
                  </a:cubicBezTo>
                  <a:lnTo>
                    <a:pt x="631" y="2194"/>
                  </a:lnTo>
                  <a:cubicBezTo>
                    <a:pt x="626" y="2169"/>
                    <a:pt x="621" y="2145"/>
                    <a:pt x="617" y="2122"/>
                  </a:cubicBezTo>
                  <a:close/>
                  <a:moveTo>
                    <a:pt x="631" y="2194"/>
                  </a:moveTo>
                  <a:cubicBezTo>
                    <a:pt x="645" y="2261"/>
                    <a:pt x="662" y="2332"/>
                    <a:pt x="688" y="2407"/>
                  </a:cubicBezTo>
                  <a:lnTo>
                    <a:pt x="688" y="2407"/>
                  </a:lnTo>
                  <a:cubicBezTo>
                    <a:pt x="686" y="2395"/>
                    <a:pt x="686" y="2385"/>
                    <a:pt x="686" y="2375"/>
                  </a:cubicBezTo>
                  <a:cubicBezTo>
                    <a:pt x="663" y="2329"/>
                    <a:pt x="663" y="2306"/>
                    <a:pt x="663" y="2283"/>
                  </a:cubicBezTo>
                  <a:cubicBezTo>
                    <a:pt x="651" y="2249"/>
                    <a:pt x="639" y="2220"/>
                    <a:pt x="631" y="2194"/>
                  </a:cubicBezTo>
                  <a:close/>
                  <a:moveTo>
                    <a:pt x="688" y="2407"/>
                  </a:moveTo>
                  <a:cubicBezTo>
                    <a:pt x="690" y="2422"/>
                    <a:pt x="696" y="2441"/>
                    <a:pt x="708" y="2466"/>
                  </a:cubicBezTo>
                  <a:cubicBezTo>
                    <a:pt x="701" y="2446"/>
                    <a:pt x="694" y="2427"/>
                    <a:pt x="688" y="240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62">
              <a:extLst>
                <a:ext uri="{FF2B5EF4-FFF2-40B4-BE49-F238E27FC236}">
                  <a16:creationId xmlns:a16="http://schemas.microsoft.com/office/drawing/2014/main" id="{584091DE-7112-864A-5566-04CD95E488C3}"/>
                </a:ext>
              </a:extLst>
            </p:cNvPr>
            <p:cNvSpPr/>
            <p:nvPr/>
          </p:nvSpPr>
          <p:spPr>
            <a:xfrm>
              <a:off x="6436516" y="2128026"/>
              <a:ext cx="18032" cy="14172"/>
            </a:xfrm>
            <a:custGeom>
              <a:avLst/>
              <a:gdLst/>
              <a:ahLst/>
              <a:cxnLst/>
              <a:rect l="l" t="t" r="r" b="b"/>
              <a:pathLst>
                <a:path w="708" h="572" extrusionOk="0">
                  <a:moveTo>
                    <a:pt x="708" y="1"/>
                  </a:moveTo>
                  <a:cubicBezTo>
                    <a:pt x="616" y="92"/>
                    <a:pt x="525" y="138"/>
                    <a:pt x="457" y="206"/>
                  </a:cubicBezTo>
                  <a:cubicBezTo>
                    <a:pt x="525" y="161"/>
                    <a:pt x="616" y="92"/>
                    <a:pt x="708" y="1"/>
                  </a:cubicBezTo>
                  <a:close/>
                  <a:moveTo>
                    <a:pt x="23" y="549"/>
                  </a:moveTo>
                  <a:cubicBezTo>
                    <a:pt x="23" y="549"/>
                    <a:pt x="0" y="571"/>
                    <a:pt x="0" y="571"/>
                  </a:cubicBezTo>
                  <a:cubicBezTo>
                    <a:pt x="23" y="571"/>
                    <a:pt x="23" y="549"/>
                    <a:pt x="23" y="54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62">
              <a:extLst>
                <a:ext uri="{FF2B5EF4-FFF2-40B4-BE49-F238E27FC236}">
                  <a16:creationId xmlns:a16="http://schemas.microsoft.com/office/drawing/2014/main" id="{449A14ED-EC6B-A2B0-DE94-3B1E795205DF}"/>
                </a:ext>
              </a:extLst>
            </p:cNvPr>
            <p:cNvSpPr/>
            <p:nvPr/>
          </p:nvSpPr>
          <p:spPr>
            <a:xfrm>
              <a:off x="6042389" y="2509382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23" y="0"/>
                  </a:moveTo>
                  <a:cubicBezTo>
                    <a:pt x="23" y="0"/>
                    <a:pt x="23" y="23"/>
                    <a:pt x="0" y="23"/>
                  </a:cubicBezTo>
                  <a:cubicBezTo>
                    <a:pt x="23" y="23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62">
              <a:extLst>
                <a:ext uri="{FF2B5EF4-FFF2-40B4-BE49-F238E27FC236}">
                  <a16:creationId xmlns:a16="http://schemas.microsoft.com/office/drawing/2014/main" id="{7F3EE330-1186-3182-E0F0-D40DD91A9EA1}"/>
                </a:ext>
              </a:extLst>
            </p:cNvPr>
            <p:cNvSpPr/>
            <p:nvPr/>
          </p:nvSpPr>
          <p:spPr>
            <a:xfrm>
              <a:off x="5962533" y="2581531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62">
              <a:extLst>
                <a:ext uri="{FF2B5EF4-FFF2-40B4-BE49-F238E27FC236}">
                  <a16:creationId xmlns:a16="http://schemas.microsoft.com/office/drawing/2014/main" id="{AE3683D3-D37A-7D20-1395-6EAAC2D7587C}"/>
                </a:ext>
              </a:extLst>
            </p:cNvPr>
            <p:cNvSpPr/>
            <p:nvPr/>
          </p:nvSpPr>
          <p:spPr>
            <a:xfrm>
              <a:off x="5994733" y="266914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62">
              <a:extLst>
                <a:ext uri="{FF2B5EF4-FFF2-40B4-BE49-F238E27FC236}">
                  <a16:creationId xmlns:a16="http://schemas.microsoft.com/office/drawing/2014/main" id="{D1FD29A1-20F2-68B1-FB72-3CC6AAD5F72C}"/>
                </a:ext>
              </a:extLst>
            </p:cNvPr>
            <p:cNvSpPr/>
            <p:nvPr/>
          </p:nvSpPr>
          <p:spPr>
            <a:xfrm>
              <a:off x="6001173" y="2643372"/>
              <a:ext cx="2576" cy="15460"/>
            </a:xfrm>
            <a:custGeom>
              <a:avLst/>
              <a:gdLst/>
              <a:ahLst/>
              <a:cxnLst/>
              <a:rect l="l" t="t" r="r" b="b"/>
              <a:pathLst>
                <a:path w="70" h="640" extrusionOk="0">
                  <a:moveTo>
                    <a:pt x="69" y="0"/>
                  </a:moveTo>
                  <a:cubicBezTo>
                    <a:pt x="62" y="17"/>
                    <a:pt x="56" y="38"/>
                    <a:pt x="51" y="64"/>
                  </a:cubicBezTo>
                  <a:lnTo>
                    <a:pt x="51" y="64"/>
                  </a:lnTo>
                  <a:cubicBezTo>
                    <a:pt x="54" y="61"/>
                    <a:pt x="59" y="55"/>
                    <a:pt x="69" y="46"/>
                  </a:cubicBezTo>
                  <a:cubicBezTo>
                    <a:pt x="69" y="23"/>
                    <a:pt x="69" y="23"/>
                    <a:pt x="69" y="0"/>
                  </a:cubicBezTo>
                  <a:close/>
                  <a:moveTo>
                    <a:pt x="51" y="64"/>
                  </a:moveTo>
                  <a:cubicBezTo>
                    <a:pt x="46" y="69"/>
                    <a:pt x="46" y="69"/>
                    <a:pt x="46" y="69"/>
                  </a:cubicBezTo>
                  <a:cubicBezTo>
                    <a:pt x="46" y="74"/>
                    <a:pt x="46" y="80"/>
                    <a:pt x="46" y="85"/>
                  </a:cubicBezTo>
                  <a:lnTo>
                    <a:pt x="46" y="85"/>
                  </a:lnTo>
                  <a:cubicBezTo>
                    <a:pt x="48" y="78"/>
                    <a:pt x="49" y="71"/>
                    <a:pt x="51" y="64"/>
                  </a:cubicBezTo>
                  <a:close/>
                  <a:moveTo>
                    <a:pt x="46" y="85"/>
                  </a:moveTo>
                  <a:cubicBezTo>
                    <a:pt x="42" y="109"/>
                    <a:pt x="37" y="135"/>
                    <a:pt x="33" y="163"/>
                  </a:cubicBezTo>
                  <a:lnTo>
                    <a:pt x="33" y="163"/>
                  </a:lnTo>
                  <a:cubicBezTo>
                    <a:pt x="37" y="161"/>
                    <a:pt x="41" y="160"/>
                    <a:pt x="46" y="160"/>
                  </a:cubicBezTo>
                  <a:cubicBezTo>
                    <a:pt x="46" y="160"/>
                    <a:pt x="46" y="160"/>
                    <a:pt x="46" y="137"/>
                  </a:cubicBezTo>
                  <a:cubicBezTo>
                    <a:pt x="46" y="137"/>
                    <a:pt x="46" y="137"/>
                    <a:pt x="46" y="114"/>
                  </a:cubicBezTo>
                  <a:cubicBezTo>
                    <a:pt x="46" y="114"/>
                    <a:pt x="46" y="101"/>
                    <a:pt x="46" y="85"/>
                  </a:cubicBezTo>
                  <a:close/>
                  <a:moveTo>
                    <a:pt x="33" y="163"/>
                  </a:moveTo>
                  <a:lnTo>
                    <a:pt x="33" y="163"/>
                  </a:lnTo>
                  <a:cubicBezTo>
                    <a:pt x="23" y="170"/>
                    <a:pt x="23" y="183"/>
                    <a:pt x="23" y="183"/>
                  </a:cubicBezTo>
                  <a:cubicBezTo>
                    <a:pt x="23" y="198"/>
                    <a:pt x="23" y="223"/>
                    <a:pt x="23" y="245"/>
                  </a:cubicBezTo>
                  <a:lnTo>
                    <a:pt x="23" y="245"/>
                  </a:lnTo>
                  <a:cubicBezTo>
                    <a:pt x="26" y="217"/>
                    <a:pt x="30" y="189"/>
                    <a:pt x="33" y="163"/>
                  </a:cubicBezTo>
                  <a:close/>
                  <a:moveTo>
                    <a:pt x="23" y="245"/>
                  </a:moveTo>
                  <a:lnTo>
                    <a:pt x="23" y="245"/>
                  </a:lnTo>
                  <a:cubicBezTo>
                    <a:pt x="20" y="277"/>
                    <a:pt x="17" y="310"/>
                    <a:pt x="14" y="344"/>
                  </a:cubicBezTo>
                  <a:lnTo>
                    <a:pt x="14" y="344"/>
                  </a:lnTo>
                  <a:cubicBezTo>
                    <a:pt x="23" y="320"/>
                    <a:pt x="23" y="291"/>
                    <a:pt x="23" y="274"/>
                  </a:cubicBezTo>
                  <a:cubicBezTo>
                    <a:pt x="23" y="266"/>
                    <a:pt x="23" y="256"/>
                    <a:pt x="23" y="245"/>
                  </a:cubicBezTo>
                  <a:close/>
                  <a:moveTo>
                    <a:pt x="14" y="344"/>
                  </a:moveTo>
                  <a:cubicBezTo>
                    <a:pt x="11" y="352"/>
                    <a:pt x="7" y="359"/>
                    <a:pt x="1" y="365"/>
                  </a:cubicBezTo>
                  <a:cubicBezTo>
                    <a:pt x="1" y="411"/>
                    <a:pt x="1" y="434"/>
                    <a:pt x="1" y="479"/>
                  </a:cubicBezTo>
                  <a:cubicBezTo>
                    <a:pt x="1" y="502"/>
                    <a:pt x="1" y="525"/>
                    <a:pt x="1" y="548"/>
                  </a:cubicBezTo>
                  <a:cubicBezTo>
                    <a:pt x="1" y="594"/>
                    <a:pt x="1" y="616"/>
                    <a:pt x="1" y="639"/>
                  </a:cubicBezTo>
                  <a:cubicBezTo>
                    <a:pt x="1" y="568"/>
                    <a:pt x="5" y="456"/>
                    <a:pt x="14" y="34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62">
              <a:extLst>
                <a:ext uri="{FF2B5EF4-FFF2-40B4-BE49-F238E27FC236}">
                  <a16:creationId xmlns:a16="http://schemas.microsoft.com/office/drawing/2014/main" id="{14B799FB-EA15-C853-4099-DB501B2138DC}"/>
                </a:ext>
              </a:extLst>
            </p:cNvPr>
            <p:cNvSpPr/>
            <p:nvPr/>
          </p:nvSpPr>
          <p:spPr>
            <a:xfrm>
              <a:off x="5981853" y="2532573"/>
              <a:ext cx="12880" cy="5153"/>
            </a:xfrm>
            <a:custGeom>
              <a:avLst/>
              <a:gdLst/>
              <a:ahLst/>
              <a:cxnLst/>
              <a:rect l="l" t="t" r="r" b="b"/>
              <a:pathLst>
                <a:path w="526" h="229" extrusionOk="0">
                  <a:moveTo>
                    <a:pt x="526" y="0"/>
                  </a:moveTo>
                  <a:cubicBezTo>
                    <a:pt x="343" y="114"/>
                    <a:pt x="160" y="114"/>
                    <a:pt x="1" y="228"/>
                  </a:cubicBezTo>
                  <a:cubicBezTo>
                    <a:pt x="160" y="114"/>
                    <a:pt x="343" y="114"/>
                    <a:pt x="52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62">
              <a:extLst>
                <a:ext uri="{FF2B5EF4-FFF2-40B4-BE49-F238E27FC236}">
                  <a16:creationId xmlns:a16="http://schemas.microsoft.com/office/drawing/2014/main" id="{0DC5DFC2-E0D9-DF2B-9380-1AAE368AA579}"/>
                </a:ext>
              </a:extLst>
            </p:cNvPr>
            <p:cNvSpPr/>
            <p:nvPr/>
          </p:nvSpPr>
          <p:spPr>
            <a:xfrm>
              <a:off x="5962533" y="2576377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23"/>
                    <a:pt x="0" y="46"/>
                    <a:pt x="0" y="69"/>
                  </a:cubicBezTo>
                  <a:lnTo>
                    <a:pt x="0" y="69"/>
                  </a:lnTo>
                  <a:cubicBezTo>
                    <a:pt x="0" y="46"/>
                    <a:pt x="0" y="2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62">
              <a:extLst>
                <a:ext uri="{FF2B5EF4-FFF2-40B4-BE49-F238E27FC236}">
                  <a16:creationId xmlns:a16="http://schemas.microsoft.com/office/drawing/2014/main" id="{0D289889-4A41-E631-A885-B8FC599D148B}"/>
                </a:ext>
              </a:extLst>
            </p:cNvPr>
            <p:cNvSpPr/>
            <p:nvPr/>
          </p:nvSpPr>
          <p:spPr>
            <a:xfrm>
              <a:off x="6001173" y="2524843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70" h="115" extrusionOk="0">
                  <a:moveTo>
                    <a:pt x="69" y="0"/>
                  </a:moveTo>
                  <a:cubicBezTo>
                    <a:pt x="46" y="23"/>
                    <a:pt x="46" y="46"/>
                    <a:pt x="24" y="46"/>
                  </a:cubicBezTo>
                  <a:cubicBezTo>
                    <a:pt x="24" y="69"/>
                    <a:pt x="1" y="92"/>
                    <a:pt x="1" y="115"/>
                  </a:cubicBezTo>
                  <a:cubicBezTo>
                    <a:pt x="24" y="69"/>
                    <a:pt x="46" y="46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62">
              <a:extLst>
                <a:ext uri="{FF2B5EF4-FFF2-40B4-BE49-F238E27FC236}">
                  <a16:creationId xmlns:a16="http://schemas.microsoft.com/office/drawing/2014/main" id="{E35A5A73-A4A1-C457-8761-3AA384B61434}"/>
                </a:ext>
              </a:extLst>
            </p:cNvPr>
            <p:cNvSpPr/>
            <p:nvPr/>
          </p:nvSpPr>
          <p:spPr>
            <a:xfrm>
              <a:off x="5963821" y="256735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23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62">
              <a:extLst>
                <a:ext uri="{FF2B5EF4-FFF2-40B4-BE49-F238E27FC236}">
                  <a16:creationId xmlns:a16="http://schemas.microsoft.com/office/drawing/2014/main" id="{EF393D38-2812-5CB4-1C75-C953C2EC2C3A}"/>
                </a:ext>
              </a:extLst>
            </p:cNvPr>
            <p:cNvSpPr/>
            <p:nvPr/>
          </p:nvSpPr>
          <p:spPr>
            <a:xfrm>
              <a:off x="5962533" y="2572512"/>
              <a:ext cx="0" cy="2577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23"/>
                    <a:pt x="0" y="46"/>
                    <a:pt x="0" y="69"/>
                  </a:cubicBezTo>
                  <a:lnTo>
                    <a:pt x="0" y="69"/>
                  </a:lnTo>
                  <a:cubicBezTo>
                    <a:pt x="0" y="46"/>
                    <a:pt x="0" y="2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62">
              <a:extLst>
                <a:ext uri="{FF2B5EF4-FFF2-40B4-BE49-F238E27FC236}">
                  <a16:creationId xmlns:a16="http://schemas.microsoft.com/office/drawing/2014/main" id="{73DA45CF-3F46-8CB5-D4D8-DA31632C48B5}"/>
                </a:ext>
              </a:extLst>
            </p:cNvPr>
            <p:cNvSpPr/>
            <p:nvPr/>
          </p:nvSpPr>
          <p:spPr>
            <a:xfrm>
              <a:off x="5979277" y="2392140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70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0"/>
                    <a:pt x="46" y="0"/>
                    <a:pt x="69" y="0"/>
                  </a:cubicBezTo>
                  <a:lnTo>
                    <a:pt x="69" y="0"/>
                  </a:lnTo>
                  <a:cubicBezTo>
                    <a:pt x="46" y="0"/>
                    <a:pt x="23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62">
              <a:extLst>
                <a:ext uri="{FF2B5EF4-FFF2-40B4-BE49-F238E27FC236}">
                  <a16:creationId xmlns:a16="http://schemas.microsoft.com/office/drawing/2014/main" id="{6355823E-9E81-98AC-14D5-6A8C73DC692A}"/>
                </a:ext>
              </a:extLst>
            </p:cNvPr>
            <p:cNvSpPr/>
            <p:nvPr/>
          </p:nvSpPr>
          <p:spPr>
            <a:xfrm>
              <a:off x="5975413" y="2390853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70" h="24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3" y="0"/>
                    <a:pt x="46" y="23"/>
                    <a:pt x="69" y="23"/>
                  </a:cubicBezTo>
                  <a:lnTo>
                    <a:pt x="69" y="23"/>
                  </a:lnTo>
                  <a:cubicBezTo>
                    <a:pt x="46" y="23"/>
                    <a:pt x="23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62">
              <a:extLst>
                <a:ext uri="{FF2B5EF4-FFF2-40B4-BE49-F238E27FC236}">
                  <a16:creationId xmlns:a16="http://schemas.microsoft.com/office/drawing/2014/main" id="{40374C43-AF12-D871-CEF1-E64A626A97D5}"/>
                </a:ext>
              </a:extLst>
            </p:cNvPr>
            <p:cNvSpPr/>
            <p:nvPr/>
          </p:nvSpPr>
          <p:spPr>
            <a:xfrm>
              <a:off x="5962533" y="238827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0"/>
                    <a:pt x="23" y="0"/>
                    <a:pt x="23" y="0"/>
                  </a:cubicBezTo>
                  <a:lnTo>
                    <a:pt x="23" y="0"/>
                  </a:lnTo>
                  <a:cubicBezTo>
                    <a:pt x="23" y="0"/>
                    <a:pt x="23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62">
              <a:extLst>
                <a:ext uri="{FF2B5EF4-FFF2-40B4-BE49-F238E27FC236}">
                  <a16:creationId xmlns:a16="http://schemas.microsoft.com/office/drawing/2014/main" id="{7337D567-329F-6ECF-BF8E-87D5A4B64C61}"/>
                </a:ext>
              </a:extLst>
            </p:cNvPr>
            <p:cNvSpPr/>
            <p:nvPr/>
          </p:nvSpPr>
          <p:spPr>
            <a:xfrm>
              <a:off x="5957381" y="2388276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0"/>
                    <a:pt x="23" y="0"/>
                    <a:pt x="23" y="0"/>
                  </a:cubicBezTo>
                  <a:lnTo>
                    <a:pt x="23" y="0"/>
                  </a:lnTo>
                  <a:cubicBezTo>
                    <a:pt x="23" y="0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62">
              <a:extLst>
                <a:ext uri="{FF2B5EF4-FFF2-40B4-BE49-F238E27FC236}">
                  <a16:creationId xmlns:a16="http://schemas.microsoft.com/office/drawing/2014/main" id="{5716642A-49AB-1E28-2C01-E7F29B02BBA0}"/>
                </a:ext>
              </a:extLst>
            </p:cNvPr>
            <p:cNvSpPr/>
            <p:nvPr/>
          </p:nvSpPr>
          <p:spPr>
            <a:xfrm>
              <a:off x="6005037" y="2392140"/>
              <a:ext cx="3864" cy="1289"/>
            </a:xfrm>
            <a:custGeom>
              <a:avLst/>
              <a:gdLst/>
              <a:ahLst/>
              <a:cxnLst/>
              <a:rect l="l" t="t" r="r" b="b"/>
              <a:pathLst>
                <a:path w="115" h="24" extrusionOk="0">
                  <a:moveTo>
                    <a:pt x="114" y="1"/>
                  </a:moveTo>
                  <a:cubicBezTo>
                    <a:pt x="104" y="1"/>
                    <a:pt x="99" y="5"/>
                    <a:pt x="94" y="10"/>
                  </a:cubicBezTo>
                  <a:lnTo>
                    <a:pt x="94" y="10"/>
                  </a:lnTo>
                  <a:cubicBezTo>
                    <a:pt x="100" y="8"/>
                    <a:pt x="107" y="5"/>
                    <a:pt x="114" y="1"/>
                  </a:cubicBezTo>
                  <a:close/>
                  <a:moveTo>
                    <a:pt x="94" y="10"/>
                  </a:moveTo>
                  <a:cubicBezTo>
                    <a:pt x="61" y="24"/>
                    <a:pt x="38" y="24"/>
                    <a:pt x="0" y="24"/>
                  </a:cubicBezTo>
                  <a:lnTo>
                    <a:pt x="69" y="24"/>
                  </a:lnTo>
                  <a:cubicBezTo>
                    <a:pt x="82" y="24"/>
                    <a:pt x="87" y="17"/>
                    <a:pt x="94" y="1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62">
              <a:extLst>
                <a:ext uri="{FF2B5EF4-FFF2-40B4-BE49-F238E27FC236}">
                  <a16:creationId xmlns:a16="http://schemas.microsoft.com/office/drawing/2014/main" id="{8127F97F-EDB1-2796-A263-A9E6EA02C296}"/>
                </a:ext>
              </a:extLst>
            </p:cNvPr>
            <p:cNvSpPr/>
            <p:nvPr/>
          </p:nvSpPr>
          <p:spPr>
            <a:xfrm>
              <a:off x="5981853" y="2392140"/>
              <a:ext cx="2576" cy="0"/>
            </a:xfrm>
            <a:custGeom>
              <a:avLst/>
              <a:gdLst/>
              <a:ahLst/>
              <a:cxnLst/>
              <a:rect l="l" t="t" r="r" b="b"/>
              <a:pathLst>
                <a:path w="92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23" y="1"/>
                    <a:pt x="69" y="1"/>
                    <a:pt x="92" y="1"/>
                  </a:cubicBezTo>
                  <a:lnTo>
                    <a:pt x="92" y="1"/>
                  </a:lnTo>
                  <a:cubicBezTo>
                    <a:pt x="69" y="1"/>
                    <a:pt x="23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62">
              <a:extLst>
                <a:ext uri="{FF2B5EF4-FFF2-40B4-BE49-F238E27FC236}">
                  <a16:creationId xmlns:a16="http://schemas.microsoft.com/office/drawing/2014/main" id="{A0DED75E-1BA1-BC0F-73A9-FD3F2D0EF294}"/>
                </a:ext>
              </a:extLst>
            </p:cNvPr>
            <p:cNvSpPr/>
            <p:nvPr/>
          </p:nvSpPr>
          <p:spPr>
            <a:xfrm>
              <a:off x="6005037" y="2392140"/>
              <a:ext cx="3864" cy="1289"/>
            </a:xfrm>
            <a:custGeom>
              <a:avLst/>
              <a:gdLst/>
              <a:ahLst/>
              <a:cxnLst/>
              <a:rect l="l" t="t" r="r" b="b"/>
              <a:pathLst>
                <a:path w="115" h="24" extrusionOk="0">
                  <a:moveTo>
                    <a:pt x="0" y="24"/>
                  </a:moveTo>
                  <a:cubicBezTo>
                    <a:pt x="46" y="24"/>
                    <a:pt x="69" y="24"/>
                    <a:pt x="114" y="1"/>
                  </a:cubicBezTo>
                  <a:lnTo>
                    <a:pt x="114" y="1"/>
                  </a:lnTo>
                  <a:cubicBezTo>
                    <a:pt x="69" y="24"/>
                    <a:pt x="46" y="24"/>
                    <a:pt x="0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62">
              <a:extLst>
                <a:ext uri="{FF2B5EF4-FFF2-40B4-BE49-F238E27FC236}">
                  <a16:creationId xmlns:a16="http://schemas.microsoft.com/office/drawing/2014/main" id="{6BD28C13-44A7-7541-2EDB-99565448F4CD}"/>
                </a:ext>
              </a:extLst>
            </p:cNvPr>
            <p:cNvSpPr/>
            <p:nvPr/>
          </p:nvSpPr>
          <p:spPr>
            <a:xfrm>
              <a:off x="5999885" y="2393429"/>
              <a:ext cx="3864" cy="0"/>
            </a:xfrm>
            <a:custGeom>
              <a:avLst/>
              <a:gdLst/>
              <a:ahLst/>
              <a:cxnLst/>
              <a:rect l="l" t="t" r="r" b="b"/>
              <a:pathLst>
                <a:path w="138" h="1" extrusionOk="0">
                  <a:moveTo>
                    <a:pt x="1" y="1"/>
                  </a:moveTo>
                  <a:cubicBezTo>
                    <a:pt x="1" y="1"/>
                    <a:pt x="24" y="1"/>
                    <a:pt x="24" y="1"/>
                  </a:cubicBezTo>
                  <a:cubicBezTo>
                    <a:pt x="47" y="1"/>
                    <a:pt x="69" y="1"/>
                    <a:pt x="92" y="1"/>
                  </a:cubicBezTo>
                  <a:cubicBezTo>
                    <a:pt x="92" y="1"/>
                    <a:pt x="115" y="1"/>
                    <a:pt x="138" y="1"/>
                  </a:cubicBezTo>
                  <a:cubicBezTo>
                    <a:pt x="92" y="1"/>
                    <a:pt x="69" y="1"/>
                    <a:pt x="24" y="1"/>
                  </a:cubicBezTo>
                  <a:cubicBezTo>
                    <a:pt x="24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62">
              <a:extLst>
                <a:ext uri="{FF2B5EF4-FFF2-40B4-BE49-F238E27FC236}">
                  <a16:creationId xmlns:a16="http://schemas.microsoft.com/office/drawing/2014/main" id="{9D51D5E7-924D-ABBD-A60D-3A3C91526FE6}"/>
                </a:ext>
              </a:extLst>
            </p:cNvPr>
            <p:cNvSpPr/>
            <p:nvPr/>
          </p:nvSpPr>
          <p:spPr>
            <a:xfrm>
              <a:off x="5957381" y="2388276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62">
              <a:extLst>
                <a:ext uri="{FF2B5EF4-FFF2-40B4-BE49-F238E27FC236}">
                  <a16:creationId xmlns:a16="http://schemas.microsoft.com/office/drawing/2014/main" id="{BBE594AE-C48F-4364-B997-B0D6AF10E5ED}"/>
                </a:ext>
              </a:extLst>
            </p:cNvPr>
            <p:cNvSpPr/>
            <p:nvPr/>
          </p:nvSpPr>
          <p:spPr>
            <a:xfrm>
              <a:off x="5940637" y="2390853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0"/>
                  </a:moveTo>
                  <a:lnTo>
                    <a:pt x="23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62">
              <a:extLst>
                <a:ext uri="{FF2B5EF4-FFF2-40B4-BE49-F238E27FC236}">
                  <a16:creationId xmlns:a16="http://schemas.microsoft.com/office/drawing/2014/main" id="{15BD4413-478C-EDF8-EF17-71C08D747A29}"/>
                </a:ext>
              </a:extLst>
            </p:cNvPr>
            <p:cNvSpPr/>
            <p:nvPr/>
          </p:nvSpPr>
          <p:spPr>
            <a:xfrm>
              <a:off x="5940637" y="2390853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6" h="24" extrusionOk="0">
                  <a:moveTo>
                    <a:pt x="23" y="0"/>
                  </a:moveTo>
                  <a:cubicBezTo>
                    <a:pt x="23" y="0"/>
                    <a:pt x="0" y="0"/>
                    <a:pt x="0" y="23"/>
                  </a:cubicBezTo>
                  <a:cubicBezTo>
                    <a:pt x="0" y="0"/>
                    <a:pt x="23" y="0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62">
              <a:extLst>
                <a:ext uri="{FF2B5EF4-FFF2-40B4-BE49-F238E27FC236}">
                  <a16:creationId xmlns:a16="http://schemas.microsoft.com/office/drawing/2014/main" id="{4048A16E-D45D-898F-6AD3-6F3BD58E8EFC}"/>
                </a:ext>
              </a:extLst>
            </p:cNvPr>
            <p:cNvSpPr/>
            <p:nvPr/>
          </p:nvSpPr>
          <p:spPr>
            <a:xfrm>
              <a:off x="5948365" y="2388276"/>
              <a:ext cx="3864" cy="1288"/>
            </a:xfrm>
            <a:custGeom>
              <a:avLst/>
              <a:gdLst/>
              <a:ahLst/>
              <a:cxnLst/>
              <a:rect l="l" t="t" r="r" b="b"/>
              <a:pathLst>
                <a:path w="161" h="23" extrusionOk="0">
                  <a:moveTo>
                    <a:pt x="1" y="23"/>
                  </a:moveTo>
                  <a:lnTo>
                    <a:pt x="1" y="23"/>
                  </a:lnTo>
                  <a:cubicBezTo>
                    <a:pt x="46" y="23"/>
                    <a:pt x="115" y="0"/>
                    <a:pt x="161" y="0"/>
                  </a:cubicBezTo>
                  <a:lnTo>
                    <a:pt x="161" y="0"/>
                  </a:lnTo>
                  <a:cubicBezTo>
                    <a:pt x="115" y="0"/>
                    <a:pt x="46" y="23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62">
              <a:extLst>
                <a:ext uri="{FF2B5EF4-FFF2-40B4-BE49-F238E27FC236}">
                  <a16:creationId xmlns:a16="http://schemas.microsoft.com/office/drawing/2014/main" id="{F6742C1F-BDE1-D5A4-FC53-35CEED2450FE}"/>
                </a:ext>
              </a:extLst>
            </p:cNvPr>
            <p:cNvSpPr/>
            <p:nvPr/>
          </p:nvSpPr>
          <p:spPr>
            <a:xfrm>
              <a:off x="6564027" y="2048147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46" y="0"/>
                  </a:moveTo>
                  <a:lnTo>
                    <a:pt x="46" y="0"/>
                  </a:lnTo>
                  <a:cubicBezTo>
                    <a:pt x="23" y="23"/>
                    <a:pt x="23" y="23"/>
                    <a:pt x="0" y="46"/>
                  </a:cubicBezTo>
                  <a:cubicBezTo>
                    <a:pt x="23" y="23"/>
                    <a:pt x="46" y="23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62">
              <a:extLst>
                <a:ext uri="{FF2B5EF4-FFF2-40B4-BE49-F238E27FC236}">
                  <a16:creationId xmlns:a16="http://schemas.microsoft.com/office/drawing/2014/main" id="{4987B4DC-8095-BA9C-B659-A5CB949E443E}"/>
                </a:ext>
              </a:extLst>
            </p:cNvPr>
            <p:cNvSpPr/>
            <p:nvPr/>
          </p:nvSpPr>
          <p:spPr>
            <a:xfrm>
              <a:off x="5944501" y="2389564"/>
              <a:ext cx="2576" cy="1289"/>
            </a:xfrm>
            <a:custGeom>
              <a:avLst/>
              <a:gdLst/>
              <a:ahLst/>
              <a:cxnLst/>
              <a:rect l="l" t="t" r="r" b="b"/>
              <a:pathLst>
                <a:path w="93" h="24" extrusionOk="0">
                  <a:moveTo>
                    <a:pt x="1" y="24"/>
                  </a:moveTo>
                  <a:lnTo>
                    <a:pt x="1" y="24"/>
                  </a:lnTo>
                  <a:cubicBezTo>
                    <a:pt x="24" y="1"/>
                    <a:pt x="47" y="1"/>
                    <a:pt x="92" y="1"/>
                  </a:cubicBezTo>
                  <a:cubicBezTo>
                    <a:pt x="92" y="1"/>
                    <a:pt x="92" y="1"/>
                    <a:pt x="92" y="1"/>
                  </a:cubicBezTo>
                  <a:cubicBezTo>
                    <a:pt x="47" y="1"/>
                    <a:pt x="24" y="1"/>
                    <a:pt x="1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62">
              <a:extLst>
                <a:ext uri="{FF2B5EF4-FFF2-40B4-BE49-F238E27FC236}">
                  <a16:creationId xmlns:a16="http://schemas.microsoft.com/office/drawing/2014/main" id="{5C53E081-DF3E-5E99-AC66-06AE3FD67DA4}"/>
                </a:ext>
              </a:extLst>
            </p:cNvPr>
            <p:cNvSpPr/>
            <p:nvPr/>
          </p:nvSpPr>
          <p:spPr>
            <a:xfrm>
              <a:off x="6015341" y="2388276"/>
              <a:ext cx="3864" cy="2577"/>
            </a:xfrm>
            <a:custGeom>
              <a:avLst/>
              <a:gdLst/>
              <a:ahLst/>
              <a:cxnLst/>
              <a:rect l="l" t="t" r="r" b="b"/>
              <a:pathLst>
                <a:path w="138" h="69" extrusionOk="0">
                  <a:moveTo>
                    <a:pt x="137" y="0"/>
                  </a:moveTo>
                  <a:cubicBezTo>
                    <a:pt x="114" y="0"/>
                    <a:pt x="114" y="23"/>
                    <a:pt x="114" y="23"/>
                  </a:cubicBezTo>
                  <a:cubicBezTo>
                    <a:pt x="114" y="23"/>
                    <a:pt x="137" y="0"/>
                    <a:pt x="137" y="0"/>
                  </a:cubicBezTo>
                  <a:close/>
                  <a:moveTo>
                    <a:pt x="114" y="23"/>
                  </a:moveTo>
                  <a:cubicBezTo>
                    <a:pt x="93" y="23"/>
                    <a:pt x="71" y="23"/>
                    <a:pt x="69" y="42"/>
                  </a:cubicBezTo>
                  <a:lnTo>
                    <a:pt x="69" y="42"/>
                  </a:lnTo>
                  <a:cubicBezTo>
                    <a:pt x="82" y="37"/>
                    <a:pt x="97" y="32"/>
                    <a:pt x="114" y="23"/>
                  </a:cubicBezTo>
                  <a:close/>
                  <a:moveTo>
                    <a:pt x="69" y="42"/>
                  </a:moveTo>
                  <a:cubicBezTo>
                    <a:pt x="48" y="49"/>
                    <a:pt x="28" y="55"/>
                    <a:pt x="0" y="69"/>
                  </a:cubicBezTo>
                  <a:cubicBezTo>
                    <a:pt x="23" y="69"/>
                    <a:pt x="46" y="46"/>
                    <a:pt x="69" y="46"/>
                  </a:cubicBezTo>
                  <a:cubicBezTo>
                    <a:pt x="69" y="44"/>
                    <a:pt x="69" y="43"/>
                    <a:pt x="69" y="4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62">
              <a:extLst>
                <a:ext uri="{FF2B5EF4-FFF2-40B4-BE49-F238E27FC236}">
                  <a16:creationId xmlns:a16="http://schemas.microsoft.com/office/drawing/2014/main" id="{43E384D8-98EC-209E-FFF8-9C3443E5D941}"/>
                </a:ext>
              </a:extLst>
            </p:cNvPr>
            <p:cNvSpPr/>
            <p:nvPr/>
          </p:nvSpPr>
          <p:spPr>
            <a:xfrm>
              <a:off x="6631003" y="1907715"/>
              <a:ext cx="20608" cy="66995"/>
            </a:xfrm>
            <a:custGeom>
              <a:avLst/>
              <a:gdLst/>
              <a:ahLst/>
              <a:cxnLst/>
              <a:rect l="l" t="t" r="r" b="b"/>
              <a:pathLst>
                <a:path w="823" h="2694" extrusionOk="0">
                  <a:moveTo>
                    <a:pt x="617" y="1553"/>
                  </a:moveTo>
                  <a:cubicBezTo>
                    <a:pt x="412" y="1302"/>
                    <a:pt x="343" y="1187"/>
                    <a:pt x="343" y="1028"/>
                  </a:cubicBezTo>
                  <a:cubicBezTo>
                    <a:pt x="343" y="868"/>
                    <a:pt x="412" y="480"/>
                    <a:pt x="412" y="389"/>
                  </a:cubicBezTo>
                  <a:cubicBezTo>
                    <a:pt x="412" y="274"/>
                    <a:pt x="343" y="1"/>
                    <a:pt x="161" y="23"/>
                  </a:cubicBezTo>
                  <a:cubicBezTo>
                    <a:pt x="92" y="23"/>
                    <a:pt x="47" y="46"/>
                    <a:pt x="1" y="92"/>
                  </a:cubicBezTo>
                  <a:cubicBezTo>
                    <a:pt x="47" y="46"/>
                    <a:pt x="92" y="23"/>
                    <a:pt x="161" y="23"/>
                  </a:cubicBezTo>
                  <a:cubicBezTo>
                    <a:pt x="343" y="1"/>
                    <a:pt x="412" y="274"/>
                    <a:pt x="412" y="389"/>
                  </a:cubicBezTo>
                  <a:cubicBezTo>
                    <a:pt x="412" y="480"/>
                    <a:pt x="343" y="868"/>
                    <a:pt x="343" y="1028"/>
                  </a:cubicBezTo>
                  <a:cubicBezTo>
                    <a:pt x="343" y="1187"/>
                    <a:pt x="412" y="1302"/>
                    <a:pt x="617" y="1553"/>
                  </a:cubicBezTo>
                  <a:cubicBezTo>
                    <a:pt x="823" y="1827"/>
                    <a:pt x="708" y="2215"/>
                    <a:pt x="617" y="2557"/>
                  </a:cubicBezTo>
                  <a:cubicBezTo>
                    <a:pt x="594" y="2625"/>
                    <a:pt x="572" y="2671"/>
                    <a:pt x="549" y="2694"/>
                  </a:cubicBezTo>
                  <a:cubicBezTo>
                    <a:pt x="572" y="2671"/>
                    <a:pt x="594" y="2625"/>
                    <a:pt x="617" y="2557"/>
                  </a:cubicBezTo>
                  <a:cubicBezTo>
                    <a:pt x="708" y="2215"/>
                    <a:pt x="823" y="1827"/>
                    <a:pt x="617" y="155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62">
              <a:extLst>
                <a:ext uri="{FF2B5EF4-FFF2-40B4-BE49-F238E27FC236}">
                  <a16:creationId xmlns:a16="http://schemas.microsoft.com/office/drawing/2014/main" id="{67DB3010-CA62-007B-93FE-6DBA1DE8536F}"/>
                </a:ext>
              </a:extLst>
            </p:cNvPr>
            <p:cNvSpPr/>
            <p:nvPr/>
          </p:nvSpPr>
          <p:spPr>
            <a:xfrm>
              <a:off x="6101637" y="2386987"/>
              <a:ext cx="7728" cy="12884"/>
            </a:xfrm>
            <a:custGeom>
              <a:avLst/>
              <a:gdLst/>
              <a:ahLst/>
              <a:cxnLst/>
              <a:rect l="l" t="t" r="r" b="b"/>
              <a:pathLst>
                <a:path w="343" h="549" extrusionOk="0">
                  <a:moveTo>
                    <a:pt x="342" y="1"/>
                  </a:moveTo>
                  <a:cubicBezTo>
                    <a:pt x="251" y="46"/>
                    <a:pt x="160" y="115"/>
                    <a:pt x="91" y="206"/>
                  </a:cubicBezTo>
                  <a:cubicBezTo>
                    <a:pt x="23" y="275"/>
                    <a:pt x="0" y="434"/>
                    <a:pt x="0" y="549"/>
                  </a:cubicBezTo>
                  <a:lnTo>
                    <a:pt x="0" y="549"/>
                  </a:lnTo>
                  <a:cubicBezTo>
                    <a:pt x="0" y="434"/>
                    <a:pt x="23" y="275"/>
                    <a:pt x="91" y="206"/>
                  </a:cubicBezTo>
                  <a:cubicBezTo>
                    <a:pt x="160" y="115"/>
                    <a:pt x="251" y="46"/>
                    <a:pt x="34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62">
              <a:extLst>
                <a:ext uri="{FF2B5EF4-FFF2-40B4-BE49-F238E27FC236}">
                  <a16:creationId xmlns:a16="http://schemas.microsoft.com/office/drawing/2014/main" id="{CF225A0A-24F6-FF88-5D24-B5174CC47860}"/>
                </a:ext>
              </a:extLst>
            </p:cNvPr>
            <p:cNvSpPr/>
            <p:nvPr/>
          </p:nvSpPr>
          <p:spPr>
            <a:xfrm>
              <a:off x="6070725" y="2478461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62">
              <a:extLst>
                <a:ext uri="{FF2B5EF4-FFF2-40B4-BE49-F238E27FC236}">
                  <a16:creationId xmlns:a16="http://schemas.microsoft.com/office/drawing/2014/main" id="{79E67BAE-B372-CDC5-A17F-A11D3C38101B}"/>
                </a:ext>
              </a:extLst>
            </p:cNvPr>
            <p:cNvSpPr/>
            <p:nvPr/>
          </p:nvSpPr>
          <p:spPr>
            <a:xfrm>
              <a:off x="6092620" y="2394717"/>
              <a:ext cx="9016" cy="5153"/>
            </a:xfrm>
            <a:custGeom>
              <a:avLst/>
              <a:gdLst/>
              <a:ahLst/>
              <a:cxnLst/>
              <a:rect l="l" t="t" r="r" b="b"/>
              <a:pathLst>
                <a:path w="344" h="229" extrusionOk="0">
                  <a:moveTo>
                    <a:pt x="343" y="229"/>
                  </a:moveTo>
                  <a:lnTo>
                    <a:pt x="343" y="229"/>
                  </a:lnTo>
                  <a:cubicBezTo>
                    <a:pt x="229" y="137"/>
                    <a:pt x="115" y="69"/>
                    <a:pt x="1" y="0"/>
                  </a:cubicBezTo>
                  <a:cubicBezTo>
                    <a:pt x="115" y="69"/>
                    <a:pt x="229" y="137"/>
                    <a:pt x="343" y="22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62">
              <a:extLst>
                <a:ext uri="{FF2B5EF4-FFF2-40B4-BE49-F238E27FC236}">
                  <a16:creationId xmlns:a16="http://schemas.microsoft.com/office/drawing/2014/main" id="{F7A7AFA7-8D0D-57C7-0F65-71F25DE3395C}"/>
                </a:ext>
              </a:extLst>
            </p:cNvPr>
            <p:cNvSpPr/>
            <p:nvPr/>
          </p:nvSpPr>
          <p:spPr>
            <a:xfrm>
              <a:off x="6592363" y="1968268"/>
              <a:ext cx="46368" cy="99204"/>
            </a:xfrm>
            <a:custGeom>
              <a:avLst/>
              <a:gdLst/>
              <a:ahLst/>
              <a:cxnLst/>
              <a:rect l="l" t="t" r="r" b="b"/>
              <a:pathLst>
                <a:path w="1873" h="3950" extrusionOk="0">
                  <a:moveTo>
                    <a:pt x="959" y="298"/>
                  </a:moveTo>
                  <a:cubicBezTo>
                    <a:pt x="845" y="435"/>
                    <a:pt x="161" y="1302"/>
                    <a:pt x="92" y="1484"/>
                  </a:cubicBezTo>
                  <a:cubicBezTo>
                    <a:pt x="1" y="1667"/>
                    <a:pt x="115" y="1987"/>
                    <a:pt x="183" y="2238"/>
                  </a:cubicBezTo>
                  <a:cubicBezTo>
                    <a:pt x="252" y="2489"/>
                    <a:pt x="389" y="2603"/>
                    <a:pt x="845" y="3128"/>
                  </a:cubicBezTo>
                  <a:cubicBezTo>
                    <a:pt x="1302" y="3630"/>
                    <a:pt x="1142" y="3379"/>
                    <a:pt x="1621" y="3699"/>
                  </a:cubicBezTo>
                  <a:cubicBezTo>
                    <a:pt x="1827" y="3835"/>
                    <a:pt x="1872" y="3927"/>
                    <a:pt x="1804" y="3950"/>
                  </a:cubicBezTo>
                  <a:cubicBezTo>
                    <a:pt x="1872" y="3927"/>
                    <a:pt x="1827" y="3835"/>
                    <a:pt x="1621" y="3699"/>
                  </a:cubicBezTo>
                  <a:cubicBezTo>
                    <a:pt x="1142" y="3379"/>
                    <a:pt x="1302" y="3630"/>
                    <a:pt x="845" y="3128"/>
                  </a:cubicBezTo>
                  <a:cubicBezTo>
                    <a:pt x="389" y="2603"/>
                    <a:pt x="252" y="2489"/>
                    <a:pt x="183" y="2238"/>
                  </a:cubicBezTo>
                  <a:cubicBezTo>
                    <a:pt x="115" y="1987"/>
                    <a:pt x="1" y="1667"/>
                    <a:pt x="92" y="1484"/>
                  </a:cubicBezTo>
                  <a:cubicBezTo>
                    <a:pt x="161" y="1302"/>
                    <a:pt x="845" y="435"/>
                    <a:pt x="959" y="298"/>
                  </a:cubicBezTo>
                  <a:cubicBezTo>
                    <a:pt x="1028" y="229"/>
                    <a:pt x="1165" y="92"/>
                    <a:pt x="1325" y="1"/>
                  </a:cubicBezTo>
                  <a:cubicBezTo>
                    <a:pt x="1165" y="92"/>
                    <a:pt x="1028" y="229"/>
                    <a:pt x="959" y="29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62">
              <a:extLst>
                <a:ext uri="{FF2B5EF4-FFF2-40B4-BE49-F238E27FC236}">
                  <a16:creationId xmlns:a16="http://schemas.microsoft.com/office/drawing/2014/main" id="{74B0B9AF-3858-C727-BEEE-C878BE9A9842}"/>
                </a:ext>
              </a:extLst>
            </p:cNvPr>
            <p:cNvSpPr/>
            <p:nvPr/>
          </p:nvSpPr>
          <p:spPr>
            <a:xfrm>
              <a:off x="6073301" y="2475885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7" h="69" extrusionOk="0">
                  <a:moveTo>
                    <a:pt x="46" y="0"/>
                  </a:moveTo>
                  <a:cubicBezTo>
                    <a:pt x="39" y="8"/>
                    <a:pt x="31" y="16"/>
                    <a:pt x="24" y="23"/>
                  </a:cubicBezTo>
                  <a:lnTo>
                    <a:pt x="46" y="23"/>
                  </a:lnTo>
                  <a:cubicBezTo>
                    <a:pt x="46" y="23"/>
                    <a:pt x="46" y="0"/>
                    <a:pt x="46" y="0"/>
                  </a:cubicBezTo>
                  <a:close/>
                  <a:moveTo>
                    <a:pt x="24" y="23"/>
                  </a:moveTo>
                  <a:cubicBezTo>
                    <a:pt x="24" y="23"/>
                    <a:pt x="24" y="24"/>
                    <a:pt x="24" y="24"/>
                  </a:cubicBezTo>
                  <a:lnTo>
                    <a:pt x="24" y="24"/>
                  </a:lnTo>
                  <a:cubicBezTo>
                    <a:pt x="24" y="24"/>
                    <a:pt x="24" y="23"/>
                    <a:pt x="24" y="23"/>
                  </a:cubicBezTo>
                  <a:close/>
                  <a:moveTo>
                    <a:pt x="24" y="24"/>
                  </a:moveTo>
                  <a:cubicBezTo>
                    <a:pt x="11" y="39"/>
                    <a:pt x="1" y="54"/>
                    <a:pt x="1" y="69"/>
                  </a:cubicBezTo>
                  <a:lnTo>
                    <a:pt x="1" y="69"/>
                  </a:lnTo>
                  <a:cubicBezTo>
                    <a:pt x="1" y="46"/>
                    <a:pt x="23" y="46"/>
                    <a:pt x="24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62">
              <a:extLst>
                <a:ext uri="{FF2B5EF4-FFF2-40B4-BE49-F238E27FC236}">
                  <a16:creationId xmlns:a16="http://schemas.microsoft.com/office/drawing/2014/main" id="{60C47D91-6A46-DF08-D06C-F28C27DBCC0C}"/>
                </a:ext>
              </a:extLst>
            </p:cNvPr>
            <p:cNvSpPr/>
            <p:nvPr/>
          </p:nvSpPr>
          <p:spPr>
            <a:xfrm>
              <a:off x="6096485" y="2499075"/>
              <a:ext cx="14168" cy="15460"/>
            </a:xfrm>
            <a:custGeom>
              <a:avLst/>
              <a:gdLst/>
              <a:ahLst/>
              <a:cxnLst/>
              <a:rect l="l" t="t" r="r" b="b"/>
              <a:pathLst>
                <a:path w="571" h="597" extrusionOk="0">
                  <a:moveTo>
                    <a:pt x="35" y="1"/>
                  </a:moveTo>
                  <a:cubicBezTo>
                    <a:pt x="24" y="1"/>
                    <a:pt x="12" y="1"/>
                    <a:pt x="1" y="3"/>
                  </a:cubicBezTo>
                  <a:lnTo>
                    <a:pt x="1" y="3"/>
                  </a:lnTo>
                  <a:cubicBezTo>
                    <a:pt x="12" y="1"/>
                    <a:pt x="23" y="1"/>
                    <a:pt x="35" y="1"/>
                  </a:cubicBezTo>
                  <a:cubicBezTo>
                    <a:pt x="179" y="1"/>
                    <a:pt x="300" y="129"/>
                    <a:pt x="342" y="277"/>
                  </a:cubicBezTo>
                  <a:cubicBezTo>
                    <a:pt x="365" y="368"/>
                    <a:pt x="365" y="505"/>
                    <a:pt x="456" y="551"/>
                  </a:cubicBezTo>
                  <a:cubicBezTo>
                    <a:pt x="365" y="505"/>
                    <a:pt x="365" y="368"/>
                    <a:pt x="342" y="254"/>
                  </a:cubicBezTo>
                  <a:cubicBezTo>
                    <a:pt x="300" y="127"/>
                    <a:pt x="179" y="1"/>
                    <a:pt x="35" y="1"/>
                  </a:cubicBezTo>
                  <a:close/>
                  <a:moveTo>
                    <a:pt x="456" y="551"/>
                  </a:moveTo>
                  <a:cubicBezTo>
                    <a:pt x="479" y="574"/>
                    <a:pt x="525" y="597"/>
                    <a:pt x="570" y="597"/>
                  </a:cubicBezTo>
                  <a:cubicBezTo>
                    <a:pt x="525" y="574"/>
                    <a:pt x="479" y="574"/>
                    <a:pt x="456" y="55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62">
              <a:extLst>
                <a:ext uri="{FF2B5EF4-FFF2-40B4-BE49-F238E27FC236}">
                  <a16:creationId xmlns:a16="http://schemas.microsoft.com/office/drawing/2014/main" id="{62E567EE-196A-CD89-8ECD-CBCD1C91CC54}"/>
                </a:ext>
              </a:extLst>
            </p:cNvPr>
            <p:cNvSpPr/>
            <p:nvPr/>
          </p:nvSpPr>
          <p:spPr>
            <a:xfrm>
              <a:off x="6019205" y="2386987"/>
              <a:ext cx="3864" cy="1289"/>
            </a:xfrm>
            <a:custGeom>
              <a:avLst/>
              <a:gdLst/>
              <a:ahLst/>
              <a:cxnLst/>
              <a:rect l="l" t="t" r="r" b="b"/>
              <a:pathLst>
                <a:path w="137" h="70" extrusionOk="0">
                  <a:moveTo>
                    <a:pt x="0" y="69"/>
                  </a:moveTo>
                  <a:lnTo>
                    <a:pt x="0" y="69"/>
                  </a:lnTo>
                  <a:cubicBezTo>
                    <a:pt x="46" y="46"/>
                    <a:pt x="91" y="24"/>
                    <a:pt x="137" y="1"/>
                  </a:cubicBezTo>
                  <a:cubicBezTo>
                    <a:pt x="91" y="24"/>
                    <a:pt x="46" y="46"/>
                    <a:pt x="0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62">
              <a:extLst>
                <a:ext uri="{FF2B5EF4-FFF2-40B4-BE49-F238E27FC236}">
                  <a16:creationId xmlns:a16="http://schemas.microsoft.com/office/drawing/2014/main" id="{4701CEFE-AF83-DBFF-C268-2718FBF0B0D6}"/>
                </a:ext>
              </a:extLst>
            </p:cNvPr>
            <p:cNvSpPr/>
            <p:nvPr/>
          </p:nvSpPr>
          <p:spPr>
            <a:xfrm>
              <a:off x="6019205" y="2388276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0" y="23"/>
                  </a:moveTo>
                  <a:cubicBezTo>
                    <a:pt x="0" y="23"/>
                    <a:pt x="23" y="0"/>
                    <a:pt x="23" y="0"/>
                  </a:cubicBezTo>
                  <a:lnTo>
                    <a:pt x="23" y="0"/>
                  </a:lnTo>
                  <a:cubicBezTo>
                    <a:pt x="23" y="0"/>
                    <a:pt x="0" y="23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62">
              <a:extLst>
                <a:ext uri="{FF2B5EF4-FFF2-40B4-BE49-F238E27FC236}">
                  <a16:creationId xmlns:a16="http://schemas.microsoft.com/office/drawing/2014/main" id="{6F69DC85-BA0A-D755-2AB1-19BF57F3A876}"/>
                </a:ext>
              </a:extLst>
            </p:cNvPr>
            <p:cNvSpPr/>
            <p:nvPr/>
          </p:nvSpPr>
          <p:spPr>
            <a:xfrm>
              <a:off x="6030797" y="2383122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7" h="24" extrusionOk="0">
                  <a:moveTo>
                    <a:pt x="1" y="24"/>
                  </a:moveTo>
                  <a:cubicBezTo>
                    <a:pt x="1" y="24"/>
                    <a:pt x="23" y="1"/>
                    <a:pt x="46" y="1"/>
                  </a:cubicBezTo>
                  <a:cubicBezTo>
                    <a:pt x="23" y="1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62">
              <a:extLst>
                <a:ext uri="{FF2B5EF4-FFF2-40B4-BE49-F238E27FC236}">
                  <a16:creationId xmlns:a16="http://schemas.microsoft.com/office/drawing/2014/main" id="{2D5E1CDB-F6E0-A5E8-0A07-64B753102680}"/>
                </a:ext>
              </a:extLst>
            </p:cNvPr>
            <p:cNvSpPr/>
            <p:nvPr/>
          </p:nvSpPr>
          <p:spPr>
            <a:xfrm>
              <a:off x="6019205" y="2381834"/>
              <a:ext cx="82432" cy="18037"/>
            </a:xfrm>
            <a:custGeom>
              <a:avLst/>
              <a:gdLst/>
              <a:ahLst/>
              <a:cxnLst/>
              <a:rect l="l" t="t" r="r" b="b"/>
              <a:pathLst>
                <a:path w="3265" h="731" extrusionOk="0">
                  <a:moveTo>
                    <a:pt x="822" y="0"/>
                  </a:moveTo>
                  <a:cubicBezTo>
                    <a:pt x="685" y="23"/>
                    <a:pt x="593" y="23"/>
                    <a:pt x="502" y="46"/>
                  </a:cubicBezTo>
                  <a:cubicBezTo>
                    <a:pt x="479" y="46"/>
                    <a:pt x="457" y="69"/>
                    <a:pt x="457" y="69"/>
                  </a:cubicBezTo>
                  <a:cubicBezTo>
                    <a:pt x="320" y="91"/>
                    <a:pt x="228" y="137"/>
                    <a:pt x="137" y="183"/>
                  </a:cubicBezTo>
                  <a:cubicBezTo>
                    <a:pt x="91" y="206"/>
                    <a:pt x="46" y="228"/>
                    <a:pt x="0" y="251"/>
                  </a:cubicBezTo>
                  <a:lnTo>
                    <a:pt x="3264" y="731"/>
                  </a:lnTo>
                  <a:cubicBezTo>
                    <a:pt x="3150" y="639"/>
                    <a:pt x="3036" y="571"/>
                    <a:pt x="2922" y="502"/>
                  </a:cubicBezTo>
                  <a:cubicBezTo>
                    <a:pt x="2830" y="457"/>
                    <a:pt x="2762" y="411"/>
                    <a:pt x="2693" y="365"/>
                  </a:cubicBezTo>
                  <a:cubicBezTo>
                    <a:pt x="2671" y="343"/>
                    <a:pt x="2625" y="343"/>
                    <a:pt x="2602" y="320"/>
                  </a:cubicBezTo>
                  <a:cubicBezTo>
                    <a:pt x="2534" y="274"/>
                    <a:pt x="2488" y="251"/>
                    <a:pt x="2442" y="228"/>
                  </a:cubicBezTo>
                  <a:cubicBezTo>
                    <a:pt x="2397" y="206"/>
                    <a:pt x="2328" y="183"/>
                    <a:pt x="2260" y="160"/>
                  </a:cubicBezTo>
                  <a:cubicBezTo>
                    <a:pt x="2168" y="137"/>
                    <a:pt x="2054" y="114"/>
                    <a:pt x="1917" y="69"/>
                  </a:cubicBezTo>
                  <a:cubicBezTo>
                    <a:pt x="1780" y="46"/>
                    <a:pt x="1643" y="23"/>
                    <a:pt x="1484" y="23"/>
                  </a:cubicBezTo>
                  <a:cubicBezTo>
                    <a:pt x="1415" y="0"/>
                    <a:pt x="1347" y="0"/>
                    <a:pt x="1255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62">
              <a:extLst>
                <a:ext uri="{FF2B5EF4-FFF2-40B4-BE49-F238E27FC236}">
                  <a16:creationId xmlns:a16="http://schemas.microsoft.com/office/drawing/2014/main" id="{FBB3D88E-52DD-CCD4-2576-3B5A9051BFDB}"/>
                </a:ext>
              </a:extLst>
            </p:cNvPr>
            <p:cNvSpPr/>
            <p:nvPr/>
          </p:nvSpPr>
          <p:spPr>
            <a:xfrm>
              <a:off x="6068149" y="2383122"/>
              <a:ext cx="7728" cy="2577"/>
            </a:xfrm>
            <a:custGeom>
              <a:avLst/>
              <a:gdLst/>
              <a:ahLst/>
              <a:cxnLst/>
              <a:rect l="l" t="t" r="r" b="b"/>
              <a:pathLst>
                <a:path w="343" h="92" extrusionOk="0">
                  <a:moveTo>
                    <a:pt x="0" y="1"/>
                  </a:moveTo>
                  <a:cubicBezTo>
                    <a:pt x="137" y="46"/>
                    <a:pt x="251" y="69"/>
                    <a:pt x="343" y="92"/>
                  </a:cubicBezTo>
                  <a:cubicBezTo>
                    <a:pt x="251" y="69"/>
                    <a:pt x="137" y="4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62">
              <a:extLst>
                <a:ext uri="{FF2B5EF4-FFF2-40B4-BE49-F238E27FC236}">
                  <a16:creationId xmlns:a16="http://schemas.microsoft.com/office/drawing/2014/main" id="{3F030820-01AB-6E0A-5672-E55126ECC375}"/>
                </a:ext>
              </a:extLst>
            </p:cNvPr>
            <p:cNvSpPr/>
            <p:nvPr/>
          </p:nvSpPr>
          <p:spPr>
            <a:xfrm>
              <a:off x="6051405" y="2381834"/>
              <a:ext cx="5152" cy="0"/>
            </a:xfrm>
            <a:custGeom>
              <a:avLst/>
              <a:gdLst/>
              <a:ahLst/>
              <a:cxnLst/>
              <a:rect l="l" t="t" r="r" b="b"/>
              <a:pathLst>
                <a:path w="229" h="23" extrusionOk="0">
                  <a:moveTo>
                    <a:pt x="0" y="0"/>
                  </a:moveTo>
                  <a:cubicBezTo>
                    <a:pt x="92" y="0"/>
                    <a:pt x="160" y="0"/>
                    <a:pt x="229" y="23"/>
                  </a:cubicBezTo>
                  <a:cubicBezTo>
                    <a:pt x="160" y="0"/>
                    <a:pt x="92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62">
              <a:extLst>
                <a:ext uri="{FF2B5EF4-FFF2-40B4-BE49-F238E27FC236}">
                  <a16:creationId xmlns:a16="http://schemas.microsoft.com/office/drawing/2014/main" id="{B85C6448-7C5C-0050-D2D0-834CA931C995}"/>
                </a:ext>
              </a:extLst>
            </p:cNvPr>
            <p:cNvSpPr/>
            <p:nvPr/>
          </p:nvSpPr>
          <p:spPr>
            <a:xfrm>
              <a:off x="6087468" y="2390853"/>
              <a:ext cx="5152" cy="3865"/>
            </a:xfrm>
            <a:custGeom>
              <a:avLst/>
              <a:gdLst/>
              <a:ahLst/>
              <a:cxnLst/>
              <a:rect l="l" t="t" r="r" b="b"/>
              <a:pathLst>
                <a:path w="229" h="138" extrusionOk="0">
                  <a:moveTo>
                    <a:pt x="0" y="0"/>
                  </a:moveTo>
                  <a:cubicBezTo>
                    <a:pt x="69" y="46"/>
                    <a:pt x="137" y="92"/>
                    <a:pt x="229" y="137"/>
                  </a:cubicBezTo>
                  <a:cubicBezTo>
                    <a:pt x="137" y="92"/>
                    <a:pt x="69" y="4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62">
              <a:extLst>
                <a:ext uri="{FF2B5EF4-FFF2-40B4-BE49-F238E27FC236}">
                  <a16:creationId xmlns:a16="http://schemas.microsoft.com/office/drawing/2014/main" id="{7B2E1A2D-7BC1-23AD-2F9B-A527609896B0}"/>
                </a:ext>
              </a:extLst>
            </p:cNvPr>
            <p:cNvSpPr/>
            <p:nvPr/>
          </p:nvSpPr>
          <p:spPr>
            <a:xfrm>
              <a:off x="6048829" y="2658833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69" h="115" extrusionOk="0">
                  <a:moveTo>
                    <a:pt x="0" y="115"/>
                  </a:moveTo>
                  <a:lnTo>
                    <a:pt x="0" y="115"/>
                  </a:lnTo>
                  <a:cubicBezTo>
                    <a:pt x="23" y="69"/>
                    <a:pt x="46" y="23"/>
                    <a:pt x="69" y="0"/>
                  </a:cubicBezTo>
                  <a:cubicBezTo>
                    <a:pt x="46" y="23"/>
                    <a:pt x="23" y="69"/>
                    <a:pt x="0" y="11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62">
              <a:extLst>
                <a:ext uri="{FF2B5EF4-FFF2-40B4-BE49-F238E27FC236}">
                  <a16:creationId xmlns:a16="http://schemas.microsoft.com/office/drawing/2014/main" id="{78B7F4E8-8AF7-5F6B-B0B6-63A961BEEA92}"/>
                </a:ext>
              </a:extLst>
            </p:cNvPr>
            <p:cNvSpPr/>
            <p:nvPr/>
          </p:nvSpPr>
          <p:spPr>
            <a:xfrm>
              <a:off x="6003749" y="2642084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46" h="47" extrusionOk="0">
                  <a:moveTo>
                    <a:pt x="0" y="46"/>
                  </a:moveTo>
                  <a:lnTo>
                    <a:pt x="0" y="46"/>
                  </a:lnTo>
                  <a:cubicBezTo>
                    <a:pt x="23" y="23"/>
                    <a:pt x="46" y="0"/>
                    <a:pt x="46" y="0"/>
                  </a:cubicBezTo>
                  <a:cubicBezTo>
                    <a:pt x="46" y="0"/>
                    <a:pt x="23" y="23"/>
                    <a:pt x="0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62">
              <a:extLst>
                <a:ext uri="{FF2B5EF4-FFF2-40B4-BE49-F238E27FC236}">
                  <a16:creationId xmlns:a16="http://schemas.microsoft.com/office/drawing/2014/main" id="{C0ADDC9B-C6FD-DC3B-60CE-DDDDF34CBC47}"/>
                </a:ext>
              </a:extLst>
            </p:cNvPr>
            <p:cNvSpPr/>
            <p:nvPr/>
          </p:nvSpPr>
          <p:spPr>
            <a:xfrm>
              <a:off x="6039813" y="2671716"/>
              <a:ext cx="2576" cy="3865"/>
            </a:xfrm>
            <a:custGeom>
              <a:avLst/>
              <a:gdLst/>
              <a:ahLst/>
              <a:cxnLst/>
              <a:rect l="l" t="t" r="r" b="b"/>
              <a:pathLst>
                <a:path w="93" h="138" extrusionOk="0">
                  <a:moveTo>
                    <a:pt x="1" y="137"/>
                  </a:moveTo>
                  <a:cubicBezTo>
                    <a:pt x="24" y="92"/>
                    <a:pt x="69" y="46"/>
                    <a:pt x="92" y="0"/>
                  </a:cubicBezTo>
                  <a:cubicBezTo>
                    <a:pt x="69" y="46"/>
                    <a:pt x="24" y="92"/>
                    <a:pt x="1" y="13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62">
              <a:extLst>
                <a:ext uri="{FF2B5EF4-FFF2-40B4-BE49-F238E27FC236}">
                  <a16:creationId xmlns:a16="http://schemas.microsoft.com/office/drawing/2014/main" id="{BC06FB9B-9B0A-8A31-FD63-B12254EAEB65}"/>
                </a:ext>
              </a:extLst>
            </p:cNvPr>
            <p:cNvSpPr/>
            <p:nvPr/>
          </p:nvSpPr>
          <p:spPr>
            <a:xfrm>
              <a:off x="6037237" y="2662697"/>
              <a:ext cx="10304" cy="18037"/>
            </a:xfrm>
            <a:custGeom>
              <a:avLst/>
              <a:gdLst/>
              <a:ahLst/>
              <a:cxnLst/>
              <a:rect l="l" t="t" r="r" b="b"/>
              <a:pathLst>
                <a:path w="435" h="708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34" y="0"/>
                    <a:pt x="412" y="23"/>
                    <a:pt x="412" y="46"/>
                  </a:cubicBezTo>
                  <a:cubicBezTo>
                    <a:pt x="412" y="23"/>
                    <a:pt x="434" y="23"/>
                    <a:pt x="434" y="0"/>
                  </a:cubicBezTo>
                  <a:close/>
                  <a:moveTo>
                    <a:pt x="412" y="46"/>
                  </a:moveTo>
                  <a:lnTo>
                    <a:pt x="412" y="46"/>
                  </a:lnTo>
                  <a:cubicBezTo>
                    <a:pt x="394" y="63"/>
                    <a:pt x="376" y="81"/>
                    <a:pt x="369" y="110"/>
                  </a:cubicBezTo>
                  <a:lnTo>
                    <a:pt x="369" y="110"/>
                  </a:lnTo>
                  <a:cubicBezTo>
                    <a:pt x="385" y="89"/>
                    <a:pt x="401" y="67"/>
                    <a:pt x="412" y="46"/>
                  </a:cubicBezTo>
                  <a:close/>
                  <a:moveTo>
                    <a:pt x="369" y="110"/>
                  </a:moveTo>
                  <a:cubicBezTo>
                    <a:pt x="351" y="134"/>
                    <a:pt x="332" y="158"/>
                    <a:pt x="320" y="183"/>
                  </a:cubicBezTo>
                  <a:cubicBezTo>
                    <a:pt x="306" y="197"/>
                    <a:pt x="300" y="212"/>
                    <a:pt x="292" y="227"/>
                  </a:cubicBezTo>
                  <a:lnTo>
                    <a:pt x="292" y="227"/>
                  </a:lnTo>
                  <a:cubicBezTo>
                    <a:pt x="317" y="193"/>
                    <a:pt x="341" y="161"/>
                    <a:pt x="366" y="137"/>
                  </a:cubicBezTo>
                  <a:cubicBezTo>
                    <a:pt x="366" y="127"/>
                    <a:pt x="367" y="118"/>
                    <a:pt x="369" y="110"/>
                  </a:cubicBezTo>
                  <a:close/>
                  <a:moveTo>
                    <a:pt x="292" y="227"/>
                  </a:moveTo>
                  <a:lnTo>
                    <a:pt x="292" y="227"/>
                  </a:lnTo>
                  <a:cubicBezTo>
                    <a:pt x="287" y="234"/>
                    <a:pt x="282" y="241"/>
                    <a:pt x="277" y="249"/>
                  </a:cubicBezTo>
                  <a:lnTo>
                    <a:pt x="277" y="249"/>
                  </a:lnTo>
                  <a:cubicBezTo>
                    <a:pt x="284" y="242"/>
                    <a:pt x="288" y="234"/>
                    <a:pt x="292" y="227"/>
                  </a:cubicBezTo>
                  <a:close/>
                  <a:moveTo>
                    <a:pt x="277" y="249"/>
                  </a:moveTo>
                  <a:cubicBezTo>
                    <a:pt x="276" y="250"/>
                    <a:pt x="275" y="250"/>
                    <a:pt x="275" y="251"/>
                  </a:cubicBezTo>
                  <a:cubicBezTo>
                    <a:pt x="275" y="251"/>
                    <a:pt x="275" y="252"/>
                    <a:pt x="275" y="252"/>
                  </a:cubicBezTo>
                  <a:lnTo>
                    <a:pt x="275" y="252"/>
                  </a:lnTo>
                  <a:cubicBezTo>
                    <a:pt x="275" y="251"/>
                    <a:pt x="276" y="250"/>
                    <a:pt x="277" y="249"/>
                  </a:cubicBezTo>
                  <a:close/>
                  <a:moveTo>
                    <a:pt x="275" y="252"/>
                  </a:moveTo>
                  <a:lnTo>
                    <a:pt x="275" y="252"/>
                  </a:lnTo>
                  <a:cubicBezTo>
                    <a:pt x="259" y="274"/>
                    <a:pt x="244" y="297"/>
                    <a:pt x="229" y="320"/>
                  </a:cubicBezTo>
                  <a:cubicBezTo>
                    <a:pt x="229" y="324"/>
                    <a:pt x="228" y="328"/>
                    <a:pt x="227" y="331"/>
                  </a:cubicBezTo>
                  <a:lnTo>
                    <a:pt x="227" y="331"/>
                  </a:lnTo>
                  <a:cubicBezTo>
                    <a:pt x="234" y="318"/>
                    <a:pt x="243" y="306"/>
                    <a:pt x="252" y="297"/>
                  </a:cubicBezTo>
                  <a:cubicBezTo>
                    <a:pt x="252" y="297"/>
                    <a:pt x="274" y="274"/>
                    <a:pt x="275" y="252"/>
                  </a:cubicBezTo>
                  <a:close/>
                  <a:moveTo>
                    <a:pt x="227" y="331"/>
                  </a:moveTo>
                  <a:lnTo>
                    <a:pt x="227" y="331"/>
                  </a:lnTo>
                  <a:cubicBezTo>
                    <a:pt x="226" y="332"/>
                    <a:pt x="225" y="333"/>
                    <a:pt x="225" y="334"/>
                  </a:cubicBezTo>
                  <a:lnTo>
                    <a:pt x="225" y="334"/>
                  </a:lnTo>
                  <a:cubicBezTo>
                    <a:pt x="225" y="333"/>
                    <a:pt x="226" y="332"/>
                    <a:pt x="227" y="331"/>
                  </a:cubicBezTo>
                  <a:close/>
                  <a:moveTo>
                    <a:pt x="225" y="334"/>
                  </a:moveTo>
                  <a:cubicBezTo>
                    <a:pt x="218" y="344"/>
                    <a:pt x="206" y="349"/>
                    <a:pt x="206" y="365"/>
                  </a:cubicBezTo>
                  <a:cubicBezTo>
                    <a:pt x="201" y="376"/>
                    <a:pt x="194" y="387"/>
                    <a:pt x="187" y="398"/>
                  </a:cubicBezTo>
                  <a:lnTo>
                    <a:pt x="187" y="398"/>
                  </a:lnTo>
                  <a:cubicBezTo>
                    <a:pt x="191" y="392"/>
                    <a:pt x="197" y="388"/>
                    <a:pt x="206" y="388"/>
                  </a:cubicBezTo>
                  <a:cubicBezTo>
                    <a:pt x="206" y="375"/>
                    <a:pt x="214" y="354"/>
                    <a:pt x="225" y="334"/>
                  </a:cubicBezTo>
                  <a:close/>
                  <a:moveTo>
                    <a:pt x="187" y="398"/>
                  </a:moveTo>
                  <a:lnTo>
                    <a:pt x="187" y="398"/>
                  </a:lnTo>
                  <a:cubicBezTo>
                    <a:pt x="185" y="400"/>
                    <a:pt x="183" y="402"/>
                    <a:pt x="181" y="405"/>
                  </a:cubicBezTo>
                  <a:lnTo>
                    <a:pt x="181" y="405"/>
                  </a:lnTo>
                  <a:cubicBezTo>
                    <a:pt x="183" y="403"/>
                    <a:pt x="185" y="400"/>
                    <a:pt x="187" y="398"/>
                  </a:cubicBezTo>
                  <a:close/>
                  <a:moveTo>
                    <a:pt x="181" y="405"/>
                  </a:moveTo>
                  <a:lnTo>
                    <a:pt x="181" y="405"/>
                  </a:lnTo>
                  <a:cubicBezTo>
                    <a:pt x="175" y="415"/>
                    <a:pt x="168" y="424"/>
                    <a:pt x="161" y="434"/>
                  </a:cubicBezTo>
                  <a:lnTo>
                    <a:pt x="161" y="434"/>
                  </a:lnTo>
                  <a:cubicBezTo>
                    <a:pt x="171" y="424"/>
                    <a:pt x="176" y="413"/>
                    <a:pt x="181" y="405"/>
                  </a:cubicBezTo>
                  <a:close/>
                  <a:moveTo>
                    <a:pt x="161" y="434"/>
                  </a:moveTo>
                  <a:cubicBezTo>
                    <a:pt x="138" y="457"/>
                    <a:pt x="115" y="502"/>
                    <a:pt x="92" y="525"/>
                  </a:cubicBezTo>
                  <a:cubicBezTo>
                    <a:pt x="92" y="548"/>
                    <a:pt x="69" y="571"/>
                    <a:pt x="69" y="571"/>
                  </a:cubicBezTo>
                  <a:cubicBezTo>
                    <a:pt x="69" y="573"/>
                    <a:pt x="69" y="575"/>
                    <a:pt x="69" y="577"/>
                  </a:cubicBezTo>
                  <a:lnTo>
                    <a:pt x="69" y="577"/>
                  </a:lnTo>
                  <a:cubicBezTo>
                    <a:pt x="83" y="555"/>
                    <a:pt x="98" y="530"/>
                    <a:pt x="115" y="502"/>
                  </a:cubicBezTo>
                  <a:cubicBezTo>
                    <a:pt x="126" y="479"/>
                    <a:pt x="143" y="457"/>
                    <a:pt x="161" y="434"/>
                  </a:cubicBezTo>
                  <a:close/>
                  <a:moveTo>
                    <a:pt x="69" y="577"/>
                  </a:moveTo>
                  <a:cubicBezTo>
                    <a:pt x="66" y="583"/>
                    <a:pt x="63" y="588"/>
                    <a:pt x="60" y="593"/>
                  </a:cubicBezTo>
                  <a:lnTo>
                    <a:pt x="60" y="593"/>
                  </a:lnTo>
                  <a:cubicBezTo>
                    <a:pt x="68" y="592"/>
                    <a:pt x="69" y="589"/>
                    <a:pt x="69" y="577"/>
                  </a:cubicBezTo>
                  <a:close/>
                  <a:moveTo>
                    <a:pt x="60" y="593"/>
                  </a:moveTo>
                  <a:lnTo>
                    <a:pt x="60" y="593"/>
                  </a:lnTo>
                  <a:cubicBezTo>
                    <a:pt x="56" y="593"/>
                    <a:pt x="52" y="593"/>
                    <a:pt x="46" y="593"/>
                  </a:cubicBezTo>
                  <a:cubicBezTo>
                    <a:pt x="46" y="616"/>
                    <a:pt x="24" y="639"/>
                    <a:pt x="24" y="639"/>
                  </a:cubicBezTo>
                  <a:cubicBezTo>
                    <a:pt x="24" y="662"/>
                    <a:pt x="1" y="662"/>
                    <a:pt x="1" y="685"/>
                  </a:cubicBezTo>
                  <a:cubicBezTo>
                    <a:pt x="1" y="685"/>
                    <a:pt x="1" y="708"/>
                    <a:pt x="1" y="708"/>
                  </a:cubicBezTo>
                  <a:cubicBezTo>
                    <a:pt x="1" y="692"/>
                    <a:pt x="23" y="653"/>
                    <a:pt x="60" y="59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62">
              <a:extLst>
                <a:ext uri="{FF2B5EF4-FFF2-40B4-BE49-F238E27FC236}">
                  <a16:creationId xmlns:a16="http://schemas.microsoft.com/office/drawing/2014/main" id="{D82D6ECE-37CE-E2F9-21BB-84B5F0D56875}"/>
                </a:ext>
              </a:extLst>
            </p:cNvPr>
            <p:cNvSpPr/>
            <p:nvPr/>
          </p:nvSpPr>
          <p:spPr>
            <a:xfrm>
              <a:off x="6005037" y="264208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62">
              <a:extLst>
                <a:ext uri="{FF2B5EF4-FFF2-40B4-BE49-F238E27FC236}">
                  <a16:creationId xmlns:a16="http://schemas.microsoft.com/office/drawing/2014/main" id="{E2035D8B-ECAB-84EA-FC03-B6779B85EA46}"/>
                </a:ext>
              </a:extLst>
            </p:cNvPr>
            <p:cNvSpPr/>
            <p:nvPr/>
          </p:nvSpPr>
          <p:spPr>
            <a:xfrm>
              <a:off x="6047541" y="2662697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46" extrusionOk="0">
                  <a:moveTo>
                    <a:pt x="1" y="46"/>
                  </a:moveTo>
                  <a:cubicBezTo>
                    <a:pt x="1" y="23"/>
                    <a:pt x="23" y="23"/>
                    <a:pt x="23" y="0"/>
                  </a:cubicBezTo>
                  <a:cubicBezTo>
                    <a:pt x="23" y="23"/>
                    <a:pt x="1" y="23"/>
                    <a:pt x="1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62">
              <a:extLst>
                <a:ext uri="{FF2B5EF4-FFF2-40B4-BE49-F238E27FC236}">
                  <a16:creationId xmlns:a16="http://schemas.microsoft.com/office/drawing/2014/main" id="{41FBA9B6-2954-CB66-7A4E-34356FD4652E}"/>
                </a:ext>
              </a:extLst>
            </p:cNvPr>
            <p:cNvSpPr/>
            <p:nvPr/>
          </p:nvSpPr>
          <p:spPr>
            <a:xfrm>
              <a:off x="6003749" y="2642084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46" h="47" extrusionOk="0">
                  <a:moveTo>
                    <a:pt x="0" y="46"/>
                  </a:moveTo>
                  <a:cubicBezTo>
                    <a:pt x="23" y="23"/>
                    <a:pt x="23" y="23"/>
                    <a:pt x="23" y="23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23" y="23"/>
                    <a:pt x="0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62">
              <a:extLst>
                <a:ext uri="{FF2B5EF4-FFF2-40B4-BE49-F238E27FC236}">
                  <a16:creationId xmlns:a16="http://schemas.microsoft.com/office/drawing/2014/main" id="{1EB4B485-C947-BB40-C0F7-1503778FDE55}"/>
                </a:ext>
              </a:extLst>
            </p:cNvPr>
            <p:cNvSpPr/>
            <p:nvPr/>
          </p:nvSpPr>
          <p:spPr>
            <a:xfrm>
              <a:off x="6042389" y="2666563"/>
              <a:ext cx="3864" cy="5153"/>
            </a:xfrm>
            <a:custGeom>
              <a:avLst/>
              <a:gdLst/>
              <a:ahLst/>
              <a:cxnLst/>
              <a:rect l="l" t="t" r="r" b="b"/>
              <a:pathLst>
                <a:path w="137" h="184" extrusionOk="0">
                  <a:moveTo>
                    <a:pt x="0" y="184"/>
                  </a:moveTo>
                  <a:cubicBezTo>
                    <a:pt x="46" y="115"/>
                    <a:pt x="91" y="47"/>
                    <a:pt x="137" y="1"/>
                  </a:cubicBezTo>
                  <a:cubicBezTo>
                    <a:pt x="91" y="47"/>
                    <a:pt x="46" y="115"/>
                    <a:pt x="0" y="18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62">
              <a:extLst>
                <a:ext uri="{FF2B5EF4-FFF2-40B4-BE49-F238E27FC236}">
                  <a16:creationId xmlns:a16="http://schemas.microsoft.com/office/drawing/2014/main" id="{DEE76803-CF2F-A41A-141B-8F1D79912D38}"/>
                </a:ext>
              </a:extLst>
            </p:cNvPr>
            <p:cNvSpPr/>
            <p:nvPr/>
          </p:nvSpPr>
          <p:spPr>
            <a:xfrm>
              <a:off x="5968973" y="1776301"/>
              <a:ext cx="682638" cy="383933"/>
            </a:xfrm>
            <a:custGeom>
              <a:avLst/>
              <a:gdLst/>
              <a:ahLst/>
              <a:cxnLst/>
              <a:rect l="l" t="t" r="r" b="b"/>
              <a:pathLst>
                <a:path w="27323" h="15386" extrusionOk="0">
                  <a:moveTo>
                    <a:pt x="19819" y="0"/>
                  </a:moveTo>
                  <a:cubicBezTo>
                    <a:pt x="19715" y="0"/>
                    <a:pt x="19615" y="20"/>
                    <a:pt x="19539" y="70"/>
                  </a:cubicBezTo>
                  <a:cubicBezTo>
                    <a:pt x="19516" y="93"/>
                    <a:pt x="19494" y="116"/>
                    <a:pt x="19471" y="162"/>
                  </a:cubicBezTo>
                  <a:cubicBezTo>
                    <a:pt x="19334" y="413"/>
                    <a:pt x="19334" y="527"/>
                    <a:pt x="19083" y="664"/>
                  </a:cubicBezTo>
                  <a:cubicBezTo>
                    <a:pt x="18854" y="778"/>
                    <a:pt x="18581" y="823"/>
                    <a:pt x="18421" y="938"/>
                  </a:cubicBezTo>
                  <a:cubicBezTo>
                    <a:pt x="18238" y="1052"/>
                    <a:pt x="17896" y="1211"/>
                    <a:pt x="17759" y="1577"/>
                  </a:cubicBezTo>
                  <a:cubicBezTo>
                    <a:pt x="17622" y="1873"/>
                    <a:pt x="17713" y="2307"/>
                    <a:pt x="17485" y="2490"/>
                  </a:cubicBezTo>
                  <a:cubicBezTo>
                    <a:pt x="17439" y="2513"/>
                    <a:pt x="17371" y="2558"/>
                    <a:pt x="17279" y="2558"/>
                  </a:cubicBezTo>
                  <a:cubicBezTo>
                    <a:pt x="16980" y="2585"/>
                    <a:pt x="16965" y="2645"/>
                    <a:pt x="16894" y="2645"/>
                  </a:cubicBezTo>
                  <a:cubicBezTo>
                    <a:pt x="16847" y="2645"/>
                    <a:pt x="16774" y="2618"/>
                    <a:pt x="16572" y="2535"/>
                  </a:cubicBezTo>
                  <a:cubicBezTo>
                    <a:pt x="16070" y="2353"/>
                    <a:pt x="16070" y="2284"/>
                    <a:pt x="15545" y="2216"/>
                  </a:cubicBezTo>
                  <a:cubicBezTo>
                    <a:pt x="15491" y="2208"/>
                    <a:pt x="15439" y="2205"/>
                    <a:pt x="15389" y="2205"/>
                  </a:cubicBezTo>
                  <a:cubicBezTo>
                    <a:pt x="15111" y="2205"/>
                    <a:pt x="14903" y="2304"/>
                    <a:pt x="14735" y="2304"/>
                  </a:cubicBezTo>
                  <a:cubicBezTo>
                    <a:pt x="14654" y="2304"/>
                    <a:pt x="14583" y="2281"/>
                    <a:pt x="14518" y="2216"/>
                  </a:cubicBezTo>
                  <a:cubicBezTo>
                    <a:pt x="14289" y="2010"/>
                    <a:pt x="13924" y="1622"/>
                    <a:pt x="13673" y="1554"/>
                  </a:cubicBezTo>
                  <a:cubicBezTo>
                    <a:pt x="13644" y="1544"/>
                    <a:pt x="13612" y="1540"/>
                    <a:pt x="13580" y="1540"/>
                  </a:cubicBezTo>
                  <a:cubicBezTo>
                    <a:pt x="13459" y="1540"/>
                    <a:pt x="13319" y="1601"/>
                    <a:pt x="13194" y="1691"/>
                  </a:cubicBezTo>
                  <a:cubicBezTo>
                    <a:pt x="13034" y="1782"/>
                    <a:pt x="12874" y="1919"/>
                    <a:pt x="12760" y="2010"/>
                  </a:cubicBezTo>
                  <a:cubicBezTo>
                    <a:pt x="12532" y="2170"/>
                    <a:pt x="12349" y="2353"/>
                    <a:pt x="12235" y="2513"/>
                  </a:cubicBezTo>
                  <a:cubicBezTo>
                    <a:pt x="12098" y="2649"/>
                    <a:pt x="11436" y="3722"/>
                    <a:pt x="11208" y="4087"/>
                  </a:cubicBezTo>
                  <a:cubicBezTo>
                    <a:pt x="11003" y="4475"/>
                    <a:pt x="10957" y="4841"/>
                    <a:pt x="10614" y="5000"/>
                  </a:cubicBezTo>
                  <a:cubicBezTo>
                    <a:pt x="10295" y="5160"/>
                    <a:pt x="10135" y="5137"/>
                    <a:pt x="9450" y="5229"/>
                  </a:cubicBezTo>
                  <a:cubicBezTo>
                    <a:pt x="8834" y="5297"/>
                    <a:pt x="8309" y="5274"/>
                    <a:pt x="8035" y="5434"/>
                  </a:cubicBezTo>
                  <a:cubicBezTo>
                    <a:pt x="8012" y="5457"/>
                    <a:pt x="7967" y="5480"/>
                    <a:pt x="7944" y="5503"/>
                  </a:cubicBezTo>
                  <a:cubicBezTo>
                    <a:pt x="7716" y="5731"/>
                    <a:pt x="7533" y="5685"/>
                    <a:pt x="7487" y="6256"/>
                  </a:cubicBezTo>
                  <a:cubicBezTo>
                    <a:pt x="7419" y="6804"/>
                    <a:pt x="7396" y="7146"/>
                    <a:pt x="7236" y="7329"/>
                  </a:cubicBezTo>
                  <a:cubicBezTo>
                    <a:pt x="7236" y="7351"/>
                    <a:pt x="7236" y="7351"/>
                    <a:pt x="7214" y="7374"/>
                  </a:cubicBezTo>
                  <a:cubicBezTo>
                    <a:pt x="7031" y="7511"/>
                    <a:pt x="6460" y="7511"/>
                    <a:pt x="6209" y="7648"/>
                  </a:cubicBezTo>
                  <a:cubicBezTo>
                    <a:pt x="6209" y="7671"/>
                    <a:pt x="6186" y="7671"/>
                    <a:pt x="6164" y="7694"/>
                  </a:cubicBezTo>
                  <a:cubicBezTo>
                    <a:pt x="5981" y="7854"/>
                    <a:pt x="5981" y="8059"/>
                    <a:pt x="5730" y="8242"/>
                  </a:cubicBezTo>
                  <a:cubicBezTo>
                    <a:pt x="5707" y="8264"/>
                    <a:pt x="5661" y="8287"/>
                    <a:pt x="5616" y="8287"/>
                  </a:cubicBezTo>
                  <a:cubicBezTo>
                    <a:pt x="5342" y="8401"/>
                    <a:pt x="5045" y="8424"/>
                    <a:pt x="4931" y="8516"/>
                  </a:cubicBezTo>
                  <a:cubicBezTo>
                    <a:pt x="4885" y="8561"/>
                    <a:pt x="4863" y="8607"/>
                    <a:pt x="4908" y="8675"/>
                  </a:cubicBezTo>
                  <a:cubicBezTo>
                    <a:pt x="5022" y="8926"/>
                    <a:pt x="5068" y="8949"/>
                    <a:pt x="5159" y="9155"/>
                  </a:cubicBezTo>
                  <a:cubicBezTo>
                    <a:pt x="5251" y="9383"/>
                    <a:pt x="5456" y="9406"/>
                    <a:pt x="5319" y="9588"/>
                  </a:cubicBezTo>
                  <a:cubicBezTo>
                    <a:pt x="5205" y="9771"/>
                    <a:pt x="5251" y="9748"/>
                    <a:pt x="5091" y="9862"/>
                  </a:cubicBezTo>
                  <a:cubicBezTo>
                    <a:pt x="5022" y="9931"/>
                    <a:pt x="4977" y="9976"/>
                    <a:pt x="4885" y="10022"/>
                  </a:cubicBezTo>
                  <a:cubicBezTo>
                    <a:pt x="4817" y="10068"/>
                    <a:pt x="4703" y="10113"/>
                    <a:pt x="4474" y="10182"/>
                  </a:cubicBezTo>
                  <a:cubicBezTo>
                    <a:pt x="3995" y="10342"/>
                    <a:pt x="3744" y="10410"/>
                    <a:pt x="3561" y="10410"/>
                  </a:cubicBezTo>
                  <a:cubicBezTo>
                    <a:pt x="3418" y="10410"/>
                    <a:pt x="3401" y="10255"/>
                    <a:pt x="3190" y="10255"/>
                  </a:cubicBezTo>
                  <a:cubicBezTo>
                    <a:pt x="3133" y="10255"/>
                    <a:pt x="3061" y="10267"/>
                    <a:pt x="2968" y="10296"/>
                  </a:cubicBezTo>
                  <a:cubicBezTo>
                    <a:pt x="2785" y="10342"/>
                    <a:pt x="2694" y="10410"/>
                    <a:pt x="2603" y="10456"/>
                  </a:cubicBezTo>
                  <a:cubicBezTo>
                    <a:pt x="2512" y="10524"/>
                    <a:pt x="2420" y="10570"/>
                    <a:pt x="2329" y="10638"/>
                  </a:cubicBezTo>
                  <a:cubicBezTo>
                    <a:pt x="2238" y="10684"/>
                    <a:pt x="2146" y="10730"/>
                    <a:pt x="2032" y="10775"/>
                  </a:cubicBezTo>
                  <a:cubicBezTo>
                    <a:pt x="1702" y="10901"/>
                    <a:pt x="1448" y="11016"/>
                    <a:pt x="1262" y="11016"/>
                  </a:cubicBezTo>
                  <a:cubicBezTo>
                    <a:pt x="1178" y="11016"/>
                    <a:pt x="1108" y="10992"/>
                    <a:pt x="1051" y="10935"/>
                  </a:cubicBezTo>
                  <a:cubicBezTo>
                    <a:pt x="868" y="10752"/>
                    <a:pt x="640" y="10456"/>
                    <a:pt x="549" y="10456"/>
                  </a:cubicBezTo>
                  <a:cubicBezTo>
                    <a:pt x="526" y="10456"/>
                    <a:pt x="480" y="10456"/>
                    <a:pt x="434" y="10479"/>
                  </a:cubicBezTo>
                  <a:cubicBezTo>
                    <a:pt x="320" y="10570"/>
                    <a:pt x="161" y="10752"/>
                    <a:pt x="138" y="10935"/>
                  </a:cubicBezTo>
                  <a:cubicBezTo>
                    <a:pt x="92" y="11186"/>
                    <a:pt x="24" y="11460"/>
                    <a:pt x="161" y="11848"/>
                  </a:cubicBezTo>
                  <a:cubicBezTo>
                    <a:pt x="320" y="12259"/>
                    <a:pt x="1" y="12464"/>
                    <a:pt x="663" y="12487"/>
                  </a:cubicBezTo>
                  <a:cubicBezTo>
                    <a:pt x="748" y="12490"/>
                    <a:pt x="827" y="12492"/>
                    <a:pt x="900" y="12492"/>
                  </a:cubicBezTo>
                  <a:cubicBezTo>
                    <a:pt x="1393" y="12492"/>
                    <a:pt x="1619" y="12427"/>
                    <a:pt x="1758" y="12327"/>
                  </a:cubicBezTo>
                  <a:cubicBezTo>
                    <a:pt x="1827" y="12282"/>
                    <a:pt x="1895" y="12213"/>
                    <a:pt x="1987" y="12145"/>
                  </a:cubicBezTo>
                  <a:cubicBezTo>
                    <a:pt x="2032" y="12122"/>
                    <a:pt x="2078" y="12105"/>
                    <a:pt x="2123" y="12105"/>
                  </a:cubicBezTo>
                  <a:cubicBezTo>
                    <a:pt x="2169" y="12105"/>
                    <a:pt x="2215" y="12122"/>
                    <a:pt x="2260" y="12168"/>
                  </a:cubicBezTo>
                  <a:cubicBezTo>
                    <a:pt x="2466" y="12327"/>
                    <a:pt x="2557" y="12122"/>
                    <a:pt x="2489" y="12738"/>
                  </a:cubicBezTo>
                  <a:cubicBezTo>
                    <a:pt x="2443" y="13355"/>
                    <a:pt x="2443" y="13263"/>
                    <a:pt x="2534" y="13377"/>
                  </a:cubicBezTo>
                  <a:cubicBezTo>
                    <a:pt x="2626" y="13491"/>
                    <a:pt x="2557" y="13583"/>
                    <a:pt x="2489" y="13720"/>
                  </a:cubicBezTo>
                  <a:cubicBezTo>
                    <a:pt x="2397" y="13857"/>
                    <a:pt x="2260" y="14016"/>
                    <a:pt x="2352" y="14153"/>
                  </a:cubicBezTo>
                  <a:cubicBezTo>
                    <a:pt x="2443" y="14313"/>
                    <a:pt x="2489" y="14245"/>
                    <a:pt x="2626" y="14496"/>
                  </a:cubicBezTo>
                  <a:cubicBezTo>
                    <a:pt x="2740" y="14724"/>
                    <a:pt x="2922" y="14884"/>
                    <a:pt x="2900" y="15135"/>
                  </a:cubicBezTo>
                  <a:lnTo>
                    <a:pt x="3036" y="15135"/>
                  </a:lnTo>
                  <a:cubicBezTo>
                    <a:pt x="3194" y="15145"/>
                    <a:pt x="3348" y="15159"/>
                    <a:pt x="3497" y="15159"/>
                  </a:cubicBezTo>
                  <a:cubicBezTo>
                    <a:pt x="3693" y="15159"/>
                    <a:pt x="3882" y="15134"/>
                    <a:pt x="4064" y="15044"/>
                  </a:cubicBezTo>
                  <a:cubicBezTo>
                    <a:pt x="4223" y="14975"/>
                    <a:pt x="4360" y="14861"/>
                    <a:pt x="4543" y="14815"/>
                  </a:cubicBezTo>
                  <a:cubicBezTo>
                    <a:pt x="4592" y="14805"/>
                    <a:pt x="4643" y="14801"/>
                    <a:pt x="4695" y="14801"/>
                  </a:cubicBezTo>
                  <a:cubicBezTo>
                    <a:pt x="4767" y="14801"/>
                    <a:pt x="4841" y="14807"/>
                    <a:pt x="4913" y="14807"/>
                  </a:cubicBezTo>
                  <a:cubicBezTo>
                    <a:pt x="5010" y="14807"/>
                    <a:pt x="5102" y="14797"/>
                    <a:pt x="5182" y="14747"/>
                  </a:cubicBezTo>
                  <a:cubicBezTo>
                    <a:pt x="5319" y="14656"/>
                    <a:pt x="5387" y="14496"/>
                    <a:pt x="5524" y="14404"/>
                  </a:cubicBezTo>
                  <a:cubicBezTo>
                    <a:pt x="5595" y="14361"/>
                    <a:pt x="5669" y="14345"/>
                    <a:pt x="5746" y="14345"/>
                  </a:cubicBezTo>
                  <a:cubicBezTo>
                    <a:pt x="5981" y="14345"/>
                    <a:pt x="6241" y="14497"/>
                    <a:pt x="6490" y="14497"/>
                  </a:cubicBezTo>
                  <a:cubicBezTo>
                    <a:pt x="6503" y="14497"/>
                    <a:pt x="6516" y="14497"/>
                    <a:pt x="6529" y="14496"/>
                  </a:cubicBezTo>
                  <a:cubicBezTo>
                    <a:pt x="6637" y="14480"/>
                    <a:pt x="6746" y="14433"/>
                    <a:pt x="6847" y="14433"/>
                  </a:cubicBezTo>
                  <a:cubicBezTo>
                    <a:pt x="6895" y="14433"/>
                    <a:pt x="6941" y="14444"/>
                    <a:pt x="6985" y="14473"/>
                  </a:cubicBezTo>
                  <a:cubicBezTo>
                    <a:pt x="7077" y="14496"/>
                    <a:pt x="7122" y="14587"/>
                    <a:pt x="7191" y="14633"/>
                  </a:cubicBezTo>
                  <a:cubicBezTo>
                    <a:pt x="7301" y="14743"/>
                    <a:pt x="7450" y="14787"/>
                    <a:pt x="7611" y="14787"/>
                  </a:cubicBezTo>
                  <a:cubicBezTo>
                    <a:pt x="7750" y="14787"/>
                    <a:pt x="7898" y="14754"/>
                    <a:pt x="8035" y="14701"/>
                  </a:cubicBezTo>
                  <a:cubicBezTo>
                    <a:pt x="8309" y="14587"/>
                    <a:pt x="8560" y="14404"/>
                    <a:pt x="8857" y="14382"/>
                  </a:cubicBezTo>
                  <a:cubicBezTo>
                    <a:pt x="8896" y="14377"/>
                    <a:pt x="8935" y="14375"/>
                    <a:pt x="8975" y="14375"/>
                  </a:cubicBezTo>
                  <a:cubicBezTo>
                    <a:pt x="9142" y="14375"/>
                    <a:pt x="9311" y="14409"/>
                    <a:pt x="9496" y="14427"/>
                  </a:cubicBezTo>
                  <a:cubicBezTo>
                    <a:pt x="9555" y="14432"/>
                    <a:pt x="9614" y="14435"/>
                    <a:pt x="9673" y="14435"/>
                  </a:cubicBezTo>
                  <a:cubicBezTo>
                    <a:pt x="9887" y="14435"/>
                    <a:pt x="10098" y="14398"/>
                    <a:pt x="10295" y="14290"/>
                  </a:cubicBezTo>
                  <a:cubicBezTo>
                    <a:pt x="10523" y="14153"/>
                    <a:pt x="10729" y="13902"/>
                    <a:pt x="10751" y="13628"/>
                  </a:cubicBezTo>
                  <a:cubicBezTo>
                    <a:pt x="10751" y="13514"/>
                    <a:pt x="10729" y="13355"/>
                    <a:pt x="10820" y="13240"/>
                  </a:cubicBezTo>
                  <a:cubicBezTo>
                    <a:pt x="10843" y="13172"/>
                    <a:pt x="10911" y="13149"/>
                    <a:pt x="10980" y="13081"/>
                  </a:cubicBezTo>
                  <a:cubicBezTo>
                    <a:pt x="11482" y="12715"/>
                    <a:pt x="11710" y="12053"/>
                    <a:pt x="12144" y="11597"/>
                  </a:cubicBezTo>
                  <a:cubicBezTo>
                    <a:pt x="12281" y="11460"/>
                    <a:pt x="12441" y="11300"/>
                    <a:pt x="12463" y="11118"/>
                  </a:cubicBezTo>
                  <a:cubicBezTo>
                    <a:pt x="12463" y="11003"/>
                    <a:pt x="12395" y="10844"/>
                    <a:pt x="12486" y="10752"/>
                  </a:cubicBezTo>
                  <a:cubicBezTo>
                    <a:pt x="12509" y="10752"/>
                    <a:pt x="12509" y="10730"/>
                    <a:pt x="12532" y="10730"/>
                  </a:cubicBezTo>
                  <a:cubicBezTo>
                    <a:pt x="12555" y="10718"/>
                    <a:pt x="12577" y="10712"/>
                    <a:pt x="12600" y="10712"/>
                  </a:cubicBezTo>
                  <a:cubicBezTo>
                    <a:pt x="12623" y="10712"/>
                    <a:pt x="12646" y="10718"/>
                    <a:pt x="12669" y="10730"/>
                  </a:cubicBezTo>
                  <a:cubicBezTo>
                    <a:pt x="12692" y="10752"/>
                    <a:pt x="12737" y="10775"/>
                    <a:pt x="12760" y="10798"/>
                  </a:cubicBezTo>
                  <a:cubicBezTo>
                    <a:pt x="12806" y="10798"/>
                    <a:pt x="12829" y="10798"/>
                    <a:pt x="12874" y="10775"/>
                  </a:cubicBezTo>
                  <a:cubicBezTo>
                    <a:pt x="12897" y="10775"/>
                    <a:pt x="12943" y="10730"/>
                    <a:pt x="12965" y="10707"/>
                  </a:cubicBezTo>
                  <a:cubicBezTo>
                    <a:pt x="13011" y="10661"/>
                    <a:pt x="13034" y="10593"/>
                    <a:pt x="13102" y="10547"/>
                  </a:cubicBezTo>
                  <a:cubicBezTo>
                    <a:pt x="13132" y="10525"/>
                    <a:pt x="13166" y="10515"/>
                    <a:pt x="13200" y="10515"/>
                  </a:cubicBezTo>
                  <a:cubicBezTo>
                    <a:pt x="13272" y="10515"/>
                    <a:pt x="13345" y="10561"/>
                    <a:pt x="13376" y="10638"/>
                  </a:cubicBezTo>
                  <a:cubicBezTo>
                    <a:pt x="13399" y="10661"/>
                    <a:pt x="13399" y="10684"/>
                    <a:pt x="13422" y="10707"/>
                  </a:cubicBezTo>
                  <a:cubicBezTo>
                    <a:pt x="13445" y="10752"/>
                    <a:pt x="13468" y="10752"/>
                    <a:pt x="13513" y="10752"/>
                  </a:cubicBezTo>
                  <a:cubicBezTo>
                    <a:pt x="13570" y="10771"/>
                    <a:pt x="13623" y="10780"/>
                    <a:pt x="13674" y="10780"/>
                  </a:cubicBezTo>
                  <a:cubicBezTo>
                    <a:pt x="13808" y="10780"/>
                    <a:pt x="13929" y="10721"/>
                    <a:pt x="14061" y="10638"/>
                  </a:cubicBezTo>
                  <a:cubicBezTo>
                    <a:pt x="14107" y="10615"/>
                    <a:pt x="14152" y="10570"/>
                    <a:pt x="14221" y="10547"/>
                  </a:cubicBezTo>
                  <a:cubicBezTo>
                    <a:pt x="14495" y="10364"/>
                    <a:pt x="14746" y="10182"/>
                    <a:pt x="15020" y="9999"/>
                  </a:cubicBezTo>
                  <a:cubicBezTo>
                    <a:pt x="15568" y="9634"/>
                    <a:pt x="16161" y="9292"/>
                    <a:pt x="16755" y="8995"/>
                  </a:cubicBezTo>
                  <a:cubicBezTo>
                    <a:pt x="17057" y="8834"/>
                    <a:pt x="17395" y="8690"/>
                    <a:pt x="17752" y="8690"/>
                  </a:cubicBezTo>
                  <a:cubicBezTo>
                    <a:pt x="17800" y="8690"/>
                    <a:pt x="17848" y="8693"/>
                    <a:pt x="17896" y="8698"/>
                  </a:cubicBezTo>
                  <a:cubicBezTo>
                    <a:pt x="17993" y="8712"/>
                    <a:pt x="18098" y="8734"/>
                    <a:pt x="18202" y="8734"/>
                  </a:cubicBezTo>
                  <a:cubicBezTo>
                    <a:pt x="18269" y="8734"/>
                    <a:pt x="18335" y="8725"/>
                    <a:pt x="18398" y="8698"/>
                  </a:cubicBezTo>
                  <a:cubicBezTo>
                    <a:pt x="18398" y="8675"/>
                    <a:pt x="18421" y="8675"/>
                    <a:pt x="18444" y="8652"/>
                  </a:cubicBezTo>
                  <a:cubicBezTo>
                    <a:pt x="18512" y="8584"/>
                    <a:pt x="18535" y="8493"/>
                    <a:pt x="18581" y="8424"/>
                  </a:cubicBezTo>
                  <a:cubicBezTo>
                    <a:pt x="18626" y="8333"/>
                    <a:pt x="18695" y="8264"/>
                    <a:pt x="18786" y="8219"/>
                  </a:cubicBezTo>
                  <a:cubicBezTo>
                    <a:pt x="18923" y="8150"/>
                    <a:pt x="19083" y="8105"/>
                    <a:pt x="19242" y="8082"/>
                  </a:cubicBezTo>
                  <a:cubicBezTo>
                    <a:pt x="19539" y="8036"/>
                    <a:pt x="19813" y="7945"/>
                    <a:pt x="20110" y="7922"/>
                  </a:cubicBezTo>
                  <a:cubicBezTo>
                    <a:pt x="20146" y="7922"/>
                    <a:pt x="20182" y="7921"/>
                    <a:pt x="20215" y="7921"/>
                  </a:cubicBezTo>
                  <a:cubicBezTo>
                    <a:pt x="20348" y="7921"/>
                    <a:pt x="20443" y="7936"/>
                    <a:pt x="20407" y="8082"/>
                  </a:cubicBezTo>
                  <a:cubicBezTo>
                    <a:pt x="20361" y="8310"/>
                    <a:pt x="20064" y="8538"/>
                    <a:pt x="19950" y="8721"/>
                  </a:cubicBezTo>
                  <a:cubicBezTo>
                    <a:pt x="19745" y="8995"/>
                    <a:pt x="19585" y="9383"/>
                    <a:pt x="19790" y="9657"/>
                  </a:cubicBezTo>
                  <a:cubicBezTo>
                    <a:pt x="19882" y="9794"/>
                    <a:pt x="20019" y="9862"/>
                    <a:pt x="20155" y="9954"/>
                  </a:cubicBezTo>
                  <a:cubicBezTo>
                    <a:pt x="20270" y="10068"/>
                    <a:pt x="20361" y="10227"/>
                    <a:pt x="20315" y="10387"/>
                  </a:cubicBezTo>
                  <a:cubicBezTo>
                    <a:pt x="20270" y="10501"/>
                    <a:pt x="20133" y="10615"/>
                    <a:pt x="20201" y="10707"/>
                  </a:cubicBezTo>
                  <a:cubicBezTo>
                    <a:pt x="20235" y="10752"/>
                    <a:pt x="20287" y="10764"/>
                    <a:pt x="20341" y="10764"/>
                  </a:cubicBezTo>
                  <a:cubicBezTo>
                    <a:pt x="20395" y="10764"/>
                    <a:pt x="20452" y="10752"/>
                    <a:pt x="20498" y="10752"/>
                  </a:cubicBezTo>
                  <a:cubicBezTo>
                    <a:pt x="20749" y="10752"/>
                    <a:pt x="20886" y="11095"/>
                    <a:pt x="20772" y="11323"/>
                  </a:cubicBezTo>
                  <a:cubicBezTo>
                    <a:pt x="20726" y="11414"/>
                    <a:pt x="20658" y="11483"/>
                    <a:pt x="20566" y="11528"/>
                  </a:cubicBezTo>
                  <a:cubicBezTo>
                    <a:pt x="20452" y="11620"/>
                    <a:pt x="20270" y="11643"/>
                    <a:pt x="20110" y="11665"/>
                  </a:cubicBezTo>
                  <a:cubicBezTo>
                    <a:pt x="19909" y="11665"/>
                    <a:pt x="19708" y="11636"/>
                    <a:pt x="19507" y="11636"/>
                  </a:cubicBezTo>
                  <a:cubicBezTo>
                    <a:pt x="19457" y="11636"/>
                    <a:pt x="19407" y="11638"/>
                    <a:pt x="19357" y="11643"/>
                  </a:cubicBezTo>
                  <a:cubicBezTo>
                    <a:pt x="19334" y="11643"/>
                    <a:pt x="19288" y="11643"/>
                    <a:pt x="19242" y="11665"/>
                  </a:cubicBezTo>
                  <a:cubicBezTo>
                    <a:pt x="19151" y="11734"/>
                    <a:pt x="19151" y="11871"/>
                    <a:pt x="19083" y="11939"/>
                  </a:cubicBezTo>
                  <a:cubicBezTo>
                    <a:pt x="19028" y="11980"/>
                    <a:pt x="18957" y="11989"/>
                    <a:pt x="18884" y="11989"/>
                  </a:cubicBezTo>
                  <a:cubicBezTo>
                    <a:pt x="18835" y="11989"/>
                    <a:pt x="18786" y="11985"/>
                    <a:pt x="18740" y="11985"/>
                  </a:cubicBezTo>
                  <a:cubicBezTo>
                    <a:pt x="18649" y="11985"/>
                    <a:pt x="18558" y="12008"/>
                    <a:pt x="18489" y="12053"/>
                  </a:cubicBezTo>
                  <a:cubicBezTo>
                    <a:pt x="18375" y="12145"/>
                    <a:pt x="18284" y="12259"/>
                    <a:pt x="18261" y="12419"/>
                  </a:cubicBezTo>
                  <a:cubicBezTo>
                    <a:pt x="18238" y="12556"/>
                    <a:pt x="18261" y="12693"/>
                    <a:pt x="18170" y="12807"/>
                  </a:cubicBezTo>
                  <a:cubicBezTo>
                    <a:pt x="18170" y="12830"/>
                    <a:pt x="18124" y="12852"/>
                    <a:pt x="18101" y="12875"/>
                  </a:cubicBezTo>
                  <a:cubicBezTo>
                    <a:pt x="17964" y="12966"/>
                    <a:pt x="17713" y="12898"/>
                    <a:pt x="17553" y="12989"/>
                  </a:cubicBezTo>
                  <a:cubicBezTo>
                    <a:pt x="17531" y="12989"/>
                    <a:pt x="17485" y="13012"/>
                    <a:pt x="17462" y="13035"/>
                  </a:cubicBezTo>
                  <a:cubicBezTo>
                    <a:pt x="17439" y="13081"/>
                    <a:pt x="17416" y="13126"/>
                    <a:pt x="17394" y="13195"/>
                  </a:cubicBezTo>
                  <a:cubicBezTo>
                    <a:pt x="17394" y="13218"/>
                    <a:pt x="17371" y="13218"/>
                    <a:pt x="17371" y="13240"/>
                  </a:cubicBezTo>
                  <a:cubicBezTo>
                    <a:pt x="17371" y="13263"/>
                    <a:pt x="17371" y="13286"/>
                    <a:pt x="17371" y="13309"/>
                  </a:cubicBezTo>
                  <a:cubicBezTo>
                    <a:pt x="17348" y="13400"/>
                    <a:pt x="17348" y="13514"/>
                    <a:pt x="17348" y="13606"/>
                  </a:cubicBezTo>
                  <a:cubicBezTo>
                    <a:pt x="17371" y="13651"/>
                    <a:pt x="17371" y="13697"/>
                    <a:pt x="17371" y="13743"/>
                  </a:cubicBezTo>
                  <a:cubicBezTo>
                    <a:pt x="17394" y="13811"/>
                    <a:pt x="17394" y="13879"/>
                    <a:pt x="17416" y="13948"/>
                  </a:cubicBezTo>
                  <a:cubicBezTo>
                    <a:pt x="17416" y="14039"/>
                    <a:pt x="17439" y="14131"/>
                    <a:pt x="17439" y="14245"/>
                  </a:cubicBezTo>
                  <a:cubicBezTo>
                    <a:pt x="17462" y="14450"/>
                    <a:pt x="17439" y="14656"/>
                    <a:pt x="17485" y="14861"/>
                  </a:cubicBezTo>
                  <a:cubicBezTo>
                    <a:pt x="17508" y="15044"/>
                    <a:pt x="17576" y="15226"/>
                    <a:pt x="17690" y="15386"/>
                  </a:cubicBezTo>
                  <a:cubicBezTo>
                    <a:pt x="17713" y="15340"/>
                    <a:pt x="17759" y="15317"/>
                    <a:pt x="17804" y="15295"/>
                  </a:cubicBezTo>
                  <a:cubicBezTo>
                    <a:pt x="17827" y="15272"/>
                    <a:pt x="17873" y="15249"/>
                    <a:pt x="17919" y="15226"/>
                  </a:cubicBezTo>
                  <a:cubicBezTo>
                    <a:pt x="18078" y="15158"/>
                    <a:pt x="18261" y="15066"/>
                    <a:pt x="18398" y="14975"/>
                  </a:cubicBezTo>
                  <a:cubicBezTo>
                    <a:pt x="18558" y="14884"/>
                    <a:pt x="18672" y="14792"/>
                    <a:pt x="18717" y="14701"/>
                  </a:cubicBezTo>
                  <a:cubicBezTo>
                    <a:pt x="18740" y="14701"/>
                    <a:pt x="18740" y="14678"/>
                    <a:pt x="18740" y="14678"/>
                  </a:cubicBezTo>
                  <a:cubicBezTo>
                    <a:pt x="18740" y="14678"/>
                    <a:pt x="18763" y="14656"/>
                    <a:pt x="18763" y="14656"/>
                  </a:cubicBezTo>
                  <a:cubicBezTo>
                    <a:pt x="18763" y="14656"/>
                    <a:pt x="18786" y="14656"/>
                    <a:pt x="18786" y="14633"/>
                  </a:cubicBezTo>
                  <a:cubicBezTo>
                    <a:pt x="18832" y="14587"/>
                    <a:pt x="18946" y="14519"/>
                    <a:pt x="19060" y="14404"/>
                  </a:cubicBezTo>
                  <a:cubicBezTo>
                    <a:pt x="19083" y="14382"/>
                    <a:pt x="19128" y="14359"/>
                    <a:pt x="19174" y="14336"/>
                  </a:cubicBezTo>
                  <a:cubicBezTo>
                    <a:pt x="19174" y="14336"/>
                    <a:pt x="19174" y="14313"/>
                    <a:pt x="19197" y="14313"/>
                  </a:cubicBezTo>
                  <a:cubicBezTo>
                    <a:pt x="19265" y="14268"/>
                    <a:pt x="19357" y="14199"/>
                    <a:pt x="19448" y="14108"/>
                  </a:cubicBezTo>
                  <a:cubicBezTo>
                    <a:pt x="19539" y="14039"/>
                    <a:pt x="19630" y="13971"/>
                    <a:pt x="19722" y="13902"/>
                  </a:cubicBezTo>
                  <a:cubicBezTo>
                    <a:pt x="20041" y="13651"/>
                    <a:pt x="20361" y="13400"/>
                    <a:pt x="20521" y="13195"/>
                  </a:cubicBezTo>
                  <a:cubicBezTo>
                    <a:pt x="20909" y="12693"/>
                    <a:pt x="21205" y="12122"/>
                    <a:pt x="21434" y="11825"/>
                  </a:cubicBezTo>
                  <a:cubicBezTo>
                    <a:pt x="21548" y="11665"/>
                    <a:pt x="21616" y="11597"/>
                    <a:pt x="21708" y="11551"/>
                  </a:cubicBezTo>
                  <a:cubicBezTo>
                    <a:pt x="21822" y="11506"/>
                    <a:pt x="21936" y="11483"/>
                    <a:pt x="22164" y="11414"/>
                  </a:cubicBezTo>
                  <a:cubicBezTo>
                    <a:pt x="22598" y="11323"/>
                    <a:pt x="23579" y="11118"/>
                    <a:pt x="23830" y="10958"/>
                  </a:cubicBezTo>
                  <a:cubicBezTo>
                    <a:pt x="23853" y="10935"/>
                    <a:pt x="23853" y="10935"/>
                    <a:pt x="23876" y="10912"/>
                  </a:cubicBezTo>
                  <a:cubicBezTo>
                    <a:pt x="23967" y="10798"/>
                    <a:pt x="24036" y="10684"/>
                    <a:pt x="24104" y="10638"/>
                  </a:cubicBezTo>
                  <a:cubicBezTo>
                    <a:pt x="24137" y="10622"/>
                    <a:pt x="24169" y="10606"/>
                    <a:pt x="24209" y="10606"/>
                  </a:cubicBezTo>
                  <a:cubicBezTo>
                    <a:pt x="24226" y="10606"/>
                    <a:pt x="24244" y="10609"/>
                    <a:pt x="24264" y="10615"/>
                  </a:cubicBezTo>
                  <a:cubicBezTo>
                    <a:pt x="24424" y="10661"/>
                    <a:pt x="24926" y="10752"/>
                    <a:pt x="24926" y="11026"/>
                  </a:cubicBezTo>
                  <a:cubicBezTo>
                    <a:pt x="24926" y="11300"/>
                    <a:pt x="24994" y="11528"/>
                    <a:pt x="25223" y="11643"/>
                  </a:cubicBezTo>
                  <a:cubicBezTo>
                    <a:pt x="25412" y="11711"/>
                    <a:pt x="25718" y="11819"/>
                    <a:pt x="25994" y="11819"/>
                  </a:cubicBezTo>
                  <a:cubicBezTo>
                    <a:pt x="26084" y="11819"/>
                    <a:pt x="26171" y="11808"/>
                    <a:pt x="26250" y="11780"/>
                  </a:cubicBezTo>
                  <a:cubicBezTo>
                    <a:pt x="26432" y="11734"/>
                    <a:pt x="26661" y="11711"/>
                    <a:pt x="26752" y="11643"/>
                  </a:cubicBezTo>
                  <a:cubicBezTo>
                    <a:pt x="26820" y="11620"/>
                    <a:pt x="26775" y="11528"/>
                    <a:pt x="26569" y="11392"/>
                  </a:cubicBezTo>
                  <a:cubicBezTo>
                    <a:pt x="26090" y="11072"/>
                    <a:pt x="26250" y="11323"/>
                    <a:pt x="25793" y="10821"/>
                  </a:cubicBezTo>
                  <a:cubicBezTo>
                    <a:pt x="25337" y="10296"/>
                    <a:pt x="25200" y="10182"/>
                    <a:pt x="25131" y="9931"/>
                  </a:cubicBezTo>
                  <a:cubicBezTo>
                    <a:pt x="25063" y="9680"/>
                    <a:pt x="24949" y="9360"/>
                    <a:pt x="25040" y="9177"/>
                  </a:cubicBezTo>
                  <a:cubicBezTo>
                    <a:pt x="25109" y="8995"/>
                    <a:pt x="25793" y="8128"/>
                    <a:pt x="25907" y="7991"/>
                  </a:cubicBezTo>
                  <a:cubicBezTo>
                    <a:pt x="25976" y="7922"/>
                    <a:pt x="26113" y="7785"/>
                    <a:pt x="26273" y="7694"/>
                  </a:cubicBezTo>
                  <a:cubicBezTo>
                    <a:pt x="26341" y="7648"/>
                    <a:pt x="26432" y="7625"/>
                    <a:pt x="26501" y="7625"/>
                  </a:cubicBezTo>
                  <a:cubicBezTo>
                    <a:pt x="26650" y="7668"/>
                    <a:pt x="26879" y="7949"/>
                    <a:pt x="27020" y="7949"/>
                  </a:cubicBezTo>
                  <a:cubicBezTo>
                    <a:pt x="27030" y="7949"/>
                    <a:pt x="27040" y="7948"/>
                    <a:pt x="27049" y="7945"/>
                  </a:cubicBezTo>
                  <a:cubicBezTo>
                    <a:pt x="27072" y="7922"/>
                    <a:pt x="27094" y="7876"/>
                    <a:pt x="27117" y="7808"/>
                  </a:cubicBezTo>
                  <a:cubicBezTo>
                    <a:pt x="27208" y="7466"/>
                    <a:pt x="27323" y="7078"/>
                    <a:pt x="27117" y="6804"/>
                  </a:cubicBezTo>
                  <a:cubicBezTo>
                    <a:pt x="26912" y="6553"/>
                    <a:pt x="26843" y="6438"/>
                    <a:pt x="26843" y="6279"/>
                  </a:cubicBezTo>
                  <a:cubicBezTo>
                    <a:pt x="26843" y="6119"/>
                    <a:pt x="26912" y="5731"/>
                    <a:pt x="26912" y="5640"/>
                  </a:cubicBezTo>
                  <a:cubicBezTo>
                    <a:pt x="26912" y="5530"/>
                    <a:pt x="26849" y="5273"/>
                    <a:pt x="26682" y="5273"/>
                  </a:cubicBezTo>
                  <a:cubicBezTo>
                    <a:pt x="26675" y="5273"/>
                    <a:pt x="26668" y="5273"/>
                    <a:pt x="26661" y="5274"/>
                  </a:cubicBezTo>
                  <a:cubicBezTo>
                    <a:pt x="26592" y="5274"/>
                    <a:pt x="26547" y="5297"/>
                    <a:pt x="26501" y="5343"/>
                  </a:cubicBezTo>
                  <a:cubicBezTo>
                    <a:pt x="26410" y="5388"/>
                    <a:pt x="26341" y="5457"/>
                    <a:pt x="26295" y="5480"/>
                  </a:cubicBezTo>
                  <a:cubicBezTo>
                    <a:pt x="26241" y="5507"/>
                    <a:pt x="26162" y="5542"/>
                    <a:pt x="26079" y="5542"/>
                  </a:cubicBezTo>
                  <a:cubicBezTo>
                    <a:pt x="26022" y="5542"/>
                    <a:pt x="25963" y="5526"/>
                    <a:pt x="25907" y="5480"/>
                  </a:cubicBezTo>
                  <a:cubicBezTo>
                    <a:pt x="25771" y="5388"/>
                    <a:pt x="25816" y="5229"/>
                    <a:pt x="25519" y="5160"/>
                  </a:cubicBezTo>
                  <a:cubicBezTo>
                    <a:pt x="25343" y="5133"/>
                    <a:pt x="25231" y="5098"/>
                    <a:pt x="25121" y="5098"/>
                  </a:cubicBezTo>
                  <a:cubicBezTo>
                    <a:pt x="25046" y="5098"/>
                    <a:pt x="24973" y="5114"/>
                    <a:pt x="24880" y="5160"/>
                  </a:cubicBezTo>
                  <a:cubicBezTo>
                    <a:pt x="24857" y="5183"/>
                    <a:pt x="24835" y="5206"/>
                    <a:pt x="24812" y="5206"/>
                  </a:cubicBezTo>
                  <a:cubicBezTo>
                    <a:pt x="24766" y="5229"/>
                    <a:pt x="24743" y="5274"/>
                    <a:pt x="24698" y="5274"/>
                  </a:cubicBezTo>
                  <a:cubicBezTo>
                    <a:pt x="24660" y="5312"/>
                    <a:pt x="24615" y="5329"/>
                    <a:pt x="24556" y="5329"/>
                  </a:cubicBezTo>
                  <a:cubicBezTo>
                    <a:pt x="24508" y="5329"/>
                    <a:pt x="24450" y="5318"/>
                    <a:pt x="24378" y="5297"/>
                  </a:cubicBezTo>
                  <a:cubicBezTo>
                    <a:pt x="24081" y="5183"/>
                    <a:pt x="23556" y="4864"/>
                    <a:pt x="23374" y="4864"/>
                  </a:cubicBezTo>
                  <a:cubicBezTo>
                    <a:pt x="23214" y="4864"/>
                    <a:pt x="22963" y="4864"/>
                    <a:pt x="22758" y="5000"/>
                  </a:cubicBezTo>
                  <a:cubicBezTo>
                    <a:pt x="22735" y="5023"/>
                    <a:pt x="22689" y="5046"/>
                    <a:pt x="22666" y="5069"/>
                  </a:cubicBezTo>
                  <a:cubicBezTo>
                    <a:pt x="22461" y="5252"/>
                    <a:pt x="22187" y="5525"/>
                    <a:pt x="22073" y="5594"/>
                  </a:cubicBezTo>
                  <a:lnTo>
                    <a:pt x="22027" y="5594"/>
                  </a:lnTo>
                  <a:cubicBezTo>
                    <a:pt x="21981" y="5594"/>
                    <a:pt x="21571" y="5525"/>
                    <a:pt x="21571" y="5252"/>
                  </a:cubicBezTo>
                  <a:cubicBezTo>
                    <a:pt x="21571" y="4978"/>
                    <a:pt x="21571" y="4658"/>
                    <a:pt x="21753" y="4498"/>
                  </a:cubicBezTo>
                  <a:cubicBezTo>
                    <a:pt x="21822" y="4430"/>
                    <a:pt x="21913" y="4384"/>
                    <a:pt x="22004" y="4316"/>
                  </a:cubicBezTo>
                  <a:cubicBezTo>
                    <a:pt x="22164" y="4224"/>
                    <a:pt x="22324" y="4133"/>
                    <a:pt x="22461" y="3973"/>
                  </a:cubicBezTo>
                  <a:cubicBezTo>
                    <a:pt x="22712" y="3722"/>
                    <a:pt x="22917" y="3608"/>
                    <a:pt x="22940" y="3494"/>
                  </a:cubicBezTo>
                  <a:cubicBezTo>
                    <a:pt x="22940" y="3380"/>
                    <a:pt x="22872" y="3289"/>
                    <a:pt x="22666" y="3083"/>
                  </a:cubicBezTo>
                  <a:cubicBezTo>
                    <a:pt x="22461" y="2878"/>
                    <a:pt x="22278" y="2878"/>
                    <a:pt x="22255" y="2604"/>
                  </a:cubicBezTo>
                  <a:cubicBezTo>
                    <a:pt x="22210" y="2353"/>
                    <a:pt x="22278" y="1988"/>
                    <a:pt x="22301" y="1805"/>
                  </a:cubicBezTo>
                  <a:cubicBezTo>
                    <a:pt x="22322" y="1634"/>
                    <a:pt x="22284" y="1483"/>
                    <a:pt x="22167" y="1483"/>
                  </a:cubicBezTo>
                  <a:cubicBezTo>
                    <a:pt x="22159" y="1483"/>
                    <a:pt x="22150" y="1484"/>
                    <a:pt x="22141" y="1485"/>
                  </a:cubicBezTo>
                  <a:cubicBezTo>
                    <a:pt x="22118" y="1485"/>
                    <a:pt x="22073" y="1508"/>
                    <a:pt x="22027" y="1554"/>
                  </a:cubicBezTo>
                  <a:cubicBezTo>
                    <a:pt x="21867" y="1645"/>
                    <a:pt x="21639" y="1851"/>
                    <a:pt x="21525" y="2010"/>
                  </a:cubicBezTo>
                  <a:cubicBezTo>
                    <a:pt x="21365" y="2216"/>
                    <a:pt x="21068" y="2513"/>
                    <a:pt x="21068" y="2581"/>
                  </a:cubicBezTo>
                  <a:cubicBezTo>
                    <a:pt x="21046" y="2627"/>
                    <a:pt x="20863" y="2855"/>
                    <a:pt x="20795" y="2901"/>
                  </a:cubicBezTo>
                  <a:cubicBezTo>
                    <a:pt x="20793" y="2902"/>
                    <a:pt x="20790" y="2902"/>
                    <a:pt x="20788" y="2902"/>
                  </a:cubicBezTo>
                  <a:cubicBezTo>
                    <a:pt x="20708" y="2902"/>
                    <a:pt x="20411" y="2163"/>
                    <a:pt x="20566" y="1919"/>
                  </a:cubicBezTo>
                  <a:cubicBezTo>
                    <a:pt x="20726" y="1691"/>
                    <a:pt x="20954" y="1622"/>
                    <a:pt x="21068" y="1508"/>
                  </a:cubicBezTo>
                  <a:cubicBezTo>
                    <a:pt x="21205" y="1394"/>
                    <a:pt x="21342" y="1257"/>
                    <a:pt x="21365" y="1143"/>
                  </a:cubicBezTo>
                  <a:cubicBezTo>
                    <a:pt x="21411" y="1029"/>
                    <a:pt x="21571" y="892"/>
                    <a:pt x="21411" y="869"/>
                  </a:cubicBezTo>
                  <a:cubicBezTo>
                    <a:pt x="21387" y="866"/>
                    <a:pt x="21365" y="864"/>
                    <a:pt x="21344" y="864"/>
                  </a:cubicBezTo>
                  <a:cubicBezTo>
                    <a:pt x="21263" y="864"/>
                    <a:pt x="21200" y="885"/>
                    <a:pt x="21105" y="885"/>
                  </a:cubicBezTo>
                  <a:cubicBezTo>
                    <a:pt x="21063" y="885"/>
                    <a:pt x="21014" y="881"/>
                    <a:pt x="20954" y="869"/>
                  </a:cubicBezTo>
                  <a:cubicBezTo>
                    <a:pt x="20726" y="823"/>
                    <a:pt x="20521" y="846"/>
                    <a:pt x="20498" y="709"/>
                  </a:cubicBezTo>
                  <a:cubicBezTo>
                    <a:pt x="20475" y="595"/>
                    <a:pt x="20475" y="184"/>
                    <a:pt x="20292" y="116"/>
                  </a:cubicBezTo>
                  <a:cubicBezTo>
                    <a:pt x="20191" y="58"/>
                    <a:pt x="19999" y="0"/>
                    <a:pt x="19819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62">
              <a:extLst>
                <a:ext uri="{FF2B5EF4-FFF2-40B4-BE49-F238E27FC236}">
                  <a16:creationId xmlns:a16="http://schemas.microsoft.com/office/drawing/2014/main" id="{6180CC34-19A9-781C-7132-B4CE9CF995F0}"/>
                </a:ext>
              </a:extLst>
            </p:cNvPr>
            <p:cNvSpPr/>
            <p:nvPr/>
          </p:nvSpPr>
          <p:spPr>
            <a:xfrm>
              <a:off x="6343780" y="1992747"/>
              <a:ext cx="83719" cy="33498"/>
            </a:xfrm>
            <a:custGeom>
              <a:avLst/>
              <a:gdLst/>
              <a:ahLst/>
              <a:cxnLst/>
              <a:rect l="l" t="t" r="r" b="b"/>
              <a:pathLst>
                <a:path w="3357" h="1348" extrusionOk="0">
                  <a:moveTo>
                    <a:pt x="2877" y="46"/>
                  </a:moveTo>
                  <a:cubicBezTo>
                    <a:pt x="3037" y="69"/>
                    <a:pt x="3219" y="115"/>
                    <a:pt x="3356" y="46"/>
                  </a:cubicBezTo>
                  <a:cubicBezTo>
                    <a:pt x="3219" y="115"/>
                    <a:pt x="3037" y="69"/>
                    <a:pt x="2877" y="46"/>
                  </a:cubicBezTo>
                  <a:cubicBezTo>
                    <a:pt x="2466" y="0"/>
                    <a:pt x="2078" y="160"/>
                    <a:pt x="1736" y="343"/>
                  </a:cubicBezTo>
                  <a:cubicBezTo>
                    <a:pt x="1142" y="640"/>
                    <a:pt x="549" y="982"/>
                    <a:pt x="1" y="1347"/>
                  </a:cubicBezTo>
                  <a:lnTo>
                    <a:pt x="1" y="1347"/>
                  </a:lnTo>
                  <a:cubicBezTo>
                    <a:pt x="549" y="982"/>
                    <a:pt x="1142" y="640"/>
                    <a:pt x="1736" y="343"/>
                  </a:cubicBezTo>
                  <a:cubicBezTo>
                    <a:pt x="2078" y="160"/>
                    <a:pt x="2466" y="0"/>
                    <a:pt x="2877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62">
              <a:extLst>
                <a:ext uri="{FF2B5EF4-FFF2-40B4-BE49-F238E27FC236}">
                  <a16:creationId xmlns:a16="http://schemas.microsoft.com/office/drawing/2014/main" id="{1BF174E3-F686-0054-8A75-513E49213A5B}"/>
                </a:ext>
              </a:extLst>
            </p:cNvPr>
            <p:cNvSpPr/>
            <p:nvPr/>
          </p:nvSpPr>
          <p:spPr>
            <a:xfrm>
              <a:off x="6296124" y="2039128"/>
              <a:ext cx="6440" cy="2577"/>
            </a:xfrm>
            <a:custGeom>
              <a:avLst/>
              <a:gdLst/>
              <a:ahLst/>
              <a:cxnLst/>
              <a:rect l="l" t="t" r="r" b="b"/>
              <a:pathLst>
                <a:path w="275" h="125" extrusionOk="0">
                  <a:moveTo>
                    <a:pt x="98" y="1"/>
                  </a:moveTo>
                  <a:cubicBezTo>
                    <a:pt x="64" y="1"/>
                    <a:pt x="30" y="11"/>
                    <a:pt x="0" y="33"/>
                  </a:cubicBezTo>
                  <a:cubicBezTo>
                    <a:pt x="29" y="19"/>
                    <a:pt x="63" y="11"/>
                    <a:pt x="97" y="11"/>
                  </a:cubicBezTo>
                  <a:cubicBezTo>
                    <a:pt x="169" y="11"/>
                    <a:pt x="243" y="46"/>
                    <a:pt x="274" y="124"/>
                  </a:cubicBezTo>
                  <a:cubicBezTo>
                    <a:pt x="243" y="47"/>
                    <a:pt x="170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4" name="Google Shape;2884;p62">
              <a:extLst>
                <a:ext uri="{FF2B5EF4-FFF2-40B4-BE49-F238E27FC236}">
                  <a16:creationId xmlns:a16="http://schemas.microsoft.com/office/drawing/2014/main" id="{99E1BD6A-73D0-8050-83B0-64A0EC974339}"/>
                </a:ext>
              </a:extLst>
            </p:cNvPr>
            <p:cNvSpPr/>
            <p:nvPr/>
          </p:nvSpPr>
          <p:spPr>
            <a:xfrm>
              <a:off x="6437803" y="1973422"/>
              <a:ext cx="52808" cy="90186"/>
            </a:xfrm>
            <a:custGeom>
              <a:avLst/>
              <a:gdLst/>
              <a:ahLst/>
              <a:cxnLst/>
              <a:rect l="l" t="t" r="r" b="b"/>
              <a:pathLst>
                <a:path w="2101" h="3630" extrusionOk="0">
                  <a:moveTo>
                    <a:pt x="1325" y="23"/>
                  </a:moveTo>
                  <a:cubicBezTo>
                    <a:pt x="1507" y="23"/>
                    <a:pt x="1667" y="0"/>
                    <a:pt x="1622" y="183"/>
                  </a:cubicBezTo>
                  <a:cubicBezTo>
                    <a:pt x="1576" y="411"/>
                    <a:pt x="1279" y="639"/>
                    <a:pt x="1165" y="822"/>
                  </a:cubicBezTo>
                  <a:cubicBezTo>
                    <a:pt x="960" y="1096"/>
                    <a:pt x="800" y="1484"/>
                    <a:pt x="1005" y="1758"/>
                  </a:cubicBezTo>
                  <a:cubicBezTo>
                    <a:pt x="1097" y="1895"/>
                    <a:pt x="1234" y="1963"/>
                    <a:pt x="1370" y="2055"/>
                  </a:cubicBezTo>
                  <a:cubicBezTo>
                    <a:pt x="1485" y="2169"/>
                    <a:pt x="1576" y="2328"/>
                    <a:pt x="1530" y="2488"/>
                  </a:cubicBezTo>
                  <a:cubicBezTo>
                    <a:pt x="1485" y="2602"/>
                    <a:pt x="1348" y="2716"/>
                    <a:pt x="1416" y="2808"/>
                  </a:cubicBezTo>
                  <a:cubicBezTo>
                    <a:pt x="1485" y="2899"/>
                    <a:pt x="1622" y="2853"/>
                    <a:pt x="1713" y="2853"/>
                  </a:cubicBezTo>
                  <a:cubicBezTo>
                    <a:pt x="1964" y="2853"/>
                    <a:pt x="2101" y="3196"/>
                    <a:pt x="1987" y="3424"/>
                  </a:cubicBezTo>
                  <a:cubicBezTo>
                    <a:pt x="1941" y="3515"/>
                    <a:pt x="1873" y="3584"/>
                    <a:pt x="1781" y="3629"/>
                  </a:cubicBezTo>
                  <a:cubicBezTo>
                    <a:pt x="1873" y="3584"/>
                    <a:pt x="1941" y="3515"/>
                    <a:pt x="1987" y="3424"/>
                  </a:cubicBezTo>
                  <a:cubicBezTo>
                    <a:pt x="2101" y="3196"/>
                    <a:pt x="1964" y="2853"/>
                    <a:pt x="1713" y="2853"/>
                  </a:cubicBezTo>
                  <a:cubicBezTo>
                    <a:pt x="1622" y="2853"/>
                    <a:pt x="1485" y="2899"/>
                    <a:pt x="1416" y="2808"/>
                  </a:cubicBezTo>
                  <a:cubicBezTo>
                    <a:pt x="1348" y="2716"/>
                    <a:pt x="1485" y="2602"/>
                    <a:pt x="1530" y="2488"/>
                  </a:cubicBezTo>
                  <a:cubicBezTo>
                    <a:pt x="1576" y="2328"/>
                    <a:pt x="1485" y="2169"/>
                    <a:pt x="1370" y="2055"/>
                  </a:cubicBezTo>
                  <a:cubicBezTo>
                    <a:pt x="1234" y="1963"/>
                    <a:pt x="1097" y="1895"/>
                    <a:pt x="1005" y="1758"/>
                  </a:cubicBezTo>
                  <a:cubicBezTo>
                    <a:pt x="800" y="1484"/>
                    <a:pt x="960" y="1096"/>
                    <a:pt x="1165" y="822"/>
                  </a:cubicBezTo>
                  <a:cubicBezTo>
                    <a:pt x="1279" y="639"/>
                    <a:pt x="1576" y="411"/>
                    <a:pt x="1622" y="183"/>
                  </a:cubicBezTo>
                  <a:cubicBezTo>
                    <a:pt x="1667" y="0"/>
                    <a:pt x="1507" y="23"/>
                    <a:pt x="1325" y="23"/>
                  </a:cubicBezTo>
                  <a:cubicBezTo>
                    <a:pt x="1028" y="46"/>
                    <a:pt x="754" y="137"/>
                    <a:pt x="457" y="183"/>
                  </a:cubicBezTo>
                  <a:cubicBezTo>
                    <a:pt x="298" y="206"/>
                    <a:pt x="138" y="251"/>
                    <a:pt x="1" y="320"/>
                  </a:cubicBezTo>
                  <a:cubicBezTo>
                    <a:pt x="138" y="251"/>
                    <a:pt x="298" y="206"/>
                    <a:pt x="457" y="183"/>
                  </a:cubicBezTo>
                  <a:cubicBezTo>
                    <a:pt x="754" y="137"/>
                    <a:pt x="1028" y="46"/>
                    <a:pt x="1325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62">
              <a:extLst>
                <a:ext uri="{FF2B5EF4-FFF2-40B4-BE49-F238E27FC236}">
                  <a16:creationId xmlns:a16="http://schemas.microsoft.com/office/drawing/2014/main" id="{128BB9CD-6180-8689-121D-D329717A98F8}"/>
                </a:ext>
              </a:extLst>
            </p:cNvPr>
            <p:cNvSpPr/>
            <p:nvPr/>
          </p:nvSpPr>
          <p:spPr>
            <a:xfrm>
              <a:off x="6131260" y="2135756"/>
              <a:ext cx="57960" cy="10307"/>
            </a:xfrm>
            <a:custGeom>
              <a:avLst/>
              <a:gdLst/>
              <a:ahLst/>
              <a:cxnLst/>
              <a:rect l="l" t="t" r="r" b="b"/>
              <a:pathLst>
                <a:path w="2320" h="406" extrusionOk="0">
                  <a:moveTo>
                    <a:pt x="319" y="51"/>
                  </a:moveTo>
                  <a:cubicBezTo>
                    <a:pt x="218" y="51"/>
                    <a:pt x="109" y="98"/>
                    <a:pt x="1" y="114"/>
                  </a:cubicBezTo>
                  <a:cubicBezTo>
                    <a:pt x="110" y="98"/>
                    <a:pt x="219" y="61"/>
                    <a:pt x="321" y="61"/>
                  </a:cubicBezTo>
                  <a:cubicBezTo>
                    <a:pt x="368" y="61"/>
                    <a:pt x="414" y="69"/>
                    <a:pt x="457" y="91"/>
                  </a:cubicBezTo>
                  <a:cubicBezTo>
                    <a:pt x="413" y="62"/>
                    <a:pt x="367" y="51"/>
                    <a:pt x="319" y="51"/>
                  </a:cubicBezTo>
                  <a:close/>
                  <a:moveTo>
                    <a:pt x="669" y="257"/>
                  </a:moveTo>
                  <a:lnTo>
                    <a:pt x="669" y="257"/>
                  </a:lnTo>
                  <a:cubicBezTo>
                    <a:pt x="779" y="363"/>
                    <a:pt x="925" y="405"/>
                    <a:pt x="1080" y="405"/>
                  </a:cubicBezTo>
                  <a:cubicBezTo>
                    <a:pt x="1080" y="405"/>
                    <a:pt x="1081" y="405"/>
                    <a:pt x="1081" y="405"/>
                  </a:cubicBezTo>
                  <a:lnTo>
                    <a:pt x="1081" y="405"/>
                  </a:lnTo>
                  <a:cubicBezTo>
                    <a:pt x="924" y="405"/>
                    <a:pt x="778" y="362"/>
                    <a:pt x="669" y="257"/>
                  </a:cubicBezTo>
                  <a:close/>
                  <a:moveTo>
                    <a:pt x="2320" y="0"/>
                  </a:moveTo>
                  <a:lnTo>
                    <a:pt x="2320" y="0"/>
                  </a:lnTo>
                  <a:cubicBezTo>
                    <a:pt x="2027" y="26"/>
                    <a:pt x="1778" y="206"/>
                    <a:pt x="1484" y="319"/>
                  </a:cubicBezTo>
                  <a:cubicBezTo>
                    <a:pt x="1358" y="372"/>
                    <a:pt x="1217" y="405"/>
                    <a:pt x="1081" y="405"/>
                  </a:cubicBezTo>
                  <a:lnTo>
                    <a:pt x="1081" y="405"/>
                  </a:lnTo>
                  <a:cubicBezTo>
                    <a:pt x="1082" y="405"/>
                    <a:pt x="1083" y="405"/>
                    <a:pt x="1083" y="405"/>
                  </a:cubicBezTo>
                  <a:cubicBezTo>
                    <a:pt x="1222" y="405"/>
                    <a:pt x="1370" y="372"/>
                    <a:pt x="1507" y="319"/>
                  </a:cubicBezTo>
                  <a:cubicBezTo>
                    <a:pt x="1778" y="206"/>
                    <a:pt x="2027" y="26"/>
                    <a:pt x="232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62">
              <a:extLst>
                <a:ext uri="{FF2B5EF4-FFF2-40B4-BE49-F238E27FC236}">
                  <a16:creationId xmlns:a16="http://schemas.microsoft.com/office/drawing/2014/main" id="{6118706C-4E63-77C6-3339-16C0AAB405D8}"/>
                </a:ext>
              </a:extLst>
            </p:cNvPr>
            <p:cNvSpPr/>
            <p:nvPr/>
          </p:nvSpPr>
          <p:spPr>
            <a:xfrm>
              <a:off x="6284532" y="2044282"/>
              <a:ext cx="5152" cy="1289"/>
            </a:xfrm>
            <a:custGeom>
              <a:avLst/>
              <a:gdLst/>
              <a:ahLst/>
              <a:cxnLst/>
              <a:rect l="l" t="t" r="r" b="b"/>
              <a:pathLst>
                <a:path w="207" h="79" extrusionOk="0">
                  <a:moveTo>
                    <a:pt x="1" y="1"/>
                  </a:moveTo>
                  <a:cubicBezTo>
                    <a:pt x="24" y="23"/>
                    <a:pt x="46" y="46"/>
                    <a:pt x="92" y="69"/>
                  </a:cubicBezTo>
                  <a:cubicBezTo>
                    <a:pt x="69" y="46"/>
                    <a:pt x="24" y="23"/>
                    <a:pt x="1" y="1"/>
                  </a:cubicBezTo>
                  <a:close/>
                  <a:moveTo>
                    <a:pt x="206" y="46"/>
                  </a:moveTo>
                  <a:cubicBezTo>
                    <a:pt x="161" y="69"/>
                    <a:pt x="138" y="69"/>
                    <a:pt x="92" y="69"/>
                  </a:cubicBezTo>
                  <a:cubicBezTo>
                    <a:pt x="105" y="76"/>
                    <a:pt x="117" y="79"/>
                    <a:pt x="127" y="79"/>
                  </a:cubicBezTo>
                  <a:cubicBezTo>
                    <a:pt x="153" y="79"/>
                    <a:pt x="174" y="62"/>
                    <a:pt x="206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62">
              <a:extLst>
                <a:ext uri="{FF2B5EF4-FFF2-40B4-BE49-F238E27FC236}">
                  <a16:creationId xmlns:a16="http://schemas.microsoft.com/office/drawing/2014/main" id="{54C6437C-D347-F883-9EE8-D546140CB76A}"/>
                </a:ext>
              </a:extLst>
            </p:cNvPr>
            <p:cNvSpPr/>
            <p:nvPr/>
          </p:nvSpPr>
          <p:spPr>
            <a:xfrm>
              <a:off x="6421060" y="2095816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69" h="70" extrusionOk="0">
                  <a:moveTo>
                    <a:pt x="69" y="1"/>
                  </a:moveTo>
                  <a:lnTo>
                    <a:pt x="69" y="1"/>
                  </a:lnTo>
                  <a:cubicBezTo>
                    <a:pt x="46" y="24"/>
                    <a:pt x="23" y="46"/>
                    <a:pt x="0" y="69"/>
                  </a:cubicBezTo>
                  <a:cubicBezTo>
                    <a:pt x="23" y="46"/>
                    <a:pt x="69" y="24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62">
              <a:extLst>
                <a:ext uri="{FF2B5EF4-FFF2-40B4-BE49-F238E27FC236}">
                  <a16:creationId xmlns:a16="http://schemas.microsoft.com/office/drawing/2014/main" id="{C66E611B-CC58-23D9-E414-06C06BB9A8CA}"/>
                </a:ext>
              </a:extLst>
            </p:cNvPr>
            <p:cNvSpPr/>
            <p:nvPr/>
          </p:nvSpPr>
          <p:spPr>
            <a:xfrm>
              <a:off x="6403028" y="2102258"/>
              <a:ext cx="2576" cy="3865"/>
            </a:xfrm>
            <a:custGeom>
              <a:avLst/>
              <a:gdLst/>
              <a:ahLst/>
              <a:cxnLst/>
              <a:rect l="l" t="t" r="r" b="b"/>
              <a:pathLst>
                <a:path w="70" h="160" extrusionOk="0">
                  <a:moveTo>
                    <a:pt x="69" y="0"/>
                  </a:moveTo>
                  <a:cubicBezTo>
                    <a:pt x="46" y="46"/>
                    <a:pt x="1" y="91"/>
                    <a:pt x="1" y="160"/>
                  </a:cubicBezTo>
                  <a:cubicBezTo>
                    <a:pt x="23" y="91"/>
                    <a:pt x="46" y="46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9" name="Google Shape;2889;p62">
              <a:extLst>
                <a:ext uri="{FF2B5EF4-FFF2-40B4-BE49-F238E27FC236}">
                  <a16:creationId xmlns:a16="http://schemas.microsoft.com/office/drawing/2014/main" id="{C70206F1-2655-7B41-E82D-C9E7E92D6837}"/>
                </a:ext>
              </a:extLst>
            </p:cNvPr>
            <p:cNvSpPr/>
            <p:nvPr/>
          </p:nvSpPr>
          <p:spPr>
            <a:xfrm>
              <a:off x="6043677" y="2152504"/>
              <a:ext cx="25760" cy="2577"/>
            </a:xfrm>
            <a:custGeom>
              <a:avLst/>
              <a:gdLst/>
              <a:ahLst/>
              <a:cxnLst/>
              <a:rect l="l" t="t" r="r" b="b"/>
              <a:pathLst>
                <a:path w="1028" h="116" extrusionOk="0">
                  <a:moveTo>
                    <a:pt x="1027" y="1"/>
                  </a:moveTo>
                  <a:cubicBezTo>
                    <a:pt x="847" y="91"/>
                    <a:pt x="653" y="115"/>
                    <a:pt x="456" y="116"/>
                  </a:cubicBezTo>
                  <a:lnTo>
                    <a:pt x="456" y="116"/>
                  </a:lnTo>
                  <a:cubicBezTo>
                    <a:pt x="308" y="116"/>
                    <a:pt x="156" y="102"/>
                    <a:pt x="0" y="92"/>
                  </a:cubicBezTo>
                  <a:lnTo>
                    <a:pt x="0" y="92"/>
                  </a:lnTo>
                  <a:cubicBezTo>
                    <a:pt x="148" y="102"/>
                    <a:pt x="300" y="116"/>
                    <a:pt x="451" y="116"/>
                  </a:cubicBezTo>
                  <a:cubicBezTo>
                    <a:pt x="453" y="116"/>
                    <a:pt x="454" y="116"/>
                    <a:pt x="456" y="116"/>
                  </a:cubicBezTo>
                  <a:lnTo>
                    <a:pt x="456" y="116"/>
                  </a:lnTo>
                  <a:cubicBezTo>
                    <a:pt x="457" y="116"/>
                    <a:pt x="459" y="116"/>
                    <a:pt x="461" y="116"/>
                  </a:cubicBezTo>
                  <a:cubicBezTo>
                    <a:pt x="657" y="116"/>
                    <a:pt x="846" y="91"/>
                    <a:pt x="102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62">
              <a:extLst>
                <a:ext uri="{FF2B5EF4-FFF2-40B4-BE49-F238E27FC236}">
                  <a16:creationId xmlns:a16="http://schemas.microsoft.com/office/drawing/2014/main" id="{A0E1F9AC-FC98-7D8A-5459-281223630152}"/>
                </a:ext>
              </a:extLst>
            </p:cNvPr>
            <p:cNvSpPr/>
            <p:nvPr/>
          </p:nvSpPr>
          <p:spPr>
            <a:xfrm>
              <a:off x="6445531" y="2067472"/>
              <a:ext cx="3864" cy="6442"/>
            </a:xfrm>
            <a:custGeom>
              <a:avLst/>
              <a:gdLst/>
              <a:ahLst/>
              <a:cxnLst/>
              <a:rect l="l" t="t" r="r" b="b"/>
              <a:pathLst>
                <a:path w="161" h="275" extrusionOk="0">
                  <a:moveTo>
                    <a:pt x="1" y="274"/>
                  </a:moveTo>
                  <a:cubicBezTo>
                    <a:pt x="1" y="274"/>
                    <a:pt x="1" y="274"/>
                    <a:pt x="1" y="274"/>
                  </a:cubicBezTo>
                  <a:cubicBezTo>
                    <a:pt x="69" y="206"/>
                    <a:pt x="69" y="69"/>
                    <a:pt x="160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69" y="69"/>
                    <a:pt x="69" y="206"/>
                    <a:pt x="1" y="27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62">
              <a:extLst>
                <a:ext uri="{FF2B5EF4-FFF2-40B4-BE49-F238E27FC236}">
                  <a16:creationId xmlns:a16="http://schemas.microsoft.com/office/drawing/2014/main" id="{A086C3D5-FB1E-8B4F-9F93-2634C845A5DE}"/>
                </a:ext>
              </a:extLst>
            </p:cNvPr>
            <p:cNvSpPr/>
            <p:nvPr/>
          </p:nvSpPr>
          <p:spPr>
            <a:xfrm>
              <a:off x="6395300" y="2182137"/>
              <a:ext cx="11592" cy="24479"/>
            </a:xfrm>
            <a:custGeom>
              <a:avLst/>
              <a:gdLst/>
              <a:ahLst/>
              <a:cxnLst/>
              <a:rect l="l" t="t" r="r" b="b"/>
              <a:pathLst>
                <a:path w="458" h="982" extrusionOk="0">
                  <a:moveTo>
                    <a:pt x="457" y="982"/>
                  </a:moveTo>
                  <a:cubicBezTo>
                    <a:pt x="412" y="799"/>
                    <a:pt x="366" y="662"/>
                    <a:pt x="298" y="525"/>
                  </a:cubicBezTo>
                  <a:cubicBezTo>
                    <a:pt x="161" y="297"/>
                    <a:pt x="1" y="160"/>
                    <a:pt x="1" y="0"/>
                  </a:cubicBezTo>
                  <a:cubicBezTo>
                    <a:pt x="1" y="160"/>
                    <a:pt x="161" y="297"/>
                    <a:pt x="298" y="525"/>
                  </a:cubicBezTo>
                  <a:cubicBezTo>
                    <a:pt x="366" y="662"/>
                    <a:pt x="412" y="799"/>
                    <a:pt x="457" y="98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62">
              <a:extLst>
                <a:ext uri="{FF2B5EF4-FFF2-40B4-BE49-F238E27FC236}">
                  <a16:creationId xmlns:a16="http://schemas.microsoft.com/office/drawing/2014/main" id="{1DEA9DA8-239A-3A4B-C0FC-3FF503117AA1}"/>
                </a:ext>
              </a:extLst>
            </p:cNvPr>
            <p:cNvSpPr/>
            <p:nvPr/>
          </p:nvSpPr>
          <p:spPr>
            <a:xfrm>
              <a:off x="6408180" y="2210481"/>
              <a:ext cx="6440" cy="30921"/>
            </a:xfrm>
            <a:custGeom>
              <a:avLst/>
              <a:gdLst/>
              <a:ahLst/>
              <a:cxnLst/>
              <a:rect l="l" t="t" r="r" b="b"/>
              <a:pathLst>
                <a:path w="252" h="1257" extrusionOk="0">
                  <a:moveTo>
                    <a:pt x="114" y="480"/>
                  </a:moveTo>
                  <a:cubicBezTo>
                    <a:pt x="46" y="297"/>
                    <a:pt x="23" y="138"/>
                    <a:pt x="0" y="1"/>
                  </a:cubicBezTo>
                  <a:cubicBezTo>
                    <a:pt x="23" y="138"/>
                    <a:pt x="46" y="297"/>
                    <a:pt x="114" y="480"/>
                  </a:cubicBezTo>
                  <a:cubicBezTo>
                    <a:pt x="251" y="959"/>
                    <a:pt x="114" y="891"/>
                    <a:pt x="114" y="1142"/>
                  </a:cubicBezTo>
                  <a:cubicBezTo>
                    <a:pt x="114" y="1188"/>
                    <a:pt x="114" y="1233"/>
                    <a:pt x="114" y="1256"/>
                  </a:cubicBezTo>
                  <a:lnTo>
                    <a:pt x="114" y="1256"/>
                  </a:lnTo>
                  <a:cubicBezTo>
                    <a:pt x="114" y="1233"/>
                    <a:pt x="114" y="1188"/>
                    <a:pt x="114" y="1142"/>
                  </a:cubicBezTo>
                  <a:cubicBezTo>
                    <a:pt x="114" y="891"/>
                    <a:pt x="251" y="959"/>
                    <a:pt x="114" y="48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62">
              <a:extLst>
                <a:ext uri="{FF2B5EF4-FFF2-40B4-BE49-F238E27FC236}">
                  <a16:creationId xmlns:a16="http://schemas.microsoft.com/office/drawing/2014/main" id="{FC4CD0EC-CA46-8AEE-9AAE-AD3951C1A5C3}"/>
                </a:ext>
              </a:extLst>
            </p:cNvPr>
            <p:cNvSpPr/>
            <p:nvPr/>
          </p:nvSpPr>
          <p:spPr>
            <a:xfrm>
              <a:off x="6395300" y="2167965"/>
              <a:ext cx="7728" cy="14172"/>
            </a:xfrm>
            <a:custGeom>
              <a:avLst/>
              <a:gdLst/>
              <a:ahLst/>
              <a:cxnLst/>
              <a:rect l="l" t="t" r="r" b="b"/>
              <a:pathLst>
                <a:path w="298" h="549" extrusionOk="0">
                  <a:moveTo>
                    <a:pt x="1" y="548"/>
                  </a:moveTo>
                  <a:cubicBezTo>
                    <a:pt x="1" y="480"/>
                    <a:pt x="24" y="411"/>
                    <a:pt x="69" y="343"/>
                  </a:cubicBezTo>
                  <a:cubicBezTo>
                    <a:pt x="138" y="252"/>
                    <a:pt x="229" y="137"/>
                    <a:pt x="298" y="1"/>
                  </a:cubicBezTo>
                  <a:cubicBezTo>
                    <a:pt x="229" y="137"/>
                    <a:pt x="138" y="252"/>
                    <a:pt x="69" y="343"/>
                  </a:cubicBezTo>
                  <a:cubicBezTo>
                    <a:pt x="24" y="411"/>
                    <a:pt x="1" y="480"/>
                    <a:pt x="1" y="54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62">
              <a:extLst>
                <a:ext uri="{FF2B5EF4-FFF2-40B4-BE49-F238E27FC236}">
                  <a16:creationId xmlns:a16="http://schemas.microsoft.com/office/drawing/2014/main" id="{46141DC6-DE72-4705-2F14-A9C09C4FDAA6}"/>
                </a:ext>
              </a:extLst>
            </p:cNvPr>
            <p:cNvSpPr/>
            <p:nvPr/>
          </p:nvSpPr>
          <p:spPr>
            <a:xfrm>
              <a:off x="6289684" y="2184714"/>
              <a:ext cx="5152" cy="21902"/>
            </a:xfrm>
            <a:custGeom>
              <a:avLst/>
              <a:gdLst/>
              <a:ahLst/>
              <a:cxnLst/>
              <a:rect l="l" t="t" r="r" b="b"/>
              <a:pathLst>
                <a:path w="246" h="888" extrusionOk="0">
                  <a:moveTo>
                    <a:pt x="245" y="1"/>
                  </a:moveTo>
                  <a:cubicBezTo>
                    <a:pt x="154" y="69"/>
                    <a:pt x="63" y="183"/>
                    <a:pt x="40" y="297"/>
                  </a:cubicBezTo>
                  <a:cubicBezTo>
                    <a:pt x="86" y="183"/>
                    <a:pt x="154" y="69"/>
                    <a:pt x="245" y="1"/>
                  </a:cubicBezTo>
                  <a:close/>
                  <a:moveTo>
                    <a:pt x="40" y="297"/>
                  </a:moveTo>
                  <a:cubicBezTo>
                    <a:pt x="33" y="318"/>
                    <a:pt x="29" y="339"/>
                    <a:pt x="26" y="361"/>
                  </a:cubicBezTo>
                  <a:lnTo>
                    <a:pt x="26" y="361"/>
                  </a:lnTo>
                  <a:cubicBezTo>
                    <a:pt x="29" y="340"/>
                    <a:pt x="34" y="318"/>
                    <a:pt x="40" y="297"/>
                  </a:cubicBezTo>
                  <a:close/>
                  <a:moveTo>
                    <a:pt x="26" y="361"/>
                  </a:moveTo>
                  <a:lnTo>
                    <a:pt x="26" y="361"/>
                  </a:lnTo>
                  <a:cubicBezTo>
                    <a:pt x="1" y="499"/>
                    <a:pt x="23" y="638"/>
                    <a:pt x="63" y="777"/>
                  </a:cubicBezTo>
                  <a:cubicBezTo>
                    <a:pt x="85" y="799"/>
                    <a:pt x="86" y="843"/>
                    <a:pt x="86" y="887"/>
                  </a:cubicBezTo>
                  <a:lnTo>
                    <a:pt x="86" y="887"/>
                  </a:lnTo>
                  <a:cubicBezTo>
                    <a:pt x="86" y="843"/>
                    <a:pt x="85" y="798"/>
                    <a:pt x="63" y="754"/>
                  </a:cubicBezTo>
                  <a:cubicBezTo>
                    <a:pt x="44" y="637"/>
                    <a:pt x="8" y="487"/>
                    <a:pt x="26" y="36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62">
              <a:extLst>
                <a:ext uri="{FF2B5EF4-FFF2-40B4-BE49-F238E27FC236}">
                  <a16:creationId xmlns:a16="http://schemas.microsoft.com/office/drawing/2014/main" id="{08DC78E3-42EC-0A40-BF34-16F90C36BCD3}"/>
                </a:ext>
              </a:extLst>
            </p:cNvPr>
            <p:cNvSpPr/>
            <p:nvPr/>
          </p:nvSpPr>
          <p:spPr>
            <a:xfrm>
              <a:off x="6383707" y="2108700"/>
              <a:ext cx="14168" cy="10307"/>
            </a:xfrm>
            <a:custGeom>
              <a:avLst/>
              <a:gdLst/>
              <a:ahLst/>
              <a:cxnLst/>
              <a:rect l="l" t="t" r="r" b="b"/>
              <a:pathLst>
                <a:path w="549" h="412" extrusionOk="0">
                  <a:moveTo>
                    <a:pt x="115" y="343"/>
                  </a:moveTo>
                  <a:cubicBezTo>
                    <a:pt x="92" y="366"/>
                    <a:pt x="46" y="389"/>
                    <a:pt x="1" y="412"/>
                  </a:cubicBezTo>
                  <a:cubicBezTo>
                    <a:pt x="46" y="389"/>
                    <a:pt x="92" y="366"/>
                    <a:pt x="115" y="343"/>
                  </a:cubicBezTo>
                  <a:cubicBezTo>
                    <a:pt x="252" y="229"/>
                    <a:pt x="389" y="92"/>
                    <a:pt x="548" y="1"/>
                  </a:cubicBezTo>
                  <a:cubicBezTo>
                    <a:pt x="389" y="92"/>
                    <a:pt x="252" y="229"/>
                    <a:pt x="115" y="34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62">
              <a:extLst>
                <a:ext uri="{FF2B5EF4-FFF2-40B4-BE49-F238E27FC236}">
                  <a16:creationId xmlns:a16="http://schemas.microsoft.com/office/drawing/2014/main" id="{14556D94-3997-F58E-F9EF-F13D860640F6}"/>
                </a:ext>
              </a:extLst>
            </p:cNvPr>
            <p:cNvSpPr/>
            <p:nvPr/>
          </p:nvSpPr>
          <p:spPr>
            <a:xfrm>
              <a:off x="6356660" y="2122872"/>
              <a:ext cx="7728" cy="21902"/>
            </a:xfrm>
            <a:custGeom>
              <a:avLst/>
              <a:gdLst/>
              <a:ahLst/>
              <a:cxnLst/>
              <a:rect l="l" t="t" r="r" b="b"/>
              <a:pathLst>
                <a:path w="344" h="845" extrusionOk="0">
                  <a:moveTo>
                    <a:pt x="115" y="457"/>
                  </a:moveTo>
                  <a:cubicBezTo>
                    <a:pt x="115" y="571"/>
                    <a:pt x="138" y="685"/>
                    <a:pt x="69" y="776"/>
                  </a:cubicBezTo>
                  <a:cubicBezTo>
                    <a:pt x="47" y="799"/>
                    <a:pt x="24" y="845"/>
                    <a:pt x="1" y="845"/>
                  </a:cubicBezTo>
                  <a:cubicBezTo>
                    <a:pt x="24" y="845"/>
                    <a:pt x="47" y="799"/>
                    <a:pt x="69" y="776"/>
                  </a:cubicBezTo>
                  <a:cubicBezTo>
                    <a:pt x="138" y="685"/>
                    <a:pt x="115" y="571"/>
                    <a:pt x="115" y="457"/>
                  </a:cubicBezTo>
                  <a:cubicBezTo>
                    <a:pt x="115" y="274"/>
                    <a:pt x="184" y="92"/>
                    <a:pt x="343" y="0"/>
                  </a:cubicBezTo>
                  <a:cubicBezTo>
                    <a:pt x="184" y="92"/>
                    <a:pt x="115" y="274"/>
                    <a:pt x="115" y="45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62">
              <a:extLst>
                <a:ext uri="{FF2B5EF4-FFF2-40B4-BE49-F238E27FC236}">
                  <a16:creationId xmlns:a16="http://schemas.microsoft.com/office/drawing/2014/main" id="{C787B44E-AEFD-D5AB-DD83-0A0C84DF10C5}"/>
                </a:ext>
              </a:extLst>
            </p:cNvPr>
            <p:cNvSpPr/>
            <p:nvPr/>
          </p:nvSpPr>
          <p:spPr>
            <a:xfrm>
              <a:off x="6305140" y="2192444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47" h="46" extrusionOk="0">
                  <a:moveTo>
                    <a:pt x="46" y="0"/>
                  </a:moveTo>
                  <a:lnTo>
                    <a:pt x="46" y="0"/>
                  </a:lnTo>
                  <a:cubicBezTo>
                    <a:pt x="24" y="23"/>
                    <a:pt x="1" y="23"/>
                    <a:pt x="1" y="46"/>
                  </a:cubicBezTo>
                  <a:cubicBezTo>
                    <a:pt x="24" y="23"/>
                    <a:pt x="24" y="23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62">
              <a:extLst>
                <a:ext uri="{FF2B5EF4-FFF2-40B4-BE49-F238E27FC236}">
                  <a16:creationId xmlns:a16="http://schemas.microsoft.com/office/drawing/2014/main" id="{67C0A015-E781-6001-47C4-5695630806C5}"/>
                </a:ext>
              </a:extLst>
            </p:cNvPr>
            <p:cNvSpPr/>
            <p:nvPr/>
          </p:nvSpPr>
          <p:spPr>
            <a:xfrm>
              <a:off x="6374692" y="2383122"/>
              <a:ext cx="2576" cy="9018"/>
            </a:xfrm>
            <a:custGeom>
              <a:avLst/>
              <a:gdLst/>
              <a:ahLst/>
              <a:cxnLst/>
              <a:rect l="l" t="t" r="r" b="b"/>
              <a:pathLst>
                <a:path w="92" h="343" extrusionOk="0">
                  <a:moveTo>
                    <a:pt x="0" y="343"/>
                  </a:moveTo>
                  <a:cubicBezTo>
                    <a:pt x="46" y="206"/>
                    <a:pt x="69" y="92"/>
                    <a:pt x="91" y="1"/>
                  </a:cubicBezTo>
                  <a:cubicBezTo>
                    <a:pt x="69" y="92"/>
                    <a:pt x="46" y="206"/>
                    <a:pt x="0" y="34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62">
              <a:extLst>
                <a:ext uri="{FF2B5EF4-FFF2-40B4-BE49-F238E27FC236}">
                  <a16:creationId xmlns:a16="http://schemas.microsoft.com/office/drawing/2014/main" id="{4EDD548B-16A7-F225-BE52-1C205350D216}"/>
                </a:ext>
              </a:extLst>
            </p:cNvPr>
            <p:cNvSpPr/>
            <p:nvPr/>
          </p:nvSpPr>
          <p:spPr>
            <a:xfrm>
              <a:off x="6218844" y="2509382"/>
              <a:ext cx="1288" cy="7730"/>
            </a:xfrm>
            <a:custGeom>
              <a:avLst/>
              <a:gdLst/>
              <a:ahLst/>
              <a:cxnLst/>
              <a:rect l="l" t="t" r="r" b="b"/>
              <a:pathLst>
                <a:path w="92" h="274" extrusionOk="0">
                  <a:moveTo>
                    <a:pt x="92" y="274"/>
                  </a:moveTo>
                  <a:lnTo>
                    <a:pt x="92" y="274"/>
                  </a:lnTo>
                  <a:cubicBezTo>
                    <a:pt x="46" y="160"/>
                    <a:pt x="0" y="46"/>
                    <a:pt x="69" y="0"/>
                  </a:cubicBezTo>
                  <a:cubicBezTo>
                    <a:pt x="0" y="46"/>
                    <a:pt x="46" y="160"/>
                    <a:pt x="92" y="27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62">
              <a:extLst>
                <a:ext uri="{FF2B5EF4-FFF2-40B4-BE49-F238E27FC236}">
                  <a16:creationId xmlns:a16="http://schemas.microsoft.com/office/drawing/2014/main" id="{309EC25A-D55B-5AE6-26E8-343D197BEB8A}"/>
                </a:ext>
              </a:extLst>
            </p:cNvPr>
            <p:cNvSpPr/>
            <p:nvPr/>
          </p:nvSpPr>
          <p:spPr>
            <a:xfrm>
              <a:off x="6332188" y="2497787"/>
              <a:ext cx="2576" cy="7730"/>
            </a:xfrm>
            <a:custGeom>
              <a:avLst/>
              <a:gdLst/>
              <a:ahLst/>
              <a:cxnLst/>
              <a:rect l="l" t="t" r="r" b="b"/>
              <a:pathLst>
                <a:path w="92" h="321" extrusionOk="0">
                  <a:moveTo>
                    <a:pt x="0" y="1"/>
                  </a:moveTo>
                  <a:cubicBezTo>
                    <a:pt x="23" y="69"/>
                    <a:pt x="46" y="183"/>
                    <a:pt x="69" y="297"/>
                  </a:cubicBezTo>
                  <a:cubicBezTo>
                    <a:pt x="92" y="320"/>
                    <a:pt x="69" y="320"/>
                    <a:pt x="92" y="320"/>
                  </a:cubicBezTo>
                  <a:cubicBezTo>
                    <a:pt x="69" y="320"/>
                    <a:pt x="92" y="320"/>
                    <a:pt x="69" y="297"/>
                  </a:cubicBezTo>
                  <a:cubicBezTo>
                    <a:pt x="46" y="183"/>
                    <a:pt x="23" y="6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62">
              <a:extLst>
                <a:ext uri="{FF2B5EF4-FFF2-40B4-BE49-F238E27FC236}">
                  <a16:creationId xmlns:a16="http://schemas.microsoft.com/office/drawing/2014/main" id="{13DEA26B-0B1C-7CE9-E9D2-2EDB09160338}"/>
                </a:ext>
              </a:extLst>
            </p:cNvPr>
            <p:cNvSpPr/>
            <p:nvPr/>
          </p:nvSpPr>
          <p:spPr>
            <a:xfrm>
              <a:off x="6346356" y="2429504"/>
              <a:ext cx="10304" cy="23191"/>
            </a:xfrm>
            <a:custGeom>
              <a:avLst/>
              <a:gdLst/>
              <a:ahLst/>
              <a:cxnLst/>
              <a:rect l="l" t="t" r="r" b="b"/>
              <a:pathLst>
                <a:path w="411" h="937" extrusionOk="0">
                  <a:moveTo>
                    <a:pt x="411" y="1"/>
                  </a:moveTo>
                  <a:cubicBezTo>
                    <a:pt x="297" y="252"/>
                    <a:pt x="160" y="526"/>
                    <a:pt x="46" y="845"/>
                  </a:cubicBezTo>
                  <a:cubicBezTo>
                    <a:pt x="23" y="868"/>
                    <a:pt x="23" y="891"/>
                    <a:pt x="0" y="936"/>
                  </a:cubicBezTo>
                  <a:cubicBezTo>
                    <a:pt x="0" y="936"/>
                    <a:pt x="0" y="936"/>
                    <a:pt x="0" y="936"/>
                  </a:cubicBezTo>
                  <a:cubicBezTo>
                    <a:pt x="23" y="891"/>
                    <a:pt x="23" y="868"/>
                    <a:pt x="46" y="845"/>
                  </a:cubicBezTo>
                  <a:cubicBezTo>
                    <a:pt x="160" y="526"/>
                    <a:pt x="297" y="252"/>
                    <a:pt x="41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62">
              <a:extLst>
                <a:ext uri="{FF2B5EF4-FFF2-40B4-BE49-F238E27FC236}">
                  <a16:creationId xmlns:a16="http://schemas.microsoft.com/office/drawing/2014/main" id="{30478311-C218-05C5-4E3B-683DE4FC533F}"/>
                </a:ext>
              </a:extLst>
            </p:cNvPr>
            <p:cNvSpPr/>
            <p:nvPr/>
          </p:nvSpPr>
          <p:spPr>
            <a:xfrm>
              <a:off x="6256196" y="2523554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7" h="93" extrusionOk="0">
                  <a:moveTo>
                    <a:pt x="1" y="69"/>
                  </a:moveTo>
                  <a:cubicBezTo>
                    <a:pt x="1" y="69"/>
                    <a:pt x="1" y="69"/>
                    <a:pt x="1" y="69"/>
                  </a:cubicBezTo>
                  <a:cubicBezTo>
                    <a:pt x="1" y="69"/>
                    <a:pt x="1" y="92"/>
                    <a:pt x="1" y="92"/>
                  </a:cubicBezTo>
                  <a:cubicBezTo>
                    <a:pt x="1" y="92"/>
                    <a:pt x="1" y="69"/>
                    <a:pt x="1" y="69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23" y="46"/>
                    <a:pt x="23" y="24"/>
                    <a:pt x="46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23" y="24"/>
                    <a:pt x="23" y="46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62">
              <a:extLst>
                <a:ext uri="{FF2B5EF4-FFF2-40B4-BE49-F238E27FC236}">
                  <a16:creationId xmlns:a16="http://schemas.microsoft.com/office/drawing/2014/main" id="{FAC4C410-F769-BFA9-2CA7-EBD988845D1B}"/>
                </a:ext>
              </a:extLst>
            </p:cNvPr>
            <p:cNvSpPr/>
            <p:nvPr/>
          </p:nvSpPr>
          <p:spPr>
            <a:xfrm>
              <a:off x="6324460" y="2532573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7" h="92" extrusionOk="0">
                  <a:moveTo>
                    <a:pt x="1" y="91"/>
                  </a:moveTo>
                  <a:cubicBezTo>
                    <a:pt x="23" y="68"/>
                    <a:pt x="23" y="46"/>
                    <a:pt x="46" y="0"/>
                  </a:cubicBezTo>
                  <a:cubicBezTo>
                    <a:pt x="23" y="46"/>
                    <a:pt x="23" y="68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62">
              <a:extLst>
                <a:ext uri="{FF2B5EF4-FFF2-40B4-BE49-F238E27FC236}">
                  <a16:creationId xmlns:a16="http://schemas.microsoft.com/office/drawing/2014/main" id="{63111ECB-9E21-CE3E-B5CD-AE1AC2344FF0}"/>
                </a:ext>
              </a:extLst>
            </p:cNvPr>
            <p:cNvSpPr/>
            <p:nvPr/>
          </p:nvSpPr>
          <p:spPr>
            <a:xfrm>
              <a:off x="6339916" y="2468155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62">
              <a:extLst>
                <a:ext uri="{FF2B5EF4-FFF2-40B4-BE49-F238E27FC236}">
                  <a16:creationId xmlns:a16="http://schemas.microsoft.com/office/drawing/2014/main" id="{2DA943B6-BF95-9DFB-B4EF-F30739FAE15D}"/>
                </a:ext>
              </a:extLst>
            </p:cNvPr>
            <p:cNvSpPr/>
            <p:nvPr/>
          </p:nvSpPr>
          <p:spPr>
            <a:xfrm>
              <a:off x="6257484" y="2520977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6" h="92" extrusionOk="0">
                  <a:moveTo>
                    <a:pt x="46" y="1"/>
                  </a:moveTo>
                  <a:cubicBezTo>
                    <a:pt x="46" y="24"/>
                    <a:pt x="23" y="46"/>
                    <a:pt x="0" y="92"/>
                  </a:cubicBezTo>
                  <a:lnTo>
                    <a:pt x="0" y="92"/>
                  </a:lnTo>
                  <a:lnTo>
                    <a:pt x="0" y="92"/>
                  </a:lnTo>
                  <a:cubicBezTo>
                    <a:pt x="23" y="46"/>
                    <a:pt x="46" y="24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62">
              <a:extLst>
                <a:ext uri="{FF2B5EF4-FFF2-40B4-BE49-F238E27FC236}">
                  <a16:creationId xmlns:a16="http://schemas.microsoft.com/office/drawing/2014/main" id="{B4DC119A-B366-2A9D-539E-AC1025FDA0BD}"/>
                </a:ext>
              </a:extLst>
            </p:cNvPr>
            <p:cNvSpPr/>
            <p:nvPr/>
          </p:nvSpPr>
          <p:spPr>
            <a:xfrm>
              <a:off x="6341204" y="2453982"/>
              <a:ext cx="3864" cy="11596"/>
            </a:xfrm>
            <a:custGeom>
              <a:avLst/>
              <a:gdLst/>
              <a:ahLst/>
              <a:cxnLst/>
              <a:rect l="l" t="t" r="r" b="b"/>
              <a:pathLst>
                <a:path w="184" h="480" extrusionOk="0">
                  <a:moveTo>
                    <a:pt x="1" y="479"/>
                  </a:moveTo>
                  <a:cubicBezTo>
                    <a:pt x="69" y="320"/>
                    <a:pt x="138" y="137"/>
                    <a:pt x="183" y="0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38" y="137"/>
                    <a:pt x="69" y="320"/>
                    <a:pt x="1" y="47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62">
              <a:extLst>
                <a:ext uri="{FF2B5EF4-FFF2-40B4-BE49-F238E27FC236}">
                  <a16:creationId xmlns:a16="http://schemas.microsoft.com/office/drawing/2014/main" id="{F07151E0-B1AE-2E41-7386-3148CE519A18}"/>
                </a:ext>
              </a:extLst>
            </p:cNvPr>
            <p:cNvSpPr/>
            <p:nvPr/>
          </p:nvSpPr>
          <p:spPr>
            <a:xfrm>
              <a:off x="6032085" y="2381834"/>
              <a:ext cx="19320" cy="1289"/>
            </a:xfrm>
            <a:custGeom>
              <a:avLst/>
              <a:gdLst/>
              <a:ahLst/>
              <a:cxnLst/>
              <a:rect l="l" t="t" r="r" b="b"/>
              <a:pathLst>
                <a:path w="754" h="46" extrusionOk="0">
                  <a:moveTo>
                    <a:pt x="753" y="0"/>
                  </a:moveTo>
                  <a:cubicBezTo>
                    <a:pt x="616" y="0"/>
                    <a:pt x="457" y="0"/>
                    <a:pt x="320" y="0"/>
                  </a:cubicBezTo>
                  <a:cubicBezTo>
                    <a:pt x="183" y="23"/>
                    <a:pt x="91" y="23"/>
                    <a:pt x="0" y="46"/>
                  </a:cubicBezTo>
                  <a:cubicBezTo>
                    <a:pt x="91" y="23"/>
                    <a:pt x="183" y="23"/>
                    <a:pt x="320" y="0"/>
                  </a:cubicBezTo>
                  <a:cubicBezTo>
                    <a:pt x="457" y="0"/>
                    <a:pt x="616" y="0"/>
                    <a:pt x="75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62">
              <a:extLst>
                <a:ext uri="{FF2B5EF4-FFF2-40B4-BE49-F238E27FC236}">
                  <a16:creationId xmlns:a16="http://schemas.microsoft.com/office/drawing/2014/main" id="{C48F59C9-69B1-D1D5-5F02-18F371B88FA0}"/>
                </a:ext>
              </a:extLst>
            </p:cNvPr>
            <p:cNvSpPr/>
            <p:nvPr/>
          </p:nvSpPr>
          <p:spPr>
            <a:xfrm>
              <a:off x="6023069" y="2383122"/>
              <a:ext cx="7728" cy="3865"/>
            </a:xfrm>
            <a:custGeom>
              <a:avLst/>
              <a:gdLst/>
              <a:ahLst/>
              <a:cxnLst/>
              <a:rect l="l" t="t" r="r" b="b"/>
              <a:pathLst>
                <a:path w="321" h="115" extrusionOk="0">
                  <a:moveTo>
                    <a:pt x="1" y="115"/>
                  </a:moveTo>
                  <a:cubicBezTo>
                    <a:pt x="92" y="69"/>
                    <a:pt x="184" y="23"/>
                    <a:pt x="321" y="1"/>
                  </a:cubicBezTo>
                  <a:cubicBezTo>
                    <a:pt x="184" y="23"/>
                    <a:pt x="92" y="69"/>
                    <a:pt x="1" y="11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62">
              <a:extLst>
                <a:ext uri="{FF2B5EF4-FFF2-40B4-BE49-F238E27FC236}">
                  <a16:creationId xmlns:a16="http://schemas.microsoft.com/office/drawing/2014/main" id="{A0C75E77-3EA7-6170-322C-D2FD53D36AAF}"/>
                </a:ext>
              </a:extLst>
            </p:cNvPr>
            <p:cNvSpPr/>
            <p:nvPr/>
          </p:nvSpPr>
          <p:spPr>
            <a:xfrm>
              <a:off x="6075877" y="2385699"/>
              <a:ext cx="9016" cy="3865"/>
            </a:xfrm>
            <a:custGeom>
              <a:avLst/>
              <a:gdLst/>
              <a:ahLst/>
              <a:cxnLst/>
              <a:rect l="l" t="t" r="r" b="b"/>
              <a:pathLst>
                <a:path w="344" h="161" extrusionOk="0">
                  <a:moveTo>
                    <a:pt x="343" y="161"/>
                  </a:moveTo>
                  <a:cubicBezTo>
                    <a:pt x="275" y="115"/>
                    <a:pt x="229" y="92"/>
                    <a:pt x="183" y="69"/>
                  </a:cubicBezTo>
                  <a:cubicBezTo>
                    <a:pt x="138" y="47"/>
                    <a:pt x="69" y="24"/>
                    <a:pt x="1" y="1"/>
                  </a:cubicBezTo>
                  <a:cubicBezTo>
                    <a:pt x="69" y="24"/>
                    <a:pt x="138" y="47"/>
                    <a:pt x="183" y="69"/>
                  </a:cubicBezTo>
                  <a:cubicBezTo>
                    <a:pt x="229" y="92"/>
                    <a:pt x="275" y="115"/>
                    <a:pt x="343" y="16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62">
              <a:extLst>
                <a:ext uri="{FF2B5EF4-FFF2-40B4-BE49-F238E27FC236}">
                  <a16:creationId xmlns:a16="http://schemas.microsoft.com/office/drawing/2014/main" id="{A17993E3-F3E4-C5DD-DC3F-9A9B1E4D2B17}"/>
                </a:ext>
              </a:extLst>
            </p:cNvPr>
            <p:cNvSpPr/>
            <p:nvPr/>
          </p:nvSpPr>
          <p:spPr>
            <a:xfrm>
              <a:off x="6015341" y="2389564"/>
              <a:ext cx="3864" cy="1289"/>
            </a:xfrm>
            <a:custGeom>
              <a:avLst/>
              <a:gdLst/>
              <a:ahLst/>
              <a:cxnLst/>
              <a:rect l="l" t="t" r="r" b="b"/>
              <a:pathLst>
                <a:path w="115" h="47" extrusionOk="0">
                  <a:moveTo>
                    <a:pt x="0" y="47"/>
                  </a:moveTo>
                  <a:lnTo>
                    <a:pt x="0" y="47"/>
                  </a:lnTo>
                  <a:cubicBezTo>
                    <a:pt x="46" y="24"/>
                    <a:pt x="69" y="24"/>
                    <a:pt x="114" y="1"/>
                  </a:cubicBezTo>
                  <a:cubicBezTo>
                    <a:pt x="69" y="24"/>
                    <a:pt x="46" y="24"/>
                    <a:pt x="0" y="4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62">
              <a:extLst>
                <a:ext uri="{FF2B5EF4-FFF2-40B4-BE49-F238E27FC236}">
                  <a16:creationId xmlns:a16="http://schemas.microsoft.com/office/drawing/2014/main" id="{DA5854CE-1FAB-501D-F07C-69CDEF0AA03D}"/>
                </a:ext>
              </a:extLst>
            </p:cNvPr>
            <p:cNvSpPr/>
            <p:nvPr/>
          </p:nvSpPr>
          <p:spPr>
            <a:xfrm>
              <a:off x="6005037" y="239342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62">
              <a:extLst>
                <a:ext uri="{FF2B5EF4-FFF2-40B4-BE49-F238E27FC236}">
                  <a16:creationId xmlns:a16="http://schemas.microsoft.com/office/drawing/2014/main" id="{6FB20428-2B1E-0A8F-1DA2-D3C0A1A4CF76}"/>
                </a:ext>
              </a:extLst>
            </p:cNvPr>
            <p:cNvSpPr/>
            <p:nvPr/>
          </p:nvSpPr>
          <p:spPr>
            <a:xfrm>
              <a:off x="6001173" y="2393429"/>
              <a:ext cx="2576" cy="0"/>
            </a:xfrm>
            <a:custGeom>
              <a:avLst/>
              <a:gdLst/>
              <a:ahLst/>
              <a:cxnLst/>
              <a:rect l="l" t="t" r="r" b="b"/>
              <a:pathLst>
                <a:path w="115" h="1" extrusionOk="0">
                  <a:moveTo>
                    <a:pt x="1" y="1"/>
                  </a:moveTo>
                  <a:cubicBezTo>
                    <a:pt x="46" y="1"/>
                    <a:pt x="69" y="1"/>
                    <a:pt x="115" y="1"/>
                  </a:cubicBezTo>
                  <a:cubicBezTo>
                    <a:pt x="69" y="1"/>
                    <a:pt x="46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62">
              <a:extLst>
                <a:ext uri="{FF2B5EF4-FFF2-40B4-BE49-F238E27FC236}">
                  <a16:creationId xmlns:a16="http://schemas.microsoft.com/office/drawing/2014/main" id="{E087A36F-EBF7-E56D-7E68-77D1D95D117F}"/>
                </a:ext>
              </a:extLst>
            </p:cNvPr>
            <p:cNvSpPr/>
            <p:nvPr/>
          </p:nvSpPr>
          <p:spPr>
            <a:xfrm>
              <a:off x="6109365" y="2381834"/>
              <a:ext cx="15456" cy="5153"/>
            </a:xfrm>
            <a:custGeom>
              <a:avLst/>
              <a:gdLst/>
              <a:ahLst/>
              <a:cxnLst/>
              <a:rect l="l" t="t" r="r" b="b"/>
              <a:pathLst>
                <a:path w="617" h="161" extrusionOk="0">
                  <a:moveTo>
                    <a:pt x="0" y="161"/>
                  </a:moveTo>
                  <a:cubicBezTo>
                    <a:pt x="69" y="115"/>
                    <a:pt x="160" y="92"/>
                    <a:pt x="251" y="92"/>
                  </a:cubicBezTo>
                  <a:cubicBezTo>
                    <a:pt x="366" y="92"/>
                    <a:pt x="503" y="69"/>
                    <a:pt x="617" y="1"/>
                  </a:cubicBezTo>
                  <a:cubicBezTo>
                    <a:pt x="503" y="69"/>
                    <a:pt x="366" y="92"/>
                    <a:pt x="251" y="92"/>
                  </a:cubicBezTo>
                  <a:cubicBezTo>
                    <a:pt x="160" y="92"/>
                    <a:pt x="69" y="115"/>
                    <a:pt x="0" y="16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62">
              <a:extLst>
                <a:ext uri="{FF2B5EF4-FFF2-40B4-BE49-F238E27FC236}">
                  <a16:creationId xmlns:a16="http://schemas.microsoft.com/office/drawing/2014/main" id="{65F9B1C0-A831-4C09-6C52-63EBFC889E12}"/>
                </a:ext>
              </a:extLst>
            </p:cNvPr>
            <p:cNvSpPr/>
            <p:nvPr/>
          </p:nvSpPr>
          <p:spPr>
            <a:xfrm>
              <a:off x="6132549" y="2372815"/>
              <a:ext cx="7728" cy="3865"/>
            </a:xfrm>
            <a:custGeom>
              <a:avLst/>
              <a:gdLst/>
              <a:ahLst/>
              <a:cxnLst/>
              <a:rect l="l" t="t" r="r" b="b"/>
              <a:pathLst>
                <a:path w="321" h="138" extrusionOk="0">
                  <a:moveTo>
                    <a:pt x="320" y="1"/>
                  </a:moveTo>
                  <a:cubicBezTo>
                    <a:pt x="320" y="1"/>
                    <a:pt x="320" y="1"/>
                    <a:pt x="320" y="1"/>
                  </a:cubicBezTo>
                  <a:cubicBezTo>
                    <a:pt x="252" y="1"/>
                    <a:pt x="115" y="69"/>
                    <a:pt x="1" y="138"/>
                  </a:cubicBezTo>
                  <a:cubicBezTo>
                    <a:pt x="115" y="69"/>
                    <a:pt x="252" y="1"/>
                    <a:pt x="32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62">
              <a:extLst>
                <a:ext uri="{FF2B5EF4-FFF2-40B4-BE49-F238E27FC236}">
                  <a16:creationId xmlns:a16="http://schemas.microsoft.com/office/drawing/2014/main" id="{F105B9B0-697F-8091-30AE-38BB33F4C060}"/>
                </a:ext>
              </a:extLst>
            </p:cNvPr>
            <p:cNvSpPr/>
            <p:nvPr/>
          </p:nvSpPr>
          <p:spPr>
            <a:xfrm>
              <a:off x="6211116" y="2652391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62">
              <a:extLst>
                <a:ext uri="{FF2B5EF4-FFF2-40B4-BE49-F238E27FC236}">
                  <a16:creationId xmlns:a16="http://schemas.microsoft.com/office/drawing/2014/main" id="{21209B6F-0340-7975-6C62-E99AD64F89EF}"/>
                </a:ext>
              </a:extLst>
            </p:cNvPr>
            <p:cNvSpPr/>
            <p:nvPr/>
          </p:nvSpPr>
          <p:spPr>
            <a:xfrm>
              <a:off x="6213692" y="2667851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46"/>
                  </a:moveTo>
                  <a:cubicBezTo>
                    <a:pt x="1" y="23"/>
                    <a:pt x="1" y="1"/>
                    <a:pt x="1" y="1"/>
                  </a:cubicBezTo>
                  <a:cubicBezTo>
                    <a:pt x="1" y="1"/>
                    <a:pt x="1" y="23"/>
                    <a:pt x="1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62">
              <a:extLst>
                <a:ext uri="{FF2B5EF4-FFF2-40B4-BE49-F238E27FC236}">
                  <a16:creationId xmlns:a16="http://schemas.microsoft.com/office/drawing/2014/main" id="{BDCF0CD7-412E-BC6F-2D34-383D0483C81A}"/>
                </a:ext>
              </a:extLst>
            </p:cNvPr>
            <p:cNvSpPr/>
            <p:nvPr/>
          </p:nvSpPr>
          <p:spPr>
            <a:xfrm>
              <a:off x="6231724" y="2599568"/>
              <a:ext cx="6440" cy="19325"/>
            </a:xfrm>
            <a:custGeom>
              <a:avLst/>
              <a:gdLst/>
              <a:ahLst/>
              <a:cxnLst/>
              <a:rect l="l" t="t" r="r" b="b"/>
              <a:pathLst>
                <a:path w="252" h="777" extrusionOk="0">
                  <a:moveTo>
                    <a:pt x="0" y="0"/>
                  </a:moveTo>
                  <a:cubicBezTo>
                    <a:pt x="23" y="137"/>
                    <a:pt x="46" y="251"/>
                    <a:pt x="46" y="320"/>
                  </a:cubicBezTo>
                  <a:cubicBezTo>
                    <a:pt x="46" y="457"/>
                    <a:pt x="160" y="685"/>
                    <a:pt x="251" y="776"/>
                  </a:cubicBezTo>
                  <a:cubicBezTo>
                    <a:pt x="160" y="685"/>
                    <a:pt x="46" y="457"/>
                    <a:pt x="46" y="320"/>
                  </a:cubicBezTo>
                  <a:cubicBezTo>
                    <a:pt x="46" y="251"/>
                    <a:pt x="23" y="13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62">
              <a:extLst>
                <a:ext uri="{FF2B5EF4-FFF2-40B4-BE49-F238E27FC236}">
                  <a16:creationId xmlns:a16="http://schemas.microsoft.com/office/drawing/2014/main" id="{E0E4A082-841D-82C4-5E24-900EB117596E}"/>
                </a:ext>
              </a:extLst>
            </p:cNvPr>
            <p:cNvSpPr/>
            <p:nvPr/>
          </p:nvSpPr>
          <p:spPr>
            <a:xfrm>
              <a:off x="6216268" y="2685888"/>
              <a:ext cx="1288" cy="7730"/>
            </a:xfrm>
            <a:custGeom>
              <a:avLst/>
              <a:gdLst/>
              <a:ahLst/>
              <a:cxnLst/>
              <a:rect l="l" t="t" r="r" b="b"/>
              <a:pathLst>
                <a:path w="24" h="320" extrusionOk="0">
                  <a:moveTo>
                    <a:pt x="1" y="320"/>
                  </a:moveTo>
                  <a:cubicBezTo>
                    <a:pt x="1" y="205"/>
                    <a:pt x="24" y="91"/>
                    <a:pt x="24" y="0"/>
                  </a:cubicBezTo>
                  <a:cubicBezTo>
                    <a:pt x="24" y="91"/>
                    <a:pt x="1" y="205"/>
                    <a:pt x="1" y="32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62">
              <a:extLst>
                <a:ext uri="{FF2B5EF4-FFF2-40B4-BE49-F238E27FC236}">
                  <a16:creationId xmlns:a16="http://schemas.microsoft.com/office/drawing/2014/main" id="{151BB08E-A69C-03D4-BC07-0C3CF8F9791F}"/>
                </a:ext>
              </a:extLst>
            </p:cNvPr>
            <p:cNvSpPr/>
            <p:nvPr/>
          </p:nvSpPr>
          <p:spPr>
            <a:xfrm>
              <a:off x="6231724" y="259570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62">
              <a:extLst>
                <a:ext uri="{FF2B5EF4-FFF2-40B4-BE49-F238E27FC236}">
                  <a16:creationId xmlns:a16="http://schemas.microsoft.com/office/drawing/2014/main" id="{094FEBC3-9C7C-FE58-F80E-1C9EF0288984}"/>
                </a:ext>
              </a:extLst>
            </p:cNvPr>
            <p:cNvSpPr/>
            <p:nvPr/>
          </p:nvSpPr>
          <p:spPr>
            <a:xfrm>
              <a:off x="6212404" y="2658833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62">
              <a:extLst>
                <a:ext uri="{FF2B5EF4-FFF2-40B4-BE49-F238E27FC236}">
                  <a16:creationId xmlns:a16="http://schemas.microsoft.com/office/drawing/2014/main" id="{51628A81-05F8-7871-3BF9-C24B492ABCBE}"/>
                </a:ext>
              </a:extLst>
            </p:cNvPr>
            <p:cNvSpPr/>
            <p:nvPr/>
          </p:nvSpPr>
          <p:spPr>
            <a:xfrm>
              <a:off x="6216268" y="2693618"/>
              <a:ext cx="0" cy="5153"/>
            </a:xfrm>
            <a:custGeom>
              <a:avLst/>
              <a:gdLst/>
              <a:ahLst/>
              <a:cxnLst/>
              <a:rect l="l" t="t" r="r" b="b"/>
              <a:pathLst>
                <a:path w="1" h="184" extrusionOk="0">
                  <a:moveTo>
                    <a:pt x="1" y="183"/>
                  </a:moveTo>
                  <a:cubicBezTo>
                    <a:pt x="1" y="115"/>
                    <a:pt x="1" y="69"/>
                    <a:pt x="1" y="1"/>
                  </a:cubicBezTo>
                  <a:cubicBezTo>
                    <a:pt x="1" y="69"/>
                    <a:pt x="1" y="115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62">
              <a:extLst>
                <a:ext uri="{FF2B5EF4-FFF2-40B4-BE49-F238E27FC236}">
                  <a16:creationId xmlns:a16="http://schemas.microsoft.com/office/drawing/2014/main" id="{41BFE924-0BFD-E8EC-B9D9-7015BB416C37}"/>
                </a:ext>
              </a:extLst>
            </p:cNvPr>
            <p:cNvSpPr/>
            <p:nvPr/>
          </p:nvSpPr>
          <p:spPr>
            <a:xfrm>
              <a:off x="6217556" y="2683311"/>
              <a:ext cx="0" cy="2577"/>
            </a:xfrm>
            <a:custGeom>
              <a:avLst/>
              <a:gdLst/>
              <a:ahLst/>
              <a:cxnLst/>
              <a:rect l="l" t="t" r="r" b="b"/>
              <a:pathLst>
                <a:path w="1" h="116" extrusionOk="0">
                  <a:moveTo>
                    <a:pt x="1" y="115"/>
                  </a:moveTo>
                  <a:cubicBezTo>
                    <a:pt x="1" y="69"/>
                    <a:pt x="1" y="47"/>
                    <a:pt x="1" y="1"/>
                  </a:cubicBezTo>
                  <a:lnTo>
                    <a:pt x="1" y="1"/>
                  </a:lnTo>
                  <a:cubicBezTo>
                    <a:pt x="1" y="47"/>
                    <a:pt x="1" y="69"/>
                    <a:pt x="1" y="11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62">
              <a:extLst>
                <a:ext uri="{FF2B5EF4-FFF2-40B4-BE49-F238E27FC236}">
                  <a16:creationId xmlns:a16="http://schemas.microsoft.com/office/drawing/2014/main" id="{31AB73DE-3524-29C3-7F24-BCCB3E5FD1CF}"/>
                </a:ext>
              </a:extLst>
            </p:cNvPr>
            <p:cNvSpPr/>
            <p:nvPr/>
          </p:nvSpPr>
          <p:spPr>
            <a:xfrm>
              <a:off x="6243316" y="2627912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23" y="1"/>
                  </a:moveTo>
                  <a:cubicBezTo>
                    <a:pt x="23" y="1"/>
                    <a:pt x="1" y="24"/>
                    <a:pt x="1" y="46"/>
                  </a:cubicBezTo>
                  <a:cubicBezTo>
                    <a:pt x="1" y="24"/>
                    <a:pt x="23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62">
              <a:extLst>
                <a:ext uri="{FF2B5EF4-FFF2-40B4-BE49-F238E27FC236}">
                  <a16:creationId xmlns:a16="http://schemas.microsoft.com/office/drawing/2014/main" id="{34B7D612-9495-02F2-918B-A981D530EC07}"/>
                </a:ext>
              </a:extLst>
            </p:cNvPr>
            <p:cNvSpPr/>
            <p:nvPr/>
          </p:nvSpPr>
          <p:spPr>
            <a:xfrm>
              <a:off x="6217556" y="2680735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1" h="93" extrusionOk="0">
                  <a:moveTo>
                    <a:pt x="1" y="92"/>
                  </a:moveTo>
                  <a:lnTo>
                    <a:pt x="1" y="92"/>
                  </a:lnTo>
                  <a:cubicBezTo>
                    <a:pt x="1" y="46"/>
                    <a:pt x="1" y="24"/>
                    <a:pt x="1" y="1"/>
                  </a:cubicBezTo>
                  <a:cubicBezTo>
                    <a:pt x="1" y="24"/>
                    <a:pt x="1" y="46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62">
              <a:extLst>
                <a:ext uri="{FF2B5EF4-FFF2-40B4-BE49-F238E27FC236}">
                  <a16:creationId xmlns:a16="http://schemas.microsoft.com/office/drawing/2014/main" id="{55E79874-51C9-BB94-335F-483DF43E9812}"/>
                </a:ext>
              </a:extLst>
            </p:cNvPr>
            <p:cNvSpPr/>
            <p:nvPr/>
          </p:nvSpPr>
          <p:spPr>
            <a:xfrm>
              <a:off x="6234300" y="2645949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6" h="115" extrusionOk="0">
                  <a:moveTo>
                    <a:pt x="46" y="0"/>
                  </a:moveTo>
                  <a:cubicBezTo>
                    <a:pt x="46" y="23"/>
                    <a:pt x="23" y="46"/>
                    <a:pt x="23" y="46"/>
                  </a:cubicBezTo>
                  <a:cubicBezTo>
                    <a:pt x="23" y="69"/>
                    <a:pt x="0" y="92"/>
                    <a:pt x="0" y="115"/>
                  </a:cubicBezTo>
                  <a:cubicBezTo>
                    <a:pt x="0" y="92"/>
                    <a:pt x="23" y="69"/>
                    <a:pt x="23" y="46"/>
                  </a:cubicBezTo>
                  <a:cubicBezTo>
                    <a:pt x="23" y="46"/>
                    <a:pt x="46" y="23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62">
              <a:extLst>
                <a:ext uri="{FF2B5EF4-FFF2-40B4-BE49-F238E27FC236}">
                  <a16:creationId xmlns:a16="http://schemas.microsoft.com/office/drawing/2014/main" id="{2ABB1113-EDCF-4107-ADB2-1D08699E5526}"/>
                </a:ext>
              </a:extLst>
            </p:cNvPr>
            <p:cNvSpPr/>
            <p:nvPr/>
          </p:nvSpPr>
          <p:spPr>
            <a:xfrm>
              <a:off x="6231724" y="2591838"/>
              <a:ext cx="0" cy="2577"/>
            </a:xfrm>
            <a:custGeom>
              <a:avLst/>
              <a:gdLst/>
              <a:ahLst/>
              <a:cxnLst/>
              <a:rect l="l" t="t" r="r" b="b"/>
              <a:pathLst>
                <a:path w="1" h="115" extrusionOk="0">
                  <a:moveTo>
                    <a:pt x="0" y="114"/>
                  </a:moveTo>
                  <a:lnTo>
                    <a:pt x="0" y="114"/>
                  </a:lnTo>
                  <a:cubicBezTo>
                    <a:pt x="0" y="68"/>
                    <a:pt x="0" y="46"/>
                    <a:pt x="0" y="0"/>
                  </a:cubicBezTo>
                  <a:cubicBezTo>
                    <a:pt x="0" y="46"/>
                    <a:pt x="0" y="68"/>
                    <a:pt x="0" y="11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62">
              <a:extLst>
                <a:ext uri="{FF2B5EF4-FFF2-40B4-BE49-F238E27FC236}">
                  <a16:creationId xmlns:a16="http://schemas.microsoft.com/office/drawing/2014/main" id="{AE787296-D952-88BC-A5E7-D429B45B5A85}"/>
                </a:ext>
              </a:extLst>
            </p:cNvPr>
            <p:cNvSpPr/>
            <p:nvPr/>
          </p:nvSpPr>
          <p:spPr>
            <a:xfrm>
              <a:off x="6088757" y="2466866"/>
              <a:ext cx="155847" cy="329822"/>
            </a:xfrm>
            <a:custGeom>
              <a:avLst/>
              <a:gdLst/>
              <a:ahLst/>
              <a:cxnLst/>
              <a:rect l="l" t="t" r="r" b="b"/>
              <a:pathLst>
                <a:path w="6210" h="13180" extrusionOk="0">
                  <a:moveTo>
                    <a:pt x="2256" y="0"/>
                  </a:moveTo>
                  <a:cubicBezTo>
                    <a:pt x="2189" y="0"/>
                    <a:pt x="2122" y="21"/>
                    <a:pt x="2055" y="55"/>
                  </a:cubicBezTo>
                  <a:cubicBezTo>
                    <a:pt x="2009" y="78"/>
                    <a:pt x="1964" y="123"/>
                    <a:pt x="1964" y="192"/>
                  </a:cubicBezTo>
                  <a:cubicBezTo>
                    <a:pt x="1918" y="260"/>
                    <a:pt x="1941" y="351"/>
                    <a:pt x="1941" y="443"/>
                  </a:cubicBezTo>
                  <a:cubicBezTo>
                    <a:pt x="1918" y="785"/>
                    <a:pt x="1667" y="1059"/>
                    <a:pt x="1439" y="1333"/>
                  </a:cubicBezTo>
                  <a:cubicBezTo>
                    <a:pt x="1393" y="1356"/>
                    <a:pt x="1370" y="1401"/>
                    <a:pt x="1348" y="1447"/>
                  </a:cubicBezTo>
                  <a:cubicBezTo>
                    <a:pt x="1325" y="1538"/>
                    <a:pt x="1370" y="1630"/>
                    <a:pt x="1348" y="1698"/>
                  </a:cubicBezTo>
                  <a:cubicBezTo>
                    <a:pt x="1325" y="1767"/>
                    <a:pt x="1279" y="1835"/>
                    <a:pt x="1211" y="1858"/>
                  </a:cubicBezTo>
                  <a:cubicBezTo>
                    <a:pt x="1188" y="1881"/>
                    <a:pt x="1165" y="1881"/>
                    <a:pt x="1142" y="1881"/>
                  </a:cubicBezTo>
                  <a:cubicBezTo>
                    <a:pt x="1051" y="1904"/>
                    <a:pt x="960" y="1904"/>
                    <a:pt x="868" y="1904"/>
                  </a:cubicBezTo>
                  <a:cubicBezTo>
                    <a:pt x="823" y="1904"/>
                    <a:pt x="777" y="1881"/>
                    <a:pt x="754" y="1858"/>
                  </a:cubicBezTo>
                  <a:cubicBezTo>
                    <a:pt x="663" y="1812"/>
                    <a:pt x="663" y="1675"/>
                    <a:pt x="640" y="1584"/>
                  </a:cubicBezTo>
                  <a:cubicBezTo>
                    <a:pt x="598" y="1436"/>
                    <a:pt x="477" y="1308"/>
                    <a:pt x="333" y="1308"/>
                  </a:cubicBezTo>
                  <a:cubicBezTo>
                    <a:pt x="321" y="1308"/>
                    <a:pt x="309" y="1308"/>
                    <a:pt x="298" y="1310"/>
                  </a:cubicBezTo>
                  <a:cubicBezTo>
                    <a:pt x="229" y="1333"/>
                    <a:pt x="183" y="1379"/>
                    <a:pt x="115" y="1379"/>
                  </a:cubicBezTo>
                  <a:cubicBezTo>
                    <a:pt x="92" y="1379"/>
                    <a:pt x="69" y="1379"/>
                    <a:pt x="24" y="1356"/>
                  </a:cubicBezTo>
                  <a:cubicBezTo>
                    <a:pt x="24" y="1401"/>
                    <a:pt x="1" y="1470"/>
                    <a:pt x="24" y="1516"/>
                  </a:cubicBezTo>
                  <a:cubicBezTo>
                    <a:pt x="92" y="1607"/>
                    <a:pt x="229" y="1630"/>
                    <a:pt x="298" y="1698"/>
                  </a:cubicBezTo>
                  <a:cubicBezTo>
                    <a:pt x="503" y="1858"/>
                    <a:pt x="320" y="2178"/>
                    <a:pt x="389" y="2406"/>
                  </a:cubicBezTo>
                  <a:cubicBezTo>
                    <a:pt x="412" y="2497"/>
                    <a:pt x="480" y="2588"/>
                    <a:pt x="503" y="2680"/>
                  </a:cubicBezTo>
                  <a:cubicBezTo>
                    <a:pt x="503" y="2885"/>
                    <a:pt x="252" y="3068"/>
                    <a:pt x="320" y="3273"/>
                  </a:cubicBezTo>
                  <a:cubicBezTo>
                    <a:pt x="343" y="3364"/>
                    <a:pt x="435" y="3410"/>
                    <a:pt x="412" y="3501"/>
                  </a:cubicBezTo>
                  <a:cubicBezTo>
                    <a:pt x="412" y="3593"/>
                    <a:pt x="298" y="3661"/>
                    <a:pt x="252" y="3752"/>
                  </a:cubicBezTo>
                  <a:cubicBezTo>
                    <a:pt x="206" y="3844"/>
                    <a:pt x="252" y="3958"/>
                    <a:pt x="229" y="4072"/>
                  </a:cubicBezTo>
                  <a:cubicBezTo>
                    <a:pt x="252" y="4072"/>
                    <a:pt x="252" y="4095"/>
                    <a:pt x="252" y="4095"/>
                  </a:cubicBezTo>
                  <a:cubicBezTo>
                    <a:pt x="343" y="4323"/>
                    <a:pt x="571" y="4529"/>
                    <a:pt x="617" y="5031"/>
                  </a:cubicBezTo>
                  <a:cubicBezTo>
                    <a:pt x="617" y="5076"/>
                    <a:pt x="617" y="5122"/>
                    <a:pt x="617" y="5190"/>
                  </a:cubicBezTo>
                  <a:cubicBezTo>
                    <a:pt x="640" y="5213"/>
                    <a:pt x="640" y="5236"/>
                    <a:pt x="640" y="5259"/>
                  </a:cubicBezTo>
                  <a:cubicBezTo>
                    <a:pt x="640" y="5305"/>
                    <a:pt x="663" y="5350"/>
                    <a:pt x="663" y="5373"/>
                  </a:cubicBezTo>
                  <a:cubicBezTo>
                    <a:pt x="663" y="5442"/>
                    <a:pt x="686" y="5487"/>
                    <a:pt x="686" y="5533"/>
                  </a:cubicBezTo>
                  <a:cubicBezTo>
                    <a:pt x="708" y="5601"/>
                    <a:pt x="708" y="5647"/>
                    <a:pt x="731" y="5693"/>
                  </a:cubicBezTo>
                  <a:cubicBezTo>
                    <a:pt x="731" y="5715"/>
                    <a:pt x="754" y="5738"/>
                    <a:pt x="754" y="5784"/>
                  </a:cubicBezTo>
                  <a:cubicBezTo>
                    <a:pt x="777" y="5852"/>
                    <a:pt x="800" y="5898"/>
                    <a:pt x="823" y="5967"/>
                  </a:cubicBezTo>
                  <a:cubicBezTo>
                    <a:pt x="845" y="6012"/>
                    <a:pt x="868" y="6081"/>
                    <a:pt x="868" y="6103"/>
                  </a:cubicBezTo>
                  <a:cubicBezTo>
                    <a:pt x="891" y="6126"/>
                    <a:pt x="891" y="6126"/>
                    <a:pt x="891" y="6149"/>
                  </a:cubicBezTo>
                  <a:cubicBezTo>
                    <a:pt x="914" y="6172"/>
                    <a:pt x="914" y="6195"/>
                    <a:pt x="937" y="6218"/>
                  </a:cubicBezTo>
                  <a:cubicBezTo>
                    <a:pt x="937" y="6218"/>
                    <a:pt x="937" y="6218"/>
                    <a:pt x="937" y="6240"/>
                  </a:cubicBezTo>
                  <a:cubicBezTo>
                    <a:pt x="960" y="6240"/>
                    <a:pt x="960" y="6263"/>
                    <a:pt x="982" y="6286"/>
                  </a:cubicBezTo>
                  <a:cubicBezTo>
                    <a:pt x="982" y="6309"/>
                    <a:pt x="982" y="6309"/>
                    <a:pt x="1005" y="6309"/>
                  </a:cubicBezTo>
                  <a:cubicBezTo>
                    <a:pt x="1028" y="6355"/>
                    <a:pt x="1028" y="6377"/>
                    <a:pt x="1051" y="6423"/>
                  </a:cubicBezTo>
                  <a:cubicBezTo>
                    <a:pt x="1074" y="6423"/>
                    <a:pt x="1074" y="6446"/>
                    <a:pt x="1074" y="6446"/>
                  </a:cubicBezTo>
                  <a:cubicBezTo>
                    <a:pt x="1096" y="6469"/>
                    <a:pt x="1096" y="6491"/>
                    <a:pt x="1096" y="6491"/>
                  </a:cubicBezTo>
                  <a:cubicBezTo>
                    <a:pt x="1119" y="6514"/>
                    <a:pt x="1119" y="6537"/>
                    <a:pt x="1119" y="6537"/>
                  </a:cubicBezTo>
                  <a:cubicBezTo>
                    <a:pt x="1142" y="6560"/>
                    <a:pt x="1142" y="6583"/>
                    <a:pt x="1142" y="6583"/>
                  </a:cubicBezTo>
                  <a:cubicBezTo>
                    <a:pt x="1142" y="6583"/>
                    <a:pt x="1142" y="6583"/>
                    <a:pt x="1142" y="6606"/>
                  </a:cubicBezTo>
                  <a:cubicBezTo>
                    <a:pt x="1165" y="6606"/>
                    <a:pt x="1165" y="6628"/>
                    <a:pt x="1165" y="6628"/>
                  </a:cubicBezTo>
                  <a:cubicBezTo>
                    <a:pt x="1188" y="6651"/>
                    <a:pt x="1188" y="6674"/>
                    <a:pt x="1188" y="6697"/>
                  </a:cubicBezTo>
                  <a:cubicBezTo>
                    <a:pt x="1188" y="6697"/>
                    <a:pt x="1188" y="6720"/>
                    <a:pt x="1211" y="6720"/>
                  </a:cubicBezTo>
                  <a:cubicBezTo>
                    <a:pt x="1211" y="6720"/>
                    <a:pt x="1211" y="6720"/>
                    <a:pt x="1211" y="6743"/>
                  </a:cubicBezTo>
                  <a:cubicBezTo>
                    <a:pt x="1211" y="6743"/>
                    <a:pt x="1211" y="6765"/>
                    <a:pt x="1211" y="6788"/>
                  </a:cubicBezTo>
                  <a:cubicBezTo>
                    <a:pt x="1233" y="6788"/>
                    <a:pt x="1233" y="6811"/>
                    <a:pt x="1233" y="6834"/>
                  </a:cubicBezTo>
                  <a:cubicBezTo>
                    <a:pt x="1233" y="6857"/>
                    <a:pt x="1233" y="6857"/>
                    <a:pt x="1233" y="6880"/>
                  </a:cubicBezTo>
                  <a:cubicBezTo>
                    <a:pt x="1233" y="6902"/>
                    <a:pt x="1233" y="6925"/>
                    <a:pt x="1233" y="6948"/>
                  </a:cubicBezTo>
                  <a:lnTo>
                    <a:pt x="1233" y="6971"/>
                  </a:lnTo>
                  <a:cubicBezTo>
                    <a:pt x="1233" y="7245"/>
                    <a:pt x="1211" y="7587"/>
                    <a:pt x="1211" y="7815"/>
                  </a:cubicBezTo>
                  <a:cubicBezTo>
                    <a:pt x="1211" y="7838"/>
                    <a:pt x="1211" y="7861"/>
                    <a:pt x="1233" y="7907"/>
                  </a:cubicBezTo>
                  <a:cubicBezTo>
                    <a:pt x="1233" y="7907"/>
                    <a:pt x="1233" y="7929"/>
                    <a:pt x="1233" y="7952"/>
                  </a:cubicBezTo>
                  <a:cubicBezTo>
                    <a:pt x="1233" y="7952"/>
                    <a:pt x="1233" y="7952"/>
                    <a:pt x="1233" y="7975"/>
                  </a:cubicBezTo>
                  <a:cubicBezTo>
                    <a:pt x="1233" y="7975"/>
                    <a:pt x="1233" y="7998"/>
                    <a:pt x="1233" y="7998"/>
                  </a:cubicBezTo>
                  <a:cubicBezTo>
                    <a:pt x="1233" y="7998"/>
                    <a:pt x="1256" y="8021"/>
                    <a:pt x="1256" y="8044"/>
                  </a:cubicBezTo>
                  <a:cubicBezTo>
                    <a:pt x="1279" y="8089"/>
                    <a:pt x="1302" y="8158"/>
                    <a:pt x="1348" y="8249"/>
                  </a:cubicBezTo>
                  <a:cubicBezTo>
                    <a:pt x="1348" y="8249"/>
                    <a:pt x="1348" y="8272"/>
                    <a:pt x="1348" y="8272"/>
                  </a:cubicBezTo>
                  <a:cubicBezTo>
                    <a:pt x="1348" y="8272"/>
                    <a:pt x="1348" y="8295"/>
                    <a:pt x="1370" y="8295"/>
                  </a:cubicBezTo>
                  <a:cubicBezTo>
                    <a:pt x="1370" y="8318"/>
                    <a:pt x="1370" y="8340"/>
                    <a:pt x="1393" y="8363"/>
                  </a:cubicBezTo>
                  <a:cubicBezTo>
                    <a:pt x="1393" y="8386"/>
                    <a:pt x="1416" y="8409"/>
                    <a:pt x="1416" y="8432"/>
                  </a:cubicBezTo>
                  <a:cubicBezTo>
                    <a:pt x="1439" y="8454"/>
                    <a:pt x="1439" y="8477"/>
                    <a:pt x="1462" y="8500"/>
                  </a:cubicBezTo>
                  <a:cubicBezTo>
                    <a:pt x="1462" y="8523"/>
                    <a:pt x="1462" y="8546"/>
                    <a:pt x="1485" y="8569"/>
                  </a:cubicBezTo>
                  <a:cubicBezTo>
                    <a:pt x="1485" y="8614"/>
                    <a:pt x="1507" y="8637"/>
                    <a:pt x="1530" y="8660"/>
                  </a:cubicBezTo>
                  <a:cubicBezTo>
                    <a:pt x="1553" y="8728"/>
                    <a:pt x="1576" y="8774"/>
                    <a:pt x="1599" y="8842"/>
                  </a:cubicBezTo>
                  <a:cubicBezTo>
                    <a:pt x="1599" y="8865"/>
                    <a:pt x="1621" y="8865"/>
                    <a:pt x="1621" y="8888"/>
                  </a:cubicBezTo>
                  <a:cubicBezTo>
                    <a:pt x="1644" y="8934"/>
                    <a:pt x="1667" y="8979"/>
                    <a:pt x="1690" y="9025"/>
                  </a:cubicBezTo>
                  <a:cubicBezTo>
                    <a:pt x="1736" y="9162"/>
                    <a:pt x="1804" y="9299"/>
                    <a:pt x="1850" y="9413"/>
                  </a:cubicBezTo>
                  <a:cubicBezTo>
                    <a:pt x="1873" y="9482"/>
                    <a:pt x="1895" y="9550"/>
                    <a:pt x="1918" y="9619"/>
                  </a:cubicBezTo>
                  <a:cubicBezTo>
                    <a:pt x="2032" y="9870"/>
                    <a:pt x="2124" y="10098"/>
                    <a:pt x="2192" y="10303"/>
                  </a:cubicBezTo>
                  <a:cubicBezTo>
                    <a:pt x="2192" y="10326"/>
                    <a:pt x="2215" y="10349"/>
                    <a:pt x="2215" y="10395"/>
                  </a:cubicBezTo>
                  <a:cubicBezTo>
                    <a:pt x="2238" y="10417"/>
                    <a:pt x="2238" y="10440"/>
                    <a:pt x="2238" y="10486"/>
                  </a:cubicBezTo>
                  <a:cubicBezTo>
                    <a:pt x="2261" y="10532"/>
                    <a:pt x="2283" y="10577"/>
                    <a:pt x="2283" y="10623"/>
                  </a:cubicBezTo>
                  <a:cubicBezTo>
                    <a:pt x="2306" y="10646"/>
                    <a:pt x="2306" y="10691"/>
                    <a:pt x="2306" y="10737"/>
                  </a:cubicBezTo>
                  <a:cubicBezTo>
                    <a:pt x="2329" y="10760"/>
                    <a:pt x="2329" y="10783"/>
                    <a:pt x="2329" y="10805"/>
                  </a:cubicBezTo>
                  <a:cubicBezTo>
                    <a:pt x="2329" y="10828"/>
                    <a:pt x="2352" y="10851"/>
                    <a:pt x="2352" y="10874"/>
                  </a:cubicBezTo>
                  <a:cubicBezTo>
                    <a:pt x="2352" y="10920"/>
                    <a:pt x="2375" y="10965"/>
                    <a:pt x="2375" y="11011"/>
                  </a:cubicBezTo>
                  <a:cubicBezTo>
                    <a:pt x="2375" y="11034"/>
                    <a:pt x="2375" y="11057"/>
                    <a:pt x="2398" y="11079"/>
                  </a:cubicBezTo>
                  <a:cubicBezTo>
                    <a:pt x="2398" y="11125"/>
                    <a:pt x="2398" y="11148"/>
                    <a:pt x="2398" y="11171"/>
                  </a:cubicBezTo>
                  <a:cubicBezTo>
                    <a:pt x="2420" y="11262"/>
                    <a:pt x="2443" y="11353"/>
                    <a:pt x="2443" y="11445"/>
                  </a:cubicBezTo>
                  <a:cubicBezTo>
                    <a:pt x="2443" y="11445"/>
                    <a:pt x="2466" y="11467"/>
                    <a:pt x="2466" y="11490"/>
                  </a:cubicBezTo>
                  <a:cubicBezTo>
                    <a:pt x="2466" y="11536"/>
                    <a:pt x="2466" y="11582"/>
                    <a:pt x="2489" y="11627"/>
                  </a:cubicBezTo>
                  <a:cubicBezTo>
                    <a:pt x="2489" y="11650"/>
                    <a:pt x="2489" y="11673"/>
                    <a:pt x="2489" y="11696"/>
                  </a:cubicBezTo>
                  <a:cubicBezTo>
                    <a:pt x="2512" y="11855"/>
                    <a:pt x="2534" y="11992"/>
                    <a:pt x="2557" y="12129"/>
                  </a:cubicBezTo>
                  <a:cubicBezTo>
                    <a:pt x="2557" y="12175"/>
                    <a:pt x="2557" y="12221"/>
                    <a:pt x="2557" y="12266"/>
                  </a:cubicBezTo>
                  <a:cubicBezTo>
                    <a:pt x="2580" y="12358"/>
                    <a:pt x="2580" y="12426"/>
                    <a:pt x="2580" y="12495"/>
                  </a:cubicBezTo>
                  <a:cubicBezTo>
                    <a:pt x="2603" y="12540"/>
                    <a:pt x="2603" y="12563"/>
                    <a:pt x="2603" y="12609"/>
                  </a:cubicBezTo>
                  <a:cubicBezTo>
                    <a:pt x="2603" y="12654"/>
                    <a:pt x="2603" y="12700"/>
                    <a:pt x="2603" y="12723"/>
                  </a:cubicBezTo>
                  <a:cubicBezTo>
                    <a:pt x="2626" y="12814"/>
                    <a:pt x="2649" y="12928"/>
                    <a:pt x="2671" y="13020"/>
                  </a:cubicBezTo>
                  <a:cubicBezTo>
                    <a:pt x="2694" y="13020"/>
                    <a:pt x="2694" y="13042"/>
                    <a:pt x="2694" y="13065"/>
                  </a:cubicBezTo>
                  <a:cubicBezTo>
                    <a:pt x="2694" y="13065"/>
                    <a:pt x="2717" y="13065"/>
                    <a:pt x="2717" y="13088"/>
                  </a:cubicBezTo>
                  <a:cubicBezTo>
                    <a:pt x="2717" y="13111"/>
                    <a:pt x="2740" y="13111"/>
                    <a:pt x="2740" y="13134"/>
                  </a:cubicBezTo>
                  <a:lnTo>
                    <a:pt x="2763" y="13134"/>
                  </a:lnTo>
                  <a:cubicBezTo>
                    <a:pt x="2763" y="13134"/>
                    <a:pt x="2763" y="13156"/>
                    <a:pt x="2763" y="13156"/>
                  </a:cubicBezTo>
                  <a:lnTo>
                    <a:pt x="2808" y="13156"/>
                  </a:lnTo>
                  <a:cubicBezTo>
                    <a:pt x="2808" y="13179"/>
                    <a:pt x="2831" y="13179"/>
                    <a:pt x="2831" y="13179"/>
                  </a:cubicBezTo>
                  <a:cubicBezTo>
                    <a:pt x="2877" y="13179"/>
                    <a:pt x="2923" y="13134"/>
                    <a:pt x="2968" y="13065"/>
                  </a:cubicBezTo>
                  <a:cubicBezTo>
                    <a:pt x="2991" y="13042"/>
                    <a:pt x="3014" y="13020"/>
                    <a:pt x="3014" y="12997"/>
                  </a:cubicBezTo>
                  <a:cubicBezTo>
                    <a:pt x="3037" y="12974"/>
                    <a:pt x="3037" y="12951"/>
                    <a:pt x="3037" y="12951"/>
                  </a:cubicBezTo>
                  <a:cubicBezTo>
                    <a:pt x="3059" y="12928"/>
                    <a:pt x="3059" y="12928"/>
                    <a:pt x="3059" y="12928"/>
                  </a:cubicBezTo>
                  <a:cubicBezTo>
                    <a:pt x="3082" y="12905"/>
                    <a:pt x="3082" y="12860"/>
                    <a:pt x="3105" y="12837"/>
                  </a:cubicBezTo>
                  <a:cubicBezTo>
                    <a:pt x="3151" y="12768"/>
                    <a:pt x="3174" y="12700"/>
                    <a:pt x="3196" y="12654"/>
                  </a:cubicBezTo>
                  <a:cubicBezTo>
                    <a:pt x="3196" y="12631"/>
                    <a:pt x="3219" y="12586"/>
                    <a:pt x="3219" y="12563"/>
                  </a:cubicBezTo>
                  <a:cubicBezTo>
                    <a:pt x="3242" y="12517"/>
                    <a:pt x="3265" y="12472"/>
                    <a:pt x="3288" y="12426"/>
                  </a:cubicBezTo>
                  <a:cubicBezTo>
                    <a:pt x="3288" y="12403"/>
                    <a:pt x="3288" y="12403"/>
                    <a:pt x="3288" y="12403"/>
                  </a:cubicBezTo>
                  <a:lnTo>
                    <a:pt x="3333" y="12403"/>
                  </a:lnTo>
                  <a:cubicBezTo>
                    <a:pt x="3333" y="12380"/>
                    <a:pt x="3333" y="12380"/>
                    <a:pt x="3333" y="12380"/>
                  </a:cubicBezTo>
                  <a:lnTo>
                    <a:pt x="3516" y="12380"/>
                  </a:lnTo>
                  <a:cubicBezTo>
                    <a:pt x="3516" y="12380"/>
                    <a:pt x="3516" y="12380"/>
                    <a:pt x="3516" y="12403"/>
                  </a:cubicBezTo>
                  <a:lnTo>
                    <a:pt x="3584" y="12403"/>
                  </a:lnTo>
                  <a:cubicBezTo>
                    <a:pt x="3584" y="12403"/>
                    <a:pt x="3607" y="12426"/>
                    <a:pt x="3607" y="12426"/>
                  </a:cubicBezTo>
                  <a:lnTo>
                    <a:pt x="3630" y="12426"/>
                  </a:lnTo>
                  <a:cubicBezTo>
                    <a:pt x="3630" y="12426"/>
                    <a:pt x="3653" y="12449"/>
                    <a:pt x="3676" y="12449"/>
                  </a:cubicBezTo>
                  <a:cubicBezTo>
                    <a:pt x="3676" y="12449"/>
                    <a:pt x="3676" y="12449"/>
                    <a:pt x="3699" y="12472"/>
                  </a:cubicBezTo>
                  <a:lnTo>
                    <a:pt x="3721" y="12472"/>
                  </a:lnTo>
                  <a:cubicBezTo>
                    <a:pt x="3721" y="12472"/>
                    <a:pt x="3721" y="12495"/>
                    <a:pt x="3721" y="12495"/>
                  </a:cubicBezTo>
                  <a:cubicBezTo>
                    <a:pt x="3744" y="12495"/>
                    <a:pt x="3744" y="12495"/>
                    <a:pt x="3744" y="12517"/>
                  </a:cubicBezTo>
                  <a:cubicBezTo>
                    <a:pt x="3767" y="12517"/>
                    <a:pt x="3790" y="12540"/>
                    <a:pt x="3790" y="12563"/>
                  </a:cubicBezTo>
                  <a:cubicBezTo>
                    <a:pt x="3813" y="12586"/>
                    <a:pt x="3836" y="12609"/>
                    <a:pt x="3858" y="12631"/>
                  </a:cubicBezTo>
                  <a:cubicBezTo>
                    <a:pt x="3927" y="12723"/>
                    <a:pt x="4018" y="12791"/>
                    <a:pt x="4087" y="12883"/>
                  </a:cubicBezTo>
                  <a:lnTo>
                    <a:pt x="4109" y="12883"/>
                  </a:lnTo>
                  <a:cubicBezTo>
                    <a:pt x="4132" y="12905"/>
                    <a:pt x="4155" y="12905"/>
                    <a:pt x="4155" y="12928"/>
                  </a:cubicBezTo>
                  <a:cubicBezTo>
                    <a:pt x="4155" y="12928"/>
                    <a:pt x="4178" y="12928"/>
                    <a:pt x="4178" y="12951"/>
                  </a:cubicBezTo>
                  <a:lnTo>
                    <a:pt x="4201" y="12951"/>
                  </a:lnTo>
                  <a:cubicBezTo>
                    <a:pt x="4224" y="12974"/>
                    <a:pt x="4224" y="12974"/>
                    <a:pt x="4246" y="12974"/>
                  </a:cubicBezTo>
                  <a:cubicBezTo>
                    <a:pt x="4246" y="12974"/>
                    <a:pt x="4246" y="12974"/>
                    <a:pt x="4269" y="12997"/>
                  </a:cubicBezTo>
                  <a:lnTo>
                    <a:pt x="4315" y="12997"/>
                  </a:lnTo>
                  <a:cubicBezTo>
                    <a:pt x="4315" y="13020"/>
                    <a:pt x="4338" y="13020"/>
                    <a:pt x="4338" y="13020"/>
                  </a:cubicBezTo>
                  <a:lnTo>
                    <a:pt x="4406" y="13020"/>
                  </a:lnTo>
                  <a:cubicBezTo>
                    <a:pt x="4452" y="13042"/>
                    <a:pt x="4497" y="13042"/>
                    <a:pt x="4543" y="13042"/>
                  </a:cubicBezTo>
                  <a:cubicBezTo>
                    <a:pt x="4566" y="13065"/>
                    <a:pt x="4612" y="13065"/>
                    <a:pt x="4634" y="13065"/>
                  </a:cubicBezTo>
                  <a:lnTo>
                    <a:pt x="4680" y="13065"/>
                  </a:lnTo>
                  <a:cubicBezTo>
                    <a:pt x="4680" y="13065"/>
                    <a:pt x="4703" y="13065"/>
                    <a:pt x="4703" y="13042"/>
                  </a:cubicBezTo>
                  <a:cubicBezTo>
                    <a:pt x="4726" y="13042"/>
                    <a:pt x="4726" y="13020"/>
                    <a:pt x="4749" y="13020"/>
                  </a:cubicBezTo>
                  <a:cubicBezTo>
                    <a:pt x="4749" y="12997"/>
                    <a:pt x="4749" y="12997"/>
                    <a:pt x="4749" y="12974"/>
                  </a:cubicBezTo>
                  <a:cubicBezTo>
                    <a:pt x="4749" y="12951"/>
                    <a:pt x="4771" y="12928"/>
                    <a:pt x="4771" y="12905"/>
                  </a:cubicBezTo>
                  <a:cubicBezTo>
                    <a:pt x="4771" y="12883"/>
                    <a:pt x="4771" y="12860"/>
                    <a:pt x="4771" y="12837"/>
                  </a:cubicBezTo>
                  <a:cubicBezTo>
                    <a:pt x="4771" y="12814"/>
                    <a:pt x="4749" y="12814"/>
                    <a:pt x="4749" y="12791"/>
                  </a:cubicBezTo>
                  <a:cubicBezTo>
                    <a:pt x="4749" y="12723"/>
                    <a:pt x="4749" y="12654"/>
                    <a:pt x="4749" y="12609"/>
                  </a:cubicBezTo>
                  <a:cubicBezTo>
                    <a:pt x="4749" y="12563"/>
                    <a:pt x="4749" y="12540"/>
                    <a:pt x="4749" y="12495"/>
                  </a:cubicBezTo>
                  <a:cubicBezTo>
                    <a:pt x="4726" y="12426"/>
                    <a:pt x="4726" y="12358"/>
                    <a:pt x="4749" y="12289"/>
                  </a:cubicBezTo>
                  <a:cubicBezTo>
                    <a:pt x="4749" y="12243"/>
                    <a:pt x="4749" y="12198"/>
                    <a:pt x="4771" y="12175"/>
                  </a:cubicBezTo>
                  <a:cubicBezTo>
                    <a:pt x="4771" y="12152"/>
                    <a:pt x="4794" y="12129"/>
                    <a:pt x="4794" y="12107"/>
                  </a:cubicBezTo>
                  <a:cubicBezTo>
                    <a:pt x="4817" y="12084"/>
                    <a:pt x="4840" y="12061"/>
                    <a:pt x="4885" y="12061"/>
                  </a:cubicBezTo>
                  <a:cubicBezTo>
                    <a:pt x="4885" y="12038"/>
                    <a:pt x="4908" y="12038"/>
                    <a:pt x="4908" y="12038"/>
                  </a:cubicBezTo>
                  <a:cubicBezTo>
                    <a:pt x="4931" y="12015"/>
                    <a:pt x="4931" y="12015"/>
                    <a:pt x="4954" y="12015"/>
                  </a:cubicBezTo>
                  <a:cubicBezTo>
                    <a:pt x="4977" y="12015"/>
                    <a:pt x="4977" y="12015"/>
                    <a:pt x="4977" y="11992"/>
                  </a:cubicBezTo>
                  <a:lnTo>
                    <a:pt x="5000" y="11992"/>
                  </a:lnTo>
                  <a:cubicBezTo>
                    <a:pt x="5068" y="11970"/>
                    <a:pt x="5137" y="11947"/>
                    <a:pt x="5182" y="11924"/>
                  </a:cubicBezTo>
                  <a:cubicBezTo>
                    <a:pt x="5205" y="11924"/>
                    <a:pt x="5205" y="11924"/>
                    <a:pt x="5205" y="11901"/>
                  </a:cubicBezTo>
                  <a:lnTo>
                    <a:pt x="5274" y="11901"/>
                  </a:lnTo>
                  <a:cubicBezTo>
                    <a:pt x="5274" y="11878"/>
                    <a:pt x="5296" y="11878"/>
                    <a:pt x="5296" y="11878"/>
                  </a:cubicBezTo>
                  <a:lnTo>
                    <a:pt x="5342" y="11878"/>
                  </a:lnTo>
                  <a:cubicBezTo>
                    <a:pt x="5342" y="11855"/>
                    <a:pt x="5365" y="11855"/>
                    <a:pt x="5365" y="11855"/>
                  </a:cubicBezTo>
                  <a:cubicBezTo>
                    <a:pt x="5388" y="11833"/>
                    <a:pt x="5410" y="11833"/>
                    <a:pt x="5433" y="11810"/>
                  </a:cubicBezTo>
                  <a:cubicBezTo>
                    <a:pt x="5433" y="11810"/>
                    <a:pt x="5456" y="11810"/>
                    <a:pt x="5456" y="11787"/>
                  </a:cubicBezTo>
                  <a:cubicBezTo>
                    <a:pt x="5479" y="11787"/>
                    <a:pt x="5502" y="11764"/>
                    <a:pt x="5525" y="11741"/>
                  </a:cubicBezTo>
                  <a:cubicBezTo>
                    <a:pt x="5547" y="11718"/>
                    <a:pt x="5570" y="11696"/>
                    <a:pt x="5593" y="11673"/>
                  </a:cubicBezTo>
                  <a:cubicBezTo>
                    <a:pt x="5616" y="11650"/>
                    <a:pt x="5639" y="11627"/>
                    <a:pt x="5662" y="11604"/>
                  </a:cubicBezTo>
                  <a:cubicBezTo>
                    <a:pt x="5684" y="11582"/>
                    <a:pt x="5684" y="11559"/>
                    <a:pt x="5707" y="11536"/>
                  </a:cubicBezTo>
                  <a:cubicBezTo>
                    <a:pt x="5730" y="11513"/>
                    <a:pt x="5730" y="11490"/>
                    <a:pt x="5730" y="11445"/>
                  </a:cubicBezTo>
                  <a:cubicBezTo>
                    <a:pt x="5730" y="11422"/>
                    <a:pt x="5753" y="11376"/>
                    <a:pt x="5753" y="11330"/>
                  </a:cubicBezTo>
                  <a:cubicBezTo>
                    <a:pt x="5753" y="11330"/>
                    <a:pt x="5776" y="11285"/>
                    <a:pt x="5776" y="11262"/>
                  </a:cubicBezTo>
                  <a:cubicBezTo>
                    <a:pt x="5776" y="11239"/>
                    <a:pt x="5776" y="11239"/>
                    <a:pt x="5776" y="11216"/>
                  </a:cubicBezTo>
                  <a:cubicBezTo>
                    <a:pt x="5776" y="11193"/>
                    <a:pt x="5776" y="11148"/>
                    <a:pt x="5776" y="11125"/>
                  </a:cubicBezTo>
                  <a:cubicBezTo>
                    <a:pt x="5776" y="11102"/>
                    <a:pt x="5776" y="11057"/>
                    <a:pt x="5776" y="11011"/>
                  </a:cubicBezTo>
                  <a:cubicBezTo>
                    <a:pt x="5753" y="11011"/>
                    <a:pt x="5753" y="10988"/>
                    <a:pt x="5753" y="10965"/>
                  </a:cubicBezTo>
                  <a:cubicBezTo>
                    <a:pt x="5753" y="10942"/>
                    <a:pt x="5730" y="10920"/>
                    <a:pt x="5730" y="10897"/>
                  </a:cubicBezTo>
                  <a:cubicBezTo>
                    <a:pt x="5730" y="10874"/>
                    <a:pt x="5707" y="10874"/>
                    <a:pt x="5707" y="10851"/>
                  </a:cubicBezTo>
                  <a:cubicBezTo>
                    <a:pt x="5707" y="10828"/>
                    <a:pt x="5684" y="10805"/>
                    <a:pt x="5662" y="10760"/>
                  </a:cubicBezTo>
                  <a:cubicBezTo>
                    <a:pt x="5593" y="10691"/>
                    <a:pt x="5547" y="10623"/>
                    <a:pt x="5502" y="10577"/>
                  </a:cubicBezTo>
                  <a:cubicBezTo>
                    <a:pt x="5388" y="10417"/>
                    <a:pt x="5296" y="10372"/>
                    <a:pt x="5228" y="10189"/>
                  </a:cubicBezTo>
                  <a:cubicBezTo>
                    <a:pt x="5159" y="10029"/>
                    <a:pt x="5137" y="10007"/>
                    <a:pt x="5114" y="9938"/>
                  </a:cubicBezTo>
                  <a:cubicBezTo>
                    <a:pt x="5114" y="9915"/>
                    <a:pt x="5114" y="9892"/>
                    <a:pt x="5114" y="9892"/>
                  </a:cubicBezTo>
                  <a:cubicBezTo>
                    <a:pt x="5114" y="9892"/>
                    <a:pt x="5114" y="9870"/>
                    <a:pt x="5114" y="9870"/>
                  </a:cubicBezTo>
                  <a:cubicBezTo>
                    <a:pt x="5091" y="9801"/>
                    <a:pt x="5091" y="9733"/>
                    <a:pt x="5091" y="9596"/>
                  </a:cubicBezTo>
                  <a:cubicBezTo>
                    <a:pt x="5091" y="9504"/>
                    <a:pt x="5091" y="9390"/>
                    <a:pt x="5114" y="9276"/>
                  </a:cubicBezTo>
                  <a:cubicBezTo>
                    <a:pt x="5114" y="9208"/>
                    <a:pt x="5114" y="9162"/>
                    <a:pt x="5114" y="9094"/>
                  </a:cubicBezTo>
                  <a:cubicBezTo>
                    <a:pt x="5114" y="8979"/>
                    <a:pt x="5137" y="8865"/>
                    <a:pt x="5137" y="8774"/>
                  </a:cubicBezTo>
                  <a:cubicBezTo>
                    <a:pt x="5137" y="8728"/>
                    <a:pt x="5137" y="8706"/>
                    <a:pt x="5137" y="8660"/>
                  </a:cubicBezTo>
                  <a:cubicBezTo>
                    <a:pt x="5137" y="8660"/>
                    <a:pt x="5137" y="8637"/>
                    <a:pt x="5137" y="8637"/>
                  </a:cubicBezTo>
                  <a:cubicBezTo>
                    <a:pt x="5137" y="8591"/>
                    <a:pt x="5137" y="8569"/>
                    <a:pt x="5137" y="8546"/>
                  </a:cubicBezTo>
                  <a:cubicBezTo>
                    <a:pt x="5114" y="8500"/>
                    <a:pt x="5114" y="8477"/>
                    <a:pt x="5114" y="8454"/>
                  </a:cubicBezTo>
                  <a:cubicBezTo>
                    <a:pt x="5091" y="8432"/>
                    <a:pt x="5091" y="8409"/>
                    <a:pt x="5091" y="8363"/>
                  </a:cubicBezTo>
                  <a:cubicBezTo>
                    <a:pt x="5068" y="8295"/>
                    <a:pt x="5022" y="8203"/>
                    <a:pt x="5000" y="8089"/>
                  </a:cubicBezTo>
                  <a:cubicBezTo>
                    <a:pt x="5000" y="8066"/>
                    <a:pt x="5000" y="8044"/>
                    <a:pt x="5000" y="8044"/>
                  </a:cubicBezTo>
                  <a:cubicBezTo>
                    <a:pt x="4977" y="7929"/>
                    <a:pt x="4954" y="7815"/>
                    <a:pt x="4931" y="7724"/>
                  </a:cubicBezTo>
                  <a:cubicBezTo>
                    <a:pt x="4931" y="7701"/>
                    <a:pt x="4931" y="7701"/>
                    <a:pt x="4931" y="7701"/>
                  </a:cubicBezTo>
                  <a:cubicBezTo>
                    <a:pt x="4908" y="7587"/>
                    <a:pt x="4908" y="7496"/>
                    <a:pt x="4908" y="7450"/>
                  </a:cubicBezTo>
                  <a:cubicBezTo>
                    <a:pt x="4908" y="7427"/>
                    <a:pt x="4908" y="7404"/>
                    <a:pt x="4908" y="7404"/>
                  </a:cubicBezTo>
                  <a:cubicBezTo>
                    <a:pt x="4931" y="7404"/>
                    <a:pt x="4931" y="7382"/>
                    <a:pt x="4954" y="7382"/>
                  </a:cubicBezTo>
                  <a:lnTo>
                    <a:pt x="5000" y="7382"/>
                  </a:lnTo>
                  <a:cubicBezTo>
                    <a:pt x="5022" y="7382"/>
                    <a:pt x="5022" y="7382"/>
                    <a:pt x="5022" y="7359"/>
                  </a:cubicBezTo>
                  <a:lnTo>
                    <a:pt x="5137" y="7359"/>
                  </a:lnTo>
                  <a:cubicBezTo>
                    <a:pt x="5137" y="7359"/>
                    <a:pt x="5159" y="7382"/>
                    <a:pt x="5182" y="7382"/>
                  </a:cubicBezTo>
                  <a:cubicBezTo>
                    <a:pt x="5205" y="7382"/>
                    <a:pt x="5228" y="7382"/>
                    <a:pt x="5251" y="7404"/>
                  </a:cubicBezTo>
                  <a:cubicBezTo>
                    <a:pt x="5274" y="7404"/>
                    <a:pt x="5296" y="7404"/>
                    <a:pt x="5319" y="7427"/>
                  </a:cubicBezTo>
                  <a:lnTo>
                    <a:pt x="5342" y="7427"/>
                  </a:lnTo>
                  <a:cubicBezTo>
                    <a:pt x="5365" y="7427"/>
                    <a:pt x="5365" y="7450"/>
                    <a:pt x="5388" y="7450"/>
                  </a:cubicBezTo>
                  <a:lnTo>
                    <a:pt x="5593" y="7450"/>
                  </a:lnTo>
                  <a:cubicBezTo>
                    <a:pt x="5593" y="7427"/>
                    <a:pt x="5616" y="7427"/>
                    <a:pt x="5639" y="7427"/>
                  </a:cubicBezTo>
                  <a:cubicBezTo>
                    <a:pt x="5662" y="7427"/>
                    <a:pt x="5684" y="7404"/>
                    <a:pt x="5707" y="7404"/>
                  </a:cubicBezTo>
                  <a:cubicBezTo>
                    <a:pt x="5730" y="7382"/>
                    <a:pt x="5753" y="7382"/>
                    <a:pt x="5753" y="7359"/>
                  </a:cubicBezTo>
                  <a:cubicBezTo>
                    <a:pt x="5776" y="7336"/>
                    <a:pt x="5798" y="7336"/>
                    <a:pt x="5798" y="7313"/>
                  </a:cubicBezTo>
                  <a:cubicBezTo>
                    <a:pt x="5821" y="7313"/>
                    <a:pt x="5821" y="7290"/>
                    <a:pt x="5821" y="7290"/>
                  </a:cubicBezTo>
                  <a:cubicBezTo>
                    <a:pt x="5821" y="7290"/>
                    <a:pt x="5844" y="7268"/>
                    <a:pt x="5844" y="7268"/>
                  </a:cubicBezTo>
                  <a:cubicBezTo>
                    <a:pt x="5844" y="7245"/>
                    <a:pt x="5867" y="7222"/>
                    <a:pt x="5867" y="7199"/>
                  </a:cubicBezTo>
                  <a:cubicBezTo>
                    <a:pt x="5867" y="7199"/>
                    <a:pt x="5890" y="7176"/>
                    <a:pt x="5890" y="7153"/>
                  </a:cubicBezTo>
                  <a:cubicBezTo>
                    <a:pt x="5935" y="7016"/>
                    <a:pt x="6050" y="6834"/>
                    <a:pt x="6118" y="6674"/>
                  </a:cubicBezTo>
                  <a:cubicBezTo>
                    <a:pt x="6118" y="6651"/>
                    <a:pt x="6141" y="6628"/>
                    <a:pt x="6141" y="6606"/>
                  </a:cubicBezTo>
                  <a:cubicBezTo>
                    <a:pt x="6164" y="6583"/>
                    <a:pt x="6164" y="6560"/>
                    <a:pt x="6164" y="6537"/>
                  </a:cubicBezTo>
                  <a:cubicBezTo>
                    <a:pt x="6187" y="6537"/>
                    <a:pt x="6187" y="6514"/>
                    <a:pt x="6187" y="6491"/>
                  </a:cubicBezTo>
                  <a:cubicBezTo>
                    <a:pt x="6187" y="6469"/>
                    <a:pt x="6209" y="6446"/>
                    <a:pt x="6209" y="6446"/>
                  </a:cubicBezTo>
                  <a:cubicBezTo>
                    <a:pt x="6209" y="6423"/>
                    <a:pt x="6209" y="6377"/>
                    <a:pt x="6187" y="6355"/>
                  </a:cubicBezTo>
                  <a:cubicBezTo>
                    <a:pt x="6187" y="6309"/>
                    <a:pt x="6164" y="6263"/>
                    <a:pt x="6118" y="6218"/>
                  </a:cubicBezTo>
                  <a:cubicBezTo>
                    <a:pt x="6095" y="6195"/>
                    <a:pt x="6072" y="6172"/>
                    <a:pt x="6027" y="6149"/>
                  </a:cubicBezTo>
                  <a:cubicBezTo>
                    <a:pt x="6027" y="6126"/>
                    <a:pt x="6004" y="6126"/>
                    <a:pt x="5981" y="6103"/>
                  </a:cubicBezTo>
                  <a:cubicBezTo>
                    <a:pt x="5890" y="6012"/>
                    <a:pt x="5776" y="5784"/>
                    <a:pt x="5776" y="5647"/>
                  </a:cubicBezTo>
                  <a:cubicBezTo>
                    <a:pt x="5776" y="5578"/>
                    <a:pt x="5753" y="5464"/>
                    <a:pt x="5730" y="5327"/>
                  </a:cubicBezTo>
                  <a:cubicBezTo>
                    <a:pt x="5730" y="5282"/>
                    <a:pt x="5730" y="5213"/>
                    <a:pt x="5730" y="5168"/>
                  </a:cubicBezTo>
                  <a:cubicBezTo>
                    <a:pt x="5707" y="5168"/>
                    <a:pt x="5707" y="5168"/>
                    <a:pt x="5707" y="5145"/>
                  </a:cubicBezTo>
                  <a:cubicBezTo>
                    <a:pt x="5707" y="5145"/>
                    <a:pt x="5707" y="5122"/>
                    <a:pt x="5707" y="5099"/>
                  </a:cubicBezTo>
                  <a:cubicBezTo>
                    <a:pt x="5707" y="5053"/>
                    <a:pt x="5707" y="5031"/>
                    <a:pt x="5707" y="4985"/>
                  </a:cubicBezTo>
                  <a:cubicBezTo>
                    <a:pt x="5707" y="4985"/>
                    <a:pt x="5707" y="4962"/>
                    <a:pt x="5707" y="4962"/>
                  </a:cubicBezTo>
                  <a:cubicBezTo>
                    <a:pt x="5707" y="4939"/>
                    <a:pt x="5707" y="4939"/>
                    <a:pt x="5707" y="4939"/>
                  </a:cubicBezTo>
                  <a:cubicBezTo>
                    <a:pt x="5707" y="4917"/>
                    <a:pt x="5707" y="4917"/>
                    <a:pt x="5707" y="4894"/>
                  </a:cubicBezTo>
                  <a:cubicBezTo>
                    <a:pt x="5707" y="4894"/>
                    <a:pt x="5707" y="4871"/>
                    <a:pt x="5707" y="4871"/>
                  </a:cubicBezTo>
                  <a:cubicBezTo>
                    <a:pt x="5707" y="4871"/>
                    <a:pt x="5707" y="4848"/>
                    <a:pt x="5707" y="4848"/>
                  </a:cubicBezTo>
                  <a:cubicBezTo>
                    <a:pt x="5707" y="4848"/>
                    <a:pt x="5707" y="4825"/>
                    <a:pt x="5707" y="4825"/>
                  </a:cubicBezTo>
                  <a:lnTo>
                    <a:pt x="5730" y="4825"/>
                  </a:lnTo>
                  <a:cubicBezTo>
                    <a:pt x="5730" y="4802"/>
                    <a:pt x="5730" y="4802"/>
                    <a:pt x="5730" y="4780"/>
                  </a:cubicBezTo>
                  <a:cubicBezTo>
                    <a:pt x="5730" y="4757"/>
                    <a:pt x="5730" y="4757"/>
                    <a:pt x="5730" y="4757"/>
                  </a:cubicBezTo>
                  <a:cubicBezTo>
                    <a:pt x="5730" y="4734"/>
                    <a:pt x="5753" y="4711"/>
                    <a:pt x="5753" y="4711"/>
                  </a:cubicBezTo>
                  <a:cubicBezTo>
                    <a:pt x="5867" y="4529"/>
                    <a:pt x="5958" y="4118"/>
                    <a:pt x="5958" y="3912"/>
                  </a:cubicBezTo>
                  <a:cubicBezTo>
                    <a:pt x="5958" y="3844"/>
                    <a:pt x="5935" y="3752"/>
                    <a:pt x="5935" y="3638"/>
                  </a:cubicBezTo>
                  <a:cubicBezTo>
                    <a:pt x="5935" y="3638"/>
                    <a:pt x="5935" y="3616"/>
                    <a:pt x="5935" y="3616"/>
                  </a:cubicBezTo>
                  <a:cubicBezTo>
                    <a:pt x="5913" y="3570"/>
                    <a:pt x="5913" y="3524"/>
                    <a:pt x="5890" y="3479"/>
                  </a:cubicBezTo>
                  <a:cubicBezTo>
                    <a:pt x="5890" y="3456"/>
                    <a:pt x="5890" y="3433"/>
                    <a:pt x="5890" y="3433"/>
                  </a:cubicBezTo>
                  <a:cubicBezTo>
                    <a:pt x="5890" y="3410"/>
                    <a:pt x="5867" y="3364"/>
                    <a:pt x="5867" y="3342"/>
                  </a:cubicBezTo>
                  <a:cubicBezTo>
                    <a:pt x="5867" y="3342"/>
                    <a:pt x="5867" y="3319"/>
                    <a:pt x="5867" y="3319"/>
                  </a:cubicBezTo>
                  <a:cubicBezTo>
                    <a:pt x="5844" y="3296"/>
                    <a:pt x="5844" y="3296"/>
                    <a:pt x="5844" y="3273"/>
                  </a:cubicBezTo>
                  <a:cubicBezTo>
                    <a:pt x="5844" y="3250"/>
                    <a:pt x="5821" y="3227"/>
                    <a:pt x="5821" y="3227"/>
                  </a:cubicBezTo>
                  <a:cubicBezTo>
                    <a:pt x="5821" y="3227"/>
                    <a:pt x="5821" y="3205"/>
                    <a:pt x="5821" y="3205"/>
                  </a:cubicBezTo>
                  <a:cubicBezTo>
                    <a:pt x="5798" y="3182"/>
                    <a:pt x="5798" y="3136"/>
                    <a:pt x="5776" y="3113"/>
                  </a:cubicBezTo>
                  <a:cubicBezTo>
                    <a:pt x="5753" y="3091"/>
                    <a:pt x="5753" y="3068"/>
                    <a:pt x="5730" y="3045"/>
                  </a:cubicBezTo>
                  <a:cubicBezTo>
                    <a:pt x="5730" y="3022"/>
                    <a:pt x="5707" y="2999"/>
                    <a:pt x="5684" y="2954"/>
                  </a:cubicBezTo>
                  <a:cubicBezTo>
                    <a:pt x="5684" y="2954"/>
                    <a:pt x="5684" y="2954"/>
                    <a:pt x="5684" y="2931"/>
                  </a:cubicBezTo>
                  <a:cubicBezTo>
                    <a:pt x="5639" y="2839"/>
                    <a:pt x="5593" y="2725"/>
                    <a:pt x="5570" y="2634"/>
                  </a:cubicBezTo>
                  <a:cubicBezTo>
                    <a:pt x="5525" y="2520"/>
                    <a:pt x="5479" y="2406"/>
                    <a:pt x="5433" y="2314"/>
                  </a:cubicBezTo>
                  <a:cubicBezTo>
                    <a:pt x="5433" y="2269"/>
                    <a:pt x="5410" y="2246"/>
                    <a:pt x="5388" y="2200"/>
                  </a:cubicBezTo>
                  <a:cubicBezTo>
                    <a:pt x="5365" y="2155"/>
                    <a:pt x="5365" y="2132"/>
                    <a:pt x="5342" y="2086"/>
                  </a:cubicBezTo>
                  <a:cubicBezTo>
                    <a:pt x="5319" y="2063"/>
                    <a:pt x="5319" y="2041"/>
                    <a:pt x="5296" y="2018"/>
                  </a:cubicBezTo>
                  <a:cubicBezTo>
                    <a:pt x="5296" y="2018"/>
                    <a:pt x="5296" y="1995"/>
                    <a:pt x="5274" y="1995"/>
                  </a:cubicBezTo>
                  <a:cubicBezTo>
                    <a:pt x="5239" y="1995"/>
                    <a:pt x="5188" y="1978"/>
                    <a:pt x="5114" y="1978"/>
                  </a:cubicBezTo>
                  <a:cubicBezTo>
                    <a:pt x="5040" y="1978"/>
                    <a:pt x="4943" y="1995"/>
                    <a:pt x="4817" y="2063"/>
                  </a:cubicBezTo>
                  <a:cubicBezTo>
                    <a:pt x="4726" y="2113"/>
                    <a:pt x="4602" y="2130"/>
                    <a:pt x="4467" y="2130"/>
                  </a:cubicBezTo>
                  <a:cubicBezTo>
                    <a:pt x="4229" y="2130"/>
                    <a:pt x="3956" y="2078"/>
                    <a:pt x="3767" y="2063"/>
                  </a:cubicBezTo>
                  <a:cubicBezTo>
                    <a:pt x="3470" y="2063"/>
                    <a:pt x="3516" y="1630"/>
                    <a:pt x="3539" y="1401"/>
                  </a:cubicBezTo>
                  <a:cubicBezTo>
                    <a:pt x="3584" y="1219"/>
                    <a:pt x="3607" y="762"/>
                    <a:pt x="3653" y="397"/>
                  </a:cubicBezTo>
                  <a:lnTo>
                    <a:pt x="3653" y="397"/>
                  </a:lnTo>
                  <a:cubicBezTo>
                    <a:pt x="3630" y="420"/>
                    <a:pt x="3584" y="443"/>
                    <a:pt x="3539" y="466"/>
                  </a:cubicBezTo>
                  <a:cubicBezTo>
                    <a:pt x="3516" y="488"/>
                    <a:pt x="3470" y="511"/>
                    <a:pt x="3425" y="511"/>
                  </a:cubicBezTo>
                  <a:cubicBezTo>
                    <a:pt x="3342" y="542"/>
                    <a:pt x="3260" y="554"/>
                    <a:pt x="3177" y="554"/>
                  </a:cubicBezTo>
                  <a:cubicBezTo>
                    <a:pt x="3077" y="554"/>
                    <a:pt x="2977" y="536"/>
                    <a:pt x="2877" y="511"/>
                  </a:cubicBezTo>
                  <a:cubicBezTo>
                    <a:pt x="2854" y="511"/>
                    <a:pt x="2808" y="511"/>
                    <a:pt x="2786" y="488"/>
                  </a:cubicBezTo>
                  <a:cubicBezTo>
                    <a:pt x="2717" y="466"/>
                    <a:pt x="2694" y="374"/>
                    <a:pt x="2671" y="306"/>
                  </a:cubicBezTo>
                  <a:cubicBezTo>
                    <a:pt x="2603" y="169"/>
                    <a:pt x="2489" y="32"/>
                    <a:pt x="2329" y="9"/>
                  </a:cubicBezTo>
                  <a:cubicBezTo>
                    <a:pt x="2305" y="3"/>
                    <a:pt x="2280" y="0"/>
                    <a:pt x="225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62">
              <a:extLst>
                <a:ext uri="{FF2B5EF4-FFF2-40B4-BE49-F238E27FC236}">
                  <a16:creationId xmlns:a16="http://schemas.microsoft.com/office/drawing/2014/main" id="{F70C83FE-478C-6254-1C48-3501B61668B9}"/>
                </a:ext>
              </a:extLst>
            </p:cNvPr>
            <p:cNvSpPr/>
            <p:nvPr/>
          </p:nvSpPr>
          <p:spPr>
            <a:xfrm>
              <a:off x="6166037" y="2782516"/>
              <a:ext cx="2576" cy="5153"/>
            </a:xfrm>
            <a:custGeom>
              <a:avLst/>
              <a:gdLst/>
              <a:ahLst/>
              <a:cxnLst/>
              <a:rect l="l" t="t" r="r" b="b"/>
              <a:pathLst>
                <a:path w="92" h="183" extrusionOk="0">
                  <a:moveTo>
                    <a:pt x="0" y="183"/>
                  </a:moveTo>
                  <a:cubicBezTo>
                    <a:pt x="46" y="114"/>
                    <a:pt x="69" y="46"/>
                    <a:pt x="91" y="0"/>
                  </a:cubicBezTo>
                  <a:cubicBezTo>
                    <a:pt x="69" y="46"/>
                    <a:pt x="46" y="114"/>
                    <a:pt x="0" y="18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62">
              <a:extLst>
                <a:ext uri="{FF2B5EF4-FFF2-40B4-BE49-F238E27FC236}">
                  <a16:creationId xmlns:a16="http://schemas.microsoft.com/office/drawing/2014/main" id="{A5665832-D8BF-2F93-8414-8101E1FEB2F4}"/>
                </a:ext>
              </a:extLst>
            </p:cNvPr>
            <p:cNvSpPr/>
            <p:nvPr/>
          </p:nvSpPr>
          <p:spPr>
            <a:xfrm>
              <a:off x="6208540" y="2787669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69"/>
                  </a:moveTo>
                  <a:lnTo>
                    <a:pt x="0" y="69"/>
                  </a:lnTo>
                  <a:cubicBezTo>
                    <a:pt x="0" y="47"/>
                    <a:pt x="0" y="24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4"/>
                    <a:pt x="0" y="47"/>
                    <a:pt x="0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62">
              <a:extLst>
                <a:ext uri="{FF2B5EF4-FFF2-40B4-BE49-F238E27FC236}">
                  <a16:creationId xmlns:a16="http://schemas.microsoft.com/office/drawing/2014/main" id="{A6F09B0B-79B7-C556-A6B0-AC71B9C3D229}"/>
                </a:ext>
              </a:extLst>
            </p:cNvPr>
            <p:cNvSpPr/>
            <p:nvPr/>
          </p:nvSpPr>
          <p:spPr>
            <a:xfrm>
              <a:off x="6157020" y="2794111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62">
              <a:extLst>
                <a:ext uri="{FF2B5EF4-FFF2-40B4-BE49-F238E27FC236}">
                  <a16:creationId xmlns:a16="http://schemas.microsoft.com/office/drawing/2014/main" id="{209101C0-A439-6216-A935-ABB96B3B3496}"/>
                </a:ext>
              </a:extLst>
            </p:cNvPr>
            <p:cNvSpPr/>
            <p:nvPr/>
          </p:nvSpPr>
          <p:spPr>
            <a:xfrm>
              <a:off x="6216268" y="2712944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62">
              <a:extLst>
                <a:ext uri="{FF2B5EF4-FFF2-40B4-BE49-F238E27FC236}">
                  <a16:creationId xmlns:a16="http://schemas.microsoft.com/office/drawing/2014/main" id="{2BCDF01D-6633-E11A-A5F3-6628242F43AC}"/>
                </a:ext>
              </a:extLst>
            </p:cNvPr>
            <p:cNvSpPr/>
            <p:nvPr/>
          </p:nvSpPr>
          <p:spPr>
            <a:xfrm>
              <a:off x="6231724" y="2589261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0" y="46"/>
                  </a:moveTo>
                  <a:lnTo>
                    <a:pt x="0" y="46"/>
                  </a:lnTo>
                  <a:cubicBezTo>
                    <a:pt x="0" y="24"/>
                    <a:pt x="0" y="24"/>
                    <a:pt x="0" y="1"/>
                  </a:cubicBezTo>
                  <a:cubicBezTo>
                    <a:pt x="0" y="24"/>
                    <a:pt x="0" y="24"/>
                    <a:pt x="0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62">
              <a:extLst>
                <a:ext uri="{FF2B5EF4-FFF2-40B4-BE49-F238E27FC236}">
                  <a16:creationId xmlns:a16="http://schemas.microsoft.com/office/drawing/2014/main" id="{E50F818C-D2C6-2797-4D2F-194C724CC21F}"/>
                </a:ext>
              </a:extLst>
            </p:cNvPr>
            <p:cNvSpPr/>
            <p:nvPr/>
          </p:nvSpPr>
          <p:spPr>
            <a:xfrm>
              <a:off x="6178917" y="277736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62">
              <a:extLst>
                <a:ext uri="{FF2B5EF4-FFF2-40B4-BE49-F238E27FC236}">
                  <a16:creationId xmlns:a16="http://schemas.microsoft.com/office/drawing/2014/main" id="{B187D221-535B-190D-546C-5E35C8721266}"/>
                </a:ext>
              </a:extLst>
            </p:cNvPr>
            <p:cNvSpPr/>
            <p:nvPr/>
          </p:nvSpPr>
          <p:spPr>
            <a:xfrm>
              <a:off x="6176341" y="277607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0"/>
                  </a:moveTo>
                  <a:cubicBezTo>
                    <a:pt x="23" y="0"/>
                    <a:pt x="23" y="0"/>
                    <a:pt x="23" y="0"/>
                  </a:cubicBezTo>
                  <a:lnTo>
                    <a:pt x="23" y="0"/>
                  </a:lnTo>
                  <a:cubicBezTo>
                    <a:pt x="23" y="0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62">
              <a:extLst>
                <a:ext uri="{FF2B5EF4-FFF2-40B4-BE49-F238E27FC236}">
                  <a16:creationId xmlns:a16="http://schemas.microsoft.com/office/drawing/2014/main" id="{F1014113-2912-44F5-F5CF-35D8F6A3F8CB}"/>
                </a:ext>
              </a:extLst>
            </p:cNvPr>
            <p:cNvSpPr/>
            <p:nvPr/>
          </p:nvSpPr>
          <p:spPr>
            <a:xfrm>
              <a:off x="6157020" y="2795400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24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62">
              <a:extLst>
                <a:ext uri="{FF2B5EF4-FFF2-40B4-BE49-F238E27FC236}">
                  <a16:creationId xmlns:a16="http://schemas.microsoft.com/office/drawing/2014/main" id="{8F7C8E28-062C-AC6D-21B3-5076898CACC0}"/>
                </a:ext>
              </a:extLst>
            </p:cNvPr>
            <p:cNvSpPr/>
            <p:nvPr/>
          </p:nvSpPr>
          <p:spPr>
            <a:xfrm>
              <a:off x="6231724" y="2542880"/>
              <a:ext cx="2576" cy="3865"/>
            </a:xfrm>
            <a:custGeom>
              <a:avLst/>
              <a:gdLst/>
              <a:ahLst/>
              <a:cxnLst/>
              <a:rect l="l" t="t" r="r" b="b"/>
              <a:pathLst>
                <a:path w="92" h="161" extrusionOk="0">
                  <a:moveTo>
                    <a:pt x="46" y="69"/>
                  </a:moveTo>
                  <a:cubicBezTo>
                    <a:pt x="68" y="92"/>
                    <a:pt x="68" y="138"/>
                    <a:pt x="91" y="161"/>
                  </a:cubicBezTo>
                  <a:lnTo>
                    <a:pt x="91" y="161"/>
                  </a:lnTo>
                  <a:cubicBezTo>
                    <a:pt x="68" y="138"/>
                    <a:pt x="68" y="92"/>
                    <a:pt x="46" y="69"/>
                  </a:cubicBezTo>
                  <a:cubicBezTo>
                    <a:pt x="23" y="47"/>
                    <a:pt x="23" y="24"/>
                    <a:pt x="0" y="1"/>
                  </a:cubicBezTo>
                  <a:lnTo>
                    <a:pt x="0" y="1"/>
                  </a:lnTo>
                  <a:cubicBezTo>
                    <a:pt x="23" y="24"/>
                    <a:pt x="23" y="47"/>
                    <a:pt x="46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62">
              <a:extLst>
                <a:ext uri="{FF2B5EF4-FFF2-40B4-BE49-F238E27FC236}">
                  <a16:creationId xmlns:a16="http://schemas.microsoft.com/office/drawing/2014/main" id="{DF9C56FF-2CFD-2B03-11F4-60F102F0537D}"/>
                </a:ext>
              </a:extLst>
            </p:cNvPr>
            <p:cNvSpPr/>
            <p:nvPr/>
          </p:nvSpPr>
          <p:spPr>
            <a:xfrm>
              <a:off x="6227860" y="2532573"/>
              <a:ext cx="2576" cy="7730"/>
            </a:xfrm>
            <a:custGeom>
              <a:avLst/>
              <a:gdLst/>
              <a:ahLst/>
              <a:cxnLst/>
              <a:rect l="l" t="t" r="r" b="b"/>
              <a:pathLst>
                <a:path w="115" h="297" extrusionOk="0">
                  <a:moveTo>
                    <a:pt x="114" y="297"/>
                  </a:moveTo>
                  <a:lnTo>
                    <a:pt x="114" y="297"/>
                  </a:lnTo>
                  <a:cubicBezTo>
                    <a:pt x="69" y="205"/>
                    <a:pt x="23" y="91"/>
                    <a:pt x="0" y="0"/>
                  </a:cubicBezTo>
                  <a:cubicBezTo>
                    <a:pt x="23" y="91"/>
                    <a:pt x="69" y="205"/>
                    <a:pt x="114" y="29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62">
              <a:extLst>
                <a:ext uri="{FF2B5EF4-FFF2-40B4-BE49-F238E27FC236}">
                  <a16:creationId xmlns:a16="http://schemas.microsoft.com/office/drawing/2014/main" id="{A342E8A9-4002-09E0-78CA-72F1B6C5D623}"/>
                </a:ext>
              </a:extLst>
            </p:cNvPr>
            <p:cNvSpPr/>
            <p:nvPr/>
          </p:nvSpPr>
          <p:spPr>
            <a:xfrm>
              <a:off x="6222708" y="2518400"/>
              <a:ext cx="1288" cy="3866"/>
            </a:xfrm>
            <a:custGeom>
              <a:avLst/>
              <a:gdLst/>
              <a:ahLst/>
              <a:cxnLst/>
              <a:rect l="l" t="t" r="r" b="b"/>
              <a:pathLst>
                <a:path w="47" h="115" extrusionOk="0">
                  <a:moveTo>
                    <a:pt x="1" y="0"/>
                  </a:moveTo>
                  <a:cubicBezTo>
                    <a:pt x="24" y="46"/>
                    <a:pt x="24" y="69"/>
                    <a:pt x="47" y="114"/>
                  </a:cubicBezTo>
                  <a:cubicBezTo>
                    <a:pt x="24" y="69"/>
                    <a:pt x="24" y="4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62">
              <a:extLst>
                <a:ext uri="{FF2B5EF4-FFF2-40B4-BE49-F238E27FC236}">
                  <a16:creationId xmlns:a16="http://schemas.microsoft.com/office/drawing/2014/main" id="{1D643C56-7A1B-1FBC-7362-D261ECB050EB}"/>
                </a:ext>
              </a:extLst>
            </p:cNvPr>
            <p:cNvSpPr/>
            <p:nvPr/>
          </p:nvSpPr>
          <p:spPr>
            <a:xfrm>
              <a:off x="6220132" y="251711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62">
              <a:extLst>
                <a:ext uri="{FF2B5EF4-FFF2-40B4-BE49-F238E27FC236}">
                  <a16:creationId xmlns:a16="http://schemas.microsoft.com/office/drawing/2014/main" id="{44D77DC4-D097-8468-BA41-A41FDA80E8B4}"/>
                </a:ext>
              </a:extLst>
            </p:cNvPr>
            <p:cNvSpPr/>
            <p:nvPr/>
          </p:nvSpPr>
          <p:spPr>
            <a:xfrm>
              <a:off x="6235588" y="2550610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24" h="92" extrusionOk="0">
                  <a:moveTo>
                    <a:pt x="24" y="92"/>
                  </a:moveTo>
                  <a:cubicBezTo>
                    <a:pt x="24" y="69"/>
                    <a:pt x="1" y="23"/>
                    <a:pt x="1" y="1"/>
                  </a:cubicBezTo>
                  <a:lnTo>
                    <a:pt x="1" y="1"/>
                  </a:lnTo>
                  <a:cubicBezTo>
                    <a:pt x="1" y="23"/>
                    <a:pt x="24" y="69"/>
                    <a:pt x="24" y="9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62">
              <a:extLst>
                <a:ext uri="{FF2B5EF4-FFF2-40B4-BE49-F238E27FC236}">
                  <a16:creationId xmlns:a16="http://schemas.microsoft.com/office/drawing/2014/main" id="{2E74A7E2-9C17-BBA2-D791-DB9558AB76C0}"/>
                </a:ext>
              </a:extLst>
            </p:cNvPr>
            <p:cNvSpPr/>
            <p:nvPr/>
          </p:nvSpPr>
          <p:spPr>
            <a:xfrm>
              <a:off x="6234300" y="2548033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23" h="46" extrusionOk="0">
                  <a:moveTo>
                    <a:pt x="23" y="46"/>
                  </a:moveTo>
                  <a:lnTo>
                    <a:pt x="23" y="46"/>
                  </a:lnTo>
                  <a:cubicBezTo>
                    <a:pt x="0" y="23"/>
                    <a:pt x="0" y="2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3"/>
                    <a:pt x="0" y="23"/>
                    <a:pt x="23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62">
              <a:extLst>
                <a:ext uri="{FF2B5EF4-FFF2-40B4-BE49-F238E27FC236}">
                  <a16:creationId xmlns:a16="http://schemas.microsoft.com/office/drawing/2014/main" id="{E91E96F8-CE14-B33C-D087-F0723563A08C}"/>
                </a:ext>
              </a:extLst>
            </p:cNvPr>
            <p:cNvSpPr/>
            <p:nvPr/>
          </p:nvSpPr>
          <p:spPr>
            <a:xfrm>
              <a:off x="6169900" y="2777362"/>
              <a:ext cx="1288" cy="3865"/>
            </a:xfrm>
            <a:custGeom>
              <a:avLst/>
              <a:gdLst/>
              <a:ahLst/>
              <a:cxnLst/>
              <a:rect l="l" t="t" r="r" b="b"/>
              <a:pathLst>
                <a:path w="69" h="137" extrusionOk="0">
                  <a:moveTo>
                    <a:pt x="0" y="137"/>
                  </a:moveTo>
                  <a:cubicBezTo>
                    <a:pt x="23" y="91"/>
                    <a:pt x="46" y="46"/>
                    <a:pt x="69" y="0"/>
                  </a:cubicBezTo>
                  <a:cubicBezTo>
                    <a:pt x="46" y="46"/>
                    <a:pt x="23" y="91"/>
                    <a:pt x="0" y="13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62">
              <a:extLst>
                <a:ext uri="{FF2B5EF4-FFF2-40B4-BE49-F238E27FC236}">
                  <a16:creationId xmlns:a16="http://schemas.microsoft.com/office/drawing/2014/main" id="{E859773C-AC13-9C56-47F9-24E683A8B45A}"/>
                </a:ext>
              </a:extLst>
            </p:cNvPr>
            <p:cNvSpPr/>
            <p:nvPr/>
          </p:nvSpPr>
          <p:spPr>
            <a:xfrm>
              <a:off x="6226572" y="276061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62">
              <a:extLst>
                <a:ext uri="{FF2B5EF4-FFF2-40B4-BE49-F238E27FC236}">
                  <a16:creationId xmlns:a16="http://schemas.microsoft.com/office/drawing/2014/main" id="{A97CEA3D-05B1-2D4A-2921-F147E2E18281}"/>
                </a:ext>
              </a:extLst>
            </p:cNvPr>
            <p:cNvSpPr/>
            <p:nvPr/>
          </p:nvSpPr>
          <p:spPr>
            <a:xfrm>
              <a:off x="6207252" y="2782516"/>
              <a:ext cx="0" cy="3865"/>
            </a:xfrm>
            <a:custGeom>
              <a:avLst/>
              <a:gdLst/>
              <a:ahLst/>
              <a:cxnLst/>
              <a:rect l="l" t="t" r="r" b="b"/>
              <a:pathLst>
                <a:path w="1" h="184" extrusionOk="0">
                  <a:moveTo>
                    <a:pt x="1" y="183"/>
                  </a:moveTo>
                  <a:lnTo>
                    <a:pt x="1" y="183"/>
                  </a:lnTo>
                  <a:cubicBezTo>
                    <a:pt x="1" y="115"/>
                    <a:pt x="1" y="46"/>
                    <a:pt x="1" y="1"/>
                  </a:cubicBezTo>
                  <a:cubicBezTo>
                    <a:pt x="1" y="46"/>
                    <a:pt x="1" y="115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62">
              <a:extLst>
                <a:ext uri="{FF2B5EF4-FFF2-40B4-BE49-F238E27FC236}">
                  <a16:creationId xmlns:a16="http://schemas.microsoft.com/office/drawing/2014/main" id="{B0B891A8-4A91-8B73-2A3D-42DA37796AAB}"/>
                </a:ext>
              </a:extLst>
            </p:cNvPr>
            <p:cNvSpPr/>
            <p:nvPr/>
          </p:nvSpPr>
          <p:spPr>
            <a:xfrm>
              <a:off x="6223996" y="2761902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24"/>
                  </a:moveTo>
                  <a:lnTo>
                    <a:pt x="0" y="24"/>
                  </a:lnTo>
                  <a:cubicBezTo>
                    <a:pt x="0" y="24"/>
                    <a:pt x="23" y="24"/>
                    <a:pt x="23" y="1"/>
                  </a:cubicBezTo>
                  <a:lnTo>
                    <a:pt x="23" y="1"/>
                  </a:lnTo>
                  <a:cubicBezTo>
                    <a:pt x="23" y="24"/>
                    <a:pt x="0" y="24"/>
                    <a:pt x="0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62">
              <a:extLst>
                <a:ext uri="{FF2B5EF4-FFF2-40B4-BE49-F238E27FC236}">
                  <a16:creationId xmlns:a16="http://schemas.microsoft.com/office/drawing/2014/main" id="{75BEB561-6473-A8E5-3B38-04F89B39905A}"/>
                </a:ext>
              </a:extLst>
            </p:cNvPr>
            <p:cNvSpPr/>
            <p:nvPr/>
          </p:nvSpPr>
          <p:spPr>
            <a:xfrm>
              <a:off x="6231724" y="258668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62">
              <a:extLst>
                <a:ext uri="{FF2B5EF4-FFF2-40B4-BE49-F238E27FC236}">
                  <a16:creationId xmlns:a16="http://schemas.microsoft.com/office/drawing/2014/main" id="{E312A28E-FE66-ED86-BA5C-415AF103B16A}"/>
                </a:ext>
              </a:extLst>
            </p:cNvPr>
            <p:cNvSpPr/>
            <p:nvPr/>
          </p:nvSpPr>
          <p:spPr>
            <a:xfrm>
              <a:off x="6216268" y="2715521"/>
              <a:ext cx="3864" cy="6441"/>
            </a:xfrm>
            <a:custGeom>
              <a:avLst/>
              <a:gdLst/>
              <a:ahLst/>
              <a:cxnLst/>
              <a:rect l="l" t="t" r="r" b="b"/>
              <a:pathLst>
                <a:path w="114" h="24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6"/>
                    <a:pt x="46" y="90"/>
                    <a:pt x="91" y="203"/>
                  </a:cubicBezTo>
                  <a:cubicBezTo>
                    <a:pt x="91" y="203"/>
                    <a:pt x="94" y="205"/>
                    <a:pt x="97" y="209"/>
                  </a:cubicBezTo>
                  <a:lnTo>
                    <a:pt x="97" y="209"/>
                  </a:lnTo>
                  <a:cubicBezTo>
                    <a:pt x="42" y="86"/>
                    <a:pt x="21" y="60"/>
                    <a:pt x="1" y="0"/>
                  </a:cubicBezTo>
                  <a:close/>
                  <a:moveTo>
                    <a:pt x="97" y="209"/>
                  </a:moveTo>
                  <a:cubicBezTo>
                    <a:pt x="102" y="221"/>
                    <a:pt x="108" y="234"/>
                    <a:pt x="114" y="248"/>
                  </a:cubicBezTo>
                  <a:cubicBezTo>
                    <a:pt x="114" y="233"/>
                    <a:pt x="104" y="218"/>
                    <a:pt x="97" y="20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62">
              <a:extLst>
                <a:ext uri="{FF2B5EF4-FFF2-40B4-BE49-F238E27FC236}">
                  <a16:creationId xmlns:a16="http://schemas.microsoft.com/office/drawing/2014/main" id="{239E3674-2F4E-C612-786B-88604A098226}"/>
                </a:ext>
              </a:extLst>
            </p:cNvPr>
            <p:cNvSpPr/>
            <p:nvPr/>
          </p:nvSpPr>
          <p:spPr>
            <a:xfrm>
              <a:off x="6231724" y="2738711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23" h="70" extrusionOk="0">
                  <a:moveTo>
                    <a:pt x="23" y="69"/>
                  </a:moveTo>
                  <a:lnTo>
                    <a:pt x="23" y="69"/>
                  </a:lnTo>
                  <a:cubicBezTo>
                    <a:pt x="23" y="46"/>
                    <a:pt x="0" y="24"/>
                    <a:pt x="0" y="1"/>
                  </a:cubicBezTo>
                  <a:cubicBezTo>
                    <a:pt x="0" y="24"/>
                    <a:pt x="23" y="46"/>
                    <a:pt x="23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62">
              <a:extLst>
                <a:ext uri="{FF2B5EF4-FFF2-40B4-BE49-F238E27FC236}">
                  <a16:creationId xmlns:a16="http://schemas.microsoft.com/office/drawing/2014/main" id="{D106B931-1229-72BB-AFAD-669BC5928031}"/>
                </a:ext>
              </a:extLst>
            </p:cNvPr>
            <p:cNvSpPr/>
            <p:nvPr/>
          </p:nvSpPr>
          <p:spPr>
            <a:xfrm>
              <a:off x="6233012" y="2741288"/>
              <a:ext cx="0" cy="3865"/>
            </a:xfrm>
            <a:custGeom>
              <a:avLst/>
              <a:gdLst/>
              <a:ahLst/>
              <a:cxnLst/>
              <a:rect l="l" t="t" r="r" b="b"/>
              <a:pathLst>
                <a:path w="1" h="116" extrusionOk="0">
                  <a:moveTo>
                    <a:pt x="1" y="115"/>
                  </a:moveTo>
                  <a:lnTo>
                    <a:pt x="1" y="115"/>
                  </a:lnTo>
                  <a:cubicBezTo>
                    <a:pt x="1" y="92"/>
                    <a:pt x="1" y="47"/>
                    <a:pt x="1" y="1"/>
                  </a:cubicBezTo>
                  <a:cubicBezTo>
                    <a:pt x="1" y="47"/>
                    <a:pt x="1" y="92"/>
                    <a:pt x="1" y="11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62">
              <a:extLst>
                <a:ext uri="{FF2B5EF4-FFF2-40B4-BE49-F238E27FC236}">
                  <a16:creationId xmlns:a16="http://schemas.microsoft.com/office/drawing/2014/main" id="{33EB7FCE-405C-8926-B3AB-9176C1738A6D}"/>
                </a:ext>
              </a:extLst>
            </p:cNvPr>
            <p:cNvSpPr/>
            <p:nvPr/>
          </p:nvSpPr>
          <p:spPr>
            <a:xfrm>
              <a:off x="6233012" y="2564782"/>
              <a:ext cx="5152" cy="19326"/>
            </a:xfrm>
            <a:custGeom>
              <a:avLst/>
              <a:gdLst/>
              <a:ahLst/>
              <a:cxnLst/>
              <a:rect l="l" t="t" r="r" b="b"/>
              <a:pathLst>
                <a:path w="207" h="800" extrusionOk="0">
                  <a:moveTo>
                    <a:pt x="206" y="0"/>
                  </a:moveTo>
                  <a:cubicBezTo>
                    <a:pt x="206" y="206"/>
                    <a:pt x="115" y="617"/>
                    <a:pt x="1" y="799"/>
                  </a:cubicBezTo>
                  <a:cubicBezTo>
                    <a:pt x="1" y="799"/>
                    <a:pt x="1" y="799"/>
                    <a:pt x="1" y="799"/>
                  </a:cubicBezTo>
                  <a:cubicBezTo>
                    <a:pt x="1" y="799"/>
                    <a:pt x="1" y="799"/>
                    <a:pt x="1" y="799"/>
                  </a:cubicBezTo>
                  <a:cubicBezTo>
                    <a:pt x="115" y="617"/>
                    <a:pt x="206" y="206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62">
              <a:extLst>
                <a:ext uri="{FF2B5EF4-FFF2-40B4-BE49-F238E27FC236}">
                  <a16:creationId xmlns:a16="http://schemas.microsoft.com/office/drawing/2014/main" id="{B1C7BAFB-2E99-6003-FB00-68773EF311C0}"/>
                </a:ext>
              </a:extLst>
            </p:cNvPr>
            <p:cNvSpPr/>
            <p:nvPr/>
          </p:nvSpPr>
          <p:spPr>
            <a:xfrm>
              <a:off x="6212404" y="2767056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23"/>
                  </a:moveTo>
                  <a:cubicBezTo>
                    <a:pt x="24" y="23"/>
                    <a:pt x="24" y="23"/>
                    <a:pt x="24" y="0"/>
                  </a:cubicBezTo>
                  <a:cubicBezTo>
                    <a:pt x="24" y="23"/>
                    <a:pt x="24" y="23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62">
              <a:extLst>
                <a:ext uri="{FF2B5EF4-FFF2-40B4-BE49-F238E27FC236}">
                  <a16:creationId xmlns:a16="http://schemas.microsoft.com/office/drawing/2014/main" id="{6351D3E9-9025-BCBB-78D8-92BD652FA0DC}"/>
                </a:ext>
              </a:extLst>
            </p:cNvPr>
            <p:cNvSpPr/>
            <p:nvPr/>
          </p:nvSpPr>
          <p:spPr>
            <a:xfrm>
              <a:off x="6222708" y="276319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62">
              <a:extLst>
                <a:ext uri="{FF2B5EF4-FFF2-40B4-BE49-F238E27FC236}">
                  <a16:creationId xmlns:a16="http://schemas.microsoft.com/office/drawing/2014/main" id="{AEBA20AF-A848-7B67-A6B6-1A9B9C201CF2}"/>
                </a:ext>
              </a:extLst>
            </p:cNvPr>
            <p:cNvSpPr/>
            <p:nvPr/>
          </p:nvSpPr>
          <p:spPr>
            <a:xfrm>
              <a:off x="6212404" y="276705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62">
              <a:extLst>
                <a:ext uri="{FF2B5EF4-FFF2-40B4-BE49-F238E27FC236}">
                  <a16:creationId xmlns:a16="http://schemas.microsoft.com/office/drawing/2014/main" id="{8D4DFA96-4DA3-2784-14AF-0A242FD38B49}"/>
                </a:ext>
              </a:extLst>
            </p:cNvPr>
            <p:cNvSpPr/>
            <p:nvPr/>
          </p:nvSpPr>
          <p:spPr>
            <a:xfrm>
              <a:off x="6213692" y="2764479"/>
              <a:ext cx="5152" cy="2577"/>
            </a:xfrm>
            <a:custGeom>
              <a:avLst/>
              <a:gdLst/>
              <a:ahLst/>
              <a:cxnLst/>
              <a:rect l="l" t="t" r="r" b="b"/>
              <a:pathLst>
                <a:path w="184" h="70" extrusionOk="0">
                  <a:moveTo>
                    <a:pt x="1" y="69"/>
                  </a:moveTo>
                  <a:lnTo>
                    <a:pt x="1" y="69"/>
                  </a:lnTo>
                  <a:cubicBezTo>
                    <a:pt x="69" y="47"/>
                    <a:pt x="138" y="24"/>
                    <a:pt x="183" y="1"/>
                  </a:cubicBezTo>
                  <a:lnTo>
                    <a:pt x="183" y="1"/>
                  </a:lnTo>
                  <a:cubicBezTo>
                    <a:pt x="138" y="24"/>
                    <a:pt x="69" y="47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62">
              <a:extLst>
                <a:ext uri="{FF2B5EF4-FFF2-40B4-BE49-F238E27FC236}">
                  <a16:creationId xmlns:a16="http://schemas.microsoft.com/office/drawing/2014/main" id="{EF1B8AF4-107D-A5E6-A78E-ACDCA877066E}"/>
                </a:ext>
              </a:extLst>
            </p:cNvPr>
            <p:cNvSpPr/>
            <p:nvPr/>
          </p:nvSpPr>
          <p:spPr>
            <a:xfrm>
              <a:off x="6220132" y="2763190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23"/>
                  </a:moveTo>
                  <a:lnTo>
                    <a:pt x="1" y="23"/>
                  </a:lnTo>
                  <a:cubicBezTo>
                    <a:pt x="1" y="0"/>
                    <a:pt x="23" y="0"/>
                    <a:pt x="23" y="0"/>
                  </a:cubicBezTo>
                  <a:lnTo>
                    <a:pt x="23" y="0"/>
                  </a:lnTo>
                  <a:cubicBezTo>
                    <a:pt x="23" y="0"/>
                    <a:pt x="1" y="0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62">
              <a:extLst>
                <a:ext uri="{FF2B5EF4-FFF2-40B4-BE49-F238E27FC236}">
                  <a16:creationId xmlns:a16="http://schemas.microsoft.com/office/drawing/2014/main" id="{BAFBEE8D-6642-2916-A163-9DA8DA0D0176}"/>
                </a:ext>
              </a:extLst>
            </p:cNvPr>
            <p:cNvSpPr/>
            <p:nvPr/>
          </p:nvSpPr>
          <p:spPr>
            <a:xfrm>
              <a:off x="6119669" y="2468155"/>
              <a:ext cx="20608" cy="45092"/>
            </a:xfrm>
            <a:custGeom>
              <a:avLst/>
              <a:gdLst/>
              <a:ahLst/>
              <a:cxnLst/>
              <a:rect l="l" t="t" r="r" b="b"/>
              <a:pathLst>
                <a:path w="846" h="1804" extrusionOk="0">
                  <a:moveTo>
                    <a:pt x="754" y="138"/>
                  </a:moveTo>
                  <a:cubicBezTo>
                    <a:pt x="708" y="206"/>
                    <a:pt x="731" y="297"/>
                    <a:pt x="731" y="389"/>
                  </a:cubicBezTo>
                  <a:cubicBezTo>
                    <a:pt x="708" y="731"/>
                    <a:pt x="457" y="1005"/>
                    <a:pt x="229" y="1279"/>
                  </a:cubicBezTo>
                  <a:cubicBezTo>
                    <a:pt x="183" y="1302"/>
                    <a:pt x="160" y="1347"/>
                    <a:pt x="138" y="1393"/>
                  </a:cubicBezTo>
                  <a:cubicBezTo>
                    <a:pt x="115" y="1484"/>
                    <a:pt x="160" y="1576"/>
                    <a:pt x="138" y="1644"/>
                  </a:cubicBezTo>
                  <a:cubicBezTo>
                    <a:pt x="115" y="1713"/>
                    <a:pt x="69" y="1781"/>
                    <a:pt x="1" y="1804"/>
                  </a:cubicBezTo>
                  <a:cubicBezTo>
                    <a:pt x="69" y="1781"/>
                    <a:pt x="115" y="1713"/>
                    <a:pt x="138" y="1644"/>
                  </a:cubicBezTo>
                  <a:cubicBezTo>
                    <a:pt x="160" y="1576"/>
                    <a:pt x="115" y="1484"/>
                    <a:pt x="138" y="1393"/>
                  </a:cubicBezTo>
                  <a:cubicBezTo>
                    <a:pt x="160" y="1347"/>
                    <a:pt x="183" y="1302"/>
                    <a:pt x="229" y="1279"/>
                  </a:cubicBezTo>
                  <a:cubicBezTo>
                    <a:pt x="457" y="1005"/>
                    <a:pt x="708" y="731"/>
                    <a:pt x="731" y="389"/>
                  </a:cubicBezTo>
                  <a:cubicBezTo>
                    <a:pt x="731" y="297"/>
                    <a:pt x="708" y="206"/>
                    <a:pt x="754" y="138"/>
                  </a:cubicBezTo>
                  <a:cubicBezTo>
                    <a:pt x="754" y="69"/>
                    <a:pt x="799" y="24"/>
                    <a:pt x="845" y="1"/>
                  </a:cubicBezTo>
                  <a:cubicBezTo>
                    <a:pt x="799" y="24"/>
                    <a:pt x="754" y="69"/>
                    <a:pt x="754" y="13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62">
              <a:extLst>
                <a:ext uri="{FF2B5EF4-FFF2-40B4-BE49-F238E27FC236}">
                  <a16:creationId xmlns:a16="http://schemas.microsoft.com/office/drawing/2014/main" id="{32387860-EC9E-5788-DEF0-B26A4C9ED9BB}"/>
                </a:ext>
              </a:extLst>
            </p:cNvPr>
            <p:cNvSpPr/>
            <p:nvPr/>
          </p:nvSpPr>
          <p:spPr>
            <a:xfrm>
              <a:off x="6177628" y="2477173"/>
              <a:ext cx="2576" cy="1289"/>
            </a:xfrm>
            <a:custGeom>
              <a:avLst/>
              <a:gdLst/>
              <a:ahLst/>
              <a:cxnLst/>
              <a:rect l="l" t="t" r="r" b="b"/>
              <a:pathLst>
                <a:path w="115" h="69" extrusionOk="0">
                  <a:moveTo>
                    <a:pt x="1" y="69"/>
                  </a:moveTo>
                  <a:cubicBezTo>
                    <a:pt x="46" y="46"/>
                    <a:pt x="92" y="23"/>
                    <a:pt x="115" y="0"/>
                  </a:cubicBezTo>
                  <a:lnTo>
                    <a:pt x="115" y="0"/>
                  </a:lnTo>
                  <a:cubicBezTo>
                    <a:pt x="92" y="23"/>
                    <a:pt x="46" y="46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8" name="Google Shape;2958;p62">
              <a:extLst>
                <a:ext uri="{FF2B5EF4-FFF2-40B4-BE49-F238E27FC236}">
                  <a16:creationId xmlns:a16="http://schemas.microsoft.com/office/drawing/2014/main" id="{7A6B0DD3-A15C-B3F3-E212-9274AADD4FF7}"/>
                </a:ext>
              </a:extLst>
            </p:cNvPr>
            <p:cNvSpPr/>
            <p:nvPr/>
          </p:nvSpPr>
          <p:spPr>
            <a:xfrm>
              <a:off x="5974125" y="2546744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70" h="115" extrusionOk="0">
                  <a:moveTo>
                    <a:pt x="69" y="1"/>
                  </a:moveTo>
                  <a:lnTo>
                    <a:pt x="69" y="1"/>
                  </a:lnTo>
                  <a:cubicBezTo>
                    <a:pt x="47" y="46"/>
                    <a:pt x="24" y="69"/>
                    <a:pt x="1" y="115"/>
                  </a:cubicBezTo>
                  <a:lnTo>
                    <a:pt x="1" y="115"/>
                  </a:lnTo>
                  <a:cubicBezTo>
                    <a:pt x="24" y="69"/>
                    <a:pt x="47" y="46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62">
              <a:extLst>
                <a:ext uri="{FF2B5EF4-FFF2-40B4-BE49-F238E27FC236}">
                  <a16:creationId xmlns:a16="http://schemas.microsoft.com/office/drawing/2014/main" id="{94901AF0-4BDD-77D1-2F92-743767E74687}"/>
                </a:ext>
              </a:extLst>
            </p:cNvPr>
            <p:cNvSpPr/>
            <p:nvPr/>
          </p:nvSpPr>
          <p:spPr>
            <a:xfrm>
              <a:off x="6001173" y="2526131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69" extrusionOk="0">
                  <a:moveTo>
                    <a:pt x="24" y="0"/>
                  </a:moveTo>
                  <a:cubicBezTo>
                    <a:pt x="24" y="23"/>
                    <a:pt x="1" y="46"/>
                    <a:pt x="1" y="69"/>
                  </a:cubicBezTo>
                  <a:lnTo>
                    <a:pt x="1" y="69"/>
                  </a:lnTo>
                  <a:cubicBezTo>
                    <a:pt x="1" y="46"/>
                    <a:pt x="24" y="23"/>
                    <a:pt x="24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62">
              <a:extLst>
                <a:ext uri="{FF2B5EF4-FFF2-40B4-BE49-F238E27FC236}">
                  <a16:creationId xmlns:a16="http://schemas.microsoft.com/office/drawing/2014/main" id="{1F10701C-9AE0-A9AC-394D-9115B201ECA1}"/>
                </a:ext>
              </a:extLst>
            </p:cNvPr>
            <p:cNvSpPr/>
            <p:nvPr/>
          </p:nvSpPr>
          <p:spPr>
            <a:xfrm>
              <a:off x="6060421" y="2581531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24" h="93" extrusionOk="0">
                  <a:moveTo>
                    <a:pt x="23" y="92"/>
                  </a:moveTo>
                  <a:cubicBezTo>
                    <a:pt x="23" y="69"/>
                    <a:pt x="23" y="24"/>
                    <a:pt x="0" y="1"/>
                  </a:cubicBezTo>
                  <a:cubicBezTo>
                    <a:pt x="23" y="24"/>
                    <a:pt x="23" y="69"/>
                    <a:pt x="23" y="9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62">
              <a:extLst>
                <a:ext uri="{FF2B5EF4-FFF2-40B4-BE49-F238E27FC236}">
                  <a16:creationId xmlns:a16="http://schemas.microsoft.com/office/drawing/2014/main" id="{F1C02D3D-4EF0-CCB2-8CC1-5EAE79820A8F}"/>
                </a:ext>
              </a:extLst>
            </p:cNvPr>
            <p:cNvSpPr/>
            <p:nvPr/>
          </p:nvSpPr>
          <p:spPr>
            <a:xfrm>
              <a:off x="5996021" y="2531284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0"/>
                  </a:moveTo>
                  <a:cubicBezTo>
                    <a:pt x="23" y="23"/>
                    <a:pt x="23" y="23"/>
                    <a:pt x="0" y="23"/>
                  </a:cubicBezTo>
                  <a:lnTo>
                    <a:pt x="23" y="23"/>
                  </a:lnTo>
                  <a:cubicBezTo>
                    <a:pt x="23" y="23"/>
                    <a:pt x="23" y="23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62">
              <a:extLst>
                <a:ext uri="{FF2B5EF4-FFF2-40B4-BE49-F238E27FC236}">
                  <a16:creationId xmlns:a16="http://schemas.microsoft.com/office/drawing/2014/main" id="{58060854-6F3C-2BC5-7D5C-ADFAE60B693C}"/>
                </a:ext>
              </a:extLst>
            </p:cNvPr>
            <p:cNvSpPr/>
            <p:nvPr/>
          </p:nvSpPr>
          <p:spPr>
            <a:xfrm>
              <a:off x="5972837" y="2550610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7" h="70" extrusionOk="0">
                  <a:moveTo>
                    <a:pt x="46" y="1"/>
                  </a:moveTo>
                  <a:lnTo>
                    <a:pt x="46" y="1"/>
                  </a:lnTo>
                  <a:cubicBezTo>
                    <a:pt x="46" y="23"/>
                    <a:pt x="23" y="46"/>
                    <a:pt x="1" y="69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23" y="46"/>
                    <a:pt x="46" y="23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62">
              <a:extLst>
                <a:ext uri="{FF2B5EF4-FFF2-40B4-BE49-F238E27FC236}">
                  <a16:creationId xmlns:a16="http://schemas.microsoft.com/office/drawing/2014/main" id="{37B34549-8EF0-FDC5-092D-7A4598AC61BA}"/>
                </a:ext>
              </a:extLst>
            </p:cNvPr>
            <p:cNvSpPr/>
            <p:nvPr/>
          </p:nvSpPr>
          <p:spPr>
            <a:xfrm>
              <a:off x="5981853" y="2532573"/>
              <a:ext cx="12880" cy="5153"/>
            </a:xfrm>
            <a:custGeom>
              <a:avLst/>
              <a:gdLst/>
              <a:ahLst/>
              <a:cxnLst/>
              <a:rect l="l" t="t" r="r" b="b"/>
              <a:pathLst>
                <a:path w="526" h="229" extrusionOk="0">
                  <a:moveTo>
                    <a:pt x="526" y="0"/>
                  </a:moveTo>
                  <a:cubicBezTo>
                    <a:pt x="526" y="0"/>
                    <a:pt x="526" y="0"/>
                    <a:pt x="526" y="0"/>
                  </a:cubicBezTo>
                  <a:lnTo>
                    <a:pt x="526" y="0"/>
                  </a:lnTo>
                  <a:lnTo>
                    <a:pt x="526" y="0"/>
                  </a:lnTo>
                  <a:cubicBezTo>
                    <a:pt x="343" y="114"/>
                    <a:pt x="160" y="114"/>
                    <a:pt x="1" y="228"/>
                  </a:cubicBezTo>
                  <a:cubicBezTo>
                    <a:pt x="160" y="114"/>
                    <a:pt x="343" y="114"/>
                    <a:pt x="52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62">
              <a:extLst>
                <a:ext uri="{FF2B5EF4-FFF2-40B4-BE49-F238E27FC236}">
                  <a16:creationId xmlns:a16="http://schemas.microsoft.com/office/drawing/2014/main" id="{A1F35742-042E-0C5D-C49B-90A840000EED}"/>
                </a:ext>
              </a:extLst>
            </p:cNvPr>
            <p:cNvSpPr/>
            <p:nvPr/>
          </p:nvSpPr>
          <p:spPr>
            <a:xfrm>
              <a:off x="6001173" y="2524843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7" h="47" extrusionOk="0">
                  <a:moveTo>
                    <a:pt x="46" y="0"/>
                  </a:moveTo>
                  <a:lnTo>
                    <a:pt x="46" y="0"/>
                  </a:lnTo>
                  <a:cubicBezTo>
                    <a:pt x="23" y="23"/>
                    <a:pt x="23" y="46"/>
                    <a:pt x="1" y="46"/>
                  </a:cubicBezTo>
                  <a:cubicBezTo>
                    <a:pt x="23" y="46"/>
                    <a:pt x="23" y="23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62">
              <a:extLst>
                <a:ext uri="{FF2B5EF4-FFF2-40B4-BE49-F238E27FC236}">
                  <a16:creationId xmlns:a16="http://schemas.microsoft.com/office/drawing/2014/main" id="{2FBE8E09-278E-E1BB-92CA-CF41A91233A2}"/>
                </a:ext>
              </a:extLst>
            </p:cNvPr>
            <p:cNvSpPr/>
            <p:nvPr/>
          </p:nvSpPr>
          <p:spPr>
            <a:xfrm>
              <a:off x="6059133" y="2577665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46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62">
              <a:extLst>
                <a:ext uri="{FF2B5EF4-FFF2-40B4-BE49-F238E27FC236}">
                  <a16:creationId xmlns:a16="http://schemas.microsoft.com/office/drawing/2014/main" id="{A28A3491-B751-B747-6A64-4BD30A147C88}"/>
                </a:ext>
              </a:extLst>
            </p:cNvPr>
            <p:cNvSpPr/>
            <p:nvPr/>
          </p:nvSpPr>
          <p:spPr>
            <a:xfrm>
              <a:off x="5966397" y="2560917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0" y="23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23"/>
                    <a:pt x="0" y="23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62">
              <a:extLst>
                <a:ext uri="{FF2B5EF4-FFF2-40B4-BE49-F238E27FC236}">
                  <a16:creationId xmlns:a16="http://schemas.microsoft.com/office/drawing/2014/main" id="{9636EBC2-491C-C28D-9A96-3AACFE592266}"/>
                </a:ext>
              </a:extLst>
            </p:cNvPr>
            <p:cNvSpPr/>
            <p:nvPr/>
          </p:nvSpPr>
          <p:spPr>
            <a:xfrm>
              <a:off x="6034661" y="2511959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7" h="1" extrusionOk="0">
                  <a:moveTo>
                    <a:pt x="46" y="0"/>
                  </a:moveTo>
                  <a:lnTo>
                    <a:pt x="46" y="0"/>
                  </a:lnTo>
                  <a:cubicBezTo>
                    <a:pt x="46" y="0"/>
                    <a:pt x="23" y="0"/>
                    <a:pt x="0" y="0"/>
                  </a:cubicBezTo>
                  <a:lnTo>
                    <a:pt x="0" y="0"/>
                  </a:lnTo>
                  <a:cubicBezTo>
                    <a:pt x="23" y="0"/>
                    <a:pt x="46" y="0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62">
              <a:extLst>
                <a:ext uri="{FF2B5EF4-FFF2-40B4-BE49-F238E27FC236}">
                  <a16:creationId xmlns:a16="http://schemas.microsoft.com/office/drawing/2014/main" id="{6FF6EF3E-630B-A66C-D233-E4AFDDF2DFF4}"/>
                </a:ext>
              </a:extLst>
            </p:cNvPr>
            <p:cNvSpPr/>
            <p:nvPr/>
          </p:nvSpPr>
          <p:spPr>
            <a:xfrm>
              <a:off x="6059133" y="2578954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24" h="93" extrusionOk="0">
                  <a:moveTo>
                    <a:pt x="24" y="92"/>
                  </a:moveTo>
                  <a:cubicBezTo>
                    <a:pt x="24" y="47"/>
                    <a:pt x="24" y="24"/>
                    <a:pt x="1" y="1"/>
                  </a:cubicBezTo>
                  <a:cubicBezTo>
                    <a:pt x="24" y="24"/>
                    <a:pt x="24" y="47"/>
                    <a:pt x="24" y="9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9" name="Google Shape;2969;p62">
              <a:extLst>
                <a:ext uri="{FF2B5EF4-FFF2-40B4-BE49-F238E27FC236}">
                  <a16:creationId xmlns:a16="http://schemas.microsoft.com/office/drawing/2014/main" id="{386058AB-037B-FA4C-FDA9-AAFFDA1C18E4}"/>
                </a:ext>
              </a:extLst>
            </p:cNvPr>
            <p:cNvSpPr/>
            <p:nvPr/>
          </p:nvSpPr>
          <p:spPr>
            <a:xfrm>
              <a:off x="6008901" y="2509382"/>
              <a:ext cx="23184" cy="2577"/>
            </a:xfrm>
            <a:custGeom>
              <a:avLst/>
              <a:gdLst/>
              <a:ahLst/>
              <a:cxnLst/>
              <a:rect l="l" t="t" r="r" b="b"/>
              <a:pathLst>
                <a:path w="914" h="92" extrusionOk="0">
                  <a:moveTo>
                    <a:pt x="890" y="91"/>
                  </a:moveTo>
                  <a:cubicBezTo>
                    <a:pt x="890" y="91"/>
                    <a:pt x="913" y="91"/>
                    <a:pt x="913" y="91"/>
                  </a:cubicBezTo>
                  <a:cubicBezTo>
                    <a:pt x="913" y="91"/>
                    <a:pt x="913" y="91"/>
                    <a:pt x="913" y="91"/>
                  </a:cubicBezTo>
                  <a:cubicBezTo>
                    <a:pt x="913" y="91"/>
                    <a:pt x="890" y="91"/>
                    <a:pt x="890" y="91"/>
                  </a:cubicBezTo>
                  <a:cubicBezTo>
                    <a:pt x="434" y="0"/>
                    <a:pt x="23" y="91"/>
                    <a:pt x="0" y="91"/>
                  </a:cubicBezTo>
                  <a:cubicBezTo>
                    <a:pt x="23" y="91"/>
                    <a:pt x="434" y="0"/>
                    <a:pt x="890" y="9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0" name="Google Shape;2970;p62">
              <a:extLst>
                <a:ext uri="{FF2B5EF4-FFF2-40B4-BE49-F238E27FC236}">
                  <a16:creationId xmlns:a16="http://schemas.microsoft.com/office/drawing/2014/main" id="{4FF7C87B-063C-09A1-0DFF-88124679B095}"/>
                </a:ext>
              </a:extLst>
            </p:cNvPr>
            <p:cNvSpPr/>
            <p:nvPr/>
          </p:nvSpPr>
          <p:spPr>
            <a:xfrm>
              <a:off x="6044965" y="2626623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0" y="46"/>
                  </a:moveTo>
                  <a:lnTo>
                    <a:pt x="0" y="46"/>
                  </a:lnTo>
                  <a:cubicBezTo>
                    <a:pt x="0" y="46"/>
                    <a:pt x="0" y="23"/>
                    <a:pt x="23" y="0"/>
                  </a:cubicBezTo>
                  <a:cubicBezTo>
                    <a:pt x="0" y="23"/>
                    <a:pt x="0" y="46"/>
                    <a:pt x="0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62">
              <a:extLst>
                <a:ext uri="{FF2B5EF4-FFF2-40B4-BE49-F238E27FC236}">
                  <a16:creationId xmlns:a16="http://schemas.microsoft.com/office/drawing/2014/main" id="{EA56588E-B1C2-5FE3-0F1B-004505A077C5}"/>
                </a:ext>
              </a:extLst>
            </p:cNvPr>
            <p:cNvSpPr/>
            <p:nvPr/>
          </p:nvSpPr>
          <p:spPr>
            <a:xfrm>
              <a:off x="6042389" y="2638219"/>
              <a:ext cx="7728" cy="20614"/>
            </a:xfrm>
            <a:custGeom>
              <a:avLst/>
              <a:gdLst/>
              <a:ahLst/>
              <a:cxnLst/>
              <a:rect l="l" t="t" r="r" b="b"/>
              <a:pathLst>
                <a:path w="320" h="800" extrusionOk="0">
                  <a:moveTo>
                    <a:pt x="0" y="23"/>
                  </a:moveTo>
                  <a:cubicBezTo>
                    <a:pt x="114" y="297"/>
                    <a:pt x="320" y="731"/>
                    <a:pt x="320" y="777"/>
                  </a:cubicBezTo>
                  <a:cubicBezTo>
                    <a:pt x="320" y="777"/>
                    <a:pt x="320" y="777"/>
                    <a:pt x="320" y="799"/>
                  </a:cubicBezTo>
                  <a:cubicBezTo>
                    <a:pt x="320" y="777"/>
                    <a:pt x="320" y="777"/>
                    <a:pt x="320" y="777"/>
                  </a:cubicBezTo>
                  <a:cubicBezTo>
                    <a:pt x="320" y="731"/>
                    <a:pt x="114" y="297"/>
                    <a:pt x="0" y="23"/>
                  </a:cubicBezTo>
                  <a:cubicBezTo>
                    <a:pt x="0" y="23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23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62">
              <a:extLst>
                <a:ext uri="{FF2B5EF4-FFF2-40B4-BE49-F238E27FC236}">
                  <a16:creationId xmlns:a16="http://schemas.microsoft.com/office/drawing/2014/main" id="{F9804724-A839-108D-1695-57B146F5A231}"/>
                </a:ext>
              </a:extLst>
            </p:cNvPr>
            <p:cNvSpPr/>
            <p:nvPr/>
          </p:nvSpPr>
          <p:spPr>
            <a:xfrm>
              <a:off x="6042389" y="263693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62">
              <a:extLst>
                <a:ext uri="{FF2B5EF4-FFF2-40B4-BE49-F238E27FC236}">
                  <a16:creationId xmlns:a16="http://schemas.microsoft.com/office/drawing/2014/main" id="{8F290BD3-E8B5-0184-9864-5D6A12162A69}"/>
                </a:ext>
              </a:extLst>
            </p:cNvPr>
            <p:cNvSpPr/>
            <p:nvPr/>
          </p:nvSpPr>
          <p:spPr>
            <a:xfrm>
              <a:off x="6046253" y="2663986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7" h="92" extrusionOk="0">
                  <a:moveTo>
                    <a:pt x="1" y="92"/>
                  </a:moveTo>
                  <a:cubicBezTo>
                    <a:pt x="1" y="46"/>
                    <a:pt x="24" y="23"/>
                    <a:pt x="47" y="1"/>
                  </a:cubicBezTo>
                  <a:cubicBezTo>
                    <a:pt x="24" y="23"/>
                    <a:pt x="1" y="46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62">
              <a:extLst>
                <a:ext uri="{FF2B5EF4-FFF2-40B4-BE49-F238E27FC236}">
                  <a16:creationId xmlns:a16="http://schemas.microsoft.com/office/drawing/2014/main" id="{8AA00052-B31C-0959-0B4B-9224DD64F60E}"/>
                </a:ext>
              </a:extLst>
            </p:cNvPr>
            <p:cNvSpPr/>
            <p:nvPr/>
          </p:nvSpPr>
          <p:spPr>
            <a:xfrm>
              <a:off x="6005037" y="2642084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5" name="Google Shape;2975;p62">
              <a:extLst>
                <a:ext uri="{FF2B5EF4-FFF2-40B4-BE49-F238E27FC236}">
                  <a16:creationId xmlns:a16="http://schemas.microsoft.com/office/drawing/2014/main" id="{F9BFB914-9C49-81EF-BF0D-979DCAD21C21}"/>
                </a:ext>
              </a:extLst>
            </p:cNvPr>
            <p:cNvSpPr/>
            <p:nvPr/>
          </p:nvSpPr>
          <p:spPr>
            <a:xfrm>
              <a:off x="6037237" y="2511959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70" h="1" extrusionOk="0">
                  <a:moveTo>
                    <a:pt x="69" y="0"/>
                  </a:moveTo>
                  <a:lnTo>
                    <a:pt x="69" y="0"/>
                  </a:lnTo>
                  <a:cubicBezTo>
                    <a:pt x="46" y="0"/>
                    <a:pt x="24" y="0"/>
                    <a:pt x="1" y="0"/>
                  </a:cubicBezTo>
                  <a:lnTo>
                    <a:pt x="1" y="0"/>
                  </a:lnTo>
                  <a:cubicBezTo>
                    <a:pt x="24" y="0"/>
                    <a:pt x="46" y="0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6" name="Google Shape;2976;p62">
              <a:extLst>
                <a:ext uri="{FF2B5EF4-FFF2-40B4-BE49-F238E27FC236}">
                  <a16:creationId xmlns:a16="http://schemas.microsoft.com/office/drawing/2014/main" id="{77849325-7066-200D-816B-B33E015F9174}"/>
                </a:ext>
              </a:extLst>
            </p:cNvPr>
            <p:cNvSpPr/>
            <p:nvPr/>
          </p:nvSpPr>
          <p:spPr>
            <a:xfrm>
              <a:off x="6043677" y="2627912"/>
              <a:ext cx="1288" cy="3865"/>
            </a:xfrm>
            <a:custGeom>
              <a:avLst/>
              <a:gdLst/>
              <a:ahLst/>
              <a:cxnLst/>
              <a:rect l="l" t="t" r="r" b="b"/>
              <a:pathLst>
                <a:path w="47" h="115" extrusionOk="0">
                  <a:moveTo>
                    <a:pt x="1" y="115"/>
                  </a:moveTo>
                  <a:lnTo>
                    <a:pt x="1" y="115"/>
                  </a:lnTo>
                  <a:cubicBezTo>
                    <a:pt x="1" y="69"/>
                    <a:pt x="24" y="23"/>
                    <a:pt x="46" y="1"/>
                  </a:cubicBezTo>
                  <a:cubicBezTo>
                    <a:pt x="24" y="23"/>
                    <a:pt x="1" y="69"/>
                    <a:pt x="1" y="11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7" name="Google Shape;2977;p62">
              <a:extLst>
                <a:ext uri="{FF2B5EF4-FFF2-40B4-BE49-F238E27FC236}">
                  <a16:creationId xmlns:a16="http://schemas.microsoft.com/office/drawing/2014/main" id="{940205C4-683F-AD62-7943-AABAB85C58F2}"/>
                </a:ext>
              </a:extLst>
            </p:cNvPr>
            <p:cNvSpPr/>
            <p:nvPr/>
          </p:nvSpPr>
          <p:spPr>
            <a:xfrm>
              <a:off x="6008901" y="2652391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23"/>
                    <a:pt x="0" y="23"/>
                  </a:cubicBezTo>
                  <a:lnTo>
                    <a:pt x="0" y="23"/>
                  </a:lnTo>
                  <a:cubicBezTo>
                    <a:pt x="0" y="2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8" name="Google Shape;2978;p62">
              <a:extLst>
                <a:ext uri="{FF2B5EF4-FFF2-40B4-BE49-F238E27FC236}">
                  <a16:creationId xmlns:a16="http://schemas.microsoft.com/office/drawing/2014/main" id="{B14A2FEF-E5E4-DA83-D13F-3143DBCBDF23}"/>
                </a:ext>
              </a:extLst>
            </p:cNvPr>
            <p:cNvSpPr/>
            <p:nvPr/>
          </p:nvSpPr>
          <p:spPr>
            <a:xfrm>
              <a:off x="6042389" y="267171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0" y="46"/>
                  </a:moveTo>
                  <a:cubicBezTo>
                    <a:pt x="0" y="23"/>
                    <a:pt x="23" y="23"/>
                    <a:pt x="23" y="1"/>
                  </a:cubicBezTo>
                  <a:cubicBezTo>
                    <a:pt x="23" y="23"/>
                    <a:pt x="0" y="23"/>
                    <a:pt x="0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9" name="Google Shape;2979;p62">
              <a:extLst>
                <a:ext uri="{FF2B5EF4-FFF2-40B4-BE49-F238E27FC236}">
                  <a16:creationId xmlns:a16="http://schemas.microsoft.com/office/drawing/2014/main" id="{AAAAF1A7-6DB7-7657-D253-53AE08CD76C6}"/>
                </a:ext>
              </a:extLst>
            </p:cNvPr>
            <p:cNvSpPr/>
            <p:nvPr/>
          </p:nvSpPr>
          <p:spPr>
            <a:xfrm>
              <a:off x="6007613" y="2647237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4" y="24"/>
                    <a:pt x="24" y="24"/>
                    <a:pt x="24" y="46"/>
                  </a:cubicBezTo>
                  <a:lnTo>
                    <a:pt x="24" y="46"/>
                  </a:lnTo>
                  <a:cubicBezTo>
                    <a:pt x="24" y="24"/>
                    <a:pt x="24" y="2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0" name="Google Shape;2980;p62">
              <a:extLst>
                <a:ext uri="{FF2B5EF4-FFF2-40B4-BE49-F238E27FC236}">
                  <a16:creationId xmlns:a16="http://schemas.microsoft.com/office/drawing/2014/main" id="{3AF39B94-3709-0DAA-0E84-A38587F5465C}"/>
                </a:ext>
              </a:extLst>
            </p:cNvPr>
            <p:cNvSpPr/>
            <p:nvPr/>
          </p:nvSpPr>
          <p:spPr>
            <a:xfrm>
              <a:off x="6065573" y="2602145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4" y="24"/>
                  </a:moveTo>
                  <a:cubicBezTo>
                    <a:pt x="24" y="24"/>
                    <a:pt x="1" y="1"/>
                    <a:pt x="1" y="1"/>
                  </a:cubicBezTo>
                  <a:cubicBezTo>
                    <a:pt x="1" y="1"/>
                    <a:pt x="24" y="24"/>
                    <a:pt x="24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1" name="Google Shape;2981;p62">
              <a:extLst>
                <a:ext uri="{FF2B5EF4-FFF2-40B4-BE49-F238E27FC236}">
                  <a16:creationId xmlns:a16="http://schemas.microsoft.com/office/drawing/2014/main" id="{4C3B2505-20EB-D375-A50F-EA83C9D28716}"/>
                </a:ext>
              </a:extLst>
            </p:cNvPr>
            <p:cNvSpPr/>
            <p:nvPr/>
          </p:nvSpPr>
          <p:spPr>
            <a:xfrm>
              <a:off x="6060421" y="2575089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7" h="23" extrusionOk="0">
                  <a:moveTo>
                    <a:pt x="1" y="23"/>
                  </a:moveTo>
                  <a:lnTo>
                    <a:pt x="1" y="23"/>
                  </a:lnTo>
                  <a:cubicBezTo>
                    <a:pt x="23" y="23"/>
                    <a:pt x="23" y="0"/>
                    <a:pt x="46" y="0"/>
                  </a:cubicBezTo>
                  <a:cubicBezTo>
                    <a:pt x="23" y="0"/>
                    <a:pt x="23" y="23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2" name="Google Shape;2982;p62">
              <a:extLst>
                <a:ext uri="{FF2B5EF4-FFF2-40B4-BE49-F238E27FC236}">
                  <a16:creationId xmlns:a16="http://schemas.microsoft.com/office/drawing/2014/main" id="{EE415189-F831-81E7-A4CD-C600C33513D4}"/>
                </a:ext>
              </a:extLst>
            </p:cNvPr>
            <p:cNvSpPr/>
            <p:nvPr/>
          </p:nvSpPr>
          <p:spPr>
            <a:xfrm>
              <a:off x="6090044" y="2566070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1"/>
                  </a:moveTo>
                  <a:cubicBezTo>
                    <a:pt x="0" y="1"/>
                    <a:pt x="0" y="24"/>
                    <a:pt x="0" y="24"/>
                  </a:cubicBezTo>
                  <a:cubicBezTo>
                    <a:pt x="0" y="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3" name="Google Shape;2983;p62">
              <a:extLst>
                <a:ext uri="{FF2B5EF4-FFF2-40B4-BE49-F238E27FC236}">
                  <a16:creationId xmlns:a16="http://schemas.microsoft.com/office/drawing/2014/main" id="{31416B61-9B50-C8F6-B7EF-65E79D0580A8}"/>
                </a:ext>
              </a:extLst>
            </p:cNvPr>
            <p:cNvSpPr/>
            <p:nvPr/>
          </p:nvSpPr>
          <p:spPr>
            <a:xfrm>
              <a:off x="6064284" y="2483615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3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4" name="Google Shape;2984;p62">
              <a:extLst>
                <a:ext uri="{FF2B5EF4-FFF2-40B4-BE49-F238E27FC236}">
                  <a16:creationId xmlns:a16="http://schemas.microsoft.com/office/drawing/2014/main" id="{C25D2F65-60A5-B5FD-6370-B0B352C30F85}"/>
                </a:ext>
              </a:extLst>
            </p:cNvPr>
            <p:cNvSpPr/>
            <p:nvPr/>
          </p:nvSpPr>
          <p:spPr>
            <a:xfrm>
              <a:off x="6072012" y="2568647"/>
              <a:ext cx="5152" cy="1288"/>
            </a:xfrm>
            <a:custGeom>
              <a:avLst/>
              <a:gdLst/>
              <a:ahLst/>
              <a:cxnLst/>
              <a:rect l="l" t="t" r="r" b="b"/>
              <a:pathLst>
                <a:path w="184" h="69" extrusionOk="0">
                  <a:moveTo>
                    <a:pt x="1" y="68"/>
                  </a:moveTo>
                  <a:lnTo>
                    <a:pt x="1" y="68"/>
                  </a:lnTo>
                  <a:cubicBezTo>
                    <a:pt x="69" y="46"/>
                    <a:pt x="138" y="23"/>
                    <a:pt x="184" y="0"/>
                  </a:cubicBezTo>
                  <a:cubicBezTo>
                    <a:pt x="138" y="23"/>
                    <a:pt x="69" y="46"/>
                    <a:pt x="1" y="6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5" name="Google Shape;2985;p62">
              <a:extLst>
                <a:ext uri="{FF2B5EF4-FFF2-40B4-BE49-F238E27FC236}">
                  <a16:creationId xmlns:a16="http://schemas.microsoft.com/office/drawing/2014/main" id="{46B7ED73-219E-78E5-120B-E6DFA5F5F0C5}"/>
                </a:ext>
              </a:extLst>
            </p:cNvPr>
            <p:cNvSpPr/>
            <p:nvPr/>
          </p:nvSpPr>
          <p:spPr>
            <a:xfrm>
              <a:off x="6066860" y="2479749"/>
              <a:ext cx="2576" cy="1289"/>
            </a:xfrm>
            <a:custGeom>
              <a:avLst/>
              <a:gdLst/>
              <a:ahLst/>
              <a:cxnLst/>
              <a:rect l="l" t="t" r="r" b="b"/>
              <a:pathLst>
                <a:path w="69" h="46" extrusionOk="0">
                  <a:moveTo>
                    <a:pt x="69" y="0"/>
                  </a:moveTo>
                  <a:lnTo>
                    <a:pt x="69" y="0"/>
                  </a:lnTo>
                  <a:cubicBezTo>
                    <a:pt x="46" y="23"/>
                    <a:pt x="23" y="23"/>
                    <a:pt x="1" y="46"/>
                  </a:cubicBezTo>
                  <a:cubicBezTo>
                    <a:pt x="23" y="23"/>
                    <a:pt x="46" y="23"/>
                    <a:pt x="69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6" name="Google Shape;2986;p62">
              <a:extLst>
                <a:ext uri="{FF2B5EF4-FFF2-40B4-BE49-F238E27FC236}">
                  <a16:creationId xmlns:a16="http://schemas.microsoft.com/office/drawing/2014/main" id="{B58AA0B9-860C-F7CD-EE75-EEBCEC1DCA88}"/>
                </a:ext>
              </a:extLst>
            </p:cNvPr>
            <p:cNvSpPr/>
            <p:nvPr/>
          </p:nvSpPr>
          <p:spPr>
            <a:xfrm>
              <a:off x="5962533" y="2465578"/>
              <a:ext cx="139104" cy="215157"/>
            </a:xfrm>
            <a:custGeom>
              <a:avLst/>
              <a:gdLst/>
              <a:ahLst/>
              <a:cxnLst/>
              <a:rect l="l" t="t" r="r" b="b"/>
              <a:pathLst>
                <a:path w="5548" h="8629" extrusionOk="0">
                  <a:moveTo>
                    <a:pt x="4680" y="1"/>
                  </a:moveTo>
                  <a:cubicBezTo>
                    <a:pt x="4657" y="1"/>
                    <a:pt x="4657" y="23"/>
                    <a:pt x="4657" y="23"/>
                  </a:cubicBezTo>
                  <a:cubicBezTo>
                    <a:pt x="4657" y="69"/>
                    <a:pt x="4634" y="92"/>
                    <a:pt x="4611" y="138"/>
                  </a:cubicBezTo>
                  <a:cubicBezTo>
                    <a:pt x="4611" y="160"/>
                    <a:pt x="4611" y="160"/>
                    <a:pt x="4588" y="183"/>
                  </a:cubicBezTo>
                  <a:cubicBezTo>
                    <a:pt x="4588" y="229"/>
                    <a:pt x="4566" y="275"/>
                    <a:pt x="4543" y="297"/>
                  </a:cubicBezTo>
                  <a:cubicBezTo>
                    <a:pt x="4543" y="320"/>
                    <a:pt x="4543" y="320"/>
                    <a:pt x="4543" y="320"/>
                  </a:cubicBezTo>
                  <a:cubicBezTo>
                    <a:pt x="4497" y="366"/>
                    <a:pt x="4474" y="411"/>
                    <a:pt x="4451" y="434"/>
                  </a:cubicBezTo>
                  <a:cubicBezTo>
                    <a:pt x="4429" y="457"/>
                    <a:pt x="4406" y="480"/>
                    <a:pt x="4406" y="503"/>
                  </a:cubicBezTo>
                  <a:cubicBezTo>
                    <a:pt x="4383" y="503"/>
                    <a:pt x="4360" y="526"/>
                    <a:pt x="4337" y="526"/>
                  </a:cubicBezTo>
                  <a:cubicBezTo>
                    <a:pt x="4314" y="548"/>
                    <a:pt x="4269" y="571"/>
                    <a:pt x="4246" y="571"/>
                  </a:cubicBezTo>
                  <a:cubicBezTo>
                    <a:pt x="4223" y="594"/>
                    <a:pt x="4200" y="594"/>
                    <a:pt x="4178" y="617"/>
                  </a:cubicBezTo>
                  <a:cubicBezTo>
                    <a:pt x="4155" y="640"/>
                    <a:pt x="4132" y="663"/>
                    <a:pt x="4109" y="685"/>
                  </a:cubicBezTo>
                  <a:cubicBezTo>
                    <a:pt x="4086" y="708"/>
                    <a:pt x="4063" y="731"/>
                    <a:pt x="4041" y="731"/>
                  </a:cubicBezTo>
                  <a:cubicBezTo>
                    <a:pt x="4041" y="754"/>
                    <a:pt x="4041" y="754"/>
                    <a:pt x="4041" y="754"/>
                  </a:cubicBezTo>
                  <a:cubicBezTo>
                    <a:pt x="3995" y="800"/>
                    <a:pt x="3972" y="845"/>
                    <a:pt x="3926" y="891"/>
                  </a:cubicBezTo>
                  <a:cubicBezTo>
                    <a:pt x="3904" y="959"/>
                    <a:pt x="3881" y="1005"/>
                    <a:pt x="3858" y="1051"/>
                  </a:cubicBezTo>
                  <a:cubicBezTo>
                    <a:pt x="3835" y="1119"/>
                    <a:pt x="3789" y="1165"/>
                    <a:pt x="3767" y="1210"/>
                  </a:cubicBezTo>
                  <a:cubicBezTo>
                    <a:pt x="3744" y="1210"/>
                    <a:pt x="3744" y="1233"/>
                    <a:pt x="3721" y="1233"/>
                  </a:cubicBezTo>
                  <a:cubicBezTo>
                    <a:pt x="3721" y="1256"/>
                    <a:pt x="3721" y="1256"/>
                    <a:pt x="3698" y="1279"/>
                  </a:cubicBezTo>
                  <a:cubicBezTo>
                    <a:pt x="3653" y="1302"/>
                    <a:pt x="3630" y="1347"/>
                    <a:pt x="3584" y="1370"/>
                  </a:cubicBezTo>
                  <a:cubicBezTo>
                    <a:pt x="3538" y="1393"/>
                    <a:pt x="3493" y="1439"/>
                    <a:pt x="3447" y="1461"/>
                  </a:cubicBezTo>
                  <a:cubicBezTo>
                    <a:pt x="3424" y="1484"/>
                    <a:pt x="3401" y="1507"/>
                    <a:pt x="3379" y="1530"/>
                  </a:cubicBezTo>
                  <a:cubicBezTo>
                    <a:pt x="3333" y="1598"/>
                    <a:pt x="3310" y="1644"/>
                    <a:pt x="3264" y="1713"/>
                  </a:cubicBezTo>
                  <a:cubicBezTo>
                    <a:pt x="3264" y="1713"/>
                    <a:pt x="3264" y="1713"/>
                    <a:pt x="3242" y="1735"/>
                  </a:cubicBezTo>
                  <a:cubicBezTo>
                    <a:pt x="3242" y="1758"/>
                    <a:pt x="3219" y="1758"/>
                    <a:pt x="3219" y="1758"/>
                  </a:cubicBezTo>
                  <a:cubicBezTo>
                    <a:pt x="3219" y="1758"/>
                    <a:pt x="3219" y="1781"/>
                    <a:pt x="3196" y="1781"/>
                  </a:cubicBezTo>
                  <a:cubicBezTo>
                    <a:pt x="3196" y="1781"/>
                    <a:pt x="3196" y="1804"/>
                    <a:pt x="3173" y="1804"/>
                  </a:cubicBezTo>
                  <a:cubicBezTo>
                    <a:pt x="3173" y="1804"/>
                    <a:pt x="3150" y="1804"/>
                    <a:pt x="3150" y="1827"/>
                  </a:cubicBezTo>
                  <a:cubicBezTo>
                    <a:pt x="3128" y="1849"/>
                    <a:pt x="3082" y="1849"/>
                    <a:pt x="3036" y="1872"/>
                  </a:cubicBezTo>
                  <a:lnTo>
                    <a:pt x="2876" y="1872"/>
                  </a:lnTo>
                  <a:cubicBezTo>
                    <a:pt x="2854" y="1872"/>
                    <a:pt x="2808" y="1872"/>
                    <a:pt x="2785" y="1849"/>
                  </a:cubicBezTo>
                  <a:lnTo>
                    <a:pt x="2762" y="1849"/>
                  </a:lnTo>
                  <a:cubicBezTo>
                    <a:pt x="2610" y="1819"/>
                    <a:pt x="2463" y="1809"/>
                    <a:pt x="2334" y="1809"/>
                  </a:cubicBezTo>
                  <a:cubicBezTo>
                    <a:pt x="2075" y="1809"/>
                    <a:pt x="1887" y="1849"/>
                    <a:pt x="1872" y="1849"/>
                  </a:cubicBezTo>
                  <a:cubicBezTo>
                    <a:pt x="1872" y="1849"/>
                    <a:pt x="1872" y="1872"/>
                    <a:pt x="1872" y="1872"/>
                  </a:cubicBezTo>
                  <a:cubicBezTo>
                    <a:pt x="1872" y="1895"/>
                    <a:pt x="1849" y="1895"/>
                    <a:pt x="1849" y="1918"/>
                  </a:cubicBezTo>
                  <a:cubicBezTo>
                    <a:pt x="1849" y="1941"/>
                    <a:pt x="1826" y="1986"/>
                    <a:pt x="1804" y="2009"/>
                  </a:cubicBezTo>
                  <a:cubicBezTo>
                    <a:pt x="1804" y="2032"/>
                    <a:pt x="1781" y="2055"/>
                    <a:pt x="1781" y="2055"/>
                  </a:cubicBezTo>
                  <a:cubicBezTo>
                    <a:pt x="1758" y="2101"/>
                    <a:pt x="1735" y="2123"/>
                    <a:pt x="1712" y="2169"/>
                  </a:cubicBezTo>
                  <a:cubicBezTo>
                    <a:pt x="1712" y="2169"/>
                    <a:pt x="1712" y="2169"/>
                    <a:pt x="1712" y="2192"/>
                  </a:cubicBezTo>
                  <a:cubicBezTo>
                    <a:pt x="1690" y="2238"/>
                    <a:pt x="1667" y="2283"/>
                    <a:pt x="1621" y="2329"/>
                  </a:cubicBezTo>
                  <a:cubicBezTo>
                    <a:pt x="1621" y="2329"/>
                    <a:pt x="1621" y="2352"/>
                    <a:pt x="1621" y="2352"/>
                  </a:cubicBezTo>
                  <a:cubicBezTo>
                    <a:pt x="1598" y="2374"/>
                    <a:pt x="1598" y="2374"/>
                    <a:pt x="1598" y="2374"/>
                  </a:cubicBezTo>
                  <a:cubicBezTo>
                    <a:pt x="1575" y="2397"/>
                    <a:pt x="1575" y="2420"/>
                    <a:pt x="1553" y="2420"/>
                  </a:cubicBezTo>
                  <a:cubicBezTo>
                    <a:pt x="1553" y="2443"/>
                    <a:pt x="1530" y="2466"/>
                    <a:pt x="1530" y="2489"/>
                  </a:cubicBezTo>
                  <a:lnTo>
                    <a:pt x="1507" y="2489"/>
                  </a:lnTo>
                  <a:cubicBezTo>
                    <a:pt x="1461" y="2557"/>
                    <a:pt x="1416" y="2626"/>
                    <a:pt x="1347" y="2648"/>
                  </a:cubicBezTo>
                  <a:cubicBezTo>
                    <a:pt x="1347" y="2671"/>
                    <a:pt x="1347" y="2671"/>
                    <a:pt x="1324" y="2671"/>
                  </a:cubicBezTo>
                  <a:cubicBezTo>
                    <a:pt x="1324" y="2694"/>
                    <a:pt x="1302" y="2694"/>
                    <a:pt x="1302" y="2694"/>
                  </a:cubicBezTo>
                  <a:cubicBezTo>
                    <a:pt x="1119" y="2808"/>
                    <a:pt x="936" y="2808"/>
                    <a:pt x="777" y="2922"/>
                  </a:cubicBezTo>
                  <a:cubicBezTo>
                    <a:pt x="685" y="2991"/>
                    <a:pt x="594" y="3082"/>
                    <a:pt x="525" y="3242"/>
                  </a:cubicBezTo>
                  <a:cubicBezTo>
                    <a:pt x="525" y="3242"/>
                    <a:pt x="525" y="3265"/>
                    <a:pt x="525" y="3265"/>
                  </a:cubicBezTo>
                  <a:cubicBezTo>
                    <a:pt x="503" y="3310"/>
                    <a:pt x="480" y="3333"/>
                    <a:pt x="457" y="3379"/>
                  </a:cubicBezTo>
                  <a:cubicBezTo>
                    <a:pt x="457" y="3402"/>
                    <a:pt x="434" y="3402"/>
                    <a:pt x="434" y="3402"/>
                  </a:cubicBezTo>
                  <a:cubicBezTo>
                    <a:pt x="434" y="3424"/>
                    <a:pt x="411" y="3447"/>
                    <a:pt x="389" y="3470"/>
                  </a:cubicBezTo>
                  <a:cubicBezTo>
                    <a:pt x="389" y="3493"/>
                    <a:pt x="366" y="3516"/>
                    <a:pt x="343" y="3561"/>
                  </a:cubicBezTo>
                  <a:cubicBezTo>
                    <a:pt x="343" y="3561"/>
                    <a:pt x="343" y="3561"/>
                    <a:pt x="343" y="3584"/>
                  </a:cubicBezTo>
                  <a:cubicBezTo>
                    <a:pt x="320" y="3607"/>
                    <a:pt x="297" y="3630"/>
                    <a:pt x="274" y="3676"/>
                  </a:cubicBezTo>
                  <a:cubicBezTo>
                    <a:pt x="252" y="3698"/>
                    <a:pt x="229" y="3721"/>
                    <a:pt x="229" y="3767"/>
                  </a:cubicBezTo>
                  <a:cubicBezTo>
                    <a:pt x="206" y="3790"/>
                    <a:pt x="183" y="3812"/>
                    <a:pt x="183" y="3835"/>
                  </a:cubicBezTo>
                  <a:cubicBezTo>
                    <a:pt x="160" y="3858"/>
                    <a:pt x="160" y="3858"/>
                    <a:pt x="160" y="3858"/>
                  </a:cubicBezTo>
                  <a:cubicBezTo>
                    <a:pt x="137" y="3904"/>
                    <a:pt x="137" y="3927"/>
                    <a:pt x="115" y="3949"/>
                  </a:cubicBezTo>
                  <a:cubicBezTo>
                    <a:pt x="92" y="3995"/>
                    <a:pt x="92" y="4041"/>
                    <a:pt x="69" y="4064"/>
                  </a:cubicBezTo>
                  <a:cubicBezTo>
                    <a:pt x="69" y="4064"/>
                    <a:pt x="69" y="4064"/>
                    <a:pt x="69" y="4086"/>
                  </a:cubicBezTo>
                  <a:cubicBezTo>
                    <a:pt x="69" y="4109"/>
                    <a:pt x="46" y="4109"/>
                    <a:pt x="46" y="4132"/>
                  </a:cubicBezTo>
                  <a:cubicBezTo>
                    <a:pt x="46" y="4178"/>
                    <a:pt x="23" y="4246"/>
                    <a:pt x="23" y="4292"/>
                  </a:cubicBezTo>
                  <a:cubicBezTo>
                    <a:pt x="23" y="4292"/>
                    <a:pt x="23" y="4292"/>
                    <a:pt x="0" y="4315"/>
                  </a:cubicBezTo>
                  <a:cubicBezTo>
                    <a:pt x="0" y="4337"/>
                    <a:pt x="0" y="4360"/>
                    <a:pt x="0" y="4383"/>
                  </a:cubicBezTo>
                  <a:cubicBezTo>
                    <a:pt x="0" y="4406"/>
                    <a:pt x="0" y="4429"/>
                    <a:pt x="0" y="4452"/>
                  </a:cubicBezTo>
                  <a:cubicBezTo>
                    <a:pt x="0" y="4474"/>
                    <a:pt x="0" y="4497"/>
                    <a:pt x="0" y="4520"/>
                  </a:cubicBezTo>
                  <a:cubicBezTo>
                    <a:pt x="0" y="4543"/>
                    <a:pt x="0" y="4589"/>
                    <a:pt x="0" y="4634"/>
                  </a:cubicBezTo>
                  <a:lnTo>
                    <a:pt x="23" y="4634"/>
                  </a:lnTo>
                  <a:cubicBezTo>
                    <a:pt x="23" y="4748"/>
                    <a:pt x="46" y="4840"/>
                    <a:pt x="92" y="4954"/>
                  </a:cubicBezTo>
                  <a:cubicBezTo>
                    <a:pt x="115" y="4999"/>
                    <a:pt x="115" y="5022"/>
                    <a:pt x="137" y="5045"/>
                  </a:cubicBezTo>
                  <a:cubicBezTo>
                    <a:pt x="137" y="5068"/>
                    <a:pt x="137" y="5068"/>
                    <a:pt x="137" y="5068"/>
                  </a:cubicBezTo>
                  <a:cubicBezTo>
                    <a:pt x="160" y="5091"/>
                    <a:pt x="160" y="5136"/>
                    <a:pt x="183" y="5159"/>
                  </a:cubicBezTo>
                  <a:cubicBezTo>
                    <a:pt x="183" y="5205"/>
                    <a:pt x="206" y="5228"/>
                    <a:pt x="229" y="5273"/>
                  </a:cubicBezTo>
                  <a:cubicBezTo>
                    <a:pt x="229" y="5296"/>
                    <a:pt x="252" y="5296"/>
                    <a:pt x="252" y="5319"/>
                  </a:cubicBezTo>
                  <a:cubicBezTo>
                    <a:pt x="252" y="5319"/>
                    <a:pt x="252" y="5319"/>
                    <a:pt x="252" y="5342"/>
                  </a:cubicBezTo>
                  <a:cubicBezTo>
                    <a:pt x="274" y="5387"/>
                    <a:pt x="320" y="5433"/>
                    <a:pt x="343" y="5479"/>
                  </a:cubicBezTo>
                  <a:cubicBezTo>
                    <a:pt x="366" y="5547"/>
                    <a:pt x="411" y="5616"/>
                    <a:pt x="457" y="5661"/>
                  </a:cubicBezTo>
                  <a:cubicBezTo>
                    <a:pt x="457" y="5661"/>
                    <a:pt x="457" y="5684"/>
                    <a:pt x="457" y="5684"/>
                  </a:cubicBezTo>
                  <a:cubicBezTo>
                    <a:pt x="503" y="5775"/>
                    <a:pt x="571" y="5867"/>
                    <a:pt x="617" y="5935"/>
                  </a:cubicBezTo>
                  <a:cubicBezTo>
                    <a:pt x="662" y="6027"/>
                    <a:pt x="731" y="6095"/>
                    <a:pt x="777" y="6163"/>
                  </a:cubicBezTo>
                  <a:cubicBezTo>
                    <a:pt x="799" y="6209"/>
                    <a:pt x="822" y="6232"/>
                    <a:pt x="822" y="6255"/>
                  </a:cubicBezTo>
                  <a:cubicBezTo>
                    <a:pt x="822" y="6278"/>
                    <a:pt x="845" y="6278"/>
                    <a:pt x="845" y="6278"/>
                  </a:cubicBezTo>
                  <a:cubicBezTo>
                    <a:pt x="868" y="6323"/>
                    <a:pt x="891" y="6346"/>
                    <a:pt x="913" y="6392"/>
                  </a:cubicBezTo>
                  <a:cubicBezTo>
                    <a:pt x="913" y="6415"/>
                    <a:pt x="936" y="6460"/>
                    <a:pt x="959" y="6483"/>
                  </a:cubicBezTo>
                  <a:cubicBezTo>
                    <a:pt x="982" y="6551"/>
                    <a:pt x="1028" y="6620"/>
                    <a:pt x="1028" y="6688"/>
                  </a:cubicBezTo>
                  <a:cubicBezTo>
                    <a:pt x="1050" y="6757"/>
                    <a:pt x="1073" y="6803"/>
                    <a:pt x="1073" y="6871"/>
                  </a:cubicBezTo>
                  <a:cubicBezTo>
                    <a:pt x="1073" y="6871"/>
                    <a:pt x="1073" y="6894"/>
                    <a:pt x="1073" y="6917"/>
                  </a:cubicBezTo>
                  <a:cubicBezTo>
                    <a:pt x="1073" y="6917"/>
                    <a:pt x="1073" y="6940"/>
                    <a:pt x="1073" y="6962"/>
                  </a:cubicBezTo>
                  <a:cubicBezTo>
                    <a:pt x="1073" y="6985"/>
                    <a:pt x="1073" y="7031"/>
                    <a:pt x="1073" y="7076"/>
                  </a:cubicBezTo>
                  <a:cubicBezTo>
                    <a:pt x="1073" y="7099"/>
                    <a:pt x="1073" y="7122"/>
                    <a:pt x="1096" y="7145"/>
                  </a:cubicBezTo>
                  <a:cubicBezTo>
                    <a:pt x="1096" y="7168"/>
                    <a:pt x="1096" y="7191"/>
                    <a:pt x="1096" y="7213"/>
                  </a:cubicBezTo>
                  <a:cubicBezTo>
                    <a:pt x="1096" y="7236"/>
                    <a:pt x="1096" y="7282"/>
                    <a:pt x="1096" y="7305"/>
                  </a:cubicBezTo>
                  <a:cubicBezTo>
                    <a:pt x="1096" y="7350"/>
                    <a:pt x="1096" y="7396"/>
                    <a:pt x="1096" y="7419"/>
                  </a:cubicBezTo>
                  <a:cubicBezTo>
                    <a:pt x="1096" y="7442"/>
                    <a:pt x="1119" y="7487"/>
                    <a:pt x="1119" y="7510"/>
                  </a:cubicBezTo>
                  <a:cubicBezTo>
                    <a:pt x="1119" y="7579"/>
                    <a:pt x="1119" y="7647"/>
                    <a:pt x="1142" y="7716"/>
                  </a:cubicBezTo>
                  <a:cubicBezTo>
                    <a:pt x="1142" y="7784"/>
                    <a:pt x="1165" y="7853"/>
                    <a:pt x="1165" y="7898"/>
                  </a:cubicBezTo>
                  <a:cubicBezTo>
                    <a:pt x="1165" y="7944"/>
                    <a:pt x="1187" y="7967"/>
                    <a:pt x="1187" y="7989"/>
                  </a:cubicBezTo>
                  <a:cubicBezTo>
                    <a:pt x="1187" y="8035"/>
                    <a:pt x="1210" y="8058"/>
                    <a:pt x="1210" y="8058"/>
                  </a:cubicBezTo>
                  <a:cubicBezTo>
                    <a:pt x="1210" y="8081"/>
                    <a:pt x="1210" y="8104"/>
                    <a:pt x="1233" y="8104"/>
                  </a:cubicBezTo>
                  <a:cubicBezTo>
                    <a:pt x="1233" y="8126"/>
                    <a:pt x="1233" y="8126"/>
                    <a:pt x="1233" y="8126"/>
                  </a:cubicBezTo>
                  <a:cubicBezTo>
                    <a:pt x="1256" y="8149"/>
                    <a:pt x="1256" y="8172"/>
                    <a:pt x="1279" y="8172"/>
                  </a:cubicBezTo>
                  <a:lnTo>
                    <a:pt x="1302" y="8172"/>
                  </a:lnTo>
                  <a:cubicBezTo>
                    <a:pt x="1461" y="8081"/>
                    <a:pt x="1553" y="8012"/>
                    <a:pt x="1553" y="7761"/>
                  </a:cubicBezTo>
                  <a:cubicBezTo>
                    <a:pt x="1553" y="7601"/>
                    <a:pt x="1575" y="7236"/>
                    <a:pt x="1621" y="7122"/>
                  </a:cubicBezTo>
                  <a:cubicBezTo>
                    <a:pt x="1644" y="7099"/>
                    <a:pt x="1667" y="7076"/>
                    <a:pt x="1667" y="7076"/>
                  </a:cubicBezTo>
                  <a:lnTo>
                    <a:pt x="1690" y="7076"/>
                  </a:lnTo>
                  <a:cubicBezTo>
                    <a:pt x="1690" y="7099"/>
                    <a:pt x="1690" y="7099"/>
                    <a:pt x="1690" y="7099"/>
                  </a:cubicBezTo>
                  <a:cubicBezTo>
                    <a:pt x="1712" y="7099"/>
                    <a:pt x="1712" y="7122"/>
                    <a:pt x="1712" y="7122"/>
                  </a:cubicBezTo>
                  <a:cubicBezTo>
                    <a:pt x="1712" y="7122"/>
                    <a:pt x="1735" y="7145"/>
                    <a:pt x="1735" y="7145"/>
                  </a:cubicBezTo>
                  <a:cubicBezTo>
                    <a:pt x="1735" y="7145"/>
                    <a:pt x="1735" y="7168"/>
                    <a:pt x="1735" y="7168"/>
                  </a:cubicBezTo>
                  <a:cubicBezTo>
                    <a:pt x="1735" y="7168"/>
                    <a:pt x="1735" y="7191"/>
                    <a:pt x="1758" y="7191"/>
                  </a:cubicBezTo>
                  <a:cubicBezTo>
                    <a:pt x="1758" y="7236"/>
                    <a:pt x="1781" y="7259"/>
                    <a:pt x="1781" y="7305"/>
                  </a:cubicBezTo>
                  <a:cubicBezTo>
                    <a:pt x="1804" y="7328"/>
                    <a:pt x="1804" y="7328"/>
                    <a:pt x="1804" y="7350"/>
                  </a:cubicBezTo>
                  <a:cubicBezTo>
                    <a:pt x="1804" y="7373"/>
                    <a:pt x="1826" y="7373"/>
                    <a:pt x="1826" y="7396"/>
                  </a:cubicBezTo>
                  <a:cubicBezTo>
                    <a:pt x="1826" y="7396"/>
                    <a:pt x="1826" y="7396"/>
                    <a:pt x="1826" y="7419"/>
                  </a:cubicBezTo>
                  <a:cubicBezTo>
                    <a:pt x="1826" y="7419"/>
                    <a:pt x="1826" y="7442"/>
                    <a:pt x="1849" y="7464"/>
                  </a:cubicBezTo>
                  <a:cubicBezTo>
                    <a:pt x="1849" y="7464"/>
                    <a:pt x="1849" y="7487"/>
                    <a:pt x="1849" y="7487"/>
                  </a:cubicBezTo>
                  <a:cubicBezTo>
                    <a:pt x="1849" y="7510"/>
                    <a:pt x="1872" y="7533"/>
                    <a:pt x="1872" y="7556"/>
                  </a:cubicBezTo>
                  <a:cubicBezTo>
                    <a:pt x="1872" y="7579"/>
                    <a:pt x="1872" y="7601"/>
                    <a:pt x="1895" y="7624"/>
                  </a:cubicBezTo>
                  <a:cubicBezTo>
                    <a:pt x="1895" y="7670"/>
                    <a:pt x="1918" y="7716"/>
                    <a:pt x="1918" y="7761"/>
                  </a:cubicBezTo>
                  <a:cubicBezTo>
                    <a:pt x="1941" y="7807"/>
                    <a:pt x="1963" y="7853"/>
                    <a:pt x="1963" y="7898"/>
                  </a:cubicBezTo>
                  <a:cubicBezTo>
                    <a:pt x="2009" y="7967"/>
                    <a:pt x="2032" y="8058"/>
                    <a:pt x="2078" y="8126"/>
                  </a:cubicBezTo>
                  <a:cubicBezTo>
                    <a:pt x="2078" y="8149"/>
                    <a:pt x="2100" y="8195"/>
                    <a:pt x="2123" y="8218"/>
                  </a:cubicBezTo>
                  <a:cubicBezTo>
                    <a:pt x="2146" y="8241"/>
                    <a:pt x="2146" y="8263"/>
                    <a:pt x="2169" y="8263"/>
                  </a:cubicBezTo>
                  <a:cubicBezTo>
                    <a:pt x="2192" y="8286"/>
                    <a:pt x="2192" y="8286"/>
                    <a:pt x="2215" y="8309"/>
                  </a:cubicBezTo>
                  <a:cubicBezTo>
                    <a:pt x="2237" y="8332"/>
                    <a:pt x="2260" y="8332"/>
                    <a:pt x="2283" y="8355"/>
                  </a:cubicBezTo>
                  <a:cubicBezTo>
                    <a:pt x="2283" y="8355"/>
                    <a:pt x="2329" y="8378"/>
                    <a:pt x="2329" y="8400"/>
                  </a:cubicBezTo>
                  <a:lnTo>
                    <a:pt x="2374" y="8400"/>
                  </a:lnTo>
                  <a:cubicBezTo>
                    <a:pt x="2374" y="8423"/>
                    <a:pt x="2397" y="8423"/>
                    <a:pt x="2397" y="8423"/>
                  </a:cubicBezTo>
                  <a:cubicBezTo>
                    <a:pt x="2420" y="8423"/>
                    <a:pt x="2443" y="8446"/>
                    <a:pt x="2466" y="8446"/>
                  </a:cubicBezTo>
                  <a:cubicBezTo>
                    <a:pt x="2511" y="8469"/>
                    <a:pt x="2557" y="8492"/>
                    <a:pt x="2603" y="8514"/>
                  </a:cubicBezTo>
                  <a:cubicBezTo>
                    <a:pt x="2625" y="8514"/>
                    <a:pt x="2648" y="8537"/>
                    <a:pt x="2671" y="8537"/>
                  </a:cubicBezTo>
                  <a:cubicBezTo>
                    <a:pt x="2717" y="8560"/>
                    <a:pt x="2762" y="8560"/>
                    <a:pt x="2808" y="8583"/>
                  </a:cubicBezTo>
                  <a:cubicBezTo>
                    <a:pt x="2831" y="8583"/>
                    <a:pt x="2876" y="8606"/>
                    <a:pt x="2899" y="8606"/>
                  </a:cubicBezTo>
                  <a:lnTo>
                    <a:pt x="2945" y="8606"/>
                  </a:lnTo>
                  <a:cubicBezTo>
                    <a:pt x="2945" y="8606"/>
                    <a:pt x="2968" y="8629"/>
                    <a:pt x="2968" y="8629"/>
                  </a:cubicBezTo>
                  <a:cubicBezTo>
                    <a:pt x="2968" y="8606"/>
                    <a:pt x="3013" y="8537"/>
                    <a:pt x="3082" y="8423"/>
                  </a:cubicBezTo>
                  <a:cubicBezTo>
                    <a:pt x="3105" y="8378"/>
                    <a:pt x="3150" y="8332"/>
                    <a:pt x="3173" y="8286"/>
                  </a:cubicBezTo>
                  <a:cubicBezTo>
                    <a:pt x="3173" y="8263"/>
                    <a:pt x="3196" y="8263"/>
                    <a:pt x="3196" y="8241"/>
                  </a:cubicBezTo>
                  <a:cubicBezTo>
                    <a:pt x="3242" y="8172"/>
                    <a:pt x="3287" y="8104"/>
                    <a:pt x="3333" y="8058"/>
                  </a:cubicBezTo>
                  <a:cubicBezTo>
                    <a:pt x="3333" y="8012"/>
                    <a:pt x="3356" y="7989"/>
                    <a:pt x="3379" y="7967"/>
                  </a:cubicBezTo>
                  <a:cubicBezTo>
                    <a:pt x="3379" y="7944"/>
                    <a:pt x="3401" y="7944"/>
                    <a:pt x="3401" y="7921"/>
                  </a:cubicBezTo>
                  <a:cubicBezTo>
                    <a:pt x="3401" y="7921"/>
                    <a:pt x="3401" y="7921"/>
                    <a:pt x="3401" y="7898"/>
                  </a:cubicBezTo>
                  <a:cubicBezTo>
                    <a:pt x="3424" y="7898"/>
                    <a:pt x="3424" y="7875"/>
                    <a:pt x="3447" y="7853"/>
                  </a:cubicBezTo>
                  <a:cubicBezTo>
                    <a:pt x="3470" y="7807"/>
                    <a:pt x="3493" y="7761"/>
                    <a:pt x="3516" y="7738"/>
                  </a:cubicBezTo>
                  <a:cubicBezTo>
                    <a:pt x="3516" y="7716"/>
                    <a:pt x="3516" y="7716"/>
                    <a:pt x="3516" y="7716"/>
                  </a:cubicBezTo>
                  <a:cubicBezTo>
                    <a:pt x="3516" y="7670"/>
                    <a:pt x="3310" y="7236"/>
                    <a:pt x="3196" y="6962"/>
                  </a:cubicBezTo>
                  <a:cubicBezTo>
                    <a:pt x="3196" y="6962"/>
                    <a:pt x="3196" y="6940"/>
                    <a:pt x="3196" y="6940"/>
                  </a:cubicBezTo>
                  <a:cubicBezTo>
                    <a:pt x="3196" y="6917"/>
                    <a:pt x="3196" y="6917"/>
                    <a:pt x="3196" y="6917"/>
                  </a:cubicBezTo>
                  <a:cubicBezTo>
                    <a:pt x="3196" y="6894"/>
                    <a:pt x="3196" y="6894"/>
                    <a:pt x="3173" y="6871"/>
                  </a:cubicBezTo>
                  <a:cubicBezTo>
                    <a:pt x="3173" y="6848"/>
                    <a:pt x="3173" y="6848"/>
                    <a:pt x="3173" y="6848"/>
                  </a:cubicBezTo>
                  <a:cubicBezTo>
                    <a:pt x="3173" y="6848"/>
                    <a:pt x="3173" y="6825"/>
                    <a:pt x="3173" y="6825"/>
                  </a:cubicBezTo>
                  <a:cubicBezTo>
                    <a:pt x="3173" y="6803"/>
                    <a:pt x="3173" y="6803"/>
                    <a:pt x="3173" y="6803"/>
                  </a:cubicBezTo>
                  <a:cubicBezTo>
                    <a:pt x="3173" y="6780"/>
                    <a:pt x="3196" y="6757"/>
                    <a:pt x="3196" y="6734"/>
                  </a:cubicBezTo>
                  <a:cubicBezTo>
                    <a:pt x="3196" y="6711"/>
                    <a:pt x="3196" y="6688"/>
                    <a:pt x="3196" y="6688"/>
                  </a:cubicBezTo>
                  <a:cubicBezTo>
                    <a:pt x="3196" y="6666"/>
                    <a:pt x="3196" y="6666"/>
                    <a:pt x="3196" y="6666"/>
                  </a:cubicBezTo>
                  <a:cubicBezTo>
                    <a:pt x="3196" y="6643"/>
                    <a:pt x="3196" y="6643"/>
                    <a:pt x="3219" y="6643"/>
                  </a:cubicBezTo>
                  <a:cubicBezTo>
                    <a:pt x="3219" y="6597"/>
                    <a:pt x="3242" y="6551"/>
                    <a:pt x="3264" y="6529"/>
                  </a:cubicBezTo>
                  <a:lnTo>
                    <a:pt x="3264" y="6506"/>
                  </a:lnTo>
                  <a:cubicBezTo>
                    <a:pt x="3264" y="6506"/>
                    <a:pt x="3264" y="6506"/>
                    <a:pt x="3287" y="6483"/>
                  </a:cubicBezTo>
                  <a:cubicBezTo>
                    <a:pt x="3287" y="6483"/>
                    <a:pt x="3287" y="6460"/>
                    <a:pt x="3310" y="6437"/>
                  </a:cubicBezTo>
                  <a:cubicBezTo>
                    <a:pt x="3333" y="6415"/>
                    <a:pt x="3333" y="6415"/>
                    <a:pt x="3356" y="6392"/>
                  </a:cubicBezTo>
                  <a:cubicBezTo>
                    <a:pt x="3356" y="6369"/>
                    <a:pt x="3379" y="6346"/>
                    <a:pt x="3379" y="6346"/>
                  </a:cubicBezTo>
                  <a:cubicBezTo>
                    <a:pt x="3379" y="6346"/>
                    <a:pt x="3379" y="6323"/>
                    <a:pt x="3379" y="6323"/>
                  </a:cubicBezTo>
                  <a:cubicBezTo>
                    <a:pt x="3401" y="6323"/>
                    <a:pt x="3401" y="6323"/>
                    <a:pt x="3401" y="6300"/>
                  </a:cubicBezTo>
                  <a:cubicBezTo>
                    <a:pt x="3447" y="6255"/>
                    <a:pt x="3493" y="6186"/>
                    <a:pt x="3561" y="6141"/>
                  </a:cubicBezTo>
                  <a:cubicBezTo>
                    <a:pt x="3584" y="6095"/>
                    <a:pt x="3607" y="6072"/>
                    <a:pt x="3653" y="6049"/>
                  </a:cubicBezTo>
                  <a:cubicBezTo>
                    <a:pt x="3653" y="6049"/>
                    <a:pt x="3675" y="6027"/>
                    <a:pt x="3698" y="6027"/>
                  </a:cubicBezTo>
                  <a:cubicBezTo>
                    <a:pt x="3698" y="6004"/>
                    <a:pt x="3721" y="6004"/>
                    <a:pt x="3721" y="6004"/>
                  </a:cubicBezTo>
                  <a:cubicBezTo>
                    <a:pt x="3767" y="5981"/>
                    <a:pt x="3812" y="5958"/>
                    <a:pt x="3858" y="5958"/>
                  </a:cubicBezTo>
                  <a:cubicBezTo>
                    <a:pt x="3858" y="5958"/>
                    <a:pt x="3858" y="5935"/>
                    <a:pt x="3858" y="5935"/>
                  </a:cubicBezTo>
                  <a:cubicBezTo>
                    <a:pt x="3904" y="5935"/>
                    <a:pt x="3949" y="5912"/>
                    <a:pt x="3995" y="5890"/>
                  </a:cubicBezTo>
                  <a:cubicBezTo>
                    <a:pt x="4018" y="5867"/>
                    <a:pt x="4041" y="5844"/>
                    <a:pt x="4063" y="5844"/>
                  </a:cubicBezTo>
                  <a:cubicBezTo>
                    <a:pt x="4063" y="5844"/>
                    <a:pt x="4063" y="5844"/>
                    <a:pt x="4063" y="5821"/>
                  </a:cubicBezTo>
                  <a:cubicBezTo>
                    <a:pt x="4086" y="5798"/>
                    <a:pt x="4109" y="5753"/>
                    <a:pt x="4132" y="5684"/>
                  </a:cubicBezTo>
                  <a:cubicBezTo>
                    <a:pt x="4155" y="5593"/>
                    <a:pt x="4155" y="5547"/>
                    <a:pt x="4155" y="5479"/>
                  </a:cubicBezTo>
                  <a:cubicBezTo>
                    <a:pt x="4155" y="5479"/>
                    <a:pt x="4132" y="5456"/>
                    <a:pt x="4132" y="5456"/>
                  </a:cubicBezTo>
                  <a:cubicBezTo>
                    <a:pt x="4132" y="5456"/>
                    <a:pt x="4132" y="5456"/>
                    <a:pt x="4132" y="5433"/>
                  </a:cubicBezTo>
                  <a:cubicBezTo>
                    <a:pt x="4132" y="5433"/>
                    <a:pt x="4132" y="5410"/>
                    <a:pt x="4132" y="5410"/>
                  </a:cubicBezTo>
                  <a:cubicBezTo>
                    <a:pt x="4132" y="5387"/>
                    <a:pt x="4132" y="5387"/>
                    <a:pt x="4132" y="5387"/>
                  </a:cubicBezTo>
                  <a:cubicBezTo>
                    <a:pt x="4109" y="5250"/>
                    <a:pt x="4041" y="5113"/>
                    <a:pt x="3995" y="4908"/>
                  </a:cubicBezTo>
                  <a:cubicBezTo>
                    <a:pt x="3995" y="4885"/>
                    <a:pt x="3995" y="4885"/>
                    <a:pt x="3995" y="4862"/>
                  </a:cubicBezTo>
                  <a:cubicBezTo>
                    <a:pt x="3972" y="4862"/>
                    <a:pt x="3972" y="4840"/>
                    <a:pt x="3972" y="4840"/>
                  </a:cubicBezTo>
                  <a:cubicBezTo>
                    <a:pt x="3972" y="4817"/>
                    <a:pt x="3972" y="4794"/>
                    <a:pt x="3949" y="4771"/>
                  </a:cubicBezTo>
                  <a:cubicBezTo>
                    <a:pt x="3949" y="4748"/>
                    <a:pt x="3949" y="4703"/>
                    <a:pt x="3926" y="4680"/>
                  </a:cubicBezTo>
                  <a:cubicBezTo>
                    <a:pt x="3926" y="4657"/>
                    <a:pt x="3926" y="4634"/>
                    <a:pt x="3904" y="4634"/>
                  </a:cubicBezTo>
                  <a:cubicBezTo>
                    <a:pt x="3904" y="4589"/>
                    <a:pt x="3904" y="4566"/>
                    <a:pt x="3881" y="4543"/>
                  </a:cubicBezTo>
                  <a:cubicBezTo>
                    <a:pt x="3881" y="4543"/>
                    <a:pt x="3881" y="4520"/>
                    <a:pt x="3881" y="4520"/>
                  </a:cubicBezTo>
                  <a:cubicBezTo>
                    <a:pt x="3881" y="4497"/>
                    <a:pt x="3881" y="4474"/>
                    <a:pt x="3881" y="4474"/>
                  </a:cubicBezTo>
                  <a:cubicBezTo>
                    <a:pt x="3881" y="4452"/>
                    <a:pt x="3904" y="4429"/>
                    <a:pt x="3904" y="4406"/>
                  </a:cubicBezTo>
                  <a:cubicBezTo>
                    <a:pt x="3926" y="4406"/>
                    <a:pt x="3926" y="4383"/>
                    <a:pt x="3949" y="4383"/>
                  </a:cubicBezTo>
                  <a:cubicBezTo>
                    <a:pt x="3949" y="4360"/>
                    <a:pt x="3972" y="4360"/>
                    <a:pt x="3995" y="4337"/>
                  </a:cubicBezTo>
                  <a:cubicBezTo>
                    <a:pt x="3995" y="4337"/>
                    <a:pt x="4018" y="4315"/>
                    <a:pt x="4018" y="4315"/>
                  </a:cubicBezTo>
                  <a:lnTo>
                    <a:pt x="4041" y="4315"/>
                  </a:lnTo>
                  <a:cubicBezTo>
                    <a:pt x="4063" y="4292"/>
                    <a:pt x="4063" y="4292"/>
                    <a:pt x="4063" y="4292"/>
                  </a:cubicBezTo>
                  <a:cubicBezTo>
                    <a:pt x="4086" y="4292"/>
                    <a:pt x="4109" y="4292"/>
                    <a:pt x="4132" y="4269"/>
                  </a:cubicBezTo>
                  <a:lnTo>
                    <a:pt x="4155" y="4269"/>
                  </a:lnTo>
                  <a:cubicBezTo>
                    <a:pt x="4223" y="4246"/>
                    <a:pt x="4314" y="4223"/>
                    <a:pt x="4383" y="4200"/>
                  </a:cubicBezTo>
                  <a:cubicBezTo>
                    <a:pt x="4451" y="4178"/>
                    <a:pt x="4520" y="4155"/>
                    <a:pt x="4566" y="4132"/>
                  </a:cubicBezTo>
                  <a:lnTo>
                    <a:pt x="4588" y="4132"/>
                  </a:lnTo>
                  <a:cubicBezTo>
                    <a:pt x="4611" y="4132"/>
                    <a:pt x="4634" y="4109"/>
                    <a:pt x="4680" y="4109"/>
                  </a:cubicBezTo>
                  <a:lnTo>
                    <a:pt x="4725" y="4109"/>
                  </a:lnTo>
                  <a:cubicBezTo>
                    <a:pt x="4725" y="4086"/>
                    <a:pt x="4725" y="4086"/>
                    <a:pt x="4725" y="4086"/>
                  </a:cubicBezTo>
                  <a:lnTo>
                    <a:pt x="4794" y="4086"/>
                  </a:lnTo>
                  <a:cubicBezTo>
                    <a:pt x="4817" y="4086"/>
                    <a:pt x="4839" y="4064"/>
                    <a:pt x="4862" y="4064"/>
                  </a:cubicBezTo>
                  <a:lnTo>
                    <a:pt x="4999" y="4064"/>
                  </a:lnTo>
                  <a:cubicBezTo>
                    <a:pt x="4999" y="4041"/>
                    <a:pt x="5022" y="4041"/>
                    <a:pt x="5045" y="4041"/>
                  </a:cubicBezTo>
                  <a:lnTo>
                    <a:pt x="5091" y="4041"/>
                  </a:lnTo>
                  <a:cubicBezTo>
                    <a:pt x="5091" y="4048"/>
                    <a:pt x="5091" y="4051"/>
                    <a:pt x="5091" y="4051"/>
                  </a:cubicBezTo>
                  <a:cubicBezTo>
                    <a:pt x="5093" y="4051"/>
                    <a:pt x="5098" y="4041"/>
                    <a:pt x="5113" y="4041"/>
                  </a:cubicBezTo>
                  <a:cubicBezTo>
                    <a:pt x="5113" y="4041"/>
                    <a:pt x="5113" y="4064"/>
                    <a:pt x="5113" y="4064"/>
                  </a:cubicBezTo>
                  <a:lnTo>
                    <a:pt x="5205" y="4064"/>
                  </a:lnTo>
                  <a:cubicBezTo>
                    <a:pt x="5205" y="4064"/>
                    <a:pt x="5205" y="4086"/>
                    <a:pt x="5227" y="4086"/>
                  </a:cubicBezTo>
                  <a:lnTo>
                    <a:pt x="5250" y="4086"/>
                  </a:lnTo>
                  <a:cubicBezTo>
                    <a:pt x="5250" y="4086"/>
                    <a:pt x="5250" y="4086"/>
                    <a:pt x="5250" y="4109"/>
                  </a:cubicBezTo>
                  <a:lnTo>
                    <a:pt x="5273" y="4109"/>
                  </a:lnTo>
                  <a:cubicBezTo>
                    <a:pt x="5273" y="4132"/>
                    <a:pt x="5273" y="4132"/>
                    <a:pt x="5273" y="4132"/>
                  </a:cubicBezTo>
                  <a:cubicBezTo>
                    <a:pt x="5296" y="4018"/>
                    <a:pt x="5250" y="3904"/>
                    <a:pt x="5296" y="3812"/>
                  </a:cubicBezTo>
                  <a:cubicBezTo>
                    <a:pt x="5342" y="3721"/>
                    <a:pt x="5456" y="3653"/>
                    <a:pt x="5456" y="3561"/>
                  </a:cubicBezTo>
                  <a:cubicBezTo>
                    <a:pt x="5479" y="3470"/>
                    <a:pt x="5387" y="3424"/>
                    <a:pt x="5364" y="3333"/>
                  </a:cubicBezTo>
                  <a:cubicBezTo>
                    <a:pt x="5296" y="3128"/>
                    <a:pt x="5547" y="2945"/>
                    <a:pt x="5547" y="2740"/>
                  </a:cubicBezTo>
                  <a:cubicBezTo>
                    <a:pt x="5524" y="2648"/>
                    <a:pt x="5456" y="2557"/>
                    <a:pt x="5433" y="2466"/>
                  </a:cubicBezTo>
                  <a:cubicBezTo>
                    <a:pt x="5364" y="2238"/>
                    <a:pt x="5547" y="1918"/>
                    <a:pt x="5342" y="1758"/>
                  </a:cubicBezTo>
                  <a:cubicBezTo>
                    <a:pt x="5273" y="1690"/>
                    <a:pt x="5136" y="1667"/>
                    <a:pt x="5068" y="1576"/>
                  </a:cubicBezTo>
                  <a:cubicBezTo>
                    <a:pt x="5045" y="1530"/>
                    <a:pt x="5068" y="1461"/>
                    <a:pt x="5068" y="1416"/>
                  </a:cubicBezTo>
                  <a:cubicBezTo>
                    <a:pt x="5022" y="1393"/>
                    <a:pt x="4976" y="1325"/>
                    <a:pt x="4954" y="1279"/>
                  </a:cubicBezTo>
                  <a:cubicBezTo>
                    <a:pt x="4839" y="936"/>
                    <a:pt x="5045" y="526"/>
                    <a:pt x="4862" y="206"/>
                  </a:cubicBezTo>
                  <a:cubicBezTo>
                    <a:pt x="4817" y="160"/>
                    <a:pt x="4771" y="115"/>
                    <a:pt x="4748" y="69"/>
                  </a:cubicBezTo>
                  <a:cubicBezTo>
                    <a:pt x="4725" y="46"/>
                    <a:pt x="4702" y="23"/>
                    <a:pt x="468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7" name="Google Shape;2987;p62">
              <a:extLst>
                <a:ext uri="{FF2B5EF4-FFF2-40B4-BE49-F238E27FC236}">
                  <a16:creationId xmlns:a16="http://schemas.microsoft.com/office/drawing/2014/main" id="{9D6E729C-AA7B-51D1-6A42-FD627F47D2CA}"/>
                </a:ext>
              </a:extLst>
            </p:cNvPr>
            <p:cNvSpPr/>
            <p:nvPr/>
          </p:nvSpPr>
          <p:spPr>
            <a:xfrm>
              <a:off x="6073301" y="2475885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7" h="69" extrusionOk="0">
                  <a:moveTo>
                    <a:pt x="1" y="69"/>
                  </a:moveTo>
                  <a:cubicBezTo>
                    <a:pt x="24" y="46"/>
                    <a:pt x="24" y="23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24" y="23"/>
                    <a:pt x="24" y="46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8" name="Google Shape;2988;p62">
              <a:extLst>
                <a:ext uri="{FF2B5EF4-FFF2-40B4-BE49-F238E27FC236}">
                  <a16:creationId xmlns:a16="http://schemas.microsoft.com/office/drawing/2014/main" id="{276A2553-9184-BE99-8376-6D5F62C4F5D4}"/>
                </a:ext>
              </a:extLst>
            </p:cNvPr>
            <p:cNvSpPr/>
            <p:nvPr/>
          </p:nvSpPr>
          <p:spPr>
            <a:xfrm>
              <a:off x="6075877" y="2469442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7" h="115" extrusionOk="0">
                  <a:moveTo>
                    <a:pt x="46" y="0"/>
                  </a:moveTo>
                  <a:lnTo>
                    <a:pt x="46" y="0"/>
                  </a:lnTo>
                  <a:cubicBezTo>
                    <a:pt x="46" y="46"/>
                    <a:pt x="24" y="92"/>
                    <a:pt x="1" y="114"/>
                  </a:cubicBezTo>
                  <a:lnTo>
                    <a:pt x="1" y="114"/>
                  </a:lnTo>
                  <a:cubicBezTo>
                    <a:pt x="24" y="92"/>
                    <a:pt x="46" y="46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9" name="Google Shape;2989;p62">
              <a:extLst>
                <a:ext uri="{FF2B5EF4-FFF2-40B4-BE49-F238E27FC236}">
                  <a16:creationId xmlns:a16="http://schemas.microsoft.com/office/drawing/2014/main" id="{0A21D107-4C8E-580C-E3DE-2496EADDBCCC}"/>
                </a:ext>
              </a:extLst>
            </p:cNvPr>
            <p:cNvSpPr/>
            <p:nvPr/>
          </p:nvSpPr>
          <p:spPr>
            <a:xfrm>
              <a:off x="6078453" y="2465578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6" h="115" extrusionOk="0">
                  <a:moveTo>
                    <a:pt x="46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46" y="46"/>
                    <a:pt x="23" y="69"/>
                    <a:pt x="0" y="1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23" y="69"/>
                    <a:pt x="46" y="46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0" name="Google Shape;2990;p62">
              <a:extLst>
                <a:ext uri="{FF2B5EF4-FFF2-40B4-BE49-F238E27FC236}">
                  <a16:creationId xmlns:a16="http://schemas.microsoft.com/office/drawing/2014/main" id="{BD2A30BB-D541-9A80-55A4-01F0F7D3241E}"/>
                </a:ext>
              </a:extLst>
            </p:cNvPr>
            <p:cNvSpPr/>
            <p:nvPr/>
          </p:nvSpPr>
          <p:spPr>
            <a:xfrm>
              <a:off x="6064284" y="2572512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69" h="24" extrusionOk="0">
                  <a:moveTo>
                    <a:pt x="0" y="24"/>
                  </a:moveTo>
                  <a:lnTo>
                    <a:pt x="0" y="24"/>
                  </a:lnTo>
                  <a:cubicBezTo>
                    <a:pt x="23" y="24"/>
                    <a:pt x="46" y="24"/>
                    <a:pt x="69" y="1"/>
                  </a:cubicBezTo>
                  <a:lnTo>
                    <a:pt x="69" y="1"/>
                  </a:lnTo>
                  <a:cubicBezTo>
                    <a:pt x="46" y="24"/>
                    <a:pt x="23" y="24"/>
                    <a:pt x="0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1" name="Google Shape;2991;p62">
              <a:extLst>
                <a:ext uri="{FF2B5EF4-FFF2-40B4-BE49-F238E27FC236}">
                  <a16:creationId xmlns:a16="http://schemas.microsoft.com/office/drawing/2014/main" id="{1329B3C3-6C73-F98B-2D8A-B3BA165273AE}"/>
                </a:ext>
              </a:extLst>
            </p:cNvPr>
            <p:cNvSpPr/>
            <p:nvPr/>
          </p:nvSpPr>
          <p:spPr>
            <a:xfrm>
              <a:off x="6070725" y="2478461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2" name="Google Shape;2992;p62">
              <a:extLst>
                <a:ext uri="{FF2B5EF4-FFF2-40B4-BE49-F238E27FC236}">
                  <a16:creationId xmlns:a16="http://schemas.microsoft.com/office/drawing/2014/main" id="{70D0F35F-3175-5702-EEB9-0F9389A0EE39}"/>
                </a:ext>
              </a:extLst>
            </p:cNvPr>
            <p:cNvSpPr/>
            <p:nvPr/>
          </p:nvSpPr>
          <p:spPr>
            <a:xfrm>
              <a:off x="6052693" y="2496499"/>
              <a:ext cx="2576" cy="2577"/>
            </a:xfrm>
            <a:custGeom>
              <a:avLst/>
              <a:gdLst/>
              <a:ahLst/>
              <a:cxnLst/>
              <a:rect l="l" t="t" r="r" b="b"/>
              <a:pathLst>
                <a:path w="115" h="93" extrusionOk="0">
                  <a:moveTo>
                    <a:pt x="114" y="1"/>
                  </a:moveTo>
                  <a:cubicBezTo>
                    <a:pt x="69" y="24"/>
                    <a:pt x="46" y="69"/>
                    <a:pt x="0" y="92"/>
                  </a:cubicBezTo>
                  <a:lnTo>
                    <a:pt x="0" y="92"/>
                  </a:lnTo>
                  <a:cubicBezTo>
                    <a:pt x="46" y="69"/>
                    <a:pt x="69" y="24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3" name="Google Shape;2993;p62">
              <a:extLst>
                <a:ext uri="{FF2B5EF4-FFF2-40B4-BE49-F238E27FC236}">
                  <a16:creationId xmlns:a16="http://schemas.microsoft.com/office/drawing/2014/main" id="{161CC854-6712-1C47-6A65-D7AA8CE9D7F2}"/>
                </a:ext>
              </a:extLst>
            </p:cNvPr>
            <p:cNvSpPr/>
            <p:nvPr/>
          </p:nvSpPr>
          <p:spPr>
            <a:xfrm>
              <a:off x="6043677" y="250809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4" name="Google Shape;2994;p62">
              <a:extLst>
                <a:ext uri="{FF2B5EF4-FFF2-40B4-BE49-F238E27FC236}">
                  <a16:creationId xmlns:a16="http://schemas.microsoft.com/office/drawing/2014/main" id="{422B0E7C-23E9-8470-3F87-C5B2B807EAF9}"/>
                </a:ext>
              </a:extLst>
            </p:cNvPr>
            <p:cNvSpPr/>
            <p:nvPr/>
          </p:nvSpPr>
          <p:spPr>
            <a:xfrm>
              <a:off x="6038525" y="2510670"/>
              <a:ext cx="2576" cy="1289"/>
            </a:xfrm>
            <a:custGeom>
              <a:avLst/>
              <a:gdLst/>
              <a:ahLst/>
              <a:cxnLst/>
              <a:rect l="l" t="t" r="r" b="b"/>
              <a:pathLst>
                <a:path w="114" h="46" extrusionOk="0">
                  <a:moveTo>
                    <a:pt x="114" y="0"/>
                  </a:moveTo>
                  <a:lnTo>
                    <a:pt x="114" y="0"/>
                  </a:lnTo>
                  <a:cubicBezTo>
                    <a:pt x="91" y="22"/>
                    <a:pt x="45" y="23"/>
                    <a:pt x="0" y="45"/>
                  </a:cubicBezTo>
                  <a:lnTo>
                    <a:pt x="23" y="45"/>
                  </a:lnTo>
                  <a:cubicBezTo>
                    <a:pt x="46" y="23"/>
                    <a:pt x="91" y="22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5" name="Google Shape;2995;p62">
              <a:extLst>
                <a:ext uri="{FF2B5EF4-FFF2-40B4-BE49-F238E27FC236}">
                  <a16:creationId xmlns:a16="http://schemas.microsoft.com/office/drawing/2014/main" id="{41BDCE58-34E7-275B-975F-A36A141E2323}"/>
                </a:ext>
              </a:extLst>
            </p:cNvPr>
            <p:cNvSpPr/>
            <p:nvPr/>
          </p:nvSpPr>
          <p:spPr>
            <a:xfrm>
              <a:off x="6060421" y="257508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6" name="Google Shape;2996;p62">
              <a:extLst>
                <a:ext uri="{FF2B5EF4-FFF2-40B4-BE49-F238E27FC236}">
                  <a16:creationId xmlns:a16="http://schemas.microsoft.com/office/drawing/2014/main" id="{2EC4CBF0-44EF-89B4-E9AE-BFF506D99E7D}"/>
                </a:ext>
              </a:extLst>
            </p:cNvPr>
            <p:cNvSpPr/>
            <p:nvPr/>
          </p:nvSpPr>
          <p:spPr>
            <a:xfrm>
              <a:off x="6055269" y="2496499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23" h="46" extrusionOk="0">
                  <a:moveTo>
                    <a:pt x="23" y="0"/>
                  </a:moveTo>
                  <a:lnTo>
                    <a:pt x="23" y="0"/>
                  </a:lnTo>
                  <a:cubicBezTo>
                    <a:pt x="23" y="23"/>
                    <a:pt x="23" y="23"/>
                    <a:pt x="0" y="46"/>
                  </a:cubicBezTo>
                  <a:cubicBezTo>
                    <a:pt x="23" y="23"/>
                    <a:pt x="23" y="23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7" name="Google Shape;2997;p62">
              <a:extLst>
                <a:ext uri="{FF2B5EF4-FFF2-40B4-BE49-F238E27FC236}">
                  <a16:creationId xmlns:a16="http://schemas.microsoft.com/office/drawing/2014/main" id="{BFBDEAF3-F054-F085-661C-3285BD126DD4}"/>
                </a:ext>
              </a:extLst>
            </p:cNvPr>
            <p:cNvSpPr/>
            <p:nvPr/>
          </p:nvSpPr>
          <p:spPr>
            <a:xfrm>
              <a:off x="6042389" y="2509382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23" y="0"/>
                  </a:moveTo>
                  <a:lnTo>
                    <a:pt x="23" y="0"/>
                  </a:lnTo>
                  <a:cubicBezTo>
                    <a:pt x="23" y="0"/>
                    <a:pt x="23" y="23"/>
                    <a:pt x="0" y="23"/>
                  </a:cubicBezTo>
                  <a:cubicBezTo>
                    <a:pt x="23" y="23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8" name="Google Shape;2998;p62">
              <a:extLst>
                <a:ext uri="{FF2B5EF4-FFF2-40B4-BE49-F238E27FC236}">
                  <a16:creationId xmlns:a16="http://schemas.microsoft.com/office/drawing/2014/main" id="{F1138C6C-3913-3EC6-62C2-9313896A510D}"/>
                </a:ext>
              </a:extLst>
            </p:cNvPr>
            <p:cNvSpPr/>
            <p:nvPr/>
          </p:nvSpPr>
          <p:spPr>
            <a:xfrm>
              <a:off x="6062997" y="2572512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23"/>
                  </a:moveTo>
                  <a:lnTo>
                    <a:pt x="1" y="23"/>
                  </a:lnTo>
                  <a:cubicBezTo>
                    <a:pt x="1" y="23"/>
                    <a:pt x="24" y="1"/>
                    <a:pt x="24" y="1"/>
                  </a:cubicBezTo>
                  <a:cubicBezTo>
                    <a:pt x="24" y="1"/>
                    <a:pt x="1" y="23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9" name="Google Shape;2999;p62">
              <a:extLst>
                <a:ext uri="{FF2B5EF4-FFF2-40B4-BE49-F238E27FC236}">
                  <a16:creationId xmlns:a16="http://schemas.microsoft.com/office/drawing/2014/main" id="{4C04FFBE-2919-0DB7-57D0-20C19E7431F1}"/>
                </a:ext>
              </a:extLst>
            </p:cNvPr>
            <p:cNvSpPr/>
            <p:nvPr/>
          </p:nvSpPr>
          <p:spPr>
            <a:xfrm>
              <a:off x="6061708" y="2573801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6" h="47" extrusionOk="0">
                  <a:moveTo>
                    <a:pt x="0" y="46"/>
                  </a:moveTo>
                  <a:cubicBezTo>
                    <a:pt x="0" y="23"/>
                    <a:pt x="23" y="23"/>
                    <a:pt x="46" y="0"/>
                  </a:cubicBezTo>
                  <a:cubicBezTo>
                    <a:pt x="23" y="23"/>
                    <a:pt x="0" y="23"/>
                    <a:pt x="0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0" name="Google Shape;3000;p62">
              <a:extLst>
                <a:ext uri="{FF2B5EF4-FFF2-40B4-BE49-F238E27FC236}">
                  <a16:creationId xmlns:a16="http://schemas.microsoft.com/office/drawing/2014/main" id="{E859FA76-FB87-D376-33AE-B58EB065DAAD}"/>
                </a:ext>
              </a:extLst>
            </p:cNvPr>
            <p:cNvSpPr/>
            <p:nvPr/>
          </p:nvSpPr>
          <p:spPr>
            <a:xfrm>
              <a:off x="6062997" y="2572512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1"/>
                  </a:moveTo>
                  <a:cubicBezTo>
                    <a:pt x="1" y="1"/>
                    <a:pt x="24" y="1"/>
                    <a:pt x="24" y="1"/>
                  </a:cubicBezTo>
                  <a:lnTo>
                    <a:pt x="24" y="1"/>
                  </a:lnTo>
                  <a:cubicBezTo>
                    <a:pt x="24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1" name="Google Shape;3001;p62">
              <a:extLst>
                <a:ext uri="{FF2B5EF4-FFF2-40B4-BE49-F238E27FC236}">
                  <a16:creationId xmlns:a16="http://schemas.microsoft.com/office/drawing/2014/main" id="{52744D55-4F21-BAA3-DB97-1629C9B5BA65}"/>
                </a:ext>
              </a:extLst>
            </p:cNvPr>
            <p:cNvSpPr/>
            <p:nvPr/>
          </p:nvSpPr>
          <p:spPr>
            <a:xfrm>
              <a:off x="6060421" y="24874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2" name="Google Shape;3002;p62">
              <a:extLst>
                <a:ext uri="{FF2B5EF4-FFF2-40B4-BE49-F238E27FC236}">
                  <a16:creationId xmlns:a16="http://schemas.microsoft.com/office/drawing/2014/main" id="{DBAA04FF-C739-7CF7-EE43-D024059E2EAD}"/>
                </a:ext>
              </a:extLst>
            </p:cNvPr>
            <p:cNvSpPr/>
            <p:nvPr/>
          </p:nvSpPr>
          <p:spPr>
            <a:xfrm>
              <a:off x="5558103" y="2027533"/>
              <a:ext cx="104327" cy="140432"/>
            </a:xfrm>
            <a:custGeom>
              <a:avLst/>
              <a:gdLst/>
              <a:ahLst/>
              <a:cxnLst/>
              <a:rect l="l" t="t" r="r" b="b"/>
              <a:pathLst>
                <a:path w="4155" h="5593" extrusionOk="0">
                  <a:moveTo>
                    <a:pt x="2534" y="0"/>
                  </a:moveTo>
                  <a:cubicBezTo>
                    <a:pt x="2442" y="0"/>
                    <a:pt x="2328" y="46"/>
                    <a:pt x="2214" y="160"/>
                  </a:cubicBezTo>
                  <a:cubicBezTo>
                    <a:pt x="2146" y="229"/>
                    <a:pt x="2077" y="320"/>
                    <a:pt x="2009" y="411"/>
                  </a:cubicBezTo>
                  <a:cubicBezTo>
                    <a:pt x="1917" y="525"/>
                    <a:pt x="1826" y="662"/>
                    <a:pt x="1758" y="754"/>
                  </a:cubicBezTo>
                  <a:cubicBezTo>
                    <a:pt x="1666" y="845"/>
                    <a:pt x="1598" y="913"/>
                    <a:pt x="1484" y="936"/>
                  </a:cubicBezTo>
                  <a:cubicBezTo>
                    <a:pt x="1370" y="936"/>
                    <a:pt x="1256" y="959"/>
                    <a:pt x="1141" y="959"/>
                  </a:cubicBezTo>
                  <a:cubicBezTo>
                    <a:pt x="1004" y="959"/>
                    <a:pt x="868" y="982"/>
                    <a:pt x="753" y="982"/>
                  </a:cubicBezTo>
                  <a:cubicBezTo>
                    <a:pt x="731" y="1005"/>
                    <a:pt x="685" y="1005"/>
                    <a:pt x="662" y="1005"/>
                  </a:cubicBezTo>
                  <a:cubicBezTo>
                    <a:pt x="639" y="1028"/>
                    <a:pt x="616" y="1028"/>
                    <a:pt x="594" y="1028"/>
                  </a:cubicBezTo>
                  <a:cubicBezTo>
                    <a:pt x="571" y="1050"/>
                    <a:pt x="525" y="1050"/>
                    <a:pt x="502" y="1050"/>
                  </a:cubicBezTo>
                  <a:cubicBezTo>
                    <a:pt x="343" y="1073"/>
                    <a:pt x="183" y="1096"/>
                    <a:pt x="206" y="1256"/>
                  </a:cubicBezTo>
                  <a:cubicBezTo>
                    <a:pt x="206" y="1279"/>
                    <a:pt x="206" y="1302"/>
                    <a:pt x="228" y="1324"/>
                  </a:cubicBezTo>
                  <a:cubicBezTo>
                    <a:pt x="274" y="1507"/>
                    <a:pt x="457" y="1621"/>
                    <a:pt x="502" y="1758"/>
                  </a:cubicBezTo>
                  <a:cubicBezTo>
                    <a:pt x="548" y="1895"/>
                    <a:pt x="228" y="3036"/>
                    <a:pt x="137" y="3607"/>
                  </a:cubicBezTo>
                  <a:cubicBezTo>
                    <a:pt x="137" y="3721"/>
                    <a:pt x="114" y="3812"/>
                    <a:pt x="91" y="3926"/>
                  </a:cubicBezTo>
                  <a:cubicBezTo>
                    <a:pt x="46" y="4041"/>
                    <a:pt x="23" y="4132"/>
                    <a:pt x="0" y="4223"/>
                  </a:cubicBezTo>
                  <a:cubicBezTo>
                    <a:pt x="0" y="4223"/>
                    <a:pt x="69" y="5342"/>
                    <a:pt x="388" y="5364"/>
                  </a:cubicBezTo>
                  <a:cubicBezTo>
                    <a:pt x="415" y="5366"/>
                    <a:pt x="440" y="5367"/>
                    <a:pt x="463" y="5367"/>
                  </a:cubicBezTo>
                  <a:cubicBezTo>
                    <a:pt x="692" y="5367"/>
                    <a:pt x="739" y="5273"/>
                    <a:pt x="1050" y="5273"/>
                  </a:cubicBezTo>
                  <a:cubicBezTo>
                    <a:pt x="1393" y="5273"/>
                    <a:pt x="1621" y="5593"/>
                    <a:pt x="1895" y="5593"/>
                  </a:cubicBezTo>
                  <a:cubicBezTo>
                    <a:pt x="2169" y="5593"/>
                    <a:pt x="2283" y="5456"/>
                    <a:pt x="2374" y="5273"/>
                  </a:cubicBezTo>
                  <a:cubicBezTo>
                    <a:pt x="2442" y="5068"/>
                    <a:pt x="2511" y="4839"/>
                    <a:pt x="2625" y="4817"/>
                  </a:cubicBezTo>
                  <a:cubicBezTo>
                    <a:pt x="2652" y="4811"/>
                    <a:pt x="2684" y="4808"/>
                    <a:pt x="2720" y="4808"/>
                  </a:cubicBezTo>
                  <a:cubicBezTo>
                    <a:pt x="2835" y="4808"/>
                    <a:pt x="2988" y="4838"/>
                    <a:pt x="3127" y="4908"/>
                  </a:cubicBezTo>
                  <a:cubicBezTo>
                    <a:pt x="3291" y="4990"/>
                    <a:pt x="3381" y="5071"/>
                    <a:pt x="3529" y="5071"/>
                  </a:cubicBezTo>
                  <a:cubicBezTo>
                    <a:pt x="3546" y="5071"/>
                    <a:pt x="3564" y="5070"/>
                    <a:pt x="3584" y="5068"/>
                  </a:cubicBezTo>
                  <a:cubicBezTo>
                    <a:pt x="3652" y="5068"/>
                    <a:pt x="3721" y="5045"/>
                    <a:pt x="3789" y="5045"/>
                  </a:cubicBezTo>
                  <a:cubicBezTo>
                    <a:pt x="3766" y="4999"/>
                    <a:pt x="3744" y="4976"/>
                    <a:pt x="3744" y="4931"/>
                  </a:cubicBezTo>
                  <a:cubicBezTo>
                    <a:pt x="3721" y="4908"/>
                    <a:pt x="3721" y="4908"/>
                    <a:pt x="3721" y="4908"/>
                  </a:cubicBezTo>
                  <a:cubicBezTo>
                    <a:pt x="3721" y="4885"/>
                    <a:pt x="3721" y="4862"/>
                    <a:pt x="3721" y="4862"/>
                  </a:cubicBezTo>
                  <a:lnTo>
                    <a:pt x="3698" y="4817"/>
                  </a:lnTo>
                  <a:cubicBezTo>
                    <a:pt x="3675" y="4725"/>
                    <a:pt x="3698" y="4634"/>
                    <a:pt x="3721" y="4566"/>
                  </a:cubicBezTo>
                  <a:cubicBezTo>
                    <a:pt x="3721" y="4543"/>
                    <a:pt x="3744" y="4520"/>
                    <a:pt x="3766" y="4520"/>
                  </a:cubicBezTo>
                  <a:cubicBezTo>
                    <a:pt x="3789" y="4497"/>
                    <a:pt x="3812" y="4474"/>
                    <a:pt x="3835" y="4474"/>
                  </a:cubicBezTo>
                  <a:cubicBezTo>
                    <a:pt x="3880" y="4451"/>
                    <a:pt x="3926" y="4429"/>
                    <a:pt x="3972" y="4406"/>
                  </a:cubicBezTo>
                  <a:cubicBezTo>
                    <a:pt x="3995" y="4406"/>
                    <a:pt x="4017" y="4383"/>
                    <a:pt x="4040" y="4383"/>
                  </a:cubicBezTo>
                  <a:cubicBezTo>
                    <a:pt x="4063" y="4360"/>
                    <a:pt x="4086" y="4337"/>
                    <a:pt x="4109" y="4314"/>
                  </a:cubicBezTo>
                  <a:cubicBezTo>
                    <a:pt x="4154" y="4223"/>
                    <a:pt x="4109" y="4109"/>
                    <a:pt x="4040" y="4018"/>
                  </a:cubicBezTo>
                  <a:cubicBezTo>
                    <a:pt x="4017" y="4018"/>
                    <a:pt x="3995" y="3995"/>
                    <a:pt x="3972" y="3972"/>
                  </a:cubicBezTo>
                  <a:cubicBezTo>
                    <a:pt x="3926" y="3949"/>
                    <a:pt x="3858" y="3904"/>
                    <a:pt x="3789" y="3881"/>
                  </a:cubicBezTo>
                  <a:cubicBezTo>
                    <a:pt x="3789" y="3858"/>
                    <a:pt x="3766" y="3858"/>
                    <a:pt x="3766" y="3858"/>
                  </a:cubicBezTo>
                  <a:cubicBezTo>
                    <a:pt x="3744" y="3835"/>
                    <a:pt x="3721" y="3812"/>
                    <a:pt x="3698" y="3812"/>
                  </a:cubicBezTo>
                  <a:cubicBezTo>
                    <a:pt x="3675" y="3789"/>
                    <a:pt x="3675" y="3789"/>
                    <a:pt x="3652" y="3767"/>
                  </a:cubicBezTo>
                  <a:cubicBezTo>
                    <a:pt x="3652" y="3767"/>
                    <a:pt x="3652" y="3744"/>
                    <a:pt x="3652" y="3744"/>
                  </a:cubicBezTo>
                  <a:cubicBezTo>
                    <a:pt x="3629" y="3744"/>
                    <a:pt x="3629" y="3721"/>
                    <a:pt x="3607" y="3721"/>
                  </a:cubicBezTo>
                  <a:cubicBezTo>
                    <a:pt x="3607" y="3698"/>
                    <a:pt x="3607" y="3698"/>
                    <a:pt x="3607" y="3698"/>
                  </a:cubicBezTo>
                  <a:cubicBezTo>
                    <a:pt x="3607" y="3698"/>
                    <a:pt x="3584" y="3675"/>
                    <a:pt x="3584" y="3675"/>
                  </a:cubicBezTo>
                  <a:cubicBezTo>
                    <a:pt x="3584" y="3675"/>
                    <a:pt x="3584" y="3675"/>
                    <a:pt x="3584" y="3653"/>
                  </a:cubicBezTo>
                  <a:lnTo>
                    <a:pt x="3561" y="3653"/>
                  </a:lnTo>
                  <a:cubicBezTo>
                    <a:pt x="3561" y="3653"/>
                    <a:pt x="3561" y="3653"/>
                    <a:pt x="3561" y="3630"/>
                  </a:cubicBezTo>
                  <a:cubicBezTo>
                    <a:pt x="3561" y="3630"/>
                    <a:pt x="3538" y="3630"/>
                    <a:pt x="3538" y="3607"/>
                  </a:cubicBezTo>
                  <a:cubicBezTo>
                    <a:pt x="3538" y="3607"/>
                    <a:pt x="3538" y="3607"/>
                    <a:pt x="3538" y="3584"/>
                  </a:cubicBezTo>
                  <a:lnTo>
                    <a:pt x="3515" y="3584"/>
                  </a:lnTo>
                  <a:cubicBezTo>
                    <a:pt x="3515" y="3584"/>
                    <a:pt x="3515" y="3561"/>
                    <a:pt x="3515" y="3561"/>
                  </a:cubicBezTo>
                  <a:cubicBezTo>
                    <a:pt x="3515" y="3538"/>
                    <a:pt x="3515" y="3538"/>
                    <a:pt x="3515" y="3538"/>
                  </a:cubicBezTo>
                  <a:cubicBezTo>
                    <a:pt x="3492" y="3516"/>
                    <a:pt x="3492" y="3516"/>
                    <a:pt x="3492" y="3516"/>
                  </a:cubicBezTo>
                  <a:cubicBezTo>
                    <a:pt x="3492" y="3493"/>
                    <a:pt x="3470" y="3470"/>
                    <a:pt x="3470" y="3447"/>
                  </a:cubicBezTo>
                  <a:cubicBezTo>
                    <a:pt x="3470" y="3447"/>
                    <a:pt x="3470" y="3424"/>
                    <a:pt x="3470" y="3424"/>
                  </a:cubicBezTo>
                  <a:cubicBezTo>
                    <a:pt x="3470" y="3424"/>
                    <a:pt x="3470" y="3401"/>
                    <a:pt x="3470" y="3401"/>
                  </a:cubicBezTo>
                  <a:cubicBezTo>
                    <a:pt x="3447" y="3401"/>
                    <a:pt x="3447" y="3379"/>
                    <a:pt x="3447" y="3379"/>
                  </a:cubicBezTo>
                  <a:cubicBezTo>
                    <a:pt x="3447" y="3356"/>
                    <a:pt x="3447" y="3356"/>
                    <a:pt x="3447" y="3333"/>
                  </a:cubicBezTo>
                  <a:cubicBezTo>
                    <a:pt x="3447" y="3333"/>
                    <a:pt x="3447" y="3310"/>
                    <a:pt x="3424" y="3287"/>
                  </a:cubicBezTo>
                  <a:cubicBezTo>
                    <a:pt x="3424" y="3287"/>
                    <a:pt x="3424" y="3265"/>
                    <a:pt x="3424" y="3265"/>
                  </a:cubicBezTo>
                  <a:cubicBezTo>
                    <a:pt x="3424" y="3242"/>
                    <a:pt x="3424" y="3196"/>
                    <a:pt x="3424" y="3173"/>
                  </a:cubicBezTo>
                  <a:cubicBezTo>
                    <a:pt x="3447" y="3059"/>
                    <a:pt x="3470" y="2922"/>
                    <a:pt x="3492" y="2762"/>
                  </a:cubicBezTo>
                  <a:cubicBezTo>
                    <a:pt x="3515" y="2717"/>
                    <a:pt x="3538" y="2694"/>
                    <a:pt x="3538" y="2648"/>
                  </a:cubicBezTo>
                  <a:cubicBezTo>
                    <a:pt x="3561" y="2603"/>
                    <a:pt x="3584" y="2557"/>
                    <a:pt x="3607" y="2488"/>
                  </a:cubicBezTo>
                  <a:cubicBezTo>
                    <a:pt x="3652" y="2397"/>
                    <a:pt x="3698" y="2306"/>
                    <a:pt x="3744" y="2215"/>
                  </a:cubicBezTo>
                  <a:cubicBezTo>
                    <a:pt x="3789" y="2100"/>
                    <a:pt x="3835" y="1986"/>
                    <a:pt x="3880" y="1872"/>
                  </a:cubicBezTo>
                  <a:cubicBezTo>
                    <a:pt x="3926" y="1781"/>
                    <a:pt x="3949" y="1690"/>
                    <a:pt x="3972" y="1598"/>
                  </a:cubicBezTo>
                  <a:cubicBezTo>
                    <a:pt x="3995" y="1438"/>
                    <a:pt x="3995" y="1279"/>
                    <a:pt x="3926" y="1142"/>
                  </a:cubicBezTo>
                  <a:cubicBezTo>
                    <a:pt x="3835" y="1005"/>
                    <a:pt x="3721" y="868"/>
                    <a:pt x="3584" y="731"/>
                  </a:cubicBezTo>
                  <a:cubicBezTo>
                    <a:pt x="3515" y="640"/>
                    <a:pt x="3447" y="571"/>
                    <a:pt x="3378" y="503"/>
                  </a:cubicBezTo>
                  <a:cubicBezTo>
                    <a:pt x="3310" y="457"/>
                    <a:pt x="3264" y="411"/>
                    <a:pt x="3219" y="366"/>
                  </a:cubicBezTo>
                  <a:cubicBezTo>
                    <a:pt x="3173" y="320"/>
                    <a:pt x="3127" y="297"/>
                    <a:pt x="3082" y="274"/>
                  </a:cubicBezTo>
                  <a:cubicBezTo>
                    <a:pt x="3013" y="206"/>
                    <a:pt x="2945" y="160"/>
                    <a:pt x="2922" y="160"/>
                  </a:cubicBezTo>
                  <a:cubicBezTo>
                    <a:pt x="2830" y="137"/>
                    <a:pt x="2694" y="23"/>
                    <a:pt x="2534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3" name="Google Shape;3003;p62">
              <a:extLst>
                <a:ext uri="{FF2B5EF4-FFF2-40B4-BE49-F238E27FC236}">
                  <a16:creationId xmlns:a16="http://schemas.microsoft.com/office/drawing/2014/main" id="{3275A1D9-0DDD-F7C9-611F-04CB1972C13A}"/>
                </a:ext>
              </a:extLst>
            </p:cNvPr>
            <p:cNvSpPr/>
            <p:nvPr/>
          </p:nvSpPr>
          <p:spPr>
            <a:xfrm>
              <a:off x="6403028" y="2272323"/>
              <a:ext cx="0" cy="2577"/>
            </a:xfrm>
            <a:custGeom>
              <a:avLst/>
              <a:gdLst/>
              <a:ahLst/>
              <a:cxnLst/>
              <a:rect l="l" t="t" r="r" b="b"/>
              <a:pathLst>
                <a:path w="24" h="69" extrusionOk="0">
                  <a:moveTo>
                    <a:pt x="1" y="69"/>
                  </a:moveTo>
                  <a:lnTo>
                    <a:pt x="1" y="69"/>
                  </a:lnTo>
                  <a:cubicBezTo>
                    <a:pt x="1" y="46"/>
                    <a:pt x="24" y="23"/>
                    <a:pt x="24" y="1"/>
                  </a:cubicBezTo>
                  <a:lnTo>
                    <a:pt x="24" y="1"/>
                  </a:lnTo>
                  <a:cubicBezTo>
                    <a:pt x="24" y="23"/>
                    <a:pt x="1" y="46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4" name="Google Shape;3004;p62">
              <a:extLst>
                <a:ext uri="{FF2B5EF4-FFF2-40B4-BE49-F238E27FC236}">
                  <a16:creationId xmlns:a16="http://schemas.microsoft.com/office/drawing/2014/main" id="{F5E6FF28-B6AA-A7D8-89BA-64041E911053}"/>
                </a:ext>
              </a:extLst>
            </p:cNvPr>
            <p:cNvSpPr/>
            <p:nvPr/>
          </p:nvSpPr>
          <p:spPr>
            <a:xfrm>
              <a:off x="6404315" y="2268457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24" h="70" extrusionOk="0">
                  <a:moveTo>
                    <a:pt x="0" y="69"/>
                  </a:moveTo>
                  <a:lnTo>
                    <a:pt x="0" y="69"/>
                  </a:lnTo>
                  <a:cubicBezTo>
                    <a:pt x="0" y="47"/>
                    <a:pt x="23" y="24"/>
                    <a:pt x="23" y="1"/>
                  </a:cubicBezTo>
                  <a:lnTo>
                    <a:pt x="23" y="1"/>
                  </a:lnTo>
                  <a:cubicBezTo>
                    <a:pt x="23" y="24"/>
                    <a:pt x="0" y="47"/>
                    <a:pt x="0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5" name="Google Shape;3005;p62">
              <a:extLst>
                <a:ext uri="{FF2B5EF4-FFF2-40B4-BE49-F238E27FC236}">
                  <a16:creationId xmlns:a16="http://schemas.microsoft.com/office/drawing/2014/main" id="{D0C8535A-9A1C-99B7-920C-C6A004580AA7}"/>
                </a:ext>
              </a:extLst>
            </p:cNvPr>
            <p:cNvSpPr/>
            <p:nvPr/>
          </p:nvSpPr>
          <p:spPr>
            <a:xfrm>
              <a:off x="6400452" y="2277476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7" h="69" extrusionOk="0">
                  <a:moveTo>
                    <a:pt x="0" y="69"/>
                  </a:moveTo>
                  <a:lnTo>
                    <a:pt x="0" y="69"/>
                  </a:lnTo>
                  <a:cubicBezTo>
                    <a:pt x="0" y="46"/>
                    <a:pt x="23" y="23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23" y="23"/>
                    <a:pt x="0" y="46"/>
                    <a:pt x="0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6" name="Google Shape;3006;p62">
              <a:extLst>
                <a:ext uri="{FF2B5EF4-FFF2-40B4-BE49-F238E27FC236}">
                  <a16:creationId xmlns:a16="http://schemas.microsoft.com/office/drawing/2014/main" id="{E4CB1E14-A5D2-3528-E01A-EB615C683931}"/>
                </a:ext>
              </a:extLst>
            </p:cNvPr>
            <p:cNvSpPr/>
            <p:nvPr/>
          </p:nvSpPr>
          <p:spPr>
            <a:xfrm>
              <a:off x="6382420" y="2301955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69" h="93" extrusionOk="0">
                  <a:moveTo>
                    <a:pt x="0" y="92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23" y="69"/>
                    <a:pt x="46" y="46"/>
                    <a:pt x="69" y="1"/>
                  </a:cubicBezTo>
                  <a:lnTo>
                    <a:pt x="69" y="1"/>
                  </a:lnTo>
                  <a:cubicBezTo>
                    <a:pt x="46" y="46"/>
                    <a:pt x="23" y="69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7" name="Google Shape;3007;p62">
              <a:extLst>
                <a:ext uri="{FF2B5EF4-FFF2-40B4-BE49-F238E27FC236}">
                  <a16:creationId xmlns:a16="http://schemas.microsoft.com/office/drawing/2014/main" id="{CAD6773C-516D-3380-0E21-4359C06631DC}"/>
                </a:ext>
              </a:extLst>
            </p:cNvPr>
            <p:cNvSpPr/>
            <p:nvPr/>
          </p:nvSpPr>
          <p:spPr>
            <a:xfrm>
              <a:off x="6395300" y="2280053"/>
              <a:ext cx="3864" cy="6441"/>
            </a:xfrm>
            <a:custGeom>
              <a:avLst/>
              <a:gdLst/>
              <a:ahLst/>
              <a:cxnLst/>
              <a:rect l="l" t="t" r="r" b="b"/>
              <a:pathLst>
                <a:path w="138" h="252" extrusionOk="0">
                  <a:moveTo>
                    <a:pt x="1" y="251"/>
                  </a:moveTo>
                  <a:lnTo>
                    <a:pt x="1" y="251"/>
                  </a:lnTo>
                  <a:cubicBezTo>
                    <a:pt x="47" y="160"/>
                    <a:pt x="92" y="92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92" y="92"/>
                    <a:pt x="47" y="160"/>
                    <a:pt x="1" y="25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8" name="Google Shape;3008;p62">
              <a:extLst>
                <a:ext uri="{FF2B5EF4-FFF2-40B4-BE49-F238E27FC236}">
                  <a16:creationId xmlns:a16="http://schemas.microsoft.com/office/drawing/2014/main" id="{73A0BD03-C659-B0A8-2C25-20EAC8AB78EE}"/>
                </a:ext>
              </a:extLst>
            </p:cNvPr>
            <p:cNvSpPr/>
            <p:nvPr/>
          </p:nvSpPr>
          <p:spPr>
            <a:xfrm>
              <a:off x="6370828" y="2314839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7" h="47" extrusionOk="0">
                  <a:moveTo>
                    <a:pt x="0" y="46"/>
                  </a:moveTo>
                  <a:cubicBezTo>
                    <a:pt x="0" y="24"/>
                    <a:pt x="23" y="1"/>
                    <a:pt x="46" y="1"/>
                  </a:cubicBezTo>
                  <a:cubicBezTo>
                    <a:pt x="23" y="1"/>
                    <a:pt x="0" y="24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9" name="Google Shape;3009;p62">
              <a:extLst>
                <a:ext uri="{FF2B5EF4-FFF2-40B4-BE49-F238E27FC236}">
                  <a16:creationId xmlns:a16="http://schemas.microsoft.com/office/drawing/2014/main" id="{6E910A42-9EB2-7638-CB42-8E674ECB3983}"/>
                </a:ext>
              </a:extLst>
            </p:cNvPr>
            <p:cNvSpPr/>
            <p:nvPr/>
          </p:nvSpPr>
          <p:spPr>
            <a:xfrm>
              <a:off x="6372116" y="2314839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0" name="Google Shape;3010;p62">
              <a:extLst>
                <a:ext uri="{FF2B5EF4-FFF2-40B4-BE49-F238E27FC236}">
                  <a16:creationId xmlns:a16="http://schemas.microsoft.com/office/drawing/2014/main" id="{3CC4D0DF-6248-0E74-F30B-431FF1E774CB}"/>
                </a:ext>
              </a:extLst>
            </p:cNvPr>
            <p:cNvSpPr/>
            <p:nvPr/>
          </p:nvSpPr>
          <p:spPr>
            <a:xfrm>
              <a:off x="6400452" y="2277476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7" h="69" extrusionOk="0">
                  <a:moveTo>
                    <a:pt x="0" y="69"/>
                  </a:moveTo>
                  <a:cubicBezTo>
                    <a:pt x="0" y="46"/>
                    <a:pt x="23" y="23"/>
                    <a:pt x="46" y="0"/>
                  </a:cubicBezTo>
                  <a:cubicBezTo>
                    <a:pt x="23" y="23"/>
                    <a:pt x="0" y="46"/>
                    <a:pt x="0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1" name="Google Shape;3011;p62">
              <a:extLst>
                <a:ext uri="{FF2B5EF4-FFF2-40B4-BE49-F238E27FC236}">
                  <a16:creationId xmlns:a16="http://schemas.microsoft.com/office/drawing/2014/main" id="{AF82D95E-8CA7-60EC-6C43-D7FB9C85B2FF}"/>
                </a:ext>
              </a:extLst>
            </p:cNvPr>
            <p:cNvSpPr/>
            <p:nvPr/>
          </p:nvSpPr>
          <p:spPr>
            <a:xfrm>
              <a:off x="6395300" y="2280053"/>
              <a:ext cx="3864" cy="6441"/>
            </a:xfrm>
            <a:custGeom>
              <a:avLst/>
              <a:gdLst/>
              <a:ahLst/>
              <a:cxnLst/>
              <a:rect l="l" t="t" r="r" b="b"/>
              <a:pathLst>
                <a:path w="138" h="252" extrusionOk="0">
                  <a:moveTo>
                    <a:pt x="138" y="0"/>
                  </a:moveTo>
                  <a:lnTo>
                    <a:pt x="138" y="0"/>
                  </a:lnTo>
                  <a:cubicBezTo>
                    <a:pt x="101" y="75"/>
                    <a:pt x="64" y="134"/>
                    <a:pt x="26" y="202"/>
                  </a:cubicBezTo>
                  <a:lnTo>
                    <a:pt x="26" y="202"/>
                  </a:lnTo>
                  <a:cubicBezTo>
                    <a:pt x="43" y="173"/>
                    <a:pt x="63" y="144"/>
                    <a:pt x="92" y="114"/>
                  </a:cubicBezTo>
                  <a:cubicBezTo>
                    <a:pt x="115" y="69"/>
                    <a:pt x="115" y="46"/>
                    <a:pt x="138" y="0"/>
                  </a:cubicBezTo>
                  <a:close/>
                  <a:moveTo>
                    <a:pt x="26" y="202"/>
                  </a:moveTo>
                  <a:cubicBezTo>
                    <a:pt x="17" y="219"/>
                    <a:pt x="9" y="235"/>
                    <a:pt x="1" y="251"/>
                  </a:cubicBezTo>
                  <a:cubicBezTo>
                    <a:pt x="9" y="234"/>
                    <a:pt x="18" y="218"/>
                    <a:pt x="26" y="20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2" name="Google Shape;3012;p62">
              <a:extLst>
                <a:ext uri="{FF2B5EF4-FFF2-40B4-BE49-F238E27FC236}">
                  <a16:creationId xmlns:a16="http://schemas.microsoft.com/office/drawing/2014/main" id="{E80C6DFE-97A0-7797-7DBC-92577DC17D56}"/>
                </a:ext>
              </a:extLst>
            </p:cNvPr>
            <p:cNvSpPr/>
            <p:nvPr/>
          </p:nvSpPr>
          <p:spPr>
            <a:xfrm>
              <a:off x="6388859" y="229551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3" name="Google Shape;3013;p62">
              <a:extLst>
                <a:ext uri="{FF2B5EF4-FFF2-40B4-BE49-F238E27FC236}">
                  <a16:creationId xmlns:a16="http://schemas.microsoft.com/office/drawing/2014/main" id="{51C5430B-D7D2-866F-7DF6-62AF3FFB3948}"/>
                </a:ext>
              </a:extLst>
            </p:cNvPr>
            <p:cNvSpPr/>
            <p:nvPr/>
          </p:nvSpPr>
          <p:spPr>
            <a:xfrm>
              <a:off x="6391435" y="2290360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23" h="69" extrusionOk="0">
                  <a:moveTo>
                    <a:pt x="0" y="69"/>
                  </a:moveTo>
                  <a:cubicBezTo>
                    <a:pt x="0" y="46"/>
                    <a:pt x="23" y="23"/>
                    <a:pt x="23" y="0"/>
                  </a:cubicBezTo>
                  <a:cubicBezTo>
                    <a:pt x="23" y="23"/>
                    <a:pt x="0" y="46"/>
                    <a:pt x="0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4" name="Google Shape;3014;p62">
              <a:extLst>
                <a:ext uri="{FF2B5EF4-FFF2-40B4-BE49-F238E27FC236}">
                  <a16:creationId xmlns:a16="http://schemas.microsoft.com/office/drawing/2014/main" id="{B369EB53-BEB8-56A6-FC8B-B9AF0E3B13BA}"/>
                </a:ext>
              </a:extLst>
            </p:cNvPr>
            <p:cNvSpPr/>
            <p:nvPr/>
          </p:nvSpPr>
          <p:spPr>
            <a:xfrm>
              <a:off x="6388859" y="229551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5" name="Google Shape;3015;p62">
              <a:extLst>
                <a:ext uri="{FF2B5EF4-FFF2-40B4-BE49-F238E27FC236}">
                  <a16:creationId xmlns:a16="http://schemas.microsoft.com/office/drawing/2014/main" id="{B9BD41D3-09C2-A596-BC1C-94D4273FA91F}"/>
                </a:ext>
              </a:extLst>
            </p:cNvPr>
            <p:cNvSpPr/>
            <p:nvPr/>
          </p:nvSpPr>
          <p:spPr>
            <a:xfrm>
              <a:off x="6382420" y="2301955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69" h="93" extrusionOk="0">
                  <a:moveTo>
                    <a:pt x="0" y="92"/>
                  </a:moveTo>
                  <a:cubicBezTo>
                    <a:pt x="23" y="69"/>
                    <a:pt x="46" y="46"/>
                    <a:pt x="69" y="1"/>
                  </a:cubicBezTo>
                  <a:cubicBezTo>
                    <a:pt x="46" y="46"/>
                    <a:pt x="23" y="69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6" name="Google Shape;3016;p62">
              <a:extLst>
                <a:ext uri="{FF2B5EF4-FFF2-40B4-BE49-F238E27FC236}">
                  <a16:creationId xmlns:a16="http://schemas.microsoft.com/office/drawing/2014/main" id="{3270BC51-9E57-A75C-8D0E-5A79F1E856B5}"/>
                </a:ext>
              </a:extLst>
            </p:cNvPr>
            <p:cNvSpPr/>
            <p:nvPr/>
          </p:nvSpPr>
          <p:spPr>
            <a:xfrm>
              <a:off x="6409467" y="2241402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24" h="92" extrusionOk="0">
                  <a:moveTo>
                    <a:pt x="1" y="91"/>
                  </a:moveTo>
                  <a:cubicBezTo>
                    <a:pt x="1" y="91"/>
                    <a:pt x="1" y="91"/>
                    <a:pt x="1" y="91"/>
                  </a:cubicBezTo>
                  <a:cubicBezTo>
                    <a:pt x="23" y="69"/>
                    <a:pt x="23" y="46"/>
                    <a:pt x="23" y="0"/>
                  </a:cubicBezTo>
                  <a:lnTo>
                    <a:pt x="23" y="0"/>
                  </a:lnTo>
                  <a:cubicBezTo>
                    <a:pt x="23" y="46"/>
                    <a:pt x="23" y="69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7" name="Google Shape;3017;p62">
              <a:extLst>
                <a:ext uri="{FF2B5EF4-FFF2-40B4-BE49-F238E27FC236}">
                  <a16:creationId xmlns:a16="http://schemas.microsoft.com/office/drawing/2014/main" id="{BCE131C8-A1C3-1003-50A7-1B311FD99275}"/>
                </a:ext>
              </a:extLst>
            </p:cNvPr>
            <p:cNvSpPr/>
            <p:nvPr/>
          </p:nvSpPr>
          <p:spPr>
            <a:xfrm>
              <a:off x="6409467" y="224784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8" name="Google Shape;3018;p62">
              <a:extLst>
                <a:ext uri="{FF2B5EF4-FFF2-40B4-BE49-F238E27FC236}">
                  <a16:creationId xmlns:a16="http://schemas.microsoft.com/office/drawing/2014/main" id="{FC534B91-223A-1E86-9EB0-F5B170368C15}"/>
                </a:ext>
              </a:extLst>
            </p:cNvPr>
            <p:cNvSpPr/>
            <p:nvPr/>
          </p:nvSpPr>
          <p:spPr>
            <a:xfrm>
              <a:off x="6409467" y="2241402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24" h="92" extrusionOk="0">
                  <a:moveTo>
                    <a:pt x="23" y="0"/>
                  </a:moveTo>
                  <a:cubicBezTo>
                    <a:pt x="23" y="32"/>
                    <a:pt x="23" y="52"/>
                    <a:pt x="16" y="70"/>
                  </a:cubicBezTo>
                  <a:lnTo>
                    <a:pt x="16" y="70"/>
                  </a:lnTo>
                  <a:cubicBezTo>
                    <a:pt x="18" y="69"/>
                    <a:pt x="20" y="69"/>
                    <a:pt x="23" y="69"/>
                  </a:cubicBezTo>
                  <a:cubicBezTo>
                    <a:pt x="23" y="46"/>
                    <a:pt x="23" y="23"/>
                    <a:pt x="23" y="0"/>
                  </a:cubicBezTo>
                  <a:close/>
                  <a:moveTo>
                    <a:pt x="16" y="70"/>
                  </a:moveTo>
                  <a:cubicBezTo>
                    <a:pt x="1" y="74"/>
                    <a:pt x="1" y="91"/>
                    <a:pt x="1" y="91"/>
                  </a:cubicBezTo>
                  <a:cubicBezTo>
                    <a:pt x="8" y="84"/>
                    <a:pt x="12" y="77"/>
                    <a:pt x="16" y="7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9" name="Google Shape;3019;p62">
              <a:extLst>
                <a:ext uri="{FF2B5EF4-FFF2-40B4-BE49-F238E27FC236}">
                  <a16:creationId xmlns:a16="http://schemas.microsoft.com/office/drawing/2014/main" id="{1AE93D77-BE29-15B6-D677-715A283E55ED}"/>
                </a:ext>
              </a:extLst>
            </p:cNvPr>
            <p:cNvSpPr/>
            <p:nvPr/>
          </p:nvSpPr>
          <p:spPr>
            <a:xfrm>
              <a:off x="6404315" y="2268457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24" h="70" extrusionOk="0">
                  <a:moveTo>
                    <a:pt x="0" y="69"/>
                  </a:moveTo>
                  <a:cubicBezTo>
                    <a:pt x="0" y="47"/>
                    <a:pt x="23" y="24"/>
                    <a:pt x="23" y="1"/>
                  </a:cubicBezTo>
                  <a:cubicBezTo>
                    <a:pt x="23" y="24"/>
                    <a:pt x="0" y="47"/>
                    <a:pt x="0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0" name="Google Shape;3020;p62">
              <a:extLst>
                <a:ext uri="{FF2B5EF4-FFF2-40B4-BE49-F238E27FC236}">
                  <a16:creationId xmlns:a16="http://schemas.microsoft.com/office/drawing/2014/main" id="{44E71D23-9797-E955-DAC1-7A715D82E397}"/>
                </a:ext>
              </a:extLst>
            </p:cNvPr>
            <p:cNvSpPr/>
            <p:nvPr/>
          </p:nvSpPr>
          <p:spPr>
            <a:xfrm>
              <a:off x="6409467" y="224784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1" name="Google Shape;3021;p62">
              <a:extLst>
                <a:ext uri="{FF2B5EF4-FFF2-40B4-BE49-F238E27FC236}">
                  <a16:creationId xmlns:a16="http://schemas.microsoft.com/office/drawing/2014/main" id="{EB693F12-F81C-11DD-D5FF-055C0719C289}"/>
                </a:ext>
              </a:extLst>
            </p:cNvPr>
            <p:cNvSpPr/>
            <p:nvPr/>
          </p:nvSpPr>
          <p:spPr>
            <a:xfrm>
              <a:off x="6403028" y="2272323"/>
              <a:ext cx="0" cy="2577"/>
            </a:xfrm>
            <a:custGeom>
              <a:avLst/>
              <a:gdLst/>
              <a:ahLst/>
              <a:cxnLst/>
              <a:rect l="l" t="t" r="r" b="b"/>
              <a:pathLst>
                <a:path w="24" h="69" extrusionOk="0">
                  <a:moveTo>
                    <a:pt x="1" y="69"/>
                  </a:moveTo>
                  <a:cubicBezTo>
                    <a:pt x="1" y="46"/>
                    <a:pt x="24" y="23"/>
                    <a:pt x="24" y="1"/>
                  </a:cubicBezTo>
                  <a:cubicBezTo>
                    <a:pt x="24" y="23"/>
                    <a:pt x="1" y="46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2" name="Google Shape;3022;p62">
              <a:extLst>
                <a:ext uri="{FF2B5EF4-FFF2-40B4-BE49-F238E27FC236}">
                  <a16:creationId xmlns:a16="http://schemas.microsoft.com/office/drawing/2014/main" id="{BCDF8758-0E33-72D0-D555-704EA25FB095}"/>
                </a:ext>
              </a:extLst>
            </p:cNvPr>
            <p:cNvSpPr/>
            <p:nvPr/>
          </p:nvSpPr>
          <p:spPr>
            <a:xfrm>
              <a:off x="6370828" y="2314839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7" h="47" extrusionOk="0">
                  <a:moveTo>
                    <a:pt x="46" y="1"/>
                  </a:moveTo>
                  <a:cubicBezTo>
                    <a:pt x="23" y="1"/>
                    <a:pt x="0" y="24"/>
                    <a:pt x="0" y="46"/>
                  </a:cubicBezTo>
                  <a:cubicBezTo>
                    <a:pt x="0" y="24"/>
                    <a:pt x="23" y="1"/>
                    <a:pt x="46" y="1"/>
                  </a:cubicBezTo>
                  <a:lnTo>
                    <a:pt x="46" y="1"/>
                  </a:lnTo>
                  <a:cubicBezTo>
                    <a:pt x="46" y="1"/>
                    <a:pt x="46" y="1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3" name="Google Shape;3023;p62">
              <a:extLst>
                <a:ext uri="{FF2B5EF4-FFF2-40B4-BE49-F238E27FC236}">
                  <a16:creationId xmlns:a16="http://schemas.microsoft.com/office/drawing/2014/main" id="{25B2B18D-82AF-D510-7868-16B007B40931}"/>
                </a:ext>
              </a:extLst>
            </p:cNvPr>
            <p:cNvSpPr/>
            <p:nvPr/>
          </p:nvSpPr>
          <p:spPr>
            <a:xfrm>
              <a:off x="6391435" y="2290360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23" h="69" extrusionOk="0">
                  <a:moveTo>
                    <a:pt x="0" y="69"/>
                  </a:moveTo>
                  <a:lnTo>
                    <a:pt x="0" y="69"/>
                  </a:lnTo>
                  <a:cubicBezTo>
                    <a:pt x="0" y="46"/>
                    <a:pt x="23" y="23"/>
                    <a:pt x="23" y="0"/>
                  </a:cubicBezTo>
                  <a:lnTo>
                    <a:pt x="23" y="0"/>
                  </a:lnTo>
                  <a:cubicBezTo>
                    <a:pt x="23" y="23"/>
                    <a:pt x="0" y="46"/>
                    <a:pt x="0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4" name="Google Shape;3024;p62">
              <a:extLst>
                <a:ext uri="{FF2B5EF4-FFF2-40B4-BE49-F238E27FC236}">
                  <a16:creationId xmlns:a16="http://schemas.microsoft.com/office/drawing/2014/main" id="{BFA671BC-EF93-6B30-6CA8-A0C42AC424D2}"/>
                </a:ext>
              </a:extLst>
            </p:cNvPr>
            <p:cNvSpPr/>
            <p:nvPr/>
          </p:nvSpPr>
          <p:spPr>
            <a:xfrm>
              <a:off x="6374692" y="2359932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62">
              <a:extLst>
                <a:ext uri="{FF2B5EF4-FFF2-40B4-BE49-F238E27FC236}">
                  <a16:creationId xmlns:a16="http://schemas.microsoft.com/office/drawing/2014/main" id="{2EED5106-BF86-621B-6A17-8B04FA7DC50B}"/>
                </a:ext>
              </a:extLst>
            </p:cNvPr>
            <p:cNvSpPr/>
            <p:nvPr/>
          </p:nvSpPr>
          <p:spPr>
            <a:xfrm>
              <a:off x="6359236" y="235477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0" y="1"/>
                  </a:moveTo>
                  <a:cubicBezTo>
                    <a:pt x="0" y="1"/>
                    <a:pt x="0" y="23"/>
                    <a:pt x="0" y="23"/>
                  </a:cubicBezTo>
                  <a:lnTo>
                    <a:pt x="23" y="23"/>
                  </a:lnTo>
                  <a:cubicBezTo>
                    <a:pt x="23" y="23"/>
                    <a:pt x="0" y="2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6" name="Google Shape;3026;p62">
              <a:extLst>
                <a:ext uri="{FF2B5EF4-FFF2-40B4-BE49-F238E27FC236}">
                  <a16:creationId xmlns:a16="http://schemas.microsoft.com/office/drawing/2014/main" id="{848DC5AD-07E3-6CE8-B140-2B70A66A1C16}"/>
                </a:ext>
              </a:extLst>
            </p:cNvPr>
            <p:cNvSpPr/>
            <p:nvPr/>
          </p:nvSpPr>
          <p:spPr>
            <a:xfrm>
              <a:off x="6373403" y="235864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1" y="0"/>
                    <a:pt x="1" y="0"/>
                    <a:pt x="24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7" name="Google Shape;3027;p62">
              <a:extLst>
                <a:ext uri="{FF2B5EF4-FFF2-40B4-BE49-F238E27FC236}">
                  <a16:creationId xmlns:a16="http://schemas.microsoft.com/office/drawing/2014/main" id="{F1A7D822-776F-3A48-DAF4-1000B684276A}"/>
                </a:ext>
              </a:extLst>
            </p:cNvPr>
            <p:cNvSpPr/>
            <p:nvPr/>
          </p:nvSpPr>
          <p:spPr>
            <a:xfrm>
              <a:off x="6354084" y="2335452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23" y="0"/>
                  </a:moveTo>
                  <a:cubicBezTo>
                    <a:pt x="1" y="0"/>
                    <a:pt x="1" y="23"/>
                    <a:pt x="1" y="23"/>
                  </a:cubicBezTo>
                  <a:cubicBezTo>
                    <a:pt x="1" y="23"/>
                    <a:pt x="1" y="46"/>
                    <a:pt x="1" y="46"/>
                  </a:cubicBezTo>
                  <a:cubicBezTo>
                    <a:pt x="1" y="46"/>
                    <a:pt x="1" y="23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62">
              <a:extLst>
                <a:ext uri="{FF2B5EF4-FFF2-40B4-BE49-F238E27FC236}">
                  <a16:creationId xmlns:a16="http://schemas.microsoft.com/office/drawing/2014/main" id="{236C3111-7A49-FA8A-8AD8-2EF98EBF1250}"/>
                </a:ext>
              </a:extLst>
            </p:cNvPr>
            <p:cNvSpPr/>
            <p:nvPr/>
          </p:nvSpPr>
          <p:spPr>
            <a:xfrm>
              <a:off x="6357948" y="2352202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24" h="46" extrusionOk="0">
                  <a:moveTo>
                    <a:pt x="1" y="0"/>
                  </a:moveTo>
                  <a:cubicBezTo>
                    <a:pt x="1" y="0"/>
                    <a:pt x="1" y="18"/>
                    <a:pt x="17" y="22"/>
                  </a:cubicBezTo>
                  <a:lnTo>
                    <a:pt x="17" y="22"/>
                  </a:lnTo>
                  <a:cubicBezTo>
                    <a:pt x="10" y="10"/>
                    <a:pt x="1" y="0"/>
                    <a:pt x="1" y="0"/>
                  </a:cubicBezTo>
                  <a:close/>
                  <a:moveTo>
                    <a:pt x="17" y="22"/>
                  </a:moveTo>
                  <a:cubicBezTo>
                    <a:pt x="20" y="29"/>
                    <a:pt x="23" y="38"/>
                    <a:pt x="23" y="46"/>
                  </a:cubicBezTo>
                  <a:cubicBezTo>
                    <a:pt x="23" y="46"/>
                    <a:pt x="23" y="23"/>
                    <a:pt x="23" y="23"/>
                  </a:cubicBezTo>
                  <a:cubicBezTo>
                    <a:pt x="21" y="23"/>
                    <a:pt x="19" y="23"/>
                    <a:pt x="17" y="2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62">
              <a:extLst>
                <a:ext uri="{FF2B5EF4-FFF2-40B4-BE49-F238E27FC236}">
                  <a16:creationId xmlns:a16="http://schemas.microsoft.com/office/drawing/2014/main" id="{27676637-3B06-88C0-FD3A-A44DE151A6D5}"/>
                </a:ext>
              </a:extLst>
            </p:cNvPr>
            <p:cNvSpPr/>
            <p:nvPr/>
          </p:nvSpPr>
          <p:spPr>
            <a:xfrm>
              <a:off x="6360524" y="2356066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62">
              <a:extLst>
                <a:ext uri="{FF2B5EF4-FFF2-40B4-BE49-F238E27FC236}">
                  <a16:creationId xmlns:a16="http://schemas.microsoft.com/office/drawing/2014/main" id="{63D1C8DE-86B5-8CF1-B959-9BB1E1EC6DF0}"/>
                </a:ext>
              </a:extLst>
            </p:cNvPr>
            <p:cNvSpPr/>
            <p:nvPr/>
          </p:nvSpPr>
          <p:spPr>
            <a:xfrm>
              <a:off x="6366964" y="2357355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7" h="1" extrusionOk="0">
                  <a:moveTo>
                    <a:pt x="1" y="1"/>
                  </a:moveTo>
                  <a:cubicBezTo>
                    <a:pt x="23" y="1"/>
                    <a:pt x="23" y="1"/>
                    <a:pt x="46" y="1"/>
                  </a:cubicBezTo>
                  <a:cubicBezTo>
                    <a:pt x="23" y="1"/>
                    <a:pt x="23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62">
              <a:extLst>
                <a:ext uri="{FF2B5EF4-FFF2-40B4-BE49-F238E27FC236}">
                  <a16:creationId xmlns:a16="http://schemas.microsoft.com/office/drawing/2014/main" id="{1D0FDAFF-199B-7272-1236-732B508A2F25}"/>
                </a:ext>
              </a:extLst>
            </p:cNvPr>
            <p:cNvSpPr/>
            <p:nvPr/>
          </p:nvSpPr>
          <p:spPr>
            <a:xfrm>
              <a:off x="6363100" y="2357355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62">
              <a:extLst>
                <a:ext uri="{FF2B5EF4-FFF2-40B4-BE49-F238E27FC236}">
                  <a16:creationId xmlns:a16="http://schemas.microsoft.com/office/drawing/2014/main" id="{A0166A2A-32C5-3653-D0F3-EABCCCED29B2}"/>
                </a:ext>
              </a:extLst>
            </p:cNvPr>
            <p:cNvSpPr/>
            <p:nvPr/>
          </p:nvSpPr>
          <p:spPr>
            <a:xfrm>
              <a:off x="6366964" y="2357355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7" h="1" extrusionOk="0">
                  <a:moveTo>
                    <a:pt x="46" y="1"/>
                  </a:moveTo>
                  <a:lnTo>
                    <a:pt x="46" y="1"/>
                  </a:lnTo>
                  <a:cubicBezTo>
                    <a:pt x="23" y="1"/>
                    <a:pt x="23" y="1"/>
                    <a:pt x="1" y="1"/>
                  </a:cubicBezTo>
                  <a:lnTo>
                    <a:pt x="1" y="1"/>
                  </a:lnTo>
                  <a:cubicBezTo>
                    <a:pt x="23" y="1"/>
                    <a:pt x="23" y="1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62">
              <a:extLst>
                <a:ext uri="{FF2B5EF4-FFF2-40B4-BE49-F238E27FC236}">
                  <a16:creationId xmlns:a16="http://schemas.microsoft.com/office/drawing/2014/main" id="{08C75E6A-4AFC-BBAF-0E1A-12B903B7E123}"/>
                </a:ext>
              </a:extLst>
            </p:cNvPr>
            <p:cNvSpPr/>
            <p:nvPr/>
          </p:nvSpPr>
          <p:spPr>
            <a:xfrm>
              <a:off x="6354084" y="2335452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24" h="47" extrusionOk="0">
                  <a:moveTo>
                    <a:pt x="1" y="46"/>
                  </a:moveTo>
                  <a:lnTo>
                    <a:pt x="1" y="46"/>
                  </a:lnTo>
                  <a:cubicBezTo>
                    <a:pt x="1" y="46"/>
                    <a:pt x="1" y="23"/>
                    <a:pt x="23" y="0"/>
                  </a:cubicBezTo>
                  <a:cubicBezTo>
                    <a:pt x="1" y="23"/>
                    <a:pt x="1" y="46"/>
                    <a:pt x="1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62">
              <a:extLst>
                <a:ext uri="{FF2B5EF4-FFF2-40B4-BE49-F238E27FC236}">
                  <a16:creationId xmlns:a16="http://schemas.microsoft.com/office/drawing/2014/main" id="{F88A6FFE-E801-A9B2-4CCF-31222FA9EF86}"/>
                </a:ext>
              </a:extLst>
            </p:cNvPr>
            <p:cNvSpPr/>
            <p:nvPr/>
          </p:nvSpPr>
          <p:spPr>
            <a:xfrm>
              <a:off x="6363100" y="2357355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4" y="24"/>
                  </a:moveTo>
                  <a:lnTo>
                    <a:pt x="24" y="24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24" y="2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62">
              <a:extLst>
                <a:ext uri="{FF2B5EF4-FFF2-40B4-BE49-F238E27FC236}">
                  <a16:creationId xmlns:a16="http://schemas.microsoft.com/office/drawing/2014/main" id="{CE4E6F58-EC21-DB18-566A-BE0E880E70E4}"/>
                </a:ext>
              </a:extLst>
            </p:cNvPr>
            <p:cNvSpPr/>
            <p:nvPr/>
          </p:nvSpPr>
          <p:spPr>
            <a:xfrm>
              <a:off x="6360524" y="2356066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62">
              <a:extLst>
                <a:ext uri="{FF2B5EF4-FFF2-40B4-BE49-F238E27FC236}">
                  <a16:creationId xmlns:a16="http://schemas.microsoft.com/office/drawing/2014/main" id="{6ACDF60E-9AB0-3DDD-2CD6-CF5E5F552EAC}"/>
                </a:ext>
              </a:extLst>
            </p:cNvPr>
            <p:cNvSpPr/>
            <p:nvPr/>
          </p:nvSpPr>
          <p:spPr>
            <a:xfrm>
              <a:off x="6357948" y="2352202"/>
              <a:ext cx="0" cy="1288"/>
            </a:xfrm>
            <a:custGeom>
              <a:avLst/>
              <a:gdLst/>
              <a:ahLst/>
              <a:cxnLst/>
              <a:rect l="l" t="t" r="r" b="b"/>
              <a:pathLst>
                <a:path w="24" h="46" extrusionOk="0">
                  <a:moveTo>
                    <a:pt x="23" y="46"/>
                  </a:moveTo>
                  <a:lnTo>
                    <a:pt x="23" y="46"/>
                  </a:lnTo>
                  <a:cubicBezTo>
                    <a:pt x="23" y="23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23" y="23"/>
                    <a:pt x="23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7" name="Google Shape;3037;p62">
              <a:extLst>
                <a:ext uri="{FF2B5EF4-FFF2-40B4-BE49-F238E27FC236}">
                  <a16:creationId xmlns:a16="http://schemas.microsoft.com/office/drawing/2014/main" id="{E83C4C18-97F6-1F64-1739-3FE65AAEF2D6}"/>
                </a:ext>
              </a:extLst>
            </p:cNvPr>
            <p:cNvSpPr/>
            <p:nvPr/>
          </p:nvSpPr>
          <p:spPr>
            <a:xfrm>
              <a:off x="6359236" y="235477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23" y="23"/>
                  </a:moveTo>
                  <a:lnTo>
                    <a:pt x="23" y="23"/>
                  </a:lnTo>
                  <a:cubicBezTo>
                    <a:pt x="23" y="23"/>
                    <a:pt x="0" y="23"/>
                    <a:pt x="0" y="1"/>
                  </a:cubicBezTo>
                  <a:lnTo>
                    <a:pt x="0" y="1"/>
                  </a:lnTo>
                  <a:cubicBezTo>
                    <a:pt x="0" y="23"/>
                    <a:pt x="23" y="23"/>
                    <a:pt x="23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8" name="Google Shape;3038;p62">
              <a:extLst>
                <a:ext uri="{FF2B5EF4-FFF2-40B4-BE49-F238E27FC236}">
                  <a16:creationId xmlns:a16="http://schemas.microsoft.com/office/drawing/2014/main" id="{F44DABEB-6A68-B7DC-4E3F-9DC5529EDB91}"/>
                </a:ext>
              </a:extLst>
            </p:cNvPr>
            <p:cNvSpPr/>
            <p:nvPr/>
          </p:nvSpPr>
          <p:spPr>
            <a:xfrm>
              <a:off x="6369540" y="2357355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4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62">
              <a:extLst>
                <a:ext uri="{FF2B5EF4-FFF2-40B4-BE49-F238E27FC236}">
                  <a16:creationId xmlns:a16="http://schemas.microsoft.com/office/drawing/2014/main" id="{61CA64BC-6158-9264-47F1-14885CA1BD72}"/>
                </a:ext>
              </a:extLst>
            </p:cNvPr>
            <p:cNvSpPr/>
            <p:nvPr/>
          </p:nvSpPr>
          <p:spPr>
            <a:xfrm>
              <a:off x="6369540" y="2357355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1"/>
                  </a:moveTo>
                  <a:lnTo>
                    <a:pt x="24" y="1"/>
                  </a:lnTo>
                  <a:lnTo>
                    <a:pt x="24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4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0" name="Google Shape;3040;p62">
              <a:extLst>
                <a:ext uri="{FF2B5EF4-FFF2-40B4-BE49-F238E27FC236}">
                  <a16:creationId xmlns:a16="http://schemas.microsoft.com/office/drawing/2014/main" id="{23884E87-D4D7-DF01-FD60-5AA27B7F16A1}"/>
                </a:ext>
              </a:extLst>
            </p:cNvPr>
            <p:cNvSpPr/>
            <p:nvPr/>
          </p:nvSpPr>
          <p:spPr>
            <a:xfrm>
              <a:off x="6399163" y="2278764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7" h="70" extrusionOk="0">
                  <a:moveTo>
                    <a:pt x="46" y="1"/>
                  </a:moveTo>
                  <a:cubicBezTo>
                    <a:pt x="24" y="24"/>
                    <a:pt x="24" y="46"/>
                    <a:pt x="1" y="69"/>
                  </a:cubicBezTo>
                  <a:cubicBezTo>
                    <a:pt x="24" y="46"/>
                    <a:pt x="24" y="24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1" name="Google Shape;3041;p62">
              <a:extLst>
                <a:ext uri="{FF2B5EF4-FFF2-40B4-BE49-F238E27FC236}">
                  <a16:creationId xmlns:a16="http://schemas.microsoft.com/office/drawing/2014/main" id="{9D619773-5F0B-E760-F9BA-589320AD3D76}"/>
                </a:ext>
              </a:extLst>
            </p:cNvPr>
            <p:cNvSpPr/>
            <p:nvPr/>
          </p:nvSpPr>
          <p:spPr>
            <a:xfrm>
              <a:off x="6357948" y="2353490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7" h="47" extrusionOk="0">
                  <a:moveTo>
                    <a:pt x="0" y="1"/>
                  </a:moveTo>
                  <a:cubicBezTo>
                    <a:pt x="16" y="16"/>
                    <a:pt x="21" y="31"/>
                    <a:pt x="29" y="40"/>
                  </a:cubicBezTo>
                  <a:lnTo>
                    <a:pt x="29" y="40"/>
                  </a:lnTo>
                  <a:cubicBezTo>
                    <a:pt x="26" y="36"/>
                    <a:pt x="23" y="31"/>
                    <a:pt x="23" y="24"/>
                  </a:cubicBezTo>
                  <a:cubicBezTo>
                    <a:pt x="23" y="24"/>
                    <a:pt x="2" y="2"/>
                    <a:pt x="0" y="1"/>
                  </a:cubicBezTo>
                  <a:close/>
                  <a:moveTo>
                    <a:pt x="29" y="40"/>
                  </a:moveTo>
                  <a:cubicBezTo>
                    <a:pt x="33" y="44"/>
                    <a:pt x="38" y="47"/>
                    <a:pt x="46" y="47"/>
                  </a:cubicBezTo>
                  <a:cubicBezTo>
                    <a:pt x="46" y="47"/>
                    <a:pt x="36" y="47"/>
                    <a:pt x="29" y="4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2" name="Google Shape;3042;p62">
              <a:extLst>
                <a:ext uri="{FF2B5EF4-FFF2-40B4-BE49-F238E27FC236}">
                  <a16:creationId xmlns:a16="http://schemas.microsoft.com/office/drawing/2014/main" id="{534617FF-0200-37E9-C36D-76B2E155FD6B}"/>
                </a:ext>
              </a:extLst>
            </p:cNvPr>
            <p:cNvSpPr/>
            <p:nvPr/>
          </p:nvSpPr>
          <p:spPr>
            <a:xfrm>
              <a:off x="6388859" y="2291648"/>
              <a:ext cx="2576" cy="3866"/>
            </a:xfrm>
            <a:custGeom>
              <a:avLst/>
              <a:gdLst/>
              <a:ahLst/>
              <a:cxnLst/>
              <a:rect l="l" t="t" r="r" b="b"/>
              <a:pathLst>
                <a:path w="116" h="138" extrusionOk="0">
                  <a:moveTo>
                    <a:pt x="115" y="1"/>
                  </a:moveTo>
                  <a:lnTo>
                    <a:pt x="115" y="1"/>
                  </a:lnTo>
                  <a:cubicBezTo>
                    <a:pt x="92" y="23"/>
                    <a:pt x="69" y="46"/>
                    <a:pt x="69" y="46"/>
                  </a:cubicBezTo>
                  <a:cubicBezTo>
                    <a:pt x="47" y="69"/>
                    <a:pt x="24" y="115"/>
                    <a:pt x="1" y="138"/>
                  </a:cubicBezTo>
                  <a:cubicBezTo>
                    <a:pt x="47" y="92"/>
                    <a:pt x="69" y="46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3" name="Google Shape;3043;p62">
              <a:extLst>
                <a:ext uri="{FF2B5EF4-FFF2-40B4-BE49-F238E27FC236}">
                  <a16:creationId xmlns:a16="http://schemas.microsoft.com/office/drawing/2014/main" id="{7F946430-9DEC-9CBB-70E9-CD15EE0C5AB8}"/>
                </a:ext>
              </a:extLst>
            </p:cNvPr>
            <p:cNvSpPr/>
            <p:nvPr/>
          </p:nvSpPr>
          <p:spPr>
            <a:xfrm>
              <a:off x="6409467" y="2243979"/>
              <a:ext cx="0" cy="3865"/>
            </a:xfrm>
            <a:custGeom>
              <a:avLst/>
              <a:gdLst/>
              <a:ahLst/>
              <a:cxnLst/>
              <a:rect l="l" t="t" r="r" b="b"/>
              <a:pathLst>
                <a:path w="24" h="184" extrusionOk="0">
                  <a:moveTo>
                    <a:pt x="24" y="0"/>
                  </a:moveTo>
                  <a:cubicBezTo>
                    <a:pt x="24" y="33"/>
                    <a:pt x="24" y="76"/>
                    <a:pt x="16" y="123"/>
                  </a:cubicBezTo>
                  <a:lnTo>
                    <a:pt x="16" y="123"/>
                  </a:lnTo>
                  <a:cubicBezTo>
                    <a:pt x="18" y="120"/>
                    <a:pt x="20" y="118"/>
                    <a:pt x="24" y="115"/>
                  </a:cubicBezTo>
                  <a:cubicBezTo>
                    <a:pt x="24" y="92"/>
                    <a:pt x="24" y="69"/>
                    <a:pt x="24" y="46"/>
                  </a:cubicBezTo>
                  <a:cubicBezTo>
                    <a:pt x="24" y="46"/>
                    <a:pt x="24" y="46"/>
                    <a:pt x="24" y="23"/>
                  </a:cubicBezTo>
                  <a:cubicBezTo>
                    <a:pt x="24" y="23"/>
                    <a:pt x="24" y="23"/>
                    <a:pt x="24" y="0"/>
                  </a:cubicBezTo>
                  <a:close/>
                  <a:moveTo>
                    <a:pt x="16" y="123"/>
                  </a:moveTo>
                  <a:cubicBezTo>
                    <a:pt x="1" y="138"/>
                    <a:pt x="1" y="140"/>
                    <a:pt x="1" y="160"/>
                  </a:cubicBezTo>
                  <a:cubicBezTo>
                    <a:pt x="1" y="160"/>
                    <a:pt x="1" y="160"/>
                    <a:pt x="1" y="183"/>
                  </a:cubicBezTo>
                  <a:cubicBezTo>
                    <a:pt x="7" y="163"/>
                    <a:pt x="12" y="142"/>
                    <a:pt x="16" y="1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62">
              <a:extLst>
                <a:ext uri="{FF2B5EF4-FFF2-40B4-BE49-F238E27FC236}">
                  <a16:creationId xmlns:a16="http://schemas.microsoft.com/office/drawing/2014/main" id="{DFC2A2B6-9492-1D9E-742B-EA9EE267E3CF}"/>
                </a:ext>
              </a:extLst>
            </p:cNvPr>
            <p:cNvSpPr/>
            <p:nvPr/>
          </p:nvSpPr>
          <p:spPr>
            <a:xfrm>
              <a:off x="6401739" y="2274900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6" h="92" extrusionOk="0">
                  <a:moveTo>
                    <a:pt x="46" y="0"/>
                  </a:moveTo>
                  <a:cubicBezTo>
                    <a:pt x="23" y="23"/>
                    <a:pt x="0" y="68"/>
                    <a:pt x="0" y="91"/>
                  </a:cubicBezTo>
                  <a:cubicBezTo>
                    <a:pt x="0" y="68"/>
                    <a:pt x="23" y="23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5" name="Google Shape;3045;p62">
              <a:extLst>
                <a:ext uri="{FF2B5EF4-FFF2-40B4-BE49-F238E27FC236}">
                  <a16:creationId xmlns:a16="http://schemas.microsoft.com/office/drawing/2014/main" id="{554BD176-81AB-CCD7-D807-D4CBC48015CA}"/>
                </a:ext>
              </a:extLst>
            </p:cNvPr>
            <p:cNvSpPr/>
            <p:nvPr/>
          </p:nvSpPr>
          <p:spPr>
            <a:xfrm>
              <a:off x="6403028" y="2269746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7" h="115" extrusionOk="0">
                  <a:moveTo>
                    <a:pt x="46" y="0"/>
                  </a:moveTo>
                  <a:cubicBezTo>
                    <a:pt x="23" y="46"/>
                    <a:pt x="23" y="69"/>
                    <a:pt x="1" y="115"/>
                  </a:cubicBezTo>
                  <a:cubicBezTo>
                    <a:pt x="23" y="69"/>
                    <a:pt x="23" y="46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6" name="Google Shape;3046;p62">
              <a:extLst>
                <a:ext uri="{FF2B5EF4-FFF2-40B4-BE49-F238E27FC236}">
                  <a16:creationId xmlns:a16="http://schemas.microsoft.com/office/drawing/2014/main" id="{B6C0897F-B402-116A-CF75-B4398D9214BF}"/>
                </a:ext>
              </a:extLst>
            </p:cNvPr>
            <p:cNvSpPr/>
            <p:nvPr/>
          </p:nvSpPr>
          <p:spPr>
            <a:xfrm>
              <a:off x="6361812" y="2356066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69" h="23" extrusionOk="0">
                  <a:moveTo>
                    <a:pt x="0" y="0"/>
                  </a:moveTo>
                  <a:cubicBezTo>
                    <a:pt x="1" y="0"/>
                    <a:pt x="3" y="3"/>
                    <a:pt x="23" y="23"/>
                  </a:cubicBezTo>
                  <a:lnTo>
                    <a:pt x="69" y="23"/>
                  </a:lnTo>
                  <a:cubicBezTo>
                    <a:pt x="46" y="23"/>
                    <a:pt x="23" y="2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7" name="Google Shape;3047;p62">
              <a:extLst>
                <a:ext uri="{FF2B5EF4-FFF2-40B4-BE49-F238E27FC236}">
                  <a16:creationId xmlns:a16="http://schemas.microsoft.com/office/drawing/2014/main" id="{6CFC40C3-32C8-70DB-5281-6A3407703470}"/>
                </a:ext>
              </a:extLst>
            </p:cNvPr>
            <p:cNvSpPr/>
            <p:nvPr/>
          </p:nvSpPr>
          <p:spPr>
            <a:xfrm>
              <a:off x="6373403" y="2358643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7" h="46" extrusionOk="0">
                  <a:moveTo>
                    <a:pt x="24" y="2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4" y="23"/>
                    <a:pt x="46" y="46"/>
                  </a:cubicBezTo>
                  <a:cubicBezTo>
                    <a:pt x="24" y="23"/>
                    <a:pt x="24" y="23"/>
                    <a:pt x="24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8" name="Google Shape;3048;p62">
              <a:extLst>
                <a:ext uri="{FF2B5EF4-FFF2-40B4-BE49-F238E27FC236}">
                  <a16:creationId xmlns:a16="http://schemas.microsoft.com/office/drawing/2014/main" id="{5C810A4A-46D1-FEEF-D353-C4DD7FC4FB75}"/>
                </a:ext>
              </a:extLst>
            </p:cNvPr>
            <p:cNvSpPr/>
            <p:nvPr/>
          </p:nvSpPr>
          <p:spPr>
            <a:xfrm>
              <a:off x="6364388" y="2357355"/>
              <a:ext cx="2576" cy="0"/>
            </a:xfrm>
            <a:custGeom>
              <a:avLst/>
              <a:gdLst/>
              <a:ahLst/>
              <a:cxnLst/>
              <a:rect l="l" t="t" r="r" b="b"/>
              <a:pathLst>
                <a:path w="138" h="1" extrusionOk="0">
                  <a:moveTo>
                    <a:pt x="92" y="1"/>
                  </a:moveTo>
                  <a:cubicBezTo>
                    <a:pt x="69" y="1"/>
                    <a:pt x="46" y="1"/>
                    <a:pt x="46" y="1"/>
                  </a:cubicBezTo>
                  <a:cubicBezTo>
                    <a:pt x="23" y="1"/>
                    <a:pt x="23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46" y="1"/>
                    <a:pt x="92" y="1"/>
                    <a:pt x="138" y="1"/>
                  </a:cubicBezTo>
                  <a:cubicBezTo>
                    <a:pt x="115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9" name="Google Shape;3049;p62">
              <a:extLst>
                <a:ext uri="{FF2B5EF4-FFF2-40B4-BE49-F238E27FC236}">
                  <a16:creationId xmlns:a16="http://schemas.microsoft.com/office/drawing/2014/main" id="{397F69E2-ED42-AA4F-4464-D36D168F11F3}"/>
                </a:ext>
              </a:extLst>
            </p:cNvPr>
            <p:cNvSpPr/>
            <p:nvPr/>
          </p:nvSpPr>
          <p:spPr>
            <a:xfrm>
              <a:off x="6368252" y="2357355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23" y="1"/>
                  </a:moveTo>
                  <a:cubicBezTo>
                    <a:pt x="23" y="1"/>
                    <a:pt x="0" y="1"/>
                    <a:pt x="0" y="1"/>
                  </a:cubicBezTo>
                  <a:cubicBezTo>
                    <a:pt x="23" y="1"/>
                    <a:pt x="23" y="1"/>
                    <a:pt x="46" y="1"/>
                  </a:cubicBezTo>
                  <a:cubicBezTo>
                    <a:pt x="46" y="1"/>
                    <a:pt x="23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0" name="Google Shape;3050;p62">
              <a:extLst>
                <a:ext uri="{FF2B5EF4-FFF2-40B4-BE49-F238E27FC236}">
                  <a16:creationId xmlns:a16="http://schemas.microsoft.com/office/drawing/2014/main" id="{B8F0A6D8-9CE8-A3F5-521E-4A65C0B9AB1C}"/>
                </a:ext>
              </a:extLst>
            </p:cNvPr>
            <p:cNvSpPr/>
            <p:nvPr/>
          </p:nvSpPr>
          <p:spPr>
            <a:xfrm>
              <a:off x="6200812" y="2318704"/>
              <a:ext cx="5152" cy="3865"/>
            </a:xfrm>
            <a:custGeom>
              <a:avLst/>
              <a:gdLst/>
              <a:ahLst/>
              <a:cxnLst/>
              <a:rect l="l" t="t" r="r" b="b"/>
              <a:pathLst>
                <a:path w="229" h="115" extrusionOk="0">
                  <a:moveTo>
                    <a:pt x="1" y="114"/>
                  </a:moveTo>
                  <a:cubicBezTo>
                    <a:pt x="46" y="92"/>
                    <a:pt x="92" y="69"/>
                    <a:pt x="138" y="46"/>
                  </a:cubicBezTo>
                  <a:cubicBezTo>
                    <a:pt x="160" y="46"/>
                    <a:pt x="183" y="23"/>
                    <a:pt x="229" y="0"/>
                  </a:cubicBezTo>
                  <a:cubicBezTo>
                    <a:pt x="183" y="23"/>
                    <a:pt x="160" y="46"/>
                    <a:pt x="138" y="46"/>
                  </a:cubicBezTo>
                  <a:cubicBezTo>
                    <a:pt x="92" y="69"/>
                    <a:pt x="46" y="92"/>
                    <a:pt x="1" y="11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1" name="Google Shape;3051;p62">
              <a:extLst>
                <a:ext uri="{FF2B5EF4-FFF2-40B4-BE49-F238E27FC236}">
                  <a16:creationId xmlns:a16="http://schemas.microsoft.com/office/drawing/2014/main" id="{E9DEFF6C-8088-BA9C-C1E2-D8DDF04552A6}"/>
                </a:ext>
              </a:extLst>
            </p:cNvPr>
            <p:cNvSpPr/>
            <p:nvPr/>
          </p:nvSpPr>
          <p:spPr>
            <a:xfrm>
              <a:off x="6240740" y="2262016"/>
              <a:ext cx="16744" cy="16748"/>
            </a:xfrm>
            <a:custGeom>
              <a:avLst/>
              <a:gdLst/>
              <a:ahLst/>
              <a:cxnLst/>
              <a:rect l="l" t="t" r="r" b="b"/>
              <a:pathLst>
                <a:path w="640" h="663" extrusionOk="0">
                  <a:moveTo>
                    <a:pt x="343" y="366"/>
                  </a:moveTo>
                  <a:cubicBezTo>
                    <a:pt x="320" y="206"/>
                    <a:pt x="274" y="46"/>
                    <a:pt x="137" y="23"/>
                  </a:cubicBezTo>
                  <a:cubicBezTo>
                    <a:pt x="69" y="1"/>
                    <a:pt x="23" y="1"/>
                    <a:pt x="0" y="23"/>
                  </a:cubicBezTo>
                  <a:cubicBezTo>
                    <a:pt x="23" y="1"/>
                    <a:pt x="69" y="1"/>
                    <a:pt x="137" y="23"/>
                  </a:cubicBezTo>
                  <a:cubicBezTo>
                    <a:pt x="274" y="46"/>
                    <a:pt x="320" y="206"/>
                    <a:pt x="343" y="366"/>
                  </a:cubicBezTo>
                  <a:cubicBezTo>
                    <a:pt x="365" y="503"/>
                    <a:pt x="434" y="663"/>
                    <a:pt x="571" y="663"/>
                  </a:cubicBezTo>
                  <a:cubicBezTo>
                    <a:pt x="594" y="663"/>
                    <a:pt x="617" y="663"/>
                    <a:pt x="639" y="640"/>
                  </a:cubicBezTo>
                  <a:cubicBezTo>
                    <a:pt x="617" y="663"/>
                    <a:pt x="594" y="663"/>
                    <a:pt x="571" y="663"/>
                  </a:cubicBezTo>
                  <a:cubicBezTo>
                    <a:pt x="434" y="663"/>
                    <a:pt x="365" y="503"/>
                    <a:pt x="343" y="36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2" name="Google Shape;3052;p62">
              <a:extLst>
                <a:ext uri="{FF2B5EF4-FFF2-40B4-BE49-F238E27FC236}">
                  <a16:creationId xmlns:a16="http://schemas.microsoft.com/office/drawing/2014/main" id="{A06A3448-CECA-CE71-69C3-6F46CE69AD31}"/>
                </a:ext>
              </a:extLst>
            </p:cNvPr>
            <p:cNvSpPr/>
            <p:nvPr/>
          </p:nvSpPr>
          <p:spPr>
            <a:xfrm>
              <a:off x="6260060" y="2273611"/>
              <a:ext cx="9016" cy="2577"/>
            </a:xfrm>
            <a:custGeom>
              <a:avLst/>
              <a:gdLst/>
              <a:ahLst/>
              <a:cxnLst/>
              <a:rect l="l" t="t" r="r" b="b"/>
              <a:pathLst>
                <a:path w="320" h="92" extrusionOk="0">
                  <a:moveTo>
                    <a:pt x="0" y="91"/>
                  </a:moveTo>
                  <a:cubicBezTo>
                    <a:pt x="23" y="69"/>
                    <a:pt x="46" y="69"/>
                    <a:pt x="92" y="46"/>
                  </a:cubicBezTo>
                  <a:cubicBezTo>
                    <a:pt x="160" y="23"/>
                    <a:pt x="251" y="23"/>
                    <a:pt x="320" y="0"/>
                  </a:cubicBezTo>
                  <a:cubicBezTo>
                    <a:pt x="251" y="23"/>
                    <a:pt x="160" y="23"/>
                    <a:pt x="92" y="46"/>
                  </a:cubicBezTo>
                  <a:cubicBezTo>
                    <a:pt x="46" y="69"/>
                    <a:pt x="23" y="69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3" name="Google Shape;3053;p62">
              <a:extLst>
                <a:ext uri="{FF2B5EF4-FFF2-40B4-BE49-F238E27FC236}">
                  <a16:creationId xmlns:a16="http://schemas.microsoft.com/office/drawing/2014/main" id="{D1A6F739-904B-0A65-5992-CD1BE49F6BF3}"/>
                </a:ext>
              </a:extLst>
            </p:cNvPr>
            <p:cNvSpPr/>
            <p:nvPr/>
          </p:nvSpPr>
          <p:spPr>
            <a:xfrm>
              <a:off x="6360524" y="2321281"/>
              <a:ext cx="5152" cy="3865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46" y="138"/>
                  </a:moveTo>
                  <a:cubicBezTo>
                    <a:pt x="92" y="92"/>
                    <a:pt x="137" y="46"/>
                    <a:pt x="183" y="1"/>
                  </a:cubicBezTo>
                  <a:cubicBezTo>
                    <a:pt x="137" y="46"/>
                    <a:pt x="92" y="92"/>
                    <a:pt x="46" y="138"/>
                  </a:cubicBezTo>
                  <a:cubicBezTo>
                    <a:pt x="23" y="138"/>
                    <a:pt x="23" y="161"/>
                    <a:pt x="1" y="183"/>
                  </a:cubicBezTo>
                  <a:cubicBezTo>
                    <a:pt x="23" y="161"/>
                    <a:pt x="23" y="138"/>
                    <a:pt x="46" y="13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4" name="Google Shape;3054;p62">
              <a:extLst>
                <a:ext uri="{FF2B5EF4-FFF2-40B4-BE49-F238E27FC236}">
                  <a16:creationId xmlns:a16="http://schemas.microsoft.com/office/drawing/2014/main" id="{3B13D181-EAE0-7251-094C-250CFE9285F4}"/>
                </a:ext>
              </a:extLst>
            </p:cNvPr>
            <p:cNvSpPr/>
            <p:nvPr/>
          </p:nvSpPr>
          <p:spPr>
            <a:xfrm>
              <a:off x="6354084" y="2339318"/>
              <a:ext cx="0" cy="2577"/>
            </a:xfrm>
            <a:custGeom>
              <a:avLst/>
              <a:gdLst/>
              <a:ahLst/>
              <a:cxnLst/>
              <a:rect l="l" t="t" r="r" b="b"/>
              <a:pathLst>
                <a:path w="1" h="92" extrusionOk="0">
                  <a:moveTo>
                    <a:pt x="1" y="92"/>
                  </a:moveTo>
                  <a:cubicBezTo>
                    <a:pt x="1" y="46"/>
                    <a:pt x="1" y="23"/>
                    <a:pt x="1" y="0"/>
                  </a:cubicBezTo>
                  <a:cubicBezTo>
                    <a:pt x="1" y="23"/>
                    <a:pt x="1" y="46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5" name="Google Shape;3055;p62">
              <a:extLst>
                <a:ext uri="{FF2B5EF4-FFF2-40B4-BE49-F238E27FC236}">
                  <a16:creationId xmlns:a16="http://schemas.microsoft.com/office/drawing/2014/main" id="{96CC81C5-B4F1-C4E6-9EFC-EC3E5F341A66}"/>
                </a:ext>
              </a:extLst>
            </p:cNvPr>
            <p:cNvSpPr/>
            <p:nvPr/>
          </p:nvSpPr>
          <p:spPr>
            <a:xfrm>
              <a:off x="6078453" y="2305820"/>
              <a:ext cx="65687" cy="66995"/>
            </a:xfrm>
            <a:custGeom>
              <a:avLst/>
              <a:gdLst/>
              <a:ahLst/>
              <a:cxnLst/>
              <a:rect l="l" t="t" r="r" b="b"/>
              <a:pathLst>
                <a:path w="2626" h="2680" extrusionOk="0">
                  <a:moveTo>
                    <a:pt x="131" y="1"/>
                  </a:moveTo>
                  <a:cubicBezTo>
                    <a:pt x="74" y="1"/>
                    <a:pt x="28" y="11"/>
                    <a:pt x="0" y="32"/>
                  </a:cubicBezTo>
                  <a:cubicBezTo>
                    <a:pt x="28" y="18"/>
                    <a:pt x="72" y="11"/>
                    <a:pt x="128" y="11"/>
                  </a:cubicBezTo>
                  <a:cubicBezTo>
                    <a:pt x="255" y="11"/>
                    <a:pt x="441" y="51"/>
                    <a:pt x="616" y="146"/>
                  </a:cubicBezTo>
                  <a:cubicBezTo>
                    <a:pt x="443" y="52"/>
                    <a:pt x="259" y="1"/>
                    <a:pt x="131" y="1"/>
                  </a:cubicBezTo>
                  <a:close/>
                  <a:moveTo>
                    <a:pt x="2085" y="1655"/>
                  </a:moveTo>
                  <a:lnTo>
                    <a:pt x="2085" y="1655"/>
                  </a:lnTo>
                  <a:cubicBezTo>
                    <a:pt x="2333" y="1750"/>
                    <a:pt x="2557" y="2019"/>
                    <a:pt x="2579" y="2109"/>
                  </a:cubicBezTo>
                  <a:cubicBezTo>
                    <a:pt x="2625" y="2200"/>
                    <a:pt x="2579" y="2657"/>
                    <a:pt x="2488" y="2680"/>
                  </a:cubicBezTo>
                  <a:cubicBezTo>
                    <a:pt x="2579" y="2680"/>
                    <a:pt x="2625" y="2200"/>
                    <a:pt x="2602" y="2109"/>
                  </a:cubicBezTo>
                  <a:cubicBezTo>
                    <a:pt x="2557" y="2019"/>
                    <a:pt x="2333" y="1750"/>
                    <a:pt x="2085" y="165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6" name="Google Shape;3056;p62">
              <a:extLst>
                <a:ext uri="{FF2B5EF4-FFF2-40B4-BE49-F238E27FC236}">
                  <a16:creationId xmlns:a16="http://schemas.microsoft.com/office/drawing/2014/main" id="{716FC86A-DB60-FFDB-FE18-0B351EE45048}"/>
                </a:ext>
              </a:extLst>
            </p:cNvPr>
            <p:cNvSpPr/>
            <p:nvPr/>
          </p:nvSpPr>
          <p:spPr>
            <a:xfrm>
              <a:off x="6069436" y="2314839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7" h="24" extrusionOk="0">
                  <a:moveTo>
                    <a:pt x="46" y="1"/>
                  </a:moveTo>
                  <a:cubicBezTo>
                    <a:pt x="23" y="1"/>
                    <a:pt x="23" y="23"/>
                    <a:pt x="1" y="23"/>
                  </a:cubicBezTo>
                  <a:cubicBezTo>
                    <a:pt x="23" y="23"/>
                    <a:pt x="46" y="1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7" name="Google Shape;3057;p62">
              <a:extLst>
                <a:ext uri="{FF2B5EF4-FFF2-40B4-BE49-F238E27FC236}">
                  <a16:creationId xmlns:a16="http://schemas.microsoft.com/office/drawing/2014/main" id="{5178B1C7-3328-8B96-CE46-8EF0F91BBCC6}"/>
                </a:ext>
              </a:extLst>
            </p:cNvPr>
            <p:cNvSpPr/>
            <p:nvPr/>
          </p:nvSpPr>
          <p:spPr>
            <a:xfrm>
              <a:off x="5989581" y="2276188"/>
              <a:ext cx="14168" cy="12884"/>
            </a:xfrm>
            <a:custGeom>
              <a:avLst/>
              <a:gdLst/>
              <a:ahLst/>
              <a:cxnLst/>
              <a:rect l="l" t="t" r="r" b="b"/>
              <a:pathLst>
                <a:path w="594" h="526" extrusionOk="0">
                  <a:moveTo>
                    <a:pt x="206" y="297"/>
                  </a:moveTo>
                  <a:cubicBezTo>
                    <a:pt x="252" y="412"/>
                    <a:pt x="343" y="480"/>
                    <a:pt x="434" y="503"/>
                  </a:cubicBezTo>
                  <a:cubicBezTo>
                    <a:pt x="480" y="526"/>
                    <a:pt x="548" y="526"/>
                    <a:pt x="594" y="503"/>
                  </a:cubicBezTo>
                  <a:cubicBezTo>
                    <a:pt x="548" y="526"/>
                    <a:pt x="480" y="526"/>
                    <a:pt x="434" y="503"/>
                  </a:cubicBezTo>
                  <a:cubicBezTo>
                    <a:pt x="343" y="480"/>
                    <a:pt x="252" y="412"/>
                    <a:pt x="206" y="297"/>
                  </a:cubicBezTo>
                  <a:cubicBezTo>
                    <a:pt x="160" y="206"/>
                    <a:pt x="137" y="115"/>
                    <a:pt x="115" y="1"/>
                  </a:cubicBezTo>
                  <a:cubicBezTo>
                    <a:pt x="92" y="23"/>
                    <a:pt x="46" y="46"/>
                    <a:pt x="0" y="69"/>
                  </a:cubicBezTo>
                  <a:cubicBezTo>
                    <a:pt x="46" y="46"/>
                    <a:pt x="92" y="23"/>
                    <a:pt x="115" y="1"/>
                  </a:cubicBezTo>
                  <a:cubicBezTo>
                    <a:pt x="137" y="115"/>
                    <a:pt x="160" y="206"/>
                    <a:pt x="206" y="29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8" name="Google Shape;3058;p62">
              <a:extLst>
                <a:ext uri="{FF2B5EF4-FFF2-40B4-BE49-F238E27FC236}">
                  <a16:creationId xmlns:a16="http://schemas.microsoft.com/office/drawing/2014/main" id="{D9D6E818-80A8-88F9-CA57-583BBA3EF92A}"/>
                </a:ext>
              </a:extLst>
            </p:cNvPr>
            <p:cNvSpPr/>
            <p:nvPr/>
          </p:nvSpPr>
          <p:spPr>
            <a:xfrm>
              <a:off x="6020493" y="2265881"/>
              <a:ext cx="1288" cy="3866"/>
            </a:xfrm>
            <a:custGeom>
              <a:avLst/>
              <a:gdLst/>
              <a:ahLst/>
              <a:cxnLst/>
              <a:rect l="l" t="t" r="r" b="b"/>
              <a:pathLst>
                <a:path w="24" h="138" extrusionOk="0">
                  <a:moveTo>
                    <a:pt x="1" y="1"/>
                  </a:moveTo>
                  <a:cubicBezTo>
                    <a:pt x="1" y="46"/>
                    <a:pt x="1" y="92"/>
                    <a:pt x="23" y="138"/>
                  </a:cubicBezTo>
                  <a:cubicBezTo>
                    <a:pt x="23" y="92"/>
                    <a:pt x="1" y="4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9" name="Google Shape;3059;p62">
              <a:extLst>
                <a:ext uri="{FF2B5EF4-FFF2-40B4-BE49-F238E27FC236}">
                  <a16:creationId xmlns:a16="http://schemas.microsoft.com/office/drawing/2014/main" id="{065DEB84-205D-D1F3-610D-EDF4FE0424AA}"/>
                </a:ext>
              </a:extLst>
            </p:cNvPr>
            <p:cNvSpPr/>
            <p:nvPr/>
          </p:nvSpPr>
          <p:spPr>
            <a:xfrm>
              <a:off x="5976701" y="2303244"/>
              <a:ext cx="2576" cy="1288"/>
            </a:xfrm>
            <a:custGeom>
              <a:avLst/>
              <a:gdLst/>
              <a:ahLst/>
              <a:cxnLst/>
              <a:rect l="l" t="t" r="r" b="b"/>
              <a:pathLst>
                <a:path w="138" h="46" extrusionOk="0">
                  <a:moveTo>
                    <a:pt x="114" y="0"/>
                  </a:moveTo>
                  <a:cubicBezTo>
                    <a:pt x="92" y="23"/>
                    <a:pt x="46" y="46"/>
                    <a:pt x="0" y="46"/>
                  </a:cubicBezTo>
                  <a:cubicBezTo>
                    <a:pt x="46" y="46"/>
                    <a:pt x="92" y="23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0" name="Google Shape;3060;p62">
              <a:extLst>
                <a:ext uri="{FF2B5EF4-FFF2-40B4-BE49-F238E27FC236}">
                  <a16:creationId xmlns:a16="http://schemas.microsoft.com/office/drawing/2014/main" id="{0E3A7361-A7FA-731F-4E86-08F0D1B8F80A}"/>
                </a:ext>
              </a:extLst>
            </p:cNvPr>
            <p:cNvSpPr/>
            <p:nvPr/>
          </p:nvSpPr>
          <p:spPr>
            <a:xfrm>
              <a:off x="5874949" y="2292937"/>
              <a:ext cx="60535" cy="15460"/>
            </a:xfrm>
            <a:custGeom>
              <a:avLst/>
              <a:gdLst/>
              <a:ahLst/>
              <a:cxnLst/>
              <a:rect l="l" t="t" r="r" b="b"/>
              <a:pathLst>
                <a:path w="2420" h="624" extrusionOk="0">
                  <a:moveTo>
                    <a:pt x="971" y="0"/>
                  </a:moveTo>
                  <a:cubicBezTo>
                    <a:pt x="628" y="0"/>
                    <a:pt x="286" y="95"/>
                    <a:pt x="0" y="273"/>
                  </a:cubicBezTo>
                  <a:cubicBezTo>
                    <a:pt x="304" y="95"/>
                    <a:pt x="635" y="0"/>
                    <a:pt x="972" y="0"/>
                  </a:cubicBezTo>
                  <a:lnTo>
                    <a:pt x="972" y="0"/>
                  </a:lnTo>
                  <a:cubicBezTo>
                    <a:pt x="1067" y="0"/>
                    <a:pt x="1162" y="8"/>
                    <a:pt x="1256" y="22"/>
                  </a:cubicBezTo>
                  <a:cubicBezTo>
                    <a:pt x="1161" y="8"/>
                    <a:pt x="1067" y="0"/>
                    <a:pt x="973" y="0"/>
                  </a:cubicBezTo>
                  <a:cubicBezTo>
                    <a:pt x="973" y="0"/>
                    <a:pt x="972" y="0"/>
                    <a:pt x="972" y="0"/>
                  </a:cubicBezTo>
                  <a:lnTo>
                    <a:pt x="972" y="0"/>
                  </a:lnTo>
                  <a:cubicBezTo>
                    <a:pt x="971" y="0"/>
                    <a:pt x="971" y="0"/>
                    <a:pt x="971" y="0"/>
                  </a:cubicBezTo>
                  <a:close/>
                  <a:moveTo>
                    <a:pt x="1758" y="273"/>
                  </a:moveTo>
                  <a:cubicBezTo>
                    <a:pt x="1849" y="365"/>
                    <a:pt x="1895" y="456"/>
                    <a:pt x="1986" y="547"/>
                  </a:cubicBezTo>
                  <a:cubicBezTo>
                    <a:pt x="1895" y="456"/>
                    <a:pt x="1849" y="342"/>
                    <a:pt x="1758" y="273"/>
                  </a:cubicBezTo>
                  <a:close/>
                  <a:moveTo>
                    <a:pt x="1986" y="548"/>
                  </a:moveTo>
                  <a:cubicBezTo>
                    <a:pt x="2053" y="601"/>
                    <a:pt x="2136" y="623"/>
                    <a:pt x="2225" y="623"/>
                  </a:cubicBezTo>
                  <a:cubicBezTo>
                    <a:pt x="2226" y="623"/>
                    <a:pt x="2228" y="623"/>
                    <a:pt x="2229" y="623"/>
                  </a:cubicBezTo>
                  <a:lnTo>
                    <a:pt x="2229" y="623"/>
                  </a:lnTo>
                  <a:cubicBezTo>
                    <a:pt x="2231" y="623"/>
                    <a:pt x="2233" y="623"/>
                    <a:pt x="2234" y="623"/>
                  </a:cubicBezTo>
                  <a:cubicBezTo>
                    <a:pt x="2299" y="623"/>
                    <a:pt x="2363" y="612"/>
                    <a:pt x="2420" y="593"/>
                  </a:cubicBezTo>
                  <a:lnTo>
                    <a:pt x="2420" y="593"/>
                  </a:lnTo>
                  <a:cubicBezTo>
                    <a:pt x="2355" y="611"/>
                    <a:pt x="2291" y="622"/>
                    <a:pt x="2229" y="623"/>
                  </a:cubicBezTo>
                  <a:lnTo>
                    <a:pt x="2229" y="623"/>
                  </a:lnTo>
                  <a:cubicBezTo>
                    <a:pt x="2140" y="622"/>
                    <a:pt x="2052" y="600"/>
                    <a:pt x="1986" y="54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1" name="Google Shape;3061;p62">
              <a:extLst>
                <a:ext uri="{FF2B5EF4-FFF2-40B4-BE49-F238E27FC236}">
                  <a16:creationId xmlns:a16="http://schemas.microsoft.com/office/drawing/2014/main" id="{9E88614B-9A6F-0F58-F3FD-0A718C6B4AF5}"/>
                </a:ext>
              </a:extLst>
            </p:cNvPr>
            <p:cNvSpPr/>
            <p:nvPr/>
          </p:nvSpPr>
          <p:spPr>
            <a:xfrm>
              <a:off x="6392724" y="2287783"/>
              <a:ext cx="2576" cy="2577"/>
            </a:xfrm>
            <a:custGeom>
              <a:avLst/>
              <a:gdLst/>
              <a:ahLst/>
              <a:cxnLst/>
              <a:rect l="l" t="t" r="r" b="b"/>
              <a:pathLst>
                <a:path w="114" h="137" extrusionOk="0">
                  <a:moveTo>
                    <a:pt x="114" y="1"/>
                  </a:moveTo>
                  <a:cubicBezTo>
                    <a:pt x="69" y="46"/>
                    <a:pt x="46" y="91"/>
                    <a:pt x="1" y="136"/>
                  </a:cubicBezTo>
                  <a:lnTo>
                    <a:pt x="24" y="136"/>
                  </a:lnTo>
                  <a:cubicBezTo>
                    <a:pt x="46" y="91"/>
                    <a:pt x="69" y="46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2" name="Google Shape;3062;p62">
              <a:extLst>
                <a:ext uri="{FF2B5EF4-FFF2-40B4-BE49-F238E27FC236}">
                  <a16:creationId xmlns:a16="http://schemas.microsoft.com/office/drawing/2014/main" id="{97D4D78E-FA72-B609-68F0-34E6B66ADA0E}"/>
                </a:ext>
              </a:extLst>
            </p:cNvPr>
            <p:cNvSpPr/>
            <p:nvPr/>
          </p:nvSpPr>
          <p:spPr>
            <a:xfrm>
              <a:off x="6401739" y="2274900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6" h="92" extrusionOk="0">
                  <a:moveTo>
                    <a:pt x="0" y="91"/>
                  </a:moveTo>
                  <a:lnTo>
                    <a:pt x="0" y="91"/>
                  </a:lnTo>
                  <a:cubicBezTo>
                    <a:pt x="0" y="68"/>
                    <a:pt x="23" y="23"/>
                    <a:pt x="46" y="0"/>
                  </a:cubicBezTo>
                  <a:lnTo>
                    <a:pt x="46" y="0"/>
                  </a:lnTo>
                  <a:cubicBezTo>
                    <a:pt x="23" y="23"/>
                    <a:pt x="0" y="68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3" name="Google Shape;3063;p62">
              <a:extLst>
                <a:ext uri="{FF2B5EF4-FFF2-40B4-BE49-F238E27FC236}">
                  <a16:creationId xmlns:a16="http://schemas.microsoft.com/office/drawing/2014/main" id="{392CCE24-9763-8720-E0B2-1D9FCF4421C3}"/>
                </a:ext>
              </a:extLst>
            </p:cNvPr>
            <p:cNvSpPr/>
            <p:nvPr/>
          </p:nvSpPr>
          <p:spPr>
            <a:xfrm>
              <a:off x="6395300" y="2286494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0" y="23"/>
                  </a:moveTo>
                  <a:cubicBezTo>
                    <a:pt x="0" y="23"/>
                    <a:pt x="0" y="0"/>
                    <a:pt x="23" y="0"/>
                  </a:cubicBezTo>
                  <a:lnTo>
                    <a:pt x="23" y="0"/>
                  </a:lnTo>
                  <a:cubicBezTo>
                    <a:pt x="0" y="0"/>
                    <a:pt x="0" y="23"/>
                    <a:pt x="0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4" name="Google Shape;3064;p62">
              <a:extLst>
                <a:ext uri="{FF2B5EF4-FFF2-40B4-BE49-F238E27FC236}">
                  <a16:creationId xmlns:a16="http://schemas.microsoft.com/office/drawing/2014/main" id="{B8703393-8CB0-4DCD-43F8-93644053E31B}"/>
                </a:ext>
              </a:extLst>
            </p:cNvPr>
            <p:cNvSpPr/>
            <p:nvPr/>
          </p:nvSpPr>
          <p:spPr>
            <a:xfrm>
              <a:off x="6399163" y="2278764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7" h="70" extrusionOk="0">
                  <a:moveTo>
                    <a:pt x="1" y="69"/>
                  </a:moveTo>
                  <a:lnTo>
                    <a:pt x="1" y="69"/>
                  </a:lnTo>
                  <a:cubicBezTo>
                    <a:pt x="24" y="46"/>
                    <a:pt x="24" y="24"/>
                    <a:pt x="46" y="1"/>
                  </a:cubicBezTo>
                  <a:lnTo>
                    <a:pt x="46" y="1"/>
                  </a:lnTo>
                  <a:cubicBezTo>
                    <a:pt x="24" y="24"/>
                    <a:pt x="24" y="46"/>
                    <a:pt x="1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5" name="Google Shape;3065;p62">
              <a:extLst>
                <a:ext uri="{FF2B5EF4-FFF2-40B4-BE49-F238E27FC236}">
                  <a16:creationId xmlns:a16="http://schemas.microsoft.com/office/drawing/2014/main" id="{6047679A-8C3D-FA42-7CF3-D7BE55D06957}"/>
                </a:ext>
              </a:extLst>
            </p:cNvPr>
            <p:cNvSpPr/>
            <p:nvPr/>
          </p:nvSpPr>
          <p:spPr>
            <a:xfrm>
              <a:off x="6403028" y="2269746"/>
              <a:ext cx="1288" cy="2577"/>
            </a:xfrm>
            <a:custGeom>
              <a:avLst/>
              <a:gdLst/>
              <a:ahLst/>
              <a:cxnLst/>
              <a:rect l="l" t="t" r="r" b="b"/>
              <a:pathLst>
                <a:path w="47" h="115" extrusionOk="0">
                  <a:moveTo>
                    <a:pt x="1" y="115"/>
                  </a:moveTo>
                  <a:lnTo>
                    <a:pt x="1" y="115"/>
                  </a:lnTo>
                  <a:cubicBezTo>
                    <a:pt x="23" y="69"/>
                    <a:pt x="23" y="46"/>
                    <a:pt x="46" y="0"/>
                  </a:cubicBezTo>
                  <a:lnTo>
                    <a:pt x="46" y="0"/>
                  </a:lnTo>
                  <a:cubicBezTo>
                    <a:pt x="23" y="46"/>
                    <a:pt x="23" y="69"/>
                    <a:pt x="1" y="11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6" name="Google Shape;3066;p62">
              <a:extLst>
                <a:ext uri="{FF2B5EF4-FFF2-40B4-BE49-F238E27FC236}">
                  <a16:creationId xmlns:a16="http://schemas.microsoft.com/office/drawing/2014/main" id="{C2849146-371C-D8F6-DD53-25BD9688ABEB}"/>
                </a:ext>
              </a:extLst>
            </p:cNvPr>
            <p:cNvSpPr/>
            <p:nvPr/>
          </p:nvSpPr>
          <p:spPr>
            <a:xfrm>
              <a:off x="6404315" y="2251709"/>
              <a:ext cx="5152" cy="16748"/>
            </a:xfrm>
            <a:custGeom>
              <a:avLst/>
              <a:gdLst/>
              <a:ahLst/>
              <a:cxnLst/>
              <a:rect l="l" t="t" r="r" b="b"/>
              <a:pathLst>
                <a:path w="160" h="663" extrusionOk="0">
                  <a:moveTo>
                    <a:pt x="160" y="1"/>
                  </a:moveTo>
                  <a:cubicBezTo>
                    <a:pt x="137" y="115"/>
                    <a:pt x="91" y="275"/>
                    <a:pt x="46" y="503"/>
                  </a:cubicBezTo>
                  <a:cubicBezTo>
                    <a:pt x="23" y="572"/>
                    <a:pt x="23" y="617"/>
                    <a:pt x="0" y="663"/>
                  </a:cubicBezTo>
                  <a:lnTo>
                    <a:pt x="0" y="663"/>
                  </a:lnTo>
                  <a:cubicBezTo>
                    <a:pt x="23" y="617"/>
                    <a:pt x="23" y="572"/>
                    <a:pt x="46" y="503"/>
                  </a:cubicBezTo>
                  <a:cubicBezTo>
                    <a:pt x="91" y="275"/>
                    <a:pt x="137" y="115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7" name="Google Shape;3067;p62">
              <a:extLst>
                <a:ext uri="{FF2B5EF4-FFF2-40B4-BE49-F238E27FC236}">
                  <a16:creationId xmlns:a16="http://schemas.microsoft.com/office/drawing/2014/main" id="{47E3AFE7-AFD5-1FE9-D9B9-C20ED29B4CAA}"/>
                </a:ext>
              </a:extLst>
            </p:cNvPr>
            <p:cNvSpPr/>
            <p:nvPr/>
          </p:nvSpPr>
          <p:spPr>
            <a:xfrm>
              <a:off x="6372116" y="2303244"/>
              <a:ext cx="10304" cy="11595"/>
            </a:xfrm>
            <a:custGeom>
              <a:avLst/>
              <a:gdLst/>
              <a:ahLst/>
              <a:cxnLst/>
              <a:rect l="l" t="t" r="r" b="b"/>
              <a:pathLst>
                <a:path w="389" h="434" extrusionOk="0">
                  <a:moveTo>
                    <a:pt x="297" y="114"/>
                  </a:moveTo>
                  <a:cubicBezTo>
                    <a:pt x="274" y="137"/>
                    <a:pt x="251" y="160"/>
                    <a:pt x="228" y="183"/>
                  </a:cubicBezTo>
                  <a:cubicBezTo>
                    <a:pt x="228" y="183"/>
                    <a:pt x="228" y="206"/>
                    <a:pt x="205" y="206"/>
                  </a:cubicBezTo>
                  <a:cubicBezTo>
                    <a:pt x="183" y="228"/>
                    <a:pt x="160" y="251"/>
                    <a:pt x="137" y="274"/>
                  </a:cubicBezTo>
                  <a:cubicBezTo>
                    <a:pt x="137" y="297"/>
                    <a:pt x="114" y="297"/>
                    <a:pt x="91" y="320"/>
                  </a:cubicBezTo>
                  <a:cubicBezTo>
                    <a:pt x="69" y="342"/>
                    <a:pt x="46" y="388"/>
                    <a:pt x="0" y="434"/>
                  </a:cubicBezTo>
                  <a:cubicBezTo>
                    <a:pt x="46" y="388"/>
                    <a:pt x="69" y="342"/>
                    <a:pt x="91" y="320"/>
                  </a:cubicBezTo>
                  <a:cubicBezTo>
                    <a:pt x="114" y="297"/>
                    <a:pt x="137" y="297"/>
                    <a:pt x="137" y="274"/>
                  </a:cubicBezTo>
                  <a:cubicBezTo>
                    <a:pt x="160" y="251"/>
                    <a:pt x="183" y="228"/>
                    <a:pt x="205" y="206"/>
                  </a:cubicBezTo>
                  <a:cubicBezTo>
                    <a:pt x="228" y="206"/>
                    <a:pt x="228" y="183"/>
                    <a:pt x="228" y="183"/>
                  </a:cubicBezTo>
                  <a:cubicBezTo>
                    <a:pt x="251" y="160"/>
                    <a:pt x="274" y="137"/>
                    <a:pt x="297" y="114"/>
                  </a:cubicBezTo>
                  <a:cubicBezTo>
                    <a:pt x="320" y="69"/>
                    <a:pt x="365" y="46"/>
                    <a:pt x="388" y="0"/>
                  </a:cubicBezTo>
                  <a:lnTo>
                    <a:pt x="388" y="0"/>
                  </a:lnTo>
                  <a:cubicBezTo>
                    <a:pt x="365" y="46"/>
                    <a:pt x="320" y="69"/>
                    <a:pt x="297" y="11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8" name="Google Shape;3068;p62">
              <a:extLst>
                <a:ext uri="{FF2B5EF4-FFF2-40B4-BE49-F238E27FC236}">
                  <a16:creationId xmlns:a16="http://schemas.microsoft.com/office/drawing/2014/main" id="{3A897C78-0403-9F7E-3850-0139D7FA337A}"/>
                </a:ext>
              </a:extLst>
            </p:cNvPr>
            <p:cNvSpPr/>
            <p:nvPr/>
          </p:nvSpPr>
          <p:spPr>
            <a:xfrm>
              <a:off x="6372116" y="2307108"/>
              <a:ext cx="7728" cy="7730"/>
            </a:xfrm>
            <a:custGeom>
              <a:avLst/>
              <a:gdLst/>
              <a:ahLst/>
              <a:cxnLst/>
              <a:rect l="l" t="t" r="r" b="b"/>
              <a:pathLst>
                <a:path w="297" h="320" extrusionOk="0">
                  <a:moveTo>
                    <a:pt x="296" y="1"/>
                  </a:moveTo>
                  <a:lnTo>
                    <a:pt x="296" y="1"/>
                  </a:lnTo>
                  <a:cubicBezTo>
                    <a:pt x="273" y="24"/>
                    <a:pt x="251" y="46"/>
                    <a:pt x="228" y="69"/>
                  </a:cubicBezTo>
                  <a:cubicBezTo>
                    <a:pt x="228" y="69"/>
                    <a:pt x="228" y="92"/>
                    <a:pt x="205" y="92"/>
                  </a:cubicBezTo>
                  <a:cubicBezTo>
                    <a:pt x="228" y="92"/>
                    <a:pt x="228" y="69"/>
                    <a:pt x="251" y="69"/>
                  </a:cubicBezTo>
                  <a:cubicBezTo>
                    <a:pt x="251" y="46"/>
                    <a:pt x="273" y="24"/>
                    <a:pt x="296" y="1"/>
                  </a:cubicBezTo>
                  <a:close/>
                  <a:moveTo>
                    <a:pt x="205" y="92"/>
                  </a:moveTo>
                  <a:lnTo>
                    <a:pt x="205" y="92"/>
                  </a:lnTo>
                  <a:cubicBezTo>
                    <a:pt x="182" y="115"/>
                    <a:pt x="160" y="137"/>
                    <a:pt x="137" y="160"/>
                  </a:cubicBezTo>
                  <a:cubicBezTo>
                    <a:pt x="137" y="183"/>
                    <a:pt x="114" y="183"/>
                    <a:pt x="91" y="206"/>
                  </a:cubicBezTo>
                  <a:cubicBezTo>
                    <a:pt x="69" y="228"/>
                    <a:pt x="46" y="274"/>
                    <a:pt x="0" y="320"/>
                  </a:cubicBezTo>
                  <a:cubicBezTo>
                    <a:pt x="46" y="274"/>
                    <a:pt x="69" y="228"/>
                    <a:pt x="114" y="206"/>
                  </a:cubicBezTo>
                  <a:cubicBezTo>
                    <a:pt x="114" y="183"/>
                    <a:pt x="137" y="183"/>
                    <a:pt x="160" y="160"/>
                  </a:cubicBezTo>
                  <a:cubicBezTo>
                    <a:pt x="160" y="137"/>
                    <a:pt x="182" y="115"/>
                    <a:pt x="205" y="9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9" name="Google Shape;3069;p62">
              <a:extLst>
                <a:ext uri="{FF2B5EF4-FFF2-40B4-BE49-F238E27FC236}">
                  <a16:creationId xmlns:a16="http://schemas.microsoft.com/office/drawing/2014/main" id="{16F14328-0AE1-7A7D-4F72-0E53CF2BC2F9}"/>
                </a:ext>
              </a:extLst>
            </p:cNvPr>
            <p:cNvSpPr/>
            <p:nvPr/>
          </p:nvSpPr>
          <p:spPr>
            <a:xfrm>
              <a:off x="6365676" y="2316127"/>
              <a:ext cx="5152" cy="5153"/>
            </a:xfrm>
            <a:custGeom>
              <a:avLst/>
              <a:gdLst/>
              <a:ahLst/>
              <a:cxnLst/>
              <a:rect l="l" t="t" r="r" b="b"/>
              <a:pathLst>
                <a:path w="229" h="206" extrusionOk="0">
                  <a:moveTo>
                    <a:pt x="0" y="206"/>
                  </a:moveTo>
                  <a:cubicBezTo>
                    <a:pt x="69" y="137"/>
                    <a:pt x="160" y="69"/>
                    <a:pt x="228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60" y="69"/>
                    <a:pt x="69" y="137"/>
                    <a:pt x="0" y="20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0" name="Google Shape;3070;p62">
              <a:extLst>
                <a:ext uri="{FF2B5EF4-FFF2-40B4-BE49-F238E27FC236}">
                  <a16:creationId xmlns:a16="http://schemas.microsoft.com/office/drawing/2014/main" id="{53C6FF0F-3195-EC4B-1AE6-39209073D2BD}"/>
                </a:ext>
              </a:extLst>
            </p:cNvPr>
            <p:cNvSpPr/>
            <p:nvPr/>
          </p:nvSpPr>
          <p:spPr>
            <a:xfrm>
              <a:off x="6354084" y="2316127"/>
              <a:ext cx="16744" cy="19325"/>
            </a:xfrm>
            <a:custGeom>
              <a:avLst/>
              <a:gdLst/>
              <a:ahLst/>
              <a:cxnLst/>
              <a:rect l="l" t="t" r="r" b="b"/>
              <a:pathLst>
                <a:path w="663" h="777" extrusionOk="0">
                  <a:moveTo>
                    <a:pt x="662" y="0"/>
                  </a:moveTo>
                  <a:cubicBezTo>
                    <a:pt x="617" y="23"/>
                    <a:pt x="594" y="46"/>
                    <a:pt x="571" y="69"/>
                  </a:cubicBezTo>
                  <a:cubicBezTo>
                    <a:pt x="525" y="115"/>
                    <a:pt x="480" y="160"/>
                    <a:pt x="434" y="206"/>
                  </a:cubicBezTo>
                  <a:cubicBezTo>
                    <a:pt x="503" y="137"/>
                    <a:pt x="594" y="69"/>
                    <a:pt x="662" y="0"/>
                  </a:cubicBezTo>
                  <a:close/>
                  <a:moveTo>
                    <a:pt x="297" y="343"/>
                  </a:moveTo>
                  <a:cubicBezTo>
                    <a:pt x="274" y="343"/>
                    <a:pt x="274" y="366"/>
                    <a:pt x="252" y="388"/>
                  </a:cubicBezTo>
                  <a:cubicBezTo>
                    <a:pt x="206" y="434"/>
                    <a:pt x="160" y="457"/>
                    <a:pt x="137" y="503"/>
                  </a:cubicBezTo>
                  <a:cubicBezTo>
                    <a:pt x="132" y="511"/>
                    <a:pt x="126" y="519"/>
                    <a:pt x="120" y="527"/>
                  </a:cubicBezTo>
                  <a:lnTo>
                    <a:pt x="120" y="527"/>
                  </a:lnTo>
                  <a:cubicBezTo>
                    <a:pt x="172" y="468"/>
                    <a:pt x="234" y="406"/>
                    <a:pt x="297" y="343"/>
                  </a:cubicBezTo>
                  <a:close/>
                  <a:moveTo>
                    <a:pt x="120" y="527"/>
                  </a:moveTo>
                  <a:cubicBezTo>
                    <a:pt x="78" y="576"/>
                    <a:pt x="44" y="621"/>
                    <a:pt x="23" y="662"/>
                  </a:cubicBezTo>
                  <a:cubicBezTo>
                    <a:pt x="43" y="622"/>
                    <a:pt x="81" y="582"/>
                    <a:pt x="120" y="527"/>
                  </a:cubicBezTo>
                  <a:close/>
                  <a:moveTo>
                    <a:pt x="23" y="662"/>
                  </a:moveTo>
                  <a:cubicBezTo>
                    <a:pt x="23" y="682"/>
                    <a:pt x="19" y="698"/>
                    <a:pt x="14" y="713"/>
                  </a:cubicBezTo>
                  <a:lnTo>
                    <a:pt x="14" y="713"/>
                  </a:lnTo>
                  <a:cubicBezTo>
                    <a:pt x="23" y="696"/>
                    <a:pt x="23" y="679"/>
                    <a:pt x="23" y="662"/>
                  </a:cubicBezTo>
                  <a:close/>
                  <a:moveTo>
                    <a:pt x="14" y="713"/>
                  </a:moveTo>
                  <a:lnTo>
                    <a:pt x="14" y="713"/>
                  </a:lnTo>
                  <a:cubicBezTo>
                    <a:pt x="11" y="719"/>
                    <a:pt x="6" y="725"/>
                    <a:pt x="0" y="731"/>
                  </a:cubicBezTo>
                  <a:cubicBezTo>
                    <a:pt x="0" y="754"/>
                    <a:pt x="0" y="754"/>
                    <a:pt x="0" y="776"/>
                  </a:cubicBezTo>
                  <a:cubicBezTo>
                    <a:pt x="0" y="751"/>
                    <a:pt x="8" y="733"/>
                    <a:pt x="14" y="71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1" name="Google Shape;3071;p62">
              <a:extLst>
                <a:ext uri="{FF2B5EF4-FFF2-40B4-BE49-F238E27FC236}">
                  <a16:creationId xmlns:a16="http://schemas.microsoft.com/office/drawing/2014/main" id="{DDE264B1-D0FA-EC5A-E055-7C19F5BE6D7C}"/>
                </a:ext>
              </a:extLst>
            </p:cNvPr>
            <p:cNvSpPr/>
            <p:nvPr/>
          </p:nvSpPr>
          <p:spPr>
            <a:xfrm>
              <a:off x="6383707" y="2301955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2" name="Google Shape;3072;p62">
              <a:extLst>
                <a:ext uri="{FF2B5EF4-FFF2-40B4-BE49-F238E27FC236}">
                  <a16:creationId xmlns:a16="http://schemas.microsoft.com/office/drawing/2014/main" id="{D715889D-2794-4BFD-A27D-8FCD287BEAC2}"/>
                </a:ext>
              </a:extLst>
            </p:cNvPr>
            <p:cNvSpPr/>
            <p:nvPr/>
          </p:nvSpPr>
          <p:spPr>
            <a:xfrm>
              <a:off x="6383707" y="2295513"/>
              <a:ext cx="5152" cy="6441"/>
            </a:xfrm>
            <a:custGeom>
              <a:avLst/>
              <a:gdLst/>
              <a:ahLst/>
              <a:cxnLst/>
              <a:rect l="l" t="t" r="r" b="b"/>
              <a:pathLst>
                <a:path w="206" h="229" extrusionOk="0">
                  <a:moveTo>
                    <a:pt x="206" y="1"/>
                  </a:moveTo>
                  <a:cubicBezTo>
                    <a:pt x="198" y="8"/>
                    <a:pt x="193" y="14"/>
                    <a:pt x="189" y="18"/>
                  </a:cubicBezTo>
                  <a:lnTo>
                    <a:pt x="189" y="18"/>
                  </a:lnTo>
                  <a:cubicBezTo>
                    <a:pt x="195" y="12"/>
                    <a:pt x="200" y="6"/>
                    <a:pt x="206" y="1"/>
                  </a:cubicBezTo>
                  <a:close/>
                  <a:moveTo>
                    <a:pt x="189" y="18"/>
                  </a:moveTo>
                  <a:lnTo>
                    <a:pt x="189" y="18"/>
                  </a:lnTo>
                  <a:cubicBezTo>
                    <a:pt x="173" y="37"/>
                    <a:pt x="156" y="58"/>
                    <a:pt x="141" y="79"/>
                  </a:cubicBezTo>
                  <a:lnTo>
                    <a:pt x="141" y="79"/>
                  </a:lnTo>
                  <a:cubicBezTo>
                    <a:pt x="153" y="66"/>
                    <a:pt x="167" y="54"/>
                    <a:pt x="183" y="46"/>
                  </a:cubicBezTo>
                  <a:cubicBezTo>
                    <a:pt x="183" y="31"/>
                    <a:pt x="183" y="26"/>
                    <a:pt x="189" y="18"/>
                  </a:cubicBezTo>
                  <a:close/>
                  <a:moveTo>
                    <a:pt x="141" y="79"/>
                  </a:moveTo>
                  <a:lnTo>
                    <a:pt x="141" y="79"/>
                  </a:lnTo>
                  <a:cubicBezTo>
                    <a:pt x="121" y="102"/>
                    <a:pt x="106" y="131"/>
                    <a:pt x="92" y="160"/>
                  </a:cubicBezTo>
                  <a:cubicBezTo>
                    <a:pt x="103" y="137"/>
                    <a:pt x="121" y="108"/>
                    <a:pt x="141" y="79"/>
                  </a:cubicBezTo>
                  <a:close/>
                  <a:moveTo>
                    <a:pt x="91" y="161"/>
                  </a:moveTo>
                  <a:cubicBezTo>
                    <a:pt x="69" y="184"/>
                    <a:pt x="46" y="206"/>
                    <a:pt x="1" y="229"/>
                  </a:cubicBezTo>
                  <a:lnTo>
                    <a:pt x="23" y="229"/>
                  </a:lnTo>
                  <a:cubicBezTo>
                    <a:pt x="46" y="206"/>
                    <a:pt x="69" y="184"/>
                    <a:pt x="91" y="16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3" name="Google Shape;3073;p62">
              <a:extLst>
                <a:ext uri="{FF2B5EF4-FFF2-40B4-BE49-F238E27FC236}">
                  <a16:creationId xmlns:a16="http://schemas.microsoft.com/office/drawing/2014/main" id="{011361E5-2025-B865-C379-3E9F048E1684}"/>
                </a:ext>
              </a:extLst>
            </p:cNvPr>
            <p:cNvSpPr/>
            <p:nvPr/>
          </p:nvSpPr>
          <p:spPr>
            <a:xfrm>
              <a:off x="6404315" y="2247843"/>
              <a:ext cx="5152" cy="20614"/>
            </a:xfrm>
            <a:custGeom>
              <a:avLst/>
              <a:gdLst/>
              <a:ahLst/>
              <a:cxnLst/>
              <a:rect l="l" t="t" r="r" b="b"/>
              <a:pathLst>
                <a:path w="183" h="799" extrusionOk="0">
                  <a:moveTo>
                    <a:pt x="183" y="0"/>
                  </a:moveTo>
                  <a:cubicBezTo>
                    <a:pt x="183" y="20"/>
                    <a:pt x="178" y="36"/>
                    <a:pt x="173" y="53"/>
                  </a:cubicBezTo>
                  <a:lnTo>
                    <a:pt x="173" y="53"/>
                  </a:lnTo>
                  <a:cubicBezTo>
                    <a:pt x="178" y="43"/>
                    <a:pt x="183" y="33"/>
                    <a:pt x="183" y="23"/>
                  </a:cubicBezTo>
                  <a:cubicBezTo>
                    <a:pt x="183" y="23"/>
                    <a:pt x="183" y="0"/>
                    <a:pt x="183" y="0"/>
                  </a:cubicBezTo>
                  <a:close/>
                  <a:moveTo>
                    <a:pt x="173" y="53"/>
                  </a:moveTo>
                  <a:cubicBezTo>
                    <a:pt x="167" y="66"/>
                    <a:pt x="160" y="79"/>
                    <a:pt x="160" y="91"/>
                  </a:cubicBezTo>
                  <a:cubicBezTo>
                    <a:pt x="160" y="114"/>
                    <a:pt x="160" y="160"/>
                    <a:pt x="137" y="205"/>
                  </a:cubicBezTo>
                  <a:cubicBezTo>
                    <a:pt x="137" y="228"/>
                    <a:pt x="137" y="251"/>
                    <a:pt x="114" y="297"/>
                  </a:cubicBezTo>
                  <a:cubicBezTo>
                    <a:pt x="91" y="388"/>
                    <a:pt x="69" y="502"/>
                    <a:pt x="46" y="639"/>
                  </a:cubicBezTo>
                  <a:cubicBezTo>
                    <a:pt x="91" y="411"/>
                    <a:pt x="137" y="251"/>
                    <a:pt x="160" y="137"/>
                  </a:cubicBezTo>
                  <a:cubicBezTo>
                    <a:pt x="160" y="99"/>
                    <a:pt x="167" y="75"/>
                    <a:pt x="173" y="53"/>
                  </a:cubicBezTo>
                  <a:close/>
                  <a:moveTo>
                    <a:pt x="46" y="639"/>
                  </a:moveTo>
                  <a:cubicBezTo>
                    <a:pt x="29" y="689"/>
                    <a:pt x="25" y="727"/>
                    <a:pt x="14" y="762"/>
                  </a:cubicBezTo>
                  <a:lnTo>
                    <a:pt x="14" y="762"/>
                  </a:lnTo>
                  <a:cubicBezTo>
                    <a:pt x="17" y="759"/>
                    <a:pt x="20" y="757"/>
                    <a:pt x="23" y="753"/>
                  </a:cubicBezTo>
                  <a:cubicBezTo>
                    <a:pt x="23" y="730"/>
                    <a:pt x="46" y="685"/>
                    <a:pt x="46" y="639"/>
                  </a:cubicBezTo>
                  <a:close/>
                  <a:moveTo>
                    <a:pt x="14" y="762"/>
                  </a:moveTo>
                  <a:cubicBezTo>
                    <a:pt x="0" y="777"/>
                    <a:pt x="0" y="779"/>
                    <a:pt x="0" y="799"/>
                  </a:cubicBezTo>
                  <a:cubicBezTo>
                    <a:pt x="6" y="787"/>
                    <a:pt x="11" y="775"/>
                    <a:pt x="14" y="76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4" name="Google Shape;3074;p62">
              <a:extLst>
                <a:ext uri="{FF2B5EF4-FFF2-40B4-BE49-F238E27FC236}">
                  <a16:creationId xmlns:a16="http://schemas.microsoft.com/office/drawing/2014/main" id="{17DA597D-5CB7-4188-BBC1-CAA130182790}"/>
                </a:ext>
              </a:extLst>
            </p:cNvPr>
            <p:cNvSpPr/>
            <p:nvPr/>
          </p:nvSpPr>
          <p:spPr>
            <a:xfrm>
              <a:off x="6359236" y="2354778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7" h="47" extrusionOk="0">
                  <a:moveTo>
                    <a:pt x="47" y="46"/>
                  </a:moveTo>
                  <a:cubicBezTo>
                    <a:pt x="47" y="46"/>
                    <a:pt x="24" y="23"/>
                    <a:pt x="24" y="23"/>
                  </a:cubicBezTo>
                  <a:cubicBezTo>
                    <a:pt x="24" y="23"/>
                    <a:pt x="1" y="0"/>
                    <a:pt x="1" y="0"/>
                  </a:cubicBezTo>
                  <a:cubicBezTo>
                    <a:pt x="24" y="23"/>
                    <a:pt x="24" y="23"/>
                    <a:pt x="47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5" name="Google Shape;3075;p62">
              <a:extLst>
                <a:ext uri="{FF2B5EF4-FFF2-40B4-BE49-F238E27FC236}">
                  <a16:creationId xmlns:a16="http://schemas.microsoft.com/office/drawing/2014/main" id="{1A7B62BE-81BB-803D-A61E-C2D79D4378CF}"/>
                </a:ext>
              </a:extLst>
            </p:cNvPr>
            <p:cNvSpPr/>
            <p:nvPr/>
          </p:nvSpPr>
          <p:spPr>
            <a:xfrm>
              <a:off x="6373403" y="2359932"/>
              <a:ext cx="5152" cy="36074"/>
            </a:xfrm>
            <a:custGeom>
              <a:avLst/>
              <a:gdLst/>
              <a:ahLst/>
              <a:cxnLst/>
              <a:rect l="l" t="t" r="r" b="b"/>
              <a:pathLst>
                <a:path w="193" h="1439" extrusionOk="0">
                  <a:moveTo>
                    <a:pt x="46" y="1"/>
                  </a:moveTo>
                  <a:cubicBezTo>
                    <a:pt x="46" y="1"/>
                    <a:pt x="46" y="1"/>
                    <a:pt x="46" y="24"/>
                  </a:cubicBezTo>
                  <a:cubicBezTo>
                    <a:pt x="57" y="24"/>
                    <a:pt x="62" y="28"/>
                    <a:pt x="67" y="35"/>
                  </a:cubicBezTo>
                  <a:lnTo>
                    <a:pt x="67" y="35"/>
                  </a:lnTo>
                  <a:cubicBezTo>
                    <a:pt x="61" y="24"/>
                    <a:pt x="54" y="12"/>
                    <a:pt x="46" y="1"/>
                  </a:cubicBezTo>
                  <a:close/>
                  <a:moveTo>
                    <a:pt x="67" y="35"/>
                  </a:moveTo>
                  <a:lnTo>
                    <a:pt x="67" y="35"/>
                  </a:lnTo>
                  <a:cubicBezTo>
                    <a:pt x="100" y="94"/>
                    <a:pt x="119" y="157"/>
                    <a:pt x="138" y="252"/>
                  </a:cubicBezTo>
                  <a:cubicBezTo>
                    <a:pt x="160" y="366"/>
                    <a:pt x="183" y="480"/>
                    <a:pt x="183" y="617"/>
                  </a:cubicBezTo>
                  <a:cubicBezTo>
                    <a:pt x="183" y="526"/>
                    <a:pt x="183" y="434"/>
                    <a:pt x="160" y="366"/>
                  </a:cubicBezTo>
                  <a:cubicBezTo>
                    <a:pt x="160" y="320"/>
                    <a:pt x="160" y="298"/>
                    <a:pt x="160" y="252"/>
                  </a:cubicBezTo>
                  <a:cubicBezTo>
                    <a:pt x="138" y="183"/>
                    <a:pt x="115" y="115"/>
                    <a:pt x="92" y="69"/>
                  </a:cubicBezTo>
                  <a:cubicBezTo>
                    <a:pt x="79" y="57"/>
                    <a:pt x="74" y="44"/>
                    <a:pt x="67" y="35"/>
                  </a:cubicBezTo>
                  <a:close/>
                  <a:moveTo>
                    <a:pt x="183" y="617"/>
                  </a:moveTo>
                  <a:cubicBezTo>
                    <a:pt x="183" y="710"/>
                    <a:pt x="183" y="787"/>
                    <a:pt x="171" y="875"/>
                  </a:cubicBezTo>
                  <a:lnTo>
                    <a:pt x="171" y="875"/>
                  </a:lnTo>
                  <a:cubicBezTo>
                    <a:pt x="187" y="788"/>
                    <a:pt x="193" y="702"/>
                    <a:pt x="183" y="617"/>
                  </a:cubicBezTo>
                  <a:close/>
                  <a:moveTo>
                    <a:pt x="171" y="875"/>
                  </a:moveTo>
                  <a:lnTo>
                    <a:pt x="171" y="875"/>
                  </a:lnTo>
                  <a:cubicBezTo>
                    <a:pt x="149" y="997"/>
                    <a:pt x="109" y="1123"/>
                    <a:pt x="69" y="1256"/>
                  </a:cubicBezTo>
                  <a:cubicBezTo>
                    <a:pt x="69" y="1279"/>
                    <a:pt x="46" y="1279"/>
                    <a:pt x="46" y="1302"/>
                  </a:cubicBezTo>
                  <a:cubicBezTo>
                    <a:pt x="46" y="1325"/>
                    <a:pt x="24" y="1370"/>
                    <a:pt x="1" y="1393"/>
                  </a:cubicBezTo>
                  <a:cubicBezTo>
                    <a:pt x="1" y="1416"/>
                    <a:pt x="1" y="1416"/>
                    <a:pt x="1" y="1439"/>
                  </a:cubicBezTo>
                  <a:cubicBezTo>
                    <a:pt x="24" y="1370"/>
                    <a:pt x="46" y="1325"/>
                    <a:pt x="69" y="1279"/>
                  </a:cubicBezTo>
                  <a:cubicBezTo>
                    <a:pt x="115" y="1142"/>
                    <a:pt x="138" y="1028"/>
                    <a:pt x="160" y="937"/>
                  </a:cubicBezTo>
                  <a:cubicBezTo>
                    <a:pt x="165" y="915"/>
                    <a:pt x="168" y="895"/>
                    <a:pt x="171" y="87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6" name="Google Shape;3076;p62">
              <a:extLst>
                <a:ext uri="{FF2B5EF4-FFF2-40B4-BE49-F238E27FC236}">
                  <a16:creationId xmlns:a16="http://schemas.microsoft.com/office/drawing/2014/main" id="{9D7DDEB9-9A1C-72CA-CC9E-E26A5AAC10CC}"/>
                </a:ext>
              </a:extLst>
            </p:cNvPr>
            <p:cNvSpPr/>
            <p:nvPr/>
          </p:nvSpPr>
          <p:spPr>
            <a:xfrm>
              <a:off x="6354084" y="2336741"/>
              <a:ext cx="2576" cy="15460"/>
            </a:xfrm>
            <a:custGeom>
              <a:avLst/>
              <a:gdLst/>
              <a:ahLst/>
              <a:cxnLst/>
              <a:rect l="l" t="t" r="r" b="b"/>
              <a:pathLst>
                <a:path w="138" h="595" extrusionOk="0">
                  <a:moveTo>
                    <a:pt x="24" y="1"/>
                  </a:moveTo>
                  <a:cubicBezTo>
                    <a:pt x="24" y="20"/>
                    <a:pt x="8" y="38"/>
                    <a:pt x="3" y="69"/>
                  </a:cubicBezTo>
                  <a:lnTo>
                    <a:pt x="3" y="69"/>
                  </a:lnTo>
                  <a:cubicBezTo>
                    <a:pt x="8" y="69"/>
                    <a:pt x="24" y="65"/>
                    <a:pt x="24" y="47"/>
                  </a:cubicBezTo>
                  <a:cubicBezTo>
                    <a:pt x="24" y="47"/>
                    <a:pt x="24" y="24"/>
                    <a:pt x="24" y="24"/>
                  </a:cubicBezTo>
                  <a:cubicBezTo>
                    <a:pt x="24" y="1"/>
                    <a:pt x="24" y="1"/>
                    <a:pt x="24" y="1"/>
                  </a:cubicBezTo>
                  <a:close/>
                  <a:moveTo>
                    <a:pt x="3" y="69"/>
                  </a:moveTo>
                  <a:cubicBezTo>
                    <a:pt x="2" y="69"/>
                    <a:pt x="1" y="69"/>
                    <a:pt x="1" y="69"/>
                  </a:cubicBezTo>
                  <a:cubicBezTo>
                    <a:pt x="1" y="69"/>
                    <a:pt x="1" y="92"/>
                    <a:pt x="1" y="92"/>
                  </a:cubicBezTo>
                  <a:cubicBezTo>
                    <a:pt x="1" y="84"/>
                    <a:pt x="2" y="76"/>
                    <a:pt x="3" y="69"/>
                  </a:cubicBezTo>
                  <a:close/>
                  <a:moveTo>
                    <a:pt x="1" y="138"/>
                  </a:moveTo>
                  <a:cubicBezTo>
                    <a:pt x="1" y="150"/>
                    <a:pt x="1" y="165"/>
                    <a:pt x="1" y="184"/>
                  </a:cubicBezTo>
                  <a:cubicBezTo>
                    <a:pt x="24" y="206"/>
                    <a:pt x="24" y="229"/>
                    <a:pt x="24" y="275"/>
                  </a:cubicBezTo>
                  <a:cubicBezTo>
                    <a:pt x="24" y="252"/>
                    <a:pt x="24" y="229"/>
                    <a:pt x="24" y="229"/>
                  </a:cubicBezTo>
                  <a:cubicBezTo>
                    <a:pt x="24" y="206"/>
                    <a:pt x="24" y="206"/>
                    <a:pt x="24" y="184"/>
                  </a:cubicBezTo>
                  <a:cubicBezTo>
                    <a:pt x="1" y="161"/>
                    <a:pt x="1" y="161"/>
                    <a:pt x="1" y="138"/>
                  </a:cubicBezTo>
                  <a:close/>
                  <a:moveTo>
                    <a:pt x="24" y="275"/>
                  </a:moveTo>
                  <a:cubicBezTo>
                    <a:pt x="24" y="285"/>
                    <a:pt x="28" y="299"/>
                    <a:pt x="35" y="313"/>
                  </a:cubicBezTo>
                  <a:lnTo>
                    <a:pt x="35" y="313"/>
                  </a:lnTo>
                  <a:cubicBezTo>
                    <a:pt x="30" y="301"/>
                    <a:pt x="27" y="288"/>
                    <a:pt x="24" y="275"/>
                  </a:cubicBezTo>
                  <a:close/>
                  <a:moveTo>
                    <a:pt x="35" y="313"/>
                  </a:moveTo>
                  <a:cubicBezTo>
                    <a:pt x="59" y="393"/>
                    <a:pt x="99" y="477"/>
                    <a:pt x="138" y="594"/>
                  </a:cubicBezTo>
                  <a:cubicBezTo>
                    <a:pt x="138" y="549"/>
                    <a:pt x="115" y="526"/>
                    <a:pt x="115" y="503"/>
                  </a:cubicBezTo>
                  <a:cubicBezTo>
                    <a:pt x="92" y="457"/>
                    <a:pt x="69" y="412"/>
                    <a:pt x="69" y="366"/>
                  </a:cubicBezTo>
                  <a:cubicBezTo>
                    <a:pt x="56" y="353"/>
                    <a:pt x="43" y="333"/>
                    <a:pt x="35" y="31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7" name="Google Shape;3077;p62">
              <a:extLst>
                <a:ext uri="{FF2B5EF4-FFF2-40B4-BE49-F238E27FC236}">
                  <a16:creationId xmlns:a16="http://schemas.microsoft.com/office/drawing/2014/main" id="{3386D902-2485-8BC1-9A05-B730F2A5CAB8}"/>
                </a:ext>
              </a:extLst>
            </p:cNvPr>
            <p:cNvSpPr/>
            <p:nvPr/>
          </p:nvSpPr>
          <p:spPr>
            <a:xfrm>
              <a:off x="6369540" y="2357355"/>
              <a:ext cx="3864" cy="1288"/>
            </a:xfrm>
            <a:custGeom>
              <a:avLst/>
              <a:gdLst/>
              <a:ahLst/>
              <a:cxnLst/>
              <a:rect l="l" t="t" r="r" b="b"/>
              <a:pathLst>
                <a:path w="115" h="70" extrusionOk="0">
                  <a:moveTo>
                    <a:pt x="1" y="1"/>
                  </a:moveTo>
                  <a:cubicBezTo>
                    <a:pt x="1" y="23"/>
                    <a:pt x="24" y="23"/>
                    <a:pt x="24" y="23"/>
                  </a:cubicBezTo>
                  <a:lnTo>
                    <a:pt x="69" y="23"/>
                  </a:lnTo>
                  <a:cubicBezTo>
                    <a:pt x="46" y="23"/>
                    <a:pt x="24" y="23"/>
                    <a:pt x="1" y="1"/>
                  </a:cubicBezTo>
                  <a:close/>
                  <a:moveTo>
                    <a:pt x="69" y="23"/>
                  </a:moveTo>
                  <a:lnTo>
                    <a:pt x="69" y="23"/>
                  </a:lnTo>
                  <a:cubicBezTo>
                    <a:pt x="92" y="46"/>
                    <a:pt x="92" y="46"/>
                    <a:pt x="115" y="69"/>
                  </a:cubicBezTo>
                  <a:cubicBezTo>
                    <a:pt x="115" y="46"/>
                    <a:pt x="115" y="46"/>
                    <a:pt x="115" y="46"/>
                  </a:cubicBezTo>
                  <a:cubicBezTo>
                    <a:pt x="92" y="46"/>
                    <a:pt x="70" y="24"/>
                    <a:pt x="69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8" name="Google Shape;3078;p62">
              <a:extLst>
                <a:ext uri="{FF2B5EF4-FFF2-40B4-BE49-F238E27FC236}">
                  <a16:creationId xmlns:a16="http://schemas.microsoft.com/office/drawing/2014/main" id="{2EA49C4A-7292-207B-AB0E-ED829F9EA8E4}"/>
                </a:ext>
              </a:extLst>
            </p:cNvPr>
            <p:cNvSpPr/>
            <p:nvPr/>
          </p:nvSpPr>
          <p:spPr>
            <a:xfrm>
              <a:off x="5766758" y="1973422"/>
              <a:ext cx="723854" cy="541114"/>
            </a:xfrm>
            <a:custGeom>
              <a:avLst/>
              <a:gdLst/>
              <a:ahLst/>
              <a:cxnLst/>
              <a:rect l="l" t="t" r="r" b="b"/>
              <a:pathLst>
                <a:path w="28966" h="21617" extrusionOk="0">
                  <a:moveTo>
                    <a:pt x="28295" y="0"/>
                  </a:moveTo>
                  <a:cubicBezTo>
                    <a:pt x="28262" y="0"/>
                    <a:pt x="28226" y="1"/>
                    <a:pt x="28190" y="1"/>
                  </a:cubicBezTo>
                  <a:cubicBezTo>
                    <a:pt x="27893" y="24"/>
                    <a:pt x="27619" y="115"/>
                    <a:pt x="27322" y="161"/>
                  </a:cubicBezTo>
                  <a:cubicBezTo>
                    <a:pt x="27163" y="184"/>
                    <a:pt x="27003" y="229"/>
                    <a:pt x="26866" y="298"/>
                  </a:cubicBezTo>
                  <a:cubicBezTo>
                    <a:pt x="26775" y="343"/>
                    <a:pt x="26706" y="412"/>
                    <a:pt x="26661" y="503"/>
                  </a:cubicBezTo>
                  <a:cubicBezTo>
                    <a:pt x="26615" y="572"/>
                    <a:pt x="26592" y="663"/>
                    <a:pt x="26524" y="731"/>
                  </a:cubicBezTo>
                  <a:cubicBezTo>
                    <a:pt x="26501" y="754"/>
                    <a:pt x="26478" y="754"/>
                    <a:pt x="26455" y="777"/>
                  </a:cubicBezTo>
                  <a:cubicBezTo>
                    <a:pt x="26401" y="804"/>
                    <a:pt x="26341" y="813"/>
                    <a:pt x="26277" y="813"/>
                  </a:cubicBezTo>
                  <a:cubicBezTo>
                    <a:pt x="26178" y="813"/>
                    <a:pt x="26073" y="791"/>
                    <a:pt x="25976" y="777"/>
                  </a:cubicBezTo>
                  <a:cubicBezTo>
                    <a:pt x="25928" y="772"/>
                    <a:pt x="25880" y="769"/>
                    <a:pt x="25832" y="769"/>
                  </a:cubicBezTo>
                  <a:cubicBezTo>
                    <a:pt x="25475" y="769"/>
                    <a:pt x="25137" y="913"/>
                    <a:pt x="24835" y="1074"/>
                  </a:cubicBezTo>
                  <a:cubicBezTo>
                    <a:pt x="24241" y="1371"/>
                    <a:pt x="23648" y="1713"/>
                    <a:pt x="23100" y="2078"/>
                  </a:cubicBezTo>
                  <a:cubicBezTo>
                    <a:pt x="22826" y="2261"/>
                    <a:pt x="22575" y="2443"/>
                    <a:pt x="22301" y="2626"/>
                  </a:cubicBezTo>
                  <a:cubicBezTo>
                    <a:pt x="22232" y="2649"/>
                    <a:pt x="22187" y="2694"/>
                    <a:pt x="22141" y="2717"/>
                  </a:cubicBezTo>
                  <a:cubicBezTo>
                    <a:pt x="21998" y="2807"/>
                    <a:pt x="21868" y="2869"/>
                    <a:pt x="21719" y="2869"/>
                  </a:cubicBezTo>
                  <a:cubicBezTo>
                    <a:pt x="21679" y="2869"/>
                    <a:pt x="21637" y="2864"/>
                    <a:pt x="21593" y="2854"/>
                  </a:cubicBezTo>
                  <a:cubicBezTo>
                    <a:pt x="21548" y="2831"/>
                    <a:pt x="21525" y="2831"/>
                    <a:pt x="21502" y="2786"/>
                  </a:cubicBezTo>
                  <a:cubicBezTo>
                    <a:pt x="21479" y="2763"/>
                    <a:pt x="21479" y="2740"/>
                    <a:pt x="21456" y="2717"/>
                  </a:cubicBezTo>
                  <a:cubicBezTo>
                    <a:pt x="21425" y="2639"/>
                    <a:pt x="21351" y="2604"/>
                    <a:pt x="21279" y="2604"/>
                  </a:cubicBezTo>
                  <a:cubicBezTo>
                    <a:pt x="21245" y="2604"/>
                    <a:pt x="21211" y="2612"/>
                    <a:pt x="21182" y="2626"/>
                  </a:cubicBezTo>
                  <a:cubicBezTo>
                    <a:pt x="21114" y="2672"/>
                    <a:pt x="21091" y="2740"/>
                    <a:pt x="21045" y="2786"/>
                  </a:cubicBezTo>
                  <a:cubicBezTo>
                    <a:pt x="21023" y="2809"/>
                    <a:pt x="20977" y="2854"/>
                    <a:pt x="20954" y="2854"/>
                  </a:cubicBezTo>
                  <a:cubicBezTo>
                    <a:pt x="20922" y="2870"/>
                    <a:pt x="20901" y="2887"/>
                    <a:pt x="20875" y="2887"/>
                  </a:cubicBezTo>
                  <a:cubicBezTo>
                    <a:pt x="20865" y="2887"/>
                    <a:pt x="20853" y="2884"/>
                    <a:pt x="20840" y="2877"/>
                  </a:cubicBezTo>
                  <a:cubicBezTo>
                    <a:pt x="20794" y="2854"/>
                    <a:pt x="20772" y="2831"/>
                    <a:pt x="20749" y="2809"/>
                  </a:cubicBezTo>
                  <a:cubicBezTo>
                    <a:pt x="20726" y="2797"/>
                    <a:pt x="20703" y="2791"/>
                    <a:pt x="20680" y="2791"/>
                  </a:cubicBezTo>
                  <a:cubicBezTo>
                    <a:pt x="20657" y="2791"/>
                    <a:pt x="20635" y="2797"/>
                    <a:pt x="20612" y="2809"/>
                  </a:cubicBezTo>
                  <a:cubicBezTo>
                    <a:pt x="20589" y="2809"/>
                    <a:pt x="20589" y="2831"/>
                    <a:pt x="20566" y="2831"/>
                  </a:cubicBezTo>
                  <a:cubicBezTo>
                    <a:pt x="20475" y="2923"/>
                    <a:pt x="20543" y="3082"/>
                    <a:pt x="20543" y="3197"/>
                  </a:cubicBezTo>
                  <a:cubicBezTo>
                    <a:pt x="20521" y="3379"/>
                    <a:pt x="20361" y="3539"/>
                    <a:pt x="20224" y="3676"/>
                  </a:cubicBezTo>
                  <a:cubicBezTo>
                    <a:pt x="19790" y="4132"/>
                    <a:pt x="19562" y="4794"/>
                    <a:pt x="19060" y="5160"/>
                  </a:cubicBezTo>
                  <a:cubicBezTo>
                    <a:pt x="18991" y="5228"/>
                    <a:pt x="18923" y="5251"/>
                    <a:pt x="18900" y="5319"/>
                  </a:cubicBezTo>
                  <a:cubicBezTo>
                    <a:pt x="18831" y="5434"/>
                    <a:pt x="18831" y="5593"/>
                    <a:pt x="18831" y="5707"/>
                  </a:cubicBezTo>
                  <a:cubicBezTo>
                    <a:pt x="18809" y="5981"/>
                    <a:pt x="18603" y="6232"/>
                    <a:pt x="18375" y="6369"/>
                  </a:cubicBezTo>
                  <a:cubicBezTo>
                    <a:pt x="18178" y="6477"/>
                    <a:pt x="17967" y="6514"/>
                    <a:pt x="17753" y="6514"/>
                  </a:cubicBezTo>
                  <a:cubicBezTo>
                    <a:pt x="17694" y="6514"/>
                    <a:pt x="17635" y="6511"/>
                    <a:pt x="17576" y="6506"/>
                  </a:cubicBezTo>
                  <a:cubicBezTo>
                    <a:pt x="17391" y="6488"/>
                    <a:pt x="17222" y="6454"/>
                    <a:pt x="17055" y="6454"/>
                  </a:cubicBezTo>
                  <a:cubicBezTo>
                    <a:pt x="17015" y="6454"/>
                    <a:pt x="16976" y="6456"/>
                    <a:pt x="16937" y="6461"/>
                  </a:cubicBezTo>
                  <a:cubicBezTo>
                    <a:pt x="16640" y="6483"/>
                    <a:pt x="16389" y="6666"/>
                    <a:pt x="16092" y="6780"/>
                  </a:cubicBezTo>
                  <a:cubicBezTo>
                    <a:pt x="15965" y="6833"/>
                    <a:pt x="15824" y="6866"/>
                    <a:pt x="15688" y="6866"/>
                  </a:cubicBezTo>
                  <a:cubicBezTo>
                    <a:pt x="15530" y="6866"/>
                    <a:pt x="15381" y="6822"/>
                    <a:pt x="15271" y="6712"/>
                  </a:cubicBezTo>
                  <a:cubicBezTo>
                    <a:pt x="15202" y="6666"/>
                    <a:pt x="15157" y="6575"/>
                    <a:pt x="15065" y="6552"/>
                  </a:cubicBezTo>
                  <a:cubicBezTo>
                    <a:pt x="15022" y="6530"/>
                    <a:pt x="14976" y="6522"/>
                    <a:pt x="14929" y="6522"/>
                  </a:cubicBezTo>
                  <a:cubicBezTo>
                    <a:pt x="14827" y="6522"/>
                    <a:pt x="14718" y="6559"/>
                    <a:pt x="14609" y="6575"/>
                  </a:cubicBezTo>
                  <a:cubicBezTo>
                    <a:pt x="14596" y="6576"/>
                    <a:pt x="14583" y="6576"/>
                    <a:pt x="14570" y="6576"/>
                  </a:cubicBezTo>
                  <a:cubicBezTo>
                    <a:pt x="14321" y="6576"/>
                    <a:pt x="14061" y="6424"/>
                    <a:pt x="13826" y="6424"/>
                  </a:cubicBezTo>
                  <a:cubicBezTo>
                    <a:pt x="13749" y="6424"/>
                    <a:pt x="13675" y="6440"/>
                    <a:pt x="13604" y="6483"/>
                  </a:cubicBezTo>
                  <a:cubicBezTo>
                    <a:pt x="13467" y="6575"/>
                    <a:pt x="13399" y="6735"/>
                    <a:pt x="13262" y="6826"/>
                  </a:cubicBezTo>
                  <a:cubicBezTo>
                    <a:pt x="13182" y="6876"/>
                    <a:pt x="13090" y="6886"/>
                    <a:pt x="12993" y="6886"/>
                  </a:cubicBezTo>
                  <a:cubicBezTo>
                    <a:pt x="12921" y="6886"/>
                    <a:pt x="12847" y="6880"/>
                    <a:pt x="12775" y="6880"/>
                  </a:cubicBezTo>
                  <a:cubicBezTo>
                    <a:pt x="12723" y="6880"/>
                    <a:pt x="12672" y="6884"/>
                    <a:pt x="12623" y="6894"/>
                  </a:cubicBezTo>
                  <a:cubicBezTo>
                    <a:pt x="12440" y="6940"/>
                    <a:pt x="12303" y="7054"/>
                    <a:pt x="12144" y="7123"/>
                  </a:cubicBezTo>
                  <a:cubicBezTo>
                    <a:pt x="11962" y="7213"/>
                    <a:pt x="11766" y="7238"/>
                    <a:pt x="11567" y="7238"/>
                  </a:cubicBezTo>
                  <a:cubicBezTo>
                    <a:pt x="11416" y="7238"/>
                    <a:pt x="11264" y="7224"/>
                    <a:pt x="11116" y="7214"/>
                  </a:cubicBezTo>
                  <a:lnTo>
                    <a:pt x="10980" y="7214"/>
                  </a:lnTo>
                  <a:cubicBezTo>
                    <a:pt x="10934" y="7465"/>
                    <a:pt x="10865" y="7488"/>
                    <a:pt x="10751" y="7511"/>
                  </a:cubicBezTo>
                  <a:cubicBezTo>
                    <a:pt x="10743" y="7512"/>
                    <a:pt x="10733" y="7513"/>
                    <a:pt x="10723" y="7513"/>
                  </a:cubicBezTo>
                  <a:cubicBezTo>
                    <a:pt x="10605" y="7513"/>
                    <a:pt x="10412" y="7396"/>
                    <a:pt x="10181" y="7396"/>
                  </a:cubicBezTo>
                  <a:cubicBezTo>
                    <a:pt x="9930" y="7396"/>
                    <a:pt x="9678" y="7442"/>
                    <a:pt x="9542" y="7579"/>
                  </a:cubicBezTo>
                  <a:cubicBezTo>
                    <a:pt x="9382" y="7716"/>
                    <a:pt x="9017" y="8013"/>
                    <a:pt x="9017" y="8013"/>
                  </a:cubicBezTo>
                  <a:lnTo>
                    <a:pt x="8332" y="8013"/>
                  </a:lnTo>
                  <a:cubicBezTo>
                    <a:pt x="7875" y="8013"/>
                    <a:pt x="7533" y="8150"/>
                    <a:pt x="7191" y="8287"/>
                  </a:cubicBezTo>
                  <a:cubicBezTo>
                    <a:pt x="6848" y="8424"/>
                    <a:pt x="6323" y="8424"/>
                    <a:pt x="6118" y="8424"/>
                  </a:cubicBezTo>
                  <a:cubicBezTo>
                    <a:pt x="6103" y="8422"/>
                    <a:pt x="6085" y="8421"/>
                    <a:pt x="6066" y="8421"/>
                  </a:cubicBezTo>
                  <a:cubicBezTo>
                    <a:pt x="5800" y="8421"/>
                    <a:pt x="5186" y="8561"/>
                    <a:pt x="4931" y="8561"/>
                  </a:cubicBezTo>
                  <a:cubicBezTo>
                    <a:pt x="4912" y="8562"/>
                    <a:pt x="4890" y="8563"/>
                    <a:pt x="4865" y="8563"/>
                  </a:cubicBezTo>
                  <a:cubicBezTo>
                    <a:pt x="4563" y="8563"/>
                    <a:pt x="3872" y="8441"/>
                    <a:pt x="3767" y="8378"/>
                  </a:cubicBezTo>
                  <a:cubicBezTo>
                    <a:pt x="3665" y="8297"/>
                    <a:pt x="3292" y="7998"/>
                    <a:pt x="3002" y="7998"/>
                  </a:cubicBezTo>
                  <a:cubicBezTo>
                    <a:pt x="2966" y="7998"/>
                    <a:pt x="2932" y="8003"/>
                    <a:pt x="2899" y="8013"/>
                  </a:cubicBezTo>
                  <a:cubicBezTo>
                    <a:pt x="2603" y="8127"/>
                    <a:pt x="2283" y="8309"/>
                    <a:pt x="2009" y="8538"/>
                  </a:cubicBezTo>
                  <a:cubicBezTo>
                    <a:pt x="1735" y="8743"/>
                    <a:pt x="1644" y="8994"/>
                    <a:pt x="1302" y="9040"/>
                  </a:cubicBezTo>
                  <a:cubicBezTo>
                    <a:pt x="1051" y="9063"/>
                    <a:pt x="754" y="9063"/>
                    <a:pt x="503" y="9086"/>
                  </a:cubicBezTo>
                  <a:cubicBezTo>
                    <a:pt x="571" y="9382"/>
                    <a:pt x="617" y="9725"/>
                    <a:pt x="617" y="9907"/>
                  </a:cubicBezTo>
                  <a:cubicBezTo>
                    <a:pt x="617" y="10272"/>
                    <a:pt x="457" y="10889"/>
                    <a:pt x="366" y="11071"/>
                  </a:cubicBezTo>
                  <a:cubicBezTo>
                    <a:pt x="366" y="11094"/>
                    <a:pt x="343" y="11117"/>
                    <a:pt x="320" y="11140"/>
                  </a:cubicBezTo>
                  <a:cubicBezTo>
                    <a:pt x="320" y="11163"/>
                    <a:pt x="297" y="11163"/>
                    <a:pt x="297" y="11185"/>
                  </a:cubicBezTo>
                  <a:cubicBezTo>
                    <a:pt x="297" y="11208"/>
                    <a:pt x="206" y="11277"/>
                    <a:pt x="160" y="11322"/>
                  </a:cubicBezTo>
                  <a:cubicBezTo>
                    <a:pt x="138" y="11345"/>
                    <a:pt x="138" y="11345"/>
                    <a:pt x="115" y="11368"/>
                  </a:cubicBezTo>
                  <a:cubicBezTo>
                    <a:pt x="92" y="11368"/>
                    <a:pt x="69" y="11391"/>
                    <a:pt x="69" y="11414"/>
                  </a:cubicBezTo>
                  <a:cubicBezTo>
                    <a:pt x="46" y="11437"/>
                    <a:pt x="46" y="11459"/>
                    <a:pt x="46" y="11459"/>
                  </a:cubicBezTo>
                  <a:cubicBezTo>
                    <a:pt x="23" y="11482"/>
                    <a:pt x="23" y="11528"/>
                    <a:pt x="1" y="11596"/>
                  </a:cubicBezTo>
                  <a:cubicBezTo>
                    <a:pt x="46" y="11642"/>
                    <a:pt x="115" y="11756"/>
                    <a:pt x="160" y="11939"/>
                  </a:cubicBezTo>
                  <a:cubicBezTo>
                    <a:pt x="389" y="12555"/>
                    <a:pt x="366" y="12578"/>
                    <a:pt x="708" y="12920"/>
                  </a:cubicBezTo>
                  <a:cubicBezTo>
                    <a:pt x="731" y="12943"/>
                    <a:pt x="754" y="12966"/>
                    <a:pt x="777" y="12989"/>
                  </a:cubicBezTo>
                  <a:cubicBezTo>
                    <a:pt x="822" y="13034"/>
                    <a:pt x="868" y="13057"/>
                    <a:pt x="891" y="13103"/>
                  </a:cubicBezTo>
                  <a:cubicBezTo>
                    <a:pt x="914" y="13103"/>
                    <a:pt x="936" y="13126"/>
                    <a:pt x="959" y="13148"/>
                  </a:cubicBezTo>
                  <a:cubicBezTo>
                    <a:pt x="959" y="13148"/>
                    <a:pt x="959" y="13171"/>
                    <a:pt x="982" y="13171"/>
                  </a:cubicBezTo>
                  <a:cubicBezTo>
                    <a:pt x="982" y="13171"/>
                    <a:pt x="982" y="13194"/>
                    <a:pt x="1005" y="13194"/>
                  </a:cubicBezTo>
                  <a:cubicBezTo>
                    <a:pt x="1028" y="13217"/>
                    <a:pt x="1051" y="13240"/>
                    <a:pt x="1051" y="13263"/>
                  </a:cubicBezTo>
                  <a:cubicBezTo>
                    <a:pt x="1051" y="13285"/>
                    <a:pt x="1073" y="13285"/>
                    <a:pt x="1073" y="13285"/>
                  </a:cubicBezTo>
                  <a:cubicBezTo>
                    <a:pt x="1073" y="13308"/>
                    <a:pt x="1073" y="13308"/>
                    <a:pt x="1073" y="13308"/>
                  </a:cubicBezTo>
                  <a:cubicBezTo>
                    <a:pt x="1073" y="13331"/>
                    <a:pt x="1073" y="13354"/>
                    <a:pt x="1073" y="13354"/>
                  </a:cubicBezTo>
                  <a:cubicBezTo>
                    <a:pt x="1073" y="13377"/>
                    <a:pt x="1073" y="13400"/>
                    <a:pt x="1073" y="13422"/>
                  </a:cubicBezTo>
                  <a:cubicBezTo>
                    <a:pt x="1051" y="13491"/>
                    <a:pt x="1028" y="13536"/>
                    <a:pt x="1005" y="13628"/>
                  </a:cubicBezTo>
                  <a:cubicBezTo>
                    <a:pt x="822" y="14039"/>
                    <a:pt x="640" y="14313"/>
                    <a:pt x="799" y="14632"/>
                  </a:cubicBezTo>
                  <a:cubicBezTo>
                    <a:pt x="891" y="14815"/>
                    <a:pt x="959" y="15066"/>
                    <a:pt x="982" y="15248"/>
                  </a:cubicBezTo>
                  <a:cubicBezTo>
                    <a:pt x="1028" y="15248"/>
                    <a:pt x="1051" y="15203"/>
                    <a:pt x="1073" y="15180"/>
                  </a:cubicBezTo>
                  <a:cubicBezTo>
                    <a:pt x="1187" y="15089"/>
                    <a:pt x="1302" y="14952"/>
                    <a:pt x="1324" y="14815"/>
                  </a:cubicBezTo>
                  <a:cubicBezTo>
                    <a:pt x="1370" y="14541"/>
                    <a:pt x="1142" y="14335"/>
                    <a:pt x="1142" y="14061"/>
                  </a:cubicBezTo>
                  <a:cubicBezTo>
                    <a:pt x="1142" y="13947"/>
                    <a:pt x="1210" y="13810"/>
                    <a:pt x="1302" y="13742"/>
                  </a:cubicBezTo>
                  <a:cubicBezTo>
                    <a:pt x="1370" y="13696"/>
                    <a:pt x="1439" y="13651"/>
                    <a:pt x="1484" y="13605"/>
                  </a:cubicBezTo>
                  <a:cubicBezTo>
                    <a:pt x="1598" y="13491"/>
                    <a:pt x="1644" y="13331"/>
                    <a:pt x="1735" y="13217"/>
                  </a:cubicBezTo>
                  <a:cubicBezTo>
                    <a:pt x="1781" y="13194"/>
                    <a:pt x="1804" y="13171"/>
                    <a:pt x="1827" y="13148"/>
                  </a:cubicBezTo>
                  <a:cubicBezTo>
                    <a:pt x="1918" y="13103"/>
                    <a:pt x="2032" y="13080"/>
                    <a:pt x="2146" y="13080"/>
                  </a:cubicBezTo>
                  <a:cubicBezTo>
                    <a:pt x="2306" y="13080"/>
                    <a:pt x="2443" y="13126"/>
                    <a:pt x="2580" y="13148"/>
                  </a:cubicBezTo>
                  <a:cubicBezTo>
                    <a:pt x="2608" y="13158"/>
                    <a:pt x="2637" y="13163"/>
                    <a:pt x="2665" y="13163"/>
                  </a:cubicBezTo>
                  <a:cubicBezTo>
                    <a:pt x="2705" y="13163"/>
                    <a:pt x="2745" y="13152"/>
                    <a:pt x="2785" y="13126"/>
                  </a:cubicBezTo>
                  <a:cubicBezTo>
                    <a:pt x="2831" y="13103"/>
                    <a:pt x="2854" y="13034"/>
                    <a:pt x="2899" y="12989"/>
                  </a:cubicBezTo>
                  <a:cubicBezTo>
                    <a:pt x="2968" y="12897"/>
                    <a:pt x="3036" y="12829"/>
                    <a:pt x="3150" y="12783"/>
                  </a:cubicBezTo>
                  <a:cubicBezTo>
                    <a:pt x="3257" y="12695"/>
                    <a:pt x="3404" y="12661"/>
                    <a:pt x="3539" y="12661"/>
                  </a:cubicBezTo>
                  <a:cubicBezTo>
                    <a:pt x="3578" y="12661"/>
                    <a:pt x="3617" y="12664"/>
                    <a:pt x="3653" y="12669"/>
                  </a:cubicBezTo>
                  <a:cubicBezTo>
                    <a:pt x="3721" y="12669"/>
                    <a:pt x="3790" y="12692"/>
                    <a:pt x="3835" y="12760"/>
                  </a:cubicBezTo>
                  <a:cubicBezTo>
                    <a:pt x="3881" y="12829"/>
                    <a:pt x="3812" y="12943"/>
                    <a:pt x="3858" y="13034"/>
                  </a:cubicBezTo>
                  <a:cubicBezTo>
                    <a:pt x="3877" y="13110"/>
                    <a:pt x="3959" y="13154"/>
                    <a:pt x="4038" y="13154"/>
                  </a:cubicBezTo>
                  <a:cubicBezTo>
                    <a:pt x="4054" y="13154"/>
                    <a:pt x="4071" y="13152"/>
                    <a:pt x="4086" y="13148"/>
                  </a:cubicBezTo>
                  <a:cubicBezTo>
                    <a:pt x="4132" y="13126"/>
                    <a:pt x="4178" y="13103"/>
                    <a:pt x="4223" y="13080"/>
                  </a:cubicBezTo>
                  <a:cubicBezTo>
                    <a:pt x="4269" y="13057"/>
                    <a:pt x="4315" y="13034"/>
                    <a:pt x="4337" y="13011"/>
                  </a:cubicBezTo>
                  <a:cubicBezTo>
                    <a:pt x="4641" y="12833"/>
                    <a:pt x="4972" y="12738"/>
                    <a:pt x="5310" y="12738"/>
                  </a:cubicBezTo>
                  <a:cubicBezTo>
                    <a:pt x="5404" y="12738"/>
                    <a:pt x="5498" y="12746"/>
                    <a:pt x="5593" y="12760"/>
                  </a:cubicBezTo>
                  <a:cubicBezTo>
                    <a:pt x="5775" y="12806"/>
                    <a:pt x="5958" y="12875"/>
                    <a:pt x="6095" y="13011"/>
                  </a:cubicBezTo>
                  <a:cubicBezTo>
                    <a:pt x="6186" y="13080"/>
                    <a:pt x="6232" y="13194"/>
                    <a:pt x="6323" y="13263"/>
                  </a:cubicBezTo>
                  <a:cubicBezTo>
                    <a:pt x="6393" y="13332"/>
                    <a:pt x="6480" y="13360"/>
                    <a:pt x="6574" y="13360"/>
                  </a:cubicBezTo>
                  <a:cubicBezTo>
                    <a:pt x="6633" y="13360"/>
                    <a:pt x="6695" y="13349"/>
                    <a:pt x="6757" y="13331"/>
                  </a:cubicBezTo>
                  <a:cubicBezTo>
                    <a:pt x="6806" y="13307"/>
                    <a:pt x="6874" y="13282"/>
                    <a:pt x="6941" y="13282"/>
                  </a:cubicBezTo>
                  <a:cubicBezTo>
                    <a:pt x="6999" y="13282"/>
                    <a:pt x="7057" y="13301"/>
                    <a:pt x="7099" y="13354"/>
                  </a:cubicBezTo>
                  <a:cubicBezTo>
                    <a:pt x="7122" y="13377"/>
                    <a:pt x="7122" y="13422"/>
                    <a:pt x="7145" y="13445"/>
                  </a:cubicBezTo>
                  <a:cubicBezTo>
                    <a:pt x="7145" y="13514"/>
                    <a:pt x="7168" y="13582"/>
                    <a:pt x="7168" y="13651"/>
                  </a:cubicBezTo>
                  <a:cubicBezTo>
                    <a:pt x="7191" y="13742"/>
                    <a:pt x="7213" y="13856"/>
                    <a:pt x="7305" y="13879"/>
                  </a:cubicBezTo>
                  <a:cubicBezTo>
                    <a:pt x="7331" y="13896"/>
                    <a:pt x="7357" y="13904"/>
                    <a:pt x="7382" y="13904"/>
                  </a:cubicBezTo>
                  <a:cubicBezTo>
                    <a:pt x="7422" y="13904"/>
                    <a:pt x="7459" y="13884"/>
                    <a:pt x="7487" y="13856"/>
                  </a:cubicBezTo>
                  <a:cubicBezTo>
                    <a:pt x="7510" y="13833"/>
                    <a:pt x="7533" y="13810"/>
                    <a:pt x="7556" y="13788"/>
                  </a:cubicBezTo>
                  <a:cubicBezTo>
                    <a:pt x="7624" y="13719"/>
                    <a:pt x="7670" y="13628"/>
                    <a:pt x="7670" y="13514"/>
                  </a:cubicBezTo>
                  <a:cubicBezTo>
                    <a:pt x="7670" y="13468"/>
                    <a:pt x="7670" y="13422"/>
                    <a:pt x="7716" y="13377"/>
                  </a:cubicBezTo>
                  <a:lnTo>
                    <a:pt x="7738" y="13377"/>
                  </a:lnTo>
                  <a:cubicBezTo>
                    <a:pt x="7761" y="13354"/>
                    <a:pt x="7784" y="13354"/>
                    <a:pt x="7807" y="13331"/>
                  </a:cubicBezTo>
                  <a:cubicBezTo>
                    <a:pt x="7989" y="13285"/>
                    <a:pt x="8195" y="13263"/>
                    <a:pt x="8400" y="13240"/>
                  </a:cubicBezTo>
                  <a:cubicBezTo>
                    <a:pt x="8446" y="13240"/>
                    <a:pt x="8492" y="13217"/>
                    <a:pt x="8514" y="13194"/>
                  </a:cubicBezTo>
                  <a:cubicBezTo>
                    <a:pt x="8560" y="13171"/>
                    <a:pt x="8560" y="13148"/>
                    <a:pt x="8583" y="13103"/>
                  </a:cubicBezTo>
                  <a:cubicBezTo>
                    <a:pt x="8629" y="12989"/>
                    <a:pt x="8674" y="12875"/>
                    <a:pt x="8674" y="12738"/>
                  </a:cubicBezTo>
                  <a:cubicBezTo>
                    <a:pt x="8674" y="12623"/>
                    <a:pt x="8651" y="12509"/>
                    <a:pt x="8674" y="12418"/>
                  </a:cubicBezTo>
                  <a:cubicBezTo>
                    <a:pt x="8720" y="12304"/>
                    <a:pt x="8811" y="12190"/>
                    <a:pt x="8902" y="12144"/>
                  </a:cubicBezTo>
                  <a:cubicBezTo>
                    <a:pt x="8948" y="12121"/>
                    <a:pt x="8994" y="12098"/>
                    <a:pt x="9017" y="12076"/>
                  </a:cubicBezTo>
                  <a:cubicBezTo>
                    <a:pt x="9039" y="12190"/>
                    <a:pt x="9062" y="12281"/>
                    <a:pt x="9108" y="12372"/>
                  </a:cubicBezTo>
                  <a:cubicBezTo>
                    <a:pt x="9154" y="12487"/>
                    <a:pt x="9245" y="12555"/>
                    <a:pt x="9336" y="12578"/>
                  </a:cubicBezTo>
                  <a:cubicBezTo>
                    <a:pt x="9359" y="12589"/>
                    <a:pt x="9387" y="12595"/>
                    <a:pt x="9416" y="12595"/>
                  </a:cubicBezTo>
                  <a:cubicBezTo>
                    <a:pt x="9445" y="12595"/>
                    <a:pt x="9473" y="12589"/>
                    <a:pt x="9496" y="12578"/>
                  </a:cubicBezTo>
                  <a:cubicBezTo>
                    <a:pt x="9542" y="12555"/>
                    <a:pt x="9587" y="12509"/>
                    <a:pt x="9610" y="12464"/>
                  </a:cubicBezTo>
                  <a:cubicBezTo>
                    <a:pt x="9656" y="12372"/>
                    <a:pt x="9610" y="12258"/>
                    <a:pt x="9587" y="12167"/>
                  </a:cubicBezTo>
                  <a:cubicBezTo>
                    <a:pt x="9564" y="11984"/>
                    <a:pt x="9633" y="11802"/>
                    <a:pt x="9747" y="11688"/>
                  </a:cubicBezTo>
                  <a:cubicBezTo>
                    <a:pt x="9770" y="11665"/>
                    <a:pt x="9793" y="11665"/>
                    <a:pt x="9793" y="11642"/>
                  </a:cubicBezTo>
                  <a:cubicBezTo>
                    <a:pt x="9861" y="11619"/>
                    <a:pt x="9907" y="11596"/>
                    <a:pt x="9975" y="11573"/>
                  </a:cubicBezTo>
                  <a:cubicBezTo>
                    <a:pt x="10044" y="11573"/>
                    <a:pt x="10135" y="11619"/>
                    <a:pt x="10181" y="11688"/>
                  </a:cubicBezTo>
                  <a:cubicBezTo>
                    <a:pt x="10181" y="11733"/>
                    <a:pt x="10181" y="11779"/>
                    <a:pt x="10203" y="11825"/>
                  </a:cubicBezTo>
                  <a:cubicBezTo>
                    <a:pt x="10203" y="11893"/>
                    <a:pt x="10249" y="12030"/>
                    <a:pt x="10318" y="12076"/>
                  </a:cubicBezTo>
                  <a:cubicBezTo>
                    <a:pt x="10340" y="12083"/>
                    <a:pt x="10366" y="12086"/>
                    <a:pt x="10392" y="12086"/>
                  </a:cubicBezTo>
                  <a:cubicBezTo>
                    <a:pt x="10444" y="12086"/>
                    <a:pt x="10500" y="12076"/>
                    <a:pt x="10546" y="12076"/>
                  </a:cubicBezTo>
                  <a:cubicBezTo>
                    <a:pt x="10728" y="12076"/>
                    <a:pt x="10888" y="12030"/>
                    <a:pt x="11071" y="11984"/>
                  </a:cubicBezTo>
                  <a:cubicBezTo>
                    <a:pt x="11116" y="11962"/>
                    <a:pt x="11162" y="11939"/>
                    <a:pt x="11208" y="11916"/>
                  </a:cubicBezTo>
                  <a:cubicBezTo>
                    <a:pt x="11322" y="11847"/>
                    <a:pt x="11368" y="11756"/>
                    <a:pt x="11413" y="11665"/>
                  </a:cubicBezTo>
                  <a:cubicBezTo>
                    <a:pt x="11413" y="11642"/>
                    <a:pt x="11436" y="11642"/>
                    <a:pt x="11459" y="11619"/>
                  </a:cubicBezTo>
                  <a:cubicBezTo>
                    <a:pt x="11596" y="11528"/>
                    <a:pt x="11984" y="11459"/>
                    <a:pt x="12166" y="11459"/>
                  </a:cubicBezTo>
                  <a:cubicBezTo>
                    <a:pt x="12372" y="11459"/>
                    <a:pt x="12075" y="11825"/>
                    <a:pt x="11893" y="12030"/>
                  </a:cubicBezTo>
                  <a:cubicBezTo>
                    <a:pt x="11710" y="12235"/>
                    <a:pt x="11915" y="12464"/>
                    <a:pt x="12075" y="12532"/>
                  </a:cubicBezTo>
                  <a:cubicBezTo>
                    <a:pt x="12235" y="12578"/>
                    <a:pt x="12030" y="12760"/>
                    <a:pt x="11961" y="12829"/>
                  </a:cubicBezTo>
                  <a:cubicBezTo>
                    <a:pt x="11870" y="12920"/>
                    <a:pt x="11687" y="13148"/>
                    <a:pt x="11687" y="13354"/>
                  </a:cubicBezTo>
                  <a:cubicBezTo>
                    <a:pt x="11687" y="13535"/>
                    <a:pt x="11954" y="13681"/>
                    <a:pt x="12095" y="13681"/>
                  </a:cubicBezTo>
                  <a:cubicBezTo>
                    <a:pt x="12114" y="13681"/>
                    <a:pt x="12130" y="13679"/>
                    <a:pt x="12144" y="13673"/>
                  </a:cubicBezTo>
                  <a:cubicBezTo>
                    <a:pt x="12166" y="13673"/>
                    <a:pt x="12189" y="13651"/>
                    <a:pt x="12189" y="13651"/>
                  </a:cubicBezTo>
                  <a:cubicBezTo>
                    <a:pt x="12303" y="13559"/>
                    <a:pt x="12395" y="13400"/>
                    <a:pt x="12463" y="13331"/>
                  </a:cubicBezTo>
                  <a:cubicBezTo>
                    <a:pt x="12491" y="13310"/>
                    <a:pt x="12537" y="13300"/>
                    <a:pt x="12594" y="13300"/>
                  </a:cubicBezTo>
                  <a:cubicBezTo>
                    <a:pt x="12722" y="13300"/>
                    <a:pt x="12906" y="13351"/>
                    <a:pt x="13079" y="13445"/>
                  </a:cubicBezTo>
                  <a:cubicBezTo>
                    <a:pt x="13331" y="13605"/>
                    <a:pt x="13331" y="13833"/>
                    <a:pt x="13399" y="13902"/>
                  </a:cubicBezTo>
                  <a:cubicBezTo>
                    <a:pt x="13445" y="13947"/>
                    <a:pt x="13513" y="13970"/>
                    <a:pt x="13604" y="13993"/>
                  </a:cubicBezTo>
                  <a:cubicBezTo>
                    <a:pt x="13696" y="13993"/>
                    <a:pt x="13878" y="14016"/>
                    <a:pt x="14015" y="14107"/>
                  </a:cubicBezTo>
                  <a:cubicBezTo>
                    <a:pt x="14175" y="14198"/>
                    <a:pt x="13970" y="14449"/>
                    <a:pt x="13947" y="14586"/>
                  </a:cubicBezTo>
                  <a:cubicBezTo>
                    <a:pt x="13901" y="14723"/>
                    <a:pt x="14266" y="14860"/>
                    <a:pt x="14540" y="14952"/>
                  </a:cubicBezTo>
                  <a:cubicBezTo>
                    <a:pt x="14791" y="15043"/>
                    <a:pt x="15020" y="15317"/>
                    <a:pt x="15065" y="15408"/>
                  </a:cubicBezTo>
                  <a:cubicBezTo>
                    <a:pt x="15088" y="15499"/>
                    <a:pt x="15042" y="15979"/>
                    <a:pt x="14951" y="15979"/>
                  </a:cubicBezTo>
                  <a:cubicBezTo>
                    <a:pt x="14883" y="15979"/>
                    <a:pt x="14746" y="16047"/>
                    <a:pt x="14632" y="16116"/>
                  </a:cubicBezTo>
                  <a:cubicBezTo>
                    <a:pt x="14563" y="16161"/>
                    <a:pt x="14495" y="16207"/>
                    <a:pt x="14449" y="16275"/>
                  </a:cubicBezTo>
                  <a:cubicBezTo>
                    <a:pt x="14426" y="16298"/>
                    <a:pt x="14403" y="16321"/>
                    <a:pt x="14358" y="16344"/>
                  </a:cubicBezTo>
                  <a:cubicBezTo>
                    <a:pt x="14244" y="16412"/>
                    <a:pt x="14107" y="16435"/>
                    <a:pt x="13992" y="16435"/>
                  </a:cubicBezTo>
                  <a:cubicBezTo>
                    <a:pt x="13901" y="16435"/>
                    <a:pt x="13810" y="16458"/>
                    <a:pt x="13741" y="16504"/>
                  </a:cubicBezTo>
                  <a:cubicBezTo>
                    <a:pt x="13650" y="16549"/>
                    <a:pt x="13559" y="16618"/>
                    <a:pt x="13490" y="16709"/>
                  </a:cubicBezTo>
                  <a:cubicBezTo>
                    <a:pt x="13422" y="16778"/>
                    <a:pt x="13399" y="16937"/>
                    <a:pt x="13399" y="17052"/>
                  </a:cubicBezTo>
                  <a:cubicBezTo>
                    <a:pt x="13764" y="17303"/>
                    <a:pt x="14061" y="17577"/>
                    <a:pt x="13878" y="17668"/>
                  </a:cubicBezTo>
                  <a:cubicBezTo>
                    <a:pt x="13791" y="17715"/>
                    <a:pt x="13691" y="17730"/>
                    <a:pt x="13588" y="17730"/>
                  </a:cubicBezTo>
                  <a:cubicBezTo>
                    <a:pt x="13390" y="17730"/>
                    <a:pt x="13179" y="17674"/>
                    <a:pt x="13008" y="17674"/>
                  </a:cubicBezTo>
                  <a:cubicBezTo>
                    <a:pt x="12919" y="17674"/>
                    <a:pt x="12841" y="17690"/>
                    <a:pt x="12783" y="17736"/>
                  </a:cubicBezTo>
                  <a:cubicBezTo>
                    <a:pt x="12554" y="17919"/>
                    <a:pt x="12372" y="18216"/>
                    <a:pt x="12486" y="18467"/>
                  </a:cubicBezTo>
                  <a:cubicBezTo>
                    <a:pt x="12600" y="18741"/>
                    <a:pt x="12623" y="19243"/>
                    <a:pt x="12623" y="19243"/>
                  </a:cubicBezTo>
                  <a:cubicBezTo>
                    <a:pt x="12623" y="19243"/>
                    <a:pt x="12600" y="19448"/>
                    <a:pt x="12532" y="19654"/>
                  </a:cubicBezTo>
                  <a:cubicBezTo>
                    <a:pt x="12554" y="19676"/>
                    <a:pt x="12577" y="19699"/>
                    <a:pt x="12600" y="19722"/>
                  </a:cubicBezTo>
                  <a:cubicBezTo>
                    <a:pt x="12623" y="19768"/>
                    <a:pt x="12669" y="19813"/>
                    <a:pt x="12714" y="19859"/>
                  </a:cubicBezTo>
                  <a:cubicBezTo>
                    <a:pt x="12897" y="20179"/>
                    <a:pt x="12691" y="20589"/>
                    <a:pt x="12806" y="20932"/>
                  </a:cubicBezTo>
                  <a:cubicBezTo>
                    <a:pt x="12828" y="20978"/>
                    <a:pt x="12874" y="21046"/>
                    <a:pt x="12920" y="21069"/>
                  </a:cubicBezTo>
                  <a:cubicBezTo>
                    <a:pt x="12965" y="21092"/>
                    <a:pt x="12988" y="21092"/>
                    <a:pt x="13011" y="21092"/>
                  </a:cubicBezTo>
                  <a:cubicBezTo>
                    <a:pt x="13079" y="21092"/>
                    <a:pt x="13125" y="21046"/>
                    <a:pt x="13194" y="21023"/>
                  </a:cubicBezTo>
                  <a:cubicBezTo>
                    <a:pt x="13205" y="21021"/>
                    <a:pt x="13217" y="21021"/>
                    <a:pt x="13229" y="21021"/>
                  </a:cubicBezTo>
                  <a:cubicBezTo>
                    <a:pt x="13373" y="21021"/>
                    <a:pt x="13494" y="21147"/>
                    <a:pt x="13536" y="21274"/>
                  </a:cubicBezTo>
                  <a:cubicBezTo>
                    <a:pt x="13559" y="21388"/>
                    <a:pt x="13559" y="21525"/>
                    <a:pt x="13650" y="21571"/>
                  </a:cubicBezTo>
                  <a:cubicBezTo>
                    <a:pt x="13673" y="21594"/>
                    <a:pt x="13719" y="21594"/>
                    <a:pt x="13764" y="21617"/>
                  </a:cubicBezTo>
                  <a:cubicBezTo>
                    <a:pt x="13856" y="21617"/>
                    <a:pt x="13947" y="21617"/>
                    <a:pt x="14038" y="21594"/>
                  </a:cubicBezTo>
                  <a:cubicBezTo>
                    <a:pt x="14061" y="21594"/>
                    <a:pt x="14084" y="21594"/>
                    <a:pt x="14107" y="21571"/>
                  </a:cubicBezTo>
                  <a:cubicBezTo>
                    <a:pt x="14175" y="21548"/>
                    <a:pt x="14221" y="21480"/>
                    <a:pt x="14244" y="21411"/>
                  </a:cubicBezTo>
                  <a:cubicBezTo>
                    <a:pt x="14266" y="21343"/>
                    <a:pt x="14221" y="21251"/>
                    <a:pt x="14244" y="21160"/>
                  </a:cubicBezTo>
                  <a:cubicBezTo>
                    <a:pt x="14266" y="21114"/>
                    <a:pt x="14289" y="21069"/>
                    <a:pt x="14335" y="21046"/>
                  </a:cubicBezTo>
                  <a:cubicBezTo>
                    <a:pt x="14563" y="20772"/>
                    <a:pt x="14814" y="20498"/>
                    <a:pt x="14837" y="20156"/>
                  </a:cubicBezTo>
                  <a:cubicBezTo>
                    <a:pt x="14837" y="20064"/>
                    <a:pt x="14814" y="19973"/>
                    <a:pt x="14860" y="19905"/>
                  </a:cubicBezTo>
                  <a:cubicBezTo>
                    <a:pt x="14860" y="19836"/>
                    <a:pt x="14905" y="19791"/>
                    <a:pt x="14951" y="19768"/>
                  </a:cubicBezTo>
                  <a:cubicBezTo>
                    <a:pt x="15042" y="19699"/>
                    <a:pt x="15134" y="19699"/>
                    <a:pt x="15225" y="19699"/>
                  </a:cubicBezTo>
                  <a:cubicBezTo>
                    <a:pt x="15385" y="19745"/>
                    <a:pt x="15499" y="19882"/>
                    <a:pt x="15567" y="20019"/>
                  </a:cubicBezTo>
                  <a:cubicBezTo>
                    <a:pt x="15590" y="20087"/>
                    <a:pt x="15613" y="20156"/>
                    <a:pt x="15682" y="20201"/>
                  </a:cubicBezTo>
                  <a:cubicBezTo>
                    <a:pt x="15704" y="20224"/>
                    <a:pt x="15750" y="20224"/>
                    <a:pt x="15773" y="20224"/>
                  </a:cubicBezTo>
                  <a:cubicBezTo>
                    <a:pt x="15873" y="20249"/>
                    <a:pt x="15973" y="20267"/>
                    <a:pt x="16073" y="20267"/>
                  </a:cubicBezTo>
                  <a:cubicBezTo>
                    <a:pt x="16156" y="20267"/>
                    <a:pt x="16238" y="20255"/>
                    <a:pt x="16321" y="20224"/>
                  </a:cubicBezTo>
                  <a:cubicBezTo>
                    <a:pt x="16366" y="20224"/>
                    <a:pt x="16412" y="20201"/>
                    <a:pt x="16435" y="20179"/>
                  </a:cubicBezTo>
                  <a:cubicBezTo>
                    <a:pt x="16480" y="20156"/>
                    <a:pt x="16526" y="20133"/>
                    <a:pt x="16549" y="20110"/>
                  </a:cubicBezTo>
                  <a:cubicBezTo>
                    <a:pt x="16549" y="20042"/>
                    <a:pt x="16572" y="19950"/>
                    <a:pt x="16595" y="19905"/>
                  </a:cubicBezTo>
                  <a:cubicBezTo>
                    <a:pt x="16640" y="19699"/>
                    <a:pt x="16640" y="19471"/>
                    <a:pt x="16640" y="19266"/>
                  </a:cubicBezTo>
                  <a:cubicBezTo>
                    <a:pt x="16617" y="19060"/>
                    <a:pt x="16732" y="18992"/>
                    <a:pt x="16800" y="18832"/>
                  </a:cubicBezTo>
                  <a:cubicBezTo>
                    <a:pt x="16937" y="18512"/>
                    <a:pt x="16686" y="18147"/>
                    <a:pt x="16823" y="17828"/>
                  </a:cubicBezTo>
                  <a:cubicBezTo>
                    <a:pt x="16914" y="17645"/>
                    <a:pt x="17120" y="17531"/>
                    <a:pt x="17234" y="17348"/>
                  </a:cubicBezTo>
                  <a:cubicBezTo>
                    <a:pt x="17371" y="17143"/>
                    <a:pt x="17348" y="16892"/>
                    <a:pt x="17371" y="16641"/>
                  </a:cubicBezTo>
                  <a:cubicBezTo>
                    <a:pt x="17393" y="16412"/>
                    <a:pt x="17485" y="16184"/>
                    <a:pt x="17599" y="15979"/>
                  </a:cubicBezTo>
                  <a:cubicBezTo>
                    <a:pt x="17690" y="15865"/>
                    <a:pt x="17804" y="15728"/>
                    <a:pt x="17850" y="15591"/>
                  </a:cubicBezTo>
                  <a:cubicBezTo>
                    <a:pt x="17896" y="15385"/>
                    <a:pt x="17850" y="15180"/>
                    <a:pt x="17896" y="14997"/>
                  </a:cubicBezTo>
                  <a:cubicBezTo>
                    <a:pt x="17918" y="14815"/>
                    <a:pt x="18033" y="14678"/>
                    <a:pt x="18078" y="14518"/>
                  </a:cubicBezTo>
                  <a:cubicBezTo>
                    <a:pt x="18078" y="14495"/>
                    <a:pt x="18078" y="14472"/>
                    <a:pt x="18078" y="14427"/>
                  </a:cubicBezTo>
                  <a:cubicBezTo>
                    <a:pt x="18033" y="14381"/>
                    <a:pt x="17941" y="14358"/>
                    <a:pt x="17850" y="14335"/>
                  </a:cubicBezTo>
                  <a:cubicBezTo>
                    <a:pt x="17736" y="14290"/>
                    <a:pt x="17599" y="14290"/>
                    <a:pt x="17462" y="14244"/>
                  </a:cubicBezTo>
                  <a:cubicBezTo>
                    <a:pt x="17371" y="14221"/>
                    <a:pt x="17256" y="14107"/>
                    <a:pt x="17279" y="14016"/>
                  </a:cubicBezTo>
                  <a:cubicBezTo>
                    <a:pt x="17302" y="13970"/>
                    <a:pt x="17348" y="13947"/>
                    <a:pt x="17371" y="13924"/>
                  </a:cubicBezTo>
                  <a:cubicBezTo>
                    <a:pt x="17416" y="13902"/>
                    <a:pt x="17462" y="13879"/>
                    <a:pt x="17508" y="13856"/>
                  </a:cubicBezTo>
                  <a:cubicBezTo>
                    <a:pt x="17530" y="13856"/>
                    <a:pt x="17553" y="13833"/>
                    <a:pt x="17599" y="13810"/>
                  </a:cubicBezTo>
                  <a:cubicBezTo>
                    <a:pt x="17781" y="13696"/>
                    <a:pt x="17918" y="13491"/>
                    <a:pt x="18078" y="13331"/>
                  </a:cubicBezTo>
                  <a:cubicBezTo>
                    <a:pt x="18238" y="13194"/>
                    <a:pt x="18398" y="13103"/>
                    <a:pt x="18558" y="12989"/>
                  </a:cubicBezTo>
                  <a:cubicBezTo>
                    <a:pt x="18717" y="12852"/>
                    <a:pt x="18854" y="12692"/>
                    <a:pt x="18877" y="12487"/>
                  </a:cubicBezTo>
                  <a:cubicBezTo>
                    <a:pt x="18900" y="12350"/>
                    <a:pt x="18740" y="11688"/>
                    <a:pt x="18991" y="11573"/>
                  </a:cubicBezTo>
                  <a:cubicBezTo>
                    <a:pt x="19003" y="11562"/>
                    <a:pt x="19020" y="11556"/>
                    <a:pt x="19043" y="11556"/>
                  </a:cubicBezTo>
                  <a:cubicBezTo>
                    <a:pt x="19065" y="11556"/>
                    <a:pt x="19094" y="11562"/>
                    <a:pt x="19128" y="11573"/>
                  </a:cubicBezTo>
                  <a:cubicBezTo>
                    <a:pt x="19265" y="11596"/>
                    <a:pt x="19311" y="11756"/>
                    <a:pt x="19334" y="11916"/>
                  </a:cubicBezTo>
                  <a:cubicBezTo>
                    <a:pt x="19356" y="12053"/>
                    <a:pt x="19425" y="12213"/>
                    <a:pt x="19562" y="12213"/>
                  </a:cubicBezTo>
                  <a:cubicBezTo>
                    <a:pt x="19585" y="12213"/>
                    <a:pt x="19608" y="12213"/>
                    <a:pt x="19630" y="12190"/>
                  </a:cubicBezTo>
                  <a:cubicBezTo>
                    <a:pt x="19699" y="12167"/>
                    <a:pt x="19722" y="12121"/>
                    <a:pt x="19767" y="12098"/>
                  </a:cubicBezTo>
                  <a:cubicBezTo>
                    <a:pt x="19790" y="12076"/>
                    <a:pt x="19813" y="12076"/>
                    <a:pt x="19859" y="12053"/>
                  </a:cubicBezTo>
                  <a:cubicBezTo>
                    <a:pt x="19927" y="12030"/>
                    <a:pt x="20018" y="12030"/>
                    <a:pt x="20087" y="12007"/>
                  </a:cubicBezTo>
                  <a:cubicBezTo>
                    <a:pt x="20110" y="11984"/>
                    <a:pt x="20132" y="11984"/>
                    <a:pt x="20155" y="11962"/>
                  </a:cubicBezTo>
                  <a:cubicBezTo>
                    <a:pt x="20247" y="11847"/>
                    <a:pt x="20155" y="11710"/>
                    <a:pt x="20178" y="11573"/>
                  </a:cubicBezTo>
                  <a:cubicBezTo>
                    <a:pt x="20178" y="11505"/>
                    <a:pt x="20247" y="11437"/>
                    <a:pt x="20224" y="11345"/>
                  </a:cubicBezTo>
                  <a:cubicBezTo>
                    <a:pt x="20224" y="11300"/>
                    <a:pt x="20178" y="11254"/>
                    <a:pt x="20155" y="11208"/>
                  </a:cubicBezTo>
                  <a:cubicBezTo>
                    <a:pt x="20110" y="11117"/>
                    <a:pt x="20155" y="11003"/>
                    <a:pt x="20201" y="10889"/>
                  </a:cubicBezTo>
                  <a:cubicBezTo>
                    <a:pt x="20247" y="10797"/>
                    <a:pt x="20315" y="10706"/>
                    <a:pt x="20338" y="10592"/>
                  </a:cubicBezTo>
                  <a:cubicBezTo>
                    <a:pt x="20361" y="10432"/>
                    <a:pt x="20292" y="10295"/>
                    <a:pt x="20269" y="10158"/>
                  </a:cubicBezTo>
                  <a:cubicBezTo>
                    <a:pt x="20269" y="10044"/>
                    <a:pt x="20315" y="9930"/>
                    <a:pt x="20384" y="9839"/>
                  </a:cubicBezTo>
                  <a:cubicBezTo>
                    <a:pt x="20452" y="9770"/>
                    <a:pt x="20521" y="9725"/>
                    <a:pt x="20612" y="9679"/>
                  </a:cubicBezTo>
                  <a:cubicBezTo>
                    <a:pt x="20703" y="9633"/>
                    <a:pt x="20772" y="9588"/>
                    <a:pt x="20863" y="9519"/>
                  </a:cubicBezTo>
                  <a:cubicBezTo>
                    <a:pt x="20931" y="9474"/>
                    <a:pt x="21000" y="9405"/>
                    <a:pt x="21000" y="9314"/>
                  </a:cubicBezTo>
                  <a:cubicBezTo>
                    <a:pt x="21000" y="9268"/>
                    <a:pt x="21000" y="9222"/>
                    <a:pt x="20977" y="9200"/>
                  </a:cubicBezTo>
                  <a:cubicBezTo>
                    <a:pt x="20931" y="9040"/>
                    <a:pt x="20909" y="8880"/>
                    <a:pt x="20954" y="8720"/>
                  </a:cubicBezTo>
                  <a:cubicBezTo>
                    <a:pt x="20977" y="8606"/>
                    <a:pt x="21068" y="8492"/>
                    <a:pt x="21160" y="8424"/>
                  </a:cubicBezTo>
                  <a:cubicBezTo>
                    <a:pt x="21205" y="8424"/>
                    <a:pt x="21228" y="8401"/>
                    <a:pt x="21274" y="8401"/>
                  </a:cubicBezTo>
                  <a:cubicBezTo>
                    <a:pt x="21274" y="8492"/>
                    <a:pt x="21297" y="8583"/>
                    <a:pt x="21319" y="8675"/>
                  </a:cubicBezTo>
                  <a:cubicBezTo>
                    <a:pt x="21340" y="8736"/>
                    <a:pt x="21378" y="8815"/>
                    <a:pt x="21435" y="8815"/>
                  </a:cubicBezTo>
                  <a:cubicBezTo>
                    <a:pt x="21442" y="8815"/>
                    <a:pt x="21449" y="8814"/>
                    <a:pt x="21456" y="8812"/>
                  </a:cubicBezTo>
                  <a:lnTo>
                    <a:pt x="21525" y="8812"/>
                  </a:lnTo>
                  <a:cubicBezTo>
                    <a:pt x="21525" y="8789"/>
                    <a:pt x="21548" y="8789"/>
                    <a:pt x="21570" y="8766"/>
                  </a:cubicBezTo>
                  <a:cubicBezTo>
                    <a:pt x="21685" y="8629"/>
                    <a:pt x="21753" y="8469"/>
                    <a:pt x="21753" y="8309"/>
                  </a:cubicBezTo>
                  <a:cubicBezTo>
                    <a:pt x="21776" y="8218"/>
                    <a:pt x="21753" y="8127"/>
                    <a:pt x="21776" y="8036"/>
                  </a:cubicBezTo>
                  <a:cubicBezTo>
                    <a:pt x="21799" y="7830"/>
                    <a:pt x="21981" y="7739"/>
                    <a:pt x="22118" y="7602"/>
                  </a:cubicBezTo>
                  <a:cubicBezTo>
                    <a:pt x="22255" y="7442"/>
                    <a:pt x="22438" y="7282"/>
                    <a:pt x="22643" y="7168"/>
                  </a:cubicBezTo>
                  <a:cubicBezTo>
                    <a:pt x="22849" y="7054"/>
                    <a:pt x="23054" y="6963"/>
                    <a:pt x="23282" y="6940"/>
                  </a:cubicBezTo>
                  <a:cubicBezTo>
                    <a:pt x="23397" y="6917"/>
                    <a:pt x="23511" y="6894"/>
                    <a:pt x="23602" y="6826"/>
                  </a:cubicBezTo>
                  <a:cubicBezTo>
                    <a:pt x="23625" y="6826"/>
                    <a:pt x="23648" y="6780"/>
                    <a:pt x="23670" y="6757"/>
                  </a:cubicBezTo>
                  <a:cubicBezTo>
                    <a:pt x="23739" y="6666"/>
                    <a:pt x="23716" y="6552"/>
                    <a:pt x="23716" y="6438"/>
                  </a:cubicBezTo>
                  <a:cubicBezTo>
                    <a:pt x="23716" y="6255"/>
                    <a:pt x="23785" y="6073"/>
                    <a:pt x="23944" y="5981"/>
                  </a:cubicBezTo>
                  <a:cubicBezTo>
                    <a:pt x="23944" y="5981"/>
                    <a:pt x="23967" y="5958"/>
                    <a:pt x="23990" y="5958"/>
                  </a:cubicBezTo>
                  <a:cubicBezTo>
                    <a:pt x="24032" y="5942"/>
                    <a:pt x="24074" y="5937"/>
                    <a:pt x="24116" y="5937"/>
                  </a:cubicBezTo>
                  <a:cubicBezTo>
                    <a:pt x="24163" y="5937"/>
                    <a:pt x="24209" y="5942"/>
                    <a:pt x="24255" y="5942"/>
                  </a:cubicBezTo>
                  <a:cubicBezTo>
                    <a:pt x="24281" y="5942"/>
                    <a:pt x="24306" y="5941"/>
                    <a:pt x="24332" y="5936"/>
                  </a:cubicBezTo>
                  <a:cubicBezTo>
                    <a:pt x="24469" y="5936"/>
                    <a:pt x="24583" y="5890"/>
                    <a:pt x="24698" y="5799"/>
                  </a:cubicBezTo>
                  <a:cubicBezTo>
                    <a:pt x="24743" y="5776"/>
                    <a:pt x="24789" y="5753"/>
                    <a:pt x="24812" y="5730"/>
                  </a:cubicBezTo>
                  <a:cubicBezTo>
                    <a:pt x="24949" y="5616"/>
                    <a:pt x="25086" y="5479"/>
                    <a:pt x="25245" y="5388"/>
                  </a:cubicBezTo>
                  <a:cubicBezTo>
                    <a:pt x="25314" y="5342"/>
                    <a:pt x="25382" y="5319"/>
                    <a:pt x="25451" y="5319"/>
                  </a:cubicBezTo>
                  <a:cubicBezTo>
                    <a:pt x="25451" y="5297"/>
                    <a:pt x="25474" y="5297"/>
                    <a:pt x="25474" y="5274"/>
                  </a:cubicBezTo>
                  <a:cubicBezTo>
                    <a:pt x="25474" y="5205"/>
                    <a:pt x="25519" y="5160"/>
                    <a:pt x="25542" y="5114"/>
                  </a:cubicBezTo>
                  <a:cubicBezTo>
                    <a:pt x="25565" y="5091"/>
                    <a:pt x="25611" y="5068"/>
                    <a:pt x="25633" y="5068"/>
                  </a:cubicBezTo>
                  <a:cubicBezTo>
                    <a:pt x="25793" y="4977"/>
                    <a:pt x="26044" y="5045"/>
                    <a:pt x="26181" y="4954"/>
                  </a:cubicBezTo>
                  <a:cubicBezTo>
                    <a:pt x="26204" y="4931"/>
                    <a:pt x="26227" y="4909"/>
                    <a:pt x="26250" y="4886"/>
                  </a:cubicBezTo>
                  <a:cubicBezTo>
                    <a:pt x="26341" y="4772"/>
                    <a:pt x="26318" y="4635"/>
                    <a:pt x="26341" y="4498"/>
                  </a:cubicBezTo>
                  <a:cubicBezTo>
                    <a:pt x="26364" y="4338"/>
                    <a:pt x="26455" y="4224"/>
                    <a:pt x="26569" y="4132"/>
                  </a:cubicBezTo>
                  <a:cubicBezTo>
                    <a:pt x="26638" y="4087"/>
                    <a:pt x="26729" y="4064"/>
                    <a:pt x="26820" y="4064"/>
                  </a:cubicBezTo>
                  <a:cubicBezTo>
                    <a:pt x="26866" y="4064"/>
                    <a:pt x="26915" y="4068"/>
                    <a:pt x="26964" y="4068"/>
                  </a:cubicBezTo>
                  <a:cubicBezTo>
                    <a:pt x="27037" y="4068"/>
                    <a:pt x="27108" y="4059"/>
                    <a:pt x="27163" y="4018"/>
                  </a:cubicBezTo>
                  <a:cubicBezTo>
                    <a:pt x="27231" y="3950"/>
                    <a:pt x="27231" y="3813"/>
                    <a:pt x="27322" y="3744"/>
                  </a:cubicBezTo>
                  <a:cubicBezTo>
                    <a:pt x="27368" y="3722"/>
                    <a:pt x="27414" y="3722"/>
                    <a:pt x="27437" y="3722"/>
                  </a:cubicBezTo>
                  <a:cubicBezTo>
                    <a:pt x="27487" y="3717"/>
                    <a:pt x="27537" y="3715"/>
                    <a:pt x="27587" y="3715"/>
                  </a:cubicBezTo>
                  <a:cubicBezTo>
                    <a:pt x="27789" y="3715"/>
                    <a:pt x="27994" y="3744"/>
                    <a:pt x="28213" y="3744"/>
                  </a:cubicBezTo>
                  <a:cubicBezTo>
                    <a:pt x="28350" y="3722"/>
                    <a:pt x="28532" y="3699"/>
                    <a:pt x="28646" y="3607"/>
                  </a:cubicBezTo>
                  <a:cubicBezTo>
                    <a:pt x="28738" y="3562"/>
                    <a:pt x="28806" y="3493"/>
                    <a:pt x="28852" y="3402"/>
                  </a:cubicBezTo>
                  <a:cubicBezTo>
                    <a:pt x="28966" y="3174"/>
                    <a:pt x="28829" y="2831"/>
                    <a:pt x="28578" y="2831"/>
                  </a:cubicBezTo>
                  <a:cubicBezTo>
                    <a:pt x="28532" y="2831"/>
                    <a:pt x="28475" y="2843"/>
                    <a:pt x="28421" y="2843"/>
                  </a:cubicBezTo>
                  <a:cubicBezTo>
                    <a:pt x="28367" y="2843"/>
                    <a:pt x="28315" y="2831"/>
                    <a:pt x="28281" y="2786"/>
                  </a:cubicBezTo>
                  <a:cubicBezTo>
                    <a:pt x="28213" y="2694"/>
                    <a:pt x="28350" y="2580"/>
                    <a:pt x="28395" y="2466"/>
                  </a:cubicBezTo>
                  <a:cubicBezTo>
                    <a:pt x="28441" y="2306"/>
                    <a:pt x="28350" y="2147"/>
                    <a:pt x="28235" y="2033"/>
                  </a:cubicBezTo>
                  <a:cubicBezTo>
                    <a:pt x="28099" y="1941"/>
                    <a:pt x="27962" y="1873"/>
                    <a:pt x="27870" y="1736"/>
                  </a:cubicBezTo>
                  <a:cubicBezTo>
                    <a:pt x="27665" y="1462"/>
                    <a:pt x="27825" y="1074"/>
                    <a:pt x="28030" y="800"/>
                  </a:cubicBezTo>
                  <a:cubicBezTo>
                    <a:pt x="28144" y="617"/>
                    <a:pt x="28441" y="389"/>
                    <a:pt x="28487" y="161"/>
                  </a:cubicBezTo>
                  <a:cubicBezTo>
                    <a:pt x="28523" y="15"/>
                    <a:pt x="28428" y="0"/>
                    <a:pt x="28295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9" name="Google Shape;3079;p62">
              <a:extLst>
                <a:ext uri="{FF2B5EF4-FFF2-40B4-BE49-F238E27FC236}">
                  <a16:creationId xmlns:a16="http://schemas.microsoft.com/office/drawing/2014/main" id="{56DFFF14-0945-2B83-1106-541BFFE3F7F0}"/>
                </a:ext>
              </a:extLst>
            </p:cNvPr>
            <p:cNvSpPr/>
            <p:nvPr/>
          </p:nvSpPr>
          <p:spPr>
            <a:xfrm>
              <a:off x="6383707" y="2295513"/>
              <a:ext cx="5152" cy="6441"/>
            </a:xfrm>
            <a:custGeom>
              <a:avLst/>
              <a:gdLst/>
              <a:ahLst/>
              <a:cxnLst/>
              <a:rect l="l" t="t" r="r" b="b"/>
              <a:pathLst>
                <a:path w="206" h="229" extrusionOk="0">
                  <a:moveTo>
                    <a:pt x="92" y="160"/>
                  </a:moveTo>
                  <a:cubicBezTo>
                    <a:pt x="69" y="183"/>
                    <a:pt x="46" y="206"/>
                    <a:pt x="1" y="229"/>
                  </a:cubicBezTo>
                  <a:cubicBezTo>
                    <a:pt x="46" y="206"/>
                    <a:pt x="69" y="183"/>
                    <a:pt x="92" y="160"/>
                  </a:cubicBezTo>
                  <a:cubicBezTo>
                    <a:pt x="115" y="115"/>
                    <a:pt x="160" y="46"/>
                    <a:pt x="206" y="1"/>
                  </a:cubicBezTo>
                  <a:lnTo>
                    <a:pt x="206" y="1"/>
                  </a:lnTo>
                  <a:cubicBezTo>
                    <a:pt x="160" y="46"/>
                    <a:pt x="115" y="115"/>
                    <a:pt x="92" y="16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0" name="Google Shape;3080;p62">
              <a:extLst>
                <a:ext uri="{FF2B5EF4-FFF2-40B4-BE49-F238E27FC236}">
                  <a16:creationId xmlns:a16="http://schemas.microsoft.com/office/drawing/2014/main" id="{1DDA5D3C-472E-A5E5-4F69-10822455DC42}"/>
                </a:ext>
              </a:extLst>
            </p:cNvPr>
            <p:cNvSpPr/>
            <p:nvPr/>
          </p:nvSpPr>
          <p:spPr>
            <a:xfrm>
              <a:off x="6198236" y="2107412"/>
              <a:ext cx="216383" cy="262827"/>
            </a:xfrm>
            <a:custGeom>
              <a:avLst/>
              <a:gdLst/>
              <a:ahLst/>
              <a:cxnLst/>
              <a:rect l="l" t="t" r="r" b="b"/>
              <a:pathLst>
                <a:path w="8652" h="10523" extrusionOk="0">
                  <a:moveTo>
                    <a:pt x="8195" y="0"/>
                  </a:moveTo>
                  <a:cubicBezTo>
                    <a:pt x="8126" y="0"/>
                    <a:pt x="8058" y="23"/>
                    <a:pt x="7989" y="69"/>
                  </a:cubicBezTo>
                  <a:cubicBezTo>
                    <a:pt x="7830" y="160"/>
                    <a:pt x="7693" y="297"/>
                    <a:pt x="7556" y="411"/>
                  </a:cubicBezTo>
                  <a:cubicBezTo>
                    <a:pt x="7533" y="434"/>
                    <a:pt x="7487" y="457"/>
                    <a:pt x="7442" y="480"/>
                  </a:cubicBezTo>
                  <a:cubicBezTo>
                    <a:pt x="7327" y="571"/>
                    <a:pt x="7213" y="617"/>
                    <a:pt x="7076" y="617"/>
                  </a:cubicBezTo>
                  <a:cubicBezTo>
                    <a:pt x="7019" y="628"/>
                    <a:pt x="6962" y="628"/>
                    <a:pt x="6905" y="628"/>
                  </a:cubicBezTo>
                  <a:cubicBezTo>
                    <a:pt x="6848" y="628"/>
                    <a:pt x="6791" y="628"/>
                    <a:pt x="6734" y="639"/>
                  </a:cubicBezTo>
                  <a:cubicBezTo>
                    <a:pt x="6711" y="639"/>
                    <a:pt x="6688" y="662"/>
                    <a:pt x="6688" y="662"/>
                  </a:cubicBezTo>
                  <a:cubicBezTo>
                    <a:pt x="6529" y="754"/>
                    <a:pt x="6460" y="936"/>
                    <a:pt x="6460" y="1119"/>
                  </a:cubicBezTo>
                  <a:cubicBezTo>
                    <a:pt x="6460" y="1233"/>
                    <a:pt x="6483" y="1347"/>
                    <a:pt x="6414" y="1438"/>
                  </a:cubicBezTo>
                  <a:cubicBezTo>
                    <a:pt x="6392" y="1461"/>
                    <a:pt x="6369" y="1507"/>
                    <a:pt x="6346" y="1507"/>
                  </a:cubicBezTo>
                  <a:cubicBezTo>
                    <a:pt x="6255" y="1575"/>
                    <a:pt x="6141" y="1598"/>
                    <a:pt x="6026" y="1621"/>
                  </a:cubicBezTo>
                  <a:cubicBezTo>
                    <a:pt x="5798" y="1644"/>
                    <a:pt x="5593" y="1735"/>
                    <a:pt x="5387" y="1849"/>
                  </a:cubicBezTo>
                  <a:cubicBezTo>
                    <a:pt x="5182" y="1963"/>
                    <a:pt x="4999" y="2123"/>
                    <a:pt x="4862" y="2283"/>
                  </a:cubicBezTo>
                  <a:cubicBezTo>
                    <a:pt x="4725" y="2420"/>
                    <a:pt x="4543" y="2511"/>
                    <a:pt x="4520" y="2717"/>
                  </a:cubicBezTo>
                  <a:cubicBezTo>
                    <a:pt x="4497" y="2808"/>
                    <a:pt x="4520" y="2899"/>
                    <a:pt x="4497" y="2990"/>
                  </a:cubicBezTo>
                  <a:cubicBezTo>
                    <a:pt x="4497" y="3150"/>
                    <a:pt x="4429" y="3310"/>
                    <a:pt x="4314" y="3447"/>
                  </a:cubicBezTo>
                  <a:cubicBezTo>
                    <a:pt x="4292" y="3470"/>
                    <a:pt x="4269" y="3470"/>
                    <a:pt x="4269" y="3493"/>
                  </a:cubicBezTo>
                  <a:lnTo>
                    <a:pt x="4200" y="3493"/>
                  </a:lnTo>
                  <a:cubicBezTo>
                    <a:pt x="4193" y="3495"/>
                    <a:pt x="4186" y="3496"/>
                    <a:pt x="4179" y="3496"/>
                  </a:cubicBezTo>
                  <a:cubicBezTo>
                    <a:pt x="4122" y="3496"/>
                    <a:pt x="4084" y="3417"/>
                    <a:pt x="4063" y="3356"/>
                  </a:cubicBezTo>
                  <a:cubicBezTo>
                    <a:pt x="4041" y="3264"/>
                    <a:pt x="4018" y="3173"/>
                    <a:pt x="4018" y="3082"/>
                  </a:cubicBezTo>
                  <a:cubicBezTo>
                    <a:pt x="3972" y="3082"/>
                    <a:pt x="3949" y="3105"/>
                    <a:pt x="3904" y="3105"/>
                  </a:cubicBezTo>
                  <a:cubicBezTo>
                    <a:pt x="3812" y="3173"/>
                    <a:pt x="3744" y="3287"/>
                    <a:pt x="3698" y="3401"/>
                  </a:cubicBezTo>
                  <a:cubicBezTo>
                    <a:pt x="3653" y="3538"/>
                    <a:pt x="3698" y="3721"/>
                    <a:pt x="3721" y="3858"/>
                  </a:cubicBezTo>
                  <a:cubicBezTo>
                    <a:pt x="3744" y="3903"/>
                    <a:pt x="3744" y="3949"/>
                    <a:pt x="3744" y="3995"/>
                  </a:cubicBezTo>
                  <a:cubicBezTo>
                    <a:pt x="3744" y="4086"/>
                    <a:pt x="3675" y="4155"/>
                    <a:pt x="3607" y="4200"/>
                  </a:cubicBezTo>
                  <a:cubicBezTo>
                    <a:pt x="3516" y="4269"/>
                    <a:pt x="3447" y="4314"/>
                    <a:pt x="3356" y="4360"/>
                  </a:cubicBezTo>
                  <a:cubicBezTo>
                    <a:pt x="3265" y="4406"/>
                    <a:pt x="3196" y="4451"/>
                    <a:pt x="3128" y="4520"/>
                  </a:cubicBezTo>
                  <a:cubicBezTo>
                    <a:pt x="3059" y="4611"/>
                    <a:pt x="3013" y="4725"/>
                    <a:pt x="3013" y="4839"/>
                  </a:cubicBezTo>
                  <a:cubicBezTo>
                    <a:pt x="3036" y="4976"/>
                    <a:pt x="3105" y="5113"/>
                    <a:pt x="3082" y="5273"/>
                  </a:cubicBezTo>
                  <a:cubicBezTo>
                    <a:pt x="3059" y="5364"/>
                    <a:pt x="2991" y="5478"/>
                    <a:pt x="2945" y="5570"/>
                  </a:cubicBezTo>
                  <a:cubicBezTo>
                    <a:pt x="2899" y="5684"/>
                    <a:pt x="2854" y="5798"/>
                    <a:pt x="2899" y="5889"/>
                  </a:cubicBezTo>
                  <a:cubicBezTo>
                    <a:pt x="2922" y="5935"/>
                    <a:pt x="2968" y="5981"/>
                    <a:pt x="2968" y="6026"/>
                  </a:cubicBezTo>
                  <a:cubicBezTo>
                    <a:pt x="2991" y="6118"/>
                    <a:pt x="2945" y="6186"/>
                    <a:pt x="2922" y="6254"/>
                  </a:cubicBezTo>
                  <a:cubicBezTo>
                    <a:pt x="2899" y="6391"/>
                    <a:pt x="2991" y="6528"/>
                    <a:pt x="2899" y="6643"/>
                  </a:cubicBezTo>
                  <a:cubicBezTo>
                    <a:pt x="2876" y="6665"/>
                    <a:pt x="2854" y="6665"/>
                    <a:pt x="2831" y="6688"/>
                  </a:cubicBezTo>
                  <a:cubicBezTo>
                    <a:pt x="2762" y="6711"/>
                    <a:pt x="2671" y="6711"/>
                    <a:pt x="2603" y="6734"/>
                  </a:cubicBezTo>
                  <a:cubicBezTo>
                    <a:pt x="2557" y="6757"/>
                    <a:pt x="2534" y="6757"/>
                    <a:pt x="2511" y="6779"/>
                  </a:cubicBezTo>
                  <a:cubicBezTo>
                    <a:pt x="2466" y="6802"/>
                    <a:pt x="2443" y="6848"/>
                    <a:pt x="2374" y="6871"/>
                  </a:cubicBezTo>
                  <a:cubicBezTo>
                    <a:pt x="2352" y="6894"/>
                    <a:pt x="2329" y="6894"/>
                    <a:pt x="2306" y="6894"/>
                  </a:cubicBezTo>
                  <a:cubicBezTo>
                    <a:pt x="2169" y="6894"/>
                    <a:pt x="2100" y="6734"/>
                    <a:pt x="2078" y="6597"/>
                  </a:cubicBezTo>
                  <a:cubicBezTo>
                    <a:pt x="2055" y="6437"/>
                    <a:pt x="2009" y="6277"/>
                    <a:pt x="1872" y="6254"/>
                  </a:cubicBezTo>
                  <a:cubicBezTo>
                    <a:pt x="1838" y="6243"/>
                    <a:pt x="1809" y="6237"/>
                    <a:pt x="1787" y="6237"/>
                  </a:cubicBezTo>
                  <a:cubicBezTo>
                    <a:pt x="1764" y="6237"/>
                    <a:pt x="1747" y="6243"/>
                    <a:pt x="1735" y="6254"/>
                  </a:cubicBezTo>
                  <a:cubicBezTo>
                    <a:pt x="1484" y="6369"/>
                    <a:pt x="1644" y="7031"/>
                    <a:pt x="1621" y="7168"/>
                  </a:cubicBezTo>
                  <a:cubicBezTo>
                    <a:pt x="1598" y="7373"/>
                    <a:pt x="1461" y="7533"/>
                    <a:pt x="1302" y="7670"/>
                  </a:cubicBezTo>
                  <a:cubicBezTo>
                    <a:pt x="1165" y="7784"/>
                    <a:pt x="982" y="7875"/>
                    <a:pt x="822" y="8012"/>
                  </a:cubicBezTo>
                  <a:cubicBezTo>
                    <a:pt x="662" y="8172"/>
                    <a:pt x="525" y="8377"/>
                    <a:pt x="343" y="8491"/>
                  </a:cubicBezTo>
                  <a:cubicBezTo>
                    <a:pt x="297" y="8514"/>
                    <a:pt x="274" y="8537"/>
                    <a:pt x="252" y="8537"/>
                  </a:cubicBezTo>
                  <a:cubicBezTo>
                    <a:pt x="206" y="8560"/>
                    <a:pt x="160" y="8583"/>
                    <a:pt x="115" y="8605"/>
                  </a:cubicBezTo>
                  <a:cubicBezTo>
                    <a:pt x="92" y="8628"/>
                    <a:pt x="46" y="8651"/>
                    <a:pt x="23" y="8697"/>
                  </a:cubicBezTo>
                  <a:cubicBezTo>
                    <a:pt x="0" y="8788"/>
                    <a:pt x="115" y="8902"/>
                    <a:pt x="206" y="8925"/>
                  </a:cubicBezTo>
                  <a:cubicBezTo>
                    <a:pt x="343" y="8971"/>
                    <a:pt x="480" y="8971"/>
                    <a:pt x="617" y="9016"/>
                  </a:cubicBezTo>
                  <a:cubicBezTo>
                    <a:pt x="685" y="9039"/>
                    <a:pt x="777" y="9062"/>
                    <a:pt x="845" y="9108"/>
                  </a:cubicBezTo>
                  <a:cubicBezTo>
                    <a:pt x="868" y="9153"/>
                    <a:pt x="914" y="9199"/>
                    <a:pt x="914" y="9245"/>
                  </a:cubicBezTo>
                  <a:cubicBezTo>
                    <a:pt x="959" y="9336"/>
                    <a:pt x="936" y="9427"/>
                    <a:pt x="936" y="9519"/>
                  </a:cubicBezTo>
                  <a:cubicBezTo>
                    <a:pt x="914" y="9770"/>
                    <a:pt x="936" y="10043"/>
                    <a:pt x="1005" y="10272"/>
                  </a:cubicBezTo>
                  <a:cubicBezTo>
                    <a:pt x="1005" y="10317"/>
                    <a:pt x="1028" y="10363"/>
                    <a:pt x="1050" y="10386"/>
                  </a:cubicBezTo>
                  <a:cubicBezTo>
                    <a:pt x="1073" y="10432"/>
                    <a:pt x="1142" y="10454"/>
                    <a:pt x="1187" y="10477"/>
                  </a:cubicBezTo>
                  <a:cubicBezTo>
                    <a:pt x="1302" y="10500"/>
                    <a:pt x="1416" y="10523"/>
                    <a:pt x="1530" y="10523"/>
                  </a:cubicBezTo>
                  <a:cubicBezTo>
                    <a:pt x="1667" y="10500"/>
                    <a:pt x="1781" y="10454"/>
                    <a:pt x="1827" y="10340"/>
                  </a:cubicBezTo>
                  <a:cubicBezTo>
                    <a:pt x="1941" y="10112"/>
                    <a:pt x="1667" y="9792"/>
                    <a:pt x="1849" y="9587"/>
                  </a:cubicBezTo>
                  <a:cubicBezTo>
                    <a:pt x="1918" y="9496"/>
                    <a:pt x="2078" y="9473"/>
                    <a:pt x="2169" y="9404"/>
                  </a:cubicBezTo>
                  <a:cubicBezTo>
                    <a:pt x="2397" y="9222"/>
                    <a:pt x="2237" y="8834"/>
                    <a:pt x="2397" y="8605"/>
                  </a:cubicBezTo>
                  <a:cubicBezTo>
                    <a:pt x="2283" y="8605"/>
                    <a:pt x="2237" y="8446"/>
                    <a:pt x="2306" y="8354"/>
                  </a:cubicBezTo>
                  <a:cubicBezTo>
                    <a:pt x="2336" y="8294"/>
                    <a:pt x="2407" y="8273"/>
                    <a:pt x="2485" y="8273"/>
                  </a:cubicBezTo>
                  <a:cubicBezTo>
                    <a:pt x="2524" y="8273"/>
                    <a:pt x="2565" y="8278"/>
                    <a:pt x="2603" y="8286"/>
                  </a:cubicBezTo>
                  <a:cubicBezTo>
                    <a:pt x="2717" y="8286"/>
                    <a:pt x="2808" y="8332"/>
                    <a:pt x="2922" y="8354"/>
                  </a:cubicBezTo>
                  <a:cubicBezTo>
                    <a:pt x="3036" y="8354"/>
                    <a:pt x="3173" y="8309"/>
                    <a:pt x="3219" y="8217"/>
                  </a:cubicBezTo>
                  <a:cubicBezTo>
                    <a:pt x="3219" y="8195"/>
                    <a:pt x="3219" y="8149"/>
                    <a:pt x="3242" y="8126"/>
                  </a:cubicBezTo>
                  <a:cubicBezTo>
                    <a:pt x="3267" y="8088"/>
                    <a:pt x="3313" y="8072"/>
                    <a:pt x="3360" y="8072"/>
                  </a:cubicBezTo>
                  <a:cubicBezTo>
                    <a:pt x="3399" y="8072"/>
                    <a:pt x="3439" y="8083"/>
                    <a:pt x="3470" y="8103"/>
                  </a:cubicBezTo>
                  <a:cubicBezTo>
                    <a:pt x="3538" y="8149"/>
                    <a:pt x="3607" y="8217"/>
                    <a:pt x="3675" y="8263"/>
                  </a:cubicBezTo>
                  <a:cubicBezTo>
                    <a:pt x="3733" y="8296"/>
                    <a:pt x="3796" y="8308"/>
                    <a:pt x="3861" y="8308"/>
                  </a:cubicBezTo>
                  <a:cubicBezTo>
                    <a:pt x="3977" y="8308"/>
                    <a:pt x="4098" y="8270"/>
                    <a:pt x="4200" y="8240"/>
                  </a:cubicBezTo>
                  <a:cubicBezTo>
                    <a:pt x="4200" y="8400"/>
                    <a:pt x="4360" y="8491"/>
                    <a:pt x="4497" y="8514"/>
                  </a:cubicBezTo>
                  <a:cubicBezTo>
                    <a:pt x="4657" y="8514"/>
                    <a:pt x="4794" y="8446"/>
                    <a:pt x="4908" y="8377"/>
                  </a:cubicBezTo>
                  <a:cubicBezTo>
                    <a:pt x="5045" y="8309"/>
                    <a:pt x="5159" y="8217"/>
                    <a:pt x="5319" y="8172"/>
                  </a:cubicBezTo>
                  <a:cubicBezTo>
                    <a:pt x="5364" y="8172"/>
                    <a:pt x="5410" y="8149"/>
                    <a:pt x="5456" y="8126"/>
                  </a:cubicBezTo>
                  <a:cubicBezTo>
                    <a:pt x="5524" y="8081"/>
                    <a:pt x="5524" y="7989"/>
                    <a:pt x="5547" y="7898"/>
                  </a:cubicBezTo>
                  <a:cubicBezTo>
                    <a:pt x="5616" y="7624"/>
                    <a:pt x="5844" y="7396"/>
                    <a:pt x="6095" y="7327"/>
                  </a:cubicBezTo>
                  <a:lnTo>
                    <a:pt x="6095" y="7327"/>
                  </a:lnTo>
                  <a:cubicBezTo>
                    <a:pt x="6209" y="7441"/>
                    <a:pt x="6141" y="7624"/>
                    <a:pt x="6072" y="7784"/>
                  </a:cubicBezTo>
                  <a:cubicBezTo>
                    <a:pt x="6004" y="7921"/>
                    <a:pt x="5935" y="8081"/>
                    <a:pt x="6004" y="8240"/>
                  </a:cubicBezTo>
                  <a:cubicBezTo>
                    <a:pt x="6049" y="8309"/>
                    <a:pt x="6141" y="8377"/>
                    <a:pt x="6163" y="8446"/>
                  </a:cubicBezTo>
                  <a:cubicBezTo>
                    <a:pt x="6163" y="8491"/>
                    <a:pt x="6186" y="8514"/>
                    <a:pt x="6186" y="8537"/>
                  </a:cubicBezTo>
                  <a:cubicBezTo>
                    <a:pt x="6209" y="8560"/>
                    <a:pt x="6255" y="8583"/>
                    <a:pt x="6277" y="8583"/>
                  </a:cubicBezTo>
                  <a:cubicBezTo>
                    <a:pt x="6369" y="8628"/>
                    <a:pt x="6460" y="8651"/>
                    <a:pt x="6574" y="8697"/>
                  </a:cubicBezTo>
                  <a:cubicBezTo>
                    <a:pt x="6620" y="8651"/>
                    <a:pt x="6665" y="8605"/>
                    <a:pt x="6711" y="8560"/>
                  </a:cubicBezTo>
                  <a:cubicBezTo>
                    <a:pt x="6780" y="8491"/>
                    <a:pt x="6871" y="8423"/>
                    <a:pt x="6939" y="8354"/>
                  </a:cubicBezTo>
                  <a:cubicBezTo>
                    <a:pt x="6939" y="8332"/>
                    <a:pt x="6962" y="8309"/>
                    <a:pt x="6985" y="8309"/>
                  </a:cubicBezTo>
                  <a:cubicBezTo>
                    <a:pt x="7031" y="8263"/>
                    <a:pt x="7054" y="8217"/>
                    <a:pt x="7076" y="8195"/>
                  </a:cubicBezTo>
                  <a:cubicBezTo>
                    <a:pt x="7099" y="8172"/>
                    <a:pt x="7122" y="8172"/>
                    <a:pt x="7122" y="8149"/>
                  </a:cubicBezTo>
                  <a:cubicBezTo>
                    <a:pt x="7145" y="8126"/>
                    <a:pt x="7168" y="8103"/>
                    <a:pt x="7190" y="8081"/>
                  </a:cubicBezTo>
                  <a:cubicBezTo>
                    <a:pt x="7213" y="8081"/>
                    <a:pt x="7213" y="8058"/>
                    <a:pt x="7213" y="8058"/>
                  </a:cubicBezTo>
                  <a:cubicBezTo>
                    <a:pt x="7236" y="8035"/>
                    <a:pt x="7259" y="8012"/>
                    <a:pt x="7282" y="7989"/>
                  </a:cubicBezTo>
                  <a:cubicBezTo>
                    <a:pt x="7305" y="7944"/>
                    <a:pt x="7350" y="7921"/>
                    <a:pt x="7373" y="7875"/>
                  </a:cubicBezTo>
                  <a:cubicBezTo>
                    <a:pt x="7396" y="7852"/>
                    <a:pt x="7419" y="7829"/>
                    <a:pt x="7442" y="7784"/>
                  </a:cubicBezTo>
                  <a:cubicBezTo>
                    <a:pt x="7487" y="7761"/>
                    <a:pt x="7510" y="7738"/>
                    <a:pt x="7533" y="7715"/>
                  </a:cubicBezTo>
                  <a:cubicBezTo>
                    <a:pt x="7556" y="7670"/>
                    <a:pt x="7601" y="7601"/>
                    <a:pt x="7647" y="7556"/>
                  </a:cubicBezTo>
                  <a:cubicBezTo>
                    <a:pt x="7693" y="7510"/>
                    <a:pt x="7715" y="7464"/>
                    <a:pt x="7761" y="7419"/>
                  </a:cubicBezTo>
                  <a:cubicBezTo>
                    <a:pt x="7761" y="7396"/>
                    <a:pt x="7784" y="7373"/>
                    <a:pt x="7784" y="7350"/>
                  </a:cubicBezTo>
                  <a:cubicBezTo>
                    <a:pt x="7830" y="7304"/>
                    <a:pt x="7852" y="7259"/>
                    <a:pt x="7898" y="7213"/>
                  </a:cubicBezTo>
                  <a:lnTo>
                    <a:pt x="7921" y="7190"/>
                  </a:lnTo>
                  <a:cubicBezTo>
                    <a:pt x="7944" y="7145"/>
                    <a:pt x="7967" y="7099"/>
                    <a:pt x="8012" y="7053"/>
                  </a:cubicBezTo>
                  <a:cubicBezTo>
                    <a:pt x="8035" y="7008"/>
                    <a:pt x="8035" y="6985"/>
                    <a:pt x="8058" y="6939"/>
                  </a:cubicBezTo>
                  <a:cubicBezTo>
                    <a:pt x="8081" y="6916"/>
                    <a:pt x="8081" y="6894"/>
                    <a:pt x="8103" y="6871"/>
                  </a:cubicBezTo>
                  <a:cubicBezTo>
                    <a:pt x="8103" y="6848"/>
                    <a:pt x="8126" y="6825"/>
                    <a:pt x="8149" y="6802"/>
                  </a:cubicBezTo>
                  <a:cubicBezTo>
                    <a:pt x="8149" y="6779"/>
                    <a:pt x="8172" y="6734"/>
                    <a:pt x="8195" y="6711"/>
                  </a:cubicBezTo>
                  <a:cubicBezTo>
                    <a:pt x="8195" y="6688"/>
                    <a:pt x="8218" y="6665"/>
                    <a:pt x="8218" y="6643"/>
                  </a:cubicBezTo>
                  <a:cubicBezTo>
                    <a:pt x="8240" y="6597"/>
                    <a:pt x="8240" y="6574"/>
                    <a:pt x="8263" y="6528"/>
                  </a:cubicBezTo>
                  <a:cubicBezTo>
                    <a:pt x="8263" y="6506"/>
                    <a:pt x="8286" y="6483"/>
                    <a:pt x="8286" y="6460"/>
                  </a:cubicBezTo>
                  <a:cubicBezTo>
                    <a:pt x="8309" y="6414"/>
                    <a:pt x="8309" y="6369"/>
                    <a:pt x="8332" y="6300"/>
                  </a:cubicBezTo>
                  <a:cubicBezTo>
                    <a:pt x="8377" y="6072"/>
                    <a:pt x="8423" y="5912"/>
                    <a:pt x="8446" y="5798"/>
                  </a:cubicBezTo>
                  <a:cubicBezTo>
                    <a:pt x="8446" y="5730"/>
                    <a:pt x="8469" y="5707"/>
                    <a:pt x="8469" y="5661"/>
                  </a:cubicBezTo>
                  <a:cubicBezTo>
                    <a:pt x="8492" y="5570"/>
                    <a:pt x="8492" y="5524"/>
                    <a:pt x="8492" y="5478"/>
                  </a:cubicBezTo>
                  <a:cubicBezTo>
                    <a:pt x="8492" y="5478"/>
                    <a:pt x="8492" y="5456"/>
                    <a:pt x="8514" y="5456"/>
                  </a:cubicBezTo>
                  <a:cubicBezTo>
                    <a:pt x="8514" y="5433"/>
                    <a:pt x="8514" y="5410"/>
                    <a:pt x="8514" y="5387"/>
                  </a:cubicBezTo>
                  <a:cubicBezTo>
                    <a:pt x="8514" y="5364"/>
                    <a:pt x="8514" y="5319"/>
                    <a:pt x="8514" y="5273"/>
                  </a:cubicBezTo>
                  <a:cubicBezTo>
                    <a:pt x="8514" y="5022"/>
                    <a:pt x="8651" y="5090"/>
                    <a:pt x="8514" y="4611"/>
                  </a:cubicBezTo>
                  <a:cubicBezTo>
                    <a:pt x="8446" y="4428"/>
                    <a:pt x="8423" y="4269"/>
                    <a:pt x="8400" y="4132"/>
                  </a:cubicBezTo>
                  <a:cubicBezTo>
                    <a:pt x="8377" y="4086"/>
                    <a:pt x="8377" y="4040"/>
                    <a:pt x="8377" y="3995"/>
                  </a:cubicBezTo>
                  <a:cubicBezTo>
                    <a:pt x="8332" y="3812"/>
                    <a:pt x="8286" y="3675"/>
                    <a:pt x="8218" y="3538"/>
                  </a:cubicBezTo>
                  <a:cubicBezTo>
                    <a:pt x="8081" y="3310"/>
                    <a:pt x="7921" y="3173"/>
                    <a:pt x="7921" y="3013"/>
                  </a:cubicBezTo>
                  <a:cubicBezTo>
                    <a:pt x="7921" y="2945"/>
                    <a:pt x="7944" y="2876"/>
                    <a:pt x="7989" y="2808"/>
                  </a:cubicBezTo>
                  <a:cubicBezTo>
                    <a:pt x="8058" y="2717"/>
                    <a:pt x="8149" y="2602"/>
                    <a:pt x="8218" y="2466"/>
                  </a:cubicBezTo>
                  <a:cubicBezTo>
                    <a:pt x="8309" y="2351"/>
                    <a:pt x="8400" y="2237"/>
                    <a:pt x="8514" y="2146"/>
                  </a:cubicBezTo>
                  <a:cubicBezTo>
                    <a:pt x="8400" y="1986"/>
                    <a:pt x="8332" y="1804"/>
                    <a:pt x="8309" y="1621"/>
                  </a:cubicBezTo>
                  <a:cubicBezTo>
                    <a:pt x="8263" y="1416"/>
                    <a:pt x="8286" y="1210"/>
                    <a:pt x="8263" y="1005"/>
                  </a:cubicBezTo>
                  <a:cubicBezTo>
                    <a:pt x="8263" y="891"/>
                    <a:pt x="8240" y="799"/>
                    <a:pt x="8240" y="708"/>
                  </a:cubicBezTo>
                  <a:cubicBezTo>
                    <a:pt x="8218" y="639"/>
                    <a:pt x="8218" y="571"/>
                    <a:pt x="8195" y="525"/>
                  </a:cubicBezTo>
                  <a:cubicBezTo>
                    <a:pt x="8195" y="457"/>
                    <a:pt x="8195" y="411"/>
                    <a:pt x="8172" y="366"/>
                  </a:cubicBezTo>
                  <a:cubicBezTo>
                    <a:pt x="8172" y="274"/>
                    <a:pt x="8172" y="160"/>
                    <a:pt x="8195" y="69"/>
                  </a:cubicBezTo>
                  <a:cubicBezTo>
                    <a:pt x="8195" y="46"/>
                    <a:pt x="8195" y="23"/>
                    <a:pt x="8195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1" name="Google Shape;3081;p62">
              <a:extLst>
                <a:ext uri="{FF2B5EF4-FFF2-40B4-BE49-F238E27FC236}">
                  <a16:creationId xmlns:a16="http://schemas.microsoft.com/office/drawing/2014/main" id="{A9125C5C-000E-AFA8-879C-B50959B38A80}"/>
                </a:ext>
              </a:extLst>
            </p:cNvPr>
            <p:cNvSpPr/>
            <p:nvPr/>
          </p:nvSpPr>
          <p:spPr>
            <a:xfrm>
              <a:off x="6409467" y="2243979"/>
              <a:ext cx="0" cy="3865"/>
            </a:xfrm>
            <a:custGeom>
              <a:avLst/>
              <a:gdLst/>
              <a:ahLst/>
              <a:cxnLst/>
              <a:rect l="l" t="t" r="r" b="b"/>
              <a:pathLst>
                <a:path w="24" h="180" extrusionOk="0">
                  <a:moveTo>
                    <a:pt x="24" y="1"/>
                  </a:moveTo>
                  <a:lnTo>
                    <a:pt x="24" y="1"/>
                  </a:lnTo>
                  <a:cubicBezTo>
                    <a:pt x="23" y="45"/>
                    <a:pt x="23" y="90"/>
                    <a:pt x="1" y="179"/>
                  </a:cubicBezTo>
                  <a:cubicBezTo>
                    <a:pt x="23" y="113"/>
                    <a:pt x="23" y="46"/>
                    <a:pt x="24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2" name="Google Shape;3082;p62">
              <a:extLst>
                <a:ext uri="{FF2B5EF4-FFF2-40B4-BE49-F238E27FC236}">
                  <a16:creationId xmlns:a16="http://schemas.microsoft.com/office/drawing/2014/main" id="{CF9281F6-EDC8-F1A9-39C6-165E6A33AC39}"/>
                </a:ext>
              </a:extLst>
            </p:cNvPr>
            <p:cNvSpPr/>
            <p:nvPr/>
          </p:nvSpPr>
          <p:spPr>
            <a:xfrm>
              <a:off x="6388859" y="2291648"/>
              <a:ext cx="2576" cy="3866"/>
            </a:xfrm>
            <a:custGeom>
              <a:avLst/>
              <a:gdLst/>
              <a:ahLst/>
              <a:cxnLst/>
              <a:rect l="l" t="t" r="r" b="b"/>
              <a:pathLst>
                <a:path w="116" h="138" extrusionOk="0">
                  <a:moveTo>
                    <a:pt x="1" y="138"/>
                  </a:moveTo>
                  <a:lnTo>
                    <a:pt x="1" y="138"/>
                  </a:lnTo>
                  <a:cubicBezTo>
                    <a:pt x="47" y="92"/>
                    <a:pt x="69" y="46"/>
                    <a:pt x="115" y="1"/>
                  </a:cubicBezTo>
                  <a:lnTo>
                    <a:pt x="115" y="1"/>
                  </a:lnTo>
                  <a:cubicBezTo>
                    <a:pt x="69" y="46"/>
                    <a:pt x="47" y="92"/>
                    <a:pt x="1" y="13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3" name="Google Shape;3083;p62">
              <a:extLst>
                <a:ext uri="{FF2B5EF4-FFF2-40B4-BE49-F238E27FC236}">
                  <a16:creationId xmlns:a16="http://schemas.microsoft.com/office/drawing/2014/main" id="{9835B827-7C60-AA42-C3D1-0B1BB89BF30C}"/>
                </a:ext>
              </a:extLst>
            </p:cNvPr>
            <p:cNvSpPr/>
            <p:nvPr/>
          </p:nvSpPr>
          <p:spPr>
            <a:xfrm>
              <a:off x="6392724" y="2287783"/>
              <a:ext cx="2576" cy="2577"/>
            </a:xfrm>
            <a:custGeom>
              <a:avLst/>
              <a:gdLst/>
              <a:ahLst/>
              <a:cxnLst/>
              <a:rect l="l" t="t" r="r" b="b"/>
              <a:pathLst>
                <a:path w="116" h="138" extrusionOk="0">
                  <a:moveTo>
                    <a:pt x="1" y="137"/>
                  </a:moveTo>
                  <a:lnTo>
                    <a:pt x="1" y="137"/>
                  </a:lnTo>
                  <a:cubicBezTo>
                    <a:pt x="47" y="91"/>
                    <a:pt x="69" y="46"/>
                    <a:pt x="115" y="0"/>
                  </a:cubicBezTo>
                  <a:cubicBezTo>
                    <a:pt x="69" y="46"/>
                    <a:pt x="47" y="91"/>
                    <a:pt x="1" y="13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4" name="Google Shape;3084;p62">
              <a:extLst>
                <a:ext uri="{FF2B5EF4-FFF2-40B4-BE49-F238E27FC236}">
                  <a16:creationId xmlns:a16="http://schemas.microsoft.com/office/drawing/2014/main" id="{E4657238-015A-F881-DE44-4B47476E1AF8}"/>
                </a:ext>
              </a:extLst>
            </p:cNvPr>
            <p:cNvSpPr/>
            <p:nvPr/>
          </p:nvSpPr>
          <p:spPr>
            <a:xfrm>
              <a:off x="6257484" y="2276188"/>
              <a:ext cx="2576" cy="2577"/>
            </a:xfrm>
            <a:custGeom>
              <a:avLst/>
              <a:gdLst/>
              <a:ahLst/>
              <a:cxnLst/>
              <a:rect l="l" t="t" r="r" b="b"/>
              <a:pathLst>
                <a:path w="138" h="92" extrusionOk="0">
                  <a:moveTo>
                    <a:pt x="137" y="0"/>
                  </a:moveTo>
                  <a:cubicBezTo>
                    <a:pt x="92" y="23"/>
                    <a:pt x="69" y="69"/>
                    <a:pt x="0" y="92"/>
                  </a:cubicBezTo>
                  <a:cubicBezTo>
                    <a:pt x="69" y="69"/>
                    <a:pt x="92" y="23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5" name="Google Shape;3085;p62">
              <a:extLst>
                <a:ext uri="{FF2B5EF4-FFF2-40B4-BE49-F238E27FC236}">
                  <a16:creationId xmlns:a16="http://schemas.microsoft.com/office/drawing/2014/main" id="{CB0CF48C-B556-4068-9BC6-32AAE1031F07}"/>
                </a:ext>
              </a:extLst>
            </p:cNvPr>
            <p:cNvSpPr/>
            <p:nvPr/>
          </p:nvSpPr>
          <p:spPr>
            <a:xfrm>
              <a:off x="6218844" y="2298090"/>
              <a:ext cx="11592" cy="9018"/>
            </a:xfrm>
            <a:custGeom>
              <a:avLst/>
              <a:gdLst/>
              <a:ahLst/>
              <a:cxnLst/>
              <a:rect l="l" t="t" r="r" b="b"/>
              <a:pathLst>
                <a:path w="480" h="344" extrusionOk="0">
                  <a:moveTo>
                    <a:pt x="480" y="1"/>
                  </a:moveTo>
                  <a:cubicBezTo>
                    <a:pt x="320" y="115"/>
                    <a:pt x="160" y="206"/>
                    <a:pt x="0" y="343"/>
                  </a:cubicBezTo>
                  <a:cubicBezTo>
                    <a:pt x="160" y="206"/>
                    <a:pt x="343" y="115"/>
                    <a:pt x="48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6" name="Google Shape;3086;p62">
              <a:extLst>
                <a:ext uri="{FF2B5EF4-FFF2-40B4-BE49-F238E27FC236}">
                  <a16:creationId xmlns:a16="http://schemas.microsoft.com/office/drawing/2014/main" id="{F74D8F34-C0AC-F8AB-103A-89A83AE823D7}"/>
                </a:ext>
              </a:extLst>
            </p:cNvPr>
            <p:cNvSpPr/>
            <p:nvPr/>
          </p:nvSpPr>
          <p:spPr>
            <a:xfrm>
              <a:off x="6203388" y="2330299"/>
              <a:ext cx="15456" cy="3866"/>
            </a:xfrm>
            <a:custGeom>
              <a:avLst/>
              <a:gdLst/>
              <a:ahLst/>
              <a:cxnLst/>
              <a:rect l="l" t="t" r="r" b="b"/>
              <a:pathLst>
                <a:path w="636" h="182" extrusionOk="0">
                  <a:moveTo>
                    <a:pt x="0" y="0"/>
                  </a:moveTo>
                  <a:lnTo>
                    <a:pt x="0" y="0"/>
                  </a:lnTo>
                  <a:cubicBezTo>
                    <a:pt x="136" y="45"/>
                    <a:pt x="271" y="45"/>
                    <a:pt x="384" y="90"/>
                  </a:cubicBezTo>
                  <a:cubicBezTo>
                    <a:pt x="475" y="113"/>
                    <a:pt x="567" y="136"/>
                    <a:pt x="612" y="182"/>
                  </a:cubicBezTo>
                  <a:lnTo>
                    <a:pt x="635" y="182"/>
                  </a:lnTo>
                  <a:cubicBezTo>
                    <a:pt x="567" y="136"/>
                    <a:pt x="475" y="113"/>
                    <a:pt x="407" y="90"/>
                  </a:cubicBezTo>
                  <a:cubicBezTo>
                    <a:pt x="271" y="45"/>
                    <a:pt x="136" y="4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7" name="Google Shape;3087;p62">
              <a:extLst>
                <a:ext uri="{FF2B5EF4-FFF2-40B4-BE49-F238E27FC236}">
                  <a16:creationId xmlns:a16="http://schemas.microsoft.com/office/drawing/2014/main" id="{739C88DB-D30C-DB4C-0FCC-371D8ED737E0}"/>
                </a:ext>
              </a:extLst>
            </p:cNvPr>
            <p:cNvSpPr/>
            <p:nvPr/>
          </p:nvSpPr>
          <p:spPr>
            <a:xfrm>
              <a:off x="6269076" y="2215635"/>
              <a:ext cx="12880" cy="57976"/>
            </a:xfrm>
            <a:custGeom>
              <a:avLst/>
              <a:gdLst/>
              <a:ahLst/>
              <a:cxnLst/>
              <a:rect l="l" t="t" r="r" b="b"/>
              <a:pathLst>
                <a:path w="526" h="2330" extrusionOk="0">
                  <a:moveTo>
                    <a:pt x="183" y="480"/>
                  </a:moveTo>
                  <a:cubicBezTo>
                    <a:pt x="206" y="617"/>
                    <a:pt x="275" y="754"/>
                    <a:pt x="252" y="914"/>
                  </a:cubicBezTo>
                  <a:cubicBezTo>
                    <a:pt x="229" y="1028"/>
                    <a:pt x="161" y="1119"/>
                    <a:pt x="115" y="1211"/>
                  </a:cubicBezTo>
                  <a:cubicBezTo>
                    <a:pt x="69" y="1325"/>
                    <a:pt x="24" y="1439"/>
                    <a:pt x="69" y="1530"/>
                  </a:cubicBezTo>
                  <a:cubicBezTo>
                    <a:pt x="92" y="1576"/>
                    <a:pt x="138" y="1622"/>
                    <a:pt x="138" y="1667"/>
                  </a:cubicBezTo>
                  <a:cubicBezTo>
                    <a:pt x="161" y="1759"/>
                    <a:pt x="115" y="1827"/>
                    <a:pt x="92" y="1895"/>
                  </a:cubicBezTo>
                  <a:cubicBezTo>
                    <a:pt x="69" y="2032"/>
                    <a:pt x="161" y="2169"/>
                    <a:pt x="69" y="2284"/>
                  </a:cubicBezTo>
                  <a:cubicBezTo>
                    <a:pt x="46" y="2306"/>
                    <a:pt x="24" y="2306"/>
                    <a:pt x="1" y="2329"/>
                  </a:cubicBezTo>
                  <a:cubicBezTo>
                    <a:pt x="24" y="2306"/>
                    <a:pt x="46" y="2306"/>
                    <a:pt x="69" y="2284"/>
                  </a:cubicBezTo>
                  <a:cubicBezTo>
                    <a:pt x="161" y="2169"/>
                    <a:pt x="69" y="2032"/>
                    <a:pt x="92" y="1895"/>
                  </a:cubicBezTo>
                  <a:cubicBezTo>
                    <a:pt x="115" y="1827"/>
                    <a:pt x="161" y="1759"/>
                    <a:pt x="138" y="1667"/>
                  </a:cubicBezTo>
                  <a:cubicBezTo>
                    <a:pt x="138" y="1622"/>
                    <a:pt x="92" y="1576"/>
                    <a:pt x="69" y="1530"/>
                  </a:cubicBezTo>
                  <a:cubicBezTo>
                    <a:pt x="24" y="1439"/>
                    <a:pt x="69" y="1325"/>
                    <a:pt x="115" y="1211"/>
                  </a:cubicBezTo>
                  <a:cubicBezTo>
                    <a:pt x="161" y="1119"/>
                    <a:pt x="229" y="1028"/>
                    <a:pt x="252" y="914"/>
                  </a:cubicBezTo>
                  <a:cubicBezTo>
                    <a:pt x="275" y="754"/>
                    <a:pt x="206" y="617"/>
                    <a:pt x="183" y="480"/>
                  </a:cubicBezTo>
                  <a:cubicBezTo>
                    <a:pt x="183" y="366"/>
                    <a:pt x="229" y="252"/>
                    <a:pt x="298" y="161"/>
                  </a:cubicBezTo>
                  <a:cubicBezTo>
                    <a:pt x="366" y="92"/>
                    <a:pt x="435" y="47"/>
                    <a:pt x="526" y="1"/>
                  </a:cubicBezTo>
                  <a:cubicBezTo>
                    <a:pt x="435" y="47"/>
                    <a:pt x="366" y="92"/>
                    <a:pt x="298" y="161"/>
                  </a:cubicBezTo>
                  <a:cubicBezTo>
                    <a:pt x="229" y="252"/>
                    <a:pt x="183" y="366"/>
                    <a:pt x="183" y="48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8" name="Google Shape;3088;p62">
              <a:extLst>
                <a:ext uri="{FF2B5EF4-FFF2-40B4-BE49-F238E27FC236}">
                  <a16:creationId xmlns:a16="http://schemas.microsoft.com/office/drawing/2014/main" id="{98AE339A-CEC5-8E6C-A289-79A7B62D48D2}"/>
                </a:ext>
              </a:extLst>
            </p:cNvPr>
            <p:cNvSpPr/>
            <p:nvPr/>
          </p:nvSpPr>
          <p:spPr>
            <a:xfrm>
              <a:off x="6364388" y="2357355"/>
              <a:ext cx="2576" cy="0"/>
            </a:xfrm>
            <a:custGeom>
              <a:avLst/>
              <a:gdLst/>
              <a:ahLst/>
              <a:cxnLst/>
              <a:rect l="l" t="t" r="r" b="b"/>
              <a:pathLst>
                <a:path w="138" h="1" extrusionOk="0">
                  <a:moveTo>
                    <a:pt x="138" y="1"/>
                  </a:moveTo>
                  <a:lnTo>
                    <a:pt x="138" y="1"/>
                  </a:lnTo>
                  <a:cubicBezTo>
                    <a:pt x="92" y="1"/>
                    <a:pt x="46" y="1"/>
                    <a:pt x="1" y="1"/>
                  </a:cubicBezTo>
                  <a:cubicBezTo>
                    <a:pt x="46" y="1"/>
                    <a:pt x="92" y="1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9" name="Google Shape;3089;p62">
              <a:extLst>
                <a:ext uri="{FF2B5EF4-FFF2-40B4-BE49-F238E27FC236}">
                  <a16:creationId xmlns:a16="http://schemas.microsoft.com/office/drawing/2014/main" id="{0C1F07A2-7760-E003-85DE-50A6043E9692}"/>
                </a:ext>
              </a:extLst>
            </p:cNvPr>
            <p:cNvSpPr/>
            <p:nvPr/>
          </p:nvSpPr>
          <p:spPr>
            <a:xfrm>
              <a:off x="6361812" y="2356066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69" h="23" extrusionOk="0">
                  <a:moveTo>
                    <a:pt x="69" y="23"/>
                  </a:moveTo>
                  <a:lnTo>
                    <a:pt x="69" y="23"/>
                  </a:lnTo>
                  <a:cubicBezTo>
                    <a:pt x="23" y="23"/>
                    <a:pt x="23" y="23"/>
                    <a:pt x="0" y="0"/>
                  </a:cubicBezTo>
                  <a:lnTo>
                    <a:pt x="0" y="0"/>
                  </a:lnTo>
                  <a:cubicBezTo>
                    <a:pt x="23" y="23"/>
                    <a:pt x="23" y="23"/>
                    <a:pt x="69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0" name="Google Shape;3090;p62">
              <a:extLst>
                <a:ext uri="{FF2B5EF4-FFF2-40B4-BE49-F238E27FC236}">
                  <a16:creationId xmlns:a16="http://schemas.microsoft.com/office/drawing/2014/main" id="{9694B1F1-8599-7F37-D165-D27C11547ED1}"/>
                </a:ext>
              </a:extLst>
            </p:cNvPr>
            <p:cNvSpPr/>
            <p:nvPr/>
          </p:nvSpPr>
          <p:spPr>
            <a:xfrm>
              <a:off x="6368252" y="2357355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46" y="1"/>
                  </a:moveTo>
                  <a:lnTo>
                    <a:pt x="46" y="1"/>
                  </a:lnTo>
                  <a:cubicBezTo>
                    <a:pt x="23" y="1"/>
                    <a:pt x="23" y="1"/>
                    <a:pt x="0" y="1"/>
                  </a:cubicBezTo>
                  <a:lnTo>
                    <a:pt x="0" y="1"/>
                  </a:lnTo>
                  <a:cubicBezTo>
                    <a:pt x="23" y="1"/>
                    <a:pt x="23" y="1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1" name="Google Shape;3091;p62">
              <a:extLst>
                <a:ext uri="{FF2B5EF4-FFF2-40B4-BE49-F238E27FC236}">
                  <a16:creationId xmlns:a16="http://schemas.microsoft.com/office/drawing/2014/main" id="{4BF7C1FC-F8C9-E410-55AA-908FEE82FAAF}"/>
                </a:ext>
              </a:extLst>
            </p:cNvPr>
            <p:cNvSpPr/>
            <p:nvPr/>
          </p:nvSpPr>
          <p:spPr>
            <a:xfrm>
              <a:off x="6377268" y="2366373"/>
              <a:ext cx="1288" cy="16749"/>
            </a:xfrm>
            <a:custGeom>
              <a:avLst/>
              <a:gdLst/>
              <a:ahLst/>
              <a:cxnLst/>
              <a:rect l="l" t="t" r="r" b="b"/>
              <a:pathLst>
                <a:path w="47" h="686" extrusionOk="0">
                  <a:moveTo>
                    <a:pt x="1" y="1"/>
                  </a:moveTo>
                  <a:cubicBezTo>
                    <a:pt x="23" y="115"/>
                    <a:pt x="46" y="229"/>
                    <a:pt x="46" y="366"/>
                  </a:cubicBezTo>
                  <a:cubicBezTo>
                    <a:pt x="46" y="480"/>
                    <a:pt x="46" y="571"/>
                    <a:pt x="23" y="686"/>
                  </a:cubicBezTo>
                  <a:cubicBezTo>
                    <a:pt x="46" y="571"/>
                    <a:pt x="46" y="480"/>
                    <a:pt x="46" y="366"/>
                  </a:cubicBezTo>
                  <a:cubicBezTo>
                    <a:pt x="46" y="229"/>
                    <a:pt x="23" y="11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2" name="Google Shape;3092;p62">
              <a:extLst>
                <a:ext uri="{FF2B5EF4-FFF2-40B4-BE49-F238E27FC236}">
                  <a16:creationId xmlns:a16="http://schemas.microsoft.com/office/drawing/2014/main" id="{60DAA662-9B05-98F8-87CE-4DEFE1FB0A83}"/>
                </a:ext>
              </a:extLst>
            </p:cNvPr>
            <p:cNvSpPr/>
            <p:nvPr/>
          </p:nvSpPr>
          <p:spPr>
            <a:xfrm>
              <a:off x="6359236" y="2354778"/>
              <a:ext cx="1288" cy="1288"/>
            </a:xfrm>
            <a:custGeom>
              <a:avLst/>
              <a:gdLst/>
              <a:ahLst/>
              <a:cxnLst/>
              <a:rect l="l" t="t" r="r" b="b"/>
              <a:pathLst>
                <a:path w="47" h="47" extrusionOk="0">
                  <a:moveTo>
                    <a:pt x="47" y="46"/>
                  </a:moveTo>
                  <a:lnTo>
                    <a:pt x="47" y="46"/>
                  </a:lnTo>
                  <a:cubicBezTo>
                    <a:pt x="24" y="23"/>
                    <a:pt x="24" y="23"/>
                    <a:pt x="1" y="0"/>
                  </a:cubicBezTo>
                  <a:lnTo>
                    <a:pt x="1" y="0"/>
                  </a:lnTo>
                  <a:cubicBezTo>
                    <a:pt x="24" y="23"/>
                    <a:pt x="24" y="23"/>
                    <a:pt x="47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3" name="Google Shape;3093;p62">
              <a:extLst>
                <a:ext uri="{FF2B5EF4-FFF2-40B4-BE49-F238E27FC236}">
                  <a16:creationId xmlns:a16="http://schemas.microsoft.com/office/drawing/2014/main" id="{C3AB5DF8-FAE6-5E9D-F53D-FC47B714C129}"/>
                </a:ext>
              </a:extLst>
            </p:cNvPr>
            <p:cNvSpPr/>
            <p:nvPr/>
          </p:nvSpPr>
          <p:spPr>
            <a:xfrm>
              <a:off x="6175052" y="2290360"/>
              <a:ext cx="203503" cy="246078"/>
            </a:xfrm>
            <a:custGeom>
              <a:avLst/>
              <a:gdLst/>
              <a:ahLst/>
              <a:cxnLst/>
              <a:rect l="l" t="t" r="r" b="b"/>
              <a:pathLst>
                <a:path w="8104" h="9865" extrusionOk="0">
                  <a:moveTo>
                    <a:pt x="6985" y="0"/>
                  </a:moveTo>
                  <a:cubicBezTo>
                    <a:pt x="6734" y="69"/>
                    <a:pt x="6506" y="297"/>
                    <a:pt x="6437" y="571"/>
                  </a:cubicBezTo>
                  <a:cubicBezTo>
                    <a:pt x="6414" y="662"/>
                    <a:pt x="6414" y="754"/>
                    <a:pt x="6346" y="799"/>
                  </a:cubicBezTo>
                  <a:cubicBezTo>
                    <a:pt x="6300" y="822"/>
                    <a:pt x="6254" y="845"/>
                    <a:pt x="6209" y="845"/>
                  </a:cubicBezTo>
                  <a:cubicBezTo>
                    <a:pt x="6049" y="890"/>
                    <a:pt x="5935" y="982"/>
                    <a:pt x="5798" y="1050"/>
                  </a:cubicBezTo>
                  <a:cubicBezTo>
                    <a:pt x="5684" y="1119"/>
                    <a:pt x="5547" y="1187"/>
                    <a:pt x="5387" y="1187"/>
                  </a:cubicBezTo>
                  <a:cubicBezTo>
                    <a:pt x="5250" y="1164"/>
                    <a:pt x="5090" y="1073"/>
                    <a:pt x="5090" y="913"/>
                  </a:cubicBezTo>
                  <a:cubicBezTo>
                    <a:pt x="4988" y="943"/>
                    <a:pt x="4867" y="981"/>
                    <a:pt x="4751" y="981"/>
                  </a:cubicBezTo>
                  <a:cubicBezTo>
                    <a:pt x="4686" y="981"/>
                    <a:pt x="4623" y="969"/>
                    <a:pt x="4565" y="936"/>
                  </a:cubicBezTo>
                  <a:cubicBezTo>
                    <a:pt x="4497" y="890"/>
                    <a:pt x="4428" y="822"/>
                    <a:pt x="4360" y="776"/>
                  </a:cubicBezTo>
                  <a:cubicBezTo>
                    <a:pt x="4329" y="756"/>
                    <a:pt x="4289" y="745"/>
                    <a:pt x="4250" y="745"/>
                  </a:cubicBezTo>
                  <a:cubicBezTo>
                    <a:pt x="4203" y="745"/>
                    <a:pt x="4157" y="761"/>
                    <a:pt x="4132" y="799"/>
                  </a:cubicBezTo>
                  <a:cubicBezTo>
                    <a:pt x="4109" y="822"/>
                    <a:pt x="4109" y="868"/>
                    <a:pt x="4109" y="890"/>
                  </a:cubicBezTo>
                  <a:cubicBezTo>
                    <a:pt x="4063" y="982"/>
                    <a:pt x="3926" y="1027"/>
                    <a:pt x="3812" y="1027"/>
                  </a:cubicBezTo>
                  <a:cubicBezTo>
                    <a:pt x="3698" y="1005"/>
                    <a:pt x="3607" y="959"/>
                    <a:pt x="3493" y="959"/>
                  </a:cubicBezTo>
                  <a:cubicBezTo>
                    <a:pt x="3455" y="951"/>
                    <a:pt x="3414" y="946"/>
                    <a:pt x="3375" y="946"/>
                  </a:cubicBezTo>
                  <a:cubicBezTo>
                    <a:pt x="3297" y="946"/>
                    <a:pt x="3226" y="967"/>
                    <a:pt x="3196" y="1027"/>
                  </a:cubicBezTo>
                  <a:cubicBezTo>
                    <a:pt x="3127" y="1119"/>
                    <a:pt x="3173" y="1278"/>
                    <a:pt x="3287" y="1278"/>
                  </a:cubicBezTo>
                  <a:cubicBezTo>
                    <a:pt x="3127" y="1507"/>
                    <a:pt x="3287" y="1895"/>
                    <a:pt x="3059" y="2077"/>
                  </a:cubicBezTo>
                  <a:cubicBezTo>
                    <a:pt x="2968" y="2146"/>
                    <a:pt x="2808" y="2169"/>
                    <a:pt x="2739" y="2260"/>
                  </a:cubicBezTo>
                  <a:cubicBezTo>
                    <a:pt x="2557" y="2465"/>
                    <a:pt x="2831" y="2785"/>
                    <a:pt x="2717" y="3013"/>
                  </a:cubicBezTo>
                  <a:cubicBezTo>
                    <a:pt x="2671" y="3127"/>
                    <a:pt x="2557" y="3173"/>
                    <a:pt x="2420" y="3196"/>
                  </a:cubicBezTo>
                  <a:cubicBezTo>
                    <a:pt x="2306" y="3196"/>
                    <a:pt x="2192" y="3173"/>
                    <a:pt x="2077" y="3150"/>
                  </a:cubicBezTo>
                  <a:cubicBezTo>
                    <a:pt x="2032" y="3127"/>
                    <a:pt x="1963" y="3105"/>
                    <a:pt x="1940" y="3059"/>
                  </a:cubicBezTo>
                  <a:cubicBezTo>
                    <a:pt x="1918" y="3036"/>
                    <a:pt x="1895" y="2990"/>
                    <a:pt x="1895" y="2945"/>
                  </a:cubicBezTo>
                  <a:cubicBezTo>
                    <a:pt x="1826" y="2716"/>
                    <a:pt x="1804" y="2443"/>
                    <a:pt x="1826" y="2192"/>
                  </a:cubicBezTo>
                  <a:cubicBezTo>
                    <a:pt x="1826" y="2100"/>
                    <a:pt x="1849" y="2009"/>
                    <a:pt x="1804" y="1918"/>
                  </a:cubicBezTo>
                  <a:cubicBezTo>
                    <a:pt x="1804" y="1872"/>
                    <a:pt x="1758" y="1826"/>
                    <a:pt x="1735" y="1781"/>
                  </a:cubicBezTo>
                  <a:cubicBezTo>
                    <a:pt x="1712" y="1826"/>
                    <a:pt x="1712" y="1849"/>
                    <a:pt x="1712" y="1872"/>
                  </a:cubicBezTo>
                  <a:cubicBezTo>
                    <a:pt x="1667" y="2032"/>
                    <a:pt x="1552" y="2169"/>
                    <a:pt x="1530" y="2351"/>
                  </a:cubicBezTo>
                  <a:cubicBezTo>
                    <a:pt x="1484" y="2534"/>
                    <a:pt x="1552" y="2739"/>
                    <a:pt x="1484" y="2945"/>
                  </a:cubicBezTo>
                  <a:cubicBezTo>
                    <a:pt x="1438" y="3082"/>
                    <a:pt x="1324" y="3219"/>
                    <a:pt x="1233" y="3333"/>
                  </a:cubicBezTo>
                  <a:cubicBezTo>
                    <a:pt x="1119" y="3538"/>
                    <a:pt x="1027" y="3766"/>
                    <a:pt x="1005" y="3995"/>
                  </a:cubicBezTo>
                  <a:cubicBezTo>
                    <a:pt x="982" y="4246"/>
                    <a:pt x="1005" y="4497"/>
                    <a:pt x="868" y="4702"/>
                  </a:cubicBezTo>
                  <a:cubicBezTo>
                    <a:pt x="776" y="4885"/>
                    <a:pt x="548" y="4999"/>
                    <a:pt x="457" y="5182"/>
                  </a:cubicBezTo>
                  <a:cubicBezTo>
                    <a:pt x="320" y="5501"/>
                    <a:pt x="571" y="5866"/>
                    <a:pt x="434" y="6186"/>
                  </a:cubicBezTo>
                  <a:cubicBezTo>
                    <a:pt x="366" y="6346"/>
                    <a:pt x="251" y="6414"/>
                    <a:pt x="274" y="6620"/>
                  </a:cubicBezTo>
                  <a:cubicBezTo>
                    <a:pt x="274" y="6825"/>
                    <a:pt x="274" y="7053"/>
                    <a:pt x="229" y="7259"/>
                  </a:cubicBezTo>
                  <a:cubicBezTo>
                    <a:pt x="206" y="7304"/>
                    <a:pt x="183" y="7396"/>
                    <a:pt x="183" y="7464"/>
                  </a:cubicBezTo>
                  <a:cubicBezTo>
                    <a:pt x="137" y="7829"/>
                    <a:pt x="114" y="8286"/>
                    <a:pt x="69" y="8468"/>
                  </a:cubicBezTo>
                  <a:cubicBezTo>
                    <a:pt x="46" y="8697"/>
                    <a:pt x="0" y="9130"/>
                    <a:pt x="297" y="9130"/>
                  </a:cubicBezTo>
                  <a:cubicBezTo>
                    <a:pt x="486" y="9145"/>
                    <a:pt x="759" y="9197"/>
                    <a:pt x="997" y="9197"/>
                  </a:cubicBezTo>
                  <a:cubicBezTo>
                    <a:pt x="1132" y="9197"/>
                    <a:pt x="1256" y="9180"/>
                    <a:pt x="1347" y="9130"/>
                  </a:cubicBezTo>
                  <a:cubicBezTo>
                    <a:pt x="1473" y="9062"/>
                    <a:pt x="1570" y="9045"/>
                    <a:pt x="1644" y="9045"/>
                  </a:cubicBezTo>
                  <a:cubicBezTo>
                    <a:pt x="1718" y="9045"/>
                    <a:pt x="1769" y="9062"/>
                    <a:pt x="1804" y="9062"/>
                  </a:cubicBezTo>
                  <a:cubicBezTo>
                    <a:pt x="1758" y="8948"/>
                    <a:pt x="1712" y="8834"/>
                    <a:pt x="1781" y="8788"/>
                  </a:cubicBezTo>
                  <a:cubicBezTo>
                    <a:pt x="1781" y="8788"/>
                    <a:pt x="1804" y="8788"/>
                    <a:pt x="1804" y="8765"/>
                  </a:cubicBezTo>
                  <a:lnTo>
                    <a:pt x="1918" y="8765"/>
                  </a:lnTo>
                  <a:cubicBezTo>
                    <a:pt x="1940" y="8765"/>
                    <a:pt x="1963" y="8765"/>
                    <a:pt x="1963" y="8788"/>
                  </a:cubicBezTo>
                  <a:lnTo>
                    <a:pt x="2032" y="8788"/>
                  </a:lnTo>
                  <a:cubicBezTo>
                    <a:pt x="2032" y="8788"/>
                    <a:pt x="2032" y="8788"/>
                    <a:pt x="2055" y="8811"/>
                  </a:cubicBezTo>
                  <a:lnTo>
                    <a:pt x="2077" y="8811"/>
                  </a:lnTo>
                  <a:cubicBezTo>
                    <a:pt x="2123" y="8811"/>
                    <a:pt x="2146" y="8834"/>
                    <a:pt x="2169" y="8856"/>
                  </a:cubicBezTo>
                  <a:lnTo>
                    <a:pt x="2214" y="8856"/>
                  </a:lnTo>
                  <a:cubicBezTo>
                    <a:pt x="2214" y="8879"/>
                    <a:pt x="2214" y="8879"/>
                    <a:pt x="2214" y="8879"/>
                  </a:cubicBezTo>
                  <a:cubicBezTo>
                    <a:pt x="2260" y="8902"/>
                    <a:pt x="2283" y="8902"/>
                    <a:pt x="2306" y="8925"/>
                  </a:cubicBezTo>
                  <a:cubicBezTo>
                    <a:pt x="2328" y="8948"/>
                    <a:pt x="2328" y="8948"/>
                    <a:pt x="2328" y="8948"/>
                  </a:cubicBezTo>
                  <a:cubicBezTo>
                    <a:pt x="2351" y="8948"/>
                    <a:pt x="2351" y="8948"/>
                    <a:pt x="2351" y="8971"/>
                  </a:cubicBezTo>
                  <a:lnTo>
                    <a:pt x="2374" y="8971"/>
                  </a:lnTo>
                  <a:cubicBezTo>
                    <a:pt x="2374" y="8993"/>
                    <a:pt x="2397" y="9016"/>
                    <a:pt x="2420" y="9039"/>
                  </a:cubicBezTo>
                  <a:cubicBezTo>
                    <a:pt x="2420" y="9039"/>
                    <a:pt x="2420" y="9039"/>
                    <a:pt x="2420" y="9062"/>
                  </a:cubicBezTo>
                  <a:cubicBezTo>
                    <a:pt x="2443" y="9062"/>
                    <a:pt x="2443" y="9085"/>
                    <a:pt x="2443" y="9108"/>
                  </a:cubicBezTo>
                  <a:cubicBezTo>
                    <a:pt x="2487" y="9307"/>
                    <a:pt x="2726" y="9702"/>
                    <a:pt x="2844" y="9702"/>
                  </a:cubicBezTo>
                  <a:cubicBezTo>
                    <a:pt x="2847" y="9702"/>
                    <a:pt x="2850" y="9702"/>
                    <a:pt x="2853" y="9701"/>
                  </a:cubicBezTo>
                  <a:cubicBezTo>
                    <a:pt x="2876" y="9701"/>
                    <a:pt x="2899" y="9678"/>
                    <a:pt x="2945" y="9678"/>
                  </a:cubicBezTo>
                  <a:cubicBezTo>
                    <a:pt x="2968" y="9655"/>
                    <a:pt x="2990" y="9655"/>
                    <a:pt x="3036" y="9633"/>
                  </a:cubicBezTo>
                  <a:cubicBezTo>
                    <a:pt x="3059" y="9610"/>
                    <a:pt x="3082" y="9587"/>
                    <a:pt x="3105" y="9564"/>
                  </a:cubicBezTo>
                  <a:cubicBezTo>
                    <a:pt x="3105" y="9564"/>
                    <a:pt x="3127" y="9541"/>
                    <a:pt x="3127" y="9541"/>
                  </a:cubicBezTo>
                  <a:cubicBezTo>
                    <a:pt x="3173" y="9518"/>
                    <a:pt x="3196" y="9496"/>
                    <a:pt x="3219" y="9450"/>
                  </a:cubicBezTo>
                  <a:cubicBezTo>
                    <a:pt x="3219" y="9450"/>
                    <a:pt x="3219" y="9427"/>
                    <a:pt x="3242" y="9427"/>
                  </a:cubicBezTo>
                  <a:cubicBezTo>
                    <a:pt x="3242" y="9427"/>
                    <a:pt x="3242" y="9404"/>
                    <a:pt x="3242" y="9404"/>
                  </a:cubicBezTo>
                  <a:cubicBezTo>
                    <a:pt x="3264" y="9381"/>
                    <a:pt x="3264" y="9359"/>
                    <a:pt x="3287" y="9336"/>
                  </a:cubicBezTo>
                  <a:cubicBezTo>
                    <a:pt x="3287" y="9336"/>
                    <a:pt x="3287" y="9313"/>
                    <a:pt x="3287" y="9313"/>
                  </a:cubicBezTo>
                  <a:cubicBezTo>
                    <a:pt x="3310" y="9267"/>
                    <a:pt x="3333" y="9245"/>
                    <a:pt x="3333" y="9222"/>
                  </a:cubicBezTo>
                  <a:cubicBezTo>
                    <a:pt x="3356" y="9199"/>
                    <a:pt x="3356" y="9199"/>
                    <a:pt x="3356" y="9199"/>
                  </a:cubicBezTo>
                  <a:cubicBezTo>
                    <a:pt x="3356" y="9199"/>
                    <a:pt x="3356" y="9199"/>
                    <a:pt x="3356" y="9176"/>
                  </a:cubicBezTo>
                  <a:lnTo>
                    <a:pt x="3378" y="9176"/>
                  </a:lnTo>
                  <a:cubicBezTo>
                    <a:pt x="3378" y="9153"/>
                    <a:pt x="3378" y="9153"/>
                    <a:pt x="3378" y="9153"/>
                  </a:cubicBezTo>
                  <a:lnTo>
                    <a:pt x="3401" y="9153"/>
                  </a:lnTo>
                  <a:cubicBezTo>
                    <a:pt x="3401" y="9130"/>
                    <a:pt x="3401" y="9130"/>
                    <a:pt x="3424" y="9130"/>
                  </a:cubicBezTo>
                  <a:lnTo>
                    <a:pt x="3470" y="9130"/>
                  </a:lnTo>
                  <a:cubicBezTo>
                    <a:pt x="3515" y="9153"/>
                    <a:pt x="3538" y="9153"/>
                    <a:pt x="3584" y="9176"/>
                  </a:cubicBezTo>
                  <a:cubicBezTo>
                    <a:pt x="3630" y="9176"/>
                    <a:pt x="3652" y="9176"/>
                    <a:pt x="3675" y="9199"/>
                  </a:cubicBezTo>
                  <a:cubicBezTo>
                    <a:pt x="3721" y="9199"/>
                    <a:pt x="3744" y="9222"/>
                    <a:pt x="3789" y="9245"/>
                  </a:cubicBezTo>
                  <a:cubicBezTo>
                    <a:pt x="3789" y="9245"/>
                    <a:pt x="3812" y="9245"/>
                    <a:pt x="3812" y="9267"/>
                  </a:cubicBezTo>
                  <a:cubicBezTo>
                    <a:pt x="3835" y="9267"/>
                    <a:pt x="3858" y="9267"/>
                    <a:pt x="3881" y="9290"/>
                  </a:cubicBezTo>
                  <a:cubicBezTo>
                    <a:pt x="3881" y="9290"/>
                    <a:pt x="3881" y="9290"/>
                    <a:pt x="3881" y="9313"/>
                  </a:cubicBezTo>
                  <a:cubicBezTo>
                    <a:pt x="3903" y="9313"/>
                    <a:pt x="3926" y="9336"/>
                    <a:pt x="3949" y="9359"/>
                  </a:cubicBezTo>
                  <a:cubicBezTo>
                    <a:pt x="3949" y="9359"/>
                    <a:pt x="3972" y="9381"/>
                    <a:pt x="3995" y="9404"/>
                  </a:cubicBezTo>
                  <a:cubicBezTo>
                    <a:pt x="4109" y="9564"/>
                    <a:pt x="4634" y="9610"/>
                    <a:pt x="4679" y="9610"/>
                  </a:cubicBezTo>
                  <a:lnTo>
                    <a:pt x="4702" y="9610"/>
                  </a:lnTo>
                  <a:cubicBezTo>
                    <a:pt x="4702" y="9587"/>
                    <a:pt x="4702" y="9587"/>
                    <a:pt x="4702" y="9587"/>
                  </a:cubicBezTo>
                  <a:cubicBezTo>
                    <a:pt x="4748" y="9587"/>
                    <a:pt x="4794" y="9541"/>
                    <a:pt x="4862" y="9518"/>
                  </a:cubicBezTo>
                  <a:cubicBezTo>
                    <a:pt x="4862" y="9518"/>
                    <a:pt x="4862" y="9496"/>
                    <a:pt x="4862" y="9496"/>
                  </a:cubicBezTo>
                  <a:cubicBezTo>
                    <a:pt x="4908" y="9496"/>
                    <a:pt x="4953" y="9473"/>
                    <a:pt x="5022" y="9450"/>
                  </a:cubicBezTo>
                  <a:lnTo>
                    <a:pt x="5136" y="9450"/>
                  </a:lnTo>
                  <a:cubicBezTo>
                    <a:pt x="5159" y="9450"/>
                    <a:pt x="5182" y="9473"/>
                    <a:pt x="5204" y="9473"/>
                  </a:cubicBezTo>
                  <a:cubicBezTo>
                    <a:pt x="5250" y="9496"/>
                    <a:pt x="5250" y="9518"/>
                    <a:pt x="5273" y="9541"/>
                  </a:cubicBezTo>
                  <a:cubicBezTo>
                    <a:pt x="5296" y="9541"/>
                    <a:pt x="5296" y="9564"/>
                    <a:pt x="5319" y="9587"/>
                  </a:cubicBezTo>
                  <a:cubicBezTo>
                    <a:pt x="5319" y="9610"/>
                    <a:pt x="5319" y="9610"/>
                    <a:pt x="5319" y="9610"/>
                  </a:cubicBezTo>
                  <a:cubicBezTo>
                    <a:pt x="5341" y="9610"/>
                    <a:pt x="5341" y="9633"/>
                    <a:pt x="5341" y="9633"/>
                  </a:cubicBezTo>
                  <a:lnTo>
                    <a:pt x="5364" y="9633"/>
                  </a:lnTo>
                  <a:cubicBezTo>
                    <a:pt x="5364" y="9655"/>
                    <a:pt x="5364" y="9655"/>
                    <a:pt x="5387" y="9678"/>
                  </a:cubicBezTo>
                  <a:lnTo>
                    <a:pt x="5410" y="9678"/>
                  </a:lnTo>
                  <a:cubicBezTo>
                    <a:pt x="5410" y="9701"/>
                    <a:pt x="5433" y="9701"/>
                    <a:pt x="5433" y="9701"/>
                  </a:cubicBezTo>
                  <a:cubicBezTo>
                    <a:pt x="5456" y="9701"/>
                    <a:pt x="5456" y="9724"/>
                    <a:pt x="5456" y="9724"/>
                  </a:cubicBezTo>
                  <a:cubicBezTo>
                    <a:pt x="5478" y="9724"/>
                    <a:pt x="5501" y="9747"/>
                    <a:pt x="5524" y="9747"/>
                  </a:cubicBezTo>
                  <a:lnTo>
                    <a:pt x="5547" y="9747"/>
                  </a:lnTo>
                  <a:cubicBezTo>
                    <a:pt x="5593" y="9769"/>
                    <a:pt x="5661" y="9792"/>
                    <a:pt x="5684" y="9815"/>
                  </a:cubicBezTo>
                  <a:cubicBezTo>
                    <a:pt x="5707" y="9815"/>
                    <a:pt x="5729" y="9815"/>
                    <a:pt x="5752" y="9838"/>
                  </a:cubicBezTo>
                  <a:cubicBezTo>
                    <a:pt x="5805" y="9851"/>
                    <a:pt x="5842" y="9864"/>
                    <a:pt x="5874" y="9864"/>
                  </a:cubicBezTo>
                  <a:cubicBezTo>
                    <a:pt x="5896" y="9864"/>
                    <a:pt x="5916" y="9857"/>
                    <a:pt x="5935" y="9838"/>
                  </a:cubicBezTo>
                  <a:cubicBezTo>
                    <a:pt x="5958" y="9838"/>
                    <a:pt x="5958" y="9815"/>
                    <a:pt x="5981" y="9792"/>
                  </a:cubicBezTo>
                  <a:cubicBezTo>
                    <a:pt x="6003" y="9769"/>
                    <a:pt x="6003" y="9747"/>
                    <a:pt x="6026" y="9701"/>
                  </a:cubicBezTo>
                  <a:cubicBezTo>
                    <a:pt x="6026" y="9655"/>
                    <a:pt x="6049" y="9610"/>
                    <a:pt x="6049" y="9564"/>
                  </a:cubicBezTo>
                  <a:cubicBezTo>
                    <a:pt x="6049" y="9564"/>
                    <a:pt x="6072" y="9541"/>
                    <a:pt x="6072" y="9541"/>
                  </a:cubicBezTo>
                  <a:cubicBezTo>
                    <a:pt x="6072" y="9518"/>
                    <a:pt x="6072" y="9496"/>
                    <a:pt x="6095" y="9473"/>
                  </a:cubicBezTo>
                  <a:cubicBezTo>
                    <a:pt x="6095" y="9473"/>
                    <a:pt x="6095" y="9450"/>
                    <a:pt x="6095" y="9450"/>
                  </a:cubicBezTo>
                  <a:cubicBezTo>
                    <a:pt x="6095" y="9427"/>
                    <a:pt x="6095" y="9427"/>
                    <a:pt x="6095" y="9427"/>
                  </a:cubicBezTo>
                  <a:cubicBezTo>
                    <a:pt x="6163" y="9290"/>
                    <a:pt x="6232" y="9176"/>
                    <a:pt x="6277" y="9062"/>
                  </a:cubicBezTo>
                  <a:cubicBezTo>
                    <a:pt x="6277" y="9062"/>
                    <a:pt x="6277" y="9062"/>
                    <a:pt x="6277" y="9039"/>
                  </a:cubicBezTo>
                  <a:cubicBezTo>
                    <a:pt x="6323" y="8971"/>
                    <a:pt x="6346" y="8925"/>
                    <a:pt x="6369" y="8834"/>
                  </a:cubicBezTo>
                  <a:cubicBezTo>
                    <a:pt x="6369" y="8811"/>
                    <a:pt x="6369" y="8788"/>
                    <a:pt x="6369" y="8765"/>
                  </a:cubicBezTo>
                  <a:cubicBezTo>
                    <a:pt x="6369" y="8742"/>
                    <a:pt x="6369" y="8720"/>
                    <a:pt x="6369" y="8720"/>
                  </a:cubicBezTo>
                  <a:cubicBezTo>
                    <a:pt x="6369" y="8697"/>
                    <a:pt x="6369" y="8651"/>
                    <a:pt x="6369" y="8628"/>
                  </a:cubicBezTo>
                  <a:cubicBezTo>
                    <a:pt x="6346" y="8628"/>
                    <a:pt x="6369" y="8628"/>
                    <a:pt x="6346" y="8605"/>
                  </a:cubicBezTo>
                  <a:cubicBezTo>
                    <a:pt x="6323" y="8491"/>
                    <a:pt x="6300" y="8377"/>
                    <a:pt x="6277" y="8309"/>
                  </a:cubicBezTo>
                  <a:cubicBezTo>
                    <a:pt x="6254" y="8286"/>
                    <a:pt x="6254" y="8263"/>
                    <a:pt x="6232" y="8240"/>
                  </a:cubicBezTo>
                  <a:cubicBezTo>
                    <a:pt x="6232" y="8195"/>
                    <a:pt x="6209" y="8149"/>
                    <a:pt x="6209" y="8126"/>
                  </a:cubicBezTo>
                  <a:cubicBezTo>
                    <a:pt x="6186" y="8103"/>
                    <a:pt x="6186" y="8103"/>
                    <a:pt x="6186" y="8103"/>
                  </a:cubicBezTo>
                  <a:cubicBezTo>
                    <a:pt x="6186" y="8103"/>
                    <a:pt x="6186" y="8080"/>
                    <a:pt x="6209" y="8080"/>
                  </a:cubicBezTo>
                  <a:cubicBezTo>
                    <a:pt x="6209" y="8058"/>
                    <a:pt x="6209" y="8058"/>
                    <a:pt x="6209" y="8058"/>
                  </a:cubicBezTo>
                  <a:cubicBezTo>
                    <a:pt x="6232" y="8012"/>
                    <a:pt x="6254" y="7921"/>
                    <a:pt x="6300" y="7829"/>
                  </a:cubicBezTo>
                  <a:cubicBezTo>
                    <a:pt x="6323" y="7761"/>
                    <a:pt x="6346" y="7692"/>
                    <a:pt x="6391" y="7601"/>
                  </a:cubicBezTo>
                  <a:cubicBezTo>
                    <a:pt x="6391" y="7578"/>
                    <a:pt x="6414" y="7533"/>
                    <a:pt x="6437" y="7487"/>
                  </a:cubicBezTo>
                  <a:cubicBezTo>
                    <a:pt x="6460" y="7441"/>
                    <a:pt x="6460" y="7396"/>
                    <a:pt x="6483" y="7373"/>
                  </a:cubicBezTo>
                  <a:cubicBezTo>
                    <a:pt x="6483" y="7350"/>
                    <a:pt x="6483" y="7350"/>
                    <a:pt x="6483" y="7350"/>
                  </a:cubicBezTo>
                  <a:cubicBezTo>
                    <a:pt x="6506" y="7304"/>
                    <a:pt x="6528" y="7282"/>
                    <a:pt x="6528" y="7236"/>
                  </a:cubicBezTo>
                  <a:cubicBezTo>
                    <a:pt x="6551" y="7190"/>
                    <a:pt x="6574" y="7145"/>
                    <a:pt x="6574" y="7122"/>
                  </a:cubicBezTo>
                  <a:cubicBezTo>
                    <a:pt x="6597" y="7076"/>
                    <a:pt x="6597" y="7053"/>
                    <a:pt x="6620" y="7030"/>
                  </a:cubicBezTo>
                  <a:cubicBezTo>
                    <a:pt x="6688" y="6871"/>
                    <a:pt x="6757" y="6688"/>
                    <a:pt x="6802" y="6551"/>
                  </a:cubicBezTo>
                  <a:cubicBezTo>
                    <a:pt x="6825" y="6528"/>
                    <a:pt x="6825" y="6505"/>
                    <a:pt x="6825" y="6505"/>
                  </a:cubicBezTo>
                  <a:cubicBezTo>
                    <a:pt x="6848" y="6460"/>
                    <a:pt x="6848" y="6437"/>
                    <a:pt x="6871" y="6414"/>
                  </a:cubicBezTo>
                  <a:cubicBezTo>
                    <a:pt x="6985" y="6095"/>
                    <a:pt x="7122" y="5821"/>
                    <a:pt x="7236" y="5570"/>
                  </a:cubicBezTo>
                  <a:cubicBezTo>
                    <a:pt x="7304" y="5433"/>
                    <a:pt x="7373" y="5296"/>
                    <a:pt x="7419" y="5182"/>
                  </a:cubicBezTo>
                  <a:cubicBezTo>
                    <a:pt x="7487" y="5045"/>
                    <a:pt x="7555" y="4931"/>
                    <a:pt x="7624" y="4816"/>
                  </a:cubicBezTo>
                  <a:cubicBezTo>
                    <a:pt x="7647" y="4748"/>
                    <a:pt x="7692" y="4702"/>
                    <a:pt x="7715" y="4657"/>
                  </a:cubicBezTo>
                  <a:cubicBezTo>
                    <a:pt x="7715" y="4657"/>
                    <a:pt x="7715" y="4634"/>
                    <a:pt x="7738" y="4611"/>
                  </a:cubicBezTo>
                  <a:cubicBezTo>
                    <a:pt x="7738" y="4611"/>
                    <a:pt x="7738" y="4611"/>
                    <a:pt x="7738" y="4588"/>
                  </a:cubicBezTo>
                  <a:cubicBezTo>
                    <a:pt x="7761" y="4543"/>
                    <a:pt x="7784" y="4497"/>
                    <a:pt x="7807" y="4451"/>
                  </a:cubicBezTo>
                  <a:cubicBezTo>
                    <a:pt x="7829" y="4428"/>
                    <a:pt x="7829" y="4428"/>
                    <a:pt x="7829" y="4428"/>
                  </a:cubicBezTo>
                  <a:cubicBezTo>
                    <a:pt x="7852" y="4383"/>
                    <a:pt x="7875" y="4337"/>
                    <a:pt x="7898" y="4291"/>
                  </a:cubicBezTo>
                  <a:cubicBezTo>
                    <a:pt x="7898" y="4269"/>
                    <a:pt x="7898" y="4246"/>
                    <a:pt x="7921" y="4246"/>
                  </a:cubicBezTo>
                  <a:cubicBezTo>
                    <a:pt x="7944" y="4177"/>
                    <a:pt x="7966" y="4132"/>
                    <a:pt x="7989" y="4086"/>
                  </a:cubicBezTo>
                  <a:cubicBezTo>
                    <a:pt x="8035" y="3949"/>
                    <a:pt x="8058" y="3835"/>
                    <a:pt x="8080" y="3744"/>
                  </a:cubicBezTo>
                  <a:cubicBezTo>
                    <a:pt x="8103" y="3629"/>
                    <a:pt x="8103" y="3538"/>
                    <a:pt x="8103" y="3424"/>
                  </a:cubicBezTo>
                  <a:cubicBezTo>
                    <a:pt x="8103" y="3287"/>
                    <a:pt x="8080" y="3173"/>
                    <a:pt x="8058" y="3059"/>
                  </a:cubicBezTo>
                  <a:cubicBezTo>
                    <a:pt x="8035" y="2945"/>
                    <a:pt x="8012" y="2876"/>
                    <a:pt x="7966" y="2808"/>
                  </a:cubicBezTo>
                  <a:cubicBezTo>
                    <a:pt x="7944" y="2785"/>
                    <a:pt x="7921" y="2762"/>
                    <a:pt x="7921" y="2762"/>
                  </a:cubicBezTo>
                  <a:lnTo>
                    <a:pt x="7898" y="2762"/>
                  </a:lnTo>
                  <a:cubicBezTo>
                    <a:pt x="7875" y="2739"/>
                    <a:pt x="7875" y="2739"/>
                    <a:pt x="7852" y="2716"/>
                  </a:cubicBezTo>
                  <a:cubicBezTo>
                    <a:pt x="7829" y="2716"/>
                    <a:pt x="7807" y="2716"/>
                    <a:pt x="7784" y="2694"/>
                  </a:cubicBezTo>
                  <a:lnTo>
                    <a:pt x="7533" y="2694"/>
                  </a:lnTo>
                  <a:cubicBezTo>
                    <a:pt x="7510" y="2694"/>
                    <a:pt x="7510" y="2671"/>
                    <a:pt x="7510" y="2671"/>
                  </a:cubicBezTo>
                  <a:cubicBezTo>
                    <a:pt x="7464" y="2671"/>
                    <a:pt x="7464" y="2671"/>
                    <a:pt x="7441" y="2648"/>
                  </a:cubicBezTo>
                  <a:lnTo>
                    <a:pt x="7419" y="2648"/>
                  </a:lnTo>
                  <a:cubicBezTo>
                    <a:pt x="7396" y="2625"/>
                    <a:pt x="7396" y="2625"/>
                    <a:pt x="7373" y="2602"/>
                  </a:cubicBezTo>
                  <a:lnTo>
                    <a:pt x="7350" y="2602"/>
                  </a:lnTo>
                  <a:cubicBezTo>
                    <a:pt x="7350" y="2602"/>
                    <a:pt x="7350" y="2580"/>
                    <a:pt x="7350" y="2580"/>
                  </a:cubicBezTo>
                  <a:cubicBezTo>
                    <a:pt x="7327" y="2580"/>
                    <a:pt x="7327" y="2557"/>
                    <a:pt x="7304" y="2534"/>
                  </a:cubicBezTo>
                  <a:cubicBezTo>
                    <a:pt x="7304" y="2534"/>
                    <a:pt x="7304" y="2511"/>
                    <a:pt x="7304" y="2511"/>
                  </a:cubicBezTo>
                  <a:cubicBezTo>
                    <a:pt x="7282" y="2511"/>
                    <a:pt x="7282" y="2488"/>
                    <a:pt x="7282" y="2488"/>
                  </a:cubicBezTo>
                  <a:cubicBezTo>
                    <a:pt x="7282" y="2465"/>
                    <a:pt x="7259" y="2465"/>
                    <a:pt x="7259" y="2465"/>
                  </a:cubicBezTo>
                  <a:cubicBezTo>
                    <a:pt x="7213" y="2328"/>
                    <a:pt x="7167" y="2237"/>
                    <a:pt x="7145" y="2146"/>
                  </a:cubicBezTo>
                  <a:cubicBezTo>
                    <a:pt x="7145" y="2100"/>
                    <a:pt x="7145" y="2077"/>
                    <a:pt x="7122" y="2055"/>
                  </a:cubicBezTo>
                  <a:cubicBezTo>
                    <a:pt x="7122" y="2009"/>
                    <a:pt x="7122" y="1986"/>
                    <a:pt x="7122" y="1963"/>
                  </a:cubicBezTo>
                  <a:cubicBezTo>
                    <a:pt x="7122" y="1918"/>
                    <a:pt x="7145" y="1895"/>
                    <a:pt x="7145" y="1872"/>
                  </a:cubicBezTo>
                  <a:cubicBezTo>
                    <a:pt x="7145" y="1872"/>
                    <a:pt x="7145" y="1872"/>
                    <a:pt x="7145" y="1849"/>
                  </a:cubicBezTo>
                  <a:cubicBezTo>
                    <a:pt x="7145" y="1849"/>
                    <a:pt x="7145" y="1826"/>
                    <a:pt x="7145" y="1826"/>
                  </a:cubicBezTo>
                  <a:cubicBezTo>
                    <a:pt x="7145" y="1826"/>
                    <a:pt x="7145" y="1803"/>
                    <a:pt x="7167" y="1803"/>
                  </a:cubicBezTo>
                  <a:cubicBezTo>
                    <a:pt x="7167" y="1758"/>
                    <a:pt x="7190" y="1735"/>
                    <a:pt x="7190" y="1689"/>
                  </a:cubicBezTo>
                  <a:cubicBezTo>
                    <a:pt x="7213" y="1644"/>
                    <a:pt x="7259" y="1598"/>
                    <a:pt x="7304" y="1530"/>
                  </a:cubicBezTo>
                  <a:cubicBezTo>
                    <a:pt x="7327" y="1484"/>
                    <a:pt x="7373" y="1461"/>
                    <a:pt x="7419" y="1415"/>
                  </a:cubicBezTo>
                  <a:cubicBezTo>
                    <a:pt x="7441" y="1393"/>
                    <a:pt x="7441" y="1370"/>
                    <a:pt x="7464" y="1370"/>
                  </a:cubicBezTo>
                  <a:cubicBezTo>
                    <a:pt x="7350" y="1324"/>
                    <a:pt x="7259" y="1301"/>
                    <a:pt x="7167" y="1256"/>
                  </a:cubicBezTo>
                  <a:cubicBezTo>
                    <a:pt x="7145" y="1256"/>
                    <a:pt x="7099" y="1233"/>
                    <a:pt x="7099" y="1210"/>
                  </a:cubicBezTo>
                  <a:cubicBezTo>
                    <a:pt x="7076" y="1187"/>
                    <a:pt x="7053" y="1164"/>
                    <a:pt x="7053" y="1119"/>
                  </a:cubicBezTo>
                  <a:cubicBezTo>
                    <a:pt x="7031" y="1050"/>
                    <a:pt x="6939" y="982"/>
                    <a:pt x="6894" y="913"/>
                  </a:cubicBezTo>
                  <a:cubicBezTo>
                    <a:pt x="6825" y="754"/>
                    <a:pt x="6894" y="594"/>
                    <a:pt x="6962" y="457"/>
                  </a:cubicBezTo>
                  <a:cubicBezTo>
                    <a:pt x="7053" y="297"/>
                    <a:pt x="7099" y="114"/>
                    <a:pt x="6985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4" name="Google Shape;3094;p62">
              <a:extLst>
                <a:ext uri="{FF2B5EF4-FFF2-40B4-BE49-F238E27FC236}">
                  <a16:creationId xmlns:a16="http://schemas.microsoft.com/office/drawing/2014/main" id="{41EE6691-6B02-3757-C75C-281F91C85008}"/>
                </a:ext>
              </a:extLst>
            </p:cNvPr>
            <p:cNvSpPr/>
            <p:nvPr/>
          </p:nvSpPr>
          <p:spPr>
            <a:xfrm>
              <a:off x="6354084" y="2336741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" h="23" extrusionOk="0">
                  <a:moveTo>
                    <a:pt x="1" y="23"/>
                  </a:moveTo>
                  <a:cubicBezTo>
                    <a:pt x="1" y="23"/>
                    <a:pt x="1" y="23"/>
                    <a:pt x="1" y="0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5" name="Google Shape;3095;p62">
              <a:extLst>
                <a:ext uri="{FF2B5EF4-FFF2-40B4-BE49-F238E27FC236}">
                  <a16:creationId xmlns:a16="http://schemas.microsoft.com/office/drawing/2014/main" id="{FE3ED18D-8842-9AC5-0FEE-F89B61C2BC86}"/>
                </a:ext>
              </a:extLst>
            </p:cNvPr>
            <p:cNvSpPr/>
            <p:nvPr/>
          </p:nvSpPr>
          <p:spPr>
            <a:xfrm>
              <a:off x="6354084" y="2327722"/>
              <a:ext cx="3864" cy="7730"/>
            </a:xfrm>
            <a:custGeom>
              <a:avLst/>
              <a:gdLst/>
              <a:ahLst/>
              <a:cxnLst/>
              <a:rect l="l" t="t" r="r" b="b"/>
              <a:pathLst>
                <a:path w="138" h="275" extrusionOk="0">
                  <a:moveTo>
                    <a:pt x="137" y="1"/>
                  </a:moveTo>
                  <a:cubicBezTo>
                    <a:pt x="92" y="69"/>
                    <a:pt x="46" y="115"/>
                    <a:pt x="23" y="160"/>
                  </a:cubicBezTo>
                  <a:cubicBezTo>
                    <a:pt x="23" y="206"/>
                    <a:pt x="0" y="229"/>
                    <a:pt x="0" y="274"/>
                  </a:cubicBezTo>
                  <a:cubicBezTo>
                    <a:pt x="0" y="229"/>
                    <a:pt x="23" y="206"/>
                    <a:pt x="23" y="160"/>
                  </a:cubicBezTo>
                  <a:cubicBezTo>
                    <a:pt x="46" y="115"/>
                    <a:pt x="92" y="69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6" name="Google Shape;3096;p62">
              <a:extLst>
                <a:ext uri="{FF2B5EF4-FFF2-40B4-BE49-F238E27FC236}">
                  <a16:creationId xmlns:a16="http://schemas.microsoft.com/office/drawing/2014/main" id="{6E0CEAE7-03AE-98B0-4BF9-A55605CA47EB}"/>
                </a:ext>
              </a:extLst>
            </p:cNvPr>
            <p:cNvSpPr/>
            <p:nvPr/>
          </p:nvSpPr>
          <p:spPr>
            <a:xfrm>
              <a:off x="6354084" y="2336741"/>
              <a:ext cx="0" cy="2577"/>
            </a:xfrm>
            <a:custGeom>
              <a:avLst/>
              <a:gdLst/>
              <a:ahLst/>
              <a:cxnLst/>
              <a:rect l="l" t="t" r="r" b="b"/>
              <a:pathLst>
                <a:path w="24" h="93" extrusionOk="0">
                  <a:moveTo>
                    <a:pt x="1" y="92"/>
                  </a:moveTo>
                  <a:cubicBezTo>
                    <a:pt x="1" y="47"/>
                    <a:pt x="24" y="24"/>
                    <a:pt x="24" y="1"/>
                  </a:cubicBezTo>
                  <a:cubicBezTo>
                    <a:pt x="24" y="24"/>
                    <a:pt x="1" y="47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7" name="Google Shape;3097;p62">
              <a:extLst>
                <a:ext uri="{FF2B5EF4-FFF2-40B4-BE49-F238E27FC236}">
                  <a16:creationId xmlns:a16="http://schemas.microsoft.com/office/drawing/2014/main" id="{59F0808E-C832-2428-41BD-2DCBDEBE6DD6}"/>
                </a:ext>
              </a:extLst>
            </p:cNvPr>
            <p:cNvSpPr/>
            <p:nvPr/>
          </p:nvSpPr>
          <p:spPr>
            <a:xfrm>
              <a:off x="6354084" y="2343183"/>
              <a:ext cx="3864" cy="9019"/>
            </a:xfrm>
            <a:custGeom>
              <a:avLst/>
              <a:gdLst/>
              <a:ahLst/>
              <a:cxnLst/>
              <a:rect l="l" t="t" r="r" b="b"/>
              <a:pathLst>
                <a:path w="138" h="344" extrusionOk="0">
                  <a:moveTo>
                    <a:pt x="1" y="1"/>
                  </a:moveTo>
                  <a:cubicBezTo>
                    <a:pt x="23" y="92"/>
                    <a:pt x="69" y="183"/>
                    <a:pt x="115" y="320"/>
                  </a:cubicBezTo>
                  <a:cubicBezTo>
                    <a:pt x="115" y="320"/>
                    <a:pt x="138" y="320"/>
                    <a:pt x="138" y="343"/>
                  </a:cubicBezTo>
                  <a:lnTo>
                    <a:pt x="138" y="343"/>
                  </a:lnTo>
                  <a:cubicBezTo>
                    <a:pt x="138" y="320"/>
                    <a:pt x="115" y="320"/>
                    <a:pt x="115" y="320"/>
                  </a:cubicBezTo>
                  <a:cubicBezTo>
                    <a:pt x="69" y="183"/>
                    <a:pt x="23" y="9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8" name="Google Shape;3098;p62">
              <a:extLst>
                <a:ext uri="{FF2B5EF4-FFF2-40B4-BE49-F238E27FC236}">
                  <a16:creationId xmlns:a16="http://schemas.microsoft.com/office/drawing/2014/main" id="{97044E72-43AC-DD3C-C244-F2CE3E02F651}"/>
                </a:ext>
              </a:extLst>
            </p:cNvPr>
            <p:cNvSpPr/>
            <p:nvPr/>
          </p:nvSpPr>
          <p:spPr>
            <a:xfrm>
              <a:off x="6357948" y="2353490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7" h="47" extrusionOk="0">
                  <a:moveTo>
                    <a:pt x="46" y="47"/>
                  </a:moveTo>
                  <a:lnTo>
                    <a:pt x="46" y="47"/>
                  </a:lnTo>
                  <a:cubicBezTo>
                    <a:pt x="23" y="47"/>
                    <a:pt x="23" y="24"/>
                    <a:pt x="0" y="1"/>
                  </a:cubicBezTo>
                  <a:lnTo>
                    <a:pt x="0" y="1"/>
                  </a:lnTo>
                  <a:cubicBezTo>
                    <a:pt x="23" y="24"/>
                    <a:pt x="23" y="47"/>
                    <a:pt x="46" y="4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9" name="Google Shape;3099;p62">
              <a:extLst>
                <a:ext uri="{FF2B5EF4-FFF2-40B4-BE49-F238E27FC236}">
                  <a16:creationId xmlns:a16="http://schemas.microsoft.com/office/drawing/2014/main" id="{F9C9927B-F814-A214-B984-313398A499CA}"/>
                </a:ext>
              </a:extLst>
            </p:cNvPr>
            <p:cNvSpPr/>
            <p:nvPr/>
          </p:nvSpPr>
          <p:spPr>
            <a:xfrm>
              <a:off x="6357948" y="2325145"/>
              <a:ext cx="2576" cy="2577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115" y="0"/>
                  </a:moveTo>
                  <a:cubicBezTo>
                    <a:pt x="69" y="46"/>
                    <a:pt x="23" y="69"/>
                    <a:pt x="0" y="115"/>
                  </a:cubicBezTo>
                  <a:cubicBezTo>
                    <a:pt x="23" y="69"/>
                    <a:pt x="69" y="46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0" name="Google Shape;3100;p62">
              <a:extLst>
                <a:ext uri="{FF2B5EF4-FFF2-40B4-BE49-F238E27FC236}">
                  <a16:creationId xmlns:a16="http://schemas.microsoft.com/office/drawing/2014/main" id="{1523B9D6-8ADB-C66F-4DE4-2C0FFF69E4E8}"/>
                </a:ext>
              </a:extLst>
            </p:cNvPr>
            <p:cNvSpPr/>
            <p:nvPr/>
          </p:nvSpPr>
          <p:spPr>
            <a:xfrm>
              <a:off x="6212404" y="2334164"/>
              <a:ext cx="6440" cy="29632"/>
            </a:xfrm>
            <a:custGeom>
              <a:avLst/>
              <a:gdLst/>
              <a:ahLst/>
              <a:cxnLst/>
              <a:rect l="l" t="t" r="r" b="b"/>
              <a:pathLst>
                <a:path w="253" h="1165" extrusionOk="0">
                  <a:moveTo>
                    <a:pt x="229" y="1"/>
                  </a:moveTo>
                  <a:cubicBezTo>
                    <a:pt x="229" y="46"/>
                    <a:pt x="229" y="69"/>
                    <a:pt x="229" y="92"/>
                  </a:cubicBezTo>
                  <a:cubicBezTo>
                    <a:pt x="229" y="69"/>
                    <a:pt x="229" y="46"/>
                    <a:pt x="252" y="1"/>
                  </a:cubicBezTo>
                  <a:close/>
                  <a:moveTo>
                    <a:pt x="47" y="572"/>
                  </a:moveTo>
                  <a:cubicBezTo>
                    <a:pt x="1" y="754"/>
                    <a:pt x="47" y="959"/>
                    <a:pt x="1" y="1165"/>
                  </a:cubicBezTo>
                  <a:cubicBezTo>
                    <a:pt x="69" y="959"/>
                    <a:pt x="1" y="754"/>
                    <a:pt x="47" y="57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1" name="Google Shape;3101;p62">
              <a:extLst>
                <a:ext uri="{FF2B5EF4-FFF2-40B4-BE49-F238E27FC236}">
                  <a16:creationId xmlns:a16="http://schemas.microsoft.com/office/drawing/2014/main" id="{CDAE0CB9-1A00-E65C-9CA5-1AFE71BB18BA}"/>
                </a:ext>
              </a:extLst>
            </p:cNvPr>
            <p:cNvSpPr/>
            <p:nvPr/>
          </p:nvSpPr>
          <p:spPr>
            <a:xfrm>
              <a:off x="5784790" y="2260727"/>
              <a:ext cx="359350" cy="144297"/>
            </a:xfrm>
            <a:custGeom>
              <a:avLst/>
              <a:gdLst/>
              <a:ahLst/>
              <a:cxnLst/>
              <a:rect l="l" t="t" r="r" b="b"/>
              <a:pathLst>
                <a:path w="14359" h="5776" extrusionOk="0">
                  <a:moveTo>
                    <a:pt x="11436" y="0"/>
                  </a:moveTo>
                  <a:cubicBezTo>
                    <a:pt x="11254" y="0"/>
                    <a:pt x="10866" y="69"/>
                    <a:pt x="10729" y="160"/>
                  </a:cubicBezTo>
                  <a:cubicBezTo>
                    <a:pt x="10706" y="183"/>
                    <a:pt x="10683" y="183"/>
                    <a:pt x="10683" y="206"/>
                  </a:cubicBezTo>
                  <a:cubicBezTo>
                    <a:pt x="10638" y="297"/>
                    <a:pt x="10592" y="388"/>
                    <a:pt x="10478" y="457"/>
                  </a:cubicBezTo>
                  <a:cubicBezTo>
                    <a:pt x="10432" y="480"/>
                    <a:pt x="10386" y="503"/>
                    <a:pt x="10341" y="525"/>
                  </a:cubicBezTo>
                  <a:cubicBezTo>
                    <a:pt x="10158" y="571"/>
                    <a:pt x="9998" y="617"/>
                    <a:pt x="9816" y="617"/>
                  </a:cubicBezTo>
                  <a:cubicBezTo>
                    <a:pt x="9770" y="617"/>
                    <a:pt x="9714" y="627"/>
                    <a:pt x="9662" y="627"/>
                  </a:cubicBezTo>
                  <a:cubicBezTo>
                    <a:pt x="9636" y="627"/>
                    <a:pt x="9610" y="624"/>
                    <a:pt x="9588" y="617"/>
                  </a:cubicBezTo>
                  <a:cubicBezTo>
                    <a:pt x="9519" y="571"/>
                    <a:pt x="9473" y="434"/>
                    <a:pt x="9473" y="366"/>
                  </a:cubicBezTo>
                  <a:cubicBezTo>
                    <a:pt x="9451" y="320"/>
                    <a:pt x="9451" y="274"/>
                    <a:pt x="9451" y="229"/>
                  </a:cubicBezTo>
                  <a:cubicBezTo>
                    <a:pt x="9405" y="160"/>
                    <a:pt x="9314" y="114"/>
                    <a:pt x="9245" y="114"/>
                  </a:cubicBezTo>
                  <a:cubicBezTo>
                    <a:pt x="9177" y="137"/>
                    <a:pt x="9131" y="160"/>
                    <a:pt x="9063" y="183"/>
                  </a:cubicBezTo>
                  <a:cubicBezTo>
                    <a:pt x="9063" y="206"/>
                    <a:pt x="9040" y="206"/>
                    <a:pt x="9017" y="229"/>
                  </a:cubicBezTo>
                  <a:cubicBezTo>
                    <a:pt x="8903" y="343"/>
                    <a:pt x="8834" y="525"/>
                    <a:pt x="8857" y="708"/>
                  </a:cubicBezTo>
                  <a:cubicBezTo>
                    <a:pt x="8880" y="799"/>
                    <a:pt x="8926" y="913"/>
                    <a:pt x="8880" y="1005"/>
                  </a:cubicBezTo>
                  <a:cubicBezTo>
                    <a:pt x="8857" y="1050"/>
                    <a:pt x="8812" y="1096"/>
                    <a:pt x="8766" y="1119"/>
                  </a:cubicBezTo>
                  <a:cubicBezTo>
                    <a:pt x="8743" y="1130"/>
                    <a:pt x="8715" y="1136"/>
                    <a:pt x="8686" y="1136"/>
                  </a:cubicBezTo>
                  <a:cubicBezTo>
                    <a:pt x="8657" y="1136"/>
                    <a:pt x="8629" y="1130"/>
                    <a:pt x="8606" y="1119"/>
                  </a:cubicBezTo>
                  <a:cubicBezTo>
                    <a:pt x="8515" y="1096"/>
                    <a:pt x="8424" y="1028"/>
                    <a:pt x="8378" y="913"/>
                  </a:cubicBezTo>
                  <a:cubicBezTo>
                    <a:pt x="8332" y="822"/>
                    <a:pt x="8309" y="731"/>
                    <a:pt x="8287" y="617"/>
                  </a:cubicBezTo>
                  <a:cubicBezTo>
                    <a:pt x="8264" y="639"/>
                    <a:pt x="8218" y="662"/>
                    <a:pt x="8172" y="685"/>
                  </a:cubicBezTo>
                  <a:cubicBezTo>
                    <a:pt x="8081" y="731"/>
                    <a:pt x="7990" y="845"/>
                    <a:pt x="7944" y="959"/>
                  </a:cubicBezTo>
                  <a:cubicBezTo>
                    <a:pt x="7921" y="1050"/>
                    <a:pt x="7944" y="1164"/>
                    <a:pt x="7944" y="1279"/>
                  </a:cubicBezTo>
                  <a:cubicBezTo>
                    <a:pt x="7944" y="1416"/>
                    <a:pt x="7899" y="1530"/>
                    <a:pt x="7853" y="1644"/>
                  </a:cubicBezTo>
                  <a:cubicBezTo>
                    <a:pt x="7853" y="1689"/>
                    <a:pt x="7830" y="1712"/>
                    <a:pt x="7807" y="1735"/>
                  </a:cubicBezTo>
                  <a:lnTo>
                    <a:pt x="7784" y="1735"/>
                  </a:lnTo>
                  <a:cubicBezTo>
                    <a:pt x="7762" y="1758"/>
                    <a:pt x="7716" y="1781"/>
                    <a:pt x="7670" y="1781"/>
                  </a:cubicBezTo>
                  <a:cubicBezTo>
                    <a:pt x="7465" y="1804"/>
                    <a:pt x="7259" y="1826"/>
                    <a:pt x="7077" y="1872"/>
                  </a:cubicBezTo>
                  <a:cubicBezTo>
                    <a:pt x="7054" y="1895"/>
                    <a:pt x="7031" y="1895"/>
                    <a:pt x="7008" y="1918"/>
                  </a:cubicBezTo>
                  <a:lnTo>
                    <a:pt x="6986" y="1918"/>
                  </a:lnTo>
                  <a:cubicBezTo>
                    <a:pt x="6940" y="1941"/>
                    <a:pt x="6940" y="2009"/>
                    <a:pt x="6940" y="2055"/>
                  </a:cubicBezTo>
                  <a:cubicBezTo>
                    <a:pt x="6940" y="2169"/>
                    <a:pt x="6894" y="2260"/>
                    <a:pt x="6826" y="2329"/>
                  </a:cubicBezTo>
                  <a:cubicBezTo>
                    <a:pt x="6803" y="2351"/>
                    <a:pt x="6780" y="2374"/>
                    <a:pt x="6757" y="2397"/>
                  </a:cubicBezTo>
                  <a:cubicBezTo>
                    <a:pt x="6729" y="2425"/>
                    <a:pt x="6692" y="2445"/>
                    <a:pt x="6652" y="2445"/>
                  </a:cubicBezTo>
                  <a:cubicBezTo>
                    <a:pt x="6627" y="2445"/>
                    <a:pt x="6601" y="2437"/>
                    <a:pt x="6575" y="2420"/>
                  </a:cubicBezTo>
                  <a:cubicBezTo>
                    <a:pt x="6483" y="2397"/>
                    <a:pt x="6461" y="2283"/>
                    <a:pt x="6438" y="2192"/>
                  </a:cubicBezTo>
                  <a:cubicBezTo>
                    <a:pt x="6438" y="2123"/>
                    <a:pt x="6415" y="2055"/>
                    <a:pt x="6415" y="2009"/>
                  </a:cubicBezTo>
                  <a:cubicBezTo>
                    <a:pt x="6392" y="1963"/>
                    <a:pt x="6392" y="1918"/>
                    <a:pt x="6369" y="1895"/>
                  </a:cubicBezTo>
                  <a:cubicBezTo>
                    <a:pt x="6327" y="1842"/>
                    <a:pt x="6269" y="1823"/>
                    <a:pt x="6211" y="1823"/>
                  </a:cubicBezTo>
                  <a:cubicBezTo>
                    <a:pt x="6144" y="1823"/>
                    <a:pt x="6076" y="1848"/>
                    <a:pt x="6027" y="1872"/>
                  </a:cubicBezTo>
                  <a:cubicBezTo>
                    <a:pt x="5961" y="1891"/>
                    <a:pt x="5894" y="1902"/>
                    <a:pt x="5832" y="1902"/>
                  </a:cubicBezTo>
                  <a:cubicBezTo>
                    <a:pt x="5743" y="1902"/>
                    <a:pt x="5660" y="1880"/>
                    <a:pt x="5593" y="1826"/>
                  </a:cubicBezTo>
                  <a:cubicBezTo>
                    <a:pt x="5502" y="1735"/>
                    <a:pt x="5456" y="1644"/>
                    <a:pt x="5365" y="1552"/>
                  </a:cubicBezTo>
                  <a:cubicBezTo>
                    <a:pt x="5228" y="1416"/>
                    <a:pt x="5045" y="1347"/>
                    <a:pt x="4863" y="1301"/>
                  </a:cubicBezTo>
                  <a:cubicBezTo>
                    <a:pt x="4768" y="1287"/>
                    <a:pt x="4673" y="1279"/>
                    <a:pt x="4578" y="1279"/>
                  </a:cubicBezTo>
                  <a:cubicBezTo>
                    <a:pt x="4235" y="1279"/>
                    <a:pt x="3893" y="1374"/>
                    <a:pt x="3607" y="1552"/>
                  </a:cubicBezTo>
                  <a:cubicBezTo>
                    <a:pt x="3585" y="1575"/>
                    <a:pt x="3539" y="1598"/>
                    <a:pt x="3493" y="1621"/>
                  </a:cubicBezTo>
                  <a:cubicBezTo>
                    <a:pt x="3448" y="1644"/>
                    <a:pt x="3402" y="1667"/>
                    <a:pt x="3356" y="1689"/>
                  </a:cubicBezTo>
                  <a:cubicBezTo>
                    <a:pt x="3341" y="1693"/>
                    <a:pt x="3324" y="1695"/>
                    <a:pt x="3308" y="1695"/>
                  </a:cubicBezTo>
                  <a:cubicBezTo>
                    <a:pt x="3229" y="1695"/>
                    <a:pt x="3147" y="1651"/>
                    <a:pt x="3128" y="1575"/>
                  </a:cubicBezTo>
                  <a:cubicBezTo>
                    <a:pt x="3082" y="1484"/>
                    <a:pt x="3151" y="1370"/>
                    <a:pt x="3105" y="1301"/>
                  </a:cubicBezTo>
                  <a:cubicBezTo>
                    <a:pt x="3060" y="1233"/>
                    <a:pt x="2991" y="1210"/>
                    <a:pt x="2923" y="1210"/>
                  </a:cubicBezTo>
                  <a:cubicBezTo>
                    <a:pt x="2887" y="1205"/>
                    <a:pt x="2848" y="1202"/>
                    <a:pt x="2809" y="1202"/>
                  </a:cubicBezTo>
                  <a:cubicBezTo>
                    <a:pt x="2674" y="1202"/>
                    <a:pt x="2527" y="1236"/>
                    <a:pt x="2420" y="1324"/>
                  </a:cubicBezTo>
                  <a:cubicBezTo>
                    <a:pt x="2329" y="1370"/>
                    <a:pt x="2238" y="1438"/>
                    <a:pt x="2169" y="1530"/>
                  </a:cubicBezTo>
                  <a:cubicBezTo>
                    <a:pt x="2147" y="1575"/>
                    <a:pt x="2101" y="1644"/>
                    <a:pt x="2055" y="1667"/>
                  </a:cubicBezTo>
                  <a:cubicBezTo>
                    <a:pt x="2015" y="1693"/>
                    <a:pt x="1975" y="1704"/>
                    <a:pt x="1935" y="1704"/>
                  </a:cubicBezTo>
                  <a:cubicBezTo>
                    <a:pt x="1907" y="1704"/>
                    <a:pt x="1878" y="1699"/>
                    <a:pt x="1850" y="1689"/>
                  </a:cubicBezTo>
                  <a:cubicBezTo>
                    <a:pt x="1713" y="1667"/>
                    <a:pt x="1576" y="1621"/>
                    <a:pt x="1416" y="1621"/>
                  </a:cubicBezTo>
                  <a:cubicBezTo>
                    <a:pt x="1302" y="1621"/>
                    <a:pt x="1188" y="1644"/>
                    <a:pt x="1097" y="1689"/>
                  </a:cubicBezTo>
                  <a:cubicBezTo>
                    <a:pt x="1074" y="1712"/>
                    <a:pt x="1051" y="1735"/>
                    <a:pt x="1005" y="1758"/>
                  </a:cubicBezTo>
                  <a:cubicBezTo>
                    <a:pt x="914" y="1872"/>
                    <a:pt x="868" y="2032"/>
                    <a:pt x="754" y="2146"/>
                  </a:cubicBezTo>
                  <a:cubicBezTo>
                    <a:pt x="709" y="2192"/>
                    <a:pt x="640" y="2237"/>
                    <a:pt x="572" y="2283"/>
                  </a:cubicBezTo>
                  <a:cubicBezTo>
                    <a:pt x="480" y="2351"/>
                    <a:pt x="412" y="2488"/>
                    <a:pt x="412" y="2602"/>
                  </a:cubicBezTo>
                  <a:cubicBezTo>
                    <a:pt x="412" y="2876"/>
                    <a:pt x="640" y="3082"/>
                    <a:pt x="594" y="3356"/>
                  </a:cubicBezTo>
                  <a:cubicBezTo>
                    <a:pt x="572" y="3493"/>
                    <a:pt x="457" y="3630"/>
                    <a:pt x="343" y="3721"/>
                  </a:cubicBezTo>
                  <a:cubicBezTo>
                    <a:pt x="321" y="3744"/>
                    <a:pt x="298" y="3789"/>
                    <a:pt x="275" y="3789"/>
                  </a:cubicBezTo>
                  <a:cubicBezTo>
                    <a:pt x="275" y="3812"/>
                    <a:pt x="275" y="3812"/>
                    <a:pt x="275" y="3812"/>
                  </a:cubicBezTo>
                  <a:cubicBezTo>
                    <a:pt x="275" y="3858"/>
                    <a:pt x="275" y="3881"/>
                    <a:pt x="275" y="3881"/>
                  </a:cubicBezTo>
                  <a:cubicBezTo>
                    <a:pt x="275" y="3903"/>
                    <a:pt x="275" y="3903"/>
                    <a:pt x="275" y="3903"/>
                  </a:cubicBezTo>
                  <a:lnTo>
                    <a:pt x="275" y="3926"/>
                  </a:lnTo>
                  <a:cubicBezTo>
                    <a:pt x="275" y="3926"/>
                    <a:pt x="275" y="3949"/>
                    <a:pt x="275" y="3949"/>
                  </a:cubicBezTo>
                  <a:cubicBezTo>
                    <a:pt x="275" y="3972"/>
                    <a:pt x="275" y="3995"/>
                    <a:pt x="252" y="4018"/>
                  </a:cubicBezTo>
                  <a:cubicBezTo>
                    <a:pt x="252" y="4018"/>
                    <a:pt x="252" y="4040"/>
                    <a:pt x="252" y="4040"/>
                  </a:cubicBezTo>
                  <a:cubicBezTo>
                    <a:pt x="229" y="4040"/>
                    <a:pt x="229" y="4040"/>
                    <a:pt x="229" y="4063"/>
                  </a:cubicBezTo>
                  <a:cubicBezTo>
                    <a:pt x="206" y="4109"/>
                    <a:pt x="184" y="4155"/>
                    <a:pt x="138" y="4223"/>
                  </a:cubicBezTo>
                  <a:cubicBezTo>
                    <a:pt x="138" y="4246"/>
                    <a:pt x="115" y="4269"/>
                    <a:pt x="115" y="4314"/>
                  </a:cubicBezTo>
                  <a:lnTo>
                    <a:pt x="92" y="4314"/>
                  </a:lnTo>
                  <a:cubicBezTo>
                    <a:pt x="92" y="4337"/>
                    <a:pt x="92" y="4337"/>
                    <a:pt x="92" y="4337"/>
                  </a:cubicBezTo>
                  <a:cubicBezTo>
                    <a:pt x="92" y="4360"/>
                    <a:pt x="69" y="4383"/>
                    <a:pt x="69" y="4406"/>
                  </a:cubicBezTo>
                  <a:cubicBezTo>
                    <a:pt x="69" y="4428"/>
                    <a:pt x="47" y="4428"/>
                    <a:pt x="47" y="4451"/>
                  </a:cubicBezTo>
                  <a:cubicBezTo>
                    <a:pt x="47" y="4474"/>
                    <a:pt x="47" y="4474"/>
                    <a:pt x="24" y="4497"/>
                  </a:cubicBezTo>
                  <a:cubicBezTo>
                    <a:pt x="24" y="4520"/>
                    <a:pt x="24" y="4520"/>
                    <a:pt x="24" y="4543"/>
                  </a:cubicBezTo>
                  <a:cubicBezTo>
                    <a:pt x="24" y="4565"/>
                    <a:pt x="24" y="4565"/>
                    <a:pt x="24" y="4588"/>
                  </a:cubicBezTo>
                  <a:cubicBezTo>
                    <a:pt x="1" y="4588"/>
                    <a:pt x="1" y="4611"/>
                    <a:pt x="1" y="4611"/>
                  </a:cubicBezTo>
                  <a:cubicBezTo>
                    <a:pt x="1" y="4657"/>
                    <a:pt x="1" y="4680"/>
                    <a:pt x="1" y="4702"/>
                  </a:cubicBezTo>
                  <a:cubicBezTo>
                    <a:pt x="1" y="4725"/>
                    <a:pt x="1" y="4725"/>
                    <a:pt x="1" y="4748"/>
                  </a:cubicBezTo>
                  <a:cubicBezTo>
                    <a:pt x="24" y="4771"/>
                    <a:pt x="24" y="4794"/>
                    <a:pt x="24" y="4794"/>
                  </a:cubicBezTo>
                  <a:cubicBezTo>
                    <a:pt x="24" y="4816"/>
                    <a:pt x="24" y="4816"/>
                    <a:pt x="24" y="4816"/>
                  </a:cubicBezTo>
                  <a:cubicBezTo>
                    <a:pt x="47" y="4816"/>
                    <a:pt x="47" y="4839"/>
                    <a:pt x="47" y="4862"/>
                  </a:cubicBezTo>
                  <a:cubicBezTo>
                    <a:pt x="69" y="4885"/>
                    <a:pt x="69" y="4908"/>
                    <a:pt x="92" y="4908"/>
                  </a:cubicBezTo>
                  <a:cubicBezTo>
                    <a:pt x="92" y="4931"/>
                    <a:pt x="92" y="4931"/>
                    <a:pt x="92" y="4931"/>
                  </a:cubicBezTo>
                  <a:cubicBezTo>
                    <a:pt x="115" y="4953"/>
                    <a:pt x="115" y="4953"/>
                    <a:pt x="115" y="4953"/>
                  </a:cubicBezTo>
                  <a:cubicBezTo>
                    <a:pt x="138" y="4976"/>
                    <a:pt x="138" y="4999"/>
                    <a:pt x="161" y="5022"/>
                  </a:cubicBezTo>
                  <a:cubicBezTo>
                    <a:pt x="184" y="5022"/>
                    <a:pt x="184" y="5045"/>
                    <a:pt x="206" y="5045"/>
                  </a:cubicBezTo>
                  <a:cubicBezTo>
                    <a:pt x="206" y="5045"/>
                    <a:pt x="206" y="5068"/>
                    <a:pt x="206" y="5068"/>
                  </a:cubicBezTo>
                  <a:cubicBezTo>
                    <a:pt x="229" y="5068"/>
                    <a:pt x="229" y="5068"/>
                    <a:pt x="252" y="5090"/>
                  </a:cubicBezTo>
                  <a:lnTo>
                    <a:pt x="275" y="5090"/>
                  </a:lnTo>
                  <a:cubicBezTo>
                    <a:pt x="275" y="5113"/>
                    <a:pt x="298" y="5113"/>
                    <a:pt x="298" y="5113"/>
                  </a:cubicBezTo>
                  <a:lnTo>
                    <a:pt x="321" y="5113"/>
                  </a:lnTo>
                  <a:cubicBezTo>
                    <a:pt x="321" y="5136"/>
                    <a:pt x="343" y="5136"/>
                    <a:pt x="343" y="5136"/>
                  </a:cubicBezTo>
                  <a:lnTo>
                    <a:pt x="412" y="5136"/>
                  </a:lnTo>
                  <a:cubicBezTo>
                    <a:pt x="435" y="5136"/>
                    <a:pt x="435" y="5136"/>
                    <a:pt x="457" y="5159"/>
                  </a:cubicBezTo>
                  <a:lnTo>
                    <a:pt x="594" y="5159"/>
                  </a:lnTo>
                  <a:cubicBezTo>
                    <a:pt x="663" y="5182"/>
                    <a:pt x="731" y="5182"/>
                    <a:pt x="800" y="5205"/>
                  </a:cubicBezTo>
                  <a:lnTo>
                    <a:pt x="937" y="5205"/>
                  </a:lnTo>
                  <a:cubicBezTo>
                    <a:pt x="960" y="5227"/>
                    <a:pt x="982" y="5227"/>
                    <a:pt x="982" y="5227"/>
                  </a:cubicBezTo>
                  <a:lnTo>
                    <a:pt x="1005" y="5227"/>
                  </a:lnTo>
                  <a:cubicBezTo>
                    <a:pt x="1097" y="5227"/>
                    <a:pt x="1165" y="5250"/>
                    <a:pt x="1234" y="5250"/>
                  </a:cubicBezTo>
                  <a:cubicBezTo>
                    <a:pt x="1256" y="5250"/>
                    <a:pt x="1256" y="5250"/>
                    <a:pt x="1279" y="5273"/>
                  </a:cubicBezTo>
                  <a:cubicBezTo>
                    <a:pt x="1348" y="5273"/>
                    <a:pt x="1439" y="5296"/>
                    <a:pt x="1507" y="5296"/>
                  </a:cubicBezTo>
                  <a:cubicBezTo>
                    <a:pt x="1622" y="5319"/>
                    <a:pt x="1713" y="5341"/>
                    <a:pt x="1827" y="5364"/>
                  </a:cubicBezTo>
                  <a:cubicBezTo>
                    <a:pt x="1895" y="5364"/>
                    <a:pt x="1941" y="5387"/>
                    <a:pt x="2010" y="5387"/>
                  </a:cubicBezTo>
                  <a:cubicBezTo>
                    <a:pt x="2055" y="5410"/>
                    <a:pt x="2078" y="5410"/>
                    <a:pt x="2124" y="5410"/>
                  </a:cubicBezTo>
                  <a:cubicBezTo>
                    <a:pt x="2169" y="5433"/>
                    <a:pt x="2192" y="5433"/>
                    <a:pt x="2238" y="5456"/>
                  </a:cubicBezTo>
                  <a:cubicBezTo>
                    <a:pt x="2261" y="5456"/>
                    <a:pt x="2284" y="5456"/>
                    <a:pt x="2329" y="5478"/>
                  </a:cubicBezTo>
                  <a:cubicBezTo>
                    <a:pt x="2352" y="5478"/>
                    <a:pt x="2398" y="5501"/>
                    <a:pt x="2443" y="5501"/>
                  </a:cubicBezTo>
                  <a:cubicBezTo>
                    <a:pt x="2466" y="5501"/>
                    <a:pt x="2489" y="5524"/>
                    <a:pt x="2512" y="5524"/>
                  </a:cubicBezTo>
                  <a:cubicBezTo>
                    <a:pt x="2557" y="5524"/>
                    <a:pt x="2580" y="5547"/>
                    <a:pt x="2603" y="5547"/>
                  </a:cubicBezTo>
                  <a:cubicBezTo>
                    <a:pt x="2649" y="5570"/>
                    <a:pt x="2672" y="5570"/>
                    <a:pt x="2694" y="5570"/>
                  </a:cubicBezTo>
                  <a:cubicBezTo>
                    <a:pt x="2945" y="5661"/>
                    <a:pt x="3105" y="5730"/>
                    <a:pt x="3242" y="5752"/>
                  </a:cubicBezTo>
                  <a:lnTo>
                    <a:pt x="3265" y="5752"/>
                  </a:lnTo>
                  <a:cubicBezTo>
                    <a:pt x="3288" y="5775"/>
                    <a:pt x="3311" y="5775"/>
                    <a:pt x="3333" y="5775"/>
                  </a:cubicBezTo>
                  <a:lnTo>
                    <a:pt x="3585" y="5775"/>
                  </a:lnTo>
                  <a:cubicBezTo>
                    <a:pt x="3607" y="5775"/>
                    <a:pt x="3630" y="5775"/>
                    <a:pt x="3676" y="5752"/>
                  </a:cubicBezTo>
                  <a:lnTo>
                    <a:pt x="3744" y="5752"/>
                  </a:lnTo>
                  <a:cubicBezTo>
                    <a:pt x="3790" y="5752"/>
                    <a:pt x="3813" y="5730"/>
                    <a:pt x="3858" y="5730"/>
                  </a:cubicBezTo>
                  <a:lnTo>
                    <a:pt x="3904" y="5730"/>
                  </a:lnTo>
                  <a:lnTo>
                    <a:pt x="3950" y="5707"/>
                  </a:lnTo>
                  <a:lnTo>
                    <a:pt x="4064" y="5707"/>
                  </a:lnTo>
                  <a:cubicBezTo>
                    <a:pt x="4064" y="5707"/>
                    <a:pt x="4064" y="5684"/>
                    <a:pt x="4064" y="5684"/>
                  </a:cubicBezTo>
                  <a:lnTo>
                    <a:pt x="4132" y="5684"/>
                  </a:lnTo>
                  <a:cubicBezTo>
                    <a:pt x="4178" y="5684"/>
                    <a:pt x="4224" y="5661"/>
                    <a:pt x="4269" y="5661"/>
                  </a:cubicBezTo>
                  <a:cubicBezTo>
                    <a:pt x="4383" y="5638"/>
                    <a:pt x="4498" y="5615"/>
                    <a:pt x="4612" y="5593"/>
                  </a:cubicBezTo>
                  <a:cubicBezTo>
                    <a:pt x="4657" y="5593"/>
                    <a:pt x="4703" y="5593"/>
                    <a:pt x="4749" y="5570"/>
                  </a:cubicBezTo>
                  <a:cubicBezTo>
                    <a:pt x="4817" y="5570"/>
                    <a:pt x="4908" y="5547"/>
                    <a:pt x="4977" y="5524"/>
                  </a:cubicBezTo>
                  <a:cubicBezTo>
                    <a:pt x="5000" y="5524"/>
                    <a:pt x="5045" y="5524"/>
                    <a:pt x="5068" y="5501"/>
                  </a:cubicBezTo>
                  <a:lnTo>
                    <a:pt x="5159" y="5501"/>
                  </a:lnTo>
                  <a:cubicBezTo>
                    <a:pt x="5228" y="5478"/>
                    <a:pt x="5251" y="5478"/>
                    <a:pt x="5296" y="5456"/>
                  </a:cubicBezTo>
                  <a:lnTo>
                    <a:pt x="5388" y="5456"/>
                  </a:lnTo>
                  <a:cubicBezTo>
                    <a:pt x="5388" y="5456"/>
                    <a:pt x="5411" y="5433"/>
                    <a:pt x="5433" y="5433"/>
                  </a:cubicBezTo>
                  <a:cubicBezTo>
                    <a:pt x="5456" y="5433"/>
                    <a:pt x="5502" y="5433"/>
                    <a:pt x="5525" y="5410"/>
                  </a:cubicBezTo>
                  <a:cubicBezTo>
                    <a:pt x="5570" y="5410"/>
                    <a:pt x="5593" y="5410"/>
                    <a:pt x="5616" y="5387"/>
                  </a:cubicBezTo>
                  <a:lnTo>
                    <a:pt x="5684" y="5387"/>
                  </a:lnTo>
                  <a:cubicBezTo>
                    <a:pt x="5684" y="5387"/>
                    <a:pt x="5707" y="5364"/>
                    <a:pt x="5730" y="5364"/>
                  </a:cubicBezTo>
                  <a:lnTo>
                    <a:pt x="5753" y="5364"/>
                  </a:lnTo>
                  <a:cubicBezTo>
                    <a:pt x="5799" y="5341"/>
                    <a:pt x="5821" y="5341"/>
                    <a:pt x="5844" y="5341"/>
                  </a:cubicBezTo>
                  <a:cubicBezTo>
                    <a:pt x="5913" y="5319"/>
                    <a:pt x="5981" y="5296"/>
                    <a:pt x="6050" y="5296"/>
                  </a:cubicBezTo>
                  <a:cubicBezTo>
                    <a:pt x="6095" y="5273"/>
                    <a:pt x="6118" y="5273"/>
                    <a:pt x="6164" y="5250"/>
                  </a:cubicBezTo>
                  <a:lnTo>
                    <a:pt x="6232" y="5250"/>
                  </a:lnTo>
                  <a:cubicBezTo>
                    <a:pt x="6232" y="5227"/>
                    <a:pt x="6255" y="5227"/>
                    <a:pt x="6255" y="5227"/>
                  </a:cubicBezTo>
                  <a:lnTo>
                    <a:pt x="6278" y="5227"/>
                  </a:lnTo>
                  <a:cubicBezTo>
                    <a:pt x="6301" y="5227"/>
                    <a:pt x="6324" y="5205"/>
                    <a:pt x="6346" y="5205"/>
                  </a:cubicBezTo>
                  <a:lnTo>
                    <a:pt x="6415" y="5205"/>
                  </a:lnTo>
                  <a:cubicBezTo>
                    <a:pt x="6438" y="5182"/>
                    <a:pt x="6461" y="5182"/>
                    <a:pt x="6506" y="5182"/>
                  </a:cubicBezTo>
                  <a:cubicBezTo>
                    <a:pt x="6529" y="5159"/>
                    <a:pt x="6529" y="5159"/>
                    <a:pt x="6552" y="5159"/>
                  </a:cubicBezTo>
                  <a:cubicBezTo>
                    <a:pt x="6597" y="5159"/>
                    <a:pt x="6666" y="5136"/>
                    <a:pt x="6712" y="5136"/>
                  </a:cubicBezTo>
                  <a:lnTo>
                    <a:pt x="6734" y="5136"/>
                  </a:lnTo>
                  <a:cubicBezTo>
                    <a:pt x="6803" y="5113"/>
                    <a:pt x="6871" y="5113"/>
                    <a:pt x="6917" y="5113"/>
                  </a:cubicBezTo>
                  <a:lnTo>
                    <a:pt x="7122" y="5113"/>
                  </a:lnTo>
                  <a:cubicBezTo>
                    <a:pt x="7168" y="5113"/>
                    <a:pt x="7191" y="5136"/>
                    <a:pt x="7214" y="5136"/>
                  </a:cubicBezTo>
                  <a:lnTo>
                    <a:pt x="7282" y="5136"/>
                  </a:lnTo>
                  <a:cubicBezTo>
                    <a:pt x="7305" y="5159"/>
                    <a:pt x="7328" y="5159"/>
                    <a:pt x="7351" y="5159"/>
                  </a:cubicBezTo>
                  <a:cubicBezTo>
                    <a:pt x="7374" y="5159"/>
                    <a:pt x="7396" y="5182"/>
                    <a:pt x="7442" y="5182"/>
                  </a:cubicBezTo>
                  <a:lnTo>
                    <a:pt x="7465" y="5182"/>
                  </a:lnTo>
                  <a:cubicBezTo>
                    <a:pt x="7488" y="5205"/>
                    <a:pt x="7533" y="5205"/>
                    <a:pt x="7556" y="5205"/>
                  </a:cubicBezTo>
                  <a:cubicBezTo>
                    <a:pt x="7579" y="5227"/>
                    <a:pt x="7602" y="5227"/>
                    <a:pt x="7625" y="5227"/>
                  </a:cubicBezTo>
                  <a:cubicBezTo>
                    <a:pt x="7647" y="5227"/>
                    <a:pt x="7670" y="5250"/>
                    <a:pt x="7693" y="5250"/>
                  </a:cubicBezTo>
                  <a:cubicBezTo>
                    <a:pt x="7716" y="5250"/>
                    <a:pt x="7739" y="5250"/>
                    <a:pt x="7762" y="5273"/>
                  </a:cubicBezTo>
                  <a:lnTo>
                    <a:pt x="7876" y="5273"/>
                  </a:lnTo>
                  <a:cubicBezTo>
                    <a:pt x="7876" y="5296"/>
                    <a:pt x="7899" y="5296"/>
                    <a:pt x="7899" y="5296"/>
                  </a:cubicBezTo>
                  <a:lnTo>
                    <a:pt x="8172" y="5296"/>
                  </a:lnTo>
                  <a:cubicBezTo>
                    <a:pt x="8264" y="5319"/>
                    <a:pt x="8332" y="5319"/>
                    <a:pt x="8424" y="5319"/>
                  </a:cubicBezTo>
                  <a:lnTo>
                    <a:pt x="8834" y="5319"/>
                  </a:lnTo>
                  <a:cubicBezTo>
                    <a:pt x="8880" y="5319"/>
                    <a:pt x="8903" y="5319"/>
                    <a:pt x="8948" y="5296"/>
                  </a:cubicBezTo>
                  <a:lnTo>
                    <a:pt x="8971" y="5296"/>
                  </a:lnTo>
                  <a:cubicBezTo>
                    <a:pt x="9017" y="5296"/>
                    <a:pt x="9063" y="5273"/>
                    <a:pt x="9108" y="5273"/>
                  </a:cubicBezTo>
                  <a:cubicBezTo>
                    <a:pt x="9154" y="5250"/>
                    <a:pt x="9200" y="5227"/>
                    <a:pt x="9245" y="5205"/>
                  </a:cubicBezTo>
                  <a:cubicBezTo>
                    <a:pt x="9291" y="5182"/>
                    <a:pt x="9314" y="5182"/>
                    <a:pt x="9359" y="5159"/>
                  </a:cubicBezTo>
                  <a:cubicBezTo>
                    <a:pt x="9359" y="5159"/>
                    <a:pt x="9382" y="5136"/>
                    <a:pt x="9382" y="5136"/>
                  </a:cubicBezTo>
                  <a:lnTo>
                    <a:pt x="9405" y="5136"/>
                  </a:lnTo>
                  <a:cubicBezTo>
                    <a:pt x="9405" y="5113"/>
                    <a:pt x="9405" y="5113"/>
                    <a:pt x="9405" y="5113"/>
                  </a:cubicBezTo>
                  <a:cubicBezTo>
                    <a:pt x="9451" y="5090"/>
                    <a:pt x="9496" y="5068"/>
                    <a:pt x="9542" y="5045"/>
                  </a:cubicBezTo>
                  <a:cubicBezTo>
                    <a:pt x="9633" y="4999"/>
                    <a:pt x="9725" y="4953"/>
                    <a:pt x="9862" y="4931"/>
                  </a:cubicBezTo>
                  <a:cubicBezTo>
                    <a:pt x="9862" y="4931"/>
                    <a:pt x="9884" y="4908"/>
                    <a:pt x="9907" y="4908"/>
                  </a:cubicBezTo>
                  <a:cubicBezTo>
                    <a:pt x="9998" y="4885"/>
                    <a:pt x="10090" y="4885"/>
                    <a:pt x="10227" y="4862"/>
                  </a:cubicBezTo>
                  <a:lnTo>
                    <a:pt x="10660" y="4862"/>
                  </a:lnTo>
                  <a:cubicBezTo>
                    <a:pt x="10752" y="4862"/>
                    <a:pt x="10820" y="4862"/>
                    <a:pt x="10889" y="4885"/>
                  </a:cubicBezTo>
                  <a:cubicBezTo>
                    <a:pt x="11048" y="4885"/>
                    <a:pt x="11185" y="4908"/>
                    <a:pt x="11322" y="4931"/>
                  </a:cubicBezTo>
                  <a:cubicBezTo>
                    <a:pt x="11459" y="4976"/>
                    <a:pt x="11573" y="4999"/>
                    <a:pt x="11665" y="5022"/>
                  </a:cubicBezTo>
                  <a:cubicBezTo>
                    <a:pt x="11733" y="5045"/>
                    <a:pt x="11802" y="5068"/>
                    <a:pt x="11847" y="5090"/>
                  </a:cubicBezTo>
                  <a:cubicBezTo>
                    <a:pt x="11893" y="5113"/>
                    <a:pt x="11939" y="5136"/>
                    <a:pt x="12007" y="5182"/>
                  </a:cubicBezTo>
                  <a:cubicBezTo>
                    <a:pt x="12030" y="5205"/>
                    <a:pt x="12076" y="5205"/>
                    <a:pt x="12098" y="5227"/>
                  </a:cubicBezTo>
                  <a:cubicBezTo>
                    <a:pt x="12167" y="5273"/>
                    <a:pt x="12235" y="5319"/>
                    <a:pt x="12327" y="5364"/>
                  </a:cubicBezTo>
                  <a:cubicBezTo>
                    <a:pt x="12441" y="5433"/>
                    <a:pt x="12555" y="5501"/>
                    <a:pt x="12669" y="5593"/>
                  </a:cubicBezTo>
                  <a:cubicBezTo>
                    <a:pt x="12669" y="5478"/>
                    <a:pt x="12692" y="5319"/>
                    <a:pt x="12760" y="5250"/>
                  </a:cubicBezTo>
                  <a:cubicBezTo>
                    <a:pt x="12829" y="5159"/>
                    <a:pt x="12920" y="5090"/>
                    <a:pt x="13011" y="5045"/>
                  </a:cubicBezTo>
                  <a:cubicBezTo>
                    <a:pt x="13080" y="4999"/>
                    <a:pt x="13171" y="4976"/>
                    <a:pt x="13262" y="4976"/>
                  </a:cubicBezTo>
                  <a:cubicBezTo>
                    <a:pt x="13377" y="4976"/>
                    <a:pt x="13514" y="4953"/>
                    <a:pt x="13628" y="4885"/>
                  </a:cubicBezTo>
                  <a:cubicBezTo>
                    <a:pt x="13673" y="4862"/>
                    <a:pt x="13696" y="4839"/>
                    <a:pt x="13719" y="4816"/>
                  </a:cubicBezTo>
                  <a:cubicBezTo>
                    <a:pt x="13765" y="4748"/>
                    <a:pt x="13833" y="4702"/>
                    <a:pt x="13902" y="4657"/>
                  </a:cubicBezTo>
                  <a:cubicBezTo>
                    <a:pt x="14016" y="4588"/>
                    <a:pt x="14153" y="4520"/>
                    <a:pt x="14221" y="4520"/>
                  </a:cubicBezTo>
                  <a:cubicBezTo>
                    <a:pt x="14312" y="4520"/>
                    <a:pt x="14358" y="4040"/>
                    <a:pt x="14312" y="3949"/>
                  </a:cubicBezTo>
                  <a:cubicBezTo>
                    <a:pt x="14290" y="3858"/>
                    <a:pt x="14061" y="3584"/>
                    <a:pt x="13810" y="3493"/>
                  </a:cubicBezTo>
                  <a:cubicBezTo>
                    <a:pt x="13536" y="3401"/>
                    <a:pt x="13171" y="3264"/>
                    <a:pt x="13217" y="3127"/>
                  </a:cubicBezTo>
                  <a:cubicBezTo>
                    <a:pt x="13240" y="2990"/>
                    <a:pt x="13445" y="2739"/>
                    <a:pt x="13285" y="2648"/>
                  </a:cubicBezTo>
                  <a:cubicBezTo>
                    <a:pt x="13148" y="2557"/>
                    <a:pt x="12966" y="2534"/>
                    <a:pt x="12874" y="2534"/>
                  </a:cubicBezTo>
                  <a:cubicBezTo>
                    <a:pt x="12783" y="2511"/>
                    <a:pt x="12715" y="2488"/>
                    <a:pt x="12669" y="2443"/>
                  </a:cubicBezTo>
                  <a:cubicBezTo>
                    <a:pt x="12601" y="2374"/>
                    <a:pt x="12601" y="2146"/>
                    <a:pt x="12349" y="1986"/>
                  </a:cubicBezTo>
                  <a:cubicBezTo>
                    <a:pt x="12174" y="1891"/>
                    <a:pt x="11988" y="1851"/>
                    <a:pt x="11861" y="1851"/>
                  </a:cubicBezTo>
                  <a:cubicBezTo>
                    <a:pt x="11805" y="1851"/>
                    <a:pt x="11761" y="1858"/>
                    <a:pt x="11733" y="1872"/>
                  </a:cubicBezTo>
                  <a:cubicBezTo>
                    <a:pt x="11665" y="1941"/>
                    <a:pt x="11573" y="2123"/>
                    <a:pt x="11459" y="2192"/>
                  </a:cubicBezTo>
                  <a:cubicBezTo>
                    <a:pt x="11436" y="2192"/>
                    <a:pt x="11436" y="2214"/>
                    <a:pt x="11414" y="2214"/>
                  </a:cubicBezTo>
                  <a:cubicBezTo>
                    <a:pt x="11400" y="2220"/>
                    <a:pt x="11384" y="2222"/>
                    <a:pt x="11365" y="2222"/>
                  </a:cubicBezTo>
                  <a:cubicBezTo>
                    <a:pt x="11224" y="2222"/>
                    <a:pt x="10957" y="2076"/>
                    <a:pt x="10957" y="1895"/>
                  </a:cubicBezTo>
                  <a:cubicBezTo>
                    <a:pt x="10957" y="1689"/>
                    <a:pt x="11140" y="1461"/>
                    <a:pt x="11231" y="1370"/>
                  </a:cubicBezTo>
                  <a:cubicBezTo>
                    <a:pt x="11300" y="1301"/>
                    <a:pt x="11505" y="1119"/>
                    <a:pt x="11345" y="1073"/>
                  </a:cubicBezTo>
                  <a:cubicBezTo>
                    <a:pt x="11185" y="1005"/>
                    <a:pt x="10980" y="776"/>
                    <a:pt x="11163" y="571"/>
                  </a:cubicBezTo>
                  <a:cubicBezTo>
                    <a:pt x="11345" y="366"/>
                    <a:pt x="11642" y="0"/>
                    <a:pt x="1143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2" name="Google Shape;3102;p62">
              <a:extLst>
                <a:ext uri="{FF2B5EF4-FFF2-40B4-BE49-F238E27FC236}">
                  <a16:creationId xmlns:a16="http://schemas.microsoft.com/office/drawing/2014/main" id="{95F698E3-B813-B36C-8EB6-B0FEC40A4799}"/>
                </a:ext>
              </a:extLst>
            </p:cNvPr>
            <p:cNvSpPr/>
            <p:nvPr/>
          </p:nvSpPr>
          <p:spPr>
            <a:xfrm>
              <a:off x="5958669" y="2308397"/>
              <a:ext cx="0" cy="3865"/>
            </a:xfrm>
            <a:custGeom>
              <a:avLst/>
              <a:gdLst/>
              <a:ahLst/>
              <a:cxnLst/>
              <a:rect l="l" t="t" r="r" b="b"/>
              <a:pathLst>
                <a:path w="47" h="138" extrusionOk="0">
                  <a:moveTo>
                    <a:pt x="47" y="1"/>
                  </a:moveTo>
                  <a:cubicBezTo>
                    <a:pt x="1" y="24"/>
                    <a:pt x="1" y="92"/>
                    <a:pt x="1" y="138"/>
                  </a:cubicBezTo>
                  <a:cubicBezTo>
                    <a:pt x="1" y="92"/>
                    <a:pt x="1" y="46"/>
                    <a:pt x="4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3" name="Google Shape;3103;p62">
              <a:extLst>
                <a:ext uri="{FF2B5EF4-FFF2-40B4-BE49-F238E27FC236}">
                  <a16:creationId xmlns:a16="http://schemas.microsoft.com/office/drawing/2014/main" id="{5281A35D-2768-BDC2-900E-DF17D69B948A}"/>
                </a:ext>
              </a:extLst>
            </p:cNvPr>
            <p:cNvSpPr/>
            <p:nvPr/>
          </p:nvSpPr>
          <p:spPr>
            <a:xfrm>
              <a:off x="6070725" y="2307108"/>
              <a:ext cx="7728" cy="7730"/>
            </a:xfrm>
            <a:custGeom>
              <a:avLst/>
              <a:gdLst/>
              <a:ahLst/>
              <a:cxnLst/>
              <a:rect l="l" t="t" r="r" b="b"/>
              <a:pathLst>
                <a:path w="275" h="32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206" y="69"/>
                    <a:pt x="114" y="228"/>
                    <a:pt x="0" y="320"/>
                  </a:cubicBezTo>
                  <a:cubicBezTo>
                    <a:pt x="114" y="251"/>
                    <a:pt x="206" y="69"/>
                    <a:pt x="274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4" name="Google Shape;3104;p62">
              <a:extLst>
                <a:ext uri="{FF2B5EF4-FFF2-40B4-BE49-F238E27FC236}">
                  <a16:creationId xmlns:a16="http://schemas.microsoft.com/office/drawing/2014/main" id="{40A65311-1CC8-D934-881D-CBA6F8495F4B}"/>
                </a:ext>
              </a:extLst>
            </p:cNvPr>
            <p:cNvSpPr/>
            <p:nvPr/>
          </p:nvSpPr>
          <p:spPr>
            <a:xfrm>
              <a:off x="6046253" y="2264593"/>
              <a:ext cx="6440" cy="7730"/>
            </a:xfrm>
            <a:custGeom>
              <a:avLst/>
              <a:gdLst/>
              <a:ahLst/>
              <a:cxnLst/>
              <a:rect l="l" t="t" r="r" b="b"/>
              <a:pathLst>
                <a:path w="252" h="297" extrusionOk="0">
                  <a:moveTo>
                    <a:pt x="206" y="46"/>
                  </a:moveTo>
                  <a:cubicBezTo>
                    <a:pt x="206" y="23"/>
                    <a:pt x="229" y="23"/>
                    <a:pt x="252" y="0"/>
                  </a:cubicBezTo>
                  <a:cubicBezTo>
                    <a:pt x="229" y="23"/>
                    <a:pt x="206" y="23"/>
                    <a:pt x="206" y="46"/>
                  </a:cubicBezTo>
                  <a:cubicBezTo>
                    <a:pt x="161" y="137"/>
                    <a:pt x="115" y="228"/>
                    <a:pt x="1" y="297"/>
                  </a:cubicBezTo>
                  <a:cubicBezTo>
                    <a:pt x="115" y="228"/>
                    <a:pt x="161" y="137"/>
                    <a:pt x="206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62">
              <a:extLst>
                <a:ext uri="{FF2B5EF4-FFF2-40B4-BE49-F238E27FC236}">
                  <a16:creationId xmlns:a16="http://schemas.microsoft.com/office/drawing/2014/main" id="{1DA06140-514C-EFB5-074F-1EBCE3494FF2}"/>
                </a:ext>
              </a:extLst>
            </p:cNvPr>
            <p:cNvSpPr/>
            <p:nvPr/>
          </p:nvSpPr>
          <p:spPr>
            <a:xfrm>
              <a:off x="6003749" y="2264593"/>
              <a:ext cx="7728" cy="23191"/>
            </a:xfrm>
            <a:custGeom>
              <a:avLst/>
              <a:gdLst/>
              <a:ahLst/>
              <a:cxnLst/>
              <a:rect l="l" t="t" r="r" b="b"/>
              <a:pathLst>
                <a:path w="298" h="937" extrusionOk="0">
                  <a:moveTo>
                    <a:pt x="115" y="823"/>
                  </a:moveTo>
                  <a:cubicBezTo>
                    <a:pt x="161" y="731"/>
                    <a:pt x="115" y="617"/>
                    <a:pt x="92" y="526"/>
                  </a:cubicBezTo>
                  <a:cubicBezTo>
                    <a:pt x="69" y="343"/>
                    <a:pt x="138" y="161"/>
                    <a:pt x="252" y="47"/>
                  </a:cubicBezTo>
                  <a:cubicBezTo>
                    <a:pt x="275" y="24"/>
                    <a:pt x="298" y="24"/>
                    <a:pt x="298" y="1"/>
                  </a:cubicBezTo>
                  <a:cubicBezTo>
                    <a:pt x="298" y="24"/>
                    <a:pt x="275" y="24"/>
                    <a:pt x="252" y="47"/>
                  </a:cubicBezTo>
                  <a:cubicBezTo>
                    <a:pt x="138" y="161"/>
                    <a:pt x="69" y="343"/>
                    <a:pt x="92" y="526"/>
                  </a:cubicBezTo>
                  <a:cubicBezTo>
                    <a:pt x="115" y="617"/>
                    <a:pt x="161" y="731"/>
                    <a:pt x="115" y="823"/>
                  </a:cubicBezTo>
                  <a:cubicBezTo>
                    <a:pt x="92" y="868"/>
                    <a:pt x="47" y="914"/>
                    <a:pt x="1" y="937"/>
                  </a:cubicBezTo>
                  <a:cubicBezTo>
                    <a:pt x="47" y="914"/>
                    <a:pt x="92" y="868"/>
                    <a:pt x="115" y="8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62">
              <a:extLst>
                <a:ext uri="{FF2B5EF4-FFF2-40B4-BE49-F238E27FC236}">
                  <a16:creationId xmlns:a16="http://schemas.microsoft.com/office/drawing/2014/main" id="{ED80F893-5016-EB71-A211-F28E8197021D}"/>
                </a:ext>
              </a:extLst>
            </p:cNvPr>
            <p:cNvSpPr/>
            <p:nvPr/>
          </p:nvSpPr>
          <p:spPr>
            <a:xfrm>
              <a:off x="5979277" y="2301955"/>
              <a:ext cx="1288" cy="1289"/>
            </a:xfrm>
            <a:custGeom>
              <a:avLst/>
              <a:gdLst/>
              <a:ahLst/>
              <a:cxnLst/>
              <a:rect l="l" t="t" r="r" b="b"/>
              <a:pathLst>
                <a:path w="46" h="93" extrusionOk="0">
                  <a:moveTo>
                    <a:pt x="46" y="1"/>
                  </a:moveTo>
                  <a:cubicBezTo>
                    <a:pt x="23" y="46"/>
                    <a:pt x="23" y="69"/>
                    <a:pt x="0" y="92"/>
                  </a:cubicBezTo>
                  <a:cubicBezTo>
                    <a:pt x="23" y="69"/>
                    <a:pt x="46" y="46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62">
              <a:extLst>
                <a:ext uri="{FF2B5EF4-FFF2-40B4-BE49-F238E27FC236}">
                  <a16:creationId xmlns:a16="http://schemas.microsoft.com/office/drawing/2014/main" id="{C904CF25-B8CB-1533-4E03-49BC864F5B3E}"/>
                </a:ext>
              </a:extLst>
            </p:cNvPr>
            <p:cNvSpPr/>
            <p:nvPr/>
          </p:nvSpPr>
          <p:spPr>
            <a:xfrm>
              <a:off x="5317247" y="2133179"/>
              <a:ext cx="464967" cy="753694"/>
            </a:xfrm>
            <a:custGeom>
              <a:avLst/>
              <a:gdLst/>
              <a:ahLst/>
              <a:cxnLst/>
              <a:rect l="l" t="t" r="r" b="b"/>
              <a:pathLst>
                <a:path w="18580" h="30153" extrusionOk="0">
                  <a:moveTo>
                    <a:pt x="9655" y="0"/>
                  </a:moveTo>
                  <a:cubicBezTo>
                    <a:pt x="9564" y="320"/>
                    <a:pt x="9450" y="616"/>
                    <a:pt x="9495" y="868"/>
                  </a:cubicBezTo>
                  <a:cubicBezTo>
                    <a:pt x="9541" y="1278"/>
                    <a:pt x="9906" y="1712"/>
                    <a:pt x="10112" y="2009"/>
                  </a:cubicBezTo>
                  <a:cubicBezTo>
                    <a:pt x="10317" y="2283"/>
                    <a:pt x="10408" y="2716"/>
                    <a:pt x="10408" y="3150"/>
                  </a:cubicBezTo>
                  <a:cubicBezTo>
                    <a:pt x="10408" y="3173"/>
                    <a:pt x="10408" y="3196"/>
                    <a:pt x="10408" y="3241"/>
                  </a:cubicBezTo>
                  <a:cubicBezTo>
                    <a:pt x="10408" y="3241"/>
                    <a:pt x="10408" y="3264"/>
                    <a:pt x="10408" y="3287"/>
                  </a:cubicBezTo>
                  <a:cubicBezTo>
                    <a:pt x="10408" y="3287"/>
                    <a:pt x="10408" y="3310"/>
                    <a:pt x="10408" y="3310"/>
                  </a:cubicBezTo>
                  <a:cubicBezTo>
                    <a:pt x="10386" y="3333"/>
                    <a:pt x="10386" y="3333"/>
                    <a:pt x="10386" y="3355"/>
                  </a:cubicBezTo>
                  <a:cubicBezTo>
                    <a:pt x="10386" y="3355"/>
                    <a:pt x="10386" y="3378"/>
                    <a:pt x="10386" y="3378"/>
                  </a:cubicBezTo>
                  <a:cubicBezTo>
                    <a:pt x="10386" y="3378"/>
                    <a:pt x="10386" y="3401"/>
                    <a:pt x="10386" y="3401"/>
                  </a:cubicBezTo>
                  <a:cubicBezTo>
                    <a:pt x="10386" y="3470"/>
                    <a:pt x="10363" y="3561"/>
                    <a:pt x="10363" y="3652"/>
                  </a:cubicBezTo>
                  <a:cubicBezTo>
                    <a:pt x="10363" y="3652"/>
                    <a:pt x="10340" y="3652"/>
                    <a:pt x="10340" y="3675"/>
                  </a:cubicBezTo>
                  <a:cubicBezTo>
                    <a:pt x="10340" y="3721"/>
                    <a:pt x="10340" y="3766"/>
                    <a:pt x="10317" y="3812"/>
                  </a:cubicBezTo>
                  <a:cubicBezTo>
                    <a:pt x="10317" y="3835"/>
                    <a:pt x="10317" y="3858"/>
                    <a:pt x="10317" y="3880"/>
                  </a:cubicBezTo>
                  <a:cubicBezTo>
                    <a:pt x="10294" y="3926"/>
                    <a:pt x="10294" y="3949"/>
                    <a:pt x="10294" y="3972"/>
                  </a:cubicBezTo>
                  <a:cubicBezTo>
                    <a:pt x="10271" y="4040"/>
                    <a:pt x="10271" y="4132"/>
                    <a:pt x="10249" y="4200"/>
                  </a:cubicBezTo>
                  <a:cubicBezTo>
                    <a:pt x="10249" y="4223"/>
                    <a:pt x="10249" y="4223"/>
                    <a:pt x="10249" y="4223"/>
                  </a:cubicBezTo>
                  <a:cubicBezTo>
                    <a:pt x="10249" y="4223"/>
                    <a:pt x="10249" y="4223"/>
                    <a:pt x="10249" y="4246"/>
                  </a:cubicBezTo>
                  <a:cubicBezTo>
                    <a:pt x="10226" y="4291"/>
                    <a:pt x="10226" y="4314"/>
                    <a:pt x="10203" y="4360"/>
                  </a:cubicBezTo>
                  <a:cubicBezTo>
                    <a:pt x="10292" y="4404"/>
                    <a:pt x="10381" y="4439"/>
                    <a:pt x="10445" y="4439"/>
                  </a:cubicBezTo>
                  <a:cubicBezTo>
                    <a:pt x="10480" y="4439"/>
                    <a:pt x="10507" y="4429"/>
                    <a:pt x="10523" y="4405"/>
                  </a:cubicBezTo>
                  <a:cubicBezTo>
                    <a:pt x="10586" y="4300"/>
                    <a:pt x="10630" y="4175"/>
                    <a:pt x="10726" y="4175"/>
                  </a:cubicBezTo>
                  <a:cubicBezTo>
                    <a:pt x="10734" y="4175"/>
                    <a:pt x="10742" y="4175"/>
                    <a:pt x="10751" y="4177"/>
                  </a:cubicBezTo>
                  <a:cubicBezTo>
                    <a:pt x="10888" y="4200"/>
                    <a:pt x="10796" y="4360"/>
                    <a:pt x="10865" y="4542"/>
                  </a:cubicBezTo>
                  <a:cubicBezTo>
                    <a:pt x="10911" y="4702"/>
                    <a:pt x="11139" y="4885"/>
                    <a:pt x="11139" y="4885"/>
                  </a:cubicBezTo>
                  <a:cubicBezTo>
                    <a:pt x="11139" y="4885"/>
                    <a:pt x="11253" y="5181"/>
                    <a:pt x="11139" y="5296"/>
                  </a:cubicBezTo>
                  <a:cubicBezTo>
                    <a:pt x="11025" y="5410"/>
                    <a:pt x="10979" y="5524"/>
                    <a:pt x="10819" y="5729"/>
                  </a:cubicBezTo>
                  <a:cubicBezTo>
                    <a:pt x="10659" y="5912"/>
                    <a:pt x="10340" y="6163"/>
                    <a:pt x="10089" y="6277"/>
                  </a:cubicBezTo>
                  <a:cubicBezTo>
                    <a:pt x="9861" y="6391"/>
                    <a:pt x="9313" y="6756"/>
                    <a:pt x="9313" y="6871"/>
                  </a:cubicBezTo>
                  <a:cubicBezTo>
                    <a:pt x="9313" y="6985"/>
                    <a:pt x="9199" y="7167"/>
                    <a:pt x="9176" y="7259"/>
                  </a:cubicBezTo>
                  <a:cubicBezTo>
                    <a:pt x="9153" y="7350"/>
                    <a:pt x="9130" y="7692"/>
                    <a:pt x="9176" y="7852"/>
                  </a:cubicBezTo>
                  <a:cubicBezTo>
                    <a:pt x="9221" y="8035"/>
                    <a:pt x="9450" y="8172"/>
                    <a:pt x="9518" y="8217"/>
                  </a:cubicBezTo>
                  <a:cubicBezTo>
                    <a:pt x="9587" y="8240"/>
                    <a:pt x="9746" y="8446"/>
                    <a:pt x="9769" y="8514"/>
                  </a:cubicBezTo>
                  <a:cubicBezTo>
                    <a:pt x="9769" y="8560"/>
                    <a:pt x="9952" y="8651"/>
                    <a:pt x="9952" y="8651"/>
                  </a:cubicBezTo>
                  <a:cubicBezTo>
                    <a:pt x="9952" y="8651"/>
                    <a:pt x="10084" y="8570"/>
                    <a:pt x="10178" y="8570"/>
                  </a:cubicBezTo>
                  <a:cubicBezTo>
                    <a:pt x="10226" y="8570"/>
                    <a:pt x="10264" y="8590"/>
                    <a:pt x="10271" y="8651"/>
                  </a:cubicBezTo>
                  <a:cubicBezTo>
                    <a:pt x="10294" y="8834"/>
                    <a:pt x="10249" y="9176"/>
                    <a:pt x="10249" y="9222"/>
                  </a:cubicBezTo>
                  <a:cubicBezTo>
                    <a:pt x="10249" y="9267"/>
                    <a:pt x="10454" y="9655"/>
                    <a:pt x="10454" y="9655"/>
                  </a:cubicBezTo>
                  <a:cubicBezTo>
                    <a:pt x="10454" y="9655"/>
                    <a:pt x="10523" y="9769"/>
                    <a:pt x="10454" y="9769"/>
                  </a:cubicBezTo>
                  <a:cubicBezTo>
                    <a:pt x="10424" y="9777"/>
                    <a:pt x="10363" y="9780"/>
                    <a:pt x="10293" y="9780"/>
                  </a:cubicBezTo>
                  <a:cubicBezTo>
                    <a:pt x="10152" y="9780"/>
                    <a:pt x="9975" y="9769"/>
                    <a:pt x="9929" y="9769"/>
                  </a:cubicBezTo>
                  <a:cubicBezTo>
                    <a:pt x="9920" y="9771"/>
                    <a:pt x="9912" y="9772"/>
                    <a:pt x="9903" y="9772"/>
                  </a:cubicBezTo>
                  <a:cubicBezTo>
                    <a:pt x="9797" y="9772"/>
                    <a:pt x="9692" y="9655"/>
                    <a:pt x="9587" y="9655"/>
                  </a:cubicBezTo>
                  <a:cubicBezTo>
                    <a:pt x="9541" y="9655"/>
                    <a:pt x="9495" y="9655"/>
                    <a:pt x="9473" y="9701"/>
                  </a:cubicBezTo>
                  <a:cubicBezTo>
                    <a:pt x="9427" y="9747"/>
                    <a:pt x="9427" y="9838"/>
                    <a:pt x="9404" y="9906"/>
                  </a:cubicBezTo>
                  <a:cubicBezTo>
                    <a:pt x="9381" y="9998"/>
                    <a:pt x="9313" y="10066"/>
                    <a:pt x="9221" y="10089"/>
                  </a:cubicBezTo>
                  <a:cubicBezTo>
                    <a:pt x="9107" y="10112"/>
                    <a:pt x="8970" y="10089"/>
                    <a:pt x="8902" y="10180"/>
                  </a:cubicBezTo>
                  <a:cubicBezTo>
                    <a:pt x="8833" y="10249"/>
                    <a:pt x="8856" y="10340"/>
                    <a:pt x="8902" y="10408"/>
                  </a:cubicBezTo>
                  <a:cubicBezTo>
                    <a:pt x="8948" y="10477"/>
                    <a:pt x="9016" y="10523"/>
                    <a:pt x="9085" y="10568"/>
                  </a:cubicBezTo>
                  <a:cubicBezTo>
                    <a:pt x="9176" y="10614"/>
                    <a:pt x="9267" y="10682"/>
                    <a:pt x="9336" y="10774"/>
                  </a:cubicBezTo>
                  <a:cubicBezTo>
                    <a:pt x="9404" y="10865"/>
                    <a:pt x="9427" y="10979"/>
                    <a:pt x="9404" y="11070"/>
                  </a:cubicBezTo>
                  <a:cubicBezTo>
                    <a:pt x="9381" y="11185"/>
                    <a:pt x="9290" y="11253"/>
                    <a:pt x="9176" y="11253"/>
                  </a:cubicBezTo>
                  <a:lnTo>
                    <a:pt x="9130" y="11253"/>
                  </a:lnTo>
                  <a:cubicBezTo>
                    <a:pt x="9130" y="11299"/>
                    <a:pt x="9107" y="11344"/>
                    <a:pt x="9107" y="11390"/>
                  </a:cubicBezTo>
                  <a:cubicBezTo>
                    <a:pt x="9107" y="11504"/>
                    <a:pt x="9062" y="11755"/>
                    <a:pt x="9130" y="11846"/>
                  </a:cubicBezTo>
                  <a:cubicBezTo>
                    <a:pt x="9221" y="11961"/>
                    <a:pt x="9427" y="12098"/>
                    <a:pt x="9495" y="12189"/>
                  </a:cubicBezTo>
                  <a:cubicBezTo>
                    <a:pt x="9587" y="12280"/>
                    <a:pt x="9769" y="12531"/>
                    <a:pt x="9769" y="12623"/>
                  </a:cubicBezTo>
                  <a:cubicBezTo>
                    <a:pt x="9769" y="12714"/>
                    <a:pt x="9587" y="13033"/>
                    <a:pt x="9587" y="13102"/>
                  </a:cubicBezTo>
                  <a:cubicBezTo>
                    <a:pt x="9587" y="13193"/>
                    <a:pt x="9541" y="13353"/>
                    <a:pt x="9587" y="13490"/>
                  </a:cubicBezTo>
                  <a:cubicBezTo>
                    <a:pt x="9610" y="13604"/>
                    <a:pt x="9769" y="13650"/>
                    <a:pt x="9815" y="13855"/>
                  </a:cubicBezTo>
                  <a:cubicBezTo>
                    <a:pt x="9861" y="14083"/>
                    <a:pt x="9883" y="14380"/>
                    <a:pt x="9861" y="14426"/>
                  </a:cubicBezTo>
                  <a:cubicBezTo>
                    <a:pt x="9838" y="14494"/>
                    <a:pt x="9746" y="14677"/>
                    <a:pt x="9655" y="14700"/>
                  </a:cubicBezTo>
                  <a:cubicBezTo>
                    <a:pt x="9564" y="14722"/>
                    <a:pt x="9313" y="14700"/>
                    <a:pt x="9313" y="14882"/>
                  </a:cubicBezTo>
                  <a:cubicBezTo>
                    <a:pt x="9336" y="15065"/>
                    <a:pt x="9358" y="15088"/>
                    <a:pt x="9358" y="15156"/>
                  </a:cubicBezTo>
                  <a:cubicBezTo>
                    <a:pt x="9381" y="15225"/>
                    <a:pt x="9632" y="15818"/>
                    <a:pt x="9495" y="15887"/>
                  </a:cubicBezTo>
                  <a:cubicBezTo>
                    <a:pt x="9336" y="15955"/>
                    <a:pt x="8993" y="16160"/>
                    <a:pt x="8970" y="16206"/>
                  </a:cubicBezTo>
                  <a:cubicBezTo>
                    <a:pt x="8948" y="16229"/>
                    <a:pt x="8742" y="16412"/>
                    <a:pt x="8788" y="16503"/>
                  </a:cubicBezTo>
                  <a:cubicBezTo>
                    <a:pt x="8833" y="16617"/>
                    <a:pt x="8970" y="16640"/>
                    <a:pt x="8833" y="16731"/>
                  </a:cubicBezTo>
                  <a:cubicBezTo>
                    <a:pt x="8719" y="16822"/>
                    <a:pt x="8514" y="16800"/>
                    <a:pt x="8354" y="16868"/>
                  </a:cubicBezTo>
                  <a:cubicBezTo>
                    <a:pt x="8194" y="16937"/>
                    <a:pt x="8057" y="17210"/>
                    <a:pt x="8035" y="17325"/>
                  </a:cubicBezTo>
                  <a:cubicBezTo>
                    <a:pt x="7989" y="17439"/>
                    <a:pt x="8012" y="17758"/>
                    <a:pt x="7806" y="17781"/>
                  </a:cubicBezTo>
                  <a:cubicBezTo>
                    <a:pt x="7717" y="17801"/>
                    <a:pt x="7645" y="17816"/>
                    <a:pt x="7574" y="17816"/>
                  </a:cubicBezTo>
                  <a:cubicBezTo>
                    <a:pt x="7480" y="17816"/>
                    <a:pt x="7388" y="17790"/>
                    <a:pt x="7258" y="17713"/>
                  </a:cubicBezTo>
                  <a:cubicBezTo>
                    <a:pt x="7078" y="17612"/>
                    <a:pt x="6862" y="17476"/>
                    <a:pt x="6797" y="17476"/>
                  </a:cubicBezTo>
                  <a:cubicBezTo>
                    <a:pt x="6788" y="17476"/>
                    <a:pt x="6782" y="17479"/>
                    <a:pt x="6779" y="17484"/>
                  </a:cubicBezTo>
                  <a:cubicBezTo>
                    <a:pt x="6756" y="17507"/>
                    <a:pt x="6619" y="17690"/>
                    <a:pt x="6734" y="17804"/>
                  </a:cubicBezTo>
                  <a:cubicBezTo>
                    <a:pt x="6825" y="17941"/>
                    <a:pt x="6916" y="17918"/>
                    <a:pt x="7007" y="18078"/>
                  </a:cubicBezTo>
                  <a:cubicBezTo>
                    <a:pt x="7076" y="18215"/>
                    <a:pt x="7030" y="18374"/>
                    <a:pt x="6962" y="18511"/>
                  </a:cubicBezTo>
                  <a:cubicBezTo>
                    <a:pt x="6870" y="18626"/>
                    <a:pt x="6848" y="18648"/>
                    <a:pt x="6688" y="18671"/>
                  </a:cubicBezTo>
                  <a:cubicBezTo>
                    <a:pt x="6505" y="18694"/>
                    <a:pt x="6300" y="18785"/>
                    <a:pt x="6254" y="18831"/>
                  </a:cubicBezTo>
                  <a:cubicBezTo>
                    <a:pt x="6239" y="18841"/>
                    <a:pt x="6218" y="18846"/>
                    <a:pt x="6192" y="18846"/>
                  </a:cubicBezTo>
                  <a:cubicBezTo>
                    <a:pt x="6106" y="18846"/>
                    <a:pt x="5972" y="18793"/>
                    <a:pt x="5866" y="18740"/>
                  </a:cubicBezTo>
                  <a:cubicBezTo>
                    <a:pt x="5723" y="18658"/>
                    <a:pt x="5489" y="18576"/>
                    <a:pt x="5343" y="18576"/>
                  </a:cubicBezTo>
                  <a:cubicBezTo>
                    <a:pt x="5326" y="18576"/>
                    <a:pt x="5310" y="18578"/>
                    <a:pt x="5296" y="18580"/>
                  </a:cubicBezTo>
                  <a:cubicBezTo>
                    <a:pt x="5159" y="18603"/>
                    <a:pt x="5113" y="18580"/>
                    <a:pt x="4976" y="18694"/>
                  </a:cubicBezTo>
                  <a:cubicBezTo>
                    <a:pt x="4839" y="18831"/>
                    <a:pt x="4816" y="19082"/>
                    <a:pt x="4816" y="19196"/>
                  </a:cubicBezTo>
                  <a:cubicBezTo>
                    <a:pt x="4816" y="19288"/>
                    <a:pt x="4862" y="19447"/>
                    <a:pt x="4748" y="19493"/>
                  </a:cubicBezTo>
                  <a:cubicBezTo>
                    <a:pt x="4651" y="19525"/>
                    <a:pt x="4668" y="19557"/>
                    <a:pt x="4598" y="19557"/>
                  </a:cubicBezTo>
                  <a:cubicBezTo>
                    <a:pt x="4569" y="19557"/>
                    <a:pt x="4525" y="19552"/>
                    <a:pt x="4451" y="19539"/>
                  </a:cubicBezTo>
                  <a:cubicBezTo>
                    <a:pt x="4347" y="19529"/>
                    <a:pt x="4251" y="19524"/>
                    <a:pt x="4169" y="19524"/>
                  </a:cubicBezTo>
                  <a:cubicBezTo>
                    <a:pt x="4053" y="19524"/>
                    <a:pt x="3966" y="19535"/>
                    <a:pt x="3926" y="19561"/>
                  </a:cubicBezTo>
                  <a:cubicBezTo>
                    <a:pt x="3858" y="19607"/>
                    <a:pt x="3926" y="19767"/>
                    <a:pt x="3698" y="19790"/>
                  </a:cubicBezTo>
                  <a:cubicBezTo>
                    <a:pt x="3492" y="19812"/>
                    <a:pt x="3127" y="19835"/>
                    <a:pt x="3104" y="19858"/>
                  </a:cubicBezTo>
                  <a:cubicBezTo>
                    <a:pt x="3059" y="19881"/>
                    <a:pt x="2785" y="20018"/>
                    <a:pt x="2762" y="20292"/>
                  </a:cubicBezTo>
                  <a:cubicBezTo>
                    <a:pt x="2716" y="20566"/>
                    <a:pt x="2762" y="20794"/>
                    <a:pt x="2602" y="20885"/>
                  </a:cubicBezTo>
                  <a:cubicBezTo>
                    <a:pt x="2453" y="20960"/>
                    <a:pt x="2319" y="21034"/>
                    <a:pt x="2176" y="21034"/>
                  </a:cubicBezTo>
                  <a:cubicBezTo>
                    <a:pt x="2143" y="21034"/>
                    <a:pt x="2111" y="21031"/>
                    <a:pt x="2077" y="21022"/>
                  </a:cubicBezTo>
                  <a:cubicBezTo>
                    <a:pt x="1917" y="20954"/>
                    <a:pt x="1666" y="20862"/>
                    <a:pt x="1643" y="20771"/>
                  </a:cubicBezTo>
                  <a:cubicBezTo>
                    <a:pt x="1621" y="20680"/>
                    <a:pt x="1529" y="20360"/>
                    <a:pt x="1438" y="20292"/>
                  </a:cubicBezTo>
                  <a:cubicBezTo>
                    <a:pt x="1345" y="20217"/>
                    <a:pt x="1236" y="20143"/>
                    <a:pt x="1163" y="20143"/>
                  </a:cubicBezTo>
                  <a:cubicBezTo>
                    <a:pt x="1146" y="20143"/>
                    <a:pt x="1131" y="20146"/>
                    <a:pt x="1118" y="20155"/>
                  </a:cubicBezTo>
                  <a:cubicBezTo>
                    <a:pt x="1050" y="20223"/>
                    <a:pt x="982" y="20315"/>
                    <a:pt x="982" y="20383"/>
                  </a:cubicBezTo>
                  <a:cubicBezTo>
                    <a:pt x="982" y="20452"/>
                    <a:pt x="1050" y="20520"/>
                    <a:pt x="1050" y="20589"/>
                  </a:cubicBezTo>
                  <a:cubicBezTo>
                    <a:pt x="1050" y="20680"/>
                    <a:pt x="890" y="20703"/>
                    <a:pt x="845" y="20703"/>
                  </a:cubicBezTo>
                  <a:cubicBezTo>
                    <a:pt x="817" y="20703"/>
                    <a:pt x="772" y="20699"/>
                    <a:pt x="722" y="20699"/>
                  </a:cubicBezTo>
                  <a:cubicBezTo>
                    <a:pt x="648" y="20699"/>
                    <a:pt x="566" y="20707"/>
                    <a:pt x="525" y="20748"/>
                  </a:cubicBezTo>
                  <a:cubicBezTo>
                    <a:pt x="457" y="20840"/>
                    <a:pt x="411" y="20999"/>
                    <a:pt x="434" y="21022"/>
                  </a:cubicBezTo>
                  <a:cubicBezTo>
                    <a:pt x="434" y="21068"/>
                    <a:pt x="457" y="21182"/>
                    <a:pt x="479" y="21250"/>
                  </a:cubicBezTo>
                  <a:cubicBezTo>
                    <a:pt x="479" y="21342"/>
                    <a:pt x="411" y="21456"/>
                    <a:pt x="411" y="21456"/>
                  </a:cubicBezTo>
                  <a:cubicBezTo>
                    <a:pt x="411" y="21456"/>
                    <a:pt x="205" y="21707"/>
                    <a:pt x="183" y="21821"/>
                  </a:cubicBezTo>
                  <a:cubicBezTo>
                    <a:pt x="137" y="21935"/>
                    <a:pt x="0" y="22072"/>
                    <a:pt x="183" y="22141"/>
                  </a:cubicBezTo>
                  <a:cubicBezTo>
                    <a:pt x="236" y="22171"/>
                    <a:pt x="284" y="22179"/>
                    <a:pt x="327" y="22179"/>
                  </a:cubicBezTo>
                  <a:cubicBezTo>
                    <a:pt x="370" y="22179"/>
                    <a:pt x="408" y="22171"/>
                    <a:pt x="441" y="22171"/>
                  </a:cubicBezTo>
                  <a:cubicBezTo>
                    <a:pt x="474" y="22171"/>
                    <a:pt x="502" y="22179"/>
                    <a:pt x="525" y="22209"/>
                  </a:cubicBezTo>
                  <a:cubicBezTo>
                    <a:pt x="616" y="22300"/>
                    <a:pt x="571" y="22460"/>
                    <a:pt x="685" y="22506"/>
                  </a:cubicBezTo>
                  <a:cubicBezTo>
                    <a:pt x="749" y="22554"/>
                    <a:pt x="814" y="22603"/>
                    <a:pt x="887" y="22603"/>
                  </a:cubicBezTo>
                  <a:cubicBezTo>
                    <a:pt x="917" y="22603"/>
                    <a:pt x="948" y="22594"/>
                    <a:pt x="982" y="22574"/>
                  </a:cubicBezTo>
                  <a:cubicBezTo>
                    <a:pt x="1084" y="22523"/>
                    <a:pt x="1174" y="22459"/>
                    <a:pt x="1242" y="22459"/>
                  </a:cubicBezTo>
                  <a:cubicBezTo>
                    <a:pt x="1264" y="22459"/>
                    <a:pt x="1284" y="22466"/>
                    <a:pt x="1301" y="22483"/>
                  </a:cubicBezTo>
                  <a:cubicBezTo>
                    <a:pt x="1347" y="22552"/>
                    <a:pt x="1712" y="22871"/>
                    <a:pt x="1735" y="22940"/>
                  </a:cubicBezTo>
                  <a:cubicBezTo>
                    <a:pt x="1758" y="23008"/>
                    <a:pt x="1917" y="23099"/>
                    <a:pt x="1986" y="23145"/>
                  </a:cubicBezTo>
                  <a:cubicBezTo>
                    <a:pt x="2077" y="23168"/>
                    <a:pt x="2305" y="23191"/>
                    <a:pt x="2397" y="23191"/>
                  </a:cubicBezTo>
                  <a:cubicBezTo>
                    <a:pt x="2473" y="23191"/>
                    <a:pt x="2650" y="23211"/>
                    <a:pt x="2808" y="23211"/>
                  </a:cubicBezTo>
                  <a:cubicBezTo>
                    <a:pt x="2886" y="23211"/>
                    <a:pt x="2960" y="23206"/>
                    <a:pt x="3013" y="23191"/>
                  </a:cubicBezTo>
                  <a:cubicBezTo>
                    <a:pt x="3113" y="23157"/>
                    <a:pt x="3275" y="23136"/>
                    <a:pt x="3399" y="23136"/>
                  </a:cubicBezTo>
                  <a:cubicBezTo>
                    <a:pt x="3444" y="23136"/>
                    <a:pt x="3485" y="23139"/>
                    <a:pt x="3515" y="23145"/>
                  </a:cubicBezTo>
                  <a:cubicBezTo>
                    <a:pt x="3629" y="23145"/>
                    <a:pt x="3766" y="23168"/>
                    <a:pt x="3789" y="23259"/>
                  </a:cubicBezTo>
                  <a:cubicBezTo>
                    <a:pt x="3812" y="23350"/>
                    <a:pt x="3743" y="23465"/>
                    <a:pt x="3675" y="23510"/>
                  </a:cubicBezTo>
                  <a:cubicBezTo>
                    <a:pt x="3584" y="23556"/>
                    <a:pt x="3401" y="23533"/>
                    <a:pt x="3333" y="23601"/>
                  </a:cubicBezTo>
                  <a:cubicBezTo>
                    <a:pt x="3287" y="23670"/>
                    <a:pt x="3241" y="23738"/>
                    <a:pt x="3241" y="23875"/>
                  </a:cubicBezTo>
                  <a:cubicBezTo>
                    <a:pt x="3241" y="24012"/>
                    <a:pt x="3218" y="23921"/>
                    <a:pt x="3241" y="24149"/>
                  </a:cubicBezTo>
                  <a:cubicBezTo>
                    <a:pt x="3264" y="24378"/>
                    <a:pt x="3196" y="24332"/>
                    <a:pt x="3333" y="24446"/>
                  </a:cubicBezTo>
                  <a:cubicBezTo>
                    <a:pt x="3492" y="24537"/>
                    <a:pt x="3721" y="24537"/>
                    <a:pt x="3789" y="24537"/>
                  </a:cubicBezTo>
                  <a:cubicBezTo>
                    <a:pt x="3858" y="24537"/>
                    <a:pt x="4086" y="24629"/>
                    <a:pt x="4086" y="24674"/>
                  </a:cubicBezTo>
                  <a:cubicBezTo>
                    <a:pt x="4086" y="24743"/>
                    <a:pt x="4223" y="24834"/>
                    <a:pt x="4223" y="24834"/>
                  </a:cubicBezTo>
                  <a:cubicBezTo>
                    <a:pt x="4223" y="24834"/>
                    <a:pt x="4223" y="25268"/>
                    <a:pt x="4314" y="25313"/>
                  </a:cubicBezTo>
                  <a:cubicBezTo>
                    <a:pt x="4383" y="25336"/>
                    <a:pt x="4611" y="25405"/>
                    <a:pt x="4725" y="25405"/>
                  </a:cubicBezTo>
                  <a:cubicBezTo>
                    <a:pt x="4862" y="25405"/>
                    <a:pt x="5044" y="25405"/>
                    <a:pt x="5113" y="25496"/>
                  </a:cubicBezTo>
                  <a:cubicBezTo>
                    <a:pt x="5159" y="25587"/>
                    <a:pt x="5273" y="25633"/>
                    <a:pt x="5136" y="25770"/>
                  </a:cubicBezTo>
                  <a:cubicBezTo>
                    <a:pt x="5022" y="25884"/>
                    <a:pt x="4885" y="25884"/>
                    <a:pt x="4976" y="25998"/>
                  </a:cubicBezTo>
                  <a:cubicBezTo>
                    <a:pt x="5067" y="26135"/>
                    <a:pt x="5410" y="26135"/>
                    <a:pt x="5432" y="26181"/>
                  </a:cubicBezTo>
                  <a:cubicBezTo>
                    <a:pt x="5432" y="26226"/>
                    <a:pt x="5410" y="26272"/>
                    <a:pt x="5410" y="26386"/>
                  </a:cubicBezTo>
                  <a:cubicBezTo>
                    <a:pt x="5410" y="26523"/>
                    <a:pt x="5547" y="26660"/>
                    <a:pt x="5569" y="26683"/>
                  </a:cubicBezTo>
                  <a:cubicBezTo>
                    <a:pt x="5592" y="26706"/>
                    <a:pt x="5615" y="26820"/>
                    <a:pt x="5569" y="26865"/>
                  </a:cubicBezTo>
                  <a:cubicBezTo>
                    <a:pt x="5501" y="26911"/>
                    <a:pt x="5387" y="26957"/>
                    <a:pt x="5318" y="27025"/>
                  </a:cubicBezTo>
                  <a:cubicBezTo>
                    <a:pt x="5227" y="27117"/>
                    <a:pt x="5090" y="27117"/>
                    <a:pt x="5022" y="27231"/>
                  </a:cubicBezTo>
                  <a:cubicBezTo>
                    <a:pt x="5022" y="27254"/>
                    <a:pt x="4999" y="27254"/>
                    <a:pt x="4999" y="27254"/>
                  </a:cubicBezTo>
                  <a:cubicBezTo>
                    <a:pt x="4999" y="27254"/>
                    <a:pt x="4976" y="27276"/>
                    <a:pt x="4976" y="27276"/>
                  </a:cubicBezTo>
                  <a:cubicBezTo>
                    <a:pt x="4976" y="27276"/>
                    <a:pt x="4953" y="27299"/>
                    <a:pt x="4953" y="27299"/>
                  </a:cubicBezTo>
                  <a:lnTo>
                    <a:pt x="4907" y="27299"/>
                  </a:lnTo>
                  <a:cubicBezTo>
                    <a:pt x="4907" y="27299"/>
                    <a:pt x="4885" y="27299"/>
                    <a:pt x="4885" y="27322"/>
                  </a:cubicBezTo>
                  <a:cubicBezTo>
                    <a:pt x="4885" y="27345"/>
                    <a:pt x="4885" y="27345"/>
                    <a:pt x="4907" y="27368"/>
                  </a:cubicBezTo>
                  <a:cubicBezTo>
                    <a:pt x="4907" y="27390"/>
                    <a:pt x="4907" y="27413"/>
                    <a:pt x="4930" y="27436"/>
                  </a:cubicBezTo>
                  <a:cubicBezTo>
                    <a:pt x="5022" y="27582"/>
                    <a:pt x="5098" y="27626"/>
                    <a:pt x="5172" y="27626"/>
                  </a:cubicBezTo>
                  <a:cubicBezTo>
                    <a:pt x="5191" y="27626"/>
                    <a:pt x="5209" y="27623"/>
                    <a:pt x="5227" y="27619"/>
                  </a:cubicBezTo>
                  <a:cubicBezTo>
                    <a:pt x="5279" y="27619"/>
                    <a:pt x="5361" y="27604"/>
                    <a:pt x="5426" y="27604"/>
                  </a:cubicBezTo>
                  <a:cubicBezTo>
                    <a:pt x="5475" y="27604"/>
                    <a:pt x="5514" y="27612"/>
                    <a:pt x="5524" y="27642"/>
                  </a:cubicBezTo>
                  <a:cubicBezTo>
                    <a:pt x="5569" y="27687"/>
                    <a:pt x="5684" y="27824"/>
                    <a:pt x="5866" y="27870"/>
                  </a:cubicBezTo>
                  <a:cubicBezTo>
                    <a:pt x="5908" y="27882"/>
                    <a:pt x="5947" y="27886"/>
                    <a:pt x="5982" y="27886"/>
                  </a:cubicBezTo>
                  <a:cubicBezTo>
                    <a:pt x="6061" y="27886"/>
                    <a:pt x="6122" y="27865"/>
                    <a:pt x="6161" y="27865"/>
                  </a:cubicBezTo>
                  <a:cubicBezTo>
                    <a:pt x="6170" y="27865"/>
                    <a:pt x="6179" y="27866"/>
                    <a:pt x="6186" y="27870"/>
                  </a:cubicBezTo>
                  <a:cubicBezTo>
                    <a:pt x="6231" y="27893"/>
                    <a:pt x="6300" y="28030"/>
                    <a:pt x="6323" y="28075"/>
                  </a:cubicBezTo>
                  <a:cubicBezTo>
                    <a:pt x="6345" y="28144"/>
                    <a:pt x="6277" y="28669"/>
                    <a:pt x="6368" y="28828"/>
                  </a:cubicBezTo>
                  <a:cubicBezTo>
                    <a:pt x="6422" y="28923"/>
                    <a:pt x="6492" y="28993"/>
                    <a:pt x="6572" y="28993"/>
                  </a:cubicBezTo>
                  <a:cubicBezTo>
                    <a:pt x="6629" y="28993"/>
                    <a:pt x="6691" y="28959"/>
                    <a:pt x="6756" y="28874"/>
                  </a:cubicBezTo>
                  <a:cubicBezTo>
                    <a:pt x="6916" y="28669"/>
                    <a:pt x="6916" y="28692"/>
                    <a:pt x="6985" y="28555"/>
                  </a:cubicBezTo>
                  <a:cubicBezTo>
                    <a:pt x="7076" y="28395"/>
                    <a:pt x="7053" y="28326"/>
                    <a:pt x="7213" y="28326"/>
                  </a:cubicBezTo>
                  <a:cubicBezTo>
                    <a:pt x="7395" y="28326"/>
                    <a:pt x="7692" y="28509"/>
                    <a:pt x="7624" y="28714"/>
                  </a:cubicBezTo>
                  <a:cubicBezTo>
                    <a:pt x="7555" y="28897"/>
                    <a:pt x="8012" y="29331"/>
                    <a:pt x="8012" y="29331"/>
                  </a:cubicBezTo>
                  <a:cubicBezTo>
                    <a:pt x="8012" y="29331"/>
                    <a:pt x="8240" y="29331"/>
                    <a:pt x="8354" y="29376"/>
                  </a:cubicBezTo>
                  <a:cubicBezTo>
                    <a:pt x="8468" y="29422"/>
                    <a:pt x="8628" y="29627"/>
                    <a:pt x="8628" y="29696"/>
                  </a:cubicBezTo>
                  <a:cubicBezTo>
                    <a:pt x="8628" y="29787"/>
                    <a:pt x="8651" y="29810"/>
                    <a:pt x="8628" y="29993"/>
                  </a:cubicBezTo>
                  <a:cubicBezTo>
                    <a:pt x="8628" y="30038"/>
                    <a:pt x="8674" y="30107"/>
                    <a:pt x="8742" y="30152"/>
                  </a:cubicBezTo>
                  <a:cubicBezTo>
                    <a:pt x="8765" y="30130"/>
                    <a:pt x="8788" y="30107"/>
                    <a:pt x="8833" y="30084"/>
                  </a:cubicBezTo>
                  <a:cubicBezTo>
                    <a:pt x="8948" y="30015"/>
                    <a:pt x="8948" y="30015"/>
                    <a:pt x="9244" y="29947"/>
                  </a:cubicBezTo>
                  <a:lnTo>
                    <a:pt x="9267" y="29947"/>
                  </a:lnTo>
                  <a:cubicBezTo>
                    <a:pt x="9587" y="29901"/>
                    <a:pt x="10020" y="29742"/>
                    <a:pt x="10020" y="29741"/>
                  </a:cubicBezTo>
                  <a:lnTo>
                    <a:pt x="10020" y="29741"/>
                  </a:lnTo>
                  <a:cubicBezTo>
                    <a:pt x="10020" y="29741"/>
                    <a:pt x="10011" y="29764"/>
                    <a:pt x="10024" y="29764"/>
                  </a:cubicBezTo>
                  <a:cubicBezTo>
                    <a:pt x="10047" y="29764"/>
                    <a:pt x="10133" y="29703"/>
                    <a:pt x="10431" y="29376"/>
                  </a:cubicBezTo>
                  <a:cubicBezTo>
                    <a:pt x="10911" y="28874"/>
                    <a:pt x="11184" y="28463"/>
                    <a:pt x="11184" y="28463"/>
                  </a:cubicBezTo>
                  <a:lnTo>
                    <a:pt x="11253" y="28235"/>
                  </a:lnTo>
                  <a:cubicBezTo>
                    <a:pt x="11253" y="28235"/>
                    <a:pt x="11162" y="27938"/>
                    <a:pt x="11162" y="27893"/>
                  </a:cubicBezTo>
                  <a:cubicBezTo>
                    <a:pt x="11162" y="27847"/>
                    <a:pt x="11184" y="27664"/>
                    <a:pt x="11253" y="27642"/>
                  </a:cubicBezTo>
                  <a:cubicBezTo>
                    <a:pt x="11344" y="27642"/>
                    <a:pt x="11550" y="27870"/>
                    <a:pt x="11550" y="27938"/>
                  </a:cubicBezTo>
                  <a:cubicBezTo>
                    <a:pt x="11565" y="27985"/>
                    <a:pt x="11634" y="28106"/>
                    <a:pt x="11705" y="28106"/>
                  </a:cubicBezTo>
                  <a:cubicBezTo>
                    <a:pt x="11738" y="28106"/>
                    <a:pt x="11772" y="28079"/>
                    <a:pt x="11801" y="28007"/>
                  </a:cubicBezTo>
                  <a:cubicBezTo>
                    <a:pt x="11915" y="27779"/>
                    <a:pt x="11915" y="27596"/>
                    <a:pt x="11915" y="27527"/>
                  </a:cubicBezTo>
                  <a:cubicBezTo>
                    <a:pt x="11915" y="27459"/>
                    <a:pt x="11846" y="27048"/>
                    <a:pt x="11641" y="27025"/>
                  </a:cubicBezTo>
                  <a:cubicBezTo>
                    <a:pt x="11605" y="27021"/>
                    <a:pt x="11573" y="27020"/>
                    <a:pt x="11543" y="27020"/>
                  </a:cubicBezTo>
                  <a:cubicBezTo>
                    <a:pt x="11497" y="27020"/>
                    <a:pt x="11456" y="27023"/>
                    <a:pt x="11416" y="27023"/>
                  </a:cubicBezTo>
                  <a:cubicBezTo>
                    <a:pt x="11333" y="27023"/>
                    <a:pt x="11254" y="27011"/>
                    <a:pt x="11139" y="26934"/>
                  </a:cubicBezTo>
                  <a:cubicBezTo>
                    <a:pt x="10933" y="26820"/>
                    <a:pt x="10682" y="26546"/>
                    <a:pt x="10682" y="26546"/>
                  </a:cubicBezTo>
                  <a:cubicBezTo>
                    <a:pt x="10682" y="26546"/>
                    <a:pt x="10614" y="26363"/>
                    <a:pt x="10614" y="26204"/>
                  </a:cubicBezTo>
                  <a:cubicBezTo>
                    <a:pt x="10614" y="26067"/>
                    <a:pt x="10500" y="25930"/>
                    <a:pt x="10614" y="25884"/>
                  </a:cubicBezTo>
                  <a:cubicBezTo>
                    <a:pt x="10622" y="25882"/>
                    <a:pt x="10631" y="25882"/>
                    <a:pt x="10639" y="25882"/>
                  </a:cubicBezTo>
                  <a:cubicBezTo>
                    <a:pt x="10750" y="25882"/>
                    <a:pt x="10888" y="26013"/>
                    <a:pt x="10888" y="26204"/>
                  </a:cubicBezTo>
                  <a:cubicBezTo>
                    <a:pt x="10888" y="26386"/>
                    <a:pt x="10842" y="26523"/>
                    <a:pt x="10979" y="26592"/>
                  </a:cubicBezTo>
                  <a:cubicBezTo>
                    <a:pt x="11097" y="26631"/>
                    <a:pt x="11232" y="26738"/>
                    <a:pt x="11311" y="26738"/>
                  </a:cubicBezTo>
                  <a:cubicBezTo>
                    <a:pt x="11323" y="26738"/>
                    <a:pt x="11335" y="26735"/>
                    <a:pt x="11344" y="26729"/>
                  </a:cubicBezTo>
                  <a:cubicBezTo>
                    <a:pt x="11390" y="26660"/>
                    <a:pt x="11436" y="26637"/>
                    <a:pt x="11436" y="26523"/>
                  </a:cubicBezTo>
                  <a:cubicBezTo>
                    <a:pt x="11436" y="26409"/>
                    <a:pt x="11413" y="26295"/>
                    <a:pt x="11481" y="26295"/>
                  </a:cubicBezTo>
                  <a:cubicBezTo>
                    <a:pt x="11550" y="26295"/>
                    <a:pt x="11618" y="26455"/>
                    <a:pt x="11618" y="26523"/>
                  </a:cubicBezTo>
                  <a:cubicBezTo>
                    <a:pt x="11618" y="26614"/>
                    <a:pt x="11641" y="26706"/>
                    <a:pt x="11664" y="26751"/>
                  </a:cubicBezTo>
                  <a:cubicBezTo>
                    <a:pt x="11687" y="26797"/>
                    <a:pt x="11801" y="26820"/>
                    <a:pt x="11846" y="26865"/>
                  </a:cubicBezTo>
                  <a:cubicBezTo>
                    <a:pt x="11848" y="26867"/>
                    <a:pt x="11851" y="26868"/>
                    <a:pt x="11854" y="26868"/>
                  </a:cubicBezTo>
                  <a:cubicBezTo>
                    <a:pt x="11877" y="26868"/>
                    <a:pt x="11933" y="26827"/>
                    <a:pt x="11987" y="26827"/>
                  </a:cubicBezTo>
                  <a:cubicBezTo>
                    <a:pt x="12020" y="26827"/>
                    <a:pt x="12051" y="26841"/>
                    <a:pt x="12075" y="26888"/>
                  </a:cubicBezTo>
                  <a:cubicBezTo>
                    <a:pt x="12166" y="27048"/>
                    <a:pt x="12234" y="27208"/>
                    <a:pt x="12234" y="27413"/>
                  </a:cubicBezTo>
                  <a:cubicBezTo>
                    <a:pt x="12234" y="27619"/>
                    <a:pt x="12166" y="27984"/>
                    <a:pt x="12120" y="28052"/>
                  </a:cubicBezTo>
                  <a:cubicBezTo>
                    <a:pt x="12075" y="28121"/>
                    <a:pt x="12075" y="28075"/>
                    <a:pt x="12006" y="28235"/>
                  </a:cubicBezTo>
                  <a:cubicBezTo>
                    <a:pt x="11915" y="28418"/>
                    <a:pt x="11869" y="28418"/>
                    <a:pt x="11915" y="28623"/>
                  </a:cubicBezTo>
                  <a:cubicBezTo>
                    <a:pt x="11983" y="28806"/>
                    <a:pt x="11915" y="28737"/>
                    <a:pt x="12052" y="28897"/>
                  </a:cubicBezTo>
                  <a:cubicBezTo>
                    <a:pt x="12093" y="28946"/>
                    <a:pt x="12114" y="28962"/>
                    <a:pt x="12124" y="28962"/>
                  </a:cubicBezTo>
                  <a:cubicBezTo>
                    <a:pt x="12148" y="28962"/>
                    <a:pt x="12118" y="28874"/>
                    <a:pt x="12166" y="28874"/>
                  </a:cubicBezTo>
                  <a:cubicBezTo>
                    <a:pt x="12234" y="28874"/>
                    <a:pt x="12600" y="28874"/>
                    <a:pt x="12668" y="28646"/>
                  </a:cubicBezTo>
                  <a:cubicBezTo>
                    <a:pt x="12737" y="28440"/>
                    <a:pt x="12805" y="28303"/>
                    <a:pt x="12919" y="28144"/>
                  </a:cubicBezTo>
                  <a:cubicBezTo>
                    <a:pt x="13021" y="28025"/>
                    <a:pt x="13123" y="27919"/>
                    <a:pt x="13196" y="27919"/>
                  </a:cubicBezTo>
                  <a:cubicBezTo>
                    <a:pt x="13222" y="27919"/>
                    <a:pt x="13244" y="27932"/>
                    <a:pt x="13262" y="27961"/>
                  </a:cubicBezTo>
                  <a:cubicBezTo>
                    <a:pt x="13308" y="28038"/>
                    <a:pt x="13374" y="28135"/>
                    <a:pt x="13469" y="28135"/>
                  </a:cubicBezTo>
                  <a:cubicBezTo>
                    <a:pt x="13515" y="28135"/>
                    <a:pt x="13567" y="28112"/>
                    <a:pt x="13627" y="28052"/>
                  </a:cubicBezTo>
                  <a:cubicBezTo>
                    <a:pt x="13809" y="27870"/>
                    <a:pt x="13878" y="27756"/>
                    <a:pt x="13901" y="27642"/>
                  </a:cubicBezTo>
                  <a:cubicBezTo>
                    <a:pt x="13946" y="27505"/>
                    <a:pt x="13992" y="27390"/>
                    <a:pt x="13992" y="27276"/>
                  </a:cubicBezTo>
                  <a:cubicBezTo>
                    <a:pt x="13992" y="27146"/>
                    <a:pt x="13888" y="26932"/>
                    <a:pt x="13977" y="26932"/>
                  </a:cubicBezTo>
                  <a:cubicBezTo>
                    <a:pt x="13982" y="26932"/>
                    <a:pt x="13987" y="26933"/>
                    <a:pt x="13992" y="26934"/>
                  </a:cubicBezTo>
                  <a:cubicBezTo>
                    <a:pt x="14083" y="26980"/>
                    <a:pt x="14152" y="27139"/>
                    <a:pt x="14220" y="27231"/>
                  </a:cubicBezTo>
                  <a:cubicBezTo>
                    <a:pt x="14284" y="27310"/>
                    <a:pt x="14270" y="27412"/>
                    <a:pt x="14341" y="27412"/>
                  </a:cubicBezTo>
                  <a:cubicBezTo>
                    <a:pt x="14372" y="27412"/>
                    <a:pt x="14418" y="27393"/>
                    <a:pt x="14494" y="27345"/>
                  </a:cubicBezTo>
                  <a:cubicBezTo>
                    <a:pt x="14768" y="27208"/>
                    <a:pt x="14882" y="26980"/>
                    <a:pt x="14882" y="26911"/>
                  </a:cubicBezTo>
                  <a:cubicBezTo>
                    <a:pt x="14882" y="26873"/>
                    <a:pt x="15105" y="26707"/>
                    <a:pt x="14939" y="26707"/>
                  </a:cubicBezTo>
                  <a:cubicBezTo>
                    <a:pt x="14906" y="26707"/>
                    <a:pt x="14858" y="26714"/>
                    <a:pt x="14791" y="26729"/>
                  </a:cubicBezTo>
                  <a:cubicBezTo>
                    <a:pt x="14380" y="26820"/>
                    <a:pt x="14312" y="26865"/>
                    <a:pt x="14312" y="26865"/>
                  </a:cubicBezTo>
                  <a:cubicBezTo>
                    <a:pt x="14312" y="26865"/>
                    <a:pt x="14309" y="26867"/>
                    <a:pt x="14305" y="26867"/>
                  </a:cubicBezTo>
                  <a:cubicBezTo>
                    <a:pt x="14291" y="26867"/>
                    <a:pt x="14256" y="26853"/>
                    <a:pt x="14220" y="26729"/>
                  </a:cubicBezTo>
                  <a:cubicBezTo>
                    <a:pt x="14197" y="26546"/>
                    <a:pt x="14175" y="26249"/>
                    <a:pt x="14197" y="26204"/>
                  </a:cubicBezTo>
                  <a:cubicBezTo>
                    <a:pt x="14231" y="26170"/>
                    <a:pt x="14278" y="26110"/>
                    <a:pt x="14300" y="26110"/>
                  </a:cubicBezTo>
                  <a:cubicBezTo>
                    <a:pt x="14307" y="26110"/>
                    <a:pt x="14312" y="26118"/>
                    <a:pt x="14312" y="26135"/>
                  </a:cubicBezTo>
                  <a:cubicBezTo>
                    <a:pt x="14334" y="26181"/>
                    <a:pt x="14312" y="26318"/>
                    <a:pt x="14380" y="26409"/>
                  </a:cubicBezTo>
                  <a:cubicBezTo>
                    <a:pt x="14428" y="26473"/>
                    <a:pt x="14364" y="26548"/>
                    <a:pt x="14415" y="26548"/>
                  </a:cubicBezTo>
                  <a:cubicBezTo>
                    <a:pt x="14438" y="26548"/>
                    <a:pt x="14481" y="26534"/>
                    <a:pt x="14563" y="26500"/>
                  </a:cubicBezTo>
                  <a:cubicBezTo>
                    <a:pt x="14814" y="26363"/>
                    <a:pt x="15019" y="26158"/>
                    <a:pt x="15019" y="26021"/>
                  </a:cubicBezTo>
                  <a:cubicBezTo>
                    <a:pt x="14996" y="25884"/>
                    <a:pt x="15042" y="25770"/>
                    <a:pt x="14905" y="25587"/>
                  </a:cubicBezTo>
                  <a:cubicBezTo>
                    <a:pt x="14791" y="25405"/>
                    <a:pt x="14768" y="25268"/>
                    <a:pt x="14608" y="25199"/>
                  </a:cubicBezTo>
                  <a:cubicBezTo>
                    <a:pt x="14448" y="25154"/>
                    <a:pt x="14220" y="25039"/>
                    <a:pt x="14220" y="24925"/>
                  </a:cubicBezTo>
                  <a:cubicBezTo>
                    <a:pt x="14220" y="24834"/>
                    <a:pt x="14426" y="24697"/>
                    <a:pt x="14471" y="24697"/>
                  </a:cubicBezTo>
                  <a:cubicBezTo>
                    <a:pt x="14494" y="24697"/>
                    <a:pt x="14448" y="24971"/>
                    <a:pt x="14677" y="25039"/>
                  </a:cubicBezTo>
                  <a:cubicBezTo>
                    <a:pt x="14840" y="25069"/>
                    <a:pt x="14820" y="25128"/>
                    <a:pt x="14861" y="25128"/>
                  </a:cubicBezTo>
                  <a:cubicBezTo>
                    <a:pt x="14883" y="25128"/>
                    <a:pt x="14923" y="25110"/>
                    <a:pt x="15019" y="25062"/>
                  </a:cubicBezTo>
                  <a:cubicBezTo>
                    <a:pt x="15270" y="24903"/>
                    <a:pt x="15430" y="24766"/>
                    <a:pt x="15430" y="24674"/>
                  </a:cubicBezTo>
                  <a:cubicBezTo>
                    <a:pt x="15430" y="24583"/>
                    <a:pt x="15658" y="24537"/>
                    <a:pt x="15430" y="24423"/>
                  </a:cubicBezTo>
                  <a:cubicBezTo>
                    <a:pt x="15179" y="24309"/>
                    <a:pt x="14996" y="24195"/>
                    <a:pt x="14951" y="24104"/>
                  </a:cubicBezTo>
                  <a:cubicBezTo>
                    <a:pt x="14905" y="24012"/>
                    <a:pt x="14814" y="24035"/>
                    <a:pt x="14905" y="23898"/>
                  </a:cubicBezTo>
                  <a:cubicBezTo>
                    <a:pt x="14973" y="23738"/>
                    <a:pt x="15065" y="23647"/>
                    <a:pt x="15065" y="23647"/>
                  </a:cubicBezTo>
                  <a:lnTo>
                    <a:pt x="15065" y="23647"/>
                  </a:lnTo>
                  <a:cubicBezTo>
                    <a:pt x="15065" y="23647"/>
                    <a:pt x="15042" y="24035"/>
                    <a:pt x="15316" y="24035"/>
                  </a:cubicBezTo>
                  <a:cubicBezTo>
                    <a:pt x="15427" y="24044"/>
                    <a:pt x="15508" y="24061"/>
                    <a:pt x="15565" y="24061"/>
                  </a:cubicBezTo>
                  <a:cubicBezTo>
                    <a:pt x="15649" y="24061"/>
                    <a:pt x="15681" y="24025"/>
                    <a:pt x="15681" y="23875"/>
                  </a:cubicBezTo>
                  <a:cubicBezTo>
                    <a:pt x="15681" y="23624"/>
                    <a:pt x="15681" y="23601"/>
                    <a:pt x="15681" y="23533"/>
                  </a:cubicBezTo>
                  <a:cubicBezTo>
                    <a:pt x="15658" y="23465"/>
                    <a:pt x="15681" y="23350"/>
                    <a:pt x="15476" y="23191"/>
                  </a:cubicBezTo>
                  <a:cubicBezTo>
                    <a:pt x="15293" y="23008"/>
                    <a:pt x="15110" y="22894"/>
                    <a:pt x="15065" y="22643"/>
                  </a:cubicBezTo>
                  <a:cubicBezTo>
                    <a:pt x="15019" y="22392"/>
                    <a:pt x="14791" y="22346"/>
                    <a:pt x="15019" y="22072"/>
                  </a:cubicBezTo>
                  <a:cubicBezTo>
                    <a:pt x="15225" y="21821"/>
                    <a:pt x="15339" y="21684"/>
                    <a:pt x="15453" y="21524"/>
                  </a:cubicBezTo>
                  <a:cubicBezTo>
                    <a:pt x="15567" y="21365"/>
                    <a:pt x="15841" y="21228"/>
                    <a:pt x="15590" y="21228"/>
                  </a:cubicBezTo>
                  <a:cubicBezTo>
                    <a:pt x="15316" y="21228"/>
                    <a:pt x="15293" y="21250"/>
                    <a:pt x="14928" y="21342"/>
                  </a:cubicBezTo>
                  <a:cubicBezTo>
                    <a:pt x="14731" y="21381"/>
                    <a:pt x="14632" y="21451"/>
                    <a:pt x="14571" y="21451"/>
                  </a:cubicBezTo>
                  <a:cubicBezTo>
                    <a:pt x="14525" y="21451"/>
                    <a:pt x="14500" y="21413"/>
                    <a:pt x="14471" y="21296"/>
                  </a:cubicBezTo>
                  <a:cubicBezTo>
                    <a:pt x="14380" y="21022"/>
                    <a:pt x="14220" y="21045"/>
                    <a:pt x="14380" y="20748"/>
                  </a:cubicBezTo>
                  <a:cubicBezTo>
                    <a:pt x="14540" y="20429"/>
                    <a:pt x="14654" y="20086"/>
                    <a:pt x="14471" y="19995"/>
                  </a:cubicBezTo>
                  <a:cubicBezTo>
                    <a:pt x="14266" y="19927"/>
                    <a:pt x="14106" y="19904"/>
                    <a:pt x="14015" y="19835"/>
                  </a:cubicBezTo>
                  <a:cubicBezTo>
                    <a:pt x="13901" y="19767"/>
                    <a:pt x="13581" y="19653"/>
                    <a:pt x="13490" y="19356"/>
                  </a:cubicBezTo>
                  <a:cubicBezTo>
                    <a:pt x="13376" y="19059"/>
                    <a:pt x="13353" y="18763"/>
                    <a:pt x="13353" y="18626"/>
                  </a:cubicBezTo>
                  <a:cubicBezTo>
                    <a:pt x="13353" y="18489"/>
                    <a:pt x="13490" y="18238"/>
                    <a:pt x="13604" y="18146"/>
                  </a:cubicBezTo>
                  <a:cubicBezTo>
                    <a:pt x="13741" y="18055"/>
                    <a:pt x="14197" y="18123"/>
                    <a:pt x="14197" y="17781"/>
                  </a:cubicBezTo>
                  <a:cubicBezTo>
                    <a:pt x="14220" y="17416"/>
                    <a:pt x="14175" y="17325"/>
                    <a:pt x="14129" y="17119"/>
                  </a:cubicBezTo>
                  <a:cubicBezTo>
                    <a:pt x="14060" y="16914"/>
                    <a:pt x="13992" y="16845"/>
                    <a:pt x="13992" y="16685"/>
                  </a:cubicBezTo>
                  <a:cubicBezTo>
                    <a:pt x="13992" y="16526"/>
                    <a:pt x="14083" y="16389"/>
                    <a:pt x="14038" y="16206"/>
                  </a:cubicBezTo>
                  <a:cubicBezTo>
                    <a:pt x="13992" y="16001"/>
                    <a:pt x="13946" y="15613"/>
                    <a:pt x="13695" y="15613"/>
                  </a:cubicBezTo>
                  <a:lnTo>
                    <a:pt x="13010" y="15613"/>
                  </a:lnTo>
                  <a:cubicBezTo>
                    <a:pt x="12954" y="15613"/>
                    <a:pt x="12911" y="15613"/>
                    <a:pt x="12876" y="15613"/>
                  </a:cubicBezTo>
                  <a:cubicBezTo>
                    <a:pt x="12683" y="15613"/>
                    <a:pt x="12733" y="15597"/>
                    <a:pt x="12212" y="15384"/>
                  </a:cubicBezTo>
                  <a:cubicBezTo>
                    <a:pt x="11618" y="15156"/>
                    <a:pt x="11413" y="15110"/>
                    <a:pt x="11253" y="14951"/>
                  </a:cubicBezTo>
                  <a:cubicBezTo>
                    <a:pt x="11093" y="14791"/>
                    <a:pt x="10888" y="14631"/>
                    <a:pt x="10819" y="14517"/>
                  </a:cubicBezTo>
                  <a:cubicBezTo>
                    <a:pt x="10774" y="14403"/>
                    <a:pt x="10659" y="14334"/>
                    <a:pt x="10728" y="14038"/>
                  </a:cubicBezTo>
                  <a:cubicBezTo>
                    <a:pt x="10796" y="13764"/>
                    <a:pt x="11002" y="13421"/>
                    <a:pt x="11070" y="13307"/>
                  </a:cubicBezTo>
                  <a:cubicBezTo>
                    <a:pt x="11139" y="13193"/>
                    <a:pt x="11184" y="13170"/>
                    <a:pt x="11162" y="12965"/>
                  </a:cubicBezTo>
                  <a:cubicBezTo>
                    <a:pt x="11162" y="12759"/>
                    <a:pt x="11093" y="12486"/>
                    <a:pt x="11253" y="12486"/>
                  </a:cubicBezTo>
                  <a:cubicBezTo>
                    <a:pt x="11413" y="12486"/>
                    <a:pt x="11504" y="12714"/>
                    <a:pt x="11595" y="12737"/>
                  </a:cubicBezTo>
                  <a:cubicBezTo>
                    <a:pt x="11664" y="12737"/>
                    <a:pt x="12371" y="12371"/>
                    <a:pt x="12394" y="12006"/>
                  </a:cubicBezTo>
                  <a:cubicBezTo>
                    <a:pt x="12440" y="11618"/>
                    <a:pt x="12303" y="11253"/>
                    <a:pt x="12463" y="11139"/>
                  </a:cubicBezTo>
                  <a:cubicBezTo>
                    <a:pt x="12547" y="11082"/>
                    <a:pt x="12693" y="11043"/>
                    <a:pt x="12819" y="11043"/>
                  </a:cubicBezTo>
                  <a:cubicBezTo>
                    <a:pt x="12897" y="11043"/>
                    <a:pt x="12967" y="11058"/>
                    <a:pt x="13010" y="11093"/>
                  </a:cubicBezTo>
                  <a:cubicBezTo>
                    <a:pt x="13069" y="11166"/>
                    <a:pt x="13174" y="11220"/>
                    <a:pt x="13266" y="11220"/>
                  </a:cubicBezTo>
                  <a:cubicBezTo>
                    <a:pt x="13318" y="11220"/>
                    <a:pt x="13366" y="11203"/>
                    <a:pt x="13399" y="11162"/>
                  </a:cubicBezTo>
                  <a:cubicBezTo>
                    <a:pt x="13473" y="11088"/>
                    <a:pt x="13517" y="10983"/>
                    <a:pt x="13653" y="10983"/>
                  </a:cubicBezTo>
                  <a:cubicBezTo>
                    <a:pt x="13684" y="10983"/>
                    <a:pt x="13721" y="10989"/>
                    <a:pt x="13764" y="11002"/>
                  </a:cubicBezTo>
                  <a:cubicBezTo>
                    <a:pt x="13992" y="11093"/>
                    <a:pt x="13992" y="11139"/>
                    <a:pt x="14243" y="11162"/>
                  </a:cubicBezTo>
                  <a:cubicBezTo>
                    <a:pt x="14494" y="11162"/>
                    <a:pt x="14563" y="11139"/>
                    <a:pt x="14677" y="11048"/>
                  </a:cubicBezTo>
                  <a:cubicBezTo>
                    <a:pt x="14791" y="10956"/>
                    <a:pt x="14996" y="10637"/>
                    <a:pt x="14928" y="10568"/>
                  </a:cubicBezTo>
                  <a:cubicBezTo>
                    <a:pt x="14859" y="10500"/>
                    <a:pt x="14745" y="10431"/>
                    <a:pt x="14608" y="10363"/>
                  </a:cubicBezTo>
                  <a:cubicBezTo>
                    <a:pt x="14471" y="10272"/>
                    <a:pt x="14357" y="10157"/>
                    <a:pt x="14289" y="9998"/>
                  </a:cubicBezTo>
                  <a:cubicBezTo>
                    <a:pt x="14220" y="9861"/>
                    <a:pt x="14175" y="9518"/>
                    <a:pt x="14083" y="9473"/>
                  </a:cubicBezTo>
                  <a:cubicBezTo>
                    <a:pt x="14018" y="9440"/>
                    <a:pt x="13976" y="9360"/>
                    <a:pt x="13872" y="9360"/>
                  </a:cubicBezTo>
                  <a:cubicBezTo>
                    <a:pt x="13832" y="9360"/>
                    <a:pt x="13782" y="9372"/>
                    <a:pt x="13718" y="9404"/>
                  </a:cubicBezTo>
                  <a:cubicBezTo>
                    <a:pt x="13490" y="9495"/>
                    <a:pt x="13399" y="9587"/>
                    <a:pt x="13262" y="9587"/>
                  </a:cubicBezTo>
                  <a:cubicBezTo>
                    <a:pt x="13102" y="9587"/>
                    <a:pt x="12919" y="9587"/>
                    <a:pt x="12805" y="9450"/>
                  </a:cubicBezTo>
                  <a:cubicBezTo>
                    <a:pt x="12668" y="9336"/>
                    <a:pt x="12531" y="9244"/>
                    <a:pt x="12349" y="9153"/>
                  </a:cubicBezTo>
                  <a:cubicBezTo>
                    <a:pt x="12166" y="9085"/>
                    <a:pt x="12234" y="9085"/>
                    <a:pt x="11938" y="8788"/>
                  </a:cubicBezTo>
                  <a:cubicBezTo>
                    <a:pt x="11641" y="8514"/>
                    <a:pt x="11915" y="8582"/>
                    <a:pt x="11572" y="8286"/>
                  </a:cubicBezTo>
                  <a:cubicBezTo>
                    <a:pt x="11230" y="7989"/>
                    <a:pt x="10956" y="7989"/>
                    <a:pt x="10865" y="7966"/>
                  </a:cubicBezTo>
                  <a:cubicBezTo>
                    <a:pt x="10774" y="7966"/>
                    <a:pt x="10408" y="7898"/>
                    <a:pt x="10545" y="7441"/>
                  </a:cubicBezTo>
                  <a:cubicBezTo>
                    <a:pt x="10682" y="6985"/>
                    <a:pt x="10796" y="6711"/>
                    <a:pt x="10979" y="6414"/>
                  </a:cubicBezTo>
                  <a:cubicBezTo>
                    <a:pt x="11162" y="6117"/>
                    <a:pt x="11344" y="5843"/>
                    <a:pt x="11527" y="5661"/>
                  </a:cubicBezTo>
                  <a:cubicBezTo>
                    <a:pt x="11679" y="5487"/>
                    <a:pt x="11852" y="5271"/>
                    <a:pt x="12006" y="5271"/>
                  </a:cubicBezTo>
                  <a:cubicBezTo>
                    <a:pt x="12014" y="5271"/>
                    <a:pt x="12022" y="5272"/>
                    <a:pt x="12029" y="5273"/>
                  </a:cubicBezTo>
                  <a:cubicBezTo>
                    <a:pt x="12189" y="5273"/>
                    <a:pt x="12485" y="5045"/>
                    <a:pt x="12463" y="4999"/>
                  </a:cubicBezTo>
                  <a:cubicBezTo>
                    <a:pt x="12417" y="4976"/>
                    <a:pt x="12075" y="4793"/>
                    <a:pt x="11938" y="4679"/>
                  </a:cubicBezTo>
                  <a:cubicBezTo>
                    <a:pt x="11778" y="4542"/>
                    <a:pt x="11458" y="4383"/>
                    <a:pt x="11458" y="4291"/>
                  </a:cubicBezTo>
                  <a:cubicBezTo>
                    <a:pt x="11458" y="4177"/>
                    <a:pt x="11207" y="3835"/>
                    <a:pt x="11458" y="3812"/>
                  </a:cubicBezTo>
                  <a:cubicBezTo>
                    <a:pt x="11586" y="3799"/>
                    <a:pt x="11671" y="3750"/>
                    <a:pt x="11749" y="3750"/>
                  </a:cubicBezTo>
                  <a:cubicBezTo>
                    <a:pt x="11811" y="3750"/>
                    <a:pt x="11868" y="3780"/>
                    <a:pt x="11938" y="3880"/>
                  </a:cubicBezTo>
                  <a:cubicBezTo>
                    <a:pt x="12097" y="4132"/>
                    <a:pt x="12097" y="4109"/>
                    <a:pt x="12212" y="4291"/>
                  </a:cubicBezTo>
                  <a:cubicBezTo>
                    <a:pt x="12349" y="4497"/>
                    <a:pt x="12280" y="4542"/>
                    <a:pt x="12531" y="4657"/>
                  </a:cubicBezTo>
                  <a:cubicBezTo>
                    <a:pt x="12782" y="4771"/>
                    <a:pt x="13056" y="4839"/>
                    <a:pt x="13125" y="4885"/>
                  </a:cubicBezTo>
                  <a:cubicBezTo>
                    <a:pt x="13193" y="4953"/>
                    <a:pt x="13307" y="4953"/>
                    <a:pt x="13239" y="5090"/>
                  </a:cubicBezTo>
                  <a:cubicBezTo>
                    <a:pt x="13193" y="5227"/>
                    <a:pt x="13125" y="5250"/>
                    <a:pt x="13079" y="5341"/>
                  </a:cubicBezTo>
                  <a:cubicBezTo>
                    <a:pt x="13056" y="5433"/>
                    <a:pt x="13010" y="5615"/>
                    <a:pt x="13102" y="5775"/>
                  </a:cubicBezTo>
                  <a:cubicBezTo>
                    <a:pt x="13193" y="5958"/>
                    <a:pt x="13147" y="6140"/>
                    <a:pt x="13444" y="6140"/>
                  </a:cubicBezTo>
                  <a:cubicBezTo>
                    <a:pt x="13741" y="6140"/>
                    <a:pt x="13787" y="6003"/>
                    <a:pt x="13787" y="5935"/>
                  </a:cubicBezTo>
                  <a:cubicBezTo>
                    <a:pt x="13787" y="5866"/>
                    <a:pt x="13604" y="5775"/>
                    <a:pt x="13787" y="5615"/>
                  </a:cubicBezTo>
                  <a:cubicBezTo>
                    <a:pt x="13945" y="5492"/>
                    <a:pt x="13981" y="5410"/>
                    <a:pt x="14052" y="5410"/>
                  </a:cubicBezTo>
                  <a:cubicBezTo>
                    <a:pt x="14073" y="5410"/>
                    <a:pt x="14098" y="5417"/>
                    <a:pt x="14129" y="5433"/>
                  </a:cubicBezTo>
                  <a:cubicBezTo>
                    <a:pt x="14289" y="5501"/>
                    <a:pt x="14494" y="5524"/>
                    <a:pt x="14494" y="5524"/>
                  </a:cubicBezTo>
                  <a:cubicBezTo>
                    <a:pt x="14494" y="5524"/>
                    <a:pt x="14631" y="5501"/>
                    <a:pt x="14608" y="5364"/>
                  </a:cubicBezTo>
                  <a:cubicBezTo>
                    <a:pt x="14585" y="5250"/>
                    <a:pt x="14517" y="5113"/>
                    <a:pt x="14357" y="4999"/>
                  </a:cubicBezTo>
                  <a:cubicBezTo>
                    <a:pt x="14175" y="4908"/>
                    <a:pt x="14083" y="4885"/>
                    <a:pt x="14083" y="4748"/>
                  </a:cubicBezTo>
                  <a:cubicBezTo>
                    <a:pt x="14083" y="4611"/>
                    <a:pt x="14060" y="4405"/>
                    <a:pt x="14266" y="4383"/>
                  </a:cubicBezTo>
                  <a:cubicBezTo>
                    <a:pt x="14357" y="4383"/>
                    <a:pt x="14471" y="4360"/>
                    <a:pt x="14563" y="4360"/>
                  </a:cubicBezTo>
                  <a:cubicBezTo>
                    <a:pt x="14608" y="4383"/>
                    <a:pt x="14654" y="4383"/>
                    <a:pt x="14700" y="4405"/>
                  </a:cubicBezTo>
                  <a:cubicBezTo>
                    <a:pt x="14722" y="4405"/>
                    <a:pt x="14745" y="4428"/>
                    <a:pt x="14768" y="4451"/>
                  </a:cubicBezTo>
                  <a:cubicBezTo>
                    <a:pt x="14905" y="4565"/>
                    <a:pt x="15179" y="4725"/>
                    <a:pt x="15179" y="4862"/>
                  </a:cubicBezTo>
                  <a:cubicBezTo>
                    <a:pt x="15179" y="4999"/>
                    <a:pt x="15225" y="5318"/>
                    <a:pt x="15225" y="5318"/>
                  </a:cubicBezTo>
                  <a:cubicBezTo>
                    <a:pt x="15225" y="5318"/>
                    <a:pt x="15179" y="5341"/>
                    <a:pt x="15293" y="5729"/>
                  </a:cubicBezTo>
                  <a:cubicBezTo>
                    <a:pt x="15430" y="6140"/>
                    <a:pt x="15841" y="6483"/>
                    <a:pt x="16274" y="6619"/>
                  </a:cubicBezTo>
                  <a:cubicBezTo>
                    <a:pt x="16522" y="6706"/>
                    <a:pt x="16804" y="6766"/>
                    <a:pt x="17028" y="6766"/>
                  </a:cubicBezTo>
                  <a:cubicBezTo>
                    <a:pt x="17216" y="6766"/>
                    <a:pt x="17364" y="6724"/>
                    <a:pt x="17416" y="6619"/>
                  </a:cubicBezTo>
                  <a:cubicBezTo>
                    <a:pt x="17507" y="6414"/>
                    <a:pt x="17690" y="6551"/>
                    <a:pt x="17690" y="6072"/>
                  </a:cubicBezTo>
                  <a:cubicBezTo>
                    <a:pt x="17690" y="5775"/>
                    <a:pt x="17735" y="5478"/>
                    <a:pt x="17644" y="5204"/>
                  </a:cubicBezTo>
                  <a:cubicBezTo>
                    <a:pt x="17804" y="5113"/>
                    <a:pt x="17964" y="4999"/>
                    <a:pt x="18101" y="4862"/>
                  </a:cubicBezTo>
                  <a:cubicBezTo>
                    <a:pt x="18101" y="4862"/>
                    <a:pt x="18123" y="4839"/>
                    <a:pt x="18123" y="4839"/>
                  </a:cubicBezTo>
                  <a:cubicBezTo>
                    <a:pt x="18146" y="4793"/>
                    <a:pt x="18192" y="4771"/>
                    <a:pt x="18215" y="4771"/>
                  </a:cubicBezTo>
                  <a:cubicBezTo>
                    <a:pt x="18215" y="4748"/>
                    <a:pt x="18237" y="4748"/>
                    <a:pt x="18237" y="4748"/>
                  </a:cubicBezTo>
                  <a:lnTo>
                    <a:pt x="18283" y="4748"/>
                  </a:lnTo>
                  <a:cubicBezTo>
                    <a:pt x="18306" y="4725"/>
                    <a:pt x="18329" y="4702"/>
                    <a:pt x="18329" y="4679"/>
                  </a:cubicBezTo>
                  <a:cubicBezTo>
                    <a:pt x="18420" y="4497"/>
                    <a:pt x="18580" y="3880"/>
                    <a:pt x="18580" y="3515"/>
                  </a:cubicBezTo>
                  <a:cubicBezTo>
                    <a:pt x="18580" y="3333"/>
                    <a:pt x="18534" y="2990"/>
                    <a:pt x="18466" y="2694"/>
                  </a:cubicBezTo>
                  <a:lnTo>
                    <a:pt x="18192" y="2694"/>
                  </a:lnTo>
                  <a:cubicBezTo>
                    <a:pt x="17941" y="2694"/>
                    <a:pt x="17598" y="2648"/>
                    <a:pt x="17279" y="2465"/>
                  </a:cubicBezTo>
                  <a:cubicBezTo>
                    <a:pt x="16973" y="2302"/>
                    <a:pt x="16685" y="2139"/>
                    <a:pt x="16415" y="2139"/>
                  </a:cubicBezTo>
                  <a:cubicBezTo>
                    <a:pt x="16383" y="2139"/>
                    <a:pt x="16351" y="2141"/>
                    <a:pt x="16320" y="2146"/>
                  </a:cubicBezTo>
                  <a:cubicBezTo>
                    <a:pt x="16036" y="2168"/>
                    <a:pt x="15439" y="2398"/>
                    <a:pt x="15228" y="2398"/>
                  </a:cubicBezTo>
                  <a:cubicBezTo>
                    <a:pt x="15218" y="2398"/>
                    <a:pt x="15210" y="2398"/>
                    <a:pt x="15202" y="2397"/>
                  </a:cubicBezTo>
                  <a:cubicBezTo>
                    <a:pt x="15019" y="2397"/>
                    <a:pt x="14540" y="2146"/>
                    <a:pt x="14426" y="1986"/>
                  </a:cubicBezTo>
                  <a:cubicBezTo>
                    <a:pt x="14312" y="1849"/>
                    <a:pt x="13855" y="1415"/>
                    <a:pt x="13741" y="1278"/>
                  </a:cubicBezTo>
                  <a:cubicBezTo>
                    <a:pt x="13650" y="1141"/>
                    <a:pt x="13513" y="982"/>
                    <a:pt x="13444" y="822"/>
                  </a:cubicBezTo>
                  <a:cubicBezTo>
                    <a:pt x="13376" y="822"/>
                    <a:pt x="13307" y="845"/>
                    <a:pt x="13239" y="845"/>
                  </a:cubicBezTo>
                  <a:cubicBezTo>
                    <a:pt x="13219" y="847"/>
                    <a:pt x="13201" y="848"/>
                    <a:pt x="13184" y="848"/>
                  </a:cubicBezTo>
                  <a:cubicBezTo>
                    <a:pt x="13036" y="848"/>
                    <a:pt x="12946" y="767"/>
                    <a:pt x="12782" y="685"/>
                  </a:cubicBezTo>
                  <a:cubicBezTo>
                    <a:pt x="12643" y="615"/>
                    <a:pt x="12490" y="585"/>
                    <a:pt x="12375" y="585"/>
                  </a:cubicBezTo>
                  <a:cubicBezTo>
                    <a:pt x="12339" y="585"/>
                    <a:pt x="12307" y="588"/>
                    <a:pt x="12280" y="594"/>
                  </a:cubicBezTo>
                  <a:cubicBezTo>
                    <a:pt x="12166" y="616"/>
                    <a:pt x="12097" y="845"/>
                    <a:pt x="12029" y="1050"/>
                  </a:cubicBezTo>
                  <a:cubicBezTo>
                    <a:pt x="11938" y="1233"/>
                    <a:pt x="11824" y="1370"/>
                    <a:pt x="11550" y="1370"/>
                  </a:cubicBezTo>
                  <a:cubicBezTo>
                    <a:pt x="11276" y="1370"/>
                    <a:pt x="11048" y="1050"/>
                    <a:pt x="10705" y="1050"/>
                  </a:cubicBezTo>
                  <a:cubicBezTo>
                    <a:pt x="10394" y="1050"/>
                    <a:pt x="10347" y="1144"/>
                    <a:pt x="10118" y="1144"/>
                  </a:cubicBezTo>
                  <a:cubicBezTo>
                    <a:pt x="10095" y="1144"/>
                    <a:pt x="10070" y="1143"/>
                    <a:pt x="10043" y="1141"/>
                  </a:cubicBezTo>
                  <a:cubicBezTo>
                    <a:pt x="9724" y="1119"/>
                    <a:pt x="9655" y="0"/>
                    <a:pt x="9655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62">
              <a:extLst>
                <a:ext uri="{FF2B5EF4-FFF2-40B4-BE49-F238E27FC236}">
                  <a16:creationId xmlns:a16="http://schemas.microsoft.com/office/drawing/2014/main" id="{7F20C483-A441-8246-24A3-0F4F81187C71}"/>
                </a:ext>
              </a:extLst>
            </p:cNvPr>
            <p:cNvSpPr/>
            <p:nvPr/>
          </p:nvSpPr>
          <p:spPr>
            <a:xfrm>
              <a:off x="5890405" y="2299378"/>
              <a:ext cx="7728" cy="773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160" y="0"/>
                  </a:moveTo>
                  <a:cubicBezTo>
                    <a:pt x="69" y="0"/>
                    <a:pt x="0" y="69"/>
                    <a:pt x="0" y="137"/>
                  </a:cubicBezTo>
                  <a:cubicBezTo>
                    <a:pt x="0" y="229"/>
                    <a:pt x="69" y="297"/>
                    <a:pt x="160" y="297"/>
                  </a:cubicBezTo>
                  <a:cubicBezTo>
                    <a:pt x="252" y="297"/>
                    <a:pt x="297" y="229"/>
                    <a:pt x="297" y="137"/>
                  </a:cubicBezTo>
                  <a:cubicBezTo>
                    <a:pt x="297" y="69"/>
                    <a:pt x="252" y="0"/>
                    <a:pt x="1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62">
              <a:extLst>
                <a:ext uri="{FF2B5EF4-FFF2-40B4-BE49-F238E27FC236}">
                  <a16:creationId xmlns:a16="http://schemas.microsoft.com/office/drawing/2014/main" id="{5A70BEC3-46AF-0C36-952F-C42A6483C522}"/>
                </a:ext>
              </a:extLst>
            </p:cNvPr>
            <p:cNvSpPr/>
            <p:nvPr/>
          </p:nvSpPr>
          <p:spPr>
            <a:xfrm>
              <a:off x="3806428" y="3658605"/>
              <a:ext cx="83719" cy="121106"/>
            </a:xfrm>
            <a:custGeom>
              <a:avLst/>
              <a:gdLst/>
              <a:ahLst/>
              <a:cxnLst/>
              <a:rect l="l" t="t" r="r" b="b"/>
              <a:pathLst>
                <a:path w="3333" h="4817" extrusionOk="0">
                  <a:moveTo>
                    <a:pt x="1038" y="1"/>
                  </a:moveTo>
                  <a:cubicBezTo>
                    <a:pt x="954" y="1"/>
                    <a:pt x="834" y="71"/>
                    <a:pt x="685" y="160"/>
                  </a:cubicBezTo>
                  <a:cubicBezTo>
                    <a:pt x="594" y="206"/>
                    <a:pt x="525" y="251"/>
                    <a:pt x="434" y="320"/>
                  </a:cubicBezTo>
                  <a:cubicBezTo>
                    <a:pt x="274" y="411"/>
                    <a:pt x="115" y="411"/>
                    <a:pt x="0" y="411"/>
                  </a:cubicBezTo>
                  <a:cubicBezTo>
                    <a:pt x="115" y="730"/>
                    <a:pt x="252" y="1050"/>
                    <a:pt x="343" y="1324"/>
                  </a:cubicBezTo>
                  <a:cubicBezTo>
                    <a:pt x="366" y="1370"/>
                    <a:pt x="366" y="1415"/>
                    <a:pt x="388" y="1461"/>
                  </a:cubicBezTo>
                  <a:cubicBezTo>
                    <a:pt x="411" y="1507"/>
                    <a:pt x="411" y="1552"/>
                    <a:pt x="434" y="1598"/>
                  </a:cubicBezTo>
                  <a:cubicBezTo>
                    <a:pt x="457" y="1666"/>
                    <a:pt x="480" y="1735"/>
                    <a:pt x="503" y="1803"/>
                  </a:cubicBezTo>
                  <a:cubicBezTo>
                    <a:pt x="685" y="2442"/>
                    <a:pt x="959" y="3424"/>
                    <a:pt x="1256" y="3949"/>
                  </a:cubicBezTo>
                  <a:cubicBezTo>
                    <a:pt x="1302" y="4040"/>
                    <a:pt x="1370" y="4131"/>
                    <a:pt x="1438" y="4223"/>
                  </a:cubicBezTo>
                  <a:cubicBezTo>
                    <a:pt x="1461" y="4268"/>
                    <a:pt x="1484" y="4314"/>
                    <a:pt x="1530" y="4360"/>
                  </a:cubicBezTo>
                  <a:cubicBezTo>
                    <a:pt x="1575" y="4428"/>
                    <a:pt x="1644" y="4497"/>
                    <a:pt x="1690" y="4565"/>
                  </a:cubicBezTo>
                  <a:cubicBezTo>
                    <a:pt x="1712" y="4588"/>
                    <a:pt x="1735" y="4611"/>
                    <a:pt x="1758" y="4634"/>
                  </a:cubicBezTo>
                  <a:cubicBezTo>
                    <a:pt x="1826" y="4702"/>
                    <a:pt x="1895" y="4771"/>
                    <a:pt x="1941" y="4816"/>
                  </a:cubicBezTo>
                  <a:cubicBezTo>
                    <a:pt x="2215" y="4771"/>
                    <a:pt x="2215" y="4725"/>
                    <a:pt x="2329" y="4702"/>
                  </a:cubicBezTo>
                  <a:cubicBezTo>
                    <a:pt x="2420" y="4702"/>
                    <a:pt x="2511" y="4679"/>
                    <a:pt x="2671" y="4634"/>
                  </a:cubicBezTo>
                  <a:cubicBezTo>
                    <a:pt x="2717" y="4634"/>
                    <a:pt x="2740" y="4611"/>
                    <a:pt x="2762" y="4588"/>
                  </a:cubicBezTo>
                  <a:cubicBezTo>
                    <a:pt x="2831" y="4565"/>
                    <a:pt x="2831" y="4497"/>
                    <a:pt x="2854" y="4451"/>
                  </a:cubicBezTo>
                  <a:cubicBezTo>
                    <a:pt x="2876" y="4383"/>
                    <a:pt x="2854" y="4154"/>
                    <a:pt x="2831" y="3995"/>
                  </a:cubicBezTo>
                  <a:cubicBezTo>
                    <a:pt x="2831" y="3858"/>
                    <a:pt x="2876" y="3835"/>
                    <a:pt x="2991" y="3743"/>
                  </a:cubicBezTo>
                  <a:cubicBezTo>
                    <a:pt x="3105" y="3652"/>
                    <a:pt x="3059" y="3492"/>
                    <a:pt x="3059" y="3378"/>
                  </a:cubicBezTo>
                  <a:cubicBezTo>
                    <a:pt x="3059" y="3241"/>
                    <a:pt x="2922" y="3241"/>
                    <a:pt x="2876" y="3196"/>
                  </a:cubicBezTo>
                  <a:cubicBezTo>
                    <a:pt x="2854" y="3173"/>
                    <a:pt x="2785" y="3013"/>
                    <a:pt x="2785" y="2967"/>
                  </a:cubicBezTo>
                  <a:cubicBezTo>
                    <a:pt x="2785" y="2967"/>
                    <a:pt x="2785" y="2967"/>
                    <a:pt x="2785" y="2945"/>
                  </a:cubicBezTo>
                  <a:cubicBezTo>
                    <a:pt x="2854" y="2922"/>
                    <a:pt x="3150" y="2853"/>
                    <a:pt x="3242" y="2830"/>
                  </a:cubicBezTo>
                  <a:cubicBezTo>
                    <a:pt x="3264" y="2830"/>
                    <a:pt x="3287" y="2830"/>
                    <a:pt x="3287" y="2808"/>
                  </a:cubicBezTo>
                  <a:cubicBezTo>
                    <a:pt x="3333" y="2762"/>
                    <a:pt x="3333" y="2693"/>
                    <a:pt x="3310" y="2602"/>
                  </a:cubicBezTo>
                  <a:cubicBezTo>
                    <a:pt x="3287" y="2511"/>
                    <a:pt x="3150" y="2305"/>
                    <a:pt x="3036" y="2237"/>
                  </a:cubicBezTo>
                  <a:cubicBezTo>
                    <a:pt x="2922" y="2146"/>
                    <a:pt x="2831" y="1963"/>
                    <a:pt x="2831" y="1849"/>
                  </a:cubicBezTo>
                  <a:cubicBezTo>
                    <a:pt x="2831" y="1780"/>
                    <a:pt x="2854" y="1712"/>
                    <a:pt x="2876" y="1621"/>
                  </a:cubicBezTo>
                  <a:cubicBezTo>
                    <a:pt x="2899" y="1552"/>
                    <a:pt x="2922" y="1507"/>
                    <a:pt x="2922" y="1415"/>
                  </a:cubicBezTo>
                  <a:cubicBezTo>
                    <a:pt x="2945" y="1233"/>
                    <a:pt x="2854" y="1004"/>
                    <a:pt x="2785" y="890"/>
                  </a:cubicBezTo>
                  <a:cubicBezTo>
                    <a:pt x="2758" y="856"/>
                    <a:pt x="2722" y="844"/>
                    <a:pt x="2683" y="844"/>
                  </a:cubicBezTo>
                  <a:cubicBezTo>
                    <a:pt x="2604" y="844"/>
                    <a:pt x="2514" y="893"/>
                    <a:pt x="2461" y="893"/>
                  </a:cubicBezTo>
                  <a:cubicBezTo>
                    <a:pt x="2454" y="893"/>
                    <a:pt x="2448" y="892"/>
                    <a:pt x="2443" y="890"/>
                  </a:cubicBezTo>
                  <a:cubicBezTo>
                    <a:pt x="2428" y="883"/>
                    <a:pt x="2374" y="880"/>
                    <a:pt x="2310" y="880"/>
                  </a:cubicBezTo>
                  <a:cubicBezTo>
                    <a:pt x="2182" y="880"/>
                    <a:pt x="2009" y="890"/>
                    <a:pt x="2009" y="890"/>
                  </a:cubicBezTo>
                  <a:cubicBezTo>
                    <a:pt x="1963" y="936"/>
                    <a:pt x="1895" y="959"/>
                    <a:pt x="1804" y="982"/>
                  </a:cubicBezTo>
                  <a:cubicBezTo>
                    <a:pt x="1773" y="982"/>
                    <a:pt x="1743" y="992"/>
                    <a:pt x="1712" y="992"/>
                  </a:cubicBezTo>
                  <a:cubicBezTo>
                    <a:pt x="1697" y="992"/>
                    <a:pt x="1682" y="989"/>
                    <a:pt x="1667" y="982"/>
                  </a:cubicBezTo>
                  <a:cubicBezTo>
                    <a:pt x="1621" y="982"/>
                    <a:pt x="1575" y="936"/>
                    <a:pt x="1530" y="913"/>
                  </a:cubicBezTo>
                  <a:cubicBezTo>
                    <a:pt x="1279" y="685"/>
                    <a:pt x="1302" y="365"/>
                    <a:pt x="1142" y="69"/>
                  </a:cubicBezTo>
                  <a:cubicBezTo>
                    <a:pt x="1118" y="21"/>
                    <a:pt x="1083" y="1"/>
                    <a:pt x="1038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62">
              <a:extLst>
                <a:ext uri="{FF2B5EF4-FFF2-40B4-BE49-F238E27FC236}">
                  <a16:creationId xmlns:a16="http://schemas.microsoft.com/office/drawing/2014/main" id="{DBDDDFAB-421B-A4CC-0779-500945997248}"/>
                </a:ext>
              </a:extLst>
            </p:cNvPr>
            <p:cNvSpPr/>
            <p:nvPr/>
          </p:nvSpPr>
          <p:spPr>
            <a:xfrm>
              <a:off x="4477474" y="1601084"/>
              <a:ext cx="6440" cy="2577"/>
            </a:xfrm>
            <a:custGeom>
              <a:avLst/>
              <a:gdLst/>
              <a:ahLst/>
              <a:cxnLst/>
              <a:rect l="l" t="t" r="r" b="b"/>
              <a:pathLst>
                <a:path w="229" h="138" extrusionOk="0">
                  <a:moveTo>
                    <a:pt x="228" y="0"/>
                  </a:moveTo>
                  <a:cubicBezTo>
                    <a:pt x="160" y="46"/>
                    <a:pt x="69" y="69"/>
                    <a:pt x="0" y="137"/>
                  </a:cubicBezTo>
                  <a:cubicBezTo>
                    <a:pt x="69" y="69"/>
                    <a:pt x="160" y="46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62">
              <a:extLst>
                <a:ext uri="{FF2B5EF4-FFF2-40B4-BE49-F238E27FC236}">
                  <a16:creationId xmlns:a16="http://schemas.microsoft.com/office/drawing/2014/main" id="{1FD46BBE-DE47-E3DD-1733-932A650C85B4}"/>
                </a:ext>
              </a:extLst>
            </p:cNvPr>
            <p:cNvSpPr/>
            <p:nvPr/>
          </p:nvSpPr>
          <p:spPr>
            <a:xfrm>
              <a:off x="4411786" y="1048375"/>
              <a:ext cx="14168" cy="23191"/>
            </a:xfrm>
            <a:custGeom>
              <a:avLst/>
              <a:gdLst/>
              <a:ahLst/>
              <a:cxnLst/>
              <a:rect l="l" t="t" r="r" b="b"/>
              <a:pathLst>
                <a:path w="594" h="891" extrusionOk="0">
                  <a:moveTo>
                    <a:pt x="503" y="69"/>
                  </a:moveTo>
                  <a:cubicBezTo>
                    <a:pt x="525" y="46"/>
                    <a:pt x="571" y="23"/>
                    <a:pt x="594" y="0"/>
                  </a:cubicBezTo>
                  <a:cubicBezTo>
                    <a:pt x="571" y="23"/>
                    <a:pt x="525" y="46"/>
                    <a:pt x="503" y="69"/>
                  </a:cubicBezTo>
                  <a:cubicBezTo>
                    <a:pt x="297" y="274"/>
                    <a:pt x="252" y="754"/>
                    <a:pt x="0" y="891"/>
                  </a:cubicBezTo>
                  <a:cubicBezTo>
                    <a:pt x="252" y="754"/>
                    <a:pt x="297" y="274"/>
                    <a:pt x="503" y="6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62">
              <a:extLst>
                <a:ext uri="{FF2B5EF4-FFF2-40B4-BE49-F238E27FC236}">
                  <a16:creationId xmlns:a16="http://schemas.microsoft.com/office/drawing/2014/main" id="{7521AEB0-2792-4F8F-F0F6-450DCE358AC9}"/>
                </a:ext>
              </a:extLst>
            </p:cNvPr>
            <p:cNvSpPr/>
            <p:nvPr/>
          </p:nvSpPr>
          <p:spPr>
            <a:xfrm>
              <a:off x="4377010" y="1071565"/>
              <a:ext cx="10304" cy="11595"/>
            </a:xfrm>
            <a:custGeom>
              <a:avLst/>
              <a:gdLst/>
              <a:ahLst/>
              <a:cxnLst/>
              <a:rect l="l" t="t" r="r" b="b"/>
              <a:pathLst>
                <a:path w="412" h="480" extrusionOk="0">
                  <a:moveTo>
                    <a:pt x="138" y="343"/>
                  </a:moveTo>
                  <a:cubicBezTo>
                    <a:pt x="161" y="252"/>
                    <a:pt x="298" y="92"/>
                    <a:pt x="412" y="1"/>
                  </a:cubicBezTo>
                  <a:cubicBezTo>
                    <a:pt x="298" y="92"/>
                    <a:pt x="161" y="252"/>
                    <a:pt x="138" y="343"/>
                  </a:cubicBezTo>
                  <a:cubicBezTo>
                    <a:pt x="115" y="411"/>
                    <a:pt x="69" y="457"/>
                    <a:pt x="1" y="480"/>
                  </a:cubicBezTo>
                  <a:cubicBezTo>
                    <a:pt x="69" y="457"/>
                    <a:pt x="115" y="411"/>
                    <a:pt x="138" y="34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62">
              <a:extLst>
                <a:ext uri="{FF2B5EF4-FFF2-40B4-BE49-F238E27FC236}">
                  <a16:creationId xmlns:a16="http://schemas.microsoft.com/office/drawing/2014/main" id="{1A75AD23-2E35-094D-EB45-13979D38CD9B}"/>
                </a:ext>
              </a:extLst>
            </p:cNvPr>
            <p:cNvSpPr/>
            <p:nvPr/>
          </p:nvSpPr>
          <p:spPr>
            <a:xfrm>
              <a:off x="4325490" y="1072853"/>
              <a:ext cx="3864" cy="1289"/>
            </a:xfrm>
            <a:custGeom>
              <a:avLst/>
              <a:gdLst/>
              <a:ahLst/>
              <a:cxnLst/>
              <a:rect l="l" t="t" r="r" b="b"/>
              <a:pathLst>
                <a:path w="161" h="69" extrusionOk="0">
                  <a:moveTo>
                    <a:pt x="1" y="68"/>
                  </a:moveTo>
                  <a:cubicBezTo>
                    <a:pt x="1" y="68"/>
                    <a:pt x="1" y="68"/>
                    <a:pt x="1" y="68"/>
                  </a:cubicBezTo>
                  <a:cubicBezTo>
                    <a:pt x="1" y="68"/>
                    <a:pt x="23" y="46"/>
                    <a:pt x="46" y="46"/>
                  </a:cubicBezTo>
                  <a:cubicBezTo>
                    <a:pt x="92" y="46"/>
                    <a:pt x="138" y="23"/>
                    <a:pt x="160" y="0"/>
                  </a:cubicBezTo>
                  <a:cubicBezTo>
                    <a:pt x="138" y="23"/>
                    <a:pt x="92" y="46"/>
                    <a:pt x="46" y="46"/>
                  </a:cubicBezTo>
                  <a:cubicBezTo>
                    <a:pt x="23" y="46"/>
                    <a:pt x="1" y="68"/>
                    <a:pt x="1" y="6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62">
              <a:extLst>
                <a:ext uri="{FF2B5EF4-FFF2-40B4-BE49-F238E27FC236}">
                  <a16:creationId xmlns:a16="http://schemas.microsoft.com/office/drawing/2014/main" id="{29260327-BD0F-B25A-B301-28D0EB01A126}"/>
                </a:ext>
              </a:extLst>
            </p:cNvPr>
            <p:cNvSpPr/>
            <p:nvPr/>
          </p:nvSpPr>
          <p:spPr>
            <a:xfrm>
              <a:off x="3877267" y="1032914"/>
              <a:ext cx="60536" cy="39939"/>
            </a:xfrm>
            <a:custGeom>
              <a:avLst/>
              <a:gdLst/>
              <a:ahLst/>
              <a:cxnLst/>
              <a:rect l="l" t="t" r="r" b="b"/>
              <a:pathLst>
                <a:path w="2421" h="1598" extrusionOk="0">
                  <a:moveTo>
                    <a:pt x="1" y="0"/>
                  </a:moveTo>
                  <a:lnTo>
                    <a:pt x="1" y="0"/>
                  </a:lnTo>
                  <a:cubicBezTo>
                    <a:pt x="69" y="320"/>
                    <a:pt x="366" y="708"/>
                    <a:pt x="640" y="845"/>
                  </a:cubicBezTo>
                  <a:cubicBezTo>
                    <a:pt x="366" y="708"/>
                    <a:pt x="69" y="297"/>
                    <a:pt x="1" y="0"/>
                  </a:cubicBezTo>
                  <a:close/>
                  <a:moveTo>
                    <a:pt x="2420" y="1552"/>
                  </a:moveTo>
                  <a:cubicBezTo>
                    <a:pt x="2397" y="1575"/>
                    <a:pt x="2375" y="1575"/>
                    <a:pt x="2352" y="1598"/>
                  </a:cubicBezTo>
                  <a:cubicBezTo>
                    <a:pt x="2375" y="1598"/>
                    <a:pt x="2397" y="1575"/>
                    <a:pt x="2420" y="1552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62">
              <a:extLst>
                <a:ext uri="{FF2B5EF4-FFF2-40B4-BE49-F238E27FC236}">
                  <a16:creationId xmlns:a16="http://schemas.microsoft.com/office/drawing/2014/main" id="{E14EA1AC-870D-9B78-C1E4-EC9370FC91F9}"/>
                </a:ext>
              </a:extLst>
            </p:cNvPr>
            <p:cNvSpPr/>
            <p:nvPr/>
          </p:nvSpPr>
          <p:spPr>
            <a:xfrm>
              <a:off x="3923635" y="878310"/>
              <a:ext cx="34776" cy="29632"/>
            </a:xfrm>
            <a:custGeom>
              <a:avLst/>
              <a:gdLst/>
              <a:ahLst/>
              <a:cxnLst/>
              <a:rect l="l" t="t" r="r" b="b"/>
              <a:pathLst>
                <a:path w="1394" h="1165" extrusionOk="0">
                  <a:moveTo>
                    <a:pt x="1370" y="845"/>
                  </a:moveTo>
                  <a:cubicBezTo>
                    <a:pt x="1393" y="708"/>
                    <a:pt x="1074" y="526"/>
                    <a:pt x="777" y="343"/>
                  </a:cubicBezTo>
                  <a:cubicBezTo>
                    <a:pt x="480" y="160"/>
                    <a:pt x="206" y="183"/>
                    <a:pt x="46" y="69"/>
                  </a:cubicBezTo>
                  <a:cubicBezTo>
                    <a:pt x="1" y="46"/>
                    <a:pt x="1" y="23"/>
                    <a:pt x="24" y="1"/>
                  </a:cubicBezTo>
                  <a:cubicBezTo>
                    <a:pt x="1" y="23"/>
                    <a:pt x="1" y="46"/>
                    <a:pt x="46" y="69"/>
                  </a:cubicBezTo>
                  <a:cubicBezTo>
                    <a:pt x="206" y="183"/>
                    <a:pt x="480" y="160"/>
                    <a:pt x="777" y="343"/>
                  </a:cubicBezTo>
                  <a:cubicBezTo>
                    <a:pt x="1074" y="526"/>
                    <a:pt x="1393" y="708"/>
                    <a:pt x="1370" y="845"/>
                  </a:cubicBezTo>
                  <a:cubicBezTo>
                    <a:pt x="1325" y="982"/>
                    <a:pt x="1119" y="1142"/>
                    <a:pt x="1051" y="1165"/>
                  </a:cubicBezTo>
                  <a:cubicBezTo>
                    <a:pt x="1119" y="1142"/>
                    <a:pt x="1325" y="982"/>
                    <a:pt x="1370" y="84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62">
              <a:extLst>
                <a:ext uri="{FF2B5EF4-FFF2-40B4-BE49-F238E27FC236}">
                  <a16:creationId xmlns:a16="http://schemas.microsoft.com/office/drawing/2014/main" id="{D530DBBF-91D1-73D8-260C-75757F6707C7}"/>
                </a:ext>
              </a:extLst>
            </p:cNvPr>
            <p:cNvSpPr/>
            <p:nvPr/>
          </p:nvSpPr>
          <p:spPr>
            <a:xfrm>
              <a:off x="4541873" y="1467093"/>
              <a:ext cx="6440" cy="5153"/>
            </a:xfrm>
            <a:custGeom>
              <a:avLst/>
              <a:gdLst/>
              <a:ahLst/>
              <a:cxnLst/>
              <a:rect l="l" t="t" r="r" b="b"/>
              <a:pathLst>
                <a:path w="275" h="206" extrusionOk="0">
                  <a:moveTo>
                    <a:pt x="1" y="0"/>
                  </a:moveTo>
                  <a:cubicBezTo>
                    <a:pt x="92" y="1"/>
                    <a:pt x="69" y="115"/>
                    <a:pt x="274" y="206"/>
                  </a:cubicBezTo>
                  <a:cubicBezTo>
                    <a:pt x="92" y="115"/>
                    <a:pt x="92" y="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62">
              <a:extLst>
                <a:ext uri="{FF2B5EF4-FFF2-40B4-BE49-F238E27FC236}">
                  <a16:creationId xmlns:a16="http://schemas.microsoft.com/office/drawing/2014/main" id="{9747131F-7044-E8CE-BA9E-5461B3C5AA29}"/>
                </a:ext>
              </a:extLst>
            </p:cNvPr>
            <p:cNvSpPr/>
            <p:nvPr/>
          </p:nvSpPr>
          <p:spPr>
            <a:xfrm>
              <a:off x="4110395" y="866715"/>
              <a:ext cx="5152" cy="3866"/>
            </a:xfrm>
            <a:custGeom>
              <a:avLst/>
              <a:gdLst/>
              <a:ahLst/>
              <a:cxnLst/>
              <a:rect l="l" t="t" r="r" b="b"/>
              <a:pathLst>
                <a:path w="229" h="161" extrusionOk="0">
                  <a:moveTo>
                    <a:pt x="229" y="0"/>
                  </a:moveTo>
                  <a:cubicBezTo>
                    <a:pt x="229" y="0"/>
                    <a:pt x="138" y="69"/>
                    <a:pt x="1" y="160"/>
                  </a:cubicBezTo>
                  <a:cubicBezTo>
                    <a:pt x="138" y="69"/>
                    <a:pt x="229" y="0"/>
                    <a:pt x="229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62">
              <a:extLst>
                <a:ext uri="{FF2B5EF4-FFF2-40B4-BE49-F238E27FC236}">
                  <a16:creationId xmlns:a16="http://schemas.microsoft.com/office/drawing/2014/main" id="{F2BBEBC5-D3BD-AAB8-6C58-AB0249846004}"/>
                </a:ext>
              </a:extLst>
            </p:cNvPr>
            <p:cNvSpPr/>
            <p:nvPr/>
          </p:nvSpPr>
          <p:spPr>
            <a:xfrm>
              <a:off x="4492930" y="1491573"/>
              <a:ext cx="28336" cy="5153"/>
            </a:xfrm>
            <a:custGeom>
              <a:avLst/>
              <a:gdLst/>
              <a:ahLst/>
              <a:cxnLst/>
              <a:rect l="l" t="t" r="r" b="b"/>
              <a:pathLst>
                <a:path w="1153" h="193" extrusionOk="0">
                  <a:moveTo>
                    <a:pt x="1" y="0"/>
                  </a:moveTo>
                  <a:lnTo>
                    <a:pt x="1" y="0"/>
                  </a:lnTo>
                  <a:cubicBezTo>
                    <a:pt x="267" y="124"/>
                    <a:pt x="379" y="192"/>
                    <a:pt x="550" y="192"/>
                  </a:cubicBezTo>
                  <a:cubicBezTo>
                    <a:pt x="552" y="192"/>
                    <a:pt x="554" y="192"/>
                    <a:pt x="556" y="192"/>
                  </a:cubicBezTo>
                  <a:lnTo>
                    <a:pt x="556" y="192"/>
                  </a:lnTo>
                  <a:cubicBezTo>
                    <a:pt x="558" y="192"/>
                    <a:pt x="560" y="192"/>
                    <a:pt x="562" y="192"/>
                  </a:cubicBezTo>
                  <a:cubicBezTo>
                    <a:pt x="609" y="192"/>
                    <a:pt x="661" y="188"/>
                    <a:pt x="722" y="178"/>
                  </a:cubicBezTo>
                  <a:cubicBezTo>
                    <a:pt x="880" y="133"/>
                    <a:pt x="1038" y="133"/>
                    <a:pt x="1152" y="66"/>
                  </a:cubicBezTo>
                  <a:lnTo>
                    <a:pt x="1152" y="66"/>
                  </a:lnTo>
                  <a:cubicBezTo>
                    <a:pt x="1038" y="133"/>
                    <a:pt x="880" y="133"/>
                    <a:pt x="699" y="178"/>
                  </a:cubicBezTo>
                  <a:cubicBezTo>
                    <a:pt x="645" y="187"/>
                    <a:pt x="599" y="192"/>
                    <a:pt x="556" y="192"/>
                  </a:cubicBezTo>
                  <a:lnTo>
                    <a:pt x="556" y="192"/>
                  </a:lnTo>
                  <a:cubicBezTo>
                    <a:pt x="377" y="191"/>
                    <a:pt x="264" y="12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62">
              <a:extLst>
                <a:ext uri="{FF2B5EF4-FFF2-40B4-BE49-F238E27FC236}">
                  <a16:creationId xmlns:a16="http://schemas.microsoft.com/office/drawing/2014/main" id="{C6FB11FF-A1F1-21C0-BF36-ED873AEE871E}"/>
                </a:ext>
              </a:extLst>
            </p:cNvPr>
            <p:cNvSpPr/>
            <p:nvPr/>
          </p:nvSpPr>
          <p:spPr>
            <a:xfrm>
              <a:off x="4498081" y="1335680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1" y="0"/>
                    <a:pt x="1" y="0"/>
                    <a:pt x="24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62">
              <a:extLst>
                <a:ext uri="{FF2B5EF4-FFF2-40B4-BE49-F238E27FC236}">
                  <a16:creationId xmlns:a16="http://schemas.microsoft.com/office/drawing/2014/main" id="{C1AAD449-2FC8-968F-D152-8EC3E9111964}"/>
                </a:ext>
              </a:extLst>
            </p:cNvPr>
            <p:cNvSpPr/>
            <p:nvPr/>
          </p:nvSpPr>
          <p:spPr>
            <a:xfrm>
              <a:off x="4446562" y="1461940"/>
              <a:ext cx="15456" cy="5153"/>
            </a:xfrm>
            <a:custGeom>
              <a:avLst/>
              <a:gdLst/>
              <a:ahLst/>
              <a:cxnLst/>
              <a:rect l="l" t="t" r="r" b="b"/>
              <a:pathLst>
                <a:path w="663" h="206" extrusionOk="0">
                  <a:moveTo>
                    <a:pt x="1" y="205"/>
                  </a:moveTo>
                  <a:cubicBezTo>
                    <a:pt x="183" y="91"/>
                    <a:pt x="549" y="91"/>
                    <a:pt x="663" y="0"/>
                  </a:cubicBezTo>
                  <a:lnTo>
                    <a:pt x="663" y="0"/>
                  </a:lnTo>
                  <a:cubicBezTo>
                    <a:pt x="549" y="91"/>
                    <a:pt x="183" y="91"/>
                    <a:pt x="1" y="20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62">
              <a:extLst>
                <a:ext uri="{FF2B5EF4-FFF2-40B4-BE49-F238E27FC236}">
                  <a16:creationId xmlns:a16="http://schemas.microsoft.com/office/drawing/2014/main" id="{ABC88E0B-6894-F428-BFE9-83678D1FA9E4}"/>
                </a:ext>
              </a:extLst>
            </p:cNvPr>
            <p:cNvSpPr/>
            <p:nvPr/>
          </p:nvSpPr>
          <p:spPr>
            <a:xfrm>
              <a:off x="4462018" y="1031626"/>
              <a:ext cx="3864" cy="10307"/>
            </a:xfrm>
            <a:custGeom>
              <a:avLst/>
              <a:gdLst/>
              <a:ahLst/>
              <a:cxnLst/>
              <a:rect l="l" t="t" r="r" b="b"/>
              <a:pathLst>
                <a:path w="206" h="43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83" y="24"/>
                    <a:pt x="206" y="275"/>
                    <a:pt x="0" y="434"/>
                  </a:cubicBezTo>
                  <a:cubicBezTo>
                    <a:pt x="206" y="275"/>
                    <a:pt x="183" y="24"/>
                    <a:pt x="206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62">
              <a:extLst>
                <a:ext uri="{FF2B5EF4-FFF2-40B4-BE49-F238E27FC236}">
                  <a16:creationId xmlns:a16="http://schemas.microsoft.com/office/drawing/2014/main" id="{04AF8F1B-0B91-9C3E-B4FD-C4495AE48495}"/>
                </a:ext>
              </a:extLst>
            </p:cNvPr>
            <p:cNvSpPr/>
            <p:nvPr/>
          </p:nvSpPr>
          <p:spPr>
            <a:xfrm>
              <a:off x="4002203" y="879598"/>
              <a:ext cx="0" cy="1289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24" y="0"/>
                  </a:moveTo>
                  <a:cubicBezTo>
                    <a:pt x="24" y="0"/>
                    <a:pt x="1" y="0"/>
                    <a:pt x="1" y="23"/>
                  </a:cubicBezTo>
                  <a:cubicBezTo>
                    <a:pt x="1" y="0"/>
                    <a:pt x="24" y="0"/>
                    <a:pt x="24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62">
              <a:extLst>
                <a:ext uri="{FF2B5EF4-FFF2-40B4-BE49-F238E27FC236}">
                  <a16:creationId xmlns:a16="http://schemas.microsoft.com/office/drawing/2014/main" id="{4BB83BDD-FFA7-CA58-918C-7951DCF67A21}"/>
                </a:ext>
              </a:extLst>
            </p:cNvPr>
            <p:cNvSpPr/>
            <p:nvPr/>
          </p:nvSpPr>
          <p:spPr>
            <a:xfrm>
              <a:off x="4508385" y="1335680"/>
              <a:ext cx="9016" cy="2577"/>
            </a:xfrm>
            <a:custGeom>
              <a:avLst/>
              <a:gdLst/>
              <a:ahLst/>
              <a:cxnLst/>
              <a:rect l="l" t="t" r="r" b="b"/>
              <a:pathLst>
                <a:path w="366" h="94" extrusionOk="0">
                  <a:moveTo>
                    <a:pt x="1" y="1"/>
                  </a:moveTo>
                  <a:cubicBezTo>
                    <a:pt x="69" y="35"/>
                    <a:pt x="187" y="94"/>
                    <a:pt x="281" y="94"/>
                  </a:cubicBezTo>
                  <a:cubicBezTo>
                    <a:pt x="313" y="94"/>
                    <a:pt x="343" y="87"/>
                    <a:pt x="366" y="69"/>
                  </a:cubicBezTo>
                  <a:lnTo>
                    <a:pt x="366" y="69"/>
                  </a:lnTo>
                  <a:cubicBezTo>
                    <a:pt x="345" y="80"/>
                    <a:pt x="319" y="84"/>
                    <a:pt x="290" y="84"/>
                  </a:cubicBezTo>
                  <a:cubicBezTo>
                    <a:pt x="195" y="84"/>
                    <a:pt x="71" y="3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62">
              <a:extLst>
                <a:ext uri="{FF2B5EF4-FFF2-40B4-BE49-F238E27FC236}">
                  <a16:creationId xmlns:a16="http://schemas.microsoft.com/office/drawing/2014/main" id="{B074305C-361A-3BEC-110C-FDE098D9755C}"/>
                </a:ext>
              </a:extLst>
            </p:cNvPr>
            <p:cNvSpPr/>
            <p:nvPr/>
          </p:nvSpPr>
          <p:spPr>
            <a:xfrm>
              <a:off x="4599834" y="1187518"/>
              <a:ext cx="16744" cy="3865"/>
            </a:xfrm>
            <a:custGeom>
              <a:avLst/>
              <a:gdLst/>
              <a:ahLst/>
              <a:cxnLst/>
              <a:rect l="l" t="t" r="r" b="b"/>
              <a:pathLst>
                <a:path w="663" h="138" extrusionOk="0">
                  <a:moveTo>
                    <a:pt x="298" y="47"/>
                  </a:moveTo>
                  <a:cubicBezTo>
                    <a:pt x="161" y="1"/>
                    <a:pt x="92" y="1"/>
                    <a:pt x="24" y="1"/>
                  </a:cubicBezTo>
                  <a:cubicBezTo>
                    <a:pt x="24" y="1"/>
                    <a:pt x="1" y="1"/>
                    <a:pt x="1" y="1"/>
                  </a:cubicBezTo>
                  <a:cubicBezTo>
                    <a:pt x="1" y="1"/>
                    <a:pt x="24" y="1"/>
                    <a:pt x="24" y="1"/>
                  </a:cubicBezTo>
                  <a:cubicBezTo>
                    <a:pt x="92" y="1"/>
                    <a:pt x="161" y="1"/>
                    <a:pt x="298" y="47"/>
                  </a:cubicBezTo>
                  <a:cubicBezTo>
                    <a:pt x="412" y="115"/>
                    <a:pt x="571" y="138"/>
                    <a:pt x="663" y="92"/>
                  </a:cubicBezTo>
                  <a:cubicBezTo>
                    <a:pt x="571" y="138"/>
                    <a:pt x="412" y="115"/>
                    <a:pt x="298" y="4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62">
              <a:extLst>
                <a:ext uri="{FF2B5EF4-FFF2-40B4-BE49-F238E27FC236}">
                  <a16:creationId xmlns:a16="http://schemas.microsoft.com/office/drawing/2014/main" id="{A6975C01-199E-49BE-1096-7448BCACE172}"/>
                </a:ext>
              </a:extLst>
            </p:cNvPr>
            <p:cNvSpPr/>
            <p:nvPr/>
          </p:nvSpPr>
          <p:spPr>
            <a:xfrm>
              <a:off x="4513537" y="1020031"/>
              <a:ext cx="5152" cy="14172"/>
            </a:xfrm>
            <a:custGeom>
              <a:avLst/>
              <a:gdLst/>
              <a:ahLst/>
              <a:cxnLst/>
              <a:rect l="l" t="t" r="r" b="b"/>
              <a:pathLst>
                <a:path w="206" h="548" extrusionOk="0">
                  <a:moveTo>
                    <a:pt x="114" y="114"/>
                  </a:moveTo>
                  <a:cubicBezTo>
                    <a:pt x="114" y="69"/>
                    <a:pt x="160" y="23"/>
                    <a:pt x="205" y="0"/>
                  </a:cubicBezTo>
                  <a:cubicBezTo>
                    <a:pt x="160" y="23"/>
                    <a:pt x="114" y="69"/>
                    <a:pt x="114" y="114"/>
                  </a:cubicBezTo>
                  <a:cubicBezTo>
                    <a:pt x="46" y="274"/>
                    <a:pt x="91" y="457"/>
                    <a:pt x="0" y="548"/>
                  </a:cubicBezTo>
                  <a:cubicBezTo>
                    <a:pt x="91" y="457"/>
                    <a:pt x="46" y="274"/>
                    <a:pt x="114" y="11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62">
              <a:extLst>
                <a:ext uri="{FF2B5EF4-FFF2-40B4-BE49-F238E27FC236}">
                  <a16:creationId xmlns:a16="http://schemas.microsoft.com/office/drawing/2014/main" id="{AD2200C9-511B-5869-7EEE-D8AC37217B6E}"/>
                </a:ext>
              </a:extLst>
            </p:cNvPr>
            <p:cNvSpPr/>
            <p:nvPr/>
          </p:nvSpPr>
          <p:spPr>
            <a:xfrm>
              <a:off x="3944243" y="1106351"/>
              <a:ext cx="19320" cy="7730"/>
            </a:xfrm>
            <a:custGeom>
              <a:avLst/>
              <a:gdLst/>
              <a:ahLst/>
              <a:cxnLst/>
              <a:rect l="l" t="t" r="r" b="b"/>
              <a:pathLst>
                <a:path w="773" h="340" extrusionOk="0">
                  <a:moveTo>
                    <a:pt x="0" y="1"/>
                  </a:moveTo>
                  <a:lnTo>
                    <a:pt x="0" y="1"/>
                  </a:lnTo>
                  <a:cubicBezTo>
                    <a:pt x="183" y="47"/>
                    <a:pt x="297" y="47"/>
                    <a:pt x="411" y="92"/>
                  </a:cubicBezTo>
                  <a:cubicBezTo>
                    <a:pt x="547" y="115"/>
                    <a:pt x="638" y="182"/>
                    <a:pt x="773" y="339"/>
                  </a:cubicBezTo>
                  <a:lnTo>
                    <a:pt x="773" y="339"/>
                  </a:lnTo>
                  <a:cubicBezTo>
                    <a:pt x="638" y="182"/>
                    <a:pt x="547" y="115"/>
                    <a:pt x="411" y="69"/>
                  </a:cubicBezTo>
                  <a:cubicBezTo>
                    <a:pt x="297" y="47"/>
                    <a:pt x="183" y="2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62">
              <a:extLst>
                <a:ext uri="{FF2B5EF4-FFF2-40B4-BE49-F238E27FC236}">
                  <a16:creationId xmlns:a16="http://schemas.microsoft.com/office/drawing/2014/main" id="{30D6F7E3-61FB-D95A-DDB3-4A70B4641927}"/>
                </a:ext>
              </a:extLst>
            </p:cNvPr>
            <p:cNvSpPr/>
            <p:nvPr/>
          </p:nvSpPr>
          <p:spPr>
            <a:xfrm>
              <a:off x="4503233" y="1275127"/>
              <a:ext cx="48944" cy="6441"/>
            </a:xfrm>
            <a:custGeom>
              <a:avLst/>
              <a:gdLst/>
              <a:ahLst/>
              <a:cxnLst/>
              <a:rect l="l" t="t" r="r" b="b"/>
              <a:pathLst>
                <a:path w="1964" h="230" extrusionOk="0">
                  <a:moveTo>
                    <a:pt x="982" y="138"/>
                  </a:moveTo>
                  <a:cubicBezTo>
                    <a:pt x="776" y="69"/>
                    <a:pt x="525" y="1"/>
                    <a:pt x="228" y="1"/>
                  </a:cubicBezTo>
                  <a:cubicBezTo>
                    <a:pt x="114" y="1"/>
                    <a:pt x="46" y="24"/>
                    <a:pt x="0" y="47"/>
                  </a:cubicBezTo>
                  <a:cubicBezTo>
                    <a:pt x="46" y="24"/>
                    <a:pt x="114" y="1"/>
                    <a:pt x="228" y="1"/>
                  </a:cubicBezTo>
                  <a:cubicBezTo>
                    <a:pt x="525" y="1"/>
                    <a:pt x="776" y="69"/>
                    <a:pt x="982" y="138"/>
                  </a:cubicBezTo>
                  <a:cubicBezTo>
                    <a:pt x="1187" y="184"/>
                    <a:pt x="1438" y="229"/>
                    <a:pt x="1666" y="161"/>
                  </a:cubicBezTo>
                  <a:cubicBezTo>
                    <a:pt x="1803" y="115"/>
                    <a:pt x="1872" y="92"/>
                    <a:pt x="1963" y="47"/>
                  </a:cubicBezTo>
                  <a:cubicBezTo>
                    <a:pt x="1872" y="92"/>
                    <a:pt x="1803" y="115"/>
                    <a:pt x="1666" y="161"/>
                  </a:cubicBezTo>
                  <a:cubicBezTo>
                    <a:pt x="1438" y="229"/>
                    <a:pt x="1187" y="184"/>
                    <a:pt x="982" y="13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62">
              <a:extLst>
                <a:ext uri="{FF2B5EF4-FFF2-40B4-BE49-F238E27FC236}">
                  <a16:creationId xmlns:a16="http://schemas.microsoft.com/office/drawing/2014/main" id="{98D60D6F-512E-EC06-D3CC-1074C4FB4935}"/>
                </a:ext>
              </a:extLst>
            </p:cNvPr>
            <p:cNvSpPr/>
            <p:nvPr/>
          </p:nvSpPr>
          <p:spPr>
            <a:xfrm>
              <a:off x="4565057" y="1214574"/>
              <a:ext cx="12880" cy="7730"/>
            </a:xfrm>
            <a:custGeom>
              <a:avLst/>
              <a:gdLst/>
              <a:ahLst/>
              <a:cxnLst/>
              <a:rect l="l" t="t" r="r" b="b"/>
              <a:pathLst>
                <a:path w="526" h="299" extrusionOk="0">
                  <a:moveTo>
                    <a:pt x="34" y="0"/>
                  </a:moveTo>
                  <a:cubicBezTo>
                    <a:pt x="30" y="0"/>
                    <a:pt x="27" y="1"/>
                    <a:pt x="23" y="2"/>
                  </a:cubicBezTo>
                  <a:cubicBezTo>
                    <a:pt x="23" y="2"/>
                    <a:pt x="23" y="24"/>
                    <a:pt x="0" y="24"/>
                  </a:cubicBezTo>
                  <a:cubicBezTo>
                    <a:pt x="23" y="24"/>
                    <a:pt x="23" y="2"/>
                    <a:pt x="46" y="2"/>
                  </a:cubicBezTo>
                  <a:lnTo>
                    <a:pt x="46" y="2"/>
                  </a:lnTo>
                  <a:cubicBezTo>
                    <a:pt x="145" y="22"/>
                    <a:pt x="335" y="277"/>
                    <a:pt x="525" y="298"/>
                  </a:cubicBezTo>
                  <a:cubicBezTo>
                    <a:pt x="328" y="276"/>
                    <a:pt x="130" y="0"/>
                    <a:pt x="54" y="0"/>
                  </a:cubicBezTo>
                  <a:cubicBezTo>
                    <a:pt x="51" y="0"/>
                    <a:pt x="49" y="1"/>
                    <a:pt x="46" y="2"/>
                  </a:cubicBezTo>
                  <a:cubicBezTo>
                    <a:pt x="46" y="2"/>
                    <a:pt x="46" y="2"/>
                    <a:pt x="46" y="2"/>
                  </a:cubicBezTo>
                  <a:lnTo>
                    <a:pt x="46" y="2"/>
                  </a:lnTo>
                  <a:cubicBezTo>
                    <a:pt x="42" y="1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62">
              <a:extLst>
                <a:ext uri="{FF2B5EF4-FFF2-40B4-BE49-F238E27FC236}">
                  <a16:creationId xmlns:a16="http://schemas.microsoft.com/office/drawing/2014/main" id="{9BD225BB-C3EF-25BB-13DA-CE867443BFC4}"/>
                </a:ext>
              </a:extLst>
            </p:cNvPr>
            <p:cNvSpPr/>
            <p:nvPr/>
          </p:nvSpPr>
          <p:spPr>
            <a:xfrm>
              <a:off x="4353826" y="1081872"/>
              <a:ext cx="5152" cy="5153"/>
            </a:xfrm>
            <a:custGeom>
              <a:avLst/>
              <a:gdLst/>
              <a:ahLst/>
              <a:cxnLst/>
              <a:rect l="l" t="t" r="r" b="b"/>
              <a:pathLst>
                <a:path w="206" h="183" extrusionOk="0">
                  <a:moveTo>
                    <a:pt x="206" y="0"/>
                  </a:moveTo>
                  <a:cubicBezTo>
                    <a:pt x="137" y="46"/>
                    <a:pt x="69" y="114"/>
                    <a:pt x="0" y="183"/>
                  </a:cubicBezTo>
                  <a:cubicBezTo>
                    <a:pt x="69" y="114"/>
                    <a:pt x="137" y="46"/>
                    <a:pt x="206" y="0"/>
                  </a:cubicBezTo>
                  <a:lnTo>
                    <a:pt x="206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62">
              <a:extLst>
                <a:ext uri="{FF2B5EF4-FFF2-40B4-BE49-F238E27FC236}">
                  <a16:creationId xmlns:a16="http://schemas.microsoft.com/office/drawing/2014/main" id="{F1A610D3-7F96-B7D7-572E-21D4B30926B6}"/>
                </a:ext>
              </a:extLst>
            </p:cNvPr>
            <p:cNvSpPr/>
            <p:nvPr/>
          </p:nvSpPr>
          <p:spPr>
            <a:xfrm>
              <a:off x="4343522" y="1418136"/>
              <a:ext cx="11592" cy="10307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320" y="115"/>
                  </a:moveTo>
                  <a:cubicBezTo>
                    <a:pt x="365" y="69"/>
                    <a:pt x="411" y="46"/>
                    <a:pt x="457" y="0"/>
                  </a:cubicBezTo>
                  <a:cubicBezTo>
                    <a:pt x="411" y="46"/>
                    <a:pt x="365" y="69"/>
                    <a:pt x="320" y="115"/>
                  </a:cubicBezTo>
                  <a:cubicBezTo>
                    <a:pt x="206" y="229"/>
                    <a:pt x="114" y="366"/>
                    <a:pt x="0" y="457"/>
                  </a:cubicBezTo>
                  <a:cubicBezTo>
                    <a:pt x="114" y="366"/>
                    <a:pt x="206" y="229"/>
                    <a:pt x="320" y="11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62">
              <a:extLst>
                <a:ext uri="{FF2B5EF4-FFF2-40B4-BE49-F238E27FC236}">
                  <a16:creationId xmlns:a16="http://schemas.microsoft.com/office/drawing/2014/main" id="{4E85F3A0-FBF2-D5A3-0727-4A9A4AF77F11}"/>
                </a:ext>
              </a:extLst>
            </p:cNvPr>
            <p:cNvSpPr/>
            <p:nvPr/>
          </p:nvSpPr>
          <p:spPr>
            <a:xfrm>
              <a:off x="4633321" y="1062546"/>
              <a:ext cx="14168" cy="42516"/>
            </a:xfrm>
            <a:custGeom>
              <a:avLst/>
              <a:gdLst/>
              <a:ahLst/>
              <a:cxnLst/>
              <a:rect l="l" t="t" r="r" b="b"/>
              <a:pathLst>
                <a:path w="594" h="1668" extrusionOk="0">
                  <a:moveTo>
                    <a:pt x="206" y="1"/>
                  </a:moveTo>
                  <a:cubicBezTo>
                    <a:pt x="571" y="92"/>
                    <a:pt x="457" y="572"/>
                    <a:pt x="457" y="686"/>
                  </a:cubicBezTo>
                  <a:cubicBezTo>
                    <a:pt x="457" y="572"/>
                    <a:pt x="594" y="92"/>
                    <a:pt x="206" y="1"/>
                  </a:cubicBezTo>
                  <a:close/>
                  <a:moveTo>
                    <a:pt x="366" y="1165"/>
                  </a:moveTo>
                  <a:cubicBezTo>
                    <a:pt x="297" y="1348"/>
                    <a:pt x="137" y="1507"/>
                    <a:pt x="1" y="1667"/>
                  </a:cubicBezTo>
                  <a:cubicBezTo>
                    <a:pt x="137" y="1507"/>
                    <a:pt x="320" y="1348"/>
                    <a:pt x="366" y="116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62">
              <a:extLst>
                <a:ext uri="{FF2B5EF4-FFF2-40B4-BE49-F238E27FC236}">
                  <a16:creationId xmlns:a16="http://schemas.microsoft.com/office/drawing/2014/main" id="{1722BC97-780C-C856-69BB-7D64EE45BE92}"/>
                </a:ext>
              </a:extLst>
            </p:cNvPr>
            <p:cNvSpPr/>
            <p:nvPr/>
          </p:nvSpPr>
          <p:spPr>
            <a:xfrm>
              <a:off x="3936515" y="877022"/>
              <a:ext cx="32200" cy="9019"/>
            </a:xfrm>
            <a:custGeom>
              <a:avLst/>
              <a:gdLst/>
              <a:ahLst/>
              <a:cxnLst/>
              <a:rect l="l" t="t" r="r" b="b"/>
              <a:pathLst>
                <a:path w="1257" h="389" extrusionOk="0">
                  <a:moveTo>
                    <a:pt x="1" y="0"/>
                  </a:moveTo>
                  <a:lnTo>
                    <a:pt x="1" y="0"/>
                  </a:lnTo>
                  <a:cubicBezTo>
                    <a:pt x="2" y="0"/>
                    <a:pt x="937" y="297"/>
                    <a:pt x="1256" y="388"/>
                  </a:cubicBezTo>
                  <a:cubicBezTo>
                    <a:pt x="959" y="297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62">
              <a:extLst>
                <a:ext uri="{FF2B5EF4-FFF2-40B4-BE49-F238E27FC236}">
                  <a16:creationId xmlns:a16="http://schemas.microsoft.com/office/drawing/2014/main" id="{5F8C636C-0C34-871B-777B-D93FCCF01FAE}"/>
                </a:ext>
              </a:extLst>
            </p:cNvPr>
            <p:cNvSpPr/>
            <p:nvPr/>
          </p:nvSpPr>
          <p:spPr>
            <a:xfrm>
              <a:off x="4498081" y="1276415"/>
              <a:ext cx="23184" cy="60554"/>
            </a:xfrm>
            <a:custGeom>
              <a:avLst/>
              <a:gdLst/>
              <a:ahLst/>
              <a:cxnLst/>
              <a:rect l="l" t="t" r="r" b="b"/>
              <a:pathLst>
                <a:path w="937" h="2421" extrusionOk="0">
                  <a:moveTo>
                    <a:pt x="46" y="297"/>
                  </a:moveTo>
                  <a:cubicBezTo>
                    <a:pt x="1" y="480"/>
                    <a:pt x="92" y="640"/>
                    <a:pt x="229" y="822"/>
                  </a:cubicBezTo>
                  <a:cubicBezTo>
                    <a:pt x="366" y="982"/>
                    <a:pt x="457" y="1073"/>
                    <a:pt x="708" y="1576"/>
                  </a:cubicBezTo>
                  <a:cubicBezTo>
                    <a:pt x="937" y="2078"/>
                    <a:pt x="731" y="2078"/>
                    <a:pt x="777" y="2306"/>
                  </a:cubicBezTo>
                  <a:cubicBezTo>
                    <a:pt x="777" y="2352"/>
                    <a:pt x="777" y="2397"/>
                    <a:pt x="754" y="2420"/>
                  </a:cubicBezTo>
                  <a:cubicBezTo>
                    <a:pt x="777" y="2397"/>
                    <a:pt x="777" y="2352"/>
                    <a:pt x="777" y="2306"/>
                  </a:cubicBezTo>
                  <a:cubicBezTo>
                    <a:pt x="731" y="2078"/>
                    <a:pt x="937" y="2078"/>
                    <a:pt x="708" y="1576"/>
                  </a:cubicBezTo>
                  <a:cubicBezTo>
                    <a:pt x="457" y="1073"/>
                    <a:pt x="366" y="982"/>
                    <a:pt x="229" y="822"/>
                  </a:cubicBezTo>
                  <a:cubicBezTo>
                    <a:pt x="92" y="640"/>
                    <a:pt x="1" y="480"/>
                    <a:pt x="46" y="297"/>
                  </a:cubicBezTo>
                  <a:cubicBezTo>
                    <a:pt x="69" y="183"/>
                    <a:pt x="115" y="69"/>
                    <a:pt x="206" y="1"/>
                  </a:cubicBezTo>
                  <a:cubicBezTo>
                    <a:pt x="115" y="69"/>
                    <a:pt x="69" y="183"/>
                    <a:pt x="46" y="29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62">
              <a:extLst>
                <a:ext uri="{FF2B5EF4-FFF2-40B4-BE49-F238E27FC236}">
                  <a16:creationId xmlns:a16="http://schemas.microsoft.com/office/drawing/2014/main" id="{06BD1756-1622-ECE8-FED7-FB46C6F97C49}"/>
                </a:ext>
              </a:extLst>
            </p:cNvPr>
            <p:cNvSpPr/>
            <p:nvPr/>
          </p:nvSpPr>
          <p:spPr>
            <a:xfrm>
              <a:off x="4067891" y="1160462"/>
              <a:ext cx="5152" cy="5153"/>
            </a:xfrm>
            <a:custGeom>
              <a:avLst/>
              <a:gdLst/>
              <a:ahLst/>
              <a:cxnLst/>
              <a:rect l="l" t="t" r="r" b="b"/>
              <a:pathLst>
                <a:path w="229" h="183" extrusionOk="0">
                  <a:moveTo>
                    <a:pt x="1" y="183"/>
                  </a:moveTo>
                  <a:cubicBezTo>
                    <a:pt x="69" y="137"/>
                    <a:pt x="160" y="69"/>
                    <a:pt x="229" y="0"/>
                  </a:cubicBezTo>
                  <a:lnTo>
                    <a:pt x="229" y="0"/>
                  </a:lnTo>
                  <a:cubicBezTo>
                    <a:pt x="160" y="69"/>
                    <a:pt x="69" y="137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62">
              <a:extLst>
                <a:ext uri="{FF2B5EF4-FFF2-40B4-BE49-F238E27FC236}">
                  <a16:creationId xmlns:a16="http://schemas.microsoft.com/office/drawing/2014/main" id="{BEEE2066-BD0E-FFB2-6CF2-2931238C9678}"/>
                </a:ext>
              </a:extLst>
            </p:cNvPr>
            <p:cNvSpPr/>
            <p:nvPr/>
          </p:nvSpPr>
          <p:spPr>
            <a:xfrm>
              <a:off x="4586954" y="1187518"/>
              <a:ext cx="12880" cy="34785"/>
            </a:xfrm>
            <a:custGeom>
              <a:avLst/>
              <a:gdLst/>
              <a:ahLst/>
              <a:cxnLst/>
              <a:rect l="l" t="t" r="r" b="b"/>
              <a:pathLst>
                <a:path w="526" h="1394" extrusionOk="0">
                  <a:moveTo>
                    <a:pt x="138" y="435"/>
                  </a:moveTo>
                  <a:cubicBezTo>
                    <a:pt x="1" y="663"/>
                    <a:pt x="138" y="800"/>
                    <a:pt x="229" y="960"/>
                  </a:cubicBezTo>
                  <a:cubicBezTo>
                    <a:pt x="320" y="1119"/>
                    <a:pt x="206" y="1211"/>
                    <a:pt x="115" y="1348"/>
                  </a:cubicBezTo>
                  <a:cubicBezTo>
                    <a:pt x="92" y="1370"/>
                    <a:pt x="92" y="1393"/>
                    <a:pt x="69" y="1393"/>
                  </a:cubicBezTo>
                  <a:cubicBezTo>
                    <a:pt x="92" y="1393"/>
                    <a:pt x="92" y="1370"/>
                    <a:pt x="115" y="1348"/>
                  </a:cubicBezTo>
                  <a:cubicBezTo>
                    <a:pt x="206" y="1211"/>
                    <a:pt x="320" y="1119"/>
                    <a:pt x="229" y="960"/>
                  </a:cubicBezTo>
                  <a:cubicBezTo>
                    <a:pt x="138" y="800"/>
                    <a:pt x="1" y="663"/>
                    <a:pt x="138" y="435"/>
                  </a:cubicBezTo>
                  <a:cubicBezTo>
                    <a:pt x="252" y="252"/>
                    <a:pt x="435" y="47"/>
                    <a:pt x="526" y="1"/>
                  </a:cubicBezTo>
                  <a:cubicBezTo>
                    <a:pt x="435" y="47"/>
                    <a:pt x="252" y="252"/>
                    <a:pt x="138" y="435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62">
              <a:extLst>
                <a:ext uri="{FF2B5EF4-FFF2-40B4-BE49-F238E27FC236}">
                  <a16:creationId xmlns:a16="http://schemas.microsoft.com/office/drawing/2014/main" id="{22D894AA-E778-9CDD-B567-41DC1A2EA6AD}"/>
                </a:ext>
              </a:extLst>
            </p:cNvPr>
            <p:cNvSpPr/>
            <p:nvPr/>
          </p:nvSpPr>
          <p:spPr>
            <a:xfrm>
              <a:off x="3875980" y="901501"/>
              <a:ext cx="73415" cy="11595"/>
            </a:xfrm>
            <a:custGeom>
              <a:avLst/>
              <a:gdLst/>
              <a:ahLst/>
              <a:cxnLst/>
              <a:rect l="l" t="t" r="r" b="b"/>
              <a:pathLst>
                <a:path w="2945" h="435" extrusionOk="0">
                  <a:moveTo>
                    <a:pt x="160" y="0"/>
                  </a:moveTo>
                  <a:cubicBezTo>
                    <a:pt x="251" y="23"/>
                    <a:pt x="639" y="92"/>
                    <a:pt x="776" y="92"/>
                  </a:cubicBezTo>
                  <a:cubicBezTo>
                    <a:pt x="913" y="92"/>
                    <a:pt x="982" y="23"/>
                    <a:pt x="1301" y="23"/>
                  </a:cubicBezTo>
                  <a:cubicBezTo>
                    <a:pt x="1644" y="23"/>
                    <a:pt x="1667" y="92"/>
                    <a:pt x="1918" y="183"/>
                  </a:cubicBezTo>
                  <a:cubicBezTo>
                    <a:pt x="2146" y="274"/>
                    <a:pt x="2397" y="434"/>
                    <a:pt x="2488" y="388"/>
                  </a:cubicBezTo>
                  <a:cubicBezTo>
                    <a:pt x="2602" y="366"/>
                    <a:pt x="2945" y="252"/>
                    <a:pt x="2945" y="252"/>
                  </a:cubicBezTo>
                  <a:cubicBezTo>
                    <a:pt x="2945" y="252"/>
                    <a:pt x="2945" y="252"/>
                    <a:pt x="2945" y="229"/>
                  </a:cubicBezTo>
                  <a:cubicBezTo>
                    <a:pt x="2945" y="252"/>
                    <a:pt x="2945" y="252"/>
                    <a:pt x="2945" y="252"/>
                  </a:cubicBezTo>
                  <a:cubicBezTo>
                    <a:pt x="2945" y="252"/>
                    <a:pt x="2602" y="366"/>
                    <a:pt x="2488" y="388"/>
                  </a:cubicBezTo>
                  <a:cubicBezTo>
                    <a:pt x="2397" y="434"/>
                    <a:pt x="2146" y="274"/>
                    <a:pt x="1918" y="183"/>
                  </a:cubicBezTo>
                  <a:cubicBezTo>
                    <a:pt x="1667" y="92"/>
                    <a:pt x="1644" y="23"/>
                    <a:pt x="1301" y="23"/>
                  </a:cubicBezTo>
                  <a:cubicBezTo>
                    <a:pt x="982" y="23"/>
                    <a:pt x="913" y="92"/>
                    <a:pt x="776" y="92"/>
                  </a:cubicBezTo>
                  <a:cubicBezTo>
                    <a:pt x="639" y="92"/>
                    <a:pt x="251" y="23"/>
                    <a:pt x="160" y="0"/>
                  </a:cubicBezTo>
                  <a:cubicBezTo>
                    <a:pt x="114" y="0"/>
                    <a:pt x="46" y="0"/>
                    <a:pt x="0" y="46"/>
                  </a:cubicBezTo>
                  <a:cubicBezTo>
                    <a:pt x="46" y="0"/>
                    <a:pt x="114" y="0"/>
                    <a:pt x="1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62">
              <a:extLst>
                <a:ext uri="{FF2B5EF4-FFF2-40B4-BE49-F238E27FC236}">
                  <a16:creationId xmlns:a16="http://schemas.microsoft.com/office/drawing/2014/main" id="{040103D0-A3EF-99B0-12CF-897373139EA3}"/>
                </a:ext>
              </a:extLst>
            </p:cNvPr>
            <p:cNvSpPr/>
            <p:nvPr/>
          </p:nvSpPr>
          <p:spPr>
            <a:xfrm>
              <a:off x="4138731" y="1255801"/>
              <a:ext cx="5152" cy="3866"/>
            </a:xfrm>
            <a:custGeom>
              <a:avLst/>
              <a:gdLst/>
              <a:ahLst/>
              <a:cxnLst/>
              <a:rect l="l" t="t" r="r" b="b"/>
              <a:pathLst>
                <a:path w="207" h="138" extrusionOk="0">
                  <a:moveTo>
                    <a:pt x="1" y="138"/>
                  </a:moveTo>
                  <a:cubicBezTo>
                    <a:pt x="46" y="115"/>
                    <a:pt x="69" y="92"/>
                    <a:pt x="115" y="69"/>
                  </a:cubicBezTo>
                  <a:cubicBezTo>
                    <a:pt x="138" y="47"/>
                    <a:pt x="183" y="24"/>
                    <a:pt x="206" y="1"/>
                  </a:cubicBezTo>
                  <a:cubicBezTo>
                    <a:pt x="183" y="24"/>
                    <a:pt x="138" y="47"/>
                    <a:pt x="115" y="69"/>
                  </a:cubicBezTo>
                  <a:cubicBezTo>
                    <a:pt x="69" y="92"/>
                    <a:pt x="46" y="115"/>
                    <a:pt x="1" y="13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62">
              <a:extLst>
                <a:ext uri="{FF2B5EF4-FFF2-40B4-BE49-F238E27FC236}">
                  <a16:creationId xmlns:a16="http://schemas.microsoft.com/office/drawing/2014/main" id="{915B9F68-7EDA-FEA9-9088-DF0AD9C4A71F}"/>
                </a:ext>
              </a:extLst>
            </p:cNvPr>
            <p:cNvSpPr/>
            <p:nvPr/>
          </p:nvSpPr>
          <p:spPr>
            <a:xfrm>
              <a:off x="4431106" y="1468382"/>
              <a:ext cx="1288" cy="0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1"/>
                  </a:moveTo>
                  <a:cubicBezTo>
                    <a:pt x="0" y="1"/>
                    <a:pt x="0" y="1"/>
                    <a:pt x="23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62">
              <a:extLst>
                <a:ext uri="{FF2B5EF4-FFF2-40B4-BE49-F238E27FC236}">
                  <a16:creationId xmlns:a16="http://schemas.microsoft.com/office/drawing/2014/main" id="{94C6587D-EDAC-1909-F10E-215FCB168DFE}"/>
                </a:ext>
              </a:extLst>
            </p:cNvPr>
            <p:cNvSpPr/>
            <p:nvPr/>
          </p:nvSpPr>
          <p:spPr>
            <a:xfrm>
              <a:off x="4521265" y="1467093"/>
              <a:ext cx="19320" cy="25767"/>
            </a:xfrm>
            <a:custGeom>
              <a:avLst/>
              <a:gdLst/>
              <a:ahLst/>
              <a:cxnLst/>
              <a:rect l="l" t="t" r="r" b="b"/>
              <a:pathLst>
                <a:path w="754" h="1074" extrusionOk="0">
                  <a:moveTo>
                    <a:pt x="366" y="434"/>
                  </a:moveTo>
                  <a:cubicBezTo>
                    <a:pt x="229" y="640"/>
                    <a:pt x="274" y="685"/>
                    <a:pt x="160" y="913"/>
                  </a:cubicBezTo>
                  <a:cubicBezTo>
                    <a:pt x="115" y="1005"/>
                    <a:pt x="69" y="1050"/>
                    <a:pt x="1" y="1073"/>
                  </a:cubicBezTo>
                  <a:cubicBezTo>
                    <a:pt x="69" y="1050"/>
                    <a:pt x="115" y="1005"/>
                    <a:pt x="160" y="913"/>
                  </a:cubicBezTo>
                  <a:cubicBezTo>
                    <a:pt x="274" y="685"/>
                    <a:pt x="229" y="640"/>
                    <a:pt x="366" y="434"/>
                  </a:cubicBezTo>
                  <a:cubicBezTo>
                    <a:pt x="503" y="252"/>
                    <a:pt x="663" y="46"/>
                    <a:pt x="754" y="0"/>
                  </a:cubicBezTo>
                  <a:cubicBezTo>
                    <a:pt x="663" y="46"/>
                    <a:pt x="503" y="252"/>
                    <a:pt x="366" y="43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62">
              <a:extLst>
                <a:ext uri="{FF2B5EF4-FFF2-40B4-BE49-F238E27FC236}">
                  <a16:creationId xmlns:a16="http://schemas.microsoft.com/office/drawing/2014/main" id="{FB563513-5B14-5492-618A-20E973B1CEB2}"/>
                </a:ext>
              </a:extLst>
            </p:cNvPr>
            <p:cNvSpPr/>
            <p:nvPr/>
          </p:nvSpPr>
          <p:spPr>
            <a:xfrm>
              <a:off x="4495505" y="1335680"/>
              <a:ext cx="79856" cy="136567"/>
            </a:xfrm>
            <a:custGeom>
              <a:avLst/>
              <a:gdLst/>
              <a:ahLst/>
              <a:cxnLst/>
              <a:rect l="l" t="t" r="r" b="b"/>
              <a:pathLst>
                <a:path w="3197" h="5456" extrusionOk="0">
                  <a:moveTo>
                    <a:pt x="1" y="548"/>
                  </a:moveTo>
                  <a:cubicBezTo>
                    <a:pt x="1" y="777"/>
                    <a:pt x="138" y="936"/>
                    <a:pt x="252" y="1073"/>
                  </a:cubicBezTo>
                  <a:cubicBezTo>
                    <a:pt x="366" y="1210"/>
                    <a:pt x="526" y="1301"/>
                    <a:pt x="822" y="1438"/>
                  </a:cubicBezTo>
                  <a:cubicBezTo>
                    <a:pt x="1096" y="1575"/>
                    <a:pt x="1302" y="1507"/>
                    <a:pt x="1667" y="1507"/>
                  </a:cubicBezTo>
                  <a:cubicBezTo>
                    <a:pt x="2032" y="1507"/>
                    <a:pt x="2146" y="1507"/>
                    <a:pt x="2329" y="1575"/>
                  </a:cubicBezTo>
                  <a:cubicBezTo>
                    <a:pt x="2489" y="1621"/>
                    <a:pt x="2443" y="1872"/>
                    <a:pt x="2443" y="2055"/>
                  </a:cubicBezTo>
                  <a:cubicBezTo>
                    <a:pt x="2443" y="2214"/>
                    <a:pt x="2237" y="2420"/>
                    <a:pt x="2078" y="2694"/>
                  </a:cubicBezTo>
                  <a:cubicBezTo>
                    <a:pt x="1918" y="2991"/>
                    <a:pt x="2192" y="3036"/>
                    <a:pt x="2443" y="3264"/>
                  </a:cubicBezTo>
                  <a:cubicBezTo>
                    <a:pt x="2694" y="3470"/>
                    <a:pt x="2717" y="3584"/>
                    <a:pt x="2968" y="4086"/>
                  </a:cubicBezTo>
                  <a:cubicBezTo>
                    <a:pt x="3196" y="4611"/>
                    <a:pt x="3173" y="4702"/>
                    <a:pt x="3105" y="4908"/>
                  </a:cubicBezTo>
                  <a:cubicBezTo>
                    <a:pt x="3059" y="5090"/>
                    <a:pt x="2854" y="5296"/>
                    <a:pt x="2603" y="5456"/>
                  </a:cubicBezTo>
                  <a:cubicBezTo>
                    <a:pt x="2854" y="5296"/>
                    <a:pt x="3059" y="5090"/>
                    <a:pt x="3105" y="4908"/>
                  </a:cubicBezTo>
                  <a:cubicBezTo>
                    <a:pt x="3173" y="4702"/>
                    <a:pt x="3196" y="4611"/>
                    <a:pt x="2968" y="4086"/>
                  </a:cubicBezTo>
                  <a:cubicBezTo>
                    <a:pt x="2717" y="3584"/>
                    <a:pt x="2694" y="3470"/>
                    <a:pt x="2443" y="3264"/>
                  </a:cubicBezTo>
                  <a:cubicBezTo>
                    <a:pt x="2192" y="3036"/>
                    <a:pt x="1918" y="2991"/>
                    <a:pt x="2078" y="2694"/>
                  </a:cubicBezTo>
                  <a:cubicBezTo>
                    <a:pt x="2237" y="2420"/>
                    <a:pt x="2443" y="2214"/>
                    <a:pt x="2443" y="2055"/>
                  </a:cubicBezTo>
                  <a:cubicBezTo>
                    <a:pt x="2443" y="1872"/>
                    <a:pt x="2489" y="1621"/>
                    <a:pt x="2329" y="1575"/>
                  </a:cubicBezTo>
                  <a:cubicBezTo>
                    <a:pt x="2146" y="1507"/>
                    <a:pt x="2032" y="1507"/>
                    <a:pt x="1667" y="1507"/>
                  </a:cubicBezTo>
                  <a:cubicBezTo>
                    <a:pt x="1302" y="1507"/>
                    <a:pt x="1096" y="1575"/>
                    <a:pt x="822" y="1438"/>
                  </a:cubicBezTo>
                  <a:cubicBezTo>
                    <a:pt x="526" y="1301"/>
                    <a:pt x="366" y="1210"/>
                    <a:pt x="252" y="1073"/>
                  </a:cubicBezTo>
                  <a:cubicBezTo>
                    <a:pt x="138" y="936"/>
                    <a:pt x="1" y="777"/>
                    <a:pt x="1" y="548"/>
                  </a:cubicBezTo>
                  <a:cubicBezTo>
                    <a:pt x="1" y="343"/>
                    <a:pt x="1" y="115"/>
                    <a:pt x="115" y="0"/>
                  </a:cubicBezTo>
                  <a:cubicBezTo>
                    <a:pt x="1" y="115"/>
                    <a:pt x="1" y="343"/>
                    <a:pt x="1" y="548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62">
              <a:extLst>
                <a:ext uri="{FF2B5EF4-FFF2-40B4-BE49-F238E27FC236}">
                  <a16:creationId xmlns:a16="http://schemas.microsoft.com/office/drawing/2014/main" id="{FD0E568C-ED75-54E2-FE56-C5F702DFB9F4}"/>
                </a:ext>
              </a:extLst>
            </p:cNvPr>
            <p:cNvSpPr/>
            <p:nvPr/>
          </p:nvSpPr>
          <p:spPr>
            <a:xfrm>
              <a:off x="4396330" y="1461940"/>
              <a:ext cx="5152" cy="6442"/>
            </a:xfrm>
            <a:custGeom>
              <a:avLst/>
              <a:gdLst/>
              <a:ahLst/>
              <a:cxnLst/>
              <a:rect l="l" t="t" r="r" b="b"/>
              <a:pathLst>
                <a:path w="229" h="252" extrusionOk="0">
                  <a:moveTo>
                    <a:pt x="228" y="0"/>
                  </a:moveTo>
                  <a:cubicBezTo>
                    <a:pt x="160" y="68"/>
                    <a:pt x="91" y="183"/>
                    <a:pt x="0" y="251"/>
                  </a:cubicBezTo>
                  <a:lnTo>
                    <a:pt x="0" y="251"/>
                  </a:lnTo>
                  <a:cubicBezTo>
                    <a:pt x="91" y="183"/>
                    <a:pt x="160" y="68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62">
              <a:extLst>
                <a:ext uri="{FF2B5EF4-FFF2-40B4-BE49-F238E27FC236}">
                  <a16:creationId xmlns:a16="http://schemas.microsoft.com/office/drawing/2014/main" id="{C4405CA8-32D8-DBA0-2284-5B669B71F8B8}"/>
                </a:ext>
              </a:extLst>
            </p:cNvPr>
            <p:cNvSpPr/>
            <p:nvPr/>
          </p:nvSpPr>
          <p:spPr>
            <a:xfrm>
              <a:off x="4358978" y="1079296"/>
              <a:ext cx="18032" cy="6441"/>
            </a:xfrm>
            <a:custGeom>
              <a:avLst/>
              <a:gdLst/>
              <a:ahLst/>
              <a:cxnLst/>
              <a:rect l="l" t="t" r="r" b="b"/>
              <a:pathLst>
                <a:path w="731" h="230" extrusionOk="0">
                  <a:moveTo>
                    <a:pt x="457" y="184"/>
                  </a:moveTo>
                  <a:cubicBezTo>
                    <a:pt x="480" y="229"/>
                    <a:pt x="617" y="206"/>
                    <a:pt x="731" y="138"/>
                  </a:cubicBezTo>
                  <a:cubicBezTo>
                    <a:pt x="617" y="206"/>
                    <a:pt x="480" y="229"/>
                    <a:pt x="457" y="184"/>
                  </a:cubicBezTo>
                  <a:cubicBezTo>
                    <a:pt x="411" y="115"/>
                    <a:pt x="137" y="1"/>
                    <a:pt x="1" y="92"/>
                  </a:cubicBezTo>
                  <a:lnTo>
                    <a:pt x="1" y="92"/>
                  </a:lnTo>
                  <a:cubicBezTo>
                    <a:pt x="137" y="1"/>
                    <a:pt x="411" y="115"/>
                    <a:pt x="457" y="18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62">
              <a:extLst>
                <a:ext uri="{FF2B5EF4-FFF2-40B4-BE49-F238E27FC236}">
                  <a16:creationId xmlns:a16="http://schemas.microsoft.com/office/drawing/2014/main" id="{5E679655-3F81-F491-4E94-E86FC3A7B77C}"/>
                </a:ext>
              </a:extLst>
            </p:cNvPr>
            <p:cNvSpPr/>
            <p:nvPr/>
          </p:nvSpPr>
          <p:spPr>
            <a:xfrm>
              <a:off x="4552177" y="1214574"/>
              <a:ext cx="20608" cy="61842"/>
            </a:xfrm>
            <a:custGeom>
              <a:avLst/>
              <a:gdLst/>
              <a:ahLst/>
              <a:cxnLst/>
              <a:rect l="l" t="t" r="r" b="b"/>
              <a:pathLst>
                <a:path w="822" h="2466" extrusionOk="0">
                  <a:moveTo>
                    <a:pt x="365" y="434"/>
                  </a:moveTo>
                  <a:cubicBezTo>
                    <a:pt x="365" y="617"/>
                    <a:pt x="548" y="868"/>
                    <a:pt x="685" y="1233"/>
                  </a:cubicBezTo>
                  <a:cubicBezTo>
                    <a:pt x="822" y="1598"/>
                    <a:pt x="365" y="2100"/>
                    <a:pt x="160" y="2306"/>
                  </a:cubicBezTo>
                  <a:cubicBezTo>
                    <a:pt x="91" y="2397"/>
                    <a:pt x="46" y="2443"/>
                    <a:pt x="0" y="2466"/>
                  </a:cubicBezTo>
                  <a:cubicBezTo>
                    <a:pt x="46" y="2443"/>
                    <a:pt x="91" y="2397"/>
                    <a:pt x="160" y="2306"/>
                  </a:cubicBezTo>
                  <a:cubicBezTo>
                    <a:pt x="365" y="2100"/>
                    <a:pt x="822" y="1598"/>
                    <a:pt x="685" y="1233"/>
                  </a:cubicBezTo>
                  <a:cubicBezTo>
                    <a:pt x="548" y="868"/>
                    <a:pt x="365" y="617"/>
                    <a:pt x="365" y="434"/>
                  </a:cubicBezTo>
                  <a:cubicBezTo>
                    <a:pt x="365" y="274"/>
                    <a:pt x="411" y="69"/>
                    <a:pt x="479" y="0"/>
                  </a:cubicBezTo>
                  <a:cubicBezTo>
                    <a:pt x="411" y="69"/>
                    <a:pt x="365" y="274"/>
                    <a:pt x="365" y="43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62">
              <a:extLst>
                <a:ext uri="{FF2B5EF4-FFF2-40B4-BE49-F238E27FC236}">
                  <a16:creationId xmlns:a16="http://schemas.microsoft.com/office/drawing/2014/main" id="{8E448D80-794B-A002-3E82-8DBD67EB1C47}"/>
                </a:ext>
              </a:extLst>
            </p:cNvPr>
            <p:cNvSpPr/>
            <p:nvPr/>
          </p:nvSpPr>
          <p:spPr>
            <a:xfrm>
              <a:off x="4387314" y="1068989"/>
              <a:ext cx="24472" cy="3865"/>
            </a:xfrm>
            <a:custGeom>
              <a:avLst/>
              <a:gdLst/>
              <a:ahLst/>
              <a:cxnLst/>
              <a:rect l="l" t="t" r="r" b="b"/>
              <a:pathLst>
                <a:path w="960" h="160" extrusionOk="0">
                  <a:moveTo>
                    <a:pt x="845" y="137"/>
                  </a:moveTo>
                  <a:cubicBezTo>
                    <a:pt x="891" y="114"/>
                    <a:pt x="937" y="114"/>
                    <a:pt x="959" y="92"/>
                  </a:cubicBezTo>
                  <a:cubicBezTo>
                    <a:pt x="937" y="114"/>
                    <a:pt x="891" y="114"/>
                    <a:pt x="845" y="137"/>
                  </a:cubicBezTo>
                  <a:cubicBezTo>
                    <a:pt x="480" y="160"/>
                    <a:pt x="298" y="0"/>
                    <a:pt x="138" y="46"/>
                  </a:cubicBezTo>
                  <a:cubicBezTo>
                    <a:pt x="92" y="46"/>
                    <a:pt x="46" y="69"/>
                    <a:pt x="1" y="92"/>
                  </a:cubicBezTo>
                  <a:cubicBezTo>
                    <a:pt x="46" y="69"/>
                    <a:pt x="92" y="46"/>
                    <a:pt x="138" y="46"/>
                  </a:cubicBezTo>
                  <a:cubicBezTo>
                    <a:pt x="298" y="0"/>
                    <a:pt x="480" y="160"/>
                    <a:pt x="845" y="13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62">
              <a:extLst>
                <a:ext uri="{FF2B5EF4-FFF2-40B4-BE49-F238E27FC236}">
                  <a16:creationId xmlns:a16="http://schemas.microsoft.com/office/drawing/2014/main" id="{0FD5368B-DE4F-F46F-6109-1BFE9E031C44}"/>
                </a:ext>
              </a:extLst>
            </p:cNvPr>
            <p:cNvSpPr/>
            <p:nvPr/>
          </p:nvSpPr>
          <p:spPr>
            <a:xfrm>
              <a:off x="4322914" y="1074142"/>
              <a:ext cx="2576" cy="7730"/>
            </a:xfrm>
            <a:custGeom>
              <a:avLst/>
              <a:gdLst/>
              <a:ahLst/>
              <a:cxnLst/>
              <a:rect l="l" t="t" r="r" b="b"/>
              <a:pathLst>
                <a:path w="115" h="274" extrusionOk="0">
                  <a:moveTo>
                    <a:pt x="113" y="0"/>
                  </a:moveTo>
                  <a:lnTo>
                    <a:pt x="113" y="0"/>
                  </a:lnTo>
                  <a:cubicBezTo>
                    <a:pt x="45" y="24"/>
                    <a:pt x="1" y="114"/>
                    <a:pt x="23" y="182"/>
                  </a:cubicBezTo>
                  <a:cubicBezTo>
                    <a:pt x="46" y="228"/>
                    <a:pt x="92" y="251"/>
                    <a:pt x="115" y="273"/>
                  </a:cubicBezTo>
                  <a:cubicBezTo>
                    <a:pt x="92" y="251"/>
                    <a:pt x="46" y="228"/>
                    <a:pt x="46" y="182"/>
                  </a:cubicBezTo>
                  <a:cubicBezTo>
                    <a:pt x="1" y="114"/>
                    <a:pt x="45" y="24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62">
              <a:extLst>
                <a:ext uri="{FF2B5EF4-FFF2-40B4-BE49-F238E27FC236}">
                  <a16:creationId xmlns:a16="http://schemas.microsoft.com/office/drawing/2014/main" id="{A45A5DEA-7E6A-273C-7AB2-7506A51583DD}"/>
                </a:ext>
              </a:extLst>
            </p:cNvPr>
            <p:cNvSpPr/>
            <p:nvPr/>
          </p:nvSpPr>
          <p:spPr>
            <a:xfrm>
              <a:off x="4465882" y="1029049"/>
              <a:ext cx="47655" cy="6442"/>
            </a:xfrm>
            <a:custGeom>
              <a:avLst/>
              <a:gdLst/>
              <a:ahLst/>
              <a:cxnLst/>
              <a:rect l="l" t="t" r="r" b="b"/>
              <a:pathLst>
                <a:path w="1896" h="275" extrusionOk="0">
                  <a:moveTo>
                    <a:pt x="777" y="46"/>
                  </a:moveTo>
                  <a:cubicBezTo>
                    <a:pt x="1096" y="69"/>
                    <a:pt x="1370" y="274"/>
                    <a:pt x="1712" y="252"/>
                  </a:cubicBezTo>
                  <a:cubicBezTo>
                    <a:pt x="1804" y="252"/>
                    <a:pt x="1849" y="252"/>
                    <a:pt x="1895" y="206"/>
                  </a:cubicBezTo>
                  <a:cubicBezTo>
                    <a:pt x="1849" y="252"/>
                    <a:pt x="1804" y="252"/>
                    <a:pt x="1712" y="252"/>
                  </a:cubicBezTo>
                  <a:cubicBezTo>
                    <a:pt x="1370" y="274"/>
                    <a:pt x="1096" y="69"/>
                    <a:pt x="777" y="46"/>
                  </a:cubicBezTo>
                  <a:cubicBezTo>
                    <a:pt x="457" y="0"/>
                    <a:pt x="46" y="46"/>
                    <a:pt x="1" y="92"/>
                  </a:cubicBezTo>
                  <a:cubicBezTo>
                    <a:pt x="46" y="46"/>
                    <a:pt x="457" y="0"/>
                    <a:pt x="777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62">
              <a:extLst>
                <a:ext uri="{FF2B5EF4-FFF2-40B4-BE49-F238E27FC236}">
                  <a16:creationId xmlns:a16="http://schemas.microsoft.com/office/drawing/2014/main" id="{565644EE-4824-BAFF-8813-9B498BE2C0BE}"/>
                </a:ext>
              </a:extLst>
            </p:cNvPr>
            <p:cNvSpPr/>
            <p:nvPr/>
          </p:nvSpPr>
          <p:spPr>
            <a:xfrm>
              <a:off x="4425954" y="1041933"/>
              <a:ext cx="36064" cy="6442"/>
            </a:xfrm>
            <a:custGeom>
              <a:avLst/>
              <a:gdLst/>
              <a:ahLst/>
              <a:cxnLst/>
              <a:rect l="l" t="t" r="r" b="b"/>
              <a:pathLst>
                <a:path w="1417" h="275" extrusionOk="0">
                  <a:moveTo>
                    <a:pt x="1416" y="0"/>
                  </a:moveTo>
                  <a:cubicBezTo>
                    <a:pt x="1348" y="46"/>
                    <a:pt x="1256" y="69"/>
                    <a:pt x="1142" y="92"/>
                  </a:cubicBezTo>
                  <a:cubicBezTo>
                    <a:pt x="709" y="137"/>
                    <a:pt x="275" y="137"/>
                    <a:pt x="1" y="274"/>
                  </a:cubicBezTo>
                  <a:cubicBezTo>
                    <a:pt x="275" y="137"/>
                    <a:pt x="709" y="137"/>
                    <a:pt x="1142" y="92"/>
                  </a:cubicBezTo>
                  <a:cubicBezTo>
                    <a:pt x="1256" y="69"/>
                    <a:pt x="1348" y="46"/>
                    <a:pt x="141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62">
              <a:extLst>
                <a:ext uri="{FF2B5EF4-FFF2-40B4-BE49-F238E27FC236}">
                  <a16:creationId xmlns:a16="http://schemas.microsoft.com/office/drawing/2014/main" id="{9FF0BFB4-4356-211B-30FB-F0123B83843A}"/>
                </a:ext>
              </a:extLst>
            </p:cNvPr>
            <p:cNvSpPr/>
            <p:nvPr/>
          </p:nvSpPr>
          <p:spPr>
            <a:xfrm>
              <a:off x="4462018" y="1454210"/>
              <a:ext cx="10304" cy="7730"/>
            </a:xfrm>
            <a:custGeom>
              <a:avLst/>
              <a:gdLst/>
              <a:ahLst/>
              <a:cxnLst/>
              <a:rect l="l" t="t" r="r" b="b"/>
              <a:pathLst>
                <a:path w="389" h="274" extrusionOk="0">
                  <a:moveTo>
                    <a:pt x="1" y="274"/>
                  </a:moveTo>
                  <a:cubicBezTo>
                    <a:pt x="92" y="228"/>
                    <a:pt x="252" y="69"/>
                    <a:pt x="389" y="0"/>
                  </a:cubicBezTo>
                  <a:cubicBezTo>
                    <a:pt x="252" y="69"/>
                    <a:pt x="92" y="228"/>
                    <a:pt x="1" y="27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62">
              <a:extLst>
                <a:ext uri="{FF2B5EF4-FFF2-40B4-BE49-F238E27FC236}">
                  <a16:creationId xmlns:a16="http://schemas.microsoft.com/office/drawing/2014/main" id="{E2574165-1C53-9E9A-DE5E-7E4A9825E10C}"/>
                </a:ext>
              </a:extLst>
            </p:cNvPr>
            <p:cNvSpPr/>
            <p:nvPr/>
          </p:nvSpPr>
          <p:spPr>
            <a:xfrm>
              <a:off x="3932652" y="1072853"/>
              <a:ext cx="3864" cy="2577"/>
            </a:xfrm>
            <a:custGeom>
              <a:avLst/>
              <a:gdLst/>
              <a:ahLst/>
              <a:cxnLst/>
              <a:rect l="l" t="t" r="r" b="b"/>
              <a:pathLst>
                <a:path w="138" h="92" extrusionOk="0">
                  <a:moveTo>
                    <a:pt x="1" y="91"/>
                  </a:moveTo>
                  <a:cubicBezTo>
                    <a:pt x="47" y="46"/>
                    <a:pt x="92" y="23"/>
                    <a:pt x="138" y="0"/>
                  </a:cubicBezTo>
                  <a:cubicBezTo>
                    <a:pt x="92" y="23"/>
                    <a:pt x="47" y="46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62">
              <a:extLst>
                <a:ext uri="{FF2B5EF4-FFF2-40B4-BE49-F238E27FC236}">
                  <a16:creationId xmlns:a16="http://schemas.microsoft.com/office/drawing/2014/main" id="{D789556F-A1D3-7B4F-BB87-4C09642CCEA2}"/>
                </a:ext>
              </a:extLst>
            </p:cNvPr>
            <p:cNvSpPr/>
            <p:nvPr/>
          </p:nvSpPr>
          <p:spPr>
            <a:xfrm>
              <a:off x="4499370" y="133568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23"/>
                  </a:moveTo>
                  <a:cubicBezTo>
                    <a:pt x="1" y="1"/>
                    <a:pt x="1" y="1"/>
                    <a:pt x="23" y="1"/>
                  </a:cubicBezTo>
                  <a:cubicBezTo>
                    <a:pt x="1" y="1"/>
                    <a:pt x="1" y="1"/>
                    <a:pt x="1" y="23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62">
              <a:extLst>
                <a:ext uri="{FF2B5EF4-FFF2-40B4-BE49-F238E27FC236}">
                  <a16:creationId xmlns:a16="http://schemas.microsoft.com/office/drawing/2014/main" id="{F1EE1D2D-5421-A814-7953-FEB4A49DE7AB}"/>
                </a:ext>
              </a:extLst>
            </p:cNvPr>
            <p:cNvSpPr/>
            <p:nvPr/>
          </p:nvSpPr>
          <p:spPr>
            <a:xfrm>
              <a:off x="4002203" y="865427"/>
              <a:ext cx="108192" cy="16748"/>
            </a:xfrm>
            <a:custGeom>
              <a:avLst/>
              <a:gdLst/>
              <a:ahLst/>
              <a:cxnLst/>
              <a:rect l="l" t="t" r="r" b="b"/>
              <a:pathLst>
                <a:path w="4292" h="686" extrusionOk="0">
                  <a:moveTo>
                    <a:pt x="1849" y="46"/>
                  </a:moveTo>
                  <a:cubicBezTo>
                    <a:pt x="2100" y="115"/>
                    <a:pt x="2648" y="343"/>
                    <a:pt x="3082" y="548"/>
                  </a:cubicBezTo>
                  <a:cubicBezTo>
                    <a:pt x="3402" y="685"/>
                    <a:pt x="3949" y="411"/>
                    <a:pt x="4292" y="206"/>
                  </a:cubicBezTo>
                  <a:cubicBezTo>
                    <a:pt x="3949" y="411"/>
                    <a:pt x="3402" y="685"/>
                    <a:pt x="3082" y="548"/>
                  </a:cubicBezTo>
                  <a:cubicBezTo>
                    <a:pt x="2648" y="343"/>
                    <a:pt x="2100" y="115"/>
                    <a:pt x="1849" y="46"/>
                  </a:cubicBezTo>
                  <a:cubicBezTo>
                    <a:pt x="1598" y="1"/>
                    <a:pt x="160" y="480"/>
                    <a:pt x="1" y="594"/>
                  </a:cubicBezTo>
                  <a:lnTo>
                    <a:pt x="1" y="594"/>
                  </a:lnTo>
                  <a:cubicBezTo>
                    <a:pt x="160" y="480"/>
                    <a:pt x="1598" y="1"/>
                    <a:pt x="1849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62">
              <a:extLst>
                <a:ext uri="{FF2B5EF4-FFF2-40B4-BE49-F238E27FC236}">
                  <a16:creationId xmlns:a16="http://schemas.microsoft.com/office/drawing/2014/main" id="{EA63BD82-9813-48C5-A68E-44F9BBB2589D}"/>
                </a:ext>
              </a:extLst>
            </p:cNvPr>
            <p:cNvSpPr/>
            <p:nvPr/>
          </p:nvSpPr>
          <p:spPr>
            <a:xfrm>
              <a:off x="4321626" y="1431019"/>
              <a:ext cx="6440" cy="9019"/>
            </a:xfrm>
            <a:custGeom>
              <a:avLst/>
              <a:gdLst/>
              <a:ahLst/>
              <a:cxnLst/>
              <a:rect l="l" t="t" r="r" b="b"/>
              <a:pathLst>
                <a:path w="275" h="389" extrusionOk="0">
                  <a:moveTo>
                    <a:pt x="229" y="46"/>
                  </a:moveTo>
                  <a:cubicBezTo>
                    <a:pt x="229" y="23"/>
                    <a:pt x="252" y="23"/>
                    <a:pt x="275" y="0"/>
                  </a:cubicBezTo>
                  <a:cubicBezTo>
                    <a:pt x="252" y="23"/>
                    <a:pt x="229" y="23"/>
                    <a:pt x="229" y="46"/>
                  </a:cubicBezTo>
                  <a:cubicBezTo>
                    <a:pt x="115" y="137"/>
                    <a:pt x="115" y="320"/>
                    <a:pt x="1" y="388"/>
                  </a:cubicBezTo>
                  <a:cubicBezTo>
                    <a:pt x="1" y="388"/>
                    <a:pt x="1" y="388"/>
                    <a:pt x="1" y="388"/>
                  </a:cubicBezTo>
                  <a:cubicBezTo>
                    <a:pt x="115" y="320"/>
                    <a:pt x="115" y="137"/>
                    <a:pt x="229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62">
              <a:extLst>
                <a:ext uri="{FF2B5EF4-FFF2-40B4-BE49-F238E27FC236}">
                  <a16:creationId xmlns:a16="http://schemas.microsoft.com/office/drawing/2014/main" id="{8DB2DB45-DD16-6239-191A-7F1972AD4B11}"/>
                </a:ext>
              </a:extLst>
            </p:cNvPr>
            <p:cNvSpPr/>
            <p:nvPr/>
          </p:nvSpPr>
          <p:spPr>
            <a:xfrm>
              <a:off x="4118123" y="879598"/>
              <a:ext cx="33488" cy="46381"/>
            </a:xfrm>
            <a:custGeom>
              <a:avLst/>
              <a:gdLst/>
              <a:ahLst/>
              <a:cxnLst/>
              <a:rect l="l" t="t" r="r" b="b"/>
              <a:pathLst>
                <a:path w="1347" h="1872" extrusionOk="0">
                  <a:moveTo>
                    <a:pt x="0" y="0"/>
                  </a:moveTo>
                  <a:cubicBezTo>
                    <a:pt x="0" y="115"/>
                    <a:pt x="69" y="274"/>
                    <a:pt x="114" y="411"/>
                  </a:cubicBezTo>
                  <a:cubicBezTo>
                    <a:pt x="92" y="274"/>
                    <a:pt x="0" y="115"/>
                    <a:pt x="0" y="0"/>
                  </a:cubicBezTo>
                  <a:close/>
                  <a:moveTo>
                    <a:pt x="1050" y="1347"/>
                  </a:moveTo>
                  <a:lnTo>
                    <a:pt x="1050" y="1347"/>
                  </a:lnTo>
                  <a:cubicBezTo>
                    <a:pt x="1187" y="1530"/>
                    <a:pt x="1301" y="1781"/>
                    <a:pt x="1347" y="1872"/>
                  </a:cubicBezTo>
                  <a:cubicBezTo>
                    <a:pt x="1324" y="1781"/>
                    <a:pt x="1210" y="1530"/>
                    <a:pt x="1050" y="134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62">
              <a:extLst>
                <a:ext uri="{FF2B5EF4-FFF2-40B4-BE49-F238E27FC236}">
                  <a16:creationId xmlns:a16="http://schemas.microsoft.com/office/drawing/2014/main" id="{C7E4F761-87E8-78FE-A8F2-219D5E69F042}"/>
                </a:ext>
              </a:extLst>
            </p:cNvPr>
            <p:cNvSpPr/>
            <p:nvPr/>
          </p:nvSpPr>
          <p:spPr>
            <a:xfrm>
              <a:off x="4441410" y="1467093"/>
              <a:ext cx="5152" cy="10307"/>
            </a:xfrm>
            <a:custGeom>
              <a:avLst/>
              <a:gdLst/>
              <a:ahLst/>
              <a:cxnLst/>
              <a:rect l="l" t="t" r="r" b="b"/>
              <a:pathLst>
                <a:path w="206" h="435" extrusionOk="0">
                  <a:moveTo>
                    <a:pt x="160" y="434"/>
                  </a:move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cubicBezTo>
                    <a:pt x="160" y="297"/>
                    <a:pt x="0" y="137"/>
                    <a:pt x="206" y="0"/>
                  </a:cubicBezTo>
                  <a:lnTo>
                    <a:pt x="206" y="0"/>
                  </a:lnTo>
                  <a:cubicBezTo>
                    <a:pt x="0" y="137"/>
                    <a:pt x="160" y="297"/>
                    <a:pt x="160" y="43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62">
              <a:extLst>
                <a:ext uri="{FF2B5EF4-FFF2-40B4-BE49-F238E27FC236}">
                  <a16:creationId xmlns:a16="http://schemas.microsoft.com/office/drawing/2014/main" id="{7EBF2C52-F136-F529-7F7B-50B1BA1C477E}"/>
                </a:ext>
              </a:extLst>
            </p:cNvPr>
            <p:cNvSpPr/>
            <p:nvPr/>
          </p:nvSpPr>
          <p:spPr>
            <a:xfrm>
              <a:off x="3971292" y="1119235"/>
              <a:ext cx="96599" cy="50247"/>
            </a:xfrm>
            <a:custGeom>
              <a:avLst/>
              <a:gdLst/>
              <a:ahLst/>
              <a:cxnLst/>
              <a:rect l="l" t="t" r="r" b="b"/>
              <a:pathLst>
                <a:path w="3858" h="2010" extrusionOk="0">
                  <a:moveTo>
                    <a:pt x="1164" y="46"/>
                  </a:moveTo>
                  <a:cubicBezTo>
                    <a:pt x="1347" y="1"/>
                    <a:pt x="1575" y="1"/>
                    <a:pt x="1735" y="138"/>
                  </a:cubicBezTo>
                  <a:cubicBezTo>
                    <a:pt x="1963" y="366"/>
                    <a:pt x="1872" y="823"/>
                    <a:pt x="2123" y="1005"/>
                  </a:cubicBezTo>
                  <a:cubicBezTo>
                    <a:pt x="2214" y="1074"/>
                    <a:pt x="2306" y="1096"/>
                    <a:pt x="2397" y="1142"/>
                  </a:cubicBezTo>
                  <a:cubicBezTo>
                    <a:pt x="2808" y="1325"/>
                    <a:pt x="2967" y="1964"/>
                    <a:pt x="3401" y="1987"/>
                  </a:cubicBezTo>
                  <a:cubicBezTo>
                    <a:pt x="3561" y="2009"/>
                    <a:pt x="3721" y="1941"/>
                    <a:pt x="3858" y="1850"/>
                  </a:cubicBezTo>
                  <a:cubicBezTo>
                    <a:pt x="3721" y="1941"/>
                    <a:pt x="3561" y="2009"/>
                    <a:pt x="3401" y="1987"/>
                  </a:cubicBezTo>
                  <a:cubicBezTo>
                    <a:pt x="2967" y="1964"/>
                    <a:pt x="2808" y="1325"/>
                    <a:pt x="2397" y="1142"/>
                  </a:cubicBezTo>
                  <a:cubicBezTo>
                    <a:pt x="2306" y="1096"/>
                    <a:pt x="2214" y="1074"/>
                    <a:pt x="2123" y="1005"/>
                  </a:cubicBezTo>
                  <a:cubicBezTo>
                    <a:pt x="1872" y="823"/>
                    <a:pt x="1963" y="366"/>
                    <a:pt x="1735" y="138"/>
                  </a:cubicBezTo>
                  <a:cubicBezTo>
                    <a:pt x="1575" y="1"/>
                    <a:pt x="1347" y="1"/>
                    <a:pt x="1164" y="46"/>
                  </a:cubicBezTo>
                  <a:cubicBezTo>
                    <a:pt x="982" y="115"/>
                    <a:pt x="799" y="206"/>
                    <a:pt x="616" y="275"/>
                  </a:cubicBezTo>
                  <a:cubicBezTo>
                    <a:pt x="411" y="343"/>
                    <a:pt x="206" y="343"/>
                    <a:pt x="0" y="366"/>
                  </a:cubicBezTo>
                  <a:lnTo>
                    <a:pt x="0" y="366"/>
                  </a:lnTo>
                  <a:cubicBezTo>
                    <a:pt x="206" y="343"/>
                    <a:pt x="411" y="343"/>
                    <a:pt x="616" y="275"/>
                  </a:cubicBezTo>
                  <a:cubicBezTo>
                    <a:pt x="799" y="206"/>
                    <a:pt x="982" y="115"/>
                    <a:pt x="1164" y="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62">
              <a:extLst>
                <a:ext uri="{FF2B5EF4-FFF2-40B4-BE49-F238E27FC236}">
                  <a16:creationId xmlns:a16="http://schemas.microsoft.com/office/drawing/2014/main" id="{35A69ACA-B0DD-9D9E-57A5-A6225A350EA3}"/>
                </a:ext>
              </a:extLst>
            </p:cNvPr>
            <p:cNvSpPr/>
            <p:nvPr/>
          </p:nvSpPr>
          <p:spPr>
            <a:xfrm>
              <a:off x="4143883" y="1253225"/>
              <a:ext cx="114631" cy="135279"/>
            </a:xfrm>
            <a:custGeom>
              <a:avLst/>
              <a:gdLst/>
              <a:ahLst/>
              <a:cxnLst/>
              <a:rect l="l" t="t" r="r" b="b"/>
              <a:pathLst>
                <a:path w="4589" h="5434" extrusionOk="0">
                  <a:moveTo>
                    <a:pt x="4246" y="4246"/>
                  </a:moveTo>
                  <a:cubicBezTo>
                    <a:pt x="4109" y="3904"/>
                    <a:pt x="3789" y="3607"/>
                    <a:pt x="3424" y="3470"/>
                  </a:cubicBezTo>
                  <a:cubicBezTo>
                    <a:pt x="3241" y="3402"/>
                    <a:pt x="3036" y="3356"/>
                    <a:pt x="2853" y="3379"/>
                  </a:cubicBezTo>
                  <a:cubicBezTo>
                    <a:pt x="2762" y="3379"/>
                    <a:pt x="2328" y="3539"/>
                    <a:pt x="2306" y="3493"/>
                  </a:cubicBezTo>
                  <a:cubicBezTo>
                    <a:pt x="2214" y="3356"/>
                    <a:pt x="2283" y="3196"/>
                    <a:pt x="2306" y="3037"/>
                  </a:cubicBezTo>
                  <a:cubicBezTo>
                    <a:pt x="2488" y="2375"/>
                    <a:pt x="2123" y="1621"/>
                    <a:pt x="1507" y="1325"/>
                  </a:cubicBezTo>
                  <a:cubicBezTo>
                    <a:pt x="1210" y="1188"/>
                    <a:pt x="868" y="1142"/>
                    <a:pt x="617" y="937"/>
                  </a:cubicBezTo>
                  <a:cubicBezTo>
                    <a:pt x="365" y="731"/>
                    <a:pt x="251" y="366"/>
                    <a:pt x="343" y="69"/>
                  </a:cubicBezTo>
                  <a:cubicBezTo>
                    <a:pt x="228" y="1"/>
                    <a:pt x="114" y="46"/>
                    <a:pt x="0" y="115"/>
                  </a:cubicBezTo>
                  <a:cubicBezTo>
                    <a:pt x="114" y="46"/>
                    <a:pt x="228" y="1"/>
                    <a:pt x="343" y="69"/>
                  </a:cubicBezTo>
                  <a:cubicBezTo>
                    <a:pt x="251" y="366"/>
                    <a:pt x="365" y="731"/>
                    <a:pt x="617" y="937"/>
                  </a:cubicBezTo>
                  <a:cubicBezTo>
                    <a:pt x="868" y="1142"/>
                    <a:pt x="1210" y="1188"/>
                    <a:pt x="1507" y="1325"/>
                  </a:cubicBezTo>
                  <a:cubicBezTo>
                    <a:pt x="2123" y="1621"/>
                    <a:pt x="2488" y="2375"/>
                    <a:pt x="2306" y="3037"/>
                  </a:cubicBezTo>
                  <a:cubicBezTo>
                    <a:pt x="2283" y="3196"/>
                    <a:pt x="2214" y="3356"/>
                    <a:pt x="2306" y="3493"/>
                  </a:cubicBezTo>
                  <a:cubicBezTo>
                    <a:pt x="2328" y="3539"/>
                    <a:pt x="2762" y="3379"/>
                    <a:pt x="2853" y="3379"/>
                  </a:cubicBezTo>
                  <a:cubicBezTo>
                    <a:pt x="3036" y="3356"/>
                    <a:pt x="3241" y="3402"/>
                    <a:pt x="3424" y="3470"/>
                  </a:cubicBezTo>
                  <a:cubicBezTo>
                    <a:pt x="3789" y="3607"/>
                    <a:pt x="4109" y="3904"/>
                    <a:pt x="4246" y="4246"/>
                  </a:cubicBezTo>
                  <a:cubicBezTo>
                    <a:pt x="4406" y="4634"/>
                    <a:pt x="4406" y="5091"/>
                    <a:pt x="4588" y="5433"/>
                  </a:cubicBezTo>
                  <a:cubicBezTo>
                    <a:pt x="4588" y="5433"/>
                    <a:pt x="4588" y="5433"/>
                    <a:pt x="4588" y="5433"/>
                  </a:cubicBezTo>
                  <a:cubicBezTo>
                    <a:pt x="4406" y="5091"/>
                    <a:pt x="4406" y="4634"/>
                    <a:pt x="4246" y="424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62">
              <a:extLst>
                <a:ext uri="{FF2B5EF4-FFF2-40B4-BE49-F238E27FC236}">
                  <a16:creationId xmlns:a16="http://schemas.microsoft.com/office/drawing/2014/main" id="{E432E822-E1BF-4F85-60AA-3DA1A034A9C6}"/>
                </a:ext>
              </a:extLst>
            </p:cNvPr>
            <p:cNvSpPr/>
            <p:nvPr/>
          </p:nvSpPr>
          <p:spPr>
            <a:xfrm>
              <a:off x="4094939" y="1184942"/>
              <a:ext cx="9016" cy="30921"/>
            </a:xfrm>
            <a:custGeom>
              <a:avLst/>
              <a:gdLst/>
              <a:ahLst/>
              <a:cxnLst/>
              <a:rect l="l" t="t" r="r" b="b"/>
              <a:pathLst>
                <a:path w="343" h="1207" extrusionOk="0">
                  <a:moveTo>
                    <a:pt x="114" y="0"/>
                  </a:moveTo>
                  <a:cubicBezTo>
                    <a:pt x="91" y="136"/>
                    <a:pt x="46" y="249"/>
                    <a:pt x="23" y="362"/>
                  </a:cubicBezTo>
                  <a:cubicBezTo>
                    <a:pt x="0" y="681"/>
                    <a:pt x="114" y="1001"/>
                    <a:pt x="343" y="1206"/>
                  </a:cubicBezTo>
                  <a:cubicBezTo>
                    <a:pt x="114" y="1001"/>
                    <a:pt x="0" y="681"/>
                    <a:pt x="46" y="362"/>
                  </a:cubicBezTo>
                  <a:cubicBezTo>
                    <a:pt x="46" y="249"/>
                    <a:pt x="91" y="136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8" name="Google Shape;3158;p62">
              <a:extLst>
                <a:ext uri="{FF2B5EF4-FFF2-40B4-BE49-F238E27FC236}">
                  <a16:creationId xmlns:a16="http://schemas.microsoft.com/office/drawing/2014/main" id="{6EFDB13F-F3BE-9940-EC41-21709A12ADBA}"/>
                </a:ext>
              </a:extLst>
            </p:cNvPr>
            <p:cNvSpPr/>
            <p:nvPr/>
          </p:nvSpPr>
          <p:spPr>
            <a:xfrm>
              <a:off x="4358978" y="1723479"/>
              <a:ext cx="1288" cy="3865"/>
            </a:xfrm>
            <a:custGeom>
              <a:avLst/>
              <a:gdLst/>
              <a:ahLst/>
              <a:cxnLst/>
              <a:rect l="l" t="t" r="r" b="b"/>
              <a:pathLst>
                <a:path w="69" h="161" extrusionOk="0">
                  <a:moveTo>
                    <a:pt x="69" y="161"/>
                  </a:moveTo>
                  <a:cubicBezTo>
                    <a:pt x="46" y="115"/>
                    <a:pt x="23" y="46"/>
                    <a:pt x="1" y="1"/>
                  </a:cubicBezTo>
                  <a:cubicBezTo>
                    <a:pt x="23" y="46"/>
                    <a:pt x="46" y="115"/>
                    <a:pt x="69" y="16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9" name="Google Shape;3159;p62">
              <a:extLst>
                <a:ext uri="{FF2B5EF4-FFF2-40B4-BE49-F238E27FC236}">
                  <a16:creationId xmlns:a16="http://schemas.microsoft.com/office/drawing/2014/main" id="{E15C4025-9CE3-0996-9CB9-1DBE430CA16C}"/>
                </a:ext>
              </a:extLst>
            </p:cNvPr>
            <p:cNvSpPr/>
            <p:nvPr/>
          </p:nvSpPr>
          <p:spPr>
            <a:xfrm>
              <a:off x="4365418" y="1732497"/>
              <a:ext cx="5152" cy="7730"/>
            </a:xfrm>
            <a:custGeom>
              <a:avLst/>
              <a:gdLst/>
              <a:ahLst/>
              <a:cxnLst/>
              <a:rect l="l" t="t" r="r" b="b"/>
              <a:pathLst>
                <a:path w="229" h="320" extrusionOk="0">
                  <a:moveTo>
                    <a:pt x="206" y="0"/>
                  </a:moveTo>
                  <a:cubicBezTo>
                    <a:pt x="172" y="12"/>
                    <a:pt x="138" y="17"/>
                    <a:pt x="103" y="17"/>
                  </a:cubicBezTo>
                  <a:cubicBezTo>
                    <a:pt x="69" y="17"/>
                    <a:pt x="35" y="12"/>
                    <a:pt x="1" y="0"/>
                  </a:cubicBezTo>
                  <a:lnTo>
                    <a:pt x="1" y="0"/>
                  </a:lnTo>
                  <a:cubicBezTo>
                    <a:pt x="69" y="46"/>
                    <a:pt x="138" y="91"/>
                    <a:pt x="160" y="183"/>
                  </a:cubicBezTo>
                  <a:cubicBezTo>
                    <a:pt x="183" y="228"/>
                    <a:pt x="160" y="274"/>
                    <a:pt x="160" y="320"/>
                  </a:cubicBezTo>
                  <a:cubicBezTo>
                    <a:pt x="206" y="228"/>
                    <a:pt x="229" y="114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0" name="Google Shape;3160;p62">
              <a:extLst>
                <a:ext uri="{FF2B5EF4-FFF2-40B4-BE49-F238E27FC236}">
                  <a16:creationId xmlns:a16="http://schemas.microsoft.com/office/drawing/2014/main" id="{8A67C726-B19A-E9EA-AEB1-8C04BAEFB2BA}"/>
                </a:ext>
              </a:extLst>
            </p:cNvPr>
            <p:cNvSpPr/>
            <p:nvPr/>
          </p:nvSpPr>
          <p:spPr>
            <a:xfrm>
              <a:off x="4446562" y="1503168"/>
              <a:ext cx="11592" cy="25767"/>
            </a:xfrm>
            <a:custGeom>
              <a:avLst/>
              <a:gdLst/>
              <a:ahLst/>
              <a:cxnLst/>
              <a:rect l="l" t="t" r="r" b="b"/>
              <a:pathLst>
                <a:path w="435" h="1051" extrusionOk="0">
                  <a:moveTo>
                    <a:pt x="0" y="1"/>
                  </a:moveTo>
                  <a:cubicBezTo>
                    <a:pt x="1" y="206"/>
                    <a:pt x="252" y="206"/>
                    <a:pt x="343" y="525"/>
                  </a:cubicBezTo>
                  <a:cubicBezTo>
                    <a:pt x="434" y="845"/>
                    <a:pt x="388" y="913"/>
                    <a:pt x="434" y="1050"/>
                  </a:cubicBezTo>
                  <a:cubicBezTo>
                    <a:pt x="388" y="913"/>
                    <a:pt x="434" y="845"/>
                    <a:pt x="366" y="525"/>
                  </a:cubicBezTo>
                  <a:cubicBezTo>
                    <a:pt x="274" y="206"/>
                    <a:pt x="1" y="20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1" name="Google Shape;3161;p62">
              <a:extLst>
                <a:ext uri="{FF2B5EF4-FFF2-40B4-BE49-F238E27FC236}">
                  <a16:creationId xmlns:a16="http://schemas.microsoft.com/office/drawing/2014/main" id="{F7F4B973-C5B5-DFC0-5291-CB03AFE0DCA0}"/>
                </a:ext>
              </a:extLst>
            </p:cNvPr>
            <p:cNvSpPr/>
            <p:nvPr/>
          </p:nvSpPr>
          <p:spPr>
            <a:xfrm>
              <a:off x="4422090" y="1468382"/>
              <a:ext cx="23184" cy="15460"/>
            </a:xfrm>
            <a:custGeom>
              <a:avLst/>
              <a:gdLst/>
              <a:ahLst/>
              <a:cxnLst/>
              <a:rect l="l" t="t" r="r" b="b"/>
              <a:pathLst>
                <a:path w="892" h="618" extrusionOk="0">
                  <a:moveTo>
                    <a:pt x="161" y="526"/>
                  </a:moveTo>
                  <a:cubicBezTo>
                    <a:pt x="252" y="617"/>
                    <a:pt x="412" y="594"/>
                    <a:pt x="526" y="549"/>
                  </a:cubicBezTo>
                  <a:cubicBezTo>
                    <a:pt x="663" y="480"/>
                    <a:pt x="754" y="412"/>
                    <a:pt x="891" y="366"/>
                  </a:cubicBezTo>
                  <a:lnTo>
                    <a:pt x="891" y="366"/>
                  </a:lnTo>
                  <a:cubicBezTo>
                    <a:pt x="754" y="412"/>
                    <a:pt x="663" y="480"/>
                    <a:pt x="526" y="549"/>
                  </a:cubicBezTo>
                  <a:cubicBezTo>
                    <a:pt x="412" y="594"/>
                    <a:pt x="252" y="617"/>
                    <a:pt x="161" y="526"/>
                  </a:cubicBezTo>
                  <a:cubicBezTo>
                    <a:pt x="1" y="366"/>
                    <a:pt x="184" y="115"/>
                    <a:pt x="366" y="1"/>
                  </a:cubicBezTo>
                  <a:cubicBezTo>
                    <a:pt x="366" y="1"/>
                    <a:pt x="366" y="1"/>
                    <a:pt x="366" y="1"/>
                  </a:cubicBezTo>
                  <a:cubicBezTo>
                    <a:pt x="184" y="115"/>
                    <a:pt x="1" y="366"/>
                    <a:pt x="161" y="526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2" name="Google Shape;3162;p62">
              <a:extLst>
                <a:ext uri="{FF2B5EF4-FFF2-40B4-BE49-F238E27FC236}">
                  <a16:creationId xmlns:a16="http://schemas.microsoft.com/office/drawing/2014/main" id="{FA1550CC-5330-D7CE-152E-5A7ABC3931B9}"/>
                </a:ext>
              </a:extLst>
            </p:cNvPr>
            <p:cNvSpPr/>
            <p:nvPr/>
          </p:nvSpPr>
          <p:spPr>
            <a:xfrm>
              <a:off x="4355114" y="1415559"/>
              <a:ext cx="41216" cy="54111"/>
            </a:xfrm>
            <a:custGeom>
              <a:avLst/>
              <a:gdLst/>
              <a:ahLst/>
              <a:cxnLst/>
              <a:rect l="l" t="t" r="r" b="b"/>
              <a:pathLst>
                <a:path w="1645" h="2192" extrusionOk="0">
                  <a:moveTo>
                    <a:pt x="412" y="114"/>
                  </a:moveTo>
                  <a:cubicBezTo>
                    <a:pt x="366" y="411"/>
                    <a:pt x="389" y="799"/>
                    <a:pt x="686" y="913"/>
                  </a:cubicBezTo>
                  <a:cubicBezTo>
                    <a:pt x="754" y="936"/>
                    <a:pt x="845" y="936"/>
                    <a:pt x="914" y="982"/>
                  </a:cubicBezTo>
                  <a:cubicBezTo>
                    <a:pt x="1096" y="1096"/>
                    <a:pt x="1005" y="1370"/>
                    <a:pt x="982" y="1575"/>
                  </a:cubicBezTo>
                  <a:cubicBezTo>
                    <a:pt x="982" y="1758"/>
                    <a:pt x="1028" y="1940"/>
                    <a:pt x="1165" y="2054"/>
                  </a:cubicBezTo>
                  <a:cubicBezTo>
                    <a:pt x="1302" y="2169"/>
                    <a:pt x="1507" y="2191"/>
                    <a:pt x="1644" y="2100"/>
                  </a:cubicBezTo>
                  <a:cubicBezTo>
                    <a:pt x="1507" y="2191"/>
                    <a:pt x="1302" y="2169"/>
                    <a:pt x="1165" y="2054"/>
                  </a:cubicBezTo>
                  <a:cubicBezTo>
                    <a:pt x="1028" y="1940"/>
                    <a:pt x="982" y="1758"/>
                    <a:pt x="982" y="1575"/>
                  </a:cubicBezTo>
                  <a:cubicBezTo>
                    <a:pt x="1005" y="1370"/>
                    <a:pt x="1096" y="1096"/>
                    <a:pt x="914" y="982"/>
                  </a:cubicBezTo>
                  <a:cubicBezTo>
                    <a:pt x="845" y="936"/>
                    <a:pt x="754" y="936"/>
                    <a:pt x="686" y="913"/>
                  </a:cubicBezTo>
                  <a:cubicBezTo>
                    <a:pt x="389" y="799"/>
                    <a:pt x="366" y="411"/>
                    <a:pt x="412" y="114"/>
                  </a:cubicBezTo>
                  <a:cubicBezTo>
                    <a:pt x="320" y="0"/>
                    <a:pt x="138" y="23"/>
                    <a:pt x="1" y="91"/>
                  </a:cubicBezTo>
                  <a:cubicBezTo>
                    <a:pt x="138" y="23"/>
                    <a:pt x="320" y="0"/>
                    <a:pt x="412" y="114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3" name="Google Shape;3163;p62">
              <a:extLst>
                <a:ext uri="{FF2B5EF4-FFF2-40B4-BE49-F238E27FC236}">
                  <a16:creationId xmlns:a16="http://schemas.microsoft.com/office/drawing/2014/main" id="{DEC5B04D-A4AE-A5AC-ECEB-C140A5E4626C}"/>
                </a:ext>
              </a:extLst>
            </p:cNvPr>
            <p:cNvSpPr/>
            <p:nvPr/>
          </p:nvSpPr>
          <p:spPr>
            <a:xfrm>
              <a:off x="4401482" y="1451633"/>
              <a:ext cx="39927" cy="10307"/>
            </a:xfrm>
            <a:custGeom>
              <a:avLst/>
              <a:gdLst/>
              <a:ahLst/>
              <a:cxnLst/>
              <a:rect l="l" t="t" r="r" b="b"/>
              <a:pathLst>
                <a:path w="1576" h="416" extrusionOk="0">
                  <a:moveTo>
                    <a:pt x="1246" y="1"/>
                  </a:moveTo>
                  <a:cubicBezTo>
                    <a:pt x="1163" y="1"/>
                    <a:pt x="1077" y="19"/>
                    <a:pt x="1005" y="51"/>
                  </a:cubicBezTo>
                  <a:cubicBezTo>
                    <a:pt x="1071" y="21"/>
                    <a:pt x="1150" y="6"/>
                    <a:pt x="1228" y="6"/>
                  </a:cubicBezTo>
                  <a:cubicBezTo>
                    <a:pt x="1389" y="6"/>
                    <a:pt x="1545" y="72"/>
                    <a:pt x="1575" y="211"/>
                  </a:cubicBezTo>
                  <a:cubicBezTo>
                    <a:pt x="1546" y="62"/>
                    <a:pt x="1401" y="1"/>
                    <a:pt x="1246" y="1"/>
                  </a:cubicBezTo>
                  <a:close/>
                  <a:moveTo>
                    <a:pt x="92" y="370"/>
                  </a:moveTo>
                  <a:cubicBezTo>
                    <a:pt x="69" y="370"/>
                    <a:pt x="23" y="393"/>
                    <a:pt x="0" y="416"/>
                  </a:cubicBezTo>
                  <a:cubicBezTo>
                    <a:pt x="23" y="393"/>
                    <a:pt x="69" y="393"/>
                    <a:pt x="92" y="37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4" name="Google Shape;3164;p62">
              <a:extLst>
                <a:ext uri="{FF2B5EF4-FFF2-40B4-BE49-F238E27FC236}">
                  <a16:creationId xmlns:a16="http://schemas.microsoft.com/office/drawing/2014/main" id="{2B997EB6-7999-0030-1C36-373B9E7E1A92}"/>
                </a:ext>
              </a:extLst>
            </p:cNvPr>
            <p:cNvSpPr/>
            <p:nvPr/>
          </p:nvSpPr>
          <p:spPr>
            <a:xfrm>
              <a:off x="4328066" y="1429731"/>
              <a:ext cx="11592" cy="1288"/>
            </a:xfrm>
            <a:custGeom>
              <a:avLst/>
              <a:gdLst/>
              <a:ahLst/>
              <a:cxnLst/>
              <a:rect l="l" t="t" r="r" b="b"/>
              <a:pathLst>
                <a:path w="458" h="24" extrusionOk="0">
                  <a:moveTo>
                    <a:pt x="457" y="1"/>
                  </a:moveTo>
                  <a:cubicBezTo>
                    <a:pt x="421" y="6"/>
                    <a:pt x="385" y="7"/>
                    <a:pt x="349" y="7"/>
                  </a:cubicBezTo>
                  <a:cubicBezTo>
                    <a:pt x="285" y="7"/>
                    <a:pt x="222" y="2"/>
                    <a:pt x="161" y="2"/>
                  </a:cubicBezTo>
                  <a:cubicBezTo>
                    <a:pt x="105" y="2"/>
                    <a:pt x="51" y="7"/>
                    <a:pt x="1" y="23"/>
                  </a:cubicBezTo>
                  <a:lnTo>
                    <a:pt x="1" y="23"/>
                  </a:lnTo>
                  <a:cubicBezTo>
                    <a:pt x="39" y="11"/>
                    <a:pt x="78" y="7"/>
                    <a:pt x="119" y="7"/>
                  </a:cubicBezTo>
                  <a:cubicBezTo>
                    <a:pt x="185" y="7"/>
                    <a:pt x="255" y="17"/>
                    <a:pt x="325" y="17"/>
                  </a:cubicBezTo>
                  <a:cubicBezTo>
                    <a:pt x="369" y="17"/>
                    <a:pt x="413" y="13"/>
                    <a:pt x="45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5" name="Google Shape;3165;p62">
              <a:extLst>
                <a:ext uri="{FF2B5EF4-FFF2-40B4-BE49-F238E27FC236}">
                  <a16:creationId xmlns:a16="http://schemas.microsoft.com/office/drawing/2014/main" id="{5943E1A9-362D-21B1-4FDD-46EAC8A56A2E}"/>
                </a:ext>
              </a:extLst>
            </p:cNvPr>
            <p:cNvSpPr/>
            <p:nvPr/>
          </p:nvSpPr>
          <p:spPr>
            <a:xfrm>
              <a:off x="4258514" y="1388503"/>
              <a:ext cx="63112" cy="54111"/>
            </a:xfrm>
            <a:custGeom>
              <a:avLst/>
              <a:gdLst/>
              <a:ahLst/>
              <a:cxnLst/>
              <a:rect l="l" t="t" r="r" b="b"/>
              <a:pathLst>
                <a:path w="2511" h="2146" extrusionOk="0">
                  <a:moveTo>
                    <a:pt x="274" y="297"/>
                  </a:moveTo>
                  <a:cubicBezTo>
                    <a:pt x="388" y="365"/>
                    <a:pt x="548" y="411"/>
                    <a:pt x="639" y="502"/>
                  </a:cubicBezTo>
                  <a:cubicBezTo>
                    <a:pt x="867" y="685"/>
                    <a:pt x="890" y="1050"/>
                    <a:pt x="1141" y="1210"/>
                  </a:cubicBezTo>
                  <a:cubicBezTo>
                    <a:pt x="1370" y="1347"/>
                    <a:pt x="1712" y="1233"/>
                    <a:pt x="1917" y="1393"/>
                  </a:cubicBezTo>
                  <a:cubicBezTo>
                    <a:pt x="2032" y="1507"/>
                    <a:pt x="2054" y="1689"/>
                    <a:pt x="2123" y="1849"/>
                  </a:cubicBezTo>
                  <a:cubicBezTo>
                    <a:pt x="2191" y="2009"/>
                    <a:pt x="2374" y="2146"/>
                    <a:pt x="2511" y="2054"/>
                  </a:cubicBezTo>
                  <a:lnTo>
                    <a:pt x="2511" y="2054"/>
                  </a:lnTo>
                  <a:cubicBezTo>
                    <a:pt x="2374" y="2146"/>
                    <a:pt x="2191" y="2009"/>
                    <a:pt x="2123" y="1849"/>
                  </a:cubicBezTo>
                  <a:cubicBezTo>
                    <a:pt x="2054" y="1689"/>
                    <a:pt x="2032" y="1507"/>
                    <a:pt x="1917" y="1393"/>
                  </a:cubicBezTo>
                  <a:cubicBezTo>
                    <a:pt x="1712" y="1233"/>
                    <a:pt x="1370" y="1347"/>
                    <a:pt x="1141" y="1210"/>
                  </a:cubicBezTo>
                  <a:cubicBezTo>
                    <a:pt x="890" y="1050"/>
                    <a:pt x="867" y="685"/>
                    <a:pt x="639" y="502"/>
                  </a:cubicBezTo>
                  <a:cubicBezTo>
                    <a:pt x="548" y="411"/>
                    <a:pt x="388" y="365"/>
                    <a:pt x="274" y="297"/>
                  </a:cubicBezTo>
                  <a:cubicBezTo>
                    <a:pt x="160" y="228"/>
                    <a:pt x="69" y="11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69" y="114"/>
                    <a:pt x="160" y="228"/>
                    <a:pt x="274" y="297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6" name="Google Shape;3166;p62">
              <a:extLst>
                <a:ext uri="{FF2B5EF4-FFF2-40B4-BE49-F238E27FC236}">
                  <a16:creationId xmlns:a16="http://schemas.microsoft.com/office/drawing/2014/main" id="{74326C6E-E5DF-DDDF-F928-C6C9186602BB}"/>
                </a:ext>
              </a:extLst>
            </p:cNvPr>
            <p:cNvSpPr/>
            <p:nvPr/>
          </p:nvSpPr>
          <p:spPr>
            <a:xfrm>
              <a:off x="4796897" y="2770920"/>
              <a:ext cx="739310" cy="640319"/>
            </a:xfrm>
            <a:custGeom>
              <a:avLst/>
              <a:gdLst/>
              <a:ahLst/>
              <a:cxnLst/>
              <a:rect l="l" t="t" r="r" b="b"/>
              <a:pathLst>
                <a:path w="29560" h="25601" extrusionOk="0">
                  <a:moveTo>
                    <a:pt x="22486" y="0"/>
                  </a:moveTo>
                  <a:cubicBezTo>
                    <a:pt x="22345" y="0"/>
                    <a:pt x="22137" y="80"/>
                    <a:pt x="22027" y="127"/>
                  </a:cubicBezTo>
                  <a:cubicBezTo>
                    <a:pt x="21844" y="196"/>
                    <a:pt x="21958" y="447"/>
                    <a:pt x="21981" y="652"/>
                  </a:cubicBezTo>
                  <a:cubicBezTo>
                    <a:pt x="22027" y="858"/>
                    <a:pt x="22095" y="835"/>
                    <a:pt x="22164" y="926"/>
                  </a:cubicBezTo>
                  <a:cubicBezTo>
                    <a:pt x="22209" y="1017"/>
                    <a:pt x="22209" y="1246"/>
                    <a:pt x="22164" y="1405"/>
                  </a:cubicBezTo>
                  <a:cubicBezTo>
                    <a:pt x="22095" y="1565"/>
                    <a:pt x="22072" y="1702"/>
                    <a:pt x="22209" y="1976"/>
                  </a:cubicBezTo>
                  <a:cubicBezTo>
                    <a:pt x="22324" y="2227"/>
                    <a:pt x="22141" y="2364"/>
                    <a:pt x="22141" y="2432"/>
                  </a:cubicBezTo>
                  <a:cubicBezTo>
                    <a:pt x="22141" y="2524"/>
                    <a:pt x="21935" y="2935"/>
                    <a:pt x="21821" y="3026"/>
                  </a:cubicBezTo>
                  <a:cubicBezTo>
                    <a:pt x="21753" y="3060"/>
                    <a:pt x="21639" y="3077"/>
                    <a:pt x="21539" y="3077"/>
                  </a:cubicBezTo>
                  <a:cubicBezTo>
                    <a:pt x="21439" y="3077"/>
                    <a:pt x="21353" y="3060"/>
                    <a:pt x="21342" y="3026"/>
                  </a:cubicBezTo>
                  <a:cubicBezTo>
                    <a:pt x="21319" y="2957"/>
                    <a:pt x="21342" y="2798"/>
                    <a:pt x="21342" y="2706"/>
                  </a:cubicBezTo>
                  <a:cubicBezTo>
                    <a:pt x="21342" y="2664"/>
                    <a:pt x="21231" y="2622"/>
                    <a:pt x="21076" y="2622"/>
                  </a:cubicBezTo>
                  <a:cubicBezTo>
                    <a:pt x="20979" y="2622"/>
                    <a:pt x="20864" y="2639"/>
                    <a:pt x="20749" y="2684"/>
                  </a:cubicBezTo>
                  <a:cubicBezTo>
                    <a:pt x="20429" y="2798"/>
                    <a:pt x="20292" y="2889"/>
                    <a:pt x="20292" y="2889"/>
                  </a:cubicBezTo>
                  <a:cubicBezTo>
                    <a:pt x="20292" y="2889"/>
                    <a:pt x="19607" y="2501"/>
                    <a:pt x="19562" y="2387"/>
                  </a:cubicBezTo>
                  <a:cubicBezTo>
                    <a:pt x="19545" y="2305"/>
                    <a:pt x="19389" y="2294"/>
                    <a:pt x="19243" y="2294"/>
                  </a:cubicBezTo>
                  <a:cubicBezTo>
                    <a:pt x="19185" y="2294"/>
                    <a:pt x="19128" y="2296"/>
                    <a:pt x="19082" y="2296"/>
                  </a:cubicBezTo>
                  <a:cubicBezTo>
                    <a:pt x="18945" y="2296"/>
                    <a:pt x="18945" y="2387"/>
                    <a:pt x="18923" y="2455"/>
                  </a:cubicBezTo>
                  <a:cubicBezTo>
                    <a:pt x="18923" y="2524"/>
                    <a:pt x="18740" y="2798"/>
                    <a:pt x="18671" y="2957"/>
                  </a:cubicBezTo>
                  <a:cubicBezTo>
                    <a:pt x="18649" y="3011"/>
                    <a:pt x="18585" y="3028"/>
                    <a:pt x="18511" y="3028"/>
                  </a:cubicBezTo>
                  <a:cubicBezTo>
                    <a:pt x="18362" y="3028"/>
                    <a:pt x="18169" y="2957"/>
                    <a:pt x="18169" y="2957"/>
                  </a:cubicBezTo>
                  <a:cubicBezTo>
                    <a:pt x="18169" y="2957"/>
                    <a:pt x="17917" y="2813"/>
                    <a:pt x="17797" y="2813"/>
                  </a:cubicBezTo>
                  <a:cubicBezTo>
                    <a:pt x="17782" y="2813"/>
                    <a:pt x="17769" y="2815"/>
                    <a:pt x="17758" y="2820"/>
                  </a:cubicBezTo>
                  <a:cubicBezTo>
                    <a:pt x="17749" y="2823"/>
                    <a:pt x="17738" y="2824"/>
                    <a:pt x="17725" y="2824"/>
                  </a:cubicBezTo>
                  <a:cubicBezTo>
                    <a:pt x="17617" y="2824"/>
                    <a:pt x="17404" y="2738"/>
                    <a:pt x="17302" y="2615"/>
                  </a:cubicBezTo>
                  <a:cubicBezTo>
                    <a:pt x="17188" y="2455"/>
                    <a:pt x="17302" y="2113"/>
                    <a:pt x="17393" y="1930"/>
                  </a:cubicBezTo>
                  <a:cubicBezTo>
                    <a:pt x="17507" y="1748"/>
                    <a:pt x="17644" y="1702"/>
                    <a:pt x="17804" y="1565"/>
                  </a:cubicBezTo>
                  <a:cubicBezTo>
                    <a:pt x="17964" y="1428"/>
                    <a:pt x="17758" y="926"/>
                    <a:pt x="17416" y="766"/>
                  </a:cubicBezTo>
                  <a:cubicBezTo>
                    <a:pt x="17336" y="723"/>
                    <a:pt x="17274" y="707"/>
                    <a:pt x="17226" y="707"/>
                  </a:cubicBezTo>
                  <a:cubicBezTo>
                    <a:pt x="17071" y="707"/>
                    <a:pt x="17063" y="880"/>
                    <a:pt x="17028" y="880"/>
                  </a:cubicBezTo>
                  <a:lnTo>
                    <a:pt x="16572" y="880"/>
                  </a:lnTo>
                  <a:cubicBezTo>
                    <a:pt x="16526" y="880"/>
                    <a:pt x="16206" y="1086"/>
                    <a:pt x="15978" y="1131"/>
                  </a:cubicBezTo>
                  <a:cubicBezTo>
                    <a:pt x="15941" y="1139"/>
                    <a:pt x="15909" y="1142"/>
                    <a:pt x="15883" y="1142"/>
                  </a:cubicBezTo>
                  <a:cubicBezTo>
                    <a:pt x="15748" y="1142"/>
                    <a:pt x="15739" y="1059"/>
                    <a:pt x="15681" y="1040"/>
                  </a:cubicBezTo>
                  <a:cubicBezTo>
                    <a:pt x="15671" y="1035"/>
                    <a:pt x="15654" y="1033"/>
                    <a:pt x="15629" y="1033"/>
                  </a:cubicBezTo>
                  <a:cubicBezTo>
                    <a:pt x="15430" y="1033"/>
                    <a:pt x="14802" y="1187"/>
                    <a:pt x="14700" y="1268"/>
                  </a:cubicBezTo>
                  <a:cubicBezTo>
                    <a:pt x="14609" y="1360"/>
                    <a:pt x="14380" y="1428"/>
                    <a:pt x="13901" y="1519"/>
                  </a:cubicBezTo>
                  <a:cubicBezTo>
                    <a:pt x="13764" y="1546"/>
                    <a:pt x="13674" y="1557"/>
                    <a:pt x="13611" y="1557"/>
                  </a:cubicBezTo>
                  <a:cubicBezTo>
                    <a:pt x="13453" y="1557"/>
                    <a:pt x="13467" y="1487"/>
                    <a:pt x="13353" y="1405"/>
                  </a:cubicBezTo>
                  <a:cubicBezTo>
                    <a:pt x="13171" y="1291"/>
                    <a:pt x="13102" y="1017"/>
                    <a:pt x="12874" y="880"/>
                  </a:cubicBezTo>
                  <a:cubicBezTo>
                    <a:pt x="12828" y="858"/>
                    <a:pt x="12805" y="835"/>
                    <a:pt x="12760" y="835"/>
                  </a:cubicBezTo>
                  <a:cubicBezTo>
                    <a:pt x="12737" y="812"/>
                    <a:pt x="12714" y="812"/>
                    <a:pt x="12691" y="812"/>
                  </a:cubicBezTo>
                  <a:cubicBezTo>
                    <a:pt x="12668" y="789"/>
                    <a:pt x="12623" y="789"/>
                    <a:pt x="12600" y="789"/>
                  </a:cubicBezTo>
                  <a:cubicBezTo>
                    <a:pt x="12577" y="789"/>
                    <a:pt x="12554" y="789"/>
                    <a:pt x="12531" y="766"/>
                  </a:cubicBezTo>
                  <a:cubicBezTo>
                    <a:pt x="12463" y="1109"/>
                    <a:pt x="12349" y="1565"/>
                    <a:pt x="12075" y="1611"/>
                  </a:cubicBezTo>
                  <a:cubicBezTo>
                    <a:pt x="11664" y="1656"/>
                    <a:pt x="11390" y="1862"/>
                    <a:pt x="11230" y="1999"/>
                  </a:cubicBezTo>
                  <a:cubicBezTo>
                    <a:pt x="11093" y="2113"/>
                    <a:pt x="10683" y="2181"/>
                    <a:pt x="10591" y="2250"/>
                  </a:cubicBezTo>
                  <a:cubicBezTo>
                    <a:pt x="10500" y="2341"/>
                    <a:pt x="10021" y="2684"/>
                    <a:pt x="10158" y="2843"/>
                  </a:cubicBezTo>
                  <a:cubicBezTo>
                    <a:pt x="10295" y="2980"/>
                    <a:pt x="10295" y="3186"/>
                    <a:pt x="10226" y="3277"/>
                  </a:cubicBezTo>
                  <a:cubicBezTo>
                    <a:pt x="10158" y="3368"/>
                    <a:pt x="9907" y="3414"/>
                    <a:pt x="10066" y="3642"/>
                  </a:cubicBezTo>
                  <a:cubicBezTo>
                    <a:pt x="10226" y="3870"/>
                    <a:pt x="10363" y="3848"/>
                    <a:pt x="10363" y="4076"/>
                  </a:cubicBezTo>
                  <a:cubicBezTo>
                    <a:pt x="10363" y="4304"/>
                    <a:pt x="10112" y="4510"/>
                    <a:pt x="10021" y="4555"/>
                  </a:cubicBezTo>
                  <a:cubicBezTo>
                    <a:pt x="9907" y="4601"/>
                    <a:pt x="9655" y="4943"/>
                    <a:pt x="9633" y="5126"/>
                  </a:cubicBezTo>
                  <a:cubicBezTo>
                    <a:pt x="9610" y="5308"/>
                    <a:pt x="9701" y="5377"/>
                    <a:pt x="9724" y="5491"/>
                  </a:cubicBezTo>
                  <a:cubicBezTo>
                    <a:pt x="9724" y="5605"/>
                    <a:pt x="9724" y="5582"/>
                    <a:pt x="9519" y="5719"/>
                  </a:cubicBezTo>
                  <a:cubicBezTo>
                    <a:pt x="9290" y="5833"/>
                    <a:pt x="9130" y="6016"/>
                    <a:pt x="9176" y="6130"/>
                  </a:cubicBezTo>
                  <a:cubicBezTo>
                    <a:pt x="9199" y="6244"/>
                    <a:pt x="9359" y="6450"/>
                    <a:pt x="9404" y="6564"/>
                  </a:cubicBezTo>
                  <a:cubicBezTo>
                    <a:pt x="9427" y="6678"/>
                    <a:pt x="9450" y="6998"/>
                    <a:pt x="9359" y="6998"/>
                  </a:cubicBezTo>
                  <a:cubicBezTo>
                    <a:pt x="9261" y="6998"/>
                    <a:pt x="9130" y="6847"/>
                    <a:pt x="8950" y="6847"/>
                  </a:cubicBezTo>
                  <a:cubicBezTo>
                    <a:pt x="8920" y="6847"/>
                    <a:pt x="8889" y="6851"/>
                    <a:pt x="8857" y="6861"/>
                  </a:cubicBezTo>
                  <a:cubicBezTo>
                    <a:pt x="8628" y="6952"/>
                    <a:pt x="8651" y="6929"/>
                    <a:pt x="8651" y="7249"/>
                  </a:cubicBezTo>
                  <a:cubicBezTo>
                    <a:pt x="8628" y="7568"/>
                    <a:pt x="8742" y="7842"/>
                    <a:pt x="8583" y="7933"/>
                  </a:cubicBezTo>
                  <a:cubicBezTo>
                    <a:pt x="8400" y="8002"/>
                    <a:pt x="8446" y="8184"/>
                    <a:pt x="8172" y="8207"/>
                  </a:cubicBezTo>
                  <a:cubicBezTo>
                    <a:pt x="8139" y="8210"/>
                    <a:pt x="8107" y="8212"/>
                    <a:pt x="8076" y="8212"/>
                  </a:cubicBezTo>
                  <a:cubicBezTo>
                    <a:pt x="7873" y="8212"/>
                    <a:pt x="7717" y="8150"/>
                    <a:pt x="7578" y="8070"/>
                  </a:cubicBezTo>
                  <a:cubicBezTo>
                    <a:pt x="7465" y="7976"/>
                    <a:pt x="7414" y="7819"/>
                    <a:pt x="7181" y="7819"/>
                  </a:cubicBezTo>
                  <a:cubicBezTo>
                    <a:pt x="7132" y="7819"/>
                    <a:pt x="7075" y="7826"/>
                    <a:pt x="7008" y="7842"/>
                  </a:cubicBezTo>
                  <a:cubicBezTo>
                    <a:pt x="6643" y="7956"/>
                    <a:pt x="6460" y="8116"/>
                    <a:pt x="6391" y="8116"/>
                  </a:cubicBezTo>
                  <a:cubicBezTo>
                    <a:pt x="6323" y="8116"/>
                    <a:pt x="6095" y="8070"/>
                    <a:pt x="6003" y="8070"/>
                  </a:cubicBezTo>
                  <a:cubicBezTo>
                    <a:pt x="5935" y="8070"/>
                    <a:pt x="5570" y="8184"/>
                    <a:pt x="5570" y="8435"/>
                  </a:cubicBezTo>
                  <a:cubicBezTo>
                    <a:pt x="5570" y="8687"/>
                    <a:pt x="5661" y="8960"/>
                    <a:pt x="5478" y="9143"/>
                  </a:cubicBezTo>
                  <a:cubicBezTo>
                    <a:pt x="5273" y="9303"/>
                    <a:pt x="4999" y="9212"/>
                    <a:pt x="4976" y="9417"/>
                  </a:cubicBezTo>
                  <a:cubicBezTo>
                    <a:pt x="4931" y="9622"/>
                    <a:pt x="4885" y="9782"/>
                    <a:pt x="4817" y="9782"/>
                  </a:cubicBezTo>
                  <a:cubicBezTo>
                    <a:pt x="4746" y="9782"/>
                    <a:pt x="4661" y="9618"/>
                    <a:pt x="4542" y="9618"/>
                  </a:cubicBezTo>
                  <a:cubicBezTo>
                    <a:pt x="4507" y="9618"/>
                    <a:pt x="4470" y="9632"/>
                    <a:pt x="4428" y="9668"/>
                  </a:cubicBezTo>
                  <a:cubicBezTo>
                    <a:pt x="4246" y="9805"/>
                    <a:pt x="4200" y="9737"/>
                    <a:pt x="4246" y="10125"/>
                  </a:cubicBezTo>
                  <a:cubicBezTo>
                    <a:pt x="4292" y="10535"/>
                    <a:pt x="4383" y="10946"/>
                    <a:pt x="4383" y="10946"/>
                  </a:cubicBezTo>
                  <a:cubicBezTo>
                    <a:pt x="4383" y="10946"/>
                    <a:pt x="4360" y="11175"/>
                    <a:pt x="4565" y="11380"/>
                  </a:cubicBezTo>
                  <a:cubicBezTo>
                    <a:pt x="4748" y="11608"/>
                    <a:pt x="4839" y="11882"/>
                    <a:pt x="4817" y="11928"/>
                  </a:cubicBezTo>
                  <a:cubicBezTo>
                    <a:pt x="4794" y="11973"/>
                    <a:pt x="4611" y="12270"/>
                    <a:pt x="4680" y="12453"/>
                  </a:cubicBezTo>
                  <a:cubicBezTo>
                    <a:pt x="4748" y="12635"/>
                    <a:pt x="4748" y="13023"/>
                    <a:pt x="4702" y="13115"/>
                  </a:cubicBezTo>
                  <a:cubicBezTo>
                    <a:pt x="4657" y="13229"/>
                    <a:pt x="4543" y="13685"/>
                    <a:pt x="4657" y="13754"/>
                  </a:cubicBezTo>
                  <a:cubicBezTo>
                    <a:pt x="4771" y="13822"/>
                    <a:pt x="4520" y="13868"/>
                    <a:pt x="4999" y="13914"/>
                  </a:cubicBezTo>
                  <a:cubicBezTo>
                    <a:pt x="5427" y="13954"/>
                    <a:pt x="5691" y="14031"/>
                    <a:pt x="5824" y="14031"/>
                  </a:cubicBezTo>
                  <a:cubicBezTo>
                    <a:pt x="5840" y="14031"/>
                    <a:pt x="5854" y="14030"/>
                    <a:pt x="5866" y="14028"/>
                  </a:cubicBezTo>
                  <a:cubicBezTo>
                    <a:pt x="5912" y="14012"/>
                    <a:pt x="5968" y="14002"/>
                    <a:pt x="6025" y="14002"/>
                  </a:cubicBezTo>
                  <a:cubicBezTo>
                    <a:pt x="6138" y="14002"/>
                    <a:pt x="6255" y="14043"/>
                    <a:pt x="6300" y="14165"/>
                  </a:cubicBezTo>
                  <a:cubicBezTo>
                    <a:pt x="6346" y="14370"/>
                    <a:pt x="6346" y="14781"/>
                    <a:pt x="6232" y="14895"/>
                  </a:cubicBezTo>
                  <a:cubicBezTo>
                    <a:pt x="6118" y="15009"/>
                    <a:pt x="6003" y="15123"/>
                    <a:pt x="5844" y="15146"/>
                  </a:cubicBezTo>
                  <a:cubicBezTo>
                    <a:pt x="5840" y="15147"/>
                    <a:pt x="5836" y="15147"/>
                    <a:pt x="5833" y="15147"/>
                  </a:cubicBezTo>
                  <a:cubicBezTo>
                    <a:pt x="5702" y="15147"/>
                    <a:pt x="5612" y="14757"/>
                    <a:pt x="5478" y="14712"/>
                  </a:cubicBezTo>
                  <a:cubicBezTo>
                    <a:pt x="5354" y="14677"/>
                    <a:pt x="5202" y="14600"/>
                    <a:pt x="5044" y="14600"/>
                  </a:cubicBezTo>
                  <a:cubicBezTo>
                    <a:pt x="4999" y="14600"/>
                    <a:pt x="4953" y="14606"/>
                    <a:pt x="4908" y="14621"/>
                  </a:cubicBezTo>
                  <a:cubicBezTo>
                    <a:pt x="4725" y="14712"/>
                    <a:pt x="4543" y="14849"/>
                    <a:pt x="4451" y="14849"/>
                  </a:cubicBezTo>
                  <a:cubicBezTo>
                    <a:pt x="4383" y="14849"/>
                    <a:pt x="4200" y="14667"/>
                    <a:pt x="4132" y="14439"/>
                  </a:cubicBezTo>
                  <a:cubicBezTo>
                    <a:pt x="4063" y="14233"/>
                    <a:pt x="4292" y="14142"/>
                    <a:pt x="3949" y="14051"/>
                  </a:cubicBezTo>
                  <a:cubicBezTo>
                    <a:pt x="3847" y="14021"/>
                    <a:pt x="3744" y="14011"/>
                    <a:pt x="3649" y="14011"/>
                  </a:cubicBezTo>
                  <a:cubicBezTo>
                    <a:pt x="3448" y="14011"/>
                    <a:pt x="3281" y="14058"/>
                    <a:pt x="3219" y="14073"/>
                  </a:cubicBezTo>
                  <a:cubicBezTo>
                    <a:pt x="3105" y="14073"/>
                    <a:pt x="2785" y="13845"/>
                    <a:pt x="2785" y="13845"/>
                  </a:cubicBezTo>
                  <a:cubicBezTo>
                    <a:pt x="2785" y="13845"/>
                    <a:pt x="2580" y="13617"/>
                    <a:pt x="2443" y="13617"/>
                  </a:cubicBezTo>
                  <a:cubicBezTo>
                    <a:pt x="2329" y="13617"/>
                    <a:pt x="1941" y="13731"/>
                    <a:pt x="1895" y="14005"/>
                  </a:cubicBezTo>
                  <a:cubicBezTo>
                    <a:pt x="1872" y="14256"/>
                    <a:pt x="1667" y="14461"/>
                    <a:pt x="2055" y="14667"/>
                  </a:cubicBezTo>
                  <a:cubicBezTo>
                    <a:pt x="2443" y="14895"/>
                    <a:pt x="2466" y="14804"/>
                    <a:pt x="2671" y="14918"/>
                  </a:cubicBezTo>
                  <a:cubicBezTo>
                    <a:pt x="2876" y="15032"/>
                    <a:pt x="3036" y="15192"/>
                    <a:pt x="3036" y="15397"/>
                  </a:cubicBezTo>
                  <a:cubicBezTo>
                    <a:pt x="3036" y="15625"/>
                    <a:pt x="2922" y="15785"/>
                    <a:pt x="2899" y="15968"/>
                  </a:cubicBezTo>
                  <a:cubicBezTo>
                    <a:pt x="2876" y="16150"/>
                    <a:pt x="2488" y="16356"/>
                    <a:pt x="2922" y="16675"/>
                  </a:cubicBezTo>
                  <a:cubicBezTo>
                    <a:pt x="3356" y="17018"/>
                    <a:pt x="3561" y="16972"/>
                    <a:pt x="3584" y="17018"/>
                  </a:cubicBezTo>
                  <a:cubicBezTo>
                    <a:pt x="3630" y="17086"/>
                    <a:pt x="3721" y="17337"/>
                    <a:pt x="3675" y="17429"/>
                  </a:cubicBezTo>
                  <a:cubicBezTo>
                    <a:pt x="3630" y="17497"/>
                    <a:pt x="3470" y="17794"/>
                    <a:pt x="3538" y="18296"/>
                  </a:cubicBezTo>
                  <a:cubicBezTo>
                    <a:pt x="3584" y="18798"/>
                    <a:pt x="3767" y="18981"/>
                    <a:pt x="3835" y="19118"/>
                  </a:cubicBezTo>
                  <a:cubicBezTo>
                    <a:pt x="3881" y="19255"/>
                    <a:pt x="4063" y="19323"/>
                    <a:pt x="3904" y="19551"/>
                  </a:cubicBezTo>
                  <a:cubicBezTo>
                    <a:pt x="3767" y="19757"/>
                    <a:pt x="3744" y="19825"/>
                    <a:pt x="3470" y="20099"/>
                  </a:cubicBezTo>
                  <a:cubicBezTo>
                    <a:pt x="3219" y="20350"/>
                    <a:pt x="3287" y="20715"/>
                    <a:pt x="3036" y="20830"/>
                  </a:cubicBezTo>
                  <a:cubicBezTo>
                    <a:pt x="2762" y="20944"/>
                    <a:pt x="2374" y="20989"/>
                    <a:pt x="2260" y="21195"/>
                  </a:cubicBezTo>
                  <a:cubicBezTo>
                    <a:pt x="2169" y="21400"/>
                    <a:pt x="2169" y="21400"/>
                    <a:pt x="2214" y="21560"/>
                  </a:cubicBezTo>
                  <a:cubicBezTo>
                    <a:pt x="2260" y="21720"/>
                    <a:pt x="2602" y="21674"/>
                    <a:pt x="2214" y="22017"/>
                  </a:cubicBezTo>
                  <a:cubicBezTo>
                    <a:pt x="1849" y="22336"/>
                    <a:pt x="1370" y="22793"/>
                    <a:pt x="1073" y="22907"/>
                  </a:cubicBezTo>
                  <a:cubicBezTo>
                    <a:pt x="754" y="23044"/>
                    <a:pt x="503" y="22884"/>
                    <a:pt x="457" y="23181"/>
                  </a:cubicBezTo>
                  <a:cubicBezTo>
                    <a:pt x="434" y="23477"/>
                    <a:pt x="480" y="23751"/>
                    <a:pt x="388" y="24116"/>
                  </a:cubicBezTo>
                  <a:cubicBezTo>
                    <a:pt x="297" y="24482"/>
                    <a:pt x="92" y="24687"/>
                    <a:pt x="46" y="24847"/>
                  </a:cubicBezTo>
                  <a:cubicBezTo>
                    <a:pt x="23" y="25029"/>
                    <a:pt x="46" y="25326"/>
                    <a:pt x="0" y="25577"/>
                  </a:cubicBezTo>
                  <a:cubicBezTo>
                    <a:pt x="137" y="25600"/>
                    <a:pt x="251" y="25600"/>
                    <a:pt x="366" y="25600"/>
                  </a:cubicBezTo>
                  <a:cubicBezTo>
                    <a:pt x="754" y="25577"/>
                    <a:pt x="1142" y="25417"/>
                    <a:pt x="1370" y="25303"/>
                  </a:cubicBezTo>
                  <a:cubicBezTo>
                    <a:pt x="1598" y="25189"/>
                    <a:pt x="1918" y="25029"/>
                    <a:pt x="2351" y="24664"/>
                  </a:cubicBezTo>
                  <a:cubicBezTo>
                    <a:pt x="2808" y="24299"/>
                    <a:pt x="2945" y="24436"/>
                    <a:pt x="3287" y="24345"/>
                  </a:cubicBezTo>
                  <a:cubicBezTo>
                    <a:pt x="3325" y="24334"/>
                    <a:pt x="3362" y="24329"/>
                    <a:pt x="3398" y="24329"/>
                  </a:cubicBezTo>
                  <a:cubicBezTo>
                    <a:pt x="3649" y="24329"/>
                    <a:pt x="3870" y="24554"/>
                    <a:pt x="4174" y="24554"/>
                  </a:cubicBezTo>
                  <a:cubicBezTo>
                    <a:pt x="4198" y="24554"/>
                    <a:pt x="4221" y="24553"/>
                    <a:pt x="4246" y="24550"/>
                  </a:cubicBezTo>
                  <a:cubicBezTo>
                    <a:pt x="4611" y="24482"/>
                    <a:pt x="4725" y="23911"/>
                    <a:pt x="4680" y="23843"/>
                  </a:cubicBezTo>
                  <a:cubicBezTo>
                    <a:pt x="4634" y="23751"/>
                    <a:pt x="4474" y="23546"/>
                    <a:pt x="4451" y="23386"/>
                  </a:cubicBezTo>
                  <a:cubicBezTo>
                    <a:pt x="4428" y="23226"/>
                    <a:pt x="4474" y="23318"/>
                    <a:pt x="4634" y="23203"/>
                  </a:cubicBezTo>
                  <a:cubicBezTo>
                    <a:pt x="4771" y="23089"/>
                    <a:pt x="4771" y="23021"/>
                    <a:pt x="4817" y="22838"/>
                  </a:cubicBezTo>
                  <a:cubicBezTo>
                    <a:pt x="4839" y="22656"/>
                    <a:pt x="4634" y="22587"/>
                    <a:pt x="4634" y="22450"/>
                  </a:cubicBezTo>
                  <a:cubicBezTo>
                    <a:pt x="4634" y="22313"/>
                    <a:pt x="4794" y="21994"/>
                    <a:pt x="4931" y="21811"/>
                  </a:cubicBezTo>
                  <a:cubicBezTo>
                    <a:pt x="4994" y="21748"/>
                    <a:pt x="5079" y="21727"/>
                    <a:pt x="5160" y="21727"/>
                  </a:cubicBezTo>
                  <a:cubicBezTo>
                    <a:pt x="5283" y="21727"/>
                    <a:pt x="5396" y="21775"/>
                    <a:pt x="5410" y="21788"/>
                  </a:cubicBezTo>
                  <a:cubicBezTo>
                    <a:pt x="5433" y="21834"/>
                    <a:pt x="5501" y="22062"/>
                    <a:pt x="5593" y="22176"/>
                  </a:cubicBezTo>
                  <a:cubicBezTo>
                    <a:pt x="5707" y="22268"/>
                    <a:pt x="5730" y="22313"/>
                    <a:pt x="5798" y="22427"/>
                  </a:cubicBezTo>
                  <a:cubicBezTo>
                    <a:pt x="5844" y="22564"/>
                    <a:pt x="5752" y="22610"/>
                    <a:pt x="5615" y="22747"/>
                  </a:cubicBezTo>
                  <a:cubicBezTo>
                    <a:pt x="5478" y="22861"/>
                    <a:pt x="5935" y="23226"/>
                    <a:pt x="6049" y="23272"/>
                  </a:cubicBezTo>
                  <a:cubicBezTo>
                    <a:pt x="6059" y="23276"/>
                    <a:pt x="6069" y="23278"/>
                    <a:pt x="6079" y="23278"/>
                  </a:cubicBezTo>
                  <a:cubicBezTo>
                    <a:pt x="6180" y="23278"/>
                    <a:pt x="6267" y="23081"/>
                    <a:pt x="6391" y="22998"/>
                  </a:cubicBezTo>
                  <a:cubicBezTo>
                    <a:pt x="6528" y="22884"/>
                    <a:pt x="6551" y="22952"/>
                    <a:pt x="6688" y="22770"/>
                  </a:cubicBezTo>
                  <a:cubicBezTo>
                    <a:pt x="6825" y="22610"/>
                    <a:pt x="6597" y="22359"/>
                    <a:pt x="6688" y="22199"/>
                  </a:cubicBezTo>
                  <a:cubicBezTo>
                    <a:pt x="6699" y="22173"/>
                    <a:pt x="6723" y="22163"/>
                    <a:pt x="6755" y="22163"/>
                  </a:cubicBezTo>
                  <a:cubicBezTo>
                    <a:pt x="6922" y="22163"/>
                    <a:pt x="7326" y="22461"/>
                    <a:pt x="7441" y="22519"/>
                  </a:cubicBezTo>
                  <a:cubicBezTo>
                    <a:pt x="7487" y="22542"/>
                    <a:pt x="7563" y="22552"/>
                    <a:pt x="7651" y="22552"/>
                  </a:cubicBezTo>
                  <a:cubicBezTo>
                    <a:pt x="7827" y="22552"/>
                    <a:pt x="8050" y="22511"/>
                    <a:pt x="8172" y="22450"/>
                  </a:cubicBezTo>
                  <a:cubicBezTo>
                    <a:pt x="8354" y="22382"/>
                    <a:pt x="8286" y="22153"/>
                    <a:pt x="8263" y="22017"/>
                  </a:cubicBezTo>
                  <a:cubicBezTo>
                    <a:pt x="8240" y="21880"/>
                    <a:pt x="8149" y="21697"/>
                    <a:pt x="8195" y="21560"/>
                  </a:cubicBezTo>
                  <a:cubicBezTo>
                    <a:pt x="8240" y="21423"/>
                    <a:pt x="8309" y="21377"/>
                    <a:pt x="8400" y="21218"/>
                  </a:cubicBezTo>
                  <a:cubicBezTo>
                    <a:pt x="8491" y="21081"/>
                    <a:pt x="8195" y="21035"/>
                    <a:pt x="8195" y="20830"/>
                  </a:cubicBezTo>
                  <a:cubicBezTo>
                    <a:pt x="8195" y="20624"/>
                    <a:pt x="8423" y="20579"/>
                    <a:pt x="8423" y="20579"/>
                  </a:cubicBezTo>
                  <a:cubicBezTo>
                    <a:pt x="8423" y="20579"/>
                    <a:pt x="8742" y="20647"/>
                    <a:pt x="8811" y="20647"/>
                  </a:cubicBezTo>
                  <a:cubicBezTo>
                    <a:pt x="8879" y="20647"/>
                    <a:pt x="8971" y="20533"/>
                    <a:pt x="9062" y="20373"/>
                  </a:cubicBezTo>
                  <a:cubicBezTo>
                    <a:pt x="9153" y="20236"/>
                    <a:pt x="9450" y="20236"/>
                    <a:pt x="9678" y="20213"/>
                  </a:cubicBezTo>
                  <a:cubicBezTo>
                    <a:pt x="9884" y="20213"/>
                    <a:pt x="9838" y="19939"/>
                    <a:pt x="9815" y="19802"/>
                  </a:cubicBezTo>
                  <a:cubicBezTo>
                    <a:pt x="9770" y="19666"/>
                    <a:pt x="9450" y="19688"/>
                    <a:pt x="9336" y="19597"/>
                  </a:cubicBezTo>
                  <a:cubicBezTo>
                    <a:pt x="9245" y="19506"/>
                    <a:pt x="9290" y="19095"/>
                    <a:pt x="9290" y="19095"/>
                  </a:cubicBezTo>
                  <a:lnTo>
                    <a:pt x="9290" y="19095"/>
                  </a:lnTo>
                  <a:cubicBezTo>
                    <a:pt x="9290" y="19095"/>
                    <a:pt x="9701" y="19209"/>
                    <a:pt x="9838" y="19232"/>
                  </a:cubicBezTo>
                  <a:cubicBezTo>
                    <a:pt x="9866" y="19240"/>
                    <a:pt x="9893" y="19244"/>
                    <a:pt x="9917" y="19244"/>
                  </a:cubicBezTo>
                  <a:cubicBezTo>
                    <a:pt x="10029" y="19244"/>
                    <a:pt x="10101" y="19162"/>
                    <a:pt x="10158" y="19049"/>
                  </a:cubicBezTo>
                  <a:cubicBezTo>
                    <a:pt x="10226" y="18912"/>
                    <a:pt x="10386" y="18730"/>
                    <a:pt x="10546" y="18524"/>
                  </a:cubicBezTo>
                  <a:cubicBezTo>
                    <a:pt x="10591" y="18472"/>
                    <a:pt x="10641" y="18452"/>
                    <a:pt x="10692" y="18452"/>
                  </a:cubicBezTo>
                  <a:cubicBezTo>
                    <a:pt x="10819" y="18452"/>
                    <a:pt x="10957" y="18580"/>
                    <a:pt x="11071" y="18661"/>
                  </a:cubicBezTo>
                  <a:cubicBezTo>
                    <a:pt x="11208" y="18775"/>
                    <a:pt x="11299" y="19072"/>
                    <a:pt x="11367" y="19186"/>
                  </a:cubicBezTo>
                  <a:cubicBezTo>
                    <a:pt x="11436" y="19277"/>
                    <a:pt x="11664" y="19300"/>
                    <a:pt x="11710" y="19346"/>
                  </a:cubicBezTo>
                  <a:cubicBezTo>
                    <a:pt x="11778" y="19414"/>
                    <a:pt x="11938" y="19711"/>
                    <a:pt x="11984" y="19825"/>
                  </a:cubicBezTo>
                  <a:cubicBezTo>
                    <a:pt x="12006" y="19962"/>
                    <a:pt x="12258" y="20008"/>
                    <a:pt x="12440" y="20054"/>
                  </a:cubicBezTo>
                  <a:cubicBezTo>
                    <a:pt x="12531" y="20076"/>
                    <a:pt x="12600" y="20076"/>
                    <a:pt x="12677" y="20076"/>
                  </a:cubicBezTo>
                  <a:cubicBezTo>
                    <a:pt x="12754" y="20076"/>
                    <a:pt x="12840" y="20076"/>
                    <a:pt x="12965" y="20099"/>
                  </a:cubicBezTo>
                  <a:cubicBezTo>
                    <a:pt x="13176" y="20137"/>
                    <a:pt x="13210" y="20224"/>
                    <a:pt x="13256" y="20224"/>
                  </a:cubicBezTo>
                  <a:cubicBezTo>
                    <a:pt x="13264" y="20224"/>
                    <a:pt x="13274" y="20221"/>
                    <a:pt x="13285" y="20213"/>
                  </a:cubicBezTo>
                  <a:cubicBezTo>
                    <a:pt x="13308" y="20198"/>
                    <a:pt x="13358" y="20193"/>
                    <a:pt x="13419" y="20193"/>
                  </a:cubicBezTo>
                  <a:cubicBezTo>
                    <a:pt x="13541" y="20193"/>
                    <a:pt x="13703" y="20213"/>
                    <a:pt x="13764" y="20213"/>
                  </a:cubicBezTo>
                  <a:cubicBezTo>
                    <a:pt x="13833" y="20191"/>
                    <a:pt x="14129" y="20168"/>
                    <a:pt x="14243" y="20145"/>
                  </a:cubicBezTo>
                  <a:cubicBezTo>
                    <a:pt x="14357" y="20099"/>
                    <a:pt x="14380" y="19802"/>
                    <a:pt x="14403" y="19688"/>
                  </a:cubicBezTo>
                  <a:cubicBezTo>
                    <a:pt x="14418" y="19627"/>
                    <a:pt x="14525" y="19617"/>
                    <a:pt x="14608" y="19617"/>
                  </a:cubicBezTo>
                  <a:cubicBezTo>
                    <a:pt x="14649" y="19617"/>
                    <a:pt x="14685" y="19620"/>
                    <a:pt x="14700" y="19620"/>
                  </a:cubicBezTo>
                  <a:cubicBezTo>
                    <a:pt x="14768" y="19620"/>
                    <a:pt x="14882" y="19506"/>
                    <a:pt x="14951" y="19414"/>
                  </a:cubicBezTo>
                  <a:cubicBezTo>
                    <a:pt x="14997" y="19323"/>
                    <a:pt x="14974" y="19072"/>
                    <a:pt x="15042" y="19026"/>
                  </a:cubicBezTo>
                  <a:cubicBezTo>
                    <a:pt x="15088" y="18958"/>
                    <a:pt x="15248" y="18753"/>
                    <a:pt x="15248" y="18753"/>
                  </a:cubicBezTo>
                  <a:cubicBezTo>
                    <a:pt x="15316" y="18593"/>
                    <a:pt x="15841" y="18228"/>
                    <a:pt x="16206" y="18136"/>
                  </a:cubicBezTo>
                  <a:cubicBezTo>
                    <a:pt x="16220" y="18133"/>
                    <a:pt x="16233" y="18132"/>
                    <a:pt x="16246" y="18132"/>
                  </a:cubicBezTo>
                  <a:cubicBezTo>
                    <a:pt x="16440" y="18132"/>
                    <a:pt x="16482" y="18452"/>
                    <a:pt x="16503" y="18753"/>
                  </a:cubicBezTo>
                  <a:cubicBezTo>
                    <a:pt x="16640" y="18479"/>
                    <a:pt x="16800" y="18250"/>
                    <a:pt x="16982" y="18068"/>
                  </a:cubicBezTo>
                  <a:cubicBezTo>
                    <a:pt x="16982" y="18068"/>
                    <a:pt x="17005" y="18045"/>
                    <a:pt x="17028" y="18022"/>
                  </a:cubicBezTo>
                  <a:cubicBezTo>
                    <a:pt x="17051" y="18022"/>
                    <a:pt x="17074" y="17999"/>
                    <a:pt x="17074" y="17976"/>
                  </a:cubicBezTo>
                  <a:cubicBezTo>
                    <a:pt x="17165" y="17885"/>
                    <a:pt x="17256" y="17794"/>
                    <a:pt x="17393" y="17680"/>
                  </a:cubicBezTo>
                  <a:cubicBezTo>
                    <a:pt x="17393" y="17657"/>
                    <a:pt x="17416" y="17634"/>
                    <a:pt x="17439" y="17611"/>
                  </a:cubicBezTo>
                  <a:cubicBezTo>
                    <a:pt x="17485" y="17566"/>
                    <a:pt x="17553" y="17497"/>
                    <a:pt x="17622" y="17451"/>
                  </a:cubicBezTo>
                  <a:cubicBezTo>
                    <a:pt x="17667" y="17406"/>
                    <a:pt x="17713" y="17360"/>
                    <a:pt x="17758" y="17315"/>
                  </a:cubicBezTo>
                  <a:cubicBezTo>
                    <a:pt x="18603" y="16493"/>
                    <a:pt x="19950" y="15306"/>
                    <a:pt x="21045" y="14941"/>
                  </a:cubicBezTo>
                  <a:cubicBezTo>
                    <a:pt x="22575" y="14416"/>
                    <a:pt x="23990" y="14096"/>
                    <a:pt x="24058" y="13914"/>
                  </a:cubicBezTo>
                  <a:cubicBezTo>
                    <a:pt x="24104" y="13731"/>
                    <a:pt x="23921" y="13526"/>
                    <a:pt x="23898" y="13457"/>
                  </a:cubicBezTo>
                  <a:cubicBezTo>
                    <a:pt x="23876" y="13389"/>
                    <a:pt x="23762" y="13297"/>
                    <a:pt x="23876" y="13252"/>
                  </a:cubicBezTo>
                  <a:cubicBezTo>
                    <a:pt x="23906" y="13239"/>
                    <a:pt x="23955" y="13234"/>
                    <a:pt x="24010" y="13234"/>
                  </a:cubicBezTo>
                  <a:cubicBezTo>
                    <a:pt x="24159" y="13234"/>
                    <a:pt x="24355" y="13276"/>
                    <a:pt x="24355" y="13343"/>
                  </a:cubicBezTo>
                  <a:cubicBezTo>
                    <a:pt x="24355" y="13411"/>
                    <a:pt x="24423" y="13548"/>
                    <a:pt x="24355" y="13662"/>
                  </a:cubicBezTo>
                  <a:cubicBezTo>
                    <a:pt x="24324" y="13739"/>
                    <a:pt x="24345" y="13847"/>
                    <a:pt x="24404" y="13847"/>
                  </a:cubicBezTo>
                  <a:cubicBezTo>
                    <a:pt x="24432" y="13847"/>
                    <a:pt x="24470" y="13821"/>
                    <a:pt x="24515" y="13754"/>
                  </a:cubicBezTo>
                  <a:cubicBezTo>
                    <a:pt x="24652" y="13526"/>
                    <a:pt x="24743" y="13617"/>
                    <a:pt x="24789" y="13366"/>
                  </a:cubicBezTo>
                  <a:cubicBezTo>
                    <a:pt x="24834" y="13138"/>
                    <a:pt x="24880" y="13046"/>
                    <a:pt x="24880" y="12932"/>
                  </a:cubicBezTo>
                  <a:cubicBezTo>
                    <a:pt x="24880" y="12818"/>
                    <a:pt x="24766" y="12841"/>
                    <a:pt x="24971" y="12635"/>
                  </a:cubicBezTo>
                  <a:cubicBezTo>
                    <a:pt x="25200" y="12407"/>
                    <a:pt x="25496" y="12202"/>
                    <a:pt x="25496" y="12202"/>
                  </a:cubicBezTo>
                  <a:cubicBezTo>
                    <a:pt x="25496" y="12202"/>
                    <a:pt x="26569" y="11608"/>
                    <a:pt x="26615" y="11517"/>
                  </a:cubicBezTo>
                  <a:cubicBezTo>
                    <a:pt x="26660" y="11403"/>
                    <a:pt x="27003" y="11403"/>
                    <a:pt x="26706" y="11175"/>
                  </a:cubicBezTo>
                  <a:cubicBezTo>
                    <a:pt x="26386" y="10946"/>
                    <a:pt x="26364" y="10969"/>
                    <a:pt x="26318" y="10901"/>
                  </a:cubicBezTo>
                  <a:cubicBezTo>
                    <a:pt x="26295" y="10809"/>
                    <a:pt x="26158" y="10764"/>
                    <a:pt x="26318" y="10581"/>
                  </a:cubicBezTo>
                  <a:cubicBezTo>
                    <a:pt x="26478" y="10398"/>
                    <a:pt x="26523" y="10353"/>
                    <a:pt x="26820" y="10170"/>
                  </a:cubicBezTo>
                  <a:cubicBezTo>
                    <a:pt x="27140" y="9988"/>
                    <a:pt x="27482" y="9805"/>
                    <a:pt x="27665" y="9645"/>
                  </a:cubicBezTo>
                  <a:cubicBezTo>
                    <a:pt x="27847" y="9485"/>
                    <a:pt x="27984" y="9303"/>
                    <a:pt x="27984" y="9257"/>
                  </a:cubicBezTo>
                  <a:cubicBezTo>
                    <a:pt x="27984" y="9222"/>
                    <a:pt x="27929" y="9145"/>
                    <a:pt x="27850" y="9145"/>
                  </a:cubicBezTo>
                  <a:cubicBezTo>
                    <a:pt x="27828" y="9145"/>
                    <a:pt x="27804" y="9151"/>
                    <a:pt x="27779" y="9166"/>
                  </a:cubicBezTo>
                  <a:cubicBezTo>
                    <a:pt x="27687" y="9257"/>
                    <a:pt x="27482" y="9463"/>
                    <a:pt x="27322" y="9508"/>
                  </a:cubicBezTo>
                  <a:cubicBezTo>
                    <a:pt x="27140" y="9531"/>
                    <a:pt x="26638" y="9691"/>
                    <a:pt x="26638" y="9691"/>
                  </a:cubicBezTo>
                  <a:cubicBezTo>
                    <a:pt x="26638" y="9691"/>
                    <a:pt x="26341" y="9645"/>
                    <a:pt x="26638" y="9440"/>
                  </a:cubicBezTo>
                  <a:cubicBezTo>
                    <a:pt x="26934" y="9234"/>
                    <a:pt x="27391" y="9143"/>
                    <a:pt x="27436" y="9120"/>
                  </a:cubicBezTo>
                  <a:cubicBezTo>
                    <a:pt x="27482" y="9075"/>
                    <a:pt x="27687" y="9006"/>
                    <a:pt x="27619" y="8960"/>
                  </a:cubicBezTo>
                  <a:cubicBezTo>
                    <a:pt x="27573" y="8915"/>
                    <a:pt x="27482" y="8915"/>
                    <a:pt x="27368" y="8824"/>
                  </a:cubicBezTo>
                  <a:cubicBezTo>
                    <a:pt x="27231" y="8755"/>
                    <a:pt x="26957" y="8367"/>
                    <a:pt x="26957" y="8367"/>
                  </a:cubicBezTo>
                  <a:cubicBezTo>
                    <a:pt x="26957" y="8367"/>
                    <a:pt x="26683" y="7911"/>
                    <a:pt x="26638" y="7728"/>
                  </a:cubicBezTo>
                  <a:cubicBezTo>
                    <a:pt x="26592" y="7545"/>
                    <a:pt x="26455" y="6655"/>
                    <a:pt x="26455" y="6655"/>
                  </a:cubicBezTo>
                  <a:cubicBezTo>
                    <a:pt x="26455" y="6655"/>
                    <a:pt x="26706" y="6084"/>
                    <a:pt x="26957" y="5856"/>
                  </a:cubicBezTo>
                  <a:cubicBezTo>
                    <a:pt x="27231" y="5628"/>
                    <a:pt x="27322" y="5331"/>
                    <a:pt x="27733" y="5217"/>
                  </a:cubicBezTo>
                  <a:cubicBezTo>
                    <a:pt x="28167" y="5103"/>
                    <a:pt x="28623" y="5035"/>
                    <a:pt x="28737" y="5035"/>
                  </a:cubicBezTo>
                  <a:cubicBezTo>
                    <a:pt x="28810" y="5035"/>
                    <a:pt x="28909" y="5061"/>
                    <a:pt x="29014" y="5061"/>
                  </a:cubicBezTo>
                  <a:cubicBezTo>
                    <a:pt x="29105" y="5061"/>
                    <a:pt x="29200" y="5041"/>
                    <a:pt x="29285" y="4966"/>
                  </a:cubicBezTo>
                  <a:cubicBezTo>
                    <a:pt x="29422" y="4852"/>
                    <a:pt x="29491" y="4761"/>
                    <a:pt x="29559" y="4669"/>
                  </a:cubicBezTo>
                  <a:cubicBezTo>
                    <a:pt x="29491" y="4624"/>
                    <a:pt x="29445" y="4555"/>
                    <a:pt x="29445" y="4510"/>
                  </a:cubicBezTo>
                  <a:cubicBezTo>
                    <a:pt x="29468" y="4327"/>
                    <a:pt x="29445" y="4304"/>
                    <a:pt x="29445" y="4213"/>
                  </a:cubicBezTo>
                  <a:cubicBezTo>
                    <a:pt x="29445" y="4144"/>
                    <a:pt x="29285" y="3939"/>
                    <a:pt x="29171" y="3893"/>
                  </a:cubicBezTo>
                  <a:cubicBezTo>
                    <a:pt x="29057" y="3848"/>
                    <a:pt x="28829" y="3848"/>
                    <a:pt x="28829" y="3848"/>
                  </a:cubicBezTo>
                  <a:cubicBezTo>
                    <a:pt x="28829" y="3848"/>
                    <a:pt x="28372" y="3414"/>
                    <a:pt x="28441" y="3231"/>
                  </a:cubicBezTo>
                  <a:cubicBezTo>
                    <a:pt x="28509" y="3026"/>
                    <a:pt x="28212" y="2843"/>
                    <a:pt x="28030" y="2843"/>
                  </a:cubicBezTo>
                  <a:cubicBezTo>
                    <a:pt x="27870" y="2843"/>
                    <a:pt x="27893" y="2912"/>
                    <a:pt x="27802" y="3072"/>
                  </a:cubicBezTo>
                  <a:cubicBezTo>
                    <a:pt x="27733" y="3209"/>
                    <a:pt x="27733" y="3186"/>
                    <a:pt x="27573" y="3391"/>
                  </a:cubicBezTo>
                  <a:cubicBezTo>
                    <a:pt x="27508" y="3476"/>
                    <a:pt x="27446" y="3510"/>
                    <a:pt x="27389" y="3510"/>
                  </a:cubicBezTo>
                  <a:cubicBezTo>
                    <a:pt x="27309" y="3510"/>
                    <a:pt x="27239" y="3440"/>
                    <a:pt x="27185" y="3345"/>
                  </a:cubicBezTo>
                  <a:cubicBezTo>
                    <a:pt x="27094" y="3186"/>
                    <a:pt x="27162" y="2661"/>
                    <a:pt x="27140" y="2592"/>
                  </a:cubicBezTo>
                  <a:cubicBezTo>
                    <a:pt x="27117" y="2547"/>
                    <a:pt x="27048" y="2410"/>
                    <a:pt x="27003" y="2387"/>
                  </a:cubicBezTo>
                  <a:cubicBezTo>
                    <a:pt x="26996" y="2383"/>
                    <a:pt x="26987" y="2382"/>
                    <a:pt x="26978" y="2382"/>
                  </a:cubicBezTo>
                  <a:cubicBezTo>
                    <a:pt x="26939" y="2382"/>
                    <a:pt x="26878" y="2403"/>
                    <a:pt x="26799" y="2403"/>
                  </a:cubicBezTo>
                  <a:cubicBezTo>
                    <a:pt x="26764" y="2403"/>
                    <a:pt x="26725" y="2399"/>
                    <a:pt x="26683" y="2387"/>
                  </a:cubicBezTo>
                  <a:cubicBezTo>
                    <a:pt x="26501" y="2341"/>
                    <a:pt x="26386" y="2204"/>
                    <a:pt x="26341" y="2159"/>
                  </a:cubicBezTo>
                  <a:cubicBezTo>
                    <a:pt x="26331" y="2129"/>
                    <a:pt x="26292" y="2121"/>
                    <a:pt x="26243" y="2121"/>
                  </a:cubicBezTo>
                  <a:cubicBezTo>
                    <a:pt x="26178" y="2121"/>
                    <a:pt x="26096" y="2136"/>
                    <a:pt x="26044" y="2136"/>
                  </a:cubicBezTo>
                  <a:cubicBezTo>
                    <a:pt x="26026" y="2140"/>
                    <a:pt x="26008" y="2143"/>
                    <a:pt x="25989" y="2143"/>
                  </a:cubicBezTo>
                  <a:cubicBezTo>
                    <a:pt x="25915" y="2143"/>
                    <a:pt x="25839" y="2099"/>
                    <a:pt x="25747" y="1953"/>
                  </a:cubicBezTo>
                  <a:cubicBezTo>
                    <a:pt x="25724" y="1930"/>
                    <a:pt x="25724" y="1907"/>
                    <a:pt x="25724" y="1885"/>
                  </a:cubicBezTo>
                  <a:cubicBezTo>
                    <a:pt x="25588" y="1862"/>
                    <a:pt x="25428" y="1816"/>
                    <a:pt x="25359" y="1771"/>
                  </a:cubicBezTo>
                  <a:cubicBezTo>
                    <a:pt x="25245" y="1702"/>
                    <a:pt x="25222" y="1611"/>
                    <a:pt x="25200" y="1565"/>
                  </a:cubicBezTo>
                  <a:cubicBezTo>
                    <a:pt x="25200" y="1542"/>
                    <a:pt x="24994" y="1291"/>
                    <a:pt x="24926" y="1200"/>
                  </a:cubicBezTo>
                  <a:cubicBezTo>
                    <a:pt x="24907" y="1181"/>
                    <a:pt x="24864" y="1174"/>
                    <a:pt x="24810" y="1174"/>
                  </a:cubicBezTo>
                  <a:cubicBezTo>
                    <a:pt x="24666" y="1174"/>
                    <a:pt x="24438" y="1223"/>
                    <a:pt x="24355" y="1223"/>
                  </a:cubicBezTo>
                  <a:cubicBezTo>
                    <a:pt x="24218" y="1223"/>
                    <a:pt x="23967" y="1200"/>
                    <a:pt x="23784" y="1109"/>
                  </a:cubicBezTo>
                  <a:cubicBezTo>
                    <a:pt x="23602" y="994"/>
                    <a:pt x="23693" y="835"/>
                    <a:pt x="23533" y="721"/>
                  </a:cubicBezTo>
                  <a:cubicBezTo>
                    <a:pt x="23494" y="694"/>
                    <a:pt x="23451" y="685"/>
                    <a:pt x="23407" y="685"/>
                  </a:cubicBezTo>
                  <a:cubicBezTo>
                    <a:pt x="23296" y="685"/>
                    <a:pt x="23175" y="743"/>
                    <a:pt x="23077" y="743"/>
                  </a:cubicBezTo>
                  <a:cubicBezTo>
                    <a:pt x="22963" y="743"/>
                    <a:pt x="22780" y="743"/>
                    <a:pt x="22620" y="538"/>
                  </a:cubicBezTo>
                  <a:cubicBezTo>
                    <a:pt x="22460" y="310"/>
                    <a:pt x="22689" y="196"/>
                    <a:pt x="22620" y="59"/>
                  </a:cubicBezTo>
                  <a:cubicBezTo>
                    <a:pt x="22599" y="16"/>
                    <a:pt x="22549" y="0"/>
                    <a:pt x="2248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7" name="Google Shape;3167;p62">
              <a:extLst>
                <a:ext uri="{FF2B5EF4-FFF2-40B4-BE49-F238E27FC236}">
                  <a16:creationId xmlns:a16="http://schemas.microsoft.com/office/drawing/2014/main" id="{F4C840C0-6577-7720-53D1-F04AF809C246}"/>
                </a:ext>
              </a:extLst>
            </p:cNvPr>
            <p:cNvSpPr/>
            <p:nvPr/>
          </p:nvSpPr>
          <p:spPr>
            <a:xfrm>
              <a:off x="4264955" y="3125221"/>
              <a:ext cx="525502" cy="543691"/>
            </a:xfrm>
            <a:custGeom>
              <a:avLst/>
              <a:gdLst/>
              <a:ahLst/>
              <a:cxnLst/>
              <a:rect l="l" t="t" r="r" b="b"/>
              <a:pathLst>
                <a:path w="21046" h="21762" extrusionOk="0">
                  <a:moveTo>
                    <a:pt x="5800" y="0"/>
                  </a:moveTo>
                  <a:cubicBezTo>
                    <a:pt x="5692" y="0"/>
                    <a:pt x="5597" y="130"/>
                    <a:pt x="5501" y="245"/>
                  </a:cubicBezTo>
                  <a:cubicBezTo>
                    <a:pt x="5387" y="382"/>
                    <a:pt x="5570" y="473"/>
                    <a:pt x="5661" y="656"/>
                  </a:cubicBezTo>
                  <a:cubicBezTo>
                    <a:pt x="5775" y="838"/>
                    <a:pt x="5935" y="907"/>
                    <a:pt x="5935" y="1021"/>
                  </a:cubicBezTo>
                  <a:cubicBezTo>
                    <a:pt x="5935" y="1135"/>
                    <a:pt x="5524" y="1203"/>
                    <a:pt x="5478" y="1226"/>
                  </a:cubicBezTo>
                  <a:cubicBezTo>
                    <a:pt x="5433" y="1226"/>
                    <a:pt x="5433" y="1546"/>
                    <a:pt x="5547" y="1660"/>
                  </a:cubicBezTo>
                  <a:cubicBezTo>
                    <a:pt x="5661" y="1797"/>
                    <a:pt x="5707" y="1842"/>
                    <a:pt x="5730" y="1934"/>
                  </a:cubicBezTo>
                  <a:cubicBezTo>
                    <a:pt x="5775" y="2025"/>
                    <a:pt x="5798" y="2322"/>
                    <a:pt x="5798" y="2482"/>
                  </a:cubicBezTo>
                  <a:cubicBezTo>
                    <a:pt x="5775" y="2641"/>
                    <a:pt x="5615" y="2733"/>
                    <a:pt x="5547" y="2847"/>
                  </a:cubicBezTo>
                  <a:cubicBezTo>
                    <a:pt x="5523" y="2871"/>
                    <a:pt x="5491" y="2879"/>
                    <a:pt x="5451" y="2879"/>
                  </a:cubicBezTo>
                  <a:cubicBezTo>
                    <a:pt x="5359" y="2879"/>
                    <a:pt x="5222" y="2837"/>
                    <a:pt x="5025" y="2837"/>
                  </a:cubicBezTo>
                  <a:cubicBezTo>
                    <a:pt x="4975" y="2837"/>
                    <a:pt x="4921" y="2840"/>
                    <a:pt x="4862" y="2847"/>
                  </a:cubicBezTo>
                  <a:cubicBezTo>
                    <a:pt x="4451" y="2870"/>
                    <a:pt x="4680" y="2984"/>
                    <a:pt x="4725" y="3098"/>
                  </a:cubicBezTo>
                  <a:cubicBezTo>
                    <a:pt x="4748" y="3212"/>
                    <a:pt x="5159" y="3509"/>
                    <a:pt x="5205" y="3760"/>
                  </a:cubicBezTo>
                  <a:cubicBezTo>
                    <a:pt x="5243" y="3950"/>
                    <a:pt x="5170" y="4045"/>
                    <a:pt x="4920" y="4045"/>
                  </a:cubicBezTo>
                  <a:cubicBezTo>
                    <a:pt x="4870" y="4045"/>
                    <a:pt x="4813" y="4041"/>
                    <a:pt x="4748" y="4034"/>
                  </a:cubicBezTo>
                  <a:cubicBezTo>
                    <a:pt x="4360" y="4011"/>
                    <a:pt x="4063" y="3623"/>
                    <a:pt x="3926" y="3417"/>
                  </a:cubicBezTo>
                  <a:cubicBezTo>
                    <a:pt x="3882" y="3329"/>
                    <a:pt x="3845" y="3299"/>
                    <a:pt x="3808" y="3299"/>
                  </a:cubicBezTo>
                  <a:cubicBezTo>
                    <a:pt x="3749" y="3299"/>
                    <a:pt x="3691" y="3375"/>
                    <a:pt x="3607" y="3417"/>
                  </a:cubicBezTo>
                  <a:cubicBezTo>
                    <a:pt x="3447" y="3463"/>
                    <a:pt x="3515" y="3760"/>
                    <a:pt x="3515" y="3965"/>
                  </a:cubicBezTo>
                  <a:cubicBezTo>
                    <a:pt x="3515" y="4148"/>
                    <a:pt x="3379" y="4467"/>
                    <a:pt x="3310" y="4513"/>
                  </a:cubicBezTo>
                  <a:cubicBezTo>
                    <a:pt x="3242" y="4582"/>
                    <a:pt x="2945" y="4787"/>
                    <a:pt x="2899" y="5084"/>
                  </a:cubicBezTo>
                  <a:cubicBezTo>
                    <a:pt x="2876" y="5380"/>
                    <a:pt x="3287" y="5449"/>
                    <a:pt x="3515" y="5700"/>
                  </a:cubicBezTo>
                  <a:cubicBezTo>
                    <a:pt x="3721" y="5974"/>
                    <a:pt x="3675" y="5997"/>
                    <a:pt x="3675" y="5997"/>
                  </a:cubicBezTo>
                  <a:cubicBezTo>
                    <a:pt x="3675" y="5997"/>
                    <a:pt x="3287" y="6248"/>
                    <a:pt x="3150" y="6316"/>
                  </a:cubicBezTo>
                  <a:cubicBezTo>
                    <a:pt x="3036" y="6408"/>
                    <a:pt x="2876" y="6636"/>
                    <a:pt x="2854" y="6796"/>
                  </a:cubicBezTo>
                  <a:cubicBezTo>
                    <a:pt x="2808" y="6955"/>
                    <a:pt x="2854" y="7161"/>
                    <a:pt x="2854" y="7252"/>
                  </a:cubicBezTo>
                  <a:cubicBezTo>
                    <a:pt x="2854" y="7321"/>
                    <a:pt x="2511" y="7458"/>
                    <a:pt x="2192" y="7503"/>
                  </a:cubicBezTo>
                  <a:cubicBezTo>
                    <a:pt x="1895" y="7572"/>
                    <a:pt x="1963" y="7823"/>
                    <a:pt x="1872" y="8074"/>
                  </a:cubicBezTo>
                  <a:cubicBezTo>
                    <a:pt x="1781" y="8325"/>
                    <a:pt x="1735" y="8759"/>
                    <a:pt x="1735" y="8759"/>
                  </a:cubicBezTo>
                  <a:cubicBezTo>
                    <a:pt x="1735" y="8759"/>
                    <a:pt x="1758" y="8759"/>
                    <a:pt x="1781" y="8781"/>
                  </a:cubicBezTo>
                  <a:cubicBezTo>
                    <a:pt x="1804" y="8827"/>
                    <a:pt x="1895" y="8895"/>
                    <a:pt x="2032" y="9055"/>
                  </a:cubicBezTo>
                  <a:cubicBezTo>
                    <a:pt x="2055" y="9078"/>
                    <a:pt x="2077" y="9101"/>
                    <a:pt x="2100" y="9147"/>
                  </a:cubicBezTo>
                  <a:cubicBezTo>
                    <a:pt x="2374" y="9443"/>
                    <a:pt x="1941" y="9626"/>
                    <a:pt x="1895" y="9740"/>
                  </a:cubicBezTo>
                  <a:cubicBezTo>
                    <a:pt x="1849" y="9877"/>
                    <a:pt x="2077" y="10356"/>
                    <a:pt x="2192" y="10448"/>
                  </a:cubicBezTo>
                  <a:cubicBezTo>
                    <a:pt x="2306" y="10539"/>
                    <a:pt x="2123" y="10744"/>
                    <a:pt x="2123" y="10744"/>
                  </a:cubicBezTo>
                  <a:cubicBezTo>
                    <a:pt x="2123" y="10744"/>
                    <a:pt x="1986" y="10950"/>
                    <a:pt x="1895" y="11064"/>
                  </a:cubicBezTo>
                  <a:cubicBezTo>
                    <a:pt x="1804" y="11178"/>
                    <a:pt x="1826" y="11406"/>
                    <a:pt x="1849" y="11475"/>
                  </a:cubicBezTo>
                  <a:cubicBezTo>
                    <a:pt x="1872" y="11566"/>
                    <a:pt x="1941" y="11635"/>
                    <a:pt x="1941" y="11703"/>
                  </a:cubicBezTo>
                  <a:cubicBezTo>
                    <a:pt x="1941" y="11726"/>
                    <a:pt x="1872" y="11732"/>
                    <a:pt x="1795" y="11732"/>
                  </a:cubicBezTo>
                  <a:cubicBezTo>
                    <a:pt x="1718" y="11732"/>
                    <a:pt x="1632" y="11726"/>
                    <a:pt x="1598" y="11726"/>
                  </a:cubicBezTo>
                  <a:cubicBezTo>
                    <a:pt x="1530" y="11726"/>
                    <a:pt x="1187" y="12068"/>
                    <a:pt x="1164" y="12251"/>
                  </a:cubicBezTo>
                  <a:cubicBezTo>
                    <a:pt x="1164" y="12411"/>
                    <a:pt x="1438" y="12525"/>
                    <a:pt x="1461" y="12593"/>
                  </a:cubicBezTo>
                  <a:cubicBezTo>
                    <a:pt x="1484" y="12662"/>
                    <a:pt x="1941" y="12684"/>
                    <a:pt x="2146" y="12684"/>
                  </a:cubicBezTo>
                  <a:cubicBezTo>
                    <a:pt x="2374" y="12707"/>
                    <a:pt x="2465" y="13004"/>
                    <a:pt x="2237" y="13118"/>
                  </a:cubicBezTo>
                  <a:cubicBezTo>
                    <a:pt x="2009" y="13255"/>
                    <a:pt x="1781" y="13232"/>
                    <a:pt x="1530" y="13506"/>
                  </a:cubicBezTo>
                  <a:cubicBezTo>
                    <a:pt x="1461" y="13597"/>
                    <a:pt x="1438" y="13620"/>
                    <a:pt x="1416" y="13643"/>
                  </a:cubicBezTo>
                  <a:cubicBezTo>
                    <a:pt x="1416" y="13632"/>
                    <a:pt x="1427" y="13615"/>
                    <a:pt x="1424" y="13615"/>
                  </a:cubicBezTo>
                  <a:lnTo>
                    <a:pt x="1424" y="13615"/>
                  </a:lnTo>
                  <a:cubicBezTo>
                    <a:pt x="1421" y="13615"/>
                    <a:pt x="1404" y="13632"/>
                    <a:pt x="1347" y="13689"/>
                  </a:cubicBezTo>
                  <a:cubicBezTo>
                    <a:pt x="1164" y="13849"/>
                    <a:pt x="1164" y="13894"/>
                    <a:pt x="1050" y="13986"/>
                  </a:cubicBezTo>
                  <a:cubicBezTo>
                    <a:pt x="959" y="14077"/>
                    <a:pt x="868" y="14579"/>
                    <a:pt x="868" y="14625"/>
                  </a:cubicBezTo>
                  <a:cubicBezTo>
                    <a:pt x="868" y="14647"/>
                    <a:pt x="1096" y="14876"/>
                    <a:pt x="1301" y="15035"/>
                  </a:cubicBezTo>
                  <a:cubicBezTo>
                    <a:pt x="1484" y="15218"/>
                    <a:pt x="1347" y="15446"/>
                    <a:pt x="1324" y="15583"/>
                  </a:cubicBezTo>
                  <a:cubicBezTo>
                    <a:pt x="1301" y="15697"/>
                    <a:pt x="1119" y="16200"/>
                    <a:pt x="1028" y="16428"/>
                  </a:cubicBezTo>
                  <a:cubicBezTo>
                    <a:pt x="959" y="16679"/>
                    <a:pt x="1096" y="17021"/>
                    <a:pt x="1142" y="17364"/>
                  </a:cubicBezTo>
                  <a:cubicBezTo>
                    <a:pt x="1187" y="17683"/>
                    <a:pt x="1301" y="17889"/>
                    <a:pt x="959" y="18231"/>
                  </a:cubicBezTo>
                  <a:cubicBezTo>
                    <a:pt x="830" y="18360"/>
                    <a:pt x="724" y="18398"/>
                    <a:pt x="629" y="18398"/>
                  </a:cubicBezTo>
                  <a:cubicBezTo>
                    <a:pt x="491" y="18398"/>
                    <a:pt x="378" y="18317"/>
                    <a:pt x="256" y="18317"/>
                  </a:cubicBezTo>
                  <a:cubicBezTo>
                    <a:pt x="240" y="18317"/>
                    <a:pt x="223" y="18319"/>
                    <a:pt x="206" y="18322"/>
                  </a:cubicBezTo>
                  <a:cubicBezTo>
                    <a:pt x="0" y="18368"/>
                    <a:pt x="92" y="18573"/>
                    <a:pt x="92" y="18710"/>
                  </a:cubicBezTo>
                  <a:cubicBezTo>
                    <a:pt x="92" y="18847"/>
                    <a:pt x="548" y="18847"/>
                    <a:pt x="936" y="18847"/>
                  </a:cubicBezTo>
                  <a:cubicBezTo>
                    <a:pt x="1324" y="18870"/>
                    <a:pt x="1552" y="18984"/>
                    <a:pt x="1689" y="19258"/>
                  </a:cubicBezTo>
                  <a:cubicBezTo>
                    <a:pt x="1804" y="19532"/>
                    <a:pt x="1438" y="19532"/>
                    <a:pt x="1279" y="19692"/>
                  </a:cubicBezTo>
                  <a:cubicBezTo>
                    <a:pt x="1096" y="19829"/>
                    <a:pt x="1256" y="20696"/>
                    <a:pt x="1279" y="21107"/>
                  </a:cubicBezTo>
                  <a:cubicBezTo>
                    <a:pt x="1279" y="21198"/>
                    <a:pt x="1301" y="21267"/>
                    <a:pt x="1347" y="21312"/>
                  </a:cubicBezTo>
                  <a:cubicBezTo>
                    <a:pt x="1461" y="21427"/>
                    <a:pt x="1667" y="21358"/>
                    <a:pt x="1826" y="21427"/>
                  </a:cubicBezTo>
                  <a:cubicBezTo>
                    <a:pt x="1872" y="21449"/>
                    <a:pt x="1986" y="21472"/>
                    <a:pt x="2146" y="21472"/>
                  </a:cubicBezTo>
                  <a:cubicBezTo>
                    <a:pt x="2355" y="21490"/>
                    <a:pt x="2634" y="21497"/>
                    <a:pt x="2906" y="21497"/>
                  </a:cubicBezTo>
                  <a:cubicBezTo>
                    <a:pt x="3345" y="21497"/>
                    <a:pt x="3764" y="21478"/>
                    <a:pt x="3835" y="21449"/>
                  </a:cubicBezTo>
                  <a:cubicBezTo>
                    <a:pt x="3856" y="21442"/>
                    <a:pt x="3877" y="21439"/>
                    <a:pt x="3898" y="21439"/>
                  </a:cubicBezTo>
                  <a:cubicBezTo>
                    <a:pt x="4013" y="21439"/>
                    <a:pt x="4123" y="21539"/>
                    <a:pt x="4200" y="21655"/>
                  </a:cubicBezTo>
                  <a:cubicBezTo>
                    <a:pt x="4257" y="21726"/>
                    <a:pt x="4314" y="21762"/>
                    <a:pt x="4405" y="21762"/>
                  </a:cubicBezTo>
                  <a:cubicBezTo>
                    <a:pt x="4459" y="21762"/>
                    <a:pt x="4525" y="21749"/>
                    <a:pt x="4611" y="21723"/>
                  </a:cubicBezTo>
                  <a:cubicBezTo>
                    <a:pt x="4862" y="21655"/>
                    <a:pt x="4862" y="21427"/>
                    <a:pt x="4976" y="21130"/>
                  </a:cubicBezTo>
                  <a:cubicBezTo>
                    <a:pt x="5090" y="20810"/>
                    <a:pt x="5136" y="20787"/>
                    <a:pt x="5296" y="20673"/>
                  </a:cubicBezTo>
                  <a:cubicBezTo>
                    <a:pt x="5456" y="20582"/>
                    <a:pt x="5866" y="20491"/>
                    <a:pt x="6095" y="20468"/>
                  </a:cubicBezTo>
                  <a:cubicBezTo>
                    <a:pt x="6111" y="20466"/>
                    <a:pt x="6126" y="20465"/>
                    <a:pt x="6140" y="20465"/>
                  </a:cubicBezTo>
                  <a:cubicBezTo>
                    <a:pt x="6311" y="20465"/>
                    <a:pt x="6379" y="20582"/>
                    <a:pt x="6506" y="20582"/>
                  </a:cubicBezTo>
                  <a:cubicBezTo>
                    <a:pt x="6620" y="20582"/>
                    <a:pt x="6802" y="20491"/>
                    <a:pt x="7008" y="20491"/>
                  </a:cubicBezTo>
                  <a:cubicBezTo>
                    <a:pt x="7236" y="20491"/>
                    <a:pt x="7373" y="20742"/>
                    <a:pt x="7601" y="20902"/>
                  </a:cubicBezTo>
                  <a:cubicBezTo>
                    <a:pt x="7653" y="20935"/>
                    <a:pt x="7699" y="20949"/>
                    <a:pt x="7738" y="20949"/>
                  </a:cubicBezTo>
                  <a:cubicBezTo>
                    <a:pt x="7888" y="20949"/>
                    <a:pt x="7953" y="20740"/>
                    <a:pt x="7989" y="20559"/>
                  </a:cubicBezTo>
                  <a:cubicBezTo>
                    <a:pt x="8058" y="20354"/>
                    <a:pt x="7989" y="20285"/>
                    <a:pt x="7989" y="20171"/>
                  </a:cubicBezTo>
                  <a:cubicBezTo>
                    <a:pt x="7989" y="20057"/>
                    <a:pt x="8583" y="19829"/>
                    <a:pt x="9085" y="19646"/>
                  </a:cubicBezTo>
                  <a:cubicBezTo>
                    <a:pt x="9202" y="19604"/>
                    <a:pt x="9283" y="19587"/>
                    <a:pt x="9342" y="19587"/>
                  </a:cubicBezTo>
                  <a:cubicBezTo>
                    <a:pt x="9536" y="19587"/>
                    <a:pt x="9491" y="19766"/>
                    <a:pt x="9701" y="19783"/>
                  </a:cubicBezTo>
                  <a:cubicBezTo>
                    <a:pt x="9708" y="19784"/>
                    <a:pt x="9716" y="19784"/>
                    <a:pt x="9723" y="19784"/>
                  </a:cubicBezTo>
                  <a:cubicBezTo>
                    <a:pt x="9977" y="19784"/>
                    <a:pt x="10021" y="19388"/>
                    <a:pt x="10021" y="19144"/>
                  </a:cubicBezTo>
                  <a:cubicBezTo>
                    <a:pt x="10021" y="18893"/>
                    <a:pt x="10112" y="18368"/>
                    <a:pt x="10226" y="18163"/>
                  </a:cubicBezTo>
                  <a:cubicBezTo>
                    <a:pt x="10363" y="17957"/>
                    <a:pt x="11504" y="17706"/>
                    <a:pt x="12098" y="17386"/>
                  </a:cubicBezTo>
                  <a:cubicBezTo>
                    <a:pt x="12351" y="17234"/>
                    <a:pt x="12577" y="17172"/>
                    <a:pt x="12781" y="17172"/>
                  </a:cubicBezTo>
                  <a:cubicBezTo>
                    <a:pt x="13036" y="17172"/>
                    <a:pt x="13254" y="17270"/>
                    <a:pt x="13444" y="17409"/>
                  </a:cubicBezTo>
                  <a:cubicBezTo>
                    <a:pt x="13556" y="17499"/>
                    <a:pt x="13658" y="17534"/>
                    <a:pt x="13751" y="17534"/>
                  </a:cubicBezTo>
                  <a:cubicBezTo>
                    <a:pt x="13943" y="17534"/>
                    <a:pt x="14097" y="17381"/>
                    <a:pt x="14221" y="17227"/>
                  </a:cubicBezTo>
                  <a:cubicBezTo>
                    <a:pt x="14426" y="16998"/>
                    <a:pt x="14335" y="16907"/>
                    <a:pt x="14335" y="16679"/>
                  </a:cubicBezTo>
                  <a:cubicBezTo>
                    <a:pt x="14335" y="16473"/>
                    <a:pt x="14221" y="16519"/>
                    <a:pt x="14084" y="16337"/>
                  </a:cubicBezTo>
                  <a:cubicBezTo>
                    <a:pt x="13969" y="16154"/>
                    <a:pt x="14129" y="16063"/>
                    <a:pt x="14243" y="15857"/>
                  </a:cubicBezTo>
                  <a:cubicBezTo>
                    <a:pt x="14357" y="15675"/>
                    <a:pt x="15019" y="15606"/>
                    <a:pt x="15202" y="15583"/>
                  </a:cubicBezTo>
                  <a:cubicBezTo>
                    <a:pt x="15385" y="15583"/>
                    <a:pt x="15499" y="15903"/>
                    <a:pt x="15590" y="16063"/>
                  </a:cubicBezTo>
                  <a:cubicBezTo>
                    <a:pt x="15681" y="16222"/>
                    <a:pt x="15887" y="16314"/>
                    <a:pt x="16024" y="16451"/>
                  </a:cubicBezTo>
                  <a:cubicBezTo>
                    <a:pt x="16161" y="16565"/>
                    <a:pt x="16343" y="16725"/>
                    <a:pt x="16526" y="16862"/>
                  </a:cubicBezTo>
                  <a:cubicBezTo>
                    <a:pt x="16615" y="16931"/>
                    <a:pt x="16696" y="16957"/>
                    <a:pt x="16772" y="16957"/>
                  </a:cubicBezTo>
                  <a:cubicBezTo>
                    <a:pt x="16870" y="16957"/>
                    <a:pt x="16961" y="16913"/>
                    <a:pt x="17051" y="16862"/>
                  </a:cubicBezTo>
                  <a:cubicBezTo>
                    <a:pt x="17233" y="16793"/>
                    <a:pt x="17165" y="16565"/>
                    <a:pt x="17165" y="16291"/>
                  </a:cubicBezTo>
                  <a:cubicBezTo>
                    <a:pt x="17165" y="16017"/>
                    <a:pt x="16891" y="16040"/>
                    <a:pt x="16800" y="16017"/>
                  </a:cubicBezTo>
                  <a:cubicBezTo>
                    <a:pt x="16776" y="16005"/>
                    <a:pt x="16732" y="16001"/>
                    <a:pt x="16678" y="16001"/>
                  </a:cubicBezTo>
                  <a:cubicBezTo>
                    <a:pt x="16557" y="16001"/>
                    <a:pt x="16387" y="16022"/>
                    <a:pt x="16289" y="16022"/>
                  </a:cubicBezTo>
                  <a:cubicBezTo>
                    <a:pt x="16263" y="16022"/>
                    <a:pt x="16243" y="16020"/>
                    <a:pt x="16229" y="16017"/>
                  </a:cubicBezTo>
                  <a:cubicBezTo>
                    <a:pt x="16138" y="15994"/>
                    <a:pt x="15978" y="15994"/>
                    <a:pt x="15841" y="15812"/>
                  </a:cubicBezTo>
                  <a:cubicBezTo>
                    <a:pt x="15681" y="15629"/>
                    <a:pt x="15818" y="15446"/>
                    <a:pt x="15955" y="15378"/>
                  </a:cubicBezTo>
                  <a:cubicBezTo>
                    <a:pt x="15969" y="15371"/>
                    <a:pt x="15980" y="15368"/>
                    <a:pt x="15990" y="15368"/>
                  </a:cubicBezTo>
                  <a:cubicBezTo>
                    <a:pt x="16082" y="15368"/>
                    <a:pt x="16064" y="15607"/>
                    <a:pt x="16190" y="15607"/>
                  </a:cubicBezTo>
                  <a:cubicBezTo>
                    <a:pt x="16196" y="15607"/>
                    <a:pt x="16201" y="15607"/>
                    <a:pt x="16206" y="15606"/>
                  </a:cubicBezTo>
                  <a:cubicBezTo>
                    <a:pt x="16343" y="15583"/>
                    <a:pt x="16503" y="15378"/>
                    <a:pt x="16663" y="15241"/>
                  </a:cubicBezTo>
                  <a:cubicBezTo>
                    <a:pt x="16738" y="15165"/>
                    <a:pt x="16870" y="15141"/>
                    <a:pt x="17003" y="15141"/>
                  </a:cubicBezTo>
                  <a:cubicBezTo>
                    <a:pt x="17150" y="15141"/>
                    <a:pt x="17298" y="15171"/>
                    <a:pt x="17370" y="15195"/>
                  </a:cubicBezTo>
                  <a:cubicBezTo>
                    <a:pt x="17522" y="15239"/>
                    <a:pt x="17899" y="15425"/>
                    <a:pt x="18074" y="15425"/>
                  </a:cubicBezTo>
                  <a:cubicBezTo>
                    <a:pt x="18083" y="15425"/>
                    <a:pt x="18092" y="15425"/>
                    <a:pt x="18101" y="15424"/>
                  </a:cubicBezTo>
                  <a:cubicBezTo>
                    <a:pt x="18261" y="15424"/>
                    <a:pt x="18420" y="15241"/>
                    <a:pt x="18398" y="15127"/>
                  </a:cubicBezTo>
                  <a:cubicBezTo>
                    <a:pt x="18375" y="15013"/>
                    <a:pt x="18649" y="14807"/>
                    <a:pt x="18763" y="14739"/>
                  </a:cubicBezTo>
                  <a:cubicBezTo>
                    <a:pt x="18793" y="14724"/>
                    <a:pt x="18852" y="14718"/>
                    <a:pt x="18921" y="14718"/>
                  </a:cubicBezTo>
                  <a:cubicBezTo>
                    <a:pt x="19059" y="14718"/>
                    <a:pt x="19242" y="14739"/>
                    <a:pt x="19333" y="14739"/>
                  </a:cubicBezTo>
                  <a:cubicBezTo>
                    <a:pt x="19493" y="14739"/>
                    <a:pt x="19653" y="14647"/>
                    <a:pt x="19881" y="14442"/>
                  </a:cubicBezTo>
                  <a:cubicBezTo>
                    <a:pt x="20087" y="14259"/>
                    <a:pt x="19881" y="14122"/>
                    <a:pt x="19973" y="14031"/>
                  </a:cubicBezTo>
                  <a:cubicBezTo>
                    <a:pt x="19986" y="14021"/>
                    <a:pt x="20007" y="14017"/>
                    <a:pt x="20033" y="14017"/>
                  </a:cubicBezTo>
                  <a:cubicBezTo>
                    <a:pt x="20134" y="14017"/>
                    <a:pt x="20317" y="14079"/>
                    <a:pt x="20504" y="14079"/>
                  </a:cubicBezTo>
                  <a:cubicBezTo>
                    <a:pt x="20587" y="14079"/>
                    <a:pt x="20671" y="14067"/>
                    <a:pt x="20749" y="14031"/>
                  </a:cubicBezTo>
                  <a:cubicBezTo>
                    <a:pt x="21045" y="13917"/>
                    <a:pt x="20726" y="13757"/>
                    <a:pt x="20657" y="13734"/>
                  </a:cubicBezTo>
                  <a:cubicBezTo>
                    <a:pt x="20589" y="13712"/>
                    <a:pt x="20361" y="13666"/>
                    <a:pt x="20269" y="13620"/>
                  </a:cubicBezTo>
                  <a:cubicBezTo>
                    <a:pt x="20178" y="13575"/>
                    <a:pt x="19927" y="13232"/>
                    <a:pt x="19813" y="13232"/>
                  </a:cubicBezTo>
                  <a:cubicBezTo>
                    <a:pt x="19699" y="13209"/>
                    <a:pt x="19356" y="13232"/>
                    <a:pt x="19196" y="13164"/>
                  </a:cubicBezTo>
                  <a:cubicBezTo>
                    <a:pt x="19059" y="13095"/>
                    <a:pt x="19059" y="13073"/>
                    <a:pt x="19014" y="12867"/>
                  </a:cubicBezTo>
                  <a:cubicBezTo>
                    <a:pt x="18945" y="12662"/>
                    <a:pt x="19059" y="12570"/>
                    <a:pt x="19014" y="12502"/>
                  </a:cubicBezTo>
                  <a:cubicBezTo>
                    <a:pt x="18945" y="12411"/>
                    <a:pt x="18489" y="12456"/>
                    <a:pt x="18420" y="12342"/>
                  </a:cubicBezTo>
                  <a:cubicBezTo>
                    <a:pt x="18329" y="12228"/>
                    <a:pt x="18580" y="11817"/>
                    <a:pt x="18649" y="11726"/>
                  </a:cubicBezTo>
                  <a:cubicBezTo>
                    <a:pt x="18717" y="11657"/>
                    <a:pt x="19014" y="11589"/>
                    <a:pt x="19242" y="11520"/>
                  </a:cubicBezTo>
                  <a:cubicBezTo>
                    <a:pt x="19151" y="11429"/>
                    <a:pt x="19059" y="11361"/>
                    <a:pt x="19059" y="11292"/>
                  </a:cubicBezTo>
                  <a:cubicBezTo>
                    <a:pt x="19014" y="11132"/>
                    <a:pt x="19059" y="10973"/>
                    <a:pt x="19059" y="10881"/>
                  </a:cubicBezTo>
                  <a:cubicBezTo>
                    <a:pt x="19059" y="10767"/>
                    <a:pt x="18991" y="10607"/>
                    <a:pt x="18945" y="10516"/>
                  </a:cubicBezTo>
                  <a:cubicBezTo>
                    <a:pt x="18923" y="10425"/>
                    <a:pt x="18694" y="10151"/>
                    <a:pt x="18694" y="9991"/>
                  </a:cubicBezTo>
                  <a:cubicBezTo>
                    <a:pt x="18694" y="9900"/>
                    <a:pt x="18694" y="9831"/>
                    <a:pt x="18671" y="9763"/>
                  </a:cubicBezTo>
                  <a:cubicBezTo>
                    <a:pt x="18671" y="9672"/>
                    <a:pt x="18649" y="9580"/>
                    <a:pt x="18626" y="9580"/>
                  </a:cubicBezTo>
                  <a:cubicBezTo>
                    <a:pt x="18594" y="9548"/>
                    <a:pt x="18413" y="9516"/>
                    <a:pt x="18294" y="9516"/>
                  </a:cubicBezTo>
                  <a:cubicBezTo>
                    <a:pt x="18244" y="9516"/>
                    <a:pt x="18206" y="9521"/>
                    <a:pt x="18192" y="9535"/>
                  </a:cubicBezTo>
                  <a:cubicBezTo>
                    <a:pt x="18158" y="9557"/>
                    <a:pt x="18107" y="9569"/>
                    <a:pt x="18055" y="9569"/>
                  </a:cubicBezTo>
                  <a:cubicBezTo>
                    <a:pt x="18004" y="9569"/>
                    <a:pt x="17952" y="9557"/>
                    <a:pt x="17918" y="9535"/>
                  </a:cubicBezTo>
                  <a:cubicBezTo>
                    <a:pt x="17827" y="9489"/>
                    <a:pt x="17781" y="9284"/>
                    <a:pt x="17804" y="9055"/>
                  </a:cubicBezTo>
                  <a:cubicBezTo>
                    <a:pt x="17850" y="8827"/>
                    <a:pt x="17918" y="8827"/>
                    <a:pt x="17918" y="8781"/>
                  </a:cubicBezTo>
                  <a:cubicBezTo>
                    <a:pt x="17918" y="8759"/>
                    <a:pt x="17827" y="8439"/>
                    <a:pt x="17781" y="8279"/>
                  </a:cubicBezTo>
                  <a:cubicBezTo>
                    <a:pt x="17758" y="8142"/>
                    <a:pt x="17393" y="7982"/>
                    <a:pt x="17188" y="7777"/>
                  </a:cubicBezTo>
                  <a:cubicBezTo>
                    <a:pt x="16982" y="7617"/>
                    <a:pt x="16914" y="7412"/>
                    <a:pt x="16868" y="7298"/>
                  </a:cubicBezTo>
                  <a:cubicBezTo>
                    <a:pt x="16868" y="7298"/>
                    <a:pt x="16868" y="7275"/>
                    <a:pt x="16868" y="7275"/>
                  </a:cubicBezTo>
                  <a:cubicBezTo>
                    <a:pt x="16832" y="7215"/>
                    <a:pt x="16684" y="7181"/>
                    <a:pt x="16535" y="7181"/>
                  </a:cubicBezTo>
                  <a:cubicBezTo>
                    <a:pt x="16399" y="7181"/>
                    <a:pt x="16261" y="7210"/>
                    <a:pt x="16206" y="7275"/>
                  </a:cubicBezTo>
                  <a:cubicBezTo>
                    <a:pt x="16168" y="7321"/>
                    <a:pt x="16135" y="7336"/>
                    <a:pt x="16099" y="7336"/>
                  </a:cubicBezTo>
                  <a:cubicBezTo>
                    <a:pt x="16026" y="7336"/>
                    <a:pt x="15940" y="7275"/>
                    <a:pt x="15773" y="7275"/>
                  </a:cubicBezTo>
                  <a:cubicBezTo>
                    <a:pt x="15522" y="7252"/>
                    <a:pt x="15636" y="7115"/>
                    <a:pt x="15636" y="6978"/>
                  </a:cubicBezTo>
                  <a:cubicBezTo>
                    <a:pt x="15636" y="6841"/>
                    <a:pt x="15407" y="6476"/>
                    <a:pt x="15407" y="6476"/>
                  </a:cubicBezTo>
                  <a:cubicBezTo>
                    <a:pt x="15407" y="6522"/>
                    <a:pt x="15407" y="6567"/>
                    <a:pt x="15385" y="6613"/>
                  </a:cubicBezTo>
                  <a:cubicBezTo>
                    <a:pt x="15385" y="6704"/>
                    <a:pt x="14860" y="6910"/>
                    <a:pt x="14700" y="6910"/>
                  </a:cubicBezTo>
                  <a:cubicBezTo>
                    <a:pt x="14540" y="6887"/>
                    <a:pt x="14403" y="6727"/>
                    <a:pt x="14198" y="6544"/>
                  </a:cubicBezTo>
                  <a:cubicBezTo>
                    <a:pt x="14084" y="6465"/>
                    <a:pt x="14032" y="6453"/>
                    <a:pt x="13992" y="6453"/>
                  </a:cubicBezTo>
                  <a:cubicBezTo>
                    <a:pt x="13976" y="6453"/>
                    <a:pt x="13962" y="6455"/>
                    <a:pt x="13947" y="6455"/>
                  </a:cubicBezTo>
                  <a:cubicBezTo>
                    <a:pt x="13923" y="6455"/>
                    <a:pt x="13896" y="6451"/>
                    <a:pt x="13855" y="6430"/>
                  </a:cubicBezTo>
                  <a:cubicBezTo>
                    <a:pt x="13741" y="6339"/>
                    <a:pt x="13718" y="6202"/>
                    <a:pt x="13810" y="5997"/>
                  </a:cubicBezTo>
                  <a:cubicBezTo>
                    <a:pt x="13901" y="5768"/>
                    <a:pt x="13718" y="5038"/>
                    <a:pt x="13673" y="4970"/>
                  </a:cubicBezTo>
                  <a:cubicBezTo>
                    <a:pt x="13627" y="4901"/>
                    <a:pt x="13444" y="4810"/>
                    <a:pt x="13444" y="4696"/>
                  </a:cubicBezTo>
                  <a:cubicBezTo>
                    <a:pt x="13444" y="4559"/>
                    <a:pt x="13536" y="4559"/>
                    <a:pt x="13581" y="4513"/>
                  </a:cubicBezTo>
                  <a:cubicBezTo>
                    <a:pt x="13627" y="4467"/>
                    <a:pt x="13764" y="4399"/>
                    <a:pt x="13741" y="4216"/>
                  </a:cubicBezTo>
                  <a:cubicBezTo>
                    <a:pt x="13718" y="4057"/>
                    <a:pt x="13604" y="3851"/>
                    <a:pt x="13604" y="3714"/>
                  </a:cubicBezTo>
                  <a:cubicBezTo>
                    <a:pt x="13604" y="3577"/>
                    <a:pt x="13969" y="3417"/>
                    <a:pt x="14129" y="3144"/>
                  </a:cubicBezTo>
                  <a:cubicBezTo>
                    <a:pt x="14312" y="2870"/>
                    <a:pt x="13855" y="2824"/>
                    <a:pt x="13604" y="2573"/>
                  </a:cubicBezTo>
                  <a:cubicBezTo>
                    <a:pt x="13330" y="2322"/>
                    <a:pt x="13193" y="2002"/>
                    <a:pt x="12942" y="1888"/>
                  </a:cubicBezTo>
                  <a:cubicBezTo>
                    <a:pt x="12881" y="1857"/>
                    <a:pt x="12834" y="1845"/>
                    <a:pt x="12794" y="1845"/>
                  </a:cubicBezTo>
                  <a:cubicBezTo>
                    <a:pt x="12688" y="1845"/>
                    <a:pt x="12636" y="1936"/>
                    <a:pt x="12486" y="2002"/>
                  </a:cubicBezTo>
                  <a:cubicBezTo>
                    <a:pt x="12280" y="2116"/>
                    <a:pt x="12235" y="2253"/>
                    <a:pt x="12075" y="2367"/>
                  </a:cubicBezTo>
                  <a:cubicBezTo>
                    <a:pt x="12020" y="2414"/>
                    <a:pt x="11927" y="2430"/>
                    <a:pt x="11822" y="2430"/>
                  </a:cubicBezTo>
                  <a:cubicBezTo>
                    <a:pt x="11669" y="2430"/>
                    <a:pt x="11490" y="2395"/>
                    <a:pt x="11367" y="2367"/>
                  </a:cubicBezTo>
                  <a:cubicBezTo>
                    <a:pt x="11139" y="2322"/>
                    <a:pt x="10774" y="2208"/>
                    <a:pt x="10705" y="2185"/>
                  </a:cubicBezTo>
                  <a:cubicBezTo>
                    <a:pt x="10637" y="2162"/>
                    <a:pt x="10523" y="2002"/>
                    <a:pt x="10295" y="1934"/>
                  </a:cubicBezTo>
                  <a:cubicBezTo>
                    <a:pt x="10272" y="1929"/>
                    <a:pt x="10255" y="1927"/>
                    <a:pt x="10240" y="1927"/>
                  </a:cubicBezTo>
                  <a:cubicBezTo>
                    <a:pt x="10108" y="1927"/>
                    <a:pt x="10295" y="2107"/>
                    <a:pt x="10295" y="2231"/>
                  </a:cubicBezTo>
                  <a:lnTo>
                    <a:pt x="10295" y="2573"/>
                  </a:lnTo>
                  <a:cubicBezTo>
                    <a:pt x="10295" y="2733"/>
                    <a:pt x="10066" y="2847"/>
                    <a:pt x="9998" y="2847"/>
                  </a:cubicBezTo>
                  <a:cubicBezTo>
                    <a:pt x="9995" y="2848"/>
                    <a:pt x="9993" y="2849"/>
                    <a:pt x="9991" y="2849"/>
                  </a:cubicBezTo>
                  <a:cubicBezTo>
                    <a:pt x="9945" y="2849"/>
                    <a:pt x="9878" y="2657"/>
                    <a:pt x="9770" y="2527"/>
                  </a:cubicBezTo>
                  <a:cubicBezTo>
                    <a:pt x="9633" y="2413"/>
                    <a:pt x="9359" y="2459"/>
                    <a:pt x="9245" y="2367"/>
                  </a:cubicBezTo>
                  <a:cubicBezTo>
                    <a:pt x="9108" y="2299"/>
                    <a:pt x="9062" y="2094"/>
                    <a:pt x="9062" y="1888"/>
                  </a:cubicBezTo>
                  <a:cubicBezTo>
                    <a:pt x="9062" y="1797"/>
                    <a:pt x="9022" y="1780"/>
                    <a:pt x="8968" y="1780"/>
                  </a:cubicBezTo>
                  <a:cubicBezTo>
                    <a:pt x="8935" y="1780"/>
                    <a:pt x="8898" y="1786"/>
                    <a:pt x="8860" y="1786"/>
                  </a:cubicBezTo>
                  <a:cubicBezTo>
                    <a:pt x="8836" y="1786"/>
                    <a:pt x="8811" y="1783"/>
                    <a:pt x="8788" y="1774"/>
                  </a:cubicBezTo>
                  <a:cubicBezTo>
                    <a:pt x="8674" y="1751"/>
                    <a:pt x="8514" y="1637"/>
                    <a:pt x="8446" y="1523"/>
                  </a:cubicBezTo>
                  <a:cubicBezTo>
                    <a:pt x="8400" y="1386"/>
                    <a:pt x="8286" y="1181"/>
                    <a:pt x="8286" y="1181"/>
                  </a:cubicBezTo>
                  <a:cubicBezTo>
                    <a:pt x="8286" y="1181"/>
                    <a:pt x="7989" y="1181"/>
                    <a:pt x="7898" y="1158"/>
                  </a:cubicBezTo>
                  <a:cubicBezTo>
                    <a:pt x="7807" y="1158"/>
                    <a:pt x="7624" y="1089"/>
                    <a:pt x="7578" y="998"/>
                  </a:cubicBezTo>
                  <a:cubicBezTo>
                    <a:pt x="7533" y="884"/>
                    <a:pt x="7396" y="861"/>
                    <a:pt x="7236" y="861"/>
                  </a:cubicBezTo>
                  <a:cubicBezTo>
                    <a:pt x="7099" y="884"/>
                    <a:pt x="6939" y="929"/>
                    <a:pt x="6779" y="929"/>
                  </a:cubicBezTo>
                  <a:cubicBezTo>
                    <a:pt x="6597" y="929"/>
                    <a:pt x="6300" y="907"/>
                    <a:pt x="6254" y="838"/>
                  </a:cubicBezTo>
                  <a:cubicBezTo>
                    <a:pt x="6186" y="770"/>
                    <a:pt x="6118" y="496"/>
                    <a:pt x="6118" y="336"/>
                  </a:cubicBezTo>
                  <a:cubicBezTo>
                    <a:pt x="6118" y="176"/>
                    <a:pt x="6026" y="85"/>
                    <a:pt x="5866" y="16"/>
                  </a:cubicBezTo>
                  <a:cubicBezTo>
                    <a:pt x="5844" y="5"/>
                    <a:pt x="5822" y="0"/>
                    <a:pt x="580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8" name="Google Shape;3168;p62">
              <a:extLst>
                <a:ext uri="{FF2B5EF4-FFF2-40B4-BE49-F238E27FC236}">
                  <a16:creationId xmlns:a16="http://schemas.microsoft.com/office/drawing/2014/main" id="{798BB78F-7113-B631-FF9C-560E83928F25}"/>
                </a:ext>
              </a:extLst>
            </p:cNvPr>
            <p:cNvSpPr/>
            <p:nvPr/>
          </p:nvSpPr>
          <p:spPr>
            <a:xfrm>
              <a:off x="5013280" y="2399871"/>
              <a:ext cx="551262" cy="448352"/>
            </a:xfrm>
            <a:custGeom>
              <a:avLst/>
              <a:gdLst/>
              <a:ahLst/>
              <a:cxnLst/>
              <a:rect l="l" t="t" r="r" b="b"/>
              <a:pathLst>
                <a:path w="22050" h="17902" extrusionOk="0">
                  <a:moveTo>
                    <a:pt x="20178" y="1"/>
                  </a:moveTo>
                  <a:cubicBezTo>
                    <a:pt x="20132" y="1"/>
                    <a:pt x="20064" y="1"/>
                    <a:pt x="20041" y="23"/>
                  </a:cubicBezTo>
                  <a:cubicBezTo>
                    <a:pt x="19995" y="46"/>
                    <a:pt x="19972" y="69"/>
                    <a:pt x="19949" y="115"/>
                  </a:cubicBezTo>
                  <a:cubicBezTo>
                    <a:pt x="19881" y="229"/>
                    <a:pt x="19813" y="343"/>
                    <a:pt x="19813" y="480"/>
                  </a:cubicBezTo>
                  <a:cubicBezTo>
                    <a:pt x="19790" y="548"/>
                    <a:pt x="19790" y="594"/>
                    <a:pt x="19744" y="640"/>
                  </a:cubicBezTo>
                  <a:cubicBezTo>
                    <a:pt x="19721" y="685"/>
                    <a:pt x="19653" y="708"/>
                    <a:pt x="19584" y="708"/>
                  </a:cubicBezTo>
                  <a:cubicBezTo>
                    <a:pt x="19508" y="708"/>
                    <a:pt x="19442" y="698"/>
                    <a:pt x="19373" y="698"/>
                  </a:cubicBezTo>
                  <a:cubicBezTo>
                    <a:pt x="19338" y="698"/>
                    <a:pt x="19303" y="701"/>
                    <a:pt x="19265" y="708"/>
                  </a:cubicBezTo>
                  <a:cubicBezTo>
                    <a:pt x="19151" y="708"/>
                    <a:pt x="19036" y="754"/>
                    <a:pt x="18991" y="845"/>
                  </a:cubicBezTo>
                  <a:cubicBezTo>
                    <a:pt x="18968" y="891"/>
                    <a:pt x="18968" y="959"/>
                    <a:pt x="18968" y="1028"/>
                  </a:cubicBezTo>
                  <a:cubicBezTo>
                    <a:pt x="18922" y="1187"/>
                    <a:pt x="18785" y="1302"/>
                    <a:pt x="18648" y="1347"/>
                  </a:cubicBezTo>
                  <a:cubicBezTo>
                    <a:pt x="18557" y="1370"/>
                    <a:pt x="18443" y="1393"/>
                    <a:pt x="18397" y="1461"/>
                  </a:cubicBezTo>
                  <a:cubicBezTo>
                    <a:pt x="18397" y="1507"/>
                    <a:pt x="18397" y="1553"/>
                    <a:pt x="18397" y="1598"/>
                  </a:cubicBezTo>
                  <a:cubicBezTo>
                    <a:pt x="18352" y="1690"/>
                    <a:pt x="18215" y="1712"/>
                    <a:pt x="18169" y="1804"/>
                  </a:cubicBezTo>
                  <a:cubicBezTo>
                    <a:pt x="18169" y="1849"/>
                    <a:pt x="18192" y="1895"/>
                    <a:pt x="18215" y="1941"/>
                  </a:cubicBezTo>
                  <a:cubicBezTo>
                    <a:pt x="18260" y="1964"/>
                    <a:pt x="18306" y="1986"/>
                    <a:pt x="18375" y="2009"/>
                  </a:cubicBezTo>
                  <a:cubicBezTo>
                    <a:pt x="18397" y="2009"/>
                    <a:pt x="18443" y="2032"/>
                    <a:pt x="18466" y="2055"/>
                  </a:cubicBezTo>
                  <a:cubicBezTo>
                    <a:pt x="18466" y="2078"/>
                    <a:pt x="18489" y="2100"/>
                    <a:pt x="18489" y="2123"/>
                  </a:cubicBezTo>
                  <a:cubicBezTo>
                    <a:pt x="18511" y="2237"/>
                    <a:pt x="18534" y="2374"/>
                    <a:pt x="18443" y="2443"/>
                  </a:cubicBezTo>
                  <a:cubicBezTo>
                    <a:pt x="18397" y="2489"/>
                    <a:pt x="18352" y="2511"/>
                    <a:pt x="18306" y="2534"/>
                  </a:cubicBezTo>
                  <a:cubicBezTo>
                    <a:pt x="18238" y="2557"/>
                    <a:pt x="18192" y="2580"/>
                    <a:pt x="18169" y="2648"/>
                  </a:cubicBezTo>
                  <a:cubicBezTo>
                    <a:pt x="18169" y="2694"/>
                    <a:pt x="18192" y="2740"/>
                    <a:pt x="18169" y="2785"/>
                  </a:cubicBezTo>
                  <a:cubicBezTo>
                    <a:pt x="18146" y="2831"/>
                    <a:pt x="18078" y="2854"/>
                    <a:pt x="18032" y="2877"/>
                  </a:cubicBezTo>
                  <a:cubicBezTo>
                    <a:pt x="17964" y="2945"/>
                    <a:pt x="17987" y="3059"/>
                    <a:pt x="17987" y="3173"/>
                  </a:cubicBezTo>
                  <a:cubicBezTo>
                    <a:pt x="18032" y="3333"/>
                    <a:pt x="18032" y="3493"/>
                    <a:pt x="17987" y="3630"/>
                  </a:cubicBezTo>
                  <a:cubicBezTo>
                    <a:pt x="17987" y="3721"/>
                    <a:pt x="17964" y="3790"/>
                    <a:pt x="17918" y="3858"/>
                  </a:cubicBezTo>
                  <a:cubicBezTo>
                    <a:pt x="17872" y="3927"/>
                    <a:pt x="17804" y="3995"/>
                    <a:pt x="17713" y="3995"/>
                  </a:cubicBezTo>
                  <a:cubicBezTo>
                    <a:pt x="17605" y="3995"/>
                    <a:pt x="17413" y="3840"/>
                    <a:pt x="17280" y="3840"/>
                  </a:cubicBezTo>
                  <a:cubicBezTo>
                    <a:pt x="17244" y="3840"/>
                    <a:pt x="17212" y="3852"/>
                    <a:pt x="17188" y="3881"/>
                  </a:cubicBezTo>
                  <a:cubicBezTo>
                    <a:pt x="17142" y="3927"/>
                    <a:pt x="17142" y="3972"/>
                    <a:pt x="17142" y="4041"/>
                  </a:cubicBezTo>
                  <a:cubicBezTo>
                    <a:pt x="17142" y="4132"/>
                    <a:pt x="17142" y="4223"/>
                    <a:pt x="17073" y="4269"/>
                  </a:cubicBezTo>
                  <a:cubicBezTo>
                    <a:pt x="17045" y="4288"/>
                    <a:pt x="17016" y="4295"/>
                    <a:pt x="16987" y="4295"/>
                  </a:cubicBezTo>
                  <a:cubicBezTo>
                    <a:pt x="16947" y="4295"/>
                    <a:pt x="16908" y="4282"/>
                    <a:pt x="16868" y="4269"/>
                  </a:cubicBezTo>
                  <a:cubicBezTo>
                    <a:pt x="16800" y="4223"/>
                    <a:pt x="16731" y="4178"/>
                    <a:pt x="16663" y="4132"/>
                  </a:cubicBezTo>
                  <a:cubicBezTo>
                    <a:pt x="16663" y="4109"/>
                    <a:pt x="16640" y="4086"/>
                    <a:pt x="16617" y="4063"/>
                  </a:cubicBezTo>
                  <a:cubicBezTo>
                    <a:pt x="16604" y="4050"/>
                    <a:pt x="16586" y="4045"/>
                    <a:pt x="16567" y="4045"/>
                  </a:cubicBezTo>
                  <a:cubicBezTo>
                    <a:pt x="16522" y="4045"/>
                    <a:pt x="16467" y="4077"/>
                    <a:pt x="16434" y="4109"/>
                  </a:cubicBezTo>
                  <a:cubicBezTo>
                    <a:pt x="16366" y="4132"/>
                    <a:pt x="16320" y="4200"/>
                    <a:pt x="16252" y="4223"/>
                  </a:cubicBezTo>
                  <a:cubicBezTo>
                    <a:pt x="16206" y="4223"/>
                    <a:pt x="16138" y="4200"/>
                    <a:pt x="16069" y="4178"/>
                  </a:cubicBezTo>
                  <a:cubicBezTo>
                    <a:pt x="16032" y="4171"/>
                    <a:pt x="15997" y="4169"/>
                    <a:pt x="15963" y="4169"/>
                  </a:cubicBezTo>
                  <a:cubicBezTo>
                    <a:pt x="15869" y="4169"/>
                    <a:pt x="15781" y="4190"/>
                    <a:pt x="15681" y="4223"/>
                  </a:cubicBezTo>
                  <a:cubicBezTo>
                    <a:pt x="15567" y="4246"/>
                    <a:pt x="15476" y="4292"/>
                    <a:pt x="15384" y="4383"/>
                  </a:cubicBezTo>
                  <a:cubicBezTo>
                    <a:pt x="15225" y="4520"/>
                    <a:pt x="15225" y="4680"/>
                    <a:pt x="15225" y="4862"/>
                  </a:cubicBezTo>
                  <a:cubicBezTo>
                    <a:pt x="15225" y="4908"/>
                    <a:pt x="15225" y="4931"/>
                    <a:pt x="15225" y="4976"/>
                  </a:cubicBezTo>
                  <a:cubicBezTo>
                    <a:pt x="15191" y="5126"/>
                    <a:pt x="15098" y="5179"/>
                    <a:pt x="14970" y="5179"/>
                  </a:cubicBezTo>
                  <a:cubicBezTo>
                    <a:pt x="14922" y="5179"/>
                    <a:pt x="14870" y="5171"/>
                    <a:pt x="14814" y="5159"/>
                  </a:cubicBezTo>
                  <a:cubicBezTo>
                    <a:pt x="14677" y="5113"/>
                    <a:pt x="14563" y="5022"/>
                    <a:pt x="14517" y="4885"/>
                  </a:cubicBezTo>
                  <a:cubicBezTo>
                    <a:pt x="14471" y="4794"/>
                    <a:pt x="14471" y="4703"/>
                    <a:pt x="14471" y="4611"/>
                  </a:cubicBezTo>
                  <a:cubicBezTo>
                    <a:pt x="14471" y="4497"/>
                    <a:pt x="14494" y="4406"/>
                    <a:pt x="14517" y="4315"/>
                  </a:cubicBezTo>
                  <a:cubicBezTo>
                    <a:pt x="14517" y="4292"/>
                    <a:pt x="14517" y="4246"/>
                    <a:pt x="14517" y="4223"/>
                  </a:cubicBezTo>
                  <a:cubicBezTo>
                    <a:pt x="14494" y="4200"/>
                    <a:pt x="14471" y="4200"/>
                    <a:pt x="14449" y="4200"/>
                  </a:cubicBezTo>
                  <a:cubicBezTo>
                    <a:pt x="14397" y="4180"/>
                    <a:pt x="14337" y="4169"/>
                    <a:pt x="14275" y="4169"/>
                  </a:cubicBezTo>
                  <a:cubicBezTo>
                    <a:pt x="14200" y="4169"/>
                    <a:pt x="14123" y="4186"/>
                    <a:pt x="14061" y="4223"/>
                  </a:cubicBezTo>
                  <a:cubicBezTo>
                    <a:pt x="14061" y="4162"/>
                    <a:pt x="14010" y="4142"/>
                    <a:pt x="13956" y="4142"/>
                  </a:cubicBezTo>
                  <a:cubicBezTo>
                    <a:pt x="13929" y="4142"/>
                    <a:pt x="13901" y="4147"/>
                    <a:pt x="13878" y="4155"/>
                  </a:cubicBezTo>
                  <a:cubicBezTo>
                    <a:pt x="13823" y="4173"/>
                    <a:pt x="13767" y="4207"/>
                    <a:pt x="13712" y="4207"/>
                  </a:cubicBezTo>
                  <a:cubicBezTo>
                    <a:pt x="13699" y="4207"/>
                    <a:pt x="13686" y="4205"/>
                    <a:pt x="13673" y="4200"/>
                  </a:cubicBezTo>
                  <a:cubicBezTo>
                    <a:pt x="13604" y="4200"/>
                    <a:pt x="13558" y="4109"/>
                    <a:pt x="13536" y="4041"/>
                  </a:cubicBezTo>
                  <a:cubicBezTo>
                    <a:pt x="13536" y="3972"/>
                    <a:pt x="13558" y="3881"/>
                    <a:pt x="13558" y="3812"/>
                  </a:cubicBezTo>
                  <a:cubicBezTo>
                    <a:pt x="13581" y="3744"/>
                    <a:pt x="13581" y="3653"/>
                    <a:pt x="13536" y="3607"/>
                  </a:cubicBezTo>
                  <a:cubicBezTo>
                    <a:pt x="13467" y="3516"/>
                    <a:pt x="13376" y="3516"/>
                    <a:pt x="13307" y="3447"/>
                  </a:cubicBezTo>
                  <a:cubicBezTo>
                    <a:pt x="13239" y="3402"/>
                    <a:pt x="13216" y="3310"/>
                    <a:pt x="13170" y="3242"/>
                  </a:cubicBezTo>
                  <a:cubicBezTo>
                    <a:pt x="13148" y="3196"/>
                    <a:pt x="13102" y="3173"/>
                    <a:pt x="13079" y="3173"/>
                  </a:cubicBezTo>
                  <a:cubicBezTo>
                    <a:pt x="13056" y="3173"/>
                    <a:pt x="13011" y="3173"/>
                    <a:pt x="12988" y="3196"/>
                  </a:cubicBezTo>
                  <a:cubicBezTo>
                    <a:pt x="12919" y="3242"/>
                    <a:pt x="12874" y="3310"/>
                    <a:pt x="12851" y="3402"/>
                  </a:cubicBezTo>
                  <a:cubicBezTo>
                    <a:pt x="12828" y="3447"/>
                    <a:pt x="12828" y="3493"/>
                    <a:pt x="12782" y="3538"/>
                  </a:cubicBezTo>
                  <a:cubicBezTo>
                    <a:pt x="12756" y="3565"/>
                    <a:pt x="12713" y="3576"/>
                    <a:pt x="12669" y="3576"/>
                  </a:cubicBezTo>
                  <a:cubicBezTo>
                    <a:pt x="12638" y="3576"/>
                    <a:pt x="12605" y="3571"/>
                    <a:pt x="12577" y="3561"/>
                  </a:cubicBezTo>
                  <a:cubicBezTo>
                    <a:pt x="12508" y="3516"/>
                    <a:pt x="12463" y="3447"/>
                    <a:pt x="12440" y="3379"/>
                  </a:cubicBezTo>
                  <a:cubicBezTo>
                    <a:pt x="12394" y="3310"/>
                    <a:pt x="12349" y="3242"/>
                    <a:pt x="12280" y="3196"/>
                  </a:cubicBezTo>
                  <a:cubicBezTo>
                    <a:pt x="12235" y="3150"/>
                    <a:pt x="12143" y="3128"/>
                    <a:pt x="12052" y="3128"/>
                  </a:cubicBezTo>
                  <a:cubicBezTo>
                    <a:pt x="11892" y="3128"/>
                    <a:pt x="11732" y="3173"/>
                    <a:pt x="11595" y="3265"/>
                  </a:cubicBezTo>
                  <a:cubicBezTo>
                    <a:pt x="11481" y="3356"/>
                    <a:pt x="11413" y="3516"/>
                    <a:pt x="11413" y="3675"/>
                  </a:cubicBezTo>
                  <a:cubicBezTo>
                    <a:pt x="11413" y="3767"/>
                    <a:pt x="11413" y="3881"/>
                    <a:pt x="11367" y="3949"/>
                  </a:cubicBezTo>
                  <a:cubicBezTo>
                    <a:pt x="11344" y="3972"/>
                    <a:pt x="11299" y="3995"/>
                    <a:pt x="11276" y="4018"/>
                  </a:cubicBezTo>
                  <a:cubicBezTo>
                    <a:pt x="11230" y="4063"/>
                    <a:pt x="11230" y="4132"/>
                    <a:pt x="11253" y="4178"/>
                  </a:cubicBezTo>
                  <a:cubicBezTo>
                    <a:pt x="11253" y="4223"/>
                    <a:pt x="11276" y="4269"/>
                    <a:pt x="11276" y="4292"/>
                  </a:cubicBezTo>
                  <a:cubicBezTo>
                    <a:pt x="11276" y="4359"/>
                    <a:pt x="11228" y="4379"/>
                    <a:pt x="11175" y="4379"/>
                  </a:cubicBezTo>
                  <a:cubicBezTo>
                    <a:pt x="11138" y="4379"/>
                    <a:pt x="11098" y="4370"/>
                    <a:pt x="11070" y="4360"/>
                  </a:cubicBezTo>
                  <a:cubicBezTo>
                    <a:pt x="10979" y="4360"/>
                    <a:pt x="10865" y="4360"/>
                    <a:pt x="10797" y="4406"/>
                  </a:cubicBezTo>
                  <a:cubicBezTo>
                    <a:pt x="10682" y="4474"/>
                    <a:pt x="10637" y="4566"/>
                    <a:pt x="10545" y="4634"/>
                  </a:cubicBezTo>
                  <a:cubicBezTo>
                    <a:pt x="10464" y="4694"/>
                    <a:pt x="10372" y="4712"/>
                    <a:pt x="10276" y="4712"/>
                  </a:cubicBezTo>
                  <a:cubicBezTo>
                    <a:pt x="10124" y="4712"/>
                    <a:pt x="9960" y="4665"/>
                    <a:pt x="9808" y="4665"/>
                  </a:cubicBezTo>
                  <a:cubicBezTo>
                    <a:pt x="9764" y="4665"/>
                    <a:pt x="9720" y="4669"/>
                    <a:pt x="9678" y="4680"/>
                  </a:cubicBezTo>
                  <a:cubicBezTo>
                    <a:pt x="9473" y="4725"/>
                    <a:pt x="9313" y="4885"/>
                    <a:pt x="9153" y="5045"/>
                  </a:cubicBezTo>
                  <a:cubicBezTo>
                    <a:pt x="9005" y="5193"/>
                    <a:pt x="8838" y="5321"/>
                    <a:pt x="8650" y="5321"/>
                  </a:cubicBezTo>
                  <a:cubicBezTo>
                    <a:pt x="8635" y="5321"/>
                    <a:pt x="8620" y="5321"/>
                    <a:pt x="8605" y="5319"/>
                  </a:cubicBezTo>
                  <a:cubicBezTo>
                    <a:pt x="8514" y="5319"/>
                    <a:pt x="8423" y="5296"/>
                    <a:pt x="8331" y="5296"/>
                  </a:cubicBezTo>
                  <a:cubicBezTo>
                    <a:pt x="8194" y="5296"/>
                    <a:pt x="8080" y="5410"/>
                    <a:pt x="7966" y="5479"/>
                  </a:cubicBezTo>
                  <a:cubicBezTo>
                    <a:pt x="7884" y="5544"/>
                    <a:pt x="7779" y="5598"/>
                    <a:pt x="7676" y="5598"/>
                  </a:cubicBezTo>
                  <a:cubicBezTo>
                    <a:pt x="7635" y="5598"/>
                    <a:pt x="7594" y="5589"/>
                    <a:pt x="7555" y="5570"/>
                  </a:cubicBezTo>
                  <a:cubicBezTo>
                    <a:pt x="7464" y="5456"/>
                    <a:pt x="7487" y="5273"/>
                    <a:pt x="7487" y="5136"/>
                  </a:cubicBezTo>
                  <a:cubicBezTo>
                    <a:pt x="7464" y="4976"/>
                    <a:pt x="7418" y="4817"/>
                    <a:pt x="7281" y="4771"/>
                  </a:cubicBezTo>
                  <a:cubicBezTo>
                    <a:pt x="7251" y="4759"/>
                    <a:pt x="7220" y="4753"/>
                    <a:pt x="7190" y="4753"/>
                  </a:cubicBezTo>
                  <a:cubicBezTo>
                    <a:pt x="7108" y="4753"/>
                    <a:pt x="7029" y="4796"/>
                    <a:pt x="6962" y="4862"/>
                  </a:cubicBezTo>
                  <a:cubicBezTo>
                    <a:pt x="6893" y="4954"/>
                    <a:pt x="6871" y="5068"/>
                    <a:pt x="6848" y="5182"/>
                  </a:cubicBezTo>
                  <a:cubicBezTo>
                    <a:pt x="6848" y="5228"/>
                    <a:pt x="6848" y="5273"/>
                    <a:pt x="6825" y="5296"/>
                  </a:cubicBezTo>
                  <a:cubicBezTo>
                    <a:pt x="6779" y="5364"/>
                    <a:pt x="6699" y="5370"/>
                    <a:pt x="6614" y="5370"/>
                  </a:cubicBezTo>
                  <a:cubicBezTo>
                    <a:pt x="6597" y="5370"/>
                    <a:pt x="6579" y="5370"/>
                    <a:pt x="6562" y="5370"/>
                  </a:cubicBezTo>
                  <a:cubicBezTo>
                    <a:pt x="6493" y="5370"/>
                    <a:pt x="6423" y="5374"/>
                    <a:pt x="6368" y="5410"/>
                  </a:cubicBezTo>
                  <a:cubicBezTo>
                    <a:pt x="6277" y="5479"/>
                    <a:pt x="6277" y="5616"/>
                    <a:pt x="6209" y="5684"/>
                  </a:cubicBezTo>
                  <a:cubicBezTo>
                    <a:pt x="6095" y="5775"/>
                    <a:pt x="5866" y="5684"/>
                    <a:pt x="5798" y="5821"/>
                  </a:cubicBezTo>
                  <a:cubicBezTo>
                    <a:pt x="5752" y="5889"/>
                    <a:pt x="5798" y="5981"/>
                    <a:pt x="5729" y="6026"/>
                  </a:cubicBezTo>
                  <a:cubicBezTo>
                    <a:pt x="5711" y="6063"/>
                    <a:pt x="5682" y="6078"/>
                    <a:pt x="5648" y="6078"/>
                  </a:cubicBezTo>
                  <a:cubicBezTo>
                    <a:pt x="5596" y="6078"/>
                    <a:pt x="5533" y="6045"/>
                    <a:pt x="5478" y="6004"/>
                  </a:cubicBezTo>
                  <a:cubicBezTo>
                    <a:pt x="5182" y="5798"/>
                    <a:pt x="4976" y="5479"/>
                    <a:pt x="4930" y="5113"/>
                  </a:cubicBezTo>
                  <a:cubicBezTo>
                    <a:pt x="4930" y="5045"/>
                    <a:pt x="4908" y="4976"/>
                    <a:pt x="4885" y="4908"/>
                  </a:cubicBezTo>
                  <a:cubicBezTo>
                    <a:pt x="4885" y="4908"/>
                    <a:pt x="4862" y="4885"/>
                    <a:pt x="4839" y="4862"/>
                  </a:cubicBezTo>
                  <a:cubicBezTo>
                    <a:pt x="4839" y="4840"/>
                    <a:pt x="4816" y="4840"/>
                    <a:pt x="4793" y="4817"/>
                  </a:cubicBezTo>
                  <a:cubicBezTo>
                    <a:pt x="4793" y="4817"/>
                    <a:pt x="4771" y="4794"/>
                    <a:pt x="4771" y="4794"/>
                  </a:cubicBezTo>
                  <a:cubicBezTo>
                    <a:pt x="4748" y="4771"/>
                    <a:pt x="4725" y="4771"/>
                    <a:pt x="4702" y="4748"/>
                  </a:cubicBezTo>
                  <a:cubicBezTo>
                    <a:pt x="4620" y="4707"/>
                    <a:pt x="4524" y="4685"/>
                    <a:pt x="4431" y="4685"/>
                  </a:cubicBezTo>
                  <a:cubicBezTo>
                    <a:pt x="4317" y="4685"/>
                    <a:pt x="4207" y="4718"/>
                    <a:pt x="4132" y="4794"/>
                  </a:cubicBezTo>
                  <a:cubicBezTo>
                    <a:pt x="4086" y="4862"/>
                    <a:pt x="4063" y="4931"/>
                    <a:pt x="3995" y="4954"/>
                  </a:cubicBezTo>
                  <a:cubicBezTo>
                    <a:pt x="3977" y="4961"/>
                    <a:pt x="3959" y="4964"/>
                    <a:pt x="3943" y="4964"/>
                  </a:cubicBezTo>
                  <a:cubicBezTo>
                    <a:pt x="3853" y="4964"/>
                    <a:pt x="3782" y="4871"/>
                    <a:pt x="3744" y="4794"/>
                  </a:cubicBezTo>
                  <a:cubicBezTo>
                    <a:pt x="3698" y="4703"/>
                    <a:pt x="3675" y="4588"/>
                    <a:pt x="3584" y="4520"/>
                  </a:cubicBezTo>
                  <a:cubicBezTo>
                    <a:pt x="3545" y="4491"/>
                    <a:pt x="3499" y="4479"/>
                    <a:pt x="3452" y="4479"/>
                  </a:cubicBezTo>
                  <a:cubicBezTo>
                    <a:pt x="3386" y="4479"/>
                    <a:pt x="3317" y="4503"/>
                    <a:pt x="3264" y="4543"/>
                  </a:cubicBezTo>
                  <a:cubicBezTo>
                    <a:pt x="3173" y="4588"/>
                    <a:pt x="3150" y="4680"/>
                    <a:pt x="3082" y="4748"/>
                  </a:cubicBezTo>
                  <a:cubicBezTo>
                    <a:pt x="3036" y="4817"/>
                    <a:pt x="2899" y="4840"/>
                    <a:pt x="2831" y="4862"/>
                  </a:cubicBezTo>
                  <a:cubicBezTo>
                    <a:pt x="2656" y="4932"/>
                    <a:pt x="2482" y="4962"/>
                    <a:pt x="2307" y="4962"/>
                  </a:cubicBezTo>
                  <a:cubicBezTo>
                    <a:pt x="2254" y="4962"/>
                    <a:pt x="2200" y="4959"/>
                    <a:pt x="2146" y="4954"/>
                  </a:cubicBezTo>
                  <a:cubicBezTo>
                    <a:pt x="2032" y="4954"/>
                    <a:pt x="1940" y="4931"/>
                    <a:pt x="1849" y="4908"/>
                  </a:cubicBezTo>
                  <a:cubicBezTo>
                    <a:pt x="1647" y="4908"/>
                    <a:pt x="1445" y="4995"/>
                    <a:pt x="1253" y="4995"/>
                  </a:cubicBezTo>
                  <a:cubicBezTo>
                    <a:pt x="1184" y="4995"/>
                    <a:pt x="1116" y="4984"/>
                    <a:pt x="1050" y="4954"/>
                  </a:cubicBezTo>
                  <a:cubicBezTo>
                    <a:pt x="1027" y="4954"/>
                    <a:pt x="1027" y="4954"/>
                    <a:pt x="1027" y="4931"/>
                  </a:cubicBezTo>
                  <a:cubicBezTo>
                    <a:pt x="845" y="5022"/>
                    <a:pt x="822" y="4999"/>
                    <a:pt x="685" y="5022"/>
                  </a:cubicBezTo>
                  <a:cubicBezTo>
                    <a:pt x="525" y="5045"/>
                    <a:pt x="502" y="5113"/>
                    <a:pt x="411" y="5273"/>
                  </a:cubicBezTo>
                  <a:cubicBezTo>
                    <a:pt x="320" y="5410"/>
                    <a:pt x="365" y="5730"/>
                    <a:pt x="365" y="5889"/>
                  </a:cubicBezTo>
                  <a:cubicBezTo>
                    <a:pt x="365" y="6026"/>
                    <a:pt x="343" y="6414"/>
                    <a:pt x="320" y="6666"/>
                  </a:cubicBezTo>
                  <a:cubicBezTo>
                    <a:pt x="320" y="6917"/>
                    <a:pt x="228" y="6871"/>
                    <a:pt x="69" y="7008"/>
                  </a:cubicBezTo>
                  <a:cubicBezTo>
                    <a:pt x="23" y="7031"/>
                    <a:pt x="0" y="7054"/>
                    <a:pt x="0" y="7099"/>
                  </a:cubicBezTo>
                  <a:cubicBezTo>
                    <a:pt x="51" y="7086"/>
                    <a:pt x="108" y="7079"/>
                    <a:pt x="169" y="7079"/>
                  </a:cubicBezTo>
                  <a:cubicBezTo>
                    <a:pt x="324" y="7079"/>
                    <a:pt x="504" y="7128"/>
                    <a:pt x="685" y="7259"/>
                  </a:cubicBezTo>
                  <a:cubicBezTo>
                    <a:pt x="1210" y="7647"/>
                    <a:pt x="982" y="8012"/>
                    <a:pt x="1301" y="8332"/>
                  </a:cubicBezTo>
                  <a:cubicBezTo>
                    <a:pt x="1324" y="8355"/>
                    <a:pt x="1347" y="8377"/>
                    <a:pt x="1370" y="8400"/>
                  </a:cubicBezTo>
                  <a:cubicBezTo>
                    <a:pt x="1393" y="8423"/>
                    <a:pt x="1415" y="8446"/>
                    <a:pt x="1461" y="8446"/>
                  </a:cubicBezTo>
                  <a:cubicBezTo>
                    <a:pt x="1484" y="8469"/>
                    <a:pt x="1529" y="8469"/>
                    <a:pt x="1552" y="8492"/>
                  </a:cubicBezTo>
                  <a:cubicBezTo>
                    <a:pt x="1666" y="8514"/>
                    <a:pt x="1758" y="8514"/>
                    <a:pt x="1849" y="8537"/>
                  </a:cubicBezTo>
                  <a:cubicBezTo>
                    <a:pt x="1872" y="8537"/>
                    <a:pt x="1895" y="8537"/>
                    <a:pt x="1917" y="8560"/>
                  </a:cubicBezTo>
                  <a:lnTo>
                    <a:pt x="1963" y="8560"/>
                  </a:lnTo>
                  <a:cubicBezTo>
                    <a:pt x="1963" y="8560"/>
                    <a:pt x="1986" y="8583"/>
                    <a:pt x="1986" y="8583"/>
                  </a:cubicBezTo>
                  <a:cubicBezTo>
                    <a:pt x="2009" y="8583"/>
                    <a:pt x="2032" y="8606"/>
                    <a:pt x="2054" y="8606"/>
                  </a:cubicBezTo>
                  <a:cubicBezTo>
                    <a:pt x="2054" y="8606"/>
                    <a:pt x="2077" y="8629"/>
                    <a:pt x="2077" y="8629"/>
                  </a:cubicBezTo>
                  <a:cubicBezTo>
                    <a:pt x="2100" y="8651"/>
                    <a:pt x="2123" y="8651"/>
                    <a:pt x="2123" y="8674"/>
                  </a:cubicBezTo>
                  <a:cubicBezTo>
                    <a:pt x="2146" y="8674"/>
                    <a:pt x="2146" y="8697"/>
                    <a:pt x="2169" y="8697"/>
                  </a:cubicBezTo>
                  <a:cubicBezTo>
                    <a:pt x="2169" y="8697"/>
                    <a:pt x="2169" y="8720"/>
                    <a:pt x="2169" y="8720"/>
                  </a:cubicBezTo>
                  <a:cubicBezTo>
                    <a:pt x="2214" y="8765"/>
                    <a:pt x="2237" y="8788"/>
                    <a:pt x="2237" y="8834"/>
                  </a:cubicBezTo>
                  <a:cubicBezTo>
                    <a:pt x="2465" y="9313"/>
                    <a:pt x="2191" y="9633"/>
                    <a:pt x="2420" y="9793"/>
                  </a:cubicBezTo>
                  <a:cubicBezTo>
                    <a:pt x="2538" y="9864"/>
                    <a:pt x="2724" y="9904"/>
                    <a:pt x="2889" y="9904"/>
                  </a:cubicBezTo>
                  <a:cubicBezTo>
                    <a:pt x="3041" y="9904"/>
                    <a:pt x="3175" y="9869"/>
                    <a:pt x="3219" y="9793"/>
                  </a:cubicBezTo>
                  <a:cubicBezTo>
                    <a:pt x="3260" y="9710"/>
                    <a:pt x="3381" y="9660"/>
                    <a:pt x="3497" y="9660"/>
                  </a:cubicBezTo>
                  <a:cubicBezTo>
                    <a:pt x="3637" y="9660"/>
                    <a:pt x="3768" y="9732"/>
                    <a:pt x="3744" y="9907"/>
                  </a:cubicBezTo>
                  <a:cubicBezTo>
                    <a:pt x="3698" y="10226"/>
                    <a:pt x="3492" y="10295"/>
                    <a:pt x="3424" y="10569"/>
                  </a:cubicBezTo>
                  <a:cubicBezTo>
                    <a:pt x="3333" y="10843"/>
                    <a:pt x="3584" y="11185"/>
                    <a:pt x="3584" y="11185"/>
                  </a:cubicBezTo>
                  <a:cubicBezTo>
                    <a:pt x="3584" y="11185"/>
                    <a:pt x="3608" y="11169"/>
                    <a:pt x="3646" y="11169"/>
                  </a:cubicBezTo>
                  <a:cubicBezTo>
                    <a:pt x="3699" y="11169"/>
                    <a:pt x="3778" y="11199"/>
                    <a:pt x="3858" y="11345"/>
                  </a:cubicBezTo>
                  <a:cubicBezTo>
                    <a:pt x="4017" y="11596"/>
                    <a:pt x="3835" y="11961"/>
                    <a:pt x="3858" y="12189"/>
                  </a:cubicBezTo>
                  <a:cubicBezTo>
                    <a:pt x="3880" y="12417"/>
                    <a:pt x="4177" y="12965"/>
                    <a:pt x="4268" y="13011"/>
                  </a:cubicBezTo>
                  <a:cubicBezTo>
                    <a:pt x="4297" y="13030"/>
                    <a:pt x="4392" y="13037"/>
                    <a:pt x="4499" y="13037"/>
                  </a:cubicBezTo>
                  <a:cubicBezTo>
                    <a:pt x="4646" y="13037"/>
                    <a:pt x="4819" y="13024"/>
                    <a:pt x="4885" y="13011"/>
                  </a:cubicBezTo>
                  <a:cubicBezTo>
                    <a:pt x="4912" y="13004"/>
                    <a:pt x="4976" y="12995"/>
                    <a:pt x="5051" y="12995"/>
                  </a:cubicBezTo>
                  <a:cubicBezTo>
                    <a:pt x="5231" y="12995"/>
                    <a:pt x="5478" y="13044"/>
                    <a:pt x="5478" y="13285"/>
                  </a:cubicBezTo>
                  <a:cubicBezTo>
                    <a:pt x="5478" y="13627"/>
                    <a:pt x="5341" y="13878"/>
                    <a:pt x="5182" y="13970"/>
                  </a:cubicBezTo>
                  <a:cubicBezTo>
                    <a:pt x="4999" y="14084"/>
                    <a:pt x="4908" y="14015"/>
                    <a:pt x="4908" y="14244"/>
                  </a:cubicBezTo>
                  <a:cubicBezTo>
                    <a:pt x="4908" y="14472"/>
                    <a:pt x="5159" y="14563"/>
                    <a:pt x="4725" y="14700"/>
                  </a:cubicBezTo>
                  <a:cubicBezTo>
                    <a:pt x="4314" y="14814"/>
                    <a:pt x="3995" y="14791"/>
                    <a:pt x="3744" y="14974"/>
                  </a:cubicBezTo>
                  <a:cubicBezTo>
                    <a:pt x="3492" y="15134"/>
                    <a:pt x="3470" y="15293"/>
                    <a:pt x="3607" y="15476"/>
                  </a:cubicBezTo>
                  <a:cubicBezTo>
                    <a:pt x="3652" y="15522"/>
                    <a:pt x="3698" y="15545"/>
                    <a:pt x="3766" y="15567"/>
                  </a:cubicBezTo>
                  <a:cubicBezTo>
                    <a:pt x="3789" y="15590"/>
                    <a:pt x="3835" y="15590"/>
                    <a:pt x="3858" y="15590"/>
                  </a:cubicBezTo>
                  <a:lnTo>
                    <a:pt x="3880" y="15590"/>
                  </a:lnTo>
                  <a:cubicBezTo>
                    <a:pt x="3903" y="15613"/>
                    <a:pt x="3926" y="15613"/>
                    <a:pt x="3949" y="15613"/>
                  </a:cubicBezTo>
                  <a:cubicBezTo>
                    <a:pt x="3972" y="15613"/>
                    <a:pt x="4017" y="15613"/>
                    <a:pt x="4040" y="15636"/>
                  </a:cubicBezTo>
                  <a:cubicBezTo>
                    <a:pt x="4063" y="15636"/>
                    <a:pt x="4086" y="15636"/>
                    <a:pt x="4109" y="15659"/>
                  </a:cubicBezTo>
                  <a:cubicBezTo>
                    <a:pt x="4154" y="15659"/>
                    <a:pt x="4177" y="15682"/>
                    <a:pt x="4223" y="15704"/>
                  </a:cubicBezTo>
                  <a:cubicBezTo>
                    <a:pt x="4451" y="15841"/>
                    <a:pt x="4520" y="16115"/>
                    <a:pt x="4702" y="16229"/>
                  </a:cubicBezTo>
                  <a:cubicBezTo>
                    <a:pt x="4816" y="16311"/>
                    <a:pt x="4802" y="16381"/>
                    <a:pt x="4960" y="16381"/>
                  </a:cubicBezTo>
                  <a:cubicBezTo>
                    <a:pt x="5023" y="16381"/>
                    <a:pt x="5113" y="16370"/>
                    <a:pt x="5250" y="16343"/>
                  </a:cubicBezTo>
                  <a:cubicBezTo>
                    <a:pt x="5729" y="16252"/>
                    <a:pt x="5958" y="16184"/>
                    <a:pt x="6049" y="16092"/>
                  </a:cubicBezTo>
                  <a:cubicBezTo>
                    <a:pt x="6151" y="16011"/>
                    <a:pt x="6779" y="15857"/>
                    <a:pt x="6978" y="15857"/>
                  </a:cubicBezTo>
                  <a:cubicBezTo>
                    <a:pt x="7003" y="15857"/>
                    <a:pt x="7020" y="15859"/>
                    <a:pt x="7030" y="15864"/>
                  </a:cubicBezTo>
                  <a:cubicBezTo>
                    <a:pt x="7086" y="15901"/>
                    <a:pt x="7096" y="15968"/>
                    <a:pt x="7219" y="15968"/>
                  </a:cubicBezTo>
                  <a:cubicBezTo>
                    <a:pt x="7248" y="15968"/>
                    <a:pt x="7283" y="15964"/>
                    <a:pt x="7327" y="15955"/>
                  </a:cubicBezTo>
                  <a:cubicBezTo>
                    <a:pt x="7555" y="15910"/>
                    <a:pt x="7875" y="15704"/>
                    <a:pt x="7921" y="15704"/>
                  </a:cubicBezTo>
                  <a:lnTo>
                    <a:pt x="8377" y="15704"/>
                  </a:lnTo>
                  <a:cubicBezTo>
                    <a:pt x="8412" y="15704"/>
                    <a:pt x="8420" y="15531"/>
                    <a:pt x="8575" y="15531"/>
                  </a:cubicBezTo>
                  <a:cubicBezTo>
                    <a:pt x="8623" y="15531"/>
                    <a:pt x="8685" y="15547"/>
                    <a:pt x="8765" y="15590"/>
                  </a:cubicBezTo>
                  <a:cubicBezTo>
                    <a:pt x="9107" y="15773"/>
                    <a:pt x="9313" y="16252"/>
                    <a:pt x="9153" y="16389"/>
                  </a:cubicBezTo>
                  <a:cubicBezTo>
                    <a:pt x="8993" y="16526"/>
                    <a:pt x="8856" y="16572"/>
                    <a:pt x="8742" y="16754"/>
                  </a:cubicBezTo>
                  <a:cubicBezTo>
                    <a:pt x="8651" y="16937"/>
                    <a:pt x="8537" y="17279"/>
                    <a:pt x="8651" y="17439"/>
                  </a:cubicBezTo>
                  <a:cubicBezTo>
                    <a:pt x="8753" y="17562"/>
                    <a:pt x="8966" y="17648"/>
                    <a:pt x="9074" y="17648"/>
                  </a:cubicBezTo>
                  <a:cubicBezTo>
                    <a:pt x="9087" y="17648"/>
                    <a:pt x="9098" y="17647"/>
                    <a:pt x="9107" y="17644"/>
                  </a:cubicBezTo>
                  <a:cubicBezTo>
                    <a:pt x="9118" y="17639"/>
                    <a:pt x="9131" y="17637"/>
                    <a:pt x="9146" y="17637"/>
                  </a:cubicBezTo>
                  <a:cubicBezTo>
                    <a:pt x="9266" y="17637"/>
                    <a:pt x="9518" y="17781"/>
                    <a:pt x="9518" y="17781"/>
                  </a:cubicBezTo>
                  <a:cubicBezTo>
                    <a:pt x="9518" y="17781"/>
                    <a:pt x="9711" y="17852"/>
                    <a:pt x="9860" y="17852"/>
                  </a:cubicBezTo>
                  <a:cubicBezTo>
                    <a:pt x="9934" y="17852"/>
                    <a:pt x="9998" y="17835"/>
                    <a:pt x="10020" y="17781"/>
                  </a:cubicBezTo>
                  <a:cubicBezTo>
                    <a:pt x="10089" y="17622"/>
                    <a:pt x="10272" y="17348"/>
                    <a:pt x="10272" y="17279"/>
                  </a:cubicBezTo>
                  <a:cubicBezTo>
                    <a:pt x="10294" y="17211"/>
                    <a:pt x="10294" y="17120"/>
                    <a:pt x="10431" y="17120"/>
                  </a:cubicBezTo>
                  <a:cubicBezTo>
                    <a:pt x="10477" y="17120"/>
                    <a:pt x="10534" y="17118"/>
                    <a:pt x="10592" y="17118"/>
                  </a:cubicBezTo>
                  <a:cubicBezTo>
                    <a:pt x="10738" y="17118"/>
                    <a:pt x="10894" y="17129"/>
                    <a:pt x="10911" y="17211"/>
                  </a:cubicBezTo>
                  <a:cubicBezTo>
                    <a:pt x="10956" y="17325"/>
                    <a:pt x="11641" y="17713"/>
                    <a:pt x="11641" y="17713"/>
                  </a:cubicBezTo>
                  <a:cubicBezTo>
                    <a:pt x="11641" y="17713"/>
                    <a:pt x="11778" y="17622"/>
                    <a:pt x="12098" y="17508"/>
                  </a:cubicBezTo>
                  <a:cubicBezTo>
                    <a:pt x="12213" y="17463"/>
                    <a:pt x="12328" y="17446"/>
                    <a:pt x="12425" y="17446"/>
                  </a:cubicBezTo>
                  <a:cubicBezTo>
                    <a:pt x="12580" y="17446"/>
                    <a:pt x="12691" y="17488"/>
                    <a:pt x="12691" y="17530"/>
                  </a:cubicBezTo>
                  <a:cubicBezTo>
                    <a:pt x="12691" y="17622"/>
                    <a:pt x="12668" y="17781"/>
                    <a:pt x="12691" y="17850"/>
                  </a:cubicBezTo>
                  <a:cubicBezTo>
                    <a:pt x="12702" y="17884"/>
                    <a:pt x="12788" y="17901"/>
                    <a:pt x="12888" y="17901"/>
                  </a:cubicBezTo>
                  <a:cubicBezTo>
                    <a:pt x="12988" y="17901"/>
                    <a:pt x="13102" y="17884"/>
                    <a:pt x="13170" y="17850"/>
                  </a:cubicBezTo>
                  <a:cubicBezTo>
                    <a:pt x="13284" y="17759"/>
                    <a:pt x="13490" y="17348"/>
                    <a:pt x="13490" y="17256"/>
                  </a:cubicBezTo>
                  <a:cubicBezTo>
                    <a:pt x="13490" y="17188"/>
                    <a:pt x="13673" y="17051"/>
                    <a:pt x="13558" y="16800"/>
                  </a:cubicBezTo>
                  <a:cubicBezTo>
                    <a:pt x="13421" y="16526"/>
                    <a:pt x="13444" y="16389"/>
                    <a:pt x="13513" y="16229"/>
                  </a:cubicBezTo>
                  <a:cubicBezTo>
                    <a:pt x="13558" y="16070"/>
                    <a:pt x="13558" y="15841"/>
                    <a:pt x="13513" y="15750"/>
                  </a:cubicBezTo>
                  <a:cubicBezTo>
                    <a:pt x="13444" y="15659"/>
                    <a:pt x="13376" y="15682"/>
                    <a:pt x="13330" y="15476"/>
                  </a:cubicBezTo>
                  <a:cubicBezTo>
                    <a:pt x="13307" y="15271"/>
                    <a:pt x="13193" y="15020"/>
                    <a:pt x="13376" y="14951"/>
                  </a:cubicBezTo>
                  <a:cubicBezTo>
                    <a:pt x="13486" y="14904"/>
                    <a:pt x="13694" y="14824"/>
                    <a:pt x="13835" y="14824"/>
                  </a:cubicBezTo>
                  <a:cubicBezTo>
                    <a:pt x="13898" y="14824"/>
                    <a:pt x="13948" y="14840"/>
                    <a:pt x="13969" y="14883"/>
                  </a:cubicBezTo>
                  <a:cubicBezTo>
                    <a:pt x="14038" y="15020"/>
                    <a:pt x="13809" y="15134"/>
                    <a:pt x="13969" y="15362"/>
                  </a:cubicBezTo>
                  <a:cubicBezTo>
                    <a:pt x="14129" y="15567"/>
                    <a:pt x="14312" y="15567"/>
                    <a:pt x="14426" y="15567"/>
                  </a:cubicBezTo>
                  <a:cubicBezTo>
                    <a:pt x="14524" y="15567"/>
                    <a:pt x="14645" y="15509"/>
                    <a:pt x="14756" y="15509"/>
                  </a:cubicBezTo>
                  <a:cubicBezTo>
                    <a:pt x="14800" y="15509"/>
                    <a:pt x="14843" y="15518"/>
                    <a:pt x="14882" y="15545"/>
                  </a:cubicBezTo>
                  <a:cubicBezTo>
                    <a:pt x="15042" y="15659"/>
                    <a:pt x="14951" y="15818"/>
                    <a:pt x="15133" y="15933"/>
                  </a:cubicBezTo>
                  <a:cubicBezTo>
                    <a:pt x="15316" y="16047"/>
                    <a:pt x="15567" y="16047"/>
                    <a:pt x="15704" y="16047"/>
                  </a:cubicBezTo>
                  <a:cubicBezTo>
                    <a:pt x="15780" y="16047"/>
                    <a:pt x="15978" y="16006"/>
                    <a:pt x="16122" y="16006"/>
                  </a:cubicBezTo>
                  <a:cubicBezTo>
                    <a:pt x="16193" y="16006"/>
                    <a:pt x="16252" y="16016"/>
                    <a:pt x="16275" y="16047"/>
                  </a:cubicBezTo>
                  <a:cubicBezTo>
                    <a:pt x="16343" y="16115"/>
                    <a:pt x="16549" y="16366"/>
                    <a:pt x="16549" y="16389"/>
                  </a:cubicBezTo>
                  <a:cubicBezTo>
                    <a:pt x="16571" y="16435"/>
                    <a:pt x="16594" y="16526"/>
                    <a:pt x="16708" y="16595"/>
                  </a:cubicBezTo>
                  <a:cubicBezTo>
                    <a:pt x="16777" y="16640"/>
                    <a:pt x="16937" y="16686"/>
                    <a:pt x="17073" y="16709"/>
                  </a:cubicBezTo>
                  <a:cubicBezTo>
                    <a:pt x="17051" y="16686"/>
                    <a:pt x="17051" y="16686"/>
                    <a:pt x="17051" y="16663"/>
                  </a:cubicBezTo>
                  <a:cubicBezTo>
                    <a:pt x="17051" y="16640"/>
                    <a:pt x="17073" y="16640"/>
                    <a:pt x="17073" y="16640"/>
                  </a:cubicBezTo>
                  <a:lnTo>
                    <a:pt x="17119" y="16640"/>
                  </a:lnTo>
                  <a:cubicBezTo>
                    <a:pt x="17119" y="16640"/>
                    <a:pt x="17142" y="16617"/>
                    <a:pt x="17142" y="16617"/>
                  </a:cubicBezTo>
                  <a:cubicBezTo>
                    <a:pt x="17142" y="16617"/>
                    <a:pt x="17165" y="16595"/>
                    <a:pt x="17165" y="16595"/>
                  </a:cubicBezTo>
                  <a:cubicBezTo>
                    <a:pt x="17165" y="16595"/>
                    <a:pt x="17188" y="16595"/>
                    <a:pt x="17188" y="16572"/>
                  </a:cubicBezTo>
                  <a:cubicBezTo>
                    <a:pt x="17256" y="16458"/>
                    <a:pt x="17393" y="16458"/>
                    <a:pt x="17484" y="16366"/>
                  </a:cubicBezTo>
                  <a:cubicBezTo>
                    <a:pt x="17553" y="16298"/>
                    <a:pt x="17667" y="16252"/>
                    <a:pt x="17735" y="16206"/>
                  </a:cubicBezTo>
                  <a:cubicBezTo>
                    <a:pt x="17781" y="16161"/>
                    <a:pt x="17758" y="16047"/>
                    <a:pt x="17735" y="16024"/>
                  </a:cubicBezTo>
                  <a:cubicBezTo>
                    <a:pt x="17713" y="16001"/>
                    <a:pt x="17576" y="15864"/>
                    <a:pt x="17576" y="15727"/>
                  </a:cubicBezTo>
                  <a:cubicBezTo>
                    <a:pt x="17576" y="15613"/>
                    <a:pt x="17598" y="15567"/>
                    <a:pt x="17598" y="15522"/>
                  </a:cubicBezTo>
                  <a:cubicBezTo>
                    <a:pt x="17576" y="15476"/>
                    <a:pt x="17233" y="15476"/>
                    <a:pt x="17142" y="15339"/>
                  </a:cubicBezTo>
                  <a:cubicBezTo>
                    <a:pt x="17051" y="15225"/>
                    <a:pt x="17188" y="15225"/>
                    <a:pt x="17302" y="15111"/>
                  </a:cubicBezTo>
                  <a:cubicBezTo>
                    <a:pt x="17439" y="14974"/>
                    <a:pt x="17325" y="14928"/>
                    <a:pt x="17279" y="14837"/>
                  </a:cubicBezTo>
                  <a:cubicBezTo>
                    <a:pt x="17210" y="14746"/>
                    <a:pt x="17028" y="14746"/>
                    <a:pt x="16891" y="14746"/>
                  </a:cubicBezTo>
                  <a:cubicBezTo>
                    <a:pt x="16777" y="14746"/>
                    <a:pt x="16549" y="14677"/>
                    <a:pt x="16480" y="14654"/>
                  </a:cubicBezTo>
                  <a:cubicBezTo>
                    <a:pt x="16389" y="14609"/>
                    <a:pt x="16389" y="14175"/>
                    <a:pt x="16389" y="14175"/>
                  </a:cubicBezTo>
                  <a:cubicBezTo>
                    <a:pt x="16389" y="14175"/>
                    <a:pt x="16252" y="14084"/>
                    <a:pt x="16252" y="14015"/>
                  </a:cubicBezTo>
                  <a:cubicBezTo>
                    <a:pt x="16252" y="13970"/>
                    <a:pt x="16024" y="13878"/>
                    <a:pt x="15955" y="13878"/>
                  </a:cubicBezTo>
                  <a:cubicBezTo>
                    <a:pt x="15887" y="13878"/>
                    <a:pt x="15658" y="13878"/>
                    <a:pt x="15499" y="13787"/>
                  </a:cubicBezTo>
                  <a:cubicBezTo>
                    <a:pt x="15362" y="13673"/>
                    <a:pt x="15430" y="13719"/>
                    <a:pt x="15407" y="13490"/>
                  </a:cubicBezTo>
                  <a:cubicBezTo>
                    <a:pt x="15384" y="13262"/>
                    <a:pt x="15407" y="13353"/>
                    <a:pt x="15407" y="13216"/>
                  </a:cubicBezTo>
                  <a:cubicBezTo>
                    <a:pt x="15407" y="13079"/>
                    <a:pt x="15453" y="13011"/>
                    <a:pt x="15499" y="12942"/>
                  </a:cubicBezTo>
                  <a:cubicBezTo>
                    <a:pt x="15567" y="12874"/>
                    <a:pt x="15750" y="12920"/>
                    <a:pt x="15841" y="12851"/>
                  </a:cubicBezTo>
                  <a:cubicBezTo>
                    <a:pt x="15909" y="12806"/>
                    <a:pt x="15978" y="12691"/>
                    <a:pt x="15955" y="12600"/>
                  </a:cubicBezTo>
                  <a:cubicBezTo>
                    <a:pt x="15932" y="12509"/>
                    <a:pt x="15795" y="12486"/>
                    <a:pt x="15681" y="12486"/>
                  </a:cubicBezTo>
                  <a:cubicBezTo>
                    <a:pt x="15651" y="12480"/>
                    <a:pt x="15610" y="12477"/>
                    <a:pt x="15565" y="12477"/>
                  </a:cubicBezTo>
                  <a:cubicBezTo>
                    <a:pt x="15441" y="12477"/>
                    <a:pt x="15279" y="12498"/>
                    <a:pt x="15179" y="12532"/>
                  </a:cubicBezTo>
                  <a:cubicBezTo>
                    <a:pt x="15126" y="12547"/>
                    <a:pt x="15052" y="12552"/>
                    <a:pt x="14974" y="12552"/>
                  </a:cubicBezTo>
                  <a:cubicBezTo>
                    <a:pt x="14819" y="12552"/>
                    <a:pt x="14646" y="12532"/>
                    <a:pt x="14586" y="12532"/>
                  </a:cubicBezTo>
                  <a:cubicBezTo>
                    <a:pt x="14471" y="12532"/>
                    <a:pt x="14243" y="12509"/>
                    <a:pt x="14152" y="12486"/>
                  </a:cubicBezTo>
                  <a:cubicBezTo>
                    <a:pt x="14083" y="12440"/>
                    <a:pt x="13924" y="12349"/>
                    <a:pt x="13901" y="12281"/>
                  </a:cubicBezTo>
                  <a:cubicBezTo>
                    <a:pt x="13878" y="12212"/>
                    <a:pt x="13513" y="11893"/>
                    <a:pt x="13467" y="11824"/>
                  </a:cubicBezTo>
                  <a:cubicBezTo>
                    <a:pt x="13450" y="11807"/>
                    <a:pt x="13430" y="11800"/>
                    <a:pt x="13408" y="11800"/>
                  </a:cubicBezTo>
                  <a:cubicBezTo>
                    <a:pt x="13340" y="11800"/>
                    <a:pt x="13250" y="11864"/>
                    <a:pt x="13148" y="11915"/>
                  </a:cubicBezTo>
                  <a:cubicBezTo>
                    <a:pt x="13114" y="11935"/>
                    <a:pt x="13083" y="11944"/>
                    <a:pt x="13053" y="11944"/>
                  </a:cubicBezTo>
                  <a:cubicBezTo>
                    <a:pt x="12980" y="11944"/>
                    <a:pt x="12915" y="11895"/>
                    <a:pt x="12851" y="11847"/>
                  </a:cubicBezTo>
                  <a:cubicBezTo>
                    <a:pt x="12737" y="11801"/>
                    <a:pt x="12782" y="11641"/>
                    <a:pt x="12691" y="11550"/>
                  </a:cubicBezTo>
                  <a:cubicBezTo>
                    <a:pt x="12668" y="11520"/>
                    <a:pt x="12640" y="11512"/>
                    <a:pt x="12607" y="11512"/>
                  </a:cubicBezTo>
                  <a:cubicBezTo>
                    <a:pt x="12574" y="11512"/>
                    <a:pt x="12536" y="11520"/>
                    <a:pt x="12493" y="11520"/>
                  </a:cubicBezTo>
                  <a:cubicBezTo>
                    <a:pt x="12450" y="11520"/>
                    <a:pt x="12402" y="11512"/>
                    <a:pt x="12349" y="11482"/>
                  </a:cubicBezTo>
                  <a:cubicBezTo>
                    <a:pt x="12166" y="11413"/>
                    <a:pt x="12303" y="11276"/>
                    <a:pt x="12349" y="11162"/>
                  </a:cubicBezTo>
                  <a:cubicBezTo>
                    <a:pt x="12371" y="11048"/>
                    <a:pt x="12577" y="10797"/>
                    <a:pt x="12577" y="10797"/>
                  </a:cubicBezTo>
                  <a:cubicBezTo>
                    <a:pt x="12577" y="10797"/>
                    <a:pt x="12645" y="10683"/>
                    <a:pt x="12645" y="10591"/>
                  </a:cubicBezTo>
                  <a:cubicBezTo>
                    <a:pt x="12623" y="10523"/>
                    <a:pt x="12600" y="10409"/>
                    <a:pt x="12600" y="10363"/>
                  </a:cubicBezTo>
                  <a:cubicBezTo>
                    <a:pt x="12577" y="10340"/>
                    <a:pt x="12623" y="10181"/>
                    <a:pt x="12691" y="10089"/>
                  </a:cubicBezTo>
                  <a:cubicBezTo>
                    <a:pt x="12720" y="10060"/>
                    <a:pt x="12771" y="10052"/>
                    <a:pt x="12824" y="10052"/>
                  </a:cubicBezTo>
                  <a:cubicBezTo>
                    <a:pt x="12895" y="10052"/>
                    <a:pt x="12971" y="10066"/>
                    <a:pt x="13011" y="10066"/>
                  </a:cubicBezTo>
                  <a:cubicBezTo>
                    <a:pt x="13056" y="10066"/>
                    <a:pt x="13216" y="10021"/>
                    <a:pt x="13216" y="9930"/>
                  </a:cubicBezTo>
                  <a:cubicBezTo>
                    <a:pt x="13216" y="9861"/>
                    <a:pt x="13148" y="9793"/>
                    <a:pt x="13148" y="9724"/>
                  </a:cubicBezTo>
                  <a:cubicBezTo>
                    <a:pt x="13148" y="9656"/>
                    <a:pt x="13216" y="9564"/>
                    <a:pt x="13284" y="9519"/>
                  </a:cubicBezTo>
                  <a:cubicBezTo>
                    <a:pt x="13301" y="9502"/>
                    <a:pt x="13322" y="9495"/>
                    <a:pt x="13346" y="9495"/>
                  </a:cubicBezTo>
                  <a:cubicBezTo>
                    <a:pt x="13418" y="9495"/>
                    <a:pt x="13518" y="9564"/>
                    <a:pt x="13604" y="9633"/>
                  </a:cubicBezTo>
                  <a:cubicBezTo>
                    <a:pt x="13695" y="9701"/>
                    <a:pt x="13787" y="10021"/>
                    <a:pt x="13809" y="10112"/>
                  </a:cubicBezTo>
                  <a:cubicBezTo>
                    <a:pt x="13832" y="10203"/>
                    <a:pt x="14083" y="10295"/>
                    <a:pt x="14243" y="10363"/>
                  </a:cubicBezTo>
                  <a:cubicBezTo>
                    <a:pt x="14277" y="10372"/>
                    <a:pt x="14309" y="10375"/>
                    <a:pt x="14342" y="10375"/>
                  </a:cubicBezTo>
                  <a:cubicBezTo>
                    <a:pt x="14485" y="10375"/>
                    <a:pt x="14619" y="10301"/>
                    <a:pt x="14768" y="10226"/>
                  </a:cubicBezTo>
                  <a:cubicBezTo>
                    <a:pt x="14928" y="10135"/>
                    <a:pt x="14882" y="9907"/>
                    <a:pt x="14928" y="9633"/>
                  </a:cubicBezTo>
                  <a:cubicBezTo>
                    <a:pt x="14951" y="9359"/>
                    <a:pt x="15225" y="9222"/>
                    <a:pt x="15270" y="9199"/>
                  </a:cubicBezTo>
                  <a:cubicBezTo>
                    <a:pt x="15293" y="9176"/>
                    <a:pt x="15658" y="9153"/>
                    <a:pt x="15864" y="9131"/>
                  </a:cubicBezTo>
                  <a:cubicBezTo>
                    <a:pt x="16092" y="9108"/>
                    <a:pt x="16024" y="8948"/>
                    <a:pt x="16092" y="8902"/>
                  </a:cubicBezTo>
                  <a:cubicBezTo>
                    <a:pt x="16132" y="8876"/>
                    <a:pt x="16219" y="8865"/>
                    <a:pt x="16335" y="8865"/>
                  </a:cubicBezTo>
                  <a:cubicBezTo>
                    <a:pt x="16417" y="8865"/>
                    <a:pt x="16513" y="8870"/>
                    <a:pt x="16617" y="8880"/>
                  </a:cubicBezTo>
                  <a:cubicBezTo>
                    <a:pt x="16691" y="8893"/>
                    <a:pt x="16735" y="8898"/>
                    <a:pt x="16764" y="8898"/>
                  </a:cubicBezTo>
                  <a:cubicBezTo>
                    <a:pt x="16834" y="8898"/>
                    <a:pt x="16817" y="8866"/>
                    <a:pt x="16914" y="8834"/>
                  </a:cubicBezTo>
                  <a:cubicBezTo>
                    <a:pt x="17028" y="8788"/>
                    <a:pt x="16982" y="8629"/>
                    <a:pt x="16982" y="8537"/>
                  </a:cubicBezTo>
                  <a:cubicBezTo>
                    <a:pt x="16982" y="8423"/>
                    <a:pt x="17005" y="8172"/>
                    <a:pt x="17142" y="8035"/>
                  </a:cubicBezTo>
                  <a:cubicBezTo>
                    <a:pt x="17279" y="7921"/>
                    <a:pt x="17325" y="7944"/>
                    <a:pt x="17462" y="7921"/>
                  </a:cubicBezTo>
                  <a:cubicBezTo>
                    <a:pt x="17476" y="7919"/>
                    <a:pt x="17492" y="7917"/>
                    <a:pt x="17509" y="7917"/>
                  </a:cubicBezTo>
                  <a:cubicBezTo>
                    <a:pt x="17655" y="7917"/>
                    <a:pt x="17889" y="7999"/>
                    <a:pt x="18032" y="8081"/>
                  </a:cubicBezTo>
                  <a:cubicBezTo>
                    <a:pt x="18138" y="8134"/>
                    <a:pt x="18272" y="8187"/>
                    <a:pt x="18358" y="8187"/>
                  </a:cubicBezTo>
                  <a:cubicBezTo>
                    <a:pt x="18384" y="8187"/>
                    <a:pt x="18405" y="8182"/>
                    <a:pt x="18420" y="8172"/>
                  </a:cubicBezTo>
                  <a:cubicBezTo>
                    <a:pt x="18466" y="8126"/>
                    <a:pt x="18671" y="8035"/>
                    <a:pt x="18854" y="8012"/>
                  </a:cubicBezTo>
                  <a:cubicBezTo>
                    <a:pt x="19014" y="7989"/>
                    <a:pt x="19036" y="7967"/>
                    <a:pt x="19128" y="7852"/>
                  </a:cubicBezTo>
                  <a:cubicBezTo>
                    <a:pt x="19196" y="7715"/>
                    <a:pt x="19242" y="7556"/>
                    <a:pt x="19173" y="7419"/>
                  </a:cubicBezTo>
                  <a:cubicBezTo>
                    <a:pt x="19082" y="7259"/>
                    <a:pt x="18991" y="7282"/>
                    <a:pt x="18900" y="7145"/>
                  </a:cubicBezTo>
                  <a:cubicBezTo>
                    <a:pt x="18785" y="7031"/>
                    <a:pt x="18922" y="6848"/>
                    <a:pt x="18945" y="6825"/>
                  </a:cubicBezTo>
                  <a:cubicBezTo>
                    <a:pt x="18948" y="6820"/>
                    <a:pt x="18954" y="6817"/>
                    <a:pt x="18963" y="6817"/>
                  </a:cubicBezTo>
                  <a:cubicBezTo>
                    <a:pt x="19028" y="6817"/>
                    <a:pt x="19244" y="6953"/>
                    <a:pt x="19424" y="7054"/>
                  </a:cubicBezTo>
                  <a:cubicBezTo>
                    <a:pt x="19554" y="7131"/>
                    <a:pt x="19646" y="7157"/>
                    <a:pt x="19740" y="7157"/>
                  </a:cubicBezTo>
                  <a:cubicBezTo>
                    <a:pt x="19811" y="7157"/>
                    <a:pt x="19883" y="7142"/>
                    <a:pt x="19972" y="7122"/>
                  </a:cubicBezTo>
                  <a:cubicBezTo>
                    <a:pt x="20178" y="7099"/>
                    <a:pt x="20155" y="6780"/>
                    <a:pt x="20201" y="6666"/>
                  </a:cubicBezTo>
                  <a:cubicBezTo>
                    <a:pt x="20223" y="6574"/>
                    <a:pt x="20360" y="6278"/>
                    <a:pt x="20520" y="6209"/>
                  </a:cubicBezTo>
                  <a:cubicBezTo>
                    <a:pt x="20680" y="6141"/>
                    <a:pt x="20885" y="6163"/>
                    <a:pt x="20999" y="6072"/>
                  </a:cubicBezTo>
                  <a:cubicBezTo>
                    <a:pt x="21136" y="5981"/>
                    <a:pt x="20999" y="5958"/>
                    <a:pt x="20954" y="5844"/>
                  </a:cubicBezTo>
                  <a:cubicBezTo>
                    <a:pt x="20908" y="5753"/>
                    <a:pt x="21114" y="5570"/>
                    <a:pt x="21136" y="5547"/>
                  </a:cubicBezTo>
                  <a:cubicBezTo>
                    <a:pt x="21159" y="5501"/>
                    <a:pt x="21502" y="5296"/>
                    <a:pt x="21661" y="5228"/>
                  </a:cubicBezTo>
                  <a:cubicBezTo>
                    <a:pt x="21798" y="5159"/>
                    <a:pt x="21547" y="4566"/>
                    <a:pt x="21524" y="4497"/>
                  </a:cubicBezTo>
                  <a:cubicBezTo>
                    <a:pt x="21524" y="4429"/>
                    <a:pt x="21502" y="4406"/>
                    <a:pt x="21479" y="4223"/>
                  </a:cubicBezTo>
                  <a:cubicBezTo>
                    <a:pt x="21479" y="4041"/>
                    <a:pt x="21730" y="4063"/>
                    <a:pt x="21821" y="4041"/>
                  </a:cubicBezTo>
                  <a:cubicBezTo>
                    <a:pt x="21912" y="4018"/>
                    <a:pt x="22004" y="3835"/>
                    <a:pt x="22027" y="3767"/>
                  </a:cubicBezTo>
                  <a:cubicBezTo>
                    <a:pt x="22049" y="3721"/>
                    <a:pt x="22027" y="3424"/>
                    <a:pt x="21981" y="3196"/>
                  </a:cubicBezTo>
                  <a:cubicBezTo>
                    <a:pt x="21935" y="2991"/>
                    <a:pt x="21776" y="2945"/>
                    <a:pt x="21753" y="2831"/>
                  </a:cubicBezTo>
                  <a:cubicBezTo>
                    <a:pt x="21707" y="2694"/>
                    <a:pt x="21753" y="2534"/>
                    <a:pt x="21753" y="2443"/>
                  </a:cubicBezTo>
                  <a:cubicBezTo>
                    <a:pt x="21753" y="2374"/>
                    <a:pt x="21935" y="2055"/>
                    <a:pt x="21935" y="1964"/>
                  </a:cubicBezTo>
                  <a:cubicBezTo>
                    <a:pt x="21935" y="1872"/>
                    <a:pt x="21753" y="1621"/>
                    <a:pt x="21661" y="1530"/>
                  </a:cubicBezTo>
                  <a:cubicBezTo>
                    <a:pt x="21593" y="1439"/>
                    <a:pt x="21387" y="1302"/>
                    <a:pt x="21296" y="1187"/>
                  </a:cubicBezTo>
                  <a:cubicBezTo>
                    <a:pt x="21228" y="1096"/>
                    <a:pt x="21273" y="845"/>
                    <a:pt x="21273" y="731"/>
                  </a:cubicBezTo>
                  <a:cubicBezTo>
                    <a:pt x="21273" y="685"/>
                    <a:pt x="21296" y="640"/>
                    <a:pt x="21296" y="594"/>
                  </a:cubicBezTo>
                  <a:cubicBezTo>
                    <a:pt x="21273" y="571"/>
                    <a:pt x="21251" y="571"/>
                    <a:pt x="21205" y="548"/>
                  </a:cubicBezTo>
                  <a:cubicBezTo>
                    <a:pt x="21136" y="526"/>
                    <a:pt x="21045" y="480"/>
                    <a:pt x="20977" y="411"/>
                  </a:cubicBezTo>
                  <a:cubicBezTo>
                    <a:pt x="20840" y="297"/>
                    <a:pt x="20726" y="115"/>
                    <a:pt x="20566" y="46"/>
                  </a:cubicBezTo>
                  <a:cubicBezTo>
                    <a:pt x="20429" y="1"/>
                    <a:pt x="20292" y="1"/>
                    <a:pt x="20178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9" name="Google Shape;3169;p62">
              <a:extLst>
                <a:ext uri="{FF2B5EF4-FFF2-40B4-BE49-F238E27FC236}">
                  <a16:creationId xmlns:a16="http://schemas.microsoft.com/office/drawing/2014/main" id="{5D85EC14-E9DC-DD59-F424-1E8EE9753007}"/>
                </a:ext>
              </a:extLst>
            </p:cNvPr>
            <p:cNvSpPr/>
            <p:nvPr/>
          </p:nvSpPr>
          <p:spPr>
            <a:xfrm>
              <a:off x="3940380" y="4061863"/>
              <a:ext cx="325863" cy="614551"/>
            </a:xfrm>
            <a:custGeom>
              <a:avLst/>
              <a:gdLst/>
              <a:ahLst/>
              <a:cxnLst/>
              <a:rect l="l" t="t" r="r" b="b"/>
              <a:pathLst>
                <a:path w="13057" h="24561" extrusionOk="0">
                  <a:moveTo>
                    <a:pt x="1" y="1"/>
                  </a:moveTo>
                  <a:cubicBezTo>
                    <a:pt x="138" y="548"/>
                    <a:pt x="343" y="1119"/>
                    <a:pt x="594" y="1644"/>
                  </a:cubicBezTo>
                  <a:cubicBezTo>
                    <a:pt x="686" y="1872"/>
                    <a:pt x="777" y="2055"/>
                    <a:pt x="845" y="2237"/>
                  </a:cubicBezTo>
                  <a:cubicBezTo>
                    <a:pt x="868" y="2306"/>
                    <a:pt x="891" y="2352"/>
                    <a:pt x="914" y="2397"/>
                  </a:cubicBezTo>
                  <a:cubicBezTo>
                    <a:pt x="937" y="2443"/>
                    <a:pt x="959" y="2488"/>
                    <a:pt x="959" y="2511"/>
                  </a:cubicBezTo>
                  <a:cubicBezTo>
                    <a:pt x="982" y="2557"/>
                    <a:pt x="982" y="2580"/>
                    <a:pt x="1005" y="2603"/>
                  </a:cubicBezTo>
                  <a:cubicBezTo>
                    <a:pt x="1028" y="2694"/>
                    <a:pt x="1074" y="2785"/>
                    <a:pt x="1096" y="2854"/>
                  </a:cubicBezTo>
                  <a:cubicBezTo>
                    <a:pt x="1119" y="2922"/>
                    <a:pt x="1142" y="2991"/>
                    <a:pt x="1165" y="3059"/>
                  </a:cubicBezTo>
                  <a:cubicBezTo>
                    <a:pt x="1233" y="3196"/>
                    <a:pt x="1279" y="3333"/>
                    <a:pt x="1325" y="3447"/>
                  </a:cubicBezTo>
                  <a:cubicBezTo>
                    <a:pt x="1325" y="3493"/>
                    <a:pt x="1347" y="3538"/>
                    <a:pt x="1370" y="3584"/>
                  </a:cubicBezTo>
                  <a:cubicBezTo>
                    <a:pt x="1393" y="3607"/>
                    <a:pt x="1393" y="3630"/>
                    <a:pt x="1416" y="3653"/>
                  </a:cubicBezTo>
                  <a:cubicBezTo>
                    <a:pt x="1416" y="3675"/>
                    <a:pt x="1439" y="3698"/>
                    <a:pt x="1439" y="3721"/>
                  </a:cubicBezTo>
                  <a:cubicBezTo>
                    <a:pt x="1507" y="3881"/>
                    <a:pt x="1576" y="4018"/>
                    <a:pt x="1667" y="4155"/>
                  </a:cubicBezTo>
                  <a:lnTo>
                    <a:pt x="1690" y="4155"/>
                  </a:lnTo>
                  <a:cubicBezTo>
                    <a:pt x="1758" y="4269"/>
                    <a:pt x="1827" y="4383"/>
                    <a:pt x="1941" y="4520"/>
                  </a:cubicBezTo>
                  <a:cubicBezTo>
                    <a:pt x="2626" y="5364"/>
                    <a:pt x="2877" y="5456"/>
                    <a:pt x="3288" y="5912"/>
                  </a:cubicBezTo>
                  <a:cubicBezTo>
                    <a:pt x="3698" y="6369"/>
                    <a:pt x="3698" y="6711"/>
                    <a:pt x="3972" y="7168"/>
                  </a:cubicBezTo>
                  <a:cubicBezTo>
                    <a:pt x="4246" y="7624"/>
                    <a:pt x="4497" y="7761"/>
                    <a:pt x="4634" y="8081"/>
                  </a:cubicBezTo>
                  <a:cubicBezTo>
                    <a:pt x="4771" y="8400"/>
                    <a:pt x="4885" y="8902"/>
                    <a:pt x="4977" y="9290"/>
                  </a:cubicBezTo>
                  <a:cubicBezTo>
                    <a:pt x="5068" y="9701"/>
                    <a:pt x="5273" y="10660"/>
                    <a:pt x="5273" y="11139"/>
                  </a:cubicBezTo>
                  <a:cubicBezTo>
                    <a:pt x="5296" y="11619"/>
                    <a:pt x="5524" y="12029"/>
                    <a:pt x="6027" y="13011"/>
                  </a:cubicBezTo>
                  <a:cubicBezTo>
                    <a:pt x="6529" y="13992"/>
                    <a:pt x="6780" y="14312"/>
                    <a:pt x="7031" y="14883"/>
                  </a:cubicBezTo>
                  <a:cubicBezTo>
                    <a:pt x="7305" y="15453"/>
                    <a:pt x="7510" y="15955"/>
                    <a:pt x="7647" y="16389"/>
                  </a:cubicBezTo>
                  <a:cubicBezTo>
                    <a:pt x="7761" y="16754"/>
                    <a:pt x="7944" y="17142"/>
                    <a:pt x="7875" y="17142"/>
                  </a:cubicBezTo>
                  <a:cubicBezTo>
                    <a:pt x="7875" y="17148"/>
                    <a:pt x="7872" y="17151"/>
                    <a:pt x="7867" y="17151"/>
                  </a:cubicBezTo>
                  <a:cubicBezTo>
                    <a:pt x="7851" y="17151"/>
                    <a:pt x="7818" y="17130"/>
                    <a:pt x="7784" y="17097"/>
                  </a:cubicBezTo>
                  <a:cubicBezTo>
                    <a:pt x="7556" y="16846"/>
                    <a:pt x="7351" y="16389"/>
                    <a:pt x="7282" y="16184"/>
                  </a:cubicBezTo>
                  <a:cubicBezTo>
                    <a:pt x="7191" y="15978"/>
                    <a:pt x="7031" y="15567"/>
                    <a:pt x="7031" y="15567"/>
                  </a:cubicBezTo>
                  <a:cubicBezTo>
                    <a:pt x="7031" y="15567"/>
                    <a:pt x="6871" y="15796"/>
                    <a:pt x="6917" y="15978"/>
                  </a:cubicBezTo>
                  <a:cubicBezTo>
                    <a:pt x="6940" y="16161"/>
                    <a:pt x="7214" y="16868"/>
                    <a:pt x="7214" y="17439"/>
                  </a:cubicBezTo>
                  <a:cubicBezTo>
                    <a:pt x="7214" y="18010"/>
                    <a:pt x="7077" y="18329"/>
                    <a:pt x="7396" y="18786"/>
                  </a:cubicBezTo>
                  <a:cubicBezTo>
                    <a:pt x="7716" y="19242"/>
                    <a:pt x="7967" y="19379"/>
                    <a:pt x="8058" y="19722"/>
                  </a:cubicBezTo>
                  <a:cubicBezTo>
                    <a:pt x="8172" y="20041"/>
                    <a:pt x="8218" y="20635"/>
                    <a:pt x="8332" y="20977"/>
                  </a:cubicBezTo>
                  <a:cubicBezTo>
                    <a:pt x="8469" y="21342"/>
                    <a:pt x="8857" y="21456"/>
                    <a:pt x="9428" y="22301"/>
                  </a:cubicBezTo>
                  <a:cubicBezTo>
                    <a:pt x="9998" y="23145"/>
                    <a:pt x="10432" y="23670"/>
                    <a:pt x="10751" y="24104"/>
                  </a:cubicBezTo>
                  <a:cubicBezTo>
                    <a:pt x="10843" y="24218"/>
                    <a:pt x="11003" y="24378"/>
                    <a:pt x="11231" y="24561"/>
                  </a:cubicBezTo>
                  <a:cubicBezTo>
                    <a:pt x="11322" y="24446"/>
                    <a:pt x="11482" y="24287"/>
                    <a:pt x="11847" y="23944"/>
                  </a:cubicBezTo>
                  <a:cubicBezTo>
                    <a:pt x="12463" y="23305"/>
                    <a:pt x="12144" y="23237"/>
                    <a:pt x="12098" y="23031"/>
                  </a:cubicBezTo>
                  <a:cubicBezTo>
                    <a:pt x="12075" y="22849"/>
                    <a:pt x="11893" y="22689"/>
                    <a:pt x="11870" y="22369"/>
                  </a:cubicBezTo>
                  <a:cubicBezTo>
                    <a:pt x="11847" y="22027"/>
                    <a:pt x="11961" y="22004"/>
                    <a:pt x="12121" y="21730"/>
                  </a:cubicBezTo>
                  <a:cubicBezTo>
                    <a:pt x="12281" y="21456"/>
                    <a:pt x="11984" y="21342"/>
                    <a:pt x="11847" y="21160"/>
                  </a:cubicBezTo>
                  <a:cubicBezTo>
                    <a:pt x="11710" y="20977"/>
                    <a:pt x="11528" y="20589"/>
                    <a:pt x="11664" y="20361"/>
                  </a:cubicBezTo>
                  <a:cubicBezTo>
                    <a:pt x="11824" y="20132"/>
                    <a:pt x="12121" y="20087"/>
                    <a:pt x="12349" y="19744"/>
                  </a:cubicBezTo>
                  <a:cubicBezTo>
                    <a:pt x="12578" y="19425"/>
                    <a:pt x="12395" y="19425"/>
                    <a:pt x="12418" y="19174"/>
                  </a:cubicBezTo>
                  <a:cubicBezTo>
                    <a:pt x="12441" y="18900"/>
                    <a:pt x="12760" y="18580"/>
                    <a:pt x="12829" y="18466"/>
                  </a:cubicBezTo>
                  <a:cubicBezTo>
                    <a:pt x="12897" y="18352"/>
                    <a:pt x="13057" y="18215"/>
                    <a:pt x="13057" y="17987"/>
                  </a:cubicBezTo>
                  <a:cubicBezTo>
                    <a:pt x="13057" y="17759"/>
                    <a:pt x="12943" y="17736"/>
                    <a:pt x="12760" y="17553"/>
                  </a:cubicBezTo>
                  <a:cubicBezTo>
                    <a:pt x="12699" y="17492"/>
                    <a:pt x="12656" y="17472"/>
                    <a:pt x="12617" y="17472"/>
                  </a:cubicBezTo>
                  <a:cubicBezTo>
                    <a:pt x="12539" y="17472"/>
                    <a:pt x="12479" y="17553"/>
                    <a:pt x="12326" y="17553"/>
                  </a:cubicBezTo>
                  <a:cubicBezTo>
                    <a:pt x="12098" y="17553"/>
                    <a:pt x="11847" y="17553"/>
                    <a:pt x="11824" y="17416"/>
                  </a:cubicBezTo>
                  <a:cubicBezTo>
                    <a:pt x="11779" y="17279"/>
                    <a:pt x="11961" y="17234"/>
                    <a:pt x="12075" y="16937"/>
                  </a:cubicBezTo>
                  <a:cubicBezTo>
                    <a:pt x="12189" y="16640"/>
                    <a:pt x="11984" y="16480"/>
                    <a:pt x="12030" y="16275"/>
                  </a:cubicBezTo>
                  <a:cubicBezTo>
                    <a:pt x="12075" y="16047"/>
                    <a:pt x="12235" y="15933"/>
                    <a:pt x="12212" y="15750"/>
                  </a:cubicBezTo>
                  <a:cubicBezTo>
                    <a:pt x="12189" y="15545"/>
                    <a:pt x="12007" y="15408"/>
                    <a:pt x="12007" y="15202"/>
                  </a:cubicBezTo>
                  <a:cubicBezTo>
                    <a:pt x="12007" y="15042"/>
                    <a:pt x="12098" y="14951"/>
                    <a:pt x="12167" y="14905"/>
                  </a:cubicBezTo>
                  <a:cubicBezTo>
                    <a:pt x="12212" y="14883"/>
                    <a:pt x="12235" y="14883"/>
                    <a:pt x="12258" y="14860"/>
                  </a:cubicBezTo>
                  <a:cubicBezTo>
                    <a:pt x="12326" y="14814"/>
                    <a:pt x="12486" y="14517"/>
                    <a:pt x="12418" y="14426"/>
                  </a:cubicBezTo>
                  <a:cubicBezTo>
                    <a:pt x="12349" y="14312"/>
                    <a:pt x="12372" y="13947"/>
                    <a:pt x="12418" y="13764"/>
                  </a:cubicBezTo>
                  <a:cubicBezTo>
                    <a:pt x="12486" y="13604"/>
                    <a:pt x="12258" y="13513"/>
                    <a:pt x="11961" y="13467"/>
                  </a:cubicBezTo>
                  <a:cubicBezTo>
                    <a:pt x="11916" y="13456"/>
                    <a:pt x="11881" y="13450"/>
                    <a:pt x="11853" y="13450"/>
                  </a:cubicBezTo>
                  <a:cubicBezTo>
                    <a:pt x="11824" y="13450"/>
                    <a:pt x="11801" y="13456"/>
                    <a:pt x="11779" y="13467"/>
                  </a:cubicBezTo>
                  <a:cubicBezTo>
                    <a:pt x="11664" y="13536"/>
                    <a:pt x="11642" y="13719"/>
                    <a:pt x="11368" y="13878"/>
                  </a:cubicBezTo>
                  <a:cubicBezTo>
                    <a:pt x="11258" y="13937"/>
                    <a:pt x="11150" y="13960"/>
                    <a:pt x="11045" y="13960"/>
                  </a:cubicBezTo>
                  <a:cubicBezTo>
                    <a:pt x="10824" y="13960"/>
                    <a:pt x="10618" y="13857"/>
                    <a:pt x="10432" y="13764"/>
                  </a:cubicBezTo>
                  <a:cubicBezTo>
                    <a:pt x="10158" y="13604"/>
                    <a:pt x="10067" y="12783"/>
                    <a:pt x="10112" y="12258"/>
                  </a:cubicBezTo>
                  <a:cubicBezTo>
                    <a:pt x="10135" y="11961"/>
                    <a:pt x="10204" y="11870"/>
                    <a:pt x="10272" y="11824"/>
                  </a:cubicBezTo>
                  <a:cubicBezTo>
                    <a:pt x="10318" y="11801"/>
                    <a:pt x="10363" y="11801"/>
                    <a:pt x="10386" y="11778"/>
                  </a:cubicBezTo>
                  <a:cubicBezTo>
                    <a:pt x="10432" y="11756"/>
                    <a:pt x="10455" y="11733"/>
                    <a:pt x="10500" y="11687"/>
                  </a:cubicBezTo>
                  <a:cubicBezTo>
                    <a:pt x="10683" y="11482"/>
                    <a:pt x="10683" y="11368"/>
                    <a:pt x="10683" y="11116"/>
                  </a:cubicBezTo>
                  <a:cubicBezTo>
                    <a:pt x="10683" y="10865"/>
                    <a:pt x="10386" y="10751"/>
                    <a:pt x="10135" y="10706"/>
                  </a:cubicBezTo>
                  <a:cubicBezTo>
                    <a:pt x="9884" y="10637"/>
                    <a:pt x="9702" y="10614"/>
                    <a:pt x="9496" y="10500"/>
                  </a:cubicBezTo>
                  <a:cubicBezTo>
                    <a:pt x="9268" y="10386"/>
                    <a:pt x="9382" y="10203"/>
                    <a:pt x="9428" y="10066"/>
                  </a:cubicBezTo>
                  <a:cubicBezTo>
                    <a:pt x="9450" y="10044"/>
                    <a:pt x="9450" y="10044"/>
                    <a:pt x="9473" y="10021"/>
                  </a:cubicBezTo>
                  <a:cubicBezTo>
                    <a:pt x="9587" y="9930"/>
                    <a:pt x="9884" y="9930"/>
                    <a:pt x="10021" y="9838"/>
                  </a:cubicBezTo>
                  <a:cubicBezTo>
                    <a:pt x="10204" y="9724"/>
                    <a:pt x="9907" y="9610"/>
                    <a:pt x="9793" y="9450"/>
                  </a:cubicBezTo>
                  <a:cubicBezTo>
                    <a:pt x="9679" y="9290"/>
                    <a:pt x="9770" y="9039"/>
                    <a:pt x="9770" y="8720"/>
                  </a:cubicBezTo>
                  <a:cubicBezTo>
                    <a:pt x="9770" y="8543"/>
                    <a:pt x="9697" y="8500"/>
                    <a:pt x="9626" y="8500"/>
                  </a:cubicBezTo>
                  <a:cubicBezTo>
                    <a:pt x="9560" y="8500"/>
                    <a:pt x="9496" y="8537"/>
                    <a:pt x="9496" y="8537"/>
                  </a:cubicBezTo>
                  <a:cubicBezTo>
                    <a:pt x="9496" y="8537"/>
                    <a:pt x="9177" y="8720"/>
                    <a:pt x="8948" y="8811"/>
                  </a:cubicBezTo>
                  <a:cubicBezTo>
                    <a:pt x="8886" y="8836"/>
                    <a:pt x="8831" y="8846"/>
                    <a:pt x="8781" y="8846"/>
                  </a:cubicBezTo>
                  <a:cubicBezTo>
                    <a:pt x="8647" y="8846"/>
                    <a:pt x="8552" y="8776"/>
                    <a:pt x="8469" y="8743"/>
                  </a:cubicBezTo>
                  <a:cubicBezTo>
                    <a:pt x="8355" y="8697"/>
                    <a:pt x="8469" y="8514"/>
                    <a:pt x="8743" y="8309"/>
                  </a:cubicBezTo>
                  <a:cubicBezTo>
                    <a:pt x="9017" y="8126"/>
                    <a:pt x="8583" y="7989"/>
                    <a:pt x="8355" y="7784"/>
                  </a:cubicBezTo>
                  <a:cubicBezTo>
                    <a:pt x="8104" y="7579"/>
                    <a:pt x="7784" y="7464"/>
                    <a:pt x="7739" y="7464"/>
                  </a:cubicBezTo>
                  <a:cubicBezTo>
                    <a:pt x="7693" y="7464"/>
                    <a:pt x="7396" y="7419"/>
                    <a:pt x="7122" y="7213"/>
                  </a:cubicBezTo>
                  <a:cubicBezTo>
                    <a:pt x="6985" y="7122"/>
                    <a:pt x="6985" y="7076"/>
                    <a:pt x="7008" y="7054"/>
                  </a:cubicBezTo>
                  <a:cubicBezTo>
                    <a:pt x="7054" y="7031"/>
                    <a:pt x="7145" y="7008"/>
                    <a:pt x="7259" y="6917"/>
                  </a:cubicBezTo>
                  <a:cubicBezTo>
                    <a:pt x="7305" y="6917"/>
                    <a:pt x="7328" y="6894"/>
                    <a:pt x="7373" y="6848"/>
                  </a:cubicBezTo>
                  <a:cubicBezTo>
                    <a:pt x="7396" y="6848"/>
                    <a:pt x="7419" y="6825"/>
                    <a:pt x="7419" y="6802"/>
                  </a:cubicBezTo>
                  <a:cubicBezTo>
                    <a:pt x="7442" y="6802"/>
                    <a:pt x="7465" y="6780"/>
                    <a:pt x="7487" y="6780"/>
                  </a:cubicBezTo>
                  <a:cubicBezTo>
                    <a:pt x="7553" y="6743"/>
                    <a:pt x="7615" y="6732"/>
                    <a:pt x="7673" y="6732"/>
                  </a:cubicBezTo>
                  <a:cubicBezTo>
                    <a:pt x="7757" y="6732"/>
                    <a:pt x="7836" y="6754"/>
                    <a:pt x="7917" y="6754"/>
                  </a:cubicBezTo>
                  <a:cubicBezTo>
                    <a:pt x="7956" y="6754"/>
                    <a:pt x="7995" y="6749"/>
                    <a:pt x="8035" y="6734"/>
                  </a:cubicBezTo>
                  <a:cubicBezTo>
                    <a:pt x="8058" y="6711"/>
                    <a:pt x="8081" y="6711"/>
                    <a:pt x="8081" y="6688"/>
                  </a:cubicBezTo>
                  <a:cubicBezTo>
                    <a:pt x="8218" y="6620"/>
                    <a:pt x="8241" y="6506"/>
                    <a:pt x="8286" y="6414"/>
                  </a:cubicBezTo>
                  <a:lnTo>
                    <a:pt x="8127" y="6255"/>
                  </a:lnTo>
                  <a:cubicBezTo>
                    <a:pt x="8127" y="6255"/>
                    <a:pt x="8035" y="5958"/>
                    <a:pt x="7967" y="5958"/>
                  </a:cubicBezTo>
                  <a:cubicBezTo>
                    <a:pt x="7875" y="5935"/>
                    <a:pt x="7624" y="5821"/>
                    <a:pt x="7533" y="5821"/>
                  </a:cubicBezTo>
                  <a:cubicBezTo>
                    <a:pt x="7442" y="5798"/>
                    <a:pt x="7305" y="5593"/>
                    <a:pt x="7145" y="5479"/>
                  </a:cubicBezTo>
                  <a:cubicBezTo>
                    <a:pt x="6962" y="5387"/>
                    <a:pt x="6780" y="5296"/>
                    <a:pt x="6734" y="5250"/>
                  </a:cubicBezTo>
                  <a:cubicBezTo>
                    <a:pt x="6689" y="5228"/>
                    <a:pt x="6597" y="5228"/>
                    <a:pt x="6552" y="5113"/>
                  </a:cubicBezTo>
                  <a:cubicBezTo>
                    <a:pt x="6530" y="5008"/>
                    <a:pt x="6647" y="4627"/>
                    <a:pt x="6372" y="4627"/>
                  </a:cubicBezTo>
                  <a:cubicBezTo>
                    <a:pt x="6351" y="4627"/>
                    <a:pt x="6327" y="4629"/>
                    <a:pt x="6301" y="4634"/>
                  </a:cubicBezTo>
                  <a:cubicBezTo>
                    <a:pt x="5935" y="4680"/>
                    <a:pt x="5593" y="4817"/>
                    <a:pt x="5524" y="4817"/>
                  </a:cubicBezTo>
                  <a:cubicBezTo>
                    <a:pt x="5456" y="4817"/>
                    <a:pt x="5045" y="4725"/>
                    <a:pt x="4977" y="4611"/>
                  </a:cubicBezTo>
                  <a:cubicBezTo>
                    <a:pt x="4931" y="4497"/>
                    <a:pt x="4908" y="4086"/>
                    <a:pt x="4794" y="4041"/>
                  </a:cubicBezTo>
                  <a:cubicBezTo>
                    <a:pt x="4703" y="3972"/>
                    <a:pt x="4475" y="3926"/>
                    <a:pt x="4360" y="3881"/>
                  </a:cubicBezTo>
                  <a:cubicBezTo>
                    <a:pt x="4246" y="3835"/>
                    <a:pt x="3950" y="3607"/>
                    <a:pt x="3858" y="3538"/>
                  </a:cubicBezTo>
                  <a:cubicBezTo>
                    <a:pt x="3767" y="3447"/>
                    <a:pt x="3470" y="2945"/>
                    <a:pt x="3425" y="2899"/>
                  </a:cubicBezTo>
                  <a:cubicBezTo>
                    <a:pt x="3356" y="2854"/>
                    <a:pt x="3037" y="2694"/>
                    <a:pt x="3014" y="2603"/>
                  </a:cubicBezTo>
                  <a:cubicBezTo>
                    <a:pt x="2991" y="2511"/>
                    <a:pt x="3059" y="2055"/>
                    <a:pt x="3014" y="1964"/>
                  </a:cubicBezTo>
                  <a:cubicBezTo>
                    <a:pt x="2991" y="1918"/>
                    <a:pt x="3014" y="1918"/>
                    <a:pt x="3037" y="1895"/>
                  </a:cubicBezTo>
                  <a:cubicBezTo>
                    <a:pt x="3037" y="1895"/>
                    <a:pt x="3059" y="1895"/>
                    <a:pt x="3059" y="1872"/>
                  </a:cubicBezTo>
                  <a:cubicBezTo>
                    <a:pt x="3082" y="1872"/>
                    <a:pt x="3105" y="1849"/>
                    <a:pt x="3014" y="1827"/>
                  </a:cubicBezTo>
                  <a:cubicBezTo>
                    <a:pt x="2854" y="1781"/>
                    <a:pt x="2649" y="1849"/>
                    <a:pt x="2626" y="1690"/>
                  </a:cubicBezTo>
                  <a:cubicBezTo>
                    <a:pt x="2580" y="1507"/>
                    <a:pt x="2740" y="1142"/>
                    <a:pt x="2626" y="1119"/>
                  </a:cubicBezTo>
                  <a:cubicBezTo>
                    <a:pt x="2596" y="1107"/>
                    <a:pt x="2553" y="1103"/>
                    <a:pt x="2504" y="1103"/>
                  </a:cubicBezTo>
                  <a:cubicBezTo>
                    <a:pt x="2394" y="1103"/>
                    <a:pt x="2249" y="1124"/>
                    <a:pt x="2135" y="1124"/>
                  </a:cubicBezTo>
                  <a:cubicBezTo>
                    <a:pt x="2106" y="1124"/>
                    <a:pt x="2079" y="1122"/>
                    <a:pt x="2055" y="1119"/>
                  </a:cubicBezTo>
                  <a:cubicBezTo>
                    <a:pt x="1895" y="1073"/>
                    <a:pt x="1713" y="1142"/>
                    <a:pt x="1621" y="936"/>
                  </a:cubicBezTo>
                  <a:cubicBezTo>
                    <a:pt x="1507" y="731"/>
                    <a:pt x="1462" y="548"/>
                    <a:pt x="1233" y="389"/>
                  </a:cubicBezTo>
                  <a:cubicBezTo>
                    <a:pt x="1005" y="229"/>
                    <a:pt x="822" y="115"/>
                    <a:pt x="731" y="115"/>
                  </a:cubicBezTo>
                  <a:cubicBezTo>
                    <a:pt x="701" y="122"/>
                    <a:pt x="665" y="125"/>
                    <a:pt x="628" y="125"/>
                  </a:cubicBezTo>
                  <a:cubicBezTo>
                    <a:pt x="554" y="125"/>
                    <a:pt x="472" y="115"/>
                    <a:pt x="412" y="115"/>
                  </a:cubicBezTo>
                  <a:cubicBezTo>
                    <a:pt x="406" y="118"/>
                    <a:pt x="397" y="119"/>
                    <a:pt x="386" y="119"/>
                  </a:cubicBezTo>
                  <a:cubicBezTo>
                    <a:pt x="317" y="119"/>
                    <a:pt x="159" y="6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0" name="Google Shape;3170;p62">
              <a:extLst>
                <a:ext uri="{FF2B5EF4-FFF2-40B4-BE49-F238E27FC236}">
                  <a16:creationId xmlns:a16="http://schemas.microsoft.com/office/drawing/2014/main" id="{E85188BA-8CB0-6574-F565-9018A4431E9A}"/>
                </a:ext>
              </a:extLst>
            </p:cNvPr>
            <p:cNvSpPr/>
            <p:nvPr/>
          </p:nvSpPr>
          <p:spPr>
            <a:xfrm>
              <a:off x="4648777" y="2577665"/>
              <a:ext cx="501030" cy="834861"/>
            </a:xfrm>
            <a:custGeom>
              <a:avLst/>
              <a:gdLst/>
              <a:ahLst/>
              <a:cxnLst/>
              <a:rect l="l" t="t" r="r" b="b"/>
              <a:pathLst>
                <a:path w="20042" h="33438" extrusionOk="0">
                  <a:moveTo>
                    <a:pt x="14732" y="1"/>
                  </a:moveTo>
                  <a:cubicBezTo>
                    <a:pt x="14671" y="1"/>
                    <a:pt x="14614" y="8"/>
                    <a:pt x="14563" y="21"/>
                  </a:cubicBezTo>
                  <a:cubicBezTo>
                    <a:pt x="14472" y="158"/>
                    <a:pt x="14540" y="318"/>
                    <a:pt x="14495" y="523"/>
                  </a:cubicBezTo>
                  <a:cubicBezTo>
                    <a:pt x="14449" y="752"/>
                    <a:pt x="14335" y="911"/>
                    <a:pt x="14244" y="1071"/>
                  </a:cubicBezTo>
                  <a:cubicBezTo>
                    <a:pt x="14152" y="1231"/>
                    <a:pt x="13993" y="1277"/>
                    <a:pt x="13764" y="1459"/>
                  </a:cubicBezTo>
                  <a:cubicBezTo>
                    <a:pt x="13694" y="1521"/>
                    <a:pt x="13580" y="1544"/>
                    <a:pt x="13455" y="1544"/>
                  </a:cubicBezTo>
                  <a:cubicBezTo>
                    <a:pt x="13214" y="1544"/>
                    <a:pt x="12934" y="1459"/>
                    <a:pt x="12874" y="1414"/>
                  </a:cubicBezTo>
                  <a:cubicBezTo>
                    <a:pt x="12851" y="1414"/>
                    <a:pt x="12828" y="1391"/>
                    <a:pt x="12806" y="1368"/>
                  </a:cubicBezTo>
                  <a:cubicBezTo>
                    <a:pt x="12714" y="1277"/>
                    <a:pt x="12532" y="1026"/>
                    <a:pt x="12486" y="957"/>
                  </a:cubicBezTo>
                  <a:cubicBezTo>
                    <a:pt x="12459" y="930"/>
                    <a:pt x="12425" y="919"/>
                    <a:pt x="12387" y="919"/>
                  </a:cubicBezTo>
                  <a:cubicBezTo>
                    <a:pt x="12360" y="919"/>
                    <a:pt x="12332" y="925"/>
                    <a:pt x="12303" y="934"/>
                  </a:cubicBezTo>
                  <a:cubicBezTo>
                    <a:pt x="12212" y="957"/>
                    <a:pt x="12075" y="1026"/>
                    <a:pt x="12075" y="1026"/>
                  </a:cubicBezTo>
                  <a:cubicBezTo>
                    <a:pt x="12075" y="1026"/>
                    <a:pt x="11642" y="1391"/>
                    <a:pt x="11390" y="1596"/>
                  </a:cubicBezTo>
                  <a:cubicBezTo>
                    <a:pt x="11261" y="1693"/>
                    <a:pt x="11136" y="1719"/>
                    <a:pt x="11041" y="1719"/>
                  </a:cubicBezTo>
                  <a:cubicBezTo>
                    <a:pt x="10935" y="1719"/>
                    <a:pt x="10865" y="1687"/>
                    <a:pt x="10865" y="1687"/>
                  </a:cubicBezTo>
                  <a:cubicBezTo>
                    <a:pt x="10865" y="1687"/>
                    <a:pt x="10472" y="1894"/>
                    <a:pt x="9843" y="1894"/>
                  </a:cubicBezTo>
                  <a:cubicBezTo>
                    <a:pt x="9812" y="1894"/>
                    <a:pt x="9780" y="1894"/>
                    <a:pt x="9747" y="1893"/>
                  </a:cubicBezTo>
                  <a:cubicBezTo>
                    <a:pt x="9062" y="1870"/>
                    <a:pt x="9473" y="1642"/>
                    <a:pt x="9359" y="1619"/>
                  </a:cubicBezTo>
                  <a:cubicBezTo>
                    <a:pt x="9351" y="1615"/>
                    <a:pt x="9341" y="1613"/>
                    <a:pt x="9331" y="1613"/>
                  </a:cubicBezTo>
                  <a:cubicBezTo>
                    <a:pt x="9228" y="1613"/>
                    <a:pt x="9031" y="1804"/>
                    <a:pt x="8948" y="1824"/>
                  </a:cubicBezTo>
                  <a:cubicBezTo>
                    <a:pt x="8834" y="1824"/>
                    <a:pt x="8446" y="1779"/>
                    <a:pt x="8355" y="1665"/>
                  </a:cubicBezTo>
                  <a:cubicBezTo>
                    <a:pt x="8286" y="1528"/>
                    <a:pt x="8172" y="1482"/>
                    <a:pt x="7875" y="1482"/>
                  </a:cubicBezTo>
                  <a:cubicBezTo>
                    <a:pt x="7601" y="1482"/>
                    <a:pt x="7716" y="1619"/>
                    <a:pt x="7647" y="1665"/>
                  </a:cubicBezTo>
                  <a:cubicBezTo>
                    <a:pt x="7573" y="1720"/>
                    <a:pt x="7423" y="1791"/>
                    <a:pt x="7284" y="1791"/>
                  </a:cubicBezTo>
                  <a:cubicBezTo>
                    <a:pt x="7252" y="1791"/>
                    <a:pt x="7220" y="1787"/>
                    <a:pt x="7191" y="1779"/>
                  </a:cubicBezTo>
                  <a:cubicBezTo>
                    <a:pt x="7008" y="1756"/>
                    <a:pt x="7054" y="1573"/>
                    <a:pt x="7054" y="1459"/>
                  </a:cubicBezTo>
                  <a:cubicBezTo>
                    <a:pt x="7031" y="1322"/>
                    <a:pt x="6917" y="1140"/>
                    <a:pt x="6871" y="1094"/>
                  </a:cubicBezTo>
                  <a:cubicBezTo>
                    <a:pt x="6868" y="1093"/>
                    <a:pt x="6864" y="1092"/>
                    <a:pt x="6859" y="1092"/>
                  </a:cubicBezTo>
                  <a:cubicBezTo>
                    <a:pt x="6785" y="1092"/>
                    <a:pt x="6506" y="1238"/>
                    <a:pt x="6506" y="1345"/>
                  </a:cubicBezTo>
                  <a:cubicBezTo>
                    <a:pt x="6506" y="1459"/>
                    <a:pt x="6688" y="1802"/>
                    <a:pt x="6848" y="2098"/>
                  </a:cubicBezTo>
                  <a:cubicBezTo>
                    <a:pt x="7008" y="2372"/>
                    <a:pt x="6803" y="2304"/>
                    <a:pt x="6711" y="2532"/>
                  </a:cubicBezTo>
                  <a:cubicBezTo>
                    <a:pt x="6620" y="2783"/>
                    <a:pt x="6346" y="2783"/>
                    <a:pt x="6323" y="2897"/>
                  </a:cubicBezTo>
                  <a:cubicBezTo>
                    <a:pt x="6278" y="3034"/>
                    <a:pt x="6369" y="3331"/>
                    <a:pt x="6620" y="3468"/>
                  </a:cubicBezTo>
                  <a:cubicBezTo>
                    <a:pt x="6696" y="3513"/>
                    <a:pt x="6742" y="3529"/>
                    <a:pt x="6769" y="3529"/>
                  </a:cubicBezTo>
                  <a:cubicBezTo>
                    <a:pt x="6823" y="3529"/>
                    <a:pt x="6803" y="3468"/>
                    <a:pt x="6803" y="3468"/>
                  </a:cubicBezTo>
                  <a:cubicBezTo>
                    <a:pt x="6803" y="3468"/>
                    <a:pt x="7191" y="3262"/>
                    <a:pt x="7236" y="3262"/>
                  </a:cubicBezTo>
                  <a:cubicBezTo>
                    <a:pt x="7305" y="3285"/>
                    <a:pt x="7442" y="3445"/>
                    <a:pt x="7510" y="3491"/>
                  </a:cubicBezTo>
                  <a:cubicBezTo>
                    <a:pt x="7523" y="3500"/>
                    <a:pt x="7537" y="3504"/>
                    <a:pt x="7552" y="3504"/>
                  </a:cubicBezTo>
                  <a:cubicBezTo>
                    <a:pt x="7647" y="3504"/>
                    <a:pt x="7787" y="3344"/>
                    <a:pt x="7944" y="3285"/>
                  </a:cubicBezTo>
                  <a:cubicBezTo>
                    <a:pt x="7956" y="3280"/>
                    <a:pt x="7967" y="3277"/>
                    <a:pt x="7979" y="3277"/>
                  </a:cubicBezTo>
                  <a:cubicBezTo>
                    <a:pt x="8157" y="3277"/>
                    <a:pt x="8220" y="3930"/>
                    <a:pt x="8263" y="4016"/>
                  </a:cubicBezTo>
                  <a:cubicBezTo>
                    <a:pt x="8309" y="4107"/>
                    <a:pt x="8697" y="4175"/>
                    <a:pt x="8857" y="4198"/>
                  </a:cubicBezTo>
                  <a:cubicBezTo>
                    <a:pt x="9017" y="4244"/>
                    <a:pt x="9245" y="4426"/>
                    <a:pt x="9291" y="4518"/>
                  </a:cubicBezTo>
                  <a:cubicBezTo>
                    <a:pt x="9336" y="4609"/>
                    <a:pt x="9176" y="4769"/>
                    <a:pt x="9108" y="4906"/>
                  </a:cubicBezTo>
                  <a:cubicBezTo>
                    <a:pt x="9039" y="5043"/>
                    <a:pt x="9154" y="5134"/>
                    <a:pt x="9108" y="5294"/>
                  </a:cubicBezTo>
                  <a:cubicBezTo>
                    <a:pt x="9091" y="5410"/>
                    <a:pt x="8762" y="5442"/>
                    <a:pt x="8452" y="5442"/>
                  </a:cubicBezTo>
                  <a:cubicBezTo>
                    <a:pt x="8335" y="5442"/>
                    <a:pt x="8220" y="5437"/>
                    <a:pt x="8126" y="5431"/>
                  </a:cubicBezTo>
                  <a:cubicBezTo>
                    <a:pt x="7784" y="5431"/>
                    <a:pt x="7944" y="5750"/>
                    <a:pt x="7944" y="5864"/>
                  </a:cubicBezTo>
                  <a:cubicBezTo>
                    <a:pt x="7944" y="5956"/>
                    <a:pt x="8058" y="6275"/>
                    <a:pt x="7989" y="6435"/>
                  </a:cubicBezTo>
                  <a:cubicBezTo>
                    <a:pt x="7944" y="6595"/>
                    <a:pt x="7693" y="6572"/>
                    <a:pt x="7464" y="6663"/>
                  </a:cubicBezTo>
                  <a:cubicBezTo>
                    <a:pt x="7236" y="6777"/>
                    <a:pt x="7373" y="6892"/>
                    <a:pt x="7396" y="7029"/>
                  </a:cubicBezTo>
                  <a:cubicBezTo>
                    <a:pt x="7396" y="7166"/>
                    <a:pt x="7373" y="7462"/>
                    <a:pt x="7305" y="7622"/>
                  </a:cubicBezTo>
                  <a:cubicBezTo>
                    <a:pt x="7259" y="7691"/>
                    <a:pt x="7202" y="7702"/>
                    <a:pt x="7139" y="7702"/>
                  </a:cubicBezTo>
                  <a:cubicBezTo>
                    <a:pt x="7108" y="7702"/>
                    <a:pt x="7075" y="7699"/>
                    <a:pt x="7042" y="7699"/>
                  </a:cubicBezTo>
                  <a:cubicBezTo>
                    <a:pt x="7008" y="7699"/>
                    <a:pt x="6974" y="7702"/>
                    <a:pt x="6940" y="7713"/>
                  </a:cubicBezTo>
                  <a:cubicBezTo>
                    <a:pt x="6825" y="7736"/>
                    <a:pt x="6780" y="8079"/>
                    <a:pt x="6483" y="8261"/>
                  </a:cubicBezTo>
                  <a:cubicBezTo>
                    <a:pt x="6186" y="8421"/>
                    <a:pt x="6163" y="8604"/>
                    <a:pt x="5981" y="8855"/>
                  </a:cubicBezTo>
                  <a:cubicBezTo>
                    <a:pt x="5900" y="8965"/>
                    <a:pt x="5815" y="9014"/>
                    <a:pt x="5735" y="9014"/>
                  </a:cubicBezTo>
                  <a:cubicBezTo>
                    <a:pt x="5635" y="9014"/>
                    <a:pt x="5542" y="8936"/>
                    <a:pt x="5479" y="8809"/>
                  </a:cubicBezTo>
                  <a:cubicBezTo>
                    <a:pt x="5433" y="8733"/>
                    <a:pt x="5398" y="8707"/>
                    <a:pt x="5370" y="8707"/>
                  </a:cubicBezTo>
                  <a:cubicBezTo>
                    <a:pt x="5316" y="8707"/>
                    <a:pt x="5296" y="8809"/>
                    <a:pt x="5296" y="8809"/>
                  </a:cubicBezTo>
                  <a:cubicBezTo>
                    <a:pt x="5296" y="8809"/>
                    <a:pt x="4999" y="9037"/>
                    <a:pt x="4840" y="9037"/>
                  </a:cubicBezTo>
                  <a:cubicBezTo>
                    <a:pt x="4694" y="9016"/>
                    <a:pt x="4587" y="8920"/>
                    <a:pt x="4482" y="8920"/>
                  </a:cubicBezTo>
                  <a:cubicBezTo>
                    <a:pt x="4472" y="8920"/>
                    <a:pt x="4462" y="8921"/>
                    <a:pt x="4452" y="8923"/>
                  </a:cubicBezTo>
                  <a:cubicBezTo>
                    <a:pt x="4337" y="8946"/>
                    <a:pt x="4337" y="9174"/>
                    <a:pt x="4337" y="9288"/>
                  </a:cubicBezTo>
                  <a:cubicBezTo>
                    <a:pt x="4337" y="9402"/>
                    <a:pt x="4383" y="9608"/>
                    <a:pt x="4337" y="9836"/>
                  </a:cubicBezTo>
                  <a:cubicBezTo>
                    <a:pt x="4292" y="10042"/>
                    <a:pt x="4109" y="9927"/>
                    <a:pt x="3904" y="10156"/>
                  </a:cubicBezTo>
                  <a:cubicBezTo>
                    <a:pt x="3698" y="10384"/>
                    <a:pt x="3835" y="10566"/>
                    <a:pt x="3698" y="10840"/>
                  </a:cubicBezTo>
                  <a:cubicBezTo>
                    <a:pt x="3660" y="10932"/>
                    <a:pt x="3599" y="10962"/>
                    <a:pt x="3530" y="10962"/>
                  </a:cubicBezTo>
                  <a:cubicBezTo>
                    <a:pt x="3391" y="10962"/>
                    <a:pt x="3219" y="10840"/>
                    <a:pt x="3128" y="10840"/>
                  </a:cubicBezTo>
                  <a:cubicBezTo>
                    <a:pt x="2968" y="10840"/>
                    <a:pt x="2922" y="11183"/>
                    <a:pt x="2854" y="11411"/>
                  </a:cubicBezTo>
                  <a:cubicBezTo>
                    <a:pt x="2785" y="11616"/>
                    <a:pt x="2854" y="11822"/>
                    <a:pt x="2877" y="11936"/>
                  </a:cubicBezTo>
                  <a:cubicBezTo>
                    <a:pt x="2899" y="12050"/>
                    <a:pt x="2922" y="12233"/>
                    <a:pt x="2808" y="12598"/>
                  </a:cubicBezTo>
                  <a:cubicBezTo>
                    <a:pt x="2760" y="12760"/>
                    <a:pt x="2713" y="12815"/>
                    <a:pt x="2658" y="12815"/>
                  </a:cubicBezTo>
                  <a:cubicBezTo>
                    <a:pt x="2582" y="12815"/>
                    <a:pt x="2494" y="12710"/>
                    <a:pt x="2374" y="12644"/>
                  </a:cubicBezTo>
                  <a:cubicBezTo>
                    <a:pt x="2332" y="12622"/>
                    <a:pt x="2298" y="12613"/>
                    <a:pt x="2270" y="12613"/>
                  </a:cubicBezTo>
                  <a:cubicBezTo>
                    <a:pt x="2145" y="12613"/>
                    <a:pt x="2142" y="12796"/>
                    <a:pt x="2123" y="12963"/>
                  </a:cubicBezTo>
                  <a:cubicBezTo>
                    <a:pt x="2101" y="13169"/>
                    <a:pt x="2283" y="13511"/>
                    <a:pt x="2374" y="13899"/>
                  </a:cubicBezTo>
                  <a:cubicBezTo>
                    <a:pt x="2443" y="14310"/>
                    <a:pt x="2215" y="14721"/>
                    <a:pt x="2215" y="14721"/>
                  </a:cubicBezTo>
                  <a:cubicBezTo>
                    <a:pt x="2215" y="14721"/>
                    <a:pt x="2169" y="14812"/>
                    <a:pt x="2101" y="14949"/>
                  </a:cubicBezTo>
                  <a:cubicBezTo>
                    <a:pt x="2101" y="14995"/>
                    <a:pt x="2078" y="15040"/>
                    <a:pt x="2055" y="15086"/>
                  </a:cubicBezTo>
                  <a:cubicBezTo>
                    <a:pt x="2032" y="15132"/>
                    <a:pt x="2009" y="15177"/>
                    <a:pt x="1986" y="15223"/>
                  </a:cubicBezTo>
                  <a:cubicBezTo>
                    <a:pt x="1895" y="15428"/>
                    <a:pt x="1827" y="15428"/>
                    <a:pt x="1667" y="15474"/>
                  </a:cubicBezTo>
                  <a:cubicBezTo>
                    <a:pt x="1507" y="15520"/>
                    <a:pt x="1256" y="15520"/>
                    <a:pt x="982" y="15702"/>
                  </a:cubicBezTo>
                  <a:cubicBezTo>
                    <a:pt x="708" y="15862"/>
                    <a:pt x="891" y="16136"/>
                    <a:pt x="891" y="16296"/>
                  </a:cubicBezTo>
                  <a:cubicBezTo>
                    <a:pt x="891" y="16478"/>
                    <a:pt x="1005" y="16866"/>
                    <a:pt x="1051" y="16958"/>
                  </a:cubicBezTo>
                  <a:cubicBezTo>
                    <a:pt x="1096" y="17026"/>
                    <a:pt x="1370" y="17026"/>
                    <a:pt x="1439" y="17049"/>
                  </a:cubicBezTo>
                  <a:cubicBezTo>
                    <a:pt x="1530" y="17072"/>
                    <a:pt x="1621" y="17437"/>
                    <a:pt x="1644" y="17551"/>
                  </a:cubicBezTo>
                  <a:cubicBezTo>
                    <a:pt x="1667" y="17688"/>
                    <a:pt x="1667" y="18122"/>
                    <a:pt x="1553" y="18236"/>
                  </a:cubicBezTo>
                  <a:cubicBezTo>
                    <a:pt x="1484" y="18293"/>
                    <a:pt x="1450" y="18299"/>
                    <a:pt x="1390" y="18299"/>
                  </a:cubicBezTo>
                  <a:cubicBezTo>
                    <a:pt x="1375" y="18299"/>
                    <a:pt x="1359" y="18298"/>
                    <a:pt x="1339" y="18298"/>
                  </a:cubicBezTo>
                  <a:cubicBezTo>
                    <a:pt x="1282" y="18298"/>
                    <a:pt x="1202" y="18301"/>
                    <a:pt x="1073" y="18327"/>
                  </a:cubicBezTo>
                  <a:cubicBezTo>
                    <a:pt x="708" y="18396"/>
                    <a:pt x="936" y="18647"/>
                    <a:pt x="1005" y="18852"/>
                  </a:cubicBezTo>
                  <a:cubicBezTo>
                    <a:pt x="1017" y="18900"/>
                    <a:pt x="1055" y="18917"/>
                    <a:pt x="1107" y="18917"/>
                  </a:cubicBezTo>
                  <a:cubicBezTo>
                    <a:pt x="1215" y="18917"/>
                    <a:pt x="1384" y="18846"/>
                    <a:pt x="1511" y="18846"/>
                  </a:cubicBezTo>
                  <a:cubicBezTo>
                    <a:pt x="1554" y="18846"/>
                    <a:pt x="1592" y="18854"/>
                    <a:pt x="1621" y="18875"/>
                  </a:cubicBezTo>
                  <a:cubicBezTo>
                    <a:pt x="1872" y="19080"/>
                    <a:pt x="1781" y="19605"/>
                    <a:pt x="1781" y="19856"/>
                  </a:cubicBezTo>
                  <a:cubicBezTo>
                    <a:pt x="1758" y="20085"/>
                    <a:pt x="1530" y="20176"/>
                    <a:pt x="1256" y="20244"/>
                  </a:cubicBezTo>
                  <a:cubicBezTo>
                    <a:pt x="1005" y="20313"/>
                    <a:pt x="1073" y="20267"/>
                    <a:pt x="845" y="20313"/>
                  </a:cubicBezTo>
                  <a:cubicBezTo>
                    <a:pt x="594" y="20359"/>
                    <a:pt x="548" y="20587"/>
                    <a:pt x="526" y="20747"/>
                  </a:cubicBezTo>
                  <a:cubicBezTo>
                    <a:pt x="503" y="20884"/>
                    <a:pt x="571" y="21066"/>
                    <a:pt x="663" y="21157"/>
                  </a:cubicBezTo>
                  <a:cubicBezTo>
                    <a:pt x="685" y="21195"/>
                    <a:pt x="721" y="21208"/>
                    <a:pt x="769" y="21208"/>
                  </a:cubicBezTo>
                  <a:cubicBezTo>
                    <a:pt x="865" y="21208"/>
                    <a:pt x="1013" y="21157"/>
                    <a:pt x="1210" y="21157"/>
                  </a:cubicBezTo>
                  <a:cubicBezTo>
                    <a:pt x="1484" y="21180"/>
                    <a:pt x="1416" y="21614"/>
                    <a:pt x="1370" y="22093"/>
                  </a:cubicBezTo>
                  <a:cubicBezTo>
                    <a:pt x="1350" y="22228"/>
                    <a:pt x="1294" y="22275"/>
                    <a:pt x="1222" y="22275"/>
                  </a:cubicBezTo>
                  <a:cubicBezTo>
                    <a:pt x="1049" y="22275"/>
                    <a:pt x="782" y="22002"/>
                    <a:pt x="685" y="22002"/>
                  </a:cubicBezTo>
                  <a:cubicBezTo>
                    <a:pt x="671" y="22000"/>
                    <a:pt x="659" y="21999"/>
                    <a:pt x="647" y="21999"/>
                  </a:cubicBezTo>
                  <a:cubicBezTo>
                    <a:pt x="529" y="21999"/>
                    <a:pt x="548" y="22099"/>
                    <a:pt x="548" y="22162"/>
                  </a:cubicBezTo>
                  <a:cubicBezTo>
                    <a:pt x="548" y="22230"/>
                    <a:pt x="663" y="22367"/>
                    <a:pt x="731" y="22367"/>
                  </a:cubicBezTo>
                  <a:cubicBezTo>
                    <a:pt x="822" y="22390"/>
                    <a:pt x="891" y="22436"/>
                    <a:pt x="914" y="22504"/>
                  </a:cubicBezTo>
                  <a:cubicBezTo>
                    <a:pt x="914" y="22550"/>
                    <a:pt x="868" y="22664"/>
                    <a:pt x="777" y="22710"/>
                  </a:cubicBezTo>
                  <a:cubicBezTo>
                    <a:pt x="685" y="22778"/>
                    <a:pt x="526" y="22892"/>
                    <a:pt x="548" y="23006"/>
                  </a:cubicBezTo>
                  <a:cubicBezTo>
                    <a:pt x="561" y="23070"/>
                    <a:pt x="651" y="23084"/>
                    <a:pt x="764" y="23084"/>
                  </a:cubicBezTo>
                  <a:cubicBezTo>
                    <a:pt x="854" y="23084"/>
                    <a:pt x="959" y="23075"/>
                    <a:pt x="1051" y="23075"/>
                  </a:cubicBezTo>
                  <a:cubicBezTo>
                    <a:pt x="1233" y="23075"/>
                    <a:pt x="1256" y="22938"/>
                    <a:pt x="1324" y="22938"/>
                  </a:cubicBezTo>
                  <a:cubicBezTo>
                    <a:pt x="1393" y="22938"/>
                    <a:pt x="1644" y="23120"/>
                    <a:pt x="1690" y="23212"/>
                  </a:cubicBezTo>
                  <a:cubicBezTo>
                    <a:pt x="1735" y="23280"/>
                    <a:pt x="1918" y="23737"/>
                    <a:pt x="1941" y="23805"/>
                  </a:cubicBezTo>
                  <a:cubicBezTo>
                    <a:pt x="1964" y="23896"/>
                    <a:pt x="2032" y="23942"/>
                    <a:pt x="2101" y="23988"/>
                  </a:cubicBezTo>
                  <a:cubicBezTo>
                    <a:pt x="2146" y="24033"/>
                    <a:pt x="2397" y="24056"/>
                    <a:pt x="2534" y="24102"/>
                  </a:cubicBezTo>
                  <a:cubicBezTo>
                    <a:pt x="2694" y="24125"/>
                    <a:pt x="2877" y="24262"/>
                    <a:pt x="2922" y="24284"/>
                  </a:cubicBezTo>
                  <a:cubicBezTo>
                    <a:pt x="2945" y="24330"/>
                    <a:pt x="3059" y="24536"/>
                    <a:pt x="3059" y="24581"/>
                  </a:cubicBezTo>
                  <a:cubicBezTo>
                    <a:pt x="3059" y="24627"/>
                    <a:pt x="2854" y="24764"/>
                    <a:pt x="2785" y="24764"/>
                  </a:cubicBezTo>
                  <a:cubicBezTo>
                    <a:pt x="2694" y="24764"/>
                    <a:pt x="2603" y="24901"/>
                    <a:pt x="2603" y="24901"/>
                  </a:cubicBezTo>
                  <a:cubicBezTo>
                    <a:pt x="2603" y="24901"/>
                    <a:pt x="2717" y="24992"/>
                    <a:pt x="2808" y="25106"/>
                  </a:cubicBezTo>
                  <a:cubicBezTo>
                    <a:pt x="2922" y="25220"/>
                    <a:pt x="2785" y="25449"/>
                    <a:pt x="2762" y="25494"/>
                  </a:cubicBezTo>
                  <a:cubicBezTo>
                    <a:pt x="2756" y="25507"/>
                    <a:pt x="2725" y="25511"/>
                    <a:pt x="2681" y="25511"/>
                  </a:cubicBezTo>
                  <a:cubicBezTo>
                    <a:pt x="2610" y="25511"/>
                    <a:pt x="2504" y="25501"/>
                    <a:pt x="2410" y="25501"/>
                  </a:cubicBezTo>
                  <a:cubicBezTo>
                    <a:pt x="2352" y="25501"/>
                    <a:pt x="2298" y="25504"/>
                    <a:pt x="2260" y="25517"/>
                  </a:cubicBezTo>
                  <a:cubicBezTo>
                    <a:pt x="2231" y="25522"/>
                    <a:pt x="2200" y="25525"/>
                    <a:pt x="2168" y="25525"/>
                  </a:cubicBezTo>
                  <a:cubicBezTo>
                    <a:pt x="2052" y="25525"/>
                    <a:pt x="1919" y="25488"/>
                    <a:pt x="1758" y="25380"/>
                  </a:cubicBezTo>
                  <a:cubicBezTo>
                    <a:pt x="1553" y="25220"/>
                    <a:pt x="1690" y="24992"/>
                    <a:pt x="1507" y="24901"/>
                  </a:cubicBezTo>
                  <a:cubicBezTo>
                    <a:pt x="1494" y="24894"/>
                    <a:pt x="1480" y="24891"/>
                    <a:pt x="1464" y="24891"/>
                  </a:cubicBezTo>
                  <a:cubicBezTo>
                    <a:pt x="1256" y="24891"/>
                    <a:pt x="805" y="25430"/>
                    <a:pt x="571" y="25791"/>
                  </a:cubicBezTo>
                  <a:cubicBezTo>
                    <a:pt x="320" y="26156"/>
                    <a:pt x="115" y="26750"/>
                    <a:pt x="115" y="26750"/>
                  </a:cubicBezTo>
                  <a:cubicBezTo>
                    <a:pt x="115" y="26750"/>
                    <a:pt x="1" y="27252"/>
                    <a:pt x="1" y="27343"/>
                  </a:cubicBezTo>
                  <a:cubicBezTo>
                    <a:pt x="23" y="27434"/>
                    <a:pt x="252" y="27617"/>
                    <a:pt x="389" y="27708"/>
                  </a:cubicBezTo>
                  <a:cubicBezTo>
                    <a:pt x="503" y="27800"/>
                    <a:pt x="571" y="27959"/>
                    <a:pt x="571" y="28051"/>
                  </a:cubicBezTo>
                  <a:cubicBezTo>
                    <a:pt x="548" y="28119"/>
                    <a:pt x="389" y="28142"/>
                    <a:pt x="229" y="28210"/>
                  </a:cubicBezTo>
                  <a:cubicBezTo>
                    <a:pt x="115" y="28233"/>
                    <a:pt x="69" y="28325"/>
                    <a:pt x="23" y="28393"/>
                  </a:cubicBezTo>
                  <a:cubicBezTo>
                    <a:pt x="23" y="28393"/>
                    <a:pt x="252" y="28758"/>
                    <a:pt x="252" y="28895"/>
                  </a:cubicBezTo>
                  <a:cubicBezTo>
                    <a:pt x="252" y="29032"/>
                    <a:pt x="138" y="29169"/>
                    <a:pt x="389" y="29192"/>
                  </a:cubicBezTo>
                  <a:cubicBezTo>
                    <a:pt x="556" y="29192"/>
                    <a:pt x="642" y="29253"/>
                    <a:pt x="715" y="29253"/>
                  </a:cubicBezTo>
                  <a:cubicBezTo>
                    <a:pt x="751" y="29253"/>
                    <a:pt x="784" y="29238"/>
                    <a:pt x="822" y="29192"/>
                  </a:cubicBezTo>
                  <a:cubicBezTo>
                    <a:pt x="877" y="29127"/>
                    <a:pt x="1015" y="29098"/>
                    <a:pt x="1151" y="29098"/>
                  </a:cubicBezTo>
                  <a:cubicBezTo>
                    <a:pt x="1300" y="29098"/>
                    <a:pt x="1448" y="29132"/>
                    <a:pt x="1484" y="29192"/>
                  </a:cubicBezTo>
                  <a:cubicBezTo>
                    <a:pt x="1484" y="29192"/>
                    <a:pt x="1484" y="29215"/>
                    <a:pt x="1484" y="29215"/>
                  </a:cubicBezTo>
                  <a:cubicBezTo>
                    <a:pt x="1530" y="29329"/>
                    <a:pt x="1598" y="29534"/>
                    <a:pt x="1804" y="29694"/>
                  </a:cubicBezTo>
                  <a:cubicBezTo>
                    <a:pt x="2009" y="29899"/>
                    <a:pt x="2374" y="30059"/>
                    <a:pt x="2397" y="30196"/>
                  </a:cubicBezTo>
                  <a:cubicBezTo>
                    <a:pt x="2443" y="30356"/>
                    <a:pt x="2534" y="30676"/>
                    <a:pt x="2534" y="30698"/>
                  </a:cubicBezTo>
                  <a:cubicBezTo>
                    <a:pt x="2534" y="30744"/>
                    <a:pt x="2466" y="30744"/>
                    <a:pt x="2420" y="30972"/>
                  </a:cubicBezTo>
                  <a:cubicBezTo>
                    <a:pt x="2397" y="31201"/>
                    <a:pt x="2443" y="31406"/>
                    <a:pt x="2534" y="31452"/>
                  </a:cubicBezTo>
                  <a:cubicBezTo>
                    <a:pt x="2568" y="31474"/>
                    <a:pt x="2620" y="31486"/>
                    <a:pt x="2671" y="31486"/>
                  </a:cubicBezTo>
                  <a:cubicBezTo>
                    <a:pt x="2723" y="31486"/>
                    <a:pt x="2774" y="31474"/>
                    <a:pt x="2808" y="31452"/>
                  </a:cubicBezTo>
                  <a:cubicBezTo>
                    <a:pt x="2822" y="31438"/>
                    <a:pt x="2860" y="31433"/>
                    <a:pt x="2910" y="31433"/>
                  </a:cubicBezTo>
                  <a:cubicBezTo>
                    <a:pt x="3029" y="31433"/>
                    <a:pt x="3210" y="31465"/>
                    <a:pt x="3242" y="31497"/>
                  </a:cubicBezTo>
                  <a:cubicBezTo>
                    <a:pt x="3265" y="31497"/>
                    <a:pt x="3287" y="31589"/>
                    <a:pt x="3287" y="31680"/>
                  </a:cubicBezTo>
                  <a:cubicBezTo>
                    <a:pt x="3310" y="31748"/>
                    <a:pt x="3310" y="31817"/>
                    <a:pt x="3310" y="31908"/>
                  </a:cubicBezTo>
                  <a:cubicBezTo>
                    <a:pt x="3310" y="32068"/>
                    <a:pt x="3539" y="32342"/>
                    <a:pt x="3561" y="32433"/>
                  </a:cubicBezTo>
                  <a:cubicBezTo>
                    <a:pt x="3607" y="32524"/>
                    <a:pt x="3675" y="32684"/>
                    <a:pt x="3675" y="32798"/>
                  </a:cubicBezTo>
                  <a:cubicBezTo>
                    <a:pt x="3675" y="32890"/>
                    <a:pt x="3630" y="33049"/>
                    <a:pt x="3675" y="33209"/>
                  </a:cubicBezTo>
                  <a:cubicBezTo>
                    <a:pt x="3675" y="33278"/>
                    <a:pt x="3767" y="33346"/>
                    <a:pt x="3858" y="33437"/>
                  </a:cubicBezTo>
                  <a:cubicBezTo>
                    <a:pt x="3972" y="33415"/>
                    <a:pt x="4086" y="33369"/>
                    <a:pt x="4086" y="33346"/>
                  </a:cubicBezTo>
                  <a:cubicBezTo>
                    <a:pt x="4086" y="33285"/>
                    <a:pt x="4360" y="33275"/>
                    <a:pt x="4644" y="33275"/>
                  </a:cubicBezTo>
                  <a:cubicBezTo>
                    <a:pt x="4786" y="33275"/>
                    <a:pt x="4931" y="33278"/>
                    <a:pt x="5045" y="33278"/>
                  </a:cubicBezTo>
                  <a:lnTo>
                    <a:pt x="5296" y="33278"/>
                  </a:lnTo>
                  <a:cubicBezTo>
                    <a:pt x="5319" y="33300"/>
                    <a:pt x="5365" y="33300"/>
                    <a:pt x="5410" y="33300"/>
                  </a:cubicBezTo>
                  <a:cubicBezTo>
                    <a:pt x="5570" y="33300"/>
                    <a:pt x="5753" y="33323"/>
                    <a:pt x="5912" y="33323"/>
                  </a:cubicBezTo>
                  <a:cubicBezTo>
                    <a:pt x="5958" y="33072"/>
                    <a:pt x="5935" y="32775"/>
                    <a:pt x="5958" y="32593"/>
                  </a:cubicBezTo>
                  <a:cubicBezTo>
                    <a:pt x="6004" y="32433"/>
                    <a:pt x="6209" y="32228"/>
                    <a:pt x="6300" y="31862"/>
                  </a:cubicBezTo>
                  <a:cubicBezTo>
                    <a:pt x="6392" y="31497"/>
                    <a:pt x="6346" y="31223"/>
                    <a:pt x="6369" y="30927"/>
                  </a:cubicBezTo>
                  <a:cubicBezTo>
                    <a:pt x="6415" y="30630"/>
                    <a:pt x="6666" y="30790"/>
                    <a:pt x="6985" y="30653"/>
                  </a:cubicBezTo>
                  <a:cubicBezTo>
                    <a:pt x="7282" y="30539"/>
                    <a:pt x="7761" y="30082"/>
                    <a:pt x="8126" y="29763"/>
                  </a:cubicBezTo>
                  <a:cubicBezTo>
                    <a:pt x="8514" y="29420"/>
                    <a:pt x="8172" y="29466"/>
                    <a:pt x="8126" y="29306"/>
                  </a:cubicBezTo>
                  <a:cubicBezTo>
                    <a:pt x="8081" y="29146"/>
                    <a:pt x="8081" y="29146"/>
                    <a:pt x="8172" y="28941"/>
                  </a:cubicBezTo>
                  <a:cubicBezTo>
                    <a:pt x="8286" y="28735"/>
                    <a:pt x="8674" y="28690"/>
                    <a:pt x="8948" y="28576"/>
                  </a:cubicBezTo>
                  <a:cubicBezTo>
                    <a:pt x="9199" y="28461"/>
                    <a:pt x="9131" y="28096"/>
                    <a:pt x="9382" y="27845"/>
                  </a:cubicBezTo>
                  <a:cubicBezTo>
                    <a:pt x="9656" y="27571"/>
                    <a:pt x="9679" y="27503"/>
                    <a:pt x="9816" y="27297"/>
                  </a:cubicBezTo>
                  <a:cubicBezTo>
                    <a:pt x="9975" y="27069"/>
                    <a:pt x="9793" y="27001"/>
                    <a:pt x="9747" y="26864"/>
                  </a:cubicBezTo>
                  <a:cubicBezTo>
                    <a:pt x="9679" y="26727"/>
                    <a:pt x="9496" y="26544"/>
                    <a:pt x="9450" y="26042"/>
                  </a:cubicBezTo>
                  <a:cubicBezTo>
                    <a:pt x="9382" y="25540"/>
                    <a:pt x="9542" y="25243"/>
                    <a:pt x="9587" y="25175"/>
                  </a:cubicBezTo>
                  <a:cubicBezTo>
                    <a:pt x="9633" y="25083"/>
                    <a:pt x="9542" y="24832"/>
                    <a:pt x="9496" y="24764"/>
                  </a:cubicBezTo>
                  <a:cubicBezTo>
                    <a:pt x="9473" y="24718"/>
                    <a:pt x="9268" y="24764"/>
                    <a:pt x="8834" y="24421"/>
                  </a:cubicBezTo>
                  <a:cubicBezTo>
                    <a:pt x="8400" y="24102"/>
                    <a:pt x="8788" y="23896"/>
                    <a:pt x="8811" y="23714"/>
                  </a:cubicBezTo>
                  <a:cubicBezTo>
                    <a:pt x="8834" y="23531"/>
                    <a:pt x="8948" y="23371"/>
                    <a:pt x="8948" y="23143"/>
                  </a:cubicBezTo>
                  <a:cubicBezTo>
                    <a:pt x="8948" y="22938"/>
                    <a:pt x="8788" y="22778"/>
                    <a:pt x="8583" y="22664"/>
                  </a:cubicBezTo>
                  <a:cubicBezTo>
                    <a:pt x="8378" y="22550"/>
                    <a:pt x="8355" y="22641"/>
                    <a:pt x="7967" y="22436"/>
                  </a:cubicBezTo>
                  <a:cubicBezTo>
                    <a:pt x="7579" y="22207"/>
                    <a:pt x="7784" y="22002"/>
                    <a:pt x="7807" y="21751"/>
                  </a:cubicBezTo>
                  <a:cubicBezTo>
                    <a:pt x="7853" y="21477"/>
                    <a:pt x="8241" y="21363"/>
                    <a:pt x="8355" y="21363"/>
                  </a:cubicBezTo>
                  <a:cubicBezTo>
                    <a:pt x="8492" y="21363"/>
                    <a:pt x="8697" y="21591"/>
                    <a:pt x="8697" y="21591"/>
                  </a:cubicBezTo>
                  <a:cubicBezTo>
                    <a:pt x="8697" y="21591"/>
                    <a:pt x="9017" y="21819"/>
                    <a:pt x="9131" y="21819"/>
                  </a:cubicBezTo>
                  <a:cubicBezTo>
                    <a:pt x="9193" y="21804"/>
                    <a:pt x="9360" y="21757"/>
                    <a:pt x="9561" y="21757"/>
                  </a:cubicBezTo>
                  <a:cubicBezTo>
                    <a:pt x="9656" y="21757"/>
                    <a:pt x="9759" y="21767"/>
                    <a:pt x="9861" y="21797"/>
                  </a:cubicBezTo>
                  <a:cubicBezTo>
                    <a:pt x="10204" y="21888"/>
                    <a:pt x="9975" y="21979"/>
                    <a:pt x="10044" y="22185"/>
                  </a:cubicBezTo>
                  <a:cubicBezTo>
                    <a:pt x="10112" y="22413"/>
                    <a:pt x="10295" y="22595"/>
                    <a:pt x="10363" y="22595"/>
                  </a:cubicBezTo>
                  <a:cubicBezTo>
                    <a:pt x="10455" y="22595"/>
                    <a:pt x="10637" y="22458"/>
                    <a:pt x="10820" y="22367"/>
                  </a:cubicBezTo>
                  <a:cubicBezTo>
                    <a:pt x="10865" y="22352"/>
                    <a:pt x="10911" y="22346"/>
                    <a:pt x="10956" y="22346"/>
                  </a:cubicBezTo>
                  <a:cubicBezTo>
                    <a:pt x="11114" y="22346"/>
                    <a:pt x="11266" y="22423"/>
                    <a:pt x="11390" y="22458"/>
                  </a:cubicBezTo>
                  <a:cubicBezTo>
                    <a:pt x="11524" y="22503"/>
                    <a:pt x="11614" y="22893"/>
                    <a:pt x="11745" y="22893"/>
                  </a:cubicBezTo>
                  <a:cubicBezTo>
                    <a:pt x="11748" y="22893"/>
                    <a:pt x="11752" y="22893"/>
                    <a:pt x="11756" y="22892"/>
                  </a:cubicBezTo>
                  <a:cubicBezTo>
                    <a:pt x="11915" y="22869"/>
                    <a:pt x="12030" y="22755"/>
                    <a:pt x="12144" y="22641"/>
                  </a:cubicBezTo>
                  <a:cubicBezTo>
                    <a:pt x="12258" y="22527"/>
                    <a:pt x="12258" y="22116"/>
                    <a:pt x="12212" y="21911"/>
                  </a:cubicBezTo>
                  <a:cubicBezTo>
                    <a:pt x="12167" y="21789"/>
                    <a:pt x="12050" y="21748"/>
                    <a:pt x="11937" y="21748"/>
                  </a:cubicBezTo>
                  <a:cubicBezTo>
                    <a:pt x="11880" y="21748"/>
                    <a:pt x="11824" y="21758"/>
                    <a:pt x="11778" y="21774"/>
                  </a:cubicBezTo>
                  <a:cubicBezTo>
                    <a:pt x="11766" y="21776"/>
                    <a:pt x="11752" y="21777"/>
                    <a:pt x="11736" y="21777"/>
                  </a:cubicBezTo>
                  <a:cubicBezTo>
                    <a:pt x="11603" y="21777"/>
                    <a:pt x="11339" y="21700"/>
                    <a:pt x="10911" y="21660"/>
                  </a:cubicBezTo>
                  <a:cubicBezTo>
                    <a:pt x="10432" y="21614"/>
                    <a:pt x="10683" y="21568"/>
                    <a:pt x="10569" y="21500"/>
                  </a:cubicBezTo>
                  <a:cubicBezTo>
                    <a:pt x="10455" y="21431"/>
                    <a:pt x="10569" y="20975"/>
                    <a:pt x="10614" y="20861"/>
                  </a:cubicBezTo>
                  <a:cubicBezTo>
                    <a:pt x="10660" y="20769"/>
                    <a:pt x="10660" y="20381"/>
                    <a:pt x="10592" y="20199"/>
                  </a:cubicBezTo>
                  <a:cubicBezTo>
                    <a:pt x="10523" y="20016"/>
                    <a:pt x="10706" y="19719"/>
                    <a:pt x="10729" y="19674"/>
                  </a:cubicBezTo>
                  <a:cubicBezTo>
                    <a:pt x="10751" y="19628"/>
                    <a:pt x="10660" y="19354"/>
                    <a:pt x="10477" y="19126"/>
                  </a:cubicBezTo>
                  <a:cubicBezTo>
                    <a:pt x="10272" y="18921"/>
                    <a:pt x="10295" y="18692"/>
                    <a:pt x="10295" y="18692"/>
                  </a:cubicBezTo>
                  <a:cubicBezTo>
                    <a:pt x="10295" y="18692"/>
                    <a:pt x="10204" y="18281"/>
                    <a:pt x="10158" y="17871"/>
                  </a:cubicBezTo>
                  <a:cubicBezTo>
                    <a:pt x="10112" y="17483"/>
                    <a:pt x="10158" y="17551"/>
                    <a:pt x="10340" y="17414"/>
                  </a:cubicBezTo>
                  <a:cubicBezTo>
                    <a:pt x="10382" y="17378"/>
                    <a:pt x="10419" y="17364"/>
                    <a:pt x="10454" y="17364"/>
                  </a:cubicBezTo>
                  <a:cubicBezTo>
                    <a:pt x="10573" y="17364"/>
                    <a:pt x="10658" y="17528"/>
                    <a:pt x="10729" y="17528"/>
                  </a:cubicBezTo>
                  <a:cubicBezTo>
                    <a:pt x="10797" y="17528"/>
                    <a:pt x="10843" y="17368"/>
                    <a:pt x="10888" y="17163"/>
                  </a:cubicBezTo>
                  <a:cubicBezTo>
                    <a:pt x="10911" y="16958"/>
                    <a:pt x="11185" y="17049"/>
                    <a:pt x="11390" y="16889"/>
                  </a:cubicBezTo>
                  <a:cubicBezTo>
                    <a:pt x="11573" y="16706"/>
                    <a:pt x="11482" y="16433"/>
                    <a:pt x="11482" y="16181"/>
                  </a:cubicBezTo>
                  <a:cubicBezTo>
                    <a:pt x="11482" y="15930"/>
                    <a:pt x="11847" y="15816"/>
                    <a:pt x="11915" y="15816"/>
                  </a:cubicBezTo>
                  <a:cubicBezTo>
                    <a:pt x="12007" y="15816"/>
                    <a:pt x="12235" y="15862"/>
                    <a:pt x="12303" y="15862"/>
                  </a:cubicBezTo>
                  <a:cubicBezTo>
                    <a:pt x="12372" y="15862"/>
                    <a:pt x="12555" y="15702"/>
                    <a:pt x="12920" y="15588"/>
                  </a:cubicBezTo>
                  <a:cubicBezTo>
                    <a:pt x="12987" y="15572"/>
                    <a:pt x="13044" y="15565"/>
                    <a:pt x="13093" y="15565"/>
                  </a:cubicBezTo>
                  <a:cubicBezTo>
                    <a:pt x="13326" y="15565"/>
                    <a:pt x="13377" y="15722"/>
                    <a:pt x="13490" y="15816"/>
                  </a:cubicBezTo>
                  <a:cubicBezTo>
                    <a:pt x="13629" y="15896"/>
                    <a:pt x="13785" y="15958"/>
                    <a:pt x="13988" y="15958"/>
                  </a:cubicBezTo>
                  <a:cubicBezTo>
                    <a:pt x="14019" y="15958"/>
                    <a:pt x="14051" y="15956"/>
                    <a:pt x="14084" y="15953"/>
                  </a:cubicBezTo>
                  <a:cubicBezTo>
                    <a:pt x="14358" y="15930"/>
                    <a:pt x="14312" y="15748"/>
                    <a:pt x="14495" y="15679"/>
                  </a:cubicBezTo>
                  <a:cubicBezTo>
                    <a:pt x="14654" y="15588"/>
                    <a:pt x="14540" y="15314"/>
                    <a:pt x="14563" y="14995"/>
                  </a:cubicBezTo>
                  <a:cubicBezTo>
                    <a:pt x="14563" y="14675"/>
                    <a:pt x="14540" y="14698"/>
                    <a:pt x="14769" y="14607"/>
                  </a:cubicBezTo>
                  <a:cubicBezTo>
                    <a:pt x="14801" y="14597"/>
                    <a:pt x="14832" y="14593"/>
                    <a:pt x="14862" y="14593"/>
                  </a:cubicBezTo>
                  <a:cubicBezTo>
                    <a:pt x="15042" y="14593"/>
                    <a:pt x="15173" y="14744"/>
                    <a:pt x="15271" y="14744"/>
                  </a:cubicBezTo>
                  <a:cubicBezTo>
                    <a:pt x="15362" y="14744"/>
                    <a:pt x="15339" y="14424"/>
                    <a:pt x="15316" y="14310"/>
                  </a:cubicBezTo>
                  <a:cubicBezTo>
                    <a:pt x="15271" y="14196"/>
                    <a:pt x="15111" y="13990"/>
                    <a:pt x="15088" y="13876"/>
                  </a:cubicBezTo>
                  <a:cubicBezTo>
                    <a:pt x="15042" y="13762"/>
                    <a:pt x="15202" y="13579"/>
                    <a:pt x="15431" y="13465"/>
                  </a:cubicBezTo>
                  <a:cubicBezTo>
                    <a:pt x="15636" y="13328"/>
                    <a:pt x="15636" y="13351"/>
                    <a:pt x="15636" y="13237"/>
                  </a:cubicBezTo>
                  <a:cubicBezTo>
                    <a:pt x="15613" y="13123"/>
                    <a:pt x="15522" y="13054"/>
                    <a:pt x="15545" y="12872"/>
                  </a:cubicBezTo>
                  <a:cubicBezTo>
                    <a:pt x="15567" y="12689"/>
                    <a:pt x="15819" y="12347"/>
                    <a:pt x="15933" y="12301"/>
                  </a:cubicBezTo>
                  <a:cubicBezTo>
                    <a:pt x="16024" y="12256"/>
                    <a:pt x="16275" y="12050"/>
                    <a:pt x="16275" y="11822"/>
                  </a:cubicBezTo>
                  <a:cubicBezTo>
                    <a:pt x="16275" y="11594"/>
                    <a:pt x="16138" y="11616"/>
                    <a:pt x="15978" y="11388"/>
                  </a:cubicBezTo>
                  <a:cubicBezTo>
                    <a:pt x="15819" y="11160"/>
                    <a:pt x="16070" y="11114"/>
                    <a:pt x="16138" y="11023"/>
                  </a:cubicBezTo>
                  <a:cubicBezTo>
                    <a:pt x="16207" y="10932"/>
                    <a:pt x="16207" y="10726"/>
                    <a:pt x="16070" y="10589"/>
                  </a:cubicBezTo>
                  <a:cubicBezTo>
                    <a:pt x="15933" y="10430"/>
                    <a:pt x="16412" y="10087"/>
                    <a:pt x="16503" y="9996"/>
                  </a:cubicBezTo>
                  <a:cubicBezTo>
                    <a:pt x="16595" y="9927"/>
                    <a:pt x="17005" y="9859"/>
                    <a:pt x="17142" y="9745"/>
                  </a:cubicBezTo>
                  <a:cubicBezTo>
                    <a:pt x="17302" y="9608"/>
                    <a:pt x="17576" y="9402"/>
                    <a:pt x="17987" y="9357"/>
                  </a:cubicBezTo>
                  <a:cubicBezTo>
                    <a:pt x="18261" y="9334"/>
                    <a:pt x="18375" y="8855"/>
                    <a:pt x="18443" y="8512"/>
                  </a:cubicBezTo>
                  <a:lnTo>
                    <a:pt x="18421" y="8512"/>
                  </a:lnTo>
                  <a:cubicBezTo>
                    <a:pt x="18398" y="8512"/>
                    <a:pt x="18352" y="8512"/>
                    <a:pt x="18329" y="8489"/>
                  </a:cubicBezTo>
                  <a:cubicBezTo>
                    <a:pt x="18261" y="8467"/>
                    <a:pt x="18215" y="8444"/>
                    <a:pt x="18170" y="8398"/>
                  </a:cubicBezTo>
                  <a:cubicBezTo>
                    <a:pt x="18033" y="8215"/>
                    <a:pt x="18055" y="8056"/>
                    <a:pt x="18307" y="7896"/>
                  </a:cubicBezTo>
                  <a:cubicBezTo>
                    <a:pt x="18558" y="7713"/>
                    <a:pt x="18877" y="7736"/>
                    <a:pt x="19288" y="7622"/>
                  </a:cubicBezTo>
                  <a:cubicBezTo>
                    <a:pt x="19722" y="7485"/>
                    <a:pt x="19471" y="7394"/>
                    <a:pt x="19471" y="7166"/>
                  </a:cubicBezTo>
                  <a:cubicBezTo>
                    <a:pt x="19471" y="6937"/>
                    <a:pt x="19562" y="7006"/>
                    <a:pt x="19745" y="6892"/>
                  </a:cubicBezTo>
                  <a:cubicBezTo>
                    <a:pt x="19904" y="6800"/>
                    <a:pt x="20041" y="6549"/>
                    <a:pt x="20041" y="6207"/>
                  </a:cubicBezTo>
                  <a:cubicBezTo>
                    <a:pt x="20041" y="5966"/>
                    <a:pt x="19794" y="5917"/>
                    <a:pt x="19614" y="5917"/>
                  </a:cubicBezTo>
                  <a:cubicBezTo>
                    <a:pt x="19539" y="5917"/>
                    <a:pt x="19475" y="5926"/>
                    <a:pt x="19448" y="5933"/>
                  </a:cubicBezTo>
                  <a:cubicBezTo>
                    <a:pt x="19382" y="5946"/>
                    <a:pt x="19209" y="5959"/>
                    <a:pt x="19062" y="5959"/>
                  </a:cubicBezTo>
                  <a:cubicBezTo>
                    <a:pt x="18955" y="5959"/>
                    <a:pt x="18860" y="5952"/>
                    <a:pt x="18831" y="5933"/>
                  </a:cubicBezTo>
                  <a:cubicBezTo>
                    <a:pt x="18740" y="5887"/>
                    <a:pt x="18443" y="5339"/>
                    <a:pt x="18421" y="5111"/>
                  </a:cubicBezTo>
                  <a:cubicBezTo>
                    <a:pt x="18398" y="4883"/>
                    <a:pt x="18580" y="4518"/>
                    <a:pt x="18421" y="4267"/>
                  </a:cubicBezTo>
                  <a:cubicBezTo>
                    <a:pt x="18341" y="4121"/>
                    <a:pt x="18262" y="4091"/>
                    <a:pt x="18209" y="4091"/>
                  </a:cubicBezTo>
                  <a:cubicBezTo>
                    <a:pt x="18171" y="4091"/>
                    <a:pt x="18147" y="4107"/>
                    <a:pt x="18147" y="4107"/>
                  </a:cubicBezTo>
                  <a:cubicBezTo>
                    <a:pt x="18147" y="4107"/>
                    <a:pt x="17896" y="3765"/>
                    <a:pt x="17987" y="3491"/>
                  </a:cubicBezTo>
                  <a:cubicBezTo>
                    <a:pt x="18055" y="3217"/>
                    <a:pt x="18261" y="3148"/>
                    <a:pt x="18307" y="2829"/>
                  </a:cubicBezTo>
                  <a:cubicBezTo>
                    <a:pt x="18332" y="2649"/>
                    <a:pt x="18192" y="2578"/>
                    <a:pt x="18049" y="2578"/>
                  </a:cubicBezTo>
                  <a:cubicBezTo>
                    <a:pt x="17936" y="2578"/>
                    <a:pt x="17822" y="2622"/>
                    <a:pt x="17782" y="2692"/>
                  </a:cubicBezTo>
                  <a:cubicBezTo>
                    <a:pt x="17737" y="2780"/>
                    <a:pt x="17603" y="2820"/>
                    <a:pt x="17449" y="2820"/>
                  </a:cubicBezTo>
                  <a:cubicBezTo>
                    <a:pt x="17285" y="2820"/>
                    <a:pt x="17101" y="2774"/>
                    <a:pt x="16983" y="2692"/>
                  </a:cubicBezTo>
                  <a:cubicBezTo>
                    <a:pt x="16754" y="2555"/>
                    <a:pt x="17028" y="2235"/>
                    <a:pt x="16800" y="1756"/>
                  </a:cubicBezTo>
                  <a:cubicBezTo>
                    <a:pt x="16800" y="1710"/>
                    <a:pt x="16777" y="1687"/>
                    <a:pt x="16732" y="1642"/>
                  </a:cubicBezTo>
                  <a:cubicBezTo>
                    <a:pt x="16732" y="1642"/>
                    <a:pt x="16732" y="1619"/>
                    <a:pt x="16732" y="1619"/>
                  </a:cubicBezTo>
                  <a:cubicBezTo>
                    <a:pt x="16709" y="1619"/>
                    <a:pt x="16709" y="1596"/>
                    <a:pt x="16686" y="1596"/>
                  </a:cubicBezTo>
                  <a:cubicBezTo>
                    <a:pt x="16686" y="1573"/>
                    <a:pt x="16663" y="1573"/>
                    <a:pt x="16640" y="1551"/>
                  </a:cubicBezTo>
                  <a:cubicBezTo>
                    <a:pt x="16640" y="1551"/>
                    <a:pt x="16617" y="1528"/>
                    <a:pt x="16617" y="1528"/>
                  </a:cubicBezTo>
                  <a:cubicBezTo>
                    <a:pt x="16595" y="1528"/>
                    <a:pt x="16572" y="1505"/>
                    <a:pt x="16549" y="1505"/>
                  </a:cubicBezTo>
                  <a:cubicBezTo>
                    <a:pt x="16549" y="1505"/>
                    <a:pt x="16526" y="1482"/>
                    <a:pt x="16526" y="1482"/>
                  </a:cubicBezTo>
                  <a:lnTo>
                    <a:pt x="16480" y="1482"/>
                  </a:lnTo>
                  <a:cubicBezTo>
                    <a:pt x="16458" y="1459"/>
                    <a:pt x="16435" y="1459"/>
                    <a:pt x="16412" y="1459"/>
                  </a:cubicBezTo>
                  <a:cubicBezTo>
                    <a:pt x="16321" y="1436"/>
                    <a:pt x="16229" y="1436"/>
                    <a:pt x="16115" y="1414"/>
                  </a:cubicBezTo>
                  <a:cubicBezTo>
                    <a:pt x="16092" y="1391"/>
                    <a:pt x="16047" y="1391"/>
                    <a:pt x="16024" y="1368"/>
                  </a:cubicBezTo>
                  <a:cubicBezTo>
                    <a:pt x="15978" y="1368"/>
                    <a:pt x="15956" y="1345"/>
                    <a:pt x="15933" y="1322"/>
                  </a:cubicBezTo>
                  <a:cubicBezTo>
                    <a:pt x="15910" y="1299"/>
                    <a:pt x="15887" y="1277"/>
                    <a:pt x="15864" y="1254"/>
                  </a:cubicBezTo>
                  <a:cubicBezTo>
                    <a:pt x="15545" y="934"/>
                    <a:pt x="15773" y="569"/>
                    <a:pt x="15248" y="181"/>
                  </a:cubicBezTo>
                  <a:cubicBezTo>
                    <a:pt x="15067" y="50"/>
                    <a:pt x="14887" y="1"/>
                    <a:pt x="1473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1" name="Google Shape;3171;p62">
              <a:extLst>
                <a:ext uri="{FF2B5EF4-FFF2-40B4-BE49-F238E27FC236}">
                  <a16:creationId xmlns:a16="http://schemas.microsoft.com/office/drawing/2014/main" id="{1A93D0F2-8DA2-99FF-F31A-87CA229A6AFE}"/>
                </a:ext>
              </a:extLst>
            </p:cNvPr>
            <p:cNvSpPr/>
            <p:nvPr/>
          </p:nvSpPr>
          <p:spPr>
            <a:xfrm>
              <a:off x="3810292" y="866715"/>
              <a:ext cx="837197" cy="630012"/>
            </a:xfrm>
            <a:custGeom>
              <a:avLst/>
              <a:gdLst/>
              <a:ahLst/>
              <a:cxnLst/>
              <a:rect l="l" t="t" r="r" b="b"/>
              <a:pathLst>
                <a:path w="33486" h="25217" extrusionOk="0">
                  <a:moveTo>
                    <a:pt x="9500" y="0"/>
                  </a:moveTo>
                  <a:cubicBezTo>
                    <a:pt x="9163" y="0"/>
                    <a:pt x="7845" y="442"/>
                    <a:pt x="7693" y="551"/>
                  </a:cubicBezTo>
                  <a:cubicBezTo>
                    <a:pt x="7693" y="551"/>
                    <a:pt x="7670" y="551"/>
                    <a:pt x="7670" y="574"/>
                  </a:cubicBezTo>
                  <a:cubicBezTo>
                    <a:pt x="7481" y="668"/>
                    <a:pt x="6871" y="825"/>
                    <a:pt x="6511" y="825"/>
                  </a:cubicBezTo>
                  <a:cubicBezTo>
                    <a:pt x="6435" y="825"/>
                    <a:pt x="6371" y="818"/>
                    <a:pt x="6323" y="802"/>
                  </a:cubicBezTo>
                  <a:cubicBezTo>
                    <a:pt x="6003" y="711"/>
                    <a:pt x="5068" y="414"/>
                    <a:pt x="5068" y="414"/>
                  </a:cubicBezTo>
                  <a:cubicBezTo>
                    <a:pt x="5068" y="414"/>
                    <a:pt x="4634" y="414"/>
                    <a:pt x="4543" y="483"/>
                  </a:cubicBezTo>
                  <a:cubicBezTo>
                    <a:pt x="4520" y="505"/>
                    <a:pt x="4520" y="528"/>
                    <a:pt x="4565" y="551"/>
                  </a:cubicBezTo>
                  <a:cubicBezTo>
                    <a:pt x="4725" y="665"/>
                    <a:pt x="4999" y="642"/>
                    <a:pt x="5296" y="825"/>
                  </a:cubicBezTo>
                  <a:cubicBezTo>
                    <a:pt x="5593" y="1008"/>
                    <a:pt x="5912" y="1190"/>
                    <a:pt x="5889" y="1327"/>
                  </a:cubicBezTo>
                  <a:cubicBezTo>
                    <a:pt x="5844" y="1464"/>
                    <a:pt x="5638" y="1624"/>
                    <a:pt x="5570" y="1647"/>
                  </a:cubicBezTo>
                  <a:cubicBezTo>
                    <a:pt x="5570" y="1670"/>
                    <a:pt x="5570" y="1670"/>
                    <a:pt x="5570" y="1670"/>
                  </a:cubicBezTo>
                  <a:cubicBezTo>
                    <a:pt x="5570" y="1670"/>
                    <a:pt x="5227" y="1784"/>
                    <a:pt x="5113" y="1806"/>
                  </a:cubicBezTo>
                  <a:cubicBezTo>
                    <a:pt x="5102" y="1812"/>
                    <a:pt x="5089" y="1814"/>
                    <a:pt x="5074" y="1814"/>
                  </a:cubicBezTo>
                  <a:cubicBezTo>
                    <a:pt x="4962" y="1814"/>
                    <a:pt x="4743" y="1681"/>
                    <a:pt x="4543" y="1601"/>
                  </a:cubicBezTo>
                  <a:cubicBezTo>
                    <a:pt x="4292" y="1510"/>
                    <a:pt x="4269" y="1441"/>
                    <a:pt x="3926" y="1441"/>
                  </a:cubicBezTo>
                  <a:cubicBezTo>
                    <a:pt x="3607" y="1441"/>
                    <a:pt x="3538" y="1510"/>
                    <a:pt x="3401" y="1510"/>
                  </a:cubicBezTo>
                  <a:cubicBezTo>
                    <a:pt x="3264" y="1510"/>
                    <a:pt x="2876" y="1441"/>
                    <a:pt x="2785" y="1418"/>
                  </a:cubicBezTo>
                  <a:cubicBezTo>
                    <a:pt x="2739" y="1418"/>
                    <a:pt x="2671" y="1418"/>
                    <a:pt x="2625" y="1464"/>
                  </a:cubicBezTo>
                  <a:cubicBezTo>
                    <a:pt x="2557" y="1487"/>
                    <a:pt x="2511" y="1555"/>
                    <a:pt x="2511" y="1692"/>
                  </a:cubicBezTo>
                  <a:lnTo>
                    <a:pt x="2511" y="2172"/>
                  </a:lnTo>
                  <a:cubicBezTo>
                    <a:pt x="2511" y="2172"/>
                    <a:pt x="2260" y="2697"/>
                    <a:pt x="1895" y="2993"/>
                  </a:cubicBezTo>
                  <a:cubicBezTo>
                    <a:pt x="1758" y="3107"/>
                    <a:pt x="1598" y="3222"/>
                    <a:pt x="1461" y="3313"/>
                  </a:cubicBezTo>
                  <a:cubicBezTo>
                    <a:pt x="1233" y="3450"/>
                    <a:pt x="1028" y="3541"/>
                    <a:pt x="868" y="3541"/>
                  </a:cubicBezTo>
                  <a:cubicBezTo>
                    <a:pt x="843" y="3544"/>
                    <a:pt x="817" y="3545"/>
                    <a:pt x="791" y="3545"/>
                  </a:cubicBezTo>
                  <a:cubicBezTo>
                    <a:pt x="688" y="3545"/>
                    <a:pt x="575" y="3528"/>
                    <a:pt x="477" y="3528"/>
                  </a:cubicBezTo>
                  <a:cubicBezTo>
                    <a:pt x="393" y="3528"/>
                    <a:pt x="321" y="3540"/>
                    <a:pt x="274" y="3587"/>
                  </a:cubicBezTo>
                  <a:cubicBezTo>
                    <a:pt x="251" y="3587"/>
                    <a:pt x="229" y="3610"/>
                    <a:pt x="229" y="3632"/>
                  </a:cubicBezTo>
                  <a:cubicBezTo>
                    <a:pt x="115" y="3815"/>
                    <a:pt x="0" y="4066"/>
                    <a:pt x="92" y="4386"/>
                  </a:cubicBezTo>
                  <a:cubicBezTo>
                    <a:pt x="183" y="4728"/>
                    <a:pt x="69" y="5093"/>
                    <a:pt x="69" y="5299"/>
                  </a:cubicBezTo>
                  <a:cubicBezTo>
                    <a:pt x="69" y="5474"/>
                    <a:pt x="153" y="5963"/>
                    <a:pt x="441" y="5963"/>
                  </a:cubicBezTo>
                  <a:cubicBezTo>
                    <a:pt x="454" y="5963"/>
                    <a:pt x="467" y="5963"/>
                    <a:pt x="480" y="5961"/>
                  </a:cubicBezTo>
                  <a:cubicBezTo>
                    <a:pt x="822" y="5938"/>
                    <a:pt x="959" y="5892"/>
                    <a:pt x="1210" y="5778"/>
                  </a:cubicBezTo>
                  <a:cubicBezTo>
                    <a:pt x="1306" y="5730"/>
                    <a:pt x="1382" y="5710"/>
                    <a:pt x="1443" y="5710"/>
                  </a:cubicBezTo>
                  <a:cubicBezTo>
                    <a:pt x="1526" y="5710"/>
                    <a:pt x="1581" y="5748"/>
                    <a:pt x="1621" y="5801"/>
                  </a:cubicBezTo>
                  <a:cubicBezTo>
                    <a:pt x="1689" y="5892"/>
                    <a:pt x="1918" y="5915"/>
                    <a:pt x="2009" y="5961"/>
                  </a:cubicBezTo>
                  <a:cubicBezTo>
                    <a:pt x="2039" y="5976"/>
                    <a:pt x="2098" y="5981"/>
                    <a:pt x="2162" y="5981"/>
                  </a:cubicBezTo>
                  <a:cubicBezTo>
                    <a:pt x="2291" y="5981"/>
                    <a:pt x="2443" y="5961"/>
                    <a:pt x="2443" y="5961"/>
                  </a:cubicBezTo>
                  <a:cubicBezTo>
                    <a:pt x="2443" y="5961"/>
                    <a:pt x="2648" y="6349"/>
                    <a:pt x="2717" y="6668"/>
                  </a:cubicBezTo>
                  <a:cubicBezTo>
                    <a:pt x="2762" y="6965"/>
                    <a:pt x="3059" y="7376"/>
                    <a:pt x="3333" y="7513"/>
                  </a:cubicBezTo>
                  <a:cubicBezTo>
                    <a:pt x="3607" y="7673"/>
                    <a:pt x="3972" y="7718"/>
                    <a:pt x="4086" y="7718"/>
                  </a:cubicBezTo>
                  <a:cubicBezTo>
                    <a:pt x="4147" y="7718"/>
                    <a:pt x="4380" y="7708"/>
                    <a:pt x="4556" y="7708"/>
                  </a:cubicBezTo>
                  <a:cubicBezTo>
                    <a:pt x="4644" y="7708"/>
                    <a:pt x="4718" y="7711"/>
                    <a:pt x="4748" y="7718"/>
                  </a:cubicBezTo>
                  <a:cubicBezTo>
                    <a:pt x="4862" y="7764"/>
                    <a:pt x="5136" y="8129"/>
                    <a:pt x="5113" y="8220"/>
                  </a:cubicBezTo>
                  <a:cubicBezTo>
                    <a:pt x="5090" y="8243"/>
                    <a:pt x="5068" y="8243"/>
                    <a:pt x="5045" y="8266"/>
                  </a:cubicBezTo>
                  <a:cubicBezTo>
                    <a:pt x="5022" y="8289"/>
                    <a:pt x="4954" y="8312"/>
                    <a:pt x="4908" y="8357"/>
                  </a:cubicBezTo>
                  <a:cubicBezTo>
                    <a:pt x="4839" y="8380"/>
                    <a:pt x="4794" y="8449"/>
                    <a:pt x="4748" y="8517"/>
                  </a:cubicBezTo>
                  <a:cubicBezTo>
                    <a:pt x="4657" y="8723"/>
                    <a:pt x="4565" y="8882"/>
                    <a:pt x="4657" y="9133"/>
                  </a:cubicBezTo>
                  <a:cubicBezTo>
                    <a:pt x="4748" y="9384"/>
                    <a:pt x="4954" y="9499"/>
                    <a:pt x="5364" y="9590"/>
                  </a:cubicBezTo>
                  <a:cubicBezTo>
                    <a:pt x="5547" y="9636"/>
                    <a:pt x="5661" y="9636"/>
                    <a:pt x="5775" y="9681"/>
                  </a:cubicBezTo>
                  <a:cubicBezTo>
                    <a:pt x="5912" y="9704"/>
                    <a:pt x="6003" y="9772"/>
                    <a:pt x="6140" y="9932"/>
                  </a:cubicBezTo>
                  <a:cubicBezTo>
                    <a:pt x="6186" y="9978"/>
                    <a:pt x="6232" y="10046"/>
                    <a:pt x="6277" y="10092"/>
                  </a:cubicBezTo>
                  <a:cubicBezTo>
                    <a:pt x="6300" y="10138"/>
                    <a:pt x="6323" y="10160"/>
                    <a:pt x="6323" y="10183"/>
                  </a:cubicBezTo>
                  <a:cubicBezTo>
                    <a:pt x="6346" y="10229"/>
                    <a:pt x="6369" y="10252"/>
                    <a:pt x="6369" y="10275"/>
                  </a:cubicBezTo>
                  <a:cubicBezTo>
                    <a:pt x="6392" y="10297"/>
                    <a:pt x="6392" y="10320"/>
                    <a:pt x="6414" y="10343"/>
                  </a:cubicBezTo>
                  <a:cubicBezTo>
                    <a:pt x="6414" y="10366"/>
                    <a:pt x="6414" y="10389"/>
                    <a:pt x="6437" y="10412"/>
                  </a:cubicBezTo>
                  <a:cubicBezTo>
                    <a:pt x="6437" y="10434"/>
                    <a:pt x="6437" y="10457"/>
                    <a:pt x="6437" y="10480"/>
                  </a:cubicBezTo>
                  <a:cubicBezTo>
                    <a:pt x="6643" y="10457"/>
                    <a:pt x="6848" y="10457"/>
                    <a:pt x="7053" y="10389"/>
                  </a:cubicBezTo>
                  <a:cubicBezTo>
                    <a:pt x="7236" y="10320"/>
                    <a:pt x="7419" y="10229"/>
                    <a:pt x="7601" y="10160"/>
                  </a:cubicBezTo>
                  <a:cubicBezTo>
                    <a:pt x="7668" y="10144"/>
                    <a:pt x="7741" y="10133"/>
                    <a:pt x="7815" y="10133"/>
                  </a:cubicBezTo>
                  <a:cubicBezTo>
                    <a:pt x="7942" y="10133"/>
                    <a:pt x="8071" y="10165"/>
                    <a:pt x="8172" y="10252"/>
                  </a:cubicBezTo>
                  <a:cubicBezTo>
                    <a:pt x="8400" y="10480"/>
                    <a:pt x="8309" y="10937"/>
                    <a:pt x="8560" y="11119"/>
                  </a:cubicBezTo>
                  <a:cubicBezTo>
                    <a:pt x="8651" y="11188"/>
                    <a:pt x="8743" y="11210"/>
                    <a:pt x="8834" y="11256"/>
                  </a:cubicBezTo>
                  <a:cubicBezTo>
                    <a:pt x="9245" y="11439"/>
                    <a:pt x="9404" y="12078"/>
                    <a:pt x="9838" y="12101"/>
                  </a:cubicBezTo>
                  <a:cubicBezTo>
                    <a:pt x="9859" y="12104"/>
                    <a:pt x="9880" y="12105"/>
                    <a:pt x="9901" y="12105"/>
                  </a:cubicBezTo>
                  <a:cubicBezTo>
                    <a:pt x="10040" y="12105"/>
                    <a:pt x="10176" y="12043"/>
                    <a:pt x="10295" y="11964"/>
                  </a:cubicBezTo>
                  <a:cubicBezTo>
                    <a:pt x="10363" y="11918"/>
                    <a:pt x="10454" y="11850"/>
                    <a:pt x="10523" y="11781"/>
                  </a:cubicBezTo>
                  <a:cubicBezTo>
                    <a:pt x="10679" y="11683"/>
                    <a:pt x="10846" y="11632"/>
                    <a:pt x="11001" y="11632"/>
                  </a:cubicBezTo>
                  <a:cubicBezTo>
                    <a:pt x="11278" y="11632"/>
                    <a:pt x="11514" y="11795"/>
                    <a:pt x="11573" y="12146"/>
                  </a:cubicBezTo>
                  <a:cubicBezTo>
                    <a:pt x="11596" y="12352"/>
                    <a:pt x="11550" y="12580"/>
                    <a:pt x="11504" y="12763"/>
                  </a:cubicBezTo>
                  <a:cubicBezTo>
                    <a:pt x="11482" y="12900"/>
                    <a:pt x="11436" y="13014"/>
                    <a:pt x="11436" y="13128"/>
                  </a:cubicBezTo>
                  <a:cubicBezTo>
                    <a:pt x="11390" y="13447"/>
                    <a:pt x="11504" y="13767"/>
                    <a:pt x="11733" y="13972"/>
                  </a:cubicBezTo>
                  <a:cubicBezTo>
                    <a:pt x="11870" y="14086"/>
                    <a:pt x="12029" y="14155"/>
                    <a:pt x="12121" y="14315"/>
                  </a:cubicBezTo>
                  <a:cubicBezTo>
                    <a:pt x="12280" y="14611"/>
                    <a:pt x="12052" y="15045"/>
                    <a:pt x="12258" y="15342"/>
                  </a:cubicBezTo>
                  <a:cubicBezTo>
                    <a:pt x="12372" y="15502"/>
                    <a:pt x="12577" y="15547"/>
                    <a:pt x="12714" y="15684"/>
                  </a:cubicBezTo>
                  <a:cubicBezTo>
                    <a:pt x="12760" y="15730"/>
                    <a:pt x="12783" y="15753"/>
                    <a:pt x="12828" y="15798"/>
                  </a:cubicBezTo>
                  <a:cubicBezTo>
                    <a:pt x="12854" y="15811"/>
                    <a:pt x="12883" y="15817"/>
                    <a:pt x="12913" y="15817"/>
                  </a:cubicBezTo>
                  <a:cubicBezTo>
                    <a:pt x="12992" y="15817"/>
                    <a:pt x="13082" y="15779"/>
                    <a:pt x="13148" y="15730"/>
                  </a:cubicBezTo>
                  <a:cubicBezTo>
                    <a:pt x="13193" y="15707"/>
                    <a:pt x="13216" y="15684"/>
                    <a:pt x="13262" y="15661"/>
                  </a:cubicBezTo>
                  <a:cubicBezTo>
                    <a:pt x="13285" y="15639"/>
                    <a:pt x="13330" y="15616"/>
                    <a:pt x="13353" y="15593"/>
                  </a:cubicBezTo>
                  <a:cubicBezTo>
                    <a:pt x="13428" y="15548"/>
                    <a:pt x="13502" y="15513"/>
                    <a:pt x="13576" y="15513"/>
                  </a:cubicBezTo>
                  <a:cubicBezTo>
                    <a:pt x="13616" y="15513"/>
                    <a:pt x="13656" y="15523"/>
                    <a:pt x="13696" y="15547"/>
                  </a:cubicBezTo>
                  <a:cubicBezTo>
                    <a:pt x="13604" y="15844"/>
                    <a:pt x="13718" y="16209"/>
                    <a:pt x="13970" y="16415"/>
                  </a:cubicBezTo>
                  <a:cubicBezTo>
                    <a:pt x="14221" y="16620"/>
                    <a:pt x="14563" y="16666"/>
                    <a:pt x="14860" y="16803"/>
                  </a:cubicBezTo>
                  <a:cubicBezTo>
                    <a:pt x="15476" y="17099"/>
                    <a:pt x="15841" y="17853"/>
                    <a:pt x="15681" y="18515"/>
                  </a:cubicBezTo>
                  <a:cubicBezTo>
                    <a:pt x="15636" y="18674"/>
                    <a:pt x="15567" y="18834"/>
                    <a:pt x="15659" y="18971"/>
                  </a:cubicBezTo>
                  <a:cubicBezTo>
                    <a:pt x="15661" y="18977"/>
                    <a:pt x="15671" y="18979"/>
                    <a:pt x="15685" y="18979"/>
                  </a:cubicBezTo>
                  <a:cubicBezTo>
                    <a:pt x="15784" y="18979"/>
                    <a:pt x="16126" y="18857"/>
                    <a:pt x="16206" y="18857"/>
                  </a:cubicBezTo>
                  <a:cubicBezTo>
                    <a:pt x="16239" y="18853"/>
                    <a:pt x="16272" y="18851"/>
                    <a:pt x="16305" y="18851"/>
                  </a:cubicBezTo>
                  <a:cubicBezTo>
                    <a:pt x="16461" y="18851"/>
                    <a:pt x="16627" y="18892"/>
                    <a:pt x="16777" y="18948"/>
                  </a:cubicBezTo>
                  <a:cubicBezTo>
                    <a:pt x="17142" y="19085"/>
                    <a:pt x="17462" y="19382"/>
                    <a:pt x="17599" y="19724"/>
                  </a:cubicBezTo>
                  <a:cubicBezTo>
                    <a:pt x="17759" y="20112"/>
                    <a:pt x="17759" y="20569"/>
                    <a:pt x="17941" y="20911"/>
                  </a:cubicBezTo>
                  <a:cubicBezTo>
                    <a:pt x="18010" y="21025"/>
                    <a:pt x="18101" y="21139"/>
                    <a:pt x="18215" y="21208"/>
                  </a:cubicBezTo>
                  <a:cubicBezTo>
                    <a:pt x="18329" y="21276"/>
                    <a:pt x="18489" y="21322"/>
                    <a:pt x="18580" y="21413"/>
                  </a:cubicBezTo>
                  <a:cubicBezTo>
                    <a:pt x="18808" y="21596"/>
                    <a:pt x="18831" y="21961"/>
                    <a:pt x="19082" y="22121"/>
                  </a:cubicBezTo>
                  <a:cubicBezTo>
                    <a:pt x="19311" y="22258"/>
                    <a:pt x="19653" y="22144"/>
                    <a:pt x="19858" y="22304"/>
                  </a:cubicBezTo>
                  <a:cubicBezTo>
                    <a:pt x="19973" y="22418"/>
                    <a:pt x="19995" y="22600"/>
                    <a:pt x="20064" y="22760"/>
                  </a:cubicBezTo>
                  <a:cubicBezTo>
                    <a:pt x="20117" y="22884"/>
                    <a:pt x="20239" y="22995"/>
                    <a:pt x="20356" y="22995"/>
                  </a:cubicBezTo>
                  <a:cubicBezTo>
                    <a:pt x="20389" y="22995"/>
                    <a:pt x="20421" y="22986"/>
                    <a:pt x="20452" y="22965"/>
                  </a:cubicBezTo>
                  <a:cubicBezTo>
                    <a:pt x="20566" y="22897"/>
                    <a:pt x="20566" y="22714"/>
                    <a:pt x="20680" y="22623"/>
                  </a:cubicBezTo>
                  <a:cubicBezTo>
                    <a:pt x="20680" y="22600"/>
                    <a:pt x="20703" y="22600"/>
                    <a:pt x="20726" y="22577"/>
                  </a:cubicBezTo>
                  <a:cubicBezTo>
                    <a:pt x="20764" y="22565"/>
                    <a:pt x="20803" y="22561"/>
                    <a:pt x="20844" y="22561"/>
                  </a:cubicBezTo>
                  <a:cubicBezTo>
                    <a:pt x="20910" y="22561"/>
                    <a:pt x="20980" y="22571"/>
                    <a:pt x="21050" y="22571"/>
                  </a:cubicBezTo>
                  <a:cubicBezTo>
                    <a:pt x="21094" y="22571"/>
                    <a:pt x="21138" y="22567"/>
                    <a:pt x="21182" y="22555"/>
                  </a:cubicBezTo>
                  <a:cubicBezTo>
                    <a:pt x="21228" y="22555"/>
                    <a:pt x="21274" y="22532"/>
                    <a:pt x="21319" y="22509"/>
                  </a:cubicBezTo>
                  <a:cubicBezTo>
                    <a:pt x="21433" y="22418"/>
                    <a:pt x="21525" y="22281"/>
                    <a:pt x="21639" y="22167"/>
                  </a:cubicBezTo>
                  <a:cubicBezTo>
                    <a:pt x="21684" y="22121"/>
                    <a:pt x="21730" y="22098"/>
                    <a:pt x="21776" y="22052"/>
                  </a:cubicBezTo>
                  <a:cubicBezTo>
                    <a:pt x="21844" y="22018"/>
                    <a:pt x="21924" y="21995"/>
                    <a:pt x="21998" y="21995"/>
                  </a:cubicBezTo>
                  <a:cubicBezTo>
                    <a:pt x="22072" y="21995"/>
                    <a:pt x="22141" y="22018"/>
                    <a:pt x="22187" y="22075"/>
                  </a:cubicBezTo>
                  <a:cubicBezTo>
                    <a:pt x="22164" y="22372"/>
                    <a:pt x="22164" y="22760"/>
                    <a:pt x="22461" y="22874"/>
                  </a:cubicBezTo>
                  <a:cubicBezTo>
                    <a:pt x="22529" y="22897"/>
                    <a:pt x="22620" y="22897"/>
                    <a:pt x="22689" y="22943"/>
                  </a:cubicBezTo>
                  <a:cubicBezTo>
                    <a:pt x="22871" y="23057"/>
                    <a:pt x="22780" y="23331"/>
                    <a:pt x="22757" y="23536"/>
                  </a:cubicBezTo>
                  <a:cubicBezTo>
                    <a:pt x="22757" y="23719"/>
                    <a:pt x="22803" y="23901"/>
                    <a:pt x="22940" y="24015"/>
                  </a:cubicBezTo>
                  <a:cubicBezTo>
                    <a:pt x="23020" y="24082"/>
                    <a:pt x="23123" y="24117"/>
                    <a:pt x="23222" y="24117"/>
                  </a:cubicBezTo>
                  <a:cubicBezTo>
                    <a:pt x="23293" y="24117"/>
                    <a:pt x="23362" y="24099"/>
                    <a:pt x="23419" y="24061"/>
                  </a:cubicBezTo>
                  <a:cubicBezTo>
                    <a:pt x="23510" y="23993"/>
                    <a:pt x="23579" y="23878"/>
                    <a:pt x="23647" y="23810"/>
                  </a:cubicBezTo>
                  <a:cubicBezTo>
                    <a:pt x="23670" y="23787"/>
                    <a:pt x="23716" y="23764"/>
                    <a:pt x="23739" y="23764"/>
                  </a:cubicBezTo>
                  <a:cubicBezTo>
                    <a:pt x="23784" y="23742"/>
                    <a:pt x="23836" y="23736"/>
                    <a:pt x="23887" y="23736"/>
                  </a:cubicBezTo>
                  <a:cubicBezTo>
                    <a:pt x="23938" y="23736"/>
                    <a:pt x="23990" y="23742"/>
                    <a:pt x="24035" y="23742"/>
                  </a:cubicBezTo>
                  <a:cubicBezTo>
                    <a:pt x="24264" y="23742"/>
                    <a:pt x="24446" y="23559"/>
                    <a:pt x="24652" y="23445"/>
                  </a:cubicBezTo>
                  <a:cubicBezTo>
                    <a:pt x="24724" y="23413"/>
                    <a:pt x="24810" y="23395"/>
                    <a:pt x="24893" y="23395"/>
                  </a:cubicBezTo>
                  <a:cubicBezTo>
                    <a:pt x="25048" y="23395"/>
                    <a:pt x="25193" y="23456"/>
                    <a:pt x="25222" y="23605"/>
                  </a:cubicBezTo>
                  <a:cubicBezTo>
                    <a:pt x="25268" y="23833"/>
                    <a:pt x="25063" y="23970"/>
                    <a:pt x="24880" y="24084"/>
                  </a:cubicBezTo>
                  <a:lnTo>
                    <a:pt x="24857" y="24084"/>
                  </a:lnTo>
                  <a:cubicBezTo>
                    <a:pt x="24675" y="24198"/>
                    <a:pt x="24492" y="24449"/>
                    <a:pt x="24652" y="24609"/>
                  </a:cubicBezTo>
                  <a:cubicBezTo>
                    <a:pt x="24697" y="24655"/>
                    <a:pt x="24760" y="24672"/>
                    <a:pt x="24826" y="24672"/>
                  </a:cubicBezTo>
                  <a:cubicBezTo>
                    <a:pt x="24891" y="24672"/>
                    <a:pt x="24960" y="24655"/>
                    <a:pt x="25017" y="24632"/>
                  </a:cubicBezTo>
                  <a:cubicBezTo>
                    <a:pt x="25154" y="24563"/>
                    <a:pt x="25245" y="24495"/>
                    <a:pt x="25382" y="24449"/>
                  </a:cubicBezTo>
                  <a:cubicBezTo>
                    <a:pt x="25382" y="24312"/>
                    <a:pt x="25222" y="24152"/>
                    <a:pt x="25428" y="24015"/>
                  </a:cubicBezTo>
                  <a:cubicBezTo>
                    <a:pt x="25610" y="23901"/>
                    <a:pt x="25976" y="23901"/>
                    <a:pt x="26090" y="23810"/>
                  </a:cubicBezTo>
                  <a:cubicBezTo>
                    <a:pt x="26181" y="23764"/>
                    <a:pt x="26341" y="23605"/>
                    <a:pt x="26478" y="23536"/>
                  </a:cubicBezTo>
                  <a:cubicBezTo>
                    <a:pt x="26518" y="23509"/>
                    <a:pt x="26558" y="23498"/>
                    <a:pt x="26589" y="23498"/>
                  </a:cubicBezTo>
                  <a:cubicBezTo>
                    <a:pt x="26611" y="23498"/>
                    <a:pt x="26628" y="23504"/>
                    <a:pt x="26638" y="23513"/>
                  </a:cubicBezTo>
                  <a:cubicBezTo>
                    <a:pt x="26706" y="23627"/>
                    <a:pt x="26934" y="23673"/>
                    <a:pt x="26843" y="23970"/>
                  </a:cubicBezTo>
                  <a:cubicBezTo>
                    <a:pt x="26775" y="24289"/>
                    <a:pt x="26752" y="24381"/>
                    <a:pt x="26889" y="24563"/>
                  </a:cubicBezTo>
                  <a:cubicBezTo>
                    <a:pt x="27026" y="24746"/>
                    <a:pt x="26934" y="24837"/>
                    <a:pt x="27299" y="25020"/>
                  </a:cubicBezTo>
                  <a:cubicBezTo>
                    <a:pt x="27572" y="25147"/>
                    <a:pt x="27685" y="25216"/>
                    <a:pt x="27870" y="25216"/>
                  </a:cubicBezTo>
                  <a:cubicBezTo>
                    <a:pt x="27917" y="25216"/>
                    <a:pt x="27969" y="25212"/>
                    <a:pt x="28030" y="25202"/>
                  </a:cubicBezTo>
                  <a:cubicBezTo>
                    <a:pt x="28190" y="25157"/>
                    <a:pt x="28349" y="25157"/>
                    <a:pt x="28464" y="25088"/>
                  </a:cubicBezTo>
                  <a:cubicBezTo>
                    <a:pt x="28532" y="25065"/>
                    <a:pt x="28578" y="25020"/>
                    <a:pt x="28623" y="24928"/>
                  </a:cubicBezTo>
                  <a:cubicBezTo>
                    <a:pt x="28737" y="24700"/>
                    <a:pt x="28692" y="24655"/>
                    <a:pt x="28829" y="24449"/>
                  </a:cubicBezTo>
                  <a:cubicBezTo>
                    <a:pt x="28966" y="24267"/>
                    <a:pt x="29126" y="24061"/>
                    <a:pt x="29217" y="24015"/>
                  </a:cubicBezTo>
                  <a:lnTo>
                    <a:pt x="29262" y="24015"/>
                  </a:lnTo>
                  <a:cubicBezTo>
                    <a:pt x="29354" y="24015"/>
                    <a:pt x="29354" y="24130"/>
                    <a:pt x="29536" y="24221"/>
                  </a:cubicBezTo>
                  <a:cubicBezTo>
                    <a:pt x="29663" y="24284"/>
                    <a:pt x="29647" y="24380"/>
                    <a:pt x="29724" y="24380"/>
                  </a:cubicBezTo>
                  <a:cubicBezTo>
                    <a:pt x="29758" y="24380"/>
                    <a:pt x="29810" y="24361"/>
                    <a:pt x="29902" y="24312"/>
                  </a:cubicBezTo>
                  <a:cubicBezTo>
                    <a:pt x="29947" y="24289"/>
                    <a:pt x="29970" y="24267"/>
                    <a:pt x="30016" y="24244"/>
                  </a:cubicBezTo>
                  <a:cubicBezTo>
                    <a:pt x="30267" y="24084"/>
                    <a:pt x="30472" y="23878"/>
                    <a:pt x="30518" y="23696"/>
                  </a:cubicBezTo>
                  <a:cubicBezTo>
                    <a:pt x="30586" y="23490"/>
                    <a:pt x="30609" y="23399"/>
                    <a:pt x="30381" y="22874"/>
                  </a:cubicBezTo>
                  <a:cubicBezTo>
                    <a:pt x="30130" y="22372"/>
                    <a:pt x="30107" y="22258"/>
                    <a:pt x="29856" y="22052"/>
                  </a:cubicBezTo>
                  <a:cubicBezTo>
                    <a:pt x="29605" y="21824"/>
                    <a:pt x="29331" y="21779"/>
                    <a:pt x="29491" y="21482"/>
                  </a:cubicBezTo>
                  <a:cubicBezTo>
                    <a:pt x="29650" y="21208"/>
                    <a:pt x="29856" y="21002"/>
                    <a:pt x="29856" y="20843"/>
                  </a:cubicBezTo>
                  <a:cubicBezTo>
                    <a:pt x="29856" y="20660"/>
                    <a:pt x="29902" y="20409"/>
                    <a:pt x="29742" y="20363"/>
                  </a:cubicBezTo>
                  <a:cubicBezTo>
                    <a:pt x="29559" y="20295"/>
                    <a:pt x="29445" y="20295"/>
                    <a:pt x="29080" y="20295"/>
                  </a:cubicBezTo>
                  <a:cubicBezTo>
                    <a:pt x="28897" y="20295"/>
                    <a:pt x="28755" y="20312"/>
                    <a:pt x="28623" y="20312"/>
                  </a:cubicBezTo>
                  <a:cubicBezTo>
                    <a:pt x="28492" y="20312"/>
                    <a:pt x="28372" y="20295"/>
                    <a:pt x="28235" y="20226"/>
                  </a:cubicBezTo>
                  <a:cubicBezTo>
                    <a:pt x="27939" y="20089"/>
                    <a:pt x="27779" y="19998"/>
                    <a:pt x="27665" y="19861"/>
                  </a:cubicBezTo>
                  <a:cubicBezTo>
                    <a:pt x="27551" y="19724"/>
                    <a:pt x="27414" y="19565"/>
                    <a:pt x="27414" y="19336"/>
                  </a:cubicBezTo>
                  <a:cubicBezTo>
                    <a:pt x="27414" y="19131"/>
                    <a:pt x="27414" y="18903"/>
                    <a:pt x="27528" y="18788"/>
                  </a:cubicBezTo>
                  <a:lnTo>
                    <a:pt x="27551" y="18788"/>
                  </a:lnTo>
                  <a:cubicBezTo>
                    <a:pt x="27551" y="18766"/>
                    <a:pt x="27551" y="18766"/>
                    <a:pt x="27573" y="18766"/>
                  </a:cubicBezTo>
                  <a:cubicBezTo>
                    <a:pt x="27653" y="18731"/>
                    <a:pt x="27710" y="18714"/>
                    <a:pt x="27762" y="18714"/>
                  </a:cubicBezTo>
                  <a:cubicBezTo>
                    <a:pt x="27813" y="18714"/>
                    <a:pt x="27859" y="18731"/>
                    <a:pt x="27916" y="18766"/>
                  </a:cubicBezTo>
                  <a:cubicBezTo>
                    <a:pt x="27986" y="18801"/>
                    <a:pt x="28110" y="18849"/>
                    <a:pt x="28205" y="18849"/>
                  </a:cubicBezTo>
                  <a:cubicBezTo>
                    <a:pt x="28234" y="18849"/>
                    <a:pt x="28260" y="18845"/>
                    <a:pt x="28281" y="18834"/>
                  </a:cubicBezTo>
                  <a:cubicBezTo>
                    <a:pt x="28304" y="18811"/>
                    <a:pt x="28304" y="18766"/>
                    <a:pt x="28304" y="18720"/>
                  </a:cubicBezTo>
                  <a:cubicBezTo>
                    <a:pt x="28258" y="18492"/>
                    <a:pt x="28464" y="18492"/>
                    <a:pt x="28235" y="17990"/>
                  </a:cubicBezTo>
                  <a:cubicBezTo>
                    <a:pt x="27984" y="17487"/>
                    <a:pt x="27893" y="17396"/>
                    <a:pt x="27756" y="17236"/>
                  </a:cubicBezTo>
                  <a:cubicBezTo>
                    <a:pt x="27619" y="17054"/>
                    <a:pt x="27528" y="16894"/>
                    <a:pt x="27573" y="16711"/>
                  </a:cubicBezTo>
                  <a:cubicBezTo>
                    <a:pt x="27596" y="16597"/>
                    <a:pt x="27642" y="16483"/>
                    <a:pt x="27733" y="16415"/>
                  </a:cubicBezTo>
                  <a:cubicBezTo>
                    <a:pt x="27779" y="16392"/>
                    <a:pt x="27847" y="16369"/>
                    <a:pt x="27961" y="16369"/>
                  </a:cubicBezTo>
                  <a:cubicBezTo>
                    <a:pt x="28258" y="16369"/>
                    <a:pt x="28509" y="16437"/>
                    <a:pt x="28715" y="16506"/>
                  </a:cubicBezTo>
                  <a:cubicBezTo>
                    <a:pt x="28845" y="16535"/>
                    <a:pt x="28993" y="16564"/>
                    <a:pt x="29142" y="16564"/>
                  </a:cubicBezTo>
                  <a:cubicBezTo>
                    <a:pt x="29229" y="16564"/>
                    <a:pt x="29316" y="16554"/>
                    <a:pt x="29399" y="16529"/>
                  </a:cubicBezTo>
                  <a:cubicBezTo>
                    <a:pt x="29536" y="16483"/>
                    <a:pt x="29605" y="16460"/>
                    <a:pt x="29696" y="16415"/>
                  </a:cubicBezTo>
                  <a:cubicBezTo>
                    <a:pt x="29742" y="16392"/>
                    <a:pt x="29787" y="16346"/>
                    <a:pt x="29856" y="16255"/>
                  </a:cubicBezTo>
                  <a:cubicBezTo>
                    <a:pt x="30061" y="16049"/>
                    <a:pt x="30518" y="15547"/>
                    <a:pt x="30381" y="15182"/>
                  </a:cubicBezTo>
                  <a:cubicBezTo>
                    <a:pt x="30244" y="14817"/>
                    <a:pt x="30061" y="14566"/>
                    <a:pt x="30061" y="14383"/>
                  </a:cubicBezTo>
                  <a:cubicBezTo>
                    <a:pt x="30061" y="14223"/>
                    <a:pt x="30107" y="14018"/>
                    <a:pt x="30175" y="13949"/>
                  </a:cubicBezTo>
                  <a:cubicBezTo>
                    <a:pt x="30198" y="13949"/>
                    <a:pt x="30198" y="13927"/>
                    <a:pt x="30221" y="13927"/>
                  </a:cubicBezTo>
                  <a:cubicBezTo>
                    <a:pt x="30224" y="13926"/>
                    <a:pt x="30226" y="13925"/>
                    <a:pt x="30229" y="13925"/>
                  </a:cubicBezTo>
                  <a:cubicBezTo>
                    <a:pt x="30305" y="13925"/>
                    <a:pt x="30503" y="14201"/>
                    <a:pt x="30700" y="14223"/>
                  </a:cubicBezTo>
                  <a:cubicBezTo>
                    <a:pt x="30809" y="14239"/>
                    <a:pt x="30918" y="14286"/>
                    <a:pt x="31005" y="14286"/>
                  </a:cubicBezTo>
                  <a:cubicBezTo>
                    <a:pt x="31046" y="14286"/>
                    <a:pt x="31082" y="14276"/>
                    <a:pt x="31111" y="14246"/>
                  </a:cubicBezTo>
                  <a:cubicBezTo>
                    <a:pt x="31134" y="14246"/>
                    <a:pt x="31134" y="14223"/>
                    <a:pt x="31157" y="14201"/>
                  </a:cubicBezTo>
                  <a:cubicBezTo>
                    <a:pt x="31248" y="14064"/>
                    <a:pt x="31362" y="13972"/>
                    <a:pt x="31271" y="13813"/>
                  </a:cubicBezTo>
                  <a:cubicBezTo>
                    <a:pt x="31180" y="13653"/>
                    <a:pt x="31043" y="13516"/>
                    <a:pt x="31180" y="13288"/>
                  </a:cubicBezTo>
                  <a:cubicBezTo>
                    <a:pt x="31294" y="13105"/>
                    <a:pt x="31477" y="12900"/>
                    <a:pt x="31568" y="12854"/>
                  </a:cubicBezTo>
                  <a:lnTo>
                    <a:pt x="31591" y="12854"/>
                  </a:lnTo>
                  <a:cubicBezTo>
                    <a:pt x="31659" y="12854"/>
                    <a:pt x="31728" y="12854"/>
                    <a:pt x="31865" y="12900"/>
                  </a:cubicBezTo>
                  <a:cubicBezTo>
                    <a:pt x="31938" y="12944"/>
                    <a:pt x="32031" y="12969"/>
                    <a:pt x="32112" y="12969"/>
                  </a:cubicBezTo>
                  <a:cubicBezTo>
                    <a:pt x="32156" y="12969"/>
                    <a:pt x="32197" y="12961"/>
                    <a:pt x="32230" y="12945"/>
                  </a:cubicBezTo>
                  <a:cubicBezTo>
                    <a:pt x="32253" y="12945"/>
                    <a:pt x="32298" y="12922"/>
                    <a:pt x="32298" y="12877"/>
                  </a:cubicBezTo>
                  <a:cubicBezTo>
                    <a:pt x="32367" y="12763"/>
                    <a:pt x="32481" y="12763"/>
                    <a:pt x="32435" y="12580"/>
                  </a:cubicBezTo>
                  <a:cubicBezTo>
                    <a:pt x="32412" y="12375"/>
                    <a:pt x="32161" y="12397"/>
                    <a:pt x="32390" y="12032"/>
                  </a:cubicBezTo>
                  <a:cubicBezTo>
                    <a:pt x="32618" y="11690"/>
                    <a:pt x="32823" y="10571"/>
                    <a:pt x="32869" y="10206"/>
                  </a:cubicBezTo>
                  <a:cubicBezTo>
                    <a:pt x="32892" y="9841"/>
                    <a:pt x="32800" y="9704"/>
                    <a:pt x="32915" y="9544"/>
                  </a:cubicBezTo>
                  <a:cubicBezTo>
                    <a:pt x="33051" y="9384"/>
                    <a:pt x="33211" y="9225"/>
                    <a:pt x="33280" y="9042"/>
                  </a:cubicBezTo>
                  <a:cubicBezTo>
                    <a:pt x="33348" y="8882"/>
                    <a:pt x="33371" y="8654"/>
                    <a:pt x="33371" y="8563"/>
                  </a:cubicBezTo>
                  <a:cubicBezTo>
                    <a:pt x="33371" y="8449"/>
                    <a:pt x="33485" y="7969"/>
                    <a:pt x="33120" y="7878"/>
                  </a:cubicBezTo>
                  <a:cubicBezTo>
                    <a:pt x="32755" y="7809"/>
                    <a:pt x="32390" y="7650"/>
                    <a:pt x="32253" y="7444"/>
                  </a:cubicBezTo>
                  <a:cubicBezTo>
                    <a:pt x="32116" y="7216"/>
                    <a:pt x="31956" y="6805"/>
                    <a:pt x="31819" y="6760"/>
                  </a:cubicBezTo>
                  <a:cubicBezTo>
                    <a:pt x="31807" y="6758"/>
                    <a:pt x="31794" y="6757"/>
                    <a:pt x="31782" y="6757"/>
                  </a:cubicBezTo>
                  <a:cubicBezTo>
                    <a:pt x="31625" y="6757"/>
                    <a:pt x="31421" y="6879"/>
                    <a:pt x="31294" y="6942"/>
                  </a:cubicBezTo>
                  <a:cubicBezTo>
                    <a:pt x="31201" y="6982"/>
                    <a:pt x="31093" y="7006"/>
                    <a:pt x="30983" y="7006"/>
                  </a:cubicBezTo>
                  <a:cubicBezTo>
                    <a:pt x="30903" y="7006"/>
                    <a:pt x="30823" y="6994"/>
                    <a:pt x="30746" y="6965"/>
                  </a:cubicBezTo>
                  <a:cubicBezTo>
                    <a:pt x="30541" y="6896"/>
                    <a:pt x="30244" y="6760"/>
                    <a:pt x="29970" y="6645"/>
                  </a:cubicBezTo>
                  <a:cubicBezTo>
                    <a:pt x="29696" y="6508"/>
                    <a:pt x="29491" y="6463"/>
                    <a:pt x="29354" y="6303"/>
                  </a:cubicBezTo>
                  <a:cubicBezTo>
                    <a:pt x="29194" y="6143"/>
                    <a:pt x="29377" y="6029"/>
                    <a:pt x="29011" y="6029"/>
                  </a:cubicBezTo>
                  <a:cubicBezTo>
                    <a:pt x="28737" y="6029"/>
                    <a:pt x="28486" y="6052"/>
                    <a:pt x="28349" y="6166"/>
                  </a:cubicBezTo>
                  <a:cubicBezTo>
                    <a:pt x="28304" y="6189"/>
                    <a:pt x="28281" y="6235"/>
                    <a:pt x="28258" y="6280"/>
                  </a:cubicBezTo>
                  <a:cubicBezTo>
                    <a:pt x="28190" y="6440"/>
                    <a:pt x="28235" y="6623"/>
                    <a:pt x="28144" y="6714"/>
                  </a:cubicBezTo>
                  <a:cubicBezTo>
                    <a:pt x="28098" y="6760"/>
                    <a:pt x="28053" y="6760"/>
                    <a:pt x="27961" y="6760"/>
                  </a:cubicBezTo>
                  <a:cubicBezTo>
                    <a:pt x="27943" y="6761"/>
                    <a:pt x="27926" y="6761"/>
                    <a:pt x="27908" y="6761"/>
                  </a:cubicBezTo>
                  <a:cubicBezTo>
                    <a:pt x="27590" y="6761"/>
                    <a:pt x="27328" y="6576"/>
                    <a:pt x="27026" y="6554"/>
                  </a:cubicBezTo>
                  <a:cubicBezTo>
                    <a:pt x="26932" y="6541"/>
                    <a:pt x="26831" y="6535"/>
                    <a:pt x="26733" y="6535"/>
                  </a:cubicBezTo>
                  <a:cubicBezTo>
                    <a:pt x="26497" y="6535"/>
                    <a:pt x="26282" y="6567"/>
                    <a:pt x="26250" y="6600"/>
                  </a:cubicBezTo>
                  <a:cubicBezTo>
                    <a:pt x="26227" y="6623"/>
                    <a:pt x="26250" y="6874"/>
                    <a:pt x="26044" y="7033"/>
                  </a:cubicBezTo>
                  <a:cubicBezTo>
                    <a:pt x="25976" y="7079"/>
                    <a:pt x="25884" y="7102"/>
                    <a:pt x="25770" y="7125"/>
                  </a:cubicBezTo>
                  <a:cubicBezTo>
                    <a:pt x="25337" y="7170"/>
                    <a:pt x="24903" y="7170"/>
                    <a:pt x="24629" y="7307"/>
                  </a:cubicBezTo>
                  <a:cubicBezTo>
                    <a:pt x="24606" y="7330"/>
                    <a:pt x="24560" y="7353"/>
                    <a:pt x="24538" y="7376"/>
                  </a:cubicBezTo>
                  <a:cubicBezTo>
                    <a:pt x="24332" y="7581"/>
                    <a:pt x="24287" y="8061"/>
                    <a:pt x="24035" y="8198"/>
                  </a:cubicBezTo>
                  <a:cubicBezTo>
                    <a:pt x="24013" y="8220"/>
                    <a:pt x="23967" y="8220"/>
                    <a:pt x="23921" y="8243"/>
                  </a:cubicBezTo>
                  <a:cubicBezTo>
                    <a:pt x="23897" y="8245"/>
                    <a:pt x="23873" y="8245"/>
                    <a:pt x="23850" y="8245"/>
                  </a:cubicBezTo>
                  <a:cubicBezTo>
                    <a:pt x="23575" y="8245"/>
                    <a:pt x="23411" y="8144"/>
                    <a:pt x="23276" y="8144"/>
                  </a:cubicBezTo>
                  <a:cubicBezTo>
                    <a:pt x="23254" y="8144"/>
                    <a:pt x="23234" y="8146"/>
                    <a:pt x="23214" y="8152"/>
                  </a:cubicBezTo>
                  <a:cubicBezTo>
                    <a:pt x="23168" y="8152"/>
                    <a:pt x="23122" y="8175"/>
                    <a:pt x="23077" y="8198"/>
                  </a:cubicBezTo>
                  <a:cubicBezTo>
                    <a:pt x="22963" y="8289"/>
                    <a:pt x="22826" y="8449"/>
                    <a:pt x="22803" y="8540"/>
                  </a:cubicBezTo>
                  <a:cubicBezTo>
                    <a:pt x="22780" y="8608"/>
                    <a:pt x="22734" y="8654"/>
                    <a:pt x="22666" y="8677"/>
                  </a:cubicBezTo>
                  <a:cubicBezTo>
                    <a:pt x="22592" y="8721"/>
                    <a:pt x="22509" y="8746"/>
                    <a:pt x="22453" y="8746"/>
                  </a:cubicBezTo>
                  <a:cubicBezTo>
                    <a:pt x="22423" y="8746"/>
                    <a:pt x="22400" y="8739"/>
                    <a:pt x="22392" y="8723"/>
                  </a:cubicBezTo>
                  <a:cubicBezTo>
                    <a:pt x="22359" y="8672"/>
                    <a:pt x="22202" y="8597"/>
                    <a:pt x="22067" y="8597"/>
                  </a:cubicBezTo>
                  <a:cubicBezTo>
                    <a:pt x="22018" y="8597"/>
                    <a:pt x="21972" y="8607"/>
                    <a:pt x="21936" y="8631"/>
                  </a:cubicBezTo>
                  <a:cubicBezTo>
                    <a:pt x="21867" y="8677"/>
                    <a:pt x="21799" y="8745"/>
                    <a:pt x="21730" y="8814"/>
                  </a:cubicBezTo>
                  <a:cubicBezTo>
                    <a:pt x="21680" y="8847"/>
                    <a:pt x="21618" y="8868"/>
                    <a:pt x="21534" y="8868"/>
                  </a:cubicBezTo>
                  <a:cubicBezTo>
                    <a:pt x="21503" y="8868"/>
                    <a:pt x="21470" y="8866"/>
                    <a:pt x="21433" y="8859"/>
                  </a:cubicBezTo>
                  <a:cubicBezTo>
                    <a:pt x="21365" y="8859"/>
                    <a:pt x="21228" y="8837"/>
                    <a:pt x="21159" y="8791"/>
                  </a:cubicBezTo>
                  <a:cubicBezTo>
                    <a:pt x="21091" y="8723"/>
                    <a:pt x="21068" y="8677"/>
                    <a:pt x="20977" y="8654"/>
                  </a:cubicBezTo>
                  <a:cubicBezTo>
                    <a:pt x="20886" y="8631"/>
                    <a:pt x="20794" y="8631"/>
                    <a:pt x="20703" y="8631"/>
                  </a:cubicBezTo>
                  <a:lnTo>
                    <a:pt x="20657" y="8631"/>
                  </a:lnTo>
                  <a:cubicBezTo>
                    <a:pt x="20634" y="8631"/>
                    <a:pt x="20634" y="8631"/>
                    <a:pt x="20612" y="8608"/>
                  </a:cubicBezTo>
                  <a:cubicBezTo>
                    <a:pt x="20589" y="8586"/>
                    <a:pt x="20543" y="8563"/>
                    <a:pt x="20520" y="8517"/>
                  </a:cubicBezTo>
                  <a:cubicBezTo>
                    <a:pt x="20498" y="8449"/>
                    <a:pt x="20543" y="8357"/>
                    <a:pt x="20612" y="8334"/>
                  </a:cubicBezTo>
                  <a:cubicBezTo>
                    <a:pt x="20612" y="8334"/>
                    <a:pt x="20634" y="8312"/>
                    <a:pt x="20657" y="8312"/>
                  </a:cubicBezTo>
                  <a:cubicBezTo>
                    <a:pt x="20703" y="8312"/>
                    <a:pt x="20749" y="8289"/>
                    <a:pt x="20771" y="8266"/>
                  </a:cubicBezTo>
                  <a:cubicBezTo>
                    <a:pt x="20863" y="8198"/>
                    <a:pt x="20886" y="8083"/>
                    <a:pt x="20840" y="7969"/>
                  </a:cubicBezTo>
                  <a:cubicBezTo>
                    <a:pt x="20726" y="7741"/>
                    <a:pt x="20543" y="7581"/>
                    <a:pt x="20475" y="7558"/>
                  </a:cubicBezTo>
                  <a:cubicBezTo>
                    <a:pt x="20383" y="7536"/>
                    <a:pt x="19904" y="7330"/>
                    <a:pt x="19813" y="7307"/>
                  </a:cubicBezTo>
                  <a:cubicBezTo>
                    <a:pt x="19726" y="7286"/>
                    <a:pt x="19619" y="7100"/>
                    <a:pt x="19298" y="7100"/>
                  </a:cubicBezTo>
                  <a:cubicBezTo>
                    <a:pt x="19280" y="7100"/>
                    <a:pt x="19261" y="7101"/>
                    <a:pt x="19242" y="7102"/>
                  </a:cubicBezTo>
                  <a:cubicBezTo>
                    <a:pt x="19148" y="7113"/>
                    <a:pt x="19057" y="7119"/>
                    <a:pt x="18969" y="7119"/>
                  </a:cubicBezTo>
                  <a:cubicBezTo>
                    <a:pt x="18697" y="7119"/>
                    <a:pt x="18467" y="7063"/>
                    <a:pt x="18329" y="6942"/>
                  </a:cubicBezTo>
                  <a:cubicBezTo>
                    <a:pt x="18147" y="6760"/>
                    <a:pt x="17713" y="6737"/>
                    <a:pt x="17895" y="6372"/>
                  </a:cubicBezTo>
                  <a:cubicBezTo>
                    <a:pt x="18078" y="6006"/>
                    <a:pt x="18261" y="5847"/>
                    <a:pt x="18238" y="5687"/>
                  </a:cubicBezTo>
                  <a:cubicBezTo>
                    <a:pt x="18238" y="5550"/>
                    <a:pt x="18283" y="5550"/>
                    <a:pt x="18078" y="5344"/>
                  </a:cubicBezTo>
                  <a:cubicBezTo>
                    <a:pt x="17895" y="5116"/>
                    <a:pt x="17667" y="4956"/>
                    <a:pt x="17370" y="4865"/>
                  </a:cubicBezTo>
                  <a:cubicBezTo>
                    <a:pt x="17051" y="4774"/>
                    <a:pt x="16754" y="4819"/>
                    <a:pt x="16686" y="4614"/>
                  </a:cubicBezTo>
                  <a:cubicBezTo>
                    <a:pt x="16640" y="4431"/>
                    <a:pt x="16549" y="4157"/>
                    <a:pt x="16389" y="4066"/>
                  </a:cubicBezTo>
                  <a:cubicBezTo>
                    <a:pt x="16252" y="3975"/>
                    <a:pt x="16252" y="3975"/>
                    <a:pt x="16001" y="3929"/>
                  </a:cubicBezTo>
                  <a:cubicBezTo>
                    <a:pt x="15773" y="3884"/>
                    <a:pt x="15499" y="3792"/>
                    <a:pt x="15385" y="3701"/>
                  </a:cubicBezTo>
                  <a:cubicBezTo>
                    <a:pt x="15271" y="3610"/>
                    <a:pt x="15248" y="3473"/>
                    <a:pt x="15111" y="3381"/>
                  </a:cubicBezTo>
                  <a:cubicBezTo>
                    <a:pt x="14997" y="3267"/>
                    <a:pt x="14997" y="3244"/>
                    <a:pt x="14609" y="3085"/>
                  </a:cubicBezTo>
                  <a:cubicBezTo>
                    <a:pt x="14243" y="2948"/>
                    <a:pt x="14084" y="2902"/>
                    <a:pt x="14015" y="2834"/>
                  </a:cubicBezTo>
                  <a:cubicBezTo>
                    <a:pt x="13970" y="2765"/>
                    <a:pt x="13673" y="2491"/>
                    <a:pt x="13650" y="2400"/>
                  </a:cubicBezTo>
                  <a:cubicBezTo>
                    <a:pt x="13627" y="2309"/>
                    <a:pt x="13490" y="2058"/>
                    <a:pt x="13353" y="1875"/>
                  </a:cubicBezTo>
                  <a:cubicBezTo>
                    <a:pt x="13193" y="1692"/>
                    <a:pt x="12920" y="1510"/>
                    <a:pt x="12805" y="1373"/>
                  </a:cubicBezTo>
                  <a:cubicBezTo>
                    <a:pt x="12691" y="1236"/>
                    <a:pt x="12440" y="1053"/>
                    <a:pt x="12417" y="939"/>
                  </a:cubicBezTo>
                  <a:cubicBezTo>
                    <a:pt x="12395" y="825"/>
                    <a:pt x="12303" y="642"/>
                    <a:pt x="12303" y="528"/>
                  </a:cubicBezTo>
                  <a:cubicBezTo>
                    <a:pt x="12303" y="414"/>
                    <a:pt x="12212" y="3"/>
                    <a:pt x="12212" y="3"/>
                  </a:cubicBezTo>
                  <a:cubicBezTo>
                    <a:pt x="12212" y="3"/>
                    <a:pt x="12121" y="72"/>
                    <a:pt x="11984" y="163"/>
                  </a:cubicBezTo>
                  <a:cubicBezTo>
                    <a:pt x="11705" y="330"/>
                    <a:pt x="11291" y="542"/>
                    <a:pt x="10974" y="542"/>
                  </a:cubicBezTo>
                  <a:cubicBezTo>
                    <a:pt x="10902" y="542"/>
                    <a:pt x="10834" y="531"/>
                    <a:pt x="10774" y="505"/>
                  </a:cubicBezTo>
                  <a:cubicBezTo>
                    <a:pt x="10340" y="300"/>
                    <a:pt x="9792" y="72"/>
                    <a:pt x="9541" y="3"/>
                  </a:cubicBezTo>
                  <a:cubicBezTo>
                    <a:pt x="9530" y="1"/>
                    <a:pt x="9516" y="0"/>
                    <a:pt x="950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2" name="Google Shape;3172;p62">
              <a:extLst>
                <a:ext uri="{FF2B5EF4-FFF2-40B4-BE49-F238E27FC236}">
                  <a16:creationId xmlns:a16="http://schemas.microsoft.com/office/drawing/2014/main" id="{0007369E-FCED-526E-3BF6-B07CC4ABC052}"/>
                </a:ext>
              </a:extLst>
            </p:cNvPr>
            <p:cNvSpPr/>
            <p:nvPr/>
          </p:nvSpPr>
          <p:spPr>
            <a:xfrm>
              <a:off x="3887571" y="1119235"/>
              <a:ext cx="370943" cy="378780"/>
            </a:xfrm>
            <a:custGeom>
              <a:avLst/>
              <a:gdLst/>
              <a:ahLst/>
              <a:cxnLst/>
              <a:rect l="l" t="t" r="r" b="b"/>
              <a:pathLst>
                <a:path w="14838" h="15161" extrusionOk="0">
                  <a:moveTo>
                    <a:pt x="4711" y="0"/>
                  </a:moveTo>
                  <a:cubicBezTo>
                    <a:pt x="4637" y="0"/>
                    <a:pt x="4564" y="11"/>
                    <a:pt x="4497" y="27"/>
                  </a:cubicBezTo>
                  <a:cubicBezTo>
                    <a:pt x="4315" y="96"/>
                    <a:pt x="4132" y="187"/>
                    <a:pt x="3949" y="256"/>
                  </a:cubicBezTo>
                  <a:cubicBezTo>
                    <a:pt x="3744" y="324"/>
                    <a:pt x="3539" y="324"/>
                    <a:pt x="3333" y="347"/>
                  </a:cubicBezTo>
                  <a:cubicBezTo>
                    <a:pt x="3356" y="347"/>
                    <a:pt x="3356" y="370"/>
                    <a:pt x="3356" y="393"/>
                  </a:cubicBezTo>
                  <a:cubicBezTo>
                    <a:pt x="3356" y="416"/>
                    <a:pt x="3356" y="438"/>
                    <a:pt x="3356" y="461"/>
                  </a:cubicBezTo>
                  <a:cubicBezTo>
                    <a:pt x="3356" y="484"/>
                    <a:pt x="3356" y="507"/>
                    <a:pt x="3356" y="530"/>
                  </a:cubicBezTo>
                  <a:cubicBezTo>
                    <a:pt x="3333" y="735"/>
                    <a:pt x="2945" y="1169"/>
                    <a:pt x="2785" y="1329"/>
                  </a:cubicBezTo>
                  <a:cubicBezTo>
                    <a:pt x="2654" y="1460"/>
                    <a:pt x="2042" y="1695"/>
                    <a:pt x="1930" y="1695"/>
                  </a:cubicBezTo>
                  <a:cubicBezTo>
                    <a:pt x="1925" y="1695"/>
                    <a:pt x="1921" y="1695"/>
                    <a:pt x="1918" y="1694"/>
                  </a:cubicBezTo>
                  <a:cubicBezTo>
                    <a:pt x="1913" y="1692"/>
                    <a:pt x="1905" y="1691"/>
                    <a:pt x="1895" y="1691"/>
                  </a:cubicBezTo>
                  <a:cubicBezTo>
                    <a:pt x="1771" y="1691"/>
                    <a:pt x="1298" y="1820"/>
                    <a:pt x="1256" y="1968"/>
                  </a:cubicBezTo>
                  <a:cubicBezTo>
                    <a:pt x="1210" y="2127"/>
                    <a:pt x="1347" y="2630"/>
                    <a:pt x="1233" y="2675"/>
                  </a:cubicBezTo>
                  <a:cubicBezTo>
                    <a:pt x="1172" y="2712"/>
                    <a:pt x="1059" y="2735"/>
                    <a:pt x="956" y="2735"/>
                  </a:cubicBezTo>
                  <a:cubicBezTo>
                    <a:pt x="867" y="2735"/>
                    <a:pt x="786" y="2718"/>
                    <a:pt x="754" y="2675"/>
                  </a:cubicBezTo>
                  <a:cubicBezTo>
                    <a:pt x="710" y="2643"/>
                    <a:pt x="615" y="2615"/>
                    <a:pt x="520" y="2615"/>
                  </a:cubicBezTo>
                  <a:cubicBezTo>
                    <a:pt x="415" y="2615"/>
                    <a:pt x="310" y="2648"/>
                    <a:pt x="275" y="2744"/>
                  </a:cubicBezTo>
                  <a:cubicBezTo>
                    <a:pt x="183" y="2926"/>
                    <a:pt x="1" y="3816"/>
                    <a:pt x="138" y="4113"/>
                  </a:cubicBezTo>
                  <a:cubicBezTo>
                    <a:pt x="297" y="4410"/>
                    <a:pt x="92" y="4638"/>
                    <a:pt x="320" y="5369"/>
                  </a:cubicBezTo>
                  <a:cubicBezTo>
                    <a:pt x="526" y="6122"/>
                    <a:pt x="434" y="6396"/>
                    <a:pt x="526" y="6761"/>
                  </a:cubicBezTo>
                  <a:cubicBezTo>
                    <a:pt x="617" y="7126"/>
                    <a:pt x="914" y="7309"/>
                    <a:pt x="731" y="7720"/>
                  </a:cubicBezTo>
                  <a:cubicBezTo>
                    <a:pt x="548" y="8108"/>
                    <a:pt x="389" y="8633"/>
                    <a:pt x="389" y="8633"/>
                  </a:cubicBezTo>
                  <a:cubicBezTo>
                    <a:pt x="389" y="8633"/>
                    <a:pt x="640" y="8952"/>
                    <a:pt x="571" y="9409"/>
                  </a:cubicBezTo>
                  <a:cubicBezTo>
                    <a:pt x="503" y="9842"/>
                    <a:pt x="480" y="10185"/>
                    <a:pt x="503" y="10436"/>
                  </a:cubicBezTo>
                  <a:cubicBezTo>
                    <a:pt x="503" y="10687"/>
                    <a:pt x="685" y="11075"/>
                    <a:pt x="800" y="11098"/>
                  </a:cubicBezTo>
                  <a:cubicBezTo>
                    <a:pt x="891" y="11098"/>
                    <a:pt x="972" y="11057"/>
                    <a:pt x="1050" y="11057"/>
                  </a:cubicBezTo>
                  <a:cubicBezTo>
                    <a:pt x="1089" y="11057"/>
                    <a:pt x="1127" y="11067"/>
                    <a:pt x="1165" y="11098"/>
                  </a:cubicBezTo>
                  <a:cubicBezTo>
                    <a:pt x="1279" y="11166"/>
                    <a:pt x="1393" y="11303"/>
                    <a:pt x="1690" y="11486"/>
                  </a:cubicBezTo>
                  <a:cubicBezTo>
                    <a:pt x="1986" y="11668"/>
                    <a:pt x="1941" y="11737"/>
                    <a:pt x="2374" y="11760"/>
                  </a:cubicBezTo>
                  <a:cubicBezTo>
                    <a:pt x="2831" y="11760"/>
                    <a:pt x="3151" y="12056"/>
                    <a:pt x="3265" y="12148"/>
                  </a:cubicBezTo>
                  <a:cubicBezTo>
                    <a:pt x="3356" y="12239"/>
                    <a:pt x="3561" y="12376"/>
                    <a:pt x="3881" y="12490"/>
                  </a:cubicBezTo>
                  <a:cubicBezTo>
                    <a:pt x="4201" y="12604"/>
                    <a:pt x="4383" y="12604"/>
                    <a:pt x="4589" y="12604"/>
                  </a:cubicBezTo>
                  <a:cubicBezTo>
                    <a:pt x="4710" y="12604"/>
                    <a:pt x="4812" y="12523"/>
                    <a:pt x="4893" y="12523"/>
                  </a:cubicBezTo>
                  <a:cubicBezTo>
                    <a:pt x="4933" y="12523"/>
                    <a:pt x="4969" y="12543"/>
                    <a:pt x="4999" y="12604"/>
                  </a:cubicBezTo>
                  <a:cubicBezTo>
                    <a:pt x="5068" y="12810"/>
                    <a:pt x="5136" y="13220"/>
                    <a:pt x="5114" y="13289"/>
                  </a:cubicBezTo>
                  <a:cubicBezTo>
                    <a:pt x="5091" y="13357"/>
                    <a:pt x="4840" y="13609"/>
                    <a:pt x="4840" y="13609"/>
                  </a:cubicBezTo>
                  <a:cubicBezTo>
                    <a:pt x="4840" y="13609"/>
                    <a:pt x="4771" y="13974"/>
                    <a:pt x="4862" y="14134"/>
                  </a:cubicBezTo>
                  <a:cubicBezTo>
                    <a:pt x="4882" y="14167"/>
                    <a:pt x="4899" y="14180"/>
                    <a:pt x="4919" y="14180"/>
                  </a:cubicBezTo>
                  <a:cubicBezTo>
                    <a:pt x="4973" y="14180"/>
                    <a:pt x="5048" y="14087"/>
                    <a:pt x="5240" y="14087"/>
                  </a:cubicBezTo>
                  <a:cubicBezTo>
                    <a:pt x="5310" y="14087"/>
                    <a:pt x="5395" y="14100"/>
                    <a:pt x="5502" y="14134"/>
                  </a:cubicBezTo>
                  <a:cubicBezTo>
                    <a:pt x="6004" y="14293"/>
                    <a:pt x="6278" y="14248"/>
                    <a:pt x="6552" y="14270"/>
                  </a:cubicBezTo>
                  <a:lnTo>
                    <a:pt x="6574" y="14270"/>
                  </a:lnTo>
                  <a:cubicBezTo>
                    <a:pt x="6848" y="14293"/>
                    <a:pt x="7419" y="14476"/>
                    <a:pt x="7579" y="14636"/>
                  </a:cubicBezTo>
                  <a:cubicBezTo>
                    <a:pt x="7716" y="14795"/>
                    <a:pt x="8104" y="14841"/>
                    <a:pt x="8149" y="15138"/>
                  </a:cubicBezTo>
                  <a:cubicBezTo>
                    <a:pt x="8149" y="15138"/>
                    <a:pt x="8172" y="15115"/>
                    <a:pt x="8172" y="15115"/>
                  </a:cubicBezTo>
                  <a:cubicBezTo>
                    <a:pt x="8537" y="15069"/>
                    <a:pt x="8925" y="15161"/>
                    <a:pt x="9199" y="14932"/>
                  </a:cubicBezTo>
                  <a:cubicBezTo>
                    <a:pt x="9313" y="14864"/>
                    <a:pt x="9382" y="14750"/>
                    <a:pt x="9473" y="14681"/>
                  </a:cubicBezTo>
                  <a:cubicBezTo>
                    <a:pt x="9633" y="14567"/>
                    <a:pt x="9838" y="14567"/>
                    <a:pt x="10021" y="14522"/>
                  </a:cubicBezTo>
                  <a:cubicBezTo>
                    <a:pt x="10204" y="14453"/>
                    <a:pt x="10409" y="14339"/>
                    <a:pt x="10409" y="14134"/>
                  </a:cubicBezTo>
                  <a:cubicBezTo>
                    <a:pt x="10409" y="14088"/>
                    <a:pt x="10386" y="14019"/>
                    <a:pt x="10386" y="13951"/>
                  </a:cubicBezTo>
                  <a:cubicBezTo>
                    <a:pt x="10409" y="13791"/>
                    <a:pt x="10592" y="13700"/>
                    <a:pt x="10683" y="13563"/>
                  </a:cubicBezTo>
                  <a:cubicBezTo>
                    <a:pt x="10706" y="13563"/>
                    <a:pt x="10706" y="13540"/>
                    <a:pt x="10706" y="13540"/>
                  </a:cubicBezTo>
                  <a:cubicBezTo>
                    <a:pt x="10866" y="13289"/>
                    <a:pt x="10706" y="12992"/>
                    <a:pt x="10569" y="12764"/>
                  </a:cubicBezTo>
                  <a:cubicBezTo>
                    <a:pt x="10409" y="12536"/>
                    <a:pt x="10226" y="12285"/>
                    <a:pt x="10318" y="12011"/>
                  </a:cubicBezTo>
                  <a:cubicBezTo>
                    <a:pt x="10318" y="11942"/>
                    <a:pt x="10363" y="11874"/>
                    <a:pt x="10432" y="11851"/>
                  </a:cubicBezTo>
                  <a:cubicBezTo>
                    <a:pt x="10444" y="11848"/>
                    <a:pt x="10455" y="11847"/>
                    <a:pt x="10466" y="11847"/>
                  </a:cubicBezTo>
                  <a:cubicBezTo>
                    <a:pt x="10643" y="11847"/>
                    <a:pt x="10694" y="12175"/>
                    <a:pt x="10866" y="12239"/>
                  </a:cubicBezTo>
                  <a:cubicBezTo>
                    <a:pt x="10889" y="12247"/>
                    <a:pt x="10912" y="12251"/>
                    <a:pt x="10933" y="12251"/>
                  </a:cubicBezTo>
                  <a:cubicBezTo>
                    <a:pt x="11097" y="12251"/>
                    <a:pt x="11198" y="12038"/>
                    <a:pt x="11299" y="11897"/>
                  </a:cubicBezTo>
                  <a:cubicBezTo>
                    <a:pt x="11413" y="11714"/>
                    <a:pt x="11619" y="11600"/>
                    <a:pt x="11824" y="11577"/>
                  </a:cubicBezTo>
                  <a:cubicBezTo>
                    <a:pt x="12007" y="11554"/>
                    <a:pt x="12235" y="11600"/>
                    <a:pt x="12372" y="11463"/>
                  </a:cubicBezTo>
                  <a:cubicBezTo>
                    <a:pt x="12532" y="11280"/>
                    <a:pt x="12463" y="10938"/>
                    <a:pt x="12669" y="10847"/>
                  </a:cubicBezTo>
                  <a:cubicBezTo>
                    <a:pt x="12703" y="10830"/>
                    <a:pt x="12741" y="10824"/>
                    <a:pt x="12782" y="10824"/>
                  </a:cubicBezTo>
                  <a:cubicBezTo>
                    <a:pt x="12863" y="10824"/>
                    <a:pt x="12953" y="10847"/>
                    <a:pt x="13035" y="10847"/>
                  </a:cubicBezTo>
                  <a:cubicBezTo>
                    <a:pt x="13075" y="10847"/>
                    <a:pt x="13114" y="10841"/>
                    <a:pt x="13148" y="10824"/>
                  </a:cubicBezTo>
                  <a:cubicBezTo>
                    <a:pt x="13217" y="10778"/>
                    <a:pt x="13239" y="10687"/>
                    <a:pt x="13308" y="10618"/>
                  </a:cubicBezTo>
                  <a:cubicBezTo>
                    <a:pt x="13378" y="10549"/>
                    <a:pt x="13487" y="10519"/>
                    <a:pt x="13606" y="10519"/>
                  </a:cubicBezTo>
                  <a:cubicBezTo>
                    <a:pt x="13643" y="10519"/>
                    <a:pt x="13681" y="10522"/>
                    <a:pt x="13719" y="10527"/>
                  </a:cubicBezTo>
                  <a:cubicBezTo>
                    <a:pt x="13856" y="10573"/>
                    <a:pt x="13970" y="10641"/>
                    <a:pt x="14107" y="10710"/>
                  </a:cubicBezTo>
                  <a:cubicBezTo>
                    <a:pt x="14278" y="10781"/>
                    <a:pt x="14440" y="10817"/>
                    <a:pt x="14588" y="10817"/>
                  </a:cubicBezTo>
                  <a:cubicBezTo>
                    <a:pt x="14677" y="10817"/>
                    <a:pt x="14760" y="10804"/>
                    <a:pt x="14837" y="10778"/>
                  </a:cubicBezTo>
                  <a:cubicBezTo>
                    <a:pt x="14655" y="10436"/>
                    <a:pt x="14655" y="9979"/>
                    <a:pt x="14495" y="9591"/>
                  </a:cubicBezTo>
                  <a:cubicBezTo>
                    <a:pt x="14358" y="9249"/>
                    <a:pt x="14038" y="8952"/>
                    <a:pt x="13673" y="8815"/>
                  </a:cubicBezTo>
                  <a:cubicBezTo>
                    <a:pt x="13523" y="8759"/>
                    <a:pt x="13357" y="8718"/>
                    <a:pt x="13201" y="8718"/>
                  </a:cubicBezTo>
                  <a:cubicBezTo>
                    <a:pt x="13168" y="8718"/>
                    <a:pt x="13135" y="8720"/>
                    <a:pt x="13102" y="8724"/>
                  </a:cubicBezTo>
                  <a:cubicBezTo>
                    <a:pt x="13022" y="8724"/>
                    <a:pt x="12680" y="8846"/>
                    <a:pt x="12581" y="8846"/>
                  </a:cubicBezTo>
                  <a:cubicBezTo>
                    <a:pt x="12567" y="8846"/>
                    <a:pt x="12557" y="8844"/>
                    <a:pt x="12555" y="8838"/>
                  </a:cubicBezTo>
                  <a:cubicBezTo>
                    <a:pt x="12463" y="8701"/>
                    <a:pt x="12532" y="8541"/>
                    <a:pt x="12555" y="8382"/>
                  </a:cubicBezTo>
                  <a:cubicBezTo>
                    <a:pt x="12737" y="7720"/>
                    <a:pt x="12372" y="6966"/>
                    <a:pt x="11756" y="6670"/>
                  </a:cubicBezTo>
                  <a:cubicBezTo>
                    <a:pt x="11459" y="6533"/>
                    <a:pt x="11117" y="6487"/>
                    <a:pt x="10866" y="6282"/>
                  </a:cubicBezTo>
                  <a:cubicBezTo>
                    <a:pt x="10614" y="6076"/>
                    <a:pt x="10500" y="5711"/>
                    <a:pt x="10592" y="5414"/>
                  </a:cubicBezTo>
                  <a:cubicBezTo>
                    <a:pt x="10552" y="5390"/>
                    <a:pt x="10512" y="5380"/>
                    <a:pt x="10472" y="5380"/>
                  </a:cubicBezTo>
                  <a:cubicBezTo>
                    <a:pt x="10398" y="5380"/>
                    <a:pt x="10324" y="5415"/>
                    <a:pt x="10249" y="5460"/>
                  </a:cubicBezTo>
                  <a:cubicBezTo>
                    <a:pt x="10226" y="5483"/>
                    <a:pt x="10181" y="5506"/>
                    <a:pt x="10158" y="5528"/>
                  </a:cubicBezTo>
                  <a:cubicBezTo>
                    <a:pt x="10112" y="5551"/>
                    <a:pt x="10089" y="5574"/>
                    <a:pt x="10044" y="5597"/>
                  </a:cubicBezTo>
                  <a:cubicBezTo>
                    <a:pt x="9978" y="5646"/>
                    <a:pt x="9888" y="5684"/>
                    <a:pt x="9809" y="5684"/>
                  </a:cubicBezTo>
                  <a:cubicBezTo>
                    <a:pt x="9779" y="5684"/>
                    <a:pt x="9750" y="5678"/>
                    <a:pt x="9724" y="5665"/>
                  </a:cubicBezTo>
                  <a:cubicBezTo>
                    <a:pt x="9679" y="5620"/>
                    <a:pt x="9656" y="5597"/>
                    <a:pt x="9610" y="5551"/>
                  </a:cubicBezTo>
                  <a:cubicBezTo>
                    <a:pt x="9473" y="5414"/>
                    <a:pt x="9268" y="5369"/>
                    <a:pt x="9154" y="5209"/>
                  </a:cubicBezTo>
                  <a:cubicBezTo>
                    <a:pt x="8948" y="4912"/>
                    <a:pt x="9176" y="4478"/>
                    <a:pt x="9017" y="4182"/>
                  </a:cubicBezTo>
                  <a:cubicBezTo>
                    <a:pt x="8925" y="4022"/>
                    <a:pt x="8766" y="3953"/>
                    <a:pt x="8629" y="3839"/>
                  </a:cubicBezTo>
                  <a:cubicBezTo>
                    <a:pt x="8400" y="3634"/>
                    <a:pt x="8286" y="3314"/>
                    <a:pt x="8309" y="2995"/>
                  </a:cubicBezTo>
                  <a:cubicBezTo>
                    <a:pt x="8332" y="2881"/>
                    <a:pt x="8378" y="2767"/>
                    <a:pt x="8400" y="2630"/>
                  </a:cubicBezTo>
                  <a:cubicBezTo>
                    <a:pt x="8446" y="2447"/>
                    <a:pt x="8492" y="2219"/>
                    <a:pt x="8469" y="2013"/>
                  </a:cubicBezTo>
                  <a:cubicBezTo>
                    <a:pt x="8410" y="1662"/>
                    <a:pt x="8174" y="1499"/>
                    <a:pt x="7897" y="1499"/>
                  </a:cubicBezTo>
                  <a:cubicBezTo>
                    <a:pt x="7742" y="1499"/>
                    <a:pt x="7575" y="1550"/>
                    <a:pt x="7419" y="1648"/>
                  </a:cubicBezTo>
                  <a:cubicBezTo>
                    <a:pt x="7350" y="1717"/>
                    <a:pt x="7259" y="1785"/>
                    <a:pt x="7191" y="1831"/>
                  </a:cubicBezTo>
                  <a:cubicBezTo>
                    <a:pt x="7072" y="1910"/>
                    <a:pt x="6936" y="1972"/>
                    <a:pt x="6797" y="1972"/>
                  </a:cubicBezTo>
                  <a:cubicBezTo>
                    <a:pt x="6776" y="1972"/>
                    <a:pt x="6755" y="1971"/>
                    <a:pt x="6734" y="1968"/>
                  </a:cubicBezTo>
                  <a:cubicBezTo>
                    <a:pt x="6300" y="1945"/>
                    <a:pt x="6141" y="1306"/>
                    <a:pt x="5730" y="1123"/>
                  </a:cubicBezTo>
                  <a:cubicBezTo>
                    <a:pt x="5639" y="1077"/>
                    <a:pt x="5547" y="1055"/>
                    <a:pt x="5456" y="986"/>
                  </a:cubicBezTo>
                  <a:cubicBezTo>
                    <a:pt x="5205" y="804"/>
                    <a:pt x="5296" y="347"/>
                    <a:pt x="5068" y="119"/>
                  </a:cubicBezTo>
                  <a:cubicBezTo>
                    <a:pt x="4967" y="32"/>
                    <a:pt x="4838" y="0"/>
                    <a:pt x="471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3" name="Google Shape;3173;p62">
              <a:extLst>
                <a:ext uri="{FF2B5EF4-FFF2-40B4-BE49-F238E27FC236}">
                  <a16:creationId xmlns:a16="http://schemas.microsoft.com/office/drawing/2014/main" id="{E31EE7DE-53B3-1534-FD60-F3A1CCD21219}"/>
                </a:ext>
              </a:extLst>
            </p:cNvPr>
            <p:cNvSpPr/>
            <p:nvPr/>
          </p:nvSpPr>
          <p:spPr>
            <a:xfrm>
              <a:off x="3909468" y="1458075"/>
              <a:ext cx="354198" cy="401970"/>
            </a:xfrm>
            <a:custGeom>
              <a:avLst/>
              <a:gdLst/>
              <a:ahLst/>
              <a:cxnLst/>
              <a:rect l="l" t="t" r="r" b="b"/>
              <a:pathLst>
                <a:path w="14175" h="16050" extrusionOk="0">
                  <a:moveTo>
                    <a:pt x="9838" y="1"/>
                  </a:moveTo>
                  <a:cubicBezTo>
                    <a:pt x="9747" y="138"/>
                    <a:pt x="9564" y="229"/>
                    <a:pt x="9541" y="389"/>
                  </a:cubicBezTo>
                  <a:cubicBezTo>
                    <a:pt x="9541" y="457"/>
                    <a:pt x="9564" y="526"/>
                    <a:pt x="9564" y="572"/>
                  </a:cubicBezTo>
                  <a:cubicBezTo>
                    <a:pt x="9564" y="777"/>
                    <a:pt x="9359" y="891"/>
                    <a:pt x="9176" y="960"/>
                  </a:cubicBezTo>
                  <a:cubicBezTo>
                    <a:pt x="8993" y="1005"/>
                    <a:pt x="8788" y="1005"/>
                    <a:pt x="8628" y="1119"/>
                  </a:cubicBezTo>
                  <a:cubicBezTo>
                    <a:pt x="8537" y="1188"/>
                    <a:pt x="8468" y="1302"/>
                    <a:pt x="8354" y="1370"/>
                  </a:cubicBezTo>
                  <a:cubicBezTo>
                    <a:pt x="8080" y="1599"/>
                    <a:pt x="7692" y="1507"/>
                    <a:pt x="7327" y="1553"/>
                  </a:cubicBezTo>
                  <a:cubicBezTo>
                    <a:pt x="7327" y="1576"/>
                    <a:pt x="7304" y="1576"/>
                    <a:pt x="7304" y="1576"/>
                  </a:cubicBezTo>
                  <a:cubicBezTo>
                    <a:pt x="7304" y="1576"/>
                    <a:pt x="7304" y="1576"/>
                    <a:pt x="7304" y="1599"/>
                  </a:cubicBezTo>
                  <a:cubicBezTo>
                    <a:pt x="7350" y="1918"/>
                    <a:pt x="7441" y="2101"/>
                    <a:pt x="7122" y="2306"/>
                  </a:cubicBezTo>
                  <a:cubicBezTo>
                    <a:pt x="6825" y="2512"/>
                    <a:pt x="6209" y="2717"/>
                    <a:pt x="6003" y="2763"/>
                  </a:cubicBezTo>
                  <a:cubicBezTo>
                    <a:pt x="5983" y="2765"/>
                    <a:pt x="5962" y="2766"/>
                    <a:pt x="5939" y="2766"/>
                  </a:cubicBezTo>
                  <a:cubicBezTo>
                    <a:pt x="5828" y="2766"/>
                    <a:pt x="5685" y="2744"/>
                    <a:pt x="5527" y="2744"/>
                  </a:cubicBezTo>
                  <a:cubicBezTo>
                    <a:pt x="5382" y="2744"/>
                    <a:pt x="5225" y="2762"/>
                    <a:pt x="5067" y="2831"/>
                  </a:cubicBezTo>
                  <a:cubicBezTo>
                    <a:pt x="4679" y="3014"/>
                    <a:pt x="4177" y="3311"/>
                    <a:pt x="4040" y="3562"/>
                  </a:cubicBezTo>
                  <a:cubicBezTo>
                    <a:pt x="3881" y="3813"/>
                    <a:pt x="3766" y="3904"/>
                    <a:pt x="3607" y="4064"/>
                  </a:cubicBezTo>
                  <a:cubicBezTo>
                    <a:pt x="3447" y="4224"/>
                    <a:pt x="3264" y="4224"/>
                    <a:pt x="3333" y="4589"/>
                  </a:cubicBezTo>
                  <a:cubicBezTo>
                    <a:pt x="3401" y="4954"/>
                    <a:pt x="3538" y="4634"/>
                    <a:pt x="3675" y="5342"/>
                  </a:cubicBezTo>
                  <a:cubicBezTo>
                    <a:pt x="3812" y="6072"/>
                    <a:pt x="3698" y="6255"/>
                    <a:pt x="3538" y="6620"/>
                  </a:cubicBezTo>
                  <a:cubicBezTo>
                    <a:pt x="3401" y="6985"/>
                    <a:pt x="3241" y="7670"/>
                    <a:pt x="3401" y="7830"/>
                  </a:cubicBezTo>
                  <a:cubicBezTo>
                    <a:pt x="3538" y="7967"/>
                    <a:pt x="3744" y="8195"/>
                    <a:pt x="3698" y="8264"/>
                  </a:cubicBezTo>
                  <a:cubicBezTo>
                    <a:pt x="3629" y="8332"/>
                    <a:pt x="3401" y="8423"/>
                    <a:pt x="3264" y="8469"/>
                  </a:cubicBezTo>
                  <a:cubicBezTo>
                    <a:pt x="3150" y="8515"/>
                    <a:pt x="2945" y="8583"/>
                    <a:pt x="2694" y="8834"/>
                  </a:cubicBezTo>
                  <a:cubicBezTo>
                    <a:pt x="2443" y="9085"/>
                    <a:pt x="2260" y="9314"/>
                    <a:pt x="2191" y="9405"/>
                  </a:cubicBezTo>
                  <a:cubicBezTo>
                    <a:pt x="2123" y="9496"/>
                    <a:pt x="1621" y="10112"/>
                    <a:pt x="1073" y="10569"/>
                  </a:cubicBezTo>
                  <a:cubicBezTo>
                    <a:pt x="525" y="11071"/>
                    <a:pt x="0" y="11071"/>
                    <a:pt x="160" y="11482"/>
                  </a:cubicBezTo>
                  <a:cubicBezTo>
                    <a:pt x="320" y="11916"/>
                    <a:pt x="594" y="12098"/>
                    <a:pt x="594" y="12235"/>
                  </a:cubicBezTo>
                  <a:cubicBezTo>
                    <a:pt x="594" y="12349"/>
                    <a:pt x="753" y="12395"/>
                    <a:pt x="480" y="12623"/>
                  </a:cubicBezTo>
                  <a:cubicBezTo>
                    <a:pt x="525" y="12692"/>
                    <a:pt x="571" y="12760"/>
                    <a:pt x="548" y="12829"/>
                  </a:cubicBezTo>
                  <a:cubicBezTo>
                    <a:pt x="525" y="12943"/>
                    <a:pt x="457" y="13034"/>
                    <a:pt x="365" y="13125"/>
                  </a:cubicBezTo>
                  <a:cubicBezTo>
                    <a:pt x="297" y="13217"/>
                    <a:pt x="251" y="13331"/>
                    <a:pt x="297" y="13445"/>
                  </a:cubicBezTo>
                  <a:cubicBezTo>
                    <a:pt x="343" y="13536"/>
                    <a:pt x="457" y="13559"/>
                    <a:pt x="548" y="13582"/>
                  </a:cubicBezTo>
                  <a:cubicBezTo>
                    <a:pt x="1187" y="13722"/>
                    <a:pt x="1826" y="13792"/>
                    <a:pt x="2465" y="13792"/>
                  </a:cubicBezTo>
                  <a:cubicBezTo>
                    <a:pt x="2557" y="13792"/>
                    <a:pt x="2648" y="13790"/>
                    <a:pt x="2739" y="13787"/>
                  </a:cubicBezTo>
                  <a:cubicBezTo>
                    <a:pt x="2794" y="13787"/>
                    <a:pt x="2849" y="13784"/>
                    <a:pt x="2904" y="13784"/>
                  </a:cubicBezTo>
                  <a:cubicBezTo>
                    <a:pt x="2986" y="13784"/>
                    <a:pt x="3068" y="13792"/>
                    <a:pt x="3150" y="13833"/>
                  </a:cubicBezTo>
                  <a:cubicBezTo>
                    <a:pt x="3219" y="13856"/>
                    <a:pt x="3287" y="13924"/>
                    <a:pt x="3310" y="14016"/>
                  </a:cubicBezTo>
                  <a:cubicBezTo>
                    <a:pt x="3492" y="13947"/>
                    <a:pt x="3675" y="13879"/>
                    <a:pt x="3881" y="13856"/>
                  </a:cubicBezTo>
                  <a:cubicBezTo>
                    <a:pt x="3916" y="13852"/>
                    <a:pt x="3952" y="13850"/>
                    <a:pt x="3988" y="13850"/>
                  </a:cubicBezTo>
                  <a:cubicBezTo>
                    <a:pt x="4184" y="13850"/>
                    <a:pt x="4381" y="13907"/>
                    <a:pt x="4497" y="14061"/>
                  </a:cubicBezTo>
                  <a:cubicBezTo>
                    <a:pt x="4520" y="14107"/>
                    <a:pt x="4542" y="14153"/>
                    <a:pt x="4588" y="14175"/>
                  </a:cubicBezTo>
                  <a:lnTo>
                    <a:pt x="4725" y="14175"/>
                  </a:lnTo>
                  <a:cubicBezTo>
                    <a:pt x="4908" y="14175"/>
                    <a:pt x="5113" y="14175"/>
                    <a:pt x="5318" y="14221"/>
                  </a:cubicBezTo>
                  <a:cubicBezTo>
                    <a:pt x="5410" y="14221"/>
                    <a:pt x="5524" y="14267"/>
                    <a:pt x="5547" y="14358"/>
                  </a:cubicBezTo>
                  <a:cubicBezTo>
                    <a:pt x="5570" y="14426"/>
                    <a:pt x="5570" y="14495"/>
                    <a:pt x="5570" y="14541"/>
                  </a:cubicBezTo>
                  <a:cubicBezTo>
                    <a:pt x="5570" y="14700"/>
                    <a:pt x="5661" y="14837"/>
                    <a:pt x="5798" y="14883"/>
                  </a:cubicBezTo>
                  <a:cubicBezTo>
                    <a:pt x="5889" y="14906"/>
                    <a:pt x="5958" y="14883"/>
                    <a:pt x="6049" y="14929"/>
                  </a:cubicBezTo>
                  <a:cubicBezTo>
                    <a:pt x="6232" y="15020"/>
                    <a:pt x="6209" y="15271"/>
                    <a:pt x="6186" y="15454"/>
                  </a:cubicBezTo>
                  <a:cubicBezTo>
                    <a:pt x="6140" y="15659"/>
                    <a:pt x="6117" y="15887"/>
                    <a:pt x="6277" y="16001"/>
                  </a:cubicBezTo>
                  <a:cubicBezTo>
                    <a:pt x="6319" y="16035"/>
                    <a:pt x="6373" y="16050"/>
                    <a:pt x="6430" y="16050"/>
                  </a:cubicBezTo>
                  <a:cubicBezTo>
                    <a:pt x="6527" y="16050"/>
                    <a:pt x="6630" y="16005"/>
                    <a:pt x="6688" y="15933"/>
                  </a:cubicBezTo>
                  <a:cubicBezTo>
                    <a:pt x="6802" y="15819"/>
                    <a:pt x="6871" y="15659"/>
                    <a:pt x="6939" y="15522"/>
                  </a:cubicBezTo>
                  <a:cubicBezTo>
                    <a:pt x="7008" y="15339"/>
                    <a:pt x="7122" y="15157"/>
                    <a:pt x="7236" y="14997"/>
                  </a:cubicBezTo>
                  <a:cubicBezTo>
                    <a:pt x="7259" y="14951"/>
                    <a:pt x="7304" y="14929"/>
                    <a:pt x="7327" y="14906"/>
                  </a:cubicBezTo>
                  <a:cubicBezTo>
                    <a:pt x="7350" y="14894"/>
                    <a:pt x="7378" y="14889"/>
                    <a:pt x="7407" y="14889"/>
                  </a:cubicBezTo>
                  <a:cubicBezTo>
                    <a:pt x="7436" y="14889"/>
                    <a:pt x="7464" y="14894"/>
                    <a:pt x="7487" y="14906"/>
                  </a:cubicBezTo>
                  <a:cubicBezTo>
                    <a:pt x="7745" y="14985"/>
                    <a:pt x="7968" y="15220"/>
                    <a:pt x="8217" y="15220"/>
                  </a:cubicBezTo>
                  <a:cubicBezTo>
                    <a:pt x="8255" y="15220"/>
                    <a:pt x="8293" y="15214"/>
                    <a:pt x="8331" y="15203"/>
                  </a:cubicBezTo>
                  <a:cubicBezTo>
                    <a:pt x="8560" y="15111"/>
                    <a:pt x="8674" y="14792"/>
                    <a:pt x="8925" y="14792"/>
                  </a:cubicBezTo>
                  <a:cubicBezTo>
                    <a:pt x="9244" y="14814"/>
                    <a:pt x="9267" y="15408"/>
                    <a:pt x="9610" y="15476"/>
                  </a:cubicBezTo>
                  <a:cubicBezTo>
                    <a:pt x="9624" y="15479"/>
                    <a:pt x="9639" y="15480"/>
                    <a:pt x="9653" y="15480"/>
                  </a:cubicBezTo>
                  <a:cubicBezTo>
                    <a:pt x="9775" y="15480"/>
                    <a:pt x="9896" y="15398"/>
                    <a:pt x="9998" y="15317"/>
                  </a:cubicBezTo>
                  <a:cubicBezTo>
                    <a:pt x="10112" y="15203"/>
                    <a:pt x="10203" y="15066"/>
                    <a:pt x="10317" y="14997"/>
                  </a:cubicBezTo>
                  <a:cubicBezTo>
                    <a:pt x="10477" y="14929"/>
                    <a:pt x="10637" y="14929"/>
                    <a:pt x="10797" y="14883"/>
                  </a:cubicBezTo>
                  <a:cubicBezTo>
                    <a:pt x="10934" y="14814"/>
                    <a:pt x="11070" y="14632"/>
                    <a:pt x="10979" y="14495"/>
                  </a:cubicBezTo>
                  <a:cubicBezTo>
                    <a:pt x="10956" y="14449"/>
                    <a:pt x="10911" y="14426"/>
                    <a:pt x="10865" y="14381"/>
                  </a:cubicBezTo>
                  <a:cubicBezTo>
                    <a:pt x="10728" y="14289"/>
                    <a:pt x="10682" y="14084"/>
                    <a:pt x="10705" y="13924"/>
                  </a:cubicBezTo>
                  <a:cubicBezTo>
                    <a:pt x="10728" y="13787"/>
                    <a:pt x="10797" y="13696"/>
                    <a:pt x="10819" y="13582"/>
                  </a:cubicBezTo>
                  <a:cubicBezTo>
                    <a:pt x="10842" y="13513"/>
                    <a:pt x="10819" y="13399"/>
                    <a:pt x="10842" y="13354"/>
                  </a:cubicBezTo>
                  <a:cubicBezTo>
                    <a:pt x="10860" y="13319"/>
                    <a:pt x="10887" y="13306"/>
                    <a:pt x="10921" y="13306"/>
                  </a:cubicBezTo>
                  <a:cubicBezTo>
                    <a:pt x="11013" y="13306"/>
                    <a:pt x="11152" y="13401"/>
                    <a:pt x="11253" y="13401"/>
                  </a:cubicBezTo>
                  <a:cubicBezTo>
                    <a:pt x="11261" y="13401"/>
                    <a:pt x="11269" y="13401"/>
                    <a:pt x="11276" y="13399"/>
                  </a:cubicBezTo>
                  <a:cubicBezTo>
                    <a:pt x="11390" y="13376"/>
                    <a:pt x="11459" y="13194"/>
                    <a:pt x="11573" y="13148"/>
                  </a:cubicBezTo>
                  <a:cubicBezTo>
                    <a:pt x="11598" y="13135"/>
                    <a:pt x="11625" y="13130"/>
                    <a:pt x="11653" y="13130"/>
                  </a:cubicBezTo>
                  <a:cubicBezTo>
                    <a:pt x="11726" y="13130"/>
                    <a:pt x="11804" y="13167"/>
                    <a:pt x="11869" y="13217"/>
                  </a:cubicBezTo>
                  <a:cubicBezTo>
                    <a:pt x="11938" y="13308"/>
                    <a:pt x="11983" y="13399"/>
                    <a:pt x="12052" y="13468"/>
                  </a:cubicBezTo>
                  <a:cubicBezTo>
                    <a:pt x="12075" y="13513"/>
                    <a:pt x="12098" y="13536"/>
                    <a:pt x="12120" y="13536"/>
                  </a:cubicBezTo>
                  <a:cubicBezTo>
                    <a:pt x="12129" y="13541"/>
                    <a:pt x="12139" y="13542"/>
                    <a:pt x="12149" y="13542"/>
                  </a:cubicBezTo>
                  <a:cubicBezTo>
                    <a:pt x="12191" y="13542"/>
                    <a:pt x="12239" y="13509"/>
                    <a:pt x="12257" y="13491"/>
                  </a:cubicBezTo>
                  <a:cubicBezTo>
                    <a:pt x="12349" y="13422"/>
                    <a:pt x="12440" y="13376"/>
                    <a:pt x="12508" y="13285"/>
                  </a:cubicBezTo>
                  <a:cubicBezTo>
                    <a:pt x="12577" y="13194"/>
                    <a:pt x="12623" y="13057"/>
                    <a:pt x="12554" y="12966"/>
                  </a:cubicBezTo>
                  <a:cubicBezTo>
                    <a:pt x="12531" y="12920"/>
                    <a:pt x="12508" y="12874"/>
                    <a:pt x="12486" y="12829"/>
                  </a:cubicBezTo>
                  <a:cubicBezTo>
                    <a:pt x="12463" y="12760"/>
                    <a:pt x="12486" y="12646"/>
                    <a:pt x="12508" y="12555"/>
                  </a:cubicBezTo>
                  <a:cubicBezTo>
                    <a:pt x="12583" y="12574"/>
                    <a:pt x="12670" y="12588"/>
                    <a:pt x="12754" y="12588"/>
                  </a:cubicBezTo>
                  <a:cubicBezTo>
                    <a:pt x="12874" y="12588"/>
                    <a:pt x="12989" y="12558"/>
                    <a:pt x="13056" y="12463"/>
                  </a:cubicBezTo>
                  <a:cubicBezTo>
                    <a:pt x="13170" y="12327"/>
                    <a:pt x="13125" y="12075"/>
                    <a:pt x="13285" y="12007"/>
                  </a:cubicBezTo>
                  <a:cubicBezTo>
                    <a:pt x="13330" y="11984"/>
                    <a:pt x="13376" y="11961"/>
                    <a:pt x="13444" y="11961"/>
                  </a:cubicBezTo>
                  <a:cubicBezTo>
                    <a:pt x="13604" y="11984"/>
                    <a:pt x="13764" y="12007"/>
                    <a:pt x="13901" y="12075"/>
                  </a:cubicBezTo>
                  <a:cubicBezTo>
                    <a:pt x="13946" y="12098"/>
                    <a:pt x="13992" y="12121"/>
                    <a:pt x="14038" y="12121"/>
                  </a:cubicBezTo>
                  <a:cubicBezTo>
                    <a:pt x="14106" y="12098"/>
                    <a:pt x="14129" y="12007"/>
                    <a:pt x="14129" y="11961"/>
                  </a:cubicBezTo>
                  <a:cubicBezTo>
                    <a:pt x="14152" y="11916"/>
                    <a:pt x="14152" y="11893"/>
                    <a:pt x="14152" y="11847"/>
                  </a:cubicBezTo>
                  <a:cubicBezTo>
                    <a:pt x="14152" y="11802"/>
                    <a:pt x="14152" y="11779"/>
                    <a:pt x="14175" y="11733"/>
                  </a:cubicBezTo>
                  <a:cubicBezTo>
                    <a:pt x="14175" y="11619"/>
                    <a:pt x="14175" y="11505"/>
                    <a:pt x="14152" y="11391"/>
                  </a:cubicBezTo>
                  <a:cubicBezTo>
                    <a:pt x="14152" y="11254"/>
                    <a:pt x="14106" y="11140"/>
                    <a:pt x="14038" y="11025"/>
                  </a:cubicBezTo>
                  <a:cubicBezTo>
                    <a:pt x="13924" y="10911"/>
                    <a:pt x="13787" y="10866"/>
                    <a:pt x="13695" y="10729"/>
                  </a:cubicBezTo>
                  <a:cubicBezTo>
                    <a:pt x="13604" y="10615"/>
                    <a:pt x="13536" y="10478"/>
                    <a:pt x="13421" y="10386"/>
                  </a:cubicBezTo>
                  <a:cubicBezTo>
                    <a:pt x="13330" y="10318"/>
                    <a:pt x="13239" y="10295"/>
                    <a:pt x="13216" y="10158"/>
                  </a:cubicBezTo>
                  <a:cubicBezTo>
                    <a:pt x="13216" y="10090"/>
                    <a:pt x="13216" y="10021"/>
                    <a:pt x="13239" y="9953"/>
                  </a:cubicBezTo>
                  <a:cubicBezTo>
                    <a:pt x="13285" y="9884"/>
                    <a:pt x="13353" y="9839"/>
                    <a:pt x="13421" y="9793"/>
                  </a:cubicBezTo>
                  <a:cubicBezTo>
                    <a:pt x="13490" y="9724"/>
                    <a:pt x="13627" y="9724"/>
                    <a:pt x="13695" y="9656"/>
                  </a:cubicBezTo>
                  <a:cubicBezTo>
                    <a:pt x="13718" y="9633"/>
                    <a:pt x="13741" y="9587"/>
                    <a:pt x="13741" y="9542"/>
                  </a:cubicBezTo>
                  <a:cubicBezTo>
                    <a:pt x="13764" y="9473"/>
                    <a:pt x="13741" y="9405"/>
                    <a:pt x="13718" y="9359"/>
                  </a:cubicBezTo>
                  <a:cubicBezTo>
                    <a:pt x="13673" y="9245"/>
                    <a:pt x="13558" y="9154"/>
                    <a:pt x="13444" y="9085"/>
                  </a:cubicBezTo>
                  <a:cubicBezTo>
                    <a:pt x="13285" y="8994"/>
                    <a:pt x="13102" y="8926"/>
                    <a:pt x="12965" y="8766"/>
                  </a:cubicBezTo>
                  <a:cubicBezTo>
                    <a:pt x="12645" y="8401"/>
                    <a:pt x="12988" y="7784"/>
                    <a:pt x="12828" y="7328"/>
                  </a:cubicBezTo>
                  <a:cubicBezTo>
                    <a:pt x="12600" y="7305"/>
                    <a:pt x="12372" y="7259"/>
                    <a:pt x="12212" y="7122"/>
                  </a:cubicBezTo>
                  <a:cubicBezTo>
                    <a:pt x="12143" y="7054"/>
                    <a:pt x="12075" y="6985"/>
                    <a:pt x="12052" y="6894"/>
                  </a:cubicBezTo>
                  <a:cubicBezTo>
                    <a:pt x="12029" y="6803"/>
                    <a:pt x="12052" y="6780"/>
                    <a:pt x="12052" y="6689"/>
                  </a:cubicBezTo>
                  <a:cubicBezTo>
                    <a:pt x="12052" y="6597"/>
                    <a:pt x="12029" y="6552"/>
                    <a:pt x="11938" y="6552"/>
                  </a:cubicBezTo>
                  <a:cubicBezTo>
                    <a:pt x="11919" y="6546"/>
                    <a:pt x="11899" y="6544"/>
                    <a:pt x="11878" y="6544"/>
                  </a:cubicBezTo>
                  <a:cubicBezTo>
                    <a:pt x="11726" y="6544"/>
                    <a:pt x="11542" y="6682"/>
                    <a:pt x="11481" y="6803"/>
                  </a:cubicBezTo>
                  <a:cubicBezTo>
                    <a:pt x="11459" y="6871"/>
                    <a:pt x="11436" y="6963"/>
                    <a:pt x="11413" y="7031"/>
                  </a:cubicBezTo>
                  <a:cubicBezTo>
                    <a:pt x="11363" y="7111"/>
                    <a:pt x="11273" y="7147"/>
                    <a:pt x="11177" y="7147"/>
                  </a:cubicBezTo>
                  <a:cubicBezTo>
                    <a:pt x="11054" y="7147"/>
                    <a:pt x="10919" y="7088"/>
                    <a:pt x="10842" y="6985"/>
                  </a:cubicBezTo>
                  <a:cubicBezTo>
                    <a:pt x="10705" y="6826"/>
                    <a:pt x="10705" y="6575"/>
                    <a:pt x="10705" y="6346"/>
                  </a:cubicBezTo>
                  <a:cubicBezTo>
                    <a:pt x="10682" y="6118"/>
                    <a:pt x="10660" y="5867"/>
                    <a:pt x="10500" y="5730"/>
                  </a:cubicBezTo>
                  <a:cubicBezTo>
                    <a:pt x="10409" y="5639"/>
                    <a:pt x="10294" y="5593"/>
                    <a:pt x="10203" y="5502"/>
                  </a:cubicBezTo>
                  <a:cubicBezTo>
                    <a:pt x="10043" y="5342"/>
                    <a:pt x="10021" y="5091"/>
                    <a:pt x="10043" y="4885"/>
                  </a:cubicBezTo>
                  <a:cubicBezTo>
                    <a:pt x="10043" y="4703"/>
                    <a:pt x="10157" y="4406"/>
                    <a:pt x="9975" y="4292"/>
                  </a:cubicBezTo>
                  <a:cubicBezTo>
                    <a:pt x="9952" y="4269"/>
                    <a:pt x="9929" y="4246"/>
                    <a:pt x="9906" y="4246"/>
                  </a:cubicBezTo>
                  <a:cubicBezTo>
                    <a:pt x="9838" y="4201"/>
                    <a:pt x="9815" y="4109"/>
                    <a:pt x="9792" y="4018"/>
                  </a:cubicBezTo>
                  <a:cubicBezTo>
                    <a:pt x="9792" y="3950"/>
                    <a:pt x="9769" y="3858"/>
                    <a:pt x="9769" y="3790"/>
                  </a:cubicBezTo>
                  <a:cubicBezTo>
                    <a:pt x="9747" y="3676"/>
                    <a:pt x="9724" y="3562"/>
                    <a:pt x="9632" y="3516"/>
                  </a:cubicBezTo>
                  <a:cubicBezTo>
                    <a:pt x="9518" y="3447"/>
                    <a:pt x="9381" y="3493"/>
                    <a:pt x="9267" y="3425"/>
                  </a:cubicBezTo>
                  <a:cubicBezTo>
                    <a:pt x="9199" y="3379"/>
                    <a:pt x="9176" y="3288"/>
                    <a:pt x="9130" y="3219"/>
                  </a:cubicBezTo>
                  <a:cubicBezTo>
                    <a:pt x="9062" y="3059"/>
                    <a:pt x="7921" y="2717"/>
                    <a:pt x="8423" y="2352"/>
                  </a:cubicBezTo>
                  <a:cubicBezTo>
                    <a:pt x="8537" y="2261"/>
                    <a:pt x="8742" y="2283"/>
                    <a:pt x="8788" y="2169"/>
                  </a:cubicBezTo>
                  <a:cubicBezTo>
                    <a:pt x="8811" y="2078"/>
                    <a:pt x="8788" y="2009"/>
                    <a:pt x="8788" y="1918"/>
                  </a:cubicBezTo>
                  <a:cubicBezTo>
                    <a:pt x="8811" y="1713"/>
                    <a:pt x="9062" y="1644"/>
                    <a:pt x="9244" y="1576"/>
                  </a:cubicBezTo>
                  <a:cubicBezTo>
                    <a:pt x="9587" y="1439"/>
                    <a:pt x="9838" y="1142"/>
                    <a:pt x="9929" y="800"/>
                  </a:cubicBezTo>
                  <a:cubicBezTo>
                    <a:pt x="9975" y="549"/>
                    <a:pt x="9975" y="229"/>
                    <a:pt x="9838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4" name="Google Shape;3174;p62">
              <a:extLst>
                <a:ext uri="{FF2B5EF4-FFF2-40B4-BE49-F238E27FC236}">
                  <a16:creationId xmlns:a16="http://schemas.microsoft.com/office/drawing/2014/main" id="{3020F92A-A2E0-764B-E9C0-B3259EBA4401}"/>
                </a:ext>
              </a:extLst>
            </p:cNvPr>
            <p:cNvSpPr/>
            <p:nvPr/>
          </p:nvSpPr>
          <p:spPr>
            <a:xfrm>
              <a:off x="4245634" y="1955385"/>
              <a:ext cx="63112" cy="63130"/>
            </a:xfrm>
            <a:custGeom>
              <a:avLst/>
              <a:gdLst/>
              <a:ahLst/>
              <a:cxnLst/>
              <a:rect l="l" t="t" r="r" b="b"/>
              <a:pathLst>
                <a:path w="2557" h="2553" extrusionOk="0">
                  <a:moveTo>
                    <a:pt x="1078" y="0"/>
                  </a:moveTo>
                  <a:cubicBezTo>
                    <a:pt x="981" y="0"/>
                    <a:pt x="890" y="20"/>
                    <a:pt x="822" y="87"/>
                  </a:cubicBezTo>
                  <a:cubicBezTo>
                    <a:pt x="662" y="201"/>
                    <a:pt x="662" y="407"/>
                    <a:pt x="662" y="589"/>
                  </a:cubicBezTo>
                  <a:cubicBezTo>
                    <a:pt x="662" y="795"/>
                    <a:pt x="639" y="1000"/>
                    <a:pt x="480" y="1114"/>
                  </a:cubicBezTo>
                  <a:cubicBezTo>
                    <a:pt x="457" y="1114"/>
                    <a:pt x="411" y="1137"/>
                    <a:pt x="388" y="1160"/>
                  </a:cubicBezTo>
                  <a:cubicBezTo>
                    <a:pt x="297" y="1274"/>
                    <a:pt x="411" y="1479"/>
                    <a:pt x="320" y="1571"/>
                  </a:cubicBezTo>
                  <a:cubicBezTo>
                    <a:pt x="274" y="1639"/>
                    <a:pt x="183" y="1639"/>
                    <a:pt x="114" y="1685"/>
                  </a:cubicBezTo>
                  <a:cubicBezTo>
                    <a:pt x="0" y="1753"/>
                    <a:pt x="23" y="1936"/>
                    <a:pt x="137" y="2027"/>
                  </a:cubicBezTo>
                  <a:cubicBezTo>
                    <a:pt x="251" y="2119"/>
                    <a:pt x="388" y="2141"/>
                    <a:pt x="525" y="2164"/>
                  </a:cubicBezTo>
                  <a:cubicBezTo>
                    <a:pt x="617" y="2164"/>
                    <a:pt x="731" y="2187"/>
                    <a:pt x="822" y="2187"/>
                  </a:cubicBezTo>
                  <a:cubicBezTo>
                    <a:pt x="837" y="2187"/>
                    <a:pt x="852" y="2197"/>
                    <a:pt x="868" y="2197"/>
                  </a:cubicBezTo>
                  <a:cubicBezTo>
                    <a:pt x="875" y="2197"/>
                    <a:pt x="883" y="2195"/>
                    <a:pt x="890" y="2187"/>
                  </a:cubicBezTo>
                  <a:cubicBezTo>
                    <a:pt x="959" y="2187"/>
                    <a:pt x="982" y="2119"/>
                    <a:pt x="1027" y="2073"/>
                  </a:cubicBezTo>
                  <a:cubicBezTo>
                    <a:pt x="1071" y="2030"/>
                    <a:pt x="1139" y="2007"/>
                    <a:pt x="1209" y="2007"/>
                  </a:cubicBezTo>
                  <a:cubicBezTo>
                    <a:pt x="1287" y="2007"/>
                    <a:pt x="1367" y="2036"/>
                    <a:pt x="1415" y="2096"/>
                  </a:cubicBezTo>
                  <a:cubicBezTo>
                    <a:pt x="1507" y="2233"/>
                    <a:pt x="1484" y="2438"/>
                    <a:pt x="1621" y="2507"/>
                  </a:cubicBezTo>
                  <a:cubicBezTo>
                    <a:pt x="1644" y="2529"/>
                    <a:pt x="1689" y="2552"/>
                    <a:pt x="1735" y="2552"/>
                  </a:cubicBezTo>
                  <a:cubicBezTo>
                    <a:pt x="1872" y="2552"/>
                    <a:pt x="2032" y="2484"/>
                    <a:pt x="2077" y="2370"/>
                  </a:cubicBezTo>
                  <a:cubicBezTo>
                    <a:pt x="2123" y="2438"/>
                    <a:pt x="2237" y="2507"/>
                    <a:pt x="2328" y="2507"/>
                  </a:cubicBezTo>
                  <a:cubicBezTo>
                    <a:pt x="2443" y="2301"/>
                    <a:pt x="2374" y="2050"/>
                    <a:pt x="2420" y="1845"/>
                  </a:cubicBezTo>
                  <a:cubicBezTo>
                    <a:pt x="2443" y="1799"/>
                    <a:pt x="2465" y="1753"/>
                    <a:pt x="2488" y="1731"/>
                  </a:cubicBezTo>
                  <a:cubicBezTo>
                    <a:pt x="2465" y="1594"/>
                    <a:pt x="2443" y="1479"/>
                    <a:pt x="2488" y="1388"/>
                  </a:cubicBezTo>
                  <a:cubicBezTo>
                    <a:pt x="2557" y="1228"/>
                    <a:pt x="2511" y="932"/>
                    <a:pt x="2465" y="886"/>
                  </a:cubicBezTo>
                  <a:cubicBezTo>
                    <a:pt x="2397" y="863"/>
                    <a:pt x="2214" y="635"/>
                    <a:pt x="2055" y="270"/>
                  </a:cubicBezTo>
                  <a:cubicBezTo>
                    <a:pt x="2032" y="201"/>
                    <a:pt x="2032" y="156"/>
                    <a:pt x="2009" y="110"/>
                  </a:cubicBezTo>
                  <a:cubicBezTo>
                    <a:pt x="1940" y="110"/>
                    <a:pt x="1849" y="110"/>
                    <a:pt x="1781" y="87"/>
                  </a:cubicBezTo>
                  <a:cubicBezTo>
                    <a:pt x="1621" y="64"/>
                    <a:pt x="1438" y="42"/>
                    <a:pt x="1279" y="19"/>
                  </a:cubicBezTo>
                  <a:cubicBezTo>
                    <a:pt x="1213" y="9"/>
                    <a:pt x="1144" y="0"/>
                    <a:pt x="1078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5" name="Google Shape;3175;p62">
              <a:extLst>
                <a:ext uri="{FF2B5EF4-FFF2-40B4-BE49-F238E27FC236}">
                  <a16:creationId xmlns:a16="http://schemas.microsoft.com/office/drawing/2014/main" id="{A5A61597-CE85-0C60-470C-33493955249A}"/>
                </a:ext>
              </a:extLst>
            </p:cNvPr>
            <p:cNvSpPr/>
            <p:nvPr/>
          </p:nvSpPr>
          <p:spPr>
            <a:xfrm>
              <a:off x="3984172" y="1692558"/>
              <a:ext cx="358063" cy="423872"/>
            </a:xfrm>
            <a:custGeom>
              <a:avLst/>
              <a:gdLst/>
              <a:ahLst/>
              <a:cxnLst/>
              <a:rect l="l" t="t" r="r" b="b"/>
              <a:pathLst>
                <a:path w="14335" h="16976" extrusionOk="0">
                  <a:moveTo>
                    <a:pt x="10705" y="0"/>
                  </a:moveTo>
                  <a:cubicBezTo>
                    <a:pt x="10728" y="46"/>
                    <a:pt x="10751" y="114"/>
                    <a:pt x="10728" y="183"/>
                  </a:cubicBezTo>
                  <a:cubicBezTo>
                    <a:pt x="10728" y="228"/>
                    <a:pt x="10705" y="274"/>
                    <a:pt x="10682" y="297"/>
                  </a:cubicBezTo>
                  <a:cubicBezTo>
                    <a:pt x="10614" y="365"/>
                    <a:pt x="10477" y="365"/>
                    <a:pt x="10408" y="434"/>
                  </a:cubicBezTo>
                  <a:cubicBezTo>
                    <a:pt x="10340" y="480"/>
                    <a:pt x="10272" y="525"/>
                    <a:pt x="10226" y="594"/>
                  </a:cubicBezTo>
                  <a:cubicBezTo>
                    <a:pt x="10203" y="662"/>
                    <a:pt x="10203" y="731"/>
                    <a:pt x="10203" y="799"/>
                  </a:cubicBezTo>
                  <a:cubicBezTo>
                    <a:pt x="10226" y="936"/>
                    <a:pt x="10317" y="959"/>
                    <a:pt x="10408" y="1027"/>
                  </a:cubicBezTo>
                  <a:cubicBezTo>
                    <a:pt x="10523" y="1119"/>
                    <a:pt x="10591" y="1256"/>
                    <a:pt x="10682" y="1370"/>
                  </a:cubicBezTo>
                  <a:cubicBezTo>
                    <a:pt x="10774" y="1507"/>
                    <a:pt x="10911" y="1552"/>
                    <a:pt x="11025" y="1666"/>
                  </a:cubicBezTo>
                  <a:cubicBezTo>
                    <a:pt x="11093" y="1781"/>
                    <a:pt x="11139" y="1895"/>
                    <a:pt x="11139" y="2032"/>
                  </a:cubicBezTo>
                  <a:cubicBezTo>
                    <a:pt x="11162" y="2146"/>
                    <a:pt x="11162" y="2260"/>
                    <a:pt x="11162" y="2374"/>
                  </a:cubicBezTo>
                  <a:cubicBezTo>
                    <a:pt x="11139" y="2420"/>
                    <a:pt x="11139" y="2443"/>
                    <a:pt x="11139" y="2488"/>
                  </a:cubicBezTo>
                  <a:cubicBezTo>
                    <a:pt x="11139" y="2534"/>
                    <a:pt x="11139" y="2557"/>
                    <a:pt x="11116" y="2602"/>
                  </a:cubicBezTo>
                  <a:cubicBezTo>
                    <a:pt x="11116" y="2648"/>
                    <a:pt x="11093" y="2739"/>
                    <a:pt x="11025" y="2762"/>
                  </a:cubicBezTo>
                  <a:cubicBezTo>
                    <a:pt x="10979" y="2762"/>
                    <a:pt x="10933" y="2739"/>
                    <a:pt x="10888" y="2716"/>
                  </a:cubicBezTo>
                  <a:cubicBezTo>
                    <a:pt x="10751" y="2648"/>
                    <a:pt x="10591" y="2625"/>
                    <a:pt x="10431" y="2602"/>
                  </a:cubicBezTo>
                  <a:cubicBezTo>
                    <a:pt x="10363" y="2602"/>
                    <a:pt x="10317" y="2625"/>
                    <a:pt x="10272" y="2648"/>
                  </a:cubicBezTo>
                  <a:cubicBezTo>
                    <a:pt x="10112" y="2716"/>
                    <a:pt x="10157" y="2968"/>
                    <a:pt x="10043" y="3104"/>
                  </a:cubicBezTo>
                  <a:cubicBezTo>
                    <a:pt x="9976" y="3199"/>
                    <a:pt x="9861" y="3229"/>
                    <a:pt x="9741" y="3229"/>
                  </a:cubicBezTo>
                  <a:cubicBezTo>
                    <a:pt x="9657" y="3229"/>
                    <a:pt x="9570" y="3215"/>
                    <a:pt x="9495" y="3196"/>
                  </a:cubicBezTo>
                  <a:cubicBezTo>
                    <a:pt x="9473" y="3287"/>
                    <a:pt x="9450" y="3401"/>
                    <a:pt x="9473" y="3470"/>
                  </a:cubicBezTo>
                  <a:cubicBezTo>
                    <a:pt x="9495" y="3515"/>
                    <a:pt x="9518" y="3561"/>
                    <a:pt x="9541" y="3607"/>
                  </a:cubicBezTo>
                  <a:cubicBezTo>
                    <a:pt x="9610" y="3698"/>
                    <a:pt x="9564" y="3835"/>
                    <a:pt x="9495" y="3926"/>
                  </a:cubicBezTo>
                  <a:cubicBezTo>
                    <a:pt x="9427" y="4017"/>
                    <a:pt x="9336" y="4063"/>
                    <a:pt x="9244" y="4132"/>
                  </a:cubicBezTo>
                  <a:cubicBezTo>
                    <a:pt x="9207" y="4150"/>
                    <a:pt x="9171" y="4183"/>
                    <a:pt x="9134" y="4183"/>
                  </a:cubicBezTo>
                  <a:cubicBezTo>
                    <a:pt x="9125" y="4183"/>
                    <a:pt x="9116" y="4182"/>
                    <a:pt x="9107" y="4177"/>
                  </a:cubicBezTo>
                  <a:cubicBezTo>
                    <a:pt x="9085" y="4177"/>
                    <a:pt x="9062" y="4154"/>
                    <a:pt x="9039" y="4109"/>
                  </a:cubicBezTo>
                  <a:cubicBezTo>
                    <a:pt x="8970" y="4040"/>
                    <a:pt x="8925" y="3949"/>
                    <a:pt x="8856" y="3858"/>
                  </a:cubicBezTo>
                  <a:cubicBezTo>
                    <a:pt x="8791" y="3808"/>
                    <a:pt x="8713" y="3771"/>
                    <a:pt x="8640" y="3771"/>
                  </a:cubicBezTo>
                  <a:cubicBezTo>
                    <a:pt x="8612" y="3771"/>
                    <a:pt x="8585" y="3776"/>
                    <a:pt x="8560" y="3789"/>
                  </a:cubicBezTo>
                  <a:cubicBezTo>
                    <a:pt x="8446" y="3835"/>
                    <a:pt x="8377" y="4017"/>
                    <a:pt x="8263" y="4040"/>
                  </a:cubicBezTo>
                  <a:cubicBezTo>
                    <a:pt x="8256" y="4042"/>
                    <a:pt x="8248" y="4042"/>
                    <a:pt x="8240" y="4042"/>
                  </a:cubicBezTo>
                  <a:cubicBezTo>
                    <a:pt x="8139" y="4042"/>
                    <a:pt x="8000" y="3947"/>
                    <a:pt x="7908" y="3947"/>
                  </a:cubicBezTo>
                  <a:cubicBezTo>
                    <a:pt x="7874" y="3947"/>
                    <a:pt x="7847" y="3960"/>
                    <a:pt x="7829" y="3995"/>
                  </a:cubicBezTo>
                  <a:cubicBezTo>
                    <a:pt x="7806" y="4040"/>
                    <a:pt x="7829" y="4154"/>
                    <a:pt x="7806" y="4223"/>
                  </a:cubicBezTo>
                  <a:cubicBezTo>
                    <a:pt x="7784" y="4337"/>
                    <a:pt x="7715" y="4428"/>
                    <a:pt x="7692" y="4565"/>
                  </a:cubicBezTo>
                  <a:cubicBezTo>
                    <a:pt x="7669" y="4725"/>
                    <a:pt x="7715" y="4930"/>
                    <a:pt x="7852" y="5022"/>
                  </a:cubicBezTo>
                  <a:cubicBezTo>
                    <a:pt x="7898" y="5067"/>
                    <a:pt x="7943" y="5090"/>
                    <a:pt x="7966" y="5136"/>
                  </a:cubicBezTo>
                  <a:cubicBezTo>
                    <a:pt x="8057" y="5273"/>
                    <a:pt x="7921" y="5455"/>
                    <a:pt x="7784" y="5524"/>
                  </a:cubicBezTo>
                  <a:cubicBezTo>
                    <a:pt x="7624" y="5570"/>
                    <a:pt x="7464" y="5570"/>
                    <a:pt x="7304" y="5638"/>
                  </a:cubicBezTo>
                  <a:cubicBezTo>
                    <a:pt x="7190" y="5707"/>
                    <a:pt x="7099" y="5844"/>
                    <a:pt x="6985" y="5958"/>
                  </a:cubicBezTo>
                  <a:cubicBezTo>
                    <a:pt x="6883" y="6039"/>
                    <a:pt x="6762" y="6121"/>
                    <a:pt x="6640" y="6121"/>
                  </a:cubicBezTo>
                  <a:cubicBezTo>
                    <a:pt x="6626" y="6121"/>
                    <a:pt x="6611" y="6120"/>
                    <a:pt x="6597" y="6117"/>
                  </a:cubicBezTo>
                  <a:cubicBezTo>
                    <a:pt x="6254" y="6049"/>
                    <a:pt x="6231" y="5455"/>
                    <a:pt x="5912" y="5433"/>
                  </a:cubicBezTo>
                  <a:cubicBezTo>
                    <a:pt x="5661" y="5433"/>
                    <a:pt x="5547" y="5752"/>
                    <a:pt x="5318" y="5844"/>
                  </a:cubicBezTo>
                  <a:cubicBezTo>
                    <a:pt x="5280" y="5855"/>
                    <a:pt x="5242" y="5861"/>
                    <a:pt x="5204" y="5861"/>
                  </a:cubicBezTo>
                  <a:cubicBezTo>
                    <a:pt x="4955" y="5861"/>
                    <a:pt x="4732" y="5626"/>
                    <a:pt x="4474" y="5547"/>
                  </a:cubicBezTo>
                  <a:cubicBezTo>
                    <a:pt x="4451" y="5535"/>
                    <a:pt x="4423" y="5530"/>
                    <a:pt x="4394" y="5530"/>
                  </a:cubicBezTo>
                  <a:cubicBezTo>
                    <a:pt x="4365" y="5530"/>
                    <a:pt x="4337" y="5535"/>
                    <a:pt x="4314" y="5547"/>
                  </a:cubicBezTo>
                  <a:cubicBezTo>
                    <a:pt x="4291" y="5570"/>
                    <a:pt x="4246" y="5592"/>
                    <a:pt x="4223" y="5638"/>
                  </a:cubicBezTo>
                  <a:cubicBezTo>
                    <a:pt x="4109" y="5798"/>
                    <a:pt x="3995" y="5980"/>
                    <a:pt x="3926" y="6163"/>
                  </a:cubicBezTo>
                  <a:cubicBezTo>
                    <a:pt x="3858" y="6300"/>
                    <a:pt x="3789" y="6460"/>
                    <a:pt x="3675" y="6574"/>
                  </a:cubicBezTo>
                  <a:cubicBezTo>
                    <a:pt x="3617" y="6646"/>
                    <a:pt x="3514" y="6691"/>
                    <a:pt x="3417" y="6691"/>
                  </a:cubicBezTo>
                  <a:cubicBezTo>
                    <a:pt x="3360" y="6691"/>
                    <a:pt x="3306" y="6676"/>
                    <a:pt x="3264" y="6642"/>
                  </a:cubicBezTo>
                  <a:cubicBezTo>
                    <a:pt x="3104" y="6528"/>
                    <a:pt x="3127" y="6300"/>
                    <a:pt x="3173" y="6095"/>
                  </a:cubicBezTo>
                  <a:cubicBezTo>
                    <a:pt x="3196" y="5912"/>
                    <a:pt x="3219" y="5661"/>
                    <a:pt x="3036" y="5570"/>
                  </a:cubicBezTo>
                  <a:cubicBezTo>
                    <a:pt x="2945" y="5524"/>
                    <a:pt x="2876" y="5547"/>
                    <a:pt x="2785" y="5524"/>
                  </a:cubicBezTo>
                  <a:cubicBezTo>
                    <a:pt x="2648" y="5478"/>
                    <a:pt x="2557" y="5341"/>
                    <a:pt x="2557" y="5182"/>
                  </a:cubicBezTo>
                  <a:cubicBezTo>
                    <a:pt x="2557" y="5136"/>
                    <a:pt x="2557" y="5067"/>
                    <a:pt x="2534" y="4999"/>
                  </a:cubicBezTo>
                  <a:cubicBezTo>
                    <a:pt x="2511" y="4908"/>
                    <a:pt x="2397" y="4862"/>
                    <a:pt x="2305" y="4862"/>
                  </a:cubicBezTo>
                  <a:cubicBezTo>
                    <a:pt x="2100" y="4816"/>
                    <a:pt x="1895" y="4816"/>
                    <a:pt x="1712" y="4816"/>
                  </a:cubicBezTo>
                  <a:lnTo>
                    <a:pt x="1575" y="4816"/>
                  </a:lnTo>
                  <a:cubicBezTo>
                    <a:pt x="1529" y="4794"/>
                    <a:pt x="1507" y="4748"/>
                    <a:pt x="1484" y="4702"/>
                  </a:cubicBezTo>
                  <a:cubicBezTo>
                    <a:pt x="1368" y="4548"/>
                    <a:pt x="1171" y="4491"/>
                    <a:pt x="975" y="4491"/>
                  </a:cubicBezTo>
                  <a:cubicBezTo>
                    <a:pt x="939" y="4491"/>
                    <a:pt x="903" y="4493"/>
                    <a:pt x="868" y="4497"/>
                  </a:cubicBezTo>
                  <a:cubicBezTo>
                    <a:pt x="662" y="4520"/>
                    <a:pt x="479" y="4588"/>
                    <a:pt x="297" y="4657"/>
                  </a:cubicBezTo>
                  <a:cubicBezTo>
                    <a:pt x="320" y="4702"/>
                    <a:pt x="320" y="4748"/>
                    <a:pt x="297" y="4794"/>
                  </a:cubicBezTo>
                  <a:cubicBezTo>
                    <a:pt x="274" y="4908"/>
                    <a:pt x="137" y="4953"/>
                    <a:pt x="69" y="5067"/>
                  </a:cubicBezTo>
                  <a:cubicBezTo>
                    <a:pt x="0" y="5182"/>
                    <a:pt x="46" y="5364"/>
                    <a:pt x="137" y="5433"/>
                  </a:cubicBezTo>
                  <a:cubicBezTo>
                    <a:pt x="274" y="5547"/>
                    <a:pt x="525" y="5570"/>
                    <a:pt x="548" y="5798"/>
                  </a:cubicBezTo>
                  <a:cubicBezTo>
                    <a:pt x="548" y="5980"/>
                    <a:pt x="365" y="6140"/>
                    <a:pt x="297" y="6277"/>
                  </a:cubicBezTo>
                  <a:cubicBezTo>
                    <a:pt x="228" y="6391"/>
                    <a:pt x="297" y="6505"/>
                    <a:pt x="388" y="6620"/>
                  </a:cubicBezTo>
                  <a:cubicBezTo>
                    <a:pt x="457" y="6734"/>
                    <a:pt x="594" y="6848"/>
                    <a:pt x="525" y="7008"/>
                  </a:cubicBezTo>
                  <a:cubicBezTo>
                    <a:pt x="483" y="7106"/>
                    <a:pt x="415" y="7118"/>
                    <a:pt x="338" y="7118"/>
                  </a:cubicBezTo>
                  <a:cubicBezTo>
                    <a:pt x="312" y="7118"/>
                    <a:pt x="285" y="7116"/>
                    <a:pt x="258" y="7116"/>
                  </a:cubicBezTo>
                  <a:cubicBezTo>
                    <a:pt x="233" y="7116"/>
                    <a:pt x="208" y="7118"/>
                    <a:pt x="183" y="7122"/>
                  </a:cubicBezTo>
                  <a:cubicBezTo>
                    <a:pt x="46" y="7145"/>
                    <a:pt x="160" y="7464"/>
                    <a:pt x="183" y="7555"/>
                  </a:cubicBezTo>
                  <a:cubicBezTo>
                    <a:pt x="203" y="7637"/>
                    <a:pt x="405" y="7791"/>
                    <a:pt x="594" y="7791"/>
                  </a:cubicBezTo>
                  <a:cubicBezTo>
                    <a:pt x="617" y="7791"/>
                    <a:pt x="640" y="7789"/>
                    <a:pt x="662" y="7784"/>
                  </a:cubicBezTo>
                  <a:cubicBezTo>
                    <a:pt x="845" y="7738"/>
                    <a:pt x="1073" y="7624"/>
                    <a:pt x="1141" y="7578"/>
                  </a:cubicBezTo>
                  <a:cubicBezTo>
                    <a:pt x="1185" y="7535"/>
                    <a:pt x="1357" y="7519"/>
                    <a:pt x="1506" y="7519"/>
                  </a:cubicBezTo>
                  <a:cubicBezTo>
                    <a:pt x="1592" y="7519"/>
                    <a:pt x="1670" y="7524"/>
                    <a:pt x="1712" y="7533"/>
                  </a:cubicBezTo>
                  <a:cubicBezTo>
                    <a:pt x="1826" y="7555"/>
                    <a:pt x="1940" y="7852"/>
                    <a:pt x="2009" y="7943"/>
                  </a:cubicBezTo>
                  <a:cubicBezTo>
                    <a:pt x="2100" y="8035"/>
                    <a:pt x="2237" y="8035"/>
                    <a:pt x="2305" y="8103"/>
                  </a:cubicBezTo>
                  <a:cubicBezTo>
                    <a:pt x="2397" y="8172"/>
                    <a:pt x="2397" y="8400"/>
                    <a:pt x="2442" y="8446"/>
                  </a:cubicBezTo>
                  <a:cubicBezTo>
                    <a:pt x="2457" y="8460"/>
                    <a:pt x="2497" y="8465"/>
                    <a:pt x="2554" y="8465"/>
                  </a:cubicBezTo>
                  <a:cubicBezTo>
                    <a:pt x="2680" y="8465"/>
                    <a:pt x="2886" y="8439"/>
                    <a:pt x="3059" y="8423"/>
                  </a:cubicBezTo>
                  <a:cubicBezTo>
                    <a:pt x="3310" y="8377"/>
                    <a:pt x="3424" y="8331"/>
                    <a:pt x="3652" y="8286"/>
                  </a:cubicBezTo>
                  <a:cubicBezTo>
                    <a:pt x="3689" y="8274"/>
                    <a:pt x="3718" y="8268"/>
                    <a:pt x="3741" y="8268"/>
                  </a:cubicBezTo>
                  <a:cubicBezTo>
                    <a:pt x="3846" y="8268"/>
                    <a:pt x="3828" y="8387"/>
                    <a:pt x="3903" y="8537"/>
                  </a:cubicBezTo>
                  <a:cubicBezTo>
                    <a:pt x="3995" y="8719"/>
                    <a:pt x="3903" y="9130"/>
                    <a:pt x="3903" y="9290"/>
                  </a:cubicBezTo>
                  <a:cubicBezTo>
                    <a:pt x="3903" y="9450"/>
                    <a:pt x="4063" y="9473"/>
                    <a:pt x="4314" y="9610"/>
                  </a:cubicBezTo>
                  <a:cubicBezTo>
                    <a:pt x="4565" y="9747"/>
                    <a:pt x="4497" y="9769"/>
                    <a:pt x="4497" y="9906"/>
                  </a:cubicBezTo>
                  <a:cubicBezTo>
                    <a:pt x="4497" y="10021"/>
                    <a:pt x="4360" y="10157"/>
                    <a:pt x="4246" y="10317"/>
                  </a:cubicBezTo>
                  <a:cubicBezTo>
                    <a:pt x="4154" y="10454"/>
                    <a:pt x="4360" y="10751"/>
                    <a:pt x="4405" y="11070"/>
                  </a:cubicBezTo>
                  <a:cubicBezTo>
                    <a:pt x="4428" y="11390"/>
                    <a:pt x="4520" y="11732"/>
                    <a:pt x="4611" y="11869"/>
                  </a:cubicBezTo>
                  <a:cubicBezTo>
                    <a:pt x="4679" y="12006"/>
                    <a:pt x="4999" y="12029"/>
                    <a:pt x="5318" y="12372"/>
                  </a:cubicBezTo>
                  <a:cubicBezTo>
                    <a:pt x="5638" y="12691"/>
                    <a:pt x="5570" y="12714"/>
                    <a:pt x="5684" y="12851"/>
                  </a:cubicBezTo>
                  <a:cubicBezTo>
                    <a:pt x="5798" y="13011"/>
                    <a:pt x="5980" y="13148"/>
                    <a:pt x="6277" y="13285"/>
                  </a:cubicBezTo>
                  <a:cubicBezTo>
                    <a:pt x="6597" y="13421"/>
                    <a:pt x="6734" y="13695"/>
                    <a:pt x="6802" y="13741"/>
                  </a:cubicBezTo>
                  <a:cubicBezTo>
                    <a:pt x="6893" y="13810"/>
                    <a:pt x="6871" y="13969"/>
                    <a:pt x="6734" y="14038"/>
                  </a:cubicBezTo>
                  <a:cubicBezTo>
                    <a:pt x="6597" y="14129"/>
                    <a:pt x="6414" y="14289"/>
                    <a:pt x="6391" y="14357"/>
                  </a:cubicBezTo>
                  <a:cubicBezTo>
                    <a:pt x="6391" y="14403"/>
                    <a:pt x="6483" y="14563"/>
                    <a:pt x="6437" y="14608"/>
                  </a:cubicBezTo>
                  <a:cubicBezTo>
                    <a:pt x="6414" y="14654"/>
                    <a:pt x="6277" y="14951"/>
                    <a:pt x="6254" y="15088"/>
                  </a:cubicBezTo>
                  <a:cubicBezTo>
                    <a:pt x="6209" y="15202"/>
                    <a:pt x="6231" y="15430"/>
                    <a:pt x="6254" y="15658"/>
                  </a:cubicBezTo>
                  <a:cubicBezTo>
                    <a:pt x="6265" y="15752"/>
                    <a:pt x="6317" y="15779"/>
                    <a:pt x="6382" y="15779"/>
                  </a:cubicBezTo>
                  <a:cubicBezTo>
                    <a:pt x="6461" y="15779"/>
                    <a:pt x="6557" y="15739"/>
                    <a:pt x="6619" y="15727"/>
                  </a:cubicBezTo>
                  <a:cubicBezTo>
                    <a:pt x="6756" y="15727"/>
                    <a:pt x="6871" y="15704"/>
                    <a:pt x="7076" y="15704"/>
                  </a:cubicBezTo>
                  <a:cubicBezTo>
                    <a:pt x="7085" y="15703"/>
                    <a:pt x="7093" y="15703"/>
                    <a:pt x="7101" y="15703"/>
                  </a:cubicBezTo>
                  <a:cubicBezTo>
                    <a:pt x="7272" y="15703"/>
                    <a:pt x="7169" y="15933"/>
                    <a:pt x="7213" y="15955"/>
                  </a:cubicBezTo>
                  <a:cubicBezTo>
                    <a:pt x="7223" y="15974"/>
                    <a:pt x="7269" y="15981"/>
                    <a:pt x="7331" y="15981"/>
                  </a:cubicBezTo>
                  <a:cubicBezTo>
                    <a:pt x="7416" y="15981"/>
                    <a:pt x="7532" y="15968"/>
                    <a:pt x="7624" y="15955"/>
                  </a:cubicBezTo>
                  <a:cubicBezTo>
                    <a:pt x="7784" y="15932"/>
                    <a:pt x="7829" y="15727"/>
                    <a:pt x="7829" y="15727"/>
                  </a:cubicBezTo>
                  <a:cubicBezTo>
                    <a:pt x="7829" y="15727"/>
                    <a:pt x="7669" y="15613"/>
                    <a:pt x="7418" y="15407"/>
                  </a:cubicBezTo>
                  <a:cubicBezTo>
                    <a:pt x="7144" y="15179"/>
                    <a:pt x="7510" y="14974"/>
                    <a:pt x="7578" y="14951"/>
                  </a:cubicBezTo>
                  <a:cubicBezTo>
                    <a:pt x="7647" y="14951"/>
                    <a:pt x="7784" y="14996"/>
                    <a:pt x="7989" y="14996"/>
                  </a:cubicBezTo>
                  <a:cubicBezTo>
                    <a:pt x="8004" y="14998"/>
                    <a:pt x="8017" y="14999"/>
                    <a:pt x="8029" y="14999"/>
                  </a:cubicBezTo>
                  <a:cubicBezTo>
                    <a:pt x="8206" y="14999"/>
                    <a:pt x="8132" y="14845"/>
                    <a:pt x="8217" y="14631"/>
                  </a:cubicBezTo>
                  <a:cubicBezTo>
                    <a:pt x="8331" y="14403"/>
                    <a:pt x="8331" y="14403"/>
                    <a:pt x="8491" y="14380"/>
                  </a:cubicBezTo>
                  <a:cubicBezTo>
                    <a:pt x="8516" y="14373"/>
                    <a:pt x="8534" y="14370"/>
                    <a:pt x="8548" y="14370"/>
                  </a:cubicBezTo>
                  <a:cubicBezTo>
                    <a:pt x="8627" y="14370"/>
                    <a:pt x="8574" y="14470"/>
                    <a:pt x="8651" y="14586"/>
                  </a:cubicBezTo>
                  <a:cubicBezTo>
                    <a:pt x="8765" y="14723"/>
                    <a:pt x="8765" y="14837"/>
                    <a:pt x="8925" y="15225"/>
                  </a:cubicBezTo>
                  <a:cubicBezTo>
                    <a:pt x="8999" y="15395"/>
                    <a:pt x="9069" y="15451"/>
                    <a:pt x="9142" y="15451"/>
                  </a:cubicBezTo>
                  <a:cubicBezTo>
                    <a:pt x="9227" y="15451"/>
                    <a:pt x="9317" y="15377"/>
                    <a:pt x="9427" y="15316"/>
                  </a:cubicBezTo>
                  <a:cubicBezTo>
                    <a:pt x="9632" y="15202"/>
                    <a:pt x="9632" y="14745"/>
                    <a:pt x="9815" y="14631"/>
                  </a:cubicBezTo>
                  <a:cubicBezTo>
                    <a:pt x="10020" y="14517"/>
                    <a:pt x="10066" y="14563"/>
                    <a:pt x="10249" y="14312"/>
                  </a:cubicBezTo>
                  <a:cubicBezTo>
                    <a:pt x="10408" y="14061"/>
                    <a:pt x="10637" y="14038"/>
                    <a:pt x="10751" y="14015"/>
                  </a:cubicBezTo>
                  <a:cubicBezTo>
                    <a:pt x="10755" y="14014"/>
                    <a:pt x="10759" y="14014"/>
                    <a:pt x="10763" y="14014"/>
                  </a:cubicBezTo>
                  <a:cubicBezTo>
                    <a:pt x="10883" y="14014"/>
                    <a:pt x="11140" y="14319"/>
                    <a:pt x="11185" y="14517"/>
                  </a:cubicBezTo>
                  <a:cubicBezTo>
                    <a:pt x="11207" y="14700"/>
                    <a:pt x="11048" y="14814"/>
                    <a:pt x="11048" y="15019"/>
                  </a:cubicBezTo>
                  <a:cubicBezTo>
                    <a:pt x="11025" y="15225"/>
                    <a:pt x="11116" y="15384"/>
                    <a:pt x="11093" y="15658"/>
                  </a:cubicBezTo>
                  <a:cubicBezTo>
                    <a:pt x="11093" y="15932"/>
                    <a:pt x="11048" y="15818"/>
                    <a:pt x="10865" y="15978"/>
                  </a:cubicBezTo>
                  <a:cubicBezTo>
                    <a:pt x="10660" y="16138"/>
                    <a:pt x="10797" y="16457"/>
                    <a:pt x="10797" y="16708"/>
                  </a:cubicBezTo>
                  <a:cubicBezTo>
                    <a:pt x="10797" y="16889"/>
                    <a:pt x="10915" y="16975"/>
                    <a:pt x="11032" y="16975"/>
                  </a:cubicBezTo>
                  <a:cubicBezTo>
                    <a:pt x="11078" y="16975"/>
                    <a:pt x="11123" y="16962"/>
                    <a:pt x="11162" y="16937"/>
                  </a:cubicBezTo>
                  <a:cubicBezTo>
                    <a:pt x="11321" y="16822"/>
                    <a:pt x="11641" y="16434"/>
                    <a:pt x="11915" y="16434"/>
                  </a:cubicBezTo>
                  <a:cubicBezTo>
                    <a:pt x="12189" y="16412"/>
                    <a:pt x="12394" y="16412"/>
                    <a:pt x="12440" y="16366"/>
                  </a:cubicBezTo>
                  <a:cubicBezTo>
                    <a:pt x="12486" y="16297"/>
                    <a:pt x="12759" y="16138"/>
                    <a:pt x="12805" y="16115"/>
                  </a:cubicBezTo>
                  <a:cubicBezTo>
                    <a:pt x="12805" y="16115"/>
                    <a:pt x="12805" y="16115"/>
                    <a:pt x="12805" y="16092"/>
                  </a:cubicBezTo>
                  <a:cubicBezTo>
                    <a:pt x="12896" y="16046"/>
                    <a:pt x="13490" y="15841"/>
                    <a:pt x="13581" y="15727"/>
                  </a:cubicBezTo>
                  <a:cubicBezTo>
                    <a:pt x="13695" y="15613"/>
                    <a:pt x="13878" y="15499"/>
                    <a:pt x="13924" y="15362"/>
                  </a:cubicBezTo>
                  <a:cubicBezTo>
                    <a:pt x="13946" y="15248"/>
                    <a:pt x="13832" y="15248"/>
                    <a:pt x="13604" y="15111"/>
                  </a:cubicBezTo>
                  <a:cubicBezTo>
                    <a:pt x="13376" y="14996"/>
                    <a:pt x="13695" y="14677"/>
                    <a:pt x="13764" y="14563"/>
                  </a:cubicBezTo>
                  <a:cubicBezTo>
                    <a:pt x="13809" y="14471"/>
                    <a:pt x="13924" y="14129"/>
                    <a:pt x="13901" y="14015"/>
                  </a:cubicBezTo>
                  <a:cubicBezTo>
                    <a:pt x="13878" y="13878"/>
                    <a:pt x="13695" y="13855"/>
                    <a:pt x="13672" y="13718"/>
                  </a:cubicBezTo>
                  <a:cubicBezTo>
                    <a:pt x="13627" y="13604"/>
                    <a:pt x="13718" y="13216"/>
                    <a:pt x="13650" y="13011"/>
                  </a:cubicBezTo>
                  <a:cubicBezTo>
                    <a:pt x="13581" y="12828"/>
                    <a:pt x="13262" y="12691"/>
                    <a:pt x="13102" y="12577"/>
                  </a:cubicBezTo>
                  <a:cubicBezTo>
                    <a:pt x="13033" y="12508"/>
                    <a:pt x="12965" y="12372"/>
                    <a:pt x="12919" y="12235"/>
                  </a:cubicBezTo>
                  <a:cubicBezTo>
                    <a:pt x="12896" y="12257"/>
                    <a:pt x="12874" y="12303"/>
                    <a:pt x="12851" y="12349"/>
                  </a:cubicBezTo>
                  <a:cubicBezTo>
                    <a:pt x="12805" y="12554"/>
                    <a:pt x="12874" y="12805"/>
                    <a:pt x="12759" y="13011"/>
                  </a:cubicBezTo>
                  <a:cubicBezTo>
                    <a:pt x="12668" y="13011"/>
                    <a:pt x="12554" y="12942"/>
                    <a:pt x="12508" y="12874"/>
                  </a:cubicBezTo>
                  <a:cubicBezTo>
                    <a:pt x="12463" y="12988"/>
                    <a:pt x="12303" y="13056"/>
                    <a:pt x="12166" y="13056"/>
                  </a:cubicBezTo>
                  <a:cubicBezTo>
                    <a:pt x="12120" y="13056"/>
                    <a:pt x="12075" y="13033"/>
                    <a:pt x="12052" y="13011"/>
                  </a:cubicBezTo>
                  <a:cubicBezTo>
                    <a:pt x="11915" y="12942"/>
                    <a:pt x="11938" y="12737"/>
                    <a:pt x="11846" y="12600"/>
                  </a:cubicBezTo>
                  <a:cubicBezTo>
                    <a:pt x="11798" y="12540"/>
                    <a:pt x="11718" y="12511"/>
                    <a:pt x="11640" y="12511"/>
                  </a:cubicBezTo>
                  <a:cubicBezTo>
                    <a:pt x="11570" y="12511"/>
                    <a:pt x="11502" y="12534"/>
                    <a:pt x="11458" y="12577"/>
                  </a:cubicBezTo>
                  <a:cubicBezTo>
                    <a:pt x="11413" y="12623"/>
                    <a:pt x="11390" y="12691"/>
                    <a:pt x="11321" y="12691"/>
                  </a:cubicBezTo>
                  <a:cubicBezTo>
                    <a:pt x="11314" y="12699"/>
                    <a:pt x="11306" y="12701"/>
                    <a:pt x="11299" y="12701"/>
                  </a:cubicBezTo>
                  <a:cubicBezTo>
                    <a:pt x="11283" y="12701"/>
                    <a:pt x="11268" y="12691"/>
                    <a:pt x="11253" y="12691"/>
                  </a:cubicBezTo>
                  <a:cubicBezTo>
                    <a:pt x="11162" y="12691"/>
                    <a:pt x="11048" y="12668"/>
                    <a:pt x="10956" y="12668"/>
                  </a:cubicBezTo>
                  <a:cubicBezTo>
                    <a:pt x="10819" y="12645"/>
                    <a:pt x="10682" y="12623"/>
                    <a:pt x="10568" y="12531"/>
                  </a:cubicBezTo>
                  <a:cubicBezTo>
                    <a:pt x="10454" y="12440"/>
                    <a:pt x="10431" y="12257"/>
                    <a:pt x="10545" y="12189"/>
                  </a:cubicBezTo>
                  <a:cubicBezTo>
                    <a:pt x="10614" y="12143"/>
                    <a:pt x="10705" y="12143"/>
                    <a:pt x="10751" y="12075"/>
                  </a:cubicBezTo>
                  <a:cubicBezTo>
                    <a:pt x="10842" y="11961"/>
                    <a:pt x="10728" y="11778"/>
                    <a:pt x="10819" y="11664"/>
                  </a:cubicBezTo>
                  <a:cubicBezTo>
                    <a:pt x="10842" y="11641"/>
                    <a:pt x="10888" y="11618"/>
                    <a:pt x="10911" y="11618"/>
                  </a:cubicBezTo>
                  <a:cubicBezTo>
                    <a:pt x="11070" y="11504"/>
                    <a:pt x="11093" y="11299"/>
                    <a:pt x="11093" y="11093"/>
                  </a:cubicBezTo>
                  <a:cubicBezTo>
                    <a:pt x="11093" y="10911"/>
                    <a:pt x="11093" y="10705"/>
                    <a:pt x="11253" y="10591"/>
                  </a:cubicBezTo>
                  <a:cubicBezTo>
                    <a:pt x="11321" y="10524"/>
                    <a:pt x="11412" y="10504"/>
                    <a:pt x="11509" y="10504"/>
                  </a:cubicBezTo>
                  <a:cubicBezTo>
                    <a:pt x="11575" y="10504"/>
                    <a:pt x="11644" y="10513"/>
                    <a:pt x="11710" y="10523"/>
                  </a:cubicBezTo>
                  <a:cubicBezTo>
                    <a:pt x="11869" y="10546"/>
                    <a:pt x="12052" y="10568"/>
                    <a:pt x="12212" y="10591"/>
                  </a:cubicBezTo>
                  <a:cubicBezTo>
                    <a:pt x="12280" y="10614"/>
                    <a:pt x="12371" y="10614"/>
                    <a:pt x="12440" y="10614"/>
                  </a:cubicBezTo>
                  <a:cubicBezTo>
                    <a:pt x="12394" y="10363"/>
                    <a:pt x="12508" y="10272"/>
                    <a:pt x="12508" y="10089"/>
                  </a:cubicBezTo>
                  <a:cubicBezTo>
                    <a:pt x="12486" y="9884"/>
                    <a:pt x="12257" y="9564"/>
                    <a:pt x="12120" y="9130"/>
                  </a:cubicBezTo>
                  <a:cubicBezTo>
                    <a:pt x="12006" y="8697"/>
                    <a:pt x="12257" y="8605"/>
                    <a:pt x="12371" y="8126"/>
                  </a:cubicBezTo>
                  <a:cubicBezTo>
                    <a:pt x="12486" y="7647"/>
                    <a:pt x="12029" y="7213"/>
                    <a:pt x="12029" y="7190"/>
                  </a:cubicBezTo>
                  <a:cubicBezTo>
                    <a:pt x="12029" y="7145"/>
                    <a:pt x="12212" y="5501"/>
                    <a:pt x="12303" y="5204"/>
                  </a:cubicBezTo>
                  <a:cubicBezTo>
                    <a:pt x="12394" y="4908"/>
                    <a:pt x="12874" y="4611"/>
                    <a:pt x="13216" y="4314"/>
                  </a:cubicBezTo>
                  <a:cubicBezTo>
                    <a:pt x="13581" y="4040"/>
                    <a:pt x="13809" y="3629"/>
                    <a:pt x="14129" y="3127"/>
                  </a:cubicBezTo>
                  <a:cubicBezTo>
                    <a:pt x="14243" y="2945"/>
                    <a:pt x="14312" y="2853"/>
                    <a:pt x="14334" y="2785"/>
                  </a:cubicBezTo>
                  <a:cubicBezTo>
                    <a:pt x="14312" y="2694"/>
                    <a:pt x="14289" y="2602"/>
                    <a:pt x="14312" y="2534"/>
                  </a:cubicBezTo>
                  <a:cubicBezTo>
                    <a:pt x="14266" y="2511"/>
                    <a:pt x="14243" y="2488"/>
                    <a:pt x="14220" y="2465"/>
                  </a:cubicBezTo>
                  <a:cubicBezTo>
                    <a:pt x="14197" y="2443"/>
                    <a:pt x="14175" y="2397"/>
                    <a:pt x="14152" y="2374"/>
                  </a:cubicBezTo>
                  <a:cubicBezTo>
                    <a:pt x="14120" y="2358"/>
                    <a:pt x="14076" y="2342"/>
                    <a:pt x="14029" y="2342"/>
                  </a:cubicBezTo>
                  <a:cubicBezTo>
                    <a:pt x="14009" y="2342"/>
                    <a:pt x="13989" y="2345"/>
                    <a:pt x="13969" y="2351"/>
                  </a:cubicBezTo>
                  <a:cubicBezTo>
                    <a:pt x="13855" y="2351"/>
                    <a:pt x="13741" y="2420"/>
                    <a:pt x="13627" y="2443"/>
                  </a:cubicBezTo>
                  <a:cubicBezTo>
                    <a:pt x="13600" y="2448"/>
                    <a:pt x="13572" y="2451"/>
                    <a:pt x="13543" y="2451"/>
                  </a:cubicBezTo>
                  <a:cubicBezTo>
                    <a:pt x="13451" y="2451"/>
                    <a:pt x="13354" y="2421"/>
                    <a:pt x="13284" y="2351"/>
                  </a:cubicBezTo>
                  <a:cubicBezTo>
                    <a:pt x="13284" y="2328"/>
                    <a:pt x="13262" y="2306"/>
                    <a:pt x="13239" y="2306"/>
                  </a:cubicBezTo>
                  <a:cubicBezTo>
                    <a:pt x="13239" y="2283"/>
                    <a:pt x="13216" y="2283"/>
                    <a:pt x="13193" y="2283"/>
                  </a:cubicBezTo>
                  <a:cubicBezTo>
                    <a:pt x="13157" y="2286"/>
                    <a:pt x="13121" y="2287"/>
                    <a:pt x="13085" y="2287"/>
                  </a:cubicBezTo>
                  <a:cubicBezTo>
                    <a:pt x="12848" y="2287"/>
                    <a:pt x="12612" y="2225"/>
                    <a:pt x="12394" y="2146"/>
                  </a:cubicBezTo>
                  <a:cubicBezTo>
                    <a:pt x="12371" y="2123"/>
                    <a:pt x="12349" y="2123"/>
                    <a:pt x="12349" y="2100"/>
                  </a:cubicBezTo>
                  <a:cubicBezTo>
                    <a:pt x="12326" y="2077"/>
                    <a:pt x="12326" y="2009"/>
                    <a:pt x="12326" y="1963"/>
                  </a:cubicBezTo>
                  <a:cubicBezTo>
                    <a:pt x="12349" y="1895"/>
                    <a:pt x="12394" y="1803"/>
                    <a:pt x="12326" y="1758"/>
                  </a:cubicBezTo>
                  <a:cubicBezTo>
                    <a:pt x="12326" y="1735"/>
                    <a:pt x="12280" y="1712"/>
                    <a:pt x="12257" y="1666"/>
                  </a:cubicBezTo>
                  <a:cubicBezTo>
                    <a:pt x="12212" y="1621"/>
                    <a:pt x="12235" y="1530"/>
                    <a:pt x="12212" y="1438"/>
                  </a:cubicBezTo>
                  <a:cubicBezTo>
                    <a:pt x="12212" y="1393"/>
                    <a:pt x="12212" y="1324"/>
                    <a:pt x="12189" y="1278"/>
                  </a:cubicBezTo>
                  <a:cubicBezTo>
                    <a:pt x="12189" y="1233"/>
                    <a:pt x="12166" y="1210"/>
                    <a:pt x="12166" y="1164"/>
                  </a:cubicBezTo>
                  <a:cubicBezTo>
                    <a:pt x="12120" y="1073"/>
                    <a:pt x="12075" y="1027"/>
                    <a:pt x="12006" y="982"/>
                  </a:cubicBezTo>
                  <a:cubicBezTo>
                    <a:pt x="11983" y="936"/>
                    <a:pt x="11983" y="913"/>
                    <a:pt x="11961" y="890"/>
                  </a:cubicBezTo>
                  <a:cubicBezTo>
                    <a:pt x="11938" y="845"/>
                    <a:pt x="11915" y="822"/>
                    <a:pt x="11892" y="776"/>
                  </a:cubicBezTo>
                  <a:cubicBezTo>
                    <a:pt x="11892" y="753"/>
                    <a:pt x="11869" y="731"/>
                    <a:pt x="11846" y="708"/>
                  </a:cubicBezTo>
                  <a:cubicBezTo>
                    <a:pt x="11824" y="685"/>
                    <a:pt x="11778" y="685"/>
                    <a:pt x="11732" y="685"/>
                  </a:cubicBezTo>
                  <a:cubicBezTo>
                    <a:pt x="11573" y="685"/>
                    <a:pt x="11390" y="662"/>
                    <a:pt x="11344" y="525"/>
                  </a:cubicBezTo>
                  <a:cubicBezTo>
                    <a:pt x="11344" y="480"/>
                    <a:pt x="11344" y="457"/>
                    <a:pt x="11321" y="411"/>
                  </a:cubicBezTo>
                  <a:cubicBezTo>
                    <a:pt x="11276" y="365"/>
                    <a:pt x="11162" y="388"/>
                    <a:pt x="11116" y="320"/>
                  </a:cubicBezTo>
                  <a:cubicBezTo>
                    <a:pt x="11116" y="297"/>
                    <a:pt x="11116" y="274"/>
                    <a:pt x="11093" y="228"/>
                  </a:cubicBezTo>
                  <a:cubicBezTo>
                    <a:pt x="11070" y="206"/>
                    <a:pt x="11048" y="160"/>
                    <a:pt x="11002" y="137"/>
                  </a:cubicBezTo>
                  <a:cubicBezTo>
                    <a:pt x="10911" y="69"/>
                    <a:pt x="10819" y="23"/>
                    <a:pt x="10705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6" name="Google Shape;3176;p62">
              <a:extLst>
                <a:ext uri="{FF2B5EF4-FFF2-40B4-BE49-F238E27FC236}">
                  <a16:creationId xmlns:a16="http://schemas.microsoft.com/office/drawing/2014/main" id="{E42E4BB0-F218-0CDF-AD90-5210EA7B4D86}"/>
                </a:ext>
              </a:extLst>
            </p:cNvPr>
            <p:cNvSpPr/>
            <p:nvPr/>
          </p:nvSpPr>
          <p:spPr>
            <a:xfrm>
              <a:off x="4340946" y="1615256"/>
              <a:ext cx="394127" cy="365896"/>
            </a:xfrm>
            <a:custGeom>
              <a:avLst/>
              <a:gdLst/>
              <a:ahLst/>
              <a:cxnLst/>
              <a:rect l="l" t="t" r="r" b="b"/>
              <a:pathLst>
                <a:path w="15728" h="14667" extrusionOk="0">
                  <a:moveTo>
                    <a:pt x="6780" y="1"/>
                  </a:moveTo>
                  <a:cubicBezTo>
                    <a:pt x="6664" y="1"/>
                    <a:pt x="6565" y="45"/>
                    <a:pt x="6438" y="191"/>
                  </a:cubicBezTo>
                  <a:cubicBezTo>
                    <a:pt x="6278" y="396"/>
                    <a:pt x="6141" y="396"/>
                    <a:pt x="6186" y="601"/>
                  </a:cubicBezTo>
                  <a:cubicBezTo>
                    <a:pt x="6232" y="807"/>
                    <a:pt x="6438" y="967"/>
                    <a:pt x="6369" y="1081"/>
                  </a:cubicBezTo>
                  <a:cubicBezTo>
                    <a:pt x="6306" y="1143"/>
                    <a:pt x="6287" y="1270"/>
                    <a:pt x="6222" y="1270"/>
                  </a:cubicBezTo>
                  <a:cubicBezTo>
                    <a:pt x="6192" y="1270"/>
                    <a:pt x="6153" y="1244"/>
                    <a:pt x="6095" y="1172"/>
                  </a:cubicBezTo>
                  <a:cubicBezTo>
                    <a:pt x="5935" y="967"/>
                    <a:pt x="5730" y="784"/>
                    <a:pt x="5684" y="601"/>
                  </a:cubicBezTo>
                  <a:cubicBezTo>
                    <a:pt x="5661" y="487"/>
                    <a:pt x="5593" y="396"/>
                    <a:pt x="5525" y="305"/>
                  </a:cubicBezTo>
                  <a:cubicBezTo>
                    <a:pt x="5182" y="579"/>
                    <a:pt x="4771" y="738"/>
                    <a:pt x="4338" y="807"/>
                  </a:cubicBezTo>
                  <a:cubicBezTo>
                    <a:pt x="4109" y="830"/>
                    <a:pt x="3835" y="830"/>
                    <a:pt x="3653" y="967"/>
                  </a:cubicBezTo>
                  <a:cubicBezTo>
                    <a:pt x="3516" y="1081"/>
                    <a:pt x="3402" y="1218"/>
                    <a:pt x="3288" y="1332"/>
                  </a:cubicBezTo>
                  <a:cubicBezTo>
                    <a:pt x="3168" y="1423"/>
                    <a:pt x="3021" y="1465"/>
                    <a:pt x="2871" y="1465"/>
                  </a:cubicBezTo>
                  <a:cubicBezTo>
                    <a:pt x="2533" y="1465"/>
                    <a:pt x="2180" y="1253"/>
                    <a:pt x="2101" y="921"/>
                  </a:cubicBezTo>
                  <a:cubicBezTo>
                    <a:pt x="2050" y="881"/>
                    <a:pt x="1993" y="864"/>
                    <a:pt x="1936" y="864"/>
                  </a:cubicBezTo>
                  <a:cubicBezTo>
                    <a:pt x="1762" y="864"/>
                    <a:pt x="1582" y="1023"/>
                    <a:pt x="1530" y="1195"/>
                  </a:cubicBezTo>
                  <a:cubicBezTo>
                    <a:pt x="1439" y="1423"/>
                    <a:pt x="1439" y="1674"/>
                    <a:pt x="1325" y="1880"/>
                  </a:cubicBezTo>
                  <a:cubicBezTo>
                    <a:pt x="1211" y="2062"/>
                    <a:pt x="1028" y="2199"/>
                    <a:pt x="937" y="2382"/>
                  </a:cubicBezTo>
                  <a:cubicBezTo>
                    <a:pt x="845" y="2656"/>
                    <a:pt x="982" y="2952"/>
                    <a:pt x="982" y="3226"/>
                  </a:cubicBezTo>
                  <a:cubicBezTo>
                    <a:pt x="959" y="3455"/>
                    <a:pt x="845" y="3660"/>
                    <a:pt x="777" y="3865"/>
                  </a:cubicBezTo>
                  <a:cubicBezTo>
                    <a:pt x="731" y="3934"/>
                    <a:pt x="708" y="4025"/>
                    <a:pt x="686" y="4094"/>
                  </a:cubicBezTo>
                  <a:cubicBezTo>
                    <a:pt x="686" y="4139"/>
                    <a:pt x="686" y="4185"/>
                    <a:pt x="686" y="4253"/>
                  </a:cubicBezTo>
                  <a:cubicBezTo>
                    <a:pt x="686" y="4253"/>
                    <a:pt x="686" y="4276"/>
                    <a:pt x="686" y="4299"/>
                  </a:cubicBezTo>
                  <a:cubicBezTo>
                    <a:pt x="686" y="4299"/>
                    <a:pt x="686" y="4322"/>
                    <a:pt x="686" y="4345"/>
                  </a:cubicBezTo>
                  <a:cubicBezTo>
                    <a:pt x="708" y="4390"/>
                    <a:pt x="731" y="4459"/>
                    <a:pt x="754" y="4505"/>
                  </a:cubicBezTo>
                  <a:cubicBezTo>
                    <a:pt x="777" y="4527"/>
                    <a:pt x="777" y="4527"/>
                    <a:pt x="800" y="4550"/>
                  </a:cubicBezTo>
                  <a:cubicBezTo>
                    <a:pt x="800" y="4550"/>
                    <a:pt x="800" y="4573"/>
                    <a:pt x="822" y="4573"/>
                  </a:cubicBezTo>
                  <a:cubicBezTo>
                    <a:pt x="822" y="4573"/>
                    <a:pt x="822" y="4596"/>
                    <a:pt x="822" y="4596"/>
                  </a:cubicBezTo>
                  <a:cubicBezTo>
                    <a:pt x="845" y="4596"/>
                    <a:pt x="845" y="4619"/>
                    <a:pt x="868" y="4619"/>
                  </a:cubicBezTo>
                  <a:cubicBezTo>
                    <a:pt x="891" y="4642"/>
                    <a:pt x="914" y="4664"/>
                    <a:pt x="937" y="4687"/>
                  </a:cubicBezTo>
                  <a:cubicBezTo>
                    <a:pt x="971" y="4699"/>
                    <a:pt x="1005" y="4704"/>
                    <a:pt x="1039" y="4704"/>
                  </a:cubicBezTo>
                  <a:cubicBezTo>
                    <a:pt x="1074" y="4704"/>
                    <a:pt x="1108" y="4699"/>
                    <a:pt x="1142" y="4687"/>
                  </a:cubicBezTo>
                  <a:lnTo>
                    <a:pt x="1142" y="4687"/>
                  </a:lnTo>
                  <a:cubicBezTo>
                    <a:pt x="1165" y="4801"/>
                    <a:pt x="1142" y="4915"/>
                    <a:pt x="1096" y="5007"/>
                  </a:cubicBezTo>
                  <a:lnTo>
                    <a:pt x="1074" y="5007"/>
                  </a:lnTo>
                  <a:cubicBezTo>
                    <a:pt x="1051" y="5098"/>
                    <a:pt x="959" y="5189"/>
                    <a:pt x="868" y="5258"/>
                  </a:cubicBezTo>
                  <a:cubicBezTo>
                    <a:pt x="845" y="5258"/>
                    <a:pt x="822" y="5281"/>
                    <a:pt x="800" y="5303"/>
                  </a:cubicBezTo>
                  <a:cubicBezTo>
                    <a:pt x="571" y="5418"/>
                    <a:pt x="320" y="5440"/>
                    <a:pt x="69" y="5463"/>
                  </a:cubicBezTo>
                  <a:cubicBezTo>
                    <a:pt x="46" y="5509"/>
                    <a:pt x="24" y="5577"/>
                    <a:pt x="24" y="5646"/>
                  </a:cubicBezTo>
                  <a:cubicBezTo>
                    <a:pt x="1" y="5714"/>
                    <a:pt x="24" y="5806"/>
                    <a:pt x="46" y="5897"/>
                  </a:cubicBezTo>
                  <a:cubicBezTo>
                    <a:pt x="92" y="5828"/>
                    <a:pt x="115" y="5806"/>
                    <a:pt x="115" y="5806"/>
                  </a:cubicBezTo>
                  <a:cubicBezTo>
                    <a:pt x="161" y="5828"/>
                    <a:pt x="686" y="6194"/>
                    <a:pt x="891" y="6308"/>
                  </a:cubicBezTo>
                  <a:cubicBezTo>
                    <a:pt x="1119" y="6422"/>
                    <a:pt x="1439" y="6650"/>
                    <a:pt x="1507" y="6878"/>
                  </a:cubicBezTo>
                  <a:cubicBezTo>
                    <a:pt x="1576" y="7107"/>
                    <a:pt x="1256" y="7175"/>
                    <a:pt x="891" y="7358"/>
                  </a:cubicBezTo>
                  <a:cubicBezTo>
                    <a:pt x="503" y="7540"/>
                    <a:pt x="571" y="7974"/>
                    <a:pt x="457" y="8545"/>
                  </a:cubicBezTo>
                  <a:cubicBezTo>
                    <a:pt x="320" y="9092"/>
                    <a:pt x="640" y="9275"/>
                    <a:pt x="686" y="9549"/>
                  </a:cubicBezTo>
                  <a:cubicBezTo>
                    <a:pt x="701" y="9639"/>
                    <a:pt x="735" y="9670"/>
                    <a:pt x="783" y="9670"/>
                  </a:cubicBezTo>
                  <a:cubicBezTo>
                    <a:pt x="879" y="9670"/>
                    <a:pt x="1027" y="9541"/>
                    <a:pt x="1165" y="9526"/>
                  </a:cubicBezTo>
                  <a:cubicBezTo>
                    <a:pt x="1370" y="9503"/>
                    <a:pt x="1507" y="9480"/>
                    <a:pt x="1644" y="9480"/>
                  </a:cubicBezTo>
                  <a:cubicBezTo>
                    <a:pt x="1781" y="9503"/>
                    <a:pt x="1621" y="9617"/>
                    <a:pt x="1507" y="9823"/>
                  </a:cubicBezTo>
                  <a:cubicBezTo>
                    <a:pt x="1393" y="10028"/>
                    <a:pt x="1599" y="10074"/>
                    <a:pt x="1758" y="10165"/>
                  </a:cubicBezTo>
                  <a:cubicBezTo>
                    <a:pt x="1789" y="10184"/>
                    <a:pt x="1819" y="10193"/>
                    <a:pt x="1848" y="10193"/>
                  </a:cubicBezTo>
                  <a:cubicBezTo>
                    <a:pt x="1993" y="10193"/>
                    <a:pt x="2120" y="9986"/>
                    <a:pt x="2215" y="9891"/>
                  </a:cubicBezTo>
                  <a:cubicBezTo>
                    <a:pt x="2306" y="9777"/>
                    <a:pt x="2626" y="9572"/>
                    <a:pt x="2922" y="9275"/>
                  </a:cubicBezTo>
                  <a:cubicBezTo>
                    <a:pt x="3242" y="9001"/>
                    <a:pt x="3447" y="9001"/>
                    <a:pt x="3630" y="9001"/>
                  </a:cubicBezTo>
                  <a:cubicBezTo>
                    <a:pt x="3813" y="9001"/>
                    <a:pt x="3972" y="9321"/>
                    <a:pt x="4087" y="9572"/>
                  </a:cubicBezTo>
                  <a:cubicBezTo>
                    <a:pt x="4201" y="9823"/>
                    <a:pt x="4383" y="10028"/>
                    <a:pt x="4475" y="10142"/>
                  </a:cubicBezTo>
                  <a:cubicBezTo>
                    <a:pt x="4566" y="10257"/>
                    <a:pt x="4589" y="10279"/>
                    <a:pt x="5068" y="10530"/>
                  </a:cubicBezTo>
                  <a:cubicBezTo>
                    <a:pt x="5308" y="10645"/>
                    <a:pt x="5393" y="10662"/>
                    <a:pt x="5445" y="10662"/>
                  </a:cubicBezTo>
                  <a:cubicBezTo>
                    <a:pt x="5467" y="10662"/>
                    <a:pt x="5482" y="10659"/>
                    <a:pt x="5501" y="10659"/>
                  </a:cubicBezTo>
                  <a:cubicBezTo>
                    <a:pt x="5526" y="10659"/>
                    <a:pt x="5557" y="10664"/>
                    <a:pt x="5616" y="10690"/>
                  </a:cubicBezTo>
                  <a:cubicBezTo>
                    <a:pt x="5798" y="10782"/>
                    <a:pt x="5684" y="10918"/>
                    <a:pt x="5616" y="11010"/>
                  </a:cubicBezTo>
                  <a:cubicBezTo>
                    <a:pt x="5547" y="11124"/>
                    <a:pt x="5365" y="11147"/>
                    <a:pt x="5159" y="11284"/>
                  </a:cubicBezTo>
                  <a:cubicBezTo>
                    <a:pt x="4931" y="11443"/>
                    <a:pt x="5205" y="11672"/>
                    <a:pt x="5296" y="11809"/>
                  </a:cubicBezTo>
                  <a:cubicBezTo>
                    <a:pt x="5388" y="11923"/>
                    <a:pt x="5639" y="11991"/>
                    <a:pt x="5798" y="12151"/>
                  </a:cubicBezTo>
                  <a:cubicBezTo>
                    <a:pt x="5958" y="12334"/>
                    <a:pt x="5844" y="12425"/>
                    <a:pt x="5913" y="12471"/>
                  </a:cubicBezTo>
                  <a:cubicBezTo>
                    <a:pt x="5931" y="12483"/>
                    <a:pt x="5951" y="12489"/>
                    <a:pt x="5977" y="12489"/>
                  </a:cubicBezTo>
                  <a:cubicBezTo>
                    <a:pt x="6048" y="12489"/>
                    <a:pt x="6164" y="12446"/>
                    <a:pt x="6415" y="12379"/>
                  </a:cubicBezTo>
                  <a:cubicBezTo>
                    <a:pt x="6489" y="12354"/>
                    <a:pt x="6542" y="12345"/>
                    <a:pt x="6579" y="12345"/>
                  </a:cubicBezTo>
                  <a:cubicBezTo>
                    <a:pt x="6713" y="12345"/>
                    <a:pt x="6643" y="12471"/>
                    <a:pt x="6643" y="12471"/>
                  </a:cubicBezTo>
                  <a:cubicBezTo>
                    <a:pt x="6643" y="12471"/>
                    <a:pt x="6985" y="12836"/>
                    <a:pt x="7122" y="12973"/>
                  </a:cubicBezTo>
                  <a:cubicBezTo>
                    <a:pt x="7259" y="13087"/>
                    <a:pt x="7647" y="13292"/>
                    <a:pt x="7807" y="13452"/>
                  </a:cubicBezTo>
                  <a:cubicBezTo>
                    <a:pt x="7967" y="13612"/>
                    <a:pt x="7990" y="13703"/>
                    <a:pt x="8012" y="13954"/>
                  </a:cubicBezTo>
                  <a:cubicBezTo>
                    <a:pt x="8038" y="14081"/>
                    <a:pt x="8155" y="14109"/>
                    <a:pt x="8316" y="14109"/>
                  </a:cubicBezTo>
                  <a:cubicBezTo>
                    <a:pt x="8446" y="14109"/>
                    <a:pt x="8603" y="14091"/>
                    <a:pt x="8766" y="14091"/>
                  </a:cubicBezTo>
                  <a:cubicBezTo>
                    <a:pt x="9009" y="14091"/>
                    <a:pt x="9293" y="14081"/>
                    <a:pt x="9510" y="14081"/>
                  </a:cubicBezTo>
                  <a:cubicBezTo>
                    <a:pt x="9618" y="14081"/>
                    <a:pt x="9709" y="14084"/>
                    <a:pt x="9770" y="14091"/>
                  </a:cubicBezTo>
                  <a:cubicBezTo>
                    <a:pt x="9975" y="14114"/>
                    <a:pt x="10112" y="14411"/>
                    <a:pt x="10363" y="14548"/>
                  </a:cubicBezTo>
                  <a:cubicBezTo>
                    <a:pt x="10506" y="14625"/>
                    <a:pt x="10604" y="14666"/>
                    <a:pt x="10709" y="14666"/>
                  </a:cubicBezTo>
                  <a:cubicBezTo>
                    <a:pt x="10788" y="14666"/>
                    <a:pt x="10871" y="14643"/>
                    <a:pt x="10980" y="14593"/>
                  </a:cubicBezTo>
                  <a:cubicBezTo>
                    <a:pt x="11071" y="14571"/>
                    <a:pt x="11140" y="14502"/>
                    <a:pt x="11208" y="14456"/>
                  </a:cubicBezTo>
                  <a:cubicBezTo>
                    <a:pt x="11254" y="14411"/>
                    <a:pt x="11322" y="14365"/>
                    <a:pt x="11391" y="14319"/>
                  </a:cubicBezTo>
                  <a:cubicBezTo>
                    <a:pt x="11345" y="14274"/>
                    <a:pt x="11276" y="14205"/>
                    <a:pt x="11231" y="14137"/>
                  </a:cubicBezTo>
                  <a:cubicBezTo>
                    <a:pt x="11185" y="14068"/>
                    <a:pt x="11140" y="13977"/>
                    <a:pt x="11140" y="13863"/>
                  </a:cubicBezTo>
                  <a:cubicBezTo>
                    <a:pt x="11140" y="13635"/>
                    <a:pt x="11162" y="13361"/>
                    <a:pt x="11368" y="13269"/>
                  </a:cubicBezTo>
                  <a:cubicBezTo>
                    <a:pt x="11596" y="13155"/>
                    <a:pt x="11756" y="13087"/>
                    <a:pt x="11756" y="12927"/>
                  </a:cubicBezTo>
                  <a:cubicBezTo>
                    <a:pt x="11779" y="12790"/>
                    <a:pt x="11665" y="12699"/>
                    <a:pt x="11893" y="12562"/>
                  </a:cubicBezTo>
                  <a:cubicBezTo>
                    <a:pt x="12121" y="12425"/>
                    <a:pt x="12167" y="12448"/>
                    <a:pt x="12281" y="12311"/>
                  </a:cubicBezTo>
                  <a:cubicBezTo>
                    <a:pt x="12395" y="12151"/>
                    <a:pt x="12509" y="11991"/>
                    <a:pt x="12509" y="11809"/>
                  </a:cubicBezTo>
                  <a:cubicBezTo>
                    <a:pt x="12509" y="11626"/>
                    <a:pt x="12372" y="11558"/>
                    <a:pt x="12304" y="11307"/>
                  </a:cubicBezTo>
                  <a:cubicBezTo>
                    <a:pt x="12212" y="11078"/>
                    <a:pt x="12053" y="11033"/>
                    <a:pt x="12212" y="10850"/>
                  </a:cubicBezTo>
                  <a:cubicBezTo>
                    <a:pt x="12235" y="10827"/>
                    <a:pt x="12281" y="10759"/>
                    <a:pt x="12349" y="10713"/>
                  </a:cubicBezTo>
                  <a:lnTo>
                    <a:pt x="12418" y="10622"/>
                  </a:lnTo>
                  <a:cubicBezTo>
                    <a:pt x="12441" y="10622"/>
                    <a:pt x="12463" y="10599"/>
                    <a:pt x="12463" y="10576"/>
                  </a:cubicBezTo>
                  <a:cubicBezTo>
                    <a:pt x="12600" y="10462"/>
                    <a:pt x="12714" y="10348"/>
                    <a:pt x="12760" y="10279"/>
                  </a:cubicBezTo>
                  <a:cubicBezTo>
                    <a:pt x="12874" y="10188"/>
                    <a:pt x="13080" y="9960"/>
                    <a:pt x="13011" y="9640"/>
                  </a:cubicBezTo>
                  <a:cubicBezTo>
                    <a:pt x="12920" y="9321"/>
                    <a:pt x="12806" y="9024"/>
                    <a:pt x="12943" y="8910"/>
                  </a:cubicBezTo>
                  <a:cubicBezTo>
                    <a:pt x="13080" y="8796"/>
                    <a:pt x="13034" y="8978"/>
                    <a:pt x="13468" y="8659"/>
                  </a:cubicBezTo>
                  <a:cubicBezTo>
                    <a:pt x="13901" y="8316"/>
                    <a:pt x="13924" y="8362"/>
                    <a:pt x="14038" y="8157"/>
                  </a:cubicBezTo>
                  <a:cubicBezTo>
                    <a:pt x="14175" y="7928"/>
                    <a:pt x="14198" y="7769"/>
                    <a:pt x="14426" y="7654"/>
                  </a:cubicBezTo>
                  <a:cubicBezTo>
                    <a:pt x="14655" y="7540"/>
                    <a:pt x="14792" y="7518"/>
                    <a:pt x="14951" y="7403"/>
                  </a:cubicBezTo>
                  <a:cubicBezTo>
                    <a:pt x="15088" y="7266"/>
                    <a:pt x="15020" y="7107"/>
                    <a:pt x="15294" y="6947"/>
                  </a:cubicBezTo>
                  <a:cubicBezTo>
                    <a:pt x="15568" y="6764"/>
                    <a:pt x="15727" y="6787"/>
                    <a:pt x="15682" y="6627"/>
                  </a:cubicBezTo>
                  <a:cubicBezTo>
                    <a:pt x="15613" y="6468"/>
                    <a:pt x="15568" y="6239"/>
                    <a:pt x="15294" y="6125"/>
                  </a:cubicBezTo>
                  <a:cubicBezTo>
                    <a:pt x="14997" y="6034"/>
                    <a:pt x="14495" y="5600"/>
                    <a:pt x="14404" y="5555"/>
                  </a:cubicBezTo>
                  <a:cubicBezTo>
                    <a:pt x="14312" y="5486"/>
                    <a:pt x="14016" y="5395"/>
                    <a:pt x="13833" y="5372"/>
                  </a:cubicBezTo>
                  <a:cubicBezTo>
                    <a:pt x="13650" y="5349"/>
                    <a:pt x="13445" y="5235"/>
                    <a:pt x="13331" y="5167"/>
                  </a:cubicBezTo>
                  <a:cubicBezTo>
                    <a:pt x="13239" y="5121"/>
                    <a:pt x="13125" y="5075"/>
                    <a:pt x="12851" y="5030"/>
                  </a:cubicBezTo>
                  <a:cubicBezTo>
                    <a:pt x="12578" y="4984"/>
                    <a:pt x="12326" y="4893"/>
                    <a:pt x="12212" y="4824"/>
                  </a:cubicBezTo>
                  <a:cubicBezTo>
                    <a:pt x="12075" y="4733"/>
                    <a:pt x="11984" y="4596"/>
                    <a:pt x="12007" y="4436"/>
                  </a:cubicBezTo>
                  <a:cubicBezTo>
                    <a:pt x="12030" y="4276"/>
                    <a:pt x="12075" y="4002"/>
                    <a:pt x="12053" y="3820"/>
                  </a:cubicBezTo>
                  <a:cubicBezTo>
                    <a:pt x="12030" y="3660"/>
                    <a:pt x="11961" y="3592"/>
                    <a:pt x="11801" y="3569"/>
                  </a:cubicBezTo>
                  <a:cubicBezTo>
                    <a:pt x="11642" y="3546"/>
                    <a:pt x="11550" y="3546"/>
                    <a:pt x="11368" y="3477"/>
                  </a:cubicBezTo>
                  <a:cubicBezTo>
                    <a:pt x="11208" y="3409"/>
                    <a:pt x="10729" y="3181"/>
                    <a:pt x="10729" y="3158"/>
                  </a:cubicBezTo>
                  <a:cubicBezTo>
                    <a:pt x="10729" y="3135"/>
                    <a:pt x="10386" y="2564"/>
                    <a:pt x="10227" y="2496"/>
                  </a:cubicBezTo>
                  <a:cubicBezTo>
                    <a:pt x="10127" y="2463"/>
                    <a:pt x="10039" y="2393"/>
                    <a:pt x="9946" y="2393"/>
                  </a:cubicBezTo>
                  <a:cubicBezTo>
                    <a:pt x="9911" y="2393"/>
                    <a:pt x="9876" y="2403"/>
                    <a:pt x="9838" y="2427"/>
                  </a:cubicBezTo>
                  <a:cubicBezTo>
                    <a:pt x="9698" y="2528"/>
                    <a:pt x="9433" y="2664"/>
                    <a:pt x="9310" y="2664"/>
                  </a:cubicBezTo>
                  <a:cubicBezTo>
                    <a:pt x="9293" y="2664"/>
                    <a:pt x="9279" y="2661"/>
                    <a:pt x="9268" y="2656"/>
                  </a:cubicBezTo>
                  <a:cubicBezTo>
                    <a:pt x="9177" y="2633"/>
                    <a:pt x="8652" y="2405"/>
                    <a:pt x="8606" y="2313"/>
                  </a:cubicBezTo>
                  <a:cubicBezTo>
                    <a:pt x="8537" y="2199"/>
                    <a:pt x="8583" y="1994"/>
                    <a:pt x="8400" y="1857"/>
                  </a:cubicBezTo>
                  <a:cubicBezTo>
                    <a:pt x="8218" y="1743"/>
                    <a:pt x="7967" y="1674"/>
                    <a:pt x="7876" y="1537"/>
                  </a:cubicBezTo>
                  <a:cubicBezTo>
                    <a:pt x="7784" y="1400"/>
                    <a:pt x="7670" y="1332"/>
                    <a:pt x="7670" y="1149"/>
                  </a:cubicBezTo>
                  <a:cubicBezTo>
                    <a:pt x="7670" y="967"/>
                    <a:pt x="7602" y="761"/>
                    <a:pt x="7487" y="579"/>
                  </a:cubicBezTo>
                  <a:cubicBezTo>
                    <a:pt x="7373" y="419"/>
                    <a:pt x="7259" y="350"/>
                    <a:pt x="7191" y="305"/>
                  </a:cubicBezTo>
                  <a:cubicBezTo>
                    <a:pt x="7145" y="236"/>
                    <a:pt x="7054" y="8"/>
                    <a:pt x="6871" y="8"/>
                  </a:cubicBezTo>
                  <a:cubicBezTo>
                    <a:pt x="6839" y="3"/>
                    <a:pt x="6809" y="1"/>
                    <a:pt x="678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7" name="Google Shape;3177;p62">
              <a:extLst>
                <a:ext uri="{FF2B5EF4-FFF2-40B4-BE49-F238E27FC236}">
                  <a16:creationId xmlns:a16="http://schemas.microsoft.com/office/drawing/2014/main" id="{03C95A1C-11CC-B5BB-231B-89CF03624A5E}"/>
                </a:ext>
              </a:extLst>
            </p:cNvPr>
            <p:cNvSpPr/>
            <p:nvPr/>
          </p:nvSpPr>
          <p:spPr>
            <a:xfrm>
              <a:off x="4106531" y="1382061"/>
              <a:ext cx="381247" cy="373626"/>
            </a:xfrm>
            <a:custGeom>
              <a:avLst/>
              <a:gdLst/>
              <a:ahLst/>
              <a:cxnLst/>
              <a:rect l="l" t="t" r="r" b="b"/>
              <a:pathLst>
                <a:path w="15248" h="14937" extrusionOk="0">
                  <a:moveTo>
                    <a:pt x="4841" y="1"/>
                  </a:moveTo>
                  <a:cubicBezTo>
                    <a:pt x="4722" y="1"/>
                    <a:pt x="4613" y="31"/>
                    <a:pt x="4543" y="100"/>
                  </a:cubicBezTo>
                  <a:cubicBezTo>
                    <a:pt x="4474" y="169"/>
                    <a:pt x="4452" y="260"/>
                    <a:pt x="4383" y="306"/>
                  </a:cubicBezTo>
                  <a:cubicBezTo>
                    <a:pt x="4349" y="323"/>
                    <a:pt x="4310" y="329"/>
                    <a:pt x="4270" y="329"/>
                  </a:cubicBezTo>
                  <a:cubicBezTo>
                    <a:pt x="4188" y="329"/>
                    <a:pt x="4098" y="306"/>
                    <a:pt x="4017" y="306"/>
                  </a:cubicBezTo>
                  <a:cubicBezTo>
                    <a:pt x="3976" y="306"/>
                    <a:pt x="3938" y="312"/>
                    <a:pt x="3904" y="329"/>
                  </a:cubicBezTo>
                  <a:cubicBezTo>
                    <a:pt x="3698" y="420"/>
                    <a:pt x="3767" y="762"/>
                    <a:pt x="3607" y="945"/>
                  </a:cubicBezTo>
                  <a:cubicBezTo>
                    <a:pt x="3470" y="1082"/>
                    <a:pt x="3242" y="1036"/>
                    <a:pt x="3059" y="1059"/>
                  </a:cubicBezTo>
                  <a:cubicBezTo>
                    <a:pt x="2854" y="1082"/>
                    <a:pt x="2648" y="1196"/>
                    <a:pt x="2534" y="1379"/>
                  </a:cubicBezTo>
                  <a:cubicBezTo>
                    <a:pt x="2433" y="1520"/>
                    <a:pt x="2332" y="1733"/>
                    <a:pt x="2168" y="1733"/>
                  </a:cubicBezTo>
                  <a:cubicBezTo>
                    <a:pt x="2147" y="1733"/>
                    <a:pt x="2124" y="1729"/>
                    <a:pt x="2101" y="1721"/>
                  </a:cubicBezTo>
                  <a:cubicBezTo>
                    <a:pt x="1929" y="1657"/>
                    <a:pt x="1878" y="1329"/>
                    <a:pt x="1701" y="1329"/>
                  </a:cubicBezTo>
                  <a:cubicBezTo>
                    <a:pt x="1690" y="1329"/>
                    <a:pt x="1679" y="1330"/>
                    <a:pt x="1667" y="1333"/>
                  </a:cubicBezTo>
                  <a:cubicBezTo>
                    <a:pt x="1598" y="1356"/>
                    <a:pt x="1553" y="1424"/>
                    <a:pt x="1553" y="1493"/>
                  </a:cubicBezTo>
                  <a:cubicBezTo>
                    <a:pt x="1461" y="1767"/>
                    <a:pt x="1644" y="2018"/>
                    <a:pt x="1804" y="2246"/>
                  </a:cubicBezTo>
                  <a:cubicBezTo>
                    <a:pt x="1941" y="2474"/>
                    <a:pt x="2101" y="2771"/>
                    <a:pt x="1941" y="3022"/>
                  </a:cubicBezTo>
                  <a:cubicBezTo>
                    <a:pt x="1941" y="3022"/>
                    <a:pt x="1941" y="3045"/>
                    <a:pt x="1918" y="3045"/>
                  </a:cubicBezTo>
                  <a:cubicBezTo>
                    <a:pt x="2055" y="3273"/>
                    <a:pt x="2055" y="3593"/>
                    <a:pt x="2009" y="3844"/>
                  </a:cubicBezTo>
                  <a:cubicBezTo>
                    <a:pt x="1918" y="4186"/>
                    <a:pt x="1667" y="4483"/>
                    <a:pt x="1324" y="4620"/>
                  </a:cubicBezTo>
                  <a:cubicBezTo>
                    <a:pt x="1142" y="4688"/>
                    <a:pt x="891" y="4757"/>
                    <a:pt x="868" y="4962"/>
                  </a:cubicBezTo>
                  <a:cubicBezTo>
                    <a:pt x="868" y="5053"/>
                    <a:pt x="891" y="5122"/>
                    <a:pt x="868" y="5213"/>
                  </a:cubicBezTo>
                  <a:cubicBezTo>
                    <a:pt x="822" y="5327"/>
                    <a:pt x="617" y="5305"/>
                    <a:pt x="503" y="5396"/>
                  </a:cubicBezTo>
                  <a:cubicBezTo>
                    <a:pt x="1" y="5761"/>
                    <a:pt x="1142" y="6103"/>
                    <a:pt x="1210" y="6263"/>
                  </a:cubicBezTo>
                  <a:cubicBezTo>
                    <a:pt x="1256" y="6332"/>
                    <a:pt x="1279" y="6423"/>
                    <a:pt x="1347" y="6469"/>
                  </a:cubicBezTo>
                  <a:cubicBezTo>
                    <a:pt x="1461" y="6537"/>
                    <a:pt x="1598" y="6491"/>
                    <a:pt x="1712" y="6560"/>
                  </a:cubicBezTo>
                  <a:cubicBezTo>
                    <a:pt x="1804" y="6606"/>
                    <a:pt x="1827" y="6720"/>
                    <a:pt x="1849" y="6834"/>
                  </a:cubicBezTo>
                  <a:cubicBezTo>
                    <a:pt x="1849" y="6902"/>
                    <a:pt x="1872" y="6994"/>
                    <a:pt x="1872" y="7062"/>
                  </a:cubicBezTo>
                  <a:cubicBezTo>
                    <a:pt x="1895" y="7153"/>
                    <a:pt x="1918" y="7245"/>
                    <a:pt x="1986" y="7290"/>
                  </a:cubicBezTo>
                  <a:cubicBezTo>
                    <a:pt x="2009" y="7290"/>
                    <a:pt x="2032" y="7313"/>
                    <a:pt x="2055" y="7336"/>
                  </a:cubicBezTo>
                  <a:cubicBezTo>
                    <a:pt x="2237" y="7450"/>
                    <a:pt x="2123" y="7747"/>
                    <a:pt x="2123" y="7929"/>
                  </a:cubicBezTo>
                  <a:cubicBezTo>
                    <a:pt x="2101" y="8135"/>
                    <a:pt x="2123" y="8386"/>
                    <a:pt x="2283" y="8546"/>
                  </a:cubicBezTo>
                  <a:cubicBezTo>
                    <a:pt x="2374" y="8637"/>
                    <a:pt x="2489" y="8683"/>
                    <a:pt x="2580" y="8774"/>
                  </a:cubicBezTo>
                  <a:cubicBezTo>
                    <a:pt x="2740" y="8911"/>
                    <a:pt x="2762" y="9162"/>
                    <a:pt x="2785" y="9390"/>
                  </a:cubicBezTo>
                  <a:cubicBezTo>
                    <a:pt x="2785" y="9619"/>
                    <a:pt x="2785" y="9870"/>
                    <a:pt x="2922" y="10029"/>
                  </a:cubicBezTo>
                  <a:cubicBezTo>
                    <a:pt x="2999" y="10132"/>
                    <a:pt x="3134" y="10191"/>
                    <a:pt x="3257" y="10191"/>
                  </a:cubicBezTo>
                  <a:cubicBezTo>
                    <a:pt x="3353" y="10191"/>
                    <a:pt x="3443" y="10155"/>
                    <a:pt x="3493" y="10075"/>
                  </a:cubicBezTo>
                  <a:cubicBezTo>
                    <a:pt x="3516" y="10007"/>
                    <a:pt x="3539" y="9915"/>
                    <a:pt x="3561" y="9847"/>
                  </a:cubicBezTo>
                  <a:cubicBezTo>
                    <a:pt x="3622" y="9726"/>
                    <a:pt x="3806" y="9588"/>
                    <a:pt x="3958" y="9588"/>
                  </a:cubicBezTo>
                  <a:cubicBezTo>
                    <a:pt x="3979" y="9588"/>
                    <a:pt x="3999" y="9590"/>
                    <a:pt x="4018" y="9596"/>
                  </a:cubicBezTo>
                  <a:cubicBezTo>
                    <a:pt x="4109" y="9596"/>
                    <a:pt x="4132" y="9641"/>
                    <a:pt x="4132" y="9733"/>
                  </a:cubicBezTo>
                  <a:cubicBezTo>
                    <a:pt x="4132" y="9824"/>
                    <a:pt x="4109" y="9847"/>
                    <a:pt x="4132" y="9938"/>
                  </a:cubicBezTo>
                  <a:cubicBezTo>
                    <a:pt x="4155" y="10029"/>
                    <a:pt x="4223" y="10098"/>
                    <a:pt x="4292" y="10166"/>
                  </a:cubicBezTo>
                  <a:cubicBezTo>
                    <a:pt x="4452" y="10303"/>
                    <a:pt x="4680" y="10349"/>
                    <a:pt x="4908" y="10372"/>
                  </a:cubicBezTo>
                  <a:cubicBezTo>
                    <a:pt x="5068" y="10828"/>
                    <a:pt x="4725" y="11445"/>
                    <a:pt x="5045" y="11810"/>
                  </a:cubicBezTo>
                  <a:cubicBezTo>
                    <a:pt x="5182" y="11970"/>
                    <a:pt x="5365" y="12038"/>
                    <a:pt x="5524" y="12129"/>
                  </a:cubicBezTo>
                  <a:cubicBezTo>
                    <a:pt x="5638" y="12198"/>
                    <a:pt x="5753" y="12289"/>
                    <a:pt x="5798" y="12403"/>
                  </a:cubicBezTo>
                  <a:cubicBezTo>
                    <a:pt x="5912" y="12426"/>
                    <a:pt x="6004" y="12472"/>
                    <a:pt x="6095" y="12540"/>
                  </a:cubicBezTo>
                  <a:cubicBezTo>
                    <a:pt x="6141" y="12563"/>
                    <a:pt x="6163" y="12609"/>
                    <a:pt x="6186" y="12631"/>
                  </a:cubicBezTo>
                  <a:cubicBezTo>
                    <a:pt x="6209" y="12677"/>
                    <a:pt x="6209" y="12700"/>
                    <a:pt x="6209" y="12723"/>
                  </a:cubicBezTo>
                  <a:cubicBezTo>
                    <a:pt x="6255" y="12791"/>
                    <a:pt x="6369" y="12768"/>
                    <a:pt x="6414" y="12814"/>
                  </a:cubicBezTo>
                  <a:cubicBezTo>
                    <a:pt x="6437" y="12860"/>
                    <a:pt x="6437" y="12883"/>
                    <a:pt x="6437" y="12928"/>
                  </a:cubicBezTo>
                  <a:cubicBezTo>
                    <a:pt x="6483" y="13065"/>
                    <a:pt x="6666" y="13088"/>
                    <a:pt x="6825" y="13088"/>
                  </a:cubicBezTo>
                  <a:cubicBezTo>
                    <a:pt x="6871" y="13088"/>
                    <a:pt x="6917" y="13088"/>
                    <a:pt x="6939" y="13111"/>
                  </a:cubicBezTo>
                  <a:cubicBezTo>
                    <a:pt x="6962" y="13134"/>
                    <a:pt x="6985" y="13156"/>
                    <a:pt x="6985" y="13179"/>
                  </a:cubicBezTo>
                  <a:cubicBezTo>
                    <a:pt x="7008" y="13225"/>
                    <a:pt x="7031" y="13248"/>
                    <a:pt x="7054" y="13293"/>
                  </a:cubicBezTo>
                  <a:cubicBezTo>
                    <a:pt x="7076" y="13316"/>
                    <a:pt x="7076" y="13339"/>
                    <a:pt x="7099" y="13385"/>
                  </a:cubicBezTo>
                  <a:cubicBezTo>
                    <a:pt x="7168" y="13430"/>
                    <a:pt x="7213" y="13476"/>
                    <a:pt x="7259" y="13567"/>
                  </a:cubicBezTo>
                  <a:cubicBezTo>
                    <a:pt x="7259" y="13613"/>
                    <a:pt x="7282" y="13636"/>
                    <a:pt x="7282" y="13681"/>
                  </a:cubicBezTo>
                  <a:cubicBezTo>
                    <a:pt x="7305" y="13727"/>
                    <a:pt x="7305" y="13796"/>
                    <a:pt x="7305" y="13841"/>
                  </a:cubicBezTo>
                  <a:cubicBezTo>
                    <a:pt x="7328" y="13933"/>
                    <a:pt x="7305" y="14024"/>
                    <a:pt x="7350" y="14069"/>
                  </a:cubicBezTo>
                  <a:cubicBezTo>
                    <a:pt x="7373" y="14115"/>
                    <a:pt x="7419" y="14138"/>
                    <a:pt x="7419" y="14161"/>
                  </a:cubicBezTo>
                  <a:cubicBezTo>
                    <a:pt x="7487" y="14206"/>
                    <a:pt x="7442" y="14298"/>
                    <a:pt x="7419" y="14366"/>
                  </a:cubicBezTo>
                  <a:cubicBezTo>
                    <a:pt x="7419" y="14412"/>
                    <a:pt x="7419" y="14480"/>
                    <a:pt x="7442" y="14503"/>
                  </a:cubicBezTo>
                  <a:cubicBezTo>
                    <a:pt x="7442" y="14526"/>
                    <a:pt x="7464" y="14526"/>
                    <a:pt x="7487" y="14549"/>
                  </a:cubicBezTo>
                  <a:cubicBezTo>
                    <a:pt x="7705" y="14628"/>
                    <a:pt x="7941" y="14690"/>
                    <a:pt x="8178" y="14690"/>
                  </a:cubicBezTo>
                  <a:cubicBezTo>
                    <a:pt x="8214" y="14690"/>
                    <a:pt x="8250" y="14689"/>
                    <a:pt x="8286" y="14686"/>
                  </a:cubicBezTo>
                  <a:cubicBezTo>
                    <a:pt x="8309" y="14686"/>
                    <a:pt x="8332" y="14686"/>
                    <a:pt x="8355" y="14709"/>
                  </a:cubicBezTo>
                  <a:cubicBezTo>
                    <a:pt x="8355" y="14709"/>
                    <a:pt x="8377" y="14731"/>
                    <a:pt x="8377" y="14754"/>
                  </a:cubicBezTo>
                  <a:cubicBezTo>
                    <a:pt x="8441" y="14833"/>
                    <a:pt x="8525" y="14857"/>
                    <a:pt x="8610" y="14857"/>
                  </a:cubicBezTo>
                  <a:cubicBezTo>
                    <a:pt x="8647" y="14857"/>
                    <a:pt x="8685" y="14853"/>
                    <a:pt x="8720" y="14846"/>
                  </a:cubicBezTo>
                  <a:cubicBezTo>
                    <a:pt x="8834" y="14823"/>
                    <a:pt x="8948" y="14754"/>
                    <a:pt x="9062" y="14754"/>
                  </a:cubicBezTo>
                  <a:cubicBezTo>
                    <a:pt x="9082" y="14748"/>
                    <a:pt x="9102" y="14745"/>
                    <a:pt x="9122" y="14745"/>
                  </a:cubicBezTo>
                  <a:cubicBezTo>
                    <a:pt x="9169" y="14745"/>
                    <a:pt x="9213" y="14761"/>
                    <a:pt x="9245" y="14777"/>
                  </a:cubicBezTo>
                  <a:cubicBezTo>
                    <a:pt x="9268" y="14800"/>
                    <a:pt x="9290" y="14846"/>
                    <a:pt x="9313" y="14868"/>
                  </a:cubicBezTo>
                  <a:cubicBezTo>
                    <a:pt x="9336" y="14891"/>
                    <a:pt x="9359" y="14914"/>
                    <a:pt x="9405" y="14937"/>
                  </a:cubicBezTo>
                  <a:cubicBezTo>
                    <a:pt x="9405" y="14868"/>
                    <a:pt x="9427" y="14800"/>
                    <a:pt x="9450" y="14754"/>
                  </a:cubicBezTo>
                  <a:cubicBezTo>
                    <a:pt x="9701" y="14731"/>
                    <a:pt x="9952" y="14709"/>
                    <a:pt x="10181" y="14594"/>
                  </a:cubicBezTo>
                  <a:cubicBezTo>
                    <a:pt x="10203" y="14572"/>
                    <a:pt x="10226" y="14549"/>
                    <a:pt x="10249" y="14549"/>
                  </a:cubicBezTo>
                  <a:cubicBezTo>
                    <a:pt x="10340" y="14480"/>
                    <a:pt x="10432" y="14389"/>
                    <a:pt x="10455" y="14298"/>
                  </a:cubicBezTo>
                  <a:lnTo>
                    <a:pt x="10477" y="14298"/>
                  </a:lnTo>
                  <a:cubicBezTo>
                    <a:pt x="10477" y="14252"/>
                    <a:pt x="10500" y="14206"/>
                    <a:pt x="10477" y="14161"/>
                  </a:cubicBezTo>
                  <a:cubicBezTo>
                    <a:pt x="10455" y="14069"/>
                    <a:pt x="10386" y="14024"/>
                    <a:pt x="10318" y="13978"/>
                  </a:cubicBezTo>
                  <a:cubicBezTo>
                    <a:pt x="10295" y="13955"/>
                    <a:pt x="10272" y="13933"/>
                    <a:pt x="10249" y="13910"/>
                  </a:cubicBezTo>
                  <a:cubicBezTo>
                    <a:pt x="10226" y="13910"/>
                    <a:pt x="10226" y="13887"/>
                    <a:pt x="10203" y="13887"/>
                  </a:cubicBezTo>
                  <a:cubicBezTo>
                    <a:pt x="10203" y="13887"/>
                    <a:pt x="10203" y="13864"/>
                    <a:pt x="10203" y="13864"/>
                  </a:cubicBezTo>
                  <a:cubicBezTo>
                    <a:pt x="10181" y="13864"/>
                    <a:pt x="10181" y="13841"/>
                    <a:pt x="10181" y="13841"/>
                  </a:cubicBezTo>
                  <a:cubicBezTo>
                    <a:pt x="10158" y="13818"/>
                    <a:pt x="10158" y="13818"/>
                    <a:pt x="10135" y="13796"/>
                  </a:cubicBezTo>
                  <a:cubicBezTo>
                    <a:pt x="10112" y="13750"/>
                    <a:pt x="10089" y="13681"/>
                    <a:pt x="10067" y="13636"/>
                  </a:cubicBezTo>
                  <a:cubicBezTo>
                    <a:pt x="10067" y="13613"/>
                    <a:pt x="10067" y="13590"/>
                    <a:pt x="10067" y="13590"/>
                  </a:cubicBezTo>
                  <a:cubicBezTo>
                    <a:pt x="10067" y="13567"/>
                    <a:pt x="10067" y="13544"/>
                    <a:pt x="10067" y="13544"/>
                  </a:cubicBezTo>
                  <a:cubicBezTo>
                    <a:pt x="10067" y="13476"/>
                    <a:pt x="10067" y="13430"/>
                    <a:pt x="10067" y="13385"/>
                  </a:cubicBezTo>
                  <a:cubicBezTo>
                    <a:pt x="10089" y="13316"/>
                    <a:pt x="10112" y="13225"/>
                    <a:pt x="10158" y="13156"/>
                  </a:cubicBezTo>
                  <a:cubicBezTo>
                    <a:pt x="10226" y="12951"/>
                    <a:pt x="10340" y="12746"/>
                    <a:pt x="10363" y="12517"/>
                  </a:cubicBezTo>
                  <a:cubicBezTo>
                    <a:pt x="10363" y="12243"/>
                    <a:pt x="10226" y="11947"/>
                    <a:pt x="10318" y="11673"/>
                  </a:cubicBezTo>
                  <a:cubicBezTo>
                    <a:pt x="10409" y="11490"/>
                    <a:pt x="10592" y="11353"/>
                    <a:pt x="10706" y="11171"/>
                  </a:cubicBezTo>
                  <a:cubicBezTo>
                    <a:pt x="10820" y="10965"/>
                    <a:pt x="10820" y="10714"/>
                    <a:pt x="10911" y="10486"/>
                  </a:cubicBezTo>
                  <a:cubicBezTo>
                    <a:pt x="10963" y="10314"/>
                    <a:pt x="11143" y="10155"/>
                    <a:pt x="11317" y="10155"/>
                  </a:cubicBezTo>
                  <a:cubicBezTo>
                    <a:pt x="11374" y="10155"/>
                    <a:pt x="11431" y="10172"/>
                    <a:pt x="11482" y="10212"/>
                  </a:cubicBezTo>
                  <a:cubicBezTo>
                    <a:pt x="11561" y="10544"/>
                    <a:pt x="11914" y="10756"/>
                    <a:pt x="12252" y="10756"/>
                  </a:cubicBezTo>
                  <a:cubicBezTo>
                    <a:pt x="12402" y="10756"/>
                    <a:pt x="12549" y="10714"/>
                    <a:pt x="12669" y="10623"/>
                  </a:cubicBezTo>
                  <a:cubicBezTo>
                    <a:pt x="12783" y="10509"/>
                    <a:pt x="12897" y="10372"/>
                    <a:pt x="13034" y="10258"/>
                  </a:cubicBezTo>
                  <a:cubicBezTo>
                    <a:pt x="13216" y="10121"/>
                    <a:pt x="13490" y="10121"/>
                    <a:pt x="13719" y="10098"/>
                  </a:cubicBezTo>
                  <a:cubicBezTo>
                    <a:pt x="14152" y="10029"/>
                    <a:pt x="14563" y="9870"/>
                    <a:pt x="14906" y="9596"/>
                  </a:cubicBezTo>
                  <a:cubicBezTo>
                    <a:pt x="14860" y="9550"/>
                    <a:pt x="14814" y="9482"/>
                    <a:pt x="14769" y="9390"/>
                  </a:cubicBezTo>
                  <a:cubicBezTo>
                    <a:pt x="14700" y="9162"/>
                    <a:pt x="14632" y="9025"/>
                    <a:pt x="14769" y="8911"/>
                  </a:cubicBezTo>
                  <a:cubicBezTo>
                    <a:pt x="14791" y="8888"/>
                    <a:pt x="14814" y="8865"/>
                    <a:pt x="14837" y="8865"/>
                  </a:cubicBezTo>
                  <a:cubicBezTo>
                    <a:pt x="14906" y="8797"/>
                    <a:pt x="14997" y="8774"/>
                    <a:pt x="15065" y="8728"/>
                  </a:cubicBezTo>
                  <a:cubicBezTo>
                    <a:pt x="15111" y="8706"/>
                    <a:pt x="15134" y="8683"/>
                    <a:pt x="15134" y="8637"/>
                  </a:cubicBezTo>
                  <a:cubicBezTo>
                    <a:pt x="15157" y="8523"/>
                    <a:pt x="15248" y="8477"/>
                    <a:pt x="15020" y="8295"/>
                  </a:cubicBezTo>
                  <a:cubicBezTo>
                    <a:pt x="14791" y="8112"/>
                    <a:pt x="14586" y="7998"/>
                    <a:pt x="14586" y="7929"/>
                  </a:cubicBezTo>
                  <a:cubicBezTo>
                    <a:pt x="14586" y="7861"/>
                    <a:pt x="14677" y="7108"/>
                    <a:pt x="14700" y="6971"/>
                  </a:cubicBezTo>
                  <a:cubicBezTo>
                    <a:pt x="14746" y="6811"/>
                    <a:pt x="14791" y="6560"/>
                    <a:pt x="14586" y="6355"/>
                  </a:cubicBezTo>
                  <a:cubicBezTo>
                    <a:pt x="14381" y="6149"/>
                    <a:pt x="14084" y="6012"/>
                    <a:pt x="14038" y="5875"/>
                  </a:cubicBezTo>
                  <a:cubicBezTo>
                    <a:pt x="13992" y="5738"/>
                    <a:pt x="14038" y="5670"/>
                    <a:pt x="13947" y="5350"/>
                  </a:cubicBezTo>
                  <a:cubicBezTo>
                    <a:pt x="13856" y="5031"/>
                    <a:pt x="13604" y="5031"/>
                    <a:pt x="13604" y="4825"/>
                  </a:cubicBezTo>
                  <a:lnTo>
                    <a:pt x="13604" y="4369"/>
                  </a:lnTo>
                  <a:cubicBezTo>
                    <a:pt x="13604" y="4323"/>
                    <a:pt x="13513" y="3958"/>
                    <a:pt x="13513" y="3798"/>
                  </a:cubicBezTo>
                  <a:cubicBezTo>
                    <a:pt x="13376" y="3844"/>
                    <a:pt x="13285" y="3912"/>
                    <a:pt x="13148" y="3981"/>
                  </a:cubicBezTo>
                  <a:cubicBezTo>
                    <a:pt x="13091" y="4004"/>
                    <a:pt x="13022" y="4021"/>
                    <a:pt x="12957" y="4021"/>
                  </a:cubicBezTo>
                  <a:cubicBezTo>
                    <a:pt x="12891" y="4021"/>
                    <a:pt x="12828" y="4004"/>
                    <a:pt x="12783" y="3958"/>
                  </a:cubicBezTo>
                  <a:cubicBezTo>
                    <a:pt x="12623" y="3798"/>
                    <a:pt x="12806" y="3547"/>
                    <a:pt x="12988" y="3433"/>
                  </a:cubicBezTo>
                  <a:lnTo>
                    <a:pt x="13011" y="3433"/>
                  </a:lnTo>
                  <a:cubicBezTo>
                    <a:pt x="13194" y="3319"/>
                    <a:pt x="13399" y="3182"/>
                    <a:pt x="13353" y="2954"/>
                  </a:cubicBezTo>
                  <a:cubicBezTo>
                    <a:pt x="13324" y="2805"/>
                    <a:pt x="13179" y="2744"/>
                    <a:pt x="13024" y="2744"/>
                  </a:cubicBezTo>
                  <a:cubicBezTo>
                    <a:pt x="12941" y="2744"/>
                    <a:pt x="12855" y="2762"/>
                    <a:pt x="12783" y="2794"/>
                  </a:cubicBezTo>
                  <a:cubicBezTo>
                    <a:pt x="12577" y="2908"/>
                    <a:pt x="12395" y="3091"/>
                    <a:pt x="12166" y="3091"/>
                  </a:cubicBezTo>
                  <a:cubicBezTo>
                    <a:pt x="12121" y="3091"/>
                    <a:pt x="12069" y="3085"/>
                    <a:pt x="12018" y="3085"/>
                  </a:cubicBezTo>
                  <a:cubicBezTo>
                    <a:pt x="11967" y="3085"/>
                    <a:pt x="11915" y="3091"/>
                    <a:pt x="11870" y="3113"/>
                  </a:cubicBezTo>
                  <a:cubicBezTo>
                    <a:pt x="11847" y="3113"/>
                    <a:pt x="11801" y="3136"/>
                    <a:pt x="11778" y="3159"/>
                  </a:cubicBezTo>
                  <a:cubicBezTo>
                    <a:pt x="11710" y="3227"/>
                    <a:pt x="11641" y="3342"/>
                    <a:pt x="11550" y="3410"/>
                  </a:cubicBezTo>
                  <a:cubicBezTo>
                    <a:pt x="11493" y="3448"/>
                    <a:pt x="11424" y="3466"/>
                    <a:pt x="11353" y="3466"/>
                  </a:cubicBezTo>
                  <a:cubicBezTo>
                    <a:pt x="11254" y="3466"/>
                    <a:pt x="11151" y="3431"/>
                    <a:pt x="11071" y="3364"/>
                  </a:cubicBezTo>
                  <a:cubicBezTo>
                    <a:pt x="10934" y="3250"/>
                    <a:pt x="10888" y="3068"/>
                    <a:pt x="10888" y="2885"/>
                  </a:cubicBezTo>
                  <a:cubicBezTo>
                    <a:pt x="10911" y="2680"/>
                    <a:pt x="11002" y="2406"/>
                    <a:pt x="10820" y="2292"/>
                  </a:cubicBezTo>
                  <a:cubicBezTo>
                    <a:pt x="10751" y="2246"/>
                    <a:pt x="10660" y="2246"/>
                    <a:pt x="10592" y="2223"/>
                  </a:cubicBezTo>
                  <a:cubicBezTo>
                    <a:pt x="10295" y="2109"/>
                    <a:pt x="10272" y="1721"/>
                    <a:pt x="10318" y="1424"/>
                  </a:cubicBezTo>
                  <a:cubicBezTo>
                    <a:pt x="10272" y="1367"/>
                    <a:pt x="10203" y="1344"/>
                    <a:pt x="10129" y="1344"/>
                  </a:cubicBezTo>
                  <a:cubicBezTo>
                    <a:pt x="10055" y="1344"/>
                    <a:pt x="9975" y="1367"/>
                    <a:pt x="9907" y="1401"/>
                  </a:cubicBezTo>
                  <a:cubicBezTo>
                    <a:pt x="9861" y="1447"/>
                    <a:pt x="9815" y="1470"/>
                    <a:pt x="9770" y="1516"/>
                  </a:cubicBezTo>
                  <a:cubicBezTo>
                    <a:pt x="9656" y="1630"/>
                    <a:pt x="9564" y="1767"/>
                    <a:pt x="9450" y="1858"/>
                  </a:cubicBezTo>
                  <a:cubicBezTo>
                    <a:pt x="9405" y="1881"/>
                    <a:pt x="9359" y="1904"/>
                    <a:pt x="9313" y="1904"/>
                  </a:cubicBezTo>
                  <a:cubicBezTo>
                    <a:pt x="9269" y="1916"/>
                    <a:pt x="9225" y="1920"/>
                    <a:pt x="9181" y="1920"/>
                  </a:cubicBezTo>
                  <a:cubicBezTo>
                    <a:pt x="9111" y="1920"/>
                    <a:pt x="9041" y="1910"/>
                    <a:pt x="8975" y="1910"/>
                  </a:cubicBezTo>
                  <a:cubicBezTo>
                    <a:pt x="8934" y="1910"/>
                    <a:pt x="8895" y="1914"/>
                    <a:pt x="8857" y="1926"/>
                  </a:cubicBezTo>
                  <a:cubicBezTo>
                    <a:pt x="8834" y="1949"/>
                    <a:pt x="8811" y="1949"/>
                    <a:pt x="8811" y="1972"/>
                  </a:cubicBezTo>
                  <a:cubicBezTo>
                    <a:pt x="8697" y="2063"/>
                    <a:pt x="8697" y="2246"/>
                    <a:pt x="8583" y="2314"/>
                  </a:cubicBezTo>
                  <a:cubicBezTo>
                    <a:pt x="8552" y="2335"/>
                    <a:pt x="8520" y="2344"/>
                    <a:pt x="8487" y="2344"/>
                  </a:cubicBezTo>
                  <a:cubicBezTo>
                    <a:pt x="8370" y="2344"/>
                    <a:pt x="8248" y="2233"/>
                    <a:pt x="8195" y="2109"/>
                  </a:cubicBezTo>
                  <a:cubicBezTo>
                    <a:pt x="8126" y="1949"/>
                    <a:pt x="8104" y="1767"/>
                    <a:pt x="7989" y="1653"/>
                  </a:cubicBezTo>
                  <a:cubicBezTo>
                    <a:pt x="7784" y="1493"/>
                    <a:pt x="7442" y="1607"/>
                    <a:pt x="7213" y="1470"/>
                  </a:cubicBezTo>
                  <a:cubicBezTo>
                    <a:pt x="6962" y="1310"/>
                    <a:pt x="6939" y="945"/>
                    <a:pt x="6711" y="762"/>
                  </a:cubicBezTo>
                  <a:cubicBezTo>
                    <a:pt x="6620" y="671"/>
                    <a:pt x="6460" y="625"/>
                    <a:pt x="6346" y="557"/>
                  </a:cubicBezTo>
                  <a:cubicBezTo>
                    <a:pt x="6232" y="488"/>
                    <a:pt x="6141" y="374"/>
                    <a:pt x="6072" y="260"/>
                  </a:cubicBezTo>
                  <a:cubicBezTo>
                    <a:pt x="5995" y="286"/>
                    <a:pt x="5912" y="299"/>
                    <a:pt x="5823" y="299"/>
                  </a:cubicBezTo>
                  <a:cubicBezTo>
                    <a:pt x="5675" y="299"/>
                    <a:pt x="5513" y="263"/>
                    <a:pt x="5342" y="192"/>
                  </a:cubicBezTo>
                  <a:cubicBezTo>
                    <a:pt x="5205" y="123"/>
                    <a:pt x="5091" y="55"/>
                    <a:pt x="4954" y="9"/>
                  </a:cubicBezTo>
                  <a:cubicBezTo>
                    <a:pt x="4916" y="4"/>
                    <a:pt x="4878" y="1"/>
                    <a:pt x="484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8" name="Google Shape;3178;p62">
              <a:extLst>
                <a:ext uri="{FF2B5EF4-FFF2-40B4-BE49-F238E27FC236}">
                  <a16:creationId xmlns:a16="http://schemas.microsoft.com/office/drawing/2014/main" id="{70550F07-3A6E-EE4E-5FC6-88C16F0E57A5}"/>
                </a:ext>
              </a:extLst>
            </p:cNvPr>
            <p:cNvSpPr/>
            <p:nvPr/>
          </p:nvSpPr>
          <p:spPr>
            <a:xfrm>
              <a:off x="3376237" y="1773725"/>
              <a:ext cx="1031684" cy="934066"/>
            </a:xfrm>
            <a:custGeom>
              <a:avLst/>
              <a:gdLst/>
              <a:ahLst/>
              <a:cxnLst/>
              <a:rect l="l" t="t" r="r" b="b"/>
              <a:pathLst>
                <a:path w="41246" h="37366" extrusionOk="0">
                  <a:moveTo>
                    <a:pt x="21776" y="0"/>
                  </a:moveTo>
                  <a:cubicBezTo>
                    <a:pt x="21753" y="23"/>
                    <a:pt x="21707" y="46"/>
                    <a:pt x="21684" y="69"/>
                  </a:cubicBezTo>
                  <a:cubicBezTo>
                    <a:pt x="21251" y="365"/>
                    <a:pt x="20931" y="434"/>
                    <a:pt x="20703" y="525"/>
                  </a:cubicBezTo>
                  <a:cubicBezTo>
                    <a:pt x="20474" y="617"/>
                    <a:pt x="19402" y="913"/>
                    <a:pt x="19288" y="1027"/>
                  </a:cubicBezTo>
                  <a:cubicBezTo>
                    <a:pt x="19173" y="1142"/>
                    <a:pt x="19036" y="1712"/>
                    <a:pt x="18808" y="2169"/>
                  </a:cubicBezTo>
                  <a:cubicBezTo>
                    <a:pt x="18603" y="2648"/>
                    <a:pt x="17644" y="4725"/>
                    <a:pt x="17096" y="5364"/>
                  </a:cubicBezTo>
                  <a:cubicBezTo>
                    <a:pt x="16571" y="5980"/>
                    <a:pt x="15932" y="6323"/>
                    <a:pt x="15225" y="6665"/>
                  </a:cubicBezTo>
                  <a:cubicBezTo>
                    <a:pt x="14517" y="6985"/>
                    <a:pt x="14038" y="6916"/>
                    <a:pt x="13741" y="7601"/>
                  </a:cubicBezTo>
                  <a:cubicBezTo>
                    <a:pt x="13444" y="8309"/>
                    <a:pt x="13148" y="9130"/>
                    <a:pt x="12896" y="9404"/>
                  </a:cubicBezTo>
                  <a:cubicBezTo>
                    <a:pt x="12645" y="9678"/>
                    <a:pt x="12303" y="9815"/>
                    <a:pt x="12166" y="10043"/>
                  </a:cubicBezTo>
                  <a:cubicBezTo>
                    <a:pt x="12006" y="10294"/>
                    <a:pt x="12189" y="11207"/>
                    <a:pt x="11367" y="11344"/>
                  </a:cubicBezTo>
                  <a:cubicBezTo>
                    <a:pt x="10545" y="11481"/>
                    <a:pt x="9884" y="11527"/>
                    <a:pt x="9222" y="11641"/>
                  </a:cubicBezTo>
                  <a:cubicBezTo>
                    <a:pt x="8583" y="11755"/>
                    <a:pt x="7624" y="12120"/>
                    <a:pt x="7304" y="12212"/>
                  </a:cubicBezTo>
                  <a:cubicBezTo>
                    <a:pt x="7182" y="12236"/>
                    <a:pt x="7004" y="12264"/>
                    <a:pt x="6821" y="12264"/>
                  </a:cubicBezTo>
                  <a:cubicBezTo>
                    <a:pt x="6494" y="12264"/>
                    <a:pt x="6153" y="12175"/>
                    <a:pt x="6095" y="11824"/>
                  </a:cubicBezTo>
                  <a:cubicBezTo>
                    <a:pt x="6026" y="11276"/>
                    <a:pt x="6095" y="10956"/>
                    <a:pt x="5821" y="10637"/>
                  </a:cubicBezTo>
                  <a:cubicBezTo>
                    <a:pt x="5680" y="10485"/>
                    <a:pt x="5366" y="10363"/>
                    <a:pt x="5020" y="10363"/>
                  </a:cubicBezTo>
                  <a:cubicBezTo>
                    <a:pt x="4690" y="10363"/>
                    <a:pt x="4330" y="10473"/>
                    <a:pt x="4063" y="10774"/>
                  </a:cubicBezTo>
                  <a:cubicBezTo>
                    <a:pt x="3492" y="11413"/>
                    <a:pt x="3401" y="11550"/>
                    <a:pt x="3036" y="12189"/>
                  </a:cubicBezTo>
                  <a:cubicBezTo>
                    <a:pt x="2648" y="12828"/>
                    <a:pt x="2237" y="13125"/>
                    <a:pt x="1849" y="13490"/>
                  </a:cubicBezTo>
                  <a:cubicBezTo>
                    <a:pt x="1461" y="13878"/>
                    <a:pt x="845" y="14380"/>
                    <a:pt x="685" y="14540"/>
                  </a:cubicBezTo>
                  <a:cubicBezTo>
                    <a:pt x="548" y="14700"/>
                    <a:pt x="0" y="15384"/>
                    <a:pt x="23" y="16206"/>
                  </a:cubicBezTo>
                  <a:cubicBezTo>
                    <a:pt x="46" y="17302"/>
                    <a:pt x="1278" y="17781"/>
                    <a:pt x="2191" y="17827"/>
                  </a:cubicBezTo>
                  <a:cubicBezTo>
                    <a:pt x="2229" y="17829"/>
                    <a:pt x="2268" y="17830"/>
                    <a:pt x="2307" y="17830"/>
                  </a:cubicBezTo>
                  <a:cubicBezTo>
                    <a:pt x="2385" y="17830"/>
                    <a:pt x="2463" y="17827"/>
                    <a:pt x="2541" y="17827"/>
                  </a:cubicBezTo>
                  <a:cubicBezTo>
                    <a:pt x="2772" y="17827"/>
                    <a:pt x="2990" y="17857"/>
                    <a:pt x="3127" y="18101"/>
                  </a:cubicBezTo>
                  <a:cubicBezTo>
                    <a:pt x="3356" y="18512"/>
                    <a:pt x="3584" y="18945"/>
                    <a:pt x="3287" y="19425"/>
                  </a:cubicBezTo>
                  <a:cubicBezTo>
                    <a:pt x="2990" y="19904"/>
                    <a:pt x="2442" y="20041"/>
                    <a:pt x="2488" y="20566"/>
                  </a:cubicBezTo>
                  <a:cubicBezTo>
                    <a:pt x="2488" y="20566"/>
                    <a:pt x="2420" y="21639"/>
                    <a:pt x="3036" y="22323"/>
                  </a:cubicBezTo>
                  <a:cubicBezTo>
                    <a:pt x="3460" y="22793"/>
                    <a:pt x="3743" y="22951"/>
                    <a:pt x="4026" y="22951"/>
                  </a:cubicBezTo>
                  <a:cubicBezTo>
                    <a:pt x="4169" y="22951"/>
                    <a:pt x="4312" y="22910"/>
                    <a:pt x="4474" y="22848"/>
                  </a:cubicBezTo>
                  <a:cubicBezTo>
                    <a:pt x="4839" y="22732"/>
                    <a:pt x="5180" y="22604"/>
                    <a:pt x="5339" y="22604"/>
                  </a:cubicBezTo>
                  <a:cubicBezTo>
                    <a:pt x="5399" y="22604"/>
                    <a:pt x="5433" y="22622"/>
                    <a:pt x="5433" y="22666"/>
                  </a:cubicBezTo>
                  <a:cubicBezTo>
                    <a:pt x="5455" y="22826"/>
                    <a:pt x="5341" y="23031"/>
                    <a:pt x="5204" y="23396"/>
                  </a:cubicBezTo>
                  <a:cubicBezTo>
                    <a:pt x="5045" y="23761"/>
                    <a:pt x="4725" y="23944"/>
                    <a:pt x="5067" y="24378"/>
                  </a:cubicBezTo>
                  <a:cubicBezTo>
                    <a:pt x="5387" y="24811"/>
                    <a:pt x="5387" y="24720"/>
                    <a:pt x="5638" y="25085"/>
                  </a:cubicBezTo>
                  <a:cubicBezTo>
                    <a:pt x="5912" y="25450"/>
                    <a:pt x="6095" y="25405"/>
                    <a:pt x="6140" y="25861"/>
                  </a:cubicBezTo>
                  <a:cubicBezTo>
                    <a:pt x="6163" y="26341"/>
                    <a:pt x="5958" y="26363"/>
                    <a:pt x="6231" y="26774"/>
                  </a:cubicBezTo>
                  <a:cubicBezTo>
                    <a:pt x="6528" y="27185"/>
                    <a:pt x="6665" y="27413"/>
                    <a:pt x="6848" y="27733"/>
                  </a:cubicBezTo>
                  <a:cubicBezTo>
                    <a:pt x="6962" y="27893"/>
                    <a:pt x="7008" y="28098"/>
                    <a:pt x="7008" y="28235"/>
                  </a:cubicBezTo>
                  <a:cubicBezTo>
                    <a:pt x="7122" y="28281"/>
                    <a:pt x="7236" y="28326"/>
                    <a:pt x="7304" y="28395"/>
                  </a:cubicBezTo>
                  <a:cubicBezTo>
                    <a:pt x="7491" y="28526"/>
                    <a:pt x="7908" y="28641"/>
                    <a:pt x="8115" y="28641"/>
                  </a:cubicBezTo>
                  <a:cubicBezTo>
                    <a:pt x="8161" y="28641"/>
                    <a:pt x="8197" y="28636"/>
                    <a:pt x="8217" y="28623"/>
                  </a:cubicBezTo>
                  <a:cubicBezTo>
                    <a:pt x="8331" y="28577"/>
                    <a:pt x="8514" y="28418"/>
                    <a:pt x="8628" y="28372"/>
                  </a:cubicBezTo>
                  <a:cubicBezTo>
                    <a:pt x="8719" y="28349"/>
                    <a:pt x="8856" y="28258"/>
                    <a:pt x="8971" y="28258"/>
                  </a:cubicBezTo>
                  <a:cubicBezTo>
                    <a:pt x="9085" y="28258"/>
                    <a:pt x="9473" y="28395"/>
                    <a:pt x="9541" y="28441"/>
                  </a:cubicBezTo>
                  <a:cubicBezTo>
                    <a:pt x="9632" y="28509"/>
                    <a:pt x="10272" y="28646"/>
                    <a:pt x="10272" y="28646"/>
                  </a:cubicBezTo>
                  <a:cubicBezTo>
                    <a:pt x="10272" y="28646"/>
                    <a:pt x="10417" y="28540"/>
                    <a:pt x="10547" y="28540"/>
                  </a:cubicBezTo>
                  <a:cubicBezTo>
                    <a:pt x="10588" y="28540"/>
                    <a:pt x="10627" y="28550"/>
                    <a:pt x="10660" y="28577"/>
                  </a:cubicBezTo>
                  <a:cubicBezTo>
                    <a:pt x="10751" y="28638"/>
                    <a:pt x="10771" y="28699"/>
                    <a:pt x="10842" y="28699"/>
                  </a:cubicBezTo>
                  <a:cubicBezTo>
                    <a:pt x="10878" y="28699"/>
                    <a:pt x="10926" y="28684"/>
                    <a:pt x="11002" y="28646"/>
                  </a:cubicBezTo>
                  <a:cubicBezTo>
                    <a:pt x="11230" y="28532"/>
                    <a:pt x="11276" y="28486"/>
                    <a:pt x="11367" y="28418"/>
                  </a:cubicBezTo>
                  <a:cubicBezTo>
                    <a:pt x="11444" y="28341"/>
                    <a:pt x="11537" y="28248"/>
                    <a:pt x="11633" y="28248"/>
                  </a:cubicBezTo>
                  <a:cubicBezTo>
                    <a:pt x="11651" y="28248"/>
                    <a:pt x="11669" y="28251"/>
                    <a:pt x="11687" y="28258"/>
                  </a:cubicBezTo>
                  <a:cubicBezTo>
                    <a:pt x="11824" y="28326"/>
                    <a:pt x="12052" y="28577"/>
                    <a:pt x="12052" y="28692"/>
                  </a:cubicBezTo>
                  <a:cubicBezTo>
                    <a:pt x="12052" y="28806"/>
                    <a:pt x="12349" y="28988"/>
                    <a:pt x="12417" y="28988"/>
                  </a:cubicBezTo>
                  <a:cubicBezTo>
                    <a:pt x="12486" y="28988"/>
                    <a:pt x="12645" y="28988"/>
                    <a:pt x="12805" y="29057"/>
                  </a:cubicBezTo>
                  <a:cubicBezTo>
                    <a:pt x="12965" y="29148"/>
                    <a:pt x="13125" y="29582"/>
                    <a:pt x="13262" y="29696"/>
                  </a:cubicBezTo>
                  <a:cubicBezTo>
                    <a:pt x="13382" y="29765"/>
                    <a:pt x="13464" y="29872"/>
                    <a:pt x="13545" y="29872"/>
                  </a:cubicBezTo>
                  <a:cubicBezTo>
                    <a:pt x="13572" y="29872"/>
                    <a:pt x="13599" y="29861"/>
                    <a:pt x="13627" y="29833"/>
                  </a:cubicBezTo>
                  <a:cubicBezTo>
                    <a:pt x="13731" y="29749"/>
                    <a:pt x="13702" y="29436"/>
                    <a:pt x="13819" y="29436"/>
                  </a:cubicBezTo>
                  <a:cubicBezTo>
                    <a:pt x="13830" y="29436"/>
                    <a:pt x="13842" y="29439"/>
                    <a:pt x="13855" y="29445"/>
                  </a:cubicBezTo>
                  <a:cubicBezTo>
                    <a:pt x="13992" y="29513"/>
                    <a:pt x="14266" y="29719"/>
                    <a:pt x="14289" y="29764"/>
                  </a:cubicBezTo>
                  <a:cubicBezTo>
                    <a:pt x="14289" y="29833"/>
                    <a:pt x="14563" y="30130"/>
                    <a:pt x="14563" y="30130"/>
                  </a:cubicBezTo>
                  <a:cubicBezTo>
                    <a:pt x="14814" y="30312"/>
                    <a:pt x="14951" y="30358"/>
                    <a:pt x="15088" y="30358"/>
                  </a:cubicBezTo>
                  <a:cubicBezTo>
                    <a:pt x="15099" y="30359"/>
                    <a:pt x="15110" y="30360"/>
                    <a:pt x="15121" y="30360"/>
                  </a:cubicBezTo>
                  <a:cubicBezTo>
                    <a:pt x="15223" y="30360"/>
                    <a:pt x="15333" y="30302"/>
                    <a:pt x="15445" y="30302"/>
                  </a:cubicBezTo>
                  <a:cubicBezTo>
                    <a:pt x="15501" y="30302"/>
                    <a:pt x="15557" y="30316"/>
                    <a:pt x="15613" y="30358"/>
                  </a:cubicBezTo>
                  <a:cubicBezTo>
                    <a:pt x="15672" y="30417"/>
                    <a:pt x="15727" y="30435"/>
                    <a:pt x="15774" y="30435"/>
                  </a:cubicBezTo>
                  <a:cubicBezTo>
                    <a:pt x="15855" y="30435"/>
                    <a:pt x="15909" y="30381"/>
                    <a:pt x="15909" y="30381"/>
                  </a:cubicBezTo>
                  <a:lnTo>
                    <a:pt x="15909" y="30152"/>
                  </a:lnTo>
                  <a:cubicBezTo>
                    <a:pt x="15909" y="29993"/>
                    <a:pt x="15841" y="29879"/>
                    <a:pt x="16024" y="29810"/>
                  </a:cubicBezTo>
                  <a:cubicBezTo>
                    <a:pt x="16092" y="29781"/>
                    <a:pt x="16211" y="29760"/>
                    <a:pt x="16324" y="29760"/>
                  </a:cubicBezTo>
                  <a:cubicBezTo>
                    <a:pt x="16475" y="29760"/>
                    <a:pt x="16617" y="29797"/>
                    <a:pt x="16617" y="29901"/>
                  </a:cubicBezTo>
                  <a:cubicBezTo>
                    <a:pt x="16617" y="30061"/>
                    <a:pt x="16480" y="30244"/>
                    <a:pt x="16617" y="30312"/>
                  </a:cubicBezTo>
                  <a:cubicBezTo>
                    <a:pt x="16747" y="30368"/>
                    <a:pt x="16756" y="30439"/>
                    <a:pt x="16841" y="30439"/>
                  </a:cubicBezTo>
                  <a:cubicBezTo>
                    <a:pt x="16860" y="30439"/>
                    <a:pt x="16884" y="30435"/>
                    <a:pt x="16914" y="30426"/>
                  </a:cubicBezTo>
                  <a:cubicBezTo>
                    <a:pt x="16979" y="30417"/>
                    <a:pt x="17051" y="30404"/>
                    <a:pt x="17109" y="30404"/>
                  </a:cubicBezTo>
                  <a:cubicBezTo>
                    <a:pt x="17195" y="30404"/>
                    <a:pt x="17251" y="30432"/>
                    <a:pt x="17210" y="30540"/>
                  </a:cubicBezTo>
                  <a:cubicBezTo>
                    <a:pt x="17119" y="30700"/>
                    <a:pt x="17096" y="30792"/>
                    <a:pt x="16959" y="30792"/>
                  </a:cubicBezTo>
                  <a:cubicBezTo>
                    <a:pt x="16853" y="30792"/>
                    <a:pt x="16736" y="30741"/>
                    <a:pt x="16643" y="30741"/>
                  </a:cubicBezTo>
                  <a:cubicBezTo>
                    <a:pt x="16597" y="30741"/>
                    <a:pt x="16556" y="30753"/>
                    <a:pt x="16526" y="30792"/>
                  </a:cubicBezTo>
                  <a:cubicBezTo>
                    <a:pt x="16457" y="30928"/>
                    <a:pt x="16366" y="31088"/>
                    <a:pt x="16366" y="31225"/>
                  </a:cubicBezTo>
                  <a:cubicBezTo>
                    <a:pt x="16366" y="31362"/>
                    <a:pt x="16457" y="31522"/>
                    <a:pt x="16503" y="31636"/>
                  </a:cubicBezTo>
                  <a:cubicBezTo>
                    <a:pt x="16571" y="31727"/>
                    <a:pt x="16685" y="31796"/>
                    <a:pt x="16800" y="31887"/>
                  </a:cubicBezTo>
                  <a:cubicBezTo>
                    <a:pt x="16891" y="32001"/>
                    <a:pt x="16959" y="32184"/>
                    <a:pt x="17051" y="32184"/>
                  </a:cubicBezTo>
                  <a:cubicBezTo>
                    <a:pt x="17089" y="32184"/>
                    <a:pt x="17085" y="32219"/>
                    <a:pt x="17105" y="32219"/>
                  </a:cubicBezTo>
                  <a:cubicBezTo>
                    <a:pt x="17121" y="32219"/>
                    <a:pt x="17152" y="32197"/>
                    <a:pt x="17233" y="32115"/>
                  </a:cubicBezTo>
                  <a:cubicBezTo>
                    <a:pt x="17393" y="31910"/>
                    <a:pt x="17370" y="31819"/>
                    <a:pt x="17416" y="31727"/>
                  </a:cubicBezTo>
                  <a:cubicBezTo>
                    <a:pt x="17432" y="31664"/>
                    <a:pt x="17545" y="31558"/>
                    <a:pt x="17637" y="31558"/>
                  </a:cubicBezTo>
                  <a:cubicBezTo>
                    <a:pt x="17678" y="31558"/>
                    <a:pt x="17714" y="31579"/>
                    <a:pt x="17735" y="31636"/>
                  </a:cubicBezTo>
                  <a:cubicBezTo>
                    <a:pt x="17804" y="31819"/>
                    <a:pt x="17872" y="32001"/>
                    <a:pt x="17850" y="32138"/>
                  </a:cubicBezTo>
                  <a:cubicBezTo>
                    <a:pt x="17827" y="32298"/>
                    <a:pt x="17895" y="32344"/>
                    <a:pt x="17850" y="32595"/>
                  </a:cubicBezTo>
                  <a:cubicBezTo>
                    <a:pt x="17827" y="32846"/>
                    <a:pt x="17598" y="32960"/>
                    <a:pt x="17598" y="33028"/>
                  </a:cubicBezTo>
                  <a:cubicBezTo>
                    <a:pt x="17576" y="33097"/>
                    <a:pt x="17553" y="33165"/>
                    <a:pt x="17644" y="33371"/>
                  </a:cubicBezTo>
                  <a:cubicBezTo>
                    <a:pt x="17758" y="33599"/>
                    <a:pt x="17644" y="33668"/>
                    <a:pt x="17872" y="33668"/>
                  </a:cubicBezTo>
                  <a:cubicBezTo>
                    <a:pt x="17885" y="33669"/>
                    <a:pt x="17896" y="33669"/>
                    <a:pt x="17908" y="33669"/>
                  </a:cubicBezTo>
                  <a:cubicBezTo>
                    <a:pt x="18040" y="33669"/>
                    <a:pt x="18104" y="33591"/>
                    <a:pt x="18151" y="33591"/>
                  </a:cubicBezTo>
                  <a:cubicBezTo>
                    <a:pt x="18174" y="33591"/>
                    <a:pt x="18193" y="33610"/>
                    <a:pt x="18215" y="33668"/>
                  </a:cubicBezTo>
                  <a:cubicBezTo>
                    <a:pt x="18283" y="33850"/>
                    <a:pt x="18260" y="34033"/>
                    <a:pt x="18329" y="34192"/>
                  </a:cubicBezTo>
                  <a:cubicBezTo>
                    <a:pt x="18397" y="34329"/>
                    <a:pt x="18397" y="34329"/>
                    <a:pt x="18603" y="34329"/>
                  </a:cubicBezTo>
                  <a:cubicBezTo>
                    <a:pt x="18831" y="34329"/>
                    <a:pt x="18854" y="34352"/>
                    <a:pt x="18854" y="34421"/>
                  </a:cubicBezTo>
                  <a:cubicBezTo>
                    <a:pt x="18877" y="34489"/>
                    <a:pt x="18831" y="34649"/>
                    <a:pt x="18854" y="34854"/>
                  </a:cubicBezTo>
                  <a:cubicBezTo>
                    <a:pt x="18900" y="35060"/>
                    <a:pt x="19059" y="35151"/>
                    <a:pt x="19059" y="35151"/>
                  </a:cubicBezTo>
                  <a:cubicBezTo>
                    <a:pt x="19059" y="35151"/>
                    <a:pt x="19293" y="35100"/>
                    <a:pt x="19468" y="35100"/>
                  </a:cubicBezTo>
                  <a:cubicBezTo>
                    <a:pt x="19556" y="35100"/>
                    <a:pt x="19630" y="35113"/>
                    <a:pt x="19653" y="35151"/>
                  </a:cubicBezTo>
                  <a:cubicBezTo>
                    <a:pt x="19721" y="35265"/>
                    <a:pt x="19744" y="35653"/>
                    <a:pt x="19927" y="35722"/>
                  </a:cubicBezTo>
                  <a:cubicBezTo>
                    <a:pt x="20109" y="35790"/>
                    <a:pt x="20086" y="35790"/>
                    <a:pt x="20360" y="35836"/>
                  </a:cubicBezTo>
                  <a:cubicBezTo>
                    <a:pt x="20611" y="35859"/>
                    <a:pt x="20634" y="35813"/>
                    <a:pt x="20794" y="36064"/>
                  </a:cubicBezTo>
                  <a:cubicBezTo>
                    <a:pt x="20851" y="36153"/>
                    <a:pt x="20899" y="36173"/>
                    <a:pt x="20939" y="36173"/>
                  </a:cubicBezTo>
                  <a:cubicBezTo>
                    <a:pt x="20971" y="36173"/>
                    <a:pt x="20997" y="36160"/>
                    <a:pt x="21018" y="36160"/>
                  </a:cubicBezTo>
                  <a:cubicBezTo>
                    <a:pt x="21043" y="36160"/>
                    <a:pt x="21060" y="36180"/>
                    <a:pt x="21068" y="36270"/>
                  </a:cubicBezTo>
                  <a:cubicBezTo>
                    <a:pt x="21114" y="36521"/>
                    <a:pt x="21205" y="36909"/>
                    <a:pt x="21319" y="36909"/>
                  </a:cubicBezTo>
                  <a:cubicBezTo>
                    <a:pt x="21419" y="36909"/>
                    <a:pt x="21571" y="36786"/>
                    <a:pt x="21684" y="36786"/>
                  </a:cubicBezTo>
                  <a:cubicBezTo>
                    <a:pt x="21700" y="36786"/>
                    <a:pt x="21716" y="36789"/>
                    <a:pt x="21730" y="36795"/>
                  </a:cubicBezTo>
                  <a:cubicBezTo>
                    <a:pt x="21867" y="36817"/>
                    <a:pt x="22004" y="37251"/>
                    <a:pt x="22095" y="37365"/>
                  </a:cubicBezTo>
                  <a:cubicBezTo>
                    <a:pt x="22118" y="37297"/>
                    <a:pt x="22141" y="37251"/>
                    <a:pt x="22209" y="37228"/>
                  </a:cubicBezTo>
                  <a:cubicBezTo>
                    <a:pt x="22224" y="37223"/>
                    <a:pt x="22240" y="37221"/>
                    <a:pt x="22255" y="37221"/>
                  </a:cubicBezTo>
                  <a:cubicBezTo>
                    <a:pt x="22377" y="37221"/>
                    <a:pt x="22501" y="37365"/>
                    <a:pt x="22643" y="37365"/>
                  </a:cubicBezTo>
                  <a:cubicBezTo>
                    <a:pt x="22780" y="37342"/>
                    <a:pt x="22848" y="37183"/>
                    <a:pt x="22962" y="37114"/>
                  </a:cubicBezTo>
                  <a:cubicBezTo>
                    <a:pt x="23145" y="36977"/>
                    <a:pt x="23419" y="37068"/>
                    <a:pt x="23579" y="36954"/>
                  </a:cubicBezTo>
                  <a:cubicBezTo>
                    <a:pt x="23624" y="36909"/>
                    <a:pt x="23647" y="36863"/>
                    <a:pt x="23716" y="36817"/>
                  </a:cubicBezTo>
                  <a:cubicBezTo>
                    <a:pt x="23739" y="36795"/>
                    <a:pt x="23784" y="36772"/>
                    <a:pt x="23830" y="36749"/>
                  </a:cubicBezTo>
                  <a:cubicBezTo>
                    <a:pt x="23875" y="36703"/>
                    <a:pt x="23898" y="36612"/>
                    <a:pt x="23875" y="36543"/>
                  </a:cubicBezTo>
                  <a:cubicBezTo>
                    <a:pt x="23853" y="36429"/>
                    <a:pt x="23784" y="36361"/>
                    <a:pt x="23693" y="36315"/>
                  </a:cubicBezTo>
                  <a:cubicBezTo>
                    <a:pt x="23647" y="36292"/>
                    <a:pt x="23602" y="36270"/>
                    <a:pt x="23533" y="36247"/>
                  </a:cubicBezTo>
                  <a:cubicBezTo>
                    <a:pt x="23373" y="36178"/>
                    <a:pt x="23236" y="35973"/>
                    <a:pt x="23259" y="35767"/>
                  </a:cubicBezTo>
                  <a:cubicBezTo>
                    <a:pt x="23259" y="35562"/>
                    <a:pt x="23533" y="35516"/>
                    <a:pt x="23693" y="35425"/>
                  </a:cubicBezTo>
                  <a:cubicBezTo>
                    <a:pt x="23944" y="35288"/>
                    <a:pt x="24263" y="35151"/>
                    <a:pt x="24446" y="35037"/>
                  </a:cubicBezTo>
                  <a:cubicBezTo>
                    <a:pt x="24629" y="34923"/>
                    <a:pt x="24880" y="34786"/>
                    <a:pt x="25017" y="34695"/>
                  </a:cubicBezTo>
                  <a:cubicBezTo>
                    <a:pt x="25177" y="34581"/>
                    <a:pt x="25085" y="33576"/>
                    <a:pt x="25085" y="33508"/>
                  </a:cubicBezTo>
                  <a:cubicBezTo>
                    <a:pt x="25085" y="33439"/>
                    <a:pt x="25040" y="33143"/>
                    <a:pt x="25062" y="32960"/>
                  </a:cubicBezTo>
                  <a:cubicBezTo>
                    <a:pt x="25085" y="32777"/>
                    <a:pt x="25313" y="32800"/>
                    <a:pt x="25428" y="32709"/>
                  </a:cubicBezTo>
                  <a:cubicBezTo>
                    <a:pt x="25542" y="32618"/>
                    <a:pt x="25496" y="32389"/>
                    <a:pt x="25450" y="32366"/>
                  </a:cubicBezTo>
                  <a:cubicBezTo>
                    <a:pt x="25428" y="32344"/>
                    <a:pt x="25177" y="32115"/>
                    <a:pt x="25177" y="32001"/>
                  </a:cubicBezTo>
                  <a:cubicBezTo>
                    <a:pt x="25177" y="31864"/>
                    <a:pt x="25131" y="31659"/>
                    <a:pt x="25085" y="31522"/>
                  </a:cubicBezTo>
                  <a:cubicBezTo>
                    <a:pt x="25017" y="31408"/>
                    <a:pt x="24903" y="31362"/>
                    <a:pt x="24834" y="31339"/>
                  </a:cubicBezTo>
                  <a:cubicBezTo>
                    <a:pt x="24788" y="31317"/>
                    <a:pt x="24515" y="31065"/>
                    <a:pt x="24469" y="30883"/>
                  </a:cubicBezTo>
                  <a:cubicBezTo>
                    <a:pt x="24423" y="30677"/>
                    <a:pt x="24469" y="30746"/>
                    <a:pt x="24652" y="30632"/>
                  </a:cubicBezTo>
                  <a:cubicBezTo>
                    <a:pt x="24834" y="30518"/>
                    <a:pt x="24788" y="30381"/>
                    <a:pt x="24697" y="30198"/>
                  </a:cubicBezTo>
                  <a:cubicBezTo>
                    <a:pt x="24663" y="30107"/>
                    <a:pt x="24634" y="30095"/>
                    <a:pt x="24589" y="30095"/>
                  </a:cubicBezTo>
                  <a:cubicBezTo>
                    <a:pt x="24574" y="30095"/>
                    <a:pt x="24556" y="30097"/>
                    <a:pt x="24537" y="30097"/>
                  </a:cubicBezTo>
                  <a:cubicBezTo>
                    <a:pt x="24497" y="30097"/>
                    <a:pt x="24446" y="30092"/>
                    <a:pt x="24378" y="30061"/>
                  </a:cubicBezTo>
                  <a:cubicBezTo>
                    <a:pt x="24149" y="29993"/>
                    <a:pt x="24332" y="29833"/>
                    <a:pt x="24378" y="29627"/>
                  </a:cubicBezTo>
                  <a:cubicBezTo>
                    <a:pt x="24400" y="29445"/>
                    <a:pt x="24515" y="29217"/>
                    <a:pt x="24537" y="29057"/>
                  </a:cubicBezTo>
                  <a:cubicBezTo>
                    <a:pt x="24560" y="28920"/>
                    <a:pt x="24629" y="28943"/>
                    <a:pt x="24834" y="28897"/>
                  </a:cubicBezTo>
                  <a:cubicBezTo>
                    <a:pt x="24867" y="28886"/>
                    <a:pt x="24897" y="28882"/>
                    <a:pt x="24925" y="28882"/>
                  </a:cubicBezTo>
                  <a:cubicBezTo>
                    <a:pt x="25074" y="28882"/>
                    <a:pt x="25164" y="29011"/>
                    <a:pt x="25222" y="29011"/>
                  </a:cubicBezTo>
                  <a:cubicBezTo>
                    <a:pt x="25225" y="29012"/>
                    <a:pt x="25227" y="29012"/>
                    <a:pt x="25230" y="29012"/>
                  </a:cubicBezTo>
                  <a:cubicBezTo>
                    <a:pt x="25302" y="29012"/>
                    <a:pt x="25451" y="28735"/>
                    <a:pt x="25473" y="28669"/>
                  </a:cubicBezTo>
                  <a:cubicBezTo>
                    <a:pt x="25473" y="28600"/>
                    <a:pt x="25450" y="28532"/>
                    <a:pt x="25336" y="28326"/>
                  </a:cubicBezTo>
                  <a:cubicBezTo>
                    <a:pt x="25245" y="28098"/>
                    <a:pt x="25177" y="28189"/>
                    <a:pt x="25108" y="28098"/>
                  </a:cubicBezTo>
                  <a:cubicBezTo>
                    <a:pt x="25017" y="28030"/>
                    <a:pt x="24925" y="27756"/>
                    <a:pt x="24948" y="27528"/>
                  </a:cubicBezTo>
                  <a:cubicBezTo>
                    <a:pt x="24948" y="27391"/>
                    <a:pt x="24968" y="27376"/>
                    <a:pt x="25020" y="27376"/>
                  </a:cubicBezTo>
                  <a:cubicBezTo>
                    <a:pt x="25035" y="27376"/>
                    <a:pt x="25052" y="27377"/>
                    <a:pt x="25072" y="27377"/>
                  </a:cubicBezTo>
                  <a:cubicBezTo>
                    <a:pt x="25110" y="27377"/>
                    <a:pt x="25160" y="27373"/>
                    <a:pt x="25222" y="27345"/>
                  </a:cubicBezTo>
                  <a:cubicBezTo>
                    <a:pt x="25242" y="27336"/>
                    <a:pt x="25261" y="27332"/>
                    <a:pt x="25279" y="27332"/>
                  </a:cubicBezTo>
                  <a:cubicBezTo>
                    <a:pt x="25447" y="27332"/>
                    <a:pt x="25541" y="27689"/>
                    <a:pt x="25747" y="27916"/>
                  </a:cubicBezTo>
                  <a:cubicBezTo>
                    <a:pt x="25817" y="27985"/>
                    <a:pt x="25859" y="28013"/>
                    <a:pt x="25887" y="28013"/>
                  </a:cubicBezTo>
                  <a:cubicBezTo>
                    <a:pt x="25951" y="28013"/>
                    <a:pt x="25942" y="27874"/>
                    <a:pt x="26021" y="27779"/>
                  </a:cubicBezTo>
                  <a:cubicBezTo>
                    <a:pt x="26135" y="27619"/>
                    <a:pt x="26204" y="27413"/>
                    <a:pt x="26363" y="27208"/>
                  </a:cubicBezTo>
                  <a:cubicBezTo>
                    <a:pt x="26523" y="26980"/>
                    <a:pt x="26797" y="27025"/>
                    <a:pt x="27071" y="26957"/>
                  </a:cubicBezTo>
                  <a:cubicBezTo>
                    <a:pt x="27090" y="26953"/>
                    <a:pt x="27106" y="26952"/>
                    <a:pt x="27120" y="26952"/>
                  </a:cubicBezTo>
                  <a:cubicBezTo>
                    <a:pt x="27292" y="26952"/>
                    <a:pt x="27115" y="27202"/>
                    <a:pt x="27094" y="27413"/>
                  </a:cubicBezTo>
                  <a:cubicBezTo>
                    <a:pt x="27048" y="27642"/>
                    <a:pt x="27139" y="27710"/>
                    <a:pt x="27299" y="27801"/>
                  </a:cubicBezTo>
                  <a:cubicBezTo>
                    <a:pt x="27482" y="27916"/>
                    <a:pt x="27459" y="27938"/>
                    <a:pt x="27459" y="28030"/>
                  </a:cubicBezTo>
                  <a:cubicBezTo>
                    <a:pt x="27459" y="28121"/>
                    <a:pt x="27276" y="28121"/>
                    <a:pt x="27162" y="28121"/>
                  </a:cubicBezTo>
                  <a:cubicBezTo>
                    <a:pt x="27071" y="28121"/>
                    <a:pt x="26934" y="28235"/>
                    <a:pt x="26729" y="28418"/>
                  </a:cubicBezTo>
                  <a:cubicBezTo>
                    <a:pt x="26546" y="28600"/>
                    <a:pt x="26774" y="28692"/>
                    <a:pt x="26820" y="28806"/>
                  </a:cubicBezTo>
                  <a:cubicBezTo>
                    <a:pt x="26829" y="28850"/>
                    <a:pt x="26878" y="28863"/>
                    <a:pt x="26948" y="28863"/>
                  </a:cubicBezTo>
                  <a:cubicBezTo>
                    <a:pt x="27061" y="28863"/>
                    <a:pt x="27227" y="28829"/>
                    <a:pt x="27368" y="28829"/>
                  </a:cubicBezTo>
                  <a:cubicBezTo>
                    <a:pt x="27573" y="28829"/>
                    <a:pt x="27710" y="28851"/>
                    <a:pt x="28189" y="28851"/>
                  </a:cubicBezTo>
                  <a:cubicBezTo>
                    <a:pt x="28692" y="28851"/>
                    <a:pt x="28486" y="28760"/>
                    <a:pt x="28806" y="28623"/>
                  </a:cubicBezTo>
                  <a:cubicBezTo>
                    <a:pt x="29045" y="28520"/>
                    <a:pt x="29144" y="28508"/>
                    <a:pt x="29236" y="28508"/>
                  </a:cubicBezTo>
                  <a:cubicBezTo>
                    <a:pt x="29267" y="28508"/>
                    <a:pt x="29296" y="28509"/>
                    <a:pt x="29331" y="28509"/>
                  </a:cubicBezTo>
                  <a:cubicBezTo>
                    <a:pt x="29468" y="28509"/>
                    <a:pt x="29536" y="28966"/>
                    <a:pt x="29536" y="29171"/>
                  </a:cubicBezTo>
                  <a:cubicBezTo>
                    <a:pt x="29536" y="29376"/>
                    <a:pt x="29719" y="29445"/>
                    <a:pt x="29742" y="29445"/>
                  </a:cubicBezTo>
                  <a:cubicBezTo>
                    <a:pt x="29787" y="29468"/>
                    <a:pt x="29993" y="29627"/>
                    <a:pt x="30061" y="29742"/>
                  </a:cubicBezTo>
                  <a:cubicBezTo>
                    <a:pt x="30130" y="29833"/>
                    <a:pt x="30130" y="30152"/>
                    <a:pt x="30130" y="30335"/>
                  </a:cubicBezTo>
                  <a:cubicBezTo>
                    <a:pt x="30130" y="30406"/>
                    <a:pt x="30071" y="30427"/>
                    <a:pt x="30000" y="30427"/>
                  </a:cubicBezTo>
                  <a:cubicBezTo>
                    <a:pt x="29911" y="30427"/>
                    <a:pt x="29803" y="30393"/>
                    <a:pt x="29764" y="30381"/>
                  </a:cubicBezTo>
                  <a:cubicBezTo>
                    <a:pt x="29696" y="30358"/>
                    <a:pt x="29582" y="30221"/>
                    <a:pt x="29399" y="30221"/>
                  </a:cubicBezTo>
                  <a:cubicBezTo>
                    <a:pt x="29239" y="30221"/>
                    <a:pt x="29239" y="30381"/>
                    <a:pt x="29239" y="30723"/>
                  </a:cubicBezTo>
                  <a:cubicBezTo>
                    <a:pt x="29239" y="31043"/>
                    <a:pt x="29422" y="30997"/>
                    <a:pt x="29468" y="31088"/>
                  </a:cubicBezTo>
                  <a:cubicBezTo>
                    <a:pt x="29536" y="31180"/>
                    <a:pt x="29354" y="31385"/>
                    <a:pt x="29239" y="31545"/>
                  </a:cubicBezTo>
                  <a:cubicBezTo>
                    <a:pt x="29125" y="31705"/>
                    <a:pt x="29376" y="31864"/>
                    <a:pt x="29422" y="31956"/>
                  </a:cubicBezTo>
                  <a:cubicBezTo>
                    <a:pt x="29468" y="32047"/>
                    <a:pt x="29490" y="32093"/>
                    <a:pt x="29490" y="32184"/>
                  </a:cubicBezTo>
                  <a:cubicBezTo>
                    <a:pt x="29490" y="32298"/>
                    <a:pt x="29376" y="32526"/>
                    <a:pt x="29262" y="32640"/>
                  </a:cubicBezTo>
                  <a:cubicBezTo>
                    <a:pt x="29194" y="32743"/>
                    <a:pt x="29048" y="32756"/>
                    <a:pt x="28941" y="32756"/>
                  </a:cubicBezTo>
                  <a:cubicBezTo>
                    <a:pt x="28906" y="32756"/>
                    <a:pt x="28874" y="32754"/>
                    <a:pt x="28851" y="32754"/>
                  </a:cubicBezTo>
                  <a:cubicBezTo>
                    <a:pt x="28760" y="32732"/>
                    <a:pt x="28600" y="32640"/>
                    <a:pt x="28418" y="32572"/>
                  </a:cubicBezTo>
                  <a:cubicBezTo>
                    <a:pt x="28384" y="32555"/>
                    <a:pt x="28349" y="32548"/>
                    <a:pt x="28314" y="32548"/>
                  </a:cubicBezTo>
                  <a:cubicBezTo>
                    <a:pt x="28157" y="32548"/>
                    <a:pt x="27998" y="32697"/>
                    <a:pt x="27961" y="32846"/>
                  </a:cubicBezTo>
                  <a:cubicBezTo>
                    <a:pt x="27893" y="33006"/>
                    <a:pt x="28007" y="33188"/>
                    <a:pt x="28075" y="33348"/>
                  </a:cubicBezTo>
                  <a:cubicBezTo>
                    <a:pt x="28144" y="33508"/>
                    <a:pt x="28486" y="33690"/>
                    <a:pt x="28623" y="33713"/>
                  </a:cubicBezTo>
                  <a:cubicBezTo>
                    <a:pt x="28629" y="33714"/>
                    <a:pt x="28634" y="33715"/>
                    <a:pt x="28639" y="33715"/>
                  </a:cubicBezTo>
                  <a:cubicBezTo>
                    <a:pt x="28758" y="33715"/>
                    <a:pt x="28739" y="33458"/>
                    <a:pt x="28783" y="33348"/>
                  </a:cubicBezTo>
                  <a:cubicBezTo>
                    <a:pt x="28798" y="33318"/>
                    <a:pt x="28849" y="33307"/>
                    <a:pt x="28912" y="33307"/>
                  </a:cubicBezTo>
                  <a:cubicBezTo>
                    <a:pt x="29039" y="33307"/>
                    <a:pt x="29217" y="33348"/>
                    <a:pt x="29262" y="33348"/>
                  </a:cubicBezTo>
                  <a:cubicBezTo>
                    <a:pt x="29354" y="33348"/>
                    <a:pt x="29742" y="33325"/>
                    <a:pt x="29856" y="33302"/>
                  </a:cubicBezTo>
                  <a:cubicBezTo>
                    <a:pt x="29970" y="33257"/>
                    <a:pt x="30038" y="33211"/>
                    <a:pt x="30084" y="32869"/>
                  </a:cubicBezTo>
                  <a:cubicBezTo>
                    <a:pt x="30130" y="32526"/>
                    <a:pt x="30152" y="32640"/>
                    <a:pt x="30312" y="32481"/>
                  </a:cubicBezTo>
                  <a:cubicBezTo>
                    <a:pt x="30472" y="32321"/>
                    <a:pt x="30586" y="32366"/>
                    <a:pt x="30792" y="32252"/>
                  </a:cubicBezTo>
                  <a:cubicBezTo>
                    <a:pt x="30997" y="32138"/>
                    <a:pt x="30974" y="32138"/>
                    <a:pt x="30997" y="31864"/>
                  </a:cubicBezTo>
                  <a:cubicBezTo>
                    <a:pt x="31043" y="31568"/>
                    <a:pt x="30951" y="31613"/>
                    <a:pt x="30997" y="31362"/>
                  </a:cubicBezTo>
                  <a:cubicBezTo>
                    <a:pt x="31054" y="31172"/>
                    <a:pt x="31111" y="31156"/>
                    <a:pt x="31195" y="31156"/>
                  </a:cubicBezTo>
                  <a:cubicBezTo>
                    <a:pt x="31211" y="31156"/>
                    <a:pt x="31229" y="31157"/>
                    <a:pt x="31248" y="31157"/>
                  </a:cubicBezTo>
                  <a:cubicBezTo>
                    <a:pt x="31339" y="31157"/>
                    <a:pt x="31431" y="31362"/>
                    <a:pt x="31545" y="31545"/>
                  </a:cubicBezTo>
                  <a:cubicBezTo>
                    <a:pt x="31659" y="31750"/>
                    <a:pt x="31705" y="31705"/>
                    <a:pt x="31773" y="31727"/>
                  </a:cubicBezTo>
                  <a:cubicBezTo>
                    <a:pt x="31789" y="31738"/>
                    <a:pt x="31804" y="31744"/>
                    <a:pt x="31822" y="31744"/>
                  </a:cubicBezTo>
                  <a:cubicBezTo>
                    <a:pt x="31880" y="31744"/>
                    <a:pt x="31968" y="31684"/>
                    <a:pt x="32230" y="31545"/>
                  </a:cubicBezTo>
                  <a:cubicBezTo>
                    <a:pt x="32304" y="31507"/>
                    <a:pt x="32360" y="31492"/>
                    <a:pt x="32403" y="31492"/>
                  </a:cubicBezTo>
                  <a:cubicBezTo>
                    <a:pt x="32545" y="31492"/>
                    <a:pt x="32548" y="31652"/>
                    <a:pt x="32618" y="31705"/>
                  </a:cubicBezTo>
                  <a:cubicBezTo>
                    <a:pt x="32686" y="31756"/>
                    <a:pt x="32767" y="31782"/>
                    <a:pt x="32900" y="31782"/>
                  </a:cubicBezTo>
                  <a:cubicBezTo>
                    <a:pt x="32944" y="31782"/>
                    <a:pt x="32994" y="31779"/>
                    <a:pt x="33051" y="31773"/>
                  </a:cubicBezTo>
                  <a:cubicBezTo>
                    <a:pt x="33279" y="31750"/>
                    <a:pt x="33165" y="31590"/>
                    <a:pt x="33211" y="31499"/>
                  </a:cubicBezTo>
                  <a:cubicBezTo>
                    <a:pt x="33234" y="31431"/>
                    <a:pt x="33485" y="31408"/>
                    <a:pt x="33576" y="31408"/>
                  </a:cubicBezTo>
                  <a:cubicBezTo>
                    <a:pt x="33668" y="31408"/>
                    <a:pt x="33713" y="31796"/>
                    <a:pt x="33804" y="32024"/>
                  </a:cubicBezTo>
                  <a:cubicBezTo>
                    <a:pt x="33919" y="32252"/>
                    <a:pt x="34261" y="32298"/>
                    <a:pt x="34535" y="32344"/>
                  </a:cubicBezTo>
                  <a:cubicBezTo>
                    <a:pt x="34552" y="32345"/>
                    <a:pt x="34569" y="32346"/>
                    <a:pt x="34585" y="32346"/>
                  </a:cubicBezTo>
                  <a:cubicBezTo>
                    <a:pt x="34815" y="32346"/>
                    <a:pt x="34859" y="32192"/>
                    <a:pt x="34923" y="31978"/>
                  </a:cubicBezTo>
                  <a:cubicBezTo>
                    <a:pt x="34991" y="31750"/>
                    <a:pt x="34809" y="31659"/>
                    <a:pt x="34717" y="31499"/>
                  </a:cubicBezTo>
                  <a:cubicBezTo>
                    <a:pt x="34649" y="31362"/>
                    <a:pt x="34466" y="31248"/>
                    <a:pt x="34329" y="30974"/>
                  </a:cubicBezTo>
                  <a:cubicBezTo>
                    <a:pt x="34170" y="30700"/>
                    <a:pt x="34261" y="30632"/>
                    <a:pt x="34261" y="30403"/>
                  </a:cubicBezTo>
                  <a:cubicBezTo>
                    <a:pt x="34261" y="30175"/>
                    <a:pt x="34307" y="30198"/>
                    <a:pt x="34535" y="30107"/>
                  </a:cubicBezTo>
                  <a:cubicBezTo>
                    <a:pt x="34591" y="30086"/>
                    <a:pt x="34630" y="30079"/>
                    <a:pt x="34657" y="30079"/>
                  </a:cubicBezTo>
                  <a:cubicBezTo>
                    <a:pt x="34753" y="30079"/>
                    <a:pt x="34710" y="30175"/>
                    <a:pt x="34763" y="30175"/>
                  </a:cubicBezTo>
                  <a:cubicBezTo>
                    <a:pt x="34820" y="30194"/>
                    <a:pt x="35117" y="30277"/>
                    <a:pt x="35239" y="30277"/>
                  </a:cubicBezTo>
                  <a:cubicBezTo>
                    <a:pt x="35263" y="30277"/>
                    <a:pt x="35281" y="30274"/>
                    <a:pt x="35288" y="30267"/>
                  </a:cubicBezTo>
                  <a:cubicBezTo>
                    <a:pt x="35334" y="30244"/>
                    <a:pt x="35516" y="30061"/>
                    <a:pt x="35516" y="29924"/>
                  </a:cubicBezTo>
                  <a:cubicBezTo>
                    <a:pt x="35516" y="29787"/>
                    <a:pt x="35357" y="29422"/>
                    <a:pt x="35197" y="29171"/>
                  </a:cubicBezTo>
                  <a:cubicBezTo>
                    <a:pt x="35132" y="29052"/>
                    <a:pt x="35082" y="29025"/>
                    <a:pt x="35019" y="29025"/>
                  </a:cubicBezTo>
                  <a:cubicBezTo>
                    <a:pt x="34968" y="29025"/>
                    <a:pt x="34907" y="29043"/>
                    <a:pt x="34822" y="29043"/>
                  </a:cubicBezTo>
                  <a:cubicBezTo>
                    <a:pt x="34791" y="29043"/>
                    <a:pt x="34756" y="29040"/>
                    <a:pt x="34717" y="29034"/>
                  </a:cubicBezTo>
                  <a:cubicBezTo>
                    <a:pt x="34444" y="29011"/>
                    <a:pt x="34261" y="28851"/>
                    <a:pt x="34192" y="28692"/>
                  </a:cubicBezTo>
                  <a:cubicBezTo>
                    <a:pt x="34101" y="28532"/>
                    <a:pt x="34329" y="28463"/>
                    <a:pt x="34489" y="28463"/>
                  </a:cubicBezTo>
                  <a:cubicBezTo>
                    <a:pt x="34649" y="28441"/>
                    <a:pt x="34832" y="28463"/>
                    <a:pt x="34900" y="28281"/>
                  </a:cubicBezTo>
                  <a:cubicBezTo>
                    <a:pt x="34969" y="28098"/>
                    <a:pt x="34740" y="28030"/>
                    <a:pt x="34626" y="27801"/>
                  </a:cubicBezTo>
                  <a:cubicBezTo>
                    <a:pt x="34489" y="27573"/>
                    <a:pt x="34581" y="27482"/>
                    <a:pt x="34763" y="27276"/>
                  </a:cubicBezTo>
                  <a:cubicBezTo>
                    <a:pt x="34824" y="27216"/>
                    <a:pt x="34895" y="27195"/>
                    <a:pt x="34964" y="27195"/>
                  </a:cubicBezTo>
                  <a:cubicBezTo>
                    <a:pt x="35103" y="27195"/>
                    <a:pt x="35235" y="27276"/>
                    <a:pt x="35265" y="27276"/>
                  </a:cubicBezTo>
                  <a:cubicBezTo>
                    <a:pt x="35334" y="27276"/>
                    <a:pt x="35653" y="27276"/>
                    <a:pt x="35767" y="27208"/>
                  </a:cubicBezTo>
                  <a:cubicBezTo>
                    <a:pt x="35859" y="27117"/>
                    <a:pt x="35950" y="27025"/>
                    <a:pt x="36133" y="27003"/>
                  </a:cubicBezTo>
                  <a:cubicBezTo>
                    <a:pt x="36142" y="27001"/>
                    <a:pt x="36152" y="27001"/>
                    <a:pt x="36163" y="27001"/>
                  </a:cubicBezTo>
                  <a:cubicBezTo>
                    <a:pt x="36366" y="27001"/>
                    <a:pt x="36637" y="27208"/>
                    <a:pt x="36680" y="27208"/>
                  </a:cubicBezTo>
                  <a:cubicBezTo>
                    <a:pt x="36726" y="27208"/>
                    <a:pt x="36909" y="27185"/>
                    <a:pt x="37160" y="27003"/>
                  </a:cubicBezTo>
                  <a:cubicBezTo>
                    <a:pt x="37411" y="26820"/>
                    <a:pt x="37228" y="26683"/>
                    <a:pt x="37160" y="26569"/>
                  </a:cubicBezTo>
                  <a:cubicBezTo>
                    <a:pt x="37091" y="26455"/>
                    <a:pt x="36909" y="26318"/>
                    <a:pt x="36909" y="26158"/>
                  </a:cubicBezTo>
                  <a:cubicBezTo>
                    <a:pt x="36909" y="25998"/>
                    <a:pt x="37068" y="25656"/>
                    <a:pt x="37046" y="25496"/>
                  </a:cubicBezTo>
                  <a:cubicBezTo>
                    <a:pt x="37046" y="25400"/>
                    <a:pt x="36929" y="25361"/>
                    <a:pt x="36801" y="25361"/>
                  </a:cubicBezTo>
                  <a:cubicBezTo>
                    <a:pt x="36718" y="25361"/>
                    <a:pt x="36630" y="25378"/>
                    <a:pt x="36566" y="25405"/>
                  </a:cubicBezTo>
                  <a:cubicBezTo>
                    <a:pt x="36407" y="25496"/>
                    <a:pt x="36384" y="25565"/>
                    <a:pt x="36338" y="25884"/>
                  </a:cubicBezTo>
                  <a:cubicBezTo>
                    <a:pt x="36313" y="25994"/>
                    <a:pt x="36291" y="26025"/>
                    <a:pt x="36264" y="26025"/>
                  </a:cubicBezTo>
                  <a:cubicBezTo>
                    <a:pt x="36226" y="26025"/>
                    <a:pt x="36179" y="25964"/>
                    <a:pt x="36101" y="25964"/>
                  </a:cubicBezTo>
                  <a:cubicBezTo>
                    <a:pt x="36083" y="25964"/>
                    <a:pt x="36063" y="25967"/>
                    <a:pt x="36041" y="25975"/>
                  </a:cubicBezTo>
                  <a:cubicBezTo>
                    <a:pt x="35859" y="26044"/>
                    <a:pt x="35471" y="26204"/>
                    <a:pt x="35357" y="26249"/>
                  </a:cubicBezTo>
                  <a:cubicBezTo>
                    <a:pt x="35344" y="26254"/>
                    <a:pt x="35329" y="26257"/>
                    <a:pt x="35311" y="26257"/>
                  </a:cubicBezTo>
                  <a:cubicBezTo>
                    <a:pt x="35165" y="26257"/>
                    <a:pt x="34860" y="26105"/>
                    <a:pt x="34717" y="26044"/>
                  </a:cubicBezTo>
                  <a:cubicBezTo>
                    <a:pt x="34558" y="25953"/>
                    <a:pt x="34329" y="26044"/>
                    <a:pt x="33987" y="25930"/>
                  </a:cubicBezTo>
                  <a:cubicBezTo>
                    <a:pt x="33668" y="25838"/>
                    <a:pt x="32960" y="24652"/>
                    <a:pt x="32891" y="24286"/>
                  </a:cubicBezTo>
                  <a:cubicBezTo>
                    <a:pt x="32823" y="23921"/>
                    <a:pt x="33531" y="22894"/>
                    <a:pt x="33668" y="22803"/>
                  </a:cubicBezTo>
                  <a:cubicBezTo>
                    <a:pt x="33708" y="22776"/>
                    <a:pt x="33756" y="22767"/>
                    <a:pt x="33811" y="22767"/>
                  </a:cubicBezTo>
                  <a:cubicBezTo>
                    <a:pt x="33923" y="22767"/>
                    <a:pt x="34063" y="22806"/>
                    <a:pt x="34213" y="22806"/>
                  </a:cubicBezTo>
                  <a:cubicBezTo>
                    <a:pt x="34237" y="22806"/>
                    <a:pt x="34260" y="22805"/>
                    <a:pt x="34284" y="22803"/>
                  </a:cubicBezTo>
                  <a:cubicBezTo>
                    <a:pt x="34535" y="22780"/>
                    <a:pt x="34489" y="22437"/>
                    <a:pt x="34581" y="22278"/>
                  </a:cubicBezTo>
                  <a:cubicBezTo>
                    <a:pt x="34786" y="21958"/>
                    <a:pt x="35265" y="21639"/>
                    <a:pt x="35608" y="21433"/>
                  </a:cubicBezTo>
                  <a:cubicBezTo>
                    <a:pt x="36019" y="21182"/>
                    <a:pt x="36544" y="21114"/>
                    <a:pt x="36954" y="20817"/>
                  </a:cubicBezTo>
                  <a:cubicBezTo>
                    <a:pt x="37297" y="20589"/>
                    <a:pt x="37525" y="20223"/>
                    <a:pt x="37890" y="20041"/>
                  </a:cubicBezTo>
                  <a:cubicBezTo>
                    <a:pt x="38347" y="19813"/>
                    <a:pt x="38917" y="19881"/>
                    <a:pt x="39260" y="19516"/>
                  </a:cubicBezTo>
                  <a:cubicBezTo>
                    <a:pt x="39397" y="19379"/>
                    <a:pt x="39465" y="19173"/>
                    <a:pt x="39625" y="19082"/>
                  </a:cubicBezTo>
                  <a:cubicBezTo>
                    <a:pt x="39762" y="18991"/>
                    <a:pt x="39944" y="19014"/>
                    <a:pt x="40081" y="18968"/>
                  </a:cubicBezTo>
                  <a:cubicBezTo>
                    <a:pt x="40538" y="18877"/>
                    <a:pt x="40857" y="18466"/>
                    <a:pt x="41086" y="18055"/>
                  </a:cubicBezTo>
                  <a:cubicBezTo>
                    <a:pt x="41109" y="18009"/>
                    <a:pt x="41131" y="17987"/>
                    <a:pt x="41154" y="17941"/>
                  </a:cubicBezTo>
                  <a:cubicBezTo>
                    <a:pt x="41154" y="17918"/>
                    <a:pt x="41154" y="17895"/>
                    <a:pt x="41154" y="17872"/>
                  </a:cubicBezTo>
                  <a:cubicBezTo>
                    <a:pt x="41200" y="17781"/>
                    <a:pt x="41246" y="17690"/>
                    <a:pt x="41246" y="17599"/>
                  </a:cubicBezTo>
                  <a:cubicBezTo>
                    <a:pt x="41246" y="17553"/>
                    <a:pt x="41223" y="17530"/>
                    <a:pt x="41200" y="17507"/>
                  </a:cubicBezTo>
                  <a:cubicBezTo>
                    <a:pt x="41177" y="17484"/>
                    <a:pt x="41154" y="17484"/>
                    <a:pt x="41131" y="17484"/>
                  </a:cubicBezTo>
                  <a:cubicBezTo>
                    <a:pt x="41102" y="17481"/>
                    <a:pt x="41076" y="17479"/>
                    <a:pt x="41053" y="17479"/>
                  </a:cubicBezTo>
                  <a:cubicBezTo>
                    <a:pt x="40933" y="17479"/>
                    <a:pt x="40888" y="17529"/>
                    <a:pt x="40812" y="17644"/>
                  </a:cubicBezTo>
                  <a:cubicBezTo>
                    <a:pt x="40743" y="17758"/>
                    <a:pt x="40652" y="17872"/>
                    <a:pt x="40515" y="17895"/>
                  </a:cubicBezTo>
                  <a:cubicBezTo>
                    <a:pt x="40473" y="17907"/>
                    <a:pt x="40431" y="17911"/>
                    <a:pt x="40390" y="17911"/>
                  </a:cubicBezTo>
                  <a:cubicBezTo>
                    <a:pt x="40244" y="17911"/>
                    <a:pt x="40101" y="17857"/>
                    <a:pt x="39969" y="17857"/>
                  </a:cubicBezTo>
                  <a:cubicBezTo>
                    <a:pt x="39913" y="17857"/>
                    <a:pt x="39859" y="17867"/>
                    <a:pt x="39808" y="17895"/>
                  </a:cubicBezTo>
                  <a:cubicBezTo>
                    <a:pt x="39762" y="17895"/>
                    <a:pt x="39739" y="17918"/>
                    <a:pt x="39693" y="17941"/>
                  </a:cubicBezTo>
                  <a:cubicBezTo>
                    <a:pt x="39659" y="17958"/>
                    <a:pt x="39617" y="17966"/>
                    <a:pt x="39574" y="17966"/>
                  </a:cubicBezTo>
                  <a:cubicBezTo>
                    <a:pt x="39504" y="17966"/>
                    <a:pt x="39430" y="17946"/>
                    <a:pt x="39374" y="17918"/>
                  </a:cubicBezTo>
                  <a:cubicBezTo>
                    <a:pt x="39260" y="17895"/>
                    <a:pt x="39168" y="17827"/>
                    <a:pt x="39077" y="17781"/>
                  </a:cubicBezTo>
                  <a:cubicBezTo>
                    <a:pt x="39031" y="17758"/>
                    <a:pt x="38986" y="17758"/>
                    <a:pt x="38963" y="17758"/>
                  </a:cubicBezTo>
                  <a:cubicBezTo>
                    <a:pt x="38917" y="17758"/>
                    <a:pt x="38872" y="17758"/>
                    <a:pt x="38849" y="17781"/>
                  </a:cubicBezTo>
                  <a:cubicBezTo>
                    <a:pt x="38598" y="17895"/>
                    <a:pt x="38461" y="18146"/>
                    <a:pt x="38255" y="18329"/>
                  </a:cubicBezTo>
                  <a:cubicBezTo>
                    <a:pt x="38086" y="18461"/>
                    <a:pt x="37854" y="18546"/>
                    <a:pt x="37624" y="18546"/>
                  </a:cubicBezTo>
                  <a:cubicBezTo>
                    <a:pt x="37575" y="18546"/>
                    <a:pt x="37527" y="18542"/>
                    <a:pt x="37479" y="18534"/>
                  </a:cubicBezTo>
                  <a:cubicBezTo>
                    <a:pt x="37411" y="18534"/>
                    <a:pt x="37342" y="18512"/>
                    <a:pt x="37297" y="18466"/>
                  </a:cubicBezTo>
                  <a:cubicBezTo>
                    <a:pt x="37205" y="18397"/>
                    <a:pt x="37183" y="18283"/>
                    <a:pt x="37228" y="18169"/>
                  </a:cubicBezTo>
                  <a:cubicBezTo>
                    <a:pt x="37251" y="18078"/>
                    <a:pt x="37342" y="17987"/>
                    <a:pt x="37434" y="17941"/>
                  </a:cubicBezTo>
                  <a:cubicBezTo>
                    <a:pt x="37525" y="17918"/>
                    <a:pt x="37616" y="17895"/>
                    <a:pt x="37685" y="17827"/>
                  </a:cubicBezTo>
                  <a:cubicBezTo>
                    <a:pt x="37730" y="17781"/>
                    <a:pt x="37776" y="17735"/>
                    <a:pt x="37799" y="17667"/>
                  </a:cubicBezTo>
                  <a:cubicBezTo>
                    <a:pt x="37867" y="17576"/>
                    <a:pt x="38004" y="17484"/>
                    <a:pt x="38141" y="17484"/>
                  </a:cubicBezTo>
                  <a:cubicBezTo>
                    <a:pt x="38233" y="17484"/>
                    <a:pt x="38324" y="17507"/>
                    <a:pt x="38392" y="17530"/>
                  </a:cubicBezTo>
                  <a:cubicBezTo>
                    <a:pt x="38428" y="17535"/>
                    <a:pt x="38464" y="17538"/>
                    <a:pt x="38500" y="17538"/>
                  </a:cubicBezTo>
                  <a:cubicBezTo>
                    <a:pt x="38622" y="17538"/>
                    <a:pt x="38738" y="17504"/>
                    <a:pt x="38826" y="17416"/>
                  </a:cubicBezTo>
                  <a:cubicBezTo>
                    <a:pt x="38940" y="17325"/>
                    <a:pt x="38940" y="17119"/>
                    <a:pt x="38826" y="17028"/>
                  </a:cubicBezTo>
                  <a:cubicBezTo>
                    <a:pt x="38786" y="17001"/>
                    <a:pt x="38738" y="16990"/>
                    <a:pt x="38687" y="16990"/>
                  </a:cubicBezTo>
                  <a:cubicBezTo>
                    <a:pt x="38651" y="16990"/>
                    <a:pt x="38613" y="16996"/>
                    <a:pt x="38575" y="17005"/>
                  </a:cubicBezTo>
                  <a:cubicBezTo>
                    <a:pt x="38415" y="17005"/>
                    <a:pt x="38255" y="17028"/>
                    <a:pt x="38096" y="17028"/>
                  </a:cubicBezTo>
                  <a:cubicBezTo>
                    <a:pt x="38050" y="17028"/>
                    <a:pt x="38004" y="17028"/>
                    <a:pt x="37959" y="17005"/>
                  </a:cubicBezTo>
                  <a:cubicBezTo>
                    <a:pt x="37936" y="16982"/>
                    <a:pt x="37913" y="16959"/>
                    <a:pt x="37890" y="16937"/>
                  </a:cubicBezTo>
                  <a:cubicBezTo>
                    <a:pt x="37822" y="16822"/>
                    <a:pt x="37822" y="16663"/>
                    <a:pt x="37913" y="16571"/>
                  </a:cubicBezTo>
                  <a:cubicBezTo>
                    <a:pt x="38004" y="16434"/>
                    <a:pt x="38187" y="16457"/>
                    <a:pt x="38324" y="16412"/>
                  </a:cubicBezTo>
                  <a:cubicBezTo>
                    <a:pt x="38598" y="16343"/>
                    <a:pt x="38598" y="16206"/>
                    <a:pt x="38643" y="16115"/>
                  </a:cubicBezTo>
                  <a:cubicBezTo>
                    <a:pt x="38712" y="16001"/>
                    <a:pt x="38392" y="15590"/>
                    <a:pt x="38392" y="15590"/>
                  </a:cubicBezTo>
                  <a:cubicBezTo>
                    <a:pt x="38392" y="15590"/>
                    <a:pt x="38210" y="15567"/>
                    <a:pt x="37959" y="15407"/>
                  </a:cubicBezTo>
                  <a:cubicBezTo>
                    <a:pt x="37708" y="15248"/>
                    <a:pt x="37730" y="14928"/>
                    <a:pt x="37502" y="14791"/>
                  </a:cubicBezTo>
                  <a:cubicBezTo>
                    <a:pt x="37274" y="14631"/>
                    <a:pt x="37205" y="14494"/>
                    <a:pt x="37114" y="14289"/>
                  </a:cubicBezTo>
                  <a:cubicBezTo>
                    <a:pt x="37023" y="14083"/>
                    <a:pt x="37114" y="13832"/>
                    <a:pt x="37274" y="13490"/>
                  </a:cubicBezTo>
                  <a:cubicBezTo>
                    <a:pt x="37342" y="13307"/>
                    <a:pt x="37228" y="13033"/>
                    <a:pt x="37114" y="12828"/>
                  </a:cubicBezTo>
                  <a:cubicBezTo>
                    <a:pt x="37114" y="12851"/>
                    <a:pt x="37114" y="12851"/>
                    <a:pt x="37114" y="12851"/>
                  </a:cubicBezTo>
                  <a:cubicBezTo>
                    <a:pt x="37068" y="12874"/>
                    <a:pt x="36795" y="13033"/>
                    <a:pt x="36749" y="13102"/>
                  </a:cubicBezTo>
                  <a:cubicBezTo>
                    <a:pt x="36703" y="13148"/>
                    <a:pt x="36498" y="13148"/>
                    <a:pt x="36224" y="13170"/>
                  </a:cubicBezTo>
                  <a:cubicBezTo>
                    <a:pt x="35950" y="13170"/>
                    <a:pt x="35630" y="13558"/>
                    <a:pt x="35471" y="13673"/>
                  </a:cubicBezTo>
                  <a:cubicBezTo>
                    <a:pt x="35432" y="13698"/>
                    <a:pt x="35387" y="13711"/>
                    <a:pt x="35341" y="13711"/>
                  </a:cubicBezTo>
                  <a:cubicBezTo>
                    <a:pt x="35224" y="13711"/>
                    <a:pt x="35106" y="13625"/>
                    <a:pt x="35106" y="13444"/>
                  </a:cubicBezTo>
                  <a:cubicBezTo>
                    <a:pt x="35106" y="13193"/>
                    <a:pt x="34969" y="12874"/>
                    <a:pt x="35174" y="12714"/>
                  </a:cubicBezTo>
                  <a:cubicBezTo>
                    <a:pt x="35357" y="12554"/>
                    <a:pt x="35402" y="12668"/>
                    <a:pt x="35402" y="12394"/>
                  </a:cubicBezTo>
                  <a:cubicBezTo>
                    <a:pt x="35425" y="12120"/>
                    <a:pt x="35334" y="11961"/>
                    <a:pt x="35357" y="11755"/>
                  </a:cubicBezTo>
                  <a:cubicBezTo>
                    <a:pt x="35357" y="11550"/>
                    <a:pt x="35516" y="11436"/>
                    <a:pt x="35494" y="11253"/>
                  </a:cubicBezTo>
                  <a:cubicBezTo>
                    <a:pt x="35449" y="11055"/>
                    <a:pt x="35192" y="10750"/>
                    <a:pt x="35072" y="10750"/>
                  </a:cubicBezTo>
                  <a:cubicBezTo>
                    <a:pt x="35068" y="10750"/>
                    <a:pt x="35064" y="10750"/>
                    <a:pt x="35060" y="10751"/>
                  </a:cubicBezTo>
                  <a:cubicBezTo>
                    <a:pt x="34946" y="10774"/>
                    <a:pt x="34717" y="10797"/>
                    <a:pt x="34558" y="11048"/>
                  </a:cubicBezTo>
                  <a:cubicBezTo>
                    <a:pt x="34375" y="11299"/>
                    <a:pt x="34329" y="11253"/>
                    <a:pt x="34124" y="11367"/>
                  </a:cubicBezTo>
                  <a:cubicBezTo>
                    <a:pt x="33941" y="11481"/>
                    <a:pt x="33941" y="11938"/>
                    <a:pt x="33736" y="12052"/>
                  </a:cubicBezTo>
                  <a:cubicBezTo>
                    <a:pt x="33626" y="12113"/>
                    <a:pt x="33536" y="12187"/>
                    <a:pt x="33451" y="12187"/>
                  </a:cubicBezTo>
                  <a:cubicBezTo>
                    <a:pt x="33378" y="12187"/>
                    <a:pt x="33308" y="12131"/>
                    <a:pt x="33234" y="11961"/>
                  </a:cubicBezTo>
                  <a:cubicBezTo>
                    <a:pt x="33074" y="11573"/>
                    <a:pt x="33074" y="11459"/>
                    <a:pt x="32960" y="11322"/>
                  </a:cubicBezTo>
                  <a:cubicBezTo>
                    <a:pt x="32883" y="11206"/>
                    <a:pt x="32936" y="11106"/>
                    <a:pt x="32857" y="11106"/>
                  </a:cubicBezTo>
                  <a:cubicBezTo>
                    <a:pt x="32843" y="11106"/>
                    <a:pt x="32825" y="11109"/>
                    <a:pt x="32800" y="11116"/>
                  </a:cubicBezTo>
                  <a:cubicBezTo>
                    <a:pt x="32640" y="11139"/>
                    <a:pt x="32640" y="11139"/>
                    <a:pt x="32526" y="11367"/>
                  </a:cubicBezTo>
                  <a:cubicBezTo>
                    <a:pt x="32441" y="11581"/>
                    <a:pt x="32515" y="11735"/>
                    <a:pt x="32338" y="11735"/>
                  </a:cubicBezTo>
                  <a:cubicBezTo>
                    <a:pt x="32326" y="11735"/>
                    <a:pt x="32313" y="11734"/>
                    <a:pt x="32298" y="11732"/>
                  </a:cubicBezTo>
                  <a:cubicBezTo>
                    <a:pt x="32093" y="11732"/>
                    <a:pt x="31956" y="11687"/>
                    <a:pt x="31887" y="11687"/>
                  </a:cubicBezTo>
                  <a:cubicBezTo>
                    <a:pt x="31819" y="11710"/>
                    <a:pt x="31453" y="11938"/>
                    <a:pt x="31727" y="12143"/>
                  </a:cubicBezTo>
                  <a:cubicBezTo>
                    <a:pt x="31978" y="12349"/>
                    <a:pt x="32138" y="12463"/>
                    <a:pt x="32138" y="12463"/>
                  </a:cubicBezTo>
                  <a:cubicBezTo>
                    <a:pt x="32138" y="12463"/>
                    <a:pt x="32093" y="12668"/>
                    <a:pt x="31933" y="12691"/>
                  </a:cubicBezTo>
                  <a:cubicBezTo>
                    <a:pt x="31841" y="12704"/>
                    <a:pt x="31725" y="12717"/>
                    <a:pt x="31640" y="12717"/>
                  </a:cubicBezTo>
                  <a:cubicBezTo>
                    <a:pt x="31578" y="12717"/>
                    <a:pt x="31532" y="12710"/>
                    <a:pt x="31522" y="12691"/>
                  </a:cubicBezTo>
                  <a:cubicBezTo>
                    <a:pt x="31478" y="12669"/>
                    <a:pt x="31581" y="12439"/>
                    <a:pt x="31410" y="12439"/>
                  </a:cubicBezTo>
                  <a:cubicBezTo>
                    <a:pt x="31402" y="12439"/>
                    <a:pt x="31394" y="12439"/>
                    <a:pt x="31385" y="12440"/>
                  </a:cubicBezTo>
                  <a:cubicBezTo>
                    <a:pt x="31180" y="12440"/>
                    <a:pt x="31065" y="12463"/>
                    <a:pt x="30928" y="12463"/>
                  </a:cubicBezTo>
                  <a:cubicBezTo>
                    <a:pt x="30866" y="12475"/>
                    <a:pt x="30770" y="12515"/>
                    <a:pt x="30691" y="12515"/>
                  </a:cubicBezTo>
                  <a:cubicBezTo>
                    <a:pt x="30626" y="12515"/>
                    <a:pt x="30574" y="12488"/>
                    <a:pt x="30563" y="12394"/>
                  </a:cubicBezTo>
                  <a:cubicBezTo>
                    <a:pt x="30540" y="12166"/>
                    <a:pt x="30518" y="11938"/>
                    <a:pt x="30563" y="11824"/>
                  </a:cubicBezTo>
                  <a:cubicBezTo>
                    <a:pt x="30586" y="11687"/>
                    <a:pt x="30723" y="11390"/>
                    <a:pt x="30746" y="11344"/>
                  </a:cubicBezTo>
                  <a:cubicBezTo>
                    <a:pt x="30792" y="11299"/>
                    <a:pt x="30700" y="11139"/>
                    <a:pt x="30700" y="11093"/>
                  </a:cubicBezTo>
                  <a:cubicBezTo>
                    <a:pt x="30723" y="11025"/>
                    <a:pt x="30906" y="10865"/>
                    <a:pt x="31043" y="10774"/>
                  </a:cubicBezTo>
                  <a:cubicBezTo>
                    <a:pt x="31180" y="10705"/>
                    <a:pt x="31202" y="10546"/>
                    <a:pt x="31111" y="10477"/>
                  </a:cubicBezTo>
                  <a:cubicBezTo>
                    <a:pt x="31043" y="10431"/>
                    <a:pt x="30906" y="10157"/>
                    <a:pt x="30586" y="10021"/>
                  </a:cubicBezTo>
                  <a:cubicBezTo>
                    <a:pt x="30289" y="9884"/>
                    <a:pt x="30107" y="9747"/>
                    <a:pt x="29993" y="9587"/>
                  </a:cubicBezTo>
                  <a:cubicBezTo>
                    <a:pt x="29879" y="9450"/>
                    <a:pt x="29947" y="9427"/>
                    <a:pt x="29627" y="9108"/>
                  </a:cubicBezTo>
                  <a:cubicBezTo>
                    <a:pt x="29308" y="8765"/>
                    <a:pt x="28988" y="8742"/>
                    <a:pt x="28920" y="8605"/>
                  </a:cubicBezTo>
                  <a:cubicBezTo>
                    <a:pt x="28829" y="8468"/>
                    <a:pt x="28737" y="8126"/>
                    <a:pt x="28714" y="7806"/>
                  </a:cubicBezTo>
                  <a:cubicBezTo>
                    <a:pt x="28669" y="7487"/>
                    <a:pt x="28463" y="7190"/>
                    <a:pt x="28555" y="7053"/>
                  </a:cubicBezTo>
                  <a:cubicBezTo>
                    <a:pt x="28669" y="6893"/>
                    <a:pt x="28806" y="6757"/>
                    <a:pt x="28806" y="6642"/>
                  </a:cubicBezTo>
                  <a:cubicBezTo>
                    <a:pt x="28806" y="6505"/>
                    <a:pt x="28874" y="6483"/>
                    <a:pt x="28623" y="6346"/>
                  </a:cubicBezTo>
                  <a:cubicBezTo>
                    <a:pt x="28372" y="6209"/>
                    <a:pt x="28212" y="6186"/>
                    <a:pt x="28212" y="6026"/>
                  </a:cubicBezTo>
                  <a:cubicBezTo>
                    <a:pt x="28212" y="5866"/>
                    <a:pt x="28304" y="5455"/>
                    <a:pt x="28212" y="5273"/>
                  </a:cubicBezTo>
                  <a:cubicBezTo>
                    <a:pt x="28137" y="5123"/>
                    <a:pt x="28155" y="5004"/>
                    <a:pt x="28050" y="5004"/>
                  </a:cubicBezTo>
                  <a:cubicBezTo>
                    <a:pt x="28027" y="5004"/>
                    <a:pt x="27998" y="5010"/>
                    <a:pt x="27961" y="5022"/>
                  </a:cubicBezTo>
                  <a:cubicBezTo>
                    <a:pt x="27733" y="5067"/>
                    <a:pt x="27619" y="5113"/>
                    <a:pt x="27368" y="5159"/>
                  </a:cubicBezTo>
                  <a:cubicBezTo>
                    <a:pt x="27195" y="5175"/>
                    <a:pt x="26989" y="5201"/>
                    <a:pt x="26863" y="5201"/>
                  </a:cubicBezTo>
                  <a:cubicBezTo>
                    <a:pt x="26806" y="5201"/>
                    <a:pt x="26766" y="5196"/>
                    <a:pt x="26751" y="5182"/>
                  </a:cubicBezTo>
                  <a:cubicBezTo>
                    <a:pt x="26706" y="5136"/>
                    <a:pt x="26706" y="4908"/>
                    <a:pt x="26614" y="4839"/>
                  </a:cubicBezTo>
                  <a:cubicBezTo>
                    <a:pt x="26546" y="4771"/>
                    <a:pt x="26409" y="4771"/>
                    <a:pt x="26318" y="4679"/>
                  </a:cubicBezTo>
                  <a:cubicBezTo>
                    <a:pt x="26249" y="4588"/>
                    <a:pt x="26135" y="4291"/>
                    <a:pt x="26021" y="4269"/>
                  </a:cubicBezTo>
                  <a:cubicBezTo>
                    <a:pt x="25979" y="4260"/>
                    <a:pt x="25901" y="4255"/>
                    <a:pt x="25815" y="4255"/>
                  </a:cubicBezTo>
                  <a:cubicBezTo>
                    <a:pt x="25666" y="4255"/>
                    <a:pt x="25494" y="4271"/>
                    <a:pt x="25450" y="4314"/>
                  </a:cubicBezTo>
                  <a:cubicBezTo>
                    <a:pt x="25382" y="4360"/>
                    <a:pt x="25154" y="4474"/>
                    <a:pt x="24971" y="4520"/>
                  </a:cubicBezTo>
                  <a:cubicBezTo>
                    <a:pt x="24951" y="4525"/>
                    <a:pt x="24930" y="4527"/>
                    <a:pt x="24909" y="4527"/>
                  </a:cubicBezTo>
                  <a:cubicBezTo>
                    <a:pt x="24732" y="4527"/>
                    <a:pt x="24512" y="4373"/>
                    <a:pt x="24492" y="4291"/>
                  </a:cubicBezTo>
                  <a:cubicBezTo>
                    <a:pt x="24469" y="4200"/>
                    <a:pt x="24355" y="3881"/>
                    <a:pt x="24492" y="3858"/>
                  </a:cubicBezTo>
                  <a:cubicBezTo>
                    <a:pt x="24517" y="3854"/>
                    <a:pt x="24543" y="3852"/>
                    <a:pt x="24569" y="3852"/>
                  </a:cubicBezTo>
                  <a:cubicBezTo>
                    <a:pt x="24598" y="3852"/>
                    <a:pt x="24626" y="3854"/>
                    <a:pt x="24653" y="3854"/>
                  </a:cubicBezTo>
                  <a:cubicBezTo>
                    <a:pt x="24735" y="3854"/>
                    <a:pt x="24806" y="3842"/>
                    <a:pt x="24834" y="3744"/>
                  </a:cubicBezTo>
                  <a:cubicBezTo>
                    <a:pt x="24903" y="3584"/>
                    <a:pt x="24766" y="3470"/>
                    <a:pt x="24697" y="3356"/>
                  </a:cubicBezTo>
                  <a:cubicBezTo>
                    <a:pt x="24606" y="3241"/>
                    <a:pt x="24537" y="3127"/>
                    <a:pt x="24606" y="3013"/>
                  </a:cubicBezTo>
                  <a:cubicBezTo>
                    <a:pt x="24674" y="2876"/>
                    <a:pt x="24857" y="2716"/>
                    <a:pt x="24857" y="2534"/>
                  </a:cubicBezTo>
                  <a:cubicBezTo>
                    <a:pt x="24834" y="2306"/>
                    <a:pt x="24583" y="2283"/>
                    <a:pt x="24446" y="2169"/>
                  </a:cubicBezTo>
                  <a:cubicBezTo>
                    <a:pt x="24355" y="2100"/>
                    <a:pt x="24309" y="1918"/>
                    <a:pt x="24378" y="1803"/>
                  </a:cubicBezTo>
                  <a:cubicBezTo>
                    <a:pt x="24446" y="1689"/>
                    <a:pt x="24583" y="1644"/>
                    <a:pt x="24606" y="1530"/>
                  </a:cubicBezTo>
                  <a:cubicBezTo>
                    <a:pt x="24629" y="1484"/>
                    <a:pt x="24629" y="1438"/>
                    <a:pt x="24606" y="1393"/>
                  </a:cubicBezTo>
                  <a:cubicBezTo>
                    <a:pt x="24583" y="1301"/>
                    <a:pt x="24515" y="1233"/>
                    <a:pt x="24446" y="1210"/>
                  </a:cubicBezTo>
                  <a:cubicBezTo>
                    <a:pt x="24364" y="1169"/>
                    <a:pt x="24282" y="1161"/>
                    <a:pt x="24200" y="1161"/>
                  </a:cubicBezTo>
                  <a:cubicBezTo>
                    <a:pt x="24145" y="1161"/>
                    <a:pt x="24090" y="1164"/>
                    <a:pt x="24035" y="1164"/>
                  </a:cubicBezTo>
                  <a:cubicBezTo>
                    <a:pt x="23944" y="1167"/>
                    <a:pt x="23853" y="1169"/>
                    <a:pt x="23761" y="1169"/>
                  </a:cubicBezTo>
                  <a:cubicBezTo>
                    <a:pt x="23122" y="1169"/>
                    <a:pt x="22483" y="1099"/>
                    <a:pt x="21844" y="959"/>
                  </a:cubicBezTo>
                  <a:cubicBezTo>
                    <a:pt x="21753" y="936"/>
                    <a:pt x="21639" y="913"/>
                    <a:pt x="21593" y="822"/>
                  </a:cubicBezTo>
                  <a:cubicBezTo>
                    <a:pt x="21547" y="708"/>
                    <a:pt x="21593" y="594"/>
                    <a:pt x="21661" y="502"/>
                  </a:cubicBezTo>
                  <a:cubicBezTo>
                    <a:pt x="21753" y="411"/>
                    <a:pt x="21821" y="320"/>
                    <a:pt x="21844" y="206"/>
                  </a:cubicBezTo>
                  <a:cubicBezTo>
                    <a:pt x="21867" y="137"/>
                    <a:pt x="21821" y="69"/>
                    <a:pt x="21776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9" name="Google Shape;3179;p62">
              <a:extLst>
                <a:ext uri="{FF2B5EF4-FFF2-40B4-BE49-F238E27FC236}">
                  <a16:creationId xmlns:a16="http://schemas.microsoft.com/office/drawing/2014/main" id="{E29DA677-B510-DFDE-F4BF-01EABA8F7AB1}"/>
                </a:ext>
              </a:extLst>
            </p:cNvPr>
            <p:cNvSpPr/>
            <p:nvPr/>
          </p:nvSpPr>
          <p:spPr>
            <a:xfrm>
              <a:off x="4114259" y="3972966"/>
              <a:ext cx="557703" cy="734369"/>
            </a:xfrm>
            <a:custGeom>
              <a:avLst/>
              <a:gdLst/>
              <a:ahLst/>
              <a:cxnLst/>
              <a:rect l="l" t="t" r="r" b="b"/>
              <a:pathLst>
                <a:path w="22301" h="29384" extrusionOk="0">
                  <a:moveTo>
                    <a:pt x="20566" y="1"/>
                  </a:moveTo>
                  <a:cubicBezTo>
                    <a:pt x="20475" y="47"/>
                    <a:pt x="20383" y="92"/>
                    <a:pt x="20338" y="115"/>
                  </a:cubicBezTo>
                  <a:cubicBezTo>
                    <a:pt x="20246" y="161"/>
                    <a:pt x="20132" y="252"/>
                    <a:pt x="19995" y="366"/>
                  </a:cubicBezTo>
                  <a:cubicBezTo>
                    <a:pt x="19835" y="480"/>
                    <a:pt x="19995" y="572"/>
                    <a:pt x="19995" y="686"/>
                  </a:cubicBezTo>
                  <a:cubicBezTo>
                    <a:pt x="19995" y="800"/>
                    <a:pt x="19196" y="1462"/>
                    <a:pt x="19196" y="1462"/>
                  </a:cubicBezTo>
                  <a:cubicBezTo>
                    <a:pt x="19196" y="1462"/>
                    <a:pt x="18968" y="1622"/>
                    <a:pt x="18786" y="1667"/>
                  </a:cubicBezTo>
                  <a:cubicBezTo>
                    <a:pt x="18655" y="1704"/>
                    <a:pt x="18570" y="1742"/>
                    <a:pt x="18481" y="1742"/>
                  </a:cubicBezTo>
                  <a:cubicBezTo>
                    <a:pt x="18461" y="1742"/>
                    <a:pt x="18441" y="1740"/>
                    <a:pt x="18420" y="1736"/>
                  </a:cubicBezTo>
                  <a:cubicBezTo>
                    <a:pt x="18283" y="1713"/>
                    <a:pt x="18124" y="1622"/>
                    <a:pt x="18055" y="1576"/>
                  </a:cubicBezTo>
                  <a:cubicBezTo>
                    <a:pt x="17987" y="1507"/>
                    <a:pt x="17690" y="1439"/>
                    <a:pt x="17416" y="1393"/>
                  </a:cubicBezTo>
                  <a:cubicBezTo>
                    <a:pt x="17370" y="1383"/>
                    <a:pt x="17332" y="1378"/>
                    <a:pt x="17300" y="1378"/>
                  </a:cubicBezTo>
                  <a:cubicBezTo>
                    <a:pt x="17124" y="1378"/>
                    <a:pt x="17132" y="1518"/>
                    <a:pt x="17074" y="1576"/>
                  </a:cubicBezTo>
                  <a:cubicBezTo>
                    <a:pt x="17005" y="1667"/>
                    <a:pt x="17074" y="1918"/>
                    <a:pt x="17074" y="1964"/>
                  </a:cubicBezTo>
                  <a:cubicBezTo>
                    <a:pt x="17074" y="1987"/>
                    <a:pt x="16982" y="2147"/>
                    <a:pt x="16914" y="2284"/>
                  </a:cubicBezTo>
                  <a:cubicBezTo>
                    <a:pt x="16895" y="2328"/>
                    <a:pt x="16843" y="2344"/>
                    <a:pt x="16778" y="2344"/>
                  </a:cubicBezTo>
                  <a:cubicBezTo>
                    <a:pt x="16609" y="2344"/>
                    <a:pt x="16347" y="2238"/>
                    <a:pt x="16298" y="2238"/>
                  </a:cubicBezTo>
                  <a:cubicBezTo>
                    <a:pt x="16229" y="2238"/>
                    <a:pt x="16069" y="2284"/>
                    <a:pt x="15978" y="2420"/>
                  </a:cubicBezTo>
                  <a:cubicBezTo>
                    <a:pt x="15910" y="2557"/>
                    <a:pt x="15704" y="2877"/>
                    <a:pt x="15658" y="2900"/>
                  </a:cubicBezTo>
                  <a:cubicBezTo>
                    <a:pt x="15645" y="2906"/>
                    <a:pt x="15618" y="2909"/>
                    <a:pt x="15585" y="2909"/>
                  </a:cubicBezTo>
                  <a:cubicBezTo>
                    <a:pt x="15504" y="2909"/>
                    <a:pt x="15387" y="2893"/>
                    <a:pt x="15339" y="2877"/>
                  </a:cubicBezTo>
                  <a:cubicBezTo>
                    <a:pt x="15296" y="2877"/>
                    <a:pt x="14929" y="2715"/>
                    <a:pt x="14734" y="2715"/>
                  </a:cubicBezTo>
                  <a:cubicBezTo>
                    <a:pt x="14722" y="2715"/>
                    <a:pt x="14711" y="2716"/>
                    <a:pt x="14700" y="2717"/>
                  </a:cubicBezTo>
                  <a:cubicBezTo>
                    <a:pt x="14517" y="2740"/>
                    <a:pt x="14517" y="2854"/>
                    <a:pt x="14426" y="2945"/>
                  </a:cubicBezTo>
                  <a:cubicBezTo>
                    <a:pt x="14396" y="2975"/>
                    <a:pt x="14372" y="2988"/>
                    <a:pt x="14347" y="2988"/>
                  </a:cubicBezTo>
                  <a:cubicBezTo>
                    <a:pt x="14296" y="2988"/>
                    <a:pt x="14245" y="2931"/>
                    <a:pt x="14152" y="2854"/>
                  </a:cubicBezTo>
                  <a:cubicBezTo>
                    <a:pt x="14015" y="2740"/>
                    <a:pt x="13764" y="2672"/>
                    <a:pt x="13559" y="2649"/>
                  </a:cubicBezTo>
                  <a:cubicBezTo>
                    <a:pt x="13353" y="2649"/>
                    <a:pt x="13171" y="2877"/>
                    <a:pt x="13034" y="3014"/>
                  </a:cubicBezTo>
                  <a:cubicBezTo>
                    <a:pt x="12874" y="3151"/>
                    <a:pt x="12942" y="3311"/>
                    <a:pt x="12919" y="3493"/>
                  </a:cubicBezTo>
                  <a:cubicBezTo>
                    <a:pt x="12919" y="3699"/>
                    <a:pt x="12874" y="3904"/>
                    <a:pt x="12828" y="4110"/>
                  </a:cubicBezTo>
                  <a:cubicBezTo>
                    <a:pt x="12805" y="4315"/>
                    <a:pt x="12554" y="4612"/>
                    <a:pt x="12212" y="4726"/>
                  </a:cubicBezTo>
                  <a:cubicBezTo>
                    <a:pt x="12043" y="4774"/>
                    <a:pt x="11856" y="4803"/>
                    <a:pt x="11659" y="4803"/>
                  </a:cubicBezTo>
                  <a:cubicBezTo>
                    <a:pt x="11483" y="4803"/>
                    <a:pt x="11300" y="4780"/>
                    <a:pt x="11116" y="4726"/>
                  </a:cubicBezTo>
                  <a:cubicBezTo>
                    <a:pt x="10842" y="4635"/>
                    <a:pt x="10842" y="4475"/>
                    <a:pt x="10865" y="4315"/>
                  </a:cubicBezTo>
                  <a:cubicBezTo>
                    <a:pt x="10865" y="4315"/>
                    <a:pt x="10568" y="4246"/>
                    <a:pt x="10454" y="4224"/>
                  </a:cubicBezTo>
                  <a:cubicBezTo>
                    <a:pt x="10340" y="4201"/>
                    <a:pt x="10089" y="4041"/>
                    <a:pt x="10021" y="3995"/>
                  </a:cubicBezTo>
                  <a:cubicBezTo>
                    <a:pt x="9985" y="3960"/>
                    <a:pt x="9839" y="3883"/>
                    <a:pt x="9743" y="3883"/>
                  </a:cubicBezTo>
                  <a:cubicBezTo>
                    <a:pt x="9716" y="3883"/>
                    <a:pt x="9693" y="3889"/>
                    <a:pt x="9678" y="3904"/>
                  </a:cubicBezTo>
                  <a:cubicBezTo>
                    <a:pt x="9660" y="3923"/>
                    <a:pt x="9627" y="3930"/>
                    <a:pt x="9590" y="3930"/>
                  </a:cubicBezTo>
                  <a:cubicBezTo>
                    <a:pt x="9491" y="3930"/>
                    <a:pt x="9359" y="3881"/>
                    <a:pt x="9359" y="3881"/>
                  </a:cubicBezTo>
                  <a:cubicBezTo>
                    <a:pt x="9359" y="3881"/>
                    <a:pt x="9222" y="3721"/>
                    <a:pt x="9039" y="3721"/>
                  </a:cubicBezTo>
                  <a:cubicBezTo>
                    <a:pt x="8857" y="3721"/>
                    <a:pt x="8446" y="3721"/>
                    <a:pt x="8400" y="4018"/>
                  </a:cubicBezTo>
                  <a:cubicBezTo>
                    <a:pt x="8332" y="4315"/>
                    <a:pt x="8423" y="4589"/>
                    <a:pt x="8240" y="4657"/>
                  </a:cubicBezTo>
                  <a:cubicBezTo>
                    <a:pt x="8086" y="4734"/>
                    <a:pt x="7851" y="4828"/>
                    <a:pt x="7740" y="4828"/>
                  </a:cubicBezTo>
                  <a:cubicBezTo>
                    <a:pt x="7720" y="4828"/>
                    <a:pt x="7703" y="4824"/>
                    <a:pt x="7692" y="4817"/>
                  </a:cubicBezTo>
                  <a:cubicBezTo>
                    <a:pt x="7680" y="4808"/>
                    <a:pt x="7665" y="4804"/>
                    <a:pt x="7647" y="4804"/>
                  </a:cubicBezTo>
                  <a:cubicBezTo>
                    <a:pt x="7528" y="4804"/>
                    <a:pt x="7304" y="4987"/>
                    <a:pt x="7304" y="5205"/>
                  </a:cubicBezTo>
                  <a:cubicBezTo>
                    <a:pt x="7304" y="5456"/>
                    <a:pt x="7441" y="5662"/>
                    <a:pt x="7510" y="5799"/>
                  </a:cubicBezTo>
                  <a:cubicBezTo>
                    <a:pt x="7601" y="5958"/>
                    <a:pt x="7555" y="6232"/>
                    <a:pt x="7419" y="6415"/>
                  </a:cubicBezTo>
                  <a:cubicBezTo>
                    <a:pt x="7282" y="6620"/>
                    <a:pt x="6779" y="6803"/>
                    <a:pt x="6734" y="6917"/>
                  </a:cubicBezTo>
                  <a:cubicBezTo>
                    <a:pt x="6711" y="7031"/>
                    <a:pt x="6620" y="7282"/>
                    <a:pt x="6894" y="7374"/>
                  </a:cubicBezTo>
                  <a:cubicBezTo>
                    <a:pt x="7067" y="7452"/>
                    <a:pt x="7284" y="7477"/>
                    <a:pt x="7439" y="7477"/>
                  </a:cubicBezTo>
                  <a:cubicBezTo>
                    <a:pt x="7509" y="7477"/>
                    <a:pt x="7566" y="7472"/>
                    <a:pt x="7601" y="7465"/>
                  </a:cubicBezTo>
                  <a:cubicBezTo>
                    <a:pt x="7684" y="7432"/>
                    <a:pt x="7864" y="7362"/>
                    <a:pt x="7983" y="7362"/>
                  </a:cubicBezTo>
                  <a:cubicBezTo>
                    <a:pt x="8027" y="7362"/>
                    <a:pt x="8062" y="7372"/>
                    <a:pt x="8080" y="7396"/>
                  </a:cubicBezTo>
                  <a:cubicBezTo>
                    <a:pt x="8149" y="7488"/>
                    <a:pt x="8286" y="7762"/>
                    <a:pt x="8217" y="7944"/>
                  </a:cubicBezTo>
                  <a:cubicBezTo>
                    <a:pt x="8126" y="8127"/>
                    <a:pt x="7944" y="8104"/>
                    <a:pt x="7852" y="8172"/>
                  </a:cubicBezTo>
                  <a:cubicBezTo>
                    <a:pt x="7738" y="8241"/>
                    <a:pt x="7738" y="8401"/>
                    <a:pt x="7624" y="8492"/>
                  </a:cubicBezTo>
                  <a:cubicBezTo>
                    <a:pt x="7598" y="8505"/>
                    <a:pt x="7569" y="8510"/>
                    <a:pt x="7537" y="8510"/>
                  </a:cubicBezTo>
                  <a:cubicBezTo>
                    <a:pt x="7437" y="8510"/>
                    <a:pt x="7312" y="8463"/>
                    <a:pt x="7201" y="8463"/>
                  </a:cubicBezTo>
                  <a:cubicBezTo>
                    <a:pt x="7156" y="8463"/>
                    <a:pt x="7114" y="8471"/>
                    <a:pt x="7076" y="8492"/>
                  </a:cubicBezTo>
                  <a:cubicBezTo>
                    <a:pt x="6894" y="8560"/>
                    <a:pt x="6779" y="8492"/>
                    <a:pt x="6688" y="8675"/>
                  </a:cubicBezTo>
                  <a:cubicBezTo>
                    <a:pt x="6620" y="8857"/>
                    <a:pt x="6711" y="8903"/>
                    <a:pt x="6574" y="9200"/>
                  </a:cubicBezTo>
                  <a:cubicBezTo>
                    <a:pt x="6435" y="9458"/>
                    <a:pt x="6417" y="9646"/>
                    <a:pt x="6295" y="9646"/>
                  </a:cubicBezTo>
                  <a:cubicBezTo>
                    <a:pt x="6276" y="9646"/>
                    <a:pt x="6255" y="9642"/>
                    <a:pt x="6232" y="9633"/>
                  </a:cubicBezTo>
                  <a:cubicBezTo>
                    <a:pt x="6049" y="9565"/>
                    <a:pt x="5844" y="9359"/>
                    <a:pt x="5684" y="9359"/>
                  </a:cubicBezTo>
                  <a:cubicBezTo>
                    <a:pt x="5593" y="9359"/>
                    <a:pt x="5471" y="9330"/>
                    <a:pt x="5363" y="9330"/>
                  </a:cubicBezTo>
                  <a:cubicBezTo>
                    <a:pt x="5282" y="9330"/>
                    <a:pt x="5208" y="9346"/>
                    <a:pt x="5159" y="9405"/>
                  </a:cubicBezTo>
                  <a:cubicBezTo>
                    <a:pt x="5034" y="9530"/>
                    <a:pt x="4890" y="9636"/>
                    <a:pt x="4761" y="9636"/>
                  </a:cubicBezTo>
                  <a:cubicBezTo>
                    <a:pt x="4749" y="9636"/>
                    <a:pt x="4737" y="9635"/>
                    <a:pt x="4725" y="9633"/>
                  </a:cubicBezTo>
                  <a:cubicBezTo>
                    <a:pt x="4611" y="9633"/>
                    <a:pt x="4543" y="9359"/>
                    <a:pt x="4291" y="9359"/>
                  </a:cubicBezTo>
                  <a:cubicBezTo>
                    <a:pt x="4200" y="9359"/>
                    <a:pt x="4106" y="9353"/>
                    <a:pt x="4018" y="9353"/>
                  </a:cubicBezTo>
                  <a:cubicBezTo>
                    <a:pt x="3865" y="9353"/>
                    <a:pt x="3733" y="9372"/>
                    <a:pt x="3675" y="9473"/>
                  </a:cubicBezTo>
                  <a:cubicBezTo>
                    <a:pt x="3584" y="9610"/>
                    <a:pt x="3721" y="9633"/>
                    <a:pt x="3356" y="10044"/>
                  </a:cubicBezTo>
                  <a:cubicBezTo>
                    <a:pt x="3115" y="10314"/>
                    <a:pt x="3033" y="10436"/>
                    <a:pt x="2914" y="10436"/>
                  </a:cubicBezTo>
                  <a:cubicBezTo>
                    <a:pt x="2852" y="10436"/>
                    <a:pt x="2780" y="10403"/>
                    <a:pt x="2671" y="10341"/>
                  </a:cubicBezTo>
                  <a:cubicBezTo>
                    <a:pt x="2351" y="10158"/>
                    <a:pt x="1918" y="9953"/>
                    <a:pt x="1849" y="9907"/>
                  </a:cubicBezTo>
                  <a:cubicBezTo>
                    <a:pt x="1796" y="9868"/>
                    <a:pt x="1668" y="9828"/>
                    <a:pt x="1551" y="9828"/>
                  </a:cubicBezTo>
                  <a:cubicBezTo>
                    <a:pt x="1465" y="9828"/>
                    <a:pt x="1386" y="9849"/>
                    <a:pt x="1347" y="9907"/>
                  </a:cubicBezTo>
                  <a:cubicBezTo>
                    <a:pt x="1324" y="9930"/>
                    <a:pt x="1324" y="9953"/>
                    <a:pt x="1301" y="9998"/>
                  </a:cubicBezTo>
                  <a:cubicBezTo>
                    <a:pt x="1256" y="10090"/>
                    <a:pt x="1233" y="10204"/>
                    <a:pt x="1096" y="10272"/>
                  </a:cubicBezTo>
                  <a:cubicBezTo>
                    <a:pt x="1096" y="10295"/>
                    <a:pt x="1073" y="10295"/>
                    <a:pt x="1050" y="10318"/>
                  </a:cubicBezTo>
                  <a:cubicBezTo>
                    <a:pt x="1010" y="10333"/>
                    <a:pt x="971" y="10338"/>
                    <a:pt x="932" y="10338"/>
                  </a:cubicBezTo>
                  <a:cubicBezTo>
                    <a:pt x="851" y="10338"/>
                    <a:pt x="772" y="10316"/>
                    <a:pt x="688" y="10316"/>
                  </a:cubicBezTo>
                  <a:cubicBezTo>
                    <a:pt x="630" y="10316"/>
                    <a:pt x="568" y="10327"/>
                    <a:pt x="502" y="10364"/>
                  </a:cubicBezTo>
                  <a:cubicBezTo>
                    <a:pt x="480" y="10364"/>
                    <a:pt x="457" y="10386"/>
                    <a:pt x="434" y="10386"/>
                  </a:cubicBezTo>
                  <a:cubicBezTo>
                    <a:pt x="434" y="10409"/>
                    <a:pt x="411" y="10409"/>
                    <a:pt x="388" y="10432"/>
                  </a:cubicBezTo>
                  <a:cubicBezTo>
                    <a:pt x="343" y="10478"/>
                    <a:pt x="320" y="10501"/>
                    <a:pt x="274" y="10501"/>
                  </a:cubicBezTo>
                  <a:cubicBezTo>
                    <a:pt x="160" y="10592"/>
                    <a:pt x="69" y="10615"/>
                    <a:pt x="23" y="10638"/>
                  </a:cubicBezTo>
                  <a:cubicBezTo>
                    <a:pt x="0" y="10660"/>
                    <a:pt x="23" y="10706"/>
                    <a:pt x="137" y="10797"/>
                  </a:cubicBezTo>
                  <a:cubicBezTo>
                    <a:pt x="411" y="11003"/>
                    <a:pt x="708" y="11048"/>
                    <a:pt x="754" y="11048"/>
                  </a:cubicBezTo>
                  <a:cubicBezTo>
                    <a:pt x="799" y="11048"/>
                    <a:pt x="1119" y="11163"/>
                    <a:pt x="1370" y="11368"/>
                  </a:cubicBezTo>
                  <a:cubicBezTo>
                    <a:pt x="1598" y="11573"/>
                    <a:pt x="2032" y="11688"/>
                    <a:pt x="1758" y="11893"/>
                  </a:cubicBezTo>
                  <a:cubicBezTo>
                    <a:pt x="1484" y="12098"/>
                    <a:pt x="1370" y="12281"/>
                    <a:pt x="1484" y="12327"/>
                  </a:cubicBezTo>
                  <a:cubicBezTo>
                    <a:pt x="1567" y="12360"/>
                    <a:pt x="1662" y="12430"/>
                    <a:pt x="1796" y="12430"/>
                  </a:cubicBezTo>
                  <a:cubicBezTo>
                    <a:pt x="1846" y="12430"/>
                    <a:pt x="1901" y="12420"/>
                    <a:pt x="1963" y="12395"/>
                  </a:cubicBezTo>
                  <a:cubicBezTo>
                    <a:pt x="2214" y="12304"/>
                    <a:pt x="2511" y="12121"/>
                    <a:pt x="2511" y="12121"/>
                  </a:cubicBezTo>
                  <a:cubicBezTo>
                    <a:pt x="2511" y="12121"/>
                    <a:pt x="2575" y="12084"/>
                    <a:pt x="2641" y="12084"/>
                  </a:cubicBezTo>
                  <a:cubicBezTo>
                    <a:pt x="2712" y="12084"/>
                    <a:pt x="2785" y="12127"/>
                    <a:pt x="2785" y="12304"/>
                  </a:cubicBezTo>
                  <a:cubicBezTo>
                    <a:pt x="2785" y="12623"/>
                    <a:pt x="2694" y="12874"/>
                    <a:pt x="2808" y="13034"/>
                  </a:cubicBezTo>
                  <a:cubicBezTo>
                    <a:pt x="2922" y="13194"/>
                    <a:pt x="3219" y="13308"/>
                    <a:pt x="3036" y="13422"/>
                  </a:cubicBezTo>
                  <a:cubicBezTo>
                    <a:pt x="2899" y="13514"/>
                    <a:pt x="2602" y="13514"/>
                    <a:pt x="2488" y="13605"/>
                  </a:cubicBezTo>
                  <a:cubicBezTo>
                    <a:pt x="2465" y="13628"/>
                    <a:pt x="2465" y="13628"/>
                    <a:pt x="2443" y="13650"/>
                  </a:cubicBezTo>
                  <a:cubicBezTo>
                    <a:pt x="2397" y="13787"/>
                    <a:pt x="2283" y="13970"/>
                    <a:pt x="2511" y="14084"/>
                  </a:cubicBezTo>
                  <a:cubicBezTo>
                    <a:pt x="2717" y="14198"/>
                    <a:pt x="2899" y="14221"/>
                    <a:pt x="3150" y="14290"/>
                  </a:cubicBezTo>
                  <a:cubicBezTo>
                    <a:pt x="3401" y="14335"/>
                    <a:pt x="3698" y="14449"/>
                    <a:pt x="3698" y="14700"/>
                  </a:cubicBezTo>
                  <a:cubicBezTo>
                    <a:pt x="3698" y="14952"/>
                    <a:pt x="3698" y="15066"/>
                    <a:pt x="3515" y="15271"/>
                  </a:cubicBezTo>
                  <a:cubicBezTo>
                    <a:pt x="3470" y="15317"/>
                    <a:pt x="3447" y="15340"/>
                    <a:pt x="3401" y="15362"/>
                  </a:cubicBezTo>
                  <a:cubicBezTo>
                    <a:pt x="3378" y="15385"/>
                    <a:pt x="3333" y="15385"/>
                    <a:pt x="3287" y="15408"/>
                  </a:cubicBezTo>
                  <a:cubicBezTo>
                    <a:pt x="3219" y="15454"/>
                    <a:pt x="3150" y="15545"/>
                    <a:pt x="3127" y="15842"/>
                  </a:cubicBezTo>
                  <a:cubicBezTo>
                    <a:pt x="3082" y="16367"/>
                    <a:pt x="3173" y="17188"/>
                    <a:pt x="3447" y="17348"/>
                  </a:cubicBezTo>
                  <a:cubicBezTo>
                    <a:pt x="3633" y="17441"/>
                    <a:pt x="3839" y="17544"/>
                    <a:pt x="4060" y="17544"/>
                  </a:cubicBezTo>
                  <a:cubicBezTo>
                    <a:pt x="4165" y="17544"/>
                    <a:pt x="4273" y="17521"/>
                    <a:pt x="4383" y="17462"/>
                  </a:cubicBezTo>
                  <a:cubicBezTo>
                    <a:pt x="4657" y="17303"/>
                    <a:pt x="4679" y="17120"/>
                    <a:pt x="4794" y="17051"/>
                  </a:cubicBezTo>
                  <a:cubicBezTo>
                    <a:pt x="4816" y="17040"/>
                    <a:pt x="4839" y="17034"/>
                    <a:pt x="4868" y="17034"/>
                  </a:cubicBezTo>
                  <a:cubicBezTo>
                    <a:pt x="4896" y="17034"/>
                    <a:pt x="4931" y="17040"/>
                    <a:pt x="4976" y="17051"/>
                  </a:cubicBezTo>
                  <a:cubicBezTo>
                    <a:pt x="5273" y="17097"/>
                    <a:pt x="5501" y="17188"/>
                    <a:pt x="5433" y="17348"/>
                  </a:cubicBezTo>
                  <a:cubicBezTo>
                    <a:pt x="5387" y="17531"/>
                    <a:pt x="5364" y="17896"/>
                    <a:pt x="5433" y="18010"/>
                  </a:cubicBezTo>
                  <a:cubicBezTo>
                    <a:pt x="5524" y="18101"/>
                    <a:pt x="5341" y="18398"/>
                    <a:pt x="5273" y="18444"/>
                  </a:cubicBezTo>
                  <a:cubicBezTo>
                    <a:pt x="5250" y="18467"/>
                    <a:pt x="5227" y="18467"/>
                    <a:pt x="5182" y="18489"/>
                  </a:cubicBezTo>
                  <a:cubicBezTo>
                    <a:pt x="5113" y="18535"/>
                    <a:pt x="5022" y="18626"/>
                    <a:pt x="5022" y="18786"/>
                  </a:cubicBezTo>
                  <a:cubicBezTo>
                    <a:pt x="5022" y="18992"/>
                    <a:pt x="5204" y="19129"/>
                    <a:pt x="5227" y="19334"/>
                  </a:cubicBezTo>
                  <a:cubicBezTo>
                    <a:pt x="5250" y="19517"/>
                    <a:pt x="5090" y="19631"/>
                    <a:pt x="5045" y="19859"/>
                  </a:cubicBezTo>
                  <a:cubicBezTo>
                    <a:pt x="4999" y="20064"/>
                    <a:pt x="5204" y="20224"/>
                    <a:pt x="5090" y="20521"/>
                  </a:cubicBezTo>
                  <a:cubicBezTo>
                    <a:pt x="4976" y="20818"/>
                    <a:pt x="4794" y="20863"/>
                    <a:pt x="4839" y="21000"/>
                  </a:cubicBezTo>
                  <a:cubicBezTo>
                    <a:pt x="4862" y="21137"/>
                    <a:pt x="5113" y="21137"/>
                    <a:pt x="5341" y="21137"/>
                  </a:cubicBezTo>
                  <a:cubicBezTo>
                    <a:pt x="5494" y="21137"/>
                    <a:pt x="5554" y="21056"/>
                    <a:pt x="5632" y="21056"/>
                  </a:cubicBezTo>
                  <a:cubicBezTo>
                    <a:pt x="5671" y="21056"/>
                    <a:pt x="5714" y="21076"/>
                    <a:pt x="5775" y="21137"/>
                  </a:cubicBezTo>
                  <a:cubicBezTo>
                    <a:pt x="5958" y="21320"/>
                    <a:pt x="6072" y="21343"/>
                    <a:pt x="6072" y="21571"/>
                  </a:cubicBezTo>
                  <a:cubicBezTo>
                    <a:pt x="6072" y="21799"/>
                    <a:pt x="5912" y="21936"/>
                    <a:pt x="5844" y="22050"/>
                  </a:cubicBezTo>
                  <a:cubicBezTo>
                    <a:pt x="5775" y="22164"/>
                    <a:pt x="5456" y="22484"/>
                    <a:pt x="5433" y="22758"/>
                  </a:cubicBezTo>
                  <a:cubicBezTo>
                    <a:pt x="5410" y="23009"/>
                    <a:pt x="5593" y="23009"/>
                    <a:pt x="5364" y="23328"/>
                  </a:cubicBezTo>
                  <a:cubicBezTo>
                    <a:pt x="5136" y="23671"/>
                    <a:pt x="4839" y="23716"/>
                    <a:pt x="4679" y="23945"/>
                  </a:cubicBezTo>
                  <a:cubicBezTo>
                    <a:pt x="4543" y="24173"/>
                    <a:pt x="4725" y="24561"/>
                    <a:pt x="4862" y="24744"/>
                  </a:cubicBezTo>
                  <a:cubicBezTo>
                    <a:pt x="4999" y="24926"/>
                    <a:pt x="5296" y="25040"/>
                    <a:pt x="5136" y="25314"/>
                  </a:cubicBezTo>
                  <a:cubicBezTo>
                    <a:pt x="4976" y="25588"/>
                    <a:pt x="4862" y="25611"/>
                    <a:pt x="4885" y="25953"/>
                  </a:cubicBezTo>
                  <a:cubicBezTo>
                    <a:pt x="4908" y="26273"/>
                    <a:pt x="5090" y="26433"/>
                    <a:pt x="5113" y="26615"/>
                  </a:cubicBezTo>
                  <a:cubicBezTo>
                    <a:pt x="5159" y="26821"/>
                    <a:pt x="5478" y="26889"/>
                    <a:pt x="4862" y="27505"/>
                  </a:cubicBezTo>
                  <a:cubicBezTo>
                    <a:pt x="4520" y="27871"/>
                    <a:pt x="4337" y="28030"/>
                    <a:pt x="4246" y="28145"/>
                  </a:cubicBezTo>
                  <a:cubicBezTo>
                    <a:pt x="4771" y="28601"/>
                    <a:pt x="5524" y="29149"/>
                    <a:pt x="5775" y="29217"/>
                  </a:cubicBezTo>
                  <a:cubicBezTo>
                    <a:pt x="5798" y="29217"/>
                    <a:pt x="5821" y="29240"/>
                    <a:pt x="5866" y="29240"/>
                  </a:cubicBezTo>
                  <a:cubicBezTo>
                    <a:pt x="6186" y="29309"/>
                    <a:pt x="6574" y="29354"/>
                    <a:pt x="6734" y="29377"/>
                  </a:cubicBezTo>
                  <a:cubicBezTo>
                    <a:pt x="6751" y="29382"/>
                    <a:pt x="6768" y="29384"/>
                    <a:pt x="6784" y="29384"/>
                  </a:cubicBezTo>
                  <a:cubicBezTo>
                    <a:pt x="6931" y="29384"/>
                    <a:pt x="7007" y="29204"/>
                    <a:pt x="7213" y="29080"/>
                  </a:cubicBezTo>
                  <a:cubicBezTo>
                    <a:pt x="7464" y="28943"/>
                    <a:pt x="7555" y="28943"/>
                    <a:pt x="7784" y="28875"/>
                  </a:cubicBezTo>
                  <a:cubicBezTo>
                    <a:pt x="8012" y="28829"/>
                    <a:pt x="8332" y="28806"/>
                    <a:pt x="8491" y="28624"/>
                  </a:cubicBezTo>
                  <a:cubicBezTo>
                    <a:pt x="8651" y="28441"/>
                    <a:pt x="8857" y="28190"/>
                    <a:pt x="9199" y="28008"/>
                  </a:cubicBezTo>
                  <a:cubicBezTo>
                    <a:pt x="9564" y="27825"/>
                    <a:pt x="9884" y="27802"/>
                    <a:pt x="9975" y="27505"/>
                  </a:cubicBezTo>
                  <a:cubicBezTo>
                    <a:pt x="10089" y="27232"/>
                    <a:pt x="10158" y="26798"/>
                    <a:pt x="10158" y="26661"/>
                  </a:cubicBezTo>
                  <a:cubicBezTo>
                    <a:pt x="10158" y="26524"/>
                    <a:pt x="10021" y="26433"/>
                    <a:pt x="10158" y="26090"/>
                  </a:cubicBezTo>
                  <a:cubicBezTo>
                    <a:pt x="10272" y="25748"/>
                    <a:pt x="10295" y="25794"/>
                    <a:pt x="10363" y="25588"/>
                  </a:cubicBezTo>
                  <a:cubicBezTo>
                    <a:pt x="10409" y="25405"/>
                    <a:pt x="10249" y="25109"/>
                    <a:pt x="10477" y="24858"/>
                  </a:cubicBezTo>
                  <a:cubicBezTo>
                    <a:pt x="10705" y="24607"/>
                    <a:pt x="11299" y="24036"/>
                    <a:pt x="11299" y="24036"/>
                  </a:cubicBezTo>
                  <a:cubicBezTo>
                    <a:pt x="11299" y="24036"/>
                    <a:pt x="11413" y="23785"/>
                    <a:pt x="11596" y="23785"/>
                  </a:cubicBezTo>
                  <a:cubicBezTo>
                    <a:pt x="11772" y="23785"/>
                    <a:pt x="11897" y="23835"/>
                    <a:pt x="12059" y="23835"/>
                  </a:cubicBezTo>
                  <a:cubicBezTo>
                    <a:pt x="12086" y="23835"/>
                    <a:pt x="12114" y="23834"/>
                    <a:pt x="12143" y="23831"/>
                  </a:cubicBezTo>
                  <a:cubicBezTo>
                    <a:pt x="12372" y="23831"/>
                    <a:pt x="12600" y="23739"/>
                    <a:pt x="12919" y="23557"/>
                  </a:cubicBezTo>
                  <a:cubicBezTo>
                    <a:pt x="13239" y="23397"/>
                    <a:pt x="13171" y="23237"/>
                    <a:pt x="13695" y="23146"/>
                  </a:cubicBezTo>
                  <a:cubicBezTo>
                    <a:pt x="14120" y="23057"/>
                    <a:pt x="14463" y="23024"/>
                    <a:pt x="14669" y="23024"/>
                  </a:cubicBezTo>
                  <a:cubicBezTo>
                    <a:pt x="14729" y="23024"/>
                    <a:pt x="14778" y="23027"/>
                    <a:pt x="14814" y="23032"/>
                  </a:cubicBezTo>
                  <a:cubicBezTo>
                    <a:pt x="14974" y="23032"/>
                    <a:pt x="15111" y="23054"/>
                    <a:pt x="15202" y="23054"/>
                  </a:cubicBezTo>
                  <a:cubicBezTo>
                    <a:pt x="15270" y="23054"/>
                    <a:pt x="15658" y="23077"/>
                    <a:pt x="15681" y="23123"/>
                  </a:cubicBezTo>
                  <a:cubicBezTo>
                    <a:pt x="15727" y="23146"/>
                    <a:pt x="15841" y="23214"/>
                    <a:pt x="15932" y="23237"/>
                  </a:cubicBezTo>
                  <a:cubicBezTo>
                    <a:pt x="15995" y="23253"/>
                    <a:pt x="16124" y="23279"/>
                    <a:pt x="16212" y="23279"/>
                  </a:cubicBezTo>
                  <a:cubicBezTo>
                    <a:pt x="16252" y="23279"/>
                    <a:pt x="16283" y="23274"/>
                    <a:pt x="16298" y="23260"/>
                  </a:cubicBezTo>
                  <a:cubicBezTo>
                    <a:pt x="16343" y="23214"/>
                    <a:pt x="16412" y="22895"/>
                    <a:pt x="16412" y="22849"/>
                  </a:cubicBezTo>
                  <a:cubicBezTo>
                    <a:pt x="16412" y="22803"/>
                    <a:pt x="16503" y="22552"/>
                    <a:pt x="16412" y="22530"/>
                  </a:cubicBezTo>
                  <a:cubicBezTo>
                    <a:pt x="16351" y="22530"/>
                    <a:pt x="16331" y="22458"/>
                    <a:pt x="16290" y="22458"/>
                  </a:cubicBezTo>
                  <a:cubicBezTo>
                    <a:pt x="16270" y="22458"/>
                    <a:pt x="16244" y="22476"/>
                    <a:pt x="16206" y="22530"/>
                  </a:cubicBezTo>
                  <a:cubicBezTo>
                    <a:pt x="16092" y="22666"/>
                    <a:pt x="16069" y="22666"/>
                    <a:pt x="16001" y="22735"/>
                  </a:cubicBezTo>
                  <a:cubicBezTo>
                    <a:pt x="15932" y="22803"/>
                    <a:pt x="16001" y="22849"/>
                    <a:pt x="15750" y="22849"/>
                  </a:cubicBezTo>
                  <a:cubicBezTo>
                    <a:pt x="15572" y="22865"/>
                    <a:pt x="15566" y="22881"/>
                    <a:pt x="15505" y="22881"/>
                  </a:cubicBezTo>
                  <a:cubicBezTo>
                    <a:pt x="15479" y="22881"/>
                    <a:pt x="15445" y="22879"/>
                    <a:pt x="15385" y="22872"/>
                  </a:cubicBezTo>
                  <a:cubicBezTo>
                    <a:pt x="15156" y="22849"/>
                    <a:pt x="14791" y="22621"/>
                    <a:pt x="14723" y="22575"/>
                  </a:cubicBezTo>
                  <a:cubicBezTo>
                    <a:pt x="14654" y="22530"/>
                    <a:pt x="14243" y="22027"/>
                    <a:pt x="14220" y="21936"/>
                  </a:cubicBezTo>
                  <a:cubicBezTo>
                    <a:pt x="14198" y="21868"/>
                    <a:pt x="14106" y="21548"/>
                    <a:pt x="14243" y="21365"/>
                  </a:cubicBezTo>
                  <a:cubicBezTo>
                    <a:pt x="14380" y="21183"/>
                    <a:pt x="14791" y="20681"/>
                    <a:pt x="14814" y="20589"/>
                  </a:cubicBezTo>
                  <a:cubicBezTo>
                    <a:pt x="14837" y="20521"/>
                    <a:pt x="15773" y="19243"/>
                    <a:pt x="15910" y="19060"/>
                  </a:cubicBezTo>
                  <a:cubicBezTo>
                    <a:pt x="16069" y="18877"/>
                    <a:pt x="16229" y="19129"/>
                    <a:pt x="16161" y="18626"/>
                  </a:cubicBezTo>
                  <a:cubicBezTo>
                    <a:pt x="16092" y="18147"/>
                    <a:pt x="15864" y="17987"/>
                    <a:pt x="16229" y="17713"/>
                  </a:cubicBezTo>
                  <a:cubicBezTo>
                    <a:pt x="16552" y="17455"/>
                    <a:pt x="16692" y="17278"/>
                    <a:pt x="16976" y="17278"/>
                  </a:cubicBezTo>
                  <a:cubicBezTo>
                    <a:pt x="16992" y="17278"/>
                    <a:pt x="17010" y="17278"/>
                    <a:pt x="17028" y="17280"/>
                  </a:cubicBezTo>
                  <a:cubicBezTo>
                    <a:pt x="17348" y="17303"/>
                    <a:pt x="17644" y="17325"/>
                    <a:pt x="18169" y="17462"/>
                  </a:cubicBezTo>
                  <a:cubicBezTo>
                    <a:pt x="18671" y="17576"/>
                    <a:pt x="19059" y="17622"/>
                    <a:pt x="19196" y="17622"/>
                  </a:cubicBezTo>
                  <a:cubicBezTo>
                    <a:pt x="19204" y="17621"/>
                    <a:pt x="19211" y="17621"/>
                    <a:pt x="19218" y="17621"/>
                  </a:cubicBezTo>
                  <a:cubicBezTo>
                    <a:pt x="19284" y="17621"/>
                    <a:pt x="19346" y="17660"/>
                    <a:pt x="19398" y="17660"/>
                  </a:cubicBezTo>
                  <a:cubicBezTo>
                    <a:pt x="19464" y="17660"/>
                    <a:pt x="19514" y="17596"/>
                    <a:pt x="19539" y="17303"/>
                  </a:cubicBezTo>
                  <a:cubicBezTo>
                    <a:pt x="19607" y="16755"/>
                    <a:pt x="19607" y="16504"/>
                    <a:pt x="19539" y="16412"/>
                  </a:cubicBezTo>
                  <a:cubicBezTo>
                    <a:pt x="19493" y="16321"/>
                    <a:pt x="19356" y="15728"/>
                    <a:pt x="19425" y="15066"/>
                  </a:cubicBezTo>
                  <a:cubicBezTo>
                    <a:pt x="19516" y="14427"/>
                    <a:pt x="19379" y="14198"/>
                    <a:pt x="19265" y="14130"/>
                  </a:cubicBezTo>
                  <a:cubicBezTo>
                    <a:pt x="19151" y="14061"/>
                    <a:pt x="19037" y="13879"/>
                    <a:pt x="19196" y="13673"/>
                  </a:cubicBezTo>
                  <a:cubicBezTo>
                    <a:pt x="19356" y="13491"/>
                    <a:pt x="19425" y="13628"/>
                    <a:pt x="19447" y="13308"/>
                  </a:cubicBezTo>
                  <a:cubicBezTo>
                    <a:pt x="19470" y="12989"/>
                    <a:pt x="19470" y="12737"/>
                    <a:pt x="19470" y="12395"/>
                  </a:cubicBezTo>
                  <a:cubicBezTo>
                    <a:pt x="19470" y="12076"/>
                    <a:pt x="19425" y="11710"/>
                    <a:pt x="19402" y="11619"/>
                  </a:cubicBezTo>
                  <a:cubicBezTo>
                    <a:pt x="19402" y="11505"/>
                    <a:pt x="18808" y="11071"/>
                    <a:pt x="18763" y="10638"/>
                  </a:cubicBezTo>
                  <a:cubicBezTo>
                    <a:pt x="18694" y="10204"/>
                    <a:pt x="18786" y="9770"/>
                    <a:pt x="18945" y="9519"/>
                  </a:cubicBezTo>
                  <a:cubicBezTo>
                    <a:pt x="19105" y="9291"/>
                    <a:pt x="19265" y="9131"/>
                    <a:pt x="19402" y="8720"/>
                  </a:cubicBezTo>
                  <a:cubicBezTo>
                    <a:pt x="19539" y="8287"/>
                    <a:pt x="19699" y="7693"/>
                    <a:pt x="20292" y="6780"/>
                  </a:cubicBezTo>
                  <a:cubicBezTo>
                    <a:pt x="20885" y="5890"/>
                    <a:pt x="21205" y="5913"/>
                    <a:pt x="21319" y="5365"/>
                  </a:cubicBezTo>
                  <a:cubicBezTo>
                    <a:pt x="21456" y="4794"/>
                    <a:pt x="21479" y="4338"/>
                    <a:pt x="21570" y="3858"/>
                  </a:cubicBezTo>
                  <a:cubicBezTo>
                    <a:pt x="21662" y="3379"/>
                    <a:pt x="21662" y="3219"/>
                    <a:pt x="21798" y="2443"/>
                  </a:cubicBezTo>
                  <a:cubicBezTo>
                    <a:pt x="21935" y="1667"/>
                    <a:pt x="22301" y="1074"/>
                    <a:pt x="21798" y="686"/>
                  </a:cubicBezTo>
                  <a:cubicBezTo>
                    <a:pt x="21319" y="298"/>
                    <a:pt x="21296" y="275"/>
                    <a:pt x="21022" y="184"/>
                  </a:cubicBezTo>
                  <a:cubicBezTo>
                    <a:pt x="20794" y="115"/>
                    <a:pt x="20634" y="138"/>
                    <a:pt x="20566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0" name="Google Shape;3180;p62">
              <a:extLst>
                <a:ext uri="{FF2B5EF4-FFF2-40B4-BE49-F238E27FC236}">
                  <a16:creationId xmlns:a16="http://schemas.microsoft.com/office/drawing/2014/main" id="{80683785-CC12-0DE5-413E-6D87A6DB0885}"/>
                </a:ext>
              </a:extLst>
            </p:cNvPr>
            <p:cNvSpPr/>
            <p:nvPr/>
          </p:nvSpPr>
          <p:spPr>
            <a:xfrm>
              <a:off x="3891436" y="2222076"/>
              <a:ext cx="1065172" cy="754983"/>
            </a:xfrm>
            <a:custGeom>
              <a:avLst/>
              <a:gdLst/>
              <a:ahLst/>
              <a:cxnLst/>
              <a:rect l="l" t="t" r="r" b="b"/>
              <a:pathLst>
                <a:path w="42616" h="30190" extrusionOk="0">
                  <a:moveTo>
                    <a:pt x="20566" y="1"/>
                  </a:moveTo>
                  <a:lnTo>
                    <a:pt x="20566" y="1"/>
                  </a:lnTo>
                  <a:cubicBezTo>
                    <a:pt x="20543" y="47"/>
                    <a:pt x="20521" y="69"/>
                    <a:pt x="20498" y="115"/>
                  </a:cubicBezTo>
                  <a:cubicBezTo>
                    <a:pt x="20269" y="526"/>
                    <a:pt x="19950" y="937"/>
                    <a:pt x="19493" y="1028"/>
                  </a:cubicBezTo>
                  <a:cubicBezTo>
                    <a:pt x="19356" y="1074"/>
                    <a:pt x="19174" y="1051"/>
                    <a:pt x="19037" y="1142"/>
                  </a:cubicBezTo>
                  <a:cubicBezTo>
                    <a:pt x="18877" y="1233"/>
                    <a:pt x="18809" y="1439"/>
                    <a:pt x="18672" y="1576"/>
                  </a:cubicBezTo>
                  <a:cubicBezTo>
                    <a:pt x="18329" y="1941"/>
                    <a:pt x="17759" y="1873"/>
                    <a:pt x="17302" y="2101"/>
                  </a:cubicBezTo>
                  <a:cubicBezTo>
                    <a:pt x="16937" y="2283"/>
                    <a:pt x="16709" y="2649"/>
                    <a:pt x="16366" y="2877"/>
                  </a:cubicBezTo>
                  <a:cubicBezTo>
                    <a:pt x="15956" y="3174"/>
                    <a:pt x="15431" y="3242"/>
                    <a:pt x="15020" y="3493"/>
                  </a:cubicBezTo>
                  <a:cubicBezTo>
                    <a:pt x="14677" y="3699"/>
                    <a:pt x="14198" y="4018"/>
                    <a:pt x="13993" y="4338"/>
                  </a:cubicBezTo>
                  <a:cubicBezTo>
                    <a:pt x="13901" y="4497"/>
                    <a:pt x="13947" y="4840"/>
                    <a:pt x="13696" y="4863"/>
                  </a:cubicBezTo>
                  <a:cubicBezTo>
                    <a:pt x="13672" y="4865"/>
                    <a:pt x="13649" y="4866"/>
                    <a:pt x="13625" y="4866"/>
                  </a:cubicBezTo>
                  <a:cubicBezTo>
                    <a:pt x="13475" y="4866"/>
                    <a:pt x="13335" y="4827"/>
                    <a:pt x="13223" y="4827"/>
                  </a:cubicBezTo>
                  <a:cubicBezTo>
                    <a:pt x="13168" y="4827"/>
                    <a:pt x="13120" y="4836"/>
                    <a:pt x="13080" y="4863"/>
                  </a:cubicBezTo>
                  <a:cubicBezTo>
                    <a:pt x="12943" y="4954"/>
                    <a:pt x="12235" y="5981"/>
                    <a:pt x="12303" y="6346"/>
                  </a:cubicBezTo>
                  <a:cubicBezTo>
                    <a:pt x="12372" y="6712"/>
                    <a:pt x="13080" y="7898"/>
                    <a:pt x="13399" y="7990"/>
                  </a:cubicBezTo>
                  <a:cubicBezTo>
                    <a:pt x="13741" y="8104"/>
                    <a:pt x="13970" y="8013"/>
                    <a:pt x="14129" y="8104"/>
                  </a:cubicBezTo>
                  <a:cubicBezTo>
                    <a:pt x="14272" y="8165"/>
                    <a:pt x="14577" y="8317"/>
                    <a:pt x="14723" y="8317"/>
                  </a:cubicBezTo>
                  <a:cubicBezTo>
                    <a:pt x="14741" y="8317"/>
                    <a:pt x="14756" y="8314"/>
                    <a:pt x="14769" y="8309"/>
                  </a:cubicBezTo>
                  <a:cubicBezTo>
                    <a:pt x="14883" y="8264"/>
                    <a:pt x="15271" y="8104"/>
                    <a:pt x="15453" y="8035"/>
                  </a:cubicBezTo>
                  <a:cubicBezTo>
                    <a:pt x="15475" y="8027"/>
                    <a:pt x="15495" y="8024"/>
                    <a:pt x="15513" y="8024"/>
                  </a:cubicBezTo>
                  <a:cubicBezTo>
                    <a:pt x="15591" y="8024"/>
                    <a:pt x="15638" y="8085"/>
                    <a:pt x="15676" y="8085"/>
                  </a:cubicBezTo>
                  <a:cubicBezTo>
                    <a:pt x="15703" y="8085"/>
                    <a:pt x="15725" y="8054"/>
                    <a:pt x="15750" y="7944"/>
                  </a:cubicBezTo>
                  <a:cubicBezTo>
                    <a:pt x="15796" y="7625"/>
                    <a:pt x="15819" y="7556"/>
                    <a:pt x="15978" y="7465"/>
                  </a:cubicBezTo>
                  <a:cubicBezTo>
                    <a:pt x="16042" y="7438"/>
                    <a:pt x="16130" y="7421"/>
                    <a:pt x="16213" y="7421"/>
                  </a:cubicBezTo>
                  <a:cubicBezTo>
                    <a:pt x="16341" y="7421"/>
                    <a:pt x="16458" y="7460"/>
                    <a:pt x="16458" y="7556"/>
                  </a:cubicBezTo>
                  <a:cubicBezTo>
                    <a:pt x="16480" y="7716"/>
                    <a:pt x="16321" y="8058"/>
                    <a:pt x="16321" y="8218"/>
                  </a:cubicBezTo>
                  <a:cubicBezTo>
                    <a:pt x="16321" y="8378"/>
                    <a:pt x="16503" y="8515"/>
                    <a:pt x="16572" y="8629"/>
                  </a:cubicBezTo>
                  <a:cubicBezTo>
                    <a:pt x="16640" y="8743"/>
                    <a:pt x="16823" y="8880"/>
                    <a:pt x="16572" y="9063"/>
                  </a:cubicBezTo>
                  <a:cubicBezTo>
                    <a:pt x="16321" y="9245"/>
                    <a:pt x="16138" y="9268"/>
                    <a:pt x="16092" y="9268"/>
                  </a:cubicBezTo>
                  <a:cubicBezTo>
                    <a:pt x="16049" y="9268"/>
                    <a:pt x="15778" y="9061"/>
                    <a:pt x="15575" y="9061"/>
                  </a:cubicBezTo>
                  <a:cubicBezTo>
                    <a:pt x="15564" y="9061"/>
                    <a:pt x="15554" y="9061"/>
                    <a:pt x="15545" y="9063"/>
                  </a:cubicBezTo>
                  <a:cubicBezTo>
                    <a:pt x="15362" y="9085"/>
                    <a:pt x="15271" y="9177"/>
                    <a:pt x="15179" y="9268"/>
                  </a:cubicBezTo>
                  <a:cubicBezTo>
                    <a:pt x="15065" y="9336"/>
                    <a:pt x="14746" y="9336"/>
                    <a:pt x="14677" y="9336"/>
                  </a:cubicBezTo>
                  <a:cubicBezTo>
                    <a:pt x="14647" y="9336"/>
                    <a:pt x="14515" y="9255"/>
                    <a:pt x="14376" y="9255"/>
                  </a:cubicBezTo>
                  <a:cubicBezTo>
                    <a:pt x="14307" y="9255"/>
                    <a:pt x="14236" y="9276"/>
                    <a:pt x="14175" y="9336"/>
                  </a:cubicBezTo>
                  <a:cubicBezTo>
                    <a:pt x="13993" y="9542"/>
                    <a:pt x="13901" y="9633"/>
                    <a:pt x="14038" y="9861"/>
                  </a:cubicBezTo>
                  <a:cubicBezTo>
                    <a:pt x="14175" y="10090"/>
                    <a:pt x="14381" y="10158"/>
                    <a:pt x="14312" y="10341"/>
                  </a:cubicBezTo>
                  <a:cubicBezTo>
                    <a:pt x="14244" y="10523"/>
                    <a:pt x="14061" y="10501"/>
                    <a:pt x="13901" y="10523"/>
                  </a:cubicBezTo>
                  <a:cubicBezTo>
                    <a:pt x="13741" y="10523"/>
                    <a:pt x="13513" y="10592"/>
                    <a:pt x="13604" y="10752"/>
                  </a:cubicBezTo>
                  <a:cubicBezTo>
                    <a:pt x="13673" y="10911"/>
                    <a:pt x="13856" y="11071"/>
                    <a:pt x="14129" y="11094"/>
                  </a:cubicBezTo>
                  <a:cubicBezTo>
                    <a:pt x="14168" y="11100"/>
                    <a:pt x="14203" y="11103"/>
                    <a:pt x="14234" y="11103"/>
                  </a:cubicBezTo>
                  <a:cubicBezTo>
                    <a:pt x="14319" y="11103"/>
                    <a:pt x="14380" y="11085"/>
                    <a:pt x="14431" y="11085"/>
                  </a:cubicBezTo>
                  <a:cubicBezTo>
                    <a:pt x="14494" y="11085"/>
                    <a:pt x="14544" y="11112"/>
                    <a:pt x="14609" y="11231"/>
                  </a:cubicBezTo>
                  <a:cubicBezTo>
                    <a:pt x="14769" y="11482"/>
                    <a:pt x="14928" y="11847"/>
                    <a:pt x="14928" y="11984"/>
                  </a:cubicBezTo>
                  <a:cubicBezTo>
                    <a:pt x="14928" y="12121"/>
                    <a:pt x="14746" y="12304"/>
                    <a:pt x="14700" y="12327"/>
                  </a:cubicBezTo>
                  <a:cubicBezTo>
                    <a:pt x="14693" y="12334"/>
                    <a:pt x="14675" y="12337"/>
                    <a:pt x="14651" y="12337"/>
                  </a:cubicBezTo>
                  <a:cubicBezTo>
                    <a:pt x="14529" y="12337"/>
                    <a:pt x="14232" y="12254"/>
                    <a:pt x="14175" y="12235"/>
                  </a:cubicBezTo>
                  <a:cubicBezTo>
                    <a:pt x="14122" y="12235"/>
                    <a:pt x="14165" y="12139"/>
                    <a:pt x="14069" y="12139"/>
                  </a:cubicBezTo>
                  <a:cubicBezTo>
                    <a:pt x="14042" y="12139"/>
                    <a:pt x="14003" y="12146"/>
                    <a:pt x="13947" y="12167"/>
                  </a:cubicBezTo>
                  <a:cubicBezTo>
                    <a:pt x="13719" y="12258"/>
                    <a:pt x="13673" y="12235"/>
                    <a:pt x="13673" y="12463"/>
                  </a:cubicBezTo>
                  <a:cubicBezTo>
                    <a:pt x="13673" y="12692"/>
                    <a:pt x="13582" y="12760"/>
                    <a:pt x="13741" y="13034"/>
                  </a:cubicBezTo>
                  <a:cubicBezTo>
                    <a:pt x="13878" y="13308"/>
                    <a:pt x="14061" y="13422"/>
                    <a:pt x="14129" y="13559"/>
                  </a:cubicBezTo>
                  <a:cubicBezTo>
                    <a:pt x="14221" y="13719"/>
                    <a:pt x="14403" y="13810"/>
                    <a:pt x="14335" y="14038"/>
                  </a:cubicBezTo>
                  <a:cubicBezTo>
                    <a:pt x="14271" y="14252"/>
                    <a:pt x="14227" y="14406"/>
                    <a:pt x="13997" y="14406"/>
                  </a:cubicBezTo>
                  <a:cubicBezTo>
                    <a:pt x="13981" y="14406"/>
                    <a:pt x="13964" y="14405"/>
                    <a:pt x="13947" y="14404"/>
                  </a:cubicBezTo>
                  <a:cubicBezTo>
                    <a:pt x="13673" y="14358"/>
                    <a:pt x="13331" y="14312"/>
                    <a:pt x="13216" y="14084"/>
                  </a:cubicBezTo>
                  <a:cubicBezTo>
                    <a:pt x="13125" y="13856"/>
                    <a:pt x="13080" y="13468"/>
                    <a:pt x="12988" y="13468"/>
                  </a:cubicBezTo>
                  <a:cubicBezTo>
                    <a:pt x="12897" y="13468"/>
                    <a:pt x="12646" y="13491"/>
                    <a:pt x="12623" y="13559"/>
                  </a:cubicBezTo>
                  <a:cubicBezTo>
                    <a:pt x="12577" y="13650"/>
                    <a:pt x="12691" y="13810"/>
                    <a:pt x="12463" y="13833"/>
                  </a:cubicBezTo>
                  <a:cubicBezTo>
                    <a:pt x="12406" y="13839"/>
                    <a:pt x="12356" y="13842"/>
                    <a:pt x="12312" y="13842"/>
                  </a:cubicBezTo>
                  <a:cubicBezTo>
                    <a:pt x="12179" y="13842"/>
                    <a:pt x="12098" y="13816"/>
                    <a:pt x="12030" y="13765"/>
                  </a:cubicBezTo>
                  <a:cubicBezTo>
                    <a:pt x="11960" y="13712"/>
                    <a:pt x="11957" y="13552"/>
                    <a:pt x="11815" y="13552"/>
                  </a:cubicBezTo>
                  <a:cubicBezTo>
                    <a:pt x="11772" y="13552"/>
                    <a:pt x="11716" y="13567"/>
                    <a:pt x="11642" y="13605"/>
                  </a:cubicBezTo>
                  <a:cubicBezTo>
                    <a:pt x="11380" y="13744"/>
                    <a:pt x="11292" y="13804"/>
                    <a:pt x="11234" y="13804"/>
                  </a:cubicBezTo>
                  <a:cubicBezTo>
                    <a:pt x="11216" y="13804"/>
                    <a:pt x="11201" y="13798"/>
                    <a:pt x="11185" y="13787"/>
                  </a:cubicBezTo>
                  <a:cubicBezTo>
                    <a:pt x="11117" y="13765"/>
                    <a:pt x="11071" y="13810"/>
                    <a:pt x="10957" y="13605"/>
                  </a:cubicBezTo>
                  <a:cubicBezTo>
                    <a:pt x="10843" y="13422"/>
                    <a:pt x="10751" y="13217"/>
                    <a:pt x="10660" y="13217"/>
                  </a:cubicBezTo>
                  <a:cubicBezTo>
                    <a:pt x="10641" y="13217"/>
                    <a:pt x="10623" y="13216"/>
                    <a:pt x="10607" y="13216"/>
                  </a:cubicBezTo>
                  <a:cubicBezTo>
                    <a:pt x="10523" y="13216"/>
                    <a:pt x="10466" y="13232"/>
                    <a:pt x="10409" y="13422"/>
                  </a:cubicBezTo>
                  <a:cubicBezTo>
                    <a:pt x="10363" y="13673"/>
                    <a:pt x="10455" y="13628"/>
                    <a:pt x="10409" y="13924"/>
                  </a:cubicBezTo>
                  <a:cubicBezTo>
                    <a:pt x="10386" y="14198"/>
                    <a:pt x="10409" y="14198"/>
                    <a:pt x="10204" y="14312"/>
                  </a:cubicBezTo>
                  <a:cubicBezTo>
                    <a:pt x="9998" y="14426"/>
                    <a:pt x="9884" y="14381"/>
                    <a:pt x="9724" y="14541"/>
                  </a:cubicBezTo>
                  <a:cubicBezTo>
                    <a:pt x="9564" y="14700"/>
                    <a:pt x="9542" y="14586"/>
                    <a:pt x="9496" y="14929"/>
                  </a:cubicBezTo>
                  <a:cubicBezTo>
                    <a:pt x="9450" y="15271"/>
                    <a:pt x="9382" y="15317"/>
                    <a:pt x="9268" y="15362"/>
                  </a:cubicBezTo>
                  <a:cubicBezTo>
                    <a:pt x="9154" y="15385"/>
                    <a:pt x="8766" y="15408"/>
                    <a:pt x="8674" y="15408"/>
                  </a:cubicBezTo>
                  <a:cubicBezTo>
                    <a:pt x="8629" y="15408"/>
                    <a:pt x="8451" y="15367"/>
                    <a:pt x="8324" y="15367"/>
                  </a:cubicBezTo>
                  <a:cubicBezTo>
                    <a:pt x="8261" y="15367"/>
                    <a:pt x="8210" y="15378"/>
                    <a:pt x="8195" y="15408"/>
                  </a:cubicBezTo>
                  <a:cubicBezTo>
                    <a:pt x="8151" y="15518"/>
                    <a:pt x="8170" y="15775"/>
                    <a:pt x="8051" y="15775"/>
                  </a:cubicBezTo>
                  <a:cubicBezTo>
                    <a:pt x="8046" y="15775"/>
                    <a:pt x="8041" y="15774"/>
                    <a:pt x="8035" y="15773"/>
                  </a:cubicBezTo>
                  <a:cubicBezTo>
                    <a:pt x="7898" y="15750"/>
                    <a:pt x="7556" y="15568"/>
                    <a:pt x="7487" y="15408"/>
                  </a:cubicBezTo>
                  <a:cubicBezTo>
                    <a:pt x="7419" y="15248"/>
                    <a:pt x="7305" y="15066"/>
                    <a:pt x="7373" y="14906"/>
                  </a:cubicBezTo>
                  <a:cubicBezTo>
                    <a:pt x="7410" y="14757"/>
                    <a:pt x="7569" y="14608"/>
                    <a:pt x="7726" y="14608"/>
                  </a:cubicBezTo>
                  <a:cubicBezTo>
                    <a:pt x="7761" y="14608"/>
                    <a:pt x="7796" y="14615"/>
                    <a:pt x="7830" y="14632"/>
                  </a:cubicBezTo>
                  <a:cubicBezTo>
                    <a:pt x="8012" y="14700"/>
                    <a:pt x="8172" y="14792"/>
                    <a:pt x="8263" y="14814"/>
                  </a:cubicBezTo>
                  <a:cubicBezTo>
                    <a:pt x="8286" y="14814"/>
                    <a:pt x="8318" y="14816"/>
                    <a:pt x="8353" y="14816"/>
                  </a:cubicBezTo>
                  <a:cubicBezTo>
                    <a:pt x="8460" y="14816"/>
                    <a:pt x="8606" y="14803"/>
                    <a:pt x="8674" y="14700"/>
                  </a:cubicBezTo>
                  <a:cubicBezTo>
                    <a:pt x="8788" y="14586"/>
                    <a:pt x="8902" y="14358"/>
                    <a:pt x="8902" y="14244"/>
                  </a:cubicBezTo>
                  <a:cubicBezTo>
                    <a:pt x="8902" y="14153"/>
                    <a:pt x="8880" y="14107"/>
                    <a:pt x="8834" y="14016"/>
                  </a:cubicBezTo>
                  <a:cubicBezTo>
                    <a:pt x="8788" y="13924"/>
                    <a:pt x="8537" y="13765"/>
                    <a:pt x="8651" y="13605"/>
                  </a:cubicBezTo>
                  <a:cubicBezTo>
                    <a:pt x="8766" y="13445"/>
                    <a:pt x="8948" y="13240"/>
                    <a:pt x="8880" y="13148"/>
                  </a:cubicBezTo>
                  <a:cubicBezTo>
                    <a:pt x="8834" y="13057"/>
                    <a:pt x="8651" y="13103"/>
                    <a:pt x="8651" y="12783"/>
                  </a:cubicBezTo>
                  <a:cubicBezTo>
                    <a:pt x="8651" y="12441"/>
                    <a:pt x="8651" y="12281"/>
                    <a:pt x="8811" y="12281"/>
                  </a:cubicBezTo>
                  <a:cubicBezTo>
                    <a:pt x="8994" y="12281"/>
                    <a:pt x="9108" y="12418"/>
                    <a:pt x="9176" y="12441"/>
                  </a:cubicBezTo>
                  <a:cubicBezTo>
                    <a:pt x="9215" y="12453"/>
                    <a:pt x="9323" y="12487"/>
                    <a:pt x="9412" y="12487"/>
                  </a:cubicBezTo>
                  <a:cubicBezTo>
                    <a:pt x="9483" y="12487"/>
                    <a:pt x="9542" y="12466"/>
                    <a:pt x="9542" y="12395"/>
                  </a:cubicBezTo>
                  <a:cubicBezTo>
                    <a:pt x="9542" y="12212"/>
                    <a:pt x="9542" y="11893"/>
                    <a:pt x="9473" y="11802"/>
                  </a:cubicBezTo>
                  <a:cubicBezTo>
                    <a:pt x="9405" y="11687"/>
                    <a:pt x="9199" y="11528"/>
                    <a:pt x="9154" y="11505"/>
                  </a:cubicBezTo>
                  <a:cubicBezTo>
                    <a:pt x="9131" y="11505"/>
                    <a:pt x="8948" y="11436"/>
                    <a:pt x="8948" y="11231"/>
                  </a:cubicBezTo>
                  <a:cubicBezTo>
                    <a:pt x="8948" y="11026"/>
                    <a:pt x="8880" y="10569"/>
                    <a:pt x="8743" y="10569"/>
                  </a:cubicBezTo>
                  <a:cubicBezTo>
                    <a:pt x="8708" y="10569"/>
                    <a:pt x="8679" y="10568"/>
                    <a:pt x="8648" y="10568"/>
                  </a:cubicBezTo>
                  <a:cubicBezTo>
                    <a:pt x="8556" y="10568"/>
                    <a:pt x="8457" y="10580"/>
                    <a:pt x="8218" y="10683"/>
                  </a:cubicBezTo>
                  <a:cubicBezTo>
                    <a:pt x="7898" y="10820"/>
                    <a:pt x="8104" y="10911"/>
                    <a:pt x="7601" y="10911"/>
                  </a:cubicBezTo>
                  <a:cubicBezTo>
                    <a:pt x="7122" y="10911"/>
                    <a:pt x="6985" y="10889"/>
                    <a:pt x="6780" y="10889"/>
                  </a:cubicBezTo>
                  <a:cubicBezTo>
                    <a:pt x="6639" y="10889"/>
                    <a:pt x="6473" y="10923"/>
                    <a:pt x="6360" y="10923"/>
                  </a:cubicBezTo>
                  <a:cubicBezTo>
                    <a:pt x="6290" y="10923"/>
                    <a:pt x="6241" y="10910"/>
                    <a:pt x="6232" y="10866"/>
                  </a:cubicBezTo>
                  <a:cubicBezTo>
                    <a:pt x="6186" y="10752"/>
                    <a:pt x="5958" y="10660"/>
                    <a:pt x="6141" y="10478"/>
                  </a:cubicBezTo>
                  <a:cubicBezTo>
                    <a:pt x="6346" y="10295"/>
                    <a:pt x="6483" y="10181"/>
                    <a:pt x="6574" y="10181"/>
                  </a:cubicBezTo>
                  <a:cubicBezTo>
                    <a:pt x="6688" y="10181"/>
                    <a:pt x="6871" y="10181"/>
                    <a:pt x="6871" y="10090"/>
                  </a:cubicBezTo>
                  <a:cubicBezTo>
                    <a:pt x="6871" y="9998"/>
                    <a:pt x="6894" y="9976"/>
                    <a:pt x="6711" y="9861"/>
                  </a:cubicBezTo>
                  <a:cubicBezTo>
                    <a:pt x="6551" y="9770"/>
                    <a:pt x="6460" y="9702"/>
                    <a:pt x="6506" y="9473"/>
                  </a:cubicBezTo>
                  <a:cubicBezTo>
                    <a:pt x="6527" y="9262"/>
                    <a:pt x="6704" y="9012"/>
                    <a:pt x="6532" y="9012"/>
                  </a:cubicBezTo>
                  <a:cubicBezTo>
                    <a:pt x="6518" y="9012"/>
                    <a:pt x="6502" y="9013"/>
                    <a:pt x="6483" y="9017"/>
                  </a:cubicBezTo>
                  <a:cubicBezTo>
                    <a:pt x="6209" y="9085"/>
                    <a:pt x="5935" y="9040"/>
                    <a:pt x="5775" y="9268"/>
                  </a:cubicBezTo>
                  <a:cubicBezTo>
                    <a:pt x="5616" y="9473"/>
                    <a:pt x="5547" y="9679"/>
                    <a:pt x="5433" y="9839"/>
                  </a:cubicBezTo>
                  <a:cubicBezTo>
                    <a:pt x="5354" y="9934"/>
                    <a:pt x="5363" y="10073"/>
                    <a:pt x="5299" y="10073"/>
                  </a:cubicBezTo>
                  <a:cubicBezTo>
                    <a:pt x="5271" y="10073"/>
                    <a:pt x="5229" y="10045"/>
                    <a:pt x="5159" y="9976"/>
                  </a:cubicBezTo>
                  <a:cubicBezTo>
                    <a:pt x="4953" y="9749"/>
                    <a:pt x="4859" y="9392"/>
                    <a:pt x="4691" y="9392"/>
                  </a:cubicBezTo>
                  <a:cubicBezTo>
                    <a:pt x="4673" y="9392"/>
                    <a:pt x="4654" y="9396"/>
                    <a:pt x="4634" y="9405"/>
                  </a:cubicBezTo>
                  <a:cubicBezTo>
                    <a:pt x="4572" y="9433"/>
                    <a:pt x="4522" y="9437"/>
                    <a:pt x="4484" y="9437"/>
                  </a:cubicBezTo>
                  <a:cubicBezTo>
                    <a:pt x="4464" y="9437"/>
                    <a:pt x="4447" y="9436"/>
                    <a:pt x="4432" y="9436"/>
                  </a:cubicBezTo>
                  <a:cubicBezTo>
                    <a:pt x="4380" y="9436"/>
                    <a:pt x="4360" y="9451"/>
                    <a:pt x="4360" y="9588"/>
                  </a:cubicBezTo>
                  <a:cubicBezTo>
                    <a:pt x="4337" y="9816"/>
                    <a:pt x="4429" y="10090"/>
                    <a:pt x="4520" y="10158"/>
                  </a:cubicBezTo>
                  <a:cubicBezTo>
                    <a:pt x="4589" y="10249"/>
                    <a:pt x="4657" y="10158"/>
                    <a:pt x="4748" y="10386"/>
                  </a:cubicBezTo>
                  <a:cubicBezTo>
                    <a:pt x="4862" y="10592"/>
                    <a:pt x="4885" y="10660"/>
                    <a:pt x="4885" y="10729"/>
                  </a:cubicBezTo>
                  <a:cubicBezTo>
                    <a:pt x="4863" y="10795"/>
                    <a:pt x="4714" y="11072"/>
                    <a:pt x="4642" y="11072"/>
                  </a:cubicBezTo>
                  <a:cubicBezTo>
                    <a:pt x="4639" y="11072"/>
                    <a:pt x="4637" y="11072"/>
                    <a:pt x="4634" y="11071"/>
                  </a:cubicBezTo>
                  <a:cubicBezTo>
                    <a:pt x="4576" y="11071"/>
                    <a:pt x="4486" y="10942"/>
                    <a:pt x="4337" y="10942"/>
                  </a:cubicBezTo>
                  <a:cubicBezTo>
                    <a:pt x="4309" y="10942"/>
                    <a:pt x="4279" y="10946"/>
                    <a:pt x="4246" y="10957"/>
                  </a:cubicBezTo>
                  <a:cubicBezTo>
                    <a:pt x="4064" y="11003"/>
                    <a:pt x="3972" y="10980"/>
                    <a:pt x="3949" y="11117"/>
                  </a:cubicBezTo>
                  <a:cubicBezTo>
                    <a:pt x="3927" y="11277"/>
                    <a:pt x="3812" y="11505"/>
                    <a:pt x="3790" y="11687"/>
                  </a:cubicBezTo>
                  <a:cubicBezTo>
                    <a:pt x="3744" y="11893"/>
                    <a:pt x="3561" y="12053"/>
                    <a:pt x="3790" y="12121"/>
                  </a:cubicBezTo>
                  <a:cubicBezTo>
                    <a:pt x="3858" y="12152"/>
                    <a:pt x="3909" y="12157"/>
                    <a:pt x="3949" y="12157"/>
                  </a:cubicBezTo>
                  <a:cubicBezTo>
                    <a:pt x="3968" y="12157"/>
                    <a:pt x="3986" y="12155"/>
                    <a:pt x="4001" y="12155"/>
                  </a:cubicBezTo>
                  <a:cubicBezTo>
                    <a:pt x="4046" y="12155"/>
                    <a:pt x="4075" y="12167"/>
                    <a:pt x="4109" y="12258"/>
                  </a:cubicBezTo>
                  <a:cubicBezTo>
                    <a:pt x="4200" y="12441"/>
                    <a:pt x="4246" y="12578"/>
                    <a:pt x="4064" y="12692"/>
                  </a:cubicBezTo>
                  <a:cubicBezTo>
                    <a:pt x="3881" y="12806"/>
                    <a:pt x="3835" y="12737"/>
                    <a:pt x="3881" y="12943"/>
                  </a:cubicBezTo>
                  <a:cubicBezTo>
                    <a:pt x="3927" y="13125"/>
                    <a:pt x="4200" y="13377"/>
                    <a:pt x="4246" y="13399"/>
                  </a:cubicBezTo>
                  <a:cubicBezTo>
                    <a:pt x="4315" y="13422"/>
                    <a:pt x="4429" y="13468"/>
                    <a:pt x="4497" y="13582"/>
                  </a:cubicBezTo>
                  <a:cubicBezTo>
                    <a:pt x="4543" y="13719"/>
                    <a:pt x="4589" y="13924"/>
                    <a:pt x="4589" y="14061"/>
                  </a:cubicBezTo>
                  <a:cubicBezTo>
                    <a:pt x="4589" y="14175"/>
                    <a:pt x="4840" y="14404"/>
                    <a:pt x="4862" y="14426"/>
                  </a:cubicBezTo>
                  <a:cubicBezTo>
                    <a:pt x="4908" y="14449"/>
                    <a:pt x="4954" y="14678"/>
                    <a:pt x="4840" y="14769"/>
                  </a:cubicBezTo>
                  <a:cubicBezTo>
                    <a:pt x="4725" y="14860"/>
                    <a:pt x="4497" y="14837"/>
                    <a:pt x="4474" y="15020"/>
                  </a:cubicBezTo>
                  <a:cubicBezTo>
                    <a:pt x="4452" y="15203"/>
                    <a:pt x="4497" y="15499"/>
                    <a:pt x="4497" y="15568"/>
                  </a:cubicBezTo>
                  <a:cubicBezTo>
                    <a:pt x="4497" y="15636"/>
                    <a:pt x="4589" y="16641"/>
                    <a:pt x="4429" y="16755"/>
                  </a:cubicBezTo>
                  <a:cubicBezTo>
                    <a:pt x="4292" y="16846"/>
                    <a:pt x="4064" y="16983"/>
                    <a:pt x="3858" y="17097"/>
                  </a:cubicBezTo>
                  <a:cubicBezTo>
                    <a:pt x="3675" y="17211"/>
                    <a:pt x="3356" y="17348"/>
                    <a:pt x="3105" y="17485"/>
                  </a:cubicBezTo>
                  <a:cubicBezTo>
                    <a:pt x="2945" y="17576"/>
                    <a:pt x="2671" y="17622"/>
                    <a:pt x="2671" y="17827"/>
                  </a:cubicBezTo>
                  <a:cubicBezTo>
                    <a:pt x="2648" y="18033"/>
                    <a:pt x="2785" y="18238"/>
                    <a:pt x="2945" y="18307"/>
                  </a:cubicBezTo>
                  <a:cubicBezTo>
                    <a:pt x="3014" y="18330"/>
                    <a:pt x="3059" y="18352"/>
                    <a:pt x="3105" y="18375"/>
                  </a:cubicBezTo>
                  <a:cubicBezTo>
                    <a:pt x="3196" y="18421"/>
                    <a:pt x="3265" y="18489"/>
                    <a:pt x="3287" y="18603"/>
                  </a:cubicBezTo>
                  <a:cubicBezTo>
                    <a:pt x="3310" y="18672"/>
                    <a:pt x="3287" y="18763"/>
                    <a:pt x="3242" y="18809"/>
                  </a:cubicBezTo>
                  <a:cubicBezTo>
                    <a:pt x="3196" y="18832"/>
                    <a:pt x="3151" y="18855"/>
                    <a:pt x="3128" y="18877"/>
                  </a:cubicBezTo>
                  <a:cubicBezTo>
                    <a:pt x="3059" y="18923"/>
                    <a:pt x="3036" y="18969"/>
                    <a:pt x="2991" y="19014"/>
                  </a:cubicBezTo>
                  <a:cubicBezTo>
                    <a:pt x="2831" y="19128"/>
                    <a:pt x="2557" y="19037"/>
                    <a:pt x="2374" y="19174"/>
                  </a:cubicBezTo>
                  <a:cubicBezTo>
                    <a:pt x="2260" y="19243"/>
                    <a:pt x="2192" y="19402"/>
                    <a:pt x="2055" y="19425"/>
                  </a:cubicBezTo>
                  <a:cubicBezTo>
                    <a:pt x="1913" y="19425"/>
                    <a:pt x="1789" y="19281"/>
                    <a:pt x="1667" y="19281"/>
                  </a:cubicBezTo>
                  <a:cubicBezTo>
                    <a:pt x="1652" y="19281"/>
                    <a:pt x="1636" y="19283"/>
                    <a:pt x="1621" y="19288"/>
                  </a:cubicBezTo>
                  <a:cubicBezTo>
                    <a:pt x="1553" y="19311"/>
                    <a:pt x="1530" y="19357"/>
                    <a:pt x="1507" y="19425"/>
                  </a:cubicBezTo>
                  <a:cubicBezTo>
                    <a:pt x="1507" y="19471"/>
                    <a:pt x="1484" y="19516"/>
                    <a:pt x="1507" y="19539"/>
                  </a:cubicBezTo>
                  <a:cubicBezTo>
                    <a:pt x="1507" y="19768"/>
                    <a:pt x="1644" y="19996"/>
                    <a:pt x="1849" y="20087"/>
                  </a:cubicBezTo>
                  <a:cubicBezTo>
                    <a:pt x="1918" y="20156"/>
                    <a:pt x="2009" y="20178"/>
                    <a:pt x="2101" y="20224"/>
                  </a:cubicBezTo>
                  <a:cubicBezTo>
                    <a:pt x="2169" y="20293"/>
                    <a:pt x="2215" y="20384"/>
                    <a:pt x="2192" y="20475"/>
                  </a:cubicBezTo>
                  <a:cubicBezTo>
                    <a:pt x="2192" y="20475"/>
                    <a:pt x="2215" y="20658"/>
                    <a:pt x="2055" y="20795"/>
                  </a:cubicBezTo>
                  <a:cubicBezTo>
                    <a:pt x="1895" y="20932"/>
                    <a:pt x="1781" y="20886"/>
                    <a:pt x="1758" y="21114"/>
                  </a:cubicBezTo>
                  <a:cubicBezTo>
                    <a:pt x="1758" y="21343"/>
                    <a:pt x="1804" y="21502"/>
                    <a:pt x="1690" y="21594"/>
                  </a:cubicBezTo>
                  <a:cubicBezTo>
                    <a:pt x="1598" y="21662"/>
                    <a:pt x="1667" y="21639"/>
                    <a:pt x="1324" y="21662"/>
                  </a:cubicBezTo>
                  <a:cubicBezTo>
                    <a:pt x="1261" y="21662"/>
                    <a:pt x="1207" y="21661"/>
                    <a:pt x="1160" y="21661"/>
                  </a:cubicBezTo>
                  <a:cubicBezTo>
                    <a:pt x="975" y="21661"/>
                    <a:pt x="909" y="21676"/>
                    <a:pt x="799" y="21822"/>
                  </a:cubicBezTo>
                  <a:cubicBezTo>
                    <a:pt x="663" y="22027"/>
                    <a:pt x="548" y="22187"/>
                    <a:pt x="457" y="22187"/>
                  </a:cubicBezTo>
                  <a:cubicBezTo>
                    <a:pt x="452" y="22188"/>
                    <a:pt x="446" y="22189"/>
                    <a:pt x="440" y="22189"/>
                  </a:cubicBezTo>
                  <a:cubicBezTo>
                    <a:pt x="372" y="22189"/>
                    <a:pt x="286" y="22119"/>
                    <a:pt x="237" y="22119"/>
                  </a:cubicBezTo>
                  <a:cubicBezTo>
                    <a:pt x="205" y="22119"/>
                    <a:pt x="189" y="22151"/>
                    <a:pt x="206" y="22256"/>
                  </a:cubicBezTo>
                  <a:cubicBezTo>
                    <a:pt x="252" y="22507"/>
                    <a:pt x="229" y="22507"/>
                    <a:pt x="389" y="22575"/>
                  </a:cubicBezTo>
                  <a:cubicBezTo>
                    <a:pt x="548" y="22644"/>
                    <a:pt x="708" y="22644"/>
                    <a:pt x="754" y="22644"/>
                  </a:cubicBezTo>
                  <a:cubicBezTo>
                    <a:pt x="788" y="22626"/>
                    <a:pt x="810" y="22544"/>
                    <a:pt x="867" y="22544"/>
                  </a:cubicBezTo>
                  <a:cubicBezTo>
                    <a:pt x="886" y="22544"/>
                    <a:pt x="908" y="22553"/>
                    <a:pt x="936" y="22575"/>
                  </a:cubicBezTo>
                  <a:cubicBezTo>
                    <a:pt x="1051" y="22666"/>
                    <a:pt x="1233" y="22666"/>
                    <a:pt x="1256" y="22826"/>
                  </a:cubicBezTo>
                  <a:cubicBezTo>
                    <a:pt x="1256" y="22963"/>
                    <a:pt x="1256" y="23100"/>
                    <a:pt x="1119" y="23123"/>
                  </a:cubicBezTo>
                  <a:cubicBezTo>
                    <a:pt x="1095" y="23128"/>
                    <a:pt x="1071" y="23129"/>
                    <a:pt x="1046" y="23129"/>
                  </a:cubicBezTo>
                  <a:cubicBezTo>
                    <a:pt x="979" y="23129"/>
                    <a:pt x="909" y="23116"/>
                    <a:pt x="827" y="23116"/>
                  </a:cubicBezTo>
                  <a:cubicBezTo>
                    <a:pt x="797" y="23116"/>
                    <a:pt x="765" y="23118"/>
                    <a:pt x="731" y="23123"/>
                  </a:cubicBezTo>
                  <a:cubicBezTo>
                    <a:pt x="710" y="23126"/>
                    <a:pt x="687" y="23127"/>
                    <a:pt x="664" y="23127"/>
                  </a:cubicBezTo>
                  <a:cubicBezTo>
                    <a:pt x="544" y="23127"/>
                    <a:pt x="403" y="23097"/>
                    <a:pt x="307" y="23097"/>
                  </a:cubicBezTo>
                  <a:cubicBezTo>
                    <a:pt x="261" y="23097"/>
                    <a:pt x="225" y="23104"/>
                    <a:pt x="206" y="23123"/>
                  </a:cubicBezTo>
                  <a:cubicBezTo>
                    <a:pt x="138" y="23191"/>
                    <a:pt x="1" y="23374"/>
                    <a:pt x="92" y="23648"/>
                  </a:cubicBezTo>
                  <a:cubicBezTo>
                    <a:pt x="183" y="23945"/>
                    <a:pt x="320" y="24013"/>
                    <a:pt x="434" y="24241"/>
                  </a:cubicBezTo>
                  <a:cubicBezTo>
                    <a:pt x="548" y="24470"/>
                    <a:pt x="594" y="24470"/>
                    <a:pt x="457" y="24675"/>
                  </a:cubicBezTo>
                  <a:cubicBezTo>
                    <a:pt x="297" y="24880"/>
                    <a:pt x="252" y="24903"/>
                    <a:pt x="229" y="25177"/>
                  </a:cubicBezTo>
                  <a:cubicBezTo>
                    <a:pt x="206" y="25246"/>
                    <a:pt x="183" y="25291"/>
                    <a:pt x="183" y="25314"/>
                  </a:cubicBezTo>
                  <a:lnTo>
                    <a:pt x="663" y="25314"/>
                  </a:lnTo>
                  <a:cubicBezTo>
                    <a:pt x="765" y="25314"/>
                    <a:pt x="834" y="25320"/>
                    <a:pt x="894" y="25320"/>
                  </a:cubicBezTo>
                  <a:cubicBezTo>
                    <a:pt x="954" y="25320"/>
                    <a:pt x="1005" y="25314"/>
                    <a:pt x="1073" y="25291"/>
                  </a:cubicBezTo>
                  <a:cubicBezTo>
                    <a:pt x="1233" y="25246"/>
                    <a:pt x="1302" y="25063"/>
                    <a:pt x="1347" y="24949"/>
                  </a:cubicBezTo>
                  <a:cubicBezTo>
                    <a:pt x="1367" y="24899"/>
                    <a:pt x="1449" y="24879"/>
                    <a:pt x="1539" y="24879"/>
                  </a:cubicBezTo>
                  <a:cubicBezTo>
                    <a:pt x="1653" y="24879"/>
                    <a:pt x="1778" y="24911"/>
                    <a:pt x="1804" y="24949"/>
                  </a:cubicBezTo>
                  <a:cubicBezTo>
                    <a:pt x="1827" y="25017"/>
                    <a:pt x="1872" y="25109"/>
                    <a:pt x="2032" y="25200"/>
                  </a:cubicBezTo>
                  <a:cubicBezTo>
                    <a:pt x="2215" y="25291"/>
                    <a:pt x="2237" y="25588"/>
                    <a:pt x="2192" y="25656"/>
                  </a:cubicBezTo>
                  <a:cubicBezTo>
                    <a:pt x="2146" y="25725"/>
                    <a:pt x="2237" y="25999"/>
                    <a:pt x="2215" y="26159"/>
                  </a:cubicBezTo>
                  <a:cubicBezTo>
                    <a:pt x="2169" y="26318"/>
                    <a:pt x="2237" y="26455"/>
                    <a:pt x="2329" y="26592"/>
                  </a:cubicBezTo>
                  <a:cubicBezTo>
                    <a:pt x="2443" y="26729"/>
                    <a:pt x="2626" y="26843"/>
                    <a:pt x="2899" y="27026"/>
                  </a:cubicBezTo>
                  <a:cubicBezTo>
                    <a:pt x="3082" y="27148"/>
                    <a:pt x="3133" y="27168"/>
                    <a:pt x="3207" y="27168"/>
                  </a:cubicBezTo>
                  <a:cubicBezTo>
                    <a:pt x="3244" y="27168"/>
                    <a:pt x="3287" y="27163"/>
                    <a:pt x="3356" y="27163"/>
                  </a:cubicBezTo>
                  <a:lnTo>
                    <a:pt x="4178" y="27163"/>
                  </a:lnTo>
                  <a:cubicBezTo>
                    <a:pt x="4452" y="27163"/>
                    <a:pt x="4543" y="27346"/>
                    <a:pt x="4611" y="27391"/>
                  </a:cubicBezTo>
                  <a:cubicBezTo>
                    <a:pt x="4680" y="27437"/>
                    <a:pt x="4771" y="27711"/>
                    <a:pt x="4817" y="27802"/>
                  </a:cubicBezTo>
                  <a:cubicBezTo>
                    <a:pt x="4840" y="27916"/>
                    <a:pt x="4977" y="28053"/>
                    <a:pt x="5091" y="28144"/>
                  </a:cubicBezTo>
                  <a:cubicBezTo>
                    <a:pt x="5182" y="28213"/>
                    <a:pt x="6095" y="28373"/>
                    <a:pt x="6095" y="28373"/>
                  </a:cubicBezTo>
                  <a:cubicBezTo>
                    <a:pt x="6095" y="28373"/>
                    <a:pt x="6392" y="28441"/>
                    <a:pt x="6597" y="28464"/>
                  </a:cubicBezTo>
                  <a:cubicBezTo>
                    <a:pt x="6711" y="28475"/>
                    <a:pt x="6882" y="28481"/>
                    <a:pt x="7062" y="28481"/>
                  </a:cubicBezTo>
                  <a:cubicBezTo>
                    <a:pt x="7242" y="28481"/>
                    <a:pt x="7430" y="28475"/>
                    <a:pt x="7579" y="28464"/>
                  </a:cubicBezTo>
                  <a:cubicBezTo>
                    <a:pt x="7595" y="28463"/>
                    <a:pt x="7615" y="28462"/>
                    <a:pt x="7637" y="28462"/>
                  </a:cubicBezTo>
                  <a:cubicBezTo>
                    <a:pt x="8034" y="28462"/>
                    <a:pt x="9239" y="28648"/>
                    <a:pt x="9542" y="28669"/>
                  </a:cubicBezTo>
                  <a:cubicBezTo>
                    <a:pt x="9838" y="28692"/>
                    <a:pt x="9815" y="28761"/>
                    <a:pt x="9884" y="28852"/>
                  </a:cubicBezTo>
                  <a:cubicBezTo>
                    <a:pt x="9975" y="28921"/>
                    <a:pt x="10021" y="29126"/>
                    <a:pt x="10021" y="29263"/>
                  </a:cubicBezTo>
                  <a:cubicBezTo>
                    <a:pt x="10021" y="29400"/>
                    <a:pt x="9975" y="29445"/>
                    <a:pt x="9930" y="29514"/>
                  </a:cubicBezTo>
                  <a:cubicBezTo>
                    <a:pt x="9861" y="29582"/>
                    <a:pt x="9747" y="29697"/>
                    <a:pt x="9747" y="29834"/>
                  </a:cubicBezTo>
                  <a:cubicBezTo>
                    <a:pt x="9747" y="29970"/>
                    <a:pt x="10181" y="30039"/>
                    <a:pt x="10546" y="30153"/>
                  </a:cubicBezTo>
                  <a:cubicBezTo>
                    <a:pt x="10648" y="30179"/>
                    <a:pt x="10730" y="30190"/>
                    <a:pt x="10806" y="30190"/>
                  </a:cubicBezTo>
                  <a:cubicBezTo>
                    <a:pt x="11002" y="30190"/>
                    <a:pt x="11153" y="30115"/>
                    <a:pt x="11482" y="30016"/>
                  </a:cubicBezTo>
                  <a:cubicBezTo>
                    <a:pt x="11915" y="29902"/>
                    <a:pt x="11733" y="29788"/>
                    <a:pt x="11801" y="29697"/>
                  </a:cubicBezTo>
                  <a:cubicBezTo>
                    <a:pt x="11870" y="29582"/>
                    <a:pt x="12098" y="29628"/>
                    <a:pt x="12258" y="29605"/>
                  </a:cubicBezTo>
                  <a:cubicBezTo>
                    <a:pt x="12418" y="29582"/>
                    <a:pt x="12509" y="29445"/>
                    <a:pt x="12486" y="29309"/>
                  </a:cubicBezTo>
                  <a:cubicBezTo>
                    <a:pt x="12463" y="29172"/>
                    <a:pt x="12463" y="28943"/>
                    <a:pt x="12486" y="28806"/>
                  </a:cubicBezTo>
                  <a:cubicBezTo>
                    <a:pt x="12532" y="28669"/>
                    <a:pt x="12806" y="28715"/>
                    <a:pt x="12943" y="28578"/>
                  </a:cubicBezTo>
                  <a:cubicBezTo>
                    <a:pt x="13080" y="28441"/>
                    <a:pt x="13194" y="28030"/>
                    <a:pt x="13194" y="27962"/>
                  </a:cubicBezTo>
                  <a:cubicBezTo>
                    <a:pt x="13194" y="27893"/>
                    <a:pt x="13216" y="27597"/>
                    <a:pt x="13285" y="27460"/>
                  </a:cubicBezTo>
                  <a:cubicBezTo>
                    <a:pt x="13311" y="27416"/>
                    <a:pt x="13365" y="27402"/>
                    <a:pt x="13422" y="27402"/>
                  </a:cubicBezTo>
                  <a:cubicBezTo>
                    <a:pt x="13513" y="27402"/>
                    <a:pt x="13613" y="27437"/>
                    <a:pt x="13627" y="27437"/>
                  </a:cubicBezTo>
                  <a:cubicBezTo>
                    <a:pt x="13673" y="27437"/>
                    <a:pt x="14038" y="27277"/>
                    <a:pt x="14175" y="27117"/>
                  </a:cubicBezTo>
                  <a:cubicBezTo>
                    <a:pt x="14289" y="26958"/>
                    <a:pt x="14381" y="26958"/>
                    <a:pt x="14518" y="26935"/>
                  </a:cubicBezTo>
                  <a:cubicBezTo>
                    <a:pt x="14654" y="26935"/>
                    <a:pt x="14928" y="27026"/>
                    <a:pt x="15157" y="27049"/>
                  </a:cubicBezTo>
                  <a:cubicBezTo>
                    <a:pt x="15208" y="27054"/>
                    <a:pt x="15247" y="27057"/>
                    <a:pt x="15278" y="27057"/>
                  </a:cubicBezTo>
                  <a:cubicBezTo>
                    <a:pt x="15387" y="27057"/>
                    <a:pt x="15413" y="27023"/>
                    <a:pt x="15590" y="26935"/>
                  </a:cubicBezTo>
                  <a:cubicBezTo>
                    <a:pt x="15819" y="26843"/>
                    <a:pt x="15796" y="26821"/>
                    <a:pt x="16092" y="26752"/>
                  </a:cubicBezTo>
                  <a:cubicBezTo>
                    <a:pt x="16143" y="26744"/>
                    <a:pt x="16189" y="26740"/>
                    <a:pt x="16233" y="26740"/>
                  </a:cubicBezTo>
                  <a:cubicBezTo>
                    <a:pt x="16427" y="26740"/>
                    <a:pt x="16564" y="26815"/>
                    <a:pt x="16732" y="26889"/>
                  </a:cubicBezTo>
                  <a:cubicBezTo>
                    <a:pt x="16914" y="26980"/>
                    <a:pt x="16869" y="27140"/>
                    <a:pt x="16937" y="27277"/>
                  </a:cubicBezTo>
                  <a:cubicBezTo>
                    <a:pt x="17005" y="27391"/>
                    <a:pt x="17165" y="27437"/>
                    <a:pt x="17234" y="27574"/>
                  </a:cubicBezTo>
                  <a:cubicBezTo>
                    <a:pt x="17325" y="27711"/>
                    <a:pt x="17120" y="27916"/>
                    <a:pt x="17120" y="27916"/>
                  </a:cubicBezTo>
                  <a:cubicBezTo>
                    <a:pt x="17120" y="27916"/>
                    <a:pt x="16823" y="27916"/>
                    <a:pt x="16686" y="27848"/>
                  </a:cubicBezTo>
                  <a:cubicBezTo>
                    <a:pt x="16579" y="27787"/>
                    <a:pt x="16524" y="27777"/>
                    <a:pt x="16458" y="27777"/>
                  </a:cubicBezTo>
                  <a:cubicBezTo>
                    <a:pt x="16425" y="27777"/>
                    <a:pt x="16389" y="27779"/>
                    <a:pt x="16344" y="27779"/>
                  </a:cubicBezTo>
                  <a:cubicBezTo>
                    <a:pt x="16229" y="27779"/>
                    <a:pt x="16229" y="27871"/>
                    <a:pt x="16207" y="28122"/>
                  </a:cubicBezTo>
                  <a:cubicBezTo>
                    <a:pt x="16161" y="28373"/>
                    <a:pt x="16480" y="28532"/>
                    <a:pt x="16595" y="28578"/>
                  </a:cubicBezTo>
                  <a:cubicBezTo>
                    <a:pt x="16709" y="28601"/>
                    <a:pt x="17485" y="28761"/>
                    <a:pt x="17896" y="28761"/>
                  </a:cubicBezTo>
                  <a:cubicBezTo>
                    <a:pt x="18284" y="28761"/>
                    <a:pt x="18466" y="28761"/>
                    <a:pt x="18626" y="28692"/>
                  </a:cubicBezTo>
                  <a:cubicBezTo>
                    <a:pt x="18809" y="28624"/>
                    <a:pt x="19060" y="28647"/>
                    <a:pt x="19379" y="28555"/>
                  </a:cubicBezTo>
                  <a:cubicBezTo>
                    <a:pt x="19676" y="28464"/>
                    <a:pt x="19722" y="28144"/>
                    <a:pt x="19722" y="28053"/>
                  </a:cubicBezTo>
                  <a:cubicBezTo>
                    <a:pt x="19745" y="27985"/>
                    <a:pt x="20018" y="27871"/>
                    <a:pt x="20201" y="27734"/>
                  </a:cubicBezTo>
                  <a:cubicBezTo>
                    <a:pt x="20361" y="27597"/>
                    <a:pt x="20680" y="27460"/>
                    <a:pt x="20794" y="27368"/>
                  </a:cubicBezTo>
                  <a:cubicBezTo>
                    <a:pt x="20808" y="27361"/>
                    <a:pt x="20822" y="27358"/>
                    <a:pt x="20835" y="27358"/>
                  </a:cubicBezTo>
                  <a:cubicBezTo>
                    <a:pt x="20953" y="27358"/>
                    <a:pt x="21046" y="27608"/>
                    <a:pt x="21046" y="27711"/>
                  </a:cubicBezTo>
                  <a:cubicBezTo>
                    <a:pt x="21046" y="27848"/>
                    <a:pt x="21091" y="27962"/>
                    <a:pt x="21182" y="28099"/>
                  </a:cubicBezTo>
                  <a:cubicBezTo>
                    <a:pt x="21204" y="28124"/>
                    <a:pt x="21228" y="28135"/>
                    <a:pt x="21253" y="28135"/>
                  </a:cubicBezTo>
                  <a:cubicBezTo>
                    <a:pt x="21364" y="28135"/>
                    <a:pt x="21509" y="27939"/>
                    <a:pt x="21639" y="27939"/>
                  </a:cubicBezTo>
                  <a:cubicBezTo>
                    <a:pt x="21649" y="27938"/>
                    <a:pt x="21660" y="27937"/>
                    <a:pt x="21670" y="27937"/>
                  </a:cubicBezTo>
                  <a:cubicBezTo>
                    <a:pt x="21814" y="27937"/>
                    <a:pt x="21922" y="28083"/>
                    <a:pt x="22050" y="28190"/>
                  </a:cubicBezTo>
                  <a:cubicBezTo>
                    <a:pt x="22164" y="28281"/>
                    <a:pt x="22324" y="28350"/>
                    <a:pt x="22643" y="28418"/>
                  </a:cubicBezTo>
                  <a:cubicBezTo>
                    <a:pt x="22788" y="28438"/>
                    <a:pt x="22908" y="28445"/>
                    <a:pt x="23011" y="28445"/>
                  </a:cubicBezTo>
                  <a:cubicBezTo>
                    <a:pt x="23151" y="28445"/>
                    <a:pt x="23259" y="28432"/>
                    <a:pt x="23351" y="28418"/>
                  </a:cubicBezTo>
                  <a:cubicBezTo>
                    <a:pt x="23511" y="28373"/>
                    <a:pt x="23602" y="28167"/>
                    <a:pt x="23602" y="27985"/>
                  </a:cubicBezTo>
                  <a:cubicBezTo>
                    <a:pt x="23602" y="27779"/>
                    <a:pt x="23670" y="27665"/>
                    <a:pt x="23716" y="27619"/>
                  </a:cubicBezTo>
                  <a:cubicBezTo>
                    <a:pt x="23721" y="27615"/>
                    <a:pt x="23743" y="27613"/>
                    <a:pt x="23779" y="27613"/>
                  </a:cubicBezTo>
                  <a:cubicBezTo>
                    <a:pt x="23919" y="27613"/>
                    <a:pt x="24255" y="27642"/>
                    <a:pt x="24401" y="27642"/>
                  </a:cubicBezTo>
                  <a:cubicBezTo>
                    <a:pt x="24583" y="27642"/>
                    <a:pt x="24743" y="27574"/>
                    <a:pt x="24857" y="27483"/>
                  </a:cubicBezTo>
                  <a:cubicBezTo>
                    <a:pt x="24994" y="27414"/>
                    <a:pt x="24994" y="27323"/>
                    <a:pt x="24994" y="27186"/>
                  </a:cubicBezTo>
                  <a:cubicBezTo>
                    <a:pt x="24994" y="27072"/>
                    <a:pt x="25177" y="27026"/>
                    <a:pt x="25268" y="26980"/>
                  </a:cubicBezTo>
                  <a:cubicBezTo>
                    <a:pt x="25279" y="26975"/>
                    <a:pt x="25290" y="26972"/>
                    <a:pt x="25301" y="26972"/>
                  </a:cubicBezTo>
                  <a:cubicBezTo>
                    <a:pt x="25386" y="26972"/>
                    <a:pt x="25484" y="27113"/>
                    <a:pt x="25565" y="27254"/>
                  </a:cubicBezTo>
                  <a:cubicBezTo>
                    <a:pt x="25592" y="27318"/>
                    <a:pt x="25616" y="27338"/>
                    <a:pt x="25651" y="27338"/>
                  </a:cubicBezTo>
                  <a:cubicBezTo>
                    <a:pt x="25706" y="27338"/>
                    <a:pt x="25788" y="27291"/>
                    <a:pt x="25953" y="27277"/>
                  </a:cubicBezTo>
                  <a:cubicBezTo>
                    <a:pt x="26019" y="27266"/>
                    <a:pt x="26077" y="27262"/>
                    <a:pt x="26129" y="27262"/>
                  </a:cubicBezTo>
                  <a:cubicBezTo>
                    <a:pt x="26293" y="27262"/>
                    <a:pt x="26397" y="27305"/>
                    <a:pt x="26501" y="27323"/>
                  </a:cubicBezTo>
                  <a:cubicBezTo>
                    <a:pt x="26638" y="27346"/>
                    <a:pt x="26501" y="27665"/>
                    <a:pt x="26501" y="27665"/>
                  </a:cubicBezTo>
                  <a:cubicBezTo>
                    <a:pt x="26615" y="27779"/>
                    <a:pt x="26706" y="27916"/>
                    <a:pt x="26820" y="28007"/>
                  </a:cubicBezTo>
                  <a:cubicBezTo>
                    <a:pt x="26900" y="28060"/>
                    <a:pt x="26995" y="28098"/>
                    <a:pt x="27082" y="28098"/>
                  </a:cubicBezTo>
                  <a:cubicBezTo>
                    <a:pt x="27146" y="28098"/>
                    <a:pt x="27206" y="28078"/>
                    <a:pt x="27254" y="28030"/>
                  </a:cubicBezTo>
                  <a:cubicBezTo>
                    <a:pt x="27277" y="27985"/>
                    <a:pt x="27300" y="27916"/>
                    <a:pt x="27345" y="27871"/>
                  </a:cubicBezTo>
                  <a:cubicBezTo>
                    <a:pt x="27414" y="27756"/>
                    <a:pt x="27528" y="27688"/>
                    <a:pt x="27665" y="27665"/>
                  </a:cubicBezTo>
                  <a:cubicBezTo>
                    <a:pt x="27802" y="27665"/>
                    <a:pt x="27939" y="27711"/>
                    <a:pt x="28030" y="27825"/>
                  </a:cubicBezTo>
                  <a:cubicBezTo>
                    <a:pt x="28099" y="27893"/>
                    <a:pt x="28121" y="27962"/>
                    <a:pt x="28190" y="28030"/>
                  </a:cubicBezTo>
                  <a:cubicBezTo>
                    <a:pt x="28258" y="28099"/>
                    <a:pt x="28350" y="28133"/>
                    <a:pt x="28438" y="28133"/>
                  </a:cubicBezTo>
                  <a:cubicBezTo>
                    <a:pt x="28527" y="28133"/>
                    <a:pt x="28612" y="28099"/>
                    <a:pt x="28669" y="28030"/>
                  </a:cubicBezTo>
                  <a:cubicBezTo>
                    <a:pt x="28692" y="28007"/>
                    <a:pt x="28715" y="27962"/>
                    <a:pt x="28760" y="27939"/>
                  </a:cubicBezTo>
                  <a:lnTo>
                    <a:pt x="29263" y="27939"/>
                  </a:lnTo>
                  <a:cubicBezTo>
                    <a:pt x="29308" y="27916"/>
                    <a:pt x="29331" y="27871"/>
                    <a:pt x="29354" y="27848"/>
                  </a:cubicBezTo>
                  <a:cubicBezTo>
                    <a:pt x="29542" y="27660"/>
                    <a:pt x="29787" y="27548"/>
                    <a:pt x="30038" y="27548"/>
                  </a:cubicBezTo>
                  <a:cubicBezTo>
                    <a:pt x="30061" y="27548"/>
                    <a:pt x="30084" y="27549"/>
                    <a:pt x="30107" y="27551"/>
                  </a:cubicBezTo>
                  <a:cubicBezTo>
                    <a:pt x="30176" y="27551"/>
                    <a:pt x="30244" y="27574"/>
                    <a:pt x="30290" y="27619"/>
                  </a:cubicBezTo>
                  <a:cubicBezTo>
                    <a:pt x="30358" y="27665"/>
                    <a:pt x="30358" y="27734"/>
                    <a:pt x="30404" y="27779"/>
                  </a:cubicBezTo>
                  <a:cubicBezTo>
                    <a:pt x="30450" y="27848"/>
                    <a:pt x="30518" y="27916"/>
                    <a:pt x="30587" y="27962"/>
                  </a:cubicBezTo>
                  <a:cubicBezTo>
                    <a:pt x="30655" y="27985"/>
                    <a:pt x="30701" y="27985"/>
                    <a:pt x="30746" y="28030"/>
                  </a:cubicBezTo>
                  <a:cubicBezTo>
                    <a:pt x="30792" y="28099"/>
                    <a:pt x="30769" y="28190"/>
                    <a:pt x="30746" y="28259"/>
                  </a:cubicBezTo>
                  <a:cubicBezTo>
                    <a:pt x="30723" y="28396"/>
                    <a:pt x="30769" y="28555"/>
                    <a:pt x="30838" y="28669"/>
                  </a:cubicBezTo>
                  <a:cubicBezTo>
                    <a:pt x="30860" y="28715"/>
                    <a:pt x="30906" y="28738"/>
                    <a:pt x="30952" y="28761"/>
                  </a:cubicBezTo>
                  <a:cubicBezTo>
                    <a:pt x="30975" y="28784"/>
                    <a:pt x="31020" y="28784"/>
                    <a:pt x="31066" y="28806"/>
                  </a:cubicBezTo>
                  <a:cubicBezTo>
                    <a:pt x="31147" y="28823"/>
                    <a:pt x="31227" y="28839"/>
                    <a:pt x="31316" y="28839"/>
                  </a:cubicBezTo>
                  <a:cubicBezTo>
                    <a:pt x="31353" y="28839"/>
                    <a:pt x="31391" y="28836"/>
                    <a:pt x="31431" y="28829"/>
                  </a:cubicBezTo>
                  <a:cubicBezTo>
                    <a:pt x="31464" y="28823"/>
                    <a:pt x="31498" y="28820"/>
                    <a:pt x="31531" y="28820"/>
                  </a:cubicBezTo>
                  <a:cubicBezTo>
                    <a:pt x="31612" y="28820"/>
                    <a:pt x="31693" y="28836"/>
                    <a:pt x="31773" y="28852"/>
                  </a:cubicBezTo>
                  <a:cubicBezTo>
                    <a:pt x="31979" y="28921"/>
                    <a:pt x="32161" y="29035"/>
                    <a:pt x="32298" y="29194"/>
                  </a:cubicBezTo>
                  <a:cubicBezTo>
                    <a:pt x="32321" y="29172"/>
                    <a:pt x="32344" y="29172"/>
                    <a:pt x="32367" y="29172"/>
                  </a:cubicBezTo>
                  <a:cubicBezTo>
                    <a:pt x="32367" y="29149"/>
                    <a:pt x="32390" y="29149"/>
                    <a:pt x="32413" y="29126"/>
                  </a:cubicBezTo>
                  <a:cubicBezTo>
                    <a:pt x="32481" y="28989"/>
                    <a:pt x="32527" y="28898"/>
                    <a:pt x="32527" y="28898"/>
                  </a:cubicBezTo>
                  <a:cubicBezTo>
                    <a:pt x="32527" y="28898"/>
                    <a:pt x="32755" y="28487"/>
                    <a:pt x="32686" y="28076"/>
                  </a:cubicBezTo>
                  <a:cubicBezTo>
                    <a:pt x="32595" y="27688"/>
                    <a:pt x="32413" y="27346"/>
                    <a:pt x="32435" y="27140"/>
                  </a:cubicBezTo>
                  <a:cubicBezTo>
                    <a:pt x="32454" y="26973"/>
                    <a:pt x="32457" y="26790"/>
                    <a:pt x="32582" y="26790"/>
                  </a:cubicBezTo>
                  <a:cubicBezTo>
                    <a:pt x="32610" y="26790"/>
                    <a:pt x="32644" y="26799"/>
                    <a:pt x="32686" y="26821"/>
                  </a:cubicBezTo>
                  <a:cubicBezTo>
                    <a:pt x="32806" y="26887"/>
                    <a:pt x="32894" y="26992"/>
                    <a:pt x="32970" y="26992"/>
                  </a:cubicBezTo>
                  <a:cubicBezTo>
                    <a:pt x="33025" y="26992"/>
                    <a:pt x="33072" y="26937"/>
                    <a:pt x="33120" y="26775"/>
                  </a:cubicBezTo>
                  <a:cubicBezTo>
                    <a:pt x="33234" y="26410"/>
                    <a:pt x="33211" y="26227"/>
                    <a:pt x="33189" y="26113"/>
                  </a:cubicBezTo>
                  <a:cubicBezTo>
                    <a:pt x="33166" y="25999"/>
                    <a:pt x="33097" y="25793"/>
                    <a:pt x="33166" y="25588"/>
                  </a:cubicBezTo>
                  <a:cubicBezTo>
                    <a:pt x="33234" y="25360"/>
                    <a:pt x="33280" y="25017"/>
                    <a:pt x="33440" y="25017"/>
                  </a:cubicBezTo>
                  <a:cubicBezTo>
                    <a:pt x="33531" y="25017"/>
                    <a:pt x="33703" y="25139"/>
                    <a:pt x="33842" y="25139"/>
                  </a:cubicBezTo>
                  <a:cubicBezTo>
                    <a:pt x="33911" y="25139"/>
                    <a:pt x="33972" y="25109"/>
                    <a:pt x="34010" y="25017"/>
                  </a:cubicBezTo>
                  <a:cubicBezTo>
                    <a:pt x="34147" y="24743"/>
                    <a:pt x="34010" y="24561"/>
                    <a:pt x="34216" y="24333"/>
                  </a:cubicBezTo>
                  <a:cubicBezTo>
                    <a:pt x="34421" y="24104"/>
                    <a:pt x="34604" y="24219"/>
                    <a:pt x="34649" y="24013"/>
                  </a:cubicBezTo>
                  <a:cubicBezTo>
                    <a:pt x="34695" y="23785"/>
                    <a:pt x="34649" y="23579"/>
                    <a:pt x="34649" y="23465"/>
                  </a:cubicBezTo>
                  <a:cubicBezTo>
                    <a:pt x="34649" y="23351"/>
                    <a:pt x="34649" y="23123"/>
                    <a:pt x="34764" y="23100"/>
                  </a:cubicBezTo>
                  <a:cubicBezTo>
                    <a:pt x="34774" y="23098"/>
                    <a:pt x="34784" y="23097"/>
                    <a:pt x="34794" y="23097"/>
                  </a:cubicBezTo>
                  <a:cubicBezTo>
                    <a:pt x="34899" y="23097"/>
                    <a:pt x="35006" y="23193"/>
                    <a:pt x="35152" y="23214"/>
                  </a:cubicBezTo>
                  <a:cubicBezTo>
                    <a:pt x="35311" y="23214"/>
                    <a:pt x="35608" y="22986"/>
                    <a:pt x="35608" y="22986"/>
                  </a:cubicBezTo>
                  <a:cubicBezTo>
                    <a:pt x="35608" y="22986"/>
                    <a:pt x="35628" y="22884"/>
                    <a:pt x="35682" y="22884"/>
                  </a:cubicBezTo>
                  <a:cubicBezTo>
                    <a:pt x="35710" y="22884"/>
                    <a:pt x="35745" y="22910"/>
                    <a:pt x="35791" y="22986"/>
                  </a:cubicBezTo>
                  <a:cubicBezTo>
                    <a:pt x="35854" y="23113"/>
                    <a:pt x="35947" y="23191"/>
                    <a:pt x="36047" y="23191"/>
                  </a:cubicBezTo>
                  <a:cubicBezTo>
                    <a:pt x="36127" y="23191"/>
                    <a:pt x="36212" y="23142"/>
                    <a:pt x="36293" y="23032"/>
                  </a:cubicBezTo>
                  <a:cubicBezTo>
                    <a:pt x="36475" y="22781"/>
                    <a:pt x="36498" y="22598"/>
                    <a:pt x="36795" y="22438"/>
                  </a:cubicBezTo>
                  <a:cubicBezTo>
                    <a:pt x="37092" y="22256"/>
                    <a:pt x="37137" y="21913"/>
                    <a:pt x="37252" y="21890"/>
                  </a:cubicBezTo>
                  <a:cubicBezTo>
                    <a:pt x="37286" y="21879"/>
                    <a:pt x="37320" y="21876"/>
                    <a:pt x="37354" y="21876"/>
                  </a:cubicBezTo>
                  <a:cubicBezTo>
                    <a:pt x="37387" y="21876"/>
                    <a:pt x="37420" y="21879"/>
                    <a:pt x="37451" y="21879"/>
                  </a:cubicBezTo>
                  <a:cubicBezTo>
                    <a:pt x="37514" y="21879"/>
                    <a:pt x="37571" y="21868"/>
                    <a:pt x="37617" y="21799"/>
                  </a:cubicBezTo>
                  <a:cubicBezTo>
                    <a:pt x="37685" y="21639"/>
                    <a:pt x="37708" y="21343"/>
                    <a:pt x="37708" y="21206"/>
                  </a:cubicBezTo>
                  <a:cubicBezTo>
                    <a:pt x="37685" y="21069"/>
                    <a:pt x="37548" y="20954"/>
                    <a:pt x="37776" y="20840"/>
                  </a:cubicBezTo>
                  <a:cubicBezTo>
                    <a:pt x="38005" y="20749"/>
                    <a:pt x="38256" y="20772"/>
                    <a:pt x="38301" y="20612"/>
                  </a:cubicBezTo>
                  <a:cubicBezTo>
                    <a:pt x="38370" y="20452"/>
                    <a:pt x="38256" y="20133"/>
                    <a:pt x="38256" y="20041"/>
                  </a:cubicBezTo>
                  <a:cubicBezTo>
                    <a:pt x="38256" y="19927"/>
                    <a:pt x="38096" y="19608"/>
                    <a:pt x="38438" y="19608"/>
                  </a:cubicBezTo>
                  <a:cubicBezTo>
                    <a:pt x="38532" y="19614"/>
                    <a:pt x="38647" y="19619"/>
                    <a:pt x="38764" y="19619"/>
                  </a:cubicBezTo>
                  <a:cubicBezTo>
                    <a:pt x="39074" y="19619"/>
                    <a:pt x="39403" y="19587"/>
                    <a:pt x="39420" y="19471"/>
                  </a:cubicBezTo>
                  <a:cubicBezTo>
                    <a:pt x="39466" y="19311"/>
                    <a:pt x="39351" y="19220"/>
                    <a:pt x="39420" y="19083"/>
                  </a:cubicBezTo>
                  <a:cubicBezTo>
                    <a:pt x="39488" y="18946"/>
                    <a:pt x="39648" y="18786"/>
                    <a:pt x="39603" y="18695"/>
                  </a:cubicBezTo>
                  <a:cubicBezTo>
                    <a:pt x="39557" y="18603"/>
                    <a:pt x="39329" y="18421"/>
                    <a:pt x="39169" y="18375"/>
                  </a:cubicBezTo>
                  <a:cubicBezTo>
                    <a:pt x="39009" y="18352"/>
                    <a:pt x="38621" y="18284"/>
                    <a:pt x="38575" y="18193"/>
                  </a:cubicBezTo>
                  <a:cubicBezTo>
                    <a:pt x="38532" y="18107"/>
                    <a:pt x="38469" y="17454"/>
                    <a:pt x="38291" y="17454"/>
                  </a:cubicBezTo>
                  <a:cubicBezTo>
                    <a:pt x="38279" y="17454"/>
                    <a:pt x="38268" y="17457"/>
                    <a:pt x="38256" y="17462"/>
                  </a:cubicBezTo>
                  <a:cubicBezTo>
                    <a:pt x="38099" y="17521"/>
                    <a:pt x="37959" y="17681"/>
                    <a:pt x="37864" y="17681"/>
                  </a:cubicBezTo>
                  <a:cubicBezTo>
                    <a:pt x="37849" y="17681"/>
                    <a:pt x="37835" y="17677"/>
                    <a:pt x="37822" y="17668"/>
                  </a:cubicBezTo>
                  <a:cubicBezTo>
                    <a:pt x="37754" y="17622"/>
                    <a:pt x="37617" y="17462"/>
                    <a:pt x="37548" y="17439"/>
                  </a:cubicBezTo>
                  <a:cubicBezTo>
                    <a:pt x="37503" y="17439"/>
                    <a:pt x="37115" y="17645"/>
                    <a:pt x="37115" y="17645"/>
                  </a:cubicBezTo>
                  <a:cubicBezTo>
                    <a:pt x="37115" y="17645"/>
                    <a:pt x="37135" y="17706"/>
                    <a:pt x="37081" y="17706"/>
                  </a:cubicBezTo>
                  <a:cubicBezTo>
                    <a:pt x="37054" y="17706"/>
                    <a:pt x="37008" y="17690"/>
                    <a:pt x="36932" y="17645"/>
                  </a:cubicBezTo>
                  <a:cubicBezTo>
                    <a:pt x="36681" y="17508"/>
                    <a:pt x="36590" y="17211"/>
                    <a:pt x="36635" y="17074"/>
                  </a:cubicBezTo>
                  <a:cubicBezTo>
                    <a:pt x="36658" y="16960"/>
                    <a:pt x="36932" y="16960"/>
                    <a:pt x="37023" y="16709"/>
                  </a:cubicBezTo>
                  <a:cubicBezTo>
                    <a:pt x="37115" y="16481"/>
                    <a:pt x="37320" y="16549"/>
                    <a:pt x="37160" y="16275"/>
                  </a:cubicBezTo>
                  <a:cubicBezTo>
                    <a:pt x="37000" y="15979"/>
                    <a:pt x="36818" y="15636"/>
                    <a:pt x="36818" y="15522"/>
                  </a:cubicBezTo>
                  <a:cubicBezTo>
                    <a:pt x="36818" y="15415"/>
                    <a:pt x="37097" y="15269"/>
                    <a:pt x="37171" y="15269"/>
                  </a:cubicBezTo>
                  <a:cubicBezTo>
                    <a:pt x="37176" y="15269"/>
                    <a:pt x="37180" y="15270"/>
                    <a:pt x="37183" y="15271"/>
                  </a:cubicBezTo>
                  <a:cubicBezTo>
                    <a:pt x="37229" y="15317"/>
                    <a:pt x="37343" y="15499"/>
                    <a:pt x="37366" y="15636"/>
                  </a:cubicBezTo>
                  <a:cubicBezTo>
                    <a:pt x="37366" y="15750"/>
                    <a:pt x="37320" y="15933"/>
                    <a:pt x="37503" y="15956"/>
                  </a:cubicBezTo>
                  <a:cubicBezTo>
                    <a:pt x="37532" y="15964"/>
                    <a:pt x="37564" y="15968"/>
                    <a:pt x="37596" y="15968"/>
                  </a:cubicBezTo>
                  <a:cubicBezTo>
                    <a:pt x="37735" y="15968"/>
                    <a:pt x="37885" y="15897"/>
                    <a:pt x="37959" y="15842"/>
                  </a:cubicBezTo>
                  <a:cubicBezTo>
                    <a:pt x="38028" y="15796"/>
                    <a:pt x="37913" y="15659"/>
                    <a:pt x="38187" y="15659"/>
                  </a:cubicBezTo>
                  <a:cubicBezTo>
                    <a:pt x="38484" y="15659"/>
                    <a:pt x="38598" y="15705"/>
                    <a:pt x="38667" y="15842"/>
                  </a:cubicBezTo>
                  <a:cubicBezTo>
                    <a:pt x="38758" y="15956"/>
                    <a:pt x="39146" y="16001"/>
                    <a:pt x="39260" y="16001"/>
                  </a:cubicBezTo>
                  <a:cubicBezTo>
                    <a:pt x="39343" y="15981"/>
                    <a:pt x="39540" y="15790"/>
                    <a:pt x="39643" y="15790"/>
                  </a:cubicBezTo>
                  <a:cubicBezTo>
                    <a:pt x="39653" y="15790"/>
                    <a:pt x="39663" y="15792"/>
                    <a:pt x="39671" y="15796"/>
                  </a:cubicBezTo>
                  <a:cubicBezTo>
                    <a:pt x="39785" y="15819"/>
                    <a:pt x="39374" y="16047"/>
                    <a:pt x="40059" y="16070"/>
                  </a:cubicBezTo>
                  <a:cubicBezTo>
                    <a:pt x="40092" y="16071"/>
                    <a:pt x="40124" y="16071"/>
                    <a:pt x="40155" y="16071"/>
                  </a:cubicBezTo>
                  <a:cubicBezTo>
                    <a:pt x="40784" y="16071"/>
                    <a:pt x="41177" y="15864"/>
                    <a:pt x="41177" y="15864"/>
                  </a:cubicBezTo>
                  <a:cubicBezTo>
                    <a:pt x="41177" y="15864"/>
                    <a:pt x="41247" y="15896"/>
                    <a:pt x="41353" y="15896"/>
                  </a:cubicBezTo>
                  <a:cubicBezTo>
                    <a:pt x="41448" y="15896"/>
                    <a:pt x="41573" y="15870"/>
                    <a:pt x="41702" y="15773"/>
                  </a:cubicBezTo>
                  <a:cubicBezTo>
                    <a:pt x="41954" y="15568"/>
                    <a:pt x="42387" y="15203"/>
                    <a:pt x="42387" y="15203"/>
                  </a:cubicBezTo>
                  <a:cubicBezTo>
                    <a:pt x="42387" y="15203"/>
                    <a:pt x="42524" y="15134"/>
                    <a:pt x="42615" y="15111"/>
                  </a:cubicBezTo>
                  <a:cubicBezTo>
                    <a:pt x="42615" y="15088"/>
                    <a:pt x="42615" y="15066"/>
                    <a:pt x="42615" y="15043"/>
                  </a:cubicBezTo>
                  <a:cubicBezTo>
                    <a:pt x="42570" y="14814"/>
                    <a:pt x="42456" y="14723"/>
                    <a:pt x="42342" y="14518"/>
                  </a:cubicBezTo>
                  <a:cubicBezTo>
                    <a:pt x="42250" y="14312"/>
                    <a:pt x="42205" y="14244"/>
                    <a:pt x="42250" y="14061"/>
                  </a:cubicBezTo>
                  <a:cubicBezTo>
                    <a:pt x="42273" y="13856"/>
                    <a:pt x="42387" y="13833"/>
                    <a:pt x="42433" y="13605"/>
                  </a:cubicBezTo>
                  <a:cubicBezTo>
                    <a:pt x="42456" y="13377"/>
                    <a:pt x="42273" y="13103"/>
                    <a:pt x="42045" y="12783"/>
                  </a:cubicBezTo>
                  <a:cubicBezTo>
                    <a:pt x="41794" y="12486"/>
                    <a:pt x="42068" y="12258"/>
                    <a:pt x="42296" y="12144"/>
                  </a:cubicBezTo>
                  <a:cubicBezTo>
                    <a:pt x="42547" y="12030"/>
                    <a:pt x="42501" y="11984"/>
                    <a:pt x="42501" y="11824"/>
                  </a:cubicBezTo>
                  <a:cubicBezTo>
                    <a:pt x="42501" y="11687"/>
                    <a:pt x="42319" y="11505"/>
                    <a:pt x="42136" y="11368"/>
                  </a:cubicBezTo>
                  <a:cubicBezTo>
                    <a:pt x="42083" y="11322"/>
                    <a:pt x="42038" y="11304"/>
                    <a:pt x="41999" y="11304"/>
                  </a:cubicBezTo>
                  <a:cubicBezTo>
                    <a:pt x="41903" y="11304"/>
                    <a:pt x="41842" y="11410"/>
                    <a:pt x="41794" y="11459"/>
                  </a:cubicBezTo>
                  <a:cubicBezTo>
                    <a:pt x="41771" y="11482"/>
                    <a:pt x="41674" y="11493"/>
                    <a:pt x="41563" y="11493"/>
                  </a:cubicBezTo>
                  <a:cubicBezTo>
                    <a:pt x="41451" y="11493"/>
                    <a:pt x="41326" y="11482"/>
                    <a:pt x="41246" y="11459"/>
                  </a:cubicBezTo>
                  <a:cubicBezTo>
                    <a:pt x="41086" y="11436"/>
                    <a:pt x="41086" y="11368"/>
                    <a:pt x="40881" y="11368"/>
                  </a:cubicBezTo>
                  <a:cubicBezTo>
                    <a:pt x="40698" y="11368"/>
                    <a:pt x="40652" y="11596"/>
                    <a:pt x="40470" y="11665"/>
                  </a:cubicBezTo>
                  <a:cubicBezTo>
                    <a:pt x="40445" y="11674"/>
                    <a:pt x="40419" y="11678"/>
                    <a:pt x="40392" y="11678"/>
                  </a:cubicBezTo>
                  <a:cubicBezTo>
                    <a:pt x="40217" y="11678"/>
                    <a:pt x="39998" y="11500"/>
                    <a:pt x="39899" y="11322"/>
                  </a:cubicBezTo>
                  <a:cubicBezTo>
                    <a:pt x="39762" y="11117"/>
                    <a:pt x="39671" y="10911"/>
                    <a:pt x="39580" y="10797"/>
                  </a:cubicBezTo>
                  <a:cubicBezTo>
                    <a:pt x="39466" y="10706"/>
                    <a:pt x="39123" y="10660"/>
                    <a:pt x="38941" y="10660"/>
                  </a:cubicBezTo>
                  <a:cubicBezTo>
                    <a:pt x="38758" y="10660"/>
                    <a:pt x="38507" y="10637"/>
                    <a:pt x="38279" y="10523"/>
                  </a:cubicBezTo>
                  <a:cubicBezTo>
                    <a:pt x="38073" y="10409"/>
                    <a:pt x="38187" y="10112"/>
                    <a:pt x="38187" y="9884"/>
                  </a:cubicBezTo>
                  <a:cubicBezTo>
                    <a:pt x="38165" y="9679"/>
                    <a:pt x="37799" y="9702"/>
                    <a:pt x="37754" y="9633"/>
                  </a:cubicBezTo>
                  <a:cubicBezTo>
                    <a:pt x="37708" y="9588"/>
                    <a:pt x="37571" y="9519"/>
                    <a:pt x="37320" y="9496"/>
                  </a:cubicBezTo>
                  <a:cubicBezTo>
                    <a:pt x="37206" y="9485"/>
                    <a:pt x="37120" y="9485"/>
                    <a:pt x="37052" y="9485"/>
                  </a:cubicBezTo>
                  <a:cubicBezTo>
                    <a:pt x="36983" y="9485"/>
                    <a:pt x="36932" y="9485"/>
                    <a:pt x="36886" y="9473"/>
                  </a:cubicBezTo>
                  <a:cubicBezTo>
                    <a:pt x="36795" y="9428"/>
                    <a:pt x="36772" y="9336"/>
                    <a:pt x="36749" y="9245"/>
                  </a:cubicBezTo>
                  <a:cubicBezTo>
                    <a:pt x="36749" y="9131"/>
                    <a:pt x="36681" y="8880"/>
                    <a:pt x="36590" y="8766"/>
                  </a:cubicBezTo>
                  <a:cubicBezTo>
                    <a:pt x="36569" y="8731"/>
                    <a:pt x="36541" y="8717"/>
                    <a:pt x="36511" y="8717"/>
                  </a:cubicBezTo>
                  <a:cubicBezTo>
                    <a:pt x="36441" y="8717"/>
                    <a:pt x="36356" y="8787"/>
                    <a:pt x="36293" y="8834"/>
                  </a:cubicBezTo>
                  <a:cubicBezTo>
                    <a:pt x="36179" y="8903"/>
                    <a:pt x="36179" y="9063"/>
                    <a:pt x="35836" y="9177"/>
                  </a:cubicBezTo>
                  <a:cubicBezTo>
                    <a:pt x="35710" y="9219"/>
                    <a:pt x="35649" y="9233"/>
                    <a:pt x="35617" y="9233"/>
                  </a:cubicBezTo>
                  <a:cubicBezTo>
                    <a:pt x="35561" y="9233"/>
                    <a:pt x="35589" y="9191"/>
                    <a:pt x="35517" y="9177"/>
                  </a:cubicBezTo>
                  <a:cubicBezTo>
                    <a:pt x="35409" y="9155"/>
                    <a:pt x="35321" y="8969"/>
                    <a:pt x="35157" y="8969"/>
                  </a:cubicBezTo>
                  <a:cubicBezTo>
                    <a:pt x="35148" y="8969"/>
                    <a:pt x="35138" y="8970"/>
                    <a:pt x="35129" y="8971"/>
                  </a:cubicBezTo>
                  <a:cubicBezTo>
                    <a:pt x="34923" y="8994"/>
                    <a:pt x="34901" y="9177"/>
                    <a:pt x="34855" y="9291"/>
                  </a:cubicBezTo>
                  <a:cubicBezTo>
                    <a:pt x="34786" y="9428"/>
                    <a:pt x="34878" y="9610"/>
                    <a:pt x="34855" y="9747"/>
                  </a:cubicBezTo>
                  <a:cubicBezTo>
                    <a:pt x="34832" y="9861"/>
                    <a:pt x="34786" y="9976"/>
                    <a:pt x="34672" y="10067"/>
                  </a:cubicBezTo>
                  <a:cubicBezTo>
                    <a:pt x="34636" y="10096"/>
                    <a:pt x="34585" y="10107"/>
                    <a:pt x="34519" y="10107"/>
                  </a:cubicBezTo>
                  <a:cubicBezTo>
                    <a:pt x="34378" y="10107"/>
                    <a:pt x="34168" y="10060"/>
                    <a:pt x="33873" y="10044"/>
                  </a:cubicBezTo>
                  <a:cubicBezTo>
                    <a:pt x="33463" y="10044"/>
                    <a:pt x="33052" y="9998"/>
                    <a:pt x="33006" y="9930"/>
                  </a:cubicBezTo>
                  <a:cubicBezTo>
                    <a:pt x="32938" y="9839"/>
                    <a:pt x="32960" y="9884"/>
                    <a:pt x="32960" y="9747"/>
                  </a:cubicBezTo>
                  <a:cubicBezTo>
                    <a:pt x="32960" y="9633"/>
                    <a:pt x="33052" y="9542"/>
                    <a:pt x="33211" y="9359"/>
                  </a:cubicBezTo>
                  <a:cubicBezTo>
                    <a:pt x="33394" y="9199"/>
                    <a:pt x="33371" y="9154"/>
                    <a:pt x="33371" y="9040"/>
                  </a:cubicBezTo>
                  <a:cubicBezTo>
                    <a:pt x="33371" y="8926"/>
                    <a:pt x="33348" y="8834"/>
                    <a:pt x="33257" y="8720"/>
                  </a:cubicBezTo>
                  <a:cubicBezTo>
                    <a:pt x="33238" y="8688"/>
                    <a:pt x="33206" y="8676"/>
                    <a:pt x="33168" y="8676"/>
                  </a:cubicBezTo>
                  <a:cubicBezTo>
                    <a:pt x="33071" y="8676"/>
                    <a:pt x="32935" y="8756"/>
                    <a:pt x="32869" y="8789"/>
                  </a:cubicBezTo>
                  <a:cubicBezTo>
                    <a:pt x="32801" y="8857"/>
                    <a:pt x="32686" y="8971"/>
                    <a:pt x="32595" y="9085"/>
                  </a:cubicBezTo>
                  <a:cubicBezTo>
                    <a:pt x="32504" y="9177"/>
                    <a:pt x="32504" y="9177"/>
                    <a:pt x="32413" y="9222"/>
                  </a:cubicBezTo>
                  <a:cubicBezTo>
                    <a:pt x="32321" y="9268"/>
                    <a:pt x="32116" y="9314"/>
                    <a:pt x="31933" y="9359"/>
                  </a:cubicBezTo>
                  <a:cubicBezTo>
                    <a:pt x="31728" y="9405"/>
                    <a:pt x="31545" y="9473"/>
                    <a:pt x="31363" y="9496"/>
                  </a:cubicBezTo>
                  <a:cubicBezTo>
                    <a:pt x="31309" y="9509"/>
                    <a:pt x="31256" y="9517"/>
                    <a:pt x="31200" y="9517"/>
                  </a:cubicBezTo>
                  <a:cubicBezTo>
                    <a:pt x="31064" y="9517"/>
                    <a:pt x="30911" y="9473"/>
                    <a:pt x="30701" y="9359"/>
                  </a:cubicBezTo>
                  <a:cubicBezTo>
                    <a:pt x="30381" y="9222"/>
                    <a:pt x="30632" y="9222"/>
                    <a:pt x="30815" y="9085"/>
                  </a:cubicBezTo>
                  <a:cubicBezTo>
                    <a:pt x="30975" y="8926"/>
                    <a:pt x="30906" y="8675"/>
                    <a:pt x="30860" y="8606"/>
                  </a:cubicBezTo>
                  <a:cubicBezTo>
                    <a:pt x="30792" y="8560"/>
                    <a:pt x="30632" y="8560"/>
                    <a:pt x="30472" y="8423"/>
                  </a:cubicBezTo>
                  <a:cubicBezTo>
                    <a:pt x="30290" y="8286"/>
                    <a:pt x="30472" y="8241"/>
                    <a:pt x="30564" y="8104"/>
                  </a:cubicBezTo>
                  <a:cubicBezTo>
                    <a:pt x="30632" y="7944"/>
                    <a:pt x="30404" y="7647"/>
                    <a:pt x="30313" y="7602"/>
                  </a:cubicBezTo>
                  <a:cubicBezTo>
                    <a:pt x="30300" y="7596"/>
                    <a:pt x="30285" y="7593"/>
                    <a:pt x="30269" y="7593"/>
                  </a:cubicBezTo>
                  <a:cubicBezTo>
                    <a:pt x="30161" y="7593"/>
                    <a:pt x="29975" y="7708"/>
                    <a:pt x="29856" y="7807"/>
                  </a:cubicBezTo>
                  <a:cubicBezTo>
                    <a:pt x="29696" y="7921"/>
                    <a:pt x="29696" y="7944"/>
                    <a:pt x="29582" y="8035"/>
                  </a:cubicBezTo>
                  <a:cubicBezTo>
                    <a:pt x="29537" y="8081"/>
                    <a:pt x="29502" y="8092"/>
                    <a:pt x="29448" y="8092"/>
                  </a:cubicBezTo>
                  <a:cubicBezTo>
                    <a:pt x="29394" y="8092"/>
                    <a:pt x="29320" y="8081"/>
                    <a:pt x="29194" y="8081"/>
                  </a:cubicBezTo>
                  <a:cubicBezTo>
                    <a:pt x="28966" y="8104"/>
                    <a:pt x="28920" y="8264"/>
                    <a:pt x="28875" y="8264"/>
                  </a:cubicBezTo>
                  <a:cubicBezTo>
                    <a:pt x="28806" y="8264"/>
                    <a:pt x="28646" y="8355"/>
                    <a:pt x="28395" y="8560"/>
                  </a:cubicBezTo>
                  <a:cubicBezTo>
                    <a:pt x="28144" y="8766"/>
                    <a:pt x="28395" y="8720"/>
                    <a:pt x="28395" y="8857"/>
                  </a:cubicBezTo>
                  <a:cubicBezTo>
                    <a:pt x="28395" y="8971"/>
                    <a:pt x="28281" y="9063"/>
                    <a:pt x="28144" y="9085"/>
                  </a:cubicBezTo>
                  <a:cubicBezTo>
                    <a:pt x="28061" y="9119"/>
                    <a:pt x="27977" y="9140"/>
                    <a:pt x="27894" y="9140"/>
                  </a:cubicBezTo>
                  <a:cubicBezTo>
                    <a:pt x="27863" y="9140"/>
                    <a:pt x="27832" y="9137"/>
                    <a:pt x="27802" y="9131"/>
                  </a:cubicBezTo>
                  <a:cubicBezTo>
                    <a:pt x="27688" y="9131"/>
                    <a:pt x="27459" y="8994"/>
                    <a:pt x="27368" y="8948"/>
                  </a:cubicBezTo>
                  <a:cubicBezTo>
                    <a:pt x="27339" y="8926"/>
                    <a:pt x="27310" y="8916"/>
                    <a:pt x="27277" y="8916"/>
                  </a:cubicBezTo>
                  <a:cubicBezTo>
                    <a:pt x="27207" y="8916"/>
                    <a:pt x="27120" y="8962"/>
                    <a:pt x="26980" y="9040"/>
                  </a:cubicBezTo>
                  <a:cubicBezTo>
                    <a:pt x="26897" y="9092"/>
                    <a:pt x="26847" y="9106"/>
                    <a:pt x="26796" y="9106"/>
                  </a:cubicBezTo>
                  <a:cubicBezTo>
                    <a:pt x="26734" y="9106"/>
                    <a:pt x="26671" y="9085"/>
                    <a:pt x="26546" y="9085"/>
                  </a:cubicBezTo>
                  <a:cubicBezTo>
                    <a:pt x="26318" y="9063"/>
                    <a:pt x="26364" y="8971"/>
                    <a:pt x="26364" y="8926"/>
                  </a:cubicBezTo>
                  <a:cubicBezTo>
                    <a:pt x="26364" y="8880"/>
                    <a:pt x="26546" y="8789"/>
                    <a:pt x="26661" y="8675"/>
                  </a:cubicBezTo>
                  <a:cubicBezTo>
                    <a:pt x="26775" y="8583"/>
                    <a:pt x="26775" y="8560"/>
                    <a:pt x="26775" y="8378"/>
                  </a:cubicBezTo>
                  <a:cubicBezTo>
                    <a:pt x="26775" y="8326"/>
                    <a:pt x="26755" y="8308"/>
                    <a:pt x="26724" y="8308"/>
                  </a:cubicBezTo>
                  <a:cubicBezTo>
                    <a:pt x="26658" y="8308"/>
                    <a:pt x="26540" y="8385"/>
                    <a:pt x="26432" y="8401"/>
                  </a:cubicBezTo>
                  <a:cubicBezTo>
                    <a:pt x="26408" y="8405"/>
                    <a:pt x="26384" y="8407"/>
                    <a:pt x="26360" y="8407"/>
                  </a:cubicBezTo>
                  <a:cubicBezTo>
                    <a:pt x="26248" y="8407"/>
                    <a:pt x="26138" y="8366"/>
                    <a:pt x="26044" y="8309"/>
                  </a:cubicBezTo>
                  <a:cubicBezTo>
                    <a:pt x="25930" y="8241"/>
                    <a:pt x="25976" y="8035"/>
                    <a:pt x="25862" y="7944"/>
                  </a:cubicBezTo>
                  <a:cubicBezTo>
                    <a:pt x="25836" y="7919"/>
                    <a:pt x="25809" y="7907"/>
                    <a:pt x="25777" y="7907"/>
                  </a:cubicBezTo>
                  <a:cubicBezTo>
                    <a:pt x="25694" y="7907"/>
                    <a:pt x="25580" y="7982"/>
                    <a:pt x="25382" y="8081"/>
                  </a:cubicBezTo>
                  <a:cubicBezTo>
                    <a:pt x="25086" y="8218"/>
                    <a:pt x="25451" y="8606"/>
                    <a:pt x="25474" y="8789"/>
                  </a:cubicBezTo>
                  <a:cubicBezTo>
                    <a:pt x="25489" y="8931"/>
                    <a:pt x="25440" y="8953"/>
                    <a:pt x="25347" y="8953"/>
                  </a:cubicBezTo>
                  <a:cubicBezTo>
                    <a:pt x="25306" y="8953"/>
                    <a:pt x="25256" y="8948"/>
                    <a:pt x="25200" y="8948"/>
                  </a:cubicBezTo>
                  <a:cubicBezTo>
                    <a:pt x="25040" y="8948"/>
                    <a:pt x="25017" y="8834"/>
                    <a:pt x="24949" y="8743"/>
                  </a:cubicBezTo>
                  <a:cubicBezTo>
                    <a:pt x="24857" y="8675"/>
                    <a:pt x="24332" y="8675"/>
                    <a:pt x="24195" y="8652"/>
                  </a:cubicBezTo>
                  <a:cubicBezTo>
                    <a:pt x="24036" y="8606"/>
                    <a:pt x="23830" y="8492"/>
                    <a:pt x="23739" y="8378"/>
                  </a:cubicBezTo>
                  <a:cubicBezTo>
                    <a:pt x="23648" y="8241"/>
                    <a:pt x="23693" y="8172"/>
                    <a:pt x="23693" y="8035"/>
                  </a:cubicBezTo>
                  <a:cubicBezTo>
                    <a:pt x="23693" y="7921"/>
                    <a:pt x="23853" y="7876"/>
                    <a:pt x="24036" y="7761"/>
                  </a:cubicBezTo>
                  <a:cubicBezTo>
                    <a:pt x="24195" y="7647"/>
                    <a:pt x="24127" y="7351"/>
                    <a:pt x="24081" y="7145"/>
                  </a:cubicBezTo>
                  <a:cubicBezTo>
                    <a:pt x="24065" y="6996"/>
                    <a:pt x="23903" y="6943"/>
                    <a:pt x="23737" y="6943"/>
                  </a:cubicBezTo>
                  <a:cubicBezTo>
                    <a:pt x="23675" y="6943"/>
                    <a:pt x="23612" y="6950"/>
                    <a:pt x="23556" y="6963"/>
                  </a:cubicBezTo>
                  <a:cubicBezTo>
                    <a:pt x="23328" y="7008"/>
                    <a:pt x="23305" y="7145"/>
                    <a:pt x="23237" y="7237"/>
                  </a:cubicBezTo>
                  <a:cubicBezTo>
                    <a:pt x="23168" y="7351"/>
                    <a:pt x="23123" y="7442"/>
                    <a:pt x="23054" y="7533"/>
                  </a:cubicBezTo>
                  <a:cubicBezTo>
                    <a:pt x="22986" y="7625"/>
                    <a:pt x="22803" y="7693"/>
                    <a:pt x="22735" y="7693"/>
                  </a:cubicBezTo>
                  <a:cubicBezTo>
                    <a:pt x="22666" y="7670"/>
                    <a:pt x="22461" y="7579"/>
                    <a:pt x="22324" y="7579"/>
                  </a:cubicBezTo>
                  <a:cubicBezTo>
                    <a:pt x="22187" y="7579"/>
                    <a:pt x="21867" y="7830"/>
                    <a:pt x="21730" y="8013"/>
                  </a:cubicBezTo>
                  <a:cubicBezTo>
                    <a:pt x="21593" y="8195"/>
                    <a:pt x="21890" y="8355"/>
                    <a:pt x="21959" y="8446"/>
                  </a:cubicBezTo>
                  <a:cubicBezTo>
                    <a:pt x="22027" y="8538"/>
                    <a:pt x="22141" y="8880"/>
                    <a:pt x="22141" y="8994"/>
                  </a:cubicBezTo>
                  <a:cubicBezTo>
                    <a:pt x="22141" y="9108"/>
                    <a:pt x="22415" y="9314"/>
                    <a:pt x="22415" y="9359"/>
                  </a:cubicBezTo>
                  <a:cubicBezTo>
                    <a:pt x="22415" y="9382"/>
                    <a:pt x="22255" y="9679"/>
                    <a:pt x="22255" y="9770"/>
                  </a:cubicBezTo>
                  <a:cubicBezTo>
                    <a:pt x="22278" y="9861"/>
                    <a:pt x="22484" y="10112"/>
                    <a:pt x="22643" y="10272"/>
                  </a:cubicBezTo>
                  <a:cubicBezTo>
                    <a:pt x="22780" y="10455"/>
                    <a:pt x="22917" y="10478"/>
                    <a:pt x="23031" y="10615"/>
                  </a:cubicBezTo>
                  <a:cubicBezTo>
                    <a:pt x="23168" y="10752"/>
                    <a:pt x="23100" y="10889"/>
                    <a:pt x="23077" y="11026"/>
                  </a:cubicBezTo>
                  <a:cubicBezTo>
                    <a:pt x="23031" y="11162"/>
                    <a:pt x="22940" y="11368"/>
                    <a:pt x="22940" y="11642"/>
                  </a:cubicBezTo>
                  <a:cubicBezTo>
                    <a:pt x="22940" y="11893"/>
                    <a:pt x="22963" y="11939"/>
                    <a:pt x="23031" y="11961"/>
                  </a:cubicBezTo>
                  <a:cubicBezTo>
                    <a:pt x="23040" y="11963"/>
                    <a:pt x="23048" y="11964"/>
                    <a:pt x="23057" y="11964"/>
                  </a:cubicBezTo>
                  <a:cubicBezTo>
                    <a:pt x="23152" y="11964"/>
                    <a:pt x="23307" y="11866"/>
                    <a:pt x="23556" y="11824"/>
                  </a:cubicBezTo>
                  <a:cubicBezTo>
                    <a:pt x="23580" y="11822"/>
                    <a:pt x="23600" y="11821"/>
                    <a:pt x="23619" y="11821"/>
                  </a:cubicBezTo>
                  <a:cubicBezTo>
                    <a:pt x="23816" y="11821"/>
                    <a:pt x="23743" y="11931"/>
                    <a:pt x="23785" y="12098"/>
                  </a:cubicBezTo>
                  <a:cubicBezTo>
                    <a:pt x="23853" y="12281"/>
                    <a:pt x="23762" y="12349"/>
                    <a:pt x="23716" y="12486"/>
                  </a:cubicBezTo>
                  <a:cubicBezTo>
                    <a:pt x="23670" y="12646"/>
                    <a:pt x="23830" y="12669"/>
                    <a:pt x="23853" y="12692"/>
                  </a:cubicBezTo>
                  <a:cubicBezTo>
                    <a:pt x="23876" y="12715"/>
                    <a:pt x="24081" y="12737"/>
                    <a:pt x="24195" y="12783"/>
                  </a:cubicBezTo>
                  <a:cubicBezTo>
                    <a:pt x="24310" y="12852"/>
                    <a:pt x="24241" y="13080"/>
                    <a:pt x="24241" y="13217"/>
                  </a:cubicBezTo>
                  <a:cubicBezTo>
                    <a:pt x="24218" y="13331"/>
                    <a:pt x="23762" y="13765"/>
                    <a:pt x="23693" y="13833"/>
                  </a:cubicBezTo>
                  <a:cubicBezTo>
                    <a:pt x="23648" y="13901"/>
                    <a:pt x="23419" y="13879"/>
                    <a:pt x="23191" y="13901"/>
                  </a:cubicBezTo>
                  <a:cubicBezTo>
                    <a:pt x="23136" y="13913"/>
                    <a:pt x="23090" y="13918"/>
                    <a:pt x="23049" y="13918"/>
                  </a:cubicBezTo>
                  <a:cubicBezTo>
                    <a:pt x="22923" y="13918"/>
                    <a:pt x="22850" y="13863"/>
                    <a:pt x="22712" y="13742"/>
                  </a:cubicBezTo>
                  <a:cubicBezTo>
                    <a:pt x="22529" y="13582"/>
                    <a:pt x="22438" y="13513"/>
                    <a:pt x="22347" y="13377"/>
                  </a:cubicBezTo>
                  <a:cubicBezTo>
                    <a:pt x="22232" y="13240"/>
                    <a:pt x="22073" y="13080"/>
                    <a:pt x="22050" y="13034"/>
                  </a:cubicBezTo>
                  <a:cubicBezTo>
                    <a:pt x="22044" y="13028"/>
                    <a:pt x="22034" y="13025"/>
                    <a:pt x="22022" y="13025"/>
                  </a:cubicBezTo>
                  <a:cubicBezTo>
                    <a:pt x="21946" y="13025"/>
                    <a:pt x="21773" y="13141"/>
                    <a:pt x="21753" y="13240"/>
                  </a:cubicBezTo>
                  <a:cubicBezTo>
                    <a:pt x="21707" y="13354"/>
                    <a:pt x="21571" y="13354"/>
                    <a:pt x="21342" y="13491"/>
                  </a:cubicBezTo>
                  <a:cubicBezTo>
                    <a:pt x="21283" y="13520"/>
                    <a:pt x="21242" y="13533"/>
                    <a:pt x="21212" y="13533"/>
                  </a:cubicBezTo>
                  <a:cubicBezTo>
                    <a:pt x="21129" y="13533"/>
                    <a:pt x="21136" y="13432"/>
                    <a:pt x="21068" y="13331"/>
                  </a:cubicBezTo>
                  <a:cubicBezTo>
                    <a:pt x="21000" y="13194"/>
                    <a:pt x="21046" y="12966"/>
                    <a:pt x="21000" y="12829"/>
                  </a:cubicBezTo>
                  <a:cubicBezTo>
                    <a:pt x="20977" y="12669"/>
                    <a:pt x="20703" y="12578"/>
                    <a:pt x="20612" y="12418"/>
                  </a:cubicBezTo>
                  <a:cubicBezTo>
                    <a:pt x="20521" y="12281"/>
                    <a:pt x="20635" y="12281"/>
                    <a:pt x="20749" y="12075"/>
                  </a:cubicBezTo>
                  <a:cubicBezTo>
                    <a:pt x="20886" y="11870"/>
                    <a:pt x="20817" y="11779"/>
                    <a:pt x="20817" y="11642"/>
                  </a:cubicBezTo>
                  <a:cubicBezTo>
                    <a:pt x="20794" y="11528"/>
                    <a:pt x="20680" y="11322"/>
                    <a:pt x="20658" y="11231"/>
                  </a:cubicBezTo>
                  <a:cubicBezTo>
                    <a:pt x="20612" y="11162"/>
                    <a:pt x="20452" y="10957"/>
                    <a:pt x="20338" y="10843"/>
                  </a:cubicBezTo>
                  <a:cubicBezTo>
                    <a:pt x="20201" y="10706"/>
                    <a:pt x="20269" y="10455"/>
                    <a:pt x="20384" y="10318"/>
                  </a:cubicBezTo>
                  <a:cubicBezTo>
                    <a:pt x="20521" y="10181"/>
                    <a:pt x="20886" y="9998"/>
                    <a:pt x="20977" y="9884"/>
                  </a:cubicBezTo>
                  <a:cubicBezTo>
                    <a:pt x="21068" y="9747"/>
                    <a:pt x="21068" y="9588"/>
                    <a:pt x="21046" y="9542"/>
                  </a:cubicBezTo>
                  <a:cubicBezTo>
                    <a:pt x="21023" y="9473"/>
                    <a:pt x="21114" y="9291"/>
                    <a:pt x="21251" y="9222"/>
                  </a:cubicBezTo>
                  <a:cubicBezTo>
                    <a:pt x="21411" y="9131"/>
                    <a:pt x="21388" y="8834"/>
                    <a:pt x="21342" y="8697"/>
                  </a:cubicBezTo>
                  <a:cubicBezTo>
                    <a:pt x="21297" y="8560"/>
                    <a:pt x="21182" y="8492"/>
                    <a:pt x="21023" y="8195"/>
                  </a:cubicBezTo>
                  <a:cubicBezTo>
                    <a:pt x="20886" y="7876"/>
                    <a:pt x="21000" y="7853"/>
                    <a:pt x="21046" y="7761"/>
                  </a:cubicBezTo>
                  <a:cubicBezTo>
                    <a:pt x="21091" y="7670"/>
                    <a:pt x="21205" y="7373"/>
                    <a:pt x="21297" y="7145"/>
                  </a:cubicBezTo>
                  <a:cubicBezTo>
                    <a:pt x="21411" y="6940"/>
                    <a:pt x="21616" y="6917"/>
                    <a:pt x="21776" y="6848"/>
                  </a:cubicBezTo>
                  <a:cubicBezTo>
                    <a:pt x="21872" y="6807"/>
                    <a:pt x="22001" y="6799"/>
                    <a:pt x="22152" y="6799"/>
                  </a:cubicBezTo>
                  <a:cubicBezTo>
                    <a:pt x="22253" y="6799"/>
                    <a:pt x="22365" y="6803"/>
                    <a:pt x="22484" y="6803"/>
                  </a:cubicBezTo>
                  <a:cubicBezTo>
                    <a:pt x="22803" y="6780"/>
                    <a:pt x="23100" y="6689"/>
                    <a:pt x="23397" y="6506"/>
                  </a:cubicBezTo>
                  <a:cubicBezTo>
                    <a:pt x="23693" y="6301"/>
                    <a:pt x="23305" y="6323"/>
                    <a:pt x="23191" y="6164"/>
                  </a:cubicBezTo>
                  <a:cubicBezTo>
                    <a:pt x="23077" y="6004"/>
                    <a:pt x="23031" y="5799"/>
                    <a:pt x="23260" y="5662"/>
                  </a:cubicBezTo>
                  <a:cubicBezTo>
                    <a:pt x="23465" y="5525"/>
                    <a:pt x="23534" y="5547"/>
                    <a:pt x="23602" y="5410"/>
                  </a:cubicBezTo>
                  <a:cubicBezTo>
                    <a:pt x="23670" y="5296"/>
                    <a:pt x="23648" y="4908"/>
                    <a:pt x="23876" y="4657"/>
                  </a:cubicBezTo>
                  <a:cubicBezTo>
                    <a:pt x="24081" y="4406"/>
                    <a:pt x="24150" y="4383"/>
                    <a:pt x="24241" y="4155"/>
                  </a:cubicBezTo>
                  <a:cubicBezTo>
                    <a:pt x="24332" y="3950"/>
                    <a:pt x="24150" y="3950"/>
                    <a:pt x="24104" y="3767"/>
                  </a:cubicBezTo>
                  <a:cubicBezTo>
                    <a:pt x="24058" y="3607"/>
                    <a:pt x="24218" y="3584"/>
                    <a:pt x="24378" y="3379"/>
                  </a:cubicBezTo>
                  <a:cubicBezTo>
                    <a:pt x="24538" y="3196"/>
                    <a:pt x="24857" y="2786"/>
                    <a:pt x="24926" y="2740"/>
                  </a:cubicBezTo>
                  <a:cubicBezTo>
                    <a:pt x="24971" y="2671"/>
                    <a:pt x="24903" y="2352"/>
                    <a:pt x="24835" y="2146"/>
                  </a:cubicBezTo>
                  <a:cubicBezTo>
                    <a:pt x="24789" y="1964"/>
                    <a:pt x="24652" y="1987"/>
                    <a:pt x="24492" y="1850"/>
                  </a:cubicBezTo>
                  <a:cubicBezTo>
                    <a:pt x="24310" y="1736"/>
                    <a:pt x="24310" y="1553"/>
                    <a:pt x="24332" y="1370"/>
                  </a:cubicBezTo>
                  <a:cubicBezTo>
                    <a:pt x="24355" y="1188"/>
                    <a:pt x="24355" y="982"/>
                    <a:pt x="24264" y="937"/>
                  </a:cubicBezTo>
                  <a:cubicBezTo>
                    <a:pt x="24240" y="925"/>
                    <a:pt x="24207" y="921"/>
                    <a:pt x="24168" y="921"/>
                  </a:cubicBezTo>
                  <a:cubicBezTo>
                    <a:pt x="24082" y="921"/>
                    <a:pt x="23968" y="942"/>
                    <a:pt x="23875" y="942"/>
                  </a:cubicBezTo>
                  <a:cubicBezTo>
                    <a:pt x="23851" y="942"/>
                    <a:pt x="23828" y="940"/>
                    <a:pt x="23807" y="937"/>
                  </a:cubicBezTo>
                  <a:cubicBezTo>
                    <a:pt x="23693" y="914"/>
                    <a:pt x="23488" y="708"/>
                    <a:pt x="23123" y="435"/>
                  </a:cubicBezTo>
                  <a:cubicBezTo>
                    <a:pt x="23044" y="371"/>
                    <a:pt x="22973" y="347"/>
                    <a:pt x="22911" y="347"/>
                  </a:cubicBezTo>
                  <a:cubicBezTo>
                    <a:pt x="22706" y="347"/>
                    <a:pt x="22598" y="617"/>
                    <a:pt x="22598" y="617"/>
                  </a:cubicBezTo>
                  <a:cubicBezTo>
                    <a:pt x="22503" y="665"/>
                    <a:pt x="22396" y="689"/>
                    <a:pt x="22287" y="689"/>
                  </a:cubicBezTo>
                  <a:cubicBezTo>
                    <a:pt x="22134" y="689"/>
                    <a:pt x="21978" y="642"/>
                    <a:pt x="21844" y="549"/>
                  </a:cubicBezTo>
                  <a:cubicBezTo>
                    <a:pt x="21685" y="389"/>
                    <a:pt x="21548" y="161"/>
                    <a:pt x="21342" y="115"/>
                  </a:cubicBezTo>
                  <a:cubicBezTo>
                    <a:pt x="21320" y="113"/>
                    <a:pt x="21298" y="111"/>
                    <a:pt x="21276" y="111"/>
                  </a:cubicBezTo>
                  <a:cubicBezTo>
                    <a:pt x="21097" y="111"/>
                    <a:pt x="20934" y="186"/>
                    <a:pt x="20772" y="206"/>
                  </a:cubicBezTo>
                  <a:cubicBezTo>
                    <a:pt x="20753" y="216"/>
                    <a:pt x="20730" y="221"/>
                    <a:pt x="20708" y="221"/>
                  </a:cubicBezTo>
                  <a:cubicBezTo>
                    <a:pt x="20677" y="221"/>
                    <a:pt x="20648" y="210"/>
                    <a:pt x="20635" y="184"/>
                  </a:cubicBezTo>
                  <a:cubicBezTo>
                    <a:pt x="20566" y="161"/>
                    <a:pt x="20543" y="69"/>
                    <a:pt x="20566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1" name="Google Shape;3181;p62">
              <a:extLst>
                <a:ext uri="{FF2B5EF4-FFF2-40B4-BE49-F238E27FC236}">
                  <a16:creationId xmlns:a16="http://schemas.microsoft.com/office/drawing/2014/main" id="{2FA1C9E3-92D9-4E7F-A602-AEABC787932D}"/>
                </a:ext>
              </a:extLst>
            </p:cNvPr>
            <p:cNvSpPr/>
            <p:nvPr/>
          </p:nvSpPr>
          <p:spPr>
            <a:xfrm>
              <a:off x="5013280" y="2131890"/>
              <a:ext cx="584750" cy="420007"/>
            </a:xfrm>
            <a:custGeom>
              <a:avLst/>
              <a:gdLst/>
              <a:ahLst/>
              <a:cxnLst/>
              <a:rect l="l" t="t" r="r" b="b"/>
              <a:pathLst>
                <a:path w="23419" h="16822" extrusionOk="0">
                  <a:moveTo>
                    <a:pt x="3475" y="0"/>
                  </a:moveTo>
                  <a:cubicBezTo>
                    <a:pt x="3434" y="0"/>
                    <a:pt x="3395" y="8"/>
                    <a:pt x="3355" y="27"/>
                  </a:cubicBezTo>
                  <a:cubicBezTo>
                    <a:pt x="3036" y="186"/>
                    <a:pt x="2716" y="460"/>
                    <a:pt x="2534" y="460"/>
                  </a:cubicBezTo>
                  <a:cubicBezTo>
                    <a:pt x="2401" y="460"/>
                    <a:pt x="2208" y="364"/>
                    <a:pt x="2068" y="364"/>
                  </a:cubicBezTo>
                  <a:cubicBezTo>
                    <a:pt x="2016" y="364"/>
                    <a:pt x="1971" y="377"/>
                    <a:pt x="1940" y="415"/>
                  </a:cubicBezTo>
                  <a:cubicBezTo>
                    <a:pt x="1917" y="438"/>
                    <a:pt x="1895" y="460"/>
                    <a:pt x="1872" y="506"/>
                  </a:cubicBezTo>
                  <a:cubicBezTo>
                    <a:pt x="1849" y="506"/>
                    <a:pt x="1849" y="506"/>
                    <a:pt x="1826" y="529"/>
                  </a:cubicBezTo>
                  <a:cubicBezTo>
                    <a:pt x="1826" y="529"/>
                    <a:pt x="1826" y="552"/>
                    <a:pt x="1826" y="552"/>
                  </a:cubicBezTo>
                  <a:cubicBezTo>
                    <a:pt x="1826" y="597"/>
                    <a:pt x="1849" y="643"/>
                    <a:pt x="1872" y="689"/>
                  </a:cubicBezTo>
                  <a:cubicBezTo>
                    <a:pt x="1895" y="757"/>
                    <a:pt x="1917" y="826"/>
                    <a:pt x="1940" y="871"/>
                  </a:cubicBezTo>
                  <a:cubicBezTo>
                    <a:pt x="2032" y="985"/>
                    <a:pt x="2191" y="1031"/>
                    <a:pt x="2260" y="1168"/>
                  </a:cubicBezTo>
                  <a:cubicBezTo>
                    <a:pt x="2374" y="1305"/>
                    <a:pt x="2306" y="1510"/>
                    <a:pt x="2328" y="1693"/>
                  </a:cubicBezTo>
                  <a:cubicBezTo>
                    <a:pt x="2328" y="1716"/>
                    <a:pt x="2328" y="1761"/>
                    <a:pt x="2328" y="1784"/>
                  </a:cubicBezTo>
                  <a:cubicBezTo>
                    <a:pt x="2351" y="1830"/>
                    <a:pt x="2397" y="1853"/>
                    <a:pt x="2442" y="1876"/>
                  </a:cubicBezTo>
                  <a:cubicBezTo>
                    <a:pt x="2625" y="1967"/>
                    <a:pt x="2785" y="2058"/>
                    <a:pt x="2876" y="2218"/>
                  </a:cubicBezTo>
                  <a:cubicBezTo>
                    <a:pt x="2922" y="2286"/>
                    <a:pt x="2945" y="2378"/>
                    <a:pt x="2967" y="2469"/>
                  </a:cubicBezTo>
                  <a:cubicBezTo>
                    <a:pt x="3013" y="2789"/>
                    <a:pt x="3082" y="3108"/>
                    <a:pt x="3173" y="3405"/>
                  </a:cubicBezTo>
                  <a:cubicBezTo>
                    <a:pt x="3196" y="3450"/>
                    <a:pt x="3219" y="3496"/>
                    <a:pt x="3264" y="3496"/>
                  </a:cubicBezTo>
                  <a:cubicBezTo>
                    <a:pt x="3272" y="3504"/>
                    <a:pt x="3279" y="3506"/>
                    <a:pt x="3288" y="3506"/>
                  </a:cubicBezTo>
                  <a:cubicBezTo>
                    <a:pt x="3305" y="3506"/>
                    <a:pt x="3325" y="3496"/>
                    <a:pt x="3355" y="3496"/>
                  </a:cubicBezTo>
                  <a:cubicBezTo>
                    <a:pt x="3492" y="3445"/>
                    <a:pt x="3642" y="3419"/>
                    <a:pt x="3786" y="3419"/>
                  </a:cubicBezTo>
                  <a:cubicBezTo>
                    <a:pt x="3833" y="3419"/>
                    <a:pt x="3880" y="3422"/>
                    <a:pt x="3926" y="3428"/>
                  </a:cubicBezTo>
                  <a:cubicBezTo>
                    <a:pt x="3972" y="3428"/>
                    <a:pt x="3995" y="3450"/>
                    <a:pt x="4017" y="3473"/>
                  </a:cubicBezTo>
                  <a:cubicBezTo>
                    <a:pt x="4040" y="3496"/>
                    <a:pt x="4040" y="3519"/>
                    <a:pt x="4017" y="3565"/>
                  </a:cubicBezTo>
                  <a:cubicBezTo>
                    <a:pt x="4017" y="3702"/>
                    <a:pt x="3995" y="3839"/>
                    <a:pt x="3995" y="3975"/>
                  </a:cubicBezTo>
                  <a:cubicBezTo>
                    <a:pt x="3995" y="3998"/>
                    <a:pt x="3995" y="4021"/>
                    <a:pt x="3995" y="4021"/>
                  </a:cubicBezTo>
                  <a:cubicBezTo>
                    <a:pt x="4017" y="4044"/>
                    <a:pt x="4040" y="4067"/>
                    <a:pt x="4063" y="4067"/>
                  </a:cubicBezTo>
                  <a:cubicBezTo>
                    <a:pt x="4474" y="4158"/>
                    <a:pt x="4839" y="4409"/>
                    <a:pt x="5090" y="4729"/>
                  </a:cubicBezTo>
                  <a:cubicBezTo>
                    <a:pt x="4793" y="4820"/>
                    <a:pt x="4497" y="4866"/>
                    <a:pt x="4200" y="4866"/>
                  </a:cubicBezTo>
                  <a:cubicBezTo>
                    <a:pt x="4154" y="4866"/>
                    <a:pt x="4086" y="4866"/>
                    <a:pt x="4040" y="4820"/>
                  </a:cubicBezTo>
                  <a:cubicBezTo>
                    <a:pt x="3995" y="4797"/>
                    <a:pt x="3972" y="4729"/>
                    <a:pt x="3926" y="4683"/>
                  </a:cubicBezTo>
                  <a:cubicBezTo>
                    <a:pt x="3880" y="4615"/>
                    <a:pt x="3812" y="4546"/>
                    <a:pt x="3721" y="4546"/>
                  </a:cubicBezTo>
                  <a:cubicBezTo>
                    <a:pt x="3705" y="4542"/>
                    <a:pt x="3688" y="4540"/>
                    <a:pt x="3672" y="4540"/>
                  </a:cubicBezTo>
                  <a:cubicBezTo>
                    <a:pt x="3598" y="4540"/>
                    <a:pt x="3530" y="4581"/>
                    <a:pt x="3492" y="4637"/>
                  </a:cubicBezTo>
                  <a:cubicBezTo>
                    <a:pt x="3470" y="4683"/>
                    <a:pt x="3470" y="4729"/>
                    <a:pt x="3447" y="4797"/>
                  </a:cubicBezTo>
                  <a:cubicBezTo>
                    <a:pt x="3447" y="4911"/>
                    <a:pt x="3378" y="5071"/>
                    <a:pt x="3264" y="5117"/>
                  </a:cubicBezTo>
                  <a:cubicBezTo>
                    <a:pt x="3211" y="5143"/>
                    <a:pt x="3157" y="5155"/>
                    <a:pt x="3104" y="5155"/>
                  </a:cubicBezTo>
                  <a:cubicBezTo>
                    <a:pt x="3066" y="5155"/>
                    <a:pt x="3028" y="5149"/>
                    <a:pt x="2990" y="5140"/>
                  </a:cubicBezTo>
                  <a:cubicBezTo>
                    <a:pt x="2933" y="5140"/>
                    <a:pt x="2882" y="5134"/>
                    <a:pt x="2833" y="5134"/>
                  </a:cubicBezTo>
                  <a:cubicBezTo>
                    <a:pt x="2785" y="5134"/>
                    <a:pt x="2739" y="5140"/>
                    <a:pt x="2694" y="5162"/>
                  </a:cubicBezTo>
                  <a:cubicBezTo>
                    <a:pt x="2602" y="5208"/>
                    <a:pt x="2534" y="5299"/>
                    <a:pt x="2579" y="5391"/>
                  </a:cubicBezTo>
                  <a:cubicBezTo>
                    <a:pt x="2625" y="5528"/>
                    <a:pt x="2876" y="5505"/>
                    <a:pt x="2967" y="5642"/>
                  </a:cubicBezTo>
                  <a:cubicBezTo>
                    <a:pt x="2967" y="5665"/>
                    <a:pt x="2990" y="5687"/>
                    <a:pt x="2990" y="5710"/>
                  </a:cubicBezTo>
                  <a:cubicBezTo>
                    <a:pt x="3013" y="5733"/>
                    <a:pt x="3036" y="5756"/>
                    <a:pt x="3059" y="5779"/>
                  </a:cubicBezTo>
                  <a:cubicBezTo>
                    <a:pt x="3219" y="5938"/>
                    <a:pt x="3424" y="6053"/>
                    <a:pt x="3652" y="6098"/>
                  </a:cubicBezTo>
                  <a:cubicBezTo>
                    <a:pt x="3766" y="6121"/>
                    <a:pt x="3858" y="6121"/>
                    <a:pt x="3972" y="6167"/>
                  </a:cubicBezTo>
                  <a:cubicBezTo>
                    <a:pt x="4132" y="6235"/>
                    <a:pt x="4268" y="6441"/>
                    <a:pt x="4086" y="6578"/>
                  </a:cubicBezTo>
                  <a:cubicBezTo>
                    <a:pt x="4036" y="6627"/>
                    <a:pt x="3969" y="6638"/>
                    <a:pt x="3896" y="6638"/>
                  </a:cubicBezTo>
                  <a:cubicBezTo>
                    <a:pt x="3841" y="6638"/>
                    <a:pt x="3783" y="6632"/>
                    <a:pt x="3726" y="6632"/>
                  </a:cubicBezTo>
                  <a:cubicBezTo>
                    <a:pt x="3685" y="6632"/>
                    <a:pt x="3644" y="6635"/>
                    <a:pt x="3607" y="6646"/>
                  </a:cubicBezTo>
                  <a:cubicBezTo>
                    <a:pt x="3470" y="6692"/>
                    <a:pt x="3401" y="6829"/>
                    <a:pt x="3333" y="6943"/>
                  </a:cubicBezTo>
                  <a:cubicBezTo>
                    <a:pt x="3241" y="7103"/>
                    <a:pt x="3173" y="7285"/>
                    <a:pt x="3241" y="7422"/>
                  </a:cubicBezTo>
                  <a:cubicBezTo>
                    <a:pt x="3333" y="7605"/>
                    <a:pt x="3607" y="7627"/>
                    <a:pt x="3744" y="7764"/>
                  </a:cubicBezTo>
                  <a:cubicBezTo>
                    <a:pt x="3858" y="7879"/>
                    <a:pt x="3903" y="8061"/>
                    <a:pt x="4040" y="8084"/>
                  </a:cubicBezTo>
                  <a:cubicBezTo>
                    <a:pt x="4067" y="8091"/>
                    <a:pt x="4092" y="8093"/>
                    <a:pt x="4116" y="8093"/>
                  </a:cubicBezTo>
                  <a:cubicBezTo>
                    <a:pt x="4174" y="8093"/>
                    <a:pt x="4227" y="8077"/>
                    <a:pt x="4291" y="8061"/>
                  </a:cubicBezTo>
                  <a:cubicBezTo>
                    <a:pt x="4317" y="8058"/>
                    <a:pt x="4343" y="8057"/>
                    <a:pt x="4369" y="8057"/>
                  </a:cubicBezTo>
                  <a:cubicBezTo>
                    <a:pt x="4552" y="8057"/>
                    <a:pt x="4742" y="8127"/>
                    <a:pt x="4862" y="8267"/>
                  </a:cubicBezTo>
                  <a:cubicBezTo>
                    <a:pt x="4930" y="8335"/>
                    <a:pt x="4976" y="8404"/>
                    <a:pt x="5045" y="8472"/>
                  </a:cubicBezTo>
                  <a:cubicBezTo>
                    <a:pt x="5136" y="8518"/>
                    <a:pt x="5227" y="8563"/>
                    <a:pt x="5318" y="8586"/>
                  </a:cubicBezTo>
                  <a:cubicBezTo>
                    <a:pt x="5455" y="8632"/>
                    <a:pt x="5570" y="8677"/>
                    <a:pt x="5706" y="8746"/>
                  </a:cubicBezTo>
                  <a:cubicBezTo>
                    <a:pt x="5866" y="8814"/>
                    <a:pt x="6026" y="8906"/>
                    <a:pt x="6072" y="9043"/>
                  </a:cubicBezTo>
                  <a:cubicBezTo>
                    <a:pt x="6117" y="9225"/>
                    <a:pt x="5980" y="9431"/>
                    <a:pt x="5821" y="9499"/>
                  </a:cubicBezTo>
                  <a:cubicBezTo>
                    <a:pt x="5638" y="9590"/>
                    <a:pt x="5455" y="9590"/>
                    <a:pt x="5250" y="9590"/>
                  </a:cubicBezTo>
                  <a:cubicBezTo>
                    <a:pt x="5204" y="9568"/>
                    <a:pt x="5136" y="9568"/>
                    <a:pt x="5067" y="9545"/>
                  </a:cubicBezTo>
                  <a:cubicBezTo>
                    <a:pt x="4999" y="9499"/>
                    <a:pt x="4976" y="9408"/>
                    <a:pt x="4885" y="9362"/>
                  </a:cubicBezTo>
                  <a:cubicBezTo>
                    <a:pt x="4865" y="9352"/>
                    <a:pt x="4844" y="9348"/>
                    <a:pt x="4822" y="9348"/>
                  </a:cubicBezTo>
                  <a:cubicBezTo>
                    <a:pt x="4747" y="9348"/>
                    <a:pt x="4669" y="9405"/>
                    <a:pt x="4634" y="9476"/>
                  </a:cubicBezTo>
                  <a:cubicBezTo>
                    <a:pt x="4588" y="9568"/>
                    <a:pt x="4565" y="9682"/>
                    <a:pt x="4497" y="9773"/>
                  </a:cubicBezTo>
                  <a:cubicBezTo>
                    <a:pt x="4461" y="9844"/>
                    <a:pt x="4384" y="9902"/>
                    <a:pt x="4308" y="9902"/>
                  </a:cubicBezTo>
                  <a:cubicBezTo>
                    <a:pt x="4287" y="9902"/>
                    <a:pt x="4266" y="9897"/>
                    <a:pt x="4246" y="9887"/>
                  </a:cubicBezTo>
                  <a:cubicBezTo>
                    <a:pt x="4109" y="9842"/>
                    <a:pt x="4132" y="9659"/>
                    <a:pt x="4017" y="9545"/>
                  </a:cubicBezTo>
                  <a:cubicBezTo>
                    <a:pt x="3977" y="9505"/>
                    <a:pt x="3926" y="9487"/>
                    <a:pt x="3871" y="9487"/>
                  </a:cubicBezTo>
                  <a:cubicBezTo>
                    <a:pt x="3770" y="9487"/>
                    <a:pt x="3658" y="9547"/>
                    <a:pt x="3584" y="9636"/>
                  </a:cubicBezTo>
                  <a:cubicBezTo>
                    <a:pt x="3492" y="9773"/>
                    <a:pt x="3447" y="9956"/>
                    <a:pt x="3355" y="10093"/>
                  </a:cubicBezTo>
                  <a:cubicBezTo>
                    <a:pt x="3173" y="10389"/>
                    <a:pt x="2785" y="10526"/>
                    <a:pt x="2557" y="10777"/>
                  </a:cubicBezTo>
                  <a:cubicBezTo>
                    <a:pt x="2488" y="10869"/>
                    <a:pt x="2442" y="10960"/>
                    <a:pt x="2328" y="10983"/>
                  </a:cubicBezTo>
                  <a:cubicBezTo>
                    <a:pt x="2295" y="11000"/>
                    <a:pt x="2261" y="11004"/>
                    <a:pt x="2226" y="11004"/>
                  </a:cubicBezTo>
                  <a:cubicBezTo>
                    <a:pt x="2188" y="11004"/>
                    <a:pt x="2148" y="10999"/>
                    <a:pt x="2106" y="10999"/>
                  </a:cubicBezTo>
                  <a:cubicBezTo>
                    <a:pt x="2082" y="10999"/>
                    <a:pt x="2057" y="11000"/>
                    <a:pt x="2032" y="11006"/>
                  </a:cubicBezTo>
                  <a:cubicBezTo>
                    <a:pt x="1963" y="11028"/>
                    <a:pt x="1895" y="11074"/>
                    <a:pt x="1849" y="11120"/>
                  </a:cubicBezTo>
                  <a:cubicBezTo>
                    <a:pt x="1575" y="11348"/>
                    <a:pt x="1301" y="11599"/>
                    <a:pt x="959" y="11713"/>
                  </a:cubicBezTo>
                  <a:cubicBezTo>
                    <a:pt x="845" y="11736"/>
                    <a:pt x="753" y="11759"/>
                    <a:pt x="639" y="11805"/>
                  </a:cubicBezTo>
                  <a:cubicBezTo>
                    <a:pt x="525" y="11873"/>
                    <a:pt x="457" y="11964"/>
                    <a:pt x="365" y="12056"/>
                  </a:cubicBezTo>
                  <a:cubicBezTo>
                    <a:pt x="91" y="12421"/>
                    <a:pt x="0" y="12991"/>
                    <a:pt x="114" y="13425"/>
                  </a:cubicBezTo>
                  <a:cubicBezTo>
                    <a:pt x="114" y="13494"/>
                    <a:pt x="137" y="13539"/>
                    <a:pt x="160" y="13608"/>
                  </a:cubicBezTo>
                  <a:cubicBezTo>
                    <a:pt x="206" y="13767"/>
                    <a:pt x="183" y="13927"/>
                    <a:pt x="206" y="14064"/>
                  </a:cubicBezTo>
                  <a:cubicBezTo>
                    <a:pt x="206" y="14224"/>
                    <a:pt x="274" y="14384"/>
                    <a:pt x="388" y="14475"/>
                  </a:cubicBezTo>
                  <a:cubicBezTo>
                    <a:pt x="525" y="14566"/>
                    <a:pt x="708" y="14544"/>
                    <a:pt x="799" y="14681"/>
                  </a:cubicBezTo>
                  <a:cubicBezTo>
                    <a:pt x="822" y="14726"/>
                    <a:pt x="845" y="14772"/>
                    <a:pt x="845" y="14817"/>
                  </a:cubicBezTo>
                  <a:cubicBezTo>
                    <a:pt x="868" y="14909"/>
                    <a:pt x="890" y="15000"/>
                    <a:pt x="959" y="15069"/>
                  </a:cubicBezTo>
                  <a:cubicBezTo>
                    <a:pt x="982" y="15091"/>
                    <a:pt x="1004" y="15114"/>
                    <a:pt x="1050" y="15160"/>
                  </a:cubicBezTo>
                  <a:cubicBezTo>
                    <a:pt x="1096" y="15205"/>
                    <a:pt x="1096" y="15297"/>
                    <a:pt x="1073" y="15365"/>
                  </a:cubicBezTo>
                  <a:cubicBezTo>
                    <a:pt x="1050" y="15434"/>
                    <a:pt x="1027" y="15502"/>
                    <a:pt x="1004" y="15571"/>
                  </a:cubicBezTo>
                  <a:cubicBezTo>
                    <a:pt x="982" y="15616"/>
                    <a:pt x="982" y="15662"/>
                    <a:pt x="1004" y="15685"/>
                  </a:cubicBezTo>
                  <a:lnTo>
                    <a:pt x="1027" y="15685"/>
                  </a:lnTo>
                  <a:cubicBezTo>
                    <a:pt x="1027" y="15708"/>
                    <a:pt x="1027" y="15708"/>
                    <a:pt x="1050" y="15708"/>
                  </a:cubicBezTo>
                  <a:cubicBezTo>
                    <a:pt x="1116" y="15738"/>
                    <a:pt x="1184" y="15749"/>
                    <a:pt x="1253" y="15749"/>
                  </a:cubicBezTo>
                  <a:cubicBezTo>
                    <a:pt x="1445" y="15749"/>
                    <a:pt x="1647" y="15662"/>
                    <a:pt x="1849" y="15662"/>
                  </a:cubicBezTo>
                  <a:cubicBezTo>
                    <a:pt x="1940" y="15685"/>
                    <a:pt x="2032" y="15708"/>
                    <a:pt x="2146" y="15708"/>
                  </a:cubicBezTo>
                  <a:cubicBezTo>
                    <a:pt x="2200" y="15713"/>
                    <a:pt x="2254" y="15716"/>
                    <a:pt x="2307" y="15716"/>
                  </a:cubicBezTo>
                  <a:cubicBezTo>
                    <a:pt x="2482" y="15716"/>
                    <a:pt x="2656" y="15686"/>
                    <a:pt x="2831" y="15616"/>
                  </a:cubicBezTo>
                  <a:cubicBezTo>
                    <a:pt x="2899" y="15594"/>
                    <a:pt x="3036" y="15571"/>
                    <a:pt x="3082" y="15502"/>
                  </a:cubicBezTo>
                  <a:cubicBezTo>
                    <a:pt x="3150" y="15434"/>
                    <a:pt x="3173" y="15342"/>
                    <a:pt x="3264" y="15297"/>
                  </a:cubicBezTo>
                  <a:cubicBezTo>
                    <a:pt x="3317" y="15257"/>
                    <a:pt x="3386" y="15233"/>
                    <a:pt x="3452" y="15233"/>
                  </a:cubicBezTo>
                  <a:cubicBezTo>
                    <a:pt x="3499" y="15233"/>
                    <a:pt x="3545" y="15245"/>
                    <a:pt x="3584" y="15274"/>
                  </a:cubicBezTo>
                  <a:cubicBezTo>
                    <a:pt x="3675" y="15342"/>
                    <a:pt x="3698" y="15457"/>
                    <a:pt x="3744" y="15548"/>
                  </a:cubicBezTo>
                  <a:cubicBezTo>
                    <a:pt x="3782" y="15625"/>
                    <a:pt x="3853" y="15718"/>
                    <a:pt x="3943" y="15718"/>
                  </a:cubicBezTo>
                  <a:cubicBezTo>
                    <a:pt x="3959" y="15718"/>
                    <a:pt x="3977" y="15715"/>
                    <a:pt x="3995" y="15708"/>
                  </a:cubicBezTo>
                  <a:cubicBezTo>
                    <a:pt x="4063" y="15685"/>
                    <a:pt x="4086" y="15616"/>
                    <a:pt x="4132" y="15548"/>
                  </a:cubicBezTo>
                  <a:cubicBezTo>
                    <a:pt x="4207" y="15472"/>
                    <a:pt x="4317" y="15439"/>
                    <a:pt x="4431" y="15439"/>
                  </a:cubicBezTo>
                  <a:cubicBezTo>
                    <a:pt x="4524" y="15439"/>
                    <a:pt x="4620" y="15461"/>
                    <a:pt x="4702" y="15502"/>
                  </a:cubicBezTo>
                  <a:cubicBezTo>
                    <a:pt x="4725" y="15525"/>
                    <a:pt x="4748" y="15525"/>
                    <a:pt x="4771" y="15548"/>
                  </a:cubicBezTo>
                  <a:cubicBezTo>
                    <a:pt x="4771" y="15548"/>
                    <a:pt x="4793" y="15571"/>
                    <a:pt x="4793" y="15571"/>
                  </a:cubicBezTo>
                  <a:cubicBezTo>
                    <a:pt x="4816" y="15594"/>
                    <a:pt x="4839" y="15594"/>
                    <a:pt x="4839" y="15616"/>
                  </a:cubicBezTo>
                  <a:cubicBezTo>
                    <a:pt x="4862" y="15639"/>
                    <a:pt x="4862" y="15662"/>
                    <a:pt x="4885" y="15662"/>
                  </a:cubicBezTo>
                  <a:cubicBezTo>
                    <a:pt x="4908" y="15730"/>
                    <a:pt x="4930" y="15799"/>
                    <a:pt x="4930" y="15867"/>
                  </a:cubicBezTo>
                  <a:cubicBezTo>
                    <a:pt x="4976" y="16233"/>
                    <a:pt x="5182" y="16552"/>
                    <a:pt x="5478" y="16758"/>
                  </a:cubicBezTo>
                  <a:cubicBezTo>
                    <a:pt x="5531" y="16797"/>
                    <a:pt x="5592" y="16822"/>
                    <a:pt x="5643" y="16822"/>
                  </a:cubicBezTo>
                  <a:cubicBezTo>
                    <a:pt x="5679" y="16822"/>
                    <a:pt x="5710" y="16809"/>
                    <a:pt x="5729" y="16780"/>
                  </a:cubicBezTo>
                  <a:cubicBezTo>
                    <a:pt x="5798" y="16735"/>
                    <a:pt x="5752" y="16643"/>
                    <a:pt x="5798" y="16575"/>
                  </a:cubicBezTo>
                  <a:cubicBezTo>
                    <a:pt x="5866" y="16438"/>
                    <a:pt x="6095" y="16529"/>
                    <a:pt x="6209" y="16438"/>
                  </a:cubicBezTo>
                  <a:cubicBezTo>
                    <a:pt x="6277" y="16370"/>
                    <a:pt x="6277" y="16233"/>
                    <a:pt x="6368" y="16164"/>
                  </a:cubicBezTo>
                  <a:cubicBezTo>
                    <a:pt x="6423" y="16128"/>
                    <a:pt x="6493" y="16124"/>
                    <a:pt x="6562" y="16124"/>
                  </a:cubicBezTo>
                  <a:cubicBezTo>
                    <a:pt x="6579" y="16124"/>
                    <a:pt x="6597" y="16124"/>
                    <a:pt x="6614" y="16124"/>
                  </a:cubicBezTo>
                  <a:cubicBezTo>
                    <a:pt x="6699" y="16124"/>
                    <a:pt x="6779" y="16118"/>
                    <a:pt x="6825" y="16050"/>
                  </a:cubicBezTo>
                  <a:cubicBezTo>
                    <a:pt x="6848" y="16027"/>
                    <a:pt x="6848" y="15982"/>
                    <a:pt x="6848" y="15936"/>
                  </a:cubicBezTo>
                  <a:cubicBezTo>
                    <a:pt x="6871" y="15822"/>
                    <a:pt x="6893" y="15708"/>
                    <a:pt x="6962" y="15616"/>
                  </a:cubicBezTo>
                  <a:cubicBezTo>
                    <a:pt x="7029" y="15550"/>
                    <a:pt x="7108" y="15507"/>
                    <a:pt x="7190" y="15507"/>
                  </a:cubicBezTo>
                  <a:cubicBezTo>
                    <a:pt x="7220" y="15507"/>
                    <a:pt x="7251" y="15513"/>
                    <a:pt x="7281" y="15525"/>
                  </a:cubicBezTo>
                  <a:cubicBezTo>
                    <a:pt x="7418" y="15571"/>
                    <a:pt x="7464" y="15730"/>
                    <a:pt x="7487" y="15890"/>
                  </a:cubicBezTo>
                  <a:cubicBezTo>
                    <a:pt x="7487" y="16027"/>
                    <a:pt x="7464" y="16210"/>
                    <a:pt x="7555" y="16324"/>
                  </a:cubicBezTo>
                  <a:cubicBezTo>
                    <a:pt x="7594" y="16343"/>
                    <a:pt x="7635" y="16352"/>
                    <a:pt x="7676" y="16352"/>
                  </a:cubicBezTo>
                  <a:cubicBezTo>
                    <a:pt x="7779" y="16352"/>
                    <a:pt x="7884" y="16298"/>
                    <a:pt x="7966" y="16233"/>
                  </a:cubicBezTo>
                  <a:cubicBezTo>
                    <a:pt x="8080" y="16164"/>
                    <a:pt x="8194" y="16050"/>
                    <a:pt x="8331" y="16050"/>
                  </a:cubicBezTo>
                  <a:cubicBezTo>
                    <a:pt x="8423" y="16050"/>
                    <a:pt x="8514" y="16073"/>
                    <a:pt x="8605" y="16073"/>
                  </a:cubicBezTo>
                  <a:cubicBezTo>
                    <a:pt x="8620" y="16075"/>
                    <a:pt x="8635" y="16075"/>
                    <a:pt x="8650" y="16075"/>
                  </a:cubicBezTo>
                  <a:cubicBezTo>
                    <a:pt x="8838" y="16075"/>
                    <a:pt x="9005" y="15947"/>
                    <a:pt x="9153" y="15799"/>
                  </a:cubicBezTo>
                  <a:cubicBezTo>
                    <a:pt x="9313" y="15639"/>
                    <a:pt x="9473" y="15479"/>
                    <a:pt x="9678" y="15434"/>
                  </a:cubicBezTo>
                  <a:cubicBezTo>
                    <a:pt x="9720" y="15423"/>
                    <a:pt x="9764" y="15419"/>
                    <a:pt x="9808" y="15419"/>
                  </a:cubicBezTo>
                  <a:cubicBezTo>
                    <a:pt x="9960" y="15419"/>
                    <a:pt x="10124" y="15466"/>
                    <a:pt x="10276" y="15466"/>
                  </a:cubicBezTo>
                  <a:cubicBezTo>
                    <a:pt x="10372" y="15466"/>
                    <a:pt x="10464" y="15448"/>
                    <a:pt x="10545" y="15388"/>
                  </a:cubicBezTo>
                  <a:cubicBezTo>
                    <a:pt x="10637" y="15320"/>
                    <a:pt x="10682" y="15228"/>
                    <a:pt x="10797" y="15160"/>
                  </a:cubicBezTo>
                  <a:cubicBezTo>
                    <a:pt x="10865" y="15114"/>
                    <a:pt x="10979" y="15114"/>
                    <a:pt x="11070" y="15114"/>
                  </a:cubicBezTo>
                  <a:cubicBezTo>
                    <a:pt x="11098" y="15124"/>
                    <a:pt x="11138" y="15133"/>
                    <a:pt x="11175" y="15133"/>
                  </a:cubicBezTo>
                  <a:cubicBezTo>
                    <a:pt x="11228" y="15133"/>
                    <a:pt x="11276" y="15113"/>
                    <a:pt x="11276" y="15046"/>
                  </a:cubicBezTo>
                  <a:cubicBezTo>
                    <a:pt x="11276" y="15023"/>
                    <a:pt x="11253" y="14977"/>
                    <a:pt x="11253" y="14932"/>
                  </a:cubicBezTo>
                  <a:cubicBezTo>
                    <a:pt x="11230" y="14886"/>
                    <a:pt x="11230" y="14817"/>
                    <a:pt x="11276" y="14772"/>
                  </a:cubicBezTo>
                  <a:cubicBezTo>
                    <a:pt x="11299" y="14749"/>
                    <a:pt x="11344" y="14726"/>
                    <a:pt x="11367" y="14703"/>
                  </a:cubicBezTo>
                  <a:cubicBezTo>
                    <a:pt x="11413" y="14635"/>
                    <a:pt x="11413" y="14521"/>
                    <a:pt x="11413" y="14429"/>
                  </a:cubicBezTo>
                  <a:cubicBezTo>
                    <a:pt x="11413" y="14270"/>
                    <a:pt x="11481" y="14110"/>
                    <a:pt x="11595" y="14019"/>
                  </a:cubicBezTo>
                  <a:cubicBezTo>
                    <a:pt x="11732" y="13927"/>
                    <a:pt x="11892" y="13882"/>
                    <a:pt x="12052" y="13882"/>
                  </a:cubicBezTo>
                  <a:cubicBezTo>
                    <a:pt x="12143" y="13882"/>
                    <a:pt x="12235" y="13904"/>
                    <a:pt x="12280" y="13950"/>
                  </a:cubicBezTo>
                  <a:cubicBezTo>
                    <a:pt x="12349" y="13996"/>
                    <a:pt x="12394" y="14064"/>
                    <a:pt x="12440" y="14133"/>
                  </a:cubicBezTo>
                  <a:cubicBezTo>
                    <a:pt x="12463" y="14201"/>
                    <a:pt x="12508" y="14270"/>
                    <a:pt x="12577" y="14315"/>
                  </a:cubicBezTo>
                  <a:cubicBezTo>
                    <a:pt x="12605" y="14325"/>
                    <a:pt x="12638" y="14330"/>
                    <a:pt x="12669" y="14330"/>
                  </a:cubicBezTo>
                  <a:cubicBezTo>
                    <a:pt x="12713" y="14330"/>
                    <a:pt x="12756" y="14319"/>
                    <a:pt x="12782" y="14292"/>
                  </a:cubicBezTo>
                  <a:cubicBezTo>
                    <a:pt x="12828" y="14247"/>
                    <a:pt x="12828" y="14201"/>
                    <a:pt x="12851" y="14156"/>
                  </a:cubicBezTo>
                  <a:cubicBezTo>
                    <a:pt x="12874" y="14064"/>
                    <a:pt x="12919" y="13996"/>
                    <a:pt x="12988" y="13950"/>
                  </a:cubicBezTo>
                  <a:cubicBezTo>
                    <a:pt x="13011" y="13927"/>
                    <a:pt x="13056" y="13927"/>
                    <a:pt x="13079" y="13927"/>
                  </a:cubicBezTo>
                  <a:cubicBezTo>
                    <a:pt x="13102" y="13927"/>
                    <a:pt x="13148" y="13950"/>
                    <a:pt x="13170" y="13996"/>
                  </a:cubicBezTo>
                  <a:cubicBezTo>
                    <a:pt x="13216" y="14064"/>
                    <a:pt x="13239" y="14156"/>
                    <a:pt x="13307" y="14201"/>
                  </a:cubicBezTo>
                  <a:cubicBezTo>
                    <a:pt x="13376" y="14270"/>
                    <a:pt x="13467" y="14270"/>
                    <a:pt x="13536" y="14361"/>
                  </a:cubicBezTo>
                  <a:cubicBezTo>
                    <a:pt x="13581" y="14407"/>
                    <a:pt x="13581" y="14498"/>
                    <a:pt x="13558" y="14566"/>
                  </a:cubicBezTo>
                  <a:cubicBezTo>
                    <a:pt x="13558" y="14635"/>
                    <a:pt x="13536" y="14726"/>
                    <a:pt x="13536" y="14795"/>
                  </a:cubicBezTo>
                  <a:cubicBezTo>
                    <a:pt x="13558" y="14863"/>
                    <a:pt x="13604" y="14954"/>
                    <a:pt x="13673" y="14954"/>
                  </a:cubicBezTo>
                  <a:cubicBezTo>
                    <a:pt x="13686" y="14959"/>
                    <a:pt x="13699" y="14961"/>
                    <a:pt x="13712" y="14961"/>
                  </a:cubicBezTo>
                  <a:cubicBezTo>
                    <a:pt x="13767" y="14961"/>
                    <a:pt x="13823" y="14927"/>
                    <a:pt x="13878" y="14909"/>
                  </a:cubicBezTo>
                  <a:cubicBezTo>
                    <a:pt x="13901" y="14901"/>
                    <a:pt x="13929" y="14896"/>
                    <a:pt x="13956" y="14896"/>
                  </a:cubicBezTo>
                  <a:cubicBezTo>
                    <a:pt x="14010" y="14896"/>
                    <a:pt x="14061" y="14916"/>
                    <a:pt x="14061" y="14977"/>
                  </a:cubicBezTo>
                  <a:cubicBezTo>
                    <a:pt x="14123" y="14940"/>
                    <a:pt x="14200" y="14923"/>
                    <a:pt x="14275" y="14923"/>
                  </a:cubicBezTo>
                  <a:cubicBezTo>
                    <a:pt x="14337" y="14923"/>
                    <a:pt x="14397" y="14934"/>
                    <a:pt x="14449" y="14954"/>
                  </a:cubicBezTo>
                  <a:cubicBezTo>
                    <a:pt x="14471" y="14954"/>
                    <a:pt x="14494" y="14954"/>
                    <a:pt x="14517" y="14977"/>
                  </a:cubicBezTo>
                  <a:cubicBezTo>
                    <a:pt x="14517" y="15000"/>
                    <a:pt x="14517" y="15046"/>
                    <a:pt x="14517" y="15069"/>
                  </a:cubicBezTo>
                  <a:cubicBezTo>
                    <a:pt x="14494" y="15160"/>
                    <a:pt x="14471" y="15251"/>
                    <a:pt x="14471" y="15365"/>
                  </a:cubicBezTo>
                  <a:cubicBezTo>
                    <a:pt x="14471" y="15457"/>
                    <a:pt x="14471" y="15548"/>
                    <a:pt x="14517" y="15639"/>
                  </a:cubicBezTo>
                  <a:cubicBezTo>
                    <a:pt x="14563" y="15776"/>
                    <a:pt x="14677" y="15867"/>
                    <a:pt x="14814" y="15913"/>
                  </a:cubicBezTo>
                  <a:cubicBezTo>
                    <a:pt x="14870" y="15925"/>
                    <a:pt x="14922" y="15933"/>
                    <a:pt x="14970" y="15933"/>
                  </a:cubicBezTo>
                  <a:cubicBezTo>
                    <a:pt x="15098" y="15933"/>
                    <a:pt x="15191" y="15880"/>
                    <a:pt x="15225" y="15730"/>
                  </a:cubicBezTo>
                  <a:cubicBezTo>
                    <a:pt x="15225" y="15685"/>
                    <a:pt x="15225" y="15662"/>
                    <a:pt x="15225" y="15616"/>
                  </a:cubicBezTo>
                  <a:cubicBezTo>
                    <a:pt x="15225" y="15434"/>
                    <a:pt x="15225" y="15274"/>
                    <a:pt x="15384" y="15137"/>
                  </a:cubicBezTo>
                  <a:cubicBezTo>
                    <a:pt x="15476" y="15046"/>
                    <a:pt x="15567" y="15000"/>
                    <a:pt x="15681" y="14977"/>
                  </a:cubicBezTo>
                  <a:cubicBezTo>
                    <a:pt x="15781" y="14944"/>
                    <a:pt x="15869" y="14923"/>
                    <a:pt x="15963" y="14923"/>
                  </a:cubicBezTo>
                  <a:cubicBezTo>
                    <a:pt x="15997" y="14923"/>
                    <a:pt x="16032" y="14925"/>
                    <a:pt x="16069" y="14932"/>
                  </a:cubicBezTo>
                  <a:cubicBezTo>
                    <a:pt x="16138" y="14954"/>
                    <a:pt x="16206" y="14977"/>
                    <a:pt x="16252" y="14977"/>
                  </a:cubicBezTo>
                  <a:cubicBezTo>
                    <a:pt x="16320" y="14954"/>
                    <a:pt x="16366" y="14886"/>
                    <a:pt x="16434" y="14863"/>
                  </a:cubicBezTo>
                  <a:cubicBezTo>
                    <a:pt x="16467" y="14831"/>
                    <a:pt x="16522" y="14799"/>
                    <a:pt x="16567" y="14799"/>
                  </a:cubicBezTo>
                  <a:cubicBezTo>
                    <a:pt x="16586" y="14799"/>
                    <a:pt x="16604" y="14804"/>
                    <a:pt x="16617" y="14817"/>
                  </a:cubicBezTo>
                  <a:cubicBezTo>
                    <a:pt x="16640" y="14840"/>
                    <a:pt x="16663" y="14863"/>
                    <a:pt x="16663" y="14886"/>
                  </a:cubicBezTo>
                  <a:cubicBezTo>
                    <a:pt x="16731" y="14932"/>
                    <a:pt x="16800" y="14977"/>
                    <a:pt x="16868" y="15023"/>
                  </a:cubicBezTo>
                  <a:cubicBezTo>
                    <a:pt x="16908" y="15036"/>
                    <a:pt x="16947" y="15049"/>
                    <a:pt x="16987" y="15049"/>
                  </a:cubicBezTo>
                  <a:cubicBezTo>
                    <a:pt x="17016" y="15049"/>
                    <a:pt x="17045" y="15042"/>
                    <a:pt x="17073" y="15023"/>
                  </a:cubicBezTo>
                  <a:cubicBezTo>
                    <a:pt x="17142" y="14977"/>
                    <a:pt x="17142" y="14886"/>
                    <a:pt x="17142" y="14795"/>
                  </a:cubicBezTo>
                  <a:cubicBezTo>
                    <a:pt x="17142" y="14726"/>
                    <a:pt x="17142" y="14681"/>
                    <a:pt x="17188" y="14635"/>
                  </a:cubicBezTo>
                  <a:cubicBezTo>
                    <a:pt x="17212" y="14606"/>
                    <a:pt x="17244" y="14594"/>
                    <a:pt x="17280" y="14594"/>
                  </a:cubicBezTo>
                  <a:cubicBezTo>
                    <a:pt x="17413" y="14594"/>
                    <a:pt x="17605" y="14749"/>
                    <a:pt x="17713" y="14749"/>
                  </a:cubicBezTo>
                  <a:cubicBezTo>
                    <a:pt x="17804" y="14749"/>
                    <a:pt x="17872" y="14681"/>
                    <a:pt x="17918" y="14612"/>
                  </a:cubicBezTo>
                  <a:cubicBezTo>
                    <a:pt x="17964" y="14544"/>
                    <a:pt x="17987" y="14475"/>
                    <a:pt x="17987" y="14384"/>
                  </a:cubicBezTo>
                  <a:cubicBezTo>
                    <a:pt x="18032" y="14247"/>
                    <a:pt x="18032" y="14087"/>
                    <a:pt x="17987" y="13927"/>
                  </a:cubicBezTo>
                  <a:cubicBezTo>
                    <a:pt x="17987" y="13813"/>
                    <a:pt x="17964" y="13699"/>
                    <a:pt x="18032" y="13631"/>
                  </a:cubicBezTo>
                  <a:cubicBezTo>
                    <a:pt x="18078" y="13585"/>
                    <a:pt x="18146" y="13585"/>
                    <a:pt x="18169" y="13539"/>
                  </a:cubicBezTo>
                  <a:cubicBezTo>
                    <a:pt x="18192" y="13494"/>
                    <a:pt x="18169" y="13448"/>
                    <a:pt x="18169" y="13402"/>
                  </a:cubicBezTo>
                  <a:cubicBezTo>
                    <a:pt x="18192" y="13334"/>
                    <a:pt x="18238" y="13311"/>
                    <a:pt x="18306" y="13288"/>
                  </a:cubicBezTo>
                  <a:cubicBezTo>
                    <a:pt x="18352" y="13265"/>
                    <a:pt x="18397" y="13243"/>
                    <a:pt x="18443" y="13197"/>
                  </a:cubicBezTo>
                  <a:cubicBezTo>
                    <a:pt x="18534" y="13128"/>
                    <a:pt x="18511" y="12991"/>
                    <a:pt x="18489" y="12877"/>
                  </a:cubicBezTo>
                  <a:cubicBezTo>
                    <a:pt x="18489" y="12854"/>
                    <a:pt x="18466" y="12832"/>
                    <a:pt x="18466" y="12809"/>
                  </a:cubicBezTo>
                  <a:cubicBezTo>
                    <a:pt x="18443" y="12786"/>
                    <a:pt x="18397" y="12763"/>
                    <a:pt x="18375" y="12763"/>
                  </a:cubicBezTo>
                  <a:cubicBezTo>
                    <a:pt x="18306" y="12740"/>
                    <a:pt x="18260" y="12718"/>
                    <a:pt x="18215" y="12695"/>
                  </a:cubicBezTo>
                  <a:cubicBezTo>
                    <a:pt x="18192" y="12649"/>
                    <a:pt x="18169" y="12603"/>
                    <a:pt x="18169" y="12558"/>
                  </a:cubicBezTo>
                  <a:cubicBezTo>
                    <a:pt x="18215" y="12466"/>
                    <a:pt x="18352" y="12444"/>
                    <a:pt x="18397" y="12352"/>
                  </a:cubicBezTo>
                  <a:cubicBezTo>
                    <a:pt x="18397" y="12307"/>
                    <a:pt x="18397" y="12261"/>
                    <a:pt x="18397" y="12215"/>
                  </a:cubicBezTo>
                  <a:cubicBezTo>
                    <a:pt x="18443" y="12147"/>
                    <a:pt x="18557" y="12124"/>
                    <a:pt x="18648" y="12101"/>
                  </a:cubicBezTo>
                  <a:cubicBezTo>
                    <a:pt x="18785" y="12056"/>
                    <a:pt x="18922" y="11941"/>
                    <a:pt x="18968" y="11782"/>
                  </a:cubicBezTo>
                  <a:cubicBezTo>
                    <a:pt x="18968" y="11713"/>
                    <a:pt x="18968" y="11645"/>
                    <a:pt x="18991" y="11599"/>
                  </a:cubicBezTo>
                  <a:cubicBezTo>
                    <a:pt x="19036" y="11508"/>
                    <a:pt x="19151" y="11462"/>
                    <a:pt x="19265" y="11462"/>
                  </a:cubicBezTo>
                  <a:cubicBezTo>
                    <a:pt x="19303" y="11455"/>
                    <a:pt x="19338" y="11452"/>
                    <a:pt x="19373" y="11452"/>
                  </a:cubicBezTo>
                  <a:cubicBezTo>
                    <a:pt x="19442" y="11452"/>
                    <a:pt x="19508" y="11462"/>
                    <a:pt x="19584" y="11462"/>
                  </a:cubicBezTo>
                  <a:cubicBezTo>
                    <a:pt x="19653" y="11462"/>
                    <a:pt x="19721" y="11439"/>
                    <a:pt x="19744" y="11394"/>
                  </a:cubicBezTo>
                  <a:cubicBezTo>
                    <a:pt x="19790" y="11348"/>
                    <a:pt x="19790" y="11302"/>
                    <a:pt x="19813" y="11234"/>
                  </a:cubicBezTo>
                  <a:cubicBezTo>
                    <a:pt x="19813" y="11097"/>
                    <a:pt x="19881" y="10983"/>
                    <a:pt x="19949" y="10869"/>
                  </a:cubicBezTo>
                  <a:cubicBezTo>
                    <a:pt x="19972" y="10823"/>
                    <a:pt x="19995" y="10800"/>
                    <a:pt x="20041" y="10777"/>
                  </a:cubicBezTo>
                  <a:cubicBezTo>
                    <a:pt x="20064" y="10755"/>
                    <a:pt x="20132" y="10755"/>
                    <a:pt x="20178" y="10755"/>
                  </a:cubicBezTo>
                  <a:cubicBezTo>
                    <a:pt x="20292" y="10755"/>
                    <a:pt x="20429" y="10755"/>
                    <a:pt x="20566" y="10800"/>
                  </a:cubicBezTo>
                  <a:cubicBezTo>
                    <a:pt x="20726" y="10869"/>
                    <a:pt x="20840" y="11051"/>
                    <a:pt x="20977" y="11165"/>
                  </a:cubicBezTo>
                  <a:cubicBezTo>
                    <a:pt x="21045" y="11234"/>
                    <a:pt x="21136" y="11280"/>
                    <a:pt x="21205" y="11302"/>
                  </a:cubicBezTo>
                  <a:cubicBezTo>
                    <a:pt x="21251" y="11325"/>
                    <a:pt x="21273" y="11325"/>
                    <a:pt x="21296" y="11348"/>
                  </a:cubicBezTo>
                  <a:lnTo>
                    <a:pt x="21342" y="11348"/>
                  </a:lnTo>
                  <a:cubicBezTo>
                    <a:pt x="21456" y="11348"/>
                    <a:pt x="21547" y="11280"/>
                    <a:pt x="21570" y="11165"/>
                  </a:cubicBezTo>
                  <a:cubicBezTo>
                    <a:pt x="21593" y="11074"/>
                    <a:pt x="21570" y="10960"/>
                    <a:pt x="21502" y="10869"/>
                  </a:cubicBezTo>
                  <a:cubicBezTo>
                    <a:pt x="21433" y="10777"/>
                    <a:pt x="21342" y="10709"/>
                    <a:pt x="21251" y="10663"/>
                  </a:cubicBezTo>
                  <a:cubicBezTo>
                    <a:pt x="21182" y="10618"/>
                    <a:pt x="21114" y="10572"/>
                    <a:pt x="21068" y="10503"/>
                  </a:cubicBezTo>
                  <a:cubicBezTo>
                    <a:pt x="21022" y="10435"/>
                    <a:pt x="20999" y="10344"/>
                    <a:pt x="21068" y="10275"/>
                  </a:cubicBezTo>
                  <a:cubicBezTo>
                    <a:pt x="21136" y="10184"/>
                    <a:pt x="21273" y="10207"/>
                    <a:pt x="21387" y="10184"/>
                  </a:cubicBezTo>
                  <a:cubicBezTo>
                    <a:pt x="21479" y="10161"/>
                    <a:pt x="21547" y="10093"/>
                    <a:pt x="21570" y="10001"/>
                  </a:cubicBezTo>
                  <a:cubicBezTo>
                    <a:pt x="21593" y="9933"/>
                    <a:pt x="21593" y="9842"/>
                    <a:pt x="21639" y="9796"/>
                  </a:cubicBezTo>
                  <a:cubicBezTo>
                    <a:pt x="21661" y="9750"/>
                    <a:pt x="21707" y="9750"/>
                    <a:pt x="21753" y="9750"/>
                  </a:cubicBezTo>
                  <a:cubicBezTo>
                    <a:pt x="21858" y="9750"/>
                    <a:pt x="21963" y="9867"/>
                    <a:pt x="22069" y="9867"/>
                  </a:cubicBezTo>
                  <a:cubicBezTo>
                    <a:pt x="22078" y="9867"/>
                    <a:pt x="22086" y="9866"/>
                    <a:pt x="22095" y="9864"/>
                  </a:cubicBezTo>
                  <a:cubicBezTo>
                    <a:pt x="22141" y="9864"/>
                    <a:pt x="22318" y="9875"/>
                    <a:pt x="22459" y="9875"/>
                  </a:cubicBezTo>
                  <a:cubicBezTo>
                    <a:pt x="22529" y="9875"/>
                    <a:pt x="22590" y="9872"/>
                    <a:pt x="22620" y="9864"/>
                  </a:cubicBezTo>
                  <a:cubicBezTo>
                    <a:pt x="22689" y="9864"/>
                    <a:pt x="22620" y="9750"/>
                    <a:pt x="22620" y="9750"/>
                  </a:cubicBezTo>
                  <a:cubicBezTo>
                    <a:pt x="22620" y="9750"/>
                    <a:pt x="22415" y="9362"/>
                    <a:pt x="22415" y="9317"/>
                  </a:cubicBezTo>
                  <a:cubicBezTo>
                    <a:pt x="22415" y="9271"/>
                    <a:pt x="22460" y="8929"/>
                    <a:pt x="22437" y="8746"/>
                  </a:cubicBezTo>
                  <a:cubicBezTo>
                    <a:pt x="22430" y="8685"/>
                    <a:pt x="22392" y="8665"/>
                    <a:pt x="22344" y="8665"/>
                  </a:cubicBezTo>
                  <a:cubicBezTo>
                    <a:pt x="22250" y="8665"/>
                    <a:pt x="22118" y="8746"/>
                    <a:pt x="22118" y="8746"/>
                  </a:cubicBezTo>
                  <a:cubicBezTo>
                    <a:pt x="22118" y="8746"/>
                    <a:pt x="21935" y="8655"/>
                    <a:pt x="21935" y="8609"/>
                  </a:cubicBezTo>
                  <a:cubicBezTo>
                    <a:pt x="21912" y="8541"/>
                    <a:pt x="21753" y="8335"/>
                    <a:pt x="21684" y="8312"/>
                  </a:cubicBezTo>
                  <a:cubicBezTo>
                    <a:pt x="21616" y="8267"/>
                    <a:pt x="21387" y="8130"/>
                    <a:pt x="21342" y="7947"/>
                  </a:cubicBezTo>
                  <a:cubicBezTo>
                    <a:pt x="21296" y="7787"/>
                    <a:pt x="21319" y="7445"/>
                    <a:pt x="21342" y="7354"/>
                  </a:cubicBezTo>
                  <a:cubicBezTo>
                    <a:pt x="21365" y="7262"/>
                    <a:pt x="21479" y="7080"/>
                    <a:pt x="21479" y="6966"/>
                  </a:cubicBezTo>
                  <a:cubicBezTo>
                    <a:pt x="21479" y="6851"/>
                    <a:pt x="22027" y="6486"/>
                    <a:pt x="22255" y="6372"/>
                  </a:cubicBezTo>
                  <a:cubicBezTo>
                    <a:pt x="22506" y="6258"/>
                    <a:pt x="22825" y="6007"/>
                    <a:pt x="22985" y="5824"/>
                  </a:cubicBezTo>
                  <a:cubicBezTo>
                    <a:pt x="23145" y="5619"/>
                    <a:pt x="23191" y="5505"/>
                    <a:pt x="23305" y="5391"/>
                  </a:cubicBezTo>
                  <a:cubicBezTo>
                    <a:pt x="23419" y="5276"/>
                    <a:pt x="23305" y="4980"/>
                    <a:pt x="23305" y="4980"/>
                  </a:cubicBezTo>
                  <a:cubicBezTo>
                    <a:pt x="23305" y="4980"/>
                    <a:pt x="23077" y="4797"/>
                    <a:pt x="23031" y="4637"/>
                  </a:cubicBezTo>
                  <a:cubicBezTo>
                    <a:pt x="22962" y="4455"/>
                    <a:pt x="23054" y="4295"/>
                    <a:pt x="22917" y="4272"/>
                  </a:cubicBezTo>
                  <a:cubicBezTo>
                    <a:pt x="22908" y="4270"/>
                    <a:pt x="22900" y="4270"/>
                    <a:pt x="22892" y="4270"/>
                  </a:cubicBezTo>
                  <a:cubicBezTo>
                    <a:pt x="22796" y="4270"/>
                    <a:pt x="22752" y="4395"/>
                    <a:pt x="22689" y="4500"/>
                  </a:cubicBezTo>
                  <a:cubicBezTo>
                    <a:pt x="22673" y="4524"/>
                    <a:pt x="22646" y="4534"/>
                    <a:pt x="22611" y="4534"/>
                  </a:cubicBezTo>
                  <a:cubicBezTo>
                    <a:pt x="22547" y="4534"/>
                    <a:pt x="22458" y="4499"/>
                    <a:pt x="22369" y="4455"/>
                  </a:cubicBezTo>
                  <a:cubicBezTo>
                    <a:pt x="22300" y="4729"/>
                    <a:pt x="22255" y="4934"/>
                    <a:pt x="22186" y="5003"/>
                  </a:cubicBezTo>
                  <a:cubicBezTo>
                    <a:pt x="22186" y="5025"/>
                    <a:pt x="22186" y="5025"/>
                    <a:pt x="22186" y="5025"/>
                  </a:cubicBezTo>
                  <a:cubicBezTo>
                    <a:pt x="22164" y="5025"/>
                    <a:pt x="22164" y="5048"/>
                    <a:pt x="22164" y="5048"/>
                  </a:cubicBezTo>
                  <a:cubicBezTo>
                    <a:pt x="22158" y="5049"/>
                    <a:pt x="22153" y="5050"/>
                    <a:pt x="22147" y="5050"/>
                  </a:cubicBezTo>
                  <a:cubicBezTo>
                    <a:pt x="22036" y="5050"/>
                    <a:pt x="21901" y="4837"/>
                    <a:pt x="21661" y="4729"/>
                  </a:cubicBezTo>
                  <a:cubicBezTo>
                    <a:pt x="21603" y="4709"/>
                    <a:pt x="21539" y="4701"/>
                    <a:pt x="21472" y="4701"/>
                  </a:cubicBezTo>
                  <a:cubicBezTo>
                    <a:pt x="21226" y="4701"/>
                    <a:pt x="20952" y="4812"/>
                    <a:pt x="20862" y="4866"/>
                  </a:cubicBezTo>
                  <a:cubicBezTo>
                    <a:pt x="20862" y="4888"/>
                    <a:pt x="20862" y="4888"/>
                    <a:pt x="20862" y="4888"/>
                  </a:cubicBezTo>
                  <a:lnTo>
                    <a:pt x="20840" y="4888"/>
                  </a:lnTo>
                  <a:cubicBezTo>
                    <a:pt x="20840" y="4888"/>
                    <a:pt x="20840" y="4911"/>
                    <a:pt x="20817" y="4911"/>
                  </a:cubicBezTo>
                  <a:cubicBezTo>
                    <a:pt x="20817" y="4934"/>
                    <a:pt x="20794" y="4934"/>
                    <a:pt x="20748" y="4957"/>
                  </a:cubicBezTo>
                  <a:cubicBezTo>
                    <a:pt x="20748" y="4957"/>
                    <a:pt x="20726" y="4980"/>
                    <a:pt x="20726" y="4980"/>
                  </a:cubicBezTo>
                  <a:lnTo>
                    <a:pt x="20703" y="4980"/>
                  </a:lnTo>
                  <a:cubicBezTo>
                    <a:pt x="20634" y="5025"/>
                    <a:pt x="20543" y="5094"/>
                    <a:pt x="20452" y="5140"/>
                  </a:cubicBezTo>
                  <a:cubicBezTo>
                    <a:pt x="20406" y="5162"/>
                    <a:pt x="20360" y="5185"/>
                    <a:pt x="20338" y="5208"/>
                  </a:cubicBezTo>
                  <a:cubicBezTo>
                    <a:pt x="20292" y="5208"/>
                    <a:pt x="20269" y="5231"/>
                    <a:pt x="20246" y="5231"/>
                  </a:cubicBezTo>
                  <a:lnTo>
                    <a:pt x="20223" y="5254"/>
                  </a:lnTo>
                  <a:cubicBezTo>
                    <a:pt x="20155" y="5276"/>
                    <a:pt x="20086" y="5299"/>
                    <a:pt x="20041" y="5322"/>
                  </a:cubicBezTo>
                  <a:cubicBezTo>
                    <a:pt x="19972" y="5345"/>
                    <a:pt x="19927" y="5345"/>
                    <a:pt x="19927" y="5345"/>
                  </a:cubicBezTo>
                  <a:cubicBezTo>
                    <a:pt x="19821" y="5260"/>
                    <a:pt x="19715" y="4998"/>
                    <a:pt x="19425" y="4998"/>
                  </a:cubicBezTo>
                  <a:cubicBezTo>
                    <a:pt x="19403" y="4998"/>
                    <a:pt x="19380" y="4999"/>
                    <a:pt x="19356" y="5003"/>
                  </a:cubicBezTo>
                  <a:cubicBezTo>
                    <a:pt x="18991" y="5071"/>
                    <a:pt x="18854" y="5459"/>
                    <a:pt x="18580" y="5482"/>
                  </a:cubicBezTo>
                  <a:cubicBezTo>
                    <a:pt x="18567" y="5483"/>
                    <a:pt x="18554" y="5484"/>
                    <a:pt x="18541" y="5484"/>
                  </a:cubicBezTo>
                  <a:cubicBezTo>
                    <a:pt x="18283" y="5484"/>
                    <a:pt x="18050" y="5273"/>
                    <a:pt x="17941" y="5208"/>
                  </a:cubicBezTo>
                  <a:cubicBezTo>
                    <a:pt x="17827" y="5140"/>
                    <a:pt x="17781" y="4820"/>
                    <a:pt x="17781" y="4706"/>
                  </a:cubicBezTo>
                  <a:cubicBezTo>
                    <a:pt x="17781" y="4607"/>
                    <a:pt x="17747" y="4197"/>
                    <a:pt x="17617" y="4197"/>
                  </a:cubicBezTo>
                  <a:cubicBezTo>
                    <a:pt x="17598" y="4197"/>
                    <a:pt x="17577" y="4206"/>
                    <a:pt x="17553" y="4227"/>
                  </a:cubicBezTo>
                  <a:cubicBezTo>
                    <a:pt x="17347" y="4386"/>
                    <a:pt x="17119" y="4683"/>
                    <a:pt x="16937" y="4866"/>
                  </a:cubicBezTo>
                  <a:cubicBezTo>
                    <a:pt x="16754" y="5048"/>
                    <a:pt x="16275" y="5299"/>
                    <a:pt x="16069" y="5345"/>
                  </a:cubicBezTo>
                  <a:cubicBezTo>
                    <a:pt x="16030" y="5353"/>
                    <a:pt x="15985" y="5357"/>
                    <a:pt x="15938" y="5357"/>
                  </a:cubicBezTo>
                  <a:cubicBezTo>
                    <a:pt x="15707" y="5357"/>
                    <a:pt x="15403" y="5268"/>
                    <a:pt x="15270" y="5117"/>
                  </a:cubicBezTo>
                  <a:cubicBezTo>
                    <a:pt x="15133" y="4934"/>
                    <a:pt x="14928" y="4569"/>
                    <a:pt x="14677" y="4500"/>
                  </a:cubicBezTo>
                  <a:cubicBezTo>
                    <a:pt x="14403" y="4409"/>
                    <a:pt x="14106" y="4386"/>
                    <a:pt x="14106" y="4386"/>
                  </a:cubicBezTo>
                  <a:cubicBezTo>
                    <a:pt x="14106" y="4386"/>
                    <a:pt x="13845" y="4085"/>
                    <a:pt x="13662" y="4085"/>
                  </a:cubicBezTo>
                  <a:cubicBezTo>
                    <a:pt x="13650" y="4085"/>
                    <a:pt x="13638" y="4087"/>
                    <a:pt x="13627" y="4090"/>
                  </a:cubicBezTo>
                  <a:cubicBezTo>
                    <a:pt x="13444" y="4135"/>
                    <a:pt x="13216" y="4272"/>
                    <a:pt x="13102" y="4295"/>
                  </a:cubicBezTo>
                  <a:cubicBezTo>
                    <a:pt x="13086" y="4301"/>
                    <a:pt x="13071" y="4304"/>
                    <a:pt x="13058" y="4304"/>
                  </a:cubicBezTo>
                  <a:cubicBezTo>
                    <a:pt x="12977" y="4304"/>
                    <a:pt x="12933" y="4200"/>
                    <a:pt x="12737" y="4181"/>
                  </a:cubicBezTo>
                  <a:cubicBezTo>
                    <a:pt x="12705" y="4177"/>
                    <a:pt x="12670" y="4175"/>
                    <a:pt x="12633" y="4175"/>
                  </a:cubicBezTo>
                  <a:cubicBezTo>
                    <a:pt x="12429" y="4175"/>
                    <a:pt x="12161" y="4232"/>
                    <a:pt x="12006" y="4386"/>
                  </a:cubicBezTo>
                  <a:cubicBezTo>
                    <a:pt x="11875" y="4534"/>
                    <a:pt x="11802" y="4647"/>
                    <a:pt x="11678" y="4647"/>
                  </a:cubicBezTo>
                  <a:cubicBezTo>
                    <a:pt x="11630" y="4647"/>
                    <a:pt x="11574" y="4630"/>
                    <a:pt x="11504" y="4592"/>
                  </a:cubicBezTo>
                  <a:cubicBezTo>
                    <a:pt x="11253" y="4478"/>
                    <a:pt x="11025" y="4386"/>
                    <a:pt x="11025" y="4112"/>
                  </a:cubicBezTo>
                  <a:cubicBezTo>
                    <a:pt x="11025" y="3816"/>
                    <a:pt x="11139" y="3428"/>
                    <a:pt x="11025" y="3359"/>
                  </a:cubicBezTo>
                  <a:cubicBezTo>
                    <a:pt x="10937" y="3289"/>
                    <a:pt x="11038" y="3125"/>
                    <a:pt x="10862" y="3125"/>
                  </a:cubicBezTo>
                  <a:cubicBezTo>
                    <a:pt x="10809" y="3125"/>
                    <a:pt x="10730" y="3140"/>
                    <a:pt x="10614" y="3177"/>
                  </a:cubicBezTo>
                  <a:cubicBezTo>
                    <a:pt x="10112" y="3359"/>
                    <a:pt x="9564" y="3770"/>
                    <a:pt x="9107" y="3770"/>
                  </a:cubicBezTo>
                  <a:cubicBezTo>
                    <a:pt x="8628" y="3770"/>
                    <a:pt x="8377" y="3610"/>
                    <a:pt x="8423" y="3450"/>
                  </a:cubicBezTo>
                  <a:cubicBezTo>
                    <a:pt x="8468" y="3291"/>
                    <a:pt x="8651" y="3154"/>
                    <a:pt x="8423" y="3108"/>
                  </a:cubicBezTo>
                  <a:cubicBezTo>
                    <a:pt x="8194" y="3062"/>
                    <a:pt x="7943" y="3062"/>
                    <a:pt x="7784" y="3017"/>
                  </a:cubicBezTo>
                  <a:cubicBezTo>
                    <a:pt x="7738" y="2994"/>
                    <a:pt x="7715" y="2971"/>
                    <a:pt x="7669" y="2948"/>
                  </a:cubicBezTo>
                  <a:cubicBezTo>
                    <a:pt x="7669" y="2925"/>
                    <a:pt x="7647" y="2925"/>
                    <a:pt x="7647" y="2925"/>
                  </a:cubicBezTo>
                  <a:cubicBezTo>
                    <a:pt x="7647" y="2903"/>
                    <a:pt x="7624" y="2903"/>
                    <a:pt x="7624" y="2880"/>
                  </a:cubicBezTo>
                  <a:cubicBezTo>
                    <a:pt x="7601" y="2857"/>
                    <a:pt x="7578" y="2834"/>
                    <a:pt x="7555" y="2789"/>
                  </a:cubicBezTo>
                  <a:cubicBezTo>
                    <a:pt x="7533" y="2766"/>
                    <a:pt x="7533" y="2766"/>
                    <a:pt x="7510" y="2743"/>
                  </a:cubicBezTo>
                  <a:cubicBezTo>
                    <a:pt x="7487" y="2743"/>
                    <a:pt x="7487" y="2720"/>
                    <a:pt x="7464" y="2697"/>
                  </a:cubicBezTo>
                  <a:cubicBezTo>
                    <a:pt x="7441" y="2697"/>
                    <a:pt x="7441" y="2674"/>
                    <a:pt x="7418" y="2652"/>
                  </a:cubicBezTo>
                  <a:cubicBezTo>
                    <a:pt x="7396" y="2652"/>
                    <a:pt x="7396" y="2629"/>
                    <a:pt x="7373" y="2629"/>
                  </a:cubicBezTo>
                  <a:cubicBezTo>
                    <a:pt x="7350" y="2629"/>
                    <a:pt x="7350" y="2606"/>
                    <a:pt x="7327" y="2606"/>
                  </a:cubicBezTo>
                  <a:cubicBezTo>
                    <a:pt x="7122" y="2537"/>
                    <a:pt x="6848" y="2469"/>
                    <a:pt x="6574" y="2469"/>
                  </a:cubicBezTo>
                  <a:cubicBezTo>
                    <a:pt x="6457" y="2469"/>
                    <a:pt x="6349" y="2504"/>
                    <a:pt x="6264" y="2504"/>
                  </a:cubicBezTo>
                  <a:cubicBezTo>
                    <a:pt x="6166" y="2504"/>
                    <a:pt x="6096" y="2458"/>
                    <a:pt x="6072" y="2264"/>
                  </a:cubicBezTo>
                  <a:cubicBezTo>
                    <a:pt x="6049" y="1921"/>
                    <a:pt x="6003" y="1373"/>
                    <a:pt x="5889" y="1236"/>
                  </a:cubicBezTo>
                  <a:cubicBezTo>
                    <a:pt x="5775" y="1122"/>
                    <a:pt x="5570" y="734"/>
                    <a:pt x="5204" y="689"/>
                  </a:cubicBezTo>
                  <a:cubicBezTo>
                    <a:pt x="4862" y="643"/>
                    <a:pt x="4520" y="597"/>
                    <a:pt x="4314" y="552"/>
                  </a:cubicBezTo>
                  <a:cubicBezTo>
                    <a:pt x="4132" y="491"/>
                    <a:pt x="3789" y="0"/>
                    <a:pt x="3475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62">
              <a:extLst>
                <a:ext uri="{FF2B5EF4-FFF2-40B4-BE49-F238E27FC236}">
                  <a16:creationId xmlns:a16="http://schemas.microsoft.com/office/drawing/2014/main" id="{73C33A9E-51E6-EA5A-1E28-C11EB46E6C78}"/>
                </a:ext>
              </a:extLst>
            </p:cNvPr>
            <p:cNvSpPr/>
            <p:nvPr/>
          </p:nvSpPr>
          <p:spPr>
            <a:xfrm>
              <a:off x="3696948" y="2844358"/>
              <a:ext cx="1029109" cy="838726"/>
            </a:xfrm>
            <a:custGeom>
              <a:avLst/>
              <a:gdLst/>
              <a:ahLst/>
              <a:cxnLst/>
              <a:rect l="l" t="t" r="r" b="b"/>
              <a:pathLst>
                <a:path w="41132" h="33555" extrusionOk="0">
                  <a:moveTo>
                    <a:pt x="9299" y="0"/>
                  </a:moveTo>
                  <a:cubicBezTo>
                    <a:pt x="9209" y="0"/>
                    <a:pt x="9127" y="20"/>
                    <a:pt x="9107" y="70"/>
                  </a:cubicBezTo>
                  <a:cubicBezTo>
                    <a:pt x="9062" y="184"/>
                    <a:pt x="8993" y="367"/>
                    <a:pt x="8833" y="412"/>
                  </a:cubicBezTo>
                  <a:cubicBezTo>
                    <a:pt x="8765" y="435"/>
                    <a:pt x="8714" y="441"/>
                    <a:pt x="8654" y="441"/>
                  </a:cubicBezTo>
                  <a:cubicBezTo>
                    <a:pt x="8594" y="441"/>
                    <a:pt x="8525" y="435"/>
                    <a:pt x="8423" y="435"/>
                  </a:cubicBezTo>
                  <a:lnTo>
                    <a:pt x="7806" y="435"/>
                  </a:lnTo>
                  <a:cubicBezTo>
                    <a:pt x="7783" y="458"/>
                    <a:pt x="7327" y="686"/>
                    <a:pt x="7167" y="755"/>
                  </a:cubicBezTo>
                  <a:cubicBezTo>
                    <a:pt x="7030" y="823"/>
                    <a:pt x="6642" y="914"/>
                    <a:pt x="6665" y="1029"/>
                  </a:cubicBezTo>
                  <a:cubicBezTo>
                    <a:pt x="6688" y="1166"/>
                    <a:pt x="7007" y="1325"/>
                    <a:pt x="6962" y="1462"/>
                  </a:cubicBezTo>
                  <a:cubicBezTo>
                    <a:pt x="6939" y="1622"/>
                    <a:pt x="6893" y="1850"/>
                    <a:pt x="6825" y="1919"/>
                  </a:cubicBezTo>
                  <a:cubicBezTo>
                    <a:pt x="6756" y="2010"/>
                    <a:pt x="6528" y="2170"/>
                    <a:pt x="6505" y="2261"/>
                  </a:cubicBezTo>
                  <a:cubicBezTo>
                    <a:pt x="6482" y="2330"/>
                    <a:pt x="6391" y="2649"/>
                    <a:pt x="6711" y="2649"/>
                  </a:cubicBezTo>
                  <a:cubicBezTo>
                    <a:pt x="6797" y="2656"/>
                    <a:pt x="6865" y="2660"/>
                    <a:pt x="6924" y="2660"/>
                  </a:cubicBezTo>
                  <a:cubicBezTo>
                    <a:pt x="7066" y="2660"/>
                    <a:pt x="7145" y="2632"/>
                    <a:pt x="7258" y="2535"/>
                  </a:cubicBezTo>
                  <a:cubicBezTo>
                    <a:pt x="7441" y="2375"/>
                    <a:pt x="7350" y="2307"/>
                    <a:pt x="7601" y="2284"/>
                  </a:cubicBezTo>
                  <a:cubicBezTo>
                    <a:pt x="7649" y="2280"/>
                    <a:pt x="7712" y="2278"/>
                    <a:pt x="7783" y="2278"/>
                  </a:cubicBezTo>
                  <a:cubicBezTo>
                    <a:pt x="8084" y="2278"/>
                    <a:pt x="8531" y="2311"/>
                    <a:pt x="8605" y="2330"/>
                  </a:cubicBezTo>
                  <a:cubicBezTo>
                    <a:pt x="8696" y="2352"/>
                    <a:pt x="9016" y="2352"/>
                    <a:pt x="9016" y="2444"/>
                  </a:cubicBezTo>
                  <a:cubicBezTo>
                    <a:pt x="9016" y="2558"/>
                    <a:pt x="9084" y="2626"/>
                    <a:pt x="9016" y="2740"/>
                  </a:cubicBezTo>
                  <a:cubicBezTo>
                    <a:pt x="8948" y="2832"/>
                    <a:pt x="9084" y="2946"/>
                    <a:pt x="8719" y="2969"/>
                  </a:cubicBezTo>
                  <a:cubicBezTo>
                    <a:pt x="8354" y="2969"/>
                    <a:pt x="7578" y="3014"/>
                    <a:pt x="7532" y="3014"/>
                  </a:cubicBezTo>
                  <a:cubicBezTo>
                    <a:pt x="7487" y="3037"/>
                    <a:pt x="7395" y="3037"/>
                    <a:pt x="7350" y="3106"/>
                  </a:cubicBezTo>
                  <a:cubicBezTo>
                    <a:pt x="7304" y="3174"/>
                    <a:pt x="7122" y="3402"/>
                    <a:pt x="7099" y="3448"/>
                  </a:cubicBezTo>
                  <a:cubicBezTo>
                    <a:pt x="7076" y="3517"/>
                    <a:pt x="7076" y="3859"/>
                    <a:pt x="6802" y="3950"/>
                  </a:cubicBezTo>
                  <a:cubicBezTo>
                    <a:pt x="6505" y="4042"/>
                    <a:pt x="6323" y="4019"/>
                    <a:pt x="6231" y="4201"/>
                  </a:cubicBezTo>
                  <a:cubicBezTo>
                    <a:pt x="6140" y="4407"/>
                    <a:pt x="5866" y="4407"/>
                    <a:pt x="5706" y="4407"/>
                  </a:cubicBezTo>
                  <a:cubicBezTo>
                    <a:pt x="5611" y="4407"/>
                    <a:pt x="5491" y="4369"/>
                    <a:pt x="5424" y="4369"/>
                  </a:cubicBezTo>
                  <a:cubicBezTo>
                    <a:pt x="5362" y="4369"/>
                    <a:pt x="5345" y="4401"/>
                    <a:pt x="5432" y="4521"/>
                  </a:cubicBezTo>
                  <a:cubicBezTo>
                    <a:pt x="5615" y="4749"/>
                    <a:pt x="5912" y="4863"/>
                    <a:pt x="6094" y="4955"/>
                  </a:cubicBezTo>
                  <a:cubicBezTo>
                    <a:pt x="6277" y="5023"/>
                    <a:pt x="6505" y="5046"/>
                    <a:pt x="6642" y="5297"/>
                  </a:cubicBezTo>
                  <a:cubicBezTo>
                    <a:pt x="6779" y="5571"/>
                    <a:pt x="6893" y="5753"/>
                    <a:pt x="6916" y="5936"/>
                  </a:cubicBezTo>
                  <a:cubicBezTo>
                    <a:pt x="6939" y="6119"/>
                    <a:pt x="7053" y="6324"/>
                    <a:pt x="6939" y="6507"/>
                  </a:cubicBezTo>
                  <a:cubicBezTo>
                    <a:pt x="6825" y="6689"/>
                    <a:pt x="6597" y="6758"/>
                    <a:pt x="6574" y="6803"/>
                  </a:cubicBezTo>
                  <a:cubicBezTo>
                    <a:pt x="6528" y="6826"/>
                    <a:pt x="6528" y="6917"/>
                    <a:pt x="6345" y="7123"/>
                  </a:cubicBezTo>
                  <a:cubicBezTo>
                    <a:pt x="6140" y="7328"/>
                    <a:pt x="6117" y="7488"/>
                    <a:pt x="5752" y="7557"/>
                  </a:cubicBezTo>
                  <a:cubicBezTo>
                    <a:pt x="5523" y="7585"/>
                    <a:pt x="5410" y="7659"/>
                    <a:pt x="5330" y="7659"/>
                  </a:cubicBezTo>
                  <a:cubicBezTo>
                    <a:pt x="5283" y="7659"/>
                    <a:pt x="5247" y="7633"/>
                    <a:pt x="5204" y="7557"/>
                  </a:cubicBezTo>
                  <a:cubicBezTo>
                    <a:pt x="5090" y="7328"/>
                    <a:pt x="5022" y="7100"/>
                    <a:pt x="4907" y="6986"/>
                  </a:cubicBezTo>
                  <a:cubicBezTo>
                    <a:pt x="4800" y="6879"/>
                    <a:pt x="4707" y="6715"/>
                    <a:pt x="4595" y="6715"/>
                  </a:cubicBezTo>
                  <a:cubicBezTo>
                    <a:pt x="4564" y="6715"/>
                    <a:pt x="4531" y="6728"/>
                    <a:pt x="4497" y="6758"/>
                  </a:cubicBezTo>
                  <a:cubicBezTo>
                    <a:pt x="4337" y="6917"/>
                    <a:pt x="4177" y="6917"/>
                    <a:pt x="4337" y="7123"/>
                  </a:cubicBezTo>
                  <a:cubicBezTo>
                    <a:pt x="4474" y="7328"/>
                    <a:pt x="4656" y="7442"/>
                    <a:pt x="4656" y="7488"/>
                  </a:cubicBezTo>
                  <a:cubicBezTo>
                    <a:pt x="4679" y="7534"/>
                    <a:pt x="4725" y="7694"/>
                    <a:pt x="4725" y="7716"/>
                  </a:cubicBezTo>
                  <a:cubicBezTo>
                    <a:pt x="4702" y="7762"/>
                    <a:pt x="4588" y="7945"/>
                    <a:pt x="4519" y="8013"/>
                  </a:cubicBezTo>
                  <a:cubicBezTo>
                    <a:pt x="4474" y="8104"/>
                    <a:pt x="4360" y="8036"/>
                    <a:pt x="4268" y="8241"/>
                  </a:cubicBezTo>
                  <a:cubicBezTo>
                    <a:pt x="4177" y="8447"/>
                    <a:pt x="4223" y="8219"/>
                    <a:pt x="4268" y="8675"/>
                  </a:cubicBezTo>
                  <a:cubicBezTo>
                    <a:pt x="4314" y="9109"/>
                    <a:pt x="4337" y="9177"/>
                    <a:pt x="4337" y="9177"/>
                  </a:cubicBezTo>
                  <a:cubicBezTo>
                    <a:pt x="4337" y="9177"/>
                    <a:pt x="4382" y="9542"/>
                    <a:pt x="4200" y="9542"/>
                  </a:cubicBezTo>
                  <a:cubicBezTo>
                    <a:pt x="4040" y="9542"/>
                    <a:pt x="3880" y="9497"/>
                    <a:pt x="3835" y="9474"/>
                  </a:cubicBezTo>
                  <a:cubicBezTo>
                    <a:pt x="3789" y="9474"/>
                    <a:pt x="3492" y="9542"/>
                    <a:pt x="3447" y="9634"/>
                  </a:cubicBezTo>
                  <a:cubicBezTo>
                    <a:pt x="3378" y="9725"/>
                    <a:pt x="3355" y="9908"/>
                    <a:pt x="3081" y="9930"/>
                  </a:cubicBezTo>
                  <a:cubicBezTo>
                    <a:pt x="2925" y="9945"/>
                    <a:pt x="2946" y="9977"/>
                    <a:pt x="2873" y="9977"/>
                  </a:cubicBezTo>
                  <a:cubicBezTo>
                    <a:pt x="2829" y="9977"/>
                    <a:pt x="2751" y="9965"/>
                    <a:pt x="2579" y="9930"/>
                  </a:cubicBezTo>
                  <a:cubicBezTo>
                    <a:pt x="2123" y="9839"/>
                    <a:pt x="1986" y="9885"/>
                    <a:pt x="1940" y="9725"/>
                  </a:cubicBezTo>
                  <a:cubicBezTo>
                    <a:pt x="1918" y="9593"/>
                    <a:pt x="1683" y="9290"/>
                    <a:pt x="1544" y="9290"/>
                  </a:cubicBezTo>
                  <a:cubicBezTo>
                    <a:pt x="1539" y="9290"/>
                    <a:pt x="1534" y="9291"/>
                    <a:pt x="1529" y="9291"/>
                  </a:cubicBezTo>
                  <a:cubicBezTo>
                    <a:pt x="1506" y="9296"/>
                    <a:pt x="1485" y="9297"/>
                    <a:pt x="1462" y="9297"/>
                  </a:cubicBezTo>
                  <a:cubicBezTo>
                    <a:pt x="1447" y="9297"/>
                    <a:pt x="1432" y="9296"/>
                    <a:pt x="1416" y="9296"/>
                  </a:cubicBezTo>
                  <a:cubicBezTo>
                    <a:pt x="1337" y="9296"/>
                    <a:pt x="1240" y="9307"/>
                    <a:pt x="1073" y="9428"/>
                  </a:cubicBezTo>
                  <a:cubicBezTo>
                    <a:pt x="913" y="9542"/>
                    <a:pt x="753" y="9611"/>
                    <a:pt x="593" y="9611"/>
                  </a:cubicBezTo>
                  <a:cubicBezTo>
                    <a:pt x="593" y="9679"/>
                    <a:pt x="571" y="9725"/>
                    <a:pt x="571" y="9748"/>
                  </a:cubicBezTo>
                  <a:cubicBezTo>
                    <a:pt x="525" y="10182"/>
                    <a:pt x="0" y="10958"/>
                    <a:pt x="342" y="12190"/>
                  </a:cubicBezTo>
                  <a:cubicBezTo>
                    <a:pt x="342" y="12259"/>
                    <a:pt x="365" y="12304"/>
                    <a:pt x="388" y="12373"/>
                  </a:cubicBezTo>
                  <a:cubicBezTo>
                    <a:pt x="685" y="13491"/>
                    <a:pt x="822" y="14244"/>
                    <a:pt x="822" y="14747"/>
                  </a:cubicBezTo>
                  <a:cubicBezTo>
                    <a:pt x="822" y="15294"/>
                    <a:pt x="685" y="15477"/>
                    <a:pt x="845" y="15637"/>
                  </a:cubicBezTo>
                  <a:cubicBezTo>
                    <a:pt x="881" y="15673"/>
                    <a:pt x="925" y="15688"/>
                    <a:pt x="972" y="15688"/>
                  </a:cubicBezTo>
                  <a:cubicBezTo>
                    <a:pt x="1132" y="15688"/>
                    <a:pt x="1324" y="15509"/>
                    <a:pt x="1324" y="15386"/>
                  </a:cubicBezTo>
                  <a:cubicBezTo>
                    <a:pt x="1324" y="15249"/>
                    <a:pt x="1347" y="15135"/>
                    <a:pt x="1484" y="15135"/>
                  </a:cubicBezTo>
                  <a:cubicBezTo>
                    <a:pt x="1536" y="15135"/>
                    <a:pt x="1578" y="15121"/>
                    <a:pt x="1610" y="15121"/>
                  </a:cubicBezTo>
                  <a:cubicBezTo>
                    <a:pt x="1663" y="15121"/>
                    <a:pt x="1689" y="15156"/>
                    <a:pt x="1689" y="15340"/>
                  </a:cubicBezTo>
                  <a:cubicBezTo>
                    <a:pt x="1666" y="15660"/>
                    <a:pt x="1370" y="15819"/>
                    <a:pt x="1370" y="15865"/>
                  </a:cubicBezTo>
                  <a:cubicBezTo>
                    <a:pt x="1370" y="15933"/>
                    <a:pt x="1598" y="16139"/>
                    <a:pt x="1621" y="16207"/>
                  </a:cubicBezTo>
                  <a:cubicBezTo>
                    <a:pt x="1666" y="16253"/>
                    <a:pt x="1963" y="16641"/>
                    <a:pt x="1689" y="16664"/>
                  </a:cubicBezTo>
                  <a:cubicBezTo>
                    <a:pt x="1663" y="16666"/>
                    <a:pt x="1638" y="16667"/>
                    <a:pt x="1613" y="16667"/>
                  </a:cubicBezTo>
                  <a:cubicBezTo>
                    <a:pt x="1454" y="16667"/>
                    <a:pt x="1322" y="16628"/>
                    <a:pt x="1228" y="16628"/>
                  </a:cubicBezTo>
                  <a:cubicBezTo>
                    <a:pt x="1182" y="16628"/>
                    <a:pt x="1145" y="16637"/>
                    <a:pt x="1118" y="16664"/>
                  </a:cubicBezTo>
                  <a:cubicBezTo>
                    <a:pt x="1027" y="16732"/>
                    <a:pt x="1004" y="16664"/>
                    <a:pt x="1004" y="16915"/>
                  </a:cubicBezTo>
                  <a:cubicBezTo>
                    <a:pt x="1004" y="17143"/>
                    <a:pt x="1004" y="17371"/>
                    <a:pt x="1096" y="17600"/>
                  </a:cubicBezTo>
                  <a:cubicBezTo>
                    <a:pt x="1187" y="17805"/>
                    <a:pt x="1255" y="18056"/>
                    <a:pt x="1210" y="18193"/>
                  </a:cubicBezTo>
                  <a:cubicBezTo>
                    <a:pt x="1164" y="18353"/>
                    <a:pt x="959" y="18558"/>
                    <a:pt x="1073" y="18832"/>
                  </a:cubicBezTo>
                  <a:cubicBezTo>
                    <a:pt x="1164" y="19106"/>
                    <a:pt x="1118" y="19312"/>
                    <a:pt x="1324" y="19334"/>
                  </a:cubicBezTo>
                  <a:cubicBezTo>
                    <a:pt x="1344" y="19337"/>
                    <a:pt x="1363" y="19338"/>
                    <a:pt x="1383" y="19338"/>
                  </a:cubicBezTo>
                  <a:cubicBezTo>
                    <a:pt x="1544" y="19338"/>
                    <a:pt x="1689" y="19261"/>
                    <a:pt x="1689" y="19220"/>
                  </a:cubicBezTo>
                  <a:cubicBezTo>
                    <a:pt x="1689" y="19152"/>
                    <a:pt x="1826" y="18946"/>
                    <a:pt x="1895" y="18946"/>
                  </a:cubicBezTo>
                  <a:cubicBezTo>
                    <a:pt x="1963" y="18946"/>
                    <a:pt x="2054" y="19152"/>
                    <a:pt x="2054" y="19334"/>
                  </a:cubicBezTo>
                  <a:cubicBezTo>
                    <a:pt x="2054" y="19540"/>
                    <a:pt x="2168" y="19905"/>
                    <a:pt x="2054" y="19974"/>
                  </a:cubicBezTo>
                  <a:cubicBezTo>
                    <a:pt x="2021" y="19994"/>
                    <a:pt x="1982" y="20002"/>
                    <a:pt x="1941" y="20002"/>
                  </a:cubicBezTo>
                  <a:cubicBezTo>
                    <a:pt x="1843" y="20002"/>
                    <a:pt x="1738" y="19953"/>
                    <a:pt x="1689" y="19905"/>
                  </a:cubicBezTo>
                  <a:cubicBezTo>
                    <a:pt x="1650" y="19847"/>
                    <a:pt x="1546" y="19657"/>
                    <a:pt x="1459" y="19657"/>
                  </a:cubicBezTo>
                  <a:cubicBezTo>
                    <a:pt x="1444" y="19657"/>
                    <a:pt x="1429" y="19663"/>
                    <a:pt x="1415" y="19677"/>
                  </a:cubicBezTo>
                  <a:cubicBezTo>
                    <a:pt x="1324" y="19768"/>
                    <a:pt x="1324" y="20065"/>
                    <a:pt x="1347" y="20179"/>
                  </a:cubicBezTo>
                  <a:lnTo>
                    <a:pt x="1370" y="20293"/>
                  </a:lnTo>
                  <a:cubicBezTo>
                    <a:pt x="1370" y="20293"/>
                    <a:pt x="1849" y="20567"/>
                    <a:pt x="1940" y="21526"/>
                  </a:cubicBezTo>
                  <a:cubicBezTo>
                    <a:pt x="2031" y="22507"/>
                    <a:pt x="2123" y="22895"/>
                    <a:pt x="2328" y="23945"/>
                  </a:cubicBezTo>
                  <a:cubicBezTo>
                    <a:pt x="2511" y="24995"/>
                    <a:pt x="2693" y="26228"/>
                    <a:pt x="2693" y="26319"/>
                  </a:cubicBezTo>
                  <a:cubicBezTo>
                    <a:pt x="2693" y="26387"/>
                    <a:pt x="2922" y="28145"/>
                    <a:pt x="2967" y="28601"/>
                  </a:cubicBezTo>
                  <a:cubicBezTo>
                    <a:pt x="2990" y="29035"/>
                    <a:pt x="3241" y="30154"/>
                    <a:pt x="3333" y="30610"/>
                  </a:cubicBezTo>
                  <a:cubicBezTo>
                    <a:pt x="3447" y="31089"/>
                    <a:pt x="3538" y="31614"/>
                    <a:pt x="3721" y="31888"/>
                  </a:cubicBezTo>
                  <a:cubicBezTo>
                    <a:pt x="3903" y="32185"/>
                    <a:pt x="3926" y="31957"/>
                    <a:pt x="4131" y="32436"/>
                  </a:cubicBezTo>
                  <a:cubicBezTo>
                    <a:pt x="4200" y="32596"/>
                    <a:pt x="4291" y="32779"/>
                    <a:pt x="4360" y="32984"/>
                  </a:cubicBezTo>
                  <a:cubicBezTo>
                    <a:pt x="4497" y="32984"/>
                    <a:pt x="4656" y="32984"/>
                    <a:pt x="4816" y="32893"/>
                  </a:cubicBezTo>
                  <a:cubicBezTo>
                    <a:pt x="4907" y="32824"/>
                    <a:pt x="4976" y="32779"/>
                    <a:pt x="5067" y="32733"/>
                  </a:cubicBezTo>
                  <a:cubicBezTo>
                    <a:pt x="5216" y="32644"/>
                    <a:pt x="5336" y="32574"/>
                    <a:pt x="5420" y="32574"/>
                  </a:cubicBezTo>
                  <a:cubicBezTo>
                    <a:pt x="5465" y="32574"/>
                    <a:pt x="5500" y="32594"/>
                    <a:pt x="5524" y="32642"/>
                  </a:cubicBezTo>
                  <a:cubicBezTo>
                    <a:pt x="5684" y="32915"/>
                    <a:pt x="5661" y="33258"/>
                    <a:pt x="5912" y="33486"/>
                  </a:cubicBezTo>
                  <a:cubicBezTo>
                    <a:pt x="5957" y="33509"/>
                    <a:pt x="6003" y="33555"/>
                    <a:pt x="6049" y="33555"/>
                  </a:cubicBezTo>
                  <a:lnTo>
                    <a:pt x="6186" y="33555"/>
                  </a:lnTo>
                  <a:cubicBezTo>
                    <a:pt x="6277" y="33532"/>
                    <a:pt x="6345" y="33509"/>
                    <a:pt x="6391" y="33463"/>
                  </a:cubicBezTo>
                  <a:cubicBezTo>
                    <a:pt x="6528" y="33372"/>
                    <a:pt x="6574" y="33189"/>
                    <a:pt x="6688" y="33007"/>
                  </a:cubicBezTo>
                  <a:cubicBezTo>
                    <a:pt x="6761" y="32861"/>
                    <a:pt x="6790" y="32729"/>
                    <a:pt x="6927" y="32729"/>
                  </a:cubicBezTo>
                  <a:cubicBezTo>
                    <a:pt x="6962" y="32729"/>
                    <a:pt x="7003" y="32737"/>
                    <a:pt x="7053" y="32756"/>
                  </a:cubicBezTo>
                  <a:cubicBezTo>
                    <a:pt x="7281" y="32824"/>
                    <a:pt x="7418" y="32961"/>
                    <a:pt x="7532" y="32961"/>
                  </a:cubicBezTo>
                  <a:cubicBezTo>
                    <a:pt x="7646" y="32961"/>
                    <a:pt x="7943" y="32870"/>
                    <a:pt x="8012" y="32664"/>
                  </a:cubicBezTo>
                  <a:cubicBezTo>
                    <a:pt x="8057" y="32459"/>
                    <a:pt x="8012" y="32276"/>
                    <a:pt x="8126" y="32048"/>
                  </a:cubicBezTo>
                  <a:cubicBezTo>
                    <a:pt x="8240" y="31866"/>
                    <a:pt x="8468" y="31706"/>
                    <a:pt x="8491" y="31500"/>
                  </a:cubicBezTo>
                  <a:cubicBezTo>
                    <a:pt x="8514" y="31432"/>
                    <a:pt x="8468" y="31341"/>
                    <a:pt x="8400" y="31318"/>
                  </a:cubicBezTo>
                  <a:cubicBezTo>
                    <a:pt x="8354" y="31295"/>
                    <a:pt x="8308" y="31295"/>
                    <a:pt x="8263" y="31295"/>
                  </a:cubicBezTo>
                  <a:cubicBezTo>
                    <a:pt x="8217" y="31272"/>
                    <a:pt x="8171" y="31226"/>
                    <a:pt x="8171" y="31181"/>
                  </a:cubicBezTo>
                  <a:cubicBezTo>
                    <a:pt x="8171" y="31181"/>
                    <a:pt x="8171" y="31158"/>
                    <a:pt x="8171" y="31135"/>
                  </a:cubicBezTo>
                  <a:cubicBezTo>
                    <a:pt x="8240" y="30930"/>
                    <a:pt x="8377" y="30930"/>
                    <a:pt x="8537" y="30838"/>
                  </a:cubicBezTo>
                  <a:cubicBezTo>
                    <a:pt x="8696" y="30770"/>
                    <a:pt x="8742" y="30701"/>
                    <a:pt x="8651" y="30542"/>
                  </a:cubicBezTo>
                  <a:cubicBezTo>
                    <a:pt x="8582" y="30428"/>
                    <a:pt x="8468" y="30336"/>
                    <a:pt x="8331" y="30313"/>
                  </a:cubicBezTo>
                  <a:lnTo>
                    <a:pt x="8103" y="30313"/>
                  </a:lnTo>
                  <a:cubicBezTo>
                    <a:pt x="7852" y="30268"/>
                    <a:pt x="7715" y="29971"/>
                    <a:pt x="7829" y="29743"/>
                  </a:cubicBezTo>
                  <a:cubicBezTo>
                    <a:pt x="7898" y="29606"/>
                    <a:pt x="8035" y="29469"/>
                    <a:pt x="7943" y="29355"/>
                  </a:cubicBezTo>
                  <a:cubicBezTo>
                    <a:pt x="7920" y="29286"/>
                    <a:pt x="7852" y="29286"/>
                    <a:pt x="7783" y="29241"/>
                  </a:cubicBezTo>
                  <a:cubicBezTo>
                    <a:pt x="7624" y="29149"/>
                    <a:pt x="7532" y="28921"/>
                    <a:pt x="7646" y="28761"/>
                  </a:cubicBezTo>
                  <a:cubicBezTo>
                    <a:pt x="7715" y="28670"/>
                    <a:pt x="7852" y="28647"/>
                    <a:pt x="7989" y="28624"/>
                  </a:cubicBezTo>
                  <a:cubicBezTo>
                    <a:pt x="8036" y="28618"/>
                    <a:pt x="8084" y="28615"/>
                    <a:pt x="8134" y="28615"/>
                  </a:cubicBezTo>
                  <a:cubicBezTo>
                    <a:pt x="8254" y="28615"/>
                    <a:pt x="8378" y="28631"/>
                    <a:pt x="8491" y="28647"/>
                  </a:cubicBezTo>
                  <a:cubicBezTo>
                    <a:pt x="8514" y="28533"/>
                    <a:pt x="8559" y="28419"/>
                    <a:pt x="8651" y="28350"/>
                  </a:cubicBezTo>
                  <a:cubicBezTo>
                    <a:pt x="8700" y="28314"/>
                    <a:pt x="8762" y="28290"/>
                    <a:pt x="8819" y="28290"/>
                  </a:cubicBezTo>
                  <a:cubicBezTo>
                    <a:pt x="8869" y="28290"/>
                    <a:pt x="8916" y="28308"/>
                    <a:pt x="8948" y="28350"/>
                  </a:cubicBezTo>
                  <a:cubicBezTo>
                    <a:pt x="8993" y="28419"/>
                    <a:pt x="8970" y="28487"/>
                    <a:pt x="8993" y="28579"/>
                  </a:cubicBezTo>
                  <a:cubicBezTo>
                    <a:pt x="9028" y="28702"/>
                    <a:pt x="9158" y="28784"/>
                    <a:pt x="9289" y="28784"/>
                  </a:cubicBezTo>
                  <a:cubicBezTo>
                    <a:pt x="9328" y="28784"/>
                    <a:pt x="9367" y="28777"/>
                    <a:pt x="9404" y="28761"/>
                  </a:cubicBezTo>
                  <a:cubicBezTo>
                    <a:pt x="9518" y="28647"/>
                    <a:pt x="9564" y="28465"/>
                    <a:pt x="9609" y="28305"/>
                  </a:cubicBezTo>
                  <a:cubicBezTo>
                    <a:pt x="9655" y="28145"/>
                    <a:pt x="9746" y="27985"/>
                    <a:pt x="9906" y="27940"/>
                  </a:cubicBezTo>
                  <a:cubicBezTo>
                    <a:pt x="9922" y="27937"/>
                    <a:pt x="9938" y="27936"/>
                    <a:pt x="9955" y="27936"/>
                  </a:cubicBezTo>
                  <a:cubicBezTo>
                    <a:pt x="10040" y="27936"/>
                    <a:pt x="10130" y="27966"/>
                    <a:pt x="10211" y="27966"/>
                  </a:cubicBezTo>
                  <a:cubicBezTo>
                    <a:pt x="10249" y="27966"/>
                    <a:pt x="10285" y="27959"/>
                    <a:pt x="10317" y="27940"/>
                  </a:cubicBezTo>
                  <a:cubicBezTo>
                    <a:pt x="10454" y="27871"/>
                    <a:pt x="10477" y="27688"/>
                    <a:pt x="10591" y="27620"/>
                  </a:cubicBezTo>
                  <a:cubicBezTo>
                    <a:pt x="10634" y="27599"/>
                    <a:pt x="10678" y="27593"/>
                    <a:pt x="10724" y="27593"/>
                  </a:cubicBezTo>
                  <a:cubicBezTo>
                    <a:pt x="10779" y="27593"/>
                    <a:pt x="10836" y="27601"/>
                    <a:pt x="10892" y="27601"/>
                  </a:cubicBezTo>
                  <a:cubicBezTo>
                    <a:pt x="10937" y="27601"/>
                    <a:pt x="10982" y="27596"/>
                    <a:pt x="11025" y="27574"/>
                  </a:cubicBezTo>
                  <a:cubicBezTo>
                    <a:pt x="11162" y="27483"/>
                    <a:pt x="11093" y="27255"/>
                    <a:pt x="11139" y="27095"/>
                  </a:cubicBezTo>
                  <a:cubicBezTo>
                    <a:pt x="11170" y="26923"/>
                    <a:pt x="11340" y="26816"/>
                    <a:pt x="11510" y="26816"/>
                  </a:cubicBezTo>
                  <a:cubicBezTo>
                    <a:pt x="11588" y="26816"/>
                    <a:pt x="11667" y="26839"/>
                    <a:pt x="11732" y="26890"/>
                  </a:cubicBezTo>
                  <a:cubicBezTo>
                    <a:pt x="11778" y="26912"/>
                    <a:pt x="11801" y="26958"/>
                    <a:pt x="11846" y="27004"/>
                  </a:cubicBezTo>
                  <a:cubicBezTo>
                    <a:pt x="11892" y="27072"/>
                    <a:pt x="11960" y="27141"/>
                    <a:pt x="12029" y="27209"/>
                  </a:cubicBezTo>
                  <a:cubicBezTo>
                    <a:pt x="12120" y="27278"/>
                    <a:pt x="12212" y="27369"/>
                    <a:pt x="12326" y="27415"/>
                  </a:cubicBezTo>
                  <a:cubicBezTo>
                    <a:pt x="12356" y="27420"/>
                    <a:pt x="12387" y="27423"/>
                    <a:pt x="12417" y="27423"/>
                  </a:cubicBezTo>
                  <a:cubicBezTo>
                    <a:pt x="12521" y="27423"/>
                    <a:pt x="12615" y="27389"/>
                    <a:pt x="12668" y="27300"/>
                  </a:cubicBezTo>
                  <a:cubicBezTo>
                    <a:pt x="12759" y="27163"/>
                    <a:pt x="12691" y="26981"/>
                    <a:pt x="12759" y="26844"/>
                  </a:cubicBezTo>
                  <a:cubicBezTo>
                    <a:pt x="12822" y="26766"/>
                    <a:pt x="12916" y="26731"/>
                    <a:pt x="13013" y="26731"/>
                  </a:cubicBezTo>
                  <a:cubicBezTo>
                    <a:pt x="13058" y="26731"/>
                    <a:pt x="13104" y="26738"/>
                    <a:pt x="13147" y="26753"/>
                  </a:cubicBezTo>
                  <a:cubicBezTo>
                    <a:pt x="13284" y="26775"/>
                    <a:pt x="13398" y="26867"/>
                    <a:pt x="13513" y="26935"/>
                  </a:cubicBezTo>
                  <a:cubicBezTo>
                    <a:pt x="13592" y="26975"/>
                    <a:pt x="13672" y="26999"/>
                    <a:pt x="13751" y="26999"/>
                  </a:cubicBezTo>
                  <a:cubicBezTo>
                    <a:pt x="13809" y="26999"/>
                    <a:pt x="13866" y="26987"/>
                    <a:pt x="13923" y="26958"/>
                  </a:cubicBezTo>
                  <a:cubicBezTo>
                    <a:pt x="14015" y="26912"/>
                    <a:pt x="14083" y="26798"/>
                    <a:pt x="14175" y="26753"/>
                  </a:cubicBezTo>
                  <a:cubicBezTo>
                    <a:pt x="14233" y="26727"/>
                    <a:pt x="14296" y="26719"/>
                    <a:pt x="14359" y="26719"/>
                  </a:cubicBezTo>
                  <a:cubicBezTo>
                    <a:pt x="14443" y="26719"/>
                    <a:pt x="14527" y="26732"/>
                    <a:pt x="14606" y="26732"/>
                  </a:cubicBezTo>
                  <a:cubicBezTo>
                    <a:pt x="14674" y="26732"/>
                    <a:pt x="14738" y="26722"/>
                    <a:pt x="14791" y="26684"/>
                  </a:cubicBezTo>
                  <a:cubicBezTo>
                    <a:pt x="14905" y="26593"/>
                    <a:pt x="14928" y="26433"/>
                    <a:pt x="14882" y="26319"/>
                  </a:cubicBezTo>
                  <a:cubicBezTo>
                    <a:pt x="14836" y="26182"/>
                    <a:pt x="14768" y="26068"/>
                    <a:pt x="14700" y="25954"/>
                  </a:cubicBezTo>
                  <a:cubicBezTo>
                    <a:pt x="14700" y="25954"/>
                    <a:pt x="14311" y="25862"/>
                    <a:pt x="14608" y="25634"/>
                  </a:cubicBezTo>
                  <a:cubicBezTo>
                    <a:pt x="14882" y="25429"/>
                    <a:pt x="14928" y="25360"/>
                    <a:pt x="14905" y="25246"/>
                  </a:cubicBezTo>
                  <a:cubicBezTo>
                    <a:pt x="14882" y="25155"/>
                    <a:pt x="14631" y="24927"/>
                    <a:pt x="14585" y="24927"/>
                  </a:cubicBezTo>
                  <a:cubicBezTo>
                    <a:pt x="14563" y="24927"/>
                    <a:pt x="14403" y="24812"/>
                    <a:pt x="14403" y="24676"/>
                  </a:cubicBezTo>
                  <a:cubicBezTo>
                    <a:pt x="14403" y="24561"/>
                    <a:pt x="14471" y="24219"/>
                    <a:pt x="14654" y="24173"/>
                  </a:cubicBezTo>
                  <a:cubicBezTo>
                    <a:pt x="14737" y="24153"/>
                    <a:pt x="14854" y="24127"/>
                    <a:pt x="14964" y="24127"/>
                  </a:cubicBezTo>
                  <a:cubicBezTo>
                    <a:pt x="15097" y="24127"/>
                    <a:pt x="15220" y="24163"/>
                    <a:pt x="15270" y="24288"/>
                  </a:cubicBezTo>
                  <a:cubicBezTo>
                    <a:pt x="15339" y="24493"/>
                    <a:pt x="15361" y="24584"/>
                    <a:pt x="15453" y="24653"/>
                  </a:cubicBezTo>
                  <a:cubicBezTo>
                    <a:pt x="15469" y="24665"/>
                    <a:pt x="15493" y="24670"/>
                    <a:pt x="15524" y="24670"/>
                  </a:cubicBezTo>
                  <a:cubicBezTo>
                    <a:pt x="15664" y="24670"/>
                    <a:pt x="15921" y="24561"/>
                    <a:pt x="15978" y="24561"/>
                  </a:cubicBezTo>
                  <a:cubicBezTo>
                    <a:pt x="16023" y="24561"/>
                    <a:pt x="16046" y="24630"/>
                    <a:pt x="16138" y="24790"/>
                  </a:cubicBezTo>
                  <a:cubicBezTo>
                    <a:pt x="16222" y="24926"/>
                    <a:pt x="16383" y="24998"/>
                    <a:pt x="16507" y="24998"/>
                  </a:cubicBezTo>
                  <a:cubicBezTo>
                    <a:pt x="16550" y="24998"/>
                    <a:pt x="16588" y="24990"/>
                    <a:pt x="16617" y="24972"/>
                  </a:cubicBezTo>
                  <a:cubicBezTo>
                    <a:pt x="16754" y="24904"/>
                    <a:pt x="16982" y="24744"/>
                    <a:pt x="17096" y="24721"/>
                  </a:cubicBezTo>
                  <a:cubicBezTo>
                    <a:pt x="17147" y="24711"/>
                    <a:pt x="17271" y="24701"/>
                    <a:pt x="17405" y="24701"/>
                  </a:cubicBezTo>
                  <a:cubicBezTo>
                    <a:pt x="17571" y="24701"/>
                    <a:pt x="17751" y="24716"/>
                    <a:pt x="17827" y="24767"/>
                  </a:cubicBezTo>
                  <a:cubicBezTo>
                    <a:pt x="17964" y="24835"/>
                    <a:pt x="18215" y="24972"/>
                    <a:pt x="18489" y="24995"/>
                  </a:cubicBezTo>
                  <a:cubicBezTo>
                    <a:pt x="18497" y="24996"/>
                    <a:pt x="18506" y="24996"/>
                    <a:pt x="18513" y="24996"/>
                  </a:cubicBezTo>
                  <a:cubicBezTo>
                    <a:pt x="18752" y="24996"/>
                    <a:pt x="18599" y="24668"/>
                    <a:pt x="18489" y="24447"/>
                  </a:cubicBezTo>
                  <a:cubicBezTo>
                    <a:pt x="18374" y="24219"/>
                    <a:pt x="18215" y="24196"/>
                    <a:pt x="18283" y="23808"/>
                  </a:cubicBezTo>
                  <a:cubicBezTo>
                    <a:pt x="18329" y="23420"/>
                    <a:pt x="18352" y="23306"/>
                    <a:pt x="18557" y="23306"/>
                  </a:cubicBezTo>
                  <a:cubicBezTo>
                    <a:pt x="18656" y="23317"/>
                    <a:pt x="18733" y="23349"/>
                    <a:pt x="18805" y="23349"/>
                  </a:cubicBezTo>
                  <a:cubicBezTo>
                    <a:pt x="18883" y="23349"/>
                    <a:pt x="18953" y="23311"/>
                    <a:pt x="19036" y="23169"/>
                  </a:cubicBezTo>
                  <a:cubicBezTo>
                    <a:pt x="19219" y="22918"/>
                    <a:pt x="19150" y="22690"/>
                    <a:pt x="19310" y="22667"/>
                  </a:cubicBezTo>
                  <a:cubicBezTo>
                    <a:pt x="19362" y="22658"/>
                    <a:pt x="19424" y="22650"/>
                    <a:pt x="19481" y="22650"/>
                  </a:cubicBezTo>
                  <a:cubicBezTo>
                    <a:pt x="19576" y="22650"/>
                    <a:pt x="19661" y="22673"/>
                    <a:pt x="19675" y="22758"/>
                  </a:cubicBezTo>
                  <a:cubicBezTo>
                    <a:pt x="19675" y="22867"/>
                    <a:pt x="19780" y="23102"/>
                    <a:pt x="19929" y="23102"/>
                  </a:cubicBezTo>
                  <a:cubicBezTo>
                    <a:pt x="19936" y="23102"/>
                    <a:pt x="19942" y="23102"/>
                    <a:pt x="19949" y="23101"/>
                  </a:cubicBezTo>
                  <a:cubicBezTo>
                    <a:pt x="20086" y="23078"/>
                    <a:pt x="20383" y="22850"/>
                    <a:pt x="20451" y="22667"/>
                  </a:cubicBezTo>
                  <a:cubicBezTo>
                    <a:pt x="20543" y="22461"/>
                    <a:pt x="20611" y="22347"/>
                    <a:pt x="20566" y="22302"/>
                  </a:cubicBezTo>
                  <a:cubicBezTo>
                    <a:pt x="20497" y="22256"/>
                    <a:pt x="20292" y="22119"/>
                    <a:pt x="20315" y="22096"/>
                  </a:cubicBezTo>
                  <a:cubicBezTo>
                    <a:pt x="20354" y="22077"/>
                    <a:pt x="20393" y="21923"/>
                    <a:pt x="20519" y="21923"/>
                  </a:cubicBezTo>
                  <a:cubicBezTo>
                    <a:pt x="20539" y="21923"/>
                    <a:pt x="20563" y="21927"/>
                    <a:pt x="20588" y="21937"/>
                  </a:cubicBezTo>
                  <a:cubicBezTo>
                    <a:pt x="20603" y="21941"/>
                    <a:pt x="20619" y="21943"/>
                    <a:pt x="20637" y="21943"/>
                  </a:cubicBezTo>
                  <a:cubicBezTo>
                    <a:pt x="20819" y="21943"/>
                    <a:pt x="21161" y="21750"/>
                    <a:pt x="21182" y="21708"/>
                  </a:cubicBezTo>
                  <a:cubicBezTo>
                    <a:pt x="21205" y="21663"/>
                    <a:pt x="21273" y="21320"/>
                    <a:pt x="21273" y="21229"/>
                  </a:cubicBezTo>
                  <a:cubicBezTo>
                    <a:pt x="21273" y="21160"/>
                    <a:pt x="21113" y="20955"/>
                    <a:pt x="21273" y="20727"/>
                  </a:cubicBezTo>
                  <a:cubicBezTo>
                    <a:pt x="21412" y="20528"/>
                    <a:pt x="21776" y="20398"/>
                    <a:pt x="21913" y="20398"/>
                  </a:cubicBezTo>
                  <a:cubicBezTo>
                    <a:pt x="21934" y="20398"/>
                    <a:pt x="21949" y="20401"/>
                    <a:pt x="21958" y="20407"/>
                  </a:cubicBezTo>
                  <a:cubicBezTo>
                    <a:pt x="22004" y="20476"/>
                    <a:pt x="22026" y="20544"/>
                    <a:pt x="22118" y="20544"/>
                  </a:cubicBezTo>
                  <a:cubicBezTo>
                    <a:pt x="22209" y="20544"/>
                    <a:pt x="22551" y="20362"/>
                    <a:pt x="22666" y="20156"/>
                  </a:cubicBezTo>
                  <a:cubicBezTo>
                    <a:pt x="22757" y="19951"/>
                    <a:pt x="22825" y="19814"/>
                    <a:pt x="22894" y="19631"/>
                  </a:cubicBezTo>
                  <a:cubicBezTo>
                    <a:pt x="22985" y="19426"/>
                    <a:pt x="23099" y="19175"/>
                    <a:pt x="23350" y="19129"/>
                  </a:cubicBezTo>
                  <a:cubicBezTo>
                    <a:pt x="23366" y="19126"/>
                    <a:pt x="23382" y="19124"/>
                    <a:pt x="23397" y="19124"/>
                  </a:cubicBezTo>
                  <a:cubicBezTo>
                    <a:pt x="23597" y="19124"/>
                    <a:pt x="23714" y="19391"/>
                    <a:pt x="23693" y="19540"/>
                  </a:cubicBezTo>
                  <a:cubicBezTo>
                    <a:pt x="23693" y="19677"/>
                    <a:pt x="23693" y="19654"/>
                    <a:pt x="23693" y="19814"/>
                  </a:cubicBezTo>
                  <a:cubicBezTo>
                    <a:pt x="23716" y="19996"/>
                    <a:pt x="23944" y="20133"/>
                    <a:pt x="23944" y="20133"/>
                  </a:cubicBezTo>
                  <a:cubicBezTo>
                    <a:pt x="23944" y="20133"/>
                    <a:pt x="23953" y="20142"/>
                    <a:pt x="23983" y="20142"/>
                  </a:cubicBezTo>
                  <a:cubicBezTo>
                    <a:pt x="24020" y="20142"/>
                    <a:pt x="24091" y="20128"/>
                    <a:pt x="24218" y="20065"/>
                  </a:cubicBezTo>
                  <a:cubicBezTo>
                    <a:pt x="24263" y="20042"/>
                    <a:pt x="24355" y="20019"/>
                    <a:pt x="24469" y="19996"/>
                  </a:cubicBezTo>
                  <a:cubicBezTo>
                    <a:pt x="24446" y="19974"/>
                    <a:pt x="24423" y="19974"/>
                    <a:pt x="24423" y="19974"/>
                  </a:cubicBezTo>
                  <a:cubicBezTo>
                    <a:pt x="24423" y="19974"/>
                    <a:pt x="24469" y="19540"/>
                    <a:pt x="24560" y="19289"/>
                  </a:cubicBezTo>
                  <a:cubicBezTo>
                    <a:pt x="24651" y="19038"/>
                    <a:pt x="24583" y="18787"/>
                    <a:pt x="24880" y="18718"/>
                  </a:cubicBezTo>
                  <a:cubicBezTo>
                    <a:pt x="25199" y="18673"/>
                    <a:pt x="25542" y="18536"/>
                    <a:pt x="25542" y="18467"/>
                  </a:cubicBezTo>
                  <a:cubicBezTo>
                    <a:pt x="25542" y="18376"/>
                    <a:pt x="25496" y="18148"/>
                    <a:pt x="25542" y="18011"/>
                  </a:cubicBezTo>
                  <a:cubicBezTo>
                    <a:pt x="25564" y="17851"/>
                    <a:pt x="25724" y="17623"/>
                    <a:pt x="25838" y="17531"/>
                  </a:cubicBezTo>
                  <a:cubicBezTo>
                    <a:pt x="25975" y="17463"/>
                    <a:pt x="26363" y="17212"/>
                    <a:pt x="26363" y="17212"/>
                  </a:cubicBezTo>
                  <a:cubicBezTo>
                    <a:pt x="26363" y="17212"/>
                    <a:pt x="26409" y="17189"/>
                    <a:pt x="26203" y="16915"/>
                  </a:cubicBezTo>
                  <a:cubicBezTo>
                    <a:pt x="25975" y="16664"/>
                    <a:pt x="25564" y="16595"/>
                    <a:pt x="25587" y="16299"/>
                  </a:cubicBezTo>
                  <a:cubicBezTo>
                    <a:pt x="25633" y="16002"/>
                    <a:pt x="25930" y="15797"/>
                    <a:pt x="25998" y="15728"/>
                  </a:cubicBezTo>
                  <a:cubicBezTo>
                    <a:pt x="26067" y="15682"/>
                    <a:pt x="26203" y="15363"/>
                    <a:pt x="26203" y="15180"/>
                  </a:cubicBezTo>
                  <a:cubicBezTo>
                    <a:pt x="26203" y="14975"/>
                    <a:pt x="26135" y="14678"/>
                    <a:pt x="26295" y="14632"/>
                  </a:cubicBezTo>
                  <a:cubicBezTo>
                    <a:pt x="26379" y="14590"/>
                    <a:pt x="26437" y="14514"/>
                    <a:pt x="26496" y="14514"/>
                  </a:cubicBezTo>
                  <a:cubicBezTo>
                    <a:pt x="26533" y="14514"/>
                    <a:pt x="26570" y="14544"/>
                    <a:pt x="26614" y="14632"/>
                  </a:cubicBezTo>
                  <a:cubicBezTo>
                    <a:pt x="26751" y="14838"/>
                    <a:pt x="27048" y="15226"/>
                    <a:pt x="27436" y="15249"/>
                  </a:cubicBezTo>
                  <a:cubicBezTo>
                    <a:pt x="27501" y="15256"/>
                    <a:pt x="27558" y="15260"/>
                    <a:pt x="27608" y="15260"/>
                  </a:cubicBezTo>
                  <a:cubicBezTo>
                    <a:pt x="27858" y="15260"/>
                    <a:pt x="27931" y="15165"/>
                    <a:pt x="27893" y="14975"/>
                  </a:cubicBezTo>
                  <a:cubicBezTo>
                    <a:pt x="27847" y="14724"/>
                    <a:pt x="27436" y="14427"/>
                    <a:pt x="27413" y="14313"/>
                  </a:cubicBezTo>
                  <a:cubicBezTo>
                    <a:pt x="27368" y="14199"/>
                    <a:pt x="27139" y="14085"/>
                    <a:pt x="27550" y="14062"/>
                  </a:cubicBezTo>
                  <a:cubicBezTo>
                    <a:pt x="27609" y="14055"/>
                    <a:pt x="27663" y="14052"/>
                    <a:pt x="27713" y="14052"/>
                  </a:cubicBezTo>
                  <a:cubicBezTo>
                    <a:pt x="27910" y="14052"/>
                    <a:pt x="28047" y="14094"/>
                    <a:pt x="28139" y="14094"/>
                  </a:cubicBezTo>
                  <a:cubicBezTo>
                    <a:pt x="28179" y="14094"/>
                    <a:pt x="28211" y="14086"/>
                    <a:pt x="28235" y="14062"/>
                  </a:cubicBezTo>
                  <a:cubicBezTo>
                    <a:pt x="28303" y="13948"/>
                    <a:pt x="28463" y="13856"/>
                    <a:pt x="28486" y="13697"/>
                  </a:cubicBezTo>
                  <a:cubicBezTo>
                    <a:pt x="28486" y="13537"/>
                    <a:pt x="28463" y="13240"/>
                    <a:pt x="28418" y="13149"/>
                  </a:cubicBezTo>
                  <a:cubicBezTo>
                    <a:pt x="28395" y="13057"/>
                    <a:pt x="28349" y="13012"/>
                    <a:pt x="28235" y="12875"/>
                  </a:cubicBezTo>
                  <a:cubicBezTo>
                    <a:pt x="28121" y="12761"/>
                    <a:pt x="28121" y="12441"/>
                    <a:pt x="28166" y="12441"/>
                  </a:cubicBezTo>
                  <a:cubicBezTo>
                    <a:pt x="28212" y="12418"/>
                    <a:pt x="28623" y="12350"/>
                    <a:pt x="28623" y="12236"/>
                  </a:cubicBezTo>
                  <a:cubicBezTo>
                    <a:pt x="28623" y="12122"/>
                    <a:pt x="28463" y="12053"/>
                    <a:pt x="28349" y="11871"/>
                  </a:cubicBezTo>
                  <a:cubicBezTo>
                    <a:pt x="28258" y="11688"/>
                    <a:pt x="28075" y="11597"/>
                    <a:pt x="28189" y="11460"/>
                  </a:cubicBezTo>
                  <a:cubicBezTo>
                    <a:pt x="28285" y="11345"/>
                    <a:pt x="28380" y="11215"/>
                    <a:pt x="28488" y="11215"/>
                  </a:cubicBezTo>
                  <a:cubicBezTo>
                    <a:pt x="28510" y="11215"/>
                    <a:pt x="28532" y="11220"/>
                    <a:pt x="28554" y="11231"/>
                  </a:cubicBezTo>
                  <a:cubicBezTo>
                    <a:pt x="28714" y="11300"/>
                    <a:pt x="28806" y="11391"/>
                    <a:pt x="28806" y="11551"/>
                  </a:cubicBezTo>
                  <a:cubicBezTo>
                    <a:pt x="28806" y="11711"/>
                    <a:pt x="28874" y="11985"/>
                    <a:pt x="28942" y="12053"/>
                  </a:cubicBezTo>
                  <a:cubicBezTo>
                    <a:pt x="28988" y="12122"/>
                    <a:pt x="29285" y="12144"/>
                    <a:pt x="29467" y="12144"/>
                  </a:cubicBezTo>
                  <a:cubicBezTo>
                    <a:pt x="29627" y="12144"/>
                    <a:pt x="29787" y="12099"/>
                    <a:pt x="29924" y="12076"/>
                  </a:cubicBezTo>
                  <a:cubicBezTo>
                    <a:pt x="30084" y="12076"/>
                    <a:pt x="30221" y="12099"/>
                    <a:pt x="30266" y="12213"/>
                  </a:cubicBezTo>
                  <a:cubicBezTo>
                    <a:pt x="30312" y="12304"/>
                    <a:pt x="30495" y="12373"/>
                    <a:pt x="30586" y="12373"/>
                  </a:cubicBezTo>
                  <a:cubicBezTo>
                    <a:pt x="30677" y="12396"/>
                    <a:pt x="30974" y="12396"/>
                    <a:pt x="30974" y="12396"/>
                  </a:cubicBezTo>
                  <a:cubicBezTo>
                    <a:pt x="30974" y="12396"/>
                    <a:pt x="31088" y="12601"/>
                    <a:pt x="31134" y="12738"/>
                  </a:cubicBezTo>
                  <a:cubicBezTo>
                    <a:pt x="31202" y="12852"/>
                    <a:pt x="31362" y="12966"/>
                    <a:pt x="31476" y="12989"/>
                  </a:cubicBezTo>
                  <a:cubicBezTo>
                    <a:pt x="31499" y="12998"/>
                    <a:pt x="31524" y="13001"/>
                    <a:pt x="31548" y="13001"/>
                  </a:cubicBezTo>
                  <a:cubicBezTo>
                    <a:pt x="31586" y="13001"/>
                    <a:pt x="31623" y="12995"/>
                    <a:pt x="31656" y="12995"/>
                  </a:cubicBezTo>
                  <a:cubicBezTo>
                    <a:pt x="31710" y="12995"/>
                    <a:pt x="31750" y="13012"/>
                    <a:pt x="31750" y="13103"/>
                  </a:cubicBezTo>
                  <a:cubicBezTo>
                    <a:pt x="31750" y="13309"/>
                    <a:pt x="31796" y="13514"/>
                    <a:pt x="31933" y="13582"/>
                  </a:cubicBezTo>
                  <a:cubicBezTo>
                    <a:pt x="32047" y="13674"/>
                    <a:pt x="32321" y="13628"/>
                    <a:pt x="32458" y="13742"/>
                  </a:cubicBezTo>
                  <a:cubicBezTo>
                    <a:pt x="32566" y="13872"/>
                    <a:pt x="32633" y="14064"/>
                    <a:pt x="32679" y="14064"/>
                  </a:cubicBezTo>
                  <a:cubicBezTo>
                    <a:pt x="32681" y="14064"/>
                    <a:pt x="32683" y="14063"/>
                    <a:pt x="32686" y="14062"/>
                  </a:cubicBezTo>
                  <a:cubicBezTo>
                    <a:pt x="32754" y="14062"/>
                    <a:pt x="32983" y="13948"/>
                    <a:pt x="32983" y="13788"/>
                  </a:cubicBezTo>
                  <a:lnTo>
                    <a:pt x="32983" y="13446"/>
                  </a:lnTo>
                  <a:cubicBezTo>
                    <a:pt x="32983" y="13322"/>
                    <a:pt x="32796" y="13142"/>
                    <a:pt x="32928" y="13142"/>
                  </a:cubicBezTo>
                  <a:cubicBezTo>
                    <a:pt x="32943" y="13142"/>
                    <a:pt x="32960" y="13144"/>
                    <a:pt x="32983" y="13149"/>
                  </a:cubicBezTo>
                  <a:cubicBezTo>
                    <a:pt x="33211" y="13217"/>
                    <a:pt x="33325" y="13377"/>
                    <a:pt x="33393" y="13400"/>
                  </a:cubicBezTo>
                  <a:cubicBezTo>
                    <a:pt x="33462" y="13423"/>
                    <a:pt x="33827" y="13537"/>
                    <a:pt x="34055" y="13582"/>
                  </a:cubicBezTo>
                  <a:cubicBezTo>
                    <a:pt x="34178" y="13610"/>
                    <a:pt x="34357" y="13645"/>
                    <a:pt x="34510" y="13645"/>
                  </a:cubicBezTo>
                  <a:cubicBezTo>
                    <a:pt x="34615" y="13645"/>
                    <a:pt x="34708" y="13629"/>
                    <a:pt x="34763" y="13582"/>
                  </a:cubicBezTo>
                  <a:cubicBezTo>
                    <a:pt x="34923" y="13468"/>
                    <a:pt x="34968" y="13331"/>
                    <a:pt x="35174" y="13217"/>
                  </a:cubicBezTo>
                  <a:cubicBezTo>
                    <a:pt x="35324" y="13151"/>
                    <a:pt x="35376" y="13060"/>
                    <a:pt x="35482" y="13060"/>
                  </a:cubicBezTo>
                  <a:cubicBezTo>
                    <a:pt x="35522" y="13060"/>
                    <a:pt x="35569" y="13072"/>
                    <a:pt x="35630" y="13103"/>
                  </a:cubicBezTo>
                  <a:cubicBezTo>
                    <a:pt x="35881" y="13217"/>
                    <a:pt x="36018" y="13537"/>
                    <a:pt x="36292" y="13788"/>
                  </a:cubicBezTo>
                  <a:cubicBezTo>
                    <a:pt x="36543" y="14039"/>
                    <a:pt x="37000" y="14085"/>
                    <a:pt x="36840" y="14359"/>
                  </a:cubicBezTo>
                  <a:cubicBezTo>
                    <a:pt x="36657" y="14632"/>
                    <a:pt x="36292" y="14792"/>
                    <a:pt x="36292" y="14929"/>
                  </a:cubicBezTo>
                  <a:cubicBezTo>
                    <a:pt x="36292" y="15066"/>
                    <a:pt x="36406" y="15272"/>
                    <a:pt x="36429" y="15431"/>
                  </a:cubicBezTo>
                  <a:cubicBezTo>
                    <a:pt x="36452" y="15614"/>
                    <a:pt x="36315" y="15682"/>
                    <a:pt x="36269" y="15728"/>
                  </a:cubicBezTo>
                  <a:cubicBezTo>
                    <a:pt x="36224" y="15774"/>
                    <a:pt x="36132" y="15774"/>
                    <a:pt x="36132" y="15911"/>
                  </a:cubicBezTo>
                  <a:cubicBezTo>
                    <a:pt x="36132" y="16025"/>
                    <a:pt x="36315" y="16116"/>
                    <a:pt x="36361" y="16185"/>
                  </a:cubicBezTo>
                  <a:cubicBezTo>
                    <a:pt x="36406" y="16253"/>
                    <a:pt x="36589" y="16983"/>
                    <a:pt x="36498" y="17212"/>
                  </a:cubicBezTo>
                  <a:cubicBezTo>
                    <a:pt x="36406" y="17417"/>
                    <a:pt x="36429" y="17554"/>
                    <a:pt x="36543" y="17645"/>
                  </a:cubicBezTo>
                  <a:cubicBezTo>
                    <a:pt x="36584" y="17666"/>
                    <a:pt x="36611" y="17670"/>
                    <a:pt x="36635" y="17670"/>
                  </a:cubicBezTo>
                  <a:cubicBezTo>
                    <a:pt x="36650" y="17670"/>
                    <a:pt x="36664" y="17668"/>
                    <a:pt x="36680" y="17668"/>
                  </a:cubicBezTo>
                  <a:cubicBezTo>
                    <a:pt x="36720" y="17668"/>
                    <a:pt x="36772" y="17680"/>
                    <a:pt x="36886" y="17759"/>
                  </a:cubicBezTo>
                  <a:cubicBezTo>
                    <a:pt x="37091" y="17942"/>
                    <a:pt x="37228" y="18102"/>
                    <a:pt x="37388" y="18125"/>
                  </a:cubicBezTo>
                  <a:cubicBezTo>
                    <a:pt x="37548" y="18125"/>
                    <a:pt x="38073" y="17919"/>
                    <a:pt x="38073" y="17828"/>
                  </a:cubicBezTo>
                  <a:cubicBezTo>
                    <a:pt x="38095" y="17782"/>
                    <a:pt x="38095" y="17737"/>
                    <a:pt x="38095" y="17691"/>
                  </a:cubicBezTo>
                  <a:cubicBezTo>
                    <a:pt x="38141" y="17623"/>
                    <a:pt x="38187" y="17531"/>
                    <a:pt x="38301" y="17508"/>
                  </a:cubicBezTo>
                  <a:cubicBezTo>
                    <a:pt x="38461" y="17440"/>
                    <a:pt x="38620" y="17417"/>
                    <a:pt x="38643" y="17349"/>
                  </a:cubicBezTo>
                  <a:cubicBezTo>
                    <a:pt x="38643" y="17257"/>
                    <a:pt x="38575" y="17098"/>
                    <a:pt x="38461" y="17006"/>
                  </a:cubicBezTo>
                  <a:cubicBezTo>
                    <a:pt x="38324" y="16915"/>
                    <a:pt x="38095" y="16732"/>
                    <a:pt x="38073" y="16641"/>
                  </a:cubicBezTo>
                  <a:cubicBezTo>
                    <a:pt x="38073" y="16550"/>
                    <a:pt x="38187" y="16048"/>
                    <a:pt x="38187" y="16048"/>
                  </a:cubicBezTo>
                  <a:cubicBezTo>
                    <a:pt x="38187" y="16048"/>
                    <a:pt x="38392" y="15454"/>
                    <a:pt x="38643" y="15089"/>
                  </a:cubicBezTo>
                  <a:cubicBezTo>
                    <a:pt x="38877" y="14728"/>
                    <a:pt x="39328" y="14189"/>
                    <a:pt x="39536" y="14189"/>
                  </a:cubicBezTo>
                  <a:cubicBezTo>
                    <a:pt x="39552" y="14189"/>
                    <a:pt x="39566" y="14192"/>
                    <a:pt x="39579" y="14199"/>
                  </a:cubicBezTo>
                  <a:cubicBezTo>
                    <a:pt x="39762" y="14290"/>
                    <a:pt x="39625" y="14518"/>
                    <a:pt x="39830" y="14678"/>
                  </a:cubicBezTo>
                  <a:cubicBezTo>
                    <a:pt x="39991" y="14786"/>
                    <a:pt x="40124" y="14823"/>
                    <a:pt x="40240" y="14823"/>
                  </a:cubicBezTo>
                  <a:cubicBezTo>
                    <a:pt x="40272" y="14823"/>
                    <a:pt x="40303" y="14820"/>
                    <a:pt x="40332" y="14815"/>
                  </a:cubicBezTo>
                  <a:cubicBezTo>
                    <a:pt x="40370" y="14802"/>
                    <a:pt x="40424" y="14799"/>
                    <a:pt x="40482" y="14799"/>
                  </a:cubicBezTo>
                  <a:cubicBezTo>
                    <a:pt x="40576" y="14799"/>
                    <a:pt x="40682" y="14809"/>
                    <a:pt x="40753" y="14809"/>
                  </a:cubicBezTo>
                  <a:cubicBezTo>
                    <a:pt x="40797" y="14809"/>
                    <a:pt x="40828" y="14805"/>
                    <a:pt x="40834" y="14792"/>
                  </a:cubicBezTo>
                  <a:cubicBezTo>
                    <a:pt x="40857" y="14747"/>
                    <a:pt x="40994" y="14518"/>
                    <a:pt x="40880" y="14404"/>
                  </a:cubicBezTo>
                  <a:cubicBezTo>
                    <a:pt x="40789" y="14290"/>
                    <a:pt x="40675" y="14199"/>
                    <a:pt x="40675" y="14199"/>
                  </a:cubicBezTo>
                  <a:cubicBezTo>
                    <a:pt x="40675" y="14199"/>
                    <a:pt x="40766" y="14062"/>
                    <a:pt x="40857" y="14062"/>
                  </a:cubicBezTo>
                  <a:cubicBezTo>
                    <a:pt x="40926" y="14062"/>
                    <a:pt x="41131" y="13925"/>
                    <a:pt x="41131" y="13879"/>
                  </a:cubicBezTo>
                  <a:cubicBezTo>
                    <a:pt x="41131" y="13834"/>
                    <a:pt x="41017" y="13628"/>
                    <a:pt x="40994" y="13582"/>
                  </a:cubicBezTo>
                  <a:cubicBezTo>
                    <a:pt x="40949" y="13560"/>
                    <a:pt x="40766" y="13423"/>
                    <a:pt x="40606" y="13400"/>
                  </a:cubicBezTo>
                  <a:cubicBezTo>
                    <a:pt x="40469" y="13354"/>
                    <a:pt x="40218" y="13331"/>
                    <a:pt x="40173" y="13286"/>
                  </a:cubicBezTo>
                  <a:cubicBezTo>
                    <a:pt x="40104" y="13240"/>
                    <a:pt x="40036" y="13194"/>
                    <a:pt x="40013" y="13103"/>
                  </a:cubicBezTo>
                  <a:cubicBezTo>
                    <a:pt x="39990" y="13035"/>
                    <a:pt x="39807" y="12578"/>
                    <a:pt x="39762" y="12510"/>
                  </a:cubicBezTo>
                  <a:cubicBezTo>
                    <a:pt x="39716" y="12418"/>
                    <a:pt x="39465" y="12236"/>
                    <a:pt x="39396" y="12236"/>
                  </a:cubicBezTo>
                  <a:cubicBezTo>
                    <a:pt x="39328" y="12236"/>
                    <a:pt x="39305" y="12373"/>
                    <a:pt x="39123" y="12373"/>
                  </a:cubicBezTo>
                  <a:cubicBezTo>
                    <a:pt x="39031" y="12373"/>
                    <a:pt x="38926" y="12382"/>
                    <a:pt x="38836" y="12382"/>
                  </a:cubicBezTo>
                  <a:cubicBezTo>
                    <a:pt x="38723" y="12382"/>
                    <a:pt x="38633" y="12368"/>
                    <a:pt x="38620" y="12304"/>
                  </a:cubicBezTo>
                  <a:cubicBezTo>
                    <a:pt x="38598" y="12190"/>
                    <a:pt x="38757" y="12076"/>
                    <a:pt x="38849" y="12008"/>
                  </a:cubicBezTo>
                  <a:cubicBezTo>
                    <a:pt x="38940" y="11962"/>
                    <a:pt x="38986" y="11848"/>
                    <a:pt x="38986" y="11802"/>
                  </a:cubicBezTo>
                  <a:cubicBezTo>
                    <a:pt x="38963" y="11734"/>
                    <a:pt x="38894" y="11688"/>
                    <a:pt x="38803" y="11665"/>
                  </a:cubicBezTo>
                  <a:cubicBezTo>
                    <a:pt x="38735" y="11665"/>
                    <a:pt x="38620" y="11528"/>
                    <a:pt x="38620" y="11460"/>
                  </a:cubicBezTo>
                  <a:cubicBezTo>
                    <a:pt x="38620" y="11397"/>
                    <a:pt x="38601" y="11297"/>
                    <a:pt x="38719" y="11297"/>
                  </a:cubicBezTo>
                  <a:cubicBezTo>
                    <a:pt x="38731" y="11297"/>
                    <a:pt x="38743" y="11298"/>
                    <a:pt x="38757" y="11300"/>
                  </a:cubicBezTo>
                  <a:cubicBezTo>
                    <a:pt x="38854" y="11300"/>
                    <a:pt x="39121" y="11573"/>
                    <a:pt x="39294" y="11573"/>
                  </a:cubicBezTo>
                  <a:cubicBezTo>
                    <a:pt x="39366" y="11573"/>
                    <a:pt x="39422" y="11526"/>
                    <a:pt x="39442" y="11391"/>
                  </a:cubicBezTo>
                  <a:cubicBezTo>
                    <a:pt x="39488" y="10912"/>
                    <a:pt x="39556" y="10478"/>
                    <a:pt x="39282" y="10455"/>
                  </a:cubicBezTo>
                  <a:cubicBezTo>
                    <a:pt x="39085" y="10455"/>
                    <a:pt x="38937" y="10506"/>
                    <a:pt x="38841" y="10506"/>
                  </a:cubicBezTo>
                  <a:cubicBezTo>
                    <a:pt x="38793" y="10506"/>
                    <a:pt x="38757" y="10493"/>
                    <a:pt x="38735" y="10455"/>
                  </a:cubicBezTo>
                  <a:cubicBezTo>
                    <a:pt x="38643" y="10364"/>
                    <a:pt x="38575" y="10182"/>
                    <a:pt x="38598" y="10045"/>
                  </a:cubicBezTo>
                  <a:cubicBezTo>
                    <a:pt x="38620" y="9885"/>
                    <a:pt x="38666" y="9657"/>
                    <a:pt x="38917" y="9611"/>
                  </a:cubicBezTo>
                  <a:cubicBezTo>
                    <a:pt x="39145" y="9565"/>
                    <a:pt x="39077" y="9611"/>
                    <a:pt x="39328" y="9542"/>
                  </a:cubicBezTo>
                  <a:cubicBezTo>
                    <a:pt x="39602" y="9474"/>
                    <a:pt x="39830" y="9383"/>
                    <a:pt x="39853" y="9154"/>
                  </a:cubicBezTo>
                  <a:cubicBezTo>
                    <a:pt x="39853" y="8903"/>
                    <a:pt x="39944" y="8378"/>
                    <a:pt x="39693" y="8173"/>
                  </a:cubicBezTo>
                  <a:cubicBezTo>
                    <a:pt x="39664" y="8152"/>
                    <a:pt x="39626" y="8144"/>
                    <a:pt x="39583" y="8144"/>
                  </a:cubicBezTo>
                  <a:cubicBezTo>
                    <a:pt x="39456" y="8144"/>
                    <a:pt x="39287" y="8215"/>
                    <a:pt x="39179" y="8215"/>
                  </a:cubicBezTo>
                  <a:cubicBezTo>
                    <a:pt x="39127" y="8215"/>
                    <a:pt x="39089" y="8198"/>
                    <a:pt x="39077" y="8150"/>
                  </a:cubicBezTo>
                  <a:cubicBezTo>
                    <a:pt x="39008" y="7945"/>
                    <a:pt x="38780" y="7694"/>
                    <a:pt x="39145" y="7625"/>
                  </a:cubicBezTo>
                  <a:cubicBezTo>
                    <a:pt x="39274" y="7599"/>
                    <a:pt x="39354" y="7596"/>
                    <a:pt x="39411" y="7596"/>
                  </a:cubicBezTo>
                  <a:cubicBezTo>
                    <a:pt x="39431" y="7596"/>
                    <a:pt x="39447" y="7597"/>
                    <a:pt x="39462" y="7597"/>
                  </a:cubicBezTo>
                  <a:cubicBezTo>
                    <a:pt x="39522" y="7597"/>
                    <a:pt x="39556" y="7591"/>
                    <a:pt x="39625" y="7534"/>
                  </a:cubicBezTo>
                  <a:cubicBezTo>
                    <a:pt x="39739" y="7420"/>
                    <a:pt x="39739" y="6986"/>
                    <a:pt x="39716" y="6849"/>
                  </a:cubicBezTo>
                  <a:cubicBezTo>
                    <a:pt x="39693" y="6735"/>
                    <a:pt x="39602" y="6370"/>
                    <a:pt x="39511" y="6347"/>
                  </a:cubicBezTo>
                  <a:cubicBezTo>
                    <a:pt x="39442" y="6324"/>
                    <a:pt x="39168" y="6324"/>
                    <a:pt x="39123" y="6256"/>
                  </a:cubicBezTo>
                  <a:cubicBezTo>
                    <a:pt x="39077" y="6164"/>
                    <a:pt x="38963" y="5776"/>
                    <a:pt x="38963" y="5594"/>
                  </a:cubicBezTo>
                  <a:cubicBezTo>
                    <a:pt x="38963" y="5434"/>
                    <a:pt x="38780" y="5160"/>
                    <a:pt x="39054" y="5000"/>
                  </a:cubicBezTo>
                  <a:cubicBezTo>
                    <a:pt x="39328" y="4818"/>
                    <a:pt x="39579" y="4818"/>
                    <a:pt x="39739" y="4772"/>
                  </a:cubicBezTo>
                  <a:cubicBezTo>
                    <a:pt x="39899" y="4726"/>
                    <a:pt x="39967" y="4726"/>
                    <a:pt x="40058" y="4521"/>
                  </a:cubicBezTo>
                  <a:cubicBezTo>
                    <a:pt x="40081" y="4475"/>
                    <a:pt x="40104" y="4430"/>
                    <a:pt x="40127" y="4384"/>
                  </a:cubicBezTo>
                  <a:cubicBezTo>
                    <a:pt x="40104" y="4361"/>
                    <a:pt x="40081" y="4338"/>
                    <a:pt x="40058" y="4315"/>
                  </a:cubicBezTo>
                  <a:cubicBezTo>
                    <a:pt x="39921" y="4156"/>
                    <a:pt x="39739" y="4042"/>
                    <a:pt x="39533" y="3973"/>
                  </a:cubicBezTo>
                  <a:cubicBezTo>
                    <a:pt x="39453" y="3957"/>
                    <a:pt x="39372" y="3941"/>
                    <a:pt x="39291" y="3941"/>
                  </a:cubicBezTo>
                  <a:cubicBezTo>
                    <a:pt x="39258" y="3941"/>
                    <a:pt x="39224" y="3944"/>
                    <a:pt x="39191" y="3950"/>
                  </a:cubicBezTo>
                  <a:cubicBezTo>
                    <a:pt x="39151" y="3957"/>
                    <a:pt x="39113" y="3960"/>
                    <a:pt x="39076" y="3960"/>
                  </a:cubicBezTo>
                  <a:cubicBezTo>
                    <a:pt x="38987" y="3960"/>
                    <a:pt x="38907" y="3944"/>
                    <a:pt x="38826" y="3927"/>
                  </a:cubicBezTo>
                  <a:cubicBezTo>
                    <a:pt x="38780" y="3905"/>
                    <a:pt x="38735" y="3905"/>
                    <a:pt x="38712" y="3882"/>
                  </a:cubicBezTo>
                  <a:cubicBezTo>
                    <a:pt x="38666" y="3859"/>
                    <a:pt x="38620" y="3836"/>
                    <a:pt x="38598" y="3790"/>
                  </a:cubicBezTo>
                  <a:cubicBezTo>
                    <a:pt x="38529" y="3676"/>
                    <a:pt x="38483" y="3517"/>
                    <a:pt x="38506" y="3380"/>
                  </a:cubicBezTo>
                  <a:cubicBezTo>
                    <a:pt x="38529" y="3311"/>
                    <a:pt x="38552" y="3220"/>
                    <a:pt x="38506" y="3151"/>
                  </a:cubicBezTo>
                  <a:cubicBezTo>
                    <a:pt x="38461" y="3106"/>
                    <a:pt x="38415" y="3106"/>
                    <a:pt x="38347" y="3083"/>
                  </a:cubicBezTo>
                  <a:cubicBezTo>
                    <a:pt x="38278" y="3037"/>
                    <a:pt x="38210" y="2969"/>
                    <a:pt x="38164" y="2900"/>
                  </a:cubicBezTo>
                  <a:cubicBezTo>
                    <a:pt x="38118" y="2855"/>
                    <a:pt x="38118" y="2786"/>
                    <a:pt x="38050" y="2740"/>
                  </a:cubicBezTo>
                  <a:cubicBezTo>
                    <a:pt x="38004" y="2695"/>
                    <a:pt x="37936" y="2672"/>
                    <a:pt x="37867" y="2672"/>
                  </a:cubicBezTo>
                  <a:cubicBezTo>
                    <a:pt x="37844" y="2670"/>
                    <a:pt x="37821" y="2669"/>
                    <a:pt x="37798" y="2669"/>
                  </a:cubicBezTo>
                  <a:cubicBezTo>
                    <a:pt x="37547" y="2669"/>
                    <a:pt x="37302" y="2781"/>
                    <a:pt x="37114" y="2969"/>
                  </a:cubicBezTo>
                  <a:cubicBezTo>
                    <a:pt x="37091" y="2992"/>
                    <a:pt x="37068" y="3037"/>
                    <a:pt x="37023" y="3060"/>
                  </a:cubicBezTo>
                  <a:lnTo>
                    <a:pt x="36520" y="3060"/>
                  </a:lnTo>
                  <a:cubicBezTo>
                    <a:pt x="36475" y="3083"/>
                    <a:pt x="36452" y="3128"/>
                    <a:pt x="36429" y="3151"/>
                  </a:cubicBezTo>
                  <a:cubicBezTo>
                    <a:pt x="36372" y="3220"/>
                    <a:pt x="36287" y="3254"/>
                    <a:pt x="36198" y="3254"/>
                  </a:cubicBezTo>
                  <a:cubicBezTo>
                    <a:pt x="36110" y="3254"/>
                    <a:pt x="36018" y="3220"/>
                    <a:pt x="35950" y="3151"/>
                  </a:cubicBezTo>
                  <a:cubicBezTo>
                    <a:pt x="35881" y="3083"/>
                    <a:pt x="35859" y="3014"/>
                    <a:pt x="35790" y="2946"/>
                  </a:cubicBezTo>
                  <a:cubicBezTo>
                    <a:pt x="35699" y="2832"/>
                    <a:pt x="35562" y="2786"/>
                    <a:pt x="35425" y="2786"/>
                  </a:cubicBezTo>
                  <a:cubicBezTo>
                    <a:pt x="35288" y="2809"/>
                    <a:pt x="35174" y="2877"/>
                    <a:pt x="35105" y="2992"/>
                  </a:cubicBezTo>
                  <a:cubicBezTo>
                    <a:pt x="35060" y="3037"/>
                    <a:pt x="35037" y="3106"/>
                    <a:pt x="35014" y="3151"/>
                  </a:cubicBezTo>
                  <a:cubicBezTo>
                    <a:pt x="34966" y="3199"/>
                    <a:pt x="34906" y="3219"/>
                    <a:pt x="34842" y="3219"/>
                  </a:cubicBezTo>
                  <a:cubicBezTo>
                    <a:pt x="34755" y="3219"/>
                    <a:pt x="34660" y="3181"/>
                    <a:pt x="34580" y="3128"/>
                  </a:cubicBezTo>
                  <a:cubicBezTo>
                    <a:pt x="34466" y="3037"/>
                    <a:pt x="34375" y="2900"/>
                    <a:pt x="34261" y="2786"/>
                  </a:cubicBezTo>
                  <a:cubicBezTo>
                    <a:pt x="34261" y="2786"/>
                    <a:pt x="34398" y="2467"/>
                    <a:pt x="34261" y="2444"/>
                  </a:cubicBezTo>
                  <a:cubicBezTo>
                    <a:pt x="34157" y="2426"/>
                    <a:pt x="34053" y="2383"/>
                    <a:pt x="33889" y="2383"/>
                  </a:cubicBezTo>
                  <a:cubicBezTo>
                    <a:pt x="33837" y="2383"/>
                    <a:pt x="33779" y="2387"/>
                    <a:pt x="33713" y="2398"/>
                  </a:cubicBezTo>
                  <a:cubicBezTo>
                    <a:pt x="33548" y="2412"/>
                    <a:pt x="33466" y="2459"/>
                    <a:pt x="33411" y="2459"/>
                  </a:cubicBezTo>
                  <a:cubicBezTo>
                    <a:pt x="33376" y="2459"/>
                    <a:pt x="33352" y="2439"/>
                    <a:pt x="33325" y="2375"/>
                  </a:cubicBezTo>
                  <a:cubicBezTo>
                    <a:pt x="33244" y="2234"/>
                    <a:pt x="33146" y="2093"/>
                    <a:pt x="33061" y="2093"/>
                  </a:cubicBezTo>
                  <a:cubicBezTo>
                    <a:pt x="33050" y="2093"/>
                    <a:pt x="33039" y="2096"/>
                    <a:pt x="33028" y="2101"/>
                  </a:cubicBezTo>
                  <a:cubicBezTo>
                    <a:pt x="32937" y="2147"/>
                    <a:pt x="32754" y="2193"/>
                    <a:pt x="32754" y="2307"/>
                  </a:cubicBezTo>
                  <a:cubicBezTo>
                    <a:pt x="32754" y="2444"/>
                    <a:pt x="32754" y="2535"/>
                    <a:pt x="32617" y="2604"/>
                  </a:cubicBezTo>
                  <a:cubicBezTo>
                    <a:pt x="32503" y="2695"/>
                    <a:pt x="32343" y="2763"/>
                    <a:pt x="32161" y="2763"/>
                  </a:cubicBezTo>
                  <a:cubicBezTo>
                    <a:pt x="32015" y="2763"/>
                    <a:pt x="31679" y="2734"/>
                    <a:pt x="31539" y="2734"/>
                  </a:cubicBezTo>
                  <a:cubicBezTo>
                    <a:pt x="31503" y="2734"/>
                    <a:pt x="31481" y="2736"/>
                    <a:pt x="31476" y="2740"/>
                  </a:cubicBezTo>
                  <a:cubicBezTo>
                    <a:pt x="31430" y="2786"/>
                    <a:pt x="31362" y="2900"/>
                    <a:pt x="31362" y="3106"/>
                  </a:cubicBezTo>
                  <a:cubicBezTo>
                    <a:pt x="31362" y="3288"/>
                    <a:pt x="31271" y="3494"/>
                    <a:pt x="31111" y="3539"/>
                  </a:cubicBezTo>
                  <a:cubicBezTo>
                    <a:pt x="31019" y="3553"/>
                    <a:pt x="30911" y="3566"/>
                    <a:pt x="30771" y="3566"/>
                  </a:cubicBezTo>
                  <a:cubicBezTo>
                    <a:pt x="30668" y="3566"/>
                    <a:pt x="30548" y="3559"/>
                    <a:pt x="30403" y="3539"/>
                  </a:cubicBezTo>
                  <a:cubicBezTo>
                    <a:pt x="30084" y="3471"/>
                    <a:pt x="29924" y="3402"/>
                    <a:pt x="29810" y="3311"/>
                  </a:cubicBezTo>
                  <a:cubicBezTo>
                    <a:pt x="29682" y="3204"/>
                    <a:pt x="29574" y="3058"/>
                    <a:pt x="29430" y="3058"/>
                  </a:cubicBezTo>
                  <a:cubicBezTo>
                    <a:pt x="29420" y="3058"/>
                    <a:pt x="29409" y="3059"/>
                    <a:pt x="29399" y="3060"/>
                  </a:cubicBezTo>
                  <a:cubicBezTo>
                    <a:pt x="29269" y="3060"/>
                    <a:pt x="29124" y="3256"/>
                    <a:pt x="29013" y="3256"/>
                  </a:cubicBezTo>
                  <a:cubicBezTo>
                    <a:pt x="28988" y="3256"/>
                    <a:pt x="28964" y="3245"/>
                    <a:pt x="28942" y="3220"/>
                  </a:cubicBezTo>
                  <a:cubicBezTo>
                    <a:pt x="28851" y="3083"/>
                    <a:pt x="28806" y="2969"/>
                    <a:pt x="28806" y="2832"/>
                  </a:cubicBezTo>
                  <a:cubicBezTo>
                    <a:pt x="28806" y="2729"/>
                    <a:pt x="28713" y="2479"/>
                    <a:pt x="28595" y="2479"/>
                  </a:cubicBezTo>
                  <a:cubicBezTo>
                    <a:pt x="28582" y="2479"/>
                    <a:pt x="28568" y="2482"/>
                    <a:pt x="28554" y="2489"/>
                  </a:cubicBezTo>
                  <a:cubicBezTo>
                    <a:pt x="28440" y="2581"/>
                    <a:pt x="28121" y="2718"/>
                    <a:pt x="27961" y="2855"/>
                  </a:cubicBezTo>
                  <a:cubicBezTo>
                    <a:pt x="27778" y="2992"/>
                    <a:pt x="27505" y="3106"/>
                    <a:pt x="27482" y="3174"/>
                  </a:cubicBezTo>
                  <a:cubicBezTo>
                    <a:pt x="27482" y="3265"/>
                    <a:pt x="27436" y="3585"/>
                    <a:pt x="27139" y="3676"/>
                  </a:cubicBezTo>
                  <a:cubicBezTo>
                    <a:pt x="26820" y="3768"/>
                    <a:pt x="26569" y="3745"/>
                    <a:pt x="26386" y="3813"/>
                  </a:cubicBezTo>
                  <a:cubicBezTo>
                    <a:pt x="26226" y="3882"/>
                    <a:pt x="26044" y="3882"/>
                    <a:pt x="25656" y="3882"/>
                  </a:cubicBezTo>
                  <a:cubicBezTo>
                    <a:pt x="25245" y="3882"/>
                    <a:pt x="24469" y="3722"/>
                    <a:pt x="24355" y="3699"/>
                  </a:cubicBezTo>
                  <a:cubicBezTo>
                    <a:pt x="24240" y="3653"/>
                    <a:pt x="23921" y="3494"/>
                    <a:pt x="23967" y="3243"/>
                  </a:cubicBezTo>
                  <a:cubicBezTo>
                    <a:pt x="23989" y="2992"/>
                    <a:pt x="23989" y="2900"/>
                    <a:pt x="24104" y="2900"/>
                  </a:cubicBezTo>
                  <a:cubicBezTo>
                    <a:pt x="24149" y="2900"/>
                    <a:pt x="24185" y="2898"/>
                    <a:pt x="24218" y="2898"/>
                  </a:cubicBezTo>
                  <a:cubicBezTo>
                    <a:pt x="24284" y="2898"/>
                    <a:pt x="24339" y="2908"/>
                    <a:pt x="24446" y="2969"/>
                  </a:cubicBezTo>
                  <a:cubicBezTo>
                    <a:pt x="24583" y="3037"/>
                    <a:pt x="24880" y="3037"/>
                    <a:pt x="24880" y="3037"/>
                  </a:cubicBezTo>
                  <a:cubicBezTo>
                    <a:pt x="24880" y="3037"/>
                    <a:pt x="25085" y="2832"/>
                    <a:pt x="24994" y="2695"/>
                  </a:cubicBezTo>
                  <a:cubicBezTo>
                    <a:pt x="24925" y="2558"/>
                    <a:pt x="24765" y="2512"/>
                    <a:pt x="24697" y="2398"/>
                  </a:cubicBezTo>
                  <a:cubicBezTo>
                    <a:pt x="24629" y="2261"/>
                    <a:pt x="24674" y="2101"/>
                    <a:pt x="24492" y="2010"/>
                  </a:cubicBezTo>
                  <a:cubicBezTo>
                    <a:pt x="24324" y="1936"/>
                    <a:pt x="24187" y="1861"/>
                    <a:pt x="23993" y="1861"/>
                  </a:cubicBezTo>
                  <a:cubicBezTo>
                    <a:pt x="23949" y="1861"/>
                    <a:pt x="23903" y="1865"/>
                    <a:pt x="23852" y="1873"/>
                  </a:cubicBezTo>
                  <a:cubicBezTo>
                    <a:pt x="23556" y="1942"/>
                    <a:pt x="23579" y="1964"/>
                    <a:pt x="23350" y="2056"/>
                  </a:cubicBezTo>
                  <a:cubicBezTo>
                    <a:pt x="23173" y="2144"/>
                    <a:pt x="23147" y="2178"/>
                    <a:pt x="23038" y="2178"/>
                  </a:cubicBezTo>
                  <a:cubicBezTo>
                    <a:pt x="23007" y="2178"/>
                    <a:pt x="22968" y="2175"/>
                    <a:pt x="22917" y="2170"/>
                  </a:cubicBezTo>
                  <a:cubicBezTo>
                    <a:pt x="22688" y="2147"/>
                    <a:pt x="22414" y="2056"/>
                    <a:pt x="22278" y="2056"/>
                  </a:cubicBezTo>
                  <a:cubicBezTo>
                    <a:pt x="22141" y="2079"/>
                    <a:pt x="22049" y="2079"/>
                    <a:pt x="21935" y="2238"/>
                  </a:cubicBezTo>
                  <a:cubicBezTo>
                    <a:pt x="21798" y="2398"/>
                    <a:pt x="21433" y="2558"/>
                    <a:pt x="21387" y="2558"/>
                  </a:cubicBezTo>
                  <a:cubicBezTo>
                    <a:pt x="21373" y="2558"/>
                    <a:pt x="21273" y="2523"/>
                    <a:pt x="21182" y="2523"/>
                  </a:cubicBezTo>
                  <a:cubicBezTo>
                    <a:pt x="21125" y="2523"/>
                    <a:pt x="21071" y="2537"/>
                    <a:pt x="21045" y="2581"/>
                  </a:cubicBezTo>
                  <a:cubicBezTo>
                    <a:pt x="20976" y="2718"/>
                    <a:pt x="20954" y="3014"/>
                    <a:pt x="20954" y="3083"/>
                  </a:cubicBezTo>
                  <a:cubicBezTo>
                    <a:pt x="20954" y="3151"/>
                    <a:pt x="20840" y="3562"/>
                    <a:pt x="20703" y="3699"/>
                  </a:cubicBezTo>
                  <a:cubicBezTo>
                    <a:pt x="20566" y="3836"/>
                    <a:pt x="20292" y="3790"/>
                    <a:pt x="20246" y="3927"/>
                  </a:cubicBezTo>
                  <a:cubicBezTo>
                    <a:pt x="20223" y="4064"/>
                    <a:pt x="20223" y="4293"/>
                    <a:pt x="20246" y="4430"/>
                  </a:cubicBezTo>
                  <a:cubicBezTo>
                    <a:pt x="20269" y="4566"/>
                    <a:pt x="20178" y="4703"/>
                    <a:pt x="20018" y="4726"/>
                  </a:cubicBezTo>
                  <a:cubicBezTo>
                    <a:pt x="19858" y="4749"/>
                    <a:pt x="19630" y="4703"/>
                    <a:pt x="19561" y="4818"/>
                  </a:cubicBezTo>
                  <a:cubicBezTo>
                    <a:pt x="19493" y="4909"/>
                    <a:pt x="19675" y="5023"/>
                    <a:pt x="19242" y="5137"/>
                  </a:cubicBezTo>
                  <a:cubicBezTo>
                    <a:pt x="18913" y="5236"/>
                    <a:pt x="18762" y="5311"/>
                    <a:pt x="18566" y="5311"/>
                  </a:cubicBezTo>
                  <a:cubicBezTo>
                    <a:pt x="18490" y="5311"/>
                    <a:pt x="18408" y="5300"/>
                    <a:pt x="18306" y="5274"/>
                  </a:cubicBezTo>
                  <a:cubicBezTo>
                    <a:pt x="17941" y="5160"/>
                    <a:pt x="17507" y="5091"/>
                    <a:pt x="17507" y="4955"/>
                  </a:cubicBezTo>
                  <a:cubicBezTo>
                    <a:pt x="17507" y="4818"/>
                    <a:pt x="17621" y="4703"/>
                    <a:pt x="17690" y="4635"/>
                  </a:cubicBezTo>
                  <a:cubicBezTo>
                    <a:pt x="17735" y="4566"/>
                    <a:pt x="17804" y="4521"/>
                    <a:pt x="17804" y="4384"/>
                  </a:cubicBezTo>
                  <a:cubicBezTo>
                    <a:pt x="17804" y="4247"/>
                    <a:pt x="17735" y="4042"/>
                    <a:pt x="17644" y="3973"/>
                  </a:cubicBezTo>
                  <a:cubicBezTo>
                    <a:pt x="17575" y="3882"/>
                    <a:pt x="17598" y="3813"/>
                    <a:pt x="17302" y="3790"/>
                  </a:cubicBezTo>
                  <a:cubicBezTo>
                    <a:pt x="16999" y="3769"/>
                    <a:pt x="15794" y="3583"/>
                    <a:pt x="15397" y="3583"/>
                  </a:cubicBezTo>
                  <a:cubicBezTo>
                    <a:pt x="15375" y="3583"/>
                    <a:pt x="15355" y="3584"/>
                    <a:pt x="15339" y="3585"/>
                  </a:cubicBezTo>
                  <a:cubicBezTo>
                    <a:pt x="15190" y="3596"/>
                    <a:pt x="15002" y="3602"/>
                    <a:pt x="14822" y="3602"/>
                  </a:cubicBezTo>
                  <a:cubicBezTo>
                    <a:pt x="14642" y="3602"/>
                    <a:pt x="14471" y="3596"/>
                    <a:pt x="14357" y="3585"/>
                  </a:cubicBezTo>
                  <a:cubicBezTo>
                    <a:pt x="14152" y="3562"/>
                    <a:pt x="13855" y="3494"/>
                    <a:pt x="13855" y="3494"/>
                  </a:cubicBezTo>
                  <a:cubicBezTo>
                    <a:pt x="13855" y="3494"/>
                    <a:pt x="12942" y="3334"/>
                    <a:pt x="12851" y="3265"/>
                  </a:cubicBezTo>
                  <a:cubicBezTo>
                    <a:pt x="12737" y="3174"/>
                    <a:pt x="12600" y="3037"/>
                    <a:pt x="12577" y="2923"/>
                  </a:cubicBezTo>
                  <a:cubicBezTo>
                    <a:pt x="12531" y="2832"/>
                    <a:pt x="12440" y="2558"/>
                    <a:pt x="12371" y="2512"/>
                  </a:cubicBezTo>
                  <a:cubicBezTo>
                    <a:pt x="12303" y="2467"/>
                    <a:pt x="12212" y="2284"/>
                    <a:pt x="11938" y="2284"/>
                  </a:cubicBezTo>
                  <a:lnTo>
                    <a:pt x="11116" y="2284"/>
                  </a:lnTo>
                  <a:cubicBezTo>
                    <a:pt x="11047" y="2284"/>
                    <a:pt x="11004" y="2289"/>
                    <a:pt x="10967" y="2289"/>
                  </a:cubicBezTo>
                  <a:cubicBezTo>
                    <a:pt x="10893" y="2289"/>
                    <a:pt x="10842" y="2269"/>
                    <a:pt x="10659" y="2147"/>
                  </a:cubicBezTo>
                  <a:cubicBezTo>
                    <a:pt x="10386" y="1964"/>
                    <a:pt x="10203" y="1850"/>
                    <a:pt x="10089" y="1713"/>
                  </a:cubicBezTo>
                  <a:cubicBezTo>
                    <a:pt x="9997" y="1576"/>
                    <a:pt x="9929" y="1439"/>
                    <a:pt x="9975" y="1280"/>
                  </a:cubicBezTo>
                  <a:cubicBezTo>
                    <a:pt x="9997" y="1120"/>
                    <a:pt x="9906" y="846"/>
                    <a:pt x="9952" y="777"/>
                  </a:cubicBezTo>
                  <a:cubicBezTo>
                    <a:pt x="9997" y="709"/>
                    <a:pt x="9975" y="412"/>
                    <a:pt x="9792" y="321"/>
                  </a:cubicBezTo>
                  <a:cubicBezTo>
                    <a:pt x="9632" y="230"/>
                    <a:pt x="9587" y="138"/>
                    <a:pt x="9564" y="70"/>
                  </a:cubicBezTo>
                  <a:cubicBezTo>
                    <a:pt x="9538" y="32"/>
                    <a:pt x="9413" y="0"/>
                    <a:pt x="9299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3" name="Google Shape;3183;p62">
              <a:extLst>
                <a:ext uri="{FF2B5EF4-FFF2-40B4-BE49-F238E27FC236}">
                  <a16:creationId xmlns:a16="http://schemas.microsoft.com/office/drawing/2014/main" id="{56DD28BF-607D-7571-2774-F9F1E6F357AB}"/>
                </a:ext>
              </a:extLst>
            </p:cNvPr>
            <p:cNvSpPr/>
            <p:nvPr/>
          </p:nvSpPr>
          <p:spPr>
            <a:xfrm>
              <a:off x="4195403" y="3224425"/>
              <a:ext cx="1013652" cy="868359"/>
            </a:xfrm>
            <a:custGeom>
              <a:avLst/>
              <a:gdLst/>
              <a:ahLst/>
              <a:cxnLst/>
              <a:rect l="l" t="t" r="r" b="b"/>
              <a:pathLst>
                <a:path w="40562" h="34754" extrusionOk="0">
                  <a:moveTo>
                    <a:pt x="40304" y="0"/>
                  </a:moveTo>
                  <a:cubicBezTo>
                    <a:pt x="40291" y="0"/>
                    <a:pt x="40278" y="1"/>
                    <a:pt x="40264" y="4"/>
                  </a:cubicBezTo>
                  <a:cubicBezTo>
                    <a:pt x="39899" y="96"/>
                    <a:pt x="39374" y="461"/>
                    <a:pt x="39306" y="621"/>
                  </a:cubicBezTo>
                  <a:cubicBezTo>
                    <a:pt x="39306" y="621"/>
                    <a:pt x="39146" y="826"/>
                    <a:pt x="39100" y="894"/>
                  </a:cubicBezTo>
                  <a:cubicBezTo>
                    <a:pt x="39032" y="940"/>
                    <a:pt x="39055" y="1191"/>
                    <a:pt x="39009" y="1282"/>
                  </a:cubicBezTo>
                  <a:cubicBezTo>
                    <a:pt x="38940" y="1374"/>
                    <a:pt x="38826" y="1488"/>
                    <a:pt x="38758" y="1488"/>
                  </a:cubicBezTo>
                  <a:cubicBezTo>
                    <a:pt x="38743" y="1488"/>
                    <a:pt x="38707" y="1485"/>
                    <a:pt x="38666" y="1485"/>
                  </a:cubicBezTo>
                  <a:cubicBezTo>
                    <a:pt x="38583" y="1485"/>
                    <a:pt x="38476" y="1495"/>
                    <a:pt x="38461" y="1556"/>
                  </a:cubicBezTo>
                  <a:cubicBezTo>
                    <a:pt x="38438" y="1670"/>
                    <a:pt x="38415" y="1967"/>
                    <a:pt x="38301" y="2013"/>
                  </a:cubicBezTo>
                  <a:cubicBezTo>
                    <a:pt x="38187" y="2036"/>
                    <a:pt x="37891" y="2059"/>
                    <a:pt x="37822" y="2081"/>
                  </a:cubicBezTo>
                  <a:cubicBezTo>
                    <a:pt x="37761" y="2081"/>
                    <a:pt x="37599" y="2061"/>
                    <a:pt x="37477" y="2061"/>
                  </a:cubicBezTo>
                  <a:cubicBezTo>
                    <a:pt x="37416" y="2061"/>
                    <a:pt x="37366" y="2066"/>
                    <a:pt x="37343" y="2081"/>
                  </a:cubicBezTo>
                  <a:cubicBezTo>
                    <a:pt x="37332" y="2089"/>
                    <a:pt x="37322" y="2092"/>
                    <a:pt x="37314" y="2092"/>
                  </a:cubicBezTo>
                  <a:cubicBezTo>
                    <a:pt x="37268" y="2092"/>
                    <a:pt x="37234" y="2005"/>
                    <a:pt x="37023" y="1967"/>
                  </a:cubicBezTo>
                  <a:cubicBezTo>
                    <a:pt x="36898" y="1944"/>
                    <a:pt x="36812" y="1944"/>
                    <a:pt x="36735" y="1944"/>
                  </a:cubicBezTo>
                  <a:cubicBezTo>
                    <a:pt x="36658" y="1944"/>
                    <a:pt x="36589" y="1944"/>
                    <a:pt x="36498" y="1922"/>
                  </a:cubicBezTo>
                  <a:cubicBezTo>
                    <a:pt x="36316" y="1876"/>
                    <a:pt x="36064" y="1830"/>
                    <a:pt x="36042" y="1693"/>
                  </a:cubicBezTo>
                  <a:cubicBezTo>
                    <a:pt x="35996" y="1579"/>
                    <a:pt x="35836" y="1282"/>
                    <a:pt x="35768" y="1214"/>
                  </a:cubicBezTo>
                  <a:cubicBezTo>
                    <a:pt x="35722" y="1168"/>
                    <a:pt x="35494" y="1145"/>
                    <a:pt x="35425" y="1054"/>
                  </a:cubicBezTo>
                  <a:cubicBezTo>
                    <a:pt x="35357" y="940"/>
                    <a:pt x="35266" y="643"/>
                    <a:pt x="35129" y="529"/>
                  </a:cubicBezTo>
                  <a:cubicBezTo>
                    <a:pt x="35015" y="448"/>
                    <a:pt x="34877" y="320"/>
                    <a:pt x="34750" y="320"/>
                  </a:cubicBezTo>
                  <a:cubicBezTo>
                    <a:pt x="34699" y="320"/>
                    <a:pt x="34649" y="340"/>
                    <a:pt x="34604" y="392"/>
                  </a:cubicBezTo>
                  <a:cubicBezTo>
                    <a:pt x="34444" y="598"/>
                    <a:pt x="34284" y="780"/>
                    <a:pt x="34216" y="917"/>
                  </a:cubicBezTo>
                  <a:cubicBezTo>
                    <a:pt x="34159" y="1030"/>
                    <a:pt x="34087" y="1112"/>
                    <a:pt x="33975" y="1112"/>
                  </a:cubicBezTo>
                  <a:cubicBezTo>
                    <a:pt x="33951" y="1112"/>
                    <a:pt x="33924" y="1108"/>
                    <a:pt x="33896" y="1100"/>
                  </a:cubicBezTo>
                  <a:cubicBezTo>
                    <a:pt x="33759" y="1077"/>
                    <a:pt x="33348" y="963"/>
                    <a:pt x="33348" y="963"/>
                  </a:cubicBezTo>
                  <a:lnTo>
                    <a:pt x="33348" y="963"/>
                  </a:lnTo>
                  <a:cubicBezTo>
                    <a:pt x="33348" y="963"/>
                    <a:pt x="33303" y="1374"/>
                    <a:pt x="33394" y="1465"/>
                  </a:cubicBezTo>
                  <a:cubicBezTo>
                    <a:pt x="33508" y="1556"/>
                    <a:pt x="33828" y="1534"/>
                    <a:pt x="33873" y="1670"/>
                  </a:cubicBezTo>
                  <a:cubicBezTo>
                    <a:pt x="33896" y="1807"/>
                    <a:pt x="33942" y="2081"/>
                    <a:pt x="33736" y="2081"/>
                  </a:cubicBezTo>
                  <a:cubicBezTo>
                    <a:pt x="33508" y="2104"/>
                    <a:pt x="33211" y="2104"/>
                    <a:pt x="33120" y="2241"/>
                  </a:cubicBezTo>
                  <a:cubicBezTo>
                    <a:pt x="33029" y="2401"/>
                    <a:pt x="32937" y="2515"/>
                    <a:pt x="32869" y="2515"/>
                  </a:cubicBezTo>
                  <a:cubicBezTo>
                    <a:pt x="32800" y="2515"/>
                    <a:pt x="32481" y="2447"/>
                    <a:pt x="32481" y="2447"/>
                  </a:cubicBezTo>
                  <a:cubicBezTo>
                    <a:pt x="32481" y="2447"/>
                    <a:pt x="32253" y="2492"/>
                    <a:pt x="32253" y="2698"/>
                  </a:cubicBezTo>
                  <a:cubicBezTo>
                    <a:pt x="32253" y="2903"/>
                    <a:pt x="32549" y="2949"/>
                    <a:pt x="32458" y="3086"/>
                  </a:cubicBezTo>
                  <a:cubicBezTo>
                    <a:pt x="32367" y="3245"/>
                    <a:pt x="32298" y="3291"/>
                    <a:pt x="32253" y="3428"/>
                  </a:cubicBezTo>
                  <a:cubicBezTo>
                    <a:pt x="32207" y="3565"/>
                    <a:pt x="32298" y="3748"/>
                    <a:pt x="32321" y="3885"/>
                  </a:cubicBezTo>
                  <a:cubicBezTo>
                    <a:pt x="32344" y="4021"/>
                    <a:pt x="32412" y="4250"/>
                    <a:pt x="32230" y="4318"/>
                  </a:cubicBezTo>
                  <a:cubicBezTo>
                    <a:pt x="32108" y="4379"/>
                    <a:pt x="31885" y="4420"/>
                    <a:pt x="31709" y="4420"/>
                  </a:cubicBezTo>
                  <a:cubicBezTo>
                    <a:pt x="31621" y="4420"/>
                    <a:pt x="31545" y="4410"/>
                    <a:pt x="31499" y="4387"/>
                  </a:cubicBezTo>
                  <a:cubicBezTo>
                    <a:pt x="31384" y="4329"/>
                    <a:pt x="30980" y="4031"/>
                    <a:pt x="30813" y="4031"/>
                  </a:cubicBezTo>
                  <a:cubicBezTo>
                    <a:pt x="30781" y="4031"/>
                    <a:pt x="30757" y="4041"/>
                    <a:pt x="30746" y="4067"/>
                  </a:cubicBezTo>
                  <a:cubicBezTo>
                    <a:pt x="30655" y="4227"/>
                    <a:pt x="30883" y="4478"/>
                    <a:pt x="30746" y="4638"/>
                  </a:cubicBezTo>
                  <a:cubicBezTo>
                    <a:pt x="30609" y="4820"/>
                    <a:pt x="30586" y="4752"/>
                    <a:pt x="30449" y="4866"/>
                  </a:cubicBezTo>
                  <a:cubicBezTo>
                    <a:pt x="30325" y="4949"/>
                    <a:pt x="30238" y="5146"/>
                    <a:pt x="30137" y="5146"/>
                  </a:cubicBezTo>
                  <a:cubicBezTo>
                    <a:pt x="30127" y="5146"/>
                    <a:pt x="30117" y="5144"/>
                    <a:pt x="30107" y="5140"/>
                  </a:cubicBezTo>
                  <a:cubicBezTo>
                    <a:pt x="29993" y="5094"/>
                    <a:pt x="29536" y="4729"/>
                    <a:pt x="29673" y="4615"/>
                  </a:cubicBezTo>
                  <a:cubicBezTo>
                    <a:pt x="29810" y="4478"/>
                    <a:pt x="29902" y="4432"/>
                    <a:pt x="29856" y="4295"/>
                  </a:cubicBezTo>
                  <a:cubicBezTo>
                    <a:pt x="29788" y="4181"/>
                    <a:pt x="29765" y="4136"/>
                    <a:pt x="29651" y="4044"/>
                  </a:cubicBezTo>
                  <a:cubicBezTo>
                    <a:pt x="29559" y="3930"/>
                    <a:pt x="29491" y="3702"/>
                    <a:pt x="29468" y="3656"/>
                  </a:cubicBezTo>
                  <a:cubicBezTo>
                    <a:pt x="29454" y="3643"/>
                    <a:pt x="29341" y="3595"/>
                    <a:pt x="29218" y="3595"/>
                  </a:cubicBezTo>
                  <a:cubicBezTo>
                    <a:pt x="29137" y="3595"/>
                    <a:pt x="29052" y="3616"/>
                    <a:pt x="28989" y="3679"/>
                  </a:cubicBezTo>
                  <a:cubicBezTo>
                    <a:pt x="28852" y="3862"/>
                    <a:pt x="28692" y="4181"/>
                    <a:pt x="28692" y="4318"/>
                  </a:cubicBezTo>
                  <a:cubicBezTo>
                    <a:pt x="28692" y="4455"/>
                    <a:pt x="28897" y="4524"/>
                    <a:pt x="28875" y="4706"/>
                  </a:cubicBezTo>
                  <a:cubicBezTo>
                    <a:pt x="28829" y="4889"/>
                    <a:pt x="28829" y="4957"/>
                    <a:pt x="28692" y="5071"/>
                  </a:cubicBezTo>
                  <a:cubicBezTo>
                    <a:pt x="28532" y="5186"/>
                    <a:pt x="28486" y="5094"/>
                    <a:pt x="28509" y="5254"/>
                  </a:cubicBezTo>
                  <a:cubicBezTo>
                    <a:pt x="28532" y="5414"/>
                    <a:pt x="28692" y="5619"/>
                    <a:pt x="28738" y="5711"/>
                  </a:cubicBezTo>
                  <a:cubicBezTo>
                    <a:pt x="28783" y="5779"/>
                    <a:pt x="28669" y="6350"/>
                    <a:pt x="28281" y="6418"/>
                  </a:cubicBezTo>
                  <a:cubicBezTo>
                    <a:pt x="28258" y="6421"/>
                    <a:pt x="28235" y="6422"/>
                    <a:pt x="28213" y="6422"/>
                  </a:cubicBezTo>
                  <a:cubicBezTo>
                    <a:pt x="27926" y="6422"/>
                    <a:pt x="27707" y="6197"/>
                    <a:pt x="27456" y="6197"/>
                  </a:cubicBezTo>
                  <a:cubicBezTo>
                    <a:pt x="27420" y="6197"/>
                    <a:pt x="27383" y="6202"/>
                    <a:pt x="27345" y="6213"/>
                  </a:cubicBezTo>
                  <a:cubicBezTo>
                    <a:pt x="27003" y="6304"/>
                    <a:pt x="26866" y="6167"/>
                    <a:pt x="26409" y="6532"/>
                  </a:cubicBezTo>
                  <a:cubicBezTo>
                    <a:pt x="25976" y="6897"/>
                    <a:pt x="25656" y="7057"/>
                    <a:pt x="25428" y="7171"/>
                  </a:cubicBezTo>
                  <a:cubicBezTo>
                    <a:pt x="25200" y="7285"/>
                    <a:pt x="24812" y="7445"/>
                    <a:pt x="24424" y="7468"/>
                  </a:cubicBezTo>
                  <a:cubicBezTo>
                    <a:pt x="24309" y="7468"/>
                    <a:pt x="24195" y="7468"/>
                    <a:pt x="24058" y="7445"/>
                  </a:cubicBezTo>
                  <a:cubicBezTo>
                    <a:pt x="23899" y="7445"/>
                    <a:pt x="23716" y="7422"/>
                    <a:pt x="23556" y="7422"/>
                  </a:cubicBezTo>
                  <a:cubicBezTo>
                    <a:pt x="23511" y="7422"/>
                    <a:pt x="23465" y="7422"/>
                    <a:pt x="23442" y="7400"/>
                  </a:cubicBezTo>
                  <a:lnTo>
                    <a:pt x="23191" y="7400"/>
                  </a:lnTo>
                  <a:cubicBezTo>
                    <a:pt x="23077" y="7400"/>
                    <a:pt x="22932" y="7397"/>
                    <a:pt x="22790" y="7397"/>
                  </a:cubicBezTo>
                  <a:cubicBezTo>
                    <a:pt x="22506" y="7397"/>
                    <a:pt x="22232" y="7407"/>
                    <a:pt x="22232" y="7468"/>
                  </a:cubicBezTo>
                  <a:cubicBezTo>
                    <a:pt x="22232" y="7491"/>
                    <a:pt x="22118" y="7537"/>
                    <a:pt x="22004" y="7559"/>
                  </a:cubicBezTo>
                  <a:cubicBezTo>
                    <a:pt x="21776" y="7628"/>
                    <a:pt x="21479" y="7696"/>
                    <a:pt x="21411" y="7765"/>
                  </a:cubicBezTo>
                  <a:cubicBezTo>
                    <a:pt x="21342" y="7856"/>
                    <a:pt x="21091" y="8267"/>
                    <a:pt x="21182" y="8381"/>
                  </a:cubicBezTo>
                  <a:cubicBezTo>
                    <a:pt x="21251" y="8495"/>
                    <a:pt x="21707" y="8450"/>
                    <a:pt x="21776" y="8541"/>
                  </a:cubicBezTo>
                  <a:cubicBezTo>
                    <a:pt x="21821" y="8609"/>
                    <a:pt x="21707" y="8701"/>
                    <a:pt x="21776" y="8906"/>
                  </a:cubicBezTo>
                  <a:cubicBezTo>
                    <a:pt x="21821" y="9112"/>
                    <a:pt x="21821" y="9134"/>
                    <a:pt x="21958" y="9203"/>
                  </a:cubicBezTo>
                  <a:cubicBezTo>
                    <a:pt x="22118" y="9271"/>
                    <a:pt x="22461" y="9248"/>
                    <a:pt x="22575" y="9271"/>
                  </a:cubicBezTo>
                  <a:cubicBezTo>
                    <a:pt x="22689" y="9271"/>
                    <a:pt x="22940" y="9614"/>
                    <a:pt x="23031" y="9659"/>
                  </a:cubicBezTo>
                  <a:cubicBezTo>
                    <a:pt x="23123" y="9705"/>
                    <a:pt x="23351" y="9751"/>
                    <a:pt x="23419" y="9773"/>
                  </a:cubicBezTo>
                  <a:cubicBezTo>
                    <a:pt x="23488" y="9796"/>
                    <a:pt x="23807" y="9956"/>
                    <a:pt x="23511" y="10070"/>
                  </a:cubicBezTo>
                  <a:cubicBezTo>
                    <a:pt x="23433" y="10106"/>
                    <a:pt x="23349" y="10118"/>
                    <a:pt x="23266" y="10118"/>
                  </a:cubicBezTo>
                  <a:cubicBezTo>
                    <a:pt x="23079" y="10118"/>
                    <a:pt x="22896" y="10056"/>
                    <a:pt x="22795" y="10056"/>
                  </a:cubicBezTo>
                  <a:cubicBezTo>
                    <a:pt x="22769" y="10056"/>
                    <a:pt x="22748" y="10060"/>
                    <a:pt x="22735" y="10070"/>
                  </a:cubicBezTo>
                  <a:cubicBezTo>
                    <a:pt x="22643" y="10161"/>
                    <a:pt x="22849" y="10298"/>
                    <a:pt x="22643" y="10481"/>
                  </a:cubicBezTo>
                  <a:cubicBezTo>
                    <a:pt x="22415" y="10686"/>
                    <a:pt x="22255" y="10778"/>
                    <a:pt x="22095" y="10778"/>
                  </a:cubicBezTo>
                  <a:cubicBezTo>
                    <a:pt x="22004" y="10778"/>
                    <a:pt x="21821" y="10757"/>
                    <a:pt x="21683" y="10757"/>
                  </a:cubicBezTo>
                  <a:cubicBezTo>
                    <a:pt x="21614" y="10757"/>
                    <a:pt x="21555" y="10763"/>
                    <a:pt x="21525" y="10778"/>
                  </a:cubicBezTo>
                  <a:cubicBezTo>
                    <a:pt x="21411" y="10846"/>
                    <a:pt x="21137" y="11052"/>
                    <a:pt x="21160" y="11166"/>
                  </a:cubicBezTo>
                  <a:cubicBezTo>
                    <a:pt x="21182" y="11280"/>
                    <a:pt x="21023" y="11463"/>
                    <a:pt x="20863" y="11463"/>
                  </a:cubicBezTo>
                  <a:cubicBezTo>
                    <a:pt x="20854" y="11464"/>
                    <a:pt x="20845" y="11464"/>
                    <a:pt x="20836" y="11464"/>
                  </a:cubicBezTo>
                  <a:cubicBezTo>
                    <a:pt x="20661" y="11464"/>
                    <a:pt x="20284" y="11278"/>
                    <a:pt x="20132" y="11234"/>
                  </a:cubicBezTo>
                  <a:cubicBezTo>
                    <a:pt x="20060" y="11210"/>
                    <a:pt x="19912" y="11180"/>
                    <a:pt x="19765" y="11180"/>
                  </a:cubicBezTo>
                  <a:cubicBezTo>
                    <a:pt x="19632" y="11180"/>
                    <a:pt x="19500" y="11204"/>
                    <a:pt x="19425" y="11280"/>
                  </a:cubicBezTo>
                  <a:cubicBezTo>
                    <a:pt x="19265" y="11417"/>
                    <a:pt x="19105" y="11622"/>
                    <a:pt x="18968" y="11645"/>
                  </a:cubicBezTo>
                  <a:cubicBezTo>
                    <a:pt x="18963" y="11646"/>
                    <a:pt x="18958" y="11646"/>
                    <a:pt x="18952" y="11646"/>
                  </a:cubicBezTo>
                  <a:cubicBezTo>
                    <a:pt x="18826" y="11646"/>
                    <a:pt x="18844" y="11407"/>
                    <a:pt x="18752" y="11407"/>
                  </a:cubicBezTo>
                  <a:cubicBezTo>
                    <a:pt x="18742" y="11407"/>
                    <a:pt x="18731" y="11410"/>
                    <a:pt x="18717" y="11417"/>
                  </a:cubicBezTo>
                  <a:cubicBezTo>
                    <a:pt x="18580" y="11485"/>
                    <a:pt x="18443" y="11668"/>
                    <a:pt x="18603" y="11851"/>
                  </a:cubicBezTo>
                  <a:cubicBezTo>
                    <a:pt x="18740" y="12033"/>
                    <a:pt x="18900" y="12033"/>
                    <a:pt x="18991" y="12056"/>
                  </a:cubicBezTo>
                  <a:cubicBezTo>
                    <a:pt x="19005" y="12059"/>
                    <a:pt x="19025" y="12061"/>
                    <a:pt x="19051" y="12061"/>
                  </a:cubicBezTo>
                  <a:cubicBezTo>
                    <a:pt x="19149" y="12061"/>
                    <a:pt x="19319" y="12040"/>
                    <a:pt x="19440" y="12040"/>
                  </a:cubicBezTo>
                  <a:cubicBezTo>
                    <a:pt x="19494" y="12040"/>
                    <a:pt x="19538" y="12044"/>
                    <a:pt x="19562" y="12056"/>
                  </a:cubicBezTo>
                  <a:cubicBezTo>
                    <a:pt x="19653" y="12079"/>
                    <a:pt x="19927" y="12056"/>
                    <a:pt x="19927" y="12330"/>
                  </a:cubicBezTo>
                  <a:cubicBezTo>
                    <a:pt x="19927" y="12604"/>
                    <a:pt x="19995" y="12832"/>
                    <a:pt x="19813" y="12901"/>
                  </a:cubicBezTo>
                  <a:cubicBezTo>
                    <a:pt x="19723" y="12952"/>
                    <a:pt x="19632" y="12996"/>
                    <a:pt x="19534" y="12996"/>
                  </a:cubicBezTo>
                  <a:cubicBezTo>
                    <a:pt x="19458" y="12996"/>
                    <a:pt x="19377" y="12970"/>
                    <a:pt x="19288" y="12901"/>
                  </a:cubicBezTo>
                  <a:cubicBezTo>
                    <a:pt x="19105" y="12764"/>
                    <a:pt x="18923" y="12604"/>
                    <a:pt x="18786" y="12490"/>
                  </a:cubicBezTo>
                  <a:cubicBezTo>
                    <a:pt x="18649" y="12353"/>
                    <a:pt x="18443" y="12261"/>
                    <a:pt x="18352" y="12102"/>
                  </a:cubicBezTo>
                  <a:cubicBezTo>
                    <a:pt x="18261" y="11942"/>
                    <a:pt x="18147" y="11622"/>
                    <a:pt x="17964" y="11622"/>
                  </a:cubicBezTo>
                  <a:cubicBezTo>
                    <a:pt x="17781" y="11645"/>
                    <a:pt x="17119" y="11714"/>
                    <a:pt x="17005" y="11896"/>
                  </a:cubicBezTo>
                  <a:cubicBezTo>
                    <a:pt x="16891" y="12102"/>
                    <a:pt x="16731" y="12193"/>
                    <a:pt x="16846" y="12376"/>
                  </a:cubicBezTo>
                  <a:cubicBezTo>
                    <a:pt x="16983" y="12558"/>
                    <a:pt x="17097" y="12512"/>
                    <a:pt x="17097" y="12718"/>
                  </a:cubicBezTo>
                  <a:cubicBezTo>
                    <a:pt x="17097" y="12946"/>
                    <a:pt x="17188" y="13037"/>
                    <a:pt x="16983" y="13266"/>
                  </a:cubicBezTo>
                  <a:cubicBezTo>
                    <a:pt x="16859" y="13420"/>
                    <a:pt x="16705" y="13573"/>
                    <a:pt x="16513" y="13573"/>
                  </a:cubicBezTo>
                  <a:cubicBezTo>
                    <a:pt x="16420" y="13573"/>
                    <a:pt x="16318" y="13538"/>
                    <a:pt x="16206" y="13448"/>
                  </a:cubicBezTo>
                  <a:cubicBezTo>
                    <a:pt x="16016" y="13309"/>
                    <a:pt x="15798" y="13211"/>
                    <a:pt x="15543" y="13211"/>
                  </a:cubicBezTo>
                  <a:cubicBezTo>
                    <a:pt x="15339" y="13211"/>
                    <a:pt x="15113" y="13273"/>
                    <a:pt x="14860" y="13425"/>
                  </a:cubicBezTo>
                  <a:cubicBezTo>
                    <a:pt x="14266" y="13745"/>
                    <a:pt x="13125" y="13996"/>
                    <a:pt x="12988" y="14202"/>
                  </a:cubicBezTo>
                  <a:cubicBezTo>
                    <a:pt x="12874" y="14407"/>
                    <a:pt x="12783" y="14932"/>
                    <a:pt x="12783" y="15183"/>
                  </a:cubicBezTo>
                  <a:cubicBezTo>
                    <a:pt x="12783" y="15427"/>
                    <a:pt x="12739" y="15823"/>
                    <a:pt x="12485" y="15823"/>
                  </a:cubicBezTo>
                  <a:cubicBezTo>
                    <a:pt x="12478" y="15823"/>
                    <a:pt x="12470" y="15823"/>
                    <a:pt x="12463" y="15822"/>
                  </a:cubicBezTo>
                  <a:cubicBezTo>
                    <a:pt x="12253" y="15805"/>
                    <a:pt x="12298" y="15626"/>
                    <a:pt x="12104" y="15626"/>
                  </a:cubicBezTo>
                  <a:cubicBezTo>
                    <a:pt x="12045" y="15626"/>
                    <a:pt x="11964" y="15643"/>
                    <a:pt x="11847" y="15685"/>
                  </a:cubicBezTo>
                  <a:cubicBezTo>
                    <a:pt x="11345" y="15868"/>
                    <a:pt x="10751" y="16096"/>
                    <a:pt x="10751" y="16210"/>
                  </a:cubicBezTo>
                  <a:cubicBezTo>
                    <a:pt x="10751" y="16324"/>
                    <a:pt x="10820" y="16393"/>
                    <a:pt x="10751" y="16598"/>
                  </a:cubicBezTo>
                  <a:cubicBezTo>
                    <a:pt x="10715" y="16779"/>
                    <a:pt x="10650" y="16988"/>
                    <a:pt x="10500" y="16988"/>
                  </a:cubicBezTo>
                  <a:cubicBezTo>
                    <a:pt x="10461" y="16988"/>
                    <a:pt x="10415" y="16974"/>
                    <a:pt x="10363" y="16941"/>
                  </a:cubicBezTo>
                  <a:cubicBezTo>
                    <a:pt x="10135" y="16781"/>
                    <a:pt x="9998" y="16530"/>
                    <a:pt x="9770" y="16530"/>
                  </a:cubicBezTo>
                  <a:cubicBezTo>
                    <a:pt x="9564" y="16530"/>
                    <a:pt x="9382" y="16621"/>
                    <a:pt x="9268" y="16621"/>
                  </a:cubicBezTo>
                  <a:cubicBezTo>
                    <a:pt x="9141" y="16621"/>
                    <a:pt x="9073" y="16504"/>
                    <a:pt x="8902" y="16504"/>
                  </a:cubicBezTo>
                  <a:cubicBezTo>
                    <a:pt x="8888" y="16504"/>
                    <a:pt x="8873" y="16505"/>
                    <a:pt x="8857" y="16507"/>
                  </a:cubicBezTo>
                  <a:cubicBezTo>
                    <a:pt x="8628" y="16530"/>
                    <a:pt x="8218" y="16621"/>
                    <a:pt x="8058" y="16712"/>
                  </a:cubicBezTo>
                  <a:cubicBezTo>
                    <a:pt x="7898" y="16826"/>
                    <a:pt x="7852" y="16849"/>
                    <a:pt x="7738" y="17169"/>
                  </a:cubicBezTo>
                  <a:cubicBezTo>
                    <a:pt x="7624" y="17466"/>
                    <a:pt x="7624" y="17694"/>
                    <a:pt x="7373" y="17762"/>
                  </a:cubicBezTo>
                  <a:cubicBezTo>
                    <a:pt x="7287" y="17788"/>
                    <a:pt x="7221" y="17801"/>
                    <a:pt x="7167" y="17801"/>
                  </a:cubicBezTo>
                  <a:cubicBezTo>
                    <a:pt x="7076" y="17801"/>
                    <a:pt x="7019" y="17765"/>
                    <a:pt x="6962" y="17694"/>
                  </a:cubicBezTo>
                  <a:cubicBezTo>
                    <a:pt x="6885" y="17578"/>
                    <a:pt x="6775" y="17478"/>
                    <a:pt x="6660" y="17478"/>
                  </a:cubicBezTo>
                  <a:cubicBezTo>
                    <a:pt x="6639" y="17478"/>
                    <a:pt x="6618" y="17481"/>
                    <a:pt x="6597" y="17488"/>
                  </a:cubicBezTo>
                  <a:cubicBezTo>
                    <a:pt x="6526" y="17517"/>
                    <a:pt x="6107" y="17536"/>
                    <a:pt x="5668" y="17536"/>
                  </a:cubicBezTo>
                  <a:cubicBezTo>
                    <a:pt x="5396" y="17536"/>
                    <a:pt x="5117" y="17529"/>
                    <a:pt x="4908" y="17511"/>
                  </a:cubicBezTo>
                  <a:cubicBezTo>
                    <a:pt x="4748" y="17511"/>
                    <a:pt x="4634" y="17488"/>
                    <a:pt x="4588" y="17466"/>
                  </a:cubicBezTo>
                  <a:cubicBezTo>
                    <a:pt x="4429" y="17397"/>
                    <a:pt x="4223" y="17466"/>
                    <a:pt x="4109" y="17351"/>
                  </a:cubicBezTo>
                  <a:cubicBezTo>
                    <a:pt x="4069" y="17331"/>
                    <a:pt x="3609" y="17206"/>
                    <a:pt x="3403" y="17206"/>
                  </a:cubicBezTo>
                  <a:cubicBezTo>
                    <a:pt x="3374" y="17206"/>
                    <a:pt x="3350" y="17209"/>
                    <a:pt x="3333" y="17214"/>
                  </a:cubicBezTo>
                  <a:cubicBezTo>
                    <a:pt x="3196" y="17237"/>
                    <a:pt x="2808" y="17283"/>
                    <a:pt x="2694" y="17351"/>
                  </a:cubicBezTo>
                  <a:cubicBezTo>
                    <a:pt x="2580" y="17420"/>
                    <a:pt x="1758" y="17351"/>
                    <a:pt x="1735" y="17625"/>
                  </a:cubicBezTo>
                  <a:cubicBezTo>
                    <a:pt x="1690" y="17899"/>
                    <a:pt x="2055" y="18310"/>
                    <a:pt x="2100" y="18447"/>
                  </a:cubicBezTo>
                  <a:cubicBezTo>
                    <a:pt x="2146" y="18561"/>
                    <a:pt x="1918" y="18835"/>
                    <a:pt x="1712" y="18972"/>
                  </a:cubicBezTo>
                  <a:cubicBezTo>
                    <a:pt x="1530" y="19086"/>
                    <a:pt x="1370" y="19269"/>
                    <a:pt x="1370" y="19429"/>
                  </a:cubicBezTo>
                  <a:cubicBezTo>
                    <a:pt x="1370" y="19611"/>
                    <a:pt x="1461" y="19885"/>
                    <a:pt x="1598" y="20113"/>
                  </a:cubicBezTo>
                  <a:cubicBezTo>
                    <a:pt x="1758" y="20319"/>
                    <a:pt x="2123" y="20958"/>
                    <a:pt x="2146" y="21072"/>
                  </a:cubicBezTo>
                  <a:cubicBezTo>
                    <a:pt x="2169" y="21209"/>
                    <a:pt x="2283" y="21277"/>
                    <a:pt x="2123" y="21528"/>
                  </a:cubicBezTo>
                  <a:cubicBezTo>
                    <a:pt x="1963" y="21780"/>
                    <a:pt x="1758" y="21916"/>
                    <a:pt x="1575" y="21939"/>
                  </a:cubicBezTo>
                  <a:cubicBezTo>
                    <a:pt x="1460" y="21954"/>
                    <a:pt x="1326" y="21995"/>
                    <a:pt x="1198" y="21995"/>
                  </a:cubicBezTo>
                  <a:cubicBezTo>
                    <a:pt x="1123" y="21995"/>
                    <a:pt x="1049" y="21981"/>
                    <a:pt x="982" y="21939"/>
                  </a:cubicBezTo>
                  <a:cubicBezTo>
                    <a:pt x="830" y="21856"/>
                    <a:pt x="669" y="21782"/>
                    <a:pt x="515" y="21782"/>
                  </a:cubicBezTo>
                  <a:cubicBezTo>
                    <a:pt x="415" y="21782"/>
                    <a:pt x="319" y="21813"/>
                    <a:pt x="229" y="21894"/>
                  </a:cubicBezTo>
                  <a:cubicBezTo>
                    <a:pt x="206" y="21894"/>
                    <a:pt x="183" y="21916"/>
                    <a:pt x="160" y="21939"/>
                  </a:cubicBezTo>
                  <a:cubicBezTo>
                    <a:pt x="160" y="21985"/>
                    <a:pt x="160" y="22008"/>
                    <a:pt x="137" y="22031"/>
                  </a:cubicBezTo>
                  <a:cubicBezTo>
                    <a:pt x="137" y="22145"/>
                    <a:pt x="137" y="22259"/>
                    <a:pt x="206" y="22327"/>
                  </a:cubicBezTo>
                  <a:cubicBezTo>
                    <a:pt x="241" y="22354"/>
                    <a:pt x="287" y="22360"/>
                    <a:pt x="336" y="22360"/>
                  </a:cubicBezTo>
                  <a:cubicBezTo>
                    <a:pt x="377" y="22360"/>
                    <a:pt x="419" y="22356"/>
                    <a:pt x="460" y="22356"/>
                  </a:cubicBezTo>
                  <a:cubicBezTo>
                    <a:pt x="499" y="22356"/>
                    <a:pt x="537" y="22359"/>
                    <a:pt x="571" y="22373"/>
                  </a:cubicBezTo>
                  <a:cubicBezTo>
                    <a:pt x="640" y="22419"/>
                    <a:pt x="685" y="22487"/>
                    <a:pt x="685" y="22556"/>
                  </a:cubicBezTo>
                  <a:cubicBezTo>
                    <a:pt x="731" y="22807"/>
                    <a:pt x="548" y="23103"/>
                    <a:pt x="389" y="23286"/>
                  </a:cubicBezTo>
                  <a:cubicBezTo>
                    <a:pt x="389" y="23286"/>
                    <a:pt x="1" y="24176"/>
                    <a:pt x="137" y="24404"/>
                  </a:cubicBezTo>
                  <a:cubicBezTo>
                    <a:pt x="297" y="24633"/>
                    <a:pt x="297" y="24770"/>
                    <a:pt x="503" y="24838"/>
                  </a:cubicBezTo>
                  <a:cubicBezTo>
                    <a:pt x="571" y="24861"/>
                    <a:pt x="642" y="24866"/>
                    <a:pt x="711" y="24866"/>
                  </a:cubicBezTo>
                  <a:cubicBezTo>
                    <a:pt x="765" y="24866"/>
                    <a:pt x="819" y="24863"/>
                    <a:pt x="867" y="24863"/>
                  </a:cubicBezTo>
                  <a:cubicBezTo>
                    <a:pt x="941" y="24863"/>
                    <a:pt x="1005" y="24870"/>
                    <a:pt x="1050" y="24907"/>
                  </a:cubicBezTo>
                  <a:cubicBezTo>
                    <a:pt x="1165" y="24998"/>
                    <a:pt x="1302" y="25249"/>
                    <a:pt x="1187" y="25340"/>
                  </a:cubicBezTo>
                  <a:cubicBezTo>
                    <a:pt x="1073" y="25409"/>
                    <a:pt x="777" y="25386"/>
                    <a:pt x="754" y="25523"/>
                  </a:cubicBezTo>
                  <a:cubicBezTo>
                    <a:pt x="731" y="25660"/>
                    <a:pt x="594" y="25614"/>
                    <a:pt x="822" y="25865"/>
                  </a:cubicBezTo>
                  <a:cubicBezTo>
                    <a:pt x="1073" y="26116"/>
                    <a:pt x="1302" y="26139"/>
                    <a:pt x="1438" y="26162"/>
                  </a:cubicBezTo>
                  <a:cubicBezTo>
                    <a:pt x="1498" y="26186"/>
                    <a:pt x="1624" y="26228"/>
                    <a:pt x="1733" y="26228"/>
                  </a:cubicBezTo>
                  <a:cubicBezTo>
                    <a:pt x="1833" y="26228"/>
                    <a:pt x="1918" y="26192"/>
                    <a:pt x="1918" y="26071"/>
                  </a:cubicBezTo>
                  <a:cubicBezTo>
                    <a:pt x="1918" y="26071"/>
                    <a:pt x="2090" y="25695"/>
                    <a:pt x="2395" y="25695"/>
                  </a:cubicBezTo>
                  <a:cubicBezTo>
                    <a:pt x="2458" y="25695"/>
                    <a:pt x="2528" y="25712"/>
                    <a:pt x="2603" y="25751"/>
                  </a:cubicBezTo>
                  <a:cubicBezTo>
                    <a:pt x="2995" y="25937"/>
                    <a:pt x="3051" y="26123"/>
                    <a:pt x="3092" y="26123"/>
                  </a:cubicBezTo>
                  <a:cubicBezTo>
                    <a:pt x="3096" y="26123"/>
                    <a:pt x="3100" y="26121"/>
                    <a:pt x="3105" y="26116"/>
                  </a:cubicBezTo>
                  <a:cubicBezTo>
                    <a:pt x="3150" y="26048"/>
                    <a:pt x="3105" y="25797"/>
                    <a:pt x="3196" y="25797"/>
                  </a:cubicBezTo>
                  <a:cubicBezTo>
                    <a:pt x="3235" y="25784"/>
                    <a:pt x="3304" y="25726"/>
                    <a:pt x="3391" y="25726"/>
                  </a:cubicBezTo>
                  <a:cubicBezTo>
                    <a:pt x="3455" y="25726"/>
                    <a:pt x="3529" y="25758"/>
                    <a:pt x="3607" y="25865"/>
                  </a:cubicBezTo>
                  <a:cubicBezTo>
                    <a:pt x="3790" y="26116"/>
                    <a:pt x="3904" y="26390"/>
                    <a:pt x="3904" y="26459"/>
                  </a:cubicBezTo>
                  <a:cubicBezTo>
                    <a:pt x="3904" y="26550"/>
                    <a:pt x="3949" y="26618"/>
                    <a:pt x="3790" y="26641"/>
                  </a:cubicBezTo>
                  <a:cubicBezTo>
                    <a:pt x="3773" y="26646"/>
                    <a:pt x="3757" y="26648"/>
                    <a:pt x="3743" y="26648"/>
                  </a:cubicBezTo>
                  <a:cubicBezTo>
                    <a:pt x="3659" y="26648"/>
                    <a:pt x="3606" y="26579"/>
                    <a:pt x="3524" y="26579"/>
                  </a:cubicBezTo>
                  <a:cubicBezTo>
                    <a:pt x="3484" y="26579"/>
                    <a:pt x="3438" y="26595"/>
                    <a:pt x="3379" y="26641"/>
                  </a:cubicBezTo>
                  <a:cubicBezTo>
                    <a:pt x="3173" y="26824"/>
                    <a:pt x="3082" y="27029"/>
                    <a:pt x="3082" y="27143"/>
                  </a:cubicBezTo>
                  <a:cubicBezTo>
                    <a:pt x="3082" y="27258"/>
                    <a:pt x="3265" y="27372"/>
                    <a:pt x="3310" y="27509"/>
                  </a:cubicBezTo>
                  <a:cubicBezTo>
                    <a:pt x="3379" y="27668"/>
                    <a:pt x="3630" y="27874"/>
                    <a:pt x="3447" y="27920"/>
                  </a:cubicBezTo>
                  <a:cubicBezTo>
                    <a:pt x="3329" y="27934"/>
                    <a:pt x="3230" y="28016"/>
                    <a:pt x="3144" y="28016"/>
                  </a:cubicBezTo>
                  <a:cubicBezTo>
                    <a:pt x="3097" y="28016"/>
                    <a:pt x="3054" y="27992"/>
                    <a:pt x="3013" y="27920"/>
                  </a:cubicBezTo>
                  <a:cubicBezTo>
                    <a:pt x="2922" y="27714"/>
                    <a:pt x="2922" y="27623"/>
                    <a:pt x="2854" y="27577"/>
                  </a:cubicBezTo>
                  <a:cubicBezTo>
                    <a:pt x="2819" y="27526"/>
                    <a:pt x="2708" y="27500"/>
                    <a:pt x="2578" y="27500"/>
                  </a:cubicBezTo>
                  <a:cubicBezTo>
                    <a:pt x="2534" y="27500"/>
                    <a:pt x="2488" y="27503"/>
                    <a:pt x="2443" y="27509"/>
                  </a:cubicBezTo>
                  <a:cubicBezTo>
                    <a:pt x="2352" y="27520"/>
                    <a:pt x="2255" y="27537"/>
                    <a:pt x="2157" y="27537"/>
                  </a:cubicBezTo>
                  <a:cubicBezTo>
                    <a:pt x="2060" y="27537"/>
                    <a:pt x="1963" y="27520"/>
                    <a:pt x="1872" y="27463"/>
                  </a:cubicBezTo>
                  <a:cubicBezTo>
                    <a:pt x="1690" y="27349"/>
                    <a:pt x="1507" y="27189"/>
                    <a:pt x="1507" y="27121"/>
                  </a:cubicBezTo>
                  <a:cubicBezTo>
                    <a:pt x="1484" y="27075"/>
                    <a:pt x="1484" y="26801"/>
                    <a:pt x="1438" y="26733"/>
                  </a:cubicBezTo>
                  <a:cubicBezTo>
                    <a:pt x="1399" y="26674"/>
                    <a:pt x="1156" y="26564"/>
                    <a:pt x="1046" y="26564"/>
                  </a:cubicBezTo>
                  <a:cubicBezTo>
                    <a:pt x="1029" y="26564"/>
                    <a:pt x="1014" y="26567"/>
                    <a:pt x="1005" y="26573"/>
                  </a:cubicBezTo>
                  <a:cubicBezTo>
                    <a:pt x="936" y="26618"/>
                    <a:pt x="754" y="26596"/>
                    <a:pt x="822" y="26892"/>
                  </a:cubicBezTo>
                  <a:cubicBezTo>
                    <a:pt x="891" y="27166"/>
                    <a:pt x="1050" y="27166"/>
                    <a:pt x="1119" y="27280"/>
                  </a:cubicBezTo>
                  <a:cubicBezTo>
                    <a:pt x="1165" y="27395"/>
                    <a:pt x="1119" y="27509"/>
                    <a:pt x="1210" y="27600"/>
                  </a:cubicBezTo>
                  <a:cubicBezTo>
                    <a:pt x="1302" y="27691"/>
                    <a:pt x="1530" y="27668"/>
                    <a:pt x="1530" y="27805"/>
                  </a:cubicBezTo>
                  <a:cubicBezTo>
                    <a:pt x="1530" y="27965"/>
                    <a:pt x="1279" y="28353"/>
                    <a:pt x="1302" y="28536"/>
                  </a:cubicBezTo>
                  <a:cubicBezTo>
                    <a:pt x="1343" y="28703"/>
                    <a:pt x="1366" y="28813"/>
                    <a:pt x="1527" y="28813"/>
                  </a:cubicBezTo>
                  <a:cubicBezTo>
                    <a:pt x="1542" y="28813"/>
                    <a:pt x="1558" y="28812"/>
                    <a:pt x="1575" y="28810"/>
                  </a:cubicBezTo>
                  <a:cubicBezTo>
                    <a:pt x="1781" y="28787"/>
                    <a:pt x="1986" y="28718"/>
                    <a:pt x="2032" y="28604"/>
                  </a:cubicBezTo>
                  <a:cubicBezTo>
                    <a:pt x="2078" y="28467"/>
                    <a:pt x="2100" y="28239"/>
                    <a:pt x="2215" y="28171"/>
                  </a:cubicBezTo>
                  <a:cubicBezTo>
                    <a:pt x="2284" y="28129"/>
                    <a:pt x="2329" y="28087"/>
                    <a:pt x="2400" y="28087"/>
                  </a:cubicBezTo>
                  <a:cubicBezTo>
                    <a:pt x="2445" y="28087"/>
                    <a:pt x="2500" y="28104"/>
                    <a:pt x="2580" y="28148"/>
                  </a:cubicBezTo>
                  <a:cubicBezTo>
                    <a:pt x="2785" y="28239"/>
                    <a:pt x="2534" y="28262"/>
                    <a:pt x="2899" y="28399"/>
                  </a:cubicBezTo>
                  <a:cubicBezTo>
                    <a:pt x="3265" y="28513"/>
                    <a:pt x="3516" y="28467"/>
                    <a:pt x="3584" y="28513"/>
                  </a:cubicBezTo>
                  <a:cubicBezTo>
                    <a:pt x="3653" y="28581"/>
                    <a:pt x="3607" y="28833"/>
                    <a:pt x="3607" y="28878"/>
                  </a:cubicBezTo>
                  <a:cubicBezTo>
                    <a:pt x="3607" y="28924"/>
                    <a:pt x="3470" y="29084"/>
                    <a:pt x="3835" y="29084"/>
                  </a:cubicBezTo>
                  <a:cubicBezTo>
                    <a:pt x="4223" y="29084"/>
                    <a:pt x="4451" y="29038"/>
                    <a:pt x="4634" y="28969"/>
                  </a:cubicBezTo>
                  <a:cubicBezTo>
                    <a:pt x="4817" y="28855"/>
                    <a:pt x="5159" y="28810"/>
                    <a:pt x="5250" y="28673"/>
                  </a:cubicBezTo>
                  <a:cubicBezTo>
                    <a:pt x="5342" y="28559"/>
                    <a:pt x="5387" y="28399"/>
                    <a:pt x="5410" y="28285"/>
                  </a:cubicBezTo>
                  <a:cubicBezTo>
                    <a:pt x="5433" y="28171"/>
                    <a:pt x="5387" y="27965"/>
                    <a:pt x="5501" y="27897"/>
                  </a:cubicBezTo>
                  <a:cubicBezTo>
                    <a:pt x="5565" y="27865"/>
                    <a:pt x="5619" y="27848"/>
                    <a:pt x="5665" y="27848"/>
                  </a:cubicBezTo>
                  <a:cubicBezTo>
                    <a:pt x="5718" y="27848"/>
                    <a:pt x="5761" y="27871"/>
                    <a:pt x="5798" y="27920"/>
                  </a:cubicBezTo>
                  <a:cubicBezTo>
                    <a:pt x="5835" y="27994"/>
                    <a:pt x="5842" y="28069"/>
                    <a:pt x="5906" y="28069"/>
                  </a:cubicBezTo>
                  <a:cubicBezTo>
                    <a:pt x="5920" y="28069"/>
                    <a:pt x="5937" y="28065"/>
                    <a:pt x="5958" y="28056"/>
                  </a:cubicBezTo>
                  <a:cubicBezTo>
                    <a:pt x="6083" y="27994"/>
                    <a:pt x="6113" y="27894"/>
                    <a:pt x="6203" y="27894"/>
                  </a:cubicBezTo>
                  <a:cubicBezTo>
                    <a:pt x="6212" y="27894"/>
                    <a:pt x="6222" y="27895"/>
                    <a:pt x="6232" y="27897"/>
                  </a:cubicBezTo>
                  <a:cubicBezTo>
                    <a:pt x="6346" y="27920"/>
                    <a:pt x="6369" y="28056"/>
                    <a:pt x="6392" y="28148"/>
                  </a:cubicBezTo>
                  <a:cubicBezTo>
                    <a:pt x="6414" y="28239"/>
                    <a:pt x="6597" y="28285"/>
                    <a:pt x="6688" y="28285"/>
                  </a:cubicBezTo>
                  <a:cubicBezTo>
                    <a:pt x="6736" y="28285"/>
                    <a:pt x="6818" y="28206"/>
                    <a:pt x="6894" y="28206"/>
                  </a:cubicBezTo>
                  <a:cubicBezTo>
                    <a:pt x="6926" y="28206"/>
                    <a:pt x="6958" y="28221"/>
                    <a:pt x="6985" y="28262"/>
                  </a:cubicBezTo>
                  <a:cubicBezTo>
                    <a:pt x="7076" y="28399"/>
                    <a:pt x="7168" y="28490"/>
                    <a:pt x="7122" y="28627"/>
                  </a:cubicBezTo>
                  <a:cubicBezTo>
                    <a:pt x="7076" y="28764"/>
                    <a:pt x="6985" y="28992"/>
                    <a:pt x="6985" y="29038"/>
                  </a:cubicBezTo>
                  <a:cubicBezTo>
                    <a:pt x="6985" y="29084"/>
                    <a:pt x="7008" y="29038"/>
                    <a:pt x="7031" y="29266"/>
                  </a:cubicBezTo>
                  <a:cubicBezTo>
                    <a:pt x="7054" y="29472"/>
                    <a:pt x="7236" y="29586"/>
                    <a:pt x="7373" y="29631"/>
                  </a:cubicBezTo>
                  <a:cubicBezTo>
                    <a:pt x="7510" y="29654"/>
                    <a:pt x="7487" y="29791"/>
                    <a:pt x="7601" y="29860"/>
                  </a:cubicBezTo>
                  <a:cubicBezTo>
                    <a:pt x="7664" y="29897"/>
                    <a:pt x="7734" y="29914"/>
                    <a:pt x="7826" y="29914"/>
                  </a:cubicBezTo>
                  <a:cubicBezTo>
                    <a:pt x="7901" y="29914"/>
                    <a:pt x="7991" y="29903"/>
                    <a:pt x="8103" y="29883"/>
                  </a:cubicBezTo>
                  <a:cubicBezTo>
                    <a:pt x="8273" y="29867"/>
                    <a:pt x="8379" y="29779"/>
                    <a:pt x="8438" y="29779"/>
                  </a:cubicBezTo>
                  <a:cubicBezTo>
                    <a:pt x="8467" y="29779"/>
                    <a:pt x="8484" y="29800"/>
                    <a:pt x="8492" y="29860"/>
                  </a:cubicBezTo>
                  <a:cubicBezTo>
                    <a:pt x="8514" y="30065"/>
                    <a:pt x="8628" y="30316"/>
                    <a:pt x="8492" y="30476"/>
                  </a:cubicBezTo>
                  <a:cubicBezTo>
                    <a:pt x="8355" y="30636"/>
                    <a:pt x="8309" y="30864"/>
                    <a:pt x="8400" y="31001"/>
                  </a:cubicBezTo>
                  <a:cubicBezTo>
                    <a:pt x="8492" y="31115"/>
                    <a:pt x="8606" y="31161"/>
                    <a:pt x="8765" y="31206"/>
                  </a:cubicBezTo>
                  <a:cubicBezTo>
                    <a:pt x="8925" y="31252"/>
                    <a:pt x="9222" y="31275"/>
                    <a:pt x="9245" y="31412"/>
                  </a:cubicBezTo>
                  <a:cubicBezTo>
                    <a:pt x="9245" y="31549"/>
                    <a:pt x="9541" y="31686"/>
                    <a:pt x="9245" y="32188"/>
                  </a:cubicBezTo>
                  <a:cubicBezTo>
                    <a:pt x="8925" y="32713"/>
                    <a:pt x="8628" y="32758"/>
                    <a:pt x="8651" y="32987"/>
                  </a:cubicBezTo>
                  <a:cubicBezTo>
                    <a:pt x="8674" y="33238"/>
                    <a:pt x="8902" y="33329"/>
                    <a:pt x="8720" y="33420"/>
                  </a:cubicBezTo>
                  <a:cubicBezTo>
                    <a:pt x="8560" y="33512"/>
                    <a:pt x="8514" y="33512"/>
                    <a:pt x="8332" y="33512"/>
                  </a:cubicBezTo>
                  <a:cubicBezTo>
                    <a:pt x="8149" y="33512"/>
                    <a:pt x="7898" y="33649"/>
                    <a:pt x="7830" y="33717"/>
                  </a:cubicBezTo>
                  <a:cubicBezTo>
                    <a:pt x="7761" y="33808"/>
                    <a:pt x="7693" y="33808"/>
                    <a:pt x="7670" y="34014"/>
                  </a:cubicBezTo>
                  <a:cubicBezTo>
                    <a:pt x="7670" y="34105"/>
                    <a:pt x="7647" y="34174"/>
                    <a:pt x="7624" y="34265"/>
                  </a:cubicBezTo>
                  <a:cubicBezTo>
                    <a:pt x="7601" y="34425"/>
                    <a:pt x="7601" y="34585"/>
                    <a:pt x="7875" y="34676"/>
                  </a:cubicBezTo>
                  <a:cubicBezTo>
                    <a:pt x="8059" y="34730"/>
                    <a:pt x="8242" y="34753"/>
                    <a:pt x="8418" y="34753"/>
                  </a:cubicBezTo>
                  <a:cubicBezTo>
                    <a:pt x="8615" y="34753"/>
                    <a:pt x="8802" y="34724"/>
                    <a:pt x="8971" y="34676"/>
                  </a:cubicBezTo>
                  <a:cubicBezTo>
                    <a:pt x="9313" y="34562"/>
                    <a:pt x="9564" y="34265"/>
                    <a:pt x="9587" y="34060"/>
                  </a:cubicBezTo>
                  <a:cubicBezTo>
                    <a:pt x="9633" y="33854"/>
                    <a:pt x="9678" y="33649"/>
                    <a:pt x="9678" y="33443"/>
                  </a:cubicBezTo>
                  <a:cubicBezTo>
                    <a:pt x="9701" y="33261"/>
                    <a:pt x="9633" y="33101"/>
                    <a:pt x="9793" y="32964"/>
                  </a:cubicBezTo>
                  <a:cubicBezTo>
                    <a:pt x="9930" y="32827"/>
                    <a:pt x="10112" y="32599"/>
                    <a:pt x="10318" y="32599"/>
                  </a:cubicBezTo>
                  <a:cubicBezTo>
                    <a:pt x="10523" y="32622"/>
                    <a:pt x="10774" y="32690"/>
                    <a:pt x="10911" y="32804"/>
                  </a:cubicBezTo>
                  <a:cubicBezTo>
                    <a:pt x="11004" y="32881"/>
                    <a:pt x="11055" y="32938"/>
                    <a:pt x="11106" y="32938"/>
                  </a:cubicBezTo>
                  <a:cubicBezTo>
                    <a:pt x="11131" y="32938"/>
                    <a:pt x="11155" y="32925"/>
                    <a:pt x="11185" y="32895"/>
                  </a:cubicBezTo>
                  <a:cubicBezTo>
                    <a:pt x="11276" y="32804"/>
                    <a:pt x="11276" y="32690"/>
                    <a:pt x="11459" y="32667"/>
                  </a:cubicBezTo>
                  <a:cubicBezTo>
                    <a:pt x="11470" y="32666"/>
                    <a:pt x="11481" y="32665"/>
                    <a:pt x="11493" y="32665"/>
                  </a:cubicBezTo>
                  <a:cubicBezTo>
                    <a:pt x="11688" y="32665"/>
                    <a:pt x="12055" y="32827"/>
                    <a:pt x="12098" y="32827"/>
                  </a:cubicBezTo>
                  <a:cubicBezTo>
                    <a:pt x="12146" y="32843"/>
                    <a:pt x="12263" y="32859"/>
                    <a:pt x="12344" y="32859"/>
                  </a:cubicBezTo>
                  <a:cubicBezTo>
                    <a:pt x="12377" y="32859"/>
                    <a:pt x="12404" y="32856"/>
                    <a:pt x="12417" y="32850"/>
                  </a:cubicBezTo>
                  <a:cubicBezTo>
                    <a:pt x="12463" y="32827"/>
                    <a:pt x="12669" y="32507"/>
                    <a:pt x="12737" y="32370"/>
                  </a:cubicBezTo>
                  <a:cubicBezTo>
                    <a:pt x="12828" y="32234"/>
                    <a:pt x="12988" y="32188"/>
                    <a:pt x="13057" y="32188"/>
                  </a:cubicBezTo>
                  <a:cubicBezTo>
                    <a:pt x="13106" y="32188"/>
                    <a:pt x="13368" y="32294"/>
                    <a:pt x="13537" y="32294"/>
                  </a:cubicBezTo>
                  <a:cubicBezTo>
                    <a:pt x="13602" y="32294"/>
                    <a:pt x="13654" y="32278"/>
                    <a:pt x="13673" y="32234"/>
                  </a:cubicBezTo>
                  <a:cubicBezTo>
                    <a:pt x="13741" y="32097"/>
                    <a:pt x="13833" y="31937"/>
                    <a:pt x="13833" y="31914"/>
                  </a:cubicBezTo>
                  <a:cubicBezTo>
                    <a:pt x="13833" y="31868"/>
                    <a:pt x="13764" y="31617"/>
                    <a:pt x="13833" y="31526"/>
                  </a:cubicBezTo>
                  <a:cubicBezTo>
                    <a:pt x="13891" y="31468"/>
                    <a:pt x="13883" y="31328"/>
                    <a:pt x="14059" y="31328"/>
                  </a:cubicBezTo>
                  <a:cubicBezTo>
                    <a:pt x="14091" y="31328"/>
                    <a:pt x="14129" y="31333"/>
                    <a:pt x="14175" y="31343"/>
                  </a:cubicBezTo>
                  <a:cubicBezTo>
                    <a:pt x="14449" y="31389"/>
                    <a:pt x="14746" y="31457"/>
                    <a:pt x="14814" y="31526"/>
                  </a:cubicBezTo>
                  <a:cubicBezTo>
                    <a:pt x="14883" y="31572"/>
                    <a:pt x="15042" y="31663"/>
                    <a:pt x="15179" y="31686"/>
                  </a:cubicBezTo>
                  <a:cubicBezTo>
                    <a:pt x="15200" y="31690"/>
                    <a:pt x="15220" y="31692"/>
                    <a:pt x="15240" y="31692"/>
                  </a:cubicBezTo>
                  <a:cubicBezTo>
                    <a:pt x="15329" y="31692"/>
                    <a:pt x="15414" y="31654"/>
                    <a:pt x="15545" y="31617"/>
                  </a:cubicBezTo>
                  <a:cubicBezTo>
                    <a:pt x="15727" y="31572"/>
                    <a:pt x="15955" y="31412"/>
                    <a:pt x="15955" y="31412"/>
                  </a:cubicBezTo>
                  <a:cubicBezTo>
                    <a:pt x="15955" y="31412"/>
                    <a:pt x="16754" y="30750"/>
                    <a:pt x="16754" y="30636"/>
                  </a:cubicBezTo>
                  <a:cubicBezTo>
                    <a:pt x="16754" y="30522"/>
                    <a:pt x="16594" y="30430"/>
                    <a:pt x="16754" y="30316"/>
                  </a:cubicBezTo>
                  <a:cubicBezTo>
                    <a:pt x="16891" y="30202"/>
                    <a:pt x="17005" y="30111"/>
                    <a:pt x="17097" y="30065"/>
                  </a:cubicBezTo>
                  <a:cubicBezTo>
                    <a:pt x="17142" y="30042"/>
                    <a:pt x="17234" y="29997"/>
                    <a:pt x="17325" y="29951"/>
                  </a:cubicBezTo>
                  <a:cubicBezTo>
                    <a:pt x="17325" y="29928"/>
                    <a:pt x="17325" y="29905"/>
                    <a:pt x="17302" y="29883"/>
                  </a:cubicBezTo>
                  <a:cubicBezTo>
                    <a:pt x="17279" y="29631"/>
                    <a:pt x="17279" y="29472"/>
                    <a:pt x="17393" y="29472"/>
                  </a:cubicBezTo>
                  <a:cubicBezTo>
                    <a:pt x="17508" y="29472"/>
                    <a:pt x="17918" y="29860"/>
                    <a:pt x="17918" y="29860"/>
                  </a:cubicBezTo>
                  <a:cubicBezTo>
                    <a:pt x="17918" y="29860"/>
                    <a:pt x="18070" y="30023"/>
                    <a:pt x="18175" y="30023"/>
                  </a:cubicBezTo>
                  <a:cubicBezTo>
                    <a:pt x="18212" y="30023"/>
                    <a:pt x="18243" y="30004"/>
                    <a:pt x="18261" y="29951"/>
                  </a:cubicBezTo>
                  <a:cubicBezTo>
                    <a:pt x="18352" y="29768"/>
                    <a:pt x="18443" y="29746"/>
                    <a:pt x="18466" y="29517"/>
                  </a:cubicBezTo>
                  <a:cubicBezTo>
                    <a:pt x="18489" y="29266"/>
                    <a:pt x="18580" y="28969"/>
                    <a:pt x="18398" y="28696"/>
                  </a:cubicBezTo>
                  <a:cubicBezTo>
                    <a:pt x="18238" y="28445"/>
                    <a:pt x="18261" y="28399"/>
                    <a:pt x="18032" y="28193"/>
                  </a:cubicBezTo>
                  <a:cubicBezTo>
                    <a:pt x="17804" y="27988"/>
                    <a:pt x="17462" y="27303"/>
                    <a:pt x="17530" y="26755"/>
                  </a:cubicBezTo>
                  <a:cubicBezTo>
                    <a:pt x="17576" y="26208"/>
                    <a:pt x="17667" y="26002"/>
                    <a:pt x="17804" y="25705"/>
                  </a:cubicBezTo>
                  <a:cubicBezTo>
                    <a:pt x="17918" y="25432"/>
                    <a:pt x="18169" y="25363"/>
                    <a:pt x="17987" y="24792"/>
                  </a:cubicBezTo>
                  <a:cubicBezTo>
                    <a:pt x="17827" y="24222"/>
                    <a:pt x="17553" y="23720"/>
                    <a:pt x="17462" y="23583"/>
                  </a:cubicBezTo>
                  <a:cubicBezTo>
                    <a:pt x="17393" y="23423"/>
                    <a:pt x="17325" y="22898"/>
                    <a:pt x="17211" y="22327"/>
                  </a:cubicBezTo>
                  <a:cubicBezTo>
                    <a:pt x="17097" y="21757"/>
                    <a:pt x="16983" y="21300"/>
                    <a:pt x="17256" y="20935"/>
                  </a:cubicBezTo>
                  <a:cubicBezTo>
                    <a:pt x="17508" y="20570"/>
                    <a:pt x="17918" y="20524"/>
                    <a:pt x="18010" y="20273"/>
                  </a:cubicBezTo>
                  <a:cubicBezTo>
                    <a:pt x="18101" y="20022"/>
                    <a:pt x="18124" y="19748"/>
                    <a:pt x="18147" y="19543"/>
                  </a:cubicBezTo>
                  <a:cubicBezTo>
                    <a:pt x="18169" y="19360"/>
                    <a:pt x="18261" y="19041"/>
                    <a:pt x="18329" y="18812"/>
                  </a:cubicBezTo>
                  <a:cubicBezTo>
                    <a:pt x="18396" y="18568"/>
                    <a:pt x="19328" y="17761"/>
                    <a:pt x="20031" y="17761"/>
                  </a:cubicBezTo>
                  <a:cubicBezTo>
                    <a:pt x="20049" y="17761"/>
                    <a:pt x="20068" y="17761"/>
                    <a:pt x="20087" y="17762"/>
                  </a:cubicBezTo>
                  <a:cubicBezTo>
                    <a:pt x="20817" y="17808"/>
                    <a:pt x="20954" y="17831"/>
                    <a:pt x="20931" y="18059"/>
                  </a:cubicBezTo>
                  <a:cubicBezTo>
                    <a:pt x="20886" y="18287"/>
                    <a:pt x="20749" y="18493"/>
                    <a:pt x="21182" y="18584"/>
                  </a:cubicBezTo>
                  <a:cubicBezTo>
                    <a:pt x="21292" y="18614"/>
                    <a:pt x="21398" y="18627"/>
                    <a:pt x="21495" y="18627"/>
                  </a:cubicBezTo>
                  <a:cubicBezTo>
                    <a:pt x="21765" y="18627"/>
                    <a:pt x="21971" y="18531"/>
                    <a:pt x="22004" y="18447"/>
                  </a:cubicBezTo>
                  <a:cubicBezTo>
                    <a:pt x="22073" y="18333"/>
                    <a:pt x="22118" y="18242"/>
                    <a:pt x="22118" y="18059"/>
                  </a:cubicBezTo>
                  <a:cubicBezTo>
                    <a:pt x="22118" y="17876"/>
                    <a:pt x="22095" y="17899"/>
                    <a:pt x="22392" y="17648"/>
                  </a:cubicBezTo>
                  <a:cubicBezTo>
                    <a:pt x="22712" y="17374"/>
                    <a:pt x="22986" y="17214"/>
                    <a:pt x="23054" y="16963"/>
                  </a:cubicBezTo>
                  <a:cubicBezTo>
                    <a:pt x="23123" y="16712"/>
                    <a:pt x="23123" y="16484"/>
                    <a:pt x="23282" y="16028"/>
                  </a:cubicBezTo>
                  <a:cubicBezTo>
                    <a:pt x="23465" y="15594"/>
                    <a:pt x="23853" y="15229"/>
                    <a:pt x="24150" y="15183"/>
                  </a:cubicBezTo>
                  <a:cubicBezTo>
                    <a:pt x="24270" y="15174"/>
                    <a:pt x="24391" y="15166"/>
                    <a:pt x="24512" y="15166"/>
                  </a:cubicBezTo>
                  <a:cubicBezTo>
                    <a:pt x="24711" y="15166"/>
                    <a:pt x="24910" y="15189"/>
                    <a:pt x="25108" y="15274"/>
                  </a:cubicBezTo>
                  <a:cubicBezTo>
                    <a:pt x="25319" y="15344"/>
                    <a:pt x="25426" y="15440"/>
                    <a:pt x="25609" y="15440"/>
                  </a:cubicBezTo>
                  <a:cubicBezTo>
                    <a:pt x="25725" y="15440"/>
                    <a:pt x="25870" y="15403"/>
                    <a:pt x="26090" y="15297"/>
                  </a:cubicBezTo>
                  <a:cubicBezTo>
                    <a:pt x="26660" y="15023"/>
                    <a:pt x="26843" y="14932"/>
                    <a:pt x="27117" y="14727"/>
                  </a:cubicBezTo>
                  <a:cubicBezTo>
                    <a:pt x="27368" y="14544"/>
                    <a:pt x="27573" y="14453"/>
                    <a:pt x="27847" y="14339"/>
                  </a:cubicBezTo>
                  <a:cubicBezTo>
                    <a:pt x="28121" y="14224"/>
                    <a:pt x="28601" y="14042"/>
                    <a:pt x="28623" y="13973"/>
                  </a:cubicBezTo>
                  <a:cubicBezTo>
                    <a:pt x="28646" y="13882"/>
                    <a:pt x="28646" y="13631"/>
                    <a:pt x="28623" y="13585"/>
                  </a:cubicBezTo>
                  <a:cubicBezTo>
                    <a:pt x="28601" y="13540"/>
                    <a:pt x="28372" y="13311"/>
                    <a:pt x="28441" y="13266"/>
                  </a:cubicBezTo>
                  <a:cubicBezTo>
                    <a:pt x="28486" y="13220"/>
                    <a:pt x="28555" y="13129"/>
                    <a:pt x="28738" y="13129"/>
                  </a:cubicBezTo>
                  <a:cubicBezTo>
                    <a:pt x="28790" y="13129"/>
                    <a:pt x="28833" y="13132"/>
                    <a:pt x="28868" y="13132"/>
                  </a:cubicBezTo>
                  <a:cubicBezTo>
                    <a:pt x="28956" y="13132"/>
                    <a:pt x="28995" y="13109"/>
                    <a:pt x="29011" y="12946"/>
                  </a:cubicBezTo>
                  <a:cubicBezTo>
                    <a:pt x="29034" y="12695"/>
                    <a:pt x="29148" y="12535"/>
                    <a:pt x="29011" y="12490"/>
                  </a:cubicBezTo>
                  <a:cubicBezTo>
                    <a:pt x="28875" y="12444"/>
                    <a:pt x="28806" y="12467"/>
                    <a:pt x="28669" y="12398"/>
                  </a:cubicBezTo>
                  <a:cubicBezTo>
                    <a:pt x="28532" y="12307"/>
                    <a:pt x="28372" y="12330"/>
                    <a:pt x="28372" y="12033"/>
                  </a:cubicBezTo>
                  <a:cubicBezTo>
                    <a:pt x="28389" y="11837"/>
                    <a:pt x="28405" y="11734"/>
                    <a:pt x="28447" y="11734"/>
                  </a:cubicBezTo>
                  <a:cubicBezTo>
                    <a:pt x="28463" y="11734"/>
                    <a:pt x="28484" y="11750"/>
                    <a:pt x="28509" y="11782"/>
                  </a:cubicBezTo>
                  <a:cubicBezTo>
                    <a:pt x="28603" y="11895"/>
                    <a:pt x="28728" y="12085"/>
                    <a:pt x="28820" y="12085"/>
                  </a:cubicBezTo>
                  <a:cubicBezTo>
                    <a:pt x="28840" y="12085"/>
                    <a:pt x="28858" y="12076"/>
                    <a:pt x="28875" y="12056"/>
                  </a:cubicBezTo>
                  <a:cubicBezTo>
                    <a:pt x="28943" y="11965"/>
                    <a:pt x="29080" y="11919"/>
                    <a:pt x="29011" y="11759"/>
                  </a:cubicBezTo>
                  <a:cubicBezTo>
                    <a:pt x="28943" y="11599"/>
                    <a:pt x="28897" y="11531"/>
                    <a:pt x="28875" y="11417"/>
                  </a:cubicBezTo>
                  <a:cubicBezTo>
                    <a:pt x="28829" y="11280"/>
                    <a:pt x="28806" y="11166"/>
                    <a:pt x="28920" y="11052"/>
                  </a:cubicBezTo>
                  <a:cubicBezTo>
                    <a:pt x="29057" y="10938"/>
                    <a:pt x="30313" y="9636"/>
                    <a:pt x="31751" y="9134"/>
                  </a:cubicBezTo>
                  <a:cubicBezTo>
                    <a:pt x="33188" y="8609"/>
                    <a:pt x="33873" y="7902"/>
                    <a:pt x="34056" y="7445"/>
                  </a:cubicBezTo>
                  <a:cubicBezTo>
                    <a:pt x="34238" y="7012"/>
                    <a:pt x="34238" y="6875"/>
                    <a:pt x="34490" y="6578"/>
                  </a:cubicBezTo>
                  <a:cubicBezTo>
                    <a:pt x="34763" y="6304"/>
                    <a:pt x="36019" y="5482"/>
                    <a:pt x="36567" y="5208"/>
                  </a:cubicBezTo>
                  <a:cubicBezTo>
                    <a:pt x="37137" y="4934"/>
                    <a:pt x="39488" y="2698"/>
                    <a:pt x="39876" y="1922"/>
                  </a:cubicBezTo>
                  <a:cubicBezTo>
                    <a:pt x="40127" y="1465"/>
                    <a:pt x="40333" y="1009"/>
                    <a:pt x="40561" y="621"/>
                  </a:cubicBezTo>
                  <a:cubicBezTo>
                    <a:pt x="40540" y="320"/>
                    <a:pt x="40498" y="0"/>
                    <a:pt x="40304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4" name="Google Shape;3184;p62">
              <a:extLst>
                <a:ext uri="{FF2B5EF4-FFF2-40B4-BE49-F238E27FC236}">
                  <a16:creationId xmlns:a16="http://schemas.microsoft.com/office/drawing/2014/main" id="{3EBF34D4-B11F-3ABF-09F6-728C9B10A83F}"/>
                </a:ext>
              </a:extLst>
            </p:cNvPr>
            <p:cNvSpPr/>
            <p:nvPr/>
          </p:nvSpPr>
          <p:spPr>
            <a:xfrm>
              <a:off x="3855372" y="3322341"/>
              <a:ext cx="578310" cy="910875"/>
            </a:xfrm>
            <a:custGeom>
              <a:avLst/>
              <a:gdLst/>
              <a:ahLst/>
              <a:cxnLst/>
              <a:rect l="l" t="t" r="r" b="b"/>
              <a:pathLst>
                <a:path w="23146" h="36439" extrusionOk="0">
                  <a:moveTo>
                    <a:pt x="17075" y="0"/>
                  </a:moveTo>
                  <a:cubicBezTo>
                    <a:pt x="17060" y="0"/>
                    <a:pt x="17044" y="2"/>
                    <a:pt x="17028" y="5"/>
                  </a:cubicBezTo>
                  <a:cubicBezTo>
                    <a:pt x="16777" y="51"/>
                    <a:pt x="16663" y="302"/>
                    <a:pt x="16572" y="507"/>
                  </a:cubicBezTo>
                  <a:cubicBezTo>
                    <a:pt x="16503" y="690"/>
                    <a:pt x="16435" y="827"/>
                    <a:pt x="16344" y="1032"/>
                  </a:cubicBezTo>
                  <a:cubicBezTo>
                    <a:pt x="16229" y="1238"/>
                    <a:pt x="15887" y="1420"/>
                    <a:pt x="15796" y="1420"/>
                  </a:cubicBezTo>
                  <a:cubicBezTo>
                    <a:pt x="15704" y="1420"/>
                    <a:pt x="15682" y="1352"/>
                    <a:pt x="15636" y="1283"/>
                  </a:cubicBezTo>
                  <a:cubicBezTo>
                    <a:pt x="15627" y="1277"/>
                    <a:pt x="15612" y="1274"/>
                    <a:pt x="15591" y="1274"/>
                  </a:cubicBezTo>
                  <a:cubicBezTo>
                    <a:pt x="15454" y="1274"/>
                    <a:pt x="15090" y="1404"/>
                    <a:pt x="14951" y="1603"/>
                  </a:cubicBezTo>
                  <a:cubicBezTo>
                    <a:pt x="14791" y="1831"/>
                    <a:pt x="14951" y="2036"/>
                    <a:pt x="14951" y="2105"/>
                  </a:cubicBezTo>
                  <a:cubicBezTo>
                    <a:pt x="14951" y="2196"/>
                    <a:pt x="14883" y="2539"/>
                    <a:pt x="14860" y="2584"/>
                  </a:cubicBezTo>
                  <a:cubicBezTo>
                    <a:pt x="14839" y="2626"/>
                    <a:pt x="14497" y="2819"/>
                    <a:pt x="14315" y="2819"/>
                  </a:cubicBezTo>
                  <a:cubicBezTo>
                    <a:pt x="14297" y="2819"/>
                    <a:pt x="14281" y="2817"/>
                    <a:pt x="14266" y="2813"/>
                  </a:cubicBezTo>
                  <a:cubicBezTo>
                    <a:pt x="14241" y="2803"/>
                    <a:pt x="14217" y="2799"/>
                    <a:pt x="14197" y="2799"/>
                  </a:cubicBezTo>
                  <a:cubicBezTo>
                    <a:pt x="14071" y="2799"/>
                    <a:pt x="14032" y="2953"/>
                    <a:pt x="13993" y="2972"/>
                  </a:cubicBezTo>
                  <a:cubicBezTo>
                    <a:pt x="13970" y="2995"/>
                    <a:pt x="14175" y="3132"/>
                    <a:pt x="14244" y="3178"/>
                  </a:cubicBezTo>
                  <a:cubicBezTo>
                    <a:pt x="14289" y="3223"/>
                    <a:pt x="14221" y="3337"/>
                    <a:pt x="14129" y="3543"/>
                  </a:cubicBezTo>
                  <a:cubicBezTo>
                    <a:pt x="14061" y="3726"/>
                    <a:pt x="13764" y="3954"/>
                    <a:pt x="13627" y="3977"/>
                  </a:cubicBezTo>
                  <a:cubicBezTo>
                    <a:pt x="13620" y="3978"/>
                    <a:pt x="13614" y="3978"/>
                    <a:pt x="13607" y="3978"/>
                  </a:cubicBezTo>
                  <a:cubicBezTo>
                    <a:pt x="13458" y="3978"/>
                    <a:pt x="13353" y="3743"/>
                    <a:pt x="13353" y="3634"/>
                  </a:cubicBezTo>
                  <a:cubicBezTo>
                    <a:pt x="13339" y="3549"/>
                    <a:pt x="13254" y="3526"/>
                    <a:pt x="13159" y="3526"/>
                  </a:cubicBezTo>
                  <a:cubicBezTo>
                    <a:pt x="13102" y="3526"/>
                    <a:pt x="13040" y="3534"/>
                    <a:pt x="12988" y="3543"/>
                  </a:cubicBezTo>
                  <a:cubicBezTo>
                    <a:pt x="12828" y="3566"/>
                    <a:pt x="12897" y="3794"/>
                    <a:pt x="12714" y="4045"/>
                  </a:cubicBezTo>
                  <a:cubicBezTo>
                    <a:pt x="12631" y="4187"/>
                    <a:pt x="12561" y="4225"/>
                    <a:pt x="12483" y="4225"/>
                  </a:cubicBezTo>
                  <a:cubicBezTo>
                    <a:pt x="12411" y="4225"/>
                    <a:pt x="12334" y="4193"/>
                    <a:pt x="12235" y="4182"/>
                  </a:cubicBezTo>
                  <a:cubicBezTo>
                    <a:pt x="12030" y="4182"/>
                    <a:pt x="12007" y="4296"/>
                    <a:pt x="11961" y="4684"/>
                  </a:cubicBezTo>
                  <a:cubicBezTo>
                    <a:pt x="11893" y="5072"/>
                    <a:pt x="12052" y="5095"/>
                    <a:pt x="12167" y="5323"/>
                  </a:cubicBezTo>
                  <a:cubicBezTo>
                    <a:pt x="12277" y="5544"/>
                    <a:pt x="12430" y="5872"/>
                    <a:pt x="12191" y="5872"/>
                  </a:cubicBezTo>
                  <a:cubicBezTo>
                    <a:pt x="12184" y="5872"/>
                    <a:pt x="12175" y="5872"/>
                    <a:pt x="12167" y="5871"/>
                  </a:cubicBezTo>
                  <a:cubicBezTo>
                    <a:pt x="11893" y="5848"/>
                    <a:pt x="11642" y="5711"/>
                    <a:pt x="11505" y="5643"/>
                  </a:cubicBezTo>
                  <a:cubicBezTo>
                    <a:pt x="11429" y="5592"/>
                    <a:pt x="11249" y="5577"/>
                    <a:pt x="11083" y="5577"/>
                  </a:cubicBezTo>
                  <a:cubicBezTo>
                    <a:pt x="10949" y="5577"/>
                    <a:pt x="10825" y="5587"/>
                    <a:pt x="10774" y="5597"/>
                  </a:cubicBezTo>
                  <a:cubicBezTo>
                    <a:pt x="10660" y="5620"/>
                    <a:pt x="10432" y="5780"/>
                    <a:pt x="10295" y="5848"/>
                  </a:cubicBezTo>
                  <a:cubicBezTo>
                    <a:pt x="10266" y="5866"/>
                    <a:pt x="10228" y="5874"/>
                    <a:pt x="10185" y="5874"/>
                  </a:cubicBezTo>
                  <a:cubicBezTo>
                    <a:pt x="10061" y="5874"/>
                    <a:pt x="9900" y="5802"/>
                    <a:pt x="9816" y="5666"/>
                  </a:cubicBezTo>
                  <a:cubicBezTo>
                    <a:pt x="9724" y="5506"/>
                    <a:pt x="9701" y="5437"/>
                    <a:pt x="9656" y="5437"/>
                  </a:cubicBezTo>
                  <a:cubicBezTo>
                    <a:pt x="9599" y="5437"/>
                    <a:pt x="9342" y="5546"/>
                    <a:pt x="9202" y="5546"/>
                  </a:cubicBezTo>
                  <a:cubicBezTo>
                    <a:pt x="9171" y="5546"/>
                    <a:pt x="9147" y="5541"/>
                    <a:pt x="9131" y="5529"/>
                  </a:cubicBezTo>
                  <a:cubicBezTo>
                    <a:pt x="9039" y="5460"/>
                    <a:pt x="9017" y="5369"/>
                    <a:pt x="8948" y="5164"/>
                  </a:cubicBezTo>
                  <a:cubicBezTo>
                    <a:pt x="8898" y="5039"/>
                    <a:pt x="8775" y="5003"/>
                    <a:pt x="8642" y="5003"/>
                  </a:cubicBezTo>
                  <a:cubicBezTo>
                    <a:pt x="8532" y="5003"/>
                    <a:pt x="8415" y="5029"/>
                    <a:pt x="8332" y="5049"/>
                  </a:cubicBezTo>
                  <a:cubicBezTo>
                    <a:pt x="8149" y="5095"/>
                    <a:pt x="8081" y="5437"/>
                    <a:pt x="8081" y="5552"/>
                  </a:cubicBezTo>
                  <a:cubicBezTo>
                    <a:pt x="8081" y="5688"/>
                    <a:pt x="8241" y="5803"/>
                    <a:pt x="8263" y="5803"/>
                  </a:cubicBezTo>
                  <a:cubicBezTo>
                    <a:pt x="8309" y="5803"/>
                    <a:pt x="8560" y="6031"/>
                    <a:pt x="8583" y="6122"/>
                  </a:cubicBezTo>
                  <a:cubicBezTo>
                    <a:pt x="8606" y="6236"/>
                    <a:pt x="8560" y="6305"/>
                    <a:pt x="8286" y="6510"/>
                  </a:cubicBezTo>
                  <a:cubicBezTo>
                    <a:pt x="7989" y="6738"/>
                    <a:pt x="8378" y="6830"/>
                    <a:pt x="8378" y="6830"/>
                  </a:cubicBezTo>
                  <a:cubicBezTo>
                    <a:pt x="8446" y="6944"/>
                    <a:pt x="8514" y="7058"/>
                    <a:pt x="8560" y="7195"/>
                  </a:cubicBezTo>
                  <a:cubicBezTo>
                    <a:pt x="8606" y="7309"/>
                    <a:pt x="8583" y="7469"/>
                    <a:pt x="8469" y="7560"/>
                  </a:cubicBezTo>
                  <a:cubicBezTo>
                    <a:pt x="8416" y="7598"/>
                    <a:pt x="8352" y="7608"/>
                    <a:pt x="8284" y="7608"/>
                  </a:cubicBezTo>
                  <a:cubicBezTo>
                    <a:pt x="8205" y="7608"/>
                    <a:pt x="8121" y="7595"/>
                    <a:pt x="8037" y="7595"/>
                  </a:cubicBezTo>
                  <a:cubicBezTo>
                    <a:pt x="7974" y="7595"/>
                    <a:pt x="7911" y="7603"/>
                    <a:pt x="7853" y="7629"/>
                  </a:cubicBezTo>
                  <a:cubicBezTo>
                    <a:pt x="7761" y="7674"/>
                    <a:pt x="7693" y="7788"/>
                    <a:pt x="7601" y="7834"/>
                  </a:cubicBezTo>
                  <a:cubicBezTo>
                    <a:pt x="7544" y="7863"/>
                    <a:pt x="7487" y="7875"/>
                    <a:pt x="7429" y="7875"/>
                  </a:cubicBezTo>
                  <a:cubicBezTo>
                    <a:pt x="7350" y="7875"/>
                    <a:pt x="7270" y="7851"/>
                    <a:pt x="7191" y="7811"/>
                  </a:cubicBezTo>
                  <a:cubicBezTo>
                    <a:pt x="7076" y="7743"/>
                    <a:pt x="6962" y="7651"/>
                    <a:pt x="6825" y="7629"/>
                  </a:cubicBezTo>
                  <a:cubicBezTo>
                    <a:pt x="6782" y="7614"/>
                    <a:pt x="6736" y="7607"/>
                    <a:pt x="6691" y="7607"/>
                  </a:cubicBezTo>
                  <a:cubicBezTo>
                    <a:pt x="6594" y="7607"/>
                    <a:pt x="6500" y="7642"/>
                    <a:pt x="6437" y="7720"/>
                  </a:cubicBezTo>
                  <a:cubicBezTo>
                    <a:pt x="6369" y="7857"/>
                    <a:pt x="6437" y="8039"/>
                    <a:pt x="6346" y="8176"/>
                  </a:cubicBezTo>
                  <a:cubicBezTo>
                    <a:pt x="6293" y="8265"/>
                    <a:pt x="6199" y="8299"/>
                    <a:pt x="6095" y="8299"/>
                  </a:cubicBezTo>
                  <a:cubicBezTo>
                    <a:pt x="6065" y="8299"/>
                    <a:pt x="6034" y="8296"/>
                    <a:pt x="6004" y="8291"/>
                  </a:cubicBezTo>
                  <a:cubicBezTo>
                    <a:pt x="5890" y="8245"/>
                    <a:pt x="5798" y="8154"/>
                    <a:pt x="5707" y="8085"/>
                  </a:cubicBezTo>
                  <a:cubicBezTo>
                    <a:pt x="5638" y="8017"/>
                    <a:pt x="5570" y="7948"/>
                    <a:pt x="5524" y="7880"/>
                  </a:cubicBezTo>
                  <a:cubicBezTo>
                    <a:pt x="5479" y="7834"/>
                    <a:pt x="5456" y="7788"/>
                    <a:pt x="5410" y="7766"/>
                  </a:cubicBezTo>
                  <a:cubicBezTo>
                    <a:pt x="5345" y="7715"/>
                    <a:pt x="5266" y="7692"/>
                    <a:pt x="5188" y="7692"/>
                  </a:cubicBezTo>
                  <a:cubicBezTo>
                    <a:pt x="5018" y="7692"/>
                    <a:pt x="4848" y="7799"/>
                    <a:pt x="4817" y="7971"/>
                  </a:cubicBezTo>
                  <a:cubicBezTo>
                    <a:pt x="4771" y="8131"/>
                    <a:pt x="4840" y="8359"/>
                    <a:pt x="4703" y="8450"/>
                  </a:cubicBezTo>
                  <a:cubicBezTo>
                    <a:pt x="4660" y="8472"/>
                    <a:pt x="4615" y="8477"/>
                    <a:pt x="4570" y="8477"/>
                  </a:cubicBezTo>
                  <a:cubicBezTo>
                    <a:pt x="4514" y="8477"/>
                    <a:pt x="4457" y="8469"/>
                    <a:pt x="4402" y="8469"/>
                  </a:cubicBezTo>
                  <a:cubicBezTo>
                    <a:pt x="4356" y="8469"/>
                    <a:pt x="4312" y="8475"/>
                    <a:pt x="4269" y="8496"/>
                  </a:cubicBezTo>
                  <a:cubicBezTo>
                    <a:pt x="4155" y="8564"/>
                    <a:pt x="4132" y="8747"/>
                    <a:pt x="3995" y="8816"/>
                  </a:cubicBezTo>
                  <a:cubicBezTo>
                    <a:pt x="3963" y="8835"/>
                    <a:pt x="3927" y="8842"/>
                    <a:pt x="3889" y="8842"/>
                  </a:cubicBezTo>
                  <a:cubicBezTo>
                    <a:pt x="3808" y="8842"/>
                    <a:pt x="3718" y="8812"/>
                    <a:pt x="3633" y="8812"/>
                  </a:cubicBezTo>
                  <a:cubicBezTo>
                    <a:pt x="3616" y="8812"/>
                    <a:pt x="3600" y="8813"/>
                    <a:pt x="3584" y="8816"/>
                  </a:cubicBezTo>
                  <a:cubicBezTo>
                    <a:pt x="3424" y="8861"/>
                    <a:pt x="3333" y="9021"/>
                    <a:pt x="3287" y="9181"/>
                  </a:cubicBezTo>
                  <a:cubicBezTo>
                    <a:pt x="3242" y="9341"/>
                    <a:pt x="3196" y="9523"/>
                    <a:pt x="3082" y="9637"/>
                  </a:cubicBezTo>
                  <a:cubicBezTo>
                    <a:pt x="3045" y="9653"/>
                    <a:pt x="3006" y="9660"/>
                    <a:pt x="2967" y="9660"/>
                  </a:cubicBezTo>
                  <a:cubicBezTo>
                    <a:pt x="2836" y="9660"/>
                    <a:pt x="2706" y="9578"/>
                    <a:pt x="2671" y="9455"/>
                  </a:cubicBezTo>
                  <a:cubicBezTo>
                    <a:pt x="2648" y="9363"/>
                    <a:pt x="2671" y="9295"/>
                    <a:pt x="2626" y="9226"/>
                  </a:cubicBezTo>
                  <a:cubicBezTo>
                    <a:pt x="2594" y="9184"/>
                    <a:pt x="2547" y="9166"/>
                    <a:pt x="2497" y="9166"/>
                  </a:cubicBezTo>
                  <a:cubicBezTo>
                    <a:pt x="2440" y="9166"/>
                    <a:pt x="2378" y="9190"/>
                    <a:pt x="2329" y="9226"/>
                  </a:cubicBezTo>
                  <a:cubicBezTo>
                    <a:pt x="2237" y="9295"/>
                    <a:pt x="2192" y="9409"/>
                    <a:pt x="2169" y="9523"/>
                  </a:cubicBezTo>
                  <a:cubicBezTo>
                    <a:pt x="2056" y="9507"/>
                    <a:pt x="1932" y="9491"/>
                    <a:pt x="1812" y="9491"/>
                  </a:cubicBezTo>
                  <a:cubicBezTo>
                    <a:pt x="1762" y="9491"/>
                    <a:pt x="1714" y="9494"/>
                    <a:pt x="1667" y="9500"/>
                  </a:cubicBezTo>
                  <a:cubicBezTo>
                    <a:pt x="1530" y="9523"/>
                    <a:pt x="1393" y="9546"/>
                    <a:pt x="1324" y="9637"/>
                  </a:cubicBezTo>
                  <a:cubicBezTo>
                    <a:pt x="1210" y="9797"/>
                    <a:pt x="1302" y="10025"/>
                    <a:pt x="1461" y="10117"/>
                  </a:cubicBezTo>
                  <a:cubicBezTo>
                    <a:pt x="1530" y="10162"/>
                    <a:pt x="1598" y="10162"/>
                    <a:pt x="1621" y="10231"/>
                  </a:cubicBezTo>
                  <a:cubicBezTo>
                    <a:pt x="1713" y="10345"/>
                    <a:pt x="1576" y="10482"/>
                    <a:pt x="1507" y="10619"/>
                  </a:cubicBezTo>
                  <a:cubicBezTo>
                    <a:pt x="1393" y="10847"/>
                    <a:pt x="1530" y="11144"/>
                    <a:pt x="1781" y="11189"/>
                  </a:cubicBezTo>
                  <a:lnTo>
                    <a:pt x="2009" y="11189"/>
                  </a:lnTo>
                  <a:cubicBezTo>
                    <a:pt x="2146" y="11212"/>
                    <a:pt x="2260" y="11304"/>
                    <a:pt x="2329" y="11418"/>
                  </a:cubicBezTo>
                  <a:cubicBezTo>
                    <a:pt x="2420" y="11577"/>
                    <a:pt x="2374" y="11646"/>
                    <a:pt x="2215" y="11714"/>
                  </a:cubicBezTo>
                  <a:cubicBezTo>
                    <a:pt x="2055" y="11806"/>
                    <a:pt x="1918" y="11806"/>
                    <a:pt x="1849" y="12011"/>
                  </a:cubicBezTo>
                  <a:cubicBezTo>
                    <a:pt x="1849" y="12034"/>
                    <a:pt x="1849" y="12057"/>
                    <a:pt x="1849" y="12057"/>
                  </a:cubicBezTo>
                  <a:cubicBezTo>
                    <a:pt x="1849" y="12102"/>
                    <a:pt x="1895" y="12148"/>
                    <a:pt x="1941" y="12171"/>
                  </a:cubicBezTo>
                  <a:cubicBezTo>
                    <a:pt x="1986" y="12171"/>
                    <a:pt x="2032" y="12171"/>
                    <a:pt x="2078" y="12194"/>
                  </a:cubicBezTo>
                  <a:cubicBezTo>
                    <a:pt x="2146" y="12239"/>
                    <a:pt x="2192" y="12308"/>
                    <a:pt x="2169" y="12376"/>
                  </a:cubicBezTo>
                  <a:cubicBezTo>
                    <a:pt x="2146" y="12582"/>
                    <a:pt x="1918" y="12742"/>
                    <a:pt x="1804" y="12924"/>
                  </a:cubicBezTo>
                  <a:cubicBezTo>
                    <a:pt x="1690" y="13152"/>
                    <a:pt x="1735" y="13335"/>
                    <a:pt x="1690" y="13540"/>
                  </a:cubicBezTo>
                  <a:cubicBezTo>
                    <a:pt x="1621" y="13746"/>
                    <a:pt x="1324" y="13837"/>
                    <a:pt x="1210" y="13837"/>
                  </a:cubicBezTo>
                  <a:cubicBezTo>
                    <a:pt x="1096" y="13837"/>
                    <a:pt x="959" y="13700"/>
                    <a:pt x="731" y="13632"/>
                  </a:cubicBezTo>
                  <a:cubicBezTo>
                    <a:pt x="681" y="13613"/>
                    <a:pt x="640" y="13605"/>
                    <a:pt x="605" y="13605"/>
                  </a:cubicBezTo>
                  <a:cubicBezTo>
                    <a:pt x="468" y="13605"/>
                    <a:pt x="439" y="13737"/>
                    <a:pt x="366" y="13883"/>
                  </a:cubicBezTo>
                  <a:cubicBezTo>
                    <a:pt x="252" y="14065"/>
                    <a:pt x="206" y="14248"/>
                    <a:pt x="69" y="14339"/>
                  </a:cubicBezTo>
                  <a:cubicBezTo>
                    <a:pt x="69" y="14339"/>
                    <a:pt x="242" y="14329"/>
                    <a:pt x="370" y="14329"/>
                  </a:cubicBezTo>
                  <a:cubicBezTo>
                    <a:pt x="434" y="14329"/>
                    <a:pt x="488" y="14332"/>
                    <a:pt x="503" y="14339"/>
                  </a:cubicBezTo>
                  <a:cubicBezTo>
                    <a:pt x="508" y="14341"/>
                    <a:pt x="514" y="14342"/>
                    <a:pt x="521" y="14342"/>
                  </a:cubicBezTo>
                  <a:cubicBezTo>
                    <a:pt x="574" y="14342"/>
                    <a:pt x="664" y="14293"/>
                    <a:pt x="743" y="14293"/>
                  </a:cubicBezTo>
                  <a:cubicBezTo>
                    <a:pt x="782" y="14293"/>
                    <a:pt x="818" y="14305"/>
                    <a:pt x="845" y="14339"/>
                  </a:cubicBezTo>
                  <a:cubicBezTo>
                    <a:pt x="914" y="14453"/>
                    <a:pt x="1005" y="14659"/>
                    <a:pt x="982" y="14864"/>
                  </a:cubicBezTo>
                  <a:cubicBezTo>
                    <a:pt x="982" y="14956"/>
                    <a:pt x="959" y="15001"/>
                    <a:pt x="936" y="15070"/>
                  </a:cubicBezTo>
                  <a:cubicBezTo>
                    <a:pt x="914" y="15161"/>
                    <a:pt x="891" y="15229"/>
                    <a:pt x="891" y="15298"/>
                  </a:cubicBezTo>
                  <a:cubicBezTo>
                    <a:pt x="891" y="15412"/>
                    <a:pt x="982" y="15595"/>
                    <a:pt x="1096" y="15686"/>
                  </a:cubicBezTo>
                  <a:cubicBezTo>
                    <a:pt x="1210" y="15754"/>
                    <a:pt x="1347" y="15960"/>
                    <a:pt x="1370" y="16051"/>
                  </a:cubicBezTo>
                  <a:cubicBezTo>
                    <a:pt x="1393" y="16142"/>
                    <a:pt x="1393" y="16211"/>
                    <a:pt x="1347" y="16257"/>
                  </a:cubicBezTo>
                  <a:cubicBezTo>
                    <a:pt x="1347" y="16279"/>
                    <a:pt x="1324" y="16279"/>
                    <a:pt x="1302" y="16279"/>
                  </a:cubicBezTo>
                  <a:cubicBezTo>
                    <a:pt x="1210" y="16302"/>
                    <a:pt x="914" y="16371"/>
                    <a:pt x="845" y="16394"/>
                  </a:cubicBezTo>
                  <a:cubicBezTo>
                    <a:pt x="845" y="16416"/>
                    <a:pt x="845" y="16416"/>
                    <a:pt x="845" y="16416"/>
                  </a:cubicBezTo>
                  <a:cubicBezTo>
                    <a:pt x="845" y="16462"/>
                    <a:pt x="914" y="16622"/>
                    <a:pt x="936" y="16645"/>
                  </a:cubicBezTo>
                  <a:cubicBezTo>
                    <a:pt x="982" y="16690"/>
                    <a:pt x="1119" y="16690"/>
                    <a:pt x="1119" y="16827"/>
                  </a:cubicBezTo>
                  <a:cubicBezTo>
                    <a:pt x="1119" y="16941"/>
                    <a:pt x="1165" y="17101"/>
                    <a:pt x="1051" y="17192"/>
                  </a:cubicBezTo>
                  <a:cubicBezTo>
                    <a:pt x="936" y="17284"/>
                    <a:pt x="891" y="17307"/>
                    <a:pt x="891" y="17444"/>
                  </a:cubicBezTo>
                  <a:cubicBezTo>
                    <a:pt x="914" y="17603"/>
                    <a:pt x="936" y="17832"/>
                    <a:pt x="914" y="17900"/>
                  </a:cubicBezTo>
                  <a:cubicBezTo>
                    <a:pt x="891" y="17900"/>
                    <a:pt x="891" y="17923"/>
                    <a:pt x="891" y="17923"/>
                  </a:cubicBezTo>
                  <a:cubicBezTo>
                    <a:pt x="891" y="17946"/>
                    <a:pt x="891" y="17968"/>
                    <a:pt x="891" y="17968"/>
                  </a:cubicBezTo>
                  <a:cubicBezTo>
                    <a:pt x="868" y="17991"/>
                    <a:pt x="845" y="18037"/>
                    <a:pt x="822" y="18037"/>
                  </a:cubicBezTo>
                  <a:cubicBezTo>
                    <a:pt x="800" y="18060"/>
                    <a:pt x="777" y="18083"/>
                    <a:pt x="731" y="18083"/>
                  </a:cubicBezTo>
                  <a:cubicBezTo>
                    <a:pt x="571" y="18128"/>
                    <a:pt x="480" y="18151"/>
                    <a:pt x="389" y="18151"/>
                  </a:cubicBezTo>
                  <a:cubicBezTo>
                    <a:pt x="343" y="18151"/>
                    <a:pt x="320" y="18174"/>
                    <a:pt x="275" y="18174"/>
                  </a:cubicBezTo>
                  <a:cubicBezTo>
                    <a:pt x="275" y="18197"/>
                    <a:pt x="252" y="18197"/>
                    <a:pt x="206" y="18220"/>
                  </a:cubicBezTo>
                  <a:cubicBezTo>
                    <a:pt x="160" y="18242"/>
                    <a:pt x="115" y="18242"/>
                    <a:pt x="1" y="18265"/>
                  </a:cubicBezTo>
                  <a:cubicBezTo>
                    <a:pt x="115" y="18379"/>
                    <a:pt x="183" y="18448"/>
                    <a:pt x="183" y="18493"/>
                  </a:cubicBezTo>
                  <a:cubicBezTo>
                    <a:pt x="206" y="18585"/>
                    <a:pt x="160" y="18836"/>
                    <a:pt x="275" y="19018"/>
                  </a:cubicBezTo>
                  <a:cubicBezTo>
                    <a:pt x="389" y="19224"/>
                    <a:pt x="1005" y="19612"/>
                    <a:pt x="1119" y="19977"/>
                  </a:cubicBezTo>
                  <a:cubicBezTo>
                    <a:pt x="1210" y="20319"/>
                    <a:pt x="1210" y="20822"/>
                    <a:pt x="1416" y="21415"/>
                  </a:cubicBezTo>
                  <a:cubicBezTo>
                    <a:pt x="1598" y="22009"/>
                    <a:pt x="1895" y="22739"/>
                    <a:pt x="1895" y="22990"/>
                  </a:cubicBezTo>
                  <a:cubicBezTo>
                    <a:pt x="1918" y="23218"/>
                    <a:pt x="2009" y="23195"/>
                    <a:pt x="2192" y="23629"/>
                  </a:cubicBezTo>
                  <a:cubicBezTo>
                    <a:pt x="2397" y="24063"/>
                    <a:pt x="2626" y="24200"/>
                    <a:pt x="2717" y="24816"/>
                  </a:cubicBezTo>
                  <a:cubicBezTo>
                    <a:pt x="2785" y="25432"/>
                    <a:pt x="2899" y="27076"/>
                    <a:pt x="2945" y="27350"/>
                  </a:cubicBezTo>
                  <a:cubicBezTo>
                    <a:pt x="2968" y="27532"/>
                    <a:pt x="3082" y="28491"/>
                    <a:pt x="3379" y="29587"/>
                  </a:cubicBezTo>
                  <a:cubicBezTo>
                    <a:pt x="3537" y="29646"/>
                    <a:pt x="3695" y="29705"/>
                    <a:pt x="3764" y="29705"/>
                  </a:cubicBezTo>
                  <a:cubicBezTo>
                    <a:pt x="3775" y="29705"/>
                    <a:pt x="3784" y="29704"/>
                    <a:pt x="3790" y="29701"/>
                  </a:cubicBezTo>
                  <a:cubicBezTo>
                    <a:pt x="3850" y="29701"/>
                    <a:pt x="3932" y="29711"/>
                    <a:pt x="4006" y="29711"/>
                  </a:cubicBezTo>
                  <a:cubicBezTo>
                    <a:pt x="4043" y="29711"/>
                    <a:pt x="4079" y="29708"/>
                    <a:pt x="4109" y="29701"/>
                  </a:cubicBezTo>
                  <a:cubicBezTo>
                    <a:pt x="4200" y="29701"/>
                    <a:pt x="4383" y="29815"/>
                    <a:pt x="4611" y="29975"/>
                  </a:cubicBezTo>
                  <a:cubicBezTo>
                    <a:pt x="4840" y="30134"/>
                    <a:pt x="4885" y="30317"/>
                    <a:pt x="4999" y="30522"/>
                  </a:cubicBezTo>
                  <a:cubicBezTo>
                    <a:pt x="5091" y="30728"/>
                    <a:pt x="5273" y="30659"/>
                    <a:pt x="5433" y="30705"/>
                  </a:cubicBezTo>
                  <a:cubicBezTo>
                    <a:pt x="5457" y="30708"/>
                    <a:pt x="5484" y="30710"/>
                    <a:pt x="5513" y="30710"/>
                  </a:cubicBezTo>
                  <a:cubicBezTo>
                    <a:pt x="5627" y="30710"/>
                    <a:pt x="5772" y="30689"/>
                    <a:pt x="5882" y="30689"/>
                  </a:cubicBezTo>
                  <a:cubicBezTo>
                    <a:pt x="5931" y="30689"/>
                    <a:pt x="5974" y="30693"/>
                    <a:pt x="6004" y="30705"/>
                  </a:cubicBezTo>
                  <a:cubicBezTo>
                    <a:pt x="6118" y="30728"/>
                    <a:pt x="5958" y="31093"/>
                    <a:pt x="6004" y="31276"/>
                  </a:cubicBezTo>
                  <a:cubicBezTo>
                    <a:pt x="6027" y="31435"/>
                    <a:pt x="6232" y="31367"/>
                    <a:pt x="6392" y="31413"/>
                  </a:cubicBezTo>
                  <a:cubicBezTo>
                    <a:pt x="6415" y="31413"/>
                    <a:pt x="6437" y="31435"/>
                    <a:pt x="6460" y="31435"/>
                  </a:cubicBezTo>
                  <a:cubicBezTo>
                    <a:pt x="6460" y="31435"/>
                    <a:pt x="6460" y="31458"/>
                    <a:pt x="6460" y="31458"/>
                  </a:cubicBezTo>
                  <a:lnTo>
                    <a:pt x="6437" y="31458"/>
                  </a:lnTo>
                  <a:cubicBezTo>
                    <a:pt x="6437" y="31481"/>
                    <a:pt x="6415" y="31481"/>
                    <a:pt x="6415" y="31481"/>
                  </a:cubicBezTo>
                  <a:cubicBezTo>
                    <a:pt x="6392" y="31481"/>
                    <a:pt x="6392" y="31504"/>
                    <a:pt x="6392" y="31504"/>
                  </a:cubicBezTo>
                  <a:cubicBezTo>
                    <a:pt x="6392" y="31504"/>
                    <a:pt x="6392" y="31527"/>
                    <a:pt x="6392" y="31550"/>
                  </a:cubicBezTo>
                  <a:cubicBezTo>
                    <a:pt x="6437" y="31641"/>
                    <a:pt x="6369" y="32097"/>
                    <a:pt x="6392" y="32189"/>
                  </a:cubicBezTo>
                  <a:cubicBezTo>
                    <a:pt x="6415" y="32280"/>
                    <a:pt x="6734" y="32440"/>
                    <a:pt x="6803" y="32485"/>
                  </a:cubicBezTo>
                  <a:cubicBezTo>
                    <a:pt x="6848" y="32531"/>
                    <a:pt x="7145" y="33033"/>
                    <a:pt x="7236" y="33124"/>
                  </a:cubicBezTo>
                  <a:cubicBezTo>
                    <a:pt x="7328" y="33193"/>
                    <a:pt x="7624" y="33421"/>
                    <a:pt x="7738" y="33467"/>
                  </a:cubicBezTo>
                  <a:cubicBezTo>
                    <a:pt x="7853" y="33512"/>
                    <a:pt x="8081" y="33558"/>
                    <a:pt x="8172" y="33604"/>
                  </a:cubicBezTo>
                  <a:cubicBezTo>
                    <a:pt x="8286" y="33672"/>
                    <a:pt x="8309" y="34083"/>
                    <a:pt x="8355" y="34197"/>
                  </a:cubicBezTo>
                  <a:cubicBezTo>
                    <a:pt x="8423" y="34311"/>
                    <a:pt x="8834" y="34380"/>
                    <a:pt x="8902" y="34380"/>
                  </a:cubicBezTo>
                  <a:cubicBezTo>
                    <a:pt x="8971" y="34380"/>
                    <a:pt x="9313" y="34266"/>
                    <a:pt x="9679" y="34220"/>
                  </a:cubicBezTo>
                  <a:cubicBezTo>
                    <a:pt x="9705" y="34215"/>
                    <a:pt x="9729" y="34213"/>
                    <a:pt x="9750" y="34213"/>
                  </a:cubicBezTo>
                  <a:cubicBezTo>
                    <a:pt x="10025" y="34213"/>
                    <a:pt x="9908" y="34594"/>
                    <a:pt x="9930" y="34699"/>
                  </a:cubicBezTo>
                  <a:cubicBezTo>
                    <a:pt x="9975" y="34814"/>
                    <a:pt x="10067" y="34814"/>
                    <a:pt x="10112" y="34836"/>
                  </a:cubicBezTo>
                  <a:cubicBezTo>
                    <a:pt x="10158" y="34882"/>
                    <a:pt x="10340" y="34973"/>
                    <a:pt x="10523" y="35065"/>
                  </a:cubicBezTo>
                  <a:cubicBezTo>
                    <a:pt x="10683" y="35179"/>
                    <a:pt x="10820" y="35384"/>
                    <a:pt x="10911" y="35407"/>
                  </a:cubicBezTo>
                  <a:cubicBezTo>
                    <a:pt x="11002" y="35407"/>
                    <a:pt x="11253" y="35521"/>
                    <a:pt x="11345" y="35544"/>
                  </a:cubicBezTo>
                  <a:cubicBezTo>
                    <a:pt x="11413" y="35544"/>
                    <a:pt x="11505" y="35841"/>
                    <a:pt x="11505" y="35841"/>
                  </a:cubicBezTo>
                  <a:lnTo>
                    <a:pt x="11664" y="36000"/>
                  </a:lnTo>
                  <a:cubicBezTo>
                    <a:pt x="11687" y="35955"/>
                    <a:pt x="11687" y="35932"/>
                    <a:pt x="11710" y="35909"/>
                  </a:cubicBezTo>
                  <a:cubicBezTo>
                    <a:pt x="11749" y="35851"/>
                    <a:pt x="11828" y="35830"/>
                    <a:pt x="11914" y="35830"/>
                  </a:cubicBezTo>
                  <a:cubicBezTo>
                    <a:pt x="12031" y="35830"/>
                    <a:pt x="12159" y="35870"/>
                    <a:pt x="12212" y="35909"/>
                  </a:cubicBezTo>
                  <a:cubicBezTo>
                    <a:pt x="12281" y="35955"/>
                    <a:pt x="12714" y="36160"/>
                    <a:pt x="13034" y="36343"/>
                  </a:cubicBezTo>
                  <a:cubicBezTo>
                    <a:pt x="13143" y="36405"/>
                    <a:pt x="13215" y="36438"/>
                    <a:pt x="13277" y="36438"/>
                  </a:cubicBezTo>
                  <a:cubicBezTo>
                    <a:pt x="13396" y="36438"/>
                    <a:pt x="13478" y="36316"/>
                    <a:pt x="13719" y="36046"/>
                  </a:cubicBezTo>
                  <a:cubicBezTo>
                    <a:pt x="14084" y="35635"/>
                    <a:pt x="13947" y="35612"/>
                    <a:pt x="14038" y="35475"/>
                  </a:cubicBezTo>
                  <a:cubicBezTo>
                    <a:pt x="14096" y="35374"/>
                    <a:pt x="14228" y="35355"/>
                    <a:pt x="14381" y="35355"/>
                  </a:cubicBezTo>
                  <a:cubicBezTo>
                    <a:pt x="14469" y="35355"/>
                    <a:pt x="14563" y="35361"/>
                    <a:pt x="14654" y="35361"/>
                  </a:cubicBezTo>
                  <a:cubicBezTo>
                    <a:pt x="14906" y="35361"/>
                    <a:pt x="14974" y="35635"/>
                    <a:pt x="15088" y="35635"/>
                  </a:cubicBezTo>
                  <a:cubicBezTo>
                    <a:pt x="15100" y="35637"/>
                    <a:pt x="15112" y="35638"/>
                    <a:pt x="15124" y="35638"/>
                  </a:cubicBezTo>
                  <a:cubicBezTo>
                    <a:pt x="15253" y="35638"/>
                    <a:pt x="15397" y="35532"/>
                    <a:pt x="15522" y="35407"/>
                  </a:cubicBezTo>
                  <a:cubicBezTo>
                    <a:pt x="15571" y="35348"/>
                    <a:pt x="15645" y="35332"/>
                    <a:pt x="15726" y="35332"/>
                  </a:cubicBezTo>
                  <a:cubicBezTo>
                    <a:pt x="15834" y="35332"/>
                    <a:pt x="15956" y="35361"/>
                    <a:pt x="16047" y="35361"/>
                  </a:cubicBezTo>
                  <a:cubicBezTo>
                    <a:pt x="16207" y="35361"/>
                    <a:pt x="16412" y="35567"/>
                    <a:pt x="16595" y="35635"/>
                  </a:cubicBezTo>
                  <a:cubicBezTo>
                    <a:pt x="16618" y="35644"/>
                    <a:pt x="16639" y="35648"/>
                    <a:pt x="16658" y="35648"/>
                  </a:cubicBezTo>
                  <a:cubicBezTo>
                    <a:pt x="16780" y="35648"/>
                    <a:pt x="16798" y="35460"/>
                    <a:pt x="16937" y="35202"/>
                  </a:cubicBezTo>
                  <a:cubicBezTo>
                    <a:pt x="17074" y="34905"/>
                    <a:pt x="16983" y="34859"/>
                    <a:pt x="17051" y="34677"/>
                  </a:cubicBezTo>
                  <a:cubicBezTo>
                    <a:pt x="17142" y="34494"/>
                    <a:pt x="17257" y="34585"/>
                    <a:pt x="17439" y="34494"/>
                  </a:cubicBezTo>
                  <a:cubicBezTo>
                    <a:pt x="17473" y="34475"/>
                    <a:pt x="17511" y="34468"/>
                    <a:pt x="17551" y="34468"/>
                  </a:cubicBezTo>
                  <a:cubicBezTo>
                    <a:pt x="17660" y="34468"/>
                    <a:pt x="17785" y="34520"/>
                    <a:pt x="17887" y="34520"/>
                  </a:cubicBezTo>
                  <a:cubicBezTo>
                    <a:pt x="17924" y="34520"/>
                    <a:pt x="17958" y="34513"/>
                    <a:pt x="17987" y="34494"/>
                  </a:cubicBezTo>
                  <a:cubicBezTo>
                    <a:pt x="18101" y="34403"/>
                    <a:pt x="18101" y="34243"/>
                    <a:pt x="18215" y="34174"/>
                  </a:cubicBezTo>
                  <a:cubicBezTo>
                    <a:pt x="18307" y="34106"/>
                    <a:pt x="18489" y="34129"/>
                    <a:pt x="18580" y="33946"/>
                  </a:cubicBezTo>
                  <a:cubicBezTo>
                    <a:pt x="18649" y="33764"/>
                    <a:pt x="18512" y="33490"/>
                    <a:pt x="18443" y="33398"/>
                  </a:cubicBezTo>
                  <a:cubicBezTo>
                    <a:pt x="18425" y="33374"/>
                    <a:pt x="18390" y="33364"/>
                    <a:pt x="18346" y="33364"/>
                  </a:cubicBezTo>
                  <a:cubicBezTo>
                    <a:pt x="18227" y="33364"/>
                    <a:pt x="18047" y="33434"/>
                    <a:pt x="17964" y="33467"/>
                  </a:cubicBezTo>
                  <a:cubicBezTo>
                    <a:pt x="17929" y="33474"/>
                    <a:pt x="17872" y="33479"/>
                    <a:pt x="17802" y="33479"/>
                  </a:cubicBezTo>
                  <a:cubicBezTo>
                    <a:pt x="17647" y="33479"/>
                    <a:pt x="17430" y="33454"/>
                    <a:pt x="17257" y="33376"/>
                  </a:cubicBezTo>
                  <a:cubicBezTo>
                    <a:pt x="16983" y="33284"/>
                    <a:pt x="17074" y="33033"/>
                    <a:pt x="17097" y="32919"/>
                  </a:cubicBezTo>
                  <a:cubicBezTo>
                    <a:pt x="17142" y="32805"/>
                    <a:pt x="17645" y="32622"/>
                    <a:pt x="17782" y="32417"/>
                  </a:cubicBezTo>
                  <a:cubicBezTo>
                    <a:pt x="17918" y="32234"/>
                    <a:pt x="17964" y="31960"/>
                    <a:pt x="17873" y="31801"/>
                  </a:cubicBezTo>
                  <a:cubicBezTo>
                    <a:pt x="17804" y="31664"/>
                    <a:pt x="17667" y="31458"/>
                    <a:pt x="17667" y="31207"/>
                  </a:cubicBezTo>
                  <a:cubicBezTo>
                    <a:pt x="17667" y="30989"/>
                    <a:pt x="17891" y="30806"/>
                    <a:pt x="18010" y="30806"/>
                  </a:cubicBezTo>
                  <a:cubicBezTo>
                    <a:pt x="18028" y="30806"/>
                    <a:pt x="18043" y="30810"/>
                    <a:pt x="18055" y="30819"/>
                  </a:cubicBezTo>
                  <a:cubicBezTo>
                    <a:pt x="18066" y="30826"/>
                    <a:pt x="18083" y="30830"/>
                    <a:pt x="18103" y="30830"/>
                  </a:cubicBezTo>
                  <a:cubicBezTo>
                    <a:pt x="18214" y="30830"/>
                    <a:pt x="18449" y="30736"/>
                    <a:pt x="18603" y="30659"/>
                  </a:cubicBezTo>
                  <a:cubicBezTo>
                    <a:pt x="18786" y="30591"/>
                    <a:pt x="18695" y="30317"/>
                    <a:pt x="18763" y="30020"/>
                  </a:cubicBezTo>
                  <a:cubicBezTo>
                    <a:pt x="18809" y="29723"/>
                    <a:pt x="19220" y="29723"/>
                    <a:pt x="19402" y="29723"/>
                  </a:cubicBezTo>
                  <a:cubicBezTo>
                    <a:pt x="19585" y="29723"/>
                    <a:pt x="19722" y="29883"/>
                    <a:pt x="19722" y="29883"/>
                  </a:cubicBezTo>
                  <a:cubicBezTo>
                    <a:pt x="19722" y="29883"/>
                    <a:pt x="19854" y="29932"/>
                    <a:pt x="19953" y="29932"/>
                  </a:cubicBezTo>
                  <a:cubicBezTo>
                    <a:pt x="19990" y="29932"/>
                    <a:pt x="20023" y="29925"/>
                    <a:pt x="20041" y="29906"/>
                  </a:cubicBezTo>
                  <a:cubicBezTo>
                    <a:pt x="20056" y="29891"/>
                    <a:pt x="20079" y="29885"/>
                    <a:pt x="20106" y="29885"/>
                  </a:cubicBezTo>
                  <a:cubicBezTo>
                    <a:pt x="20202" y="29885"/>
                    <a:pt x="20348" y="29962"/>
                    <a:pt x="20384" y="29997"/>
                  </a:cubicBezTo>
                  <a:cubicBezTo>
                    <a:pt x="20452" y="30043"/>
                    <a:pt x="20703" y="30203"/>
                    <a:pt x="20817" y="30226"/>
                  </a:cubicBezTo>
                  <a:cubicBezTo>
                    <a:pt x="20931" y="30248"/>
                    <a:pt x="21228" y="30317"/>
                    <a:pt x="21228" y="30317"/>
                  </a:cubicBezTo>
                  <a:cubicBezTo>
                    <a:pt x="21251" y="30226"/>
                    <a:pt x="21274" y="30157"/>
                    <a:pt x="21274" y="30066"/>
                  </a:cubicBezTo>
                  <a:cubicBezTo>
                    <a:pt x="21297" y="29860"/>
                    <a:pt x="21365" y="29860"/>
                    <a:pt x="21434" y="29769"/>
                  </a:cubicBezTo>
                  <a:cubicBezTo>
                    <a:pt x="21502" y="29701"/>
                    <a:pt x="21753" y="29564"/>
                    <a:pt x="21936" y="29564"/>
                  </a:cubicBezTo>
                  <a:cubicBezTo>
                    <a:pt x="22118" y="29564"/>
                    <a:pt x="22164" y="29564"/>
                    <a:pt x="22324" y="29472"/>
                  </a:cubicBezTo>
                  <a:cubicBezTo>
                    <a:pt x="22506" y="29381"/>
                    <a:pt x="22278" y="29290"/>
                    <a:pt x="22255" y="29039"/>
                  </a:cubicBezTo>
                  <a:cubicBezTo>
                    <a:pt x="22232" y="28810"/>
                    <a:pt x="22529" y="28765"/>
                    <a:pt x="22849" y="28240"/>
                  </a:cubicBezTo>
                  <a:cubicBezTo>
                    <a:pt x="23145" y="27738"/>
                    <a:pt x="22849" y="27601"/>
                    <a:pt x="22849" y="27464"/>
                  </a:cubicBezTo>
                  <a:cubicBezTo>
                    <a:pt x="22826" y="27327"/>
                    <a:pt x="22529" y="27304"/>
                    <a:pt x="22369" y="27258"/>
                  </a:cubicBezTo>
                  <a:cubicBezTo>
                    <a:pt x="22210" y="27213"/>
                    <a:pt x="22096" y="27167"/>
                    <a:pt x="22004" y="27053"/>
                  </a:cubicBezTo>
                  <a:cubicBezTo>
                    <a:pt x="21913" y="26916"/>
                    <a:pt x="21959" y="26688"/>
                    <a:pt x="22096" y="26528"/>
                  </a:cubicBezTo>
                  <a:cubicBezTo>
                    <a:pt x="22232" y="26368"/>
                    <a:pt x="22141" y="26117"/>
                    <a:pt x="22096" y="25912"/>
                  </a:cubicBezTo>
                  <a:cubicBezTo>
                    <a:pt x="22088" y="25852"/>
                    <a:pt x="22071" y="25831"/>
                    <a:pt x="22042" y="25831"/>
                  </a:cubicBezTo>
                  <a:cubicBezTo>
                    <a:pt x="21983" y="25831"/>
                    <a:pt x="21877" y="25919"/>
                    <a:pt x="21707" y="25935"/>
                  </a:cubicBezTo>
                  <a:cubicBezTo>
                    <a:pt x="21595" y="25955"/>
                    <a:pt x="21505" y="25966"/>
                    <a:pt x="21430" y="25966"/>
                  </a:cubicBezTo>
                  <a:cubicBezTo>
                    <a:pt x="21338" y="25966"/>
                    <a:pt x="21268" y="25949"/>
                    <a:pt x="21205" y="25912"/>
                  </a:cubicBezTo>
                  <a:cubicBezTo>
                    <a:pt x="21091" y="25843"/>
                    <a:pt x="21114" y="25706"/>
                    <a:pt x="20977" y="25683"/>
                  </a:cubicBezTo>
                  <a:cubicBezTo>
                    <a:pt x="20840" y="25638"/>
                    <a:pt x="20658" y="25524"/>
                    <a:pt x="20635" y="25318"/>
                  </a:cubicBezTo>
                  <a:cubicBezTo>
                    <a:pt x="20612" y="25090"/>
                    <a:pt x="20589" y="25136"/>
                    <a:pt x="20589" y="25090"/>
                  </a:cubicBezTo>
                  <a:cubicBezTo>
                    <a:pt x="20589" y="25044"/>
                    <a:pt x="20680" y="24816"/>
                    <a:pt x="20726" y="24679"/>
                  </a:cubicBezTo>
                  <a:cubicBezTo>
                    <a:pt x="20772" y="24542"/>
                    <a:pt x="20680" y="24451"/>
                    <a:pt x="20589" y="24314"/>
                  </a:cubicBezTo>
                  <a:cubicBezTo>
                    <a:pt x="20562" y="24273"/>
                    <a:pt x="20530" y="24258"/>
                    <a:pt x="20498" y="24258"/>
                  </a:cubicBezTo>
                  <a:cubicBezTo>
                    <a:pt x="20422" y="24258"/>
                    <a:pt x="20340" y="24337"/>
                    <a:pt x="20292" y="24337"/>
                  </a:cubicBezTo>
                  <a:cubicBezTo>
                    <a:pt x="20201" y="24337"/>
                    <a:pt x="20018" y="24291"/>
                    <a:pt x="19996" y="24200"/>
                  </a:cubicBezTo>
                  <a:cubicBezTo>
                    <a:pt x="19973" y="24108"/>
                    <a:pt x="19950" y="23972"/>
                    <a:pt x="19836" y="23949"/>
                  </a:cubicBezTo>
                  <a:cubicBezTo>
                    <a:pt x="19826" y="23947"/>
                    <a:pt x="19816" y="23946"/>
                    <a:pt x="19807" y="23946"/>
                  </a:cubicBezTo>
                  <a:cubicBezTo>
                    <a:pt x="19717" y="23946"/>
                    <a:pt x="19687" y="24046"/>
                    <a:pt x="19562" y="24108"/>
                  </a:cubicBezTo>
                  <a:cubicBezTo>
                    <a:pt x="19541" y="24117"/>
                    <a:pt x="19524" y="24121"/>
                    <a:pt x="19510" y="24121"/>
                  </a:cubicBezTo>
                  <a:cubicBezTo>
                    <a:pt x="19446" y="24121"/>
                    <a:pt x="19439" y="24046"/>
                    <a:pt x="19402" y="23972"/>
                  </a:cubicBezTo>
                  <a:cubicBezTo>
                    <a:pt x="19365" y="23923"/>
                    <a:pt x="19322" y="23900"/>
                    <a:pt x="19269" y="23900"/>
                  </a:cubicBezTo>
                  <a:cubicBezTo>
                    <a:pt x="19223" y="23900"/>
                    <a:pt x="19169" y="23917"/>
                    <a:pt x="19105" y="23949"/>
                  </a:cubicBezTo>
                  <a:cubicBezTo>
                    <a:pt x="18991" y="24017"/>
                    <a:pt x="19037" y="24223"/>
                    <a:pt x="19014" y="24337"/>
                  </a:cubicBezTo>
                  <a:cubicBezTo>
                    <a:pt x="18991" y="24451"/>
                    <a:pt x="18946" y="24611"/>
                    <a:pt x="18854" y="24725"/>
                  </a:cubicBezTo>
                  <a:cubicBezTo>
                    <a:pt x="18763" y="24862"/>
                    <a:pt x="18421" y="24930"/>
                    <a:pt x="18238" y="25021"/>
                  </a:cubicBezTo>
                  <a:cubicBezTo>
                    <a:pt x="18055" y="25090"/>
                    <a:pt x="17827" y="25136"/>
                    <a:pt x="17439" y="25136"/>
                  </a:cubicBezTo>
                  <a:cubicBezTo>
                    <a:pt x="17074" y="25136"/>
                    <a:pt x="17211" y="24976"/>
                    <a:pt x="17211" y="24930"/>
                  </a:cubicBezTo>
                  <a:cubicBezTo>
                    <a:pt x="17211" y="24885"/>
                    <a:pt x="17257" y="24633"/>
                    <a:pt x="17188" y="24565"/>
                  </a:cubicBezTo>
                  <a:cubicBezTo>
                    <a:pt x="17120" y="24519"/>
                    <a:pt x="16869" y="24565"/>
                    <a:pt x="16503" y="24451"/>
                  </a:cubicBezTo>
                  <a:cubicBezTo>
                    <a:pt x="16138" y="24314"/>
                    <a:pt x="16389" y="24291"/>
                    <a:pt x="16184" y="24200"/>
                  </a:cubicBezTo>
                  <a:cubicBezTo>
                    <a:pt x="16104" y="24156"/>
                    <a:pt x="16049" y="24139"/>
                    <a:pt x="16004" y="24139"/>
                  </a:cubicBezTo>
                  <a:cubicBezTo>
                    <a:pt x="15933" y="24139"/>
                    <a:pt x="15888" y="24181"/>
                    <a:pt x="15819" y="24223"/>
                  </a:cubicBezTo>
                  <a:cubicBezTo>
                    <a:pt x="15704" y="24291"/>
                    <a:pt x="15682" y="24519"/>
                    <a:pt x="15636" y="24656"/>
                  </a:cubicBezTo>
                  <a:cubicBezTo>
                    <a:pt x="15590" y="24770"/>
                    <a:pt x="15385" y="24839"/>
                    <a:pt x="15179" y="24862"/>
                  </a:cubicBezTo>
                  <a:cubicBezTo>
                    <a:pt x="15162" y="24864"/>
                    <a:pt x="15146" y="24865"/>
                    <a:pt x="15131" y="24865"/>
                  </a:cubicBezTo>
                  <a:cubicBezTo>
                    <a:pt x="14970" y="24865"/>
                    <a:pt x="14947" y="24755"/>
                    <a:pt x="14906" y="24588"/>
                  </a:cubicBezTo>
                  <a:cubicBezTo>
                    <a:pt x="14883" y="24405"/>
                    <a:pt x="15134" y="24017"/>
                    <a:pt x="15134" y="23857"/>
                  </a:cubicBezTo>
                  <a:cubicBezTo>
                    <a:pt x="15134" y="23720"/>
                    <a:pt x="14906" y="23743"/>
                    <a:pt x="14814" y="23652"/>
                  </a:cubicBezTo>
                  <a:cubicBezTo>
                    <a:pt x="14723" y="23561"/>
                    <a:pt x="14769" y="23447"/>
                    <a:pt x="14723" y="23332"/>
                  </a:cubicBezTo>
                  <a:cubicBezTo>
                    <a:pt x="14654" y="23218"/>
                    <a:pt x="14495" y="23218"/>
                    <a:pt x="14426" y="22944"/>
                  </a:cubicBezTo>
                  <a:cubicBezTo>
                    <a:pt x="14358" y="22648"/>
                    <a:pt x="14540" y="22670"/>
                    <a:pt x="14609" y="22625"/>
                  </a:cubicBezTo>
                  <a:cubicBezTo>
                    <a:pt x="14618" y="22619"/>
                    <a:pt x="14633" y="22616"/>
                    <a:pt x="14650" y="22616"/>
                  </a:cubicBezTo>
                  <a:cubicBezTo>
                    <a:pt x="14760" y="22616"/>
                    <a:pt x="15003" y="22726"/>
                    <a:pt x="15042" y="22785"/>
                  </a:cubicBezTo>
                  <a:cubicBezTo>
                    <a:pt x="15088" y="22853"/>
                    <a:pt x="15088" y="23127"/>
                    <a:pt x="15111" y="23173"/>
                  </a:cubicBezTo>
                  <a:cubicBezTo>
                    <a:pt x="15111" y="23241"/>
                    <a:pt x="15294" y="23401"/>
                    <a:pt x="15476" y="23515"/>
                  </a:cubicBezTo>
                  <a:cubicBezTo>
                    <a:pt x="15567" y="23572"/>
                    <a:pt x="15664" y="23589"/>
                    <a:pt x="15761" y="23589"/>
                  </a:cubicBezTo>
                  <a:cubicBezTo>
                    <a:pt x="15859" y="23589"/>
                    <a:pt x="15956" y="23572"/>
                    <a:pt x="16047" y="23561"/>
                  </a:cubicBezTo>
                  <a:cubicBezTo>
                    <a:pt x="16092" y="23555"/>
                    <a:pt x="16138" y="23552"/>
                    <a:pt x="16182" y="23552"/>
                  </a:cubicBezTo>
                  <a:cubicBezTo>
                    <a:pt x="16312" y="23552"/>
                    <a:pt x="16423" y="23578"/>
                    <a:pt x="16458" y="23629"/>
                  </a:cubicBezTo>
                  <a:cubicBezTo>
                    <a:pt x="16526" y="23675"/>
                    <a:pt x="16526" y="23766"/>
                    <a:pt x="16617" y="23972"/>
                  </a:cubicBezTo>
                  <a:cubicBezTo>
                    <a:pt x="16658" y="24044"/>
                    <a:pt x="16701" y="24068"/>
                    <a:pt x="16748" y="24068"/>
                  </a:cubicBezTo>
                  <a:cubicBezTo>
                    <a:pt x="16834" y="24068"/>
                    <a:pt x="16933" y="23986"/>
                    <a:pt x="17051" y="23972"/>
                  </a:cubicBezTo>
                  <a:cubicBezTo>
                    <a:pt x="17234" y="23926"/>
                    <a:pt x="16983" y="23720"/>
                    <a:pt x="16914" y="23561"/>
                  </a:cubicBezTo>
                  <a:cubicBezTo>
                    <a:pt x="16869" y="23424"/>
                    <a:pt x="16686" y="23310"/>
                    <a:pt x="16686" y="23195"/>
                  </a:cubicBezTo>
                  <a:cubicBezTo>
                    <a:pt x="16686" y="23081"/>
                    <a:pt x="16777" y="22876"/>
                    <a:pt x="16983" y="22693"/>
                  </a:cubicBezTo>
                  <a:cubicBezTo>
                    <a:pt x="17042" y="22647"/>
                    <a:pt x="17088" y="22631"/>
                    <a:pt x="17128" y="22631"/>
                  </a:cubicBezTo>
                  <a:cubicBezTo>
                    <a:pt x="17210" y="22631"/>
                    <a:pt x="17263" y="22700"/>
                    <a:pt x="17347" y="22700"/>
                  </a:cubicBezTo>
                  <a:cubicBezTo>
                    <a:pt x="17361" y="22700"/>
                    <a:pt x="17377" y="22698"/>
                    <a:pt x="17394" y="22693"/>
                  </a:cubicBezTo>
                  <a:cubicBezTo>
                    <a:pt x="17553" y="22670"/>
                    <a:pt x="17508" y="22602"/>
                    <a:pt x="17508" y="22511"/>
                  </a:cubicBezTo>
                  <a:cubicBezTo>
                    <a:pt x="17508" y="22442"/>
                    <a:pt x="17394" y="22168"/>
                    <a:pt x="17211" y="21917"/>
                  </a:cubicBezTo>
                  <a:cubicBezTo>
                    <a:pt x="17133" y="21810"/>
                    <a:pt x="17059" y="21778"/>
                    <a:pt x="16995" y="21778"/>
                  </a:cubicBezTo>
                  <a:cubicBezTo>
                    <a:pt x="16908" y="21778"/>
                    <a:pt x="16839" y="21836"/>
                    <a:pt x="16800" y="21849"/>
                  </a:cubicBezTo>
                  <a:cubicBezTo>
                    <a:pt x="16709" y="21849"/>
                    <a:pt x="16754" y="22100"/>
                    <a:pt x="16709" y="22168"/>
                  </a:cubicBezTo>
                  <a:cubicBezTo>
                    <a:pt x="16704" y="22173"/>
                    <a:pt x="16700" y="22175"/>
                    <a:pt x="16696" y="22175"/>
                  </a:cubicBezTo>
                  <a:cubicBezTo>
                    <a:pt x="16655" y="22175"/>
                    <a:pt x="16599" y="21989"/>
                    <a:pt x="16207" y="21803"/>
                  </a:cubicBezTo>
                  <a:cubicBezTo>
                    <a:pt x="16132" y="21764"/>
                    <a:pt x="16062" y="21747"/>
                    <a:pt x="15999" y="21747"/>
                  </a:cubicBezTo>
                  <a:cubicBezTo>
                    <a:pt x="15694" y="21747"/>
                    <a:pt x="15522" y="22123"/>
                    <a:pt x="15522" y="22123"/>
                  </a:cubicBezTo>
                  <a:cubicBezTo>
                    <a:pt x="15522" y="22244"/>
                    <a:pt x="15437" y="22280"/>
                    <a:pt x="15337" y="22280"/>
                  </a:cubicBezTo>
                  <a:cubicBezTo>
                    <a:pt x="15228" y="22280"/>
                    <a:pt x="15102" y="22238"/>
                    <a:pt x="15042" y="22214"/>
                  </a:cubicBezTo>
                  <a:cubicBezTo>
                    <a:pt x="14906" y="22191"/>
                    <a:pt x="14677" y="22168"/>
                    <a:pt x="14426" y="21917"/>
                  </a:cubicBezTo>
                  <a:cubicBezTo>
                    <a:pt x="14198" y="21666"/>
                    <a:pt x="14335" y="21712"/>
                    <a:pt x="14358" y="21575"/>
                  </a:cubicBezTo>
                  <a:cubicBezTo>
                    <a:pt x="14381" y="21438"/>
                    <a:pt x="14677" y="21461"/>
                    <a:pt x="14791" y="21392"/>
                  </a:cubicBezTo>
                  <a:cubicBezTo>
                    <a:pt x="14906" y="21301"/>
                    <a:pt x="14769" y="21050"/>
                    <a:pt x="14654" y="20959"/>
                  </a:cubicBezTo>
                  <a:cubicBezTo>
                    <a:pt x="14609" y="20922"/>
                    <a:pt x="14545" y="20915"/>
                    <a:pt x="14471" y="20915"/>
                  </a:cubicBezTo>
                  <a:cubicBezTo>
                    <a:pt x="14423" y="20915"/>
                    <a:pt x="14369" y="20918"/>
                    <a:pt x="14315" y="20918"/>
                  </a:cubicBezTo>
                  <a:cubicBezTo>
                    <a:pt x="14246" y="20918"/>
                    <a:pt x="14175" y="20913"/>
                    <a:pt x="14107" y="20890"/>
                  </a:cubicBezTo>
                  <a:cubicBezTo>
                    <a:pt x="13901" y="20822"/>
                    <a:pt x="13901" y="20685"/>
                    <a:pt x="13741" y="20456"/>
                  </a:cubicBezTo>
                  <a:cubicBezTo>
                    <a:pt x="13605" y="20228"/>
                    <a:pt x="13993" y="19338"/>
                    <a:pt x="13993" y="19338"/>
                  </a:cubicBezTo>
                  <a:cubicBezTo>
                    <a:pt x="14152" y="19155"/>
                    <a:pt x="14335" y="18859"/>
                    <a:pt x="14289" y="18608"/>
                  </a:cubicBezTo>
                  <a:cubicBezTo>
                    <a:pt x="14289" y="18539"/>
                    <a:pt x="14244" y="18471"/>
                    <a:pt x="14175" y="18448"/>
                  </a:cubicBezTo>
                  <a:cubicBezTo>
                    <a:pt x="14118" y="18414"/>
                    <a:pt x="14050" y="18414"/>
                    <a:pt x="13984" y="18414"/>
                  </a:cubicBezTo>
                  <a:cubicBezTo>
                    <a:pt x="13918" y="18414"/>
                    <a:pt x="13856" y="18414"/>
                    <a:pt x="13810" y="18379"/>
                  </a:cubicBezTo>
                  <a:cubicBezTo>
                    <a:pt x="13741" y="18311"/>
                    <a:pt x="13741" y="18197"/>
                    <a:pt x="13741" y="18083"/>
                  </a:cubicBezTo>
                  <a:cubicBezTo>
                    <a:pt x="13764" y="18060"/>
                    <a:pt x="13764" y="18037"/>
                    <a:pt x="13764" y="17991"/>
                  </a:cubicBezTo>
                  <a:cubicBezTo>
                    <a:pt x="13787" y="17968"/>
                    <a:pt x="13810" y="17946"/>
                    <a:pt x="13833" y="17946"/>
                  </a:cubicBezTo>
                  <a:cubicBezTo>
                    <a:pt x="13923" y="17865"/>
                    <a:pt x="14019" y="17834"/>
                    <a:pt x="14119" y="17834"/>
                  </a:cubicBezTo>
                  <a:cubicBezTo>
                    <a:pt x="14273" y="17834"/>
                    <a:pt x="14434" y="17908"/>
                    <a:pt x="14586" y="17991"/>
                  </a:cubicBezTo>
                  <a:cubicBezTo>
                    <a:pt x="14653" y="18033"/>
                    <a:pt x="14727" y="18047"/>
                    <a:pt x="14802" y="18047"/>
                  </a:cubicBezTo>
                  <a:cubicBezTo>
                    <a:pt x="14930" y="18047"/>
                    <a:pt x="15064" y="18006"/>
                    <a:pt x="15179" y="17991"/>
                  </a:cubicBezTo>
                  <a:cubicBezTo>
                    <a:pt x="15362" y="17968"/>
                    <a:pt x="15567" y="17832"/>
                    <a:pt x="15727" y="17580"/>
                  </a:cubicBezTo>
                  <a:cubicBezTo>
                    <a:pt x="15887" y="17329"/>
                    <a:pt x="15773" y="17261"/>
                    <a:pt x="15750" y="17124"/>
                  </a:cubicBezTo>
                  <a:cubicBezTo>
                    <a:pt x="15727" y="17010"/>
                    <a:pt x="15362" y="16371"/>
                    <a:pt x="15202" y="16165"/>
                  </a:cubicBezTo>
                  <a:cubicBezTo>
                    <a:pt x="15065" y="15937"/>
                    <a:pt x="14974" y="15663"/>
                    <a:pt x="14974" y="15481"/>
                  </a:cubicBezTo>
                  <a:cubicBezTo>
                    <a:pt x="14974" y="15321"/>
                    <a:pt x="15134" y="15138"/>
                    <a:pt x="15339" y="15024"/>
                  </a:cubicBezTo>
                  <a:cubicBezTo>
                    <a:pt x="15522" y="14887"/>
                    <a:pt x="15750" y="14613"/>
                    <a:pt x="15704" y="14499"/>
                  </a:cubicBezTo>
                  <a:cubicBezTo>
                    <a:pt x="15659" y="14362"/>
                    <a:pt x="15294" y="13951"/>
                    <a:pt x="15339" y="13677"/>
                  </a:cubicBezTo>
                  <a:cubicBezTo>
                    <a:pt x="15362" y="13403"/>
                    <a:pt x="16184" y="13472"/>
                    <a:pt x="16298" y="13403"/>
                  </a:cubicBezTo>
                  <a:cubicBezTo>
                    <a:pt x="16412" y="13335"/>
                    <a:pt x="16800" y="13289"/>
                    <a:pt x="16937" y="13266"/>
                  </a:cubicBezTo>
                  <a:cubicBezTo>
                    <a:pt x="16954" y="13261"/>
                    <a:pt x="16978" y="13258"/>
                    <a:pt x="17007" y="13258"/>
                  </a:cubicBezTo>
                  <a:cubicBezTo>
                    <a:pt x="17213" y="13258"/>
                    <a:pt x="17673" y="13383"/>
                    <a:pt x="17713" y="13403"/>
                  </a:cubicBezTo>
                  <a:cubicBezTo>
                    <a:pt x="17667" y="13358"/>
                    <a:pt x="17645" y="13289"/>
                    <a:pt x="17645" y="13198"/>
                  </a:cubicBezTo>
                  <a:cubicBezTo>
                    <a:pt x="17622" y="12787"/>
                    <a:pt x="17462" y="11920"/>
                    <a:pt x="17645" y="11783"/>
                  </a:cubicBezTo>
                  <a:cubicBezTo>
                    <a:pt x="17804" y="11623"/>
                    <a:pt x="18170" y="11623"/>
                    <a:pt x="18055" y="11349"/>
                  </a:cubicBezTo>
                  <a:cubicBezTo>
                    <a:pt x="17918" y="11075"/>
                    <a:pt x="17690" y="10961"/>
                    <a:pt x="17302" y="10938"/>
                  </a:cubicBezTo>
                  <a:cubicBezTo>
                    <a:pt x="16914" y="10938"/>
                    <a:pt x="16458" y="10938"/>
                    <a:pt x="16458" y="10801"/>
                  </a:cubicBezTo>
                  <a:cubicBezTo>
                    <a:pt x="16458" y="10664"/>
                    <a:pt x="16366" y="10459"/>
                    <a:pt x="16572" y="10413"/>
                  </a:cubicBezTo>
                  <a:cubicBezTo>
                    <a:pt x="16589" y="10410"/>
                    <a:pt x="16606" y="10408"/>
                    <a:pt x="16622" y="10408"/>
                  </a:cubicBezTo>
                  <a:cubicBezTo>
                    <a:pt x="16744" y="10408"/>
                    <a:pt x="16857" y="10489"/>
                    <a:pt x="16995" y="10489"/>
                  </a:cubicBezTo>
                  <a:cubicBezTo>
                    <a:pt x="17090" y="10489"/>
                    <a:pt x="17196" y="10451"/>
                    <a:pt x="17325" y="10322"/>
                  </a:cubicBezTo>
                  <a:cubicBezTo>
                    <a:pt x="17667" y="9980"/>
                    <a:pt x="17553" y="9774"/>
                    <a:pt x="17508" y="9455"/>
                  </a:cubicBezTo>
                  <a:cubicBezTo>
                    <a:pt x="17462" y="9112"/>
                    <a:pt x="17325" y="8770"/>
                    <a:pt x="17394" y="8519"/>
                  </a:cubicBezTo>
                  <a:cubicBezTo>
                    <a:pt x="17485" y="8291"/>
                    <a:pt x="17667" y="7788"/>
                    <a:pt x="17690" y="7674"/>
                  </a:cubicBezTo>
                  <a:cubicBezTo>
                    <a:pt x="17713" y="7537"/>
                    <a:pt x="17850" y="7309"/>
                    <a:pt x="17667" y="7126"/>
                  </a:cubicBezTo>
                  <a:cubicBezTo>
                    <a:pt x="17462" y="6967"/>
                    <a:pt x="17234" y="6738"/>
                    <a:pt x="17234" y="6716"/>
                  </a:cubicBezTo>
                  <a:cubicBezTo>
                    <a:pt x="17234" y="6670"/>
                    <a:pt x="17325" y="6168"/>
                    <a:pt x="17416" y="6077"/>
                  </a:cubicBezTo>
                  <a:cubicBezTo>
                    <a:pt x="17530" y="5985"/>
                    <a:pt x="17530" y="5940"/>
                    <a:pt x="17713" y="5780"/>
                  </a:cubicBezTo>
                  <a:cubicBezTo>
                    <a:pt x="17770" y="5723"/>
                    <a:pt x="17787" y="5706"/>
                    <a:pt x="17790" y="5706"/>
                  </a:cubicBezTo>
                  <a:lnTo>
                    <a:pt x="17790" y="5706"/>
                  </a:lnTo>
                  <a:cubicBezTo>
                    <a:pt x="17793" y="5706"/>
                    <a:pt x="17782" y="5723"/>
                    <a:pt x="17782" y="5734"/>
                  </a:cubicBezTo>
                  <a:cubicBezTo>
                    <a:pt x="17804" y="5711"/>
                    <a:pt x="17827" y="5688"/>
                    <a:pt x="17896" y="5597"/>
                  </a:cubicBezTo>
                  <a:cubicBezTo>
                    <a:pt x="18147" y="5323"/>
                    <a:pt x="18375" y="5346"/>
                    <a:pt x="18603" y="5209"/>
                  </a:cubicBezTo>
                  <a:cubicBezTo>
                    <a:pt x="18831" y="5095"/>
                    <a:pt x="18740" y="4798"/>
                    <a:pt x="18512" y="4775"/>
                  </a:cubicBezTo>
                  <a:cubicBezTo>
                    <a:pt x="18307" y="4775"/>
                    <a:pt x="17850" y="4753"/>
                    <a:pt x="17827" y="4684"/>
                  </a:cubicBezTo>
                  <a:cubicBezTo>
                    <a:pt x="17804" y="4616"/>
                    <a:pt x="17530" y="4502"/>
                    <a:pt x="17530" y="4342"/>
                  </a:cubicBezTo>
                  <a:cubicBezTo>
                    <a:pt x="17553" y="4159"/>
                    <a:pt x="17896" y="3817"/>
                    <a:pt x="17964" y="3817"/>
                  </a:cubicBezTo>
                  <a:cubicBezTo>
                    <a:pt x="17998" y="3817"/>
                    <a:pt x="18084" y="3823"/>
                    <a:pt x="18161" y="3823"/>
                  </a:cubicBezTo>
                  <a:cubicBezTo>
                    <a:pt x="18238" y="3823"/>
                    <a:pt x="18307" y="3817"/>
                    <a:pt x="18307" y="3794"/>
                  </a:cubicBezTo>
                  <a:cubicBezTo>
                    <a:pt x="18307" y="3726"/>
                    <a:pt x="18238" y="3657"/>
                    <a:pt x="18215" y="3566"/>
                  </a:cubicBezTo>
                  <a:cubicBezTo>
                    <a:pt x="18192" y="3497"/>
                    <a:pt x="18170" y="3269"/>
                    <a:pt x="18261" y="3155"/>
                  </a:cubicBezTo>
                  <a:cubicBezTo>
                    <a:pt x="18352" y="3041"/>
                    <a:pt x="18489" y="2835"/>
                    <a:pt x="18489" y="2835"/>
                  </a:cubicBezTo>
                  <a:cubicBezTo>
                    <a:pt x="18489" y="2835"/>
                    <a:pt x="18672" y="2630"/>
                    <a:pt x="18558" y="2539"/>
                  </a:cubicBezTo>
                  <a:cubicBezTo>
                    <a:pt x="18443" y="2447"/>
                    <a:pt x="18215" y="1968"/>
                    <a:pt x="18261" y="1831"/>
                  </a:cubicBezTo>
                  <a:cubicBezTo>
                    <a:pt x="18307" y="1717"/>
                    <a:pt x="18740" y="1534"/>
                    <a:pt x="18466" y="1238"/>
                  </a:cubicBezTo>
                  <a:cubicBezTo>
                    <a:pt x="18443" y="1192"/>
                    <a:pt x="18421" y="1169"/>
                    <a:pt x="18398" y="1146"/>
                  </a:cubicBezTo>
                  <a:cubicBezTo>
                    <a:pt x="18261" y="986"/>
                    <a:pt x="18170" y="918"/>
                    <a:pt x="18147" y="872"/>
                  </a:cubicBezTo>
                  <a:cubicBezTo>
                    <a:pt x="18033" y="895"/>
                    <a:pt x="17941" y="918"/>
                    <a:pt x="17896" y="941"/>
                  </a:cubicBezTo>
                  <a:cubicBezTo>
                    <a:pt x="17769" y="1004"/>
                    <a:pt x="17698" y="1018"/>
                    <a:pt x="17661" y="1018"/>
                  </a:cubicBezTo>
                  <a:cubicBezTo>
                    <a:pt x="17631" y="1018"/>
                    <a:pt x="17622" y="1009"/>
                    <a:pt x="17622" y="1009"/>
                  </a:cubicBezTo>
                  <a:cubicBezTo>
                    <a:pt x="17622" y="1009"/>
                    <a:pt x="17394" y="872"/>
                    <a:pt x="17371" y="690"/>
                  </a:cubicBezTo>
                  <a:cubicBezTo>
                    <a:pt x="17371" y="530"/>
                    <a:pt x="17371" y="553"/>
                    <a:pt x="17371" y="416"/>
                  </a:cubicBezTo>
                  <a:cubicBezTo>
                    <a:pt x="17392" y="267"/>
                    <a:pt x="17275" y="0"/>
                    <a:pt x="17075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5" name="Google Shape;3185;p62">
              <a:extLst>
                <a:ext uri="{FF2B5EF4-FFF2-40B4-BE49-F238E27FC236}">
                  <a16:creationId xmlns:a16="http://schemas.microsoft.com/office/drawing/2014/main" id="{BED4A759-3D13-81CA-4052-921EE2D89F40}"/>
                </a:ext>
              </a:extLst>
            </p:cNvPr>
            <p:cNvSpPr/>
            <p:nvPr/>
          </p:nvSpPr>
          <p:spPr>
            <a:xfrm>
              <a:off x="3217814" y="2479749"/>
              <a:ext cx="729006" cy="614551"/>
            </a:xfrm>
            <a:custGeom>
              <a:avLst/>
              <a:gdLst/>
              <a:ahLst/>
              <a:cxnLst/>
              <a:rect l="l" t="t" r="r" b="b"/>
              <a:pathLst>
                <a:path w="29172" h="24561" extrusionOk="0">
                  <a:moveTo>
                    <a:pt x="13377" y="0"/>
                  </a:moveTo>
                  <a:cubicBezTo>
                    <a:pt x="13354" y="114"/>
                    <a:pt x="13331" y="183"/>
                    <a:pt x="13262" y="206"/>
                  </a:cubicBezTo>
                  <a:cubicBezTo>
                    <a:pt x="13125" y="228"/>
                    <a:pt x="12760" y="388"/>
                    <a:pt x="12829" y="662"/>
                  </a:cubicBezTo>
                  <a:cubicBezTo>
                    <a:pt x="12897" y="936"/>
                    <a:pt x="13171" y="1187"/>
                    <a:pt x="13194" y="1255"/>
                  </a:cubicBezTo>
                  <a:cubicBezTo>
                    <a:pt x="13194" y="1324"/>
                    <a:pt x="13468" y="1415"/>
                    <a:pt x="13080" y="1598"/>
                  </a:cubicBezTo>
                  <a:cubicBezTo>
                    <a:pt x="12934" y="1655"/>
                    <a:pt x="12834" y="1668"/>
                    <a:pt x="12750" y="1668"/>
                  </a:cubicBezTo>
                  <a:cubicBezTo>
                    <a:pt x="12674" y="1668"/>
                    <a:pt x="12612" y="1657"/>
                    <a:pt x="12541" y="1657"/>
                  </a:cubicBezTo>
                  <a:cubicBezTo>
                    <a:pt x="12470" y="1657"/>
                    <a:pt x="12391" y="1668"/>
                    <a:pt x="12281" y="1712"/>
                  </a:cubicBezTo>
                  <a:cubicBezTo>
                    <a:pt x="11939" y="1872"/>
                    <a:pt x="11984" y="2191"/>
                    <a:pt x="11573" y="2191"/>
                  </a:cubicBezTo>
                  <a:cubicBezTo>
                    <a:pt x="11496" y="2195"/>
                    <a:pt x="11419" y="2198"/>
                    <a:pt x="11344" y="2198"/>
                  </a:cubicBezTo>
                  <a:cubicBezTo>
                    <a:pt x="10999" y="2198"/>
                    <a:pt x="10710" y="2142"/>
                    <a:pt x="10729" y="1917"/>
                  </a:cubicBezTo>
                  <a:cubicBezTo>
                    <a:pt x="10729" y="1666"/>
                    <a:pt x="11003" y="1347"/>
                    <a:pt x="10911" y="1187"/>
                  </a:cubicBezTo>
                  <a:cubicBezTo>
                    <a:pt x="10826" y="1084"/>
                    <a:pt x="10381" y="994"/>
                    <a:pt x="10125" y="994"/>
                  </a:cubicBezTo>
                  <a:cubicBezTo>
                    <a:pt x="10040" y="994"/>
                    <a:pt x="9976" y="1004"/>
                    <a:pt x="9953" y="1027"/>
                  </a:cubicBezTo>
                  <a:cubicBezTo>
                    <a:pt x="9839" y="1119"/>
                    <a:pt x="9291" y="1415"/>
                    <a:pt x="9040" y="1415"/>
                  </a:cubicBezTo>
                  <a:cubicBezTo>
                    <a:pt x="8811" y="1438"/>
                    <a:pt x="8446" y="1415"/>
                    <a:pt x="8332" y="1666"/>
                  </a:cubicBezTo>
                  <a:cubicBezTo>
                    <a:pt x="8195" y="1917"/>
                    <a:pt x="7716" y="2214"/>
                    <a:pt x="7716" y="2214"/>
                  </a:cubicBezTo>
                  <a:cubicBezTo>
                    <a:pt x="7716" y="2214"/>
                    <a:pt x="7237" y="2123"/>
                    <a:pt x="6757" y="1963"/>
                  </a:cubicBezTo>
                  <a:cubicBezTo>
                    <a:pt x="6278" y="1780"/>
                    <a:pt x="5799" y="1347"/>
                    <a:pt x="5502" y="1301"/>
                  </a:cubicBezTo>
                  <a:cubicBezTo>
                    <a:pt x="5464" y="1298"/>
                    <a:pt x="5429" y="1297"/>
                    <a:pt x="5395" y="1297"/>
                  </a:cubicBezTo>
                  <a:cubicBezTo>
                    <a:pt x="5178" y="1297"/>
                    <a:pt x="5003" y="1353"/>
                    <a:pt x="4589" y="1392"/>
                  </a:cubicBezTo>
                  <a:cubicBezTo>
                    <a:pt x="4258" y="1408"/>
                    <a:pt x="3960" y="1435"/>
                    <a:pt x="3717" y="1435"/>
                  </a:cubicBezTo>
                  <a:cubicBezTo>
                    <a:pt x="3608" y="1435"/>
                    <a:pt x="3510" y="1429"/>
                    <a:pt x="3425" y="1415"/>
                  </a:cubicBezTo>
                  <a:cubicBezTo>
                    <a:pt x="3151" y="1392"/>
                    <a:pt x="2786" y="1301"/>
                    <a:pt x="2717" y="1278"/>
                  </a:cubicBezTo>
                  <a:cubicBezTo>
                    <a:pt x="2665" y="1244"/>
                    <a:pt x="2416" y="1012"/>
                    <a:pt x="2259" y="1012"/>
                  </a:cubicBezTo>
                  <a:cubicBezTo>
                    <a:pt x="2209" y="1012"/>
                    <a:pt x="2169" y="1035"/>
                    <a:pt x="2147" y="1096"/>
                  </a:cubicBezTo>
                  <a:cubicBezTo>
                    <a:pt x="2055" y="1347"/>
                    <a:pt x="1918" y="1598"/>
                    <a:pt x="1918" y="1963"/>
                  </a:cubicBezTo>
                  <a:cubicBezTo>
                    <a:pt x="1918" y="2351"/>
                    <a:pt x="1987" y="2557"/>
                    <a:pt x="1827" y="2693"/>
                  </a:cubicBezTo>
                  <a:cubicBezTo>
                    <a:pt x="1644" y="2830"/>
                    <a:pt x="1507" y="2830"/>
                    <a:pt x="1462" y="2876"/>
                  </a:cubicBezTo>
                  <a:cubicBezTo>
                    <a:pt x="1416" y="2922"/>
                    <a:pt x="1416" y="3310"/>
                    <a:pt x="1393" y="3401"/>
                  </a:cubicBezTo>
                  <a:cubicBezTo>
                    <a:pt x="1370" y="3515"/>
                    <a:pt x="982" y="3766"/>
                    <a:pt x="982" y="3766"/>
                  </a:cubicBezTo>
                  <a:cubicBezTo>
                    <a:pt x="982" y="3766"/>
                    <a:pt x="92" y="4428"/>
                    <a:pt x="47" y="4862"/>
                  </a:cubicBezTo>
                  <a:cubicBezTo>
                    <a:pt x="1" y="5296"/>
                    <a:pt x="24" y="5569"/>
                    <a:pt x="252" y="5661"/>
                  </a:cubicBezTo>
                  <a:cubicBezTo>
                    <a:pt x="503" y="5752"/>
                    <a:pt x="709" y="5775"/>
                    <a:pt x="754" y="5866"/>
                  </a:cubicBezTo>
                  <a:cubicBezTo>
                    <a:pt x="800" y="5980"/>
                    <a:pt x="800" y="6094"/>
                    <a:pt x="982" y="6117"/>
                  </a:cubicBezTo>
                  <a:cubicBezTo>
                    <a:pt x="1043" y="6125"/>
                    <a:pt x="1122" y="6127"/>
                    <a:pt x="1200" y="6127"/>
                  </a:cubicBezTo>
                  <a:cubicBezTo>
                    <a:pt x="1355" y="6127"/>
                    <a:pt x="1507" y="6117"/>
                    <a:pt x="1507" y="6117"/>
                  </a:cubicBezTo>
                  <a:cubicBezTo>
                    <a:pt x="1507" y="6117"/>
                    <a:pt x="1713" y="6163"/>
                    <a:pt x="1530" y="6231"/>
                  </a:cubicBezTo>
                  <a:cubicBezTo>
                    <a:pt x="1348" y="6277"/>
                    <a:pt x="1233" y="6323"/>
                    <a:pt x="1097" y="6391"/>
                  </a:cubicBezTo>
                  <a:cubicBezTo>
                    <a:pt x="982" y="6460"/>
                    <a:pt x="709" y="6779"/>
                    <a:pt x="754" y="6916"/>
                  </a:cubicBezTo>
                  <a:cubicBezTo>
                    <a:pt x="800" y="7053"/>
                    <a:pt x="914" y="6962"/>
                    <a:pt x="1804" y="7669"/>
                  </a:cubicBezTo>
                  <a:cubicBezTo>
                    <a:pt x="2694" y="8354"/>
                    <a:pt x="3060" y="8925"/>
                    <a:pt x="3562" y="9062"/>
                  </a:cubicBezTo>
                  <a:cubicBezTo>
                    <a:pt x="3757" y="9104"/>
                    <a:pt x="3876" y="9112"/>
                    <a:pt x="3970" y="9112"/>
                  </a:cubicBezTo>
                  <a:cubicBezTo>
                    <a:pt x="4024" y="9112"/>
                    <a:pt x="4070" y="9109"/>
                    <a:pt x="4117" y="9109"/>
                  </a:cubicBezTo>
                  <a:cubicBezTo>
                    <a:pt x="4208" y="9109"/>
                    <a:pt x="4304" y="9119"/>
                    <a:pt x="4475" y="9176"/>
                  </a:cubicBezTo>
                  <a:cubicBezTo>
                    <a:pt x="4908" y="9290"/>
                    <a:pt x="5296" y="9473"/>
                    <a:pt x="5547" y="9541"/>
                  </a:cubicBezTo>
                  <a:cubicBezTo>
                    <a:pt x="5639" y="9564"/>
                    <a:pt x="5745" y="9571"/>
                    <a:pt x="5847" y="9571"/>
                  </a:cubicBezTo>
                  <a:cubicBezTo>
                    <a:pt x="6050" y="9571"/>
                    <a:pt x="6232" y="9541"/>
                    <a:pt x="6232" y="9541"/>
                  </a:cubicBezTo>
                  <a:cubicBezTo>
                    <a:pt x="6232" y="9541"/>
                    <a:pt x="6483" y="9199"/>
                    <a:pt x="6712" y="9085"/>
                  </a:cubicBezTo>
                  <a:cubicBezTo>
                    <a:pt x="6940" y="8970"/>
                    <a:pt x="7510" y="8925"/>
                    <a:pt x="7510" y="8925"/>
                  </a:cubicBezTo>
                  <a:lnTo>
                    <a:pt x="7944" y="8833"/>
                  </a:lnTo>
                  <a:lnTo>
                    <a:pt x="8378" y="8400"/>
                  </a:lnTo>
                  <a:cubicBezTo>
                    <a:pt x="8378" y="8400"/>
                    <a:pt x="8583" y="8514"/>
                    <a:pt x="8652" y="8605"/>
                  </a:cubicBezTo>
                  <a:cubicBezTo>
                    <a:pt x="8708" y="8681"/>
                    <a:pt x="8875" y="8725"/>
                    <a:pt x="8982" y="8725"/>
                  </a:cubicBezTo>
                  <a:cubicBezTo>
                    <a:pt x="9004" y="8725"/>
                    <a:pt x="9024" y="8723"/>
                    <a:pt x="9040" y="8719"/>
                  </a:cubicBezTo>
                  <a:cubicBezTo>
                    <a:pt x="9154" y="8697"/>
                    <a:pt x="9314" y="8331"/>
                    <a:pt x="9451" y="8240"/>
                  </a:cubicBezTo>
                  <a:cubicBezTo>
                    <a:pt x="9588" y="8149"/>
                    <a:pt x="10112" y="7784"/>
                    <a:pt x="10113" y="7784"/>
                  </a:cubicBezTo>
                  <a:lnTo>
                    <a:pt x="10113" y="7784"/>
                  </a:lnTo>
                  <a:cubicBezTo>
                    <a:pt x="10113" y="7784"/>
                    <a:pt x="10364" y="8080"/>
                    <a:pt x="9884" y="8331"/>
                  </a:cubicBezTo>
                  <a:cubicBezTo>
                    <a:pt x="9382" y="8582"/>
                    <a:pt x="9245" y="8788"/>
                    <a:pt x="8857" y="9336"/>
                  </a:cubicBezTo>
                  <a:cubicBezTo>
                    <a:pt x="8446" y="9883"/>
                    <a:pt x="8469" y="10637"/>
                    <a:pt x="8013" y="10659"/>
                  </a:cubicBezTo>
                  <a:cubicBezTo>
                    <a:pt x="7996" y="10660"/>
                    <a:pt x="7980" y="10661"/>
                    <a:pt x="7964" y="10661"/>
                  </a:cubicBezTo>
                  <a:cubicBezTo>
                    <a:pt x="7574" y="10661"/>
                    <a:pt x="7491" y="10422"/>
                    <a:pt x="7254" y="10422"/>
                  </a:cubicBezTo>
                  <a:cubicBezTo>
                    <a:pt x="7228" y="10422"/>
                    <a:pt x="7199" y="10425"/>
                    <a:pt x="7168" y="10431"/>
                  </a:cubicBezTo>
                  <a:cubicBezTo>
                    <a:pt x="6849" y="10500"/>
                    <a:pt x="6620" y="10614"/>
                    <a:pt x="6506" y="10796"/>
                  </a:cubicBezTo>
                  <a:cubicBezTo>
                    <a:pt x="6397" y="10971"/>
                    <a:pt x="6309" y="11209"/>
                    <a:pt x="6081" y="11209"/>
                  </a:cubicBezTo>
                  <a:cubicBezTo>
                    <a:pt x="6071" y="11209"/>
                    <a:pt x="6060" y="11208"/>
                    <a:pt x="6050" y="11207"/>
                  </a:cubicBezTo>
                  <a:cubicBezTo>
                    <a:pt x="5830" y="11207"/>
                    <a:pt x="5663" y="11085"/>
                    <a:pt x="5456" y="11085"/>
                  </a:cubicBezTo>
                  <a:cubicBezTo>
                    <a:pt x="5427" y="11085"/>
                    <a:pt x="5396" y="11087"/>
                    <a:pt x="5365" y="11093"/>
                  </a:cubicBezTo>
                  <a:cubicBezTo>
                    <a:pt x="5137" y="11116"/>
                    <a:pt x="4908" y="11162"/>
                    <a:pt x="4771" y="11390"/>
                  </a:cubicBezTo>
                  <a:cubicBezTo>
                    <a:pt x="4612" y="11595"/>
                    <a:pt x="4566" y="11641"/>
                    <a:pt x="4292" y="11664"/>
                  </a:cubicBezTo>
                  <a:cubicBezTo>
                    <a:pt x="4144" y="11675"/>
                    <a:pt x="4047" y="11681"/>
                    <a:pt x="3953" y="11681"/>
                  </a:cubicBezTo>
                  <a:cubicBezTo>
                    <a:pt x="3858" y="11681"/>
                    <a:pt x="3767" y="11675"/>
                    <a:pt x="3630" y="11664"/>
                  </a:cubicBezTo>
                  <a:cubicBezTo>
                    <a:pt x="3379" y="11641"/>
                    <a:pt x="3037" y="11641"/>
                    <a:pt x="3037" y="11504"/>
                  </a:cubicBezTo>
                  <a:cubicBezTo>
                    <a:pt x="3014" y="11390"/>
                    <a:pt x="3265" y="11207"/>
                    <a:pt x="3265" y="11162"/>
                  </a:cubicBezTo>
                  <a:cubicBezTo>
                    <a:pt x="3288" y="11093"/>
                    <a:pt x="3356" y="10888"/>
                    <a:pt x="3196" y="10819"/>
                  </a:cubicBezTo>
                  <a:cubicBezTo>
                    <a:pt x="3037" y="10751"/>
                    <a:pt x="2740" y="10682"/>
                    <a:pt x="2557" y="10682"/>
                  </a:cubicBezTo>
                  <a:cubicBezTo>
                    <a:pt x="2352" y="10682"/>
                    <a:pt x="2147" y="10728"/>
                    <a:pt x="2078" y="10865"/>
                  </a:cubicBezTo>
                  <a:cubicBezTo>
                    <a:pt x="2010" y="11025"/>
                    <a:pt x="1895" y="10888"/>
                    <a:pt x="1987" y="11573"/>
                  </a:cubicBezTo>
                  <a:cubicBezTo>
                    <a:pt x="2078" y="12234"/>
                    <a:pt x="1987" y="12554"/>
                    <a:pt x="3242" y="13558"/>
                  </a:cubicBezTo>
                  <a:cubicBezTo>
                    <a:pt x="4498" y="14540"/>
                    <a:pt x="4863" y="15270"/>
                    <a:pt x="4954" y="15361"/>
                  </a:cubicBezTo>
                  <a:cubicBezTo>
                    <a:pt x="4977" y="15400"/>
                    <a:pt x="5058" y="15412"/>
                    <a:pt x="5156" y="15412"/>
                  </a:cubicBezTo>
                  <a:cubicBezTo>
                    <a:pt x="5352" y="15412"/>
                    <a:pt x="5616" y="15361"/>
                    <a:pt x="5616" y="15361"/>
                  </a:cubicBezTo>
                  <a:cubicBezTo>
                    <a:pt x="5616" y="15361"/>
                    <a:pt x="5799" y="15658"/>
                    <a:pt x="5707" y="15727"/>
                  </a:cubicBezTo>
                  <a:cubicBezTo>
                    <a:pt x="5616" y="15772"/>
                    <a:pt x="5342" y="15681"/>
                    <a:pt x="5456" y="15909"/>
                  </a:cubicBezTo>
                  <a:cubicBezTo>
                    <a:pt x="5570" y="16160"/>
                    <a:pt x="5662" y="16229"/>
                    <a:pt x="5662" y="16229"/>
                  </a:cubicBezTo>
                  <a:cubicBezTo>
                    <a:pt x="5662" y="16229"/>
                    <a:pt x="7784" y="18762"/>
                    <a:pt x="8560" y="19402"/>
                  </a:cubicBezTo>
                  <a:cubicBezTo>
                    <a:pt x="9336" y="20018"/>
                    <a:pt x="10090" y="20520"/>
                    <a:pt x="10980" y="20566"/>
                  </a:cubicBezTo>
                  <a:cubicBezTo>
                    <a:pt x="11003" y="20567"/>
                    <a:pt x="11027" y="20567"/>
                    <a:pt x="11052" y="20567"/>
                  </a:cubicBezTo>
                  <a:cubicBezTo>
                    <a:pt x="11976" y="20567"/>
                    <a:pt x="13915" y="19763"/>
                    <a:pt x="14404" y="19607"/>
                  </a:cubicBezTo>
                  <a:cubicBezTo>
                    <a:pt x="14883" y="19447"/>
                    <a:pt x="16549" y="18671"/>
                    <a:pt x="16800" y="18580"/>
                  </a:cubicBezTo>
                  <a:cubicBezTo>
                    <a:pt x="17074" y="18489"/>
                    <a:pt x="17234" y="18397"/>
                    <a:pt x="17234" y="18146"/>
                  </a:cubicBezTo>
                  <a:cubicBezTo>
                    <a:pt x="17234" y="17895"/>
                    <a:pt x="17325" y="17530"/>
                    <a:pt x="17554" y="17324"/>
                  </a:cubicBezTo>
                  <a:cubicBezTo>
                    <a:pt x="17782" y="17119"/>
                    <a:pt x="17873" y="17347"/>
                    <a:pt x="17987" y="16845"/>
                  </a:cubicBezTo>
                  <a:cubicBezTo>
                    <a:pt x="18101" y="16320"/>
                    <a:pt x="18193" y="16092"/>
                    <a:pt x="18124" y="15704"/>
                  </a:cubicBezTo>
                  <a:cubicBezTo>
                    <a:pt x="18056" y="15316"/>
                    <a:pt x="17896" y="15384"/>
                    <a:pt x="17987" y="14996"/>
                  </a:cubicBezTo>
                  <a:cubicBezTo>
                    <a:pt x="18056" y="14631"/>
                    <a:pt x="18375" y="14426"/>
                    <a:pt x="18307" y="14220"/>
                  </a:cubicBezTo>
                  <a:cubicBezTo>
                    <a:pt x="18261" y="14038"/>
                    <a:pt x="18147" y="13992"/>
                    <a:pt x="18170" y="13832"/>
                  </a:cubicBezTo>
                  <a:cubicBezTo>
                    <a:pt x="18193" y="13672"/>
                    <a:pt x="18375" y="13490"/>
                    <a:pt x="18489" y="13376"/>
                  </a:cubicBezTo>
                  <a:cubicBezTo>
                    <a:pt x="18581" y="13262"/>
                    <a:pt x="18672" y="13262"/>
                    <a:pt x="18718" y="13079"/>
                  </a:cubicBezTo>
                  <a:cubicBezTo>
                    <a:pt x="18786" y="12896"/>
                    <a:pt x="18832" y="12668"/>
                    <a:pt x="18900" y="12486"/>
                  </a:cubicBezTo>
                  <a:cubicBezTo>
                    <a:pt x="18952" y="12348"/>
                    <a:pt x="18991" y="12171"/>
                    <a:pt x="19026" y="12171"/>
                  </a:cubicBezTo>
                  <a:cubicBezTo>
                    <a:pt x="19038" y="12171"/>
                    <a:pt x="19049" y="12190"/>
                    <a:pt x="19060" y="12234"/>
                  </a:cubicBezTo>
                  <a:cubicBezTo>
                    <a:pt x="19106" y="12417"/>
                    <a:pt x="19106" y="12622"/>
                    <a:pt x="19106" y="12691"/>
                  </a:cubicBezTo>
                  <a:cubicBezTo>
                    <a:pt x="19106" y="12759"/>
                    <a:pt x="19083" y="13010"/>
                    <a:pt x="19083" y="13010"/>
                  </a:cubicBezTo>
                  <a:cubicBezTo>
                    <a:pt x="19083" y="13010"/>
                    <a:pt x="19197" y="13079"/>
                    <a:pt x="19334" y="13079"/>
                  </a:cubicBezTo>
                  <a:cubicBezTo>
                    <a:pt x="19471" y="13079"/>
                    <a:pt x="19585" y="13079"/>
                    <a:pt x="19699" y="12965"/>
                  </a:cubicBezTo>
                  <a:cubicBezTo>
                    <a:pt x="19790" y="12874"/>
                    <a:pt x="19813" y="12782"/>
                    <a:pt x="19905" y="12782"/>
                  </a:cubicBezTo>
                  <a:cubicBezTo>
                    <a:pt x="19944" y="12782"/>
                    <a:pt x="19987" y="12770"/>
                    <a:pt x="20027" y="12770"/>
                  </a:cubicBezTo>
                  <a:cubicBezTo>
                    <a:pt x="20081" y="12770"/>
                    <a:pt x="20130" y="12792"/>
                    <a:pt x="20156" y="12896"/>
                  </a:cubicBezTo>
                  <a:cubicBezTo>
                    <a:pt x="20224" y="13102"/>
                    <a:pt x="20293" y="13102"/>
                    <a:pt x="20384" y="13147"/>
                  </a:cubicBezTo>
                  <a:cubicBezTo>
                    <a:pt x="20425" y="13158"/>
                    <a:pt x="20475" y="13168"/>
                    <a:pt x="20526" y="13168"/>
                  </a:cubicBezTo>
                  <a:cubicBezTo>
                    <a:pt x="20589" y="13168"/>
                    <a:pt x="20653" y="13152"/>
                    <a:pt x="20703" y="13102"/>
                  </a:cubicBezTo>
                  <a:cubicBezTo>
                    <a:pt x="20818" y="13033"/>
                    <a:pt x="20818" y="12919"/>
                    <a:pt x="21000" y="12919"/>
                  </a:cubicBezTo>
                  <a:cubicBezTo>
                    <a:pt x="21206" y="12919"/>
                    <a:pt x="21365" y="12896"/>
                    <a:pt x="21434" y="12896"/>
                  </a:cubicBezTo>
                  <a:cubicBezTo>
                    <a:pt x="21480" y="12896"/>
                    <a:pt x="21616" y="13056"/>
                    <a:pt x="21594" y="13102"/>
                  </a:cubicBezTo>
                  <a:cubicBezTo>
                    <a:pt x="21571" y="13147"/>
                    <a:pt x="21434" y="13147"/>
                    <a:pt x="21434" y="13147"/>
                  </a:cubicBezTo>
                  <a:cubicBezTo>
                    <a:pt x="21434" y="13147"/>
                    <a:pt x="21424" y="13097"/>
                    <a:pt x="21349" y="13097"/>
                  </a:cubicBezTo>
                  <a:cubicBezTo>
                    <a:pt x="21312" y="13097"/>
                    <a:pt x="21259" y="13109"/>
                    <a:pt x="21183" y="13147"/>
                  </a:cubicBezTo>
                  <a:cubicBezTo>
                    <a:pt x="20977" y="13239"/>
                    <a:pt x="20955" y="13216"/>
                    <a:pt x="20840" y="13330"/>
                  </a:cubicBezTo>
                  <a:cubicBezTo>
                    <a:pt x="20703" y="13444"/>
                    <a:pt x="20658" y="13444"/>
                    <a:pt x="20544" y="13444"/>
                  </a:cubicBezTo>
                  <a:cubicBezTo>
                    <a:pt x="20452" y="13444"/>
                    <a:pt x="20156" y="13399"/>
                    <a:pt x="20110" y="13353"/>
                  </a:cubicBezTo>
                  <a:cubicBezTo>
                    <a:pt x="20046" y="13310"/>
                    <a:pt x="19962" y="13168"/>
                    <a:pt x="19877" y="13168"/>
                  </a:cubicBezTo>
                  <a:cubicBezTo>
                    <a:pt x="19871" y="13168"/>
                    <a:pt x="19865" y="13169"/>
                    <a:pt x="19859" y="13170"/>
                  </a:cubicBezTo>
                  <a:cubicBezTo>
                    <a:pt x="19745" y="13193"/>
                    <a:pt x="19448" y="13284"/>
                    <a:pt x="19380" y="13535"/>
                  </a:cubicBezTo>
                  <a:cubicBezTo>
                    <a:pt x="19334" y="13832"/>
                    <a:pt x="19380" y="14197"/>
                    <a:pt x="19243" y="14471"/>
                  </a:cubicBezTo>
                  <a:cubicBezTo>
                    <a:pt x="19220" y="14494"/>
                    <a:pt x="19197" y="14517"/>
                    <a:pt x="19197" y="14563"/>
                  </a:cubicBezTo>
                  <a:cubicBezTo>
                    <a:pt x="18946" y="14996"/>
                    <a:pt x="19585" y="15179"/>
                    <a:pt x="19380" y="15613"/>
                  </a:cubicBezTo>
                  <a:cubicBezTo>
                    <a:pt x="19265" y="15841"/>
                    <a:pt x="19311" y="16023"/>
                    <a:pt x="19448" y="16183"/>
                  </a:cubicBezTo>
                  <a:cubicBezTo>
                    <a:pt x="19608" y="16320"/>
                    <a:pt x="19813" y="16411"/>
                    <a:pt x="19813" y="16617"/>
                  </a:cubicBezTo>
                  <a:cubicBezTo>
                    <a:pt x="19813" y="16799"/>
                    <a:pt x="19813" y="17051"/>
                    <a:pt x="19859" y="17142"/>
                  </a:cubicBezTo>
                  <a:cubicBezTo>
                    <a:pt x="19927" y="17233"/>
                    <a:pt x="19836" y="17439"/>
                    <a:pt x="19699" y="17598"/>
                  </a:cubicBezTo>
                  <a:cubicBezTo>
                    <a:pt x="19539" y="17758"/>
                    <a:pt x="19265" y="18146"/>
                    <a:pt x="19425" y="18329"/>
                  </a:cubicBezTo>
                  <a:cubicBezTo>
                    <a:pt x="19470" y="18395"/>
                    <a:pt x="19536" y="19221"/>
                    <a:pt x="19729" y="19221"/>
                  </a:cubicBezTo>
                  <a:cubicBezTo>
                    <a:pt x="19734" y="19221"/>
                    <a:pt x="19740" y="19220"/>
                    <a:pt x="19745" y="19219"/>
                  </a:cubicBezTo>
                  <a:cubicBezTo>
                    <a:pt x="19899" y="19188"/>
                    <a:pt x="19928" y="19033"/>
                    <a:pt x="19966" y="19033"/>
                  </a:cubicBezTo>
                  <a:cubicBezTo>
                    <a:pt x="19984" y="19033"/>
                    <a:pt x="20004" y="19069"/>
                    <a:pt x="20042" y="19173"/>
                  </a:cubicBezTo>
                  <a:cubicBezTo>
                    <a:pt x="20178" y="19470"/>
                    <a:pt x="20133" y="19539"/>
                    <a:pt x="20361" y="19927"/>
                  </a:cubicBezTo>
                  <a:cubicBezTo>
                    <a:pt x="20589" y="20315"/>
                    <a:pt x="20749" y="21273"/>
                    <a:pt x="20749" y="21273"/>
                  </a:cubicBezTo>
                  <a:cubicBezTo>
                    <a:pt x="20749" y="21273"/>
                    <a:pt x="21023" y="21798"/>
                    <a:pt x="20726" y="22483"/>
                  </a:cubicBezTo>
                  <a:cubicBezTo>
                    <a:pt x="20475" y="23122"/>
                    <a:pt x="19950" y="23784"/>
                    <a:pt x="19790" y="24195"/>
                  </a:cubicBezTo>
                  <a:cubicBezTo>
                    <a:pt x="19950" y="24195"/>
                    <a:pt x="20110" y="24126"/>
                    <a:pt x="20270" y="24012"/>
                  </a:cubicBezTo>
                  <a:cubicBezTo>
                    <a:pt x="20437" y="23891"/>
                    <a:pt x="20534" y="23880"/>
                    <a:pt x="20613" y="23880"/>
                  </a:cubicBezTo>
                  <a:cubicBezTo>
                    <a:pt x="20629" y="23880"/>
                    <a:pt x="20644" y="23881"/>
                    <a:pt x="20659" y="23881"/>
                  </a:cubicBezTo>
                  <a:cubicBezTo>
                    <a:pt x="20682" y="23881"/>
                    <a:pt x="20703" y="23880"/>
                    <a:pt x="20726" y="23875"/>
                  </a:cubicBezTo>
                  <a:cubicBezTo>
                    <a:pt x="20731" y="23875"/>
                    <a:pt x="20736" y="23874"/>
                    <a:pt x="20741" y="23874"/>
                  </a:cubicBezTo>
                  <a:cubicBezTo>
                    <a:pt x="20880" y="23874"/>
                    <a:pt x="21115" y="24177"/>
                    <a:pt x="21137" y="24309"/>
                  </a:cubicBezTo>
                  <a:cubicBezTo>
                    <a:pt x="21183" y="24469"/>
                    <a:pt x="21320" y="24423"/>
                    <a:pt x="21776" y="24514"/>
                  </a:cubicBezTo>
                  <a:cubicBezTo>
                    <a:pt x="21948" y="24549"/>
                    <a:pt x="22026" y="24561"/>
                    <a:pt x="22070" y="24561"/>
                  </a:cubicBezTo>
                  <a:cubicBezTo>
                    <a:pt x="22143" y="24561"/>
                    <a:pt x="22122" y="24529"/>
                    <a:pt x="22278" y="24514"/>
                  </a:cubicBezTo>
                  <a:cubicBezTo>
                    <a:pt x="22552" y="24492"/>
                    <a:pt x="22575" y="24309"/>
                    <a:pt x="22644" y="24218"/>
                  </a:cubicBezTo>
                  <a:cubicBezTo>
                    <a:pt x="22689" y="24126"/>
                    <a:pt x="22986" y="24058"/>
                    <a:pt x="23032" y="24058"/>
                  </a:cubicBezTo>
                  <a:cubicBezTo>
                    <a:pt x="23077" y="24081"/>
                    <a:pt x="23237" y="24126"/>
                    <a:pt x="23397" y="24126"/>
                  </a:cubicBezTo>
                  <a:cubicBezTo>
                    <a:pt x="23579" y="24126"/>
                    <a:pt x="23534" y="23761"/>
                    <a:pt x="23534" y="23761"/>
                  </a:cubicBezTo>
                  <a:cubicBezTo>
                    <a:pt x="23534" y="23761"/>
                    <a:pt x="23511" y="23693"/>
                    <a:pt x="23465" y="23259"/>
                  </a:cubicBezTo>
                  <a:cubicBezTo>
                    <a:pt x="23420" y="22803"/>
                    <a:pt x="23374" y="23031"/>
                    <a:pt x="23465" y="22825"/>
                  </a:cubicBezTo>
                  <a:cubicBezTo>
                    <a:pt x="23557" y="22620"/>
                    <a:pt x="23671" y="22688"/>
                    <a:pt x="23716" y="22597"/>
                  </a:cubicBezTo>
                  <a:cubicBezTo>
                    <a:pt x="23785" y="22529"/>
                    <a:pt x="23899" y="22346"/>
                    <a:pt x="23922" y="22300"/>
                  </a:cubicBezTo>
                  <a:cubicBezTo>
                    <a:pt x="23922" y="22278"/>
                    <a:pt x="23876" y="22118"/>
                    <a:pt x="23853" y="22072"/>
                  </a:cubicBezTo>
                  <a:cubicBezTo>
                    <a:pt x="23853" y="22026"/>
                    <a:pt x="23671" y="21912"/>
                    <a:pt x="23534" y="21707"/>
                  </a:cubicBezTo>
                  <a:cubicBezTo>
                    <a:pt x="23374" y="21501"/>
                    <a:pt x="23534" y="21501"/>
                    <a:pt x="23694" y="21342"/>
                  </a:cubicBezTo>
                  <a:cubicBezTo>
                    <a:pt x="23728" y="21312"/>
                    <a:pt x="23761" y="21299"/>
                    <a:pt x="23792" y="21299"/>
                  </a:cubicBezTo>
                  <a:cubicBezTo>
                    <a:pt x="23904" y="21299"/>
                    <a:pt x="23997" y="21463"/>
                    <a:pt x="24104" y="21570"/>
                  </a:cubicBezTo>
                  <a:cubicBezTo>
                    <a:pt x="24219" y="21684"/>
                    <a:pt x="24287" y="21912"/>
                    <a:pt x="24401" y="22141"/>
                  </a:cubicBezTo>
                  <a:cubicBezTo>
                    <a:pt x="24444" y="22217"/>
                    <a:pt x="24480" y="22243"/>
                    <a:pt x="24527" y="22243"/>
                  </a:cubicBezTo>
                  <a:cubicBezTo>
                    <a:pt x="24607" y="22243"/>
                    <a:pt x="24720" y="22169"/>
                    <a:pt x="24949" y="22141"/>
                  </a:cubicBezTo>
                  <a:cubicBezTo>
                    <a:pt x="25314" y="22095"/>
                    <a:pt x="25337" y="21912"/>
                    <a:pt x="25542" y="21707"/>
                  </a:cubicBezTo>
                  <a:cubicBezTo>
                    <a:pt x="25725" y="21501"/>
                    <a:pt x="25725" y="21410"/>
                    <a:pt x="25771" y="21387"/>
                  </a:cubicBezTo>
                  <a:cubicBezTo>
                    <a:pt x="25794" y="21342"/>
                    <a:pt x="26022" y="21273"/>
                    <a:pt x="26136" y="21091"/>
                  </a:cubicBezTo>
                  <a:cubicBezTo>
                    <a:pt x="26250" y="20908"/>
                    <a:pt x="26136" y="20703"/>
                    <a:pt x="26113" y="20520"/>
                  </a:cubicBezTo>
                  <a:cubicBezTo>
                    <a:pt x="26090" y="20337"/>
                    <a:pt x="25976" y="20155"/>
                    <a:pt x="25839" y="19881"/>
                  </a:cubicBezTo>
                  <a:cubicBezTo>
                    <a:pt x="25702" y="19630"/>
                    <a:pt x="25474" y="19607"/>
                    <a:pt x="25291" y="19539"/>
                  </a:cubicBezTo>
                  <a:cubicBezTo>
                    <a:pt x="25109" y="19447"/>
                    <a:pt x="24812" y="19333"/>
                    <a:pt x="24629" y="19105"/>
                  </a:cubicBezTo>
                  <a:cubicBezTo>
                    <a:pt x="24542" y="18985"/>
                    <a:pt x="24559" y="18953"/>
                    <a:pt x="24621" y="18953"/>
                  </a:cubicBezTo>
                  <a:cubicBezTo>
                    <a:pt x="24688" y="18953"/>
                    <a:pt x="24808" y="18991"/>
                    <a:pt x="24903" y="18991"/>
                  </a:cubicBezTo>
                  <a:cubicBezTo>
                    <a:pt x="25063" y="18991"/>
                    <a:pt x="25337" y="18991"/>
                    <a:pt x="25428" y="18785"/>
                  </a:cubicBezTo>
                  <a:cubicBezTo>
                    <a:pt x="25520" y="18603"/>
                    <a:pt x="25702" y="18626"/>
                    <a:pt x="25999" y="18534"/>
                  </a:cubicBezTo>
                  <a:cubicBezTo>
                    <a:pt x="26273" y="18443"/>
                    <a:pt x="26273" y="18101"/>
                    <a:pt x="26296" y="18032"/>
                  </a:cubicBezTo>
                  <a:cubicBezTo>
                    <a:pt x="26319" y="17986"/>
                    <a:pt x="26501" y="17758"/>
                    <a:pt x="26547" y="17690"/>
                  </a:cubicBezTo>
                  <a:cubicBezTo>
                    <a:pt x="26592" y="17621"/>
                    <a:pt x="26684" y="17621"/>
                    <a:pt x="26729" y="17598"/>
                  </a:cubicBezTo>
                  <a:cubicBezTo>
                    <a:pt x="26775" y="17598"/>
                    <a:pt x="27551" y="17553"/>
                    <a:pt x="27916" y="17553"/>
                  </a:cubicBezTo>
                  <a:cubicBezTo>
                    <a:pt x="28281" y="17530"/>
                    <a:pt x="28145" y="17416"/>
                    <a:pt x="28213" y="17324"/>
                  </a:cubicBezTo>
                  <a:cubicBezTo>
                    <a:pt x="28281" y="17210"/>
                    <a:pt x="28213" y="17142"/>
                    <a:pt x="28213" y="17028"/>
                  </a:cubicBezTo>
                  <a:cubicBezTo>
                    <a:pt x="28213" y="16936"/>
                    <a:pt x="27893" y="16936"/>
                    <a:pt x="27802" y="16914"/>
                  </a:cubicBezTo>
                  <a:cubicBezTo>
                    <a:pt x="27728" y="16895"/>
                    <a:pt x="27281" y="16862"/>
                    <a:pt x="26980" y="16862"/>
                  </a:cubicBezTo>
                  <a:cubicBezTo>
                    <a:pt x="26909" y="16862"/>
                    <a:pt x="26846" y="16864"/>
                    <a:pt x="26798" y="16868"/>
                  </a:cubicBezTo>
                  <a:cubicBezTo>
                    <a:pt x="26547" y="16891"/>
                    <a:pt x="26638" y="16959"/>
                    <a:pt x="26455" y="17119"/>
                  </a:cubicBezTo>
                  <a:cubicBezTo>
                    <a:pt x="26342" y="17216"/>
                    <a:pt x="26263" y="17244"/>
                    <a:pt x="26121" y="17244"/>
                  </a:cubicBezTo>
                  <a:cubicBezTo>
                    <a:pt x="26062" y="17244"/>
                    <a:pt x="25994" y="17240"/>
                    <a:pt x="25908" y="17233"/>
                  </a:cubicBezTo>
                  <a:cubicBezTo>
                    <a:pt x="25588" y="17233"/>
                    <a:pt x="25679" y="16914"/>
                    <a:pt x="25702" y="16845"/>
                  </a:cubicBezTo>
                  <a:cubicBezTo>
                    <a:pt x="25725" y="16754"/>
                    <a:pt x="25953" y="16594"/>
                    <a:pt x="26022" y="16503"/>
                  </a:cubicBezTo>
                  <a:cubicBezTo>
                    <a:pt x="26090" y="16434"/>
                    <a:pt x="26136" y="16206"/>
                    <a:pt x="26159" y="16046"/>
                  </a:cubicBezTo>
                  <a:cubicBezTo>
                    <a:pt x="26204" y="15909"/>
                    <a:pt x="25885" y="15750"/>
                    <a:pt x="25862" y="15613"/>
                  </a:cubicBezTo>
                  <a:cubicBezTo>
                    <a:pt x="25839" y="15498"/>
                    <a:pt x="26227" y="15407"/>
                    <a:pt x="26364" y="15339"/>
                  </a:cubicBezTo>
                  <a:cubicBezTo>
                    <a:pt x="26524" y="15270"/>
                    <a:pt x="26980" y="15042"/>
                    <a:pt x="27003" y="15019"/>
                  </a:cubicBezTo>
                  <a:lnTo>
                    <a:pt x="27140" y="15019"/>
                  </a:lnTo>
                  <a:cubicBezTo>
                    <a:pt x="27140" y="14996"/>
                    <a:pt x="27163" y="14951"/>
                    <a:pt x="27186" y="14882"/>
                  </a:cubicBezTo>
                  <a:cubicBezTo>
                    <a:pt x="27209" y="14608"/>
                    <a:pt x="27254" y="14585"/>
                    <a:pt x="27414" y="14380"/>
                  </a:cubicBezTo>
                  <a:cubicBezTo>
                    <a:pt x="27551" y="14175"/>
                    <a:pt x="27505" y="14175"/>
                    <a:pt x="27391" y="13946"/>
                  </a:cubicBezTo>
                  <a:cubicBezTo>
                    <a:pt x="27277" y="13718"/>
                    <a:pt x="27140" y="13650"/>
                    <a:pt x="27049" y="13353"/>
                  </a:cubicBezTo>
                  <a:cubicBezTo>
                    <a:pt x="26958" y="13079"/>
                    <a:pt x="27095" y="12896"/>
                    <a:pt x="27163" y="12828"/>
                  </a:cubicBezTo>
                  <a:cubicBezTo>
                    <a:pt x="27182" y="12809"/>
                    <a:pt x="27218" y="12802"/>
                    <a:pt x="27264" y="12802"/>
                  </a:cubicBezTo>
                  <a:cubicBezTo>
                    <a:pt x="27360" y="12802"/>
                    <a:pt x="27501" y="12832"/>
                    <a:pt x="27621" y="12832"/>
                  </a:cubicBezTo>
                  <a:cubicBezTo>
                    <a:pt x="27644" y="12832"/>
                    <a:pt x="27667" y="12831"/>
                    <a:pt x="27688" y="12828"/>
                  </a:cubicBezTo>
                  <a:cubicBezTo>
                    <a:pt x="27722" y="12823"/>
                    <a:pt x="27754" y="12821"/>
                    <a:pt x="27784" y="12821"/>
                  </a:cubicBezTo>
                  <a:cubicBezTo>
                    <a:pt x="27866" y="12821"/>
                    <a:pt x="27936" y="12834"/>
                    <a:pt x="28003" y="12834"/>
                  </a:cubicBezTo>
                  <a:cubicBezTo>
                    <a:pt x="28028" y="12834"/>
                    <a:pt x="28052" y="12833"/>
                    <a:pt x="28076" y="12828"/>
                  </a:cubicBezTo>
                  <a:cubicBezTo>
                    <a:pt x="28213" y="12805"/>
                    <a:pt x="28213" y="12668"/>
                    <a:pt x="28213" y="12531"/>
                  </a:cubicBezTo>
                  <a:cubicBezTo>
                    <a:pt x="28190" y="12371"/>
                    <a:pt x="28008" y="12371"/>
                    <a:pt x="27893" y="12280"/>
                  </a:cubicBezTo>
                  <a:cubicBezTo>
                    <a:pt x="27865" y="12258"/>
                    <a:pt x="27843" y="12249"/>
                    <a:pt x="27824" y="12249"/>
                  </a:cubicBezTo>
                  <a:cubicBezTo>
                    <a:pt x="27767" y="12249"/>
                    <a:pt x="27745" y="12331"/>
                    <a:pt x="27711" y="12349"/>
                  </a:cubicBezTo>
                  <a:cubicBezTo>
                    <a:pt x="27665" y="12349"/>
                    <a:pt x="27505" y="12349"/>
                    <a:pt x="27346" y="12280"/>
                  </a:cubicBezTo>
                  <a:cubicBezTo>
                    <a:pt x="27186" y="12212"/>
                    <a:pt x="27209" y="12212"/>
                    <a:pt x="27163" y="11961"/>
                  </a:cubicBezTo>
                  <a:cubicBezTo>
                    <a:pt x="27146" y="11856"/>
                    <a:pt x="27162" y="11824"/>
                    <a:pt x="27194" y="11824"/>
                  </a:cubicBezTo>
                  <a:cubicBezTo>
                    <a:pt x="27243" y="11824"/>
                    <a:pt x="27329" y="11894"/>
                    <a:pt x="27397" y="11894"/>
                  </a:cubicBezTo>
                  <a:cubicBezTo>
                    <a:pt x="27403" y="11894"/>
                    <a:pt x="27409" y="11893"/>
                    <a:pt x="27414" y="11892"/>
                  </a:cubicBezTo>
                  <a:cubicBezTo>
                    <a:pt x="27505" y="11892"/>
                    <a:pt x="27620" y="11732"/>
                    <a:pt x="27756" y="11527"/>
                  </a:cubicBezTo>
                  <a:cubicBezTo>
                    <a:pt x="27866" y="11381"/>
                    <a:pt x="27932" y="11366"/>
                    <a:pt x="28117" y="11366"/>
                  </a:cubicBezTo>
                  <a:cubicBezTo>
                    <a:pt x="28164" y="11366"/>
                    <a:pt x="28218" y="11367"/>
                    <a:pt x="28281" y="11367"/>
                  </a:cubicBezTo>
                  <a:cubicBezTo>
                    <a:pt x="28624" y="11344"/>
                    <a:pt x="28555" y="11367"/>
                    <a:pt x="28647" y="11299"/>
                  </a:cubicBezTo>
                  <a:cubicBezTo>
                    <a:pt x="28761" y="11207"/>
                    <a:pt x="28715" y="11048"/>
                    <a:pt x="28715" y="10819"/>
                  </a:cubicBezTo>
                  <a:cubicBezTo>
                    <a:pt x="28738" y="10591"/>
                    <a:pt x="28852" y="10637"/>
                    <a:pt x="29012" y="10500"/>
                  </a:cubicBezTo>
                  <a:cubicBezTo>
                    <a:pt x="29172" y="10363"/>
                    <a:pt x="29149" y="10180"/>
                    <a:pt x="29149" y="10180"/>
                  </a:cubicBezTo>
                  <a:cubicBezTo>
                    <a:pt x="29172" y="10089"/>
                    <a:pt x="29126" y="9998"/>
                    <a:pt x="29058" y="9929"/>
                  </a:cubicBezTo>
                  <a:cubicBezTo>
                    <a:pt x="28966" y="9883"/>
                    <a:pt x="28875" y="9861"/>
                    <a:pt x="28806" y="9815"/>
                  </a:cubicBezTo>
                  <a:cubicBezTo>
                    <a:pt x="28601" y="9701"/>
                    <a:pt x="28464" y="9473"/>
                    <a:pt x="28464" y="9267"/>
                  </a:cubicBezTo>
                  <a:cubicBezTo>
                    <a:pt x="28441" y="9221"/>
                    <a:pt x="28464" y="9176"/>
                    <a:pt x="28464" y="9130"/>
                  </a:cubicBezTo>
                  <a:cubicBezTo>
                    <a:pt x="28373" y="9016"/>
                    <a:pt x="28236" y="8582"/>
                    <a:pt x="28099" y="8560"/>
                  </a:cubicBezTo>
                  <a:cubicBezTo>
                    <a:pt x="28085" y="8554"/>
                    <a:pt x="28069" y="8551"/>
                    <a:pt x="28053" y="8551"/>
                  </a:cubicBezTo>
                  <a:cubicBezTo>
                    <a:pt x="27940" y="8551"/>
                    <a:pt x="27788" y="8674"/>
                    <a:pt x="27688" y="8674"/>
                  </a:cubicBezTo>
                  <a:cubicBezTo>
                    <a:pt x="27574" y="8674"/>
                    <a:pt x="27483" y="8286"/>
                    <a:pt x="27437" y="8035"/>
                  </a:cubicBezTo>
                  <a:cubicBezTo>
                    <a:pt x="27429" y="7945"/>
                    <a:pt x="27412" y="7925"/>
                    <a:pt x="27387" y="7925"/>
                  </a:cubicBezTo>
                  <a:cubicBezTo>
                    <a:pt x="27366" y="7925"/>
                    <a:pt x="27340" y="7938"/>
                    <a:pt x="27308" y="7938"/>
                  </a:cubicBezTo>
                  <a:cubicBezTo>
                    <a:pt x="27268" y="7938"/>
                    <a:pt x="27220" y="7918"/>
                    <a:pt x="27163" y="7829"/>
                  </a:cubicBezTo>
                  <a:cubicBezTo>
                    <a:pt x="27003" y="7578"/>
                    <a:pt x="26980" y="7624"/>
                    <a:pt x="26729" y="7601"/>
                  </a:cubicBezTo>
                  <a:cubicBezTo>
                    <a:pt x="26455" y="7555"/>
                    <a:pt x="26478" y="7555"/>
                    <a:pt x="26296" y="7487"/>
                  </a:cubicBezTo>
                  <a:cubicBezTo>
                    <a:pt x="26113" y="7418"/>
                    <a:pt x="26090" y="7030"/>
                    <a:pt x="26022" y="6916"/>
                  </a:cubicBezTo>
                  <a:cubicBezTo>
                    <a:pt x="25999" y="6878"/>
                    <a:pt x="25925" y="6865"/>
                    <a:pt x="25837" y="6865"/>
                  </a:cubicBezTo>
                  <a:cubicBezTo>
                    <a:pt x="25662" y="6865"/>
                    <a:pt x="25428" y="6916"/>
                    <a:pt x="25428" y="6916"/>
                  </a:cubicBezTo>
                  <a:cubicBezTo>
                    <a:pt x="25428" y="6916"/>
                    <a:pt x="25269" y="6825"/>
                    <a:pt x="25223" y="6619"/>
                  </a:cubicBezTo>
                  <a:cubicBezTo>
                    <a:pt x="25200" y="6414"/>
                    <a:pt x="25246" y="6254"/>
                    <a:pt x="25223" y="6186"/>
                  </a:cubicBezTo>
                  <a:cubicBezTo>
                    <a:pt x="25223" y="6117"/>
                    <a:pt x="25200" y="6094"/>
                    <a:pt x="24972" y="6094"/>
                  </a:cubicBezTo>
                  <a:cubicBezTo>
                    <a:pt x="24766" y="6094"/>
                    <a:pt x="24766" y="6094"/>
                    <a:pt x="24698" y="5957"/>
                  </a:cubicBezTo>
                  <a:cubicBezTo>
                    <a:pt x="24629" y="5798"/>
                    <a:pt x="24652" y="5615"/>
                    <a:pt x="24584" y="5433"/>
                  </a:cubicBezTo>
                  <a:cubicBezTo>
                    <a:pt x="24562" y="5375"/>
                    <a:pt x="24543" y="5356"/>
                    <a:pt x="24520" y="5356"/>
                  </a:cubicBezTo>
                  <a:cubicBezTo>
                    <a:pt x="24473" y="5356"/>
                    <a:pt x="24409" y="5434"/>
                    <a:pt x="24277" y="5434"/>
                  </a:cubicBezTo>
                  <a:cubicBezTo>
                    <a:pt x="24265" y="5434"/>
                    <a:pt x="24254" y="5434"/>
                    <a:pt x="24241" y="5433"/>
                  </a:cubicBezTo>
                  <a:cubicBezTo>
                    <a:pt x="24013" y="5433"/>
                    <a:pt x="24127" y="5364"/>
                    <a:pt x="24013" y="5136"/>
                  </a:cubicBezTo>
                  <a:cubicBezTo>
                    <a:pt x="23922" y="4930"/>
                    <a:pt x="23945" y="4862"/>
                    <a:pt x="23967" y="4793"/>
                  </a:cubicBezTo>
                  <a:cubicBezTo>
                    <a:pt x="23967" y="4725"/>
                    <a:pt x="24196" y="4611"/>
                    <a:pt x="24219" y="4360"/>
                  </a:cubicBezTo>
                  <a:cubicBezTo>
                    <a:pt x="24264" y="4109"/>
                    <a:pt x="24196" y="4063"/>
                    <a:pt x="24219" y="3903"/>
                  </a:cubicBezTo>
                  <a:cubicBezTo>
                    <a:pt x="24241" y="3766"/>
                    <a:pt x="24173" y="3584"/>
                    <a:pt x="24104" y="3401"/>
                  </a:cubicBezTo>
                  <a:cubicBezTo>
                    <a:pt x="24083" y="3344"/>
                    <a:pt x="24047" y="3323"/>
                    <a:pt x="24006" y="3323"/>
                  </a:cubicBezTo>
                  <a:cubicBezTo>
                    <a:pt x="23914" y="3323"/>
                    <a:pt x="23801" y="3429"/>
                    <a:pt x="23785" y="3492"/>
                  </a:cubicBezTo>
                  <a:cubicBezTo>
                    <a:pt x="23739" y="3584"/>
                    <a:pt x="23762" y="3675"/>
                    <a:pt x="23602" y="3880"/>
                  </a:cubicBezTo>
                  <a:cubicBezTo>
                    <a:pt x="23521" y="3962"/>
                    <a:pt x="23490" y="3984"/>
                    <a:pt x="23474" y="3984"/>
                  </a:cubicBezTo>
                  <a:cubicBezTo>
                    <a:pt x="23454" y="3984"/>
                    <a:pt x="23458" y="3949"/>
                    <a:pt x="23420" y="3949"/>
                  </a:cubicBezTo>
                  <a:cubicBezTo>
                    <a:pt x="23328" y="3949"/>
                    <a:pt x="23260" y="3766"/>
                    <a:pt x="23169" y="3652"/>
                  </a:cubicBezTo>
                  <a:cubicBezTo>
                    <a:pt x="23054" y="3561"/>
                    <a:pt x="22940" y="3492"/>
                    <a:pt x="22872" y="3401"/>
                  </a:cubicBezTo>
                  <a:cubicBezTo>
                    <a:pt x="22826" y="3287"/>
                    <a:pt x="22735" y="3127"/>
                    <a:pt x="22735" y="2990"/>
                  </a:cubicBezTo>
                  <a:cubicBezTo>
                    <a:pt x="22735" y="2853"/>
                    <a:pt x="22826" y="2693"/>
                    <a:pt x="22895" y="2557"/>
                  </a:cubicBezTo>
                  <a:cubicBezTo>
                    <a:pt x="22925" y="2518"/>
                    <a:pt x="22966" y="2506"/>
                    <a:pt x="23012" y="2506"/>
                  </a:cubicBezTo>
                  <a:cubicBezTo>
                    <a:pt x="23105" y="2506"/>
                    <a:pt x="23222" y="2557"/>
                    <a:pt x="23328" y="2557"/>
                  </a:cubicBezTo>
                  <a:cubicBezTo>
                    <a:pt x="23488" y="2557"/>
                    <a:pt x="23488" y="2465"/>
                    <a:pt x="23579" y="2305"/>
                  </a:cubicBezTo>
                  <a:cubicBezTo>
                    <a:pt x="23620" y="2197"/>
                    <a:pt x="23564" y="2169"/>
                    <a:pt x="23478" y="2169"/>
                  </a:cubicBezTo>
                  <a:cubicBezTo>
                    <a:pt x="23420" y="2169"/>
                    <a:pt x="23348" y="2182"/>
                    <a:pt x="23283" y="2191"/>
                  </a:cubicBezTo>
                  <a:cubicBezTo>
                    <a:pt x="23253" y="2200"/>
                    <a:pt x="23229" y="2204"/>
                    <a:pt x="23210" y="2204"/>
                  </a:cubicBezTo>
                  <a:cubicBezTo>
                    <a:pt x="23125" y="2204"/>
                    <a:pt x="23116" y="2133"/>
                    <a:pt x="22986" y="2077"/>
                  </a:cubicBezTo>
                  <a:cubicBezTo>
                    <a:pt x="22849" y="2009"/>
                    <a:pt x="22986" y="1826"/>
                    <a:pt x="22986" y="1666"/>
                  </a:cubicBezTo>
                  <a:cubicBezTo>
                    <a:pt x="22986" y="1562"/>
                    <a:pt x="22844" y="1525"/>
                    <a:pt x="22693" y="1525"/>
                  </a:cubicBezTo>
                  <a:cubicBezTo>
                    <a:pt x="22580" y="1525"/>
                    <a:pt x="22461" y="1546"/>
                    <a:pt x="22393" y="1575"/>
                  </a:cubicBezTo>
                  <a:cubicBezTo>
                    <a:pt x="22210" y="1644"/>
                    <a:pt x="22278" y="1758"/>
                    <a:pt x="22278" y="1917"/>
                  </a:cubicBezTo>
                  <a:lnTo>
                    <a:pt x="22278" y="2146"/>
                  </a:lnTo>
                  <a:cubicBezTo>
                    <a:pt x="22278" y="2146"/>
                    <a:pt x="22224" y="2200"/>
                    <a:pt x="22143" y="2200"/>
                  </a:cubicBezTo>
                  <a:cubicBezTo>
                    <a:pt x="22096" y="2200"/>
                    <a:pt x="22041" y="2182"/>
                    <a:pt x="21982" y="2123"/>
                  </a:cubicBezTo>
                  <a:cubicBezTo>
                    <a:pt x="21926" y="2081"/>
                    <a:pt x="21870" y="2067"/>
                    <a:pt x="21814" y="2067"/>
                  </a:cubicBezTo>
                  <a:cubicBezTo>
                    <a:pt x="21702" y="2067"/>
                    <a:pt x="21592" y="2125"/>
                    <a:pt x="21490" y="2125"/>
                  </a:cubicBezTo>
                  <a:cubicBezTo>
                    <a:pt x="21479" y="2125"/>
                    <a:pt x="21468" y="2124"/>
                    <a:pt x="21457" y="2123"/>
                  </a:cubicBezTo>
                  <a:cubicBezTo>
                    <a:pt x="21320" y="2123"/>
                    <a:pt x="21183" y="2077"/>
                    <a:pt x="20932" y="1895"/>
                  </a:cubicBezTo>
                  <a:cubicBezTo>
                    <a:pt x="20932" y="1895"/>
                    <a:pt x="20658" y="1598"/>
                    <a:pt x="20658" y="1529"/>
                  </a:cubicBezTo>
                  <a:cubicBezTo>
                    <a:pt x="20635" y="1484"/>
                    <a:pt x="20361" y="1278"/>
                    <a:pt x="20224" y="1210"/>
                  </a:cubicBezTo>
                  <a:cubicBezTo>
                    <a:pt x="20211" y="1204"/>
                    <a:pt x="20199" y="1201"/>
                    <a:pt x="20188" y="1201"/>
                  </a:cubicBezTo>
                  <a:cubicBezTo>
                    <a:pt x="20071" y="1201"/>
                    <a:pt x="20100" y="1514"/>
                    <a:pt x="19996" y="1598"/>
                  </a:cubicBezTo>
                  <a:cubicBezTo>
                    <a:pt x="19968" y="1626"/>
                    <a:pt x="19941" y="1637"/>
                    <a:pt x="19914" y="1637"/>
                  </a:cubicBezTo>
                  <a:cubicBezTo>
                    <a:pt x="19833" y="1637"/>
                    <a:pt x="19751" y="1530"/>
                    <a:pt x="19631" y="1461"/>
                  </a:cubicBezTo>
                  <a:cubicBezTo>
                    <a:pt x="19494" y="1347"/>
                    <a:pt x="19334" y="913"/>
                    <a:pt x="19174" y="822"/>
                  </a:cubicBezTo>
                  <a:cubicBezTo>
                    <a:pt x="19014" y="753"/>
                    <a:pt x="18855" y="753"/>
                    <a:pt x="18786" y="753"/>
                  </a:cubicBezTo>
                  <a:cubicBezTo>
                    <a:pt x="18718" y="753"/>
                    <a:pt x="18421" y="571"/>
                    <a:pt x="18421" y="457"/>
                  </a:cubicBezTo>
                  <a:cubicBezTo>
                    <a:pt x="18421" y="342"/>
                    <a:pt x="18193" y="91"/>
                    <a:pt x="18056" y="23"/>
                  </a:cubicBezTo>
                  <a:cubicBezTo>
                    <a:pt x="18038" y="16"/>
                    <a:pt x="18020" y="13"/>
                    <a:pt x="18002" y="13"/>
                  </a:cubicBezTo>
                  <a:cubicBezTo>
                    <a:pt x="17906" y="13"/>
                    <a:pt x="17813" y="106"/>
                    <a:pt x="17736" y="183"/>
                  </a:cubicBezTo>
                  <a:cubicBezTo>
                    <a:pt x="17645" y="251"/>
                    <a:pt x="17599" y="297"/>
                    <a:pt x="17371" y="411"/>
                  </a:cubicBezTo>
                  <a:cubicBezTo>
                    <a:pt x="17295" y="449"/>
                    <a:pt x="17247" y="464"/>
                    <a:pt x="17211" y="464"/>
                  </a:cubicBezTo>
                  <a:cubicBezTo>
                    <a:pt x="17140" y="464"/>
                    <a:pt x="17120" y="403"/>
                    <a:pt x="17029" y="342"/>
                  </a:cubicBezTo>
                  <a:cubicBezTo>
                    <a:pt x="16996" y="315"/>
                    <a:pt x="16957" y="305"/>
                    <a:pt x="16916" y="305"/>
                  </a:cubicBezTo>
                  <a:cubicBezTo>
                    <a:pt x="16786" y="305"/>
                    <a:pt x="16641" y="411"/>
                    <a:pt x="16641" y="411"/>
                  </a:cubicBezTo>
                  <a:cubicBezTo>
                    <a:pt x="16641" y="411"/>
                    <a:pt x="16001" y="274"/>
                    <a:pt x="15910" y="206"/>
                  </a:cubicBezTo>
                  <a:cubicBezTo>
                    <a:pt x="15842" y="160"/>
                    <a:pt x="15454" y="23"/>
                    <a:pt x="15340" y="23"/>
                  </a:cubicBezTo>
                  <a:cubicBezTo>
                    <a:pt x="15225" y="23"/>
                    <a:pt x="15088" y="114"/>
                    <a:pt x="14997" y="137"/>
                  </a:cubicBezTo>
                  <a:cubicBezTo>
                    <a:pt x="14883" y="183"/>
                    <a:pt x="14700" y="342"/>
                    <a:pt x="14586" y="388"/>
                  </a:cubicBezTo>
                  <a:cubicBezTo>
                    <a:pt x="14566" y="401"/>
                    <a:pt x="14530" y="406"/>
                    <a:pt x="14484" y="406"/>
                  </a:cubicBezTo>
                  <a:cubicBezTo>
                    <a:pt x="14277" y="406"/>
                    <a:pt x="13860" y="291"/>
                    <a:pt x="13673" y="160"/>
                  </a:cubicBezTo>
                  <a:cubicBezTo>
                    <a:pt x="13605" y="91"/>
                    <a:pt x="13491" y="46"/>
                    <a:pt x="13377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6" name="Google Shape;3186;p62">
              <a:extLst>
                <a:ext uri="{FF2B5EF4-FFF2-40B4-BE49-F238E27FC236}">
                  <a16:creationId xmlns:a16="http://schemas.microsoft.com/office/drawing/2014/main" id="{D1644977-003F-5873-650F-70EA72001B62}"/>
                </a:ext>
              </a:extLst>
            </p:cNvPr>
            <p:cNvSpPr/>
            <p:nvPr/>
          </p:nvSpPr>
          <p:spPr>
            <a:xfrm>
              <a:off x="4284274" y="1759553"/>
              <a:ext cx="882278" cy="856763"/>
            </a:xfrm>
            <a:custGeom>
              <a:avLst/>
              <a:gdLst/>
              <a:ahLst/>
              <a:cxnLst/>
              <a:rect l="l" t="t" r="r" b="b"/>
              <a:pathLst>
                <a:path w="35266" h="34232" extrusionOk="0">
                  <a:moveTo>
                    <a:pt x="2397" y="1"/>
                  </a:moveTo>
                  <a:cubicBezTo>
                    <a:pt x="2397" y="1"/>
                    <a:pt x="2374" y="23"/>
                    <a:pt x="2328" y="92"/>
                  </a:cubicBezTo>
                  <a:cubicBezTo>
                    <a:pt x="2306" y="160"/>
                    <a:pt x="2237" y="252"/>
                    <a:pt x="2123" y="434"/>
                  </a:cubicBezTo>
                  <a:cubicBezTo>
                    <a:pt x="1803" y="936"/>
                    <a:pt x="1575" y="1347"/>
                    <a:pt x="1210" y="1621"/>
                  </a:cubicBezTo>
                  <a:cubicBezTo>
                    <a:pt x="868" y="1918"/>
                    <a:pt x="388" y="2215"/>
                    <a:pt x="297" y="2511"/>
                  </a:cubicBezTo>
                  <a:cubicBezTo>
                    <a:pt x="206" y="2808"/>
                    <a:pt x="23" y="4452"/>
                    <a:pt x="23" y="4497"/>
                  </a:cubicBezTo>
                  <a:cubicBezTo>
                    <a:pt x="23" y="4520"/>
                    <a:pt x="480" y="4954"/>
                    <a:pt x="365" y="5433"/>
                  </a:cubicBezTo>
                  <a:cubicBezTo>
                    <a:pt x="251" y="5912"/>
                    <a:pt x="0" y="6004"/>
                    <a:pt x="114" y="6437"/>
                  </a:cubicBezTo>
                  <a:cubicBezTo>
                    <a:pt x="251" y="6871"/>
                    <a:pt x="480" y="7191"/>
                    <a:pt x="502" y="7396"/>
                  </a:cubicBezTo>
                  <a:cubicBezTo>
                    <a:pt x="502" y="7579"/>
                    <a:pt x="388" y="7670"/>
                    <a:pt x="434" y="7921"/>
                  </a:cubicBezTo>
                  <a:cubicBezTo>
                    <a:pt x="457" y="7967"/>
                    <a:pt x="457" y="8012"/>
                    <a:pt x="480" y="8081"/>
                  </a:cubicBezTo>
                  <a:cubicBezTo>
                    <a:pt x="639" y="8446"/>
                    <a:pt x="822" y="8674"/>
                    <a:pt x="890" y="8697"/>
                  </a:cubicBezTo>
                  <a:cubicBezTo>
                    <a:pt x="936" y="8743"/>
                    <a:pt x="982" y="9039"/>
                    <a:pt x="913" y="9199"/>
                  </a:cubicBezTo>
                  <a:cubicBezTo>
                    <a:pt x="868" y="9290"/>
                    <a:pt x="890" y="9405"/>
                    <a:pt x="913" y="9542"/>
                  </a:cubicBezTo>
                  <a:cubicBezTo>
                    <a:pt x="959" y="9679"/>
                    <a:pt x="1027" y="9815"/>
                    <a:pt x="1096" y="9884"/>
                  </a:cubicBezTo>
                  <a:cubicBezTo>
                    <a:pt x="1256" y="9998"/>
                    <a:pt x="1575" y="10135"/>
                    <a:pt x="1644" y="10318"/>
                  </a:cubicBezTo>
                  <a:cubicBezTo>
                    <a:pt x="1712" y="10523"/>
                    <a:pt x="1621" y="10911"/>
                    <a:pt x="1666" y="11025"/>
                  </a:cubicBezTo>
                  <a:cubicBezTo>
                    <a:pt x="1712" y="11162"/>
                    <a:pt x="1872" y="11185"/>
                    <a:pt x="1895" y="11322"/>
                  </a:cubicBezTo>
                  <a:cubicBezTo>
                    <a:pt x="1918" y="11436"/>
                    <a:pt x="1803" y="11778"/>
                    <a:pt x="1758" y="11870"/>
                  </a:cubicBezTo>
                  <a:cubicBezTo>
                    <a:pt x="1689" y="11984"/>
                    <a:pt x="1370" y="12303"/>
                    <a:pt x="1598" y="12418"/>
                  </a:cubicBezTo>
                  <a:cubicBezTo>
                    <a:pt x="1826" y="12555"/>
                    <a:pt x="1940" y="12555"/>
                    <a:pt x="1918" y="12669"/>
                  </a:cubicBezTo>
                  <a:cubicBezTo>
                    <a:pt x="1872" y="12806"/>
                    <a:pt x="1689" y="12920"/>
                    <a:pt x="1575" y="13034"/>
                  </a:cubicBezTo>
                  <a:cubicBezTo>
                    <a:pt x="1484" y="13148"/>
                    <a:pt x="890" y="13353"/>
                    <a:pt x="799" y="13399"/>
                  </a:cubicBezTo>
                  <a:cubicBezTo>
                    <a:pt x="913" y="13604"/>
                    <a:pt x="1027" y="13878"/>
                    <a:pt x="959" y="14061"/>
                  </a:cubicBezTo>
                  <a:cubicBezTo>
                    <a:pt x="799" y="14403"/>
                    <a:pt x="708" y="14654"/>
                    <a:pt x="799" y="14860"/>
                  </a:cubicBezTo>
                  <a:cubicBezTo>
                    <a:pt x="890" y="15065"/>
                    <a:pt x="959" y="15202"/>
                    <a:pt x="1187" y="15362"/>
                  </a:cubicBezTo>
                  <a:cubicBezTo>
                    <a:pt x="1415" y="15499"/>
                    <a:pt x="1393" y="15819"/>
                    <a:pt x="1644" y="15978"/>
                  </a:cubicBezTo>
                  <a:cubicBezTo>
                    <a:pt x="1895" y="16138"/>
                    <a:pt x="2077" y="16161"/>
                    <a:pt x="2077" y="16161"/>
                  </a:cubicBezTo>
                  <a:cubicBezTo>
                    <a:pt x="2077" y="16161"/>
                    <a:pt x="2397" y="16572"/>
                    <a:pt x="2328" y="16686"/>
                  </a:cubicBezTo>
                  <a:cubicBezTo>
                    <a:pt x="2283" y="16777"/>
                    <a:pt x="2283" y="16914"/>
                    <a:pt x="2009" y="16983"/>
                  </a:cubicBezTo>
                  <a:cubicBezTo>
                    <a:pt x="1872" y="17028"/>
                    <a:pt x="1689" y="17005"/>
                    <a:pt x="1598" y="17142"/>
                  </a:cubicBezTo>
                  <a:cubicBezTo>
                    <a:pt x="1507" y="17234"/>
                    <a:pt x="1507" y="17393"/>
                    <a:pt x="1575" y="17508"/>
                  </a:cubicBezTo>
                  <a:cubicBezTo>
                    <a:pt x="1598" y="17530"/>
                    <a:pt x="1621" y="17553"/>
                    <a:pt x="1644" y="17576"/>
                  </a:cubicBezTo>
                  <a:cubicBezTo>
                    <a:pt x="1689" y="17599"/>
                    <a:pt x="1735" y="17599"/>
                    <a:pt x="1781" y="17599"/>
                  </a:cubicBezTo>
                  <a:cubicBezTo>
                    <a:pt x="1940" y="17599"/>
                    <a:pt x="2100" y="17576"/>
                    <a:pt x="2260" y="17576"/>
                  </a:cubicBezTo>
                  <a:cubicBezTo>
                    <a:pt x="2298" y="17567"/>
                    <a:pt x="2336" y="17561"/>
                    <a:pt x="2372" y="17561"/>
                  </a:cubicBezTo>
                  <a:cubicBezTo>
                    <a:pt x="2423" y="17561"/>
                    <a:pt x="2471" y="17572"/>
                    <a:pt x="2511" y="17599"/>
                  </a:cubicBezTo>
                  <a:cubicBezTo>
                    <a:pt x="2625" y="17690"/>
                    <a:pt x="2625" y="17896"/>
                    <a:pt x="2511" y="17987"/>
                  </a:cubicBezTo>
                  <a:cubicBezTo>
                    <a:pt x="2423" y="18075"/>
                    <a:pt x="2307" y="18109"/>
                    <a:pt x="2185" y="18109"/>
                  </a:cubicBezTo>
                  <a:cubicBezTo>
                    <a:pt x="2149" y="18109"/>
                    <a:pt x="2113" y="18106"/>
                    <a:pt x="2077" y="18101"/>
                  </a:cubicBezTo>
                  <a:cubicBezTo>
                    <a:pt x="2009" y="18078"/>
                    <a:pt x="1918" y="18055"/>
                    <a:pt x="1826" y="18055"/>
                  </a:cubicBezTo>
                  <a:cubicBezTo>
                    <a:pt x="1689" y="18055"/>
                    <a:pt x="1552" y="18147"/>
                    <a:pt x="1484" y="18238"/>
                  </a:cubicBezTo>
                  <a:cubicBezTo>
                    <a:pt x="1461" y="18306"/>
                    <a:pt x="1415" y="18352"/>
                    <a:pt x="1370" y="18398"/>
                  </a:cubicBezTo>
                  <a:cubicBezTo>
                    <a:pt x="1301" y="18466"/>
                    <a:pt x="1210" y="18489"/>
                    <a:pt x="1119" y="18512"/>
                  </a:cubicBezTo>
                  <a:cubicBezTo>
                    <a:pt x="1027" y="18558"/>
                    <a:pt x="936" y="18649"/>
                    <a:pt x="913" y="18740"/>
                  </a:cubicBezTo>
                  <a:cubicBezTo>
                    <a:pt x="868" y="18854"/>
                    <a:pt x="890" y="18968"/>
                    <a:pt x="982" y="19037"/>
                  </a:cubicBezTo>
                  <a:cubicBezTo>
                    <a:pt x="1027" y="19083"/>
                    <a:pt x="1096" y="19105"/>
                    <a:pt x="1164" y="19105"/>
                  </a:cubicBezTo>
                  <a:cubicBezTo>
                    <a:pt x="1212" y="19113"/>
                    <a:pt x="1260" y="19117"/>
                    <a:pt x="1309" y="19117"/>
                  </a:cubicBezTo>
                  <a:cubicBezTo>
                    <a:pt x="1539" y="19117"/>
                    <a:pt x="1771" y="19032"/>
                    <a:pt x="1940" y="18900"/>
                  </a:cubicBezTo>
                  <a:cubicBezTo>
                    <a:pt x="2146" y="18717"/>
                    <a:pt x="2283" y="18466"/>
                    <a:pt x="2534" y="18352"/>
                  </a:cubicBezTo>
                  <a:cubicBezTo>
                    <a:pt x="2557" y="18329"/>
                    <a:pt x="2602" y="18329"/>
                    <a:pt x="2648" y="18329"/>
                  </a:cubicBezTo>
                  <a:cubicBezTo>
                    <a:pt x="2671" y="18329"/>
                    <a:pt x="2716" y="18329"/>
                    <a:pt x="2762" y="18352"/>
                  </a:cubicBezTo>
                  <a:cubicBezTo>
                    <a:pt x="2853" y="18398"/>
                    <a:pt x="2945" y="18466"/>
                    <a:pt x="3059" y="18489"/>
                  </a:cubicBezTo>
                  <a:cubicBezTo>
                    <a:pt x="3115" y="18517"/>
                    <a:pt x="3189" y="18537"/>
                    <a:pt x="3259" y="18537"/>
                  </a:cubicBezTo>
                  <a:cubicBezTo>
                    <a:pt x="3302" y="18537"/>
                    <a:pt x="3344" y="18529"/>
                    <a:pt x="3378" y="18512"/>
                  </a:cubicBezTo>
                  <a:cubicBezTo>
                    <a:pt x="3424" y="18489"/>
                    <a:pt x="3447" y="18466"/>
                    <a:pt x="3493" y="18466"/>
                  </a:cubicBezTo>
                  <a:cubicBezTo>
                    <a:pt x="3544" y="18438"/>
                    <a:pt x="3598" y="18428"/>
                    <a:pt x="3654" y="18428"/>
                  </a:cubicBezTo>
                  <a:cubicBezTo>
                    <a:pt x="3786" y="18428"/>
                    <a:pt x="3929" y="18482"/>
                    <a:pt x="4075" y="18482"/>
                  </a:cubicBezTo>
                  <a:cubicBezTo>
                    <a:pt x="4116" y="18482"/>
                    <a:pt x="4158" y="18478"/>
                    <a:pt x="4200" y="18466"/>
                  </a:cubicBezTo>
                  <a:cubicBezTo>
                    <a:pt x="4337" y="18443"/>
                    <a:pt x="4428" y="18329"/>
                    <a:pt x="4497" y="18215"/>
                  </a:cubicBezTo>
                  <a:cubicBezTo>
                    <a:pt x="4573" y="18100"/>
                    <a:pt x="4618" y="18050"/>
                    <a:pt x="4738" y="18050"/>
                  </a:cubicBezTo>
                  <a:cubicBezTo>
                    <a:pt x="4761" y="18050"/>
                    <a:pt x="4787" y="18052"/>
                    <a:pt x="4816" y="18055"/>
                  </a:cubicBezTo>
                  <a:cubicBezTo>
                    <a:pt x="4839" y="18055"/>
                    <a:pt x="4862" y="18055"/>
                    <a:pt x="4885" y="18078"/>
                  </a:cubicBezTo>
                  <a:cubicBezTo>
                    <a:pt x="4908" y="18101"/>
                    <a:pt x="4931" y="18124"/>
                    <a:pt x="4931" y="18170"/>
                  </a:cubicBezTo>
                  <a:cubicBezTo>
                    <a:pt x="4931" y="18261"/>
                    <a:pt x="4885" y="18352"/>
                    <a:pt x="4839" y="18443"/>
                  </a:cubicBezTo>
                  <a:cubicBezTo>
                    <a:pt x="4839" y="18466"/>
                    <a:pt x="4839" y="18489"/>
                    <a:pt x="4839" y="18512"/>
                  </a:cubicBezTo>
                  <a:cubicBezTo>
                    <a:pt x="4816" y="18580"/>
                    <a:pt x="4839" y="18672"/>
                    <a:pt x="4908" y="18695"/>
                  </a:cubicBezTo>
                  <a:cubicBezTo>
                    <a:pt x="4921" y="18721"/>
                    <a:pt x="4950" y="18732"/>
                    <a:pt x="4981" y="18732"/>
                  </a:cubicBezTo>
                  <a:cubicBezTo>
                    <a:pt x="5003" y="18732"/>
                    <a:pt x="5026" y="18727"/>
                    <a:pt x="5045" y="18717"/>
                  </a:cubicBezTo>
                  <a:cubicBezTo>
                    <a:pt x="5207" y="18697"/>
                    <a:pt x="5370" y="18622"/>
                    <a:pt x="5549" y="18622"/>
                  </a:cubicBezTo>
                  <a:cubicBezTo>
                    <a:pt x="5571" y="18622"/>
                    <a:pt x="5593" y="18624"/>
                    <a:pt x="5615" y="18626"/>
                  </a:cubicBezTo>
                  <a:cubicBezTo>
                    <a:pt x="5821" y="18672"/>
                    <a:pt x="5958" y="18900"/>
                    <a:pt x="6117" y="19060"/>
                  </a:cubicBezTo>
                  <a:cubicBezTo>
                    <a:pt x="6251" y="19153"/>
                    <a:pt x="6407" y="19200"/>
                    <a:pt x="6560" y="19200"/>
                  </a:cubicBezTo>
                  <a:cubicBezTo>
                    <a:pt x="6669" y="19200"/>
                    <a:pt x="6776" y="19176"/>
                    <a:pt x="6871" y="19128"/>
                  </a:cubicBezTo>
                  <a:cubicBezTo>
                    <a:pt x="6871" y="19128"/>
                    <a:pt x="6979" y="18858"/>
                    <a:pt x="7184" y="18858"/>
                  </a:cubicBezTo>
                  <a:cubicBezTo>
                    <a:pt x="7246" y="18858"/>
                    <a:pt x="7317" y="18882"/>
                    <a:pt x="7396" y="18946"/>
                  </a:cubicBezTo>
                  <a:cubicBezTo>
                    <a:pt x="7761" y="19219"/>
                    <a:pt x="7966" y="19425"/>
                    <a:pt x="8080" y="19448"/>
                  </a:cubicBezTo>
                  <a:cubicBezTo>
                    <a:pt x="8101" y="19451"/>
                    <a:pt x="8124" y="19453"/>
                    <a:pt x="8148" y="19453"/>
                  </a:cubicBezTo>
                  <a:cubicBezTo>
                    <a:pt x="8241" y="19453"/>
                    <a:pt x="8355" y="19432"/>
                    <a:pt x="8441" y="19432"/>
                  </a:cubicBezTo>
                  <a:cubicBezTo>
                    <a:pt x="8480" y="19432"/>
                    <a:pt x="8513" y="19436"/>
                    <a:pt x="8537" y="19448"/>
                  </a:cubicBezTo>
                  <a:cubicBezTo>
                    <a:pt x="8628" y="19493"/>
                    <a:pt x="8628" y="19699"/>
                    <a:pt x="8605" y="19881"/>
                  </a:cubicBezTo>
                  <a:cubicBezTo>
                    <a:pt x="8583" y="20064"/>
                    <a:pt x="8583" y="20247"/>
                    <a:pt x="8765" y="20361"/>
                  </a:cubicBezTo>
                  <a:cubicBezTo>
                    <a:pt x="8925" y="20498"/>
                    <a:pt x="9062" y="20475"/>
                    <a:pt x="9108" y="20657"/>
                  </a:cubicBezTo>
                  <a:cubicBezTo>
                    <a:pt x="9176" y="20863"/>
                    <a:pt x="9244" y="21182"/>
                    <a:pt x="9199" y="21251"/>
                  </a:cubicBezTo>
                  <a:cubicBezTo>
                    <a:pt x="9130" y="21297"/>
                    <a:pt x="8811" y="21707"/>
                    <a:pt x="8651" y="21890"/>
                  </a:cubicBezTo>
                  <a:cubicBezTo>
                    <a:pt x="8491" y="22095"/>
                    <a:pt x="8331" y="22118"/>
                    <a:pt x="8377" y="22278"/>
                  </a:cubicBezTo>
                  <a:cubicBezTo>
                    <a:pt x="8423" y="22461"/>
                    <a:pt x="8605" y="22461"/>
                    <a:pt x="8514" y="22666"/>
                  </a:cubicBezTo>
                  <a:cubicBezTo>
                    <a:pt x="8423" y="22894"/>
                    <a:pt x="8354" y="22917"/>
                    <a:pt x="8149" y="23168"/>
                  </a:cubicBezTo>
                  <a:cubicBezTo>
                    <a:pt x="7921" y="23419"/>
                    <a:pt x="7943" y="23807"/>
                    <a:pt x="7875" y="23921"/>
                  </a:cubicBezTo>
                  <a:cubicBezTo>
                    <a:pt x="7807" y="24058"/>
                    <a:pt x="7738" y="24036"/>
                    <a:pt x="7533" y="24173"/>
                  </a:cubicBezTo>
                  <a:cubicBezTo>
                    <a:pt x="7304" y="24310"/>
                    <a:pt x="7350" y="24515"/>
                    <a:pt x="7464" y="24675"/>
                  </a:cubicBezTo>
                  <a:cubicBezTo>
                    <a:pt x="7578" y="24834"/>
                    <a:pt x="7966" y="24812"/>
                    <a:pt x="7670" y="25017"/>
                  </a:cubicBezTo>
                  <a:cubicBezTo>
                    <a:pt x="7373" y="25200"/>
                    <a:pt x="7076" y="25291"/>
                    <a:pt x="6757" y="25314"/>
                  </a:cubicBezTo>
                  <a:cubicBezTo>
                    <a:pt x="6638" y="25314"/>
                    <a:pt x="6526" y="25310"/>
                    <a:pt x="6425" y="25310"/>
                  </a:cubicBezTo>
                  <a:cubicBezTo>
                    <a:pt x="6274" y="25310"/>
                    <a:pt x="6145" y="25318"/>
                    <a:pt x="6049" y="25359"/>
                  </a:cubicBezTo>
                  <a:cubicBezTo>
                    <a:pt x="5889" y="25428"/>
                    <a:pt x="5684" y="25451"/>
                    <a:pt x="5570" y="25656"/>
                  </a:cubicBezTo>
                  <a:cubicBezTo>
                    <a:pt x="5478" y="25884"/>
                    <a:pt x="5364" y="26181"/>
                    <a:pt x="5319" y="26272"/>
                  </a:cubicBezTo>
                  <a:cubicBezTo>
                    <a:pt x="5273" y="26364"/>
                    <a:pt x="5159" y="26387"/>
                    <a:pt x="5296" y="26706"/>
                  </a:cubicBezTo>
                  <a:cubicBezTo>
                    <a:pt x="5455" y="27003"/>
                    <a:pt x="5570" y="27071"/>
                    <a:pt x="5615" y="27208"/>
                  </a:cubicBezTo>
                  <a:cubicBezTo>
                    <a:pt x="5661" y="27345"/>
                    <a:pt x="5684" y="27642"/>
                    <a:pt x="5524" y="27733"/>
                  </a:cubicBezTo>
                  <a:cubicBezTo>
                    <a:pt x="5387" y="27802"/>
                    <a:pt x="5296" y="27984"/>
                    <a:pt x="5319" y="28053"/>
                  </a:cubicBezTo>
                  <a:cubicBezTo>
                    <a:pt x="5341" y="28099"/>
                    <a:pt x="5341" y="28258"/>
                    <a:pt x="5250" y="28395"/>
                  </a:cubicBezTo>
                  <a:cubicBezTo>
                    <a:pt x="5159" y="28509"/>
                    <a:pt x="4794" y="28692"/>
                    <a:pt x="4657" y="28829"/>
                  </a:cubicBezTo>
                  <a:cubicBezTo>
                    <a:pt x="4542" y="28966"/>
                    <a:pt x="4474" y="29217"/>
                    <a:pt x="4611" y="29354"/>
                  </a:cubicBezTo>
                  <a:cubicBezTo>
                    <a:pt x="4725" y="29468"/>
                    <a:pt x="4885" y="29673"/>
                    <a:pt x="4931" y="29742"/>
                  </a:cubicBezTo>
                  <a:cubicBezTo>
                    <a:pt x="4953" y="29833"/>
                    <a:pt x="5067" y="30039"/>
                    <a:pt x="5090" y="30153"/>
                  </a:cubicBezTo>
                  <a:cubicBezTo>
                    <a:pt x="5090" y="30290"/>
                    <a:pt x="5159" y="30381"/>
                    <a:pt x="5022" y="30586"/>
                  </a:cubicBezTo>
                  <a:cubicBezTo>
                    <a:pt x="4908" y="30792"/>
                    <a:pt x="4794" y="30792"/>
                    <a:pt x="4885" y="30929"/>
                  </a:cubicBezTo>
                  <a:cubicBezTo>
                    <a:pt x="4976" y="31089"/>
                    <a:pt x="5250" y="31180"/>
                    <a:pt x="5273" y="31340"/>
                  </a:cubicBezTo>
                  <a:cubicBezTo>
                    <a:pt x="5319" y="31477"/>
                    <a:pt x="5273" y="31705"/>
                    <a:pt x="5341" y="31842"/>
                  </a:cubicBezTo>
                  <a:cubicBezTo>
                    <a:pt x="5409" y="31943"/>
                    <a:pt x="5402" y="32044"/>
                    <a:pt x="5485" y="32044"/>
                  </a:cubicBezTo>
                  <a:cubicBezTo>
                    <a:pt x="5515" y="32044"/>
                    <a:pt x="5556" y="32031"/>
                    <a:pt x="5615" y="32002"/>
                  </a:cubicBezTo>
                  <a:cubicBezTo>
                    <a:pt x="5844" y="31865"/>
                    <a:pt x="5980" y="31865"/>
                    <a:pt x="6026" y="31751"/>
                  </a:cubicBezTo>
                  <a:cubicBezTo>
                    <a:pt x="6046" y="31652"/>
                    <a:pt x="6219" y="31536"/>
                    <a:pt x="6295" y="31536"/>
                  </a:cubicBezTo>
                  <a:cubicBezTo>
                    <a:pt x="6307" y="31536"/>
                    <a:pt x="6317" y="31539"/>
                    <a:pt x="6323" y="31545"/>
                  </a:cubicBezTo>
                  <a:cubicBezTo>
                    <a:pt x="6346" y="31591"/>
                    <a:pt x="6505" y="31751"/>
                    <a:pt x="6620" y="31888"/>
                  </a:cubicBezTo>
                  <a:cubicBezTo>
                    <a:pt x="6711" y="32024"/>
                    <a:pt x="6802" y="32093"/>
                    <a:pt x="6985" y="32253"/>
                  </a:cubicBezTo>
                  <a:cubicBezTo>
                    <a:pt x="7123" y="32374"/>
                    <a:pt x="7196" y="32429"/>
                    <a:pt x="7322" y="32429"/>
                  </a:cubicBezTo>
                  <a:cubicBezTo>
                    <a:pt x="7363" y="32429"/>
                    <a:pt x="7409" y="32424"/>
                    <a:pt x="7464" y="32412"/>
                  </a:cubicBezTo>
                  <a:cubicBezTo>
                    <a:pt x="7692" y="32390"/>
                    <a:pt x="7921" y="32412"/>
                    <a:pt x="7966" y="32344"/>
                  </a:cubicBezTo>
                  <a:cubicBezTo>
                    <a:pt x="8035" y="32276"/>
                    <a:pt x="8491" y="31842"/>
                    <a:pt x="8514" y="31728"/>
                  </a:cubicBezTo>
                  <a:cubicBezTo>
                    <a:pt x="8514" y="31591"/>
                    <a:pt x="8583" y="31363"/>
                    <a:pt x="8468" y="31317"/>
                  </a:cubicBezTo>
                  <a:cubicBezTo>
                    <a:pt x="8354" y="31248"/>
                    <a:pt x="8149" y="31226"/>
                    <a:pt x="8126" y="31203"/>
                  </a:cubicBezTo>
                  <a:cubicBezTo>
                    <a:pt x="8103" y="31180"/>
                    <a:pt x="7943" y="31157"/>
                    <a:pt x="7989" y="30997"/>
                  </a:cubicBezTo>
                  <a:cubicBezTo>
                    <a:pt x="8035" y="30860"/>
                    <a:pt x="8126" y="30792"/>
                    <a:pt x="8058" y="30609"/>
                  </a:cubicBezTo>
                  <a:cubicBezTo>
                    <a:pt x="8016" y="30442"/>
                    <a:pt x="8089" y="30332"/>
                    <a:pt x="7892" y="30332"/>
                  </a:cubicBezTo>
                  <a:cubicBezTo>
                    <a:pt x="7873" y="30332"/>
                    <a:pt x="7853" y="30333"/>
                    <a:pt x="7829" y="30335"/>
                  </a:cubicBezTo>
                  <a:cubicBezTo>
                    <a:pt x="7580" y="30377"/>
                    <a:pt x="7425" y="30475"/>
                    <a:pt x="7330" y="30475"/>
                  </a:cubicBezTo>
                  <a:cubicBezTo>
                    <a:pt x="7321" y="30475"/>
                    <a:pt x="7313" y="30474"/>
                    <a:pt x="7304" y="30472"/>
                  </a:cubicBezTo>
                  <a:cubicBezTo>
                    <a:pt x="7236" y="30450"/>
                    <a:pt x="7213" y="30404"/>
                    <a:pt x="7213" y="30153"/>
                  </a:cubicBezTo>
                  <a:cubicBezTo>
                    <a:pt x="7213" y="29879"/>
                    <a:pt x="7304" y="29673"/>
                    <a:pt x="7350" y="29537"/>
                  </a:cubicBezTo>
                  <a:cubicBezTo>
                    <a:pt x="7373" y="29400"/>
                    <a:pt x="7441" y="29263"/>
                    <a:pt x="7304" y="29126"/>
                  </a:cubicBezTo>
                  <a:cubicBezTo>
                    <a:pt x="7190" y="28989"/>
                    <a:pt x="7053" y="28966"/>
                    <a:pt x="6916" y="28783"/>
                  </a:cubicBezTo>
                  <a:cubicBezTo>
                    <a:pt x="6757" y="28623"/>
                    <a:pt x="6551" y="28372"/>
                    <a:pt x="6528" y="28281"/>
                  </a:cubicBezTo>
                  <a:cubicBezTo>
                    <a:pt x="6528" y="28190"/>
                    <a:pt x="6688" y="27893"/>
                    <a:pt x="6688" y="27870"/>
                  </a:cubicBezTo>
                  <a:cubicBezTo>
                    <a:pt x="6688" y="27825"/>
                    <a:pt x="6414" y="27619"/>
                    <a:pt x="6414" y="27505"/>
                  </a:cubicBezTo>
                  <a:cubicBezTo>
                    <a:pt x="6414" y="27391"/>
                    <a:pt x="6300" y="27049"/>
                    <a:pt x="6232" y="26957"/>
                  </a:cubicBezTo>
                  <a:cubicBezTo>
                    <a:pt x="6163" y="26866"/>
                    <a:pt x="5866" y="26706"/>
                    <a:pt x="6003" y="26524"/>
                  </a:cubicBezTo>
                  <a:cubicBezTo>
                    <a:pt x="6140" y="26341"/>
                    <a:pt x="6460" y="26090"/>
                    <a:pt x="6597" y="26090"/>
                  </a:cubicBezTo>
                  <a:cubicBezTo>
                    <a:pt x="6734" y="26090"/>
                    <a:pt x="6939" y="26181"/>
                    <a:pt x="7008" y="26204"/>
                  </a:cubicBezTo>
                  <a:cubicBezTo>
                    <a:pt x="7076" y="26204"/>
                    <a:pt x="7259" y="26136"/>
                    <a:pt x="7327" y="26044"/>
                  </a:cubicBezTo>
                  <a:cubicBezTo>
                    <a:pt x="7396" y="25953"/>
                    <a:pt x="7441" y="25862"/>
                    <a:pt x="7510" y="25748"/>
                  </a:cubicBezTo>
                  <a:cubicBezTo>
                    <a:pt x="7578" y="25656"/>
                    <a:pt x="7601" y="25519"/>
                    <a:pt x="7829" y="25474"/>
                  </a:cubicBezTo>
                  <a:cubicBezTo>
                    <a:pt x="7885" y="25461"/>
                    <a:pt x="7948" y="25454"/>
                    <a:pt x="8010" y="25454"/>
                  </a:cubicBezTo>
                  <a:cubicBezTo>
                    <a:pt x="8176" y="25454"/>
                    <a:pt x="8338" y="25507"/>
                    <a:pt x="8354" y="25656"/>
                  </a:cubicBezTo>
                  <a:cubicBezTo>
                    <a:pt x="8400" y="25862"/>
                    <a:pt x="8468" y="26158"/>
                    <a:pt x="8309" y="26272"/>
                  </a:cubicBezTo>
                  <a:cubicBezTo>
                    <a:pt x="8126" y="26387"/>
                    <a:pt x="7966" y="26432"/>
                    <a:pt x="7966" y="26546"/>
                  </a:cubicBezTo>
                  <a:cubicBezTo>
                    <a:pt x="7966" y="26683"/>
                    <a:pt x="7921" y="26752"/>
                    <a:pt x="8012" y="26889"/>
                  </a:cubicBezTo>
                  <a:cubicBezTo>
                    <a:pt x="8103" y="27003"/>
                    <a:pt x="8309" y="27117"/>
                    <a:pt x="8468" y="27163"/>
                  </a:cubicBezTo>
                  <a:cubicBezTo>
                    <a:pt x="8605" y="27186"/>
                    <a:pt x="9130" y="27186"/>
                    <a:pt x="9222" y="27254"/>
                  </a:cubicBezTo>
                  <a:cubicBezTo>
                    <a:pt x="9290" y="27345"/>
                    <a:pt x="9313" y="27459"/>
                    <a:pt x="9473" y="27459"/>
                  </a:cubicBezTo>
                  <a:cubicBezTo>
                    <a:pt x="9529" y="27459"/>
                    <a:pt x="9579" y="27464"/>
                    <a:pt x="9620" y="27464"/>
                  </a:cubicBezTo>
                  <a:cubicBezTo>
                    <a:pt x="9713" y="27464"/>
                    <a:pt x="9762" y="27442"/>
                    <a:pt x="9747" y="27300"/>
                  </a:cubicBezTo>
                  <a:cubicBezTo>
                    <a:pt x="9724" y="27117"/>
                    <a:pt x="9359" y="26729"/>
                    <a:pt x="9655" y="26592"/>
                  </a:cubicBezTo>
                  <a:cubicBezTo>
                    <a:pt x="9853" y="26493"/>
                    <a:pt x="9967" y="26418"/>
                    <a:pt x="10050" y="26418"/>
                  </a:cubicBezTo>
                  <a:cubicBezTo>
                    <a:pt x="10082" y="26418"/>
                    <a:pt x="10109" y="26430"/>
                    <a:pt x="10135" y="26455"/>
                  </a:cubicBezTo>
                  <a:cubicBezTo>
                    <a:pt x="10249" y="26546"/>
                    <a:pt x="10203" y="26752"/>
                    <a:pt x="10317" y="26820"/>
                  </a:cubicBezTo>
                  <a:cubicBezTo>
                    <a:pt x="10411" y="26877"/>
                    <a:pt x="10521" y="26918"/>
                    <a:pt x="10633" y="26918"/>
                  </a:cubicBezTo>
                  <a:cubicBezTo>
                    <a:pt x="10657" y="26918"/>
                    <a:pt x="10681" y="26916"/>
                    <a:pt x="10705" y="26912"/>
                  </a:cubicBezTo>
                  <a:cubicBezTo>
                    <a:pt x="10813" y="26896"/>
                    <a:pt x="10931" y="26819"/>
                    <a:pt x="10997" y="26819"/>
                  </a:cubicBezTo>
                  <a:cubicBezTo>
                    <a:pt x="11028" y="26819"/>
                    <a:pt x="11048" y="26837"/>
                    <a:pt x="11048" y="26889"/>
                  </a:cubicBezTo>
                  <a:cubicBezTo>
                    <a:pt x="11048" y="27071"/>
                    <a:pt x="11048" y="27094"/>
                    <a:pt x="10934" y="27186"/>
                  </a:cubicBezTo>
                  <a:cubicBezTo>
                    <a:pt x="10819" y="27300"/>
                    <a:pt x="10637" y="27391"/>
                    <a:pt x="10637" y="27437"/>
                  </a:cubicBezTo>
                  <a:cubicBezTo>
                    <a:pt x="10637" y="27482"/>
                    <a:pt x="10591" y="27574"/>
                    <a:pt x="10819" y="27596"/>
                  </a:cubicBezTo>
                  <a:cubicBezTo>
                    <a:pt x="10944" y="27596"/>
                    <a:pt x="11007" y="27617"/>
                    <a:pt x="11069" y="27617"/>
                  </a:cubicBezTo>
                  <a:cubicBezTo>
                    <a:pt x="11120" y="27617"/>
                    <a:pt x="11170" y="27603"/>
                    <a:pt x="11253" y="27551"/>
                  </a:cubicBezTo>
                  <a:cubicBezTo>
                    <a:pt x="11393" y="27473"/>
                    <a:pt x="11480" y="27427"/>
                    <a:pt x="11550" y="27427"/>
                  </a:cubicBezTo>
                  <a:cubicBezTo>
                    <a:pt x="11583" y="27427"/>
                    <a:pt x="11612" y="27437"/>
                    <a:pt x="11641" y="27459"/>
                  </a:cubicBezTo>
                  <a:cubicBezTo>
                    <a:pt x="11732" y="27505"/>
                    <a:pt x="11961" y="27642"/>
                    <a:pt x="12075" y="27642"/>
                  </a:cubicBezTo>
                  <a:cubicBezTo>
                    <a:pt x="12105" y="27648"/>
                    <a:pt x="12136" y="27651"/>
                    <a:pt x="12167" y="27651"/>
                  </a:cubicBezTo>
                  <a:cubicBezTo>
                    <a:pt x="12250" y="27651"/>
                    <a:pt x="12334" y="27630"/>
                    <a:pt x="12417" y="27596"/>
                  </a:cubicBezTo>
                  <a:cubicBezTo>
                    <a:pt x="12554" y="27574"/>
                    <a:pt x="12668" y="27482"/>
                    <a:pt x="12668" y="27368"/>
                  </a:cubicBezTo>
                  <a:cubicBezTo>
                    <a:pt x="12668" y="27231"/>
                    <a:pt x="12417" y="27277"/>
                    <a:pt x="12668" y="27071"/>
                  </a:cubicBezTo>
                  <a:cubicBezTo>
                    <a:pt x="12919" y="26866"/>
                    <a:pt x="13079" y="26775"/>
                    <a:pt x="13148" y="26775"/>
                  </a:cubicBezTo>
                  <a:cubicBezTo>
                    <a:pt x="13193" y="26775"/>
                    <a:pt x="13239" y="26615"/>
                    <a:pt x="13467" y="26592"/>
                  </a:cubicBezTo>
                  <a:cubicBezTo>
                    <a:pt x="13593" y="26592"/>
                    <a:pt x="13667" y="26603"/>
                    <a:pt x="13721" y="26603"/>
                  </a:cubicBezTo>
                  <a:cubicBezTo>
                    <a:pt x="13775" y="26603"/>
                    <a:pt x="13810" y="26592"/>
                    <a:pt x="13855" y="26546"/>
                  </a:cubicBezTo>
                  <a:cubicBezTo>
                    <a:pt x="13969" y="26455"/>
                    <a:pt x="13969" y="26432"/>
                    <a:pt x="14129" y="26318"/>
                  </a:cubicBezTo>
                  <a:cubicBezTo>
                    <a:pt x="14248" y="26219"/>
                    <a:pt x="14434" y="26104"/>
                    <a:pt x="14542" y="26104"/>
                  </a:cubicBezTo>
                  <a:cubicBezTo>
                    <a:pt x="14558" y="26104"/>
                    <a:pt x="14573" y="26107"/>
                    <a:pt x="14586" y="26113"/>
                  </a:cubicBezTo>
                  <a:cubicBezTo>
                    <a:pt x="14677" y="26158"/>
                    <a:pt x="14905" y="26455"/>
                    <a:pt x="14837" y="26615"/>
                  </a:cubicBezTo>
                  <a:cubicBezTo>
                    <a:pt x="14745" y="26752"/>
                    <a:pt x="14563" y="26797"/>
                    <a:pt x="14745" y="26934"/>
                  </a:cubicBezTo>
                  <a:cubicBezTo>
                    <a:pt x="14905" y="27071"/>
                    <a:pt x="15065" y="27071"/>
                    <a:pt x="15133" y="27117"/>
                  </a:cubicBezTo>
                  <a:cubicBezTo>
                    <a:pt x="15179" y="27186"/>
                    <a:pt x="15248" y="27437"/>
                    <a:pt x="15088" y="27596"/>
                  </a:cubicBezTo>
                  <a:cubicBezTo>
                    <a:pt x="14905" y="27733"/>
                    <a:pt x="14654" y="27733"/>
                    <a:pt x="14974" y="27870"/>
                  </a:cubicBezTo>
                  <a:cubicBezTo>
                    <a:pt x="15184" y="27984"/>
                    <a:pt x="15337" y="28028"/>
                    <a:pt x="15473" y="28028"/>
                  </a:cubicBezTo>
                  <a:cubicBezTo>
                    <a:pt x="15529" y="28028"/>
                    <a:pt x="15582" y="28020"/>
                    <a:pt x="15636" y="28007"/>
                  </a:cubicBezTo>
                  <a:cubicBezTo>
                    <a:pt x="15818" y="27984"/>
                    <a:pt x="16001" y="27916"/>
                    <a:pt x="16206" y="27870"/>
                  </a:cubicBezTo>
                  <a:cubicBezTo>
                    <a:pt x="16389" y="27825"/>
                    <a:pt x="16594" y="27779"/>
                    <a:pt x="16686" y="27733"/>
                  </a:cubicBezTo>
                  <a:cubicBezTo>
                    <a:pt x="16777" y="27688"/>
                    <a:pt x="16777" y="27688"/>
                    <a:pt x="16868" y="27596"/>
                  </a:cubicBezTo>
                  <a:cubicBezTo>
                    <a:pt x="16959" y="27482"/>
                    <a:pt x="17074" y="27368"/>
                    <a:pt x="17142" y="27300"/>
                  </a:cubicBezTo>
                  <a:cubicBezTo>
                    <a:pt x="17208" y="27267"/>
                    <a:pt x="17344" y="27187"/>
                    <a:pt x="17441" y="27187"/>
                  </a:cubicBezTo>
                  <a:cubicBezTo>
                    <a:pt x="17479" y="27187"/>
                    <a:pt x="17511" y="27199"/>
                    <a:pt x="17530" y="27231"/>
                  </a:cubicBezTo>
                  <a:cubicBezTo>
                    <a:pt x="17621" y="27345"/>
                    <a:pt x="17644" y="27437"/>
                    <a:pt x="17644" y="27551"/>
                  </a:cubicBezTo>
                  <a:cubicBezTo>
                    <a:pt x="17644" y="27665"/>
                    <a:pt x="17667" y="27710"/>
                    <a:pt x="17484" y="27870"/>
                  </a:cubicBezTo>
                  <a:cubicBezTo>
                    <a:pt x="17325" y="28053"/>
                    <a:pt x="17233" y="28144"/>
                    <a:pt x="17233" y="28258"/>
                  </a:cubicBezTo>
                  <a:cubicBezTo>
                    <a:pt x="17233" y="28395"/>
                    <a:pt x="17211" y="28350"/>
                    <a:pt x="17279" y="28441"/>
                  </a:cubicBezTo>
                  <a:cubicBezTo>
                    <a:pt x="17325" y="28509"/>
                    <a:pt x="17736" y="28555"/>
                    <a:pt x="18146" y="28555"/>
                  </a:cubicBezTo>
                  <a:cubicBezTo>
                    <a:pt x="18441" y="28571"/>
                    <a:pt x="18651" y="28618"/>
                    <a:pt x="18792" y="28618"/>
                  </a:cubicBezTo>
                  <a:cubicBezTo>
                    <a:pt x="18858" y="28618"/>
                    <a:pt x="18909" y="28607"/>
                    <a:pt x="18945" y="28578"/>
                  </a:cubicBezTo>
                  <a:cubicBezTo>
                    <a:pt x="19059" y="28487"/>
                    <a:pt x="19105" y="28372"/>
                    <a:pt x="19128" y="28258"/>
                  </a:cubicBezTo>
                  <a:cubicBezTo>
                    <a:pt x="19151" y="28121"/>
                    <a:pt x="19059" y="27939"/>
                    <a:pt x="19128" y="27802"/>
                  </a:cubicBezTo>
                  <a:cubicBezTo>
                    <a:pt x="19174" y="27688"/>
                    <a:pt x="19196" y="27505"/>
                    <a:pt x="19402" y="27482"/>
                  </a:cubicBezTo>
                  <a:cubicBezTo>
                    <a:pt x="19411" y="27481"/>
                    <a:pt x="19421" y="27480"/>
                    <a:pt x="19430" y="27480"/>
                  </a:cubicBezTo>
                  <a:cubicBezTo>
                    <a:pt x="19594" y="27480"/>
                    <a:pt x="19682" y="27666"/>
                    <a:pt x="19790" y="27688"/>
                  </a:cubicBezTo>
                  <a:cubicBezTo>
                    <a:pt x="19862" y="27702"/>
                    <a:pt x="19834" y="27744"/>
                    <a:pt x="19890" y="27744"/>
                  </a:cubicBezTo>
                  <a:cubicBezTo>
                    <a:pt x="19922" y="27744"/>
                    <a:pt x="19983" y="27730"/>
                    <a:pt x="20109" y="27688"/>
                  </a:cubicBezTo>
                  <a:cubicBezTo>
                    <a:pt x="20452" y="27574"/>
                    <a:pt x="20452" y="27414"/>
                    <a:pt x="20566" y="27345"/>
                  </a:cubicBezTo>
                  <a:cubicBezTo>
                    <a:pt x="20629" y="27298"/>
                    <a:pt x="20714" y="27228"/>
                    <a:pt x="20784" y="27228"/>
                  </a:cubicBezTo>
                  <a:cubicBezTo>
                    <a:pt x="20814" y="27228"/>
                    <a:pt x="20842" y="27242"/>
                    <a:pt x="20863" y="27277"/>
                  </a:cubicBezTo>
                  <a:cubicBezTo>
                    <a:pt x="20954" y="27391"/>
                    <a:pt x="21022" y="27642"/>
                    <a:pt x="21022" y="27756"/>
                  </a:cubicBezTo>
                  <a:cubicBezTo>
                    <a:pt x="21045" y="27847"/>
                    <a:pt x="21068" y="27939"/>
                    <a:pt x="21159" y="27984"/>
                  </a:cubicBezTo>
                  <a:cubicBezTo>
                    <a:pt x="21205" y="27996"/>
                    <a:pt x="21256" y="27996"/>
                    <a:pt x="21325" y="27996"/>
                  </a:cubicBezTo>
                  <a:cubicBezTo>
                    <a:pt x="21393" y="27996"/>
                    <a:pt x="21479" y="27996"/>
                    <a:pt x="21593" y="28007"/>
                  </a:cubicBezTo>
                  <a:cubicBezTo>
                    <a:pt x="21844" y="28030"/>
                    <a:pt x="21981" y="28099"/>
                    <a:pt x="22027" y="28144"/>
                  </a:cubicBezTo>
                  <a:cubicBezTo>
                    <a:pt x="22072" y="28213"/>
                    <a:pt x="22438" y="28190"/>
                    <a:pt x="22460" y="28395"/>
                  </a:cubicBezTo>
                  <a:cubicBezTo>
                    <a:pt x="22460" y="28623"/>
                    <a:pt x="22346" y="28920"/>
                    <a:pt x="22552" y="29034"/>
                  </a:cubicBezTo>
                  <a:cubicBezTo>
                    <a:pt x="22780" y="29148"/>
                    <a:pt x="23031" y="29171"/>
                    <a:pt x="23214" y="29171"/>
                  </a:cubicBezTo>
                  <a:cubicBezTo>
                    <a:pt x="23396" y="29171"/>
                    <a:pt x="23739" y="29217"/>
                    <a:pt x="23853" y="29308"/>
                  </a:cubicBezTo>
                  <a:cubicBezTo>
                    <a:pt x="23944" y="29422"/>
                    <a:pt x="24035" y="29628"/>
                    <a:pt x="24172" y="29833"/>
                  </a:cubicBezTo>
                  <a:cubicBezTo>
                    <a:pt x="24271" y="30011"/>
                    <a:pt x="24490" y="30189"/>
                    <a:pt x="24665" y="30189"/>
                  </a:cubicBezTo>
                  <a:cubicBezTo>
                    <a:pt x="24692" y="30189"/>
                    <a:pt x="24718" y="30185"/>
                    <a:pt x="24743" y="30176"/>
                  </a:cubicBezTo>
                  <a:cubicBezTo>
                    <a:pt x="24925" y="30107"/>
                    <a:pt x="24971" y="29879"/>
                    <a:pt x="25154" y="29879"/>
                  </a:cubicBezTo>
                  <a:cubicBezTo>
                    <a:pt x="25359" y="29879"/>
                    <a:pt x="25359" y="29947"/>
                    <a:pt x="25519" y="29970"/>
                  </a:cubicBezTo>
                  <a:cubicBezTo>
                    <a:pt x="25599" y="29993"/>
                    <a:pt x="25724" y="30004"/>
                    <a:pt x="25836" y="30004"/>
                  </a:cubicBezTo>
                  <a:cubicBezTo>
                    <a:pt x="25947" y="30004"/>
                    <a:pt x="26044" y="29993"/>
                    <a:pt x="26067" y="29970"/>
                  </a:cubicBezTo>
                  <a:cubicBezTo>
                    <a:pt x="26115" y="29921"/>
                    <a:pt x="26176" y="29815"/>
                    <a:pt x="26272" y="29815"/>
                  </a:cubicBezTo>
                  <a:cubicBezTo>
                    <a:pt x="26311" y="29815"/>
                    <a:pt x="26356" y="29833"/>
                    <a:pt x="26409" y="29879"/>
                  </a:cubicBezTo>
                  <a:cubicBezTo>
                    <a:pt x="26592" y="30016"/>
                    <a:pt x="26774" y="30198"/>
                    <a:pt x="26774" y="30335"/>
                  </a:cubicBezTo>
                  <a:cubicBezTo>
                    <a:pt x="26774" y="30495"/>
                    <a:pt x="26820" y="30541"/>
                    <a:pt x="26569" y="30655"/>
                  </a:cubicBezTo>
                  <a:cubicBezTo>
                    <a:pt x="26341" y="30769"/>
                    <a:pt x="26067" y="30997"/>
                    <a:pt x="26318" y="31317"/>
                  </a:cubicBezTo>
                  <a:cubicBezTo>
                    <a:pt x="26546" y="31614"/>
                    <a:pt x="26729" y="31888"/>
                    <a:pt x="26706" y="32116"/>
                  </a:cubicBezTo>
                  <a:cubicBezTo>
                    <a:pt x="26660" y="32344"/>
                    <a:pt x="26546" y="32367"/>
                    <a:pt x="26523" y="32572"/>
                  </a:cubicBezTo>
                  <a:cubicBezTo>
                    <a:pt x="26478" y="32755"/>
                    <a:pt x="26523" y="32823"/>
                    <a:pt x="26615" y="33029"/>
                  </a:cubicBezTo>
                  <a:cubicBezTo>
                    <a:pt x="26729" y="33234"/>
                    <a:pt x="26843" y="33325"/>
                    <a:pt x="26888" y="33554"/>
                  </a:cubicBezTo>
                  <a:cubicBezTo>
                    <a:pt x="26888" y="33577"/>
                    <a:pt x="26888" y="33599"/>
                    <a:pt x="26888" y="33622"/>
                  </a:cubicBezTo>
                  <a:cubicBezTo>
                    <a:pt x="26917" y="33613"/>
                    <a:pt x="26945" y="33607"/>
                    <a:pt x="26972" y="33607"/>
                  </a:cubicBezTo>
                  <a:cubicBezTo>
                    <a:pt x="27010" y="33607"/>
                    <a:pt x="27044" y="33618"/>
                    <a:pt x="27071" y="33645"/>
                  </a:cubicBezTo>
                  <a:cubicBezTo>
                    <a:pt x="27117" y="33714"/>
                    <a:pt x="27299" y="33965"/>
                    <a:pt x="27391" y="34056"/>
                  </a:cubicBezTo>
                  <a:cubicBezTo>
                    <a:pt x="27413" y="34079"/>
                    <a:pt x="27436" y="34102"/>
                    <a:pt x="27459" y="34102"/>
                  </a:cubicBezTo>
                  <a:cubicBezTo>
                    <a:pt x="27519" y="34147"/>
                    <a:pt x="27799" y="34232"/>
                    <a:pt x="28040" y="34232"/>
                  </a:cubicBezTo>
                  <a:cubicBezTo>
                    <a:pt x="28165" y="34232"/>
                    <a:pt x="28279" y="34209"/>
                    <a:pt x="28349" y="34147"/>
                  </a:cubicBezTo>
                  <a:cubicBezTo>
                    <a:pt x="28578" y="33965"/>
                    <a:pt x="28737" y="33919"/>
                    <a:pt x="28829" y="33759"/>
                  </a:cubicBezTo>
                  <a:cubicBezTo>
                    <a:pt x="28920" y="33599"/>
                    <a:pt x="29034" y="33440"/>
                    <a:pt x="29080" y="33211"/>
                  </a:cubicBezTo>
                  <a:cubicBezTo>
                    <a:pt x="29125" y="33006"/>
                    <a:pt x="29057" y="32846"/>
                    <a:pt x="29148" y="32709"/>
                  </a:cubicBezTo>
                  <a:cubicBezTo>
                    <a:pt x="29148" y="32664"/>
                    <a:pt x="29171" y="32641"/>
                    <a:pt x="29217" y="32618"/>
                  </a:cubicBezTo>
                  <a:cubicBezTo>
                    <a:pt x="29376" y="32481"/>
                    <a:pt x="29468" y="32527"/>
                    <a:pt x="29468" y="32276"/>
                  </a:cubicBezTo>
                  <a:cubicBezTo>
                    <a:pt x="29491" y="32024"/>
                    <a:pt x="29513" y="31636"/>
                    <a:pt x="29513" y="31499"/>
                  </a:cubicBezTo>
                  <a:cubicBezTo>
                    <a:pt x="29513" y="31340"/>
                    <a:pt x="29468" y="31020"/>
                    <a:pt x="29559" y="30883"/>
                  </a:cubicBezTo>
                  <a:cubicBezTo>
                    <a:pt x="29650" y="30723"/>
                    <a:pt x="29673" y="30655"/>
                    <a:pt x="29833" y="30632"/>
                  </a:cubicBezTo>
                  <a:cubicBezTo>
                    <a:pt x="29970" y="30609"/>
                    <a:pt x="29993" y="30632"/>
                    <a:pt x="30175" y="30541"/>
                  </a:cubicBezTo>
                  <a:lnTo>
                    <a:pt x="30152" y="30541"/>
                  </a:lnTo>
                  <a:cubicBezTo>
                    <a:pt x="30130" y="30518"/>
                    <a:pt x="30130" y="30472"/>
                    <a:pt x="30152" y="30427"/>
                  </a:cubicBezTo>
                  <a:cubicBezTo>
                    <a:pt x="30175" y="30358"/>
                    <a:pt x="30198" y="30290"/>
                    <a:pt x="30221" y="30221"/>
                  </a:cubicBezTo>
                  <a:cubicBezTo>
                    <a:pt x="30244" y="30153"/>
                    <a:pt x="30244" y="30061"/>
                    <a:pt x="30198" y="30016"/>
                  </a:cubicBezTo>
                  <a:cubicBezTo>
                    <a:pt x="30152" y="29970"/>
                    <a:pt x="30130" y="29947"/>
                    <a:pt x="30107" y="29925"/>
                  </a:cubicBezTo>
                  <a:cubicBezTo>
                    <a:pt x="30038" y="29856"/>
                    <a:pt x="30016" y="29765"/>
                    <a:pt x="29993" y="29673"/>
                  </a:cubicBezTo>
                  <a:cubicBezTo>
                    <a:pt x="29993" y="29628"/>
                    <a:pt x="29970" y="29582"/>
                    <a:pt x="29947" y="29537"/>
                  </a:cubicBezTo>
                  <a:cubicBezTo>
                    <a:pt x="29856" y="29400"/>
                    <a:pt x="29673" y="29422"/>
                    <a:pt x="29536" y="29331"/>
                  </a:cubicBezTo>
                  <a:cubicBezTo>
                    <a:pt x="29422" y="29240"/>
                    <a:pt x="29354" y="29080"/>
                    <a:pt x="29354" y="28920"/>
                  </a:cubicBezTo>
                  <a:cubicBezTo>
                    <a:pt x="29331" y="28783"/>
                    <a:pt x="29354" y="28623"/>
                    <a:pt x="29308" y="28464"/>
                  </a:cubicBezTo>
                  <a:cubicBezTo>
                    <a:pt x="29285" y="28395"/>
                    <a:pt x="29262" y="28350"/>
                    <a:pt x="29262" y="28281"/>
                  </a:cubicBezTo>
                  <a:cubicBezTo>
                    <a:pt x="29148" y="27847"/>
                    <a:pt x="29239" y="27277"/>
                    <a:pt x="29513" y="26912"/>
                  </a:cubicBezTo>
                  <a:cubicBezTo>
                    <a:pt x="29605" y="26820"/>
                    <a:pt x="29673" y="26729"/>
                    <a:pt x="29787" y="26661"/>
                  </a:cubicBezTo>
                  <a:cubicBezTo>
                    <a:pt x="29901" y="26615"/>
                    <a:pt x="29993" y="26592"/>
                    <a:pt x="30107" y="26569"/>
                  </a:cubicBezTo>
                  <a:cubicBezTo>
                    <a:pt x="30449" y="26455"/>
                    <a:pt x="30723" y="26204"/>
                    <a:pt x="30997" y="25976"/>
                  </a:cubicBezTo>
                  <a:cubicBezTo>
                    <a:pt x="31043" y="25930"/>
                    <a:pt x="31111" y="25884"/>
                    <a:pt x="31180" y="25862"/>
                  </a:cubicBezTo>
                  <a:cubicBezTo>
                    <a:pt x="31205" y="25856"/>
                    <a:pt x="31230" y="25855"/>
                    <a:pt x="31254" y="25855"/>
                  </a:cubicBezTo>
                  <a:cubicBezTo>
                    <a:pt x="31296" y="25855"/>
                    <a:pt x="31336" y="25860"/>
                    <a:pt x="31374" y="25860"/>
                  </a:cubicBezTo>
                  <a:cubicBezTo>
                    <a:pt x="31409" y="25860"/>
                    <a:pt x="31443" y="25856"/>
                    <a:pt x="31476" y="25839"/>
                  </a:cubicBezTo>
                  <a:cubicBezTo>
                    <a:pt x="31590" y="25816"/>
                    <a:pt x="31636" y="25725"/>
                    <a:pt x="31705" y="25633"/>
                  </a:cubicBezTo>
                  <a:cubicBezTo>
                    <a:pt x="31933" y="25382"/>
                    <a:pt x="32321" y="25245"/>
                    <a:pt x="32503" y="24949"/>
                  </a:cubicBezTo>
                  <a:cubicBezTo>
                    <a:pt x="32595" y="24812"/>
                    <a:pt x="32640" y="24629"/>
                    <a:pt x="32732" y="24492"/>
                  </a:cubicBezTo>
                  <a:cubicBezTo>
                    <a:pt x="32806" y="24403"/>
                    <a:pt x="32918" y="24343"/>
                    <a:pt x="33019" y="24343"/>
                  </a:cubicBezTo>
                  <a:cubicBezTo>
                    <a:pt x="33074" y="24343"/>
                    <a:pt x="33125" y="24361"/>
                    <a:pt x="33165" y="24401"/>
                  </a:cubicBezTo>
                  <a:cubicBezTo>
                    <a:pt x="33280" y="24515"/>
                    <a:pt x="33257" y="24698"/>
                    <a:pt x="33394" y="24743"/>
                  </a:cubicBezTo>
                  <a:cubicBezTo>
                    <a:pt x="33414" y="24753"/>
                    <a:pt x="33435" y="24758"/>
                    <a:pt x="33456" y="24758"/>
                  </a:cubicBezTo>
                  <a:cubicBezTo>
                    <a:pt x="33532" y="24758"/>
                    <a:pt x="33609" y="24700"/>
                    <a:pt x="33645" y="24629"/>
                  </a:cubicBezTo>
                  <a:cubicBezTo>
                    <a:pt x="33713" y="24538"/>
                    <a:pt x="33736" y="24424"/>
                    <a:pt x="33782" y="24332"/>
                  </a:cubicBezTo>
                  <a:cubicBezTo>
                    <a:pt x="33817" y="24261"/>
                    <a:pt x="33895" y="24204"/>
                    <a:pt x="33970" y="24204"/>
                  </a:cubicBezTo>
                  <a:cubicBezTo>
                    <a:pt x="33992" y="24204"/>
                    <a:pt x="34013" y="24208"/>
                    <a:pt x="34033" y="24218"/>
                  </a:cubicBezTo>
                  <a:cubicBezTo>
                    <a:pt x="34124" y="24264"/>
                    <a:pt x="34147" y="24355"/>
                    <a:pt x="34215" y="24401"/>
                  </a:cubicBezTo>
                  <a:cubicBezTo>
                    <a:pt x="34284" y="24424"/>
                    <a:pt x="34352" y="24424"/>
                    <a:pt x="34398" y="24446"/>
                  </a:cubicBezTo>
                  <a:cubicBezTo>
                    <a:pt x="34603" y="24446"/>
                    <a:pt x="34786" y="24446"/>
                    <a:pt x="34969" y="24355"/>
                  </a:cubicBezTo>
                  <a:cubicBezTo>
                    <a:pt x="35128" y="24287"/>
                    <a:pt x="35265" y="24081"/>
                    <a:pt x="35220" y="23899"/>
                  </a:cubicBezTo>
                  <a:cubicBezTo>
                    <a:pt x="35174" y="23762"/>
                    <a:pt x="35014" y="23670"/>
                    <a:pt x="34854" y="23602"/>
                  </a:cubicBezTo>
                  <a:cubicBezTo>
                    <a:pt x="34718" y="23533"/>
                    <a:pt x="34603" y="23488"/>
                    <a:pt x="34466" y="23442"/>
                  </a:cubicBezTo>
                  <a:cubicBezTo>
                    <a:pt x="34375" y="23419"/>
                    <a:pt x="34284" y="23374"/>
                    <a:pt x="34193" y="23328"/>
                  </a:cubicBezTo>
                  <a:cubicBezTo>
                    <a:pt x="34124" y="23260"/>
                    <a:pt x="34078" y="23191"/>
                    <a:pt x="34010" y="23123"/>
                  </a:cubicBezTo>
                  <a:cubicBezTo>
                    <a:pt x="33890" y="22983"/>
                    <a:pt x="33700" y="22913"/>
                    <a:pt x="33517" y="22913"/>
                  </a:cubicBezTo>
                  <a:cubicBezTo>
                    <a:pt x="33491" y="22913"/>
                    <a:pt x="33465" y="22914"/>
                    <a:pt x="33439" y="22917"/>
                  </a:cubicBezTo>
                  <a:cubicBezTo>
                    <a:pt x="33375" y="22933"/>
                    <a:pt x="33322" y="22949"/>
                    <a:pt x="33272" y="22949"/>
                  </a:cubicBezTo>
                  <a:cubicBezTo>
                    <a:pt x="33251" y="22949"/>
                    <a:pt x="33231" y="22947"/>
                    <a:pt x="33211" y="22940"/>
                  </a:cubicBezTo>
                  <a:cubicBezTo>
                    <a:pt x="33051" y="22917"/>
                    <a:pt x="33006" y="22735"/>
                    <a:pt x="32892" y="22620"/>
                  </a:cubicBezTo>
                  <a:cubicBezTo>
                    <a:pt x="32755" y="22483"/>
                    <a:pt x="32481" y="22461"/>
                    <a:pt x="32389" y="22278"/>
                  </a:cubicBezTo>
                  <a:cubicBezTo>
                    <a:pt x="32321" y="22141"/>
                    <a:pt x="32389" y="21959"/>
                    <a:pt x="32481" y="21799"/>
                  </a:cubicBezTo>
                  <a:cubicBezTo>
                    <a:pt x="32549" y="21685"/>
                    <a:pt x="32618" y="21548"/>
                    <a:pt x="32755" y="21502"/>
                  </a:cubicBezTo>
                  <a:cubicBezTo>
                    <a:pt x="32792" y="21491"/>
                    <a:pt x="32833" y="21488"/>
                    <a:pt x="32874" y="21488"/>
                  </a:cubicBezTo>
                  <a:cubicBezTo>
                    <a:pt x="32931" y="21488"/>
                    <a:pt x="32989" y="21494"/>
                    <a:pt x="33044" y="21494"/>
                  </a:cubicBezTo>
                  <a:cubicBezTo>
                    <a:pt x="33117" y="21494"/>
                    <a:pt x="33184" y="21483"/>
                    <a:pt x="33234" y="21434"/>
                  </a:cubicBezTo>
                  <a:cubicBezTo>
                    <a:pt x="33416" y="21297"/>
                    <a:pt x="33280" y="21091"/>
                    <a:pt x="33120" y="21023"/>
                  </a:cubicBezTo>
                  <a:cubicBezTo>
                    <a:pt x="33006" y="20977"/>
                    <a:pt x="32914" y="20977"/>
                    <a:pt x="32800" y="20954"/>
                  </a:cubicBezTo>
                  <a:cubicBezTo>
                    <a:pt x="32572" y="20909"/>
                    <a:pt x="32367" y="20794"/>
                    <a:pt x="32207" y="20635"/>
                  </a:cubicBezTo>
                  <a:cubicBezTo>
                    <a:pt x="32184" y="20612"/>
                    <a:pt x="32161" y="20589"/>
                    <a:pt x="32138" y="20566"/>
                  </a:cubicBezTo>
                  <a:cubicBezTo>
                    <a:pt x="32138" y="20543"/>
                    <a:pt x="32115" y="20521"/>
                    <a:pt x="32115" y="20498"/>
                  </a:cubicBezTo>
                  <a:cubicBezTo>
                    <a:pt x="32024" y="20361"/>
                    <a:pt x="31773" y="20384"/>
                    <a:pt x="31727" y="20247"/>
                  </a:cubicBezTo>
                  <a:cubicBezTo>
                    <a:pt x="31682" y="20155"/>
                    <a:pt x="31750" y="20064"/>
                    <a:pt x="31842" y="20018"/>
                  </a:cubicBezTo>
                  <a:cubicBezTo>
                    <a:pt x="31887" y="19996"/>
                    <a:pt x="31933" y="19990"/>
                    <a:pt x="31981" y="19990"/>
                  </a:cubicBezTo>
                  <a:cubicBezTo>
                    <a:pt x="32030" y="19990"/>
                    <a:pt x="32081" y="19996"/>
                    <a:pt x="32138" y="19996"/>
                  </a:cubicBezTo>
                  <a:cubicBezTo>
                    <a:pt x="32176" y="20005"/>
                    <a:pt x="32214" y="20011"/>
                    <a:pt x="32252" y="20011"/>
                  </a:cubicBezTo>
                  <a:cubicBezTo>
                    <a:pt x="32305" y="20011"/>
                    <a:pt x="32359" y="19999"/>
                    <a:pt x="32412" y="19973"/>
                  </a:cubicBezTo>
                  <a:cubicBezTo>
                    <a:pt x="32526" y="19927"/>
                    <a:pt x="32595" y="19767"/>
                    <a:pt x="32595" y="19653"/>
                  </a:cubicBezTo>
                  <a:cubicBezTo>
                    <a:pt x="32618" y="19585"/>
                    <a:pt x="32618" y="19539"/>
                    <a:pt x="32640" y="19493"/>
                  </a:cubicBezTo>
                  <a:cubicBezTo>
                    <a:pt x="32678" y="19437"/>
                    <a:pt x="32746" y="19396"/>
                    <a:pt x="32820" y="19396"/>
                  </a:cubicBezTo>
                  <a:cubicBezTo>
                    <a:pt x="32836" y="19396"/>
                    <a:pt x="32853" y="19398"/>
                    <a:pt x="32869" y="19402"/>
                  </a:cubicBezTo>
                  <a:cubicBezTo>
                    <a:pt x="32960" y="19402"/>
                    <a:pt x="33028" y="19471"/>
                    <a:pt x="33074" y="19539"/>
                  </a:cubicBezTo>
                  <a:cubicBezTo>
                    <a:pt x="33120" y="19585"/>
                    <a:pt x="33143" y="19653"/>
                    <a:pt x="33188" y="19676"/>
                  </a:cubicBezTo>
                  <a:cubicBezTo>
                    <a:pt x="33234" y="19722"/>
                    <a:pt x="33302" y="19722"/>
                    <a:pt x="33348" y="19722"/>
                  </a:cubicBezTo>
                  <a:cubicBezTo>
                    <a:pt x="33645" y="19722"/>
                    <a:pt x="33941" y="19676"/>
                    <a:pt x="34238" y="19585"/>
                  </a:cubicBezTo>
                  <a:cubicBezTo>
                    <a:pt x="33987" y="19265"/>
                    <a:pt x="33622" y="19014"/>
                    <a:pt x="33211" y="18923"/>
                  </a:cubicBezTo>
                  <a:cubicBezTo>
                    <a:pt x="33188" y="18923"/>
                    <a:pt x="33165" y="18900"/>
                    <a:pt x="33143" y="18877"/>
                  </a:cubicBezTo>
                  <a:cubicBezTo>
                    <a:pt x="33143" y="18877"/>
                    <a:pt x="33143" y="18854"/>
                    <a:pt x="33143" y="18831"/>
                  </a:cubicBezTo>
                  <a:cubicBezTo>
                    <a:pt x="33143" y="18695"/>
                    <a:pt x="33165" y="18558"/>
                    <a:pt x="33165" y="18421"/>
                  </a:cubicBezTo>
                  <a:cubicBezTo>
                    <a:pt x="33188" y="18375"/>
                    <a:pt x="33188" y="18352"/>
                    <a:pt x="33165" y="18329"/>
                  </a:cubicBezTo>
                  <a:cubicBezTo>
                    <a:pt x="33143" y="18306"/>
                    <a:pt x="33120" y="18284"/>
                    <a:pt x="33074" y="18284"/>
                  </a:cubicBezTo>
                  <a:cubicBezTo>
                    <a:pt x="33028" y="18278"/>
                    <a:pt x="32981" y="18275"/>
                    <a:pt x="32934" y="18275"/>
                  </a:cubicBezTo>
                  <a:cubicBezTo>
                    <a:pt x="32790" y="18275"/>
                    <a:pt x="32640" y="18301"/>
                    <a:pt x="32503" y="18352"/>
                  </a:cubicBezTo>
                  <a:cubicBezTo>
                    <a:pt x="32473" y="18352"/>
                    <a:pt x="32453" y="18362"/>
                    <a:pt x="32436" y="18362"/>
                  </a:cubicBezTo>
                  <a:cubicBezTo>
                    <a:pt x="32427" y="18362"/>
                    <a:pt x="32420" y="18360"/>
                    <a:pt x="32412" y="18352"/>
                  </a:cubicBezTo>
                  <a:cubicBezTo>
                    <a:pt x="32367" y="18352"/>
                    <a:pt x="32344" y="18306"/>
                    <a:pt x="32321" y="18261"/>
                  </a:cubicBezTo>
                  <a:cubicBezTo>
                    <a:pt x="32230" y="17964"/>
                    <a:pt x="32161" y="17645"/>
                    <a:pt x="32115" y="17325"/>
                  </a:cubicBezTo>
                  <a:cubicBezTo>
                    <a:pt x="32093" y="17234"/>
                    <a:pt x="32070" y="17142"/>
                    <a:pt x="32024" y="17074"/>
                  </a:cubicBezTo>
                  <a:cubicBezTo>
                    <a:pt x="31933" y="16914"/>
                    <a:pt x="31773" y="16823"/>
                    <a:pt x="31590" y="16732"/>
                  </a:cubicBezTo>
                  <a:cubicBezTo>
                    <a:pt x="31545" y="16709"/>
                    <a:pt x="31499" y="16686"/>
                    <a:pt x="31476" y="16640"/>
                  </a:cubicBezTo>
                  <a:cubicBezTo>
                    <a:pt x="31476" y="16617"/>
                    <a:pt x="31476" y="16572"/>
                    <a:pt x="31476" y="16549"/>
                  </a:cubicBezTo>
                  <a:cubicBezTo>
                    <a:pt x="31454" y="16366"/>
                    <a:pt x="31522" y="16161"/>
                    <a:pt x="31408" y="16024"/>
                  </a:cubicBezTo>
                  <a:cubicBezTo>
                    <a:pt x="31339" y="15887"/>
                    <a:pt x="31180" y="15841"/>
                    <a:pt x="31088" y="15727"/>
                  </a:cubicBezTo>
                  <a:cubicBezTo>
                    <a:pt x="31065" y="15682"/>
                    <a:pt x="31043" y="15613"/>
                    <a:pt x="31020" y="15545"/>
                  </a:cubicBezTo>
                  <a:cubicBezTo>
                    <a:pt x="30997" y="15499"/>
                    <a:pt x="30974" y="15453"/>
                    <a:pt x="30974" y="15408"/>
                  </a:cubicBezTo>
                  <a:cubicBezTo>
                    <a:pt x="30881" y="15482"/>
                    <a:pt x="30803" y="15557"/>
                    <a:pt x="30703" y="15557"/>
                  </a:cubicBezTo>
                  <a:cubicBezTo>
                    <a:pt x="30681" y="15557"/>
                    <a:pt x="30657" y="15553"/>
                    <a:pt x="30632" y="15545"/>
                  </a:cubicBezTo>
                  <a:cubicBezTo>
                    <a:pt x="30438" y="15459"/>
                    <a:pt x="30164" y="15130"/>
                    <a:pt x="29923" y="15130"/>
                  </a:cubicBezTo>
                  <a:cubicBezTo>
                    <a:pt x="29908" y="15130"/>
                    <a:pt x="29893" y="15131"/>
                    <a:pt x="29879" y="15134"/>
                  </a:cubicBezTo>
                  <a:cubicBezTo>
                    <a:pt x="29854" y="15138"/>
                    <a:pt x="29827" y="15140"/>
                    <a:pt x="29797" y="15140"/>
                  </a:cubicBezTo>
                  <a:cubicBezTo>
                    <a:pt x="29653" y="15140"/>
                    <a:pt x="29457" y="15097"/>
                    <a:pt x="29304" y="15097"/>
                  </a:cubicBezTo>
                  <a:cubicBezTo>
                    <a:pt x="29163" y="15097"/>
                    <a:pt x="29057" y="15133"/>
                    <a:pt x="29057" y="15271"/>
                  </a:cubicBezTo>
                  <a:cubicBezTo>
                    <a:pt x="29057" y="15553"/>
                    <a:pt x="29164" y="16051"/>
                    <a:pt x="28983" y="16051"/>
                  </a:cubicBezTo>
                  <a:cubicBezTo>
                    <a:pt x="28960" y="16051"/>
                    <a:pt x="28931" y="16042"/>
                    <a:pt x="28897" y="16024"/>
                  </a:cubicBezTo>
                  <a:cubicBezTo>
                    <a:pt x="28578" y="15887"/>
                    <a:pt x="28509" y="15590"/>
                    <a:pt x="28258" y="15408"/>
                  </a:cubicBezTo>
                  <a:cubicBezTo>
                    <a:pt x="28066" y="15268"/>
                    <a:pt x="27981" y="15209"/>
                    <a:pt x="27850" y="15209"/>
                  </a:cubicBezTo>
                  <a:cubicBezTo>
                    <a:pt x="27809" y="15209"/>
                    <a:pt x="27764" y="15214"/>
                    <a:pt x="27710" y="15225"/>
                  </a:cubicBezTo>
                  <a:cubicBezTo>
                    <a:pt x="27614" y="15244"/>
                    <a:pt x="27481" y="15251"/>
                    <a:pt x="27352" y="15251"/>
                  </a:cubicBezTo>
                  <a:cubicBezTo>
                    <a:pt x="27176" y="15251"/>
                    <a:pt x="27010" y="15238"/>
                    <a:pt x="26957" y="15225"/>
                  </a:cubicBezTo>
                  <a:cubicBezTo>
                    <a:pt x="26888" y="15179"/>
                    <a:pt x="27025" y="14951"/>
                    <a:pt x="26729" y="14951"/>
                  </a:cubicBezTo>
                  <a:cubicBezTo>
                    <a:pt x="26592" y="14951"/>
                    <a:pt x="26421" y="14980"/>
                    <a:pt x="26281" y="14980"/>
                  </a:cubicBezTo>
                  <a:cubicBezTo>
                    <a:pt x="26118" y="14980"/>
                    <a:pt x="25997" y="14941"/>
                    <a:pt x="26021" y="14769"/>
                  </a:cubicBezTo>
                  <a:cubicBezTo>
                    <a:pt x="26067" y="14449"/>
                    <a:pt x="26500" y="14084"/>
                    <a:pt x="26090" y="13993"/>
                  </a:cubicBezTo>
                  <a:cubicBezTo>
                    <a:pt x="25964" y="13958"/>
                    <a:pt x="25853" y="13944"/>
                    <a:pt x="25751" y="13944"/>
                  </a:cubicBezTo>
                  <a:cubicBezTo>
                    <a:pt x="25521" y="13944"/>
                    <a:pt x="25337" y="14013"/>
                    <a:pt x="25131" y="14061"/>
                  </a:cubicBezTo>
                  <a:cubicBezTo>
                    <a:pt x="24834" y="14129"/>
                    <a:pt x="24537" y="14129"/>
                    <a:pt x="24537" y="14129"/>
                  </a:cubicBezTo>
                  <a:cubicBezTo>
                    <a:pt x="24537" y="14129"/>
                    <a:pt x="24081" y="13810"/>
                    <a:pt x="23761" y="13513"/>
                  </a:cubicBezTo>
                  <a:cubicBezTo>
                    <a:pt x="23486" y="13259"/>
                    <a:pt x="22855" y="12728"/>
                    <a:pt x="22620" y="12728"/>
                  </a:cubicBezTo>
                  <a:cubicBezTo>
                    <a:pt x="22603" y="12728"/>
                    <a:pt x="22587" y="12731"/>
                    <a:pt x="22574" y="12737"/>
                  </a:cubicBezTo>
                  <a:cubicBezTo>
                    <a:pt x="22430" y="12840"/>
                    <a:pt x="22379" y="13278"/>
                    <a:pt x="22135" y="13278"/>
                  </a:cubicBezTo>
                  <a:cubicBezTo>
                    <a:pt x="22109" y="13278"/>
                    <a:pt x="22080" y="13273"/>
                    <a:pt x="22049" y="13262"/>
                  </a:cubicBezTo>
                  <a:cubicBezTo>
                    <a:pt x="21753" y="13148"/>
                    <a:pt x="21159" y="12828"/>
                    <a:pt x="21068" y="12691"/>
                  </a:cubicBezTo>
                  <a:cubicBezTo>
                    <a:pt x="20977" y="12555"/>
                    <a:pt x="20817" y="12440"/>
                    <a:pt x="20520" y="12326"/>
                  </a:cubicBezTo>
                  <a:cubicBezTo>
                    <a:pt x="20223" y="12235"/>
                    <a:pt x="19927" y="12121"/>
                    <a:pt x="19881" y="11961"/>
                  </a:cubicBezTo>
                  <a:cubicBezTo>
                    <a:pt x="19835" y="11778"/>
                    <a:pt x="19744" y="11619"/>
                    <a:pt x="19653" y="11596"/>
                  </a:cubicBezTo>
                  <a:cubicBezTo>
                    <a:pt x="19539" y="11550"/>
                    <a:pt x="19059" y="11550"/>
                    <a:pt x="18991" y="11299"/>
                  </a:cubicBezTo>
                  <a:cubicBezTo>
                    <a:pt x="18922" y="11071"/>
                    <a:pt x="18877" y="10751"/>
                    <a:pt x="18763" y="10614"/>
                  </a:cubicBezTo>
                  <a:cubicBezTo>
                    <a:pt x="18649" y="10455"/>
                    <a:pt x="18009" y="10181"/>
                    <a:pt x="18009" y="10181"/>
                  </a:cubicBezTo>
                  <a:cubicBezTo>
                    <a:pt x="18009" y="10181"/>
                    <a:pt x="17211" y="9907"/>
                    <a:pt x="16800" y="9656"/>
                  </a:cubicBezTo>
                  <a:cubicBezTo>
                    <a:pt x="16435" y="9420"/>
                    <a:pt x="15788" y="8942"/>
                    <a:pt x="15712" y="8942"/>
                  </a:cubicBezTo>
                  <a:cubicBezTo>
                    <a:pt x="15707" y="8942"/>
                    <a:pt x="15704" y="8944"/>
                    <a:pt x="15704" y="8948"/>
                  </a:cubicBezTo>
                  <a:cubicBezTo>
                    <a:pt x="15681" y="9017"/>
                    <a:pt x="15978" y="9542"/>
                    <a:pt x="15864" y="9587"/>
                  </a:cubicBezTo>
                  <a:cubicBezTo>
                    <a:pt x="15814" y="9607"/>
                    <a:pt x="15733" y="9632"/>
                    <a:pt x="15622" y="9632"/>
                  </a:cubicBezTo>
                  <a:cubicBezTo>
                    <a:pt x="15479" y="9632"/>
                    <a:pt x="15286" y="9591"/>
                    <a:pt x="15042" y="9450"/>
                  </a:cubicBezTo>
                  <a:cubicBezTo>
                    <a:pt x="14608" y="9199"/>
                    <a:pt x="14426" y="9085"/>
                    <a:pt x="14266" y="8948"/>
                  </a:cubicBezTo>
                  <a:cubicBezTo>
                    <a:pt x="14220" y="8925"/>
                    <a:pt x="14198" y="8880"/>
                    <a:pt x="14175" y="8857"/>
                  </a:cubicBezTo>
                  <a:cubicBezTo>
                    <a:pt x="14024" y="8706"/>
                    <a:pt x="13874" y="8535"/>
                    <a:pt x="13723" y="8535"/>
                  </a:cubicBezTo>
                  <a:cubicBezTo>
                    <a:pt x="13714" y="8535"/>
                    <a:pt x="13705" y="8536"/>
                    <a:pt x="13695" y="8537"/>
                  </a:cubicBezTo>
                  <a:cubicBezTo>
                    <a:pt x="13695" y="8537"/>
                    <a:pt x="13695" y="8537"/>
                    <a:pt x="13673" y="8514"/>
                  </a:cubicBezTo>
                  <a:cubicBezTo>
                    <a:pt x="13604" y="8560"/>
                    <a:pt x="13536" y="8606"/>
                    <a:pt x="13490" y="8651"/>
                  </a:cubicBezTo>
                  <a:cubicBezTo>
                    <a:pt x="13422" y="8697"/>
                    <a:pt x="13353" y="8766"/>
                    <a:pt x="13262" y="8788"/>
                  </a:cubicBezTo>
                  <a:cubicBezTo>
                    <a:pt x="13153" y="8838"/>
                    <a:pt x="13070" y="8861"/>
                    <a:pt x="12991" y="8861"/>
                  </a:cubicBezTo>
                  <a:cubicBezTo>
                    <a:pt x="12886" y="8861"/>
                    <a:pt x="12788" y="8820"/>
                    <a:pt x="12645" y="8743"/>
                  </a:cubicBezTo>
                  <a:cubicBezTo>
                    <a:pt x="12394" y="8606"/>
                    <a:pt x="12257" y="8309"/>
                    <a:pt x="12052" y="8286"/>
                  </a:cubicBezTo>
                  <a:cubicBezTo>
                    <a:pt x="11991" y="8279"/>
                    <a:pt x="11900" y="8276"/>
                    <a:pt x="11792" y="8276"/>
                  </a:cubicBezTo>
                  <a:cubicBezTo>
                    <a:pt x="11575" y="8276"/>
                    <a:pt x="11291" y="8286"/>
                    <a:pt x="11048" y="8286"/>
                  </a:cubicBezTo>
                  <a:cubicBezTo>
                    <a:pt x="10885" y="8286"/>
                    <a:pt x="10728" y="8304"/>
                    <a:pt x="10598" y="8304"/>
                  </a:cubicBezTo>
                  <a:cubicBezTo>
                    <a:pt x="10437" y="8304"/>
                    <a:pt x="10320" y="8276"/>
                    <a:pt x="10294" y="8149"/>
                  </a:cubicBezTo>
                  <a:cubicBezTo>
                    <a:pt x="10272" y="7898"/>
                    <a:pt x="10249" y="7807"/>
                    <a:pt x="10089" y="7647"/>
                  </a:cubicBezTo>
                  <a:cubicBezTo>
                    <a:pt x="9929" y="7487"/>
                    <a:pt x="9541" y="7282"/>
                    <a:pt x="9404" y="7168"/>
                  </a:cubicBezTo>
                  <a:cubicBezTo>
                    <a:pt x="9267" y="7031"/>
                    <a:pt x="8925" y="6666"/>
                    <a:pt x="8925" y="6666"/>
                  </a:cubicBezTo>
                  <a:cubicBezTo>
                    <a:pt x="8925" y="6666"/>
                    <a:pt x="8995" y="6540"/>
                    <a:pt x="8861" y="6540"/>
                  </a:cubicBezTo>
                  <a:cubicBezTo>
                    <a:pt x="8824" y="6540"/>
                    <a:pt x="8771" y="6549"/>
                    <a:pt x="8697" y="6574"/>
                  </a:cubicBezTo>
                  <a:cubicBezTo>
                    <a:pt x="8446" y="6641"/>
                    <a:pt x="8330" y="6684"/>
                    <a:pt x="8259" y="6684"/>
                  </a:cubicBezTo>
                  <a:cubicBezTo>
                    <a:pt x="8233" y="6684"/>
                    <a:pt x="8213" y="6678"/>
                    <a:pt x="8195" y="6666"/>
                  </a:cubicBezTo>
                  <a:cubicBezTo>
                    <a:pt x="8126" y="6620"/>
                    <a:pt x="8240" y="6529"/>
                    <a:pt x="8080" y="6346"/>
                  </a:cubicBezTo>
                  <a:cubicBezTo>
                    <a:pt x="7921" y="6186"/>
                    <a:pt x="7670" y="6118"/>
                    <a:pt x="7578" y="6004"/>
                  </a:cubicBezTo>
                  <a:cubicBezTo>
                    <a:pt x="7487" y="5867"/>
                    <a:pt x="7213" y="5638"/>
                    <a:pt x="7441" y="5479"/>
                  </a:cubicBezTo>
                  <a:cubicBezTo>
                    <a:pt x="7647" y="5342"/>
                    <a:pt x="7829" y="5319"/>
                    <a:pt x="7898" y="5205"/>
                  </a:cubicBezTo>
                  <a:cubicBezTo>
                    <a:pt x="7966" y="5113"/>
                    <a:pt x="8103" y="4977"/>
                    <a:pt x="7898" y="4885"/>
                  </a:cubicBezTo>
                  <a:cubicBezTo>
                    <a:pt x="7839" y="4859"/>
                    <a:pt x="7808" y="4854"/>
                    <a:pt x="7783" y="4854"/>
                  </a:cubicBezTo>
                  <a:cubicBezTo>
                    <a:pt x="7764" y="4854"/>
                    <a:pt x="7749" y="4857"/>
                    <a:pt x="7727" y="4857"/>
                  </a:cubicBezTo>
                  <a:cubicBezTo>
                    <a:pt x="7675" y="4857"/>
                    <a:pt x="7590" y="4840"/>
                    <a:pt x="7350" y="4725"/>
                  </a:cubicBezTo>
                  <a:cubicBezTo>
                    <a:pt x="6871" y="4474"/>
                    <a:pt x="6848" y="4452"/>
                    <a:pt x="6757" y="4337"/>
                  </a:cubicBezTo>
                  <a:cubicBezTo>
                    <a:pt x="6665" y="4223"/>
                    <a:pt x="6483" y="4018"/>
                    <a:pt x="6369" y="3767"/>
                  </a:cubicBezTo>
                  <a:cubicBezTo>
                    <a:pt x="6254" y="3516"/>
                    <a:pt x="6095" y="3196"/>
                    <a:pt x="5912" y="3196"/>
                  </a:cubicBezTo>
                  <a:cubicBezTo>
                    <a:pt x="5729" y="3196"/>
                    <a:pt x="5524" y="3196"/>
                    <a:pt x="5204" y="3470"/>
                  </a:cubicBezTo>
                  <a:cubicBezTo>
                    <a:pt x="4908" y="3767"/>
                    <a:pt x="4588" y="3972"/>
                    <a:pt x="4497" y="4086"/>
                  </a:cubicBezTo>
                  <a:cubicBezTo>
                    <a:pt x="4402" y="4181"/>
                    <a:pt x="4275" y="4388"/>
                    <a:pt x="4130" y="4388"/>
                  </a:cubicBezTo>
                  <a:cubicBezTo>
                    <a:pt x="4101" y="4388"/>
                    <a:pt x="4071" y="4379"/>
                    <a:pt x="4040" y="4360"/>
                  </a:cubicBezTo>
                  <a:cubicBezTo>
                    <a:pt x="3881" y="4269"/>
                    <a:pt x="3698" y="4223"/>
                    <a:pt x="3789" y="4018"/>
                  </a:cubicBezTo>
                  <a:cubicBezTo>
                    <a:pt x="3903" y="3812"/>
                    <a:pt x="4063" y="3698"/>
                    <a:pt x="3926" y="3675"/>
                  </a:cubicBezTo>
                  <a:cubicBezTo>
                    <a:pt x="3789" y="3675"/>
                    <a:pt x="3652" y="3698"/>
                    <a:pt x="3447" y="3721"/>
                  </a:cubicBezTo>
                  <a:cubicBezTo>
                    <a:pt x="3309" y="3736"/>
                    <a:pt x="3161" y="3865"/>
                    <a:pt x="3065" y="3865"/>
                  </a:cubicBezTo>
                  <a:cubicBezTo>
                    <a:pt x="3017" y="3865"/>
                    <a:pt x="2983" y="3834"/>
                    <a:pt x="2968" y="3744"/>
                  </a:cubicBezTo>
                  <a:cubicBezTo>
                    <a:pt x="2922" y="3470"/>
                    <a:pt x="2602" y="3287"/>
                    <a:pt x="2739" y="2740"/>
                  </a:cubicBezTo>
                  <a:cubicBezTo>
                    <a:pt x="2853" y="2169"/>
                    <a:pt x="2785" y="1735"/>
                    <a:pt x="3173" y="1553"/>
                  </a:cubicBezTo>
                  <a:cubicBezTo>
                    <a:pt x="3538" y="1370"/>
                    <a:pt x="3858" y="1302"/>
                    <a:pt x="3789" y="1073"/>
                  </a:cubicBezTo>
                  <a:cubicBezTo>
                    <a:pt x="3721" y="845"/>
                    <a:pt x="3401" y="617"/>
                    <a:pt x="3173" y="503"/>
                  </a:cubicBezTo>
                  <a:cubicBezTo>
                    <a:pt x="2968" y="389"/>
                    <a:pt x="2443" y="23"/>
                    <a:pt x="239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7" name="Google Shape;3187;p62">
              <a:extLst>
                <a:ext uri="{FF2B5EF4-FFF2-40B4-BE49-F238E27FC236}">
                  <a16:creationId xmlns:a16="http://schemas.microsoft.com/office/drawing/2014/main" id="{02340003-4200-26CD-9051-B220CF16CEA5}"/>
                </a:ext>
              </a:extLst>
            </p:cNvPr>
            <p:cNvSpPr/>
            <p:nvPr/>
          </p:nvSpPr>
          <p:spPr>
            <a:xfrm>
              <a:off x="3213950" y="862850"/>
              <a:ext cx="3441525" cy="3848350"/>
            </a:xfrm>
            <a:custGeom>
              <a:avLst/>
              <a:gdLst/>
              <a:ahLst/>
              <a:cxnLst/>
              <a:rect l="l" t="t" r="r" b="b"/>
              <a:pathLst>
                <a:path w="137661" h="153934" extrusionOk="0">
                  <a:moveTo>
                    <a:pt x="49075" y="24149"/>
                  </a:moveTo>
                  <a:cubicBezTo>
                    <a:pt x="49075" y="24149"/>
                    <a:pt x="49075" y="24149"/>
                    <a:pt x="49053" y="24172"/>
                  </a:cubicBezTo>
                  <a:cubicBezTo>
                    <a:pt x="49053" y="24149"/>
                    <a:pt x="49053" y="24149"/>
                    <a:pt x="49075" y="24149"/>
                  </a:cubicBezTo>
                  <a:close/>
                  <a:moveTo>
                    <a:pt x="49053" y="24172"/>
                  </a:moveTo>
                  <a:cubicBezTo>
                    <a:pt x="49053" y="24195"/>
                    <a:pt x="49030" y="24218"/>
                    <a:pt x="49030" y="24241"/>
                  </a:cubicBezTo>
                  <a:cubicBezTo>
                    <a:pt x="49030" y="24241"/>
                    <a:pt x="49030" y="24241"/>
                    <a:pt x="49030" y="24264"/>
                  </a:cubicBezTo>
                  <a:cubicBezTo>
                    <a:pt x="49030" y="24286"/>
                    <a:pt x="49030" y="24309"/>
                    <a:pt x="49030" y="24332"/>
                  </a:cubicBezTo>
                  <a:cubicBezTo>
                    <a:pt x="49030" y="24378"/>
                    <a:pt x="49030" y="24401"/>
                    <a:pt x="49030" y="24423"/>
                  </a:cubicBezTo>
                  <a:cubicBezTo>
                    <a:pt x="49030" y="24423"/>
                    <a:pt x="49030" y="24423"/>
                    <a:pt x="49053" y="24446"/>
                  </a:cubicBezTo>
                  <a:cubicBezTo>
                    <a:pt x="49053" y="24446"/>
                    <a:pt x="49053" y="24469"/>
                    <a:pt x="49053" y="24492"/>
                  </a:cubicBezTo>
                  <a:cubicBezTo>
                    <a:pt x="49007" y="24515"/>
                    <a:pt x="48984" y="24537"/>
                    <a:pt x="48938" y="24560"/>
                  </a:cubicBezTo>
                  <a:lnTo>
                    <a:pt x="48916" y="24560"/>
                  </a:lnTo>
                  <a:cubicBezTo>
                    <a:pt x="48916" y="24583"/>
                    <a:pt x="48893" y="24583"/>
                    <a:pt x="48893" y="24583"/>
                  </a:cubicBezTo>
                  <a:cubicBezTo>
                    <a:pt x="48870" y="24583"/>
                    <a:pt x="48847" y="24606"/>
                    <a:pt x="48801" y="24629"/>
                  </a:cubicBezTo>
                  <a:cubicBezTo>
                    <a:pt x="48801" y="24629"/>
                    <a:pt x="48779" y="24629"/>
                    <a:pt x="48756" y="24652"/>
                  </a:cubicBezTo>
                  <a:cubicBezTo>
                    <a:pt x="48736" y="24658"/>
                    <a:pt x="48716" y="24661"/>
                    <a:pt x="48697" y="24661"/>
                  </a:cubicBezTo>
                  <a:cubicBezTo>
                    <a:pt x="48653" y="24661"/>
                    <a:pt x="48619" y="24645"/>
                    <a:pt x="48619" y="24629"/>
                  </a:cubicBezTo>
                  <a:cubicBezTo>
                    <a:pt x="48596" y="24629"/>
                    <a:pt x="48596" y="24606"/>
                    <a:pt x="48596" y="24583"/>
                  </a:cubicBezTo>
                  <a:cubicBezTo>
                    <a:pt x="48596" y="24515"/>
                    <a:pt x="48687" y="24423"/>
                    <a:pt x="48801" y="24355"/>
                  </a:cubicBezTo>
                  <a:cubicBezTo>
                    <a:pt x="48847" y="24332"/>
                    <a:pt x="48870" y="24309"/>
                    <a:pt x="48916" y="24264"/>
                  </a:cubicBezTo>
                  <a:lnTo>
                    <a:pt x="48938" y="24264"/>
                  </a:lnTo>
                  <a:cubicBezTo>
                    <a:pt x="48984" y="24241"/>
                    <a:pt x="49007" y="24195"/>
                    <a:pt x="49053" y="24172"/>
                  </a:cubicBezTo>
                  <a:close/>
                  <a:moveTo>
                    <a:pt x="33372" y="297"/>
                  </a:moveTo>
                  <a:cubicBezTo>
                    <a:pt x="33577" y="343"/>
                    <a:pt x="34079" y="548"/>
                    <a:pt x="34467" y="731"/>
                  </a:cubicBezTo>
                  <a:lnTo>
                    <a:pt x="34581" y="776"/>
                  </a:lnTo>
                  <a:cubicBezTo>
                    <a:pt x="34650" y="822"/>
                    <a:pt x="34718" y="822"/>
                    <a:pt x="34832" y="822"/>
                  </a:cubicBezTo>
                  <a:cubicBezTo>
                    <a:pt x="35106" y="822"/>
                    <a:pt x="35449" y="685"/>
                    <a:pt x="35723" y="525"/>
                  </a:cubicBezTo>
                  <a:cubicBezTo>
                    <a:pt x="35791" y="502"/>
                    <a:pt x="35860" y="457"/>
                    <a:pt x="35905" y="434"/>
                  </a:cubicBezTo>
                  <a:cubicBezTo>
                    <a:pt x="35905" y="434"/>
                    <a:pt x="35928" y="411"/>
                    <a:pt x="35928" y="411"/>
                  </a:cubicBezTo>
                  <a:cubicBezTo>
                    <a:pt x="35951" y="411"/>
                    <a:pt x="35951" y="388"/>
                    <a:pt x="35974" y="388"/>
                  </a:cubicBezTo>
                  <a:cubicBezTo>
                    <a:pt x="35974" y="434"/>
                    <a:pt x="35974" y="457"/>
                    <a:pt x="35974" y="480"/>
                  </a:cubicBezTo>
                  <a:cubicBezTo>
                    <a:pt x="35996" y="525"/>
                    <a:pt x="35996" y="571"/>
                    <a:pt x="35996" y="594"/>
                  </a:cubicBezTo>
                  <a:cubicBezTo>
                    <a:pt x="35996" y="594"/>
                    <a:pt x="35996" y="594"/>
                    <a:pt x="35996" y="617"/>
                  </a:cubicBezTo>
                  <a:cubicBezTo>
                    <a:pt x="35996" y="639"/>
                    <a:pt x="35996" y="662"/>
                    <a:pt x="35996" y="662"/>
                  </a:cubicBezTo>
                  <a:cubicBezTo>
                    <a:pt x="35996" y="776"/>
                    <a:pt x="36042" y="868"/>
                    <a:pt x="36088" y="982"/>
                  </a:cubicBezTo>
                  <a:cubicBezTo>
                    <a:pt x="36088" y="1027"/>
                    <a:pt x="36111" y="1073"/>
                    <a:pt x="36133" y="1119"/>
                  </a:cubicBezTo>
                  <a:cubicBezTo>
                    <a:pt x="36156" y="1233"/>
                    <a:pt x="36270" y="1347"/>
                    <a:pt x="36407" y="1484"/>
                  </a:cubicBezTo>
                  <a:cubicBezTo>
                    <a:pt x="36453" y="1530"/>
                    <a:pt x="36499" y="1575"/>
                    <a:pt x="36544" y="1598"/>
                  </a:cubicBezTo>
                  <a:cubicBezTo>
                    <a:pt x="36613" y="1689"/>
                    <a:pt x="36704" y="1758"/>
                    <a:pt x="36795" y="1826"/>
                  </a:cubicBezTo>
                  <a:cubicBezTo>
                    <a:pt x="36909" y="1918"/>
                    <a:pt x="37024" y="2009"/>
                    <a:pt x="37092" y="2100"/>
                  </a:cubicBezTo>
                  <a:cubicBezTo>
                    <a:pt x="37229" y="2283"/>
                    <a:pt x="37320" y="2488"/>
                    <a:pt x="37343" y="2557"/>
                  </a:cubicBezTo>
                  <a:cubicBezTo>
                    <a:pt x="37366" y="2648"/>
                    <a:pt x="37457" y="2739"/>
                    <a:pt x="37640" y="2945"/>
                  </a:cubicBezTo>
                  <a:cubicBezTo>
                    <a:pt x="37686" y="2990"/>
                    <a:pt x="37731" y="3036"/>
                    <a:pt x="37754" y="3059"/>
                  </a:cubicBezTo>
                  <a:cubicBezTo>
                    <a:pt x="37823" y="3150"/>
                    <a:pt x="37914" y="3173"/>
                    <a:pt x="38096" y="3241"/>
                  </a:cubicBezTo>
                  <a:cubicBezTo>
                    <a:pt x="38188" y="3287"/>
                    <a:pt x="38279" y="3310"/>
                    <a:pt x="38416" y="3356"/>
                  </a:cubicBezTo>
                  <a:cubicBezTo>
                    <a:pt x="38736" y="3493"/>
                    <a:pt x="38758" y="3515"/>
                    <a:pt x="38850" y="3584"/>
                  </a:cubicBezTo>
                  <a:lnTo>
                    <a:pt x="38872" y="3630"/>
                  </a:lnTo>
                  <a:cubicBezTo>
                    <a:pt x="38918" y="3652"/>
                    <a:pt x="38964" y="3698"/>
                    <a:pt x="38987" y="3766"/>
                  </a:cubicBezTo>
                  <a:cubicBezTo>
                    <a:pt x="39032" y="3812"/>
                    <a:pt x="39078" y="3881"/>
                    <a:pt x="39146" y="3949"/>
                  </a:cubicBezTo>
                  <a:cubicBezTo>
                    <a:pt x="39283" y="4063"/>
                    <a:pt x="39603" y="4177"/>
                    <a:pt x="39831" y="4200"/>
                  </a:cubicBezTo>
                  <a:cubicBezTo>
                    <a:pt x="40037" y="4246"/>
                    <a:pt x="40037" y="4246"/>
                    <a:pt x="40174" y="4314"/>
                  </a:cubicBezTo>
                  <a:cubicBezTo>
                    <a:pt x="40288" y="4383"/>
                    <a:pt x="40379" y="4702"/>
                    <a:pt x="40402" y="4794"/>
                  </a:cubicBezTo>
                  <a:cubicBezTo>
                    <a:pt x="40470" y="5022"/>
                    <a:pt x="40698" y="5068"/>
                    <a:pt x="40927" y="5090"/>
                  </a:cubicBezTo>
                  <a:cubicBezTo>
                    <a:pt x="40995" y="5113"/>
                    <a:pt x="41087" y="5113"/>
                    <a:pt x="41178" y="5136"/>
                  </a:cubicBezTo>
                  <a:cubicBezTo>
                    <a:pt x="41429" y="5204"/>
                    <a:pt x="41612" y="5341"/>
                    <a:pt x="41817" y="5570"/>
                  </a:cubicBezTo>
                  <a:cubicBezTo>
                    <a:pt x="41954" y="5707"/>
                    <a:pt x="41954" y="5707"/>
                    <a:pt x="41954" y="5775"/>
                  </a:cubicBezTo>
                  <a:cubicBezTo>
                    <a:pt x="41954" y="5798"/>
                    <a:pt x="41954" y="5821"/>
                    <a:pt x="41954" y="5844"/>
                  </a:cubicBezTo>
                  <a:cubicBezTo>
                    <a:pt x="41954" y="5866"/>
                    <a:pt x="41885" y="5981"/>
                    <a:pt x="41840" y="6049"/>
                  </a:cubicBezTo>
                  <a:cubicBezTo>
                    <a:pt x="41771" y="6163"/>
                    <a:pt x="41680" y="6277"/>
                    <a:pt x="41612" y="6460"/>
                  </a:cubicBezTo>
                  <a:cubicBezTo>
                    <a:pt x="41429" y="6848"/>
                    <a:pt x="41748" y="7008"/>
                    <a:pt x="41908" y="7076"/>
                  </a:cubicBezTo>
                  <a:cubicBezTo>
                    <a:pt x="41977" y="7122"/>
                    <a:pt x="42045" y="7145"/>
                    <a:pt x="42091" y="7190"/>
                  </a:cubicBezTo>
                  <a:cubicBezTo>
                    <a:pt x="42255" y="7336"/>
                    <a:pt x="42522" y="7409"/>
                    <a:pt x="42844" y="7409"/>
                  </a:cubicBezTo>
                  <a:cubicBezTo>
                    <a:pt x="42924" y="7409"/>
                    <a:pt x="43008" y="7405"/>
                    <a:pt x="43095" y="7396"/>
                  </a:cubicBezTo>
                  <a:cubicBezTo>
                    <a:pt x="43123" y="7393"/>
                    <a:pt x="43148" y="7391"/>
                    <a:pt x="43172" y="7391"/>
                  </a:cubicBezTo>
                  <a:cubicBezTo>
                    <a:pt x="43325" y="7391"/>
                    <a:pt x="43404" y="7451"/>
                    <a:pt x="43483" y="7510"/>
                  </a:cubicBezTo>
                  <a:cubicBezTo>
                    <a:pt x="43529" y="7533"/>
                    <a:pt x="43574" y="7578"/>
                    <a:pt x="43643" y="7601"/>
                  </a:cubicBezTo>
                  <a:cubicBezTo>
                    <a:pt x="43689" y="7601"/>
                    <a:pt x="43985" y="7715"/>
                    <a:pt x="44122" y="7761"/>
                  </a:cubicBezTo>
                  <a:cubicBezTo>
                    <a:pt x="44191" y="7807"/>
                    <a:pt x="44236" y="7829"/>
                    <a:pt x="44259" y="7829"/>
                  </a:cubicBezTo>
                  <a:cubicBezTo>
                    <a:pt x="44305" y="7852"/>
                    <a:pt x="44465" y="7989"/>
                    <a:pt x="44556" y="8172"/>
                  </a:cubicBezTo>
                  <a:cubicBezTo>
                    <a:pt x="44556" y="8195"/>
                    <a:pt x="44556" y="8195"/>
                    <a:pt x="44556" y="8217"/>
                  </a:cubicBezTo>
                  <a:cubicBezTo>
                    <a:pt x="44556" y="8217"/>
                    <a:pt x="44556" y="8240"/>
                    <a:pt x="44556" y="8240"/>
                  </a:cubicBezTo>
                  <a:cubicBezTo>
                    <a:pt x="44556" y="8263"/>
                    <a:pt x="44533" y="8263"/>
                    <a:pt x="44533" y="8263"/>
                  </a:cubicBezTo>
                  <a:cubicBezTo>
                    <a:pt x="44510" y="8286"/>
                    <a:pt x="44487" y="8286"/>
                    <a:pt x="44465" y="8309"/>
                  </a:cubicBezTo>
                  <a:lnTo>
                    <a:pt x="44442" y="8309"/>
                  </a:lnTo>
                  <a:cubicBezTo>
                    <a:pt x="44442" y="8309"/>
                    <a:pt x="44419" y="8309"/>
                    <a:pt x="44396" y="8332"/>
                  </a:cubicBezTo>
                  <a:lnTo>
                    <a:pt x="44373" y="8332"/>
                  </a:lnTo>
                  <a:cubicBezTo>
                    <a:pt x="44373" y="8332"/>
                    <a:pt x="44373" y="8354"/>
                    <a:pt x="44373" y="8354"/>
                  </a:cubicBezTo>
                  <a:cubicBezTo>
                    <a:pt x="44259" y="8423"/>
                    <a:pt x="44191" y="8560"/>
                    <a:pt x="44236" y="8697"/>
                  </a:cubicBezTo>
                  <a:cubicBezTo>
                    <a:pt x="44282" y="8765"/>
                    <a:pt x="44328" y="8834"/>
                    <a:pt x="44373" y="8857"/>
                  </a:cubicBezTo>
                  <a:cubicBezTo>
                    <a:pt x="44396" y="8879"/>
                    <a:pt x="44419" y="8902"/>
                    <a:pt x="44465" y="8925"/>
                  </a:cubicBezTo>
                  <a:lnTo>
                    <a:pt x="44624" y="8925"/>
                  </a:lnTo>
                  <a:cubicBezTo>
                    <a:pt x="44670" y="8925"/>
                    <a:pt x="44739" y="8925"/>
                    <a:pt x="44784" y="8948"/>
                  </a:cubicBezTo>
                  <a:cubicBezTo>
                    <a:pt x="44830" y="8948"/>
                    <a:pt x="44830" y="8948"/>
                    <a:pt x="44853" y="8971"/>
                  </a:cubicBezTo>
                  <a:cubicBezTo>
                    <a:pt x="44876" y="8993"/>
                    <a:pt x="44898" y="9016"/>
                    <a:pt x="44921" y="9039"/>
                  </a:cubicBezTo>
                  <a:cubicBezTo>
                    <a:pt x="45012" y="9108"/>
                    <a:pt x="45149" y="9130"/>
                    <a:pt x="45264" y="9153"/>
                  </a:cubicBezTo>
                  <a:lnTo>
                    <a:pt x="45446" y="9153"/>
                  </a:lnTo>
                  <a:cubicBezTo>
                    <a:pt x="45469" y="9153"/>
                    <a:pt x="45492" y="9130"/>
                    <a:pt x="45515" y="9130"/>
                  </a:cubicBezTo>
                  <a:cubicBezTo>
                    <a:pt x="45560" y="9130"/>
                    <a:pt x="45629" y="9108"/>
                    <a:pt x="45674" y="9062"/>
                  </a:cubicBezTo>
                  <a:cubicBezTo>
                    <a:pt x="45720" y="9039"/>
                    <a:pt x="45743" y="8993"/>
                    <a:pt x="45789" y="8971"/>
                  </a:cubicBezTo>
                  <a:cubicBezTo>
                    <a:pt x="45811" y="8925"/>
                    <a:pt x="45834" y="8902"/>
                    <a:pt x="45880" y="8879"/>
                  </a:cubicBezTo>
                  <a:lnTo>
                    <a:pt x="45903" y="8879"/>
                  </a:lnTo>
                  <a:cubicBezTo>
                    <a:pt x="45994" y="8879"/>
                    <a:pt x="46108" y="8925"/>
                    <a:pt x="46131" y="8948"/>
                  </a:cubicBezTo>
                  <a:cubicBezTo>
                    <a:pt x="46154" y="8993"/>
                    <a:pt x="46199" y="9039"/>
                    <a:pt x="46314" y="9039"/>
                  </a:cubicBezTo>
                  <a:lnTo>
                    <a:pt x="46336" y="9039"/>
                  </a:lnTo>
                  <a:cubicBezTo>
                    <a:pt x="46382" y="9016"/>
                    <a:pt x="46428" y="9016"/>
                    <a:pt x="46473" y="8993"/>
                  </a:cubicBezTo>
                  <a:cubicBezTo>
                    <a:pt x="46519" y="8993"/>
                    <a:pt x="46542" y="8971"/>
                    <a:pt x="46587" y="8948"/>
                  </a:cubicBezTo>
                  <a:cubicBezTo>
                    <a:pt x="46633" y="8925"/>
                    <a:pt x="46656" y="8902"/>
                    <a:pt x="46702" y="8857"/>
                  </a:cubicBezTo>
                  <a:cubicBezTo>
                    <a:pt x="46747" y="8834"/>
                    <a:pt x="46770" y="8788"/>
                    <a:pt x="46793" y="8742"/>
                  </a:cubicBezTo>
                  <a:cubicBezTo>
                    <a:pt x="46816" y="8674"/>
                    <a:pt x="46907" y="8537"/>
                    <a:pt x="47021" y="8468"/>
                  </a:cubicBezTo>
                  <a:cubicBezTo>
                    <a:pt x="47044" y="8446"/>
                    <a:pt x="47067" y="8423"/>
                    <a:pt x="47112" y="8423"/>
                  </a:cubicBezTo>
                  <a:cubicBezTo>
                    <a:pt x="47135" y="8423"/>
                    <a:pt x="47181" y="8446"/>
                    <a:pt x="47249" y="8446"/>
                  </a:cubicBezTo>
                  <a:cubicBezTo>
                    <a:pt x="47295" y="8468"/>
                    <a:pt x="47341" y="8491"/>
                    <a:pt x="47409" y="8491"/>
                  </a:cubicBezTo>
                  <a:cubicBezTo>
                    <a:pt x="47409" y="8491"/>
                    <a:pt x="47432" y="8491"/>
                    <a:pt x="47432" y="8514"/>
                  </a:cubicBezTo>
                  <a:lnTo>
                    <a:pt x="47637" y="8514"/>
                  </a:lnTo>
                  <a:cubicBezTo>
                    <a:pt x="47637" y="8514"/>
                    <a:pt x="47637" y="8537"/>
                    <a:pt x="47660" y="8537"/>
                  </a:cubicBezTo>
                  <a:cubicBezTo>
                    <a:pt x="47706" y="8537"/>
                    <a:pt x="47729" y="8514"/>
                    <a:pt x="47797" y="8514"/>
                  </a:cubicBezTo>
                  <a:cubicBezTo>
                    <a:pt x="47843" y="8514"/>
                    <a:pt x="47911" y="8491"/>
                    <a:pt x="47957" y="8468"/>
                  </a:cubicBezTo>
                  <a:cubicBezTo>
                    <a:pt x="48003" y="8446"/>
                    <a:pt x="48025" y="8423"/>
                    <a:pt x="48071" y="8377"/>
                  </a:cubicBezTo>
                  <a:cubicBezTo>
                    <a:pt x="48071" y="8377"/>
                    <a:pt x="48071" y="8377"/>
                    <a:pt x="48094" y="8354"/>
                  </a:cubicBezTo>
                  <a:cubicBezTo>
                    <a:pt x="48117" y="8332"/>
                    <a:pt x="48140" y="8286"/>
                    <a:pt x="48162" y="8240"/>
                  </a:cubicBezTo>
                  <a:lnTo>
                    <a:pt x="48185" y="8240"/>
                  </a:lnTo>
                  <a:cubicBezTo>
                    <a:pt x="48231" y="8149"/>
                    <a:pt x="48276" y="8058"/>
                    <a:pt x="48322" y="7943"/>
                  </a:cubicBezTo>
                  <a:cubicBezTo>
                    <a:pt x="48368" y="7829"/>
                    <a:pt x="48413" y="7692"/>
                    <a:pt x="48482" y="7624"/>
                  </a:cubicBezTo>
                  <a:cubicBezTo>
                    <a:pt x="48505" y="7601"/>
                    <a:pt x="48528" y="7601"/>
                    <a:pt x="48573" y="7578"/>
                  </a:cubicBezTo>
                  <a:cubicBezTo>
                    <a:pt x="48642" y="7533"/>
                    <a:pt x="48756" y="7510"/>
                    <a:pt x="48893" y="7487"/>
                  </a:cubicBezTo>
                  <a:cubicBezTo>
                    <a:pt x="49030" y="7464"/>
                    <a:pt x="49190" y="7441"/>
                    <a:pt x="49326" y="7441"/>
                  </a:cubicBezTo>
                  <a:cubicBezTo>
                    <a:pt x="49441" y="7419"/>
                    <a:pt x="49532" y="7419"/>
                    <a:pt x="49646" y="7419"/>
                  </a:cubicBezTo>
                  <a:cubicBezTo>
                    <a:pt x="49783" y="7396"/>
                    <a:pt x="49897" y="7350"/>
                    <a:pt x="49988" y="7282"/>
                  </a:cubicBezTo>
                  <a:cubicBezTo>
                    <a:pt x="50057" y="7236"/>
                    <a:pt x="50080" y="7190"/>
                    <a:pt x="50125" y="7145"/>
                  </a:cubicBezTo>
                  <a:cubicBezTo>
                    <a:pt x="50125" y="7145"/>
                    <a:pt x="50125" y="7145"/>
                    <a:pt x="50125" y="7122"/>
                  </a:cubicBezTo>
                  <a:cubicBezTo>
                    <a:pt x="50125" y="7122"/>
                    <a:pt x="50148" y="7099"/>
                    <a:pt x="50148" y="7099"/>
                  </a:cubicBezTo>
                  <a:cubicBezTo>
                    <a:pt x="50171" y="7076"/>
                    <a:pt x="50171" y="7053"/>
                    <a:pt x="50194" y="7008"/>
                  </a:cubicBezTo>
                  <a:cubicBezTo>
                    <a:pt x="50194" y="7008"/>
                    <a:pt x="50194" y="6985"/>
                    <a:pt x="50194" y="6962"/>
                  </a:cubicBezTo>
                  <a:cubicBezTo>
                    <a:pt x="50217" y="6939"/>
                    <a:pt x="50217" y="6916"/>
                    <a:pt x="50217" y="6894"/>
                  </a:cubicBezTo>
                  <a:cubicBezTo>
                    <a:pt x="50217" y="6894"/>
                    <a:pt x="50217" y="6871"/>
                    <a:pt x="50217" y="6871"/>
                  </a:cubicBezTo>
                  <a:lnTo>
                    <a:pt x="50239" y="6871"/>
                  </a:lnTo>
                  <a:cubicBezTo>
                    <a:pt x="50239" y="6848"/>
                    <a:pt x="50239" y="6848"/>
                    <a:pt x="50239" y="6848"/>
                  </a:cubicBezTo>
                  <a:cubicBezTo>
                    <a:pt x="50262" y="6848"/>
                    <a:pt x="50308" y="6825"/>
                    <a:pt x="50354" y="6825"/>
                  </a:cubicBezTo>
                  <a:lnTo>
                    <a:pt x="50856" y="6825"/>
                  </a:lnTo>
                  <a:cubicBezTo>
                    <a:pt x="50993" y="6848"/>
                    <a:pt x="51107" y="6894"/>
                    <a:pt x="51244" y="6939"/>
                  </a:cubicBezTo>
                  <a:cubicBezTo>
                    <a:pt x="51404" y="6985"/>
                    <a:pt x="51586" y="7053"/>
                    <a:pt x="51792" y="7053"/>
                  </a:cubicBezTo>
                  <a:lnTo>
                    <a:pt x="51814" y="7053"/>
                  </a:lnTo>
                  <a:cubicBezTo>
                    <a:pt x="51929" y="7053"/>
                    <a:pt x="52020" y="7030"/>
                    <a:pt x="52088" y="6962"/>
                  </a:cubicBezTo>
                  <a:cubicBezTo>
                    <a:pt x="52202" y="6871"/>
                    <a:pt x="52202" y="6734"/>
                    <a:pt x="52225" y="6620"/>
                  </a:cubicBezTo>
                  <a:cubicBezTo>
                    <a:pt x="52225" y="6574"/>
                    <a:pt x="52225" y="6528"/>
                    <a:pt x="52248" y="6483"/>
                  </a:cubicBezTo>
                  <a:cubicBezTo>
                    <a:pt x="52248" y="6460"/>
                    <a:pt x="52271" y="6437"/>
                    <a:pt x="52294" y="6414"/>
                  </a:cubicBezTo>
                  <a:cubicBezTo>
                    <a:pt x="52385" y="6346"/>
                    <a:pt x="52568" y="6300"/>
                    <a:pt x="52819" y="6300"/>
                  </a:cubicBezTo>
                  <a:lnTo>
                    <a:pt x="52864" y="6300"/>
                  </a:lnTo>
                  <a:cubicBezTo>
                    <a:pt x="52933" y="6300"/>
                    <a:pt x="52956" y="6323"/>
                    <a:pt x="52979" y="6323"/>
                  </a:cubicBezTo>
                  <a:cubicBezTo>
                    <a:pt x="52979" y="6369"/>
                    <a:pt x="53001" y="6437"/>
                    <a:pt x="53093" y="6528"/>
                  </a:cubicBezTo>
                  <a:cubicBezTo>
                    <a:pt x="53230" y="6688"/>
                    <a:pt x="53389" y="6757"/>
                    <a:pt x="53595" y="6825"/>
                  </a:cubicBezTo>
                  <a:cubicBezTo>
                    <a:pt x="53640" y="6848"/>
                    <a:pt x="53709" y="6871"/>
                    <a:pt x="53755" y="6916"/>
                  </a:cubicBezTo>
                  <a:lnTo>
                    <a:pt x="53960" y="7008"/>
                  </a:lnTo>
                  <a:cubicBezTo>
                    <a:pt x="54188" y="7099"/>
                    <a:pt x="54394" y="7190"/>
                    <a:pt x="54553" y="7236"/>
                  </a:cubicBezTo>
                  <a:cubicBezTo>
                    <a:pt x="54622" y="7259"/>
                    <a:pt x="54713" y="7282"/>
                    <a:pt x="54782" y="7282"/>
                  </a:cubicBezTo>
                  <a:lnTo>
                    <a:pt x="54919" y="7282"/>
                  </a:lnTo>
                  <a:cubicBezTo>
                    <a:pt x="54964" y="7282"/>
                    <a:pt x="54987" y="7282"/>
                    <a:pt x="55010" y="7259"/>
                  </a:cubicBezTo>
                  <a:cubicBezTo>
                    <a:pt x="55056" y="7259"/>
                    <a:pt x="55078" y="7236"/>
                    <a:pt x="55101" y="7236"/>
                  </a:cubicBezTo>
                  <a:cubicBezTo>
                    <a:pt x="55124" y="7236"/>
                    <a:pt x="55147" y="7236"/>
                    <a:pt x="55170" y="7213"/>
                  </a:cubicBezTo>
                  <a:lnTo>
                    <a:pt x="55193" y="7213"/>
                  </a:lnTo>
                  <a:lnTo>
                    <a:pt x="55215" y="7190"/>
                  </a:lnTo>
                  <a:lnTo>
                    <a:pt x="55284" y="7167"/>
                  </a:lnTo>
                  <a:cubicBezTo>
                    <a:pt x="55398" y="7122"/>
                    <a:pt x="55535" y="7053"/>
                    <a:pt x="55626" y="7053"/>
                  </a:cubicBezTo>
                  <a:cubicBezTo>
                    <a:pt x="55672" y="7076"/>
                    <a:pt x="55763" y="7282"/>
                    <a:pt x="55832" y="7396"/>
                  </a:cubicBezTo>
                  <a:cubicBezTo>
                    <a:pt x="55877" y="7487"/>
                    <a:pt x="55923" y="7578"/>
                    <a:pt x="55969" y="7647"/>
                  </a:cubicBezTo>
                  <a:cubicBezTo>
                    <a:pt x="56174" y="7966"/>
                    <a:pt x="56653" y="8103"/>
                    <a:pt x="56950" y="8172"/>
                  </a:cubicBezTo>
                  <a:cubicBezTo>
                    <a:pt x="57087" y="8195"/>
                    <a:pt x="57133" y="8332"/>
                    <a:pt x="57087" y="8628"/>
                  </a:cubicBezTo>
                  <a:lnTo>
                    <a:pt x="57064" y="8674"/>
                  </a:lnTo>
                  <a:cubicBezTo>
                    <a:pt x="57064" y="8720"/>
                    <a:pt x="57064" y="8857"/>
                    <a:pt x="57019" y="8993"/>
                  </a:cubicBezTo>
                  <a:cubicBezTo>
                    <a:pt x="57019" y="9039"/>
                    <a:pt x="56996" y="9085"/>
                    <a:pt x="56996" y="9130"/>
                  </a:cubicBezTo>
                  <a:cubicBezTo>
                    <a:pt x="56950" y="9245"/>
                    <a:pt x="56836" y="9404"/>
                    <a:pt x="56722" y="9518"/>
                  </a:cubicBezTo>
                  <a:lnTo>
                    <a:pt x="56653" y="9587"/>
                  </a:lnTo>
                  <a:cubicBezTo>
                    <a:pt x="56539" y="9724"/>
                    <a:pt x="56562" y="9861"/>
                    <a:pt x="56562" y="10021"/>
                  </a:cubicBezTo>
                  <a:cubicBezTo>
                    <a:pt x="56562" y="10089"/>
                    <a:pt x="56562" y="10180"/>
                    <a:pt x="56562" y="10317"/>
                  </a:cubicBezTo>
                  <a:cubicBezTo>
                    <a:pt x="56539" y="10683"/>
                    <a:pt x="56311" y="11778"/>
                    <a:pt x="56128" y="12098"/>
                  </a:cubicBezTo>
                  <a:cubicBezTo>
                    <a:pt x="55946" y="12372"/>
                    <a:pt x="55991" y="12509"/>
                    <a:pt x="56106" y="12645"/>
                  </a:cubicBezTo>
                  <a:cubicBezTo>
                    <a:pt x="56128" y="12691"/>
                    <a:pt x="56128" y="12714"/>
                    <a:pt x="56151" y="12737"/>
                  </a:cubicBezTo>
                  <a:cubicBezTo>
                    <a:pt x="56151" y="12782"/>
                    <a:pt x="56151" y="12782"/>
                    <a:pt x="56128" y="12828"/>
                  </a:cubicBezTo>
                  <a:cubicBezTo>
                    <a:pt x="56083" y="12851"/>
                    <a:pt x="56060" y="12897"/>
                    <a:pt x="56014" y="12942"/>
                  </a:cubicBezTo>
                  <a:cubicBezTo>
                    <a:pt x="56014" y="12948"/>
                    <a:pt x="56006" y="12951"/>
                    <a:pt x="55992" y="12951"/>
                  </a:cubicBezTo>
                  <a:cubicBezTo>
                    <a:pt x="55953" y="12951"/>
                    <a:pt x="55870" y="12930"/>
                    <a:pt x="55786" y="12897"/>
                  </a:cubicBezTo>
                  <a:cubicBezTo>
                    <a:pt x="55649" y="12851"/>
                    <a:pt x="55558" y="12828"/>
                    <a:pt x="55444" y="12828"/>
                  </a:cubicBezTo>
                  <a:cubicBezTo>
                    <a:pt x="55444" y="12828"/>
                    <a:pt x="55421" y="12828"/>
                    <a:pt x="55398" y="12851"/>
                  </a:cubicBezTo>
                  <a:lnTo>
                    <a:pt x="55352" y="12851"/>
                  </a:lnTo>
                  <a:cubicBezTo>
                    <a:pt x="55352" y="12851"/>
                    <a:pt x="55352" y="12851"/>
                    <a:pt x="55352" y="12874"/>
                  </a:cubicBezTo>
                  <a:lnTo>
                    <a:pt x="55330" y="12874"/>
                  </a:lnTo>
                  <a:cubicBezTo>
                    <a:pt x="55307" y="12897"/>
                    <a:pt x="55284" y="12897"/>
                    <a:pt x="55261" y="12919"/>
                  </a:cubicBezTo>
                  <a:cubicBezTo>
                    <a:pt x="55238" y="12942"/>
                    <a:pt x="55238" y="12942"/>
                    <a:pt x="55238" y="12942"/>
                  </a:cubicBezTo>
                  <a:cubicBezTo>
                    <a:pt x="55124" y="13034"/>
                    <a:pt x="54987" y="13193"/>
                    <a:pt x="54896" y="13353"/>
                  </a:cubicBezTo>
                  <a:cubicBezTo>
                    <a:pt x="54759" y="13604"/>
                    <a:pt x="54850" y="13810"/>
                    <a:pt x="54941" y="13947"/>
                  </a:cubicBezTo>
                  <a:cubicBezTo>
                    <a:pt x="54964" y="13969"/>
                    <a:pt x="54964" y="13992"/>
                    <a:pt x="54987" y="14015"/>
                  </a:cubicBezTo>
                  <a:cubicBezTo>
                    <a:pt x="55010" y="14061"/>
                    <a:pt x="55010" y="14083"/>
                    <a:pt x="54941" y="14175"/>
                  </a:cubicBezTo>
                  <a:cubicBezTo>
                    <a:pt x="54919" y="14198"/>
                    <a:pt x="54896" y="14220"/>
                    <a:pt x="54850" y="14266"/>
                  </a:cubicBezTo>
                  <a:cubicBezTo>
                    <a:pt x="54827" y="14266"/>
                    <a:pt x="54782" y="14266"/>
                    <a:pt x="54713" y="14243"/>
                  </a:cubicBezTo>
                  <a:cubicBezTo>
                    <a:pt x="54668" y="14243"/>
                    <a:pt x="54622" y="14220"/>
                    <a:pt x="54553" y="14220"/>
                  </a:cubicBezTo>
                  <a:cubicBezTo>
                    <a:pt x="54508" y="14220"/>
                    <a:pt x="54417" y="14129"/>
                    <a:pt x="54348" y="14061"/>
                  </a:cubicBezTo>
                  <a:cubicBezTo>
                    <a:pt x="54257" y="13992"/>
                    <a:pt x="54165" y="13924"/>
                    <a:pt x="54097" y="13924"/>
                  </a:cubicBezTo>
                  <a:lnTo>
                    <a:pt x="54006" y="13924"/>
                  </a:lnTo>
                  <a:cubicBezTo>
                    <a:pt x="54006" y="13924"/>
                    <a:pt x="53983" y="13947"/>
                    <a:pt x="53983" y="13947"/>
                  </a:cubicBezTo>
                  <a:cubicBezTo>
                    <a:pt x="53960" y="13947"/>
                    <a:pt x="53960" y="13969"/>
                    <a:pt x="53937" y="13969"/>
                  </a:cubicBezTo>
                  <a:cubicBezTo>
                    <a:pt x="53914" y="13992"/>
                    <a:pt x="53914" y="14015"/>
                    <a:pt x="53892" y="14015"/>
                  </a:cubicBezTo>
                  <a:cubicBezTo>
                    <a:pt x="53800" y="14152"/>
                    <a:pt x="53755" y="14357"/>
                    <a:pt x="53755" y="14517"/>
                  </a:cubicBezTo>
                  <a:cubicBezTo>
                    <a:pt x="53755" y="14654"/>
                    <a:pt x="53823" y="14814"/>
                    <a:pt x="53914" y="14974"/>
                  </a:cubicBezTo>
                  <a:cubicBezTo>
                    <a:pt x="53983" y="15088"/>
                    <a:pt x="54028" y="15225"/>
                    <a:pt x="54097" y="15362"/>
                  </a:cubicBezTo>
                  <a:cubicBezTo>
                    <a:pt x="54120" y="15476"/>
                    <a:pt x="54120" y="15727"/>
                    <a:pt x="53595" y="16298"/>
                  </a:cubicBezTo>
                  <a:cubicBezTo>
                    <a:pt x="53572" y="16343"/>
                    <a:pt x="53526" y="16366"/>
                    <a:pt x="53503" y="16389"/>
                  </a:cubicBezTo>
                  <a:cubicBezTo>
                    <a:pt x="53481" y="16412"/>
                    <a:pt x="53481" y="16412"/>
                    <a:pt x="53458" y="16434"/>
                  </a:cubicBezTo>
                  <a:cubicBezTo>
                    <a:pt x="53412" y="16457"/>
                    <a:pt x="53367" y="16457"/>
                    <a:pt x="53298" y="16503"/>
                  </a:cubicBezTo>
                  <a:lnTo>
                    <a:pt x="53207" y="16526"/>
                  </a:lnTo>
                  <a:cubicBezTo>
                    <a:pt x="53150" y="16542"/>
                    <a:pt x="53091" y="16550"/>
                    <a:pt x="53026" y="16550"/>
                  </a:cubicBezTo>
                  <a:cubicBezTo>
                    <a:pt x="52909" y="16550"/>
                    <a:pt x="52775" y="16524"/>
                    <a:pt x="52613" y="16480"/>
                  </a:cubicBezTo>
                  <a:cubicBezTo>
                    <a:pt x="52408" y="16434"/>
                    <a:pt x="52134" y="16343"/>
                    <a:pt x="51814" y="16343"/>
                  </a:cubicBezTo>
                  <a:cubicBezTo>
                    <a:pt x="51677" y="16343"/>
                    <a:pt x="51586" y="16366"/>
                    <a:pt x="51495" y="16434"/>
                  </a:cubicBezTo>
                  <a:cubicBezTo>
                    <a:pt x="51449" y="16457"/>
                    <a:pt x="51426" y="16480"/>
                    <a:pt x="51404" y="16526"/>
                  </a:cubicBezTo>
                  <a:cubicBezTo>
                    <a:pt x="51335" y="16594"/>
                    <a:pt x="51312" y="16708"/>
                    <a:pt x="51289" y="16800"/>
                  </a:cubicBezTo>
                  <a:cubicBezTo>
                    <a:pt x="51198" y="17074"/>
                    <a:pt x="51381" y="17302"/>
                    <a:pt x="51495" y="17462"/>
                  </a:cubicBezTo>
                  <a:cubicBezTo>
                    <a:pt x="51632" y="17621"/>
                    <a:pt x="51700" y="17690"/>
                    <a:pt x="51951" y="18192"/>
                  </a:cubicBezTo>
                  <a:cubicBezTo>
                    <a:pt x="52088" y="18466"/>
                    <a:pt x="52065" y="18557"/>
                    <a:pt x="52043" y="18626"/>
                  </a:cubicBezTo>
                  <a:cubicBezTo>
                    <a:pt x="52020" y="18649"/>
                    <a:pt x="52020" y="18671"/>
                    <a:pt x="51997" y="18717"/>
                  </a:cubicBezTo>
                  <a:cubicBezTo>
                    <a:pt x="51997" y="18717"/>
                    <a:pt x="51997" y="18740"/>
                    <a:pt x="51997" y="18763"/>
                  </a:cubicBezTo>
                  <a:cubicBezTo>
                    <a:pt x="51997" y="18785"/>
                    <a:pt x="51997" y="18808"/>
                    <a:pt x="51997" y="18831"/>
                  </a:cubicBezTo>
                  <a:lnTo>
                    <a:pt x="51974" y="18831"/>
                  </a:lnTo>
                  <a:cubicBezTo>
                    <a:pt x="51929" y="18808"/>
                    <a:pt x="51883" y="18785"/>
                    <a:pt x="51860" y="18763"/>
                  </a:cubicBezTo>
                  <a:cubicBezTo>
                    <a:pt x="51794" y="18723"/>
                    <a:pt x="51704" y="18698"/>
                    <a:pt x="51610" y="18698"/>
                  </a:cubicBezTo>
                  <a:cubicBezTo>
                    <a:pt x="51541" y="18698"/>
                    <a:pt x="51470" y="18711"/>
                    <a:pt x="51404" y="18740"/>
                  </a:cubicBezTo>
                  <a:cubicBezTo>
                    <a:pt x="51381" y="18763"/>
                    <a:pt x="51381" y="18763"/>
                    <a:pt x="51381" y="18763"/>
                  </a:cubicBezTo>
                  <a:lnTo>
                    <a:pt x="51358" y="18763"/>
                  </a:lnTo>
                  <a:cubicBezTo>
                    <a:pt x="51358" y="18763"/>
                    <a:pt x="51335" y="18785"/>
                    <a:pt x="51312" y="18785"/>
                  </a:cubicBezTo>
                  <a:cubicBezTo>
                    <a:pt x="51312" y="18785"/>
                    <a:pt x="51312" y="18808"/>
                    <a:pt x="51289" y="18808"/>
                  </a:cubicBezTo>
                  <a:lnTo>
                    <a:pt x="51267" y="18808"/>
                  </a:lnTo>
                  <a:lnTo>
                    <a:pt x="51267" y="18831"/>
                  </a:lnTo>
                  <a:cubicBezTo>
                    <a:pt x="51244" y="18854"/>
                    <a:pt x="51244" y="18854"/>
                    <a:pt x="51244" y="18877"/>
                  </a:cubicBezTo>
                  <a:cubicBezTo>
                    <a:pt x="51152" y="18968"/>
                    <a:pt x="51130" y="19105"/>
                    <a:pt x="51130" y="19265"/>
                  </a:cubicBezTo>
                  <a:cubicBezTo>
                    <a:pt x="51107" y="19333"/>
                    <a:pt x="51107" y="19402"/>
                    <a:pt x="51107" y="19470"/>
                  </a:cubicBezTo>
                  <a:cubicBezTo>
                    <a:pt x="51107" y="19767"/>
                    <a:pt x="51312" y="19995"/>
                    <a:pt x="51404" y="20109"/>
                  </a:cubicBezTo>
                  <a:cubicBezTo>
                    <a:pt x="51541" y="20246"/>
                    <a:pt x="51723" y="20338"/>
                    <a:pt x="52020" y="20497"/>
                  </a:cubicBezTo>
                  <a:cubicBezTo>
                    <a:pt x="52065" y="20520"/>
                    <a:pt x="52134" y="20543"/>
                    <a:pt x="52202" y="20543"/>
                  </a:cubicBezTo>
                  <a:cubicBezTo>
                    <a:pt x="52225" y="20566"/>
                    <a:pt x="52248" y="20566"/>
                    <a:pt x="52294" y="20566"/>
                  </a:cubicBezTo>
                  <a:cubicBezTo>
                    <a:pt x="52317" y="20589"/>
                    <a:pt x="52362" y="20589"/>
                    <a:pt x="52385" y="20589"/>
                  </a:cubicBezTo>
                  <a:lnTo>
                    <a:pt x="52682" y="20589"/>
                  </a:lnTo>
                  <a:cubicBezTo>
                    <a:pt x="52750" y="20589"/>
                    <a:pt x="52842" y="20566"/>
                    <a:pt x="52933" y="20566"/>
                  </a:cubicBezTo>
                  <a:cubicBezTo>
                    <a:pt x="53298" y="20566"/>
                    <a:pt x="53389" y="20589"/>
                    <a:pt x="53549" y="20634"/>
                  </a:cubicBezTo>
                  <a:cubicBezTo>
                    <a:pt x="53572" y="20634"/>
                    <a:pt x="53572" y="20794"/>
                    <a:pt x="53572" y="20863"/>
                  </a:cubicBezTo>
                  <a:cubicBezTo>
                    <a:pt x="53572" y="20908"/>
                    <a:pt x="53572" y="20931"/>
                    <a:pt x="53572" y="20977"/>
                  </a:cubicBezTo>
                  <a:cubicBezTo>
                    <a:pt x="53572" y="21022"/>
                    <a:pt x="53481" y="21136"/>
                    <a:pt x="53412" y="21228"/>
                  </a:cubicBezTo>
                  <a:cubicBezTo>
                    <a:pt x="53344" y="21319"/>
                    <a:pt x="53275" y="21433"/>
                    <a:pt x="53207" y="21547"/>
                  </a:cubicBezTo>
                  <a:cubicBezTo>
                    <a:pt x="53024" y="21890"/>
                    <a:pt x="53275" y="22050"/>
                    <a:pt x="53435" y="22164"/>
                  </a:cubicBezTo>
                  <a:cubicBezTo>
                    <a:pt x="53481" y="22186"/>
                    <a:pt x="53549" y="22232"/>
                    <a:pt x="53618" y="22301"/>
                  </a:cubicBezTo>
                  <a:cubicBezTo>
                    <a:pt x="53800" y="22460"/>
                    <a:pt x="53846" y="22552"/>
                    <a:pt x="54028" y="22940"/>
                  </a:cubicBezTo>
                  <a:lnTo>
                    <a:pt x="54097" y="23077"/>
                  </a:lnTo>
                  <a:cubicBezTo>
                    <a:pt x="54302" y="23510"/>
                    <a:pt x="54280" y="23602"/>
                    <a:pt x="54234" y="23784"/>
                  </a:cubicBezTo>
                  <a:cubicBezTo>
                    <a:pt x="54211" y="23807"/>
                    <a:pt x="54188" y="23853"/>
                    <a:pt x="54165" y="23898"/>
                  </a:cubicBezTo>
                  <a:cubicBezTo>
                    <a:pt x="54143" y="23944"/>
                    <a:pt x="54120" y="23967"/>
                    <a:pt x="54074" y="24012"/>
                  </a:cubicBezTo>
                  <a:cubicBezTo>
                    <a:pt x="53983" y="24104"/>
                    <a:pt x="53892" y="24195"/>
                    <a:pt x="53777" y="24264"/>
                  </a:cubicBezTo>
                  <a:cubicBezTo>
                    <a:pt x="53755" y="24286"/>
                    <a:pt x="53709" y="24309"/>
                    <a:pt x="53686" y="24309"/>
                  </a:cubicBezTo>
                  <a:cubicBezTo>
                    <a:pt x="53663" y="24332"/>
                    <a:pt x="53640" y="24355"/>
                    <a:pt x="53618" y="24355"/>
                  </a:cubicBezTo>
                  <a:cubicBezTo>
                    <a:pt x="53595" y="24309"/>
                    <a:pt x="53526" y="24264"/>
                    <a:pt x="53458" y="24218"/>
                  </a:cubicBezTo>
                  <a:cubicBezTo>
                    <a:pt x="53389" y="24195"/>
                    <a:pt x="53344" y="24149"/>
                    <a:pt x="53321" y="24127"/>
                  </a:cubicBezTo>
                  <a:cubicBezTo>
                    <a:pt x="53298" y="24081"/>
                    <a:pt x="53230" y="23990"/>
                    <a:pt x="53115" y="23990"/>
                  </a:cubicBezTo>
                  <a:cubicBezTo>
                    <a:pt x="53093" y="23990"/>
                    <a:pt x="53093" y="23990"/>
                    <a:pt x="53070" y="24012"/>
                  </a:cubicBezTo>
                  <a:lnTo>
                    <a:pt x="53001" y="24012"/>
                  </a:lnTo>
                  <a:cubicBezTo>
                    <a:pt x="52979" y="24035"/>
                    <a:pt x="52979" y="24035"/>
                    <a:pt x="52956" y="24035"/>
                  </a:cubicBezTo>
                  <a:cubicBezTo>
                    <a:pt x="52956" y="24058"/>
                    <a:pt x="52956" y="24058"/>
                    <a:pt x="52933" y="24058"/>
                  </a:cubicBezTo>
                  <a:cubicBezTo>
                    <a:pt x="52910" y="24081"/>
                    <a:pt x="52864" y="24127"/>
                    <a:pt x="52819" y="24172"/>
                  </a:cubicBezTo>
                  <a:cubicBezTo>
                    <a:pt x="52819" y="24172"/>
                    <a:pt x="52819" y="24172"/>
                    <a:pt x="52819" y="24195"/>
                  </a:cubicBezTo>
                  <a:cubicBezTo>
                    <a:pt x="52796" y="24218"/>
                    <a:pt x="52773" y="24241"/>
                    <a:pt x="52727" y="24264"/>
                  </a:cubicBezTo>
                  <a:cubicBezTo>
                    <a:pt x="52727" y="24286"/>
                    <a:pt x="52705" y="24309"/>
                    <a:pt x="52682" y="24332"/>
                  </a:cubicBezTo>
                  <a:cubicBezTo>
                    <a:pt x="52659" y="24378"/>
                    <a:pt x="52613" y="24423"/>
                    <a:pt x="52568" y="24492"/>
                  </a:cubicBezTo>
                  <a:cubicBezTo>
                    <a:pt x="52454" y="24629"/>
                    <a:pt x="52431" y="24720"/>
                    <a:pt x="52408" y="24811"/>
                  </a:cubicBezTo>
                  <a:cubicBezTo>
                    <a:pt x="52385" y="24857"/>
                    <a:pt x="52385" y="24925"/>
                    <a:pt x="52339" y="24994"/>
                  </a:cubicBezTo>
                  <a:cubicBezTo>
                    <a:pt x="52317" y="25040"/>
                    <a:pt x="52294" y="25085"/>
                    <a:pt x="52248" y="25108"/>
                  </a:cubicBezTo>
                  <a:cubicBezTo>
                    <a:pt x="52180" y="25131"/>
                    <a:pt x="52088" y="25131"/>
                    <a:pt x="51974" y="25154"/>
                  </a:cubicBezTo>
                  <a:cubicBezTo>
                    <a:pt x="51951" y="25154"/>
                    <a:pt x="51906" y="25177"/>
                    <a:pt x="51837" y="25177"/>
                  </a:cubicBezTo>
                  <a:cubicBezTo>
                    <a:pt x="51786" y="25188"/>
                    <a:pt x="51743" y="25194"/>
                    <a:pt x="51703" y="25194"/>
                  </a:cubicBezTo>
                  <a:cubicBezTo>
                    <a:pt x="51583" y="25194"/>
                    <a:pt x="51489" y="25142"/>
                    <a:pt x="51267" y="25040"/>
                  </a:cubicBezTo>
                  <a:lnTo>
                    <a:pt x="51221" y="25017"/>
                  </a:lnTo>
                  <a:cubicBezTo>
                    <a:pt x="51016" y="24925"/>
                    <a:pt x="50993" y="24857"/>
                    <a:pt x="50970" y="24789"/>
                  </a:cubicBezTo>
                  <a:cubicBezTo>
                    <a:pt x="50947" y="24743"/>
                    <a:pt x="50924" y="24674"/>
                    <a:pt x="50879" y="24606"/>
                  </a:cubicBezTo>
                  <a:cubicBezTo>
                    <a:pt x="50787" y="24492"/>
                    <a:pt x="50787" y="24446"/>
                    <a:pt x="50856" y="24149"/>
                  </a:cubicBezTo>
                  <a:cubicBezTo>
                    <a:pt x="50924" y="23830"/>
                    <a:pt x="50764" y="23693"/>
                    <a:pt x="50673" y="23624"/>
                  </a:cubicBezTo>
                  <a:cubicBezTo>
                    <a:pt x="50650" y="23602"/>
                    <a:pt x="50628" y="23579"/>
                    <a:pt x="50605" y="23579"/>
                  </a:cubicBezTo>
                  <a:cubicBezTo>
                    <a:pt x="50605" y="23533"/>
                    <a:pt x="50582" y="23533"/>
                    <a:pt x="50536" y="23510"/>
                  </a:cubicBezTo>
                  <a:lnTo>
                    <a:pt x="50513" y="23510"/>
                  </a:lnTo>
                  <a:cubicBezTo>
                    <a:pt x="50491" y="23487"/>
                    <a:pt x="50491" y="23487"/>
                    <a:pt x="50445" y="23487"/>
                  </a:cubicBezTo>
                  <a:lnTo>
                    <a:pt x="50354" y="23487"/>
                  </a:lnTo>
                  <a:cubicBezTo>
                    <a:pt x="50331" y="23510"/>
                    <a:pt x="50285" y="23510"/>
                    <a:pt x="50239" y="23533"/>
                  </a:cubicBezTo>
                  <a:cubicBezTo>
                    <a:pt x="50239" y="23533"/>
                    <a:pt x="50239" y="23533"/>
                    <a:pt x="50239" y="23556"/>
                  </a:cubicBezTo>
                  <a:cubicBezTo>
                    <a:pt x="50148" y="23602"/>
                    <a:pt x="50034" y="23693"/>
                    <a:pt x="49943" y="23761"/>
                  </a:cubicBezTo>
                  <a:cubicBezTo>
                    <a:pt x="49920" y="23784"/>
                    <a:pt x="49897" y="23807"/>
                    <a:pt x="49874" y="23830"/>
                  </a:cubicBezTo>
                  <a:lnTo>
                    <a:pt x="49851" y="23830"/>
                  </a:lnTo>
                  <a:cubicBezTo>
                    <a:pt x="49829" y="23830"/>
                    <a:pt x="49806" y="23853"/>
                    <a:pt x="49760" y="23853"/>
                  </a:cubicBezTo>
                  <a:lnTo>
                    <a:pt x="49737" y="23853"/>
                  </a:lnTo>
                  <a:cubicBezTo>
                    <a:pt x="49714" y="23876"/>
                    <a:pt x="49669" y="23876"/>
                    <a:pt x="49646" y="23876"/>
                  </a:cubicBezTo>
                  <a:cubicBezTo>
                    <a:pt x="49486" y="23921"/>
                    <a:pt x="49326" y="23944"/>
                    <a:pt x="49190" y="24035"/>
                  </a:cubicBezTo>
                  <a:cubicBezTo>
                    <a:pt x="49167" y="24035"/>
                    <a:pt x="49167" y="24035"/>
                    <a:pt x="49167" y="24058"/>
                  </a:cubicBezTo>
                  <a:cubicBezTo>
                    <a:pt x="49167" y="24058"/>
                    <a:pt x="49167" y="24035"/>
                    <a:pt x="49167" y="24035"/>
                  </a:cubicBezTo>
                  <a:cubicBezTo>
                    <a:pt x="49167" y="24035"/>
                    <a:pt x="49167" y="24012"/>
                    <a:pt x="49190" y="24012"/>
                  </a:cubicBezTo>
                  <a:cubicBezTo>
                    <a:pt x="49190" y="23990"/>
                    <a:pt x="49212" y="23967"/>
                    <a:pt x="49212" y="23967"/>
                  </a:cubicBezTo>
                  <a:cubicBezTo>
                    <a:pt x="49212" y="23944"/>
                    <a:pt x="49212" y="23921"/>
                    <a:pt x="49212" y="23921"/>
                  </a:cubicBezTo>
                  <a:cubicBezTo>
                    <a:pt x="49235" y="23898"/>
                    <a:pt x="49235" y="23876"/>
                    <a:pt x="49235" y="23853"/>
                  </a:cubicBezTo>
                  <a:cubicBezTo>
                    <a:pt x="49235" y="23853"/>
                    <a:pt x="49235" y="23830"/>
                    <a:pt x="49235" y="23830"/>
                  </a:cubicBezTo>
                  <a:cubicBezTo>
                    <a:pt x="49235" y="23784"/>
                    <a:pt x="49235" y="23761"/>
                    <a:pt x="49235" y="23716"/>
                  </a:cubicBezTo>
                  <a:cubicBezTo>
                    <a:pt x="49190" y="23510"/>
                    <a:pt x="49007" y="23396"/>
                    <a:pt x="48756" y="23396"/>
                  </a:cubicBezTo>
                  <a:cubicBezTo>
                    <a:pt x="48642" y="23396"/>
                    <a:pt x="48528" y="23419"/>
                    <a:pt x="48436" y="23442"/>
                  </a:cubicBezTo>
                  <a:cubicBezTo>
                    <a:pt x="48368" y="23487"/>
                    <a:pt x="48299" y="23533"/>
                    <a:pt x="48231" y="23579"/>
                  </a:cubicBezTo>
                  <a:cubicBezTo>
                    <a:pt x="48117" y="23647"/>
                    <a:pt x="48003" y="23716"/>
                    <a:pt x="47843" y="23739"/>
                  </a:cubicBezTo>
                  <a:lnTo>
                    <a:pt x="47729" y="23716"/>
                  </a:lnTo>
                  <a:cubicBezTo>
                    <a:pt x="47683" y="23716"/>
                    <a:pt x="47615" y="23739"/>
                    <a:pt x="47546" y="23761"/>
                  </a:cubicBezTo>
                  <a:cubicBezTo>
                    <a:pt x="47500" y="23784"/>
                    <a:pt x="47455" y="23807"/>
                    <a:pt x="47409" y="23830"/>
                  </a:cubicBezTo>
                  <a:cubicBezTo>
                    <a:pt x="47363" y="23876"/>
                    <a:pt x="47318" y="23921"/>
                    <a:pt x="47295" y="23967"/>
                  </a:cubicBezTo>
                  <a:cubicBezTo>
                    <a:pt x="47249" y="24012"/>
                    <a:pt x="47227" y="24035"/>
                    <a:pt x="47181" y="24081"/>
                  </a:cubicBezTo>
                  <a:cubicBezTo>
                    <a:pt x="47141" y="24105"/>
                    <a:pt x="47101" y="24115"/>
                    <a:pt x="47063" y="24115"/>
                  </a:cubicBezTo>
                  <a:cubicBezTo>
                    <a:pt x="46993" y="24115"/>
                    <a:pt x="46929" y="24080"/>
                    <a:pt x="46884" y="24035"/>
                  </a:cubicBezTo>
                  <a:cubicBezTo>
                    <a:pt x="46793" y="23967"/>
                    <a:pt x="46747" y="23830"/>
                    <a:pt x="46770" y="23693"/>
                  </a:cubicBezTo>
                  <a:cubicBezTo>
                    <a:pt x="46770" y="23647"/>
                    <a:pt x="46770" y="23602"/>
                    <a:pt x="46793" y="23556"/>
                  </a:cubicBezTo>
                  <a:cubicBezTo>
                    <a:pt x="46816" y="23351"/>
                    <a:pt x="46861" y="23077"/>
                    <a:pt x="46633" y="22940"/>
                  </a:cubicBezTo>
                  <a:cubicBezTo>
                    <a:pt x="46565" y="22894"/>
                    <a:pt x="46496" y="22894"/>
                    <a:pt x="46428" y="22871"/>
                  </a:cubicBezTo>
                  <a:cubicBezTo>
                    <a:pt x="46405" y="22871"/>
                    <a:pt x="46382" y="22871"/>
                    <a:pt x="46359" y="22848"/>
                  </a:cubicBezTo>
                  <a:cubicBezTo>
                    <a:pt x="46154" y="22780"/>
                    <a:pt x="46177" y="22392"/>
                    <a:pt x="46177" y="22232"/>
                  </a:cubicBezTo>
                  <a:cubicBezTo>
                    <a:pt x="46199" y="22209"/>
                    <a:pt x="46177" y="22164"/>
                    <a:pt x="46154" y="22141"/>
                  </a:cubicBezTo>
                  <a:cubicBezTo>
                    <a:pt x="46154" y="22118"/>
                    <a:pt x="46131" y="22118"/>
                    <a:pt x="46131" y="22095"/>
                  </a:cubicBezTo>
                  <a:cubicBezTo>
                    <a:pt x="46108" y="22072"/>
                    <a:pt x="46062" y="22050"/>
                    <a:pt x="46040" y="22027"/>
                  </a:cubicBezTo>
                  <a:cubicBezTo>
                    <a:pt x="46017" y="22004"/>
                    <a:pt x="45971" y="22004"/>
                    <a:pt x="45948" y="22004"/>
                  </a:cubicBezTo>
                  <a:cubicBezTo>
                    <a:pt x="45925" y="21981"/>
                    <a:pt x="45903" y="21981"/>
                    <a:pt x="45880" y="21981"/>
                  </a:cubicBezTo>
                  <a:lnTo>
                    <a:pt x="45766" y="21981"/>
                  </a:lnTo>
                  <a:cubicBezTo>
                    <a:pt x="45743" y="22004"/>
                    <a:pt x="45720" y="22004"/>
                    <a:pt x="45720" y="22004"/>
                  </a:cubicBezTo>
                  <a:cubicBezTo>
                    <a:pt x="45652" y="22027"/>
                    <a:pt x="45583" y="22050"/>
                    <a:pt x="45537" y="22072"/>
                  </a:cubicBezTo>
                  <a:cubicBezTo>
                    <a:pt x="45492" y="22095"/>
                    <a:pt x="45423" y="22141"/>
                    <a:pt x="45378" y="22186"/>
                  </a:cubicBezTo>
                  <a:cubicBezTo>
                    <a:pt x="45355" y="22232"/>
                    <a:pt x="45309" y="22278"/>
                    <a:pt x="45286" y="22301"/>
                  </a:cubicBezTo>
                  <a:cubicBezTo>
                    <a:pt x="45218" y="22369"/>
                    <a:pt x="45172" y="22438"/>
                    <a:pt x="45127" y="22483"/>
                  </a:cubicBezTo>
                  <a:cubicBezTo>
                    <a:pt x="45104" y="22483"/>
                    <a:pt x="45104" y="22506"/>
                    <a:pt x="45081" y="22506"/>
                  </a:cubicBezTo>
                  <a:cubicBezTo>
                    <a:pt x="45058" y="22529"/>
                    <a:pt x="45058" y="22529"/>
                    <a:pt x="45035" y="22529"/>
                  </a:cubicBezTo>
                  <a:cubicBezTo>
                    <a:pt x="45012" y="22529"/>
                    <a:pt x="45012" y="22552"/>
                    <a:pt x="44990" y="22552"/>
                  </a:cubicBezTo>
                  <a:lnTo>
                    <a:pt x="44716" y="22552"/>
                  </a:lnTo>
                  <a:cubicBezTo>
                    <a:pt x="44701" y="22544"/>
                    <a:pt x="44685" y="22542"/>
                    <a:pt x="44670" y="22542"/>
                  </a:cubicBezTo>
                  <a:cubicBezTo>
                    <a:pt x="44640" y="22542"/>
                    <a:pt x="44609" y="22552"/>
                    <a:pt x="44579" y="22552"/>
                  </a:cubicBezTo>
                  <a:cubicBezTo>
                    <a:pt x="44556" y="22574"/>
                    <a:pt x="44533" y="22574"/>
                    <a:pt x="44510" y="22574"/>
                  </a:cubicBezTo>
                  <a:cubicBezTo>
                    <a:pt x="44487" y="22597"/>
                    <a:pt x="44465" y="22620"/>
                    <a:pt x="44442" y="22643"/>
                  </a:cubicBezTo>
                  <a:lnTo>
                    <a:pt x="44419" y="22643"/>
                  </a:lnTo>
                  <a:cubicBezTo>
                    <a:pt x="44419" y="22643"/>
                    <a:pt x="44419" y="22643"/>
                    <a:pt x="44419" y="22666"/>
                  </a:cubicBezTo>
                  <a:cubicBezTo>
                    <a:pt x="44396" y="22666"/>
                    <a:pt x="44373" y="22711"/>
                    <a:pt x="44373" y="22734"/>
                  </a:cubicBezTo>
                  <a:cubicBezTo>
                    <a:pt x="44351" y="22734"/>
                    <a:pt x="44351" y="22734"/>
                    <a:pt x="44328" y="22757"/>
                  </a:cubicBezTo>
                  <a:cubicBezTo>
                    <a:pt x="44328" y="22803"/>
                    <a:pt x="44305" y="22826"/>
                    <a:pt x="44282" y="22871"/>
                  </a:cubicBezTo>
                  <a:cubicBezTo>
                    <a:pt x="44282" y="22917"/>
                    <a:pt x="44259" y="22940"/>
                    <a:pt x="44236" y="22963"/>
                  </a:cubicBezTo>
                  <a:cubicBezTo>
                    <a:pt x="44214" y="22963"/>
                    <a:pt x="44214" y="22963"/>
                    <a:pt x="44214" y="22985"/>
                  </a:cubicBezTo>
                  <a:cubicBezTo>
                    <a:pt x="44168" y="22985"/>
                    <a:pt x="44099" y="22917"/>
                    <a:pt x="44054" y="22826"/>
                  </a:cubicBezTo>
                  <a:cubicBezTo>
                    <a:pt x="44054" y="22803"/>
                    <a:pt x="44031" y="22757"/>
                    <a:pt x="44008" y="22711"/>
                  </a:cubicBezTo>
                  <a:cubicBezTo>
                    <a:pt x="43985" y="22574"/>
                    <a:pt x="43940" y="22438"/>
                    <a:pt x="43803" y="22323"/>
                  </a:cubicBezTo>
                  <a:cubicBezTo>
                    <a:pt x="43666" y="22209"/>
                    <a:pt x="43483" y="22186"/>
                    <a:pt x="43301" y="22186"/>
                  </a:cubicBezTo>
                  <a:cubicBezTo>
                    <a:pt x="43186" y="22164"/>
                    <a:pt x="43095" y="22164"/>
                    <a:pt x="43004" y="22118"/>
                  </a:cubicBezTo>
                  <a:cubicBezTo>
                    <a:pt x="42913" y="22072"/>
                    <a:pt x="42867" y="21958"/>
                    <a:pt x="42798" y="21821"/>
                  </a:cubicBezTo>
                  <a:cubicBezTo>
                    <a:pt x="42730" y="21684"/>
                    <a:pt x="42661" y="21525"/>
                    <a:pt x="42525" y="21433"/>
                  </a:cubicBezTo>
                  <a:cubicBezTo>
                    <a:pt x="42456" y="21365"/>
                    <a:pt x="42365" y="21319"/>
                    <a:pt x="42296" y="21273"/>
                  </a:cubicBezTo>
                  <a:cubicBezTo>
                    <a:pt x="42251" y="21251"/>
                    <a:pt x="42182" y="21251"/>
                    <a:pt x="42159" y="21205"/>
                  </a:cubicBezTo>
                  <a:cubicBezTo>
                    <a:pt x="42068" y="21159"/>
                    <a:pt x="42000" y="21068"/>
                    <a:pt x="41931" y="20977"/>
                  </a:cubicBezTo>
                  <a:cubicBezTo>
                    <a:pt x="41840" y="20794"/>
                    <a:pt x="41794" y="20589"/>
                    <a:pt x="41748" y="20360"/>
                  </a:cubicBezTo>
                  <a:cubicBezTo>
                    <a:pt x="41703" y="20178"/>
                    <a:pt x="41657" y="19995"/>
                    <a:pt x="41589" y="19813"/>
                  </a:cubicBezTo>
                  <a:cubicBezTo>
                    <a:pt x="41429" y="19425"/>
                    <a:pt x="41109" y="19105"/>
                    <a:pt x="40698" y="18945"/>
                  </a:cubicBezTo>
                  <a:cubicBezTo>
                    <a:pt x="40509" y="18870"/>
                    <a:pt x="40305" y="18825"/>
                    <a:pt x="40136" y="18825"/>
                  </a:cubicBezTo>
                  <a:cubicBezTo>
                    <a:pt x="40101" y="18825"/>
                    <a:pt x="40068" y="18827"/>
                    <a:pt x="40037" y="18831"/>
                  </a:cubicBezTo>
                  <a:cubicBezTo>
                    <a:pt x="39991" y="18831"/>
                    <a:pt x="39922" y="18854"/>
                    <a:pt x="39785" y="18900"/>
                  </a:cubicBezTo>
                  <a:cubicBezTo>
                    <a:pt x="39740" y="18900"/>
                    <a:pt x="39671" y="18922"/>
                    <a:pt x="39626" y="18945"/>
                  </a:cubicBezTo>
                  <a:cubicBezTo>
                    <a:pt x="39626" y="18877"/>
                    <a:pt x="39626" y="18808"/>
                    <a:pt x="39649" y="18740"/>
                  </a:cubicBezTo>
                  <a:lnTo>
                    <a:pt x="39671" y="18694"/>
                  </a:lnTo>
                  <a:cubicBezTo>
                    <a:pt x="39854" y="17941"/>
                    <a:pt x="39466" y="17119"/>
                    <a:pt x="38781" y="16800"/>
                  </a:cubicBezTo>
                  <a:cubicBezTo>
                    <a:pt x="38667" y="16754"/>
                    <a:pt x="38553" y="16708"/>
                    <a:pt x="38416" y="16663"/>
                  </a:cubicBezTo>
                  <a:cubicBezTo>
                    <a:pt x="38233" y="16617"/>
                    <a:pt x="38051" y="16549"/>
                    <a:pt x="37914" y="16434"/>
                  </a:cubicBezTo>
                  <a:cubicBezTo>
                    <a:pt x="37708" y="16275"/>
                    <a:pt x="37617" y="15978"/>
                    <a:pt x="37686" y="15704"/>
                  </a:cubicBezTo>
                  <a:cubicBezTo>
                    <a:pt x="37708" y="15636"/>
                    <a:pt x="37663" y="15567"/>
                    <a:pt x="37617" y="15544"/>
                  </a:cubicBezTo>
                  <a:cubicBezTo>
                    <a:pt x="37571" y="15521"/>
                    <a:pt x="37549" y="15521"/>
                    <a:pt x="37503" y="15499"/>
                  </a:cubicBezTo>
                  <a:lnTo>
                    <a:pt x="37412" y="15499"/>
                  </a:lnTo>
                  <a:cubicBezTo>
                    <a:pt x="37389" y="15499"/>
                    <a:pt x="37366" y="15499"/>
                    <a:pt x="37366" y="15521"/>
                  </a:cubicBezTo>
                  <a:lnTo>
                    <a:pt x="37275" y="15521"/>
                  </a:lnTo>
                  <a:cubicBezTo>
                    <a:pt x="37275" y="15544"/>
                    <a:pt x="37252" y="15544"/>
                    <a:pt x="37229" y="15544"/>
                  </a:cubicBezTo>
                  <a:cubicBezTo>
                    <a:pt x="37229" y="15544"/>
                    <a:pt x="37206" y="15567"/>
                    <a:pt x="37206" y="15567"/>
                  </a:cubicBezTo>
                  <a:lnTo>
                    <a:pt x="37183" y="15567"/>
                  </a:lnTo>
                  <a:cubicBezTo>
                    <a:pt x="37183" y="15567"/>
                    <a:pt x="37161" y="15590"/>
                    <a:pt x="37138" y="15613"/>
                  </a:cubicBezTo>
                  <a:cubicBezTo>
                    <a:pt x="37115" y="15613"/>
                    <a:pt x="37092" y="15636"/>
                    <a:pt x="37069" y="15636"/>
                  </a:cubicBezTo>
                  <a:cubicBezTo>
                    <a:pt x="37046" y="15658"/>
                    <a:pt x="37024" y="15658"/>
                    <a:pt x="37024" y="15681"/>
                  </a:cubicBezTo>
                  <a:lnTo>
                    <a:pt x="36932" y="15750"/>
                  </a:lnTo>
                  <a:cubicBezTo>
                    <a:pt x="36909" y="15750"/>
                    <a:pt x="36887" y="15773"/>
                    <a:pt x="36864" y="15773"/>
                  </a:cubicBezTo>
                  <a:cubicBezTo>
                    <a:pt x="36864" y="15773"/>
                    <a:pt x="36841" y="15795"/>
                    <a:pt x="36841" y="15795"/>
                  </a:cubicBezTo>
                  <a:lnTo>
                    <a:pt x="36750" y="15795"/>
                  </a:lnTo>
                  <a:cubicBezTo>
                    <a:pt x="36727" y="15773"/>
                    <a:pt x="36727" y="15773"/>
                    <a:pt x="36704" y="15750"/>
                  </a:cubicBezTo>
                  <a:cubicBezTo>
                    <a:pt x="36704" y="15750"/>
                    <a:pt x="36681" y="15727"/>
                    <a:pt x="36681" y="15704"/>
                  </a:cubicBezTo>
                  <a:cubicBezTo>
                    <a:pt x="36590" y="15636"/>
                    <a:pt x="36521" y="15590"/>
                    <a:pt x="36430" y="15544"/>
                  </a:cubicBezTo>
                  <a:cubicBezTo>
                    <a:pt x="36362" y="15499"/>
                    <a:pt x="36270" y="15453"/>
                    <a:pt x="36225" y="15385"/>
                  </a:cubicBezTo>
                  <a:cubicBezTo>
                    <a:pt x="36156" y="15270"/>
                    <a:pt x="36156" y="15133"/>
                    <a:pt x="36179" y="14951"/>
                  </a:cubicBezTo>
                  <a:cubicBezTo>
                    <a:pt x="36179" y="14768"/>
                    <a:pt x="36202" y="14563"/>
                    <a:pt x="36088" y="14380"/>
                  </a:cubicBezTo>
                  <a:cubicBezTo>
                    <a:pt x="36019" y="14243"/>
                    <a:pt x="35905" y="14152"/>
                    <a:pt x="35814" y="14083"/>
                  </a:cubicBezTo>
                  <a:cubicBezTo>
                    <a:pt x="35768" y="14038"/>
                    <a:pt x="35723" y="14015"/>
                    <a:pt x="35700" y="13992"/>
                  </a:cubicBezTo>
                  <a:cubicBezTo>
                    <a:pt x="35494" y="13810"/>
                    <a:pt x="35403" y="13536"/>
                    <a:pt x="35426" y="13285"/>
                  </a:cubicBezTo>
                  <a:cubicBezTo>
                    <a:pt x="35426" y="13193"/>
                    <a:pt x="35449" y="13125"/>
                    <a:pt x="35472" y="13034"/>
                  </a:cubicBezTo>
                  <a:lnTo>
                    <a:pt x="35494" y="12942"/>
                  </a:lnTo>
                  <a:cubicBezTo>
                    <a:pt x="35563" y="12760"/>
                    <a:pt x="35608" y="12509"/>
                    <a:pt x="35563" y="12257"/>
                  </a:cubicBezTo>
                  <a:cubicBezTo>
                    <a:pt x="35517" y="11869"/>
                    <a:pt x="35243" y="11618"/>
                    <a:pt x="34855" y="11618"/>
                  </a:cubicBezTo>
                  <a:lnTo>
                    <a:pt x="34718" y="11618"/>
                  </a:lnTo>
                  <a:cubicBezTo>
                    <a:pt x="34718" y="11618"/>
                    <a:pt x="34695" y="11641"/>
                    <a:pt x="34673" y="11641"/>
                  </a:cubicBezTo>
                  <a:cubicBezTo>
                    <a:pt x="34650" y="11641"/>
                    <a:pt x="34604" y="11641"/>
                    <a:pt x="34581" y="11664"/>
                  </a:cubicBezTo>
                  <a:cubicBezTo>
                    <a:pt x="34558" y="11664"/>
                    <a:pt x="34558" y="11664"/>
                    <a:pt x="34536" y="11687"/>
                  </a:cubicBezTo>
                  <a:cubicBezTo>
                    <a:pt x="34513" y="11687"/>
                    <a:pt x="34467" y="11710"/>
                    <a:pt x="34444" y="11710"/>
                  </a:cubicBezTo>
                  <a:cubicBezTo>
                    <a:pt x="34422" y="11732"/>
                    <a:pt x="34399" y="11732"/>
                    <a:pt x="34399" y="11755"/>
                  </a:cubicBezTo>
                  <a:cubicBezTo>
                    <a:pt x="34353" y="11755"/>
                    <a:pt x="34330" y="11778"/>
                    <a:pt x="34307" y="11801"/>
                  </a:cubicBezTo>
                  <a:lnTo>
                    <a:pt x="34216" y="11869"/>
                  </a:lnTo>
                  <a:lnTo>
                    <a:pt x="34193" y="11869"/>
                  </a:lnTo>
                  <a:cubicBezTo>
                    <a:pt x="34148" y="11915"/>
                    <a:pt x="34102" y="11938"/>
                    <a:pt x="34056" y="11961"/>
                  </a:cubicBezTo>
                  <a:cubicBezTo>
                    <a:pt x="34011" y="12006"/>
                    <a:pt x="33942" y="12029"/>
                    <a:pt x="33897" y="12052"/>
                  </a:cubicBezTo>
                  <a:cubicBezTo>
                    <a:pt x="33897" y="12052"/>
                    <a:pt x="33874" y="12052"/>
                    <a:pt x="33874" y="12075"/>
                  </a:cubicBezTo>
                  <a:cubicBezTo>
                    <a:pt x="33828" y="12075"/>
                    <a:pt x="33782" y="12098"/>
                    <a:pt x="33737" y="12098"/>
                  </a:cubicBezTo>
                  <a:lnTo>
                    <a:pt x="33714" y="12098"/>
                  </a:lnTo>
                  <a:cubicBezTo>
                    <a:pt x="33531" y="12075"/>
                    <a:pt x="33394" y="11915"/>
                    <a:pt x="33235" y="11710"/>
                  </a:cubicBezTo>
                  <a:cubicBezTo>
                    <a:pt x="33120" y="11527"/>
                    <a:pt x="32961" y="11344"/>
                    <a:pt x="32755" y="11253"/>
                  </a:cubicBezTo>
                  <a:cubicBezTo>
                    <a:pt x="32732" y="11230"/>
                    <a:pt x="32687" y="11208"/>
                    <a:pt x="32641" y="11208"/>
                  </a:cubicBezTo>
                  <a:cubicBezTo>
                    <a:pt x="32596" y="11185"/>
                    <a:pt x="32550" y="11162"/>
                    <a:pt x="32504" y="11139"/>
                  </a:cubicBezTo>
                  <a:cubicBezTo>
                    <a:pt x="32413" y="11071"/>
                    <a:pt x="32390" y="10934"/>
                    <a:pt x="32344" y="10774"/>
                  </a:cubicBezTo>
                  <a:cubicBezTo>
                    <a:pt x="32322" y="10614"/>
                    <a:pt x="32276" y="10409"/>
                    <a:pt x="32116" y="10272"/>
                  </a:cubicBezTo>
                  <a:cubicBezTo>
                    <a:pt x="32012" y="10167"/>
                    <a:pt x="31858" y="10121"/>
                    <a:pt x="31688" y="10121"/>
                  </a:cubicBezTo>
                  <a:cubicBezTo>
                    <a:pt x="31598" y="10121"/>
                    <a:pt x="31503" y="10134"/>
                    <a:pt x="31409" y="10158"/>
                  </a:cubicBezTo>
                  <a:cubicBezTo>
                    <a:pt x="31340" y="10180"/>
                    <a:pt x="31272" y="10203"/>
                    <a:pt x="31226" y="10226"/>
                  </a:cubicBezTo>
                  <a:lnTo>
                    <a:pt x="31203" y="10226"/>
                  </a:lnTo>
                  <a:lnTo>
                    <a:pt x="31112" y="10272"/>
                  </a:lnTo>
                  <a:cubicBezTo>
                    <a:pt x="31021" y="10317"/>
                    <a:pt x="30952" y="10363"/>
                    <a:pt x="30861" y="10386"/>
                  </a:cubicBezTo>
                  <a:cubicBezTo>
                    <a:pt x="30769" y="10409"/>
                    <a:pt x="30678" y="10431"/>
                    <a:pt x="30587" y="10431"/>
                  </a:cubicBezTo>
                  <a:lnTo>
                    <a:pt x="30496" y="10431"/>
                  </a:lnTo>
                  <a:cubicBezTo>
                    <a:pt x="30450" y="10454"/>
                    <a:pt x="30427" y="10454"/>
                    <a:pt x="30404" y="10454"/>
                  </a:cubicBezTo>
                  <a:cubicBezTo>
                    <a:pt x="30404" y="10454"/>
                    <a:pt x="30404" y="10431"/>
                    <a:pt x="30404" y="10431"/>
                  </a:cubicBezTo>
                  <a:cubicBezTo>
                    <a:pt x="30381" y="10386"/>
                    <a:pt x="30381" y="10363"/>
                    <a:pt x="30359" y="10340"/>
                  </a:cubicBezTo>
                  <a:cubicBezTo>
                    <a:pt x="30359" y="10317"/>
                    <a:pt x="30336" y="10294"/>
                    <a:pt x="30313" y="10249"/>
                  </a:cubicBezTo>
                  <a:cubicBezTo>
                    <a:pt x="30290" y="10226"/>
                    <a:pt x="30267" y="10180"/>
                    <a:pt x="30245" y="10158"/>
                  </a:cubicBezTo>
                  <a:cubicBezTo>
                    <a:pt x="30199" y="10089"/>
                    <a:pt x="30153" y="10021"/>
                    <a:pt x="30108" y="9952"/>
                  </a:cubicBezTo>
                  <a:cubicBezTo>
                    <a:pt x="29971" y="9792"/>
                    <a:pt x="29834" y="9701"/>
                    <a:pt x="29651" y="9655"/>
                  </a:cubicBezTo>
                  <a:cubicBezTo>
                    <a:pt x="29583" y="9633"/>
                    <a:pt x="29514" y="9633"/>
                    <a:pt x="29400" y="9610"/>
                  </a:cubicBezTo>
                  <a:lnTo>
                    <a:pt x="29263" y="9587"/>
                  </a:lnTo>
                  <a:cubicBezTo>
                    <a:pt x="28807" y="9496"/>
                    <a:pt x="28692" y="9359"/>
                    <a:pt x="28647" y="9222"/>
                  </a:cubicBezTo>
                  <a:cubicBezTo>
                    <a:pt x="28601" y="9016"/>
                    <a:pt x="28647" y="8902"/>
                    <a:pt x="28738" y="8720"/>
                  </a:cubicBezTo>
                  <a:cubicBezTo>
                    <a:pt x="28761" y="8697"/>
                    <a:pt x="28761" y="8674"/>
                    <a:pt x="28784" y="8651"/>
                  </a:cubicBezTo>
                  <a:cubicBezTo>
                    <a:pt x="28807" y="8651"/>
                    <a:pt x="28807" y="8628"/>
                    <a:pt x="28829" y="8605"/>
                  </a:cubicBezTo>
                  <a:cubicBezTo>
                    <a:pt x="28875" y="8605"/>
                    <a:pt x="28898" y="8583"/>
                    <a:pt x="28921" y="8560"/>
                  </a:cubicBezTo>
                  <a:cubicBezTo>
                    <a:pt x="28943" y="8560"/>
                    <a:pt x="28966" y="8537"/>
                    <a:pt x="28989" y="8537"/>
                  </a:cubicBezTo>
                  <a:cubicBezTo>
                    <a:pt x="29012" y="8514"/>
                    <a:pt x="29080" y="8468"/>
                    <a:pt x="29103" y="8400"/>
                  </a:cubicBezTo>
                  <a:cubicBezTo>
                    <a:pt x="29126" y="8332"/>
                    <a:pt x="29103" y="8240"/>
                    <a:pt x="29080" y="8195"/>
                  </a:cubicBezTo>
                  <a:cubicBezTo>
                    <a:pt x="29012" y="8058"/>
                    <a:pt x="28807" y="7761"/>
                    <a:pt x="28647" y="7715"/>
                  </a:cubicBezTo>
                  <a:cubicBezTo>
                    <a:pt x="28624" y="7692"/>
                    <a:pt x="28578" y="7692"/>
                    <a:pt x="28418" y="7692"/>
                  </a:cubicBezTo>
                  <a:lnTo>
                    <a:pt x="28053" y="7692"/>
                  </a:lnTo>
                  <a:cubicBezTo>
                    <a:pt x="28008" y="7692"/>
                    <a:pt x="27962" y="7715"/>
                    <a:pt x="27939" y="7715"/>
                  </a:cubicBezTo>
                  <a:cubicBezTo>
                    <a:pt x="27848" y="7715"/>
                    <a:pt x="27505" y="7670"/>
                    <a:pt x="27254" y="7533"/>
                  </a:cubicBezTo>
                  <a:cubicBezTo>
                    <a:pt x="27049" y="7396"/>
                    <a:pt x="26752" y="7053"/>
                    <a:pt x="26707" y="6779"/>
                  </a:cubicBezTo>
                  <a:cubicBezTo>
                    <a:pt x="26661" y="6437"/>
                    <a:pt x="26433" y="6049"/>
                    <a:pt x="26433" y="6026"/>
                  </a:cubicBezTo>
                  <a:cubicBezTo>
                    <a:pt x="26395" y="5989"/>
                    <a:pt x="26358" y="5952"/>
                    <a:pt x="26308" y="5952"/>
                  </a:cubicBezTo>
                  <a:cubicBezTo>
                    <a:pt x="26297" y="5952"/>
                    <a:pt x="26285" y="5954"/>
                    <a:pt x="26273" y="5958"/>
                  </a:cubicBezTo>
                  <a:cubicBezTo>
                    <a:pt x="26273" y="5958"/>
                    <a:pt x="26136" y="5981"/>
                    <a:pt x="26022" y="5981"/>
                  </a:cubicBezTo>
                  <a:lnTo>
                    <a:pt x="25931" y="5981"/>
                  </a:lnTo>
                  <a:cubicBezTo>
                    <a:pt x="25885" y="5935"/>
                    <a:pt x="25839" y="5935"/>
                    <a:pt x="25771" y="5912"/>
                  </a:cubicBezTo>
                  <a:cubicBezTo>
                    <a:pt x="25725" y="5889"/>
                    <a:pt x="25611" y="5866"/>
                    <a:pt x="25611" y="5844"/>
                  </a:cubicBezTo>
                  <a:cubicBezTo>
                    <a:pt x="25530" y="5749"/>
                    <a:pt x="25416" y="5694"/>
                    <a:pt x="25285" y="5694"/>
                  </a:cubicBezTo>
                  <a:cubicBezTo>
                    <a:pt x="25195" y="5694"/>
                    <a:pt x="25097" y="5720"/>
                    <a:pt x="24995" y="5775"/>
                  </a:cubicBezTo>
                  <a:cubicBezTo>
                    <a:pt x="24949" y="5775"/>
                    <a:pt x="24926" y="5798"/>
                    <a:pt x="24881" y="5821"/>
                  </a:cubicBezTo>
                  <a:cubicBezTo>
                    <a:pt x="24858" y="5821"/>
                    <a:pt x="24835" y="5844"/>
                    <a:pt x="24812" y="5844"/>
                  </a:cubicBezTo>
                  <a:cubicBezTo>
                    <a:pt x="24789" y="5844"/>
                    <a:pt x="24766" y="5866"/>
                    <a:pt x="24744" y="5866"/>
                  </a:cubicBezTo>
                  <a:cubicBezTo>
                    <a:pt x="24721" y="5889"/>
                    <a:pt x="24698" y="5889"/>
                    <a:pt x="24675" y="5889"/>
                  </a:cubicBezTo>
                  <a:cubicBezTo>
                    <a:pt x="24652" y="5912"/>
                    <a:pt x="24607" y="5912"/>
                    <a:pt x="24561" y="5912"/>
                  </a:cubicBezTo>
                  <a:cubicBezTo>
                    <a:pt x="24538" y="5912"/>
                    <a:pt x="24538" y="5912"/>
                    <a:pt x="24515" y="5935"/>
                  </a:cubicBezTo>
                  <a:cubicBezTo>
                    <a:pt x="24447" y="5935"/>
                    <a:pt x="24378" y="5935"/>
                    <a:pt x="24310" y="5958"/>
                  </a:cubicBezTo>
                  <a:cubicBezTo>
                    <a:pt x="24287" y="5958"/>
                    <a:pt x="24264" y="5958"/>
                    <a:pt x="24219" y="5912"/>
                  </a:cubicBezTo>
                  <a:cubicBezTo>
                    <a:pt x="24104" y="5798"/>
                    <a:pt x="24059" y="5570"/>
                    <a:pt x="24059" y="5433"/>
                  </a:cubicBezTo>
                  <a:cubicBezTo>
                    <a:pt x="24059" y="5364"/>
                    <a:pt x="24082" y="5296"/>
                    <a:pt x="24082" y="5227"/>
                  </a:cubicBezTo>
                  <a:cubicBezTo>
                    <a:pt x="24127" y="5022"/>
                    <a:pt x="24150" y="4748"/>
                    <a:pt x="24082" y="4497"/>
                  </a:cubicBezTo>
                  <a:cubicBezTo>
                    <a:pt x="24013" y="4223"/>
                    <a:pt x="24104" y="4018"/>
                    <a:pt x="24219" y="3835"/>
                  </a:cubicBezTo>
                  <a:cubicBezTo>
                    <a:pt x="24219" y="3835"/>
                    <a:pt x="24241" y="3812"/>
                    <a:pt x="24310" y="3812"/>
                  </a:cubicBezTo>
                  <a:cubicBezTo>
                    <a:pt x="24356" y="3812"/>
                    <a:pt x="24401" y="3812"/>
                    <a:pt x="24470" y="3835"/>
                  </a:cubicBezTo>
                  <a:lnTo>
                    <a:pt x="24721" y="3835"/>
                  </a:lnTo>
                  <a:cubicBezTo>
                    <a:pt x="24903" y="3835"/>
                    <a:pt x="25109" y="3744"/>
                    <a:pt x="25383" y="3561"/>
                  </a:cubicBezTo>
                  <a:cubicBezTo>
                    <a:pt x="25542" y="3470"/>
                    <a:pt x="25702" y="3356"/>
                    <a:pt x="25839" y="3241"/>
                  </a:cubicBezTo>
                  <a:cubicBezTo>
                    <a:pt x="26227" y="2922"/>
                    <a:pt x="26478" y="2397"/>
                    <a:pt x="26501" y="2374"/>
                  </a:cubicBezTo>
                  <a:cubicBezTo>
                    <a:pt x="26501" y="2351"/>
                    <a:pt x="26501" y="2328"/>
                    <a:pt x="26501" y="2306"/>
                  </a:cubicBezTo>
                  <a:lnTo>
                    <a:pt x="26501" y="1826"/>
                  </a:lnTo>
                  <a:cubicBezTo>
                    <a:pt x="26501" y="1758"/>
                    <a:pt x="26524" y="1735"/>
                    <a:pt x="26547" y="1712"/>
                  </a:cubicBezTo>
                  <a:cubicBezTo>
                    <a:pt x="26570" y="1712"/>
                    <a:pt x="26592" y="1689"/>
                    <a:pt x="26615" y="1689"/>
                  </a:cubicBezTo>
                  <a:cubicBezTo>
                    <a:pt x="26684" y="1712"/>
                    <a:pt x="27095" y="1781"/>
                    <a:pt x="27254" y="1781"/>
                  </a:cubicBezTo>
                  <a:cubicBezTo>
                    <a:pt x="27323" y="1781"/>
                    <a:pt x="27369" y="1781"/>
                    <a:pt x="27437" y="1758"/>
                  </a:cubicBezTo>
                  <a:cubicBezTo>
                    <a:pt x="27505" y="1735"/>
                    <a:pt x="27597" y="1712"/>
                    <a:pt x="27779" y="1712"/>
                  </a:cubicBezTo>
                  <a:cubicBezTo>
                    <a:pt x="28008" y="1712"/>
                    <a:pt x="28053" y="1735"/>
                    <a:pt x="28167" y="1804"/>
                  </a:cubicBezTo>
                  <a:cubicBezTo>
                    <a:pt x="28213" y="1826"/>
                    <a:pt x="28259" y="1849"/>
                    <a:pt x="28327" y="1872"/>
                  </a:cubicBezTo>
                  <a:cubicBezTo>
                    <a:pt x="28396" y="1895"/>
                    <a:pt x="28464" y="1940"/>
                    <a:pt x="28533" y="1963"/>
                  </a:cubicBezTo>
                  <a:cubicBezTo>
                    <a:pt x="28692" y="2032"/>
                    <a:pt x="28829" y="2100"/>
                    <a:pt x="28943" y="2100"/>
                  </a:cubicBezTo>
                  <a:lnTo>
                    <a:pt x="29012" y="2100"/>
                  </a:lnTo>
                  <a:cubicBezTo>
                    <a:pt x="29126" y="2055"/>
                    <a:pt x="29468" y="1940"/>
                    <a:pt x="29468" y="1940"/>
                  </a:cubicBezTo>
                  <a:cubicBezTo>
                    <a:pt x="29491" y="1940"/>
                    <a:pt x="29491" y="1918"/>
                    <a:pt x="29514" y="1918"/>
                  </a:cubicBezTo>
                  <a:cubicBezTo>
                    <a:pt x="29628" y="1826"/>
                    <a:pt x="29834" y="1667"/>
                    <a:pt x="29879" y="1507"/>
                  </a:cubicBezTo>
                  <a:cubicBezTo>
                    <a:pt x="29948" y="1256"/>
                    <a:pt x="29605" y="1050"/>
                    <a:pt x="29240" y="845"/>
                  </a:cubicBezTo>
                  <a:cubicBezTo>
                    <a:pt x="29220" y="825"/>
                    <a:pt x="29201" y="810"/>
                    <a:pt x="29181" y="797"/>
                  </a:cubicBezTo>
                  <a:lnTo>
                    <a:pt x="29181" y="797"/>
                  </a:lnTo>
                  <a:cubicBezTo>
                    <a:pt x="29450" y="869"/>
                    <a:pt x="29809" y="988"/>
                    <a:pt x="30016" y="1050"/>
                  </a:cubicBezTo>
                  <a:cubicBezTo>
                    <a:pt x="30062" y="1050"/>
                    <a:pt x="30085" y="1073"/>
                    <a:pt x="30108" y="1073"/>
                  </a:cubicBezTo>
                  <a:cubicBezTo>
                    <a:pt x="30176" y="1096"/>
                    <a:pt x="30245" y="1119"/>
                    <a:pt x="30359" y="1119"/>
                  </a:cubicBezTo>
                  <a:cubicBezTo>
                    <a:pt x="30404" y="1119"/>
                    <a:pt x="30450" y="1119"/>
                    <a:pt x="30496" y="1096"/>
                  </a:cubicBezTo>
                  <a:lnTo>
                    <a:pt x="30518" y="1096"/>
                  </a:lnTo>
                  <a:cubicBezTo>
                    <a:pt x="30815" y="1073"/>
                    <a:pt x="31158" y="982"/>
                    <a:pt x="31409" y="913"/>
                  </a:cubicBezTo>
                  <a:cubicBezTo>
                    <a:pt x="31477" y="890"/>
                    <a:pt x="31546" y="868"/>
                    <a:pt x="31591" y="822"/>
                  </a:cubicBezTo>
                  <a:lnTo>
                    <a:pt x="31614" y="822"/>
                  </a:lnTo>
                  <a:lnTo>
                    <a:pt x="31637" y="799"/>
                  </a:lnTo>
                  <a:cubicBezTo>
                    <a:pt x="31660" y="799"/>
                    <a:pt x="31660" y="799"/>
                    <a:pt x="31683" y="776"/>
                  </a:cubicBezTo>
                  <a:cubicBezTo>
                    <a:pt x="31705" y="776"/>
                    <a:pt x="31705" y="754"/>
                    <a:pt x="31728" y="754"/>
                  </a:cubicBezTo>
                  <a:lnTo>
                    <a:pt x="31751" y="754"/>
                  </a:lnTo>
                  <a:cubicBezTo>
                    <a:pt x="31774" y="731"/>
                    <a:pt x="31797" y="731"/>
                    <a:pt x="31819" y="731"/>
                  </a:cubicBezTo>
                  <a:cubicBezTo>
                    <a:pt x="31979" y="662"/>
                    <a:pt x="32230" y="571"/>
                    <a:pt x="32481" y="502"/>
                  </a:cubicBezTo>
                  <a:cubicBezTo>
                    <a:pt x="32481" y="502"/>
                    <a:pt x="32481" y="525"/>
                    <a:pt x="32481" y="548"/>
                  </a:cubicBezTo>
                  <a:cubicBezTo>
                    <a:pt x="32481" y="639"/>
                    <a:pt x="32550" y="708"/>
                    <a:pt x="32618" y="708"/>
                  </a:cubicBezTo>
                  <a:cubicBezTo>
                    <a:pt x="32710" y="708"/>
                    <a:pt x="32778" y="639"/>
                    <a:pt x="32778" y="548"/>
                  </a:cubicBezTo>
                  <a:cubicBezTo>
                    <a:pt x="32778" y="502"/>
                    <a:pt x="32755" y="457"/>
                    <a:pt x="32710" y="434"/>
                  </a:cubicBezTo>
                  <a:lnTo>
                    <a:pt x="32732" y="434"/>
                  </a:lnTo>
                  <a:cubicBezTo>
                    <a:pt x="32824" y="388"/>
                    <a:pt x="32892" y="388"/>
                    <a:pt x="32984" y="366"/>
                  </a:cubicBezTo>
                  <a:cubicBezTo>
                    <a:pt x="32984" y="366"/>
                    <a:pt x="33006" y="343"/>
                    <a:pt x="33029" y="343"/>
                  </a:cubicBezTo>
                  <a:cubicBezTo>
                    <a:pt x="33098" y="320"/>
                    <a:pt x="33166" y="320"/>
                    <a:pt x="33212" y="297"/>
                  </a:cubicBezTo>
                  <a:close/>
                  <a:moveTo>
                    <a:pt x="31683" y="10409"/>
                  </a:moveTo>
                  <a:cubicBezTo>
                    <a:pt x="31751" y="10409"/>
                    <a:pt x="31842" y="10431"/>
                    <a:pt x="31911" y="10500"/>
                  </a:cubicBezTo>
                  <a:cubicBezTo>
                    <a:pt x="32002" y="10568"/>
                    <a:pt x="32025" y="10705"/>
                    <a:pt x="32048" y="10842"/>
                  </a:cubicBezTo>
                  <a:cubicBezTo>
                    <a:pt x="32093" y="11025"/>
                    <a:pt x="32139" y="11253"/>
                    <a:pt x="32322" y="11390"/>
                  </a:cubicBezTo>
                  <a:cubicBezTo>
                    <a:pt x="32390" y="11436"/>
                    <a:pt x="32481" y="11459"/>
                    <a:pt x="32550" y="11481"/>
                  </a:cubicBezTo>
                  <a:cubicBezTo>
                    <a:pt x="32573" y="11504"/>
                    <a:pt x="32596" y="11504"/>
                    <a:pt x="32618" y="11527"/>
                  </a:cubicBezTo>
                  <a:cubicBezTo>
                    <a:pt x="32778" y="11596"/>
                    <a:pt x="32892" y="11732"/>
                    <a:pt x="33006" y="11892"/>
                  </a:cubicBezTo>
                  <a:cubicBezTo>
                    <a:pt x="33166" y="12121"/>
                    <a:pt x="33372" y="12372"/>
                    <a:pt x="33691" y="12394"/>
                  </a:cubicBezTo>
                  <a:lnTo>
                    <a:pt x="33851" y="12394"/>
                  </a:lnTo>
                  <a:cubicBezTo>
                    <a:pt x="33851" y="12372"/>
                    <a:pt x="33874" y="12372"/>
                    <a:pt x="33897" y="12372"/>
                  </a:cubicBezTo>
                  <a:cubicBezTo>
                    <a:pt x="33919" y="12372"/>
                    <a:pt x="33942" y="12372"/>
                    <a:pt x="33965" y="12349"/>
                  </a:cubicBezTo>
                  <a:cubicBezTo>
                    <a:pt x="34034" y="12326"/>
                    <a:pt x="34079" y="12303"/>
                    <a:pt x="34125" y="12280"/>
                  </a:cubicBezTo>
                  <a:lnTo>
                    <a:pt x="34148" y="12280"/>
                  </a:lnTo>
                  <a:cubicBezTo>
                    <a:pt x="34170" y="12257"/>
                    <a:pt x="34170" y="12257"/>
                    <a:pt x="34193" y="12235"/>
                  </a:cubicBezTo>
                  <a:cubicBezTo>
                    <a:pt x="34216" y="12235"/>
                    <a:pt x="34216" y="12235"/>
                    <a:pt x="34216" y="12212"/>
                  </a:cubicBezTo>
                  <a:cubicBezTo>
                    <a:pt x="34285" y="12189"/>
                    <a:pt x="34330" y="12143"/>
                    <a:pt x="34376" y="12121"/>
                  </a:cubicBezTo>
                  <a:lnTo>
                    <a:pt x="34376" y="12098"/>
                  </a:lnTo>
                  <a:lnTo>
                    <a:pt x="34467" y="12052"/>
                  </a:lnTo>
                  <a:cubicBezTo>
                    <a:pt x="34513" y="12029"/>
                    <a:pt x="34558" y="12006"/>
                    <a:pt x="34604" y="11984"/>
                  </a:cubicBezTo>
                  <a:cubicBezTo>
                    <a:pt x="34627" y="11961"/>
                    <a:pt x="34650" y="11961"/>
                    <a:pt x="34673" y="11938"/>
                  </a:cubicBezTo>
                  <a:cubicBezTo>
                    <a:pt x="34741" y="11938"/>
                    <a:pt x="34810" y="11915"/>
                    <a:pt x="34855" y="11915"/>
                  </a:cubicBezTo>
                  <a:cubicBezTo>
                    <a:pt x="35083" y="11915"/>
                    <a:pt x="35243" y="12052"/>
                    <a:pt x="35266" y="12303"/>
                  </a:cubicBezTo>
                  <a:cubicBezTo>
                    <a:pt x="35289" y="12486"/>
                    <a:pt x="35266" y="12691"/>
                    <a:pt x="35220" y="12874"/>
                  </a:cubicBezTo>
                  <a:lnTo>
                    <a:pt x="35198" y="12942"/>
                  </a:lnTo>
                  <a:cubicBezTo>
                    <a:pt x="35175" y="13056"/>
                    <a:pt x="35129" y="13148"/>
                    <a:pt x="35129" y="13262"/>
                  </a:cubicBezTo>
                  <a:cubicBezTo>
                    <a:pt x="35083" y="13604"/>
                    <a:pt x="35220" y="13969"/>
                    <a:pt x="35494" y="14198"/>
                  </a:cubicBezTo>
                  <a:cubicBezTo>
                    <a:pt x="35540" y="14243"/>
                    <a:pt x="35586" y="14289"/>
                    <a:pt x="35631" y="14312"/>
                  </a:cubicBezTo>
                  <a:cubicBezTo>
                    <a:pt x="35700" y="14380"/>
                    <a:pt x="35791" y="14449"/>
                    <a:pt x="35837" y="14517"/>
                  </a:cubicBezTo>
                  <a:cubicBezTo>
                    <a:pt x="35882" y="14631"/>
                    <a:pt x="35882" y="14768"/>
                    <a:pt x="35882" y="14928"/>
                  </a:cubicBezTo>
                  <a:cubicBezTo>
                    <a:pt x="35860" y="15133"/>
                    <a:pt x="35837" y="15362"/>
                    <a:pt x="35974" y="15567"/>
                  </a:cubicBezTo>
                  <a:cubicBezTo>
                    <a:pt x="36065" y="15681"/>
                    <a:pt x="36179" y="15750"/>
                    <a:pt x="36293" y="15818"/>
                  </a:cubicBezTo>
                  <a:cubicBezTo>
                    <a:pt x="36339" y="15841"/>
                    <a:pt x="36407" y="15887"/>
                    <a:pt x="36476" y="15955"/>
                  </a:cubicBezTo>
                  <a:cubicBezTo>
                    <a:pt x="36521" y="15978"/>
                    <a:pt x="36544" y="16024"/>
                    <a:pt x="36590" y="16046"/>
                  </a:cubicBezTo>
                  <a:cubicBezTo>
                    <a:pt x="36636" y="16069"/>
                    <a:pt x="36658" y="16092"/>
                    <a:pt x="36704" y="16092"/>
                  </a:cubicBezTo>
                  <a:lnTo>
                    <a:pt x="36887" y="16092"/>
                  </a:lnTo>
                  <a:cubicBezTo>
                    <a:pt x="36909" y="16069"/>
                    <a:pt x="36932" y="16069"/>
                    <a:pt x="36932" y="16069"/>
                  </a:cubicBezTo>
                  <a:cubicBezTo>
                    <a:pt x="37001" y="16046"/>
                    <a:pt x="37046" y="16024"/>
                    <a:pt x="37092" y="16001"/>
                  </a:cubicBezTo>
                  <a:cubicBezTo>
                    <a:pt x="37115" y="15978"/>
                    <a:pt x="37138" y="15978"/>
                    <a:pt x="37138" y="15955"/>
                  </a:cubicBezTo>
                  <a:lnTo>
                    <a:pt x="37161" y="15955"/>
                  </a:lnTo>
                  <a:lnTo>
                    <a:pt x="37206" y="15932"/>
                  </a:lnTo>
                  <a:cubicBezTo>
                    <a:pt x="37229" y="15910"/>
                    <a:pt x="37252" y="15887"/>
                    <a:pt x="37275" y="15864"/>
                  </a:cubicBezTo>
                  <a:lnTo>
                    <a:pt x="37298" y="15864"/>
                  </a:lnTo>
                  <a:cubicBezTo>
                    <a:pt x="37320" y="15841"/>
                    <a:pt x="37343" y="15818"/>
                    <a:pt x="37366" y="15818"/>
                  </a:cubicBezTo>
                  <a:cubicBezTo>
                    <a:pt x="37343" y="16138"/>
                    <a:pt x="37480" y="16457"/>
                    <a:pt x="37731" y="16663"/>
                  </a:cubicBezTo>
                  <a:cubicBezTo>
                    <a:pt x="37914" y="16823"/>
                    <a:pt x="38119" y="16891"/>
                    <a:pt x="38325" y="16959"/>
                  </a:cubicBezTo>
                  <a:cubicBezTo>
                    <a:pt x="38439" y="16982"/>
                    <a:pt x="38553" y="17028"/>
                    <a:pt x="38644" y="17074"/>
                  </a:cubicBezTo>
                  <a:cubicBezTo>
                    <a:pt x="39192" y="17325"/>
                    <a:pt x="39534" y="18032"/>
                    <a:pt x="39375" y="18626"/>
                  </a:cubicBezTo>
                  <a:lnTo>
                    <a:pt x="39375" y="18671"/>
                  </a:lnTo>
                  <a:cubicBezTo>
                    <a:pt x="39329" y="18831"/>
                    <a:pt x="39261" y="19014"/>
                    <a:pt x="39375" y="19196"/>
                  </a:cubicBezTo>
                  <a:cubicBezTo>
                    <a:pt x="39420" y="19242"/>
                    <a:pt x="39489" y="19265"/>
                    <a:pt x="39534" y="19265"/>
                  </a:cubicBezTo>
                  <a:cubicBezTo>
                    <a:pt x="39603" y="19265"/>
                    <a:pt x="39717" y="19242"/>
                    <a:pt x="39877" y="19174"/>
                  </a:cubicBezTo>
                  <a:cubicBezTo>
                    <a:pt x="39968" y="19151"/>
                    <a:pt x="40037" y="19128"/>
                    <a:pt x="40059" y="19128"/>
                  </a:cubicBezTo>
                  <a:cubicBezTo>
                    <a:pt x="40151" y="19128"/>
                    <a:pt x="40219" y="19128"/>
                    <a:pt x="40310" y="19151"/>
                  </a:cubicBezTo>
                  <a:cubicBezTo>
                    <a:pt x="40402" y="19151"/>
                    <a:pt x="40493" y="19174"/>
                    <a:pt x="40584" y="19219"/>
                  </a:cubicBezTo>
                  <a:cubicBezTo>
                    <a:pt x="40676" y="19242"/>
                    <a:pt x="40744" y="19288"/>
                    <a:pt x="40835" y="19356"/>
                  </a:cubicBezTo>
                  <a:cubicBezTo>
                    <a:pt x="40904" y="19402"/>
                    <a:pt x="40972" y="19447"/>
                    <a:pt x="41018" y="19493"/>
                  </a:cubicBezTo>
                  <a:cubicBezTo>
                    <a:pt x="41041" y="19516"/>
                    <a:pt x="41041" y="19516"/>
                    <a:pt x="41041" y="19539"/>
                  </a:cubicBezTo>
                  <a:cubicBezTo>
                    <a:pt x="41087" y="19562"/>
                    <a:pt x="41132" y="19607"/>
                    <a:pt x="41155" y="19653"/>
                  </a:cubicBezTo>
                  <a:cubicBezTo>
                    <a:pt x="41155" y="19676"/>
                    <a:pt x="41178" y="19676"/>
                    <a:pt x="41178" y="19676"/>
                  </a:cubicBezTo>
                  <a:cubicBezTo>
                    <a:pt x="41223" y="19767"/>
                    <a:pt x="41269" y="19835"/>
                    <a:pt x="41315" y="19927"/>
                  </a:cubicBezTo>
                  <a:cubicBezTo>
                    <a:pt x="41383" y="20087"/>
                    <a:pt x="41406" y="20246"/>
                    <a:pt x="41452" y="20429"/>
                  </a:cubicBezTo>
                  <a:cubicBezTo>
                    <a:pt x="41475" y="20497"/>
                    <a:pt x="41475" y="20566"/>
                    <a:pt x="41497" y="20634"/>
                  </a:cubicBezTo>
                  <a:cubicBezTo>
                    <a:pt x="41497" y="20657"/>
                    <a:pt x="41520" y="20680"/>
                    <a:pt x="41520" y="20703"/>
                  </a:cubicBezTo>
                  <a:cubicBezTo>
                    <a:pt x="41543" y="20771"/>
                    <a:pt x="41543" y="20840"/>
                    <a:pt x="41566" y="20908"/>
                  </a:cubicBezTo>
                  <a:cubicBezTo>
                    <a:pt x="41589" y="20908"/>
                    <a:pt x="41589" y="20908"/>
                    <a:pt x="41589" y="20931"/>
                  </a:cubicBezTo>
                  <a:lnTo>
                    <a:pt x="41543" y="20931"/>
                  </a:lnTo>
                  <a:cubicBezTo>
                    <a:pt x="41497" y="20931"/>
                    <a:pt x="41452" y="20931"/>
                    <a:pt x="41406" y="20908"/>
                  </a:cubicBezTo>
                  <a:lnTo>
                    <a:pt x="41338" y="20908"/>
                  </a:lnTo>
                  <a:cubicBezTo>
                    <a:pt x="41269" y="20885"/>
                    <a:pt x="41201" y="20863"/>
                    <a:pt x="41132" y="20840"/>
                  </a:cubicBezTo>
                  <a:lnTo>
                    <a:pt x="41041" y="20794"/>
                  </a:lnTo>
                  <a:cubicBezTo>
                    <a:pt x="40927" y="20748"/>
                    <a:pt x="40813" y="20680"/>
                    <a:pt x="40698" y="20657"/>
                  </a:cubicBezTo>
                  <a:cubicBezTo>
                    <a:pt x="40647" y="20646"/>
                    <a:pt x="40596" y="20640"/>
                    <a:pt x="40545" y="20640"/>
                  </a:cubicBezTo>
                  <a:cubicBezTo>
                    <a:pt x="40395" y="20640"/>
                    <a:pt x="40253" y="20691"/>
                    <a:pt x="40151" y="20794"/>
                  </a:cubicBezTo>
                  <a:cubicBezTo>
                    <a:pt x="40128" y="20817"/>
                    <a:pt x="40105" y="20863"/>
                    <a:pt x="40082" y="20885"/>
                  </a:cubicBezTo>
                  <a:cubicBezTo>
                    <a:pt x="40059" y="20908"/>
                    <a:pt x="40037" y="20954"/>
                    <a:pt x="40014" y="20954"/>
                  </a:cubicBezTo>
                  <a:lnTo>
                    <a:pt x="39877" y="20954"/>
                  </a:lnTo>
                  <a:cubicBezTo>
                    <a:pt x="39830" y="20944"/>
                    <a:pt x="39782" y="20939"/>
                    <a:pt x="39737" y="20939"/>
                  </a:cubicBezTo>
                  <a:cubicBezTo>
                    <a:pt x="39672" y="20939"/>
                    <a:pt x="39611" y="20950"/>
                    <a:pt x="39557" y="20977"/>
                  </a:cubicBezTo>
                  <a:cubicBezTo>
                    <a:pt x="39375" y="21045"/>
                    <a:pt x="39329" y="21251"/>
                    <a:pt x="39306" y="21410"/>
                  </a:cubicBezTo>
                  <a:cubicBezTo>
                    <a:pt x="39283" y="21502"/>
                    <a:pt x="39261" y="21593"/>
                    <a:pt x="39215" y="21639"/>
                  </a:cubicBezTo>
                  <a:cubicBezTo>
                    <a:pt x="39169" y="21684"/>
                    <a:pt x="39055" y="21684"/>
                    <a:pt x="38941" y="21684"/>
                  </a:cubicBezTo>
                  <a:cubicBezTo>
                    <a:pt x="38872" y="21684"/>
                    <a:pt x="38804" y="21707"/>
                    <a:pt x="38758" y="21707"/>
                  </a:cubicBezTo>
                  <a:cubicBezTo>
                    <a:pt x="38507" y="21730"/>
                    <a:pt x="38279" y="21867"/>
                    <a:pt x="38142" y="22072"/>
                  </a:cubicBezTo>
                  <a:lnTo>
                    <a:pt x="38096" y="22141"/>
                  </a:lnTo>
                  <a:cubicBezTo>
                    <a:pt x="38028" y="22232"/>
                    <a:pt x="37937" y="22346"/>
                    <a:pt x="37868" y="22369"/>
                  </a:cubicBezTo>
                  <a:cubicBezTo>
                    <a:pt x="37845" y="22346"/>
                    <a:pt x="37800" y="22278"/>
                    <a:pt x="37754" y="22209"/>
                  </a:cubicBezTo>
                  <a:cubicBezTo>
                    <a:pt x="37696" y="22112"/>
                    <a:pt x="37588" y="21966"/>
                    <a:pt x="37431" y="21966"/>
                  </a:cubicBezTo>
                  <a:cubicBezTo>
                    <a:pt x="37404" y="21966"/>
                    <a:pt x="37374" y="21971"/>
                    <a:pt x="37343" y="21981"/>
                  </a:cubicBezTo>
                  <a:cubicBezTo>
                    <a:pt x="37229" y="22027"/>
                    <a:pt x="37161" y="22118"/>
                    <a:pt x="37115" y="22232"/>
                  </a:cubicBezTo>
                  <a:cubicBezTo>
                    <a:pt x="37024" y="22574"/>
                    <a:pt x="37229" y="22871"/>
                    <a:pt x="37389" y="23122"/>
                  </a:cubicBezTo>
                  <a:cubicBezTo>
                    <a:pt x="37412" y="23168"/>
                    <a:pt x="37457" y="23214"/>
                    <a:pt x="37480" y="23259"/>
                  </a:cubicBezTo>
                  <a:cubicBezTo>
                    <a:pt x="37480" y="23259"/>
                    <a:pt x="37480" y="23259"/>
                    <a:pt x="37480" y="23282"/>
                  </a:cubicBezTo>
                  <a:cubicBezTo>
                    <a:pt x="37503" y="23305"/>
                    <a:pt x="37526" y="23351"/>
                    <a:pt x="37526" y="23396"/>
                  </a:cubicBezTo>
                  <a:cubicBezTo>
                    <a:pt x="37549" y="23419"/>
                    <a:pt x="37549" y="23442"/>
                    <a:pt x="37549" y="23465"/>
                  </a:cubicBezTo>
                  <a:cubicBezTo>
                    <a:pt x="37571" y="23487"/>
                    <a:pt x="37571" y="23510"/>
                    <a:pt x="37571" y="23533"/>
                  </a:cubicBezTo>
                  <a:cubicBezTo>
                    <a:pt x="37571" y="23556"/>
                    <a:pt x="37571" y="23602"/>
                    <a:pt x="37571" y="23647"/>
                  </a:cubicBezTo>
                  <a:cubicBezTo>
                    <a:pt x="37549" y="23647"/>
                    <a:pt x="37549" y="23670"/>
                    <a:pt x="37549" y="23693"/>
                  </a:cubicBezTo>
                  <a:cubicBezTo>
                    <a:pt x="37549" y="23693"/>
                    <a:pt x="37526" y="23716"/>
                    <a:pt x="37526" y="23739"/>
                  </a:cubicBezTo>
                  <a:cubicBezTo>
                    <a:pt x="37503" y="23784"/>
                    <a:pt x="37457" y="23807"/>
                    <a:pt x="37412" y="23853"/>
                  </a:cubicBezTo>
                  <a:cubicBezTo>
                    <a:pt x="37320" y="23944"/>
                    <a:pt x="37206" y="24035"/>
                    <a:pt x="37206" y="24218"/>
                  </a:cubicBezTo>
                  <a:cubicBezTo>
                    <a:pt x="37206" y="24264"/>
                    <a:pt x="37206" y="24309"/>
                    <a:pt x="37206" y="24355"/>
                  </a:cubicBezTo>
                  <a:cubicBezTo>
                    <a:pt x="37206" y="24355"/>
                    <a:pt x="37206" y="24378"/>
                    <a:pt x="37206" y="24401"/>
                  </a:cubicBezTo>
                  <a:cubicBezTo>
                    <a:pt x="37206" y="24515"/>
                    <a:pt x="37069" y="24606"/>
                    <a:pt x="36932" y="24629"/>
                  </a:cubicBezTo>
                  <a:cubicBezTo>
                    <a:pt x="36887" y="24652"/>
                    <a:pt x="36841" y="24652"/>
                    <a:pt x="36773" y="24674"/>
                  </a:cubicBezTo>
                  <a:cubicBezTo>
                    <a:pt x="36636" y="24697"/>
                    <a:pt x="36476" y="24720"/>
                    <a:pt x="36362" y="24834"/>
                  </a:cubicBezTo>
                  <a:cubicBezTo>
                    <a:pt x="36293" y="24857"/>
                    <a:pt x="36225" y="24925"/>
                    <a:pt x="36179" y="24971"/>
                  </a:cubicBezTo>
                  <a:cubicBezTo>
                    <a:pt x="36156" y="25017"/>
                    <a:pt x="36111" y="25040"/>
                    <a:pt x="36065" y="25085"/>
                  </a:cubicBezTo>
                  <a:cubicBezTo>
                    <a:pt x="35928" y="25199"/>
                    <a:pt x="35700" y="25222"/>
                    <a:pt x="35449" y="25222"/>
                  </a:cubicBezTo>
                  <a:lnTo>
                    <a:pt x="35198" y="25222"/>
                  </a:lnTo>
                  <a:cubicBezTo>
                    <a:pt x="35129" y="25062"/>
                    <a:pt x="34947" y="24994"/>
                    <a:pt x="34832" y="24925"/>
                  </a:cubicBezTo>
                  <a:cubicBezTo>
                    <a:pt x="34764" y="24880"/>
                    <a:pt x="34673" y="24857"/>
                    <a:pt x="34650" y="24811"/>
                  </a:cubicBezTo>
                  <a:cubicBezTo>
                    <a:pt x="34467" y="24606"/>
                    <a:pt x="33828" y="24401"/>
                    <a:pt x="33509" y="24378"/>
                  </a:cubicBezTo>
                  <a:lnTo>
                    <a:pt x="33326" y="24378"/>
                  </a:lnTo>
                  <a:cubicBezTo>
                    <a:pt x="33098" y="24378"/>
                    <a:pt x="32869" y="24378"/>
                    <a:pt x="32504" y="24264"/>
                  </a:cubicBezTo>
                  <a:cubicBezTo>
                    <a:pt x="32390" y="24218"/>
                    <a:pt x="32276" y="24195"/>
                    <a:pt x="32185" y="24195"/>
                  </a:cubicBezTo>
                  <a:cubicBezTo>
                    <a:pt x="32071" y="24195"/>
                    <a:pt x="31979" y="24218"/>
                    <a:pt x="31934" y="24264"/>
                  </a:cubicBezTo>
                  <a:cubicBezTo>
                    <a:pt x="31911" y="24195"/>
                    <a:pt x="31934" y="24058"/>
                    <a:pt x="31934" y="23967"/>
                  </a:cubicBezTo>
                  <a:cubicBezTo>
                    <a:pt x="32185" y="23693"/>
                    <a:pt x="32207" y="23624"/>
                    <a:pt x="32207" y="23602"/>
                  </a:cubicBezTo>
                  <a:cubicBezTo>
                    <a:pt x="32253" y="23465"/>
                    <a:pt x="32185" y="23008"/>
                    <a:pt x="32093" y="22826"/>
                  </a:cubicBezTo>
                  <a:cubicBezTo>
                    <a:pt x="32025" y="22666"/>
                    <a:pt x="31911" y="22643"/>
                    <a:pt x="31842" y="22643"/>
                  </a:cubicBezTo>
                  <a:cubicBezTo>
                    <a:pt x="31797" y="22643"/>
                    <a:pt x="31728" y="22666"/>
                    <a:pt x="31683" y="22689"/>
                  </a:cubicBezTo>
                  <a:cubicBezTo>
                    <a:pt x="31637" y="22711"/>
                    <a:pt x="31591" y="22734"/>
                    <a:pt x="31546" y="22734"/>
                  </a:cubicBezTo>
                  <a:cubicBezTo>
                    <a:pt x="31340" y="22734"/>
                    <a:pt x="31180" y="22734"/>
                    <a:pt x="30906" y="22620"/>
                  </a:cubicBezTo>
                  <a:cubicBezTo>
                    <a:pt x="30587" y="22506"/>
                    <a:pt x="30404" y="22392"/>
                    <a:pt x="30313" y="22301"/>
                  </a:cubicBezTo>
                  <a:cubicBezTo>
                    <a:pt x="30245" y="22232"/>
                    <a:pt x="29879" y="21890"/>
                    <a:pt x="29354" y="21867"/>
                  </a:cubicBezTo>
                  <a:cubicBezTo>
                    <a:pt x="29058" y="21867"/>
                    <a:pt x="29012" y="21844"/>
                    <a:pt x="28898" y="21753"/>
                  </a:cubicBezTo>
                  <a:cubicBezTo>
                    <a:pt x="28852" y="21707"/>
                    <a:pt x="28807" y="21661"/>
                    <a:pt x="28715" y="21616"/>
                  </a:cubicBezTo>
                  <a:cubicBezTo>
                    <a:pt x="28533" y="21502"/>
                    <a:pt x="28418" y="21410"/>
                    <a:pt x="28350" y="21342"/>
                  </a:cubicBezTo>
                  <a:cubicBezTo>
                    <a:pt x="28304" y="21296"/>
                    <a:pt x="28259" y="21273"/>
                    <a:pt x="28213" y="21228"/>
                  </a:cubicBezTo>
                  <a:cubicBezTo>
                    <a:pt x="28163" y="21190"/>
                    <a:pt x="28099" y="21173"/>
                    <a:pt x="28032" y="21173"/>
                  </a:cubicBezTo>
                  <a:cubicBezTo>
                    <a:pt x="27978" y="21173"/>
                    <a:pt x="27922" y="21184"/>
                    <a:pt x="27871" y="21205"/>
                  </a:cubicBezTo>
                  <a:lnTo>
                    <a:pt x="27802" y="21205"/>
                  </a:lnTo>
                  <a:cubicBezTo>
                    <a:pt x="27757" y="21182"/>
                    <a:pt x="27620" y="20908"/>
                    <a:pt x="27597" y="20703"/>
                  </a:cubicBezTo>
                  <a:cubicBezTo>
                    <a:pt x="27597" y="20475"/>
                    <a:pt x="27620" y="20178"/>
                    <a:pt x="27688" y="19699"/>
                  </a:cubicBezTo>
                  <a:cubicBezTo>
                    <a:pt x="27734" y="19310"/>
                    <a:pt x="27597" y="19014"/>
                    <a:pt x="27505" y="18877"/>
                  </a:cubicBezTo>
                  <a:cubicBezTo>
                    <a:pt x="27551" y="18740"/>
                    <a:pt x="27688" y="18352"/>
                    <a:pt x="27825" y="18032"/>
                  </a:cubicBezTo>
                  <a:cubicBezTo>
                    <a:pt x="27985" y="17713"/>
                    <a:pt x="27848" y="17484"/>
                    <a:pt x="27757" y="17279"/>
                  </a:cubicBezTo>
                  <a:cubicBezTo>
                    <a:pt x="27711" y="17188"/>
                    <a:pt x="27665" y="17096"/>
                    <a:pt x="27620" y="17005"/>
                  </a:cubicBezTo>
                  <a:cubicBezTo>
                    <a:pt x="27597" y="16868"/>
                    <a:pt x="27597" y="16754"/>
                    <a:pt x="27574" y="16594"/>
                  </a:cubicBezTo>
                  <a:cubicBezTo>
                    <a:pt x="27574" y="16366"/>
                    <a:pt x="27551" y="16069"/>
                    <a:pt x="27414" y="15613"/>
                  </a:cubicBezTo>
                  <a:cubicBezTo>
                    <a:pt x="27300" y="15225"/>
                    <a:pt x="27300" y="14974"/>
                    <a:pt x="27323" y="14791"/>
                  </a:cubicBezTo>
                  <a:cubicBezTo>
                    <a:pt x="27323" y="14631"/>
                    <a:pt x="27323" y="14472"/>
                    <a:pt x="27232" y="14312"/>
                  </a:cubicBezTo>
                  <a:cubicBezTo>
                    <a:pt x="27117" y="14061"/>
                    <a:pt x="27277" y="13239"/>
                    <a:pt x="27346" y="13079"/>
                  </a:cubicBezTo>
                  <a:cubicBezTo>
                    <a:pt x="27355" y="13050"/>
                    <a:pt x="27399" y="13041"/>
                    <a:pt x="27447" y="13041"/>
                  </a:cubicBezTo>
                  <a:cubicBezTo>
                    <a:pt x="27511" y="13041"/>
                    <a:pt x="27584" y="13056"/>
                    <a:pt x="27597" y="13056"/>
                  </a:cubicBezTo>
                  <a:cubicBezTo>
                    <a:pt x="27665" y="13125"/>
                    <a:pt x="27779" y="13148"/>
                    <a:pt x="27916" y="13148"/>
                  </a:cubicBezTo>
                  <a:cubicBezTo>
                    <a:pt x="28030" y="13148"/>
                    <a:pt x="28167" y="13148"/>
                    <a:pt x="28259" y="13079"/>
                  </a:cubicBezTo>
                  <a:cubicBezTo>
                    <a:pt x="28418" y="12988"/>
                    <a:pt x="28396" y="12782"/>
                    <a:pt x="28373" y="12554"/>
                  </a:cubicBezTo>
                  <a:cubicBezTo>
                    <a:pt x="28350" y="12463"/>
                    <a:pt x="28350" y="12326"/>
                    <a:pt x="28350" y="12303"/>
                  </a:cubicBezTo>
                  <a:cubicBezTo>
                    <a:pt x="28396" y="12212"/>
                    <a:pt x="28761" y="12098"/>
                    <a:pt x="28829" y="12098"/>
                  </a:cubicBezTo>
                  <a:lnTo>
                    <a:pt x="28875" y="12098"/>
                  </a:lnTo>
                  <a:cubicBezTo>
                    <a:pt x="29035" y="12098"/>
                    <a:pt x="29697" y="11869"/>
                    <a:pt x="29856" y="11710"/>
                  </a:cubicBezTo>
                  <a:cubicBezTo>
                    <a:pt x="29856" y="11687"/>
                    <a:pt x="30404" y="11139"/>
                    <a:pt x="30473" y="10842"/>
                  </a:cubicBezTo>
                  <a:cubicBezTo>
                    <a:pt x="30473" y="10797"/>
                    <a:pt x="30473" y="10774"/>
                    <a:pt x="30473" y="10751"/>
                  </a:cubicBezTo>
                  <a:cubicBezTo>
                    <a:pt x="30496" y="10751"/>
                    <a:pt x="30518" y="10751"/>
                    <a:pt x="30564" y="10728"/>
                  </a:cubicBezTo>
                  <a:lnTo>
                    <a:pt x="30655" y="10728"/>
                  </a:lnTo>
                  <a:cubicBezTo>
                    <a:pt x="30747" y="10705"/>
                    <a:pt x="30861" y="10705"/>
                    <a:pt x="30952" y="10660"/>
                  </a:cubicBezTo>
                  <a:cubicBezTo>
                    <a:pt x="30998" y="10660"/>
                    <a:pt x="31021" y="10637"/>
                    <a:pt x="31066" y="10614"/>
                  </a:cubicBezTo>
                  <a:cubicBezTo>
                    <a:pt x="31135" y="10591"/>
                    <a:pt x="31180" y="10568"/>
                    <a:pt x="31226" y="10546"/>
                  </a:cubicBezTo>
                  <a:cubicBezTo>
                    <a:pt x="31272" y="10523"/>
                    <a:pt x="31317" y="10523"/>
                    <a:pt x="31363" y="10500"/>
                  </a:cubicBezTo>
                  <a:cubicBezTo>
                    <a:pt x="31409" y="10477"/>
                    <a:pt x="31454" y="10454"/>
                    <a:pt x="31500" y="10454"/>
                  </a:cubicBezTo>
                  <a:cubicBezTo>
                    <a:pt x="31568" y="10431"/>
                    <a:pt x="31614" y="10409"/>
                    <a:pt x="31683" y="10409"/>
                  </a:cubicBezTo>
                  <a:close/>
                  <a:moveTo>
                    <a:pt x="40539" y="20931"/>
                  </a:moveTo>
                  <a:cubicBezTo>
                    <a:pt x="40562" y="20931"/>
                    <a:pt x="40607" y="20954"/>
                    <a:pt x="40630" y="20954"/>
                  </a:cubicBezTo>
                  <a:cubicBezTo>
                    <a:pt x="40721" y="20977"/>
                    <a:pt x="40813" y="21022"/>
                    <a:pt x="40904" y="21068"/>
                  </a:cubicBezTo>
                  <a:lnTo>
                    <a:pt x="40995" y="21114"/>
                  </a:lnTo>
                  <a:cubicBezTo>
                    <a:pt x="41064" y="21136"/>
                    <a:pt x="41132" y="21159"/>
                    <a:pt x="41201" y="21182"/>
                  </a:cubicBezTo>
                  <a:cubicBezTo>
                    <a:pt x="41223" y="21182"/>
                    <a:pt x="41246" y="21205"/>
                    <a:pt x="41269" y="21205"/>
                  </a:cubicBezTo>
                  <a:cubicBezTo>
                    <a:pt x="41315" y="21205"/>
                    <a:pt x="41360" y="21228"/>
                    <a:pt x="41406" y="21228"/>
                  </a:cubicBezTo>
                  <a:lnTo>
                    <a:pt x="41680" y="21228"/>
                  </a:lnTo>
                  <a:cubicBezTo>
                    <a:pt x="41703" y="21228"/>
                    <a:pt x="41726" y="21228"/>
                    <a:pt x="41726" y="21205"/>
                  </a:cubicBezTo>
                  <a:cubicBezTo>
                    <a:pt x="41748" y="21228"/>
                    <a:pt x="41771" y="21251"/>
                    <a:pt x="41794" y="21273"/>
                  </a:cubicBezTo>
                  <a:cubicBezTo>
                    <a:pt x="41794" y="21296"/>
                    <a:pt x="41817" y="21319"/>
                    <a:pt x="41817" y="21319"/>
                  </a:cubicBezTo>
                  <a:cubicBezTo>
                    <a:pt x="41885" y="21388"/>
                    <a:pt x="41931" y="21433"/>
                    <a:pt x="42000" y="21479"/>
                  </a:cubicBezTo>
                  <a:cubicBezTo>
                    <a:pt x="42045" y="21502"/>
                    <a:pt x="42091" y="21525"/>
                    <a:pt x="42159" y="21547"/>
                  </a:cubicBezTo>
                  <a:cubicBezTo>
                    <a:pt x="42228" y="21593"/>
                    <a:pt x="42296" y="21616"/>
                    <a:pt x="42342" y="21661"/>
                  </a:cubicBezTo>
                  <a:cubicBezTo>
                    <a:pt x="42410" y="21730"/>
                    <a:pt x="42479" y="21821"/>
                    <a:pt x="42525" y="21935"/>
                  </a:cubicBezTo>
                  <a:cubicBezTo>
                    <a:pt x="42593" y="22095"/>
                    <a:pt x="42684" y="22278"/>
                    <a:pt x="42867" y="22392"/>
                  </a:cubicBezTo>
                  <a:cubicBezTo>
                    <a:pt x="43004" y="22460"/>
                    <a:pt x="43164" y="22483"/>
                    <a:pt x="43301" y="22483"/>
                  </a:cubicBezTo>
                  <a:cubicBezTo>
                    <a:pt x="43415" y="22483"/>
                    <a:pt x="43529" y="22506"/>
                    <a:pt x="43620" y="22552"/>
                  </a:cubicBezTo>
                  <a:cubicBezTo>
                    <a:pt x="43666" y="22620"/>
                    <a:pt x="43689" y="22689"/>
                    <a:pt x="43734" y="22803"/>
                  </a:cubicBezTo>
                  <a:cubicBezTo>
                    <a:pt x="43757" y="22848"/>
                    <a:pt x="43757" y="22894"/>
                    <a:pt x="43780" y="22963"/>
                  </a:cubicBezTo>
                  <a:cubicBezTo>
                    <a:pt x="43803" y="22963"/>
                    <a:pt x="43803" y="22985"/>
                    <a:pt x="43803" y="22985"/>
                  </a:cubicBezTo>
                  <a:cubicBezTo>
                    <a:pt x="43826" y="23008"/>
                    <a:pt x="43826" y="23031"/>
                    <a:pt x="43826" y="23031"/>
                  </a:cubicBezTo>
                  <a:cubicBezTo>
                    <a:pt x="43917" y="23168"/>
                    <a:pt x="44054" y="23282"/>
                    <a:pt x="44214" y="23282"/>
                  </a:cubicBezTo>
                  <a:cubicBezTo>
                    <a:pt x="44259" y="23282"/>
                    <a:pt x="44328" y="23259"/>
                    <a:pt x="44373" y="23236"/>
                  </a:cubicBezTo>
                  <a:cubicBezTo>
                    <a:pt x="44373" y="23236"/>
                    <a:pt x="44396" y="23236"/>
                    <a:pt x="44396" y="23214"/>
                  </a:cubicBezTo>
                  <a:cubicBezTo>
                    <a:pt x="44487" y="23145"/>
                    <a:pt x="44533" y="23054"/>
                    <a:pt x="44579" y="22985"/>
                  </a:cubicBezTo>
                  <a:cubicBezTo>
                    <a:pt x="44579" y="22963"/>
                    <a:pt x="44579" y="22940"/>
                    <a:pt x="44602" y="22917"/>
                  </a:cubicBezTo>
                  <a:cubicBezTo>
                    <a:pt x="44602" y="22894"/>
                    <a:pt x="44624" y="22871"/>
                    <a:pt x="44647" y="22848"/>
                  </a:cubicBezTo>
                  <a:lnTo>
                    <a:pt x="45058" y="22848"/>
                  </a:lnTo>
                  <a:cubicBezTo>
                    <a:pt x="45127" y="22826"/>
                    <a:pt x="45195" y="22803"/>
                    <a:pt x="45241" y="22757"/>
                  </a:cubicBezTo>
                  <a:cubicBezTo>
                    <a:pt x="45286" y="22734"/>
                    <a:pt x="45332" y="22689"/>
                    <a:pt x="45355" y="22666"/>
                  </a:cubicBezTo>
                  <a:cubicBezTo>
                    <a:pt x="45378" y="22666"/>
                    <a:pt x="45378" y="22643"/>
                    <a:pt x="45401" y="22643"/>
                  </a:cubicBezTo>
                  <a:cubicBezTo>
                    <a:pt x="45446" y="22597"/>
                    <a:pt x="45469" y="22552"/>
                    <a:pt x="45515" y="22506"/>
                  </a:cubicBezTo>
                  <a:cubicBezTo>
                    <a:pt x="45537" y="22460"/>
                    <a:pt x="45583" y="22438"/>
                    <a:pt x="45606" y="22392"/>
                  </a:cubicBezTo>
                  <a:cubicBezTo>
                    <a:pt x="45629" y="22369"/>
                    <a:pt x="45652" y="22369"/>
                    <a:pt x="45674" y="22346"/>
                  </a:cubicBezTo>
                  <a:cubicBezTo>
                    <a:pt x="45674" y="22346"/>
                    <a:pt x="45674" y="22323"/>
                    <a:pt x="45697" y="22323"/>
                  </a:cubicBezTo>
                  <a:lnTo>
                    <a:pt x="45720" y="22323"/>
                  </a:lnTo>
                  <a:cubicBezTo>
                    <a:pt x="45743" y="22301"/>
                    <a:pt x="45766" y="22301"/>
                    <a:pt x="45789" y="22301"/>
                  </a:cubicBezTo>
                  <a:cubicBezTo>
                    <a:pt x="45789" y="22278"/>
                    <a:pt x="45789" y="22278"/>
                    <a:pt x="45811" y="22278"/>
                  </a:cubicBezTo>
                  <a:lnTo>
                    <a:pt x="45880" y="22278"/>
                  </a:lnTo>
                  <a:cubicBezTo>
                    <a:pt x="45857" y="22734"/>
                    <a:pt x="45971" y="23054"/>
                    <a:pt x="46268" y="23145"/>
                  </a:cubicBezTo>
                  <a:cubicBezTo>
                    <a:pt x="46291" y="23145"/>
                    <a:pt x="46336" y="23168"/>
                    <a:pt x="46382" y="23168"/>
                  </a:cubicBezTo>
                  <a:cubicBezTo>
                    <a:pt x="46405" y="23168"/>
                    <a:pt x="46450" y="23191"/>
                    <a:pt x="46473" y="23191"/>
                  </a:cubicBezTo>
                  <a:cubicBezTo>
                    <a:pt x="46519" y="23236"/>
                    <a:pt x="46519" y="23351"/>
                    <a:pt x="46496" y="23510"/>
                  </a:cubicBezTo>
                  <a:cubicBezTo>
                    <a:pt x="46473" y="23556"/>
                    <a:pt x="46473" y="23602"/>
                    <a:pt x="46473" y="23647"/>
                  </a:cubicBezTo>
                  <a:cubicBezTo>
                    <a:pt x="46450" y="23898"/>
                    <a:pt x="46519" y="24127"/>
                    <a:pt x="46679" y="24264"/>
                  </a:cubicBezTo>
                  <a:cubicBezTo>
                    <a:pt x="46747" y="24309"/>
                    <a:pt x="46793" y="24332"/>
                    <a:pt x="46861" y="24355"/>
                  </a:cubicBezTo>
                  <a:cubicBezTo>
                    <a:pt x="46884" y="24378"/>
                    <a:pt x="46930" y="24378"/>
                    <a:pt x="46975" y="24378"/>
                  </a:cubicBezTo>
                  <a:cubicBezTo>
                    <a:pt x="46998" y="24401"/>
                    <a:pt x="47021" y="24401"/>
                    <a:pt x="47044" y="24401"/>
                  </a:cubicBezTo>
                  <a:lnTo>
                    <a:pt x="47067" y="24401"/>
                  </a:lnTo>
                  <a:cubicBezTo>
                    <a:pt x="47112" y="24401"/>
                    <a:pt x="47158" y="24401"/>
                    <a:pt x="47204" y="24378"/>
                  </a:cubicBezTo>
                  <a:cubicBezTo>
                    <a:pt x="47272" y="24378"/>
                    <a:pt x="47318" y="24355"/>
                    <a:pt x="47363" y="24309"/>
                  </a:cubicBezTo>
                  <a:cubicBezTo>
                    <a:pt x="47432" y="24264"/>
                    <a:pt x="47478" y="24218"/>
                    <a:pt x="47523" y="24149"/>
                  </a:cubicBezTo>
                  <a:cubicBezTo>
                    <a:pt x="47546" y="24149"/>
                    <a:pt x="47546" y="24127"/>
                    <a:pt x="47569" y="24104"/>
                  </a:cubicBezTo>
                  <a:cubicBezTo>
                    <a:pt x="47569" y="24104"/>
                    <a:pt x="47592" y="24081"/>
                    <a:pt x="47615" y="24058"/>
                  </a:cubicBezTo>
                  <a:cubicBezTo>
                    <a:pt x="47615" y="24058"/>
                    <a:pt x="47637" y="24035"/>
                    <a:pt x="47660" y="24035"/>
                  </a:cubicBezTo>
                  <a:lnTo>
                    <a:pt x="47888" y="24035"/>
                  </a:lnTo>
                  <a:cubicBezTo>
                    <a:pt x="48094" y="24012"/>
                    <a:pt x="48254" y="23921"/>
                    <a:pt x="48391" y="23830"/>
                  </a:cubicBezTo>
                  <a:cubicBezTo>
                    <a:pt x="48459" y="23784"/>
                    <a:pt x="48505" y="23761"/>
                    <a:pt x="48573" y="23716"/>
                  </a:cubicBezTo>
                  <a:cubicBezTo>
                    <a:pt x="48619" y="23693"/>
                    <a:pt x="48687" y="23693"/>
                    <a:pt x="48756" y="23693"/>
                  </a:cubicBezTo>
                  <a:cubicBezTo>
                    <a:pt x="48779" y="23693"/>
                    <a:pt x="48916" y="23693"/>
                    <a:pt x="48938" y="23784"/>
                  </a:cubicBezTo>
                  <a:cubicBezTo>
                    <a:pt x="48961" y="23876"/>
                    <a:pt x="48801" y="23990"/>
                    <a:pt x="48642" y="24104"/>
                  </a:cubicBezTo>
                  <a:cubicBezTo>
                    <a:pt x="48505" y="24172"/>
                    <a:pt x="48322" y="24355"/>
                    <a:pt x="48299" y="24560"/>
                  </a:cubicBezTo>
                  <a:cubicBezTo>
                    <a:pt x="48276" y="24652"/>
                    <a:pt x="48322" y="24766"/>
                    <a:pt x="48391" y="24834"/>
                  </a:cubicBezTo>
                  <a:cubicBezTo>
                    <a:pt x="48413" y="24880"/>
                    <a:pt x="48459" y="24903"/>
                    <a:pt x="48505" y="24925"/>
                  </a:cubicBezTo>
                  <a:cubicBezTo>
                    <a:pt x="48528" y="24925"/>
                    <a:pt x="48573" y="24948"/>
                    <a:pt x="48596" y="24948"/>
                  </a:cubicBezTo>
                  <a:lnTo>
                    <a:pt x="48642" y="24948"/>
                  </a:lnTo>
                  <a:cubicBezTo>
                    <a:pt x="48665" y="24948"/>
                    <a:pt x="48665" y="24971"/>
                    <a:pt x="48665" y="24971"/>
                  </a:cubicBezTo>
                  <a:cubicBezTo>
                    <a:pt x="48710" y="24971"/>
                    <a:pt x="48733" y="24948"/>
                    <a:pt x="48779" y="24948"/>
                  </a:cubicBezTo>
                  <a:lnTo>
                    <a:pt x="48801" y="24948"/>
                  </a:lnTo>
                  <a:cubicBezTo>
                    <a:pt x="48847" y="24925"/>
                    <a:pt x="48893" y="24925"/>
                    <a:pt x="48938" y="24903"/>
                  </a:cubicBezTo>
                  <a:cubicBezTo>
                    <a:pt x="48984" y="24880"/>
                    <a:pt x="49030" y="24857"/>
                    <a:pt x="49053" y="24834"/>
                  </a:cubicBezTo>
                  <a:cubicBezTo>
                    <a:pt x="49075" y="24811"/>
                    <a:pt x="49098" y="24811"/>
                    <a:pt x="49098" y="24811"/>
                  </a:cubicBezTo>
                  <a:cubicBezTo>
                    <a:pt x="49121" y="24880"/>
                    <a:pt x="49144" y="24971"/>
                    <a:pt x="49144" y="25040"/>
                  </a:cubicBezTo>
                  <a:cubicBezTo>
                    <a:pt x="49167" y="25085"/>
                    <a:pt x="49167" y="25131"/>
                    <a:pt x="49167" y="25154"/>
                  </a:cubicBezTo>
                  <a:lnTo>
                    <a:pt x="49167" y="25610"/>
                  </a:lnTo>
                  <a:cubicBezTo>
                    <a:pt x="49167" y="25793"/>
                    <a:pt x="49281" y="25884"/>
                    <a:pt x="49372" y="25953"/>
                  </a:cubicBezTo>
                  <a:cubicBezTo>
                    <a:pt x="49441" y="25998"/>
                    <a:pt x="49509" y="26044"/>
                    <a:pt x="49532" y="26181"/>
                  </a:cubicBezTo>
                  <a:cubicBezTo>
                    <a:pt x="49578" y="26341"/>
                    <a:pt x="49578" y="26432"/>
                    <a:pt x="49578" y="26500"/>
                  </a:cubicBezTo>
                  <a:cubicBezTo>
                    <a:pt x="49600" y="26569"/>
                    <a:pt x="49600" y="26637"/>
                    <a:pt x="49623" y="26706"/>
                  </a:cubicBezTo>
                  <a:cubicBezTo>
                    <a:pt x="49669" y="26843"/>
                    <a:pt x="49783" y="26934"/>
                    <a:pt x="49943" y="27048"/>
                  </a:cubicBezTo>
                  <a:cubicBezTo>
                    <a:pt x="50034" y="27094"/>
                    <a:pt x="50125" y="27162"/>
                    <a:pt x="50194" y="27254"/>
                  </a:cubicBezTo>
                  <a:cubicBezTo>
                    <a:pt x="50354" y="27391"/>
                    <a:pt x="50331" y="27550"/>
                    <a:pt x="50285" y="27710"/>
                  </a:cubicBezTo>
                  <a:cubicBezTo>
                    <a:pt x="50239" y="27870"/>
                    <a:pt x="50148" y="28646"/>
                    <a:pt x="50148" y="28737"/>
                  </a:cubicBezTo>
                  <a:cubicBezTo>
                    <a:pt x="50171" y="28851"/>
                    <a:pt x="50262" y="28897"/>
                    <a:pt x="50422" y="29034"/>
                  </a:cubicBezTo>
                  <a:cubicBezTo>
                    <a:pt x="50491" y="29080"/>
                    <a:pt x="50559" y="29125"/>
                    <a:pt x="50650" y="29194"/>
                  </a:cubicBezTo>
                  <a:cubicBezTo>
                    <a:pt x="50742" y="29262"/>
                    <a:pt x="50742" y="29308"/>
                    <a:pt x="50742" y="29308"/>
                  </a:cubicBezTo>
                  <a:cubicBezTo>
                    <a:pt x="50719" y="29331"/>
                    <a:pt x="50719" y="29376"/>
                    <a:pt x="50696" y="29399"/>
                  </a:cubicBezTo>
                  <a:cubicBezTo>
                    <a:pt x="50673" y="29399"/>
                    <a:pt x="50650" y="29422"/>
                    <a:pt x="50628" y="29445"/>
                  </a:cubicBezTo>
                  <a:cubicBezTo>
                    <a:pt x="50582" y="29468"/>
                    <a:pt x="50513" y="29491"/>
                    <a:pt x="50468" y="29513"/>
                  </a:cubicBezTo>
                  <a:cubicBezTo>
                    <a:pt x="50468" y="29513"/>
                    <a:pt x="50468" y="29536"/>
                    <a:pt x="50468" y="29536"/>
                  </a:cubicBezTo>
                  <a:cubicBezTo>
                    <a:pt x="50445" y="29536"/>
                    <a:pt x="50422" y="29559"/>
                    <a:pt x="50399" y="29582"/>
                  </a:cubicBezTo>
                  <a:lnTo>
                    <a:pt x="50376" y="29582"/>
                  </a:lnTo>
                  <a:cubicBezTo>
                    <a:pt x="50376" y="29605"/>
                    <a:pt x="50354" y="29605"/>
                    <a:pt x="50354" y="29627"/>
                  </a:cubicBezTo>
                  <a:cubicBezTo>
                    <a:pt x="50308" y="29673"/>
                    <a:pt x="50285" y="29742"/>
                    <a:pt x="50262" y="29787"/>
                  </a:cubicBezTo>
                  <a:cubicBezTo>
                    <a:pt x="50262" y="29810"/>
                    <a:pt x="50262" y="29833"/>
                    <a:pt x="50262" y="29856"/>
                  </a:cubicBezTo>
                  <a:cubicBezTo>
                    <a:pt x="50262" y="29970"/>
                    <a:pt x="50308" y="30061"/>
                    <a:pt x="50354" y="30198"/>
                  </a:cubicBezTo>
                  <a:lnTo>
                    <a:pt x="50354" y="30221"/>
                  </a:lnTo>
                  <a:cubicBezTo>
                    <a:pt x="50376" y="30267"/>
                    <a:pt x="50399" y="30312"/>
                    <a:pt x="50422" y="30335"/>
                  </a:cubicBezTo>
                  <a:cubicBezTo>
                    <a:pt x="50376" y="30358"/>
                    <a:pt x="50354" y="30381"/>
                    <a:pt x="50331" y="30404"/>
                  </a:cubicBezTo>
                  <a:cubicBezTo>
                    <a:pt x="50308" y="30426"/>
                    <a:pt x="50262" y="30449"/>
                    <a:pt x="50239" y="30449"/>
                  </a:cubicBezTo>
                  <a:cubicBezTo>
                    <a:pt x="50194" y="30495"/>
                    <a:pt x="50125" y="30518"/>
                    <a:pt x="50080" y="30541"/>
                  </a:cubicBezTo>
                  <a:cubicBezTo>
                    <a:pt x="50034" y="30563"/>
                    <a:pt x="50011" y="30563"/>
                    <a:pt x="49966" y="30586"/>
                  </a:cubicBezTo>
                  <a:cubicBezTo>
                    <a:pt x="49920" y="30609"/>
                    <a:pt x="49851" y="30632"/>
                    <a:pt x="49806" y="30655"/>
                  </a:cubicBezTo>
                  <a:cubicBezTo>
                    <a:pt x="49760" y="30655"/>
                    <a:pt x="49737" y="30677"/>
                    <a:pt x="49714" y="30677"/>
                  </a:cubicBezTo>
                  <a:cubicBezTo>
                    <a:pt x="49623" y="30700"/>
                    <a:pt x="49532" y="30723"/>
                    <a:pt x="49418" y="30723"/>
                  </a:cubicBezTo>
                  <a:lnTo>
                    <a:pt x="49304" y="30746"/>
                  </a:lnTo>
                  <a:cubicBezTo>
                    <a:pt x="49075" y="30769"/>
                    <a:pt x="48847" y="30792"/>
                    <a:pt x="48665" y="30929"/>
                  </a:cubicBezTo>
                  <a:cubicBezTo>
                    <a:pt x="48573" y="30997"/>
                    <a:pt x="48505" y="31065"/>
                    <a:pt x="48436" y="31134"/>
                  </a:cubicBezTo>
                  <a:cubicBezTo>
                    <a:pt x="48391" y="31180"/>
                    <a:pt x="48345" y="31248"/>
                    <a:pt x="48299" y="31271"/>
                  </a:cubicBezTo>
                  <a:cubicBezTo>
                    <a:pt x="48185" y="31362"/>
                    <a:pt x="48048" y="31385"/>
                    <a:pt x="47957" y="31385"/>
                  </a:cubicBezTo>
                  <a:cubicBezTo>
                    <a:pt x="47706" y="31385"/>
                    <a:pt x="47409" y="31225"/>
                    <a:pt x="47341" y="30951"/>
                  </a:cubicBezTo>
                  <a:cubicBezTo>
                    <a:pt x="47341" y="30929"/>
                    <a:pt x="47318" y="30906"/>
                    <a:pt x="47295" y="30883"/>
                  </a:cubicBezTo>
                  <a:cubicBezTo>
                    <a:pt x="47222" y="30823"/>
                    <a:pt x="47134" y="30796"/>
                    <a:pt x="47043" y="30796"/>
                  </a:cubicBezTo>
                  <a:cubicBezTo>
                    <a:pt x="46818" y="30796"/>
                    <a:pt x="46571" y="30959"/>
                    <a:pt x="46473" y="31202"/>
                  </a:cubicBezTo>
                  <a:cubicBezTo>
                    <a:pt x="46450" y="31317"/>
                    <a:pt x="46428" y="31431"/>
                    <a:pt x="46405" y="31545"/>
                  </a:cubicBezTo>
                  <a:cubicBezTo>
                    <a:pt x="46382" y="31659"/>
                    <a:pt x="46359" y="31796"/>
                    <a:pt x="46291" y="31887"/>
                  </a:cubicBezTo>
                  <a:cubicBezTo>
                    <a:pt x="46245" y="31956"/>
                    <a:pt x="46199" y="32001"/>
                    <a:pt x="46131" y="32070"/>
                  </a:cubicBezTo>
                  <a:cubicBezTo>
                    <a:pt x="46062" y="32161"/>
                    <a:pt x="45971" y="32275"/>
                    <a:pt x="45903" y="32412"/>
                  </a:cubicBezTo>
                  <a:cubicBezTo>
                    <a:pt x="45834" y="32618"/>
                    <a:pt x="45857" y="32823"/>
                    <a:pt x="45903" y="32983"/>
                  </a:cubicBezTo>
                  <a:cubicBezTo>
                    <a:pt x="45925" y="33097"/>
                    <a:pt x="45925" y="33211"/>
                    <a:pt x="45925" y="33302"/>
                  </a:cubicBezTo>
                  <a:cubicBezTo>
                    <a:pt x="45925" y="33439"/>
                    <a:pt x="45857" y="33576"/>
                    <a:pt x="45789" y="33736"/>
                  </a:cubicBezTo>
                  <a:cubicBezTo>
                    <a:pt x="45766" y="33782"/>
                    <a:pt x="45743" y="33827"/>
                    <a:pt x="45743" y="33873"/>
                  </a:cubicBezTo>
                  <a:cubicBezTo>
                    <a:pt x="45697" y="33964"/>
                    <a:pt x="45674" y="34056"/>
                    <a:pt x="45652" y="34147"/>
                  </a:cubicBezTo>
                  <a:cubicBezTo>
                    <a:pt x="45629" y="34193"/>
                    <a:pt x="45629" y="34261"/>
                    <a:pt x="45629" y="34329"/>
                  </a:cubicBezTo>
                  <a:cubicBezTo>
                    <a:pt x="45629" y="34329"/>
                    <a:pt x="45652" y="34375"/>
                    <a:pt x="45652" y="34375"/>
                  </a:cubicBezTo>
                  <a:lnTo>
                    <a:pt x="45652" y="34398"/>
                  </a:lnTo>
                  <a:cubicBezTo>
                    <a:pt x="45652" y="34421"/>
                    <a:pt x="45652" y="34444"/>
                    <a:pt x="45652" y="34444"/>
                  </a:cubicBezTo>
                  <a:cubicBezTo>
                    <a:pt x="45652" y="34466"/>
                    <a:pt x="45652" y="34466"/>
                    <a:pt x="45652" y="34466"/>
                  </a:cubicBezTo>
                  <a:cubicBezTo>
                    <a:pt x="45674" y="34535"/>
                    <a:pt x="45697" y="34603"/>
                    <a:pt x="45720" y="34649"/>
                  </a:cubicBezTo>
                  <a:lnTo>
                    <a:pt x="45743" y="34649"/>
                  </a:lnTo>
                  <a:cubicBezTo>
                    <a:pt x="45743" y="34649"/>
                    <a:pt x="45743" y="34672"/>
                    <a:pt x="45743" y="34672"/>
                  </a:cubicBezTo>
                  <a:cubicBezTo>
                    <a:pt x="45766" y="34695"/>
                    <a:pt x="45766" y="34695"/>
                    <a:pt x="45789" y="34718"/>
                  </a:cubicBezTo>
                  <a:cubicBezTo>
                    <a:pt x="45789" y="34740"/>
                    <a:pt x="45789" y="34740"/>
                    <a:pt x="45811" y="34763"/>
                  </a:cubicBezTo>
                  <a:cubicBezTo>
                    <a:pt x="45811" y="34763"/>
                    <a:pt x="45811" y="34763"/>
                    <a:pt x="45834" y="34786"/>
                  </a:cubicBezTo>
                  <a:cubicBezTo>
                    <a:pt x="45834" y="34786"/>
                    <a:pt x="45857" y="34809"/>
                    <a:pt x="45880" y="34809"/>
                  </a:cubicBezTo>
                  <a:cubicBezTo>
                    <a:pt x="45880" y="34832"/>
                    <a:pt x="45903" y="34854"/>
                    <a:pt x="45925" y="34854"/>
                  </a:cubicBezTo>
                  <a:cubicBezTo>
                    <a:pt x="45948" y="34877"/>
                    <a:pt x="45948" y="34877"/>
                    <a:pt x="45971" y="34877"/>
                  </a:cubicBezTo>
                  <a:cubicBezTo>
                    <a:pt x="46017" y="34923"/>
                    <a:pt x="46040" y="34946"/>
                    <a:pt x="46062" y="34969"/>
                  </a:cubicBezTo>
                  <a:cubicBezTo>
                    <a:pt x="46062" y="34991"/>
                    <a:pt x="46062" y="35014"/>
                    <a:pt x="46040" y="35037"/>
                  </a:cubicBezTo>
                  <a:cubicBezTo>
                    <a:pt x="46017" y="35083"/>
                    <a:pt x="45971" y="35151"/>
                    <a:pt x="45903" y="35197"/>
                  </a:cubicBezTo>
                  <a:cubicBezTo>
                    <a:pt x="45880" y="35220"/>
                    <a:pt x="45857" y="35220"/>
                    <a:pt x="45834" y="35243"/>
                  </a:cubicBezTo>
                  <a:cubicBezTo>
                    <a:pt x="45629" y="35334"/>
                    <a:pt x="45378" y="35357"/>
                    <a:pt x="45149" y="35379"/>
                  </a:cubicBezTo>
                  <a:cubicBezTo>
                    <a:pt x="45127" y="35379"/>
                    <a:pt x="45104" y="35379"/>
                    <a:pt x="45081" y="35402"/>
                  </a:cubicBezTo>
                  <a:cubicBezTo>
                    <a:pt x="45081" y="35402"/>
                    <a:pt x="45081" y="35402"/>
                    <a:pt x="45081" y="35425"/>
                  </a:cubicBezTo>
                  <a:cubicBezTo>
                    <a:pt x="45058" y="35425"/>
                    <a:pt x="45058" y="35425"/>
                    <a:pt x="45035" y="35448"/>
                  </a:cubicBezTo>
                  <a:cubicBezTo>
                    <a:pt x="45012" y="35425"/>
                    <a:pt x="44990" y="35402"/>
                    <a:pt x="44944" y="35402"/>
                  </a:cubicBezTo>
                  <a:cubicBezTo>
                    <a:pt x="44944" y="35402"/>
                    <a:pt x="44944" y="35402"/>
                    <a:pt x="44921" y="35379"/>
                  </a:cubicBezTo>
                  <a:lnTo>
                    <a:pt x="44761" y="35379"/>
                  </a:lnTo>
                  <a:cubicBezTo>
                    <a:pt x="44693" y="35402"/>
                    <a:pt x="44624" y="35425"/>
                    <a:pt x="44533" y="35448"/>
                  </a:cubicBezTo>
                  <a:cubicBezTo>
                    <a:pt x="44487" y="35448"/>
                    <a:pt x="44465" y="35471"/>
                    <a:pt x="44396" y="35494"/>
                  </a:cubicBezTo>
                  <a:cubicBezTo>
                    <a:pt x="44328" y="35494"/>
                    <a:pt x="44259" y="35494"/>
                    <a:pt x="44214" y="35448"/>
                  </a:cubicBezTo>
                  <a:cubicBezTo>
                    <a:pt x="44214" y="35425"/>
                    <a:pt x="44191" y="35379"/>
                    <a:pt x="44122" y="35357"/>
                  </a:cubicBezTo>
                  <a:cubicBezTo>
                    <a:pt x="44077" y="35334"/>
                    <a:pt x="44031" y="35334"/>
                    <a:pt x="43985" y="35334"/>
                  </a:cubicBezTo>
                  <a:cubicBezTo>
                    <a:pt x="43734" y="35334"/>
                    <a:pt x="43506" y="35288"/>
                    <a:pt x="43301" y="35174"/>
                  </a:cubicBezTo>
                  <a:cubicBezTo>
                    <a:pt x="43301" y="35174"/>
                    <a:pt x="43301" y="35151"/>
                    <a:pt x="43301" y="35151"/>
                  </a:cubicBezTo>
                  <a:cubicBezTo>
                    <a:pt x="43323" y="35083"/>
                    <a:pt x="43346" y="34946"/>
                    <a:pt x="43278" y="34854"/>
                  </a:cubicBezTo>
                  <a:cubicBezTo>
                    <a:pt x="43255" y="34832"/>
                    <a:pt x="43232" y="34809"/>
                    <a:pt x="43209" y="34786"/>
                  </a:cubicBezTo>
                  <a:cubicBezTo>
                    <a:pt x="43186" y="34763"/>
                    <a:pt x="43186" y="34718"/>
                    <a:pt x="43186" y="34672"/>
                  </a:cubicBezTo>
                  <a:lnTo>
                    <a:pt x="43186" y="34626"/>
                  </a:lnTo>
                  <a:cubicBezTo>
                    <a:pt x="43186" y="34558"/>
                    <a:pt x="43164" y="34489"/>
                    <a:pt x="43141" y="34421"/>
                  </a:cubicBezTo>
                  <a:cubicBezTo>
                    <a:pt x="43141" y="34375"/>
                    <a:pt x="43141" y="34352"/>
                    <a:pt x="43118" y="34307"/>
                  </a:cubicBezTo>
                  <a:cubicBezTo>
                    <a:pt x="43072" y="34193"/>
                    <a:pt x="43027" y="34124"/>
                    <a:pt x="42935" y="34056"/>
                  </a:cubicBezTo>
                  <a:cubicBezTo>
                    <a:pt x="42935" y="34033"/>
                    <a:pt x="42913" y="34033"/>
                    <a:pt x="42913" y="34010"/>
                  </a:cubicBezTo>
                  <a:lnTo>
                    <a:pt x="42844" y="33896"/>
                  </a:lnTo>
                  <a:cubicBezTo>
                    <a:pt x="42821" y="33850"/>
                    <a:pt x="42798" y="33805"/>
                    <a:pt x="42753" y="33782"/>
                  </a:cubicBezTo>
                  <a:cubicBezTo>
                    <a:pt x="42684" y="33736"/>
                    <a:pt x="42593" y="33736"/>
                    <a:pt x="42570" y="33736"/>
                  </a:cubicBezTo>
                  <a:lnTo>
                    <a:pt x="42525" y="33736"/>
                  </a:lnTo>
                  <a:cubicBezTo>
                    <a:pt x="42388" y="33736"/>
                    <a:pt x="42319" y="33690"/>
                    <a:pt x="42296" y="33645"/>
                  </a:cubicBezTo>
                  <a:cubicBezTo>
                    <a:pt x="42296" y="33622"/>
                    <a:pt x="42296" y="33553"/>
                    <a:pt x="42251" y="33508"/>
                  </a:cubicBezTo>
                  <a:cubicBezTo>
                    <a:pt x="42182" y="33439"/>
                    <a:pt x="42114" y="33416"/>
                    <a:pt x="42068" y="33416"/>
                  </a:cubicBezTo>
                  <a:cubicBezTo>
                    <a:pt x="42068" y="33416"/>
                    <a:pt x="42045" y="33371"/>
                    <a:pt x="42045" y="33371"/>
                  </a:cubicBezTo>
                  <a:cubicBezTo>
                    <a:pt x="42022" y="33302"/>
                    <a:pt x="41954" y="33234"/>
                    <a:pt x="41908" y="33211"/>
                  </a:cubicBezTo>
                  <a:cubicBezTo>
                    <a:pt x="41863" y="33165"/>
                    <a:pt x="41817" y="33143"/>
                    <a:pt x="41748" y="33120"/>
                  </a:cubicBezTo>
                  <a:cubicBezTo>
                    <a:pt x="41726" y="33097"/>
                    <a:pt x="41726" y="33097"/>
                    <a:pt x="41703" y="33097"/>
                  </a:cubicBezTo>
                  <a:cubicBezTo>
                    <a:pt x="41680" y="33074"/>
                    <a:pt x="41657" y="33074"/>
                    <a:pt x="41612" y="33051"/>
                  </a:cubicBezTo>
                  <a:cubicBezTo>
                    <a:pt x="41566" y="32983"/>
                    <a:pt x="41520" y="32937"/>
                    <a:pt x="41475" y="32892"/>
                  </a:cubicBezTo>
                  <a:cubicBezTo>
                    <a:pt x="41475" y="32892"/>
                    <a:pt x="41452" y="32892"/>
                    <a:pt x="41452" y="32869"/>
                  </a:cubicBezTo>
                  <a:cubicBezTo>
                    <a:pt x="41406" y="32846"/>
                    <a:pt x="41360" y="32800"/>
                    <a:pt x="41338" y="32777"/>
                  </a:cubicBezTo>
                  <a:cubicBezTo>
                    <a:pt x="41269" y="32755"/>
                    <a:pt x="41223" y="32732"/>
                    <a:pt x="41178" y="32709"/>
                  </a:cubicBezTo>
                  <a:cubicBezTo>
                    <a:pt x="41064" y="32640"/>
                    <a:pt x="40950" y="32595"/>
                    <a:pt x="40881" y="32503"/>
                  </a:cubicBezTo>
                  <a:cubicBezTo>
                    <a:pt x="40744" y="32344"/>
                    <a:pt x="40767" y="32093"/>
                    <a:pt x="40790" y="31819"/>
                  </a:cubicBezTo>
                  <a:cubicBezTo>
                    <a:pt x="40835" y="31590"/>
                    <a:pt x="40858" y="31339"/>
                    <a:pt x="40767" y="31111"/>
                  </a:cubicBezTo>
                  <a:cubicBezTo>
                    <a:pt x="40744" y="31043"/>
                    <a:pt x="40698" y="31020"/>
                    <a:pt x="40653" y="30997"/>
                  </a:cubicBezTo>
                  <a:cubicBezTo>
                    <a:pt x="40402" y="30974"/>
                    <a:pt x="40219" y="30929"/>
                    <a:pt x="40105" y="30837"/>
                  </a:cubicBezTo>
                  <a:cubicBezTo>
                    <a:pt x="40059" y="30792"/>
                    <a:pt x="40014" y="30723"/>
                    <a:pt x="39991" y="30677"/>
                  </a:cubicBezTo>
                  <a:cubicBezTo>
                    <a:pt x="39991" y="30655"/>
                    <a:pt x="39991" y="30655"/>
                    <a:pt x="39991" y="30632"/>
                  </a:cubicBezTo>
                  <a:cubicBezTo>
                    <a:pt x="39991" y="30609"/>
                    <a:pt x="40014" y="30563"/>
                    <a:pt x="39991" y="30518"/>
                  </a:cubicBezTo>
                  <a:cubicBezTo>
                    <a:pt x="39991" y="30449"/>
                    <a:pt x="39991" y="30267"/>
                    <a:pt x="39763" y="30221"/>
                  </a:cubicBezTo>
                  <a:cubicBezTo>
                    <a:pt x="39741" y="30216"/>
                    <a:pt x="39718" y="30214"/>
                    <a:pt x="39695" y="30214"/>
                  </a:cubicBezTo>
                  <a:cubicBezTo>
                    <a:pt x="39493" y="30214"/>
                    <a:pt x="39228" y="30379"/>
                    <a:pt x="39146" y="30563"/>
                  </a:cubicBezTo>
                  <a:cubicBezTo>
                    <a:pt x="39124" y="30609"/>
                    <a:pt x="39124" y="30655"/>
                    <a:pt x="39101" y="30700"/>
                  </a:cubicBezTo>
                  <a:cubicBezTo>
                    <a:pt x="39101" y="30723"/>
                    <a:pt x="39101" y="30769"/>
                    <a:pt x="39078" y="30792"/>
                  </a:cubicBezTo>
                  <a:cubicBezTo>
                    <a:pt x="39055" y="30814"/>
                    <a:pt x="39009" y="30837"/>
                    <a:pt x="38964" y="30837"/>
                  </a:cubicBezTo>
                  <a:cubicBezTo>
                    <a:pt x="38895" y="30837"/>
                    <a:pt x="38804" y="30792"/>
                    <a:pt x="38758" y="30746"/>
                  </a:cubicBezTo>
                  <a:cubicBezTo>
                    <a:pt x="38667" y="30586"/>
                    <a:pt x="38667" y="30381"/>
                    <a:pt x="38644" y="30175"/>
                  </a:cubicBezTo>
                  <a:cubicBezTo>
                    <a:pt x="38644" y="29924"/>
                    <a:pt x="38599" y="29627"/>
                    <a:pt x="38416" y="29445"/>
                  </a:cubicBezTo>
                  <a:cubicBezTo>
                    <a:pt x="38347" y="29376"/>
                    <a:pt x="38302" y="29354"/>
                    <a:pt x="38233" y="29308"/>
                  </a:cubicBezTo>
                  <a:cubicBezTo>
                    <a:pt x="38188" y="29285"/>
                    <a:pt x="38142" y="29262"/>
                    <a:pt x="38119" y="29217"/>
                  </a:cubicBezTo>
                  <a:cubicBezTo>
                    <a:pt x="38005" y="29125"/>
                    <a:pt x="37959" y="28966"/>
                    <a:pt x="37982" y="28714"/>
                  </a:cubicBezTo>
                  <a:cubicBezTo>
                    <a:pt x="37982" y="28692"/>
                    <a:pt x="38005" y="28646"/>
                    <a:pt x="38005" y="28600"/>
                  </a:cubicBezTo>
                  <a:cubicBezTo>
                    <a:pt x="38028" y="28418"/>
                    <a:pt x="38096" y="28144"/>
                    <a:pt x="37868" y="27984"/>
                  </a:cubicBezTo>
                  <a:lnTo>
                    <a:pt x="37800" y="27938"/>
                  </a:lnTo>
                  <a:cubicBezTo>
                    <a:pt x="37777" y="27938"/>
                    <a:pt x="37754" y="27847"/>
                    <a:pt x="37754" y="27824"/>
                  </a:cubicBezTo>
                  <a:lnTo>
                    <a:pt x="37708" y="27596"/>
                  </a:lnTo>
                  <a:cubicBezTo>
                    <a:pt x="37686" y="27482"/>
                    <a:pt x="37663" y="27299"/>
                    <a:pt x="37503" y="27208"/>
                  </a:cubicBezTo>
                  <a:cubicBezTo>
                    <a:pt x="37434" y="27162"/>
                    <a:pt x="37343" y="27162"/>
                    <a:pt x="37275" y="27140"/>
                  </a:cubicBezTo>
                  <a:lnTo>
                    <a:pt x="37161" y="27140"/>
                  </a:lnTo>
                  <a:cubicBezTo>
                    <a:pt x="37138" y="27117"/>
                    <a:pt x="37138" y="27071"/>
                    <a:pt x="37115" y="27048"/>
                  </a:cubicBezTo>
                  <a:cubicBezTo>
                    <a:pt x="37092" y="27025"/>
                    <a:pt x="37092" y="27003"/>
                    <a:pt x="37069" y="26980"/>
                  </a:cubicBezTo>
                  <a:cubicBezTo>
                    <a:pt x="37024" y="26888"/>
                    <a:pt x="36932" y="26843"/>
                    <a:pt x="36727" y="26729"/>
                  </a:cubicBezTo>
                  <a:cubicBezTo>
                    <a:pt x="36590" y="26660"/>
                    <a:pt x="36248" y="26478"/>
                    <a:pt x="36248" y="26386"/>
                  </a:cubicBezTo>
                  <a:cubicBezTo>
                    <a:pt x="36248" y="26363"/>
                    <a:pt x="36248" y="26341"/>
                    <a:pt x="36316" y="26295"/>
                  </a:cubicBezTo>
                  <a:cubicBezTo>
                    <a:pt x="36339" y="26295"/>
                    <a:pt x="36385" y="26272"/>
                    <a:pt x="36430" y="26249"/>
                  </a:cubicBezTo>
                  <a:cubicBezTo>
                    <a:pt x="36521" y="26227"/>
                    <a:pt x="36658" y="26181"/>
                    <a:pt x="36727" y="26044"/>
                  </a:cubicBezTo>
                  <a:cubicBezTo>
                    <a:pt x="36750" y="25998"/>
                    <a:pt x="36750" y="25975"/>
                    <a:pt x="36750" y="25930"/>
                  </a:cubicBezTo>
                  <a:cubicBezTo>
                    <a:pt x="36750" y="25884"/>
                    <a:pt x="36750" y="25861"/>
                    <a:pt x="36750" y="25838"/>
                  </a:cubicBezTo>
                  <a:cubicBezTo>
                    <a:pt x="36750" y="25816"/>
                    <a:pt x="36727" y="25793"/>
                    <a:pt x="36727" y="25770"/>
                  </a:cubicBezTo>
                  <a:cubicBezTo>
                    <a:pt x="36750" y="25679"/>
                    <a:pt x="36864" y="25633"/>
                    <a:pt x="37046" y="25565"/>
                  </a:cubicBezTo>
                  <a:lnTo>
                    <a:pt x="37115" y="25542"/>
                  </a:lnTo>
                  <a:cubicBezTo>
                    <a:pt x="37480" y="25382"/>
                    <a:pt x="37777" y="25062"/>
                    <a:pt x="37868" y="24652"/>
                  </a:cubicBezTo>
                  <a:cubicBezTo>
                    <a:pt x="37891" y="24606"/>
                    <a:pt x="37891" y="24537"/>
                    <a:pt x="37914" y="24469"/>
                  </a:cubicBezTo>
                  <a:cubicBezTo>
                    <a:pt x="37914" y="24446"/>
                    <a:pt x="37914" y="24423"/>
                    <a:pt x="37914" y="24401"/>
                  </a:cubicBezTo>
                  <a:cubicBezTo>
                    <a:pt x="37914" y="24355"/>
                    <a:pt x="37914" y="24286"/>
                    <a:pt x="37914" y="24241"/>
                  </a:cubicBezTo>
                  <a:cubicBezTo>
                    <a:pt x="37914" y="24218"/>
                    <a:pt x="37891" y="24195"/>
                    <a:pt x="37891" y="24149"/>
                  </a:cubicBezTo>
                  <a:cubicBezTo>
                    <a:pt x="37891" y="24104"/>
                    <a:pt x="37891" y="24058"/>
                    <a:pt x="37868" y="24012"/>
                  </a:cubicBezTo>
                  <a:cubicBezTo>
                    <a:pt x="37868" y="23990"/>
                    <a:pt x="37845" y="23967"/>
                    <a:pt x="37845" y="23921"/>
                  </a:cubicBezTo>
                  <a:cubicBezTo>
                    <a:pt x="37823" y="23898"/>
                    <a:pt x="37823" y="23876"/>
                    <a:pt x="37823" y="23853"/>
                  </a:cubicBezTo>
                  <a:cubicBezTo>
                    <a:pt x="37823" y="23807"/>
                    <a:pt x="37823" y="23784"/>
                    <a:pt x="37845" y="23761"/>
                  </a:cubicBezTo>
                  <a:cubicBezTo>
                    <a:pt x="37845" y="23716"/>
                    <a:pt x="37868" y="23693"/>
                    <a:pt x="37868" y="23670"/>
                  </a:cubicBezTo>
                  <a:cubicBezTo>
                    <a:pt x="37868" y="23624"/>
                    <a:pt x="37868" y="23579"/>
                    <a:pt x="37868" y="23533"/>
                  </a:cubicBezTo>
                  <a:cubicBezTo>
                    <a:pt x="37868" y="23510"/>
                    <a:pt x="37868" y="23487"/>
                    <a:pt x="37868" y="23442"/>
                  </a:cubicBezTo>
                  <a:cubicBezTo>
                    <a:pt x="37845" y="23396"/>
                    <a:pt x="37845" y="23351"/>
                    <a:pt x="37823" y="23282"/>
                  </a:cubicBezTo>
                  <a:cubicBezTo>
                    <a:pt x="37800" y="23259"/>
                    <a:pt x="37800" y="23236"/>
                    <a:pt x="37800" y="23214"/>
                  </a:cubicBezTo>
                  <a:cubicBezTo>
                    <a:pt x="37754" y="23122"/>
                    <a:pt x="37708" y="23031"/>
                    <a:pt x="37640" y="22940"/>
                  </a:cubicBezTo>
                  <a:cubicBezTo>
                    <a:pt x="37503" y="22734"/>
                    <a:pt x="37343" y="22506"/>
                    <a:pt x="37412" y="22323"/>
                  </a:cubicBezTo>
                  <a:cubicBezTo>
                    <a:pt x="37412" y="22305"/>
                    <a:pt x="37426" y="22287"/>
                    <a:pt x="37420" y="22280"/>
                  </a:cubicBezTo>
                  <a:lnTo>
                    <a:pt x="37420" y="22280"/>
                  </a:lnTo>
                  <a:cubicBezTo>
                    <a:pt x="37445" y="22293"/>
                    <a:pt x="37483" y="22352"/>
                    <a:pt x="37503" y="22392"/>
                  </a:cubicBezTo>
                  <a:cubicBezTo>
                    <a:pt x="37571" y="22483"/>
                    <a:pt x="37640" y="22597"/>
                    <a:pt x="37777" y="22643"/>
                  </a:cubicBezTo>
                  <a:cubicBezTo>
                    <a:pt x="37823" y="22666"/>
                    <a:pt x="37845" y="22666"/>
                    <a:pt x="37891" y="22666"/>
                  </a:cubicBezTo>
                  <a:cubicBezTo>
                    <a:pt x="38096" y="22666"/>
                    <a:pt x="38233" y="22483"/>
                    <a:pt x="38347" y="22323"/>
                  </a:cubicBezTo>
                  <a:lnTo>
                    <a:pt x="38393" y="22255"/>
                  </a:lnTo>
                  <a:cubicBezTo>
                    <a:pt x="38484" y="22118"/>
                    <a:pt x="38621" y="22027"/>
                    <a:pt x="38804" y="22004"/>
                  </a:cubicBezTo>
                  <a:lnTo>
                    <a:pt x="38941" y="22004"/>
                  </a:lnTo>
                  <a:cubicBezTo>
                    <a:pt x="39101" y="21981"/>
                    <a:pt x="39306" y="21981"/>
                    <a:pt x="39443" y="21821"/>
                  </a:cubicBezTo>
                  <a:cubicBezTo>
                    <a:pt x="39534" y="21730"/>
                    <a:pt x="39580" y="21593"/>
                    <a:pt x="39603" y="21456"/>
                  </a:cubicBezTo>
                  <a:cubicBezTo>
                    <a:pt x="39626" y="21342"/>
                    <a:pt x="39649" y="21273"/>
                    <a:pt x="39694" y="21251"/>
                  </a:cubicBezTo>
                  <a:cubicBezTo>
                    <a:pt x="39702" y="21243"/>
                    <a:pt x="39714" y="21240"/>
                    <a:pt x="39730" y="21240"/>
                  </a:cubicBezTo>
                  <a:cubicBezTo>
                    <a:pt x="39760" y="21240"/>
                    <a:pt x="39801" y="21251"/>
                    <a:pt x="39831" y="21251"/>
                  </a:cubicBezTo>
                  <a:cubicBezTo>
                    <a:pt x="39881" y="21259"/>
                    <a:pt x="39928" y="21264"/>
                    <a:pt x="39972" y="21264"/>
                  </a:cubicBezTo>
                  <a:cubicBezTo>
                    <a:pt x="40049" y="21264"/>
                    <a:pt x="40116" y="21248"/>
                    <a:pt x="40174" y="21205"/>
                  </a:cubicBezTo>
                  <a:cubicBezTo>
                    <a:pt x="40242" y="21159"/>
                    <a:pt x="40288" y="21114"/>
                    <a:pt x="40333" y="21045"/>
                  </a:cubicBezTo>
                  <a:cubicBezTo>
                    <a:pt x="40333" y="21045"/>
                    <a:pt x="40356" y="21022"/>
                    <a:pt x="40356" y="21000"/>
                  </a:cubicBezTo>
                  <a:cubicBezTo>
                    <a:pt x="40425" y="20954"/>
                    <a:pt x="40493" y="20931"/>
                    <a:pt x="40539" y="20931"/>
                  </a:cubicBezTo>
                  <a:close/>
                  <a:moveTo>
                    <a:pt x="37571" y="24104"/>
                  </a:moveTo>
                  <a:cubicBezTo>
                    <a:pt x="37594" y="24127"/>
                    <a:pt x="37594" y="24149"/>
                    <a:pt x="37594" y="24149"/>
                  </a:cubicBezTo>
                  <a:cubicBezTo>
                    <a:pt x="37594" y="24218"/>
                    <a:pt x="37594" y="24264"/>
                    <a:pt x="37594" y="24332"/>
                  </a:cubicBezTo>
                  <a:cubicBezTo>
                    <a:pt x="37617" y="24355"/>
                    <a:pt x="37617" y="24355"/>
                    <a:pt x="37617" y="24378"/>
                  </a:cubicBezTo>
                  <a:cubicBezTo>
                    <a:pt x="37594" y="24469"/>
                    <a:pt x="37594" y="24537"/>
                    <a:pt x="37571" y="24583"/>
                  </a:cubicBezTo>
                  <a:cubicBezTo>
                    <a:pt x="37503" y="24880"/>
                    <a:pt x="37275" y="25154"/>
                    <a:pt x="37001" y="25268"/>
                  </a:cubicBezTo>
                  <a:lnTo>
                    <a:pt x="36932" y="25291"/>
                  </a:lnTo>
                  <a:cubicBezTo>
                    <a:pt x="36727" y="25359"/>
                    <a:pt x="36453" y="25473"/>
                    <a:pt x="36430" y="25747"/>
                  </a:cubicBezTo>
                  <a:cubicBezTo>
                    <a:pt x="36430" y="25793"/>
                    <a:pt x="36430" y="25838"/>
                    <a:pt x="36453" y="25861"/>
                  </a:cubicBezTo>
                  <a:cubicBezTo>
                    <a:pt x="36453" y="25884"/>
                    <a:pt x="36453" y="25930"/>
                    <a:pt x="36453" y="25930"/>
                  </a:cubicBezTo>
                  <a:cubicBezTo>
                    <a:pt x="36430" y="25953"/>
                    <a:pt x="36385" y="25953"/>
                    <a:pt x="36339" y="25975"/>
                  </a:cubicBezTo>
                  <a:cubicBezTo>
                    <a:pt x="36270" y="25998"/>
                    <a:pt x="36202" y="26021"/>
                    <a:pt x="36133" y="26067"/>
                  </a:cubicBezTo>
                  <a:cubicBezTo>
                    <a:pt x="35974" y="26181"/>
                    <a:pt x="35928" y="26318"/>
                    <a:pt x="35951" y="26409"/>
                  </a:cubicBezTo>
                  <a:cubicBezTo>
                    <a:pt x="35974" y="26660"/>
                    <a:pt x="36293" y="26843"/>
                    <a:pt x="36590" y="27003"/>
                  </a:cubicBezTo>
                  <a:cubicBezTo>
                    <a:pt x="36681" y="27048"/>
                    <a:pt x="36795" y="27117"/>
                    <a:pt x="36818" y="27117"/>
                  </a:cubicBezTo>
                  <a:cubicBezTo>
                    <a:pt x="36818" y="27140"/>
                    <a:pt x="36841" y="27162"/>
                    <a:pt x="36841" y="27185"/>
                  </a:cubicBezTo>
                  <a:cubicBezTo>
                    <a:pt x="36864" y="27231"/>
                    <a:pt x="36909" y="27322"/>
                    <a:pt x="37001" y="27368"/>
                  </a:cubicBezTo>
                  <a:cubicBezTo>
                    <a:pt x="37069" y="27436"/>
                    <a:pt x="37161" y="27436"/>
                    <a:pt x="37252" y="27459"/>
                  </a:cubicBezTo>
                  <a:lnTo>
                    <a:pt x="37343" y="27459"/>
                  </a:lnTo>
                  <a:cubicBezTo>
                    <a:pt x="37389" y="27482"/>
                    <a:pt x="37412" y="27596"/>
                    <a:pt x="37412" y="27642"/>
                  </a:cubicBezTo>
                  <a:lnTo>
                    <a:pt x="37457" y="27870"/>
                  </a:lnTo>
                  <a:cubicBezTo>
                    <a:pt x="37480" y="27961"/>
                    <a:pt x="37503" y="28098"/>
                    <a:pt x="37617" y="28190"/>
                  </a:cubicBezTo>
                  <a:cubicBezTo>
                    <a:pt x="37640" y="28212"/>
                    <a:pt x="37663" y="28212"/>
                    <a:pt x="37686" y="28235"/>
                  </a:cubicBezTo>
                  <a:cubicBezTo>
                    <a:pt x="37708" y="28258"/>
                    <a:pt x="37731" y="28258"/>
                    <a:pt x="37731" y="28281"/>
                  </a:cubicBezTo>
                  <a:cubicBezTo>
                    <a:pt x="37731" y="28304"/>
                    <a:pt x="37731" y="28326"/>
                    <a:pt x="37731" y="28349"/>
                  </a:cubicBezTo>
                  <a:cubicBezTo>
                    <a:pt x="37731" y="28395"/>
                    <a:pt x="37731" y="28463"/>
                    <a:pt x="37708" y="28532"/>
                  </a:cubicBezTo>
                  <a:cubicBezTo>
                    <a:pt x="37708" y="28600"/>
                    <a:pt x="37686" y="28646"/>
                    <a:pt x="37686" y="28692"/>
                  </a:cubicBezTo>
                  <a:cubicBezTo>
                    <a:pt x="37663" y="29034"/>
                    <a:pt x="37731" y="29285"/>
                    <a:pt x="37914" y="29445"/>
                  </a:cubicBezTo>
                  <a:cubicBezTo>
                    <a:pt x="37959" y="29491"/>
                    <a:pt x="38028" y="29536"/>
                    <a:pt x="38074" y="29559"/>
                  </a:cubicBezTo>
                  <a:cubicBezTo>
                    <a:pt x="38119" y="29605"/>
                    <a:pt x="38165" y="29627"/>
                    <a:pt x="38211" y="29650"/>
                  </a:cubicBezTo>
                  <a:cubicBezTo>
                    <a:pt x="38325" y="29764"/>
                    <a:pt x="38347" y="29970"/>
                    <a:pt x="38347" y="30198"/>
                  </a:cubicBezTo>
                  <a:cubicBezTo>
                    <a:pt x="38347" y="30426"/>
                    <a:pt x="38370" y="30700"/>
                    <a:pt x="38530" y="30906"/>
                  </a:cubicBezTo>
                  <a:cubicBezTo>
                    <a:pt x="38621" y="31043"/>
                    <a:pt x="38804" y="31134"/>
                    <a:pt x="38964" y="31134"/>
                  </a:cubicBezTo>
                  <a:cubicBezTo>
                    <a:pt x="39146" y="31134"/>
                    <a:pt x="39261" y="31065"/>
                    <a:pt x="39352" y="30929"/>
                  </a:cubicBezTo>
                  <a:cubicBezTo>
                    <a:pt x="39375" y="30883"/>
                    <a:pt x="39397" y="30814"/>
                    <a:pt x="39397" y="30769"/>
                  </a:cubicBezTo>
                  <a:cubicBezTo>
                    <a:pt x="39397" y="30746"/>
                    <a:pt x="39420" y="30723"/>
                    <a:pt x="39420" y="30677"/>
                  </a:cubicBezTo>
                  <a:cubicBezTo>
                    <a:pt x="39441" y="30616"/>
                    <a:pt x="39570" y="30537"/>
                    <a:pt x="39663" y="30537"/>
                  </a:cubicBezTo>
                  <a:cubicBezTo>
                    <a:pt x="39674" y="30537"/>
                    <a:pt x="39684" y="30538"/>
                    <a:pt x="39694" y="30541"/>
                  </a:cubicBezTo>
                  <a:cubicBezTo>
                    <a:pt x="39694" y="30541"/>
                    <a:pt x="39694" y="30563"/>
                    <a:pt x="39694" y="30586"/>
                  </a:cubicBezTo>
                  <a:cubicBezTo>
                    <a:pt x="39694" y="30632"/>
                    <a:pt x="39671" y="30700"/>
                    <a:pt x="39717" y="30769"/>
                  </a:cubicBezTo>
                  <a:cubicBezTo>
                    <a:pt x="39763" y="30906"/>
                    <a:pt x="39854" y="30997"/>
                    <a:pt x="39900" y="31065"/>
                  </a:cubicBezTo>
                  <a:cubicBezTo>
                    <a:pt x="40082" y="31202"/>
                    <a:pt x="40333" y="31271"/>
                    <a:pt x="40516" y="31294"/>
                  </a:cubicBezTo>
                  <a:cubicBezTo>
                    <a:pt x="40539" y="31454"/>
                    <a:pt x="40516" y="31613"/>
                    <a:pt x="40493" y="31796"/>
                  </a:cubicBezTo>
                  <a:cubicBezTo>
                    <a:pt x="40470" y="32093"/>
                    <a:pt x="40425" y="32435"/>
                    <a:pt x="40653" y="32686"/>
                  </a:cubicBezTo>
                  <a:cubicBezTo>
                    <a:pt x="40767" y="32823"/>
                    <a:pt x="40904" y="32892"/>
                    <a:pt x="41041" y="32983"/>
                  </a:cubicBezTo>
                  <a:cubicBezTo>
                    <a:pt x="41087" y="33006"/>
                    <a:pt x="41132" y="33028"/>
                    <a:pt x="41178" y="33051"/>
                  </a:cubicBezTo>
                  <a:cubicBezTo>
                    <a:pt x="41269" y="33097"/>
                    <a:pt x="41338" y="33165"/>
                    <a:pt x="41383" y="33257"/>
                  </a:cubicBezTo>
                  <a:cubicBezTo>
                    <a:pt x="41406" y="33280"/>
                    <a:pt x="41406" y="33325"/>
                    <a:pt x="41383" y="33371"/>
                  </a:cubicBezTo>
                  <a:cubicBezTo>
                    <a:pt x="41383" y="33394"/>
                    <a:pt x="41338" y="33416"/>
                    <a:pt x="41292" y="33416"/>
                  </a:cubicBezTo>
                  <a:cubicBezTo>
                    <a:pt x="41246" y="33439"/>
                    <a:pt x="41178" y="33462"/>
                    <a:pt x="41087" y="33531"/>
                  </a:cubicBezTo>
                  <a:cubicBezTo>
                    <a:pt x="41041" y="33576"/>
                    <a:pt x="40972" y="33622"/>
                    <a:pt x="40927" y="33713"/>
                  </a:cubicBezTo>
                  <a:cubicBezTo>
                    <a:pt x="40858" y="33805"/>
                    <a:pt x="40858" y="33941"/>
                    <a:pt x="40881" y="34033"/>
                  </a:cubicBezTo>
                  <a:cubicBezTo>
                    <a:pt x="40904" y="34193"/>
                    <a:pt x="41018" y="34261"/>
                    <a:pt x="41087" y="34307"/>
                  </a:cubicBezTo>
                  <a:lnTo>
                    <a:pt x="41132" y="34329"/>
                  </a:lnTo>
                  <a:cubicBezTo>
                    <a:pt x="41201" y="34375"/>
                    <a:pt x="41246" y="34466"/>
                    <a:pt x="41292" y="34535"/>
                  </a:cubicBezTo>
                  <a:cubicBezTo>
                    <a:pt x="41315" y="34581"/>
                    <a:pt x="41338" y="34626"/>
                    <a:pt x="41360" y="34649"/>
                  </a:cubicBezTo>
                  <a:cubicBezTo>
                    <a:pt x="41429" y="34740"/>
                    <a:pt x="41520" y="34809"/>
                    <a:pt x="41589" y="34854"/>
                  </a:cubicBezTo>
                  <a:cubicBezTo>
                    <a:pt x="41634" y="34900"/>
                    <a:pt x="41680" y="34923"/>
                    <a:pt x="41726" y="34969"/>
                  </a:cubicBezTo>
                  <a:cubicBezTo>
                    <a:pt x="41771" y="35014"/>
                    <a:pt x="41794" y="35106"/>
                    <a:pt x="41817" y="35220"/>
                  </a:cubicBezTo>
                  <a:cubicBezTo>
                    <a:pt x="41817" y="35334"/>
                    <a:pt x="41817" y="35448"/>
                    <a:pt x="41817" y="35562"/>
                  </a:cubicBezTo>
                  <a:cubicBezTo>
                    <a:pt x="41817" y="35585"/>
                    <a:pt x="41817" y="35631"/>
                    <a:pt x="41817" y="35653"/>
                  </a:cubicBezTo>
                  <a:cubicBezTo>
                    <a:pt x="41794" y="35699"/>
                    <a:pt x="41794" y="35722"/>
                    <a:pt x="41794" y="35745"/>
                  </a:cubicBezTo>
                  <a:cubicBezTo>
                    <a:pt x="41794" y="35767"/>
                    <a:pt x="41794" y="35767"/>
                    <a:pt x="41794" y="35790"/>
                  </a:cubicBezTo>
                  <a:cubicBezTo>
                    <a:pt x="41771" y="35790"/>
                    <a:pt x="41771" y="35767"/>
                    <a:pt x="41771" y="35767"/>
                  </a:cubicBezTo>
                  <a:cubicBezTo>
                    <a:pt x="41612" y="35699"/>
                    <a:pt x="41429" y="35653"/>
                    <a:pt x="41246" y="35653"/>
                  </a:cubicBezTo>
                  <a:cubicBezTo>
                    <a:pt x="41178" y="35653"/>
                    <a:pt x="41087" y="35653"/>
                    <a:pt x="41018" y="35699"/>
                  </a:cubicBezTo>
                  <a:cubicBezTo>
                    <a:pt x="40881" y="35767"/>
                    <a:pt x="40835" y="35927"/>
                    <a:pt x="40790" y="36041"/>
                  </a:cubicBezTo>
                  <a:cubicBezTo>
                    <a:pt x="40790" y="36110"/>
                    <a:pt x="40767" y="36156"/>
                    <a:pt x="40744" y="36201"/>
                  </a:cubicBezTo>
                  <a:cubicBezTo>
                    <a:pt x="40721" y="36224"/>
                    <a:pt x="40676" y="36270"/>
                    <a:pt x="40539" y="36270"/>
                  </a:cubicBezTo>
                  <a:cubicBezTo>
                    <a:pt x="40470" y="36270"/>
                    <a:pt x="40402" y="36247"/>
                    <a:pt x="40333" y="36247"/>
                  </a:cubicBezTo>
                  <a:cubicBezTo>
                    <a:pt x="40321" y="36243"/>
                    <a:pt x="40309" y="36241"/>
                    <a:pt x="40297" y="36241"/>
                  </a:cubicBezTo>
                  <a:cubicBezTo>
                    <a:pt x="40242" y="36241"/>
                    <a:pt x="40192" y="36282"/>
                    <a:pt x="40174" y="36338"/>
                  </a:cubicBezTo>
                  <a:cubicBezTo>
                    <a:pt x="40128" y="36452"/>
                    <a:pt x="40105" y="36589"/>
                    <a:pt x="40151" y="36726"/>
                  </a:cubicBezTo>
                  <a:cubicBezTo>
                    <a:pt x="40174" y="36749"/>
                    <a:pt x="40196" y="36795"/>
                    <a:pt x="40196" y="36817"/>
                  </a:cubicBezTo>
                  <a:cubicBezTo>
                    <a:pt x="40219" y="36840"/>
                    <a:pt x="40219" y="36840"/>
                    <a:pt x="40219" y="36840"/>
                  </a:cubicBezTo>
                  <a:cubicBezTo>
                    <a:pt x="40242" y="36886"/>
                    <a:pt x="40242" y="36954"/>
                    <a:pt x="40196" y="37023"/>
                  </a:cubicBezTo>
                  <a:cubicBezTo>
                    <a:pt x="40151" y="37091"/>
                    <a:pt x="40059" y="37137"/>
                    <a:pt x="39968" y="37205"/>
                  </a:cubicBezTo>
                  <a:cubicBezTo>
                    <a:pt x="39945" y="37183"/>
                    <a:pt x="39922" y="37160"/>
                    <a:pt x="39900" y="37114"/>
                  </a:cubicBezTo>
                  <a:cubicBezTo>
                    <a:pt x="39877" y="37069"/>
                    <a:pt x="39831" y="37000"/>
                    <a:pt x="39763" y="36954"/>
                  </a:cubicBezTo>
                  <a:cubicBezTo>
                    <a:pt x="39684" y="36860"/>
                    <a:pt x="39562" y="36809"/>
                    <a:pt x="39456" y="36809"/>
                  </a:cubicBezTo>
                  <a:cubicBezTo>
                    <a:pt x="39408" y="36809"/>
                    <a:pt x="39364" y="36819"/>
                    <a:pt x="39329" y="36840"/>
                  </a:cubicBezTo>
                  <a:cubicBezTo>
                    <a:pt x="39215" y="36863"/>
                    <a:pt x="39169" y="36932"/>
                    <a:pt x="39124" y="37000"/>
                  </a:cubicBezTo>
                  <a:cubicBezTo>
                    <a:pt x="39078" y="37046"/>
                    <a:pt x="39055" y="37069"/>
                    <a:pt x="39055" y="37069"/>
                  </a:cubicBezTo>
                  <a:cubicBezTo>
                    <a:pt x="39032" y="37069"/>
                    <a:pt x="38964" y="37046"/>
                    <a:pt x="38941" y="37046"/>
                  </a:cubicBezTo>
                  <a:cubicBezTo>
                    <a:pt x="38875" y="37017"/>
                    <a:pt x="38801" y="37001"/>
                    <a:pt x="38732" y="37001"/>
                  </a:cubicBezTo>
                  <a:cubicBezTo>
                    <a:pt x="38634" y="37001"/>
                    <a:pt x="38547" y="37034"/>
                    <a:pt x="38507" y="37114"/>
                  </a:cubicBezTo>
                  <a:cubicBezTo>
                    <a:pt x="38484" y="37183"/>
                    <a:pt x="38484" y="37251"/>
                    <a:pt x="38484" y="37297"/>
                  </a:cubicBezTo>
                  <a:cubicBezTo>
                    <a:pt x="38484" y="37320"/>
                    <a:pt x="38484" y="37365"/>
                    <a:pt x="38484" y="37365"/>
                  </a:cubicBezTo>
                  <a:cubicBezTo>
                    <a:pt x="38462" y="37411"/>
                    <a:pt x="38462" y="37434"/>
                    <a:pt x="38439" y="37479"/>
                  </a:cubicBezTo>
                  <a:cubicBezTo>
                    <a:pt x="38416" y="37548"/>
                    <a:pt x="38370" y="37639"/>
                    <a:pt x="38370" y="37730"/>
                  </a:cubicBezTo>
                  <a:cubicBezTo>
                    <a:pt x="38325" y="37959"/>
                    <a:pt x="38416" y="38187"/>
                    <a:pt x="38576" y="38347"/>
                  </a:cubicBezTo>
                  <a:lnTo>
                    <a:pt x="38599" y="38370"/>
                  </a:lnTo>
                  <a:cubicBezTo>
                    <a:pt x="38621" y="38392"/>
                    <a:pt x="38644" y="38392"/>
                    <a:pt x="38667" y="38438"/>
                  </a:cubicBezTo>
                  <a:cubicBezTo>
                    <a:pt x="38644" y="38484"/>
                    <a:pt x="38599" y="38529"/>
                    <a:pt x="38530" y="38552"/>
                  </a:cubicBezTo>
                  <a:cubicBezTo>
                    <a:pt x="38484" y="38598"/>
                    <a:pt x="38416" y="38598"/>
                    <a:pt x="38347" y="38621"/>
                  </a:cubicBezTo>
                  <a:cubicBezTo>
                    <a:pt x="38256" y="38621"/>
                    <a:pt x="38165" y="38643"/>
                    <a:pt x="38051" y="38689"/>
                  </a:cubicBezTo>
                  <a:cubicBezTo>
                    <a:pt x="37937" y="38758"/>
                    <a:pt x="37845" y="38872"/>
                    <a:pt x="37777" y="38940"/>
                  </a:cubicBezTo>
                  <a:cubicBezTo>
                    <a:pt x="37754" y="38986"/>
                    <a:pt x="37708" y="39009"/>
                    <a:pt x="37686" y="39032"/>
                  </a:cubicBezTo>
                  <a:cubicBezTo>
                    <a:pt x="37617" y="39100"/>
                    <a:pt x="37526" y="39146"/>
                    <a:pt x="37434" y="39146"/>
                  </a:cubicBezTo>
                  <a:cubicBezTo>
                    <a:pt x="37343" y="39123"/>
                    <a:pt x="37275" y="39009"/>
                    <a:pt x="37206" y="38872"/>
                  </a:cubicBezTo>
                  <a:cubicBezTo>
                    <a:pt x="37092" y="38712"/>
                    <a:pt x="36978" y="38484"/>
                    <a:pt x="36704" y="38484"/>
                  </a:cubicBezTo>
                  <a:cubicBezTo>
                    <a:pt x="36521" y="38484"/>
                    <a:pt x="36385" y="38621"/>
                    <a:pt x="36270" y="38712"/>
                  </a:cubicBezTo>
                  <a:cubicBezTo>
                    <a:pt x="36202" y="38803"/>
                    <a:pt x="36133" y="38849"/>
                    <a:pt x="36065" y="38895"/>
                  </a:cubicBezTo>
                  <a:cubicBezTo>
                    <a:pt x="36050" y="38898"/>
                    <a:pt x="36035" y="38899"/>
                    <a:pt x="36019" y="38899"/>
                  </a:cubicBezTo>
                  <a:cubicBezTo>
                    <a:pt x="35915" y="38899"/>
                    <a:pt x="35796" y="38837"/>
                    <a:pt x="35677" y="38758"/>
                  </a:cubicBezTo>
                  <a:cubicBezTo>
                    <a:pt x="35563" y="38689"/>
                    <a:pt x="35449" y="38621"/>
                    <a:pt x="35335" y="38598"/>
                  </a:cubicBezTo>
                  <a:cubicBezTo>
                    <a:pt x="35286" y="38579"/>
                    <a:pt x="35246" y="38571"/>
                    <a:pt x="35209" y="38571"/>
                  </a:cubicBezTo>
                  <a:cubicBezTo>
                    <a:pt x="35158" y="38571"/>
                    <a:pt x="35113" y="38585"/>
                    <a:pt x="35061" y="38598"/>
                  </a:cubicBezTo>
                  <a:cubicBezTo>
                    <a:pt x="34992" y="38621"/>
                    <a:pt x="34969" y="38689"/>
                    <a:pt x="34924" y="38735"/>
                  </a:cubicBezTo>
                  <a:cubicBezTo>
                    <a:pt x="34787" y="38895"/>
                    <a:pt x="34673" y="39100"/>
                    <a:pt x="34604" y="39283"/>
                  </a:cubicBezTo>
                  <a:lnTo>
                    <a:pt x="34558" y="39351"/>
                  </a:lnTo>
                  <a:cubicBezTo>
                    <a:pt x="34513" y="39465"/>
                    <a:pt x="34467" y="39579"/>
                    <a:pt x="34399" y="39648"/>
                  </a:cubicBezTo>
                  <a:cubicBezTo>
                    <a:pt x="34349" y="39697"/>
                    <a:pt x="34276" y="39735"/>
                    <a:pt x="34222" y="39735"/>
                  </a:cubicBezTo>
                  <a:cubicBezTo>
                    <a:pt x="34201" y="39735"/>
                    <a:pt x="34183" y="39729"/>
                    <a:pt x="34170" y="39716"/>
                  </a:cubicBezTo>
                  <a:cubicBezTo>
                    <a:pt x="34102" y="39671"/>
                    <a:pt x="34079" y="39534"/>
                    <a:pt x="34125" y="39305"/>
                  </a:cubicBezTo>
                  <a:cubicBezTo>
                    <a:pt x="34193" y="38963"/>
                    <a:pt x="34125" y="38712"/>
                    <a:pt x="33897" y="38621"/>
                  </a:cubicBezTo>
                  <a:cubicBezTo>
                    <a:pt x="33851" y="38598"/>
                    <a:pt x="33782" y="38575"/>
                    <a:pt x="33737" y="38575"/>
                  </a:cubicBezTo>
                  <a:cubicBezTo>
                    <a:pt x="33691" y="38575"/>
                    <a:pt x="33668" y="38575"/>
                    <a:pt x="33645" y="38552"/>
                  </a:cubicBezTo>
                  <a:cubicBezTo>
                    <a:pt x="33577" y="38529"/>
                    <a:pt x="33509" y="38461"/>
                    <a:pt x="33509" y="38370"/>
                  </a:cubicBezTo>
                  <a:cubicBezTo>
                    <a:pt x="33509" y="38370"/>
                    <a:pt x="33509" y="38347"/>
                    <a:pt x="33509" y="38324"/>
                  </a:cubicBezTo>
                  <a:cubicBezTo>
                    <a:pt x="33531" y="38278"/>
                    <a:pt x="33531" y="38210"/>
                    <a:pt x="33509" y="38141"/>
                  </a:cubicBezTo>
                  <a:cubicBezTo>
                    <a:pt x="33440" y="38004"/>
                    <a:pt x="33326" y="37936"/>
                    <a:pt x="33143" y="37890"/>
                  </a:cubicBezTo>
                  <a:cubicBezTo>
                    <a:pt x="33006" y="37867"/>
                    <a:pt x="32847" y="37867"/>
                    <a:pt x="32710" y="37867"/>
                  </a:cubicBezTo>
                  <a:cubicBezTo>
                    <a:pt x="32687" y="37867"/>
                    <a:pt x="32664" y="37845"/>
                    <a:pt x="32664" y="37845"/>
                  </a:cubicBezTo>
                  <a:cubicBezTo>
                    <a:pt x="32618" y="37845"/>
                    <a:pt x="32550" y="37845"/>
                    <a:pt x="32504" y="37867"/>
                  </a:cubicBezTo>
                  <a:lnTo>
                    <a:pt x="32459" y="37867"/>
                  </a:lnTo>
                  <a:cubicBezTo>
                    <a:pt x="32459" y="37867"/>
                    <a:pt x="32436" y="37845"/>
                    <a:pt x="32413" y="37799"/>
                  </a:cubicBezTo>
                  <a:cubicBezTo>
                    <a:pt x="32269" y="37614"/>
                    <a:pt x="32033" y="37522"/>
                    <a:pt x="31754" y="37522"/>
                  </a:cubicBezTo>
                  <a:cubicBezTo>
                    <a:pt x="31723" y="37522"/>
                    <a:pt x="31692" y="37523"/>
                    <a:pt x="31660" y="37525"/>
                  </a:cubicBezTo>
                  <a:cubicBezTo>
                    <a:pt x="31568" y="37548"/>
                    <a:pt x="31477" y="37571"/>
                    <a:pt x="31386" y="37594"/>
                  </a:cubicBezTo>
                  <a:cubicBezTo>
                    <a:pt x="31340" y="37594"/>
                    <a:pt x="31317" y="37616"/>
                    <a:pt x="31272" y="37616"/>
                  </a:cubicBezTo>
                  <a:cubicBezTo>
                    <a:pt x="31249" y="37639"/>
                    <a:pt x="31226" y="37639"/>
                    <a:pt x="31180" y="37662"/>
                  </a:cubicBezTo>
                  <a:cubicBezTo>
                    <a:pt x="31180" y="37639"/>
                    <a:pt x="31180" y="37639"/>
                    <a:pt x="31158" y="37639"/>
                  </a:cubicBezTo>
                  <a:cubicBezTo>
                    <a:pt x="31158" y="37639"/>
                    <a:pt x="31158" y="37616"/>
                    <a:pt x="31158" y="37616"/>
                  </a:cubicBezTo>
                  <a:cubicBezTo>
                    <a:pt x="31112" y="37571"/>
                    <a:pt x="31066" y="37548"/>
                    <a:pt x="30998" y="37525"/>
                  </a:cubicBezTo>
                  <a:cubicBezTo>
                    <a:pt x="30884" y="37457"/>
                    <a:pt x="30769" y="37457"/>
                    <a:pt x="30678" y="37457"/>
                  </a:cubicBezTo>
                  <a:lnTo>
                    <a:pt x="30541" y="37457"/>
                  </a:lnTo>
                  <a:cubicBezTo>
                    <a:pt x="30426" y="37460"/>
                    <a:pt x="30311" y="37462"/>
                    <a:pt x="30196" y="37462"/>
                  </a:cubicBezTo>
                  <a:cubicBezTo>
                    <a:pt x="29587" y="37462"/>
                    <a:pt x="28991" y="37408"/>
                    <a:pt x="28396" y="37274"/>
                  </a:cubicBezTo>
                  <a:cubicBezTo>
                    <a:pt x="28304" y="37251"/>
                    <a:pt x="28236" y="37228"/>
                    <a:pt x="28236" y="37205"/>
                  </a:cubicBezTo>
                  <a:cubicBezTo>
                    <a:pt x="28213" y="37183"/>
                    <a:pt x="28236" y="37114"/>
                    <a:pt x="28304" y="37046"/>
                  </a:cubicBezTo>
                  <a:lnTo>
                    <a:pt x="28327" y="37000"/>
                  </a:lnTo>
                  <a:cubicBezTo>
                    <a:pt x="28373" y="36954"/>
                    <a:pt x="28441" y="36863"/>
                    <a:pt x="28487" y="36795"/>
                  </a:cubicBezTo>
                  <a:cubicBezTo>
                    <a:pt x="28487" y="36749"/>
                    <a:pt x="28487" y="36726"/>
                    <a:pt x="28510" y="36681"/>
                  </a:cubicBezTo>
                  <a:cubicBezTo>
                    <a:pt x="28510" y="36635"/>
                    <a:pt x="28510" y="36589"/>
                    <a:pt x="28487" y="36544"/>
                  </a:cubicBezTo>
                  <a:cubicBezTo>
                    <a:pt x="28487" y="36521"/>
                    <a:pt x="28487" y="36521"/>
                    <a:pt x="28487" y="36498"/>
                  </a:cubicBezTo>
                  <a:cubicBezTo>
                    <a:pt x="28487" y="36498"/>
                    <a:pt x="28487" y="36475"/>
                    <a:pt x="28487" y="36475"/>
                  </a:cubicBezTo>
                  <a:cubicBezTo>
                    <a:pt x="28601" y="36338"/>
                    <a:pt x="28624" y="36224"/>
                    <a:pt x="28555" y="36064"/>
                  </a:cubicBezTo>
                  <a:cubicBezTo>
                    <a:pt x="28555" y="35950"/>
                    <a:pt x="28464" y="35859"/>
                    <a:pt x="28396" y="35745"/>
                  </a:cubicBezTo>
                  <a:cubicBezTo>
                    <a:pt x="28304" y="35631"/>
                    <a:pt x="28190" y="35471"/>
                    <a:pt x="28099" y="35265"/>
                  </a:cubicBezTo>
                  <a:cubicBezTo>
                    <a:pt x="28053" y="35151"/>
                    <a:pt x="28076" y="35106"/>
                    <a:pt x="28396" y="34923"/>
                  </a:cubicBezTo>
                  <a:cubicBezTo>
                    <a:pt x="28555" y="34832"/>
                    <a:pt x="28761" y="34695"/>
                    <a:pt x="28966" y="34512"/>
                  </a:cubicBezTo>
                  <a:cubicBezTo>
                    <a:pt x="29537" y="34033"/>
                    <a:pt x="30062" y="33394"/>
                    <a:pt x="30108" y="33325"/>
                  </a:cubicBezTo>
                  <a:cubicBezTo>
                    <a:pt x="30176" y="33257"/>
                    <a:pt x="30359" y="33006"/>
                    <a:pt x="30610" y="32755"/>
                  </a:cubicBezTo>
                  <a:cubicBezTo>
                    <a:pt x="30815" y="32549"/>
                    <a:pt x="30975" y="32481"/>
                    <a:pt x="31112" y="32435"/>
                  </a:cubicBezTo>
                  <a:lnTo>
                    <a:pt x="31043" y="32298"/>
                  </a:lnTo>
                  <a:lnTo>
                    <a:pt x="31158" y="32435"/>
                  </a:lnTo>
                  <a:cubicBezTo>
                    <a:pt x="31409" y="32321"/>
                    <a:pt x="31546" y="32275"/>
                    <a:pt x="31614" y="32184"/>
                  </a:cubicBezTo>
                  <a:cubicBezTo>
                    <a:pt x="31683" y="32093"/>
                    <a:pt x="31705" y="31933"/>
                    <a:pt x="31294" y="31545"/>
                  </a:cubicBezTo>
                  <a:cubicBezTo>
                    <a:pt x="31249" y="31454"/>
                    <a:pt x="31317" y="30906"/>
                    <a:pt x="31477" y="30518"/>
                  </a:cubicBezTo>
                  <a:lnTo>
                    <a:pt x="31500" y="30449"/>
                  </a:lnTo>
                  <a:cubicBezTo>
                    <a:pt x="31660" y="30107"/>
                    <a:pt x="31751" y="29856"/>
                    <a:pt x="31614" y="29148"/>
                  </a:cubicBezTo>
                  <a:cubicBezTo>
                    <a:pt x="31546" y="28714"/>
                    <a:pt x="31454" y="28623"/>
                    <a:pt x="31363" y="28532"/>
                  </a:cubicBezTo>
                  <a:cubicBezTo>
                    <a:pt x="31317" y="28509"/>
                    <a:pt x="31317" y="28486"/>
                    <a:pt x="31294" y="28395"/>
                  </a:cubicBezTo>
                  <a:cubicBezTo>
                    <a:pt x="31249" y="28212"/>
                    <a:pt x="31272" y="28190"/>
                    <a:pt x="31386" y="28098"/>
                  </a:cubicBezTo>
                  <a:cubicBezTo>
                    <a:pt x="31431" y="28075"/>
                    <a:pt x="31477" y="28030"/>
                    <a:pt x="31523" y="28007"/>
                  </a:cubicBezTo>
                  <a:lnTo>
                    <a:pt x="31614" y="27916"/>
                  </a:lnTo>
                  <a:cubicBezTo>
                    <a:pt x="31728" y="27801"/>
                    <a:pt x="31842" y="27687"/>
                    <a:pt x="31956" y="27482"/>
                  </a:cubicBezTo>
                  <a:cubicBezTo>
                    <a:pt x="32093" y="27254"/>
                    <a:pt x="32550" y="26957"/>
                    <a:pt x="32915" y="26797"/>
                  </a:cubicBezTo>
                  <a:cubicBezTo>
                    <a:pt x="33052" y="26752"/>
                    <a:pt x="33189" y="26729"/>
                    <a:pt x="33349" y="26729"/>
                  </a:cubicBezTo>
                  <a:lnTo>
                    <a:pt x="33554" y="26729"/>
                  </a:lnTo>
                  <a:cubicBezTo>
                    <a:pt x="33630" y="26729"/>
                    <a:pt x="33696" y="26739"/>
                    <a:pt x="33752" y="26739"/>
                  </a:cubicBezTo>
                  <a:cubicBezTo>
                    <a:pt x="33780" y="26739"/>
                    <a:pt x="33805" y="26736"/>
                    <a:pt x="33828" y="26729"/>
                  </a:cubicBezTo>
                  <a:cubicBezTo>
                    <a:pt x="34034" y="26706"/>
                    <a:pt x="34673" y="26478"/>
                    <a:pt x="35015" y="26272"/>
                  </a:cubicBezTo>
                  <a:cubicBezTo>
                    <a:pt x="35357" y="26044"/>
                    <a:pt x="35312" y="25793"/>
                    <a:pt x="35289" y="25565"/>
                  </a:cubicBezTo>
                  <a:cubicBezTo>
                    <a:pt x="35289" y="25542"/>
                    <a:pt x="35289" y="25542"/>
                    <a:pt x="35289" y="25542"/>
                  </a:cubicBezTo>
                  <a:cubicBezTo>
                    <a:pt x="35335" y="25519"/>
                    <a:pt x="35403" y="25519"/>
                    <a:pt x="35472" y="25519"/>
                  </a:cubicBezTo>
                  <a:cubicBezTo>
                    <a:pt x="35745" y="25519"/>
                    <a:pt x="36019" y="25496"/>
                    <a:pt x="36270" y="25314"/>
                  </a:cubicBezTo>
                  <a:cubicBezTo>
                    <a:pt x="36316" y="25268"/>
                    <a:pt x="36362" y="25222"/>
                    <a:pt x="36407" y="25177"/>
                  </a:cubicBezTo>
                  <a:cubicBezTo>
                    <a:pt x="36430" y="25154"/>
                    <a:pt x="36476" y="25108"/>
                    <a:pt x="36521" y="25062"/>
                  </a:cubicBezTo>
                  <a:cubicBezTo>
                    <a:pt x="36613" y="25017"/>
                    <a:pt x="36727" y="24994"/>
                    <a:pt x="36841" y="24971"/>
                  </a:cubicBezTo>
                  <a:cubicBezTo>
                    <a:pt x="36909" y="24948"/>
                    <a:pt x="36955" y="24948"/>
                    <a:pt x="37024" y="24925"/>
                  </a:cubicBezTo>
                  <a:cubicBezTo>
                    <a:pt x="37252" y="24857"/>
                    <a:pt x="37503" y="24697"/>
                    <a:pt x="37526" y="24423"/>
                  </a:cubicBezTo>
                  <a:cubicBezTo>
                    <a:pt x="37526" y="24378"/>
                    <a:pt x="37503" y="24332"/>
                    <a:pt x="37503" y="24309"/>
                  </a:cubicBezTo>
                  <a:cubicBezTo>
                    <a:pt x="37503" y="24286"/>
                    <a:pt x="37503" y="24264"/>
                    <a:pt x="37503" y="24241"/>
                  </a:cubicBezTo>
                  <a:cubicBezTo>
                    <a:pt x="37503" y="24218"/>
                    <a:pt x="37526" y="24195"/>
                    <a:pt x="37549" y="24172"/>
                  </a:cubicBezTo>
                  <a:cubicBezTo>
                    <a:pt x="37549" y="24149"/>
                    <a:pt x="37549" y="24149"/>
                    <a:pt x="37571" y="24127"/>
                  </a:cubicBezTo>
                  <a:cubicBezTo>
                    <a:pt x="37571" y="24127"/>
                    <a:pt x="37571" y="24127"/>
                    <a:pt x="37571" y="24104"/>
                  </a:cubicBezTo>
                  <a:close/>
                  <a:moveTo>
                    <a:pt x="51974" y="30221"/>
                  </a:moveTo>
                  <a:cubicBezTo>
                    <a:pt x="52020" y="30221"/>
                    <a:pt x="52088" y="30312"/>
                    <a:pt x="52111" y="30381"/>
                  </a:cubicBezTo>
                  <a:cubicBezTo>
                    <a:pt x="52134" y="30426"/>
                    <a:pt x="52157" y="30449"/>
                    <a:pt x="52180" y="30472"/>
                  </a:cubicBezTo>
                  <a:cubicBezTo>
                    <a:pt x="52202" y="30495"/>
                    <a:pt x="52225" y="30518"/>
                    <a:pt x="52271" y="30541"/>
                  </a:cubicBezTo>
                  <a:cubicBezTo>
                    <a:pt x="52317" y="30586"/>
                    <a:pt x="52385" y="30632"/>
                    <a:pt x="52454" y="30746"/>
                  </a:cubicBezTo>
                  <a:cubicBezTo>
                    <a:pt x="52568" y="30906"/>
                    <a:pt x="52636" y="31088"/>
                    <a:pt x="52636" y="31225"/>
                  </a:cubicBezTo>
                  <a:cubicBezTo>
                    <a:pt x="52636" y="31385"/>
                    <a:pt x="52727" y="31499"/>
                    <a:pt x="52773" y="31590"/>
                  </a:cubicBezTo>
                  <a:cubicBezTo>
                    <a:pt x="52796" y="31613"/>
                    <a:pt x="52842" y="31659"/>
                    <a:pt x="52842" y="31682"/>
                  </a:cubicBezTo>
                  <a:cubicBezTo>
                    <a:pt x="52933" y="31819"/>
                    <a:pt x="53070" y="31887"/>
                    <a:pt x="53207" y="31956"/>
                  </a:cubicBezTo>
                  <a:cubicBezTo>
                    <a:pt x="53275" y="31978"/>
                    <a:pt x="53344" y="32024"/>
                    <a:pt x="53412" y="32070"/>
                  </a:cubicBezTo>
                  <a:cubicBezTo>
                    <a:pt x="53503" y="32115"/>
                    <a:pt x="53503" y="32184"/>
                    <a:pt x="53526" y="32275"/>
                  </a:cubicBezTo>
                  <a:cubicBezTo>
                    <a:pt x="53526" y="32344"/>
                    <a:pt x="53549" y="32389"/>
                    <a:pt x="53572" y="32435"/>
                  </a:cubicBezTo>
                  <a:cubicBezTo>
                    <a:pt x="53595" y="32503"/>
                    <a:pt x="53640" y="32595"/>
                    <a:pt x="54325" y="32869"/>
                  </a:cubicBezTo>
                  <a:cubicBezTo>
                    <a:pt x="54325" y="32892"/>
                    <a:pt x="54371" y="32892"/>
                    <a:pt x="54394" y="32892"/>
                  </a:cubicBezTo>
                  <a:cubicBezTo>
                    <a:pt x="54576" y="32892"/>
                    <a:pt x="54919" y="32709"/>
                    <a:pt x="55056" y="32618"/>
                  </a:cubicBezTo>
                  <a:cubicBezTo>
                    <a:pt x="55078" y="32618"/>
                    <a:pt x="55124" y="32640"/>
                    <a:pt x="55170" y="32663"/>
                  </a:cubicBezTo>
                  <a:cubicBezTo>
                    <a:pt x="55193" y="32686"/>
                    <a:pt x="55238" y="32709"/>
                    <a:pt x="55284" y="32709"/>
                  </a:cubicBezTo>
                  <a:cubicBezTo>
                    <a:pt x="55375" y="32777"/>
                    <a:pt x="55626" y="33165"/>
                    <a:pt x="55695" y="33280"/>
                  </a:cubicBezTo>
                  <a:cubicBezTo>
                    <a:pt x="55695" y="33348"/>
                    <a:pt x="55809" y="33439"/>
                    <a:pt x="56425" y="33690"/>
                  </a:cubicBezTo>
                  <a:cubicBezTo>
                    <a:pt x="56562" y="33759"/>
                    <a:pt x="56676" y="33782"/>
                    <a:pt x="56790" y="33782"/>
                  </a:cubicBezTo>
                  <a:lnTo>
                    <a:pt x="56882" y="33805"/>
                  </a:lnTo>
                  <a:cubicBezTo>
                    <a:pt x="56996" y="33805"/>
                    <a:pt x="56996" y="33827"/>
                    <a:pt x="57019" y="33919"/>
                  </a:cubicBezTo>
                  <a:cubicBezTo>
                    <a:pt x="57019" y="34033"/>
                    <a:pt x="56996" y="34238"/>
                    <a:pt x="56973" y="34489"/>
                  </a:cubicBezTo>
                  <a:cubicBezTo>
                    <a:pt x="56927" y="34695"/>
                    <a:pt x="57019" y="34877"/>
                    <a:pt x="57224" y="35014"/>
                  </a:cubicBezTo>
                  <a:cubicBezTo>
                    <a:pt x="57361" y="35106"/>
                    <a:pt x="57635" y="35197"/>
                    <a:pt x="57932" y="35265"/>
                  </a:cubicBezTo>
                  <a:cubicBezTo>
                    <a:pt x="58183" y="35311"/>
                    <a:pt x="58297" y="35334"/>
                    <a:pt x="58365" y="35379"/>
                  </a:cubicBezTo>
                  <a:cubicBezTo>
                    <a:pt x="58457" y="35448"/>
                    <a:pt x="58708" y="35585"/>
                    <a:pt x="58913" y="35608"/>
                  </a:cubicBezTo>
                  <a:cubicBezTo>
                    <a:pt x="59073" y="35608"/>
                    <a:pt x="59347" y="35699"/>
                    <a:pt x="59438" y="35767"/>
                  </a:cubicBezTo>
                  <a:cubicBezTo>
                    <a:pt x="59461" y="35767"/>
                    <a:pt x="59507" y="35813"/>
                    <a:pt x="59575" y="35859"/>
                  </a:cubicBezTo>
                  <a:cubicBezTo>
                    <a:pt x="59803" y="36019"/>
                    <a:pt x="60123" y="36270"/>
                    <a:pt x="60351" y="36338"/>
                  </a:cubicBezTo>
                  <a:cubicBezTo>
                    <a:pt x="60534" y="36407"/>
                    <a:pt x="60579" y="36566"/>
                    <a:pt x="60625" y="36703"/>
                  </a:cubicBezTo>
                  <a:cubicBezTo>
                    <a:pt x="60625" y="36703"/>
                    <a:pt x="60625" y="36726"/>
                    <a:pt x="60625" y="36726"/>
                  </a:cubicBezTo>
                  <a:cubicBezTo>
                    <a:pt x="60602" y="36726"/>
                    <a:pt x="60579" y="36749"/>
                    <a:pt x="60557" y="36749"/>
                  </a:cubicBezTo>
                  <a:cubicBezTo>
                    <a:pt x="60488" y="36795"/>
                    <a:pt x="60420" y="36817"/>
                    <a:pt x="60305" y="36886"/>
                  </a:cubicBezTo>
                  <a:cubicBezTo>
                    <a:pt x="60100" y="37023"/>
                    <a:pt x="60054" y="37160"/>
                    <a:pt x="60009" y="37251"/>
                  </a:cubicBezTo>
                  <a:cubicBezTo>
                    <a:pt x="59986" y="37297"/>
                    <a:pt x="59963" y="37342"/>
                    <a:pt x="59940" y="37365"/>
                  </a:cubicBezTo>
                  <a:cubicBezTo>
                    <a:pt x="59872" y="37434"/>
                    <a:pt x="59803" y="37457"/>
                    <a:pt x="59689" y="37479"/>
                  </a:cubicBezTo>
                  <a:cubicBezTo>
                    <a:pt x="59621" y="37525"/>
                    <a:pt x="59552" y="37548"/>
                    <a:pt x="59461" y="37594"/>
                  </a:cubicBezTo>
                  <a:cubicBezTo>
                    <a:pt x="59233" y="37708"/>
                    <a:pt x="59164" y="37845"/>
                    <a:pt x="59096" y="38004"/>
                  </a:cubicBezTo>
                  <a:cubicBezTo>
                    <a:pt x="59073" y="38050"/>
                    <a:pt x="59050" y="38096"/>
                    <a:pt x="59027" y="38141"/>
                  </a:cubicBezTo>
                  <a:cubicBezTo>
                    <a:pt x="58959" y="38278"/>
                    <a:pt x="58936" y="38278"/>
                    <a:pt x="58799" y="38370"/>
                  </a:cubicBezTo>
                  <a:cubicBezTo>
                    <a:pt x="58708" y="38438"/>
                    <a:pt x="58616" y="38507"/>
                    <a:pt x="58479" y="38598"/>
                  </a:cubicBezTo>
                  <a:cubicBezTo>
                    <a:pt x="58228" y="38780"/>
                    <a:pt x="58183" y="38803"/>
                    <a:pt x="58137" y="38803"/>
                  </a:cubicBezTo>
                  <a:cubicBezTo>
                    <a:pt x="58091" y="38803"/>
                    <a:pt x="58023" y="38803"/>
                    <a:pt x="57954" y="38872"/>
                  </a:cubicBezTo>
                  <a:cubicBezTo>
                    <a:pt x="57749" y="39032"/>
                    <a:pt x="57840" y="39305"/>
                    <a:pt x="57932" y="39602"/>
                  </a:cubicBezTo>
                  <a:lnTo>
                    <a:pt x="57954" y="39762"/>
                  </a:lnTo>
                  <a:cubicBezTo>
                    <a:pt x="58023" y="39967"/>
                    <a:pt x="57909" y="40104"/>
                    <a:pt x="57749" y="40264"/>
                  </a:cubicBezTo>
                  <a:cubicBezTo>
                    <a:pt x="57726" y="40310"/>
                    <a:pt x="57635" y="40378"/>
                    <a:pt x="57566" y="40469"/>
                  </a:cubicBezTo>
                  <a:lnTo>
                    <a:pt x="57452" y="40561"/>
                  </a:lnTo>
                  <a:cubicBezTo>
                    <a:pt x="57429" y="40584"/>
                    <a:pt x="57429" y="40584"/>
                    <a:pt x="57429" y="40606"/>
                  </a:cubicBezTo>
                  <a:lnTo>
                    <a:pt x="57338" y="40675"/>
                  </a:lnTo>
                  <a:cubicBezTo>
                    <a:pt x="57292" y="40743"/>
                    <a:pt x="57224" y="40789"/>
                    <a:pt x="57201" y="40835"/>
                  </a:cubicBezTo>
                  <a:cubicBezTo>
                    <a:pt x="57019" y="41040"/>
                    <a:pt x="57110" y="41177"/>
                    <a:pt x="57178" y="41268"/>
                  </a:cubicBezTo>
                  <a:cubicBezTo>
                    <a:pt x="57201" y="41314"/>
                    <a:pt x="57224" y="41360"/>
                    <a:pt x="57247" y="41428"/>
                  </a:cubicBezTo>
                  <a:cubicBezTo>
                    <a:pt x="57292" y="41565"/>
                    <a:pt x="57338" y="41656"/>
                    <a:pt x="57384" y="41725"/>
                  </a:cubicBezTo>
                  <a:cubicBezTo>
                    <a:pt x="57429" y="41793"/>
                    <a:pt x="57452" y="41816"/>
                    <a:pt x="57452" y="41885"/>
                  </a:cubicBezTo>
                  <a:cubicBezTo>
                    <a:pt x="57452" y="41999"/>
                    <a:pt x="57407" y="42113"/>
                    <a:pt x="57270" y="42273"/>
                  </a:cubicBezTo>
                  <a:cubicBezTo>
                    <a:pt x="57201" y="42364"/>
                    <a:pt x="57178" y="42364"/>
                    <a:pt x="57110" y="42410"/>
                  </a:cubicBezTo>
                  <a:cubicBezTo>
                    <a:pt x="57064" y="42432"/>
                    <a:pt x="56996" y="42455"/>
                    <a:pt x="56904" y="42501"/>
                  </a:cubicBezTo>
                  <a:cubicBezTo>
                    <a:pt x="56676" y="42661"/>
                    <a:pt x="56676" y="42798"/>
                    <a:pt x="56722" y="42935"/>
                  </a:cubicBezTo>
                  <a:cubicBezTo>
                    <a:pt x="56722" y="42957"/>
                    <a:pt x="56722" y="42980"/>
                    <a:pt x="56722" y="43003"/>
                  </a:cubicBezTo>
                  <a:cubicBezTo>
                    <a:pt x="56722" y="43049"/>
                    <a:pt x="56562" y="43140"/>
                    <a:pt x="56425" y="43209"/>
                  </a:cubicBezTo>
                  <a:cubicBezTo>
                    <a:pt x="56083" y="43345"/>
                    <a:pt x="56083" y="43779"/>
                    <a:pt x="56083" y="43939"/>
                  </a:cubicBezTo>
                  <a:cubicBezTo>
                    <a:pt x="56083" y="44053"/>
                    <a:pt x="56128" y="44167"/>
                    <a:pt x="56220" y="44304"/>
                  </a:cubicBezTo>
                  <a:cubicBezTo>
                    <a:pt x="56220" y="44327"/>
                    <a:pt x="56243" y="44350"/>
                    <a:pt x="56265" y="44373"/>
                  </a:cubicBezTo>
                  <a:cubicBezTo>
                    <a:pt x="56243" y="44395"/>
                    <a:pt x="56220" y="44418"/>
                    <a:pt x="56197" y="44418"/>
                  </a:cubicBezTo>
                  <a:cubicBezTo>
                    <a:pt x="56151" y="44464"/>
                    <a:pt x="56106" y="44510"/>
                    <a:pt x="56014" y="44532"/>
                  </a:cubicBezTo>
                  <a:cubicBezTo>
                    <a:pt x="55932" y="44573"/>
                    <a:pt x="55878" y="44596"/>
                    <a:pt x="55820" y="44596"/>
                  </a:cubicBezTo>
                  <a:cubicBezTo>
                    <a:pt x="55749" y="44596"/>
                    <a:pt x="55673" y="44562"/>
                    <a:pt x="55535" y="44487"/>
                  </a:cubicBezTo>
                  <a:cubicBezTo>
                    <a:pt x="55444" y="44441"/>
                    <a:pt x="55352" y="44350"/>
                    <a:pt x="55284" y="44281"/>
                  </a:cubicBezTo>
                  <a:cubicBezTo>
                    <a:pt x="55170" y="44167"/>
                    <a:pt x="55056" y="44030"/>
                    <a:pt x="54896" y="44030"/>
                  </a:cubicBezTo>
                  <a:cubicBezTo>
                    <a:pt x="54873" y="44007"/>
                    <a:pt x="54827" y="44007"/>
                    <a:pt x="54782" y="44007"/>
                  </a:cubicBezTo>
                  <a:lnTo>
                    <a:pt x="54257" y="44007"/>
                  </a:lnTo>
                  <a:cubicBezTo>
                    <a:pt x="54028" y="44030"/>
                    <a:pt x="53823" y="44030"/>
                    <a:pt x="53618" y="44030"/>
                  </a:cubicBezTo>
                  <a:lnTo>
                    <a:pt x="53435" y="44030"/>
                  </a:lnTo>
                  <a:cubicBezTo>
                    <a:pt x="53298" y="44030"/>
                    <a:pt x="53275" y="44007"/>
                    <a:pt x="53275" y="44007"/>
                  </a:cubicBezTo>
                  <a:cubicBezTo>
                    <a:pt x="53230" y="43734"/>
                    <a:pt x="53184" y="43619"/>
                    <a:pt x="53024" y="43414"/>
                  </a:cubicBezTo>
                  <a:cubicBezTo>
                    <a:pt x="52933" y="43323"/>
                    <a:pt x="52750" y="43209"/>
                    <a:pt x="52590" y="43117"/>
                  </a:cubicBezTo>
                  <a:cubicBezTo>
                    <a:pt x="52476" y="43049"/>
                    <a:pt x="52362" y="42980"/>
                    <a:pt x="52317" y="42935"/>
                  </a:cubicBezTo>
                  <a:cubicBezTo>
                    <a:pt x="52225" y="42843"/>
                    <a:pt x="52020" y="42615"/>
                    <a:pt x="51906" y="42501"/>
                  </a:cubicBezTo>
                  <a:cubicBezTo>
                    <a:pt x="51906" y="42455"/>
                    <a:pt x="51906" y="42410"/>
                    <a:pt x="51883" y="42364"/>
                  </a:cubicBezTo>
                  <a:cubicBezTo>
                    <a:pt x="51866" y="42330"/>
                    <a:pt x="51799" y="42271"/>
                    <a:pt x="51652" y="42271"/>
                  </a:cubicBezTo>
                  <a:cubicBezTo>
                    <a:pt x="51602" y="42271"/>
                    <a:pt x="51542" y="42278"/>
                    <a:pt x="51472" y="42296"/>
                  </a:cubicBezTo>
                  <a:lnTo>
                    <a:pt x="51404" y="42318"/>
                  </a:lnTo>
                  <a:cubicBezTo>
                    <a:pt x="51289" y="42364"/>
                    <a:pt x="51198" y="42387"/>
                    <a:pt x="51152" y="42410"/>
                  </a:cubicBezTo>
                  <a:cubicBezTo>
                    <a:pt x="51130" y="42341"/>
                    <a:pt x="51107" y="42227"/>
                    <a:pt x="51016" y="42136"/>
                  </a:cubicBezTo>
                  <a:cubicBezTo>
                    <a:pt x="50924" y="42022"/>
                    <a:pt x="50787" y="41953"/>
                    <a:pt x="50696" y="41907"/>
                  </a:cubicBezTo>
                  <a:cubicBezTo>
                    <a:pt x="50628" y="41862"/>
                    <a:pt x="50559" y="41816"/>
                    <a:pt x="50536" y="41793"/>
                  </a:cubicBezTo>
                  <a:cubicBezTo>
                    <a:pt x="50513" y="41771"/>
                    <a:pt x="50491" y="41725"/>
                    <a:pt x="50468" y="41702"/>
                  </a:cubicBezTo>
                  <a:cubicBezTo>
                    <a:pt x="50422" y="41656"/>
                    <a:pt x="50331" y="41542"/>
                    <a:pt x="50354" y="41497"/>
                  </a:cubicBezTo>
                  <a:cubicBezTo>
                    <a:pt x="50422" y="41428"/>
                    <a:pt x="50513" y="41383"/>
                    <a:pt x="50582" y="41360"/>
                  </a:cubicBezTo>
                  <a:cubicBezTo>
                    <a:pt x="50673" y="41314"/>
                    <a:pt x="50764" y="41268"/>
                    <a:pt x="50856" y="41154"/>
                  </a:cubicBezTo>
                  <a:cubicBezTo>
                    <a:pt x="50901" y="41086"/>
                    <a:pt x="50993" y="40972"/>
                    <a:pt x="50970" y="40835"/>
                  </a:cubicBezTo>
                  <a:cubicBezTo>
                    <a:pt x="50947" y="40743"/>
                    <a:pt x="50879" y="40675"/>
                    <a:pt x="50764" y="40629"/>
                  </a:cubicBezTo>
                  <a:cubicBezTo>
                    <a:pt x="50719" y="40606"/>
                    <a:pt x="50650" y="40584"/>
                    <a:pt x="50605" y="40584"/>
                  </a:cubicBezTo>
                  <a:lnTo>
                    <a:pt x="50559" y="40606"/>
                  </a:lnTo>
                  <a:cubicBezTo>
                    <a:pt x="50536" y="40606"/>
                    <a:pt x="50468" y="40584"/>
                    <a:pt x="50239" y="40469"/>
                  </a:cubicBezTo>
                  <a:cubicBezTo>
                    <a:pt x="49760" y="40218"/>
                    <a:pt x="49760" y="40196"/>
                    <a:pt x="49692" y="40127"/>
                  </a:cubicBezTo>
                  <a:lnTo>
                    <a:pt x="49646" y="40059"/>
                  </a:lnTo>
                  <a:cubicBezTo>
                    <a:pt x="49555" y="39945"/>
                    <a:pt x="49418" y="39785"/>
                    <a:pt x="49326" y="39579"/>
                  </a:cubicBezTo>
                  <a:cubicBezTo>
                    <a:pt x="49190" y="39260"/>
                    <a:pt x="49007" y="38940"/>
                    <a:pt x="48733" y="38940"/>
                  </a:cubicBezTo>
                  <a:lnTo>
                    <a:pt x="48687" y="38940"/>
                  </a:lnTo>
                  <a:cubicBezTo>
                    <a:pt x="48482" y="38940"/>
                    <a:pt x="48254" y="38963"/>
                    <a:pt x="47934" y="39237"/>
                  </a:cubicBezTo>
                  <a:cubicBezTo>
                    <a:pt x="47774" y="39397"/>
                    <a:pt x="47615" y="39511"/>
                    <a:pt x="47478" y="39625"/>
                  </a:cubicBezTo>
                  <a:cubicBezTo>
                    <a:pt x="47341" y="39716"/>
                    <a:pt x="47249" y="39808"/>
                    <a:pt x="47204" y="39876"/>
                  </a:cubicBezTo>
                  <a:lnTo>
                    <a:pt x="47135" y="39922"/>
                  </a:lnTo>
                  <a:cubicBezTo>
                    <a:pt x="47112" y="39990"/>
                    <a:pt x="46998" y="40127"/>
                    <a:pt x="46953" y="40127"/>
                  </a:cubicBezTo>
                  <a:cubicBezTo>
                    <a:pt x="46907" y="40104"/>
                    <a:pt x="46884" y="40081"/>
                    <a:pt x="46839" y="40059"/>
                  </a:cubicBezTo>
                  <a:cubicBezTo>
                    <a:pt x="46816" y="40059"/>
                    <a:pt x="46747" y="40013"/>
                    <a:pt x="46724" y="40013"/>
                  </a:cubicBezTo>
                  <a:cubicBezTo>
                    <a:pt x="46724" y="40013"/>
                    <a:pt x="46747" y="40013"/>
                    <a:pt x="46747" y="39967"/>
                  </a:cubicBezTo>
                  <a:cubicBezTo>
                    <a:pt x="46793" y="39922"/>
                    <a:pt x="46816" y="39853"/>
                    <a:pt x="46861" y="39808"/>
                  </a:cubicBezTo>
                  <a:cubicBezTo>
                    <a:pt x="46907" y="39716"/>
                    <a:pt x="46975" y="39625"/>
                    <a:pt x="46930" y="39534"/>
                  </a:cubicBezTo>
                  <a:cubicBezTo>
                    <a:pt x="46907" y="39488"/>
                    <a:pt x="46861" y="39420"/>
                    <a:pt x="46747" y="39420"/>
                  </a:cubicBezTo>
                  <a:cubicBezTo>
                    <a:pt x="46714" y="39413"/>
                    <a:pt x="46682" y="39410"/>
                    <a:pt x="46651" y="39410"/>
                  </a:cubicBezTo>
                  <a:cubicBezTo>
                    <a:pt x="46576" y="39410"/>
                    <a:pt x="46502" y="39426"/>
                    <a:pt x="46405" y="39442"/>
                  </a:cubicBezTo>
                  <a:lnTo>
                    <a:pt x="46245" y="39465"/>
                  </a:lnTo>
                  <a:cubicBezTo>
                    <a:pt x="46154" y="39465"/>
                    <a:pt x="46062" y="39511"/>
                    <a:pt x="45994" y="39556"/>
                  </a:cubicBezTo>
                  <a:cubicBezTo>
                    <a:pt x="45971" y="39556"/>
                    <a:pt x="45948" y="39579"/>
                    <a:pt x="45925" y="39579"/>
                  </a:cubicBezTo>
                  <a:cubicBezTo>
                    <a:pt x="45903" y="39488"/>
                    <a:pt x="45857" y="39397"/>
                    <a:pt x="45811" y="39305"/>
                  </a:cubicBezTo>
                  <a:cubicBezTo>
                    <a:pt x="45720" y="39123"/>
                    <a:pt x="45629" y="38963"/>
                    <a:pt x="45697" y="38643"/>
                  </a:cubicBezTo>
                  <a:cubicBezTo>
                    <a:pt x="45743" y="38484"/>
                    <a:pt x="45743" y="38347"/>
                    <a:pt x="45766" y="38210"/>
                  </a:cubicBezTo>
                  <a:cubicBezTo>
                    <a:pt x="45834" y="37867"/>
                    <a:pt x="45857" y="37662"/>
                    <a:pt x="46062" y="37571"/>
                  </a:cubicBezTo>
                  <a:cubicBezTo>
                    <a:pt x="46131" y="37525"/>
                    <a:pt x="46199" y="37502"/>
                    <a:pt x="46268" y="37457"/>
                  </a:cubicBezTo>
                  <a:cubicBezTo>
                    <a:pt x="46542" y="37342"/>
                    <a:pt x="46839" y="37205"/>
                    <a:pt x="46747" y="36909"/>
                  </a:cubicBezTo>
                  <a:cubicBezTo>
                    <a:pt x="46679" y="36658"/>
                    <a:pt x="46382" y="36429"/>
                    <a:pt x="46154" y="36292"/>
                  </a:cubicBezTo>
                  <a:cubicBezTo>
                    <a:pt x="46131" y="36270"/>
                    <a:pt x="46085" y="36247"/>
                    <a:pt x="46062" y="36247"/>
                  </a:cubicBezTo>
                  <a:cubicBezTo>
                    <a:pt x="45880" y="36156"/>
                    <a:pt x="45423" y="35836"/>
                    <a:pt x="45286" y="35745"/>
                  </a:cubicBezTo>
                  <a:lnTo>
                    <a:pt x="45264" y="35745"/>
                  </a:lnTo>
                  <a:cubicBezTo>
                    <a:pt x="45264" y="35722"/>
                    <a:pt x="45264" y="35722"/>
                    <a:pt x="45264" y="35722"/>
                  </a:cubicBezTo>
                  <a:cubicBezTo>
                    <a:pt x="45264" y="35699"/>
                    <a:pt x="45264" y="35699"/>
                    <a:pt x="45286" y="35676"/>
                  </a:cubicBezTo>
                  <a:cubicBezTo>
                    <a:pt x="45492" y="35653"/>
                    <a:pt x="45743" y="35631"/>
                    <a:pt x="45971" y="35494"/>
                  </a:cubicBezTo>
                  <a:cubicBezTo>
                    <a:pt x="45994" y="35494"/>
                    <a:pt x="46017" y="35471"/>
                    <a:pt x="46062" y="35448"/>
                  </a:cubicBezTo>
                  <a:cubicBezTo>
                    <a:pt x="46131" y="35402"/>
                    <a:pt x="46268" y="35288"/>
                    <a:pt x="46336" y="35151"/>
                  </a:cubicBezTo>
                  <a:cubicBezTo>
                    <a:pt x="46336" y="35151"/>
                    <a:pt x="46336" y="35151"/>
                    <a:pt x="46336" y="35128"/>
                  </a:cubicBezTo>
                  <a:cubicBezTo>
                    <a:pt x="46359" y="35083"/>
                    <a:pt x="46359" y="35060"/>
                    <a:pt x="46382" y="35014"/>
                  </a:cubicBezTo>
                  <a:cubicBezTo>
                    <a:pt x="46382" y="34991"/>
                    <a:pt x="46405" y="34969"/>
                    <a:pt x="46405" y="34946"/>
                  </a:cubicBezTo>
                  <a:cubicBezTo>
                    <a:pt x="46405" y="34877"/>
                    <a:pt x="46405" y="34809"/>
                    <a:pt x="46405" y="34740"/>
                  </a:cubicBezTo>
                  <a:cubicBezTo>
                    <a:pt x="46405" y="34695"/>
                    <a:pt x="46359" y="34649"/>
                    <a:pt x="46336" y="34626"/>
                  </a:cubicBezTo>
                  <a:lnTo>
                    <a:pt x="46268" y="34626"/>
                  </a:lnTo>
                  <a:cubicBezTo>
                    <a:pt x="46260" y="34619"/>
                    <a:pt x="46255" y="34616"/>
                    <a:pt x="46252" y="34616"/>
                  </a:cubicBezTo>
                  <a:cubicBezTo>
                    <a:pt x="46245" y="34616"/>
                    <a:pt x="46245" y="34626"/>
                    <a:pt x="46245" y="34626"/>
                  </a:cubicBezTo>
                  <a:lnTo>
                    <a:pt x="46108" y="34626"/>
                  </a:lnTo>
                  <a:cubicBezTo>
                    <a:pt x="46085" y="34603"/>
                    <a:pt x="46085" y="34603"/>
                    <a:pt x="46040" y="34558"/>
                  </a:cubicBezTo>
                  <a:cubicBezTo>
                    <a:pt x="46040" y="34558"/>
                    <a:pt x="46017" y="34558"/>
                    <a:pt x="46017" y="34535"/>
                  </a:cubicBezTo>
                  <a:cubicBezTo>
                    <a:pt x="46017" y="34535"/>
                    <a:pt x="45994" y="34512"/>
                    <a:pt x="45994" y="34512"/>
                  </a:cubicBezTo>
                  <a:cubicBezTo>
                    <a:pt x="45971" y="34489"/>
                    <a:pt x="45971" y="34444"/>
                    <a:pt x="45948" y="34398"/>
                  </a:cubicBezTo>
                  <a:cubicBezTo>
                    <a:pt x="45948" y="34375"/>
                    <a:pt x="45948" y="34375"/>
                    <a:pt x="45948" y="34352"/>
                  </a:cubicBezTo>
                  <a:lnTo>
                    <a:pt x="45925" y="34352"/>
                  </a:lnTo>
                  <a:cubicBezTo>
                    <a:pt x="45925" y="34329"/>
                    <a:pt x="45925" y="34329"/>
                    <a:pt x="45903" y="34329"/>
                  </a:cubicBezTo>
                  <a:lnTo>
                    <a:pt x="45925" y="34307"/>
                  </a:lnTo>
                  <a:cubicBezTo>
                    <a:pt x="45925" y="34284"/>
                    <a:pt x="45925" y="34238"/>
                    <a:pt x="45948" y="34215"/>
                  </a:cubicBezTo>
                  <a:cubicBezTo>
                    <a:pt x="45948" y="34147"/>
                    <a:pt x="45971" y="34078"/>
                    <a:pt x="46017" y="33987"/>
                  </a:cubicBezTo>
                  <a:cubicBezTo>
                    <a:pt x="46040" y="33941"/>
                    <a:pt x="46040" y="33896"/>
                    <a:pt x="46062" y="33850"/>
                  </a:cubicBezTo>
                  <a:cubicBezTo>
                    <a:pt x="46154" y="33690"/>
                    <a:pt x="46222" y="33531"/>
                    <a:pt x="46222" y="33325"/>
                  </a:cubicBezTo>
                  <a:cubicBezTo>
                    <a:pt x="46245" y="33188"/>
                    <a:pt x="46222" y="33074"/>
                    <a:pt x="46199" y="32937"/>
                  </a:cubicBezTo>
                  <a:cubicBezTo>
                    <a:pt x="46177" y="32777"/>
                    <a:pt x="46131" y="32640"/>
                    <a:pt x="46177" y="32526"/>
                  </a:cubicBezTo>
                  <a:cubicBezTo>
                    <a:pt x="46222" y="32435"/>
                    <a:pt x="46291" y="32367"/>
                    <a:pt x="46359" y="32275"/>
                  </a:cubicBezTo>
                  <a:cubicBezTo>
                    <a:pt x="46428" y="32207"/>
                    <a:pt x="46496" y="32138"/>
                    <a:pt x="46542" y="32047"/>
                  </a:cubicBezTo>
                  <a:cubicBezTo>
                    <a:pt x="46633" y="31887"/>
                    <a:pt x="46656" y="31750"/>
                    <a:pt x="46702" y="31590"/>
                  </a:cubicBezTo>
                  <a:cubicBezTo>
                    <a:pt x="46702" y="31499"/>
                    <a:pt x="46724" y="31408"/>
                    <a:pt x="46770" y="31317"/>
                  </a:cubicBezTo>
                  <a:cubicBezTo>
                    <a:pt x="46812" y="31191"/>
                    <a:pt x="46949" y="31085"/>
                    <a:pt x="47042" y="31085"/>
                  </a:cubicBezTo>
                  <a:cubicBezTo>
                    <a:pt x="47050" y="31085"/>
                    <a:pt x="47059" y="31086"/>
                    <a:pt x="47067" y="31088"/>
                  </a:cubicBezTo>
                  <a:cubicBezTo>
                    <a:pt x="47181" y="31431"/>
                    <a:pt x="47546" y="31682"/>
                    <a:pt x="47957" y="31682"/>
                  </a:cubicBezTo>
                  <a:cubicBezTo>
                    <a:pt x="48162" y="31682"/>
                    <a:pt x="48345" y="31636"/>
                    <a:pt x="48482" y="31522"/>
                  </a:cubicBezTo>
                  <a:cubicBezTo>
                    <a:pt x="48550" y="31454"/>
                    <a:pt x="48596" y="31408"/>
                    <a:pt x="48665" y="31339"/>
                  </a:cubicBezTo>
                  <a:cubicBezTo>
                    <a:pt x="48710" y="31271"/>
                    <a:pt x="48779" y="31225"/>
                    <a:pt x="48824" y="31180"/>
                  </a:cubicBezTo>
                  <a:cubicBezTo>
                    <a:pt x="48961" y="31088"/>
                    <a:pt x="49144" y="31065"/>
                    <a:pt x="49326" y="31043"/>
                  </a:cubicBezTo>
                  <a:lnTo>
                    <a:pt x="49463" y="31043"/>
                  </a:lnTo>
                  <a:cubicBezTo>
                    <a:pt x="49578" y="31020"/>
                    <a:pt x="49669" y="30997"/>
                    <a:pt x="49783" y="30974"/>
                  </a:cubicBezTo>
                  <a:cubicBezTo>
                    <a:pt x="49829" y="30951"/>
                    <a:pt x="49851" y="30951"/>
                    <a:pt x="49874" y="30929"/>
                  </a:cubicBezTo>
                  <a:cubicBezTo>
                    <a:pt x="49943" y="30906"/>
                    <a:pt x="50034" y="30883"/>
                    <a:pt x="50080" y="30860"/>
                  </a:cubicBezTo>
                  <a:cubicBezTo>
                    <a:pt x="50125" y="30837"/>
                    <a:pt x="50171" y="30837"/>
                    <a:pt x="50194" y="30814"/>
                  </a:cubicBezTo>
                  <a:cubicBezTo>
                    <a:pt x="50262" y="30792"/>
                    <a:pt x="50331" y="30746"/>
                    <a:pt x="50376" y="30723"/>
                  </a:cubicBezTo>
                  <a:cubicBezTo>
                    <a:pt x="50422" y="30700"/>
                    <a:pt x="50468" y="30677"/>
                    <a:pt x="50491" y="30655"/>
                  </a:cubicBezTo>
                  <a:cubicBezTo>
                    <a:pt x="50536" y="30632"/>
                    <a:pt x="50559" y="30609"/>
                    <a:pt x="50582" y="30586"/>
                  </a:cubicBezTo>
                  <a:cubicBezTo>
                    <a:pt x="50605" y="30632"/>
                    <a:pt x="50628" y="30677"/>
                    <a:pt x="50650" y="30700"/>
                  </a:cubicBezTo>
                  <a:cubicBezTo>
                    <a:pt x="50673" y="30883"/>
                    <a:pt x="50810" y="31020"/>
                    <a:pt x="50947" y="31180"/>
                  </a:cubicBezTo>
                  <a:cubicBezTo>
                    <a:pt x="50993" y="31225"/>
                    <a:pt x="51038" y="31294"/>
                    <a:pt x="51084" y="31339"/>
                  </a:cubicBezTo>
                  <a:cubicBezTo>
                    <a:pt x="51130" y="31431"/>
                    <a:pt x="51221" y="31499"/>
                    <a:pt x="51312" y="31499"/>
                  </a:cubicBezTo>
                  <a:cubicBezTo>
                    <a:pt x="51449" y="31499"/>
                    <a:pt x="51518" y="31385"/>
                    <a:pt x="51541" y="31317"/>
                  </a:cubicBezTo>
                  <a:cubicBezTo>
                    <a:pt x="51563" y="31294"/>
                    <a:pt x="51563" y="31248"/>
                    <a:pt x="51586" y="31248"/>
                  </a:cubicBezTo>
                  <a:cubicBezTo>
                    <a:pt x="51700" y="31088"/>
                    <a:pt x="51609" y="30951"/>
                    <a:pt x="51541" y="30837"/>
                  </a:cubicBezTo>
                  <a:cubicBezTo>
                    <a:pt x="51495" y="30769"/>
                    <a:pt x="51449" y="30700"/>
                    <a:pt x="51449" y="30632"/>
                  </a:cubicBezTo>
                  <a:cubicBezTo>
                    <a:pt x="51426" y="30586"/>
                    <a:pt x="51426" y="30586"/>
                    <a:pt x="51495" y="30518"/>
                  </a:cubicBezTo>
                  <a:cubicBezTo>
                    <a:pt x="51541" y="30495"/>
                    <a:pt x="51609" y="30449"/>
                    <a:pt x="51655" y="30358"/>
                  </a:cubicBezTo>
                  <a:cubicBezTo>
                    <a:pt x="51769" y="30221"/>
                    <a:pt x="51837" y="30221"/>
                    <a:pt x="51929" y="30221"/>
                  </a:cubicBezTo>
                  <a:close/>
                  <a:moveTo>
                    <a:pt x="42305" y="43848"/>
                  </a:moveTo>
                  <a:cubicBezTo>
                    <a:pt x="42365" y="43848"/>
                    <a:pt x="42433" y="43859"/>
                    <a:pt x="42502" y="43870"/>
                  </a:cubicBezTo>
                  <a:lnTo>
                    <a:pt x="43004" y="43939"/>
                  </a:lnTo>
                  <a:lnTo>
                    <a:pt x="43141" y="43939"/>
                  </a:lnTo>
                  <a:cubicBezTo>
                    <a:pt x="43141" y="43962"/>
                    <a:pt x="43164" y="43985"/>
                    <a:pt x="43164" y="44007"/>
                  </a:cubicBezTo>
                  <a:cubicBezTo>
                    <a:pt x="43301" y="44350"/>
                    <a:pt x="43483" y="44601"/>
                    <a:pt x="43597" y="44692"/>
                  </a:cubicBezTo>
                  <a:cubicBezTo>
                    <a:pt x="43620" y="44761"/>
                    <a:pt x="43643" y="44920"/>
                    <a:pt x="43597" y="45035"/>
                  </a:cubicBezTo>
                  <a:cubicBezTo>
                    <a:pt x="43574" y="45057"/>
                    <a:pt x="43574" y="45103"/>
                    <a:pt x="43552" y="45149"/>
                  </a:cubicBezTo>
                  <a:cubicBezTo>
                    <a:pt x="43552" y="45149"/>
                    <a:pt x="43552" y="45171"/>
                    <a:pt x="43552" y="45171"/>
                  </a:cubicBezTo>
                  <a:cubicBezTo>
                    <a:pt x="43552" y="45194"/>
                    <a:pt x="43552" y="45217"/>
                    <a:pt x="43552" y="45240"/>
                  </a:cubicBezTo>
                  <a:cubicBezTo>
                    <a:pt x="43552" y="45263"/>
                    <a:pt x="43552" y="45263"/>
                    <a:pt x="43552" y="45286"/>
                  </a:cubicBezTo>
                  <a:cubicBezTo>
                    <a:pt x="43552" y="45308"/>
                    <a:pt x="43574" y="45331"/>
                    <a:pt x="43574" y="45354"/>
                  </a:cubicBezTo>
                  <a:cubicBezTo>
                    <a:pt x="43574" y="45354"/>
                    <a:pt x="43574" y="45377"/>
                    <a:pt x="43574" y="45377"/>
                  </a:cubicBezTo>
                  <a:cubicBezTo>
                    <a:pt x="43574" y="45377"/>
                    <a:pt x="43574" y="45400"/>
                    <a:pt x="43574" y="45400"/>
                  </a:cubicBezTo>
                  <a:cubicBezTo>
                    <a:pt x="43552" y="45423"/>
                    <a:pt x="43552" y="45468"/>
                    <a:pt x="43529" y="45491"/>
                  </a:cubicBezTo>
                  <a:cubicBezTo>
                    <a:pt x="43506" y="45605"/>
                    <a:pt x="43506" y="45719"/>
                    <a:pt x="43506" y="45833"/>
                  </a:cubicBezTo>
                  <a:cubicBezTo>
                    <a:pt x="43506" y="45902"/>
                    <a:pt x="43506" y="45948"/>
                    <a:pt x="43483" y="46016"/>
                  </a:cubicBezTo>
                  <a:cubicBezTo>
                    <a:pt x="43460" y="45993"/>
                    <a:pt x="43438" y="45993"/>
                    <a:pt x="43438" y="45970"/>
                  </a:cubicBezTo>
                  <a:cubicBezTo>
                    <a:pt x="43392" y="45925"/>
                    <a:pt x="43346" y="45902"/>
                    <a:pt x="43301" y="45902"/>
                  </a:cubicBezTo>
                  <a:cubicBezTo>
                    <a:pt x="43232" y="45925"/>
                    <a:pt x="43186" y="45948"/>
                    <a:pt x="43164" y="46016"/>
                  </a:cubicBezTo>
                  <a:cubicBezTo>
                    <a:pt x="43164" y="46039"/>
                    <a:pt x="43118" y="46062"/>
                    <a:pt x="43072" y="46085"/>
                  </a:cubicBezTo>
                  <a:lnTo>
                    <a:pt x="42935" y="46085"/>
                  </a:lnTo>
                  <a:cubicBezTo>
                    <a:pt x="42913" y="46062"/>
                    <a:pt x="42890" y="45993"/>
                    <a:pt x="42867" y="45948"/>
                  </a:cubicBezTo>
                  <a:cubicBezTo>
                    <a:pt x="42844" y="45856"/>
                    <a:pt x="42821" y="45788"/>
                    <a:pt x="42776" y="45696"/>
                  </a:cubicBezTo>
                  <a:cubicBezTo>
                    <a:pt x="42707" y="45605"/>
                    <a:pt x="42570" y="45537"/>
                    <a:pt x="42456" y="45537"/>
                  </a:cubicBezTo>
                  <a:cubicBezTo>
                    <a:pt x="42342" y="45537"/>
                    <a:pt x="42228" y="45582"/>
                    <a:pt x="42159" y="45674"/>
                  </a:cubicBezTo>
                  <a:lnTo>
                    <a:pt x="42114" y="45719"/>
                  </a:lnTo>
                  <a:cubicBezTo>
                    <a:pt x="42114" y="45719"/>
                    <a:pt x="42091" y="45742"/>
                    <a:pt x="42091" y="45742"/>
                  </a:cubicBezTo>
                  <a:cubicBezTo>
                    <a:pt x="41977" y="45719"/>
                    <a:pt x="41885" y="45719"/>
                    <a:pt x="41794" y="45696"/>
                  </a:cubicBezTo>
                  <a:cubicBezTo>
                    <a:pt x="41657" y="45696"/>
                    <a:pt x="41543" y="45674"/>
                    <a:pt x="41475" y="45605"/>
                  </a:cubicBezTo>
                  <a:cubicBezTo>
                    <a:pt x="41452" y="45582"/>
                    <a:pt x="41452" y="45560"/>
                    <a:pt x="41452" y="45491"/>
                  </a:cubicBezTo>
                  <a:cubicBezTo>
                    <a:pt x="41452" y="45491"/>
                    <a:pt x="41475" y="45468"/>
                    <a:pt x="41497" y="45468"/>
                  </a:cubicBezTo>
                  <a:cubicBezTo>
                    <a:pt x="41543" y="45445"/>
                    <a:pt x="41612" y="45423"/>
                    <a:pt x="41680" y="45377"/>
                  </a:cubicBezTo>
                  <a:cubicBezTo>
                    <a:pt x="41771" y="45263"/>
                    <a:pt x="41748" y="45149"/>
                    <a:pt x="41748" y="45057"/>
                  </a:cubicBezTo>
                  <a:cubicBezTo>
                    <a:pt x="41748" y="45035"/>
                    <a:pt x="41748" y="44966"/>
                    <a:pt x="41771" y="44943"/>
                  </a:cubicBezTo>
                  <a:cubicBezTo>
                    <a:pt x="41771" y="44943"/>
                    <a:pt x="41817" y="44920"/>
                    <a:pt x="41817" y="44920"/>
                  </a:cubicBezTo>
                  <a:cubicBezTo>
                    <a:pt x="42045" y="44783"/>
                    <a:pt x="42068" y="44510"/>
                    <a:pt x="42068" y="44281"/>
                  </a:cubicBezTo>
                  <a:cubicBezTo>
                    <a:pt x="42068" y="44122"/>
                    <a:pt x="42068" y="43962"/>
                    <a:pt x="42159" y="43893"/>
                  </a:cubicBezTo>
                  <a:cubicBezTo>
                    <a:pt x="42194" y="43859"/>
                    <a:pt x="42245" y="43848"/>
                    <a:pt x="42305" y="43848"/>
                  </a:cubicBezTo>
                  <a:close/>
                  <a:moveTo>
                    <a:pt x="41680" y="33416"/>
                  </a:moveTo>
                  <a:cubicBezTo>
                    <a:pt x="41703" y="33439"/>
                    <a:pt x="41726" y="33439"/>
                    <a:pt x="41726" y="33439"/>
                  </a:cubicBezTo>
                  <a:cubicBezTo>
                    <a:pt x="41771" y="33462"/>
                    <a:pt x="41771" y="33485"/>
                    <a:pt x="41771" y="33508"/>
                  </a:cubicBezTo>
                  <a:cubicBezTo>
                    <a:pt x="41771" y="33531"/>
                    <a:pt x="41794" y="33553"/>
                    <a:pt x="41817" y="33599"/>
                  </a:cubicBezTo>
                  <a:cubicBezTo>
                    <a:pt x="41885" y="33668"/>
                    <a:pt x="41954" y="33690"/>
                    <a:pt x="42000" y="33713"/>
                  </a:cubicBezTo>
                  <a:cubicBezTo>
                    <a:pt x="42022" y="33713"/>
                    <a:pt x="42022" y="33759"/>
                    <a:pt x="42022" y="33759"/>
                  </a:cubicBezTo>
                  <a:cubicBezTo>
                    <a:pt x="42068" y="33873"/>
                    <a:pt x="42182" y="34033"/>
                    <a:pt x="42525" y="34033"/>
                  </a:cubicBezTo>
                  <a:lnTo>
                    <a:pt x="42593" y="34033"/>
                  </a:lnTo>
                  <a:lnTo>
                    <a:pt x="42639" y="34147"/>
                  </a:lnTo>
                  <a:cubicBezTo>
                    <a:pt x="42661" y="34193"/>
                    <a:pt x="42684" y="34215"/>
                    <a:pt x="42730" y="34261"/>
                  </a:cubicBezTo>
                  <a:lnTo>
                    <a:pt x="42753" y="34284"/>
                  </a:lnTo>
                  <a:cubicBezTo>
                    <a:pt x="42798" y="34329"/>
                    <a:pt x="42821" y="34352"/>
                    <a:pt x="42844" y="34398"/>
                  </a:cubicBezTo>
                  <a:cubicBezTo>
                    <a:pt x="42844" y="34421"/>
                    <a:pt x="42844" y="34466"/>
                    <a:pt x="42867" y="34489"/>
                  </a:cubicBezTo>
                  <a:cubicBezTo>
                    <a:pt x="42867" y="34535"/>
                    <a:pt x="42890" y="34603"/>
                    <a:pt x="42890" y="34649"/>
                  </a:cubicBezTo>
                  <a:lnTo>
                    <a:pt x="42890" y="34695"/>
                  </a:lnTo>
                  <a:cubicBezTo>
                    <a:pt x="42890" y="34763"/>
                    <a:pt x="42890" y="34854"/>
                    <a:pt x="42958" y="34969"/>
                  </a:cubicBezTo>
                  <a:cubicBezTo>
                    <a:pt x="42981" y="34969"/>
                    <a:pt x="43004" y="34991"/>
                    <a:pt x="43027" y="35014"/>
                  </a:cubicBezTo>
                  <a:cubicBezTo>
                    <a:pt x="43027" y="35014"/>
                    <a:pt x="43027" y="35037"/>
                    <a:pt x="43004" y="35060"/>
                  </a:cubicBezTo>
                  <a:cubicBezTo>
                    <a:pt x="43004" y="35083"/>
                    <a:pt x="43004" y="35106"/>
                    <a:pt x="43004" y="35128"/>
                  </a:cubicBezTo>
                  <a:cubicBezTo>
                    <a:pt x="42981" y="35174"/>
                    <a:pt x="42958" y="35288"/>
                    <a:pt x="43050" y="35379"/>
                  </a:cubicBezTo>
                  <a:cubicBezTo>
                    <a:pt x="43072" y="35425"/>
                    <a:pt x="43118" y="35448"/>
                    <a:pt x="43164" y="35471"/>
                  </a:cubicBezTo>
                  <a:cubicBezTo>
                    <a:pt x="43415" y="35562"/>
                    <a:pt x="43689" y="35631"/>
                    <a:pt x="43985" y="35631"/>
                  </a:cubicBezTo>
                  <a:cubicBezTo>
                    <a:pt x="44054" y="35733"/>
                    <a:pt x="44186" y="35785"/>
                    <a:pt x="44326" y="35785"/>
                  </a:cubicBezTo>
                  <a:cubicBezTo>
                    <a:pt x="44372" y="35785"/>
                    <a:pt x="44419" y="35779"/>
                    <a:pt x="44465" y="35767"/>
                  </a:cubicBezTo>
                  <a:cubicBezTo>
                    <a:pt x="44533" y="35767"/>
                    <a:pt x="44579" y="35745"/>
                    <a:pt x="44647" y="35722"/>
                  </a:cubicBezTo>
                  <a:cubicBezTo>
                    <a:pt x="44693" y="35699"/>
                    <a:pt x="44761" y="35676"/>
                    <a:pt x="44830" y="35676"/>
                  </a:cubicBezTo>
                  <a:lnTo>
                    <a:pt x="44876" y="35699"/>
                  </a:lnTo>
                  <a:cubicBezTo>
                    <a:pt x="44898" y="35722"/>
                    <a:pt x="44898" y="35745"/>
                    <a:pt x="44921" y="35767"/>
                  </a:cubicBezTo>
                  <a:cubicBezTo>
                    <a:pt x="44944" y="35767"/>
                    <a:pt x="44944" y="35790"/>
                    <a:pt x="44967" y="35790"/>
                  </a:cubicBezTo>
                  <a:cubicBezTo>
                    <a:pt x="44967" y="35813"/>
                    <a:pt x="44967" y="35813"/>
                    <a:pt x="44967" y="35836"/>
                  </a:cubicBezTo>
                  <a:cubicBezTo>
                    <a:pt x="44967" y="35859"/>
                    <a:pt x="44990" y="35882"/>
                    <a:pt x="44990" y="35904"/>
                  </a:cubicBezTo>
                  <a:cubicBezTo>
                    <a:pt x="44990" y="35904"/>
                    <a:pt x="44990" y="35927"/>
                    <a:pt x="44990" y="35950"/>
                  </a:cubicBezTo>
                  <a:cubicBezTo>
                    <a:pt x="44990" y="35973"/>
                    <a:pt x="44967" y="35996"/>
                    <a:pt x="44967" y="36019"/>
                  </a:cubicBezTo>
                  <a:cubicBezTo>
                    <a:pt x="44944" y="36019"/>
                    <a:pt x="44944" y="36041"/>
                    <a:pt x="44921" y="36064"/>
                  </a:cubicBezTo>
                  <a:cubicBezTo>
                    <a:pt x="44898" y="36110"/>
                    <a:pt x="44853" y="36156"/>
                    <a:pt x="44807" y="36247"/>
                  </a:cubicBezTo>
                  <a:lnTo>
                    <a:pt x="44693" y="36429"/>
                  </a:lnTo>
                  <a:cubicBezTo>
                    <a:pt x="44442" y="36840"/>
                    <a:pt x="44236" y="37160"/>
                    <a:pt x="43940" y="37388"/>
                  </a:cubicBezTo>
                  <a:cubicBezTo>
                    <a:pt x="43871" y="37434"/>
                    <a:pt x="43803" y="37502"/>
                    <a:pt x="43734" y="37548"/>
                  </a:cubicBezTo>
                  <a:cubicBezTo>
                    <a:pt x="43415" y="37799"/>
                    <a:pt x="43072" y="38050"/>
                    <a:pt x="42981" y="38347"/>
                  </a:cubicBezTo>
                  <a:cubicBezTo>
                    <a:pt x="42867" y="38643"/>
                    <a:pt x="42684" y="40310"/>
                    <a:pt x="42684" y="40378"/>
                  </a:cubicBezTo>
                  <a:cubicBezTo>
                    <a:pt x="42684" y="40424"/>
                    <a:pt x="42707" y="40469"/>
                    <a:pt x="42753" y="40538"/>
                  </a:cubicBezTo>
                  <a:cubicBezTo>
                    <a:pt x="42867" y="40675"/>
                    <a:pt x="43118" y="40972"/>
                    <a:pt x="43027" y="41291"/>
                  </a:cubicBezTo>
                  <a:cubicBezTo>
                    <a:pt x="43004" y="41451"/>
                    <a:pt x="42935" y="41542"/>
                    <a:pt x="42890" y="41656"/>
                  </a:cubicBezTo>
                  <a:cubicBezTo>
                    <a:pt x="42798" y="41862"/>
                    <a:pt x="42707" y="42044"/>
                    <a:pt x="42798" y="42364"/>
                  </a:cubicBezTo>
                  <a:cubicBezTo>
                    <a:pt x="42867" y="42592"/>
                    <a:pt x="42958" y="42775"/>
                    <a:pt x="43027" y="42935"/>
                  </a:cubicBezTo>
                  <a:cubicBezTo>
                    <a:pt x="43095" y="43094"/>
                    <a:pt x="43164" y="43209"/>
                    <a:pt x="43164" y="43277"/>
                  </a:cubicBezTo>
                  <a:cubicBezTo>
                    <a:pt x="43164" y="43323"/>
                    <a:pt x="43164" y="43368"/>
                    <a:pt x="43141" y="43437"/>
                  </a:cubicBezTo>
                  <a:cubicBezTo>
                    <a:pt x="43141" y="43460"/>
                    <a:pt x="43118" y="43482"/>
                    <a:pt x="43118" y="43505"/>
                  </a:cubicBezTo>
                  <a:cubicBezTo>
                    <a:pt x="43118" y="43528"/>
                    <a:pt x="43118" y="43528"/>
                    <a:pt x="43118" y="43551"/>
                  </a:cubicBezTo>
                  <a:cubicBezTo>
                    <a:pt x="43118" y="43574"/>
                    <a:pt x="43095" y="43597"/>
                    <a:pt x="43095" y="43619"/>
                  </a:cubicBezTo>
                  <a:cubicBezTo>
                    <a:pt x="43095" y="43619"/>
                    <a:pt x="43095" y="43619"/>
                    <a:pt x="43095" y="43642"/>
                  </a:cubicBezTo>
                  <a:lnTo>
                    <a:pt x="43050" y="43642"/>
                  </a:lnTo>
                  <a:lnTo>
                    <a:pt x="42547" y="43551"/>
                  </a:lnTo>
                  <a:cubicBezTo>
                    <a:pt x="42499" y="43546"/>
                    <a:pt x="42449" y="43543"/>
                    <a:pt x="42400" y="43543"/>
                  </a:cubicBezTo>
                  <a:cubicBezTo>
                    <a:pt x="42239" y="43543"/>
                    <a:pt x="42081" y="43572"/>
                    <a:pt x="41977" y="43642"/>
                  </a:cubicBezTo>
                  <a:cubicBezTo>
                    <a:pt x="41748" y="43825"/>
                    <a:pt x="41748" y="44122"/>
                    <a:pt x="41771" y="44281"/>
                  </a:cubicBezTo>
                  <a:cubicBezTo>
                    <a:pt x="41771" y="44327"/>
                    <a:pt x="41771" y="44350"/>
                    <a:pt x="41748" y="44395"/>
                  </a:cubicBezTo>
                  <a:cubicBezTo>
                    <a:pt x="41748" y="44510"/>
                    <a:pt x="41726" y="44624"/>
                    <a:pt x="41634" y="44692"/>
                  </a:cubicBezTo>
                  <a:cubicBezTo>
                    <a:pt x="41612" y="44692"/>
                    <a:pt x="41566" y="44715"/>
                    <a:pt x="41543" y="44761"/>
                  </a:cubicBezTo>
                  <a:cubicBezTo>
                    <a:pt x="41429" y="44852"/>
                    <a:pt x="41452" y="44989"/>
                    <a:pt x="41452" y="45080"/>
                  </a:cubicBezTo>
                  <a:cubicBezTo>
                    <a:pt x="41452" y="45103"/>
                    <a:pt x="41452" y="45149"/>
                    <a:pt x="41452" y="45171"/>
                  </a:cubicBezTo>
                  <a:cubicBezTo>
                    <a:pt x="41452" y="45171"/>
                    <a:pt x="41406" y="45171"/>
                    <a:pt x="41406" y="45194"/>
                  </a:cubicBezTo>
                  <a:cubicBezTo>
                    <a:pt x="41360" y="45194"/>
                    <a:pt x="41315" y="45217"/>
                    <a:pt x="41269" y="45240"/>
                  </a:cubicBezTo>
                  <a:cubicBezTo>
                    <a:pt x="41201" y="45308"/>
                    <a:pt x="41155" y="45400"/>
                    <a:pt x="41132" y="45491"/>
                  </a:cubicBezTo>
                  <a:cubicBezTo>
                    <a:pt x="41132" y="45628"/>
                    <a:pt x="41201" y="45765"/>
                    <a:pt x="41292" y="45833"/>
                  </a:cubicBezTo>
                  <a:cubicBezTo>
                    <a:pt x="41429" y="45970"/>
                    <a:pt x="41612" y="45993"/>
                    <a:pt x="41748" y="45993"/>
                  </a:cubicBezTo>
                  <a:cubicBezTo>
                    <a:pt x="41863" y="46016"/>
                    <a:pt x="41954" y="46016"/>
                    <a:pt x="42045" y="46039"/>
                  </a:cubicBezTo>
                  <a:lnTo>
                    <a:pt x="42182" y="46039"/>
                  </a:lnTo>
                  <a:cubicBezTo>
                    <a:pt x="42273" y="45993"/>
                    <a:pt x="42319" y="45948"/>
                    <a:pt x="42365" y="45879"/>
                  </a:cubicBezTo>
                  <a:cubicBezTo>
                    <a:pt x="42388" y="45856"/>
                    <a:pt x="42433" y="45856"/>
                    <a:pt x="42456" y="45856"/>
                  </a:cubicBezTo>
                  <a:cubicBezTo>
                    <a:pt x="42479" y="45856"/>
                    <a:pt x="42525" y="45856"/>
                    <a:pt x="42525" y="45879"/>
                  </a:cubicBezTo>
                  <a:cubicBezTo>
                    <a:pt x="42547" y="45902"/>
                    <a:pt x="42570" y="45970"/>
                    <a:pt x="42593" y="46016"/>
                  </a:cubicBezTo>
                  <a:cubicBezTo>
                    <a:pt x="42616" y="46130"/>
                    <a:pt x="42639" y="46267"/>
                    <a:pt x="42776" y="46336"/>
                  </a:cubicBezTo>
                  <a:cubicBezTo>
                    <a:pt x="42821" y="46358"/>
                    <a:pt x="42890" y="46381"/>
                    <a:pt x="42981" y="46381"/>
                  </a:cubicBezTo>
                  <a:lnTo>
                    <a:pt x="43004" y="46381"/>
                  </a:lnTo>
                  <a:cubicBezTo>
                    <a:pt x="43141" y="46381"/>
                    <a:pt x="43255" y="46336"/>
                    <a:pt x="43346" y="46267"/>
                  </a:cubicBezTo>
                  <a:cubicBezTo>
                    <a:pt x="43415" y="46313"/>
                    <a:pt x="43483" y="46336"/>
                    <a:pt x="43574" y="46336"/>
                  </a:cubicBezTo>
                  <a:cubicBezTo>
                    <a:pt x="43583" y="46340"/>
                    <a:pt x="43592" y="46342"/>
                    <a:pt x="43601" y="46342"/>
                  </a:cubicBezTo>
                  <a:cubicBezTo>
                    <a:pt x="43644" y="46342"/>
                    <a:pt x="43693" y="46304"/>
                    <a:pt x="43711" y="46267"/>
                  </a:cubicBezTo>
                  <a:cubicBezTo>
                    <a:pt x="43734" y="46244"/>
                    <a:pt x="43757" y="46199"/>
                    <a:pt x="43757" y="46153"/>
                  </a:cubicBezTo>
                  <a:cubicBezTo>
                    <a:pt x="43757" y="46153"/>
                    <a:pt x="43757" y="46130"/>
                    <a:pt x="43780" y="46130"/>
                  </a:cubicBezTo>
                  <a:cubicBezTo>
                    <a:pt x="43780" y="46107"/>
                    <a:pt x="43780" y="46085"/>
                    <a:pt x="43780" y="46062"/>
                  </a:cubicBezTo>
                  <a:cubicBezTo>
                    <a:pt x="43780" y="46039"/>
                    <a:pt x="43780" y="46016"/>
                    <a:pt x="43780" y="45993"/>
                  </a:cubicBezTo>
                  <a:cubicBezTo>
                    <a:pt x="43803" y="45970"/>
                    <a:pt x="43803" y="45970"/>
                    <a:pt x="43803" y="45948"/>
                  </a:cubicBezTo>
                  <a:cubicBezTo>
                    <a:pt x="43803" y="45925"/>
                    <a:pt x="43803" y="45902"/>
                    <a:pt x="43803" y="45879"/>
                  </a:cubicBezTo>
                  <a:cubicBezTo>
                    <a:pt x="43803" y="45856"/>
                    <a:pt x="43803" y="45856"/>
                    <a:pt x="43803" y="45856"/>
                  </a:cubicBezTo>
                  <a:cubicBezTo>
                    <a:pt x="43803" y="45856"/>
                    <a:pt x="43826" y="45879"/>
                    <a:pt x="43826" y="45879"/>
                  </a:cubicBezTo>
                  <a:cubicBezTo>
                    <a:pt x="43871" y="45902"/>
                    <a:pt x="43940" y="45948"/>
                    <a:pt x="43985" y="45970"/>
                  </a:cubicBezTo>
                  <a:cubicBezTo>
                    <a:pt x="44122" y="46062"/>
                    <a:pt x="44282" y="46176"/>
                    <a:pt x="44328" y="46267"/>
                  </a:cubicBezTo>
                  <a:cubicBezTo>
                    <a:pt x="44351" y="46336"/>
                    <a:pt x="44351" y="46518"/>
                    <a:pt x="44328" y="46632"/>
                  </a:cubicBezTo>
                  <a:cubicBezTo>
                    <a:pt x="44328" y="46769"/>
                    <a:pt x="44328" y="46883"/>
                    <a:pt x="44351" y="46952"/>
                  </a:cubicBezTo>
                  <a:cubicBezTo>
                    <a:pt x="44373" y="47066"/>
                    <a:pt x="44442" y="47112"/>
                    <a:pt x="44510" y="47180"/>
                  </a:cubicBezTo>
                  <a:cubicBezTo>
                    <a:pt x="44533" y="47180"/>
                    <a:pt x="44556" y="47226"/>
                    <a:pt x="44556" y="47226"/>
                  </a:cubicBezTo>
                  <a:cubicBezTo>
                    <a:pt x="44579" y="47294"/>
                    <a:pt x="44487" y="47591"/>
                    <a:pt x="44442" y="47682"/>
                  </a:cubicBezTo>
                  <a:cubicBezTo>
                    <a:pt x="44442" y="47682"/>
                    <a:pt x="44419" y="47705"/>
                    <a:pt x="44396" y="47728"/>
                  </a:cubicBezTo>
                  <a:cubicBezTo>
                    <a:pt x="44305" y="47865"/>
                    <a:pt x="44168" y="48047"/>
                    <a:pt x="44191" y="48230"/>
                  </a:cubicBezTo>
                  <a:cubicBezTo>
                    <a:pt x="44214" y="48299"/>
                    <a:pt x="44259" y="48367"/>
                    <a:pt x="44351" y="48436"/>
                  </a:cubicBezTo>
                  <a:cubicBezTo>
                    <a:pt x="44419" y="48481"/>
                    <a:pt x="44487" y="48504"/>
                    <a:pt x="44533" y="48527"/>
                  </a:cubicBezTo>
                  <a:cubicBezTo>
                    <a:pt x="44533" y="48527"/>
                    <a:pt x="44556" y="48527"/>
                    <a:pt x="44579" y="48550"/>
                  </a:cubicBezTo>
                  <a:cubicBezTo>
                    <a:pt x="44533" y="48595"/>
                    <a:pt x="44465" y="48641"/>
                    <a:pt x="44419" y="48687"/>
                  </a:cubicBezTo>
                  <a:cubicBezTo>
                    <a:pt x="44373" y="48732"/>
                    <a:pt x="44328" y="48778"/>
                    <a:pt x="44282" y="48801"/>
                  </a:cubicBezTo>
                  <a:cubicBezTo>
                    <a:pt x="44236" y="48869"/>
                    <a:pt x="43940" y="48983"/>
                    <a:pt x="43780" y="49052"/>
                  </a:cubicBezTo>
                  <a:cubicBezTo>
                    <a:pt x="43666" y="49097"/>
                    <a:pt x="43574" y="49143"/>
                    <a:pt x="43552" y="49166"/>
                  </a:cubicBezTo>
                  <a:cubicBezTo>
                    <a:pt x="43529" y="49166"/>
                    <a:pt x="43529" y="49189"/>
                    <a:pt x="43506" y="49189"/>
                  </a:cubicBezTo>
                  <a:cubicBezTo>
                    <a:pt x="43483" y="49212"/>
                    <a:pt x="43438" y="49234"/>
                    <a:pt x="43369" y="49280"/>
                  </a:cubicBezTo>
                  <a:cubicBezTo>
                    <a:pt x="43346" y="49303"/>
                    <a:pt x="43323" y="49326"/>
                    <a:pt x="43301" y="49326"/>
                  </a:cubicBezTo>
                  <a:cubicBezTo>
                    <a:pt x="43209" y="49371"/>
                    <a:pt x="43186" y="49417"/>
                    <a:pt x="43164" y="49417"/>
                  </a:cubicBezTo>
                  <a:cubicBezTo>
                    <a:pt x="43118" y="49440"/>
                    <a:pt x="42958" y="49463"/>
                    <a:pt x="42821" y="49463"/>
                  </a:cubicBezTo>
                  <a:lnTo>
                    <a:pt x="42707" y="49463"/>
                  </a:lnTo>
                  <a:cubicBezTo>
                    <a:pt x="42456" y="49485"/>
                    <a:pt x="42228" y="49714"/>
                    <a:pt x="42045" y="49874"/>
                  </a:cubicBezTo>
                  <a:cubicBezTo>
                    <a:pt x="41977" y="49919"/>
                    <a:pt x="41931" y="49965"/>
                    <a:pt x="41885" y="49988"/>
                  </a:cubicBezTo>
                  <a:cubicBezTo>
                    <a:pt x="41874" y="49999"/>
                    <a:pt x="41863" y="50005"/>
                    <a:pt x="41851" y="50005"/>
                  </a:cubicBezTo>
                  <a:cubicBezTo>
                    <a:pt x="41840" y="50005"/>
                    <a:pt x="41828" y="49999"/>
                    <a:pt x="41817" y="49988"/>
                  </a:cubicBezTo>
                  <a:lnTo>
                    <a:pt x="41794" y="49988"/>
                  </a:lnTo>
                  <a:cubicBezTo>
                    <a:pt x="41794" y="49988"/>
                    <a:pt x="41794" y="49988"/>
                    <a:pt x="41771" y="49965"/>
                  </a:cubicBezTo>
                  <a:cubicBezTo>
                    <a:pt x="41771" y="49942"/>
                    <a:pt x="41748" y="49919"/>
                    <a:pt x="41748" y="49896"/>
                  </a:cubicBezTo>
                  <a:cubicBezTo>
                    <a:pt x="41748" y="49805"/>
                    <a:pt x="41748" y="49737"/>
                    <a:pt x="41726" y="49645"/>
                  </a:cubicBezTo>
                  <a:cubicBezTo>
                    <a:pt x="41703" y="49463"/>
                    <a:pt x="41703" y="49349"/>
                    <a:pt x="41771" y="49280"/>
                  </a:cubicBezTo>
                  <a:cubicBezTo>
                    <a:pt x="41817" y="49234"/>
                    <a:pt x="41840" y="49234"/>
                    <a:pt x="41885" y="49212"/>
                  </a:cubicBezTo>
                  <a:cubicBezTo>
                    <a:pt x="42022" y="49143"/>
                    <a:pt x="42068" y="49052"/>
                    <a:pt x="42068" y="48846"/>
                  </a:cubicBezTo>
                  <a:cubicBezTo>
                    <a:pt x="42068" y="48687"/>
                    <a:pt x="42045" y="48550"/>
                    <a:pt x="42022" y="48436"/>
                  </a:cubicBezTo>
                  <a:cubicBezTo>
                    <a:pt x="42022" y="48367"/>
                    <a:pt x="42000" y="48276"/>
                    <a:pt x="42000" y="48207"/>
                  </a:cubicBezTo>
                  <a:cubicBezTo>
                    <a:pt x="42000" y="48162"/>
                    <a:pt x="42022" y="48093"/>
                    <a:pt x="42068" y="48047"/>
                  </a:cubicBezTo>
                  <a:cubicBezTo>
                    <a:pt x="42114" y="47956"/>
                    <a:pt x="42159" y="47819"/>
                    <a:pt x="42136" y="47659"/>
                  </a:cubicBezTo>
                  <a:cubicBezTo>
                    <a:pt x="42091" y="47431"/>
                    <a:pt x="41794" y="47043"/>
                    <a:pt x="41589" y="47043"/>
                  </a:cubicBezTo>
                  <a:cubicBezTo>
                    <a:pt x="41566" y="47043"/>
                    <a:pt x="41543" y="47043"/>
                    <a:pt x="41497" y="47066"/>
                  </a:cubicBezTo>
                  <a:cubicBezTo>
                    <a:pt x="41360" y="47089"/>
                    <a:pt x="41132" y="47134"/>
                    <a:pt x="40927" y="47408"/>
                  </a:cubicBezTo>
                  <a:cubicBezTo>
                    <a:pt x="40835" y="47545"/>
                    <a:pt x="40790" y="47568"/>
                    <a:pt x="40698" y="47614"/>
                  </a:cubicBezTo>
                  <a:cubicBezTo>
                    <a:pt x="40676" y="47637"/>
                    <a:pt x="40630" y="47659"/>
                    <a:pt x="40562" y="47682"/>
                  </a:cubicBezTo>
                  <a:cubicBezTo>
                    <a:pt x="40425" y="47774"/>
                    <a:pt x="40356" y="47933"/>
                    <a:pt x="40310" y="48093"/>
                  </a:cubicBezTo>
                  <a:cubicBezTo>
                    <a:pt x="40265" y="48207"/>
                    <a:pt x="40219" y="48344"/>
                    <a:pt x="40174" y="48367"/>
                  </a:cubicBezTo>
                  <a:cubicBezTo>
                    <a:pt x="40128" y="48390"/>
                    <a:pt x="40105" y="48413"/>
                    <a:pt x="40082" y="48436"/>
                  </a:cubicBezTo>
                  <a:cubicBezTo>
                    <a:pt x="40037" y="48458"/>
                    <a:pt x="39991" y="48481"/>
                    <a:pt x="39968" y="48481"/>
                  </a:cubicBezTo>
                  <a:cubicBezTo>
                    <a:pt x="39968" y="48481"/>
                    <a:pt x="39945" y="48481"/>
                    <a:pt x="39877" y="48344"/>
                  </a:cubicBezTo>
                  <a:cubicBezTo>
                    <a:pt x="39831" y="48207"/>
                    <a:pt x="39785" y="48093"/>
                    <a:pt x="39763" y="48025"/>
                  </a:cubicBezTo>
                  <a:cubicBezTo>
                    <a:pt x="39694" y="47865"/>
                    <a:pt x="39671" y="47774"/>
                    <a:pt x="39603" y="47682"/>
                  </a:cubicBezTo>
                  <a:cubicBezTo>
                    <a:pt x="39580" y="47659"/>
                    <a:pt x="39557" y="47637"/>
                    <a:pt x="39557" y="47591"/>
                  </a:cubicBezTo>
                  <a:cubicBezTo>
                    <a:pt x="39534" y="47477"/>
                    <a:pt x="39466" y="47408"/>
                    <a:pt x="39352" y="47408"/>
                  </a:cubicBezTo>
                  <a:lnTo>
                    <a:pt x="39238" y="47408"/>
                  </a:lnTo>
                  <a:cubicBezTo>
                    <a:pt x="39032" y="47477"/>
                    <a:pt x="39009" y="47522"/>
                    <a:pt x="38895" y="47751"/>
                  </a:cubicBezTo>
                  <a:cubicBezTo>
                    <a:pt x="38850" y="47865"/>
                    <a:pt x="38850" y="47933"/>
                    <a:pt x="38827" y="48002"/>
                  </a:cubicBezTo>
                  <a:cubicBezTo>
                    <a:pt x="38827" y="48025"/>
                    <a:pt x="38827" y="48025"/>
                    <a:pt x="38827" y="48047"/>
                  </a:cubicBezTo>
                  <a:cubicBezTo>
                    <a:pt x="38713" y="48025"/>
                    <a:pt x="38644" y="48025"/>
                    <a:pt x="38576" y="48002"/>
                  </a:cubicBezTo>
                  <a:cubicBezTo>
                    <a:pt x="38507" y="48002"/>
                    <a:pt x="38462" y="47979"/>
                    <a:pt x="38416" y="47979"/>
                  </a:cubicBezTo>
                  <a:cubicBezTo>
                    <a:pt x="38416" y="47979"/>
                    <a:pt x="38370" y="48002"/>
                    <a:pt x="38370" y="48002"/>
                  </a:cubicBezTo>
                  <a:cubicBezTo>
                    <a:pt x="38279" y="48002"/>
                    <a:pt x="38051" y="48162"/>
                    <a:pt x="38005" y="48344"/>
                  </a:cubicBezTo>
                  <a:cubicBezTo>
                    <a:pt x="37982" y="48436"/>
                    <a:pt x="37982" y="48572"/>
                    <a:pt x="38142" y="48709"/>
                  </a:cubicBezTo>
                  <a:cubicBezTo>
                    <a:pt x="38279" y="48824"/>
                    <a:pt x="38393" y="48915"/>
                    <a:pt x="38462" y="48960"/>
                  </a:cubicBezTo>
                  <a:cubicBezTo>
                    <a:pt x="38439" y="48983"/>
                    <a:pt x="38439" y="48983"/>
                    <a:pt x="38416" y="48983"/>
                  </a:cubicBezTo>
                  <a:cubicBezTo>
                    <a:pt x="38347" y="49006"/>
                    <a:pt x="38256" y="49006"/>
                    <a:pt x="38165" y="49006"/>
                  </a:cubicBezTo>
                  <a:cubicBezTo>
                    <a:pt x="38165" y="48960"/>
                    <a:pt x="38165" y="48869"/>
                    <a:pt x="38119" y="48824"/>
                  </a:cubicBezTo>
                  <a:cubicBezTo>
                    <a:pt x="38074" y="48778"/>
                    <a:pt x="38028" y="48732"/>
                    <a:pt x="37891" y="48732"/>
                  </a:cubicBezTo>
                  <a:cubicBezTo>
                    <a:pt x="37708" y="48755"/>
                    <a:pt x="37571" y="48755"/>
                    <a:pt x="37480" y="48778"/>
                  </a:cubicBezTo>
                  <a:lnTo>
                    <a:pt x="37434" y="48778"/>
                  </a:lnTo>
                  <a:cubicBezTo>
                    <a:pt x="37389" y="48778"/>
                    <a:pt x="37343" y="48778"/>
                    <a:pt x="37320" y="48801"/>
                  </a:cubicBezTo>
                  <a:cubicBezTo>
                    <a:pt x="37275" y="48801"/>
                    <a:pt x="37229" y="48824"/>
                    <a:pt x="37206" y="48824"/>
                  </a:cubicBezTo>
                  <a:cubicBezTo>
                    <a:pt x="37183" y="48481"/>
                    <a:pt x="37206" y="48344"/>
                    <a:pt x="37206" y="48299"/>
                  </a:cubicBezTo>
                  <a:cubicBezTo>
                    <a:pt x="37252" y="48207"/>
                    <a:pt x="37366" y="47911"/>
                    <a:pt x="37389" y="47865"/>
                  </a:cubicBezTo>
                  <a:cubicBezTo>
                    <a:pt x="37434" y="47796"/>
                    <a:pt x="37412" y="47705"/>
                    <a:pt x="37389" y="47614"/>
                  </a:cubicBezTo>
                  <a:cubicBezTo>
                    <a:pt x="37389" y="47614"/>
                    <a:pt x="37366" y="47591"/>
                    <a:pt x="37366" y="47568"/>
                  </a:cubicBezTo>
                  <a:cubicBezTo>
                    <a:pt x="37412" y="47522"/>
                    <a:pt x="37526" y="47431"/>
                    <a:pt x="37617" y="47363"/>
                  </a:cubicBezTo>
                  <a:cubicBezTo>
                    <a:pt x="37731" y="47317"/>
                    <a:pt x="37800" y="47203"/>
                    <a:pt x="37823" y="47066"/>
                  </a:cubicBezTo>
                  <a:cubicBezTo>
                    <a:pt x="37823" y="46975"/>
                    <a:pt x="37800" y="46883"/>
                    <a:pt x="37731" y="46815"/>
                  </a:cubicBezTo>
                  <a:cubicBezTo>
                    <a:pt x="37708" y="46815"/>
                    <a:pt x="37686" y="46792"/>
                    <a:pt x="37663" y="46769"/>
                  </a:cubicBezTo>
                  <a:cubicBezTo>
                    <a:pt x="37571" y="46655"/>
                    <a:pt x="37434" y="46450"/>
                    <a:pt x="37161" y="46336"/>
                  </a:cubicBezTo>
                  <a:cubicBezTo>
                    <a:pt x="36887" y="46221"/>
                    <a:pt x="36727" y="46085"/>
                    <a:pt x="36613" y="45948"/>
                  </a:cubicBezTo>
                  <a:cubicBezTo>
                    <a:pt x="36590" y="45925"/>
                    <a:pt x="36567" y="45902"/>
                    <a:pt x="36567" y="45856"/>
                  </a:cubicBezTo>
                  <a:cubicBezTo>
                    <a:pt x="36521" y="45765"/>
                    <a:pt x="36453" y="45651"/>
                    <a:pt x="36248" y="45445"/>
                  </a:cubicBezTo>
                  <a:cubicBezTo>
                    <a:pt x="36042" y="45240"/>
                    <a:pt x="35837" y="45149"/>
                    <a:pt x="35700" y="45080"/>
                  </a:cubicBezTo>
                  <a:cubicBezTo>
                    <a:pt x="35631" y="45035"/>
                    <a:pt x="35563" y="45012"/>
                    <a:pt x="35540" y="44989"/>
                  </a:cubicBezTo>
                  <a:cubicBezTo>
                    <a:pt x="35540" y="44966"/>
                    <a:pt x="35517" y="44920"/>
                    <a:pt x="35494" y="44875"/>
                  </a:cubicBezTo>
                  <a:cubicBezTo>
                    <a:pt x="35449" y="44715"/>
                    <a:pt x="35403" y="44487"/>
                    <a:pt x="35357" y="44236"/>
                  </a:cubicBezTo>
                  <a:cubicBezTo>
                    <a:pt x="35357" y="44099"/>
                    <a:pt x="35312" y="43962"/>
                    <a:pt x="35266" y="43848"/>
                  </a:cubicBezTo>
                  <a:cubicBezTo>
                    <a:pt x="35220" y="43756"/>
                    <a:pt x="35175" y="43619"/>
                    <a:pt x="35198" y="43574"/>
                  </a:cubicBezTo>
                  <a:cubicBezTo>
                    <a:pt x="35220" y="43551"/>
                    <a:pt x="35243" y="43505"/>
                    <a:pt x="35289" y="43460"/>
                  </a:cubicBezTo>
                  <a:cubicBezTo>
                    <a:pt x="35380" y="43345"/>
                    <a:pt x="35472" y="43231"/>
                    <a:pt x="35472" y="43094"/>
                  </a:cubicBezTo>
                  <a:cubicBezTo>
                    <a:pt x="35472" y="43072"/>
                    <a:pt x="35472" y="43072"/>
                    <a:pt x="35472" y="43049"/>
                  </a:cubicBezTo>
                  <a:cubicBezTo>
                    <a:pt x="35494" y="42889"/>
                    <a:pt x="35426" y="42798"/>
                    <a:pt x="35198" y="42684"/>
                  </a:cubicBezTo>
                  <a:cubicBezTo>
                    <a:pt x="35152" y="42638"/>
                    <a:pt x="35106" y="42615"/>
                    <a:pt x="35061" y="42592"/>
                  </a:cubicBezTo>
                  <a:cubicBezTo>
                    <a:pt x="34901" y="42524"/>
                    <a:pt x="34878" y="42501"/>
                    <a:pt x="34878" y="42478"/>
                  </a:cubicBezTo>
                  <a:cubicBezTo>
                    <a:pt x="34878" y="42432"/>
                    <a:pt x="34878" y="42364"/>
                    <a:pt x="34878" y="42296"/>
                  </a:cubicBezTo>
                  <a:cubicBezTo>
                    <a:pt x="34901" y="42090"/>
                    <a:pt x="34924" y="41839"/>
                    <a:pt x="34855" y="41656"/>
                  </a:cubicBezTo>
                  <a:cubicBezTo>
                    <a:pt x="34832" y="41611"/>
                    <a:pt x="34832" y="41588"/>
                    <a:pt x="34810" y="41542"/>
                  </a:cubicBezTo>
                  <a:cubicBezTo>
                    <a:pt x="34790" y="41464"/>
                    <a:pt x="34736" y="41300"/>
                    <a:pt x="34532" y="41300"/>
                  </a:cubicBezTo>
                  <a:cubicBezTo>
                    <a:pt x="34499" y="41300"/>
                    <a:pt x="34463" y="41305"/>
                    <a:pt x="34422" y="41314"/>
                  </a:cubicBezTo>
                  <a:cubicBezTo>
                    <a:pt x="34330" y="41337"/>
                    <a:pt x="34262" y="41360"/>
                    <a:pt x="34193" y="41383"/>
                  </a:cubicBezTo>
                  <a:cubicBezTo>
                    <a:pt x="34102" y="41405"/>
                    <a:pt x="33988" y="41428"/>
                    <a:pt x="33851" y="41451"/>
                  </a:cubicBezTo>
                  <a:cubicBezTo>
                    <a:pt x="33714" y="41474"/>
                    <a:pt x="33486" y="41519"/>
                    <a:pt x="33372" y="41519"/>
                  </a:cubicBezTo>
                  <a:cubicBezTo>
                    <a:pt x="33372" y="41497"/>
                    <a:pt x="33372" y="41497"/>
                    <a:pt x="33372" y="41474"/>
                  </a:cubicBezTo>
                  <a:cubicBezTo>
                    <a:pt x="33349" y="41383"/>
                    <a:pt x="33303" y="41268"/>
                    <a:pt x="33235" y="41177"/>
                  </a:cubicBezTo>
                  <a:cubicBezTo>
                    <a:pt x="33189" y="41131"/>
                    <a:pt x="33098" y="41109"/>
                    <a:pt x="33052" y="41086"/>
                  </a:cubicBezTo>
                  <a:cubicBezTo>
                    <a:pt x="33006" y="41063"/>
                    <a:pt x="32961" y="41040"/>
                    <a:pt x="32938" y="41040"/>
                  </a:cubicBezTo>
                  <a:cubicBezTo>
                    <a:pt x="32938" y="41017"/>
                    <a:pt x="32892" y="40949"/>
                    <a:pt x="32869" y="40903"/>
                  </a:cubicBezTo>
                  <a:cubicBezTo>
                    <a:pt x="32824" y="40789"/>
                    <a:pt x="32755" y="40675"/>
                    <a:pt x="32664" y="40629"/>
                  </a:cubicBezTo>
                  <a:cubicBezTo>
                    <a:pt x="32641" y="40606"/>
                    <a:pt x="32596" y="40584"/>
                    <a:pt x="32573" y="40584"/>
                  </a:cubicBezTo>
                  <a:cubicBezTo>
                    <a:pt x="32504" y="40561"/>
                    <a:pt x="32413" y="40561"/>
                    <a:pt x="32344" y="40561"/>
                  </a:cubicBezTo>
                  <a:cubicBezTo>
                    <a:pt x="32093" y="40561"/>
                    <a:pt x="31934" y="40584"/>
                    <a:pt x="31865" y="40652"/>
                  </a:cubicBezTo>
                  <a:cubicBezTo>
                    <a:pt x="31819" y="40675"/>
                    <a:pt x="31614" y="40789"/>
                    <a:pt x="31409" y="40835"/>
                  </a:cubicBezTo>
                  <a:cubicBezTo>
                    <a:pt x="31317" y="40835"/>
                    <a:pt x="31158" y="40721"/>
                    <a:pt x="31135" y="40675"/>
                  </a:cubicBezTo>
                  <a:cubicBezTo>
                    <a:pt x="31089" y="40561"/>
                    <a:pt x="31089" y="40492"/>
                    <a:pt x="31089" y="40447"/>
                  </a:cubicBezTo>
                  <a:lnTo>
                    <a:pt x="31158" y="40447"/>
                  </a:lnTo>
                  <a:cubicBezTo>
                    <a:pt x="31226" y="40447"/>
                    <a:pt x="31409" y="40447"/>
                    <a:pt x="31477" y="40241"/>
                  </a:cubicBezTo>
                  <a:cubicBezTo>
                    <a:pt x="31568" y="40036"/>
                    <a:pt x="31431" y="39876"/>
                    <a:pt x="31363" y="39785"/>
                  </a:cubicBezTo>
                  <a:cubicBezTo>
                    <a:pt x="31363" y="39785"/>
                    <a:pt x="31340" y="39762"/>
                    <a:pt x="31317" y="39739"/>
                  </a:cubicBezTo>
                  <a:cubicBezTo>
                    <a:pt x="31272" y="39648"/>
                    <a:pt x="31226" y="39579"/>
                    <a:pt x="31249" y="39534"/>
                  </a:cubicBezTo>
                  <a:cubicBezTo>
                    <a:pt x="31249" y="39511"/>
                    <a:pt x="31294" y="39465"/>
                    <a:pt x="31317" y="39420"/>
                  </a:cubicBezTo>
                  <a:cubicBezTo>
                    <a:pt x="31409" y="39305"/>
                    <a:pt x="31500" y="39146"/>
                    <a:pt x="31500" y="38986"/>
                  </a:cubicBezTo>
                  <a:cubicBezTo>
                    <a:pt x="31500" y="38735"/>
                    <a:pt x="31294" y="38643"/>
                    <a:pt x="31180" y="38575"/>
                  </a:cubicBezTo>
                  <a:cubicBezTo>
                    <a:pt x="31135" y="38552"/>
                    <a:pt x="31089" y="38529"/>
                    <a:pt x="31043" y="38507"/>
                  </a:cubicBezTo>
                  <a:cubicBezTo>
                    <a:pt x="30998" y="38484"/>
                    <a:pt x="30998" y="38392"/>
                    <a:pt x="31021" y="38324"/>
                  </a:cubicBezTo>
                  <a:cubicBezTo>
                    <a:pt x="31043" y="38301"/>
                    <a:pt x="31066" y="38278"/>
                    <a:pt x="31112" y="38255"/>
                  </a:cubicBezTo>
                  <a:cubicBezTo>
                    <a:pt x="31158" y="38187"/>
                    <a:pt x="31226" y="38118"/>
                    <a:pt x="31272" y="38027"/>
                  </a:cubicBezTo>
                  <a:cubicBezTo>
                    <a:pt x="31272" y="37982"/>
                    <a:pt x="31272" y="37959"/>
                    <a:pt x="31272" y="37936"/>
                  </a:cubicBezTo>
                  <a:cubicBezTo>
                    <a:pt x="31317" y="37936"/>
                    <a:pt x="31340" y="37913"/>
                    <a:pt x="31363" y="37913"/>
                  </a:cubicBezTo>
                  <a:cubicBezTo>
                    <a:pt x="31386" y="37913"/>
                    <a:pt x="31431" y="37890"/>
                    <a:pt x="31454" y="37890"/>
                  </a:cubicBezTo>
                  <a:cubicBezTo>
                    <a:pt x="31546" y="37867"/>
                    <a:pt x="31614" y="37845"/>
                    <a:pt x="31705" y="37822"/>
                  </a:cubicBezTo>
                  <a:cubicBezTo>
                    <a:pt x="31729" y="37819"/>
                    <a:pt x="31752" y="37817"/>
                    <a:pt x="31776" y="37817"/>
                  </a:cubicBezTo>
                  <a:cubicBezTo>
                    <a:pt x="31938" y="37817"/>
                    <a:pt x="32105" y="37885"/>
                    <a:pt x="32185" y="38004"/>
                  </a:cubicBezTo>
                  <a:cubicBezTo>
                    <a:pt x="32230" y="38050"/>
                    <a:pt x="32253" y="38096"/>
                    <a:pt x="32322" y="38118"/>
                  </a:cubicBezTo>
                  <a:cubicBezTo>
                    <a:pt x="32390" y="38164"/>
                    <a:pt x="32481" y="38164"/>
                    <a:pt x="32527" y="38164"/>
                  </a:cubicBezTo>
                  <a:cubicBezTo>
                    <a:pt x="32581" y="38157"/>
                    <a:pt x="32634" y="38155"/>
                    <a:pt x="32688" y="38155"/>
                  </a:cubicBezTo>
                  <a:cubicBezTo>
                    <a:pt x="32819" y="38155"/>
                    <a:pt x="32952" y="38171"/>
                    <a:pt x="33098" y="38187"/>
                  </a:cubicBezTo>
                  <a:cubicBezTo>
                    <a:pt x="33212" y="38210"/>
                    <a:pt x="33212" y="38233"/>
                    <a:pt x="33212" y="38233"/>
                  </a:cubicBezTo>
                  <a:cubicBezTo>
                    <a:pt x="33212" y="38255"/>
                    <a:pt x="33212" y="38278"/>
                    <a:pt x="33212" y="38301"/>
                  </a:cubicBezTo>
                  <a:cubicBezTo>
                    <a:pt x="33212" y="38324"/>
                    <a:pt x="33212" y="38347"/>
                    <a:pt x="33212" y="38370"/>
                  </a:cubicBezTo>
                  <a:cubicBezTo>
                    <a:pt x="33212" y="38598"/>
                    <a:pt x="33372" y="38780"/>
                    <a:pt x="33577" y="38849"/>
                  </a:cubicBezTo>
                  <a:cubicBezTo>
                    <a:pt x="33600" y="38849"/>
                    <a:pt x="33645" y="38872"/>
                    <a:pt x="33691" y="38872"/>
                  </a:cubicBezTo>
                  <a:cubicBezTo>
                    <a:pt x="33714" y="38872"/>
                    <a:pt x="33760" y="38872"/>
                    <a:pt x="33782" y="38895"/>
                  </a:cubicBezTo>
                  <a:cubicBezTo>
                    <a:pt x="33874" y="38940"/>
                    <a:pt x="33874" y="39100"/>
                    <a:pt x="33828" y="39260"/>
                  </a:cubicBezTo>
                  <a:cubicBezTo>
                    <a:pt x="33805" y="39397"/>
                    <a:pt x="33714" y="39785"/>
                    <a:pt x="33988" y="39967"/>
                  </a:cubicBezTo>
                  <a:cubicBezTo>
                    <a:pt x="34034" y="39990"/>
                    <a:pt x="34079" y="40013"/>
                    <a:pt x="34125" y="40013"/>
                  </a:cubicBezTo>
                  <a:lnTo>
                    <a:pt x="34148" y="40013"/>
                  </a:lnTo>
                  <a:cubicBezTo>
                    <a:pt x="34170" y="40013"/>
                    <a:pt x="34193" y="40036"/>
                    <a:pt x="34216" y="40036"/>
                  </a:cubicBezTo>
                  <a:cubicBezTo>
                    <a:pt x="34307" y="40036"/>
                    <a:pt x="34376" y="40013"/>
                    <a:pt x="34467" y="39967"/>
                  </a:cubicBezTo>
                  <a:cubicBezTo>
                    <a:pt x="34513" y="39945"/>
                    <a:pt x="34558" y="39899"/>
                    <a:pt x="34604" y="39853"/>
                  </a:cubicBezTo>
                  <a:cubicBezTo>
                    <a:pt x="34718" y="39762"/>
                    <a:pt x="34787" y="39602"/>
                    <a:pt x="34832" y="39488"/>
                  </a:cubicBezTo>
                  <a:lnTo>
                    <a:pt x="34878" y="39420"/>
                  </a:lnTo>
                  <a:cubicBezTo>
                    <a:pt x="34947" y="39237"/>
                    <a:pt x="35038" y="39077"/>
                    <a:pt x="35175" y="38917"/>
                  </a:cubicBezTo>
                  <a:cubicBezTo>
                    <a:pt x="35175" y="38895"/>
                    <a:pt x="35198" y="38872"/>
                    <a:pt x="35198" y="38872"/>
                  </a:cubicBezTo>
                  <a:lnTo>
                    <a:pt x="35243" y="38872"/>
                  </a:lnTo>
                  <a:cubicBezTo>
                    <a:pt x="35335" y="38895"/>
                    <a:pt x="35426" y="38963"/>
                    <a:pt x="35517" y="39009"/>
                  </a:cubicBezTo>
                  <a:cubicBezTo>
                    <a:pt x="35654" y="39100"/>
                    <a:pt x="35837" y="39191"/>
                    <a:pt x="35996" y="39191"/>
                  </a:cubicBezTo>
                  <a:cubicBezTo>
                    <a:pt x="36065" y="39191"/>
                    <a:pt x="36111" y="39191"/>
                    <a:pt x="36179" y="39168"/>
                  </a:cubicBezTo>
                  <a:cubicBezTo>
                    <a:pt x="36316" y="39123"/>
                    <a:pt x="36407" y="39009"/>
                    <a:pt x="36499" y="38940"/>
                  </a:cubicBezTo>
                  <a:cubicBezTo>
                    <a:pt x="36590" y="38826"/>
                    <a:pt x="36636" y="38780"/>
                    <a:pt x="36704" y="38780"/>
                  </a:cubicBezTo>
                  <a:cubicBezTo>
                    <a:pt x="36795" y="38780"/>
                    <a:pt x="36841" y="38872"/>
                    <a:pt x="36932" y="39032"/>
                  </a:cubicBezTo>
                  <a:cubicBezTo>
                    <a:pt x="37024" y="39191"/>
                    <a:pt x="37138" y="39397"/>
                    <a:pt x="37366" y="39442"/>
                  </a:cubicBezTo>
                  <a:cubicBezTo>
                    <a:pt x="37403" y="39451"/>
                    <a:pt x="37439" y="39456"/>
                    <a:pt x="37476" y="39456"/>
                  </a:cubicBezTo>
                  <a:cubicBezTo>
                    <a:pt x="37622" y="39456"/>
                    <a:pt x="37768" y="39383"/>
                    <a:pt x="37914" y="39237"/>
                  </a:cubicBezTo>
                  <a:cubicBezTo>
                    <a:pt x="37937" y="39214"/>
                    <a:pt x="37959" y="39191"/>
                    <a:pt x="37982" y="39146"/>
                  </a:cubicBezTo>
                  <a:cubicBezTo>
                    <a:pt x="38051" y="39077"/>
                    <a:pt x="38119" y="39009"/>
                    <a:pt x="38188" y="38963"/>
                  </a:cubicBezTo>
                  <a:cubicBezTo>
                    <a:pt x="38256" y="38940"/>
                    <a:pt x="38325" y="38917"/>
                    <a:pt x="38416" y="38895"/>
                  </a:cubicBezTo>
                  <a:cubicBezTo>
                    <a:pt x="38484" y="38895"/>
                    <a:pt x="38576" y="38872"/>
                    <a:pt x="38644" y="38849"/>
                  </a:cubicBezTo>
                  <a:cubicBezTo>
                    <a:pt x="38781" y="38780"/>
                    <a:pt x="38918" y="38666"/>
                    <a:pt x="38941" y="38529"/>
                  </a:cubicBezTo>
                  <a:cubicBezTo>
                    <a:pt x="38987" y="38415"/>
                    <a:pt x="38964" y="38324"/>
                    <a:pt x="38895" y="38233"/>
                  </a:cubicBezTo>
                  <a:cubicBezTo>
                    <a:pt x="38872" y="38187"/>
                    <a:pt x="38827" y="38141"/>
                    <a:pt x="38758" y="38118"/>
                  </a:cubicBezTo>
                  <a:cubicBezTo>
                    <a:pt x="38690" y="38050"/>
                    <a:pt x="38644" y="37913"/>
                    <a:pt x="38667" y="37776"/>
                  </a:cubicBezTo>
                  <a:cubicBezTo>
                    <a:pt x="38667" y="37708"/>
                    <a:pt x="38690" y="37662"/>
                    <a:pt x="38713" y="37594"/>
                  </a:cubicBezTo>
                  <a:cubicBezTo>
                    <a:pt x="38736" y="37548"/>
                    <a:pt x="38758" y="37502"/>
                    <a:pt x="38781" y="37457"/>
                  </a:cubicBezTo>
                  <a:cubicBezTo>
                    <a:pt x="38781" y="37411"/>
                    <a:pt x="38781" y="37365"/>
                    <a:pt x="38781" y="37297"/>
                  </a:cubicBezTo>
                  <a:cubicBezTo>
                    <a:pt x="38804" y="37320"/>
                    <a:pt x="38804" y="37320"/>
                    <a:pt x="38827" y="37320"/>
                  </a:cubicBezTo>
                  <a:cubicBezTo>
                    <a:pt x="38895" y="37342"/>
                    <a:pt x="38964" y="37388"/>
                    <a:pt x="39055" y="37388"/>
                  </a:cubicBezTo>
                  <a:cubicBezTo>
                    <a:pt x="39055" y="37388"/>
                    <a:pt x="39101" y="37365"/>
                    <a:pt x="39101" y="37365"/>
                  </a:cubicBezTo>
                  <a:cubicBezTo>
                    <a:pt x="39215" y="37342"/>
                    <a:pt x="39283" y="37251"/>
                    <a:pt x="39352" y="37183"/>
                  </a:cubicBezTo>
                  <a:cubicBezTo>
                    <a:pt x="39375" y="37160"/>
                    <a:pt x="39397" y="37114"/>
                    <a:pt x="39443" y="37114"/>
                  </a:cubicBezTo>
                  <a:cubicBezTo>
                    <a:pt x="39489" y="37114"/>
                    <a:pt x="39534" y="37137"/>
                    <a:pt x="39557" y="37160"/>
                  </a:cubicBezTo>
                  <a:cubicBezTo>
                    <a:pt x="39603" y="37205"/>
                    <a:pt x="39626" y="37251"/>
                    <a:pt x="39649" y="37297"/>
                  </a:cubicBezTo>
                  <a:cubicBezTo>
                    <a:pt x="39694" y="37320"/>
                    <a:pt x="39717" y="37365"/>
                    <a:pt x="39740" y="37388"/>
                  </a:cubicBezTo>
                  <a:cubicBezTo>
                    <a:pt x="39763" y="37434"/>
                    <a:pt x="39808" y="37502"/>
                    <a:pt x="39900" y="37525"/>
                  </a:cubicBezTo>
                  <a:lnTo>
                    <a:pt x="39945" y="37525"/>
                  </a:lnTo>
                  <a:cubicBezTo>
                    <a:pt x="40037" y="37525"/>
                    <a:pt x="40105" y="37479"/>
                    <a:pt x="40151" y="37457"/>
                  </a:cubicBezTo>
                  <a:cubicBezTo>
                    <a:pt x="40242" y="37388"/>
                    <a:pt x="40356" y="37297"/>
                    <a:pt x="40447" y="37183"/>
                  </a:cubicBezTo>
                  <a:cubicBezTo>
                    <a:pt x="40493" y="37114"/>
                    <a:pt x="40516" y="37046"/>
                    <a:pt x="40539" y="36954"/>
                  </a:cubicBezTo>
                  <a:cubicBezTo>
                    <a:pt x="40539" y="36863"/>
                    <a:pt x="40539" y="36795"/>
                    <a:pt x="40493" y="36726"/>
                  </a:cubicBezTo>
                  <a:cubicBezTo>
                    <a:pt x="40493" y="36703"/>
                    <a:pt x="40470" y="36681"/>
                    <a:pt x="40447" y="36658"/>
                  </a:cubicBezTo>
                  <a:cubicBezTo>
                    <a:pt x="40447" y="36635"/>
                    <a:pt x="40447" y="36612"/>
                    <a:pt x="40425" y="36612"/>
                  </a:cubicBezTo>
                  <a:cubicBezTo>
                    <a:pt x="40425" y="36589"/>
                    <a:pt x="40425" y="36589"/>
                    <a:pt x="40425" y="36566"/>
                  </a:cubicBezTo>
                  <a:cubicBezTo>
                    <a:pt x="40454" y="36569"/>
                    <a:pt x="40482" y="36571"/>
                    <a:pt x="40510" y="36571"/>
                  </a:cubicBezTo>
                  <a:cubicBezTo>
                    <a:pt x="40704" y="36571"/>
                    <a:pt x="40873" y="36503"/>
                    <a:pt x="40972" y="36384"/>
                  </a:cubicBezTo>
                  <a:cubicBezTo>
                    <a:pt x="41041" y="36292"/>
                    <a:pt x="41064" y="36201"/>
                    <a:pt x="41087" y="36110"/>
                  </a:cubicBezTo>
                  <a:cubicBezTo>
                    <a:pt x="41109" y="36041"/>
                    <a:pt x="41132" y="35973"/>
                    <a:pt x="41155" y="35973"/>
                  </a:cubicBezTo>
                  <a:cubicBezTo>
                    <a:pt x="41178" y="35950"/>
                    <a:pt x="41223" y="35950"/>
                    <a:pt x="41246" y="35950"/>
                  </a:cubicBezTo>
                  <a:cubicBezTo>
                    <a:pt x="41383" y="35950"/>
                    <a:pt x="41520" y="35996"/>
                    <a:pt x="41634" y="36041"/>
                  </a:cubicBezTo>
                  <a:cubicBezTo>
                    <a:pt x="41680" y="36064"/>
                    <a:pt x="41748" y="36087"/>
                    <a:pt x="41817" y="36087"/>
                  </a:cubicBezTo>
                  <a:lnTo>
                    <a:pt x="41885" y="36087"/>
                  </a:lnTo>
                  <a:cubicBezTo>
                    <a:pt x="42000" y="36041"/>
                    <a:pt x="42068" y="35950"/>
                    <a:pt x="42091" y="35813"/>
                  </a:cubicBezTo>
                  <a:cubicBezTo>
                    <a:pt x="42091" y="35767"/>
                    <a:pt x="42091" y="35722"/>
                    <a:pt x="42114" y="35699"/>
                  </a:cubicBezTo>
                  <a:cubicBezTo>
                    <a:pt x="42114" y="35653"/>
                    <a:pt x="42114" y="35608"/>
                    <a:pt x="42114" y="35585"/>
                  </a:cubicBezTo>
                  <a:cubicBezTo>
                    <a:pt x="42136" y="35448"/>
                    <a:pt x="42114" y="35334"/>
                    <a:pt x="42114" y="35197"/>
                  </a:cubicBezTo>
                  <a:cubicBezTo>
                    <a:pt x="42091" y="35083"/>
                    <a:pt x="42068" y="34900"/>
                    <a:pt x="41954" y="34763"/>
                  </a:cubicBezTo>
                  <a:cubicBezTo>
                    <a:pt x="41885" y="34695"/>
                    <a:pt x="41817" y="34649"/>
                    <a:pt x="41771" y="34603"/>
                  </a:cubicBezTo>
                  <a:cubicBezTo>
                    <a:pt x="41703" y="34558"/>
                    <a:pt x="41657" y="34535"/>
                    <a:pt x="41612" y="34466"/>
                  </a:cubicBezTo>
                  <a:cubicBezTo>
                    <a:pt x="41589" y="34444"/>
                    <a:pt x="41566" y="34421"/>
                    <a:pt x="41543" y="34375"/>
                  </a:cubicBezTo>
                  <a:cubicBezTo>
                    <a:pt x="41497" y="34284"/>
                    <a:pt x="41406" y="34170"/>
                    <a:pt x="41292" y="34101"/>
                  </a:cubicBezTo>
                  <a:lnTo>
                    <a:pt x="41269" y="34056"/>
                  </a:lnTo>
                  <a:cubicBezTo>
                    <a:pt x="41178" y="34010"/>
                    <a:pt x="41178" y="34010"/>
                    <a:pt x="41178" y="33964"/>
                  </a:cubicBezTo>
                  <a:cubicBezTo>
                    <a:pt x="41178" y="33941"/>
                    <a:pt x="41155" y="33896"/>
                    <a:pt x="41178" y="33873"/>
                  </a:cubicBezTo>
                  <a:cubicBezTo>
                    <a:pt x="41201" y="33827"/>
                    <a:pt x="41246" y="33805"/>
                    <a:pt x="41315" y="33736"/>
                  </a:cubicBezTo>
                  <a:cubicBezTo>
                    <a:pt x="41315" y="33736"/>
                    <a:pt x="41360" y="33713"/>
                    <a:pt x="41406" y="33713"/>
                  </a:cubicBezTo>
                  <a:cubicBezTo>
                    <a:pt x="41452" y="33690"/>
                    <a:pt x="41543" y="33645"/>
                    <a:pt x="41612" y="33599"/>
                  </a:cubicBezTo>
                  <a:cubicBezTo>
                    <a:pt x="41634" y="33576"/>
                    <a:pt x="41634" y="33531"/>
                    <a:pt x="41657" y="33508"/>
                  </a:cubicBezTo>
                  <a:cubicBezTo>
                    <a:pt x="41657" y="33508"/>
                    <a:pt x="41657" y="33485"/>
                    <a:pt x="41680" y="33485"/>
                  </a:cubicBezTo>
                  <a:cubicBezTo>
                    <a:pt x="41680" y="33462"/>
                    <a:pt x="41680" y="33439"/>
                    <a:pt x="41680" y="33416"/>
                  </a:cubicBezTo>
                  <a:close/>
                  <a:moveTo>
                    <a:pt x="129952" y="36675"/>
                  </a:moveTo>
                  <a:cubicBezTo>
                    <a:pt x="130096" y="36675"/>
                    <a:pt x="130289" y="36723"/>
                    <a:pt x="130402" y="36772"/>
                  </a:cubicBezTo>
                  <a:cubicBezTo>
                    <a:pt x="130425" y="36772"/>
                    <a:pt x="130493" y="36840"/>
                    <a:pt x="130516" y="37205"/>
                  </a:cubicBezTo>
                  <a:lnTo>
                    <a:pt x="130516" y="37251"/>
                  </a:lnTo>
                  <a:cubicBezTo>
                    <a:pt x="130562" y="37457"/>
                    <a:pt x="130767" y="37479"/>
                    <a:pt x="130927" y="37502"/>
                  </a:cubicBezTo>
                  <a:cubicBezTo>
                    <a:pt x="130973" y="37502"/>
                    <a:pt x="131041" y="37525"/>
                    <a:pt x="131110" y="37525"/>
                  </a:cubicBezTo>
                  <a:cubicBezTo>
                    <a:pt x="131178" y="37548"/>
                    <a:pt x="131235" y="37554"/>
                    <a:pt x="131286" y="37554"/>
                  </a:cubicBezTo>
                  <a:cubicBezTo>
                    <a:pt x="131338" y="37554"/>
                    <a:pt x="131383" y="37548"/>
                    <a:pt x="131429" y="37548"/>
                  </a:cubicBezTo>
                  <a:cubicBezTo>
                    <a:pt x="131429" y="37571"/>
                    <a:pt x="131406" y="37594"/>
                    <a:pt x="131406" y="37616"/>
                  </a:cubicBezTo>
                  <a:cubicBezTo>
                    <a:pt x="131383" y="37662"/>
                    <a:pt x="131315" y="37799"/>
                    <a:pt x="131155" y="37913"/>
                  </a:cubicBezTo>
                  <a:cubicBezTo>
                    <a:pt x="131132" y="37959"/>
                    <a:pt x="131087" y="37982"/>
                    <a:pt x="131041" y="38004"/>
                  </a:cubicBezTo>
                  <a:lnTo>
                    <a:pt x="131018" y="38004"/>
                  </a:lnTo>
                  <a:cubicBezTo>
                    <a:pt x="131018" y="38027"/>
                    <a:pt x="131018" y="38027"/>
                    <a:pt x="131018" y="38027"/>
                  </a:cubicBezTo>
                  <a:cubicBezTo>
                    <a:pt x="130973" y="38050"/>
                    <a:pt x="130904" y="38073"/>
                    <a:pt x="130858" y="38118"/>
                  </a:cubicBezTo>
                  <a:cubicBezTo>
                    <a:pt x="130858" y="38118"/>
                    <a:pt x="130858" y="38118"/>
                    <a:pt x="130836" y="38141"/>
                  </a:cubicBezTo>
                  <a:cubicBezTo>
                    <a:pt x="130790" y="38164"/>
                    <a:pt x="130767" y="38210"/>
                    <a:pt x="130722" y="38233"/>
                  </a:cubicBezTo>
                  <a:cubicBezTo>
                    <a:pt x="130676" y="38278"/>
                    <a:pt x="130653" y="38324"/>
                    <a:pt x="130630" y="38370"/>
                  </a:cubicBezTo>
                  <a:cubicBezTo>
                    <a:pt x="130539" y="38461"/>
                    <a:pt x="130539" y="38598"/>
                    <a:pt x="130562" y="38758"/>
                  </a:cubicBezTo>
                  <a:cubicBezTo>
                    <a:pt x="130562" y="38803"/>
                    <a:pt x="130562" y="38849"/>
                    <a:pt x="130585" y="38895"/>
                  </a:cubicBezTo>
                  <a:cubicBezTo>
                    <a:pt x="130630" y="39100"/>
                    <a:pt x="130699" y="39283"/>
                    <a:pt x="130744" y="39374"/>
                  </a:cubicBezTo>
                  <a:cubicBezTo>
                    <a:pt x="130790" y="39465"/>
                    <a:pt x="130836" y="39534"/>
                    <a:pt x="130904" y="39556"/>
                  </a:cubicBezTo>
                  <a:cubicBezTo>
                    <a:pt x="130927" y="39579"/>
                    <a:pt x="130950" y="39579"/>
                    <a:pt x="130973" y="39579"/>
                  </a:cubicBezTo>
                  <a:cubicBezTo>
                    <a:pt x="130995" y="39579"/>
                    <a:pt x="131041" y="39556"/>
                    <a:pt x="131064" y="39534"/>
                  </a:cubicBezTo>
                  <a:cubicBezTo>
                    <a:pt x="131132" y="39488"/>
                    <a:pt x="131361" y="39237"/>
                    <a:pt x="131383" y="39168"/>
                  </a:cubicBezTo>
                  <a:cubicBezTo>
                    <a:pt x="131383" y="39123"/>
                    <a:pt x="131452" y="39054"/>
                    <a:pt x="131543" y="38963"/>
                  </a:cubicBezTo>
                  <a:cubicBezTo>
                    <a:pt x="131635" y="38849"/>
                    <a:pt x="131749" y="38712"/>
                    <a:pt x="131817" y="38621"/>
                  </a:cubicBezTo>
                  <a:cubicBezTo>
                    <a:pt x="131840" y="38575"/>
                    <a:pt x="131886" y="38552"/>
                    <a:pt x="131908" y="38507"/>
                  </a:cubicBezTo>
                  <a:cubicBezTo>
                    <a:pt x="132023" y="38392"/>
                    <a:pt x="132182" y="38255"/>
                    <a:pt x="132296" y="38187"/>
                  </a:cubicBezTo>
                  <a:cubicBezTo>
                    <a:pt x="132296" y="38187"/>
                    <a:pt x="132319" y="38164"/>
                    <a:pt x="132319" y="38164"/>
                  </a:cubicBezTo>
                  <a:cubicBezTo>
                    <a:pt x="132319" y="38187"/>
                    <a:pt x="132342" y="38255"/>
                    <a:pt x="132319" y="38324"/>
                  </a:cubicBezTo>
                  <a:cubicBezTo>
                    <a:pt x="132319" y="38370"/>
                    <a:pt x="132319" y="38415"/>
                    <a:pt x="132319" y="38484"/>
                  </a:cubicBezTo>
                  <a:cubicBezTo>
                    <a:pt x="132296" y="38529"/>
                    <a:pt x="132296" y="38598"/>
                    <a:pt x="132296" y="38666"/>
                  </a:cubicBezTo>
                  <a:cubicBezTo>
                    <a:pt x="132296" y="38666"/>
                    <a:pt x="132296" y="38689"/>
                    <a:pt x="132296" y="38689"/>
                  </a:cubicBezTo>
                  <a:cubicBezTo>
                    <a:pt x="132274" y="38712"/>
                    <a:pt x="132274" y="38712"/>
                    <a:pt x="132274" y="38735"/>
                  </a:cubicBezTo>
                  <a:cubicBezTo>
                    <a:pt x="132274" y="38735"/>
                    <a:pt x="132274" y="38735"/>
                    <a:pt x="132274" y="38758"/>
                  </a:cubicBezTo>
                  <a:cubicBezTo>
                    <a:pt x="132274" y="38803"/>
                    <a:pt x="132274" y="38849"/>
                    <a:pt x="132274" y="38895"/>
                  </a:cubicBezTo>
                  <a:cubicBezTo>
                    <a:pt x="132274" y="38917"/>
                    <a:pt x="132274" y="38940"/>
                    <a:pt x="132274" y="38963"/>
                  </a:cubicBezTo>
                  <a:cubicBezTo>
                    <a:pt x="132274" y="39032"/>
                    <a:pt x="132274" y="39077"/>
                    <a:pt x="132274" y="39146"/>
                  </a:cubicBezTo>
                  <a:cubicBezTo>
                    <a:pt x="132319" y="39397"/>
                    <a:pt x="132456" y="39488"/>
                    <a:pt x="132570" y="39579"/>
                  </a:cubicBezTo>
                  <a:cubicBezTo>
                    <a:pt x="132639" y="39625"/>
                    <a:pt x="132684" y="39671"/>
                    <a:pt x="132753" y="39716"/>
                  </a:cubicBezTo>
                  <a:cubicBezTo>
                    <a:pt x="132936" y="39899"/>
                    <a:pt x="132958" y="39945"/>
                    <a:pt x="132958" y="39990"/>
                  </a:cubicBezTo>
                  <a:cubicBezTo>
                    <a:pt x="132958" y="40013"/>
                    <a:pt x="132867" y="40104"/>
                    <a:pt x="132799" y="40173"/>
                  </a:cubicBezTo>
                  <a:cubicBezTo>
                    <a:pt x="132707" y="40218"/>
                    <a:pt x="132639" y="40310"/>
                    <a:pt x="132548" y="40401"/>
                  </a:cubicBezTo>
                  <a:cubicBezTo>
                    <a:pt x="132411" y="40515"/>
                    <a:pt x="132274" y="40606"/>
                    <a:pt x="132137" y="40698"/>
                  </a:cubicBezTo>
                  <a:cubicBezTo>
                    <a:pt x="132137" y="40698"/>
                    <a:pt x="132091" y="40721"/>
                    <a:pt x="132091" y="40721"/>
                  </a:cubicBezTo>
                  <a:cubicBezTo>
                    <a:pt x="132045" y="40743"/>
                    <a:pt x="132000" y="40766"/>
                    <a:pt x="131954" y="40812"/>
                  </a:cubicBezTo>
                  <a:cubicBezTo>
                    <a:pt x="131908" y="40835"/>
                    <a:pt x="131863" y="40858"/>
                    <a:pt x="131840" y="40903"/>
                  </a:cubicBezTo>
                  <a:cubicBezTo>
                    <a:pt x="131612" y="41109"/>
                    <a:pt x="131612" y="41474"/>
                    <a:pt x="131612" y="41771"/>
                  </a:cubicBezTo>
                  <a:cubicBezTo>
                    <a:pt x="131612" y="41839"/>
                    <a:pt x="131612" y="41885"/>
                    <a:pt x="131635" y="41930"/>
                  </a:cubicBezTo>
                  <a:cubicBezTo>
                    <a:pt x="131635" y="41930"/>
                    <a:pt x="131635" y="41930"/>
                    <a:pt x="131635" y="41953"/>
                  </a:cubicBezTo>
                  <a:cubicBezTo>
                    <a:pt x="131635" y="41953"/>
                    <a:pt x="131657" y="41953"/>
                    <a:pt x="131657" y="41976"/>
                  </a:cubicBezTo>
                  <a:cubicBezTo>
                    <a:pt x="131680" y="41999"/>
                    <a:pt x="131680" y="42022"/>
                    <a:pt x="131703" y="42044"/>
                  </a:cubicBezTo>
                  <a:cubicBezTo>
                    <a:pt x="131726" y="42067"/>
                    <a:pt x="131726" y="42067"/>
                    <a:pt x="131749" y="42090"/>
                  </a:cubicBezTo>
                  <a:cubicBezTo>
                    <a:pt x="131749" y="42090"/>
                    <a:pt x="131771" y="42113"/>
                    <a:pt x="131794" y="42113"/>
                  </a:cubicBezTo>
                  <a:cubicBezTo>
                    <a:pt x="131863" y="42181"/>
                    <a:pt x="131931" y="42204"/>
                    <a:pt x="132023" y="42227"/>
                  </a:cubicBezTo>
                  <a:cubicBezTo>
                    <a:pt x="132045" y="42250"/>
                    <a:pt x="132045" y="42250"/>
                    <a:pt x="132068" y="42250"/>
                  </a:cubicBezTo>
                  <a:lnTo>
                    <a:pt x="132114" y="42250"/>
                  </a:lnTo>
                  <a:cubicBezTo>
                    <a:pt x="132159" y="42273"/>
                    <a:pt x="132182" y="42273"/>
                    <a:pt x="132205" y="42273"/>
                  </a:cubicBezTo>
                  <a:cubicBezTo>
                    <a:pt x="132274" y="42273"/>
                    <a:pt x="132296" y="42250"/>
                    <a:pt x="132319" y="42227"/>
                  </a:cubicBezTo>
                  <a:cubicBezTo>
                    <a:pt x="132365" y="42204"/>
                    <a:pt x="132433" y="42159"/>
                    <a:pt x="132479" y="42113"/>
                  </a:cubicBezTo>
                  <a:cubicBezTo>
                    <a:pt x="132548" y="42067"/>
                    <a:pt x="132616" y="41999"/>
                    <a:pt x="132707" y="41930"/>
                  </a:cubicBezTo>
                  <a:cubicBezTo>
                    <a:pt x="132776" y="41839"/>
                    <a:pt x="132867" y="41771"/>
                    <a:pt x="132936" y="41702"/>
                  </a:cubicBezTo>
                  <a:cubicBezTo>
                    <a:pt x="132958" y="41679"/>
                    <a:pt x="132981" y="41656"/>
                    <a:pt x="133004" y="41656"/>
                  </a:cubicBezTo>
                  <a:cubicBezTo>
                    <a:pt x="133187" y="41542"/>
                    <a:pt x="133415" y="41542"/>
                    <a:pt x="133552" y="41542"/>
                  </a:cubicBezTo>
                  <a:cubicBezTo>
                    <a:pt x="133620" y="41542"/>
                    <a:pt x="133894" y="41679"/>
                    <a:pt x="134077" y="41748"/>
                  </a:cubicBezTo>
                  <a:cubicBezTo>
                    <a:pt x="134237" y="41839"/>
                    <a:pt x="134374" y="41907"/>
                    <a:pt x="134488" y="41953"/>
                  </a:cubicBezTo>
                  <a:cubicBezTo>
                    <a:pt x="134602" y="41976"/>
                    <a:pt x="134670" y="41999"/>
                    <a:pt x="134739" y="41999"/>
                  </a:cubicBezTo>
                  <a:lnTo>
                    <a:pt x="134784" y="41999"/>
                  </a:lnTo>
                  <a:cubicBezTo>
                    <a:pt x="134784" y="41999"/>
                    <a:pt x="134784" y="41976"/>
                    <a:pt x="134807" y="41976"/>
                  </a:cubicBezTo>
                  <a:lnTo>
                    <a:pt x="134876" y="41976"/>
                  </a:lnTo>
                  <a:cubicBezTo>
                    <a:pt x="134899" y="41953"/>
                    <a:pt x="134944" y="41953"/>
                    <a:pt x="134944" y="41930"/>
                  </a:cubicBezTo>
                  <a:cubicBezTo>
                    <a:pt x="134967" y="41930"/>
                    <a:pt x="134990" y="41907"/>
                    <a:pt x="135013" y="41885"/>
                  </a:cubicBezTo>
                  <a:lnTo>
                    <a:pt x="135035" y="41885"/>
                  </a:lnTo>
                  <a:lnTo>
                    <a:pt x="135058" y="41862"/>
                  </a:lnTo>
                  <a:cubicBezTo>
                    <a:pt x="135081" y="41839"/>
                    <a:pt x="135104" y="41839"/>
                    <a:pt x="135127" y="41816"/>
                  </a:cubicBezTo>
                  <a:cubicBezTo>
                    <a:pt x="135150" y="41816"/>
                    <a:pt x="135172" y="41793"/>
                    <a:pt x="135195" y="41793"/>
                  </a:cubicBezTo>
                  <a:cubicBezTo>
                    <a:pt x="135241" y="41793"/>
                    <a:pt x="135287" y="41771"/>
                    <a:pt x="135309" y="41771"/>
                  </a:cubicBezTo>
                  <a:lnTo>
                    <a:pt x="135355" y="41771"/>
                  </a:lnTo>
                  <a:cubicBezTo>
                    <a:pt x="135401" y="41793"/>
                    <a:pt x="135446" y="41793"/>
                    <a:pt x="135492" y="41816"/>
                  </a:cubicBezTo>
                  <a:cubicBezTo>
                    <a:pt x="135538" y="41816"/>
                    <a:pt x="135606" y="41816"/>
                    <a:pt x="135675" y="41839"/>
                  </a:cubicBezTo>
                  <a:cubicBezTo>
                    <a:pt x="135789" y="41862"/>
                    <a:pt x="135812" y="41907"/>
                    <a:pt x="135857" y="41976"/>
                  </a:cubicBezTo>
                  <a:cubicBezTo>
                    <a:pt x="135903" y="42022"/>
                    <a:pt x="135926" y="42067"/>
                    <a:pt x="135994" y="42113"/>
                  </a:cubicBezTo>
                  <a:cubicBezTo>
                    <a:pt x="136063" y="42181"/>
                    <a:pt x="136154" y="42204"/>
                    <a:pt x="136268" y="42204"/>
                  </a:cubicBezTo>
                  <a:cubicBezTo>
                    <a:pt x="136359" y="42204"/>
                    <a:pt x="136451" y="42181"/>
                    <a:pt x="136496" y="42159"/>
                  </a:cubicBezTo>
                  <a:cubicBezTo>
                    <a:pt x="136519" y="42159"/>
                    <a:pt x="136519" y="42136"/>
                    <a:pt x="136542" y="42136"/>
                  </a:cubicBezTo>
                  <a:cubicBezTo>
                    <a:pt x="136565" y="42113"/>
                    <a:pt x="136610" y="42090"/>
                    <a:pt x="136633" y="42067"/>
                  </a:cubicBezTo>
                  <a:cubicBezTo>
                    <a:pt x="136656" y="42044"/>
                    <a:pt x="136679" y="42044"/>
                    <a:pt x="136679" y="42022"/>
                  </a:cubicBezTo>
                  <a:cubicBezTo>
                    <a:pt x="136702" y="42022"/>
                    <a:pt x="136725" y="41999"/>
                    <a:pt x="136747" y="41976"/>
                  </a:cubicBezTo>
                  <a:cubicBezTo>
                    <a:pt x="136793" y="41953"/>
                    <a:pt x="136816" y="41953"/>
                    <a:pt x="136862" y="41930"/>
                  </a:cubicBezTo>
                  <a:cubicBezTo>
                    <a:pt x="136884" y="41953"/>
                    <a:pt x="136930" y="42067"/>
                    <a:pt x="136930" y="42159"/>
                  </a:cubicBezTo>
                  <a:cubicBezTo>
                    <a:pt x="136930" y="42181"/>
                    <a:pt x="136907" y="42273"/>
                    <a:pt x="136907" y="42387"/>
                  </a:cubicBezTo>
                  <a:cubicBezTo>
                    <a:pt x="136884" y="42524"/>
                    <a:pt x="136862" y="42706"/>
                    <a:pt x="136862" y="42798"/>
                  </a:cubicBezTo>
                  <a:cubicBezTo>
                    <a:pt x="136862" y="43026"/>
                    <a:pt x="136976" y="43163"/>
                    <a:pt x="137181" y="43414"/>
                  </a:cubicBezTo>
                  <a:cubicBezTo>
                    <a:pt x="137204" y="43460"/>
                    <a:pt x="137227" y="43528"/>
                    <a:pt x="137250" y="43574"/>
                  </a:cubicBezTo>
                  <a:cubicBezTo>
                    <a:pt x="137250" y="43642"/>
                    <a:pt x="137272" y="43688"/>
                    <a:pt x="137250" y="43756"/>
                  </a:cubicBezTo>
                  <a:cubicBezTo>
                    <a:pt x="137250" y="43893"/>
                    <a:pt x="137204" y="44053"/>
                    <a:pt x="137181" y="44190"/>
                  </a:cubicBezTo>
                  <a:lnTo>
                    <a:pt x="137158" y="44304"/>
                  </a:lnTo>
                  <a:cubicBezTo>
                    <a:pt x="137135" y="44281"/>
                    <a:pt x="137135" y="44281"/>
                    <a:pt x="137135" y="44281"/>
                  </a:cubicBezTo>
                  <a:cubicBezTo>
                    <a:pt x="137113" y="44281"/>
                    <a:pt x="137090" y="44258"/>
                    <a:pt x="137067" y="44236"/>
                  </a:cubicBezTo>
                  <a:cubicBezTo>
                    <a:pt x="137044" y="44213"/>
                    <a:pt x="137021" y="44190"/>
                    <a:pt x="136998" y="44190"/>
                  </a:cubicBezTo>
                  <a:cubicBezTo>
                    <a:pt x="136907" y="44099"/>
                    <a:pt x="136816" y="44030"/>
                    <a:pt x="136725" y="44007"/>
                  </a:cubicBezTo>
                  <a:lnTo>
                    <a:pt x="136542" y="44007"/>
                  </a:lnTo>
                  <a:cubicBezTo>
                    <a:pt x="136519" y="44030"/>
                    <a:pt x="136519" y="44030"/>
                    <a:pt x="136496" y="44030"/>
                  </a:cubicBezTo>
                  <a:lnTo>
                    <a:pt x="136473" y="44030"/>
                  </a:lnTo>
                  <a:cubicBezTo>
                    <a:pt x="136428" y="44053"/>
                    <a:pt x="136405" y="44076"/>
                    <a:pt x="136382" y="44076"/>
                  </a:cubicBezTo>
                  <a:lnTo>
                    <a:pt x="136359" y="44076"/>
                  </a:lnTo>
                  <a:cubicBezTo>
                    <a:pt x="136222" y="44167"/>
                    <a:pt x="136063" y="44327"/>
                    <a:pt x="135971" y="44418"/>
                  </a:cubicBezTo>
                  <a:cubicBezTo>
                    <a:pt x="135880" y="44532"/>
                    <a:pt x="135172" y="45423"/>
                    <a:pt x="135081" y="45628"/>
                  </a:cubicBezTo>
                  <a:cubicBezTo>
                    <a:pt x="135058" y="45674"/>
                    <a:pt x="135035" y="45742"/>
                    <a:pt x="135035" y="45811"/>
                  </a:cubicBezTo>
                  <a:cubicBezTo>
                    <a:pt x="135013" y="45970"/>
                    <a:pt x="135081" y="46199"/>
                    <a:pt x="135127" y="46381"/>
                  </a:cubicBezTo>
                  <a:lnTo>
                    <a:pt x="135172" y="46495"/>
                  </a:lnTo>
                  <a:cubicBezTo>
                    <a:pt x="135218" y="46724"/>
                    <a:pt x="135332" y="46861"/>
                    <a:pt x="135606" y="47134"/>
                  </a:cubicBezTo>
                  <a:cubicBezTo>
                    <a:pt x="135675" y="47226"/>
                    <a:pt x="135766" y="47317"/>
                    <a:pt x="135857" y="47431"/>
                  </a:cubicBezTo>
                  <a:cubicBezTo>
                    <a:pt x="136131" y="47751"/>
                    <a:pt x="136200" y="47796"/>
                    <a:pt x="136337" y="47865"/>
                  </a:cubicBezTo>
                  <a:cubicBezTo>
                    <a:pt x="136405" y="47888"/>
                    <a:pt x="136496" y="47911"/>
                    <a:pt x="136656" y="48025"/>
                  </a:cubicBezTo>
                  <a:cubicBezTo>
                    <a:pt x="136679" y="48047"/>
                    <a:pt x="136702" y="48070"/>
                    <a:pt x="136725" y="48093"/>
                  </a:cubicBezTo>
                  <a:lnTo>
                    <a:pt x="136656" y="48093"/>
                  </a:lnTo>
                  <a:cubicBezTo>
                    <a:pt x="136565" y="48116"/>
                    <a:pt x="136473" y="48139"/>
                    <a:pt x="136382" y="48162"/>
                  </a:cubicBezTo>
                  <a:cubicBezTo>
                    <a:pt x="136329" y="48183"/>
                    <a:pt x="136265" y="48192"/>
                    <a:pt x="136195" y="48192"/>
                  </a:cubicBezTo>
                  <a:cubicBezTo>
                    <a:pt x="135962" y="48192"/>
                    <a:pt x="135662" y="48095"/>
                    <a:pt x="135469" y="48025"/>
                  </a:cubicBezTo>
                  <a:cubicBezTo>
                    <a:pt x="135378" y="47979"/>
                    <a:pt x="135264" y="47888"/>
                    <a:pt x="135264" y="47545"/>
                  </a:cubicBezTo>
                  <a:cubicBezTo>
                    <a:pt x="135264" y="47180"/>
                    <a:pt x="134807" y="47066"/>
                    <a:pt x="134556" y="47020"/>
                  </a:cubicBezTo>
                  <a:cubicBezTo>
                    <a:pt x="134533" y="46998"/>
                    <a:pt x="134488" y="46998"/>
                    <a:pt x="134465" y="46998"/>
                  </a:cubicBezTo>
                  <a:cubicBezTo>
                    <a:pt x="134419" y="46975"/>
                    <a:pt x="134374" y="46975"/>
                    <a:pt x="134328" y="46975"/>
                  </a:cubicBezTo>
                  <a:cubicBezTo>
                    <a:pt x="134305" y="46975"/>
                    <a:pt x="134282" y="46998"/>
                    <a:pt x="134259" y="47020"/>
                  </a:cubicBezTo>
                  <a:cubicBezTo>
                    <a:pt x="134237" y="47020"/>
                    <a:pt x="134214" y="47020"/>
                    <a:pt x="134191" y="47043"/>
                  </a:cubicBezTo>
                  <a:cubicBezTo>
                    <a:pt x="134168" y="47066"/>
                    <a:pt x="134145" y="47089"/>
                    <a:pt x="134122" y="47112"/>
                  </a:cubicBezTo>
                  <a:cubicBezTo>
                    <a:pt x="134100" y="47112"/>
                    <a:pt x="134100" y="47112"/>
                    <a:pt x="134100" y="47134"/>
                  </a:cubicBezTo>
                  <a:cubicBezTo>
                    <a:pt x="134077" y="47157"/>
                    <a:pt x="134054" y="47203"/>
                    <a:pt x="134008" y="47226"/>
                  </a:cubicBezTo>
                  <a:cubicBezTo>
                    <a:pt x="133986" y="47271"/>
                    <a:pt x="133963" y="47294"/>
                    <a:pt x="133917" y="47340"/>
                  </a:cubicBezTo>
                  <a:cubicBezTo>
                    <a:pt x="133712" y="47500"/>
                    <a:pt x="132707" y="47705"/>
                    <a:pt x="132319" y="47796"/>
                  </a:cubicBezTo>
                  <a:lnTo>
                    <a:pt x="132274" y="47796"/>
                  </a:lnTo>
                  <a:cubicBezTo>
                    <a:pt x="132114" y="47842"/>
                    <a:pt x="132023" y="47865"/>
                    <a:pt x="131931" y="47888"/>
                  </a:cubicBezTo>
                  <a:lnTo>
                    <a:pt x="131908" y="47888"/>
                  </a:lnTo>
                  <a:cubicBezTo>
                    <a:pt x="131886" y="47911"/>
                    <a:pt x="131863" y="47911"/>
                    <a:pt x="131817" y="47933"/>
                  </a:cubicBezTo>
                  <a:cubicBezTo>
                    <a:pt x="131703" y="48002"/>
                    <a:pt x="131612" y="48093"/>
                    <a:pt x="131498" y="48253"/>
                  </a:cubicBezTo>
                  <a:cubicBezTo>
                    <a:pt x="131406" y="48390"/>
                    <a:pt x="131292" y="48550"/>
                    <a:pt x="131155" y="48755"/>
                  </a:cubicBezTo>
                  <a:cubicBezTo>
                    <a:pt x="130995" y="49029"/>
                    <a:pt x="130790" y="49349"/>
                    <a:pt x="130585" y="49622"/>
                  </a:cubicBezTo>
                  <a:cubicBezTo>
                    <a:pt x="130448" y="49782"/>
                    <a:pt x="130242" y="49965"/>
                    <a:pt x="130014" y="50147"/>
                  </a:cubicBezTo>
                  <a:cubicBezTo>
                    <a:pt x="129945" y="50193"/>
                    <a:pt x="129877" y="50262"/>
                    <a:pt x="129808" y="50307"/>
                  </a:cubicBezTo>
                  <a:lnTo>
                    <a:pt x="129284" y="50718"/>
                  </a:lnTo>
                  <a:lnTo>
                    <a:pt x="129261" y="50718"/>
                  </a:lnTo>
                  <a:lnTo>
                    <a:pt x="129261" y="50741"/>
                  </a:lnTo>
                  <a:cubicBezTo>
                    <a:pt x="129215" y="50764"/>
                    <a:pt x="129192" y="50787"/>
                    <a:pt x="129147" y="50809"/>
                  </a:cubicBezTo>
                  <a:lnTo>
                    <a:pt x="129101" y="50832"/>
                  </a:lnTo>
                  <a:cubicBezTo>
                    <a:pt x="128987" y="50923"/>
                    <a:pt x="128918" y="50992"/>
                    <a:pt x="128850" y="51060"/>
                  </a:cubicBezTo>
                  <a:cubicBezTo>
                    <a:pt x="128827" y="51083"/>
                    <a:pt x="128804" y="51083"/>
                    <a:pt x="128804" y="51106"/>
                  </a:cubicBezTo>
                  <a:cubicBezTo>
                    <a:pt x="128804" y="51106"/>
                    <a:pt x="128781" y="51129"/>
                    <a:pt x="128781" y="51152"/>
                  </a:cubicBezTo>
                  <a:cubicBezTo>
                    <a:pt x="128759" y="51152"/>
                    <a:pt x="128713" y="51243"/>
                    <a:pt x="128507" y="51380"/>
                  </a:cubicBezTo>
                  <a:cubicBezTo>
                    <a:pt x="128485" y="51380"/>
                    <a:pt x="128462" y="51403"/>
                    <a:pt x="128439" y="51403"/>
                  </a:cubicBezTo>
                  <a:cubicBezTo>
                    <a:pt x="128302" y="51494"/>
                    <a:pt x="128165" y="51563"/>
                    <a:pt x="128028" y="51608"/>
                  </a:cubicBezTo>
                  <a:cubicBezTo>
                    <a:pt x="128005" y="51631"/>
                    <a:pt x="127960" y="51654"/>
                    <a:pt x="127914" y="51677"/>
                  </a:cubicBezTo>
                  <a:cubicBezTo>
                    <a:pt x="127891" y="51654"/>
                    <a:pt x="127891" y="51631"/>
                    <a:pt x="127891" y="51608"/>
                  </a:cubicBezTo>
                  <a:cubicBezTo>
                    <a:pt x="127868" y="51585"/>
                    <a:pt x="127868" y="51585"/>
                    <a:pt x="127868" y="51563"/>
                  </a:cubicBezTo>
                  <a:cubicBezTo>
                    <a:pt x="127823" y="51494"/>
                    <a:pt x="127823" y="51426"/>
                    <a:pt x="127800" y="51357"/>
                  </a:cubicBezTo>
                  <a:cubicBezTo>
                    <a:pt x="127777" y="51243"/>
                    <a:pt x="127777" y="51129"/>
                    <a:pt x="127777" y="51015"/>
                  </a:cubicBezTo>
                  <a:cubicBezTo>
                    <a:pt x="127777" y="50923"/>
                    <a:pt x="127777" y="50832"/>
                    <a:pt x="127777" y="50741"/>
                  </a:cubicBezTo>
                  <a:cubicBezTo>
                    <a:pt x="127777" y="50650"/>
                    <a:pt x="127754" y="50535"/>
                    <a:pt x="127731" y="50444"/>
                  </a:cubicBezTo>
                  <a:lnTo>
                    <a:pt x="127709" y="50239"/>
                  </a:lnTo>
                  <a:cubicBezTo>
                    <a:pt x="127686" y="50193"/>
                    <a:pt x="127686" y="50170"/>
                    <a:pt x="127686" y="50125"/>
                  </a:cubicBezTo>
                  <a:cubicBezTo>
                    <a:pt x="127686" y="50010"/>
                    <a:pt x="127686" y="49919"/>
                    <a:pt x="127686" y="49851"/>
                  </a:cubicBezTo>
                  <a:lnTo>
                    <a:pt x="127709" y="49782"/>
                  </a:lnTo>
                  <a:cubicBezTo>
                    <a:pt x="127709" y="49782"/>
                    <a:pt x="127709" y="49759"/>
                    <a:pt x="127709" y="49759"/>
                  </a:cubicBezTo>
                  <a:cubicBezTo>
                    <a:pt x="127731" y="49714"/>
                    <a:pt x="127731" y="49668"/>
                    <a:pt x="127754" y="49668"/>
                  </a:cubicBezTo>
                  <a:cubicBezTo>
                    <a:pt x="127754" y="49668"/>
                    <a:pt x="127754" y="49668"/>
                    <a:pt x="127754" y="49645"/>
                  </a:cubicBezTo>
                  <a:lnTo>
                    <a:pt x="127800" y="49645"/>
                  </a:lnTo>
                  <a:cubicBezTo>
                    <a:pt x="127800" y="49622"/>
                    <a:pt x="127823" y="49622"/>
                    <a:pt x="127846" y="49622"/>
                  </a:cubicBezTo>
                  <a:cubicBezTo>
                    <a:pt x="127891" y="49600"/>
                    <a:pt x="127937" y="49600"/>
                    <a:pt x="128005" y="49600"/>
                  </a:cubicBezTo>
                  <a:cubicBezTo>
                    <a:pt x="128119" y="49600"/>
                    <a:pt x="128256" y="49577"/>
                    <a:pt x="128370" y="49508"/>
                  </a:cubicBezTo>
                  <a:cubicBezTo>
                    <a:pt x="128416" y="49485"/>
                    <a:pt x="128439" y="49463"/>
                    <a:pt x="128485" y="49417"/>
                  </a:cubicBezTo>
                  <a:cubicBezTo>
                    <a:pt x="128553" y="49303"/>
                    <a:pt x="128576" y="49166"/>
                    <a:pt x="128576" y="49052"/>
                  </a:cubicBezTo>
                  <a:cubicBezTo>
                    <a:pt x="128576" y="49029"/>
                    <a:pt x="128576" y="48983"/>
                    <a:pt x="128576" y="48960"/>
                  </a:cubicBezTo>
                  <a:cubicBezTo>
                    <a:pt x="128599" y="48869"/>
                    <a:pt x="128644" y="48801"/>
                    <a:pt x="128713" y="48732"/>
                  </a:cubicBezTo>
                  <a:cubicBezTo>
                    <a:pt x="128736" y="48732"/>
                    <a:pt x="128736" y="48709"/>
                    <a:pt x="128759" y="48709"/>
                  </a:cubicBezTo>
                  <a:cubicBezTo>
                    <a:pt x="128759" y="48687"/>
                    <a:pt x="128781" y="48687"/>
                    <a:pt x="128781" y="48687"/>
                  </a:cubicBezTo>
                  <a:cubicBezTo>
                    <a:pt x="128827" y="48664"/>
                    <a:pt x="128873" y="48664"/>
                    <a:pt x="128941" y="48664"/>
                  </a:cubicBezTo>
                  <a:lnTo>
                    <a:pt x="129010" y="48664"/>
                  </a:lnTo>
                  <a:cubicBezTo>
                    <a:pt x="129078" y="48664"/>
                    <a:pt x="129169" y="48664"/>
                    <a:pt x="129261" y="48641"/>
                  </a:cubicBezTo>
                  <a:cubicBezTo>
                    <a:pt x="129261" y="48641"/>
                    <a:pt x="129261" y="48641"/>
                    <a:pt x="129261" y="48618"/>
                  </a:cubicBezTo>
                  <a:cubicBezTo>
                    <a:pt x="129284" y="48618"/>
                    <a:pt x="129306" y="48595"/>
                    <a:pt x="129329" y="48595"/>
                  </a:cubicBezTo>
                  <a:cubicBezTo>
                    <a:pt x="129329" y="48595"/>
                    <a:pt x="129352" y="48572"/>
                    <a:pt x="129352" y="48572"/>
                  </a:cubicBezTo>
                  <a:cubicBezTo>
                    <a:pt x="129352" y="48572"/>
                    <a:pt x="129352" y="48572"/>
                    <a:pt x="129375" y="48550"/>
                  </a:cubicBezTo>
                  <a:cubicBezTo>
                    <a:pt x="129420" y="48504"/>
                    <a:pt x="129443" y="48436"/>
                    <a:pt x="129466" y="48390"/>
                  </a:cubicBezTo>
                  <a:cubicBezTo>
                    <a:pt x="129466" y="48367"/>
                    <a:pt x="129466" y="48367"/>
                    <a:pt x="129489" y="48367"/>
                  </a:cubicBezTo>
                  <a:cubicBezTo>
                    <a:pt x="129489" y="48344"/>
                    <a:pt x="129512" y="48344"/>
                    <a:pt x="129512" y="48321"/>
                  </a:cubicBezTo>
                  <a:cubicBezTo>
                    <a:pt x="129512" y="48321"/>
                    <a:pt x="129535" y="48299"/>
                    <a:pt x="129557" y="48299"/>
                  </a:cubicBezTo>
                  <a:cubicBezTo>
                    <a:pt x="129672" y="48299"/>
                    <a:pt x="129786" y="48321"/>
                    <a:pt x="129923" y="48321"/>
                  </a:cubicBezTo>
                  <a:cubicBezTo>
                    <a:pt x="129999" y="48321"/>
                    <a:pt x="130085" y="48332"/>
                    <a:pt x="130175" y="48332"/>
                  </a:cubicBezTo>
                  <a:cubicBezTo>
                    <a:pt x="130219" y="48332"/>
                    <a:pt x="130265" y="48329"/>
                    <a:pt x="130311" y="48321"/>
                  </a:cubicBezTo>
                  <a:cubicBezTo>
                    <a:pt x="130402" y="48321"/>
                    <a:pt x="130493" y="48299"/>
                    <a:pt x="130585" y="48276"/>
                  </a:cubicBezTo>
                  <a:cubicBezTo>
                    <a:pt x="130607" y="48276"/>
                    <a:pt x="130607" y="48276"/>
                    <a:pt x="130630" y="48253"/>
                  </a:cubicBezTo>
                  <a:cubicBezTo>
                    <a:pt x="130699" y="48230"/>
                    <a:pt x="130767" y="48207"/>
                    <a:pt x="130836" y="48162"/>
                  </a:cubicBezTo>
                  <a:cubicBezTo>
                    <a:pt x="130858" y="48162"/>
                    <a:pt x="130881" y="48139"/>
                    <a:pt x="130904" y="48116"/>
                  </a:cubicBezTo>
                  <a:cubicBezTo>
                    <a:pt x="130927" y="48116"/>
                    <a:pt x="130927" y="48093"/>
                    <a:pt x="130950" y="48070"/>
                  </a:cubicBezTo>
                  <a:cubicBezTo>
                    <a:pt x="130950" y="48070"/>
                    <a:pt x="130973" y="48047"/>
                    <a:pt x="130973" y="48047"/>
                  </a:cubicBezTo>
                  <a:cubicBezTo>
                    <a:pt x="131018" y="48002"/>
                    <a:pt x="131041" y="47956"/>
                    <a:pt x="131064" y="47933"/>
                  </a:cubicBezTo>
                  <a:cubicBezTo>
                    <a:pt x="131064" y="47911"/>
                    <a:pt x="131064" y="47911"/>
                    <a:pt x="131064" y="47911"/>
                  </a:cubicBezTo>
                  <a:cubicBezTo>
                    <a:pt x="131110" y="47842"/>
                    <a:pt x="131132" y="47728"/>
                    <a:pt x="131132" y="47637"/>
                  </a:cubicBezTo>
                  <a:cubicBezTo>
                    <a:pt x="131132" y="47545"/>
                    <a:pt x="131110" y="47454"/>
                    <a:pt x="131064" y="47363"/>
                  </a:cubicBezTo>
                  <a:cubicBezTo>
                    <a:pt x="130973" y="47203"/>
                    <a:pt x="130836" y="47134"/>
                    <a:pt x="130676" y="47112"/>
                  </a:cubicBezTo>
                  <a:cubicBezTo>
                    <a:pt x="130653" y="47112"/>
                    <a:pt x="130607" y="47134"/>
                    <a:pt x="130585" y="47134"/>
                  </a:cubicBezTo>
                  <a:lnTo>
                    <a:pt x="130539" y="47134"/>
                  </a:lnTo>
                  <a:cubicBezTo>
                    <a:pt x="130539" y="47112"/>
                    <a:pt x="130562" y="47089"/>
                    <a:pt x="130562" y="47089"/>
                  </a:cubicBezTo>
                  <a:cubicBezTo>
                    <a:pt x="130585" y="47043"/>
                    <a:pt x="130607" y="46998"/>
                    <a:pt x="130630" y="46952"/>
                  </a:cubicBezTo>
                  <a:cubicBezTo>
                    <a:pt x="130722" y="46724"/>
                    <a:pt x="130585" y="46495"/>
                    <a:pt x="130425" y="46358"/>
                  </a:cubicBezTo>
                  <a:cubicBezTo>
                    <a:pt x="130379" y="46336"/>
                    <a:pt x="130333" y="46290"/>
                    <a:pt x="130288" y="46267"/>
                  </a:cubicBezTo>
                  <a:cubicBezTo>
                    <a:pt x="130197" y="46199"/>
                    <a:pt x="130128" y="46153"/>
                    <a:pt x="130082" y="46085"/>
                  </a:cubicBezTo>
                  <a:cubicBezTo>
                    <a:pt x="129945" y="45879"/>
                    <a:pt x="130082" y="45537"/>
                    <a:pt x="130242" y="45331"/>
                  </a:cubicBezTo>
                  <a:cubicBezTo>
                    <a:pt x="130288" y="45263"/>
                    <a:pt x="130333" y="45217"/>
                    <a:pt x="130379" y="45171"/>
                  </a:cubicBezTo>
                  <a:cubicBezTo>
                    <a:pt x="130516" y="45012"/>
                    <a:pt x="130676" y="44829"/>
                    <a:pt x="130722" y="44647"/>
                  </a:cubicBezTo>
                  <a:cubicBezTo>
                    <a:pt x="130744" y="44532"/>
                    <a:pt x="130744" y="44464"/>
                    <a:pt x="130676" y="44395"/>
                  </a:cubicBezTo>
                  <a:cubicBezTo>
                    <a:pt x="130607" y="44304"/>
                    <a:pt x="130493" y="44281"/>
                    <a:pt x="130402" y="44281"/>
                  </a:cubicBezTo>
                  <a:lnTo>
                    <a:pt x="130288" y="44281"/>
                  </a:lnTo>
                  <a:cubicBezTo>
                    <a:pt x="130082" y="44304"/>
                    <a:pt x="129877" y="44350"/>
                    <a:pt x="129672" y="44395"/>
                  </a:cubicBezTo>
                  <a:cubicBezTo>
                    <a:pt x="129580" y="44418"/>
                    <a:pt x="129489" y="44441"/>
                    <a:pt x="129398" y="44464"/>
                  </a:cubicBezTo>
                  <a:cubicBezTo>
                    <a:pt x="129238" y="44487"/>
                    <a:pt x="129055" y="44532"/>
                    <a:pt x="128895" y="44624"/>
                  </a:cubicBezTo>
                  <a:cubicBezTo>
                    <a:pt x="128781" y="44669"/>
                    <a:pt x="128690" y="44761"/>
                    <a:pt x="128622" y="44852"/>
                  </a:cubicBezTo>
                  <a:cubicBezTo>
                    <a:pt x="128599" y="44898"/>
                    <a:pt x="128599" y="44920"/>
                    <a:pt x="128576" y="44943"/>
                  </a:cubicBezTo>
                  <a:cubicBezTo>
                    <a:pt x="128553" y="44989"/>
                    <a:pt x="128553" y="45012"/>
                    <a:pt x="128507" y="45057"/>
                  </a:cubicBezTo>
                  <a:cubicBezTo>
                    <a:pt x="128507" y="45057"/>
                    <a:pt x="128507" y="45080"/>
                    <a:pt x="128485" y="45080"/>
                  </a:cubicBezTo>
                  <a:cubicBezTo>
                    <a:pt x="128462" y="45092"/>
                    <a:pt x="128416" y="45097"/>
                    <a:pt x="128362" y="45097"/>
                  </a:cubicBezTo>
                  <a:cubicBezTo>
                    <a:pt x="128308" y="45097"/>
                    <a:pt x="128245" y="45092"/>
                    <a:pt x="128188" y="45080"/>
                  </a:cubicBezTo>
                  <a:lnTo>
                    <a:pt x="128074" y="45057"/>
                  </a:lnTo>
                  <a:cubicBezTo>
                    <a:pt x="128028" y="45053"/>
                    <a:pt x="127982" y="45050"/>
                    <a:pt x="127937" y="45050"/>
                  </a:cubicBezTo>
                  <a:cubicBezTo>
                    <a:pt x="127550" y="45050"/>
                    <a:pt x="127170" y="45214"/>
                    <a:pt x="126864" y="45377"/>
                  </a:cubicBezTo>
                  <a:cubicBezTo>
                    <a:pt x="126544" y="45537"/>
                    <a:pt x="126225" y="45719"/>
                    <a:pt x="125905" y="45902"/>
                  </a:cubicBezTo>
                  <a:cubicBezTo>
                    <a:pt x="125883" y="45925"/>
                    <a:pt x="125860" y="45925"/>
                    <a:pt x="125837" y="45925"/>
                  </a:cubicBezTo>
                  <a:cubicBezTo>
                    <a:pt x="125837" y="45948"/>
                    <a:pt x="125837" y="45948"/>
                    <a:pt x="125837" y="45948"/>
                  </a:cubicBezTo>
                  <a:cubicBezTo>
                    <a:pt x="125609" y="46085"/>
                    <a:pt x="125358" y="46221"/>
                    <a:pt x="125129" y="46381"/>
                  </a:cubicBezTo>
                  <a:lnTo>
                    <a:pt x="125106" y="46381"/>
                  </a:lnTo>
                  <a:cubicBezTo>
                    <a:pt x="125038" y="46427"/>
                    <a:pt x="124970" y="46473"/>
                    <a:pt x="124901" y="46541"/>
                  </a:cubicBezTo>
                  <a:cubicBezTo>
                    <a:pt x="124878" y="46564"/>
                    <a:pt x="124833" y="46587"/>
                    <a:pt x="124787" y="46609"/>
                  </a:cubicBezTo>
                  <a:cubicBezTo>
                    <a:pt x="124627" y="46724"/>
                    <a:pt x="124490" y="46838"/>
                    <a:pt x="124308" y="46929"/>
                  </a:cubicBezTo>
                  <a:lnTo>
                    <a:pt x="124171" y="47020"/>
                  </a:lnTo>
                  <a:lnTo>
                    <a:pt x="124148" y="47043"/>
                  </a:lnTo>
                  <a:cubicBezTo>
                    <a:pt x="124102" y="47066"/>
                    <a:pt x="124057" y="47089"/>
                    <a:pt x="124011" y="47112"/>
                  </a:cubicBezTo>
                  <a:cubicBezTo>
                    <a:pt x="123988" y="47112"/>
                    <a:pt x="123988" y="47112"/>
                    <a:pt x="123965" y="47134"/>
                  </a:cubicBezTo>
                  <a:cubicBezTo>
                    <a:pt x="123920" y="47134"/>
                    <a:pt x="123874" y="47157"/>
                    <a:pt x="123828" y="47157"/>
                  </a:cubicBezTo>
                  <a:cubicBezTo>
                    <a:pt x="123805" y="47157"/>
                    <a:pt x="123760" y="47157"/>
                    <a:pt x="123714" y="47112"/>
                  </a:cubicBezTo>
                  <a:cubicBezTo>
                    <a:pt x="123714" y="47112"/>
                    <a:pt x="123691" y="47089"/>
                    <a:pt x="123691" y="47089"/>
                  </a:cubicBezTo>
                  <a:cubicBezTo>
                    <a:pt x="123668" y="47043"/>
                    <a:pt x="123646" y="46998"/>
                    <a:pt x="123600" y="46975"/>
                  </a:cubicBezTo>
                  <a:cubicBezTo>
                    <a:pt x="123600" y="46975"/>
                    <a:pt x="123600" y="46975"/>
                    <a:pt x="123577" y="46952"/>
                  </a:cubicBezTo>
                  <a:cubicBezTo>
                    <a:pt x="123554" y="46929"/>
                    <a:pt x="123532" y="46929"/>
                    <a:pt x="123486" y="46906"/>
                  </a:cubicBezTo>
                  <a:lnTo>
                    <a:pt x="123463" y="46906"/>
                  </a:lnTo>
                  <a:cubicBezTo>
                    <a:pt x="123417" y="46906"/>
                    <a:pt x="123395" y="46883"/>
                    <a:pt x="123349" y="46883"/>
                  </a:cubicBezTo>
                  <a:cubicBezTo>
                    <a:pt x="123349" y="46883"/>
                    <a:pt x="123326" y="46906"/>
                    <a:pt x="123303" y="46906"/>
                  </a:cubicBezTo>
                  <a:lnTo>
                    <a:pt x="123235" y="46906"/>
                  </a:lnTo>
                  <a:cubicBezTo>
                    <a:pt x="123235" y="46929"/>
                    <a:pt x="123212" y="46929"/>
                    <a:pt x="123212" y="46929"/>
                  </a:cubicBezTo>
                  <a:cubicBezTo>
                    <a:pt x="123189" y="46929"/>
                    <a:pt x="123189" y="46952"/>
                    <a:pt x="123189" y="46952"/>
                  </a:cubicBezTo>
                  <a:cubicBezTo>
                    <a:pt x="123121" y="46998"/>
                    <a:pt x="123075" y="47043"/>
                    <a:pt x="123052" y="47089"/>
                  </a:cubicBezTo>
                  <a:lnTo>
                    <a:pt x="123007" y="47134"/>
                  </a:lnTo>
                  <a:cubicBezTo>
                    <a:pt x="123007" y="47157"/>
                    <a:pt x="122984" y="47157"/>
                    <a:pt x="122961" y="47157"/>
                  </a:cubicBezTo>
                  <a:cubicBezTo>
                    <a:pt x="122938" y="47134"/>
                    <a:pt x="122915" y="47134"/>
                    <a:pt x="122892" y="47112"/>
                  </a:cubicBezTo>
                  <a:cubicBezTo>
                    <a:pt x="122870" y="47089"/>
                    <a:pt x="122824" y="47089"/>
                    <a:pt x="122778" y="47089"/>
                  </a:cubicBezTo>
                  <a:lnTo>
                    <a:pt x="122755" y="47089"/>
                  </a:lnTo>
                  <a:cubicBezTo>
                    <a:pt x="122755" y="47089"/>
                    <a:pt x="122733" y="47089"/>
                    <a:pt x="122710" y="47112"/>
                  </a:cubicBezTo>
                  <a:lnTo>
                    <a:pt x="122641" y="47112"/>
                  </a:lnTo>
                  <a:cubicBezTo>
                    <a:pt x="122641" y="47112"/>
                    <a:pt x="122641" y="47112"/>
                    <a:pt x="122619" y="47134"/>
                  </a:cubicBezTo>
                  <a:lnTo>
                    <a:pt x="122596" y="47134"/>
                  </a:lnTo>
                  <a:cubicBezTo>
                    <a:pt x="122596" y="47157"/>
                    <a:pt x="122596" y="47157"/>
                    <a:pt x="122573" y="47157"/>
                  </a:cubicBezTo>
                  <a:cubicBezTo>
                    <a:pt x="122573" y="47157"/>
                    <a:pt x="122573" y="47157"/>
                    <a:pt x="122573" y="47180"/>
                  </a:cubicBezTo>
                  <a:lnTo>
                    <a:pt x="122550" y="47180"/>
                  </a:lnTo>
                  <a:cubicBezTo>
                    <a:pt x="122550" y="47180"/>
                    <a:pt x="122550" y="47203"/>
                    <a:pt x="122527" y="47226"/>
                  </a:cubicBezTo>
                  <a:cubicBezTo>
                    <a:pt x="122527" y="47226"/>
                    <a:pt x="122504" y="47249"/>
                    <a:pt x="122504" y="47249"/>
                  </a:cubicBezTo>
                  <a:cubicBezTo>
                    <a:pt x="122504" y="47271"/>
                    <a:pt x="122482" y="47294"/>
                    <a:pt x="122482" y="47317"/>
                  </a:cubicBezTo>
                  <a:cubicBezTo>
                    <a:pt x="122482" y="47317"/>
                    <a:pt x="122482" y="47340"/>
                    <a:pt x="122482" y="47363"/>
                  </a:cubicBezTo>
                  <a:cubicBezTo>
                    <a:pt x="122482" y="47386"/>
                    <a:pt x="122482" y="47386"/>
                    <a:pt x="122482" y="47408"/>
                  </a:cubicBezTo>
                  <a:cubicBezTo>
                    <a:pt x="122482" y="47431"/>
                    <a:pt x="122459" y="47431"/>
                    <a:pt x="122459" y="47454"/>
                  </a:cubicBezTo>
                  <a:cubicBezTo>
                    <a:pt x="122482" y="47477"/>
                    <a:pt x="122482" y="47500"/>
                    <a:pt x="122482" y="47545"/>
                  </a:cubicBezTo>
                  <a:cubicBezTo>
                    <a:pt x="122482" y="47568"/>
                    <a:pt x="122482" y="47591"/>
                    <a:pt x="122482" y="47614"/>
                  </a:cubicBezTo>
                  <a:cubicBezTo>
                    <a:pt x="122482" y="47728"/>
                    <a:pt x="122367" y="47842"/>
                    <a:pt x="122253" y="47956"/>
                  </a:cubicBezTo>
                  <a:lnTo>
                    <a:pt x="122208" y="48025"/>
                  </a:lnTo>
                  <a:cubicBezTo>
                    <a:pt x="122002" y="48230"/>
                    <a:pt x="121865" y="48458"/>
                    <a:pt x="121728" y="48687"/>
                  </a:cubicBezTo>
                  <a:cubicBezTo>
                    <a:pt x="121683" y="48755"/>
                    <a:pt x="121614" y="48846"/>
                    <a:pt x="121569" y="48915"/>
                  </a:cubicBezTo>
                  <a:cubicBezTo>
                    <a:pt x="121569" y="48938"/>
                    <a:pt x="121546" y="48938"/>
                    <a:pt x="121546" y="48960"/>
                  </a:cubicBezTo>
                  <a:cubicBezTo>
                    <a:pt x="121500" y="49006"/>
                    <a:pt x="121477" y="49075"/>
                    <a:pt x="121432" y="49120"/>
                  </a:cubicBezTo>
                  <a:cubicBezTo>
                    <a:pt x="121409" y="49143"/>
                    <a:pt x="121386" y="49166"/>
                    <a:pt x="121363" y="49189"/>
                  </a:cubicBezTo>
                  <a:cubicBezTo>
                    <a:pt x="121340" y="49234"/>
                    <a:pt x="121295" y="49280"/>
                    <a:pt x="121272" y="49303"/>
                  </a:cubicBezTo>
                  <a:cubicBezTo>
                    <a:pt x="121249" y="49326"/>
                    <a:pt x="121226" y="49349"/>
                    <a:pt x="121203" y="49371"/>
                  </a:cubicBezTo>
                  <a:cubicBezTo>
                    <a:pt x="121158" y="49417"/>
                    <a:pt x="121112" y="49463"/>
                    <a:pt x="121066" y="49485"/>
                  </a:cubicBezTo>
                  <a:lnTo>
                    <a:pt x="121044" y="49508"/>
                  </a:lnTo>
                  <a:cubicBezTo>
                    <a:pt x="120975" y="49554"/>
                    <a:pt x="120907" y="49600"/>
                    <a:pt x="120861" y="49691"/>
                  </a:cubicBezTo>
                  <a:cubicBezTo>
                    <a:pt x="120792" y="49805"/>
                    <a:pt x="120792" y="49942"/>
                    <a:pt x="120770" y="50056"/>
                  </a:cubicBezTo>
                  <a:cubicBezTo>
                    <a:pt x="120770" y="50079"/>
                    <a:pt x="120770" y="50102"/>
                    <a:pt x="120770" y="50147"/>
                  </a:cubicBezTo>
                  <a:cubicBezTo>
                    <a:pt x="120747" y="50353"/>
                    <a:pt x="120610" y="50558"/>
                    <a:pt x="120404" y="50672"/>
                  </a:cubicBezTo>
                  <a:cubicBezTo>
                    <a:pt x="120252" y="50757"/>
                    <a:pt x="120075" y="50804"/>
                    <a:pt x="119881" y="50804"/>
                  </a:cubicBezTo>
                  <a:cubicBezTo>
                    <a:pt x="119814" y="50804"/>
                    <a:pt x="119745" y="50798"/>
                    <a:pt x="119674" y="50787"/>
                  </a:cubicBezTo>
                  <a:lnTo>
                    <a:pt x="119491" y="50787"/>
                  </a:lnTo>
                  <a:cubicBezTo>
                    <a:pt x="119400" y="50764"/>
                    <a:pt x="119332" y="50764"/>
                    <a:pt x="119263" y="50741"/>
                  </a:cubicBezTo>
                  <a:cubicBezTo>
                    <a:pt x="119172" y="50741"/>
                    <a:pt x="119103" y="50741"/>
                    <a:pt x="119012" y="50764"/>
                  </a:cubicBezTo>
                  <a:cubicBezTo>
                    <a:pt x="118944" y="50764"/>
                    <a:pt x="118875" y="50787"/>
                    <a:pt x="118807" y="50809"/>
                  </a:cubicBezTo>
                  <a:lnTo>
                    <a:pt x="118738" y="50809"/>
                  </a:lnTo>
                  <a:cubicBezTo>
                    <a:pt x="118715" y="50832"/>
                    <a:pt x="118715" y="50832"/>
                    <a:pt x="118693" y="50832"/>
                  </a:cubicBezTo>
                  <a:cubicBezTo>
                    <a:pt x="118647" y="50855"/>
                    <a:pt x="118624" y="50855"/>
                    <a:pt x="118601" y="50878"/>
                  </a:cubicBezTo>
                  <a:lnTo>
                    <a:pt x="118578" y="50878"/>
                  </a:lnTo>
                  <a:cubicBezTo>
                    <a:pt x="118556" y="50878"/>
                    <a:pt x="118556" y="50878"/>
                    <a:pt x="118556" y="50901"/>
                  </a:cubicBezTo>
                  <a:cubicBezTo>
                    <a:pt x="118487" y="50923"/>
                    <a:pt x="118441" y="50946"/>
                    <a:pt x="118396" y="50969"/>
                  </a:cubicBezTo>
                  <a:cubicBezTo>
                    <a:pt x="118305" y="51015"/>
                    <a:pt x="118236" y="51038"/>
                    <a:pt x="118145" y="51083"/>
                  </a:cubicBezTo>
                  <a:cubicBezTo>
                    <a:pt x="118099" y="51083"/>
                    <a:pt x="118053" y="51106"/>
                    <a:pt x="118008" y="51106"/>
                  </a:cubicBezTo>
                  <a:cubicBezTo>
                    <a:pt x="117985" y="51129"/>
                    <a:pt x="117962" y="51129"/>
                    <a:pt x="117939" y="51129"/>
                  </a:cubicBezTo>
                  <a:cubicBezTo>
                    <a:pt x="117917" y="51152"/>
                    <a:pt x="117871" y="51152"/>
                    <a:pt x="117848" y="51152"/>
                  </a:cubicBezTo>
                  <a:lnTo>
                    <a:pt x="117757" y="51152"/>
                  </a:lnTo>
                  <a:cubicBezTo>
                    <a:pt x="117734" y="51152"/>
                    <a:pt x="117688" y="51152"/>
                    <a:pt x="117665" y="51129"/>
                  </a:cubicBezTo>
                  <a:lnTo>
                    <a:pt x="117597" y="51129"/>
                  </a:lnTo>
                  <a:cubicBezTo>
                    <a:pt x="117551" y="51106"/>
                    <a:pt x="117506" y="51083"/>
                    <a:pt x="117460" y="51060"/>
                  </a:cubicBezTo>
                  <a:cubicBezTo>
                    <a:pt x="117437" y="51038"/>
                    <a:pt x="117437" y="51015"/>
                    <a:pt x="117414" y="50992"/>
                  </a:cubicBezTo>
                  <a:cubicBezTo>
                    <a:pt x="117369" y="50946"/>
                    <a:pt x="117323" y="50878"/>
                    <a:pt x="117232" y="50855"/>
                  </a:cubicBezTo>
                  <a:cubicBezTo>
                    <a:pt x="117175" y="50821"/>
                    <a:pt x="117106" y="50809"/>
                    <a:pt x="117035" y="50809"/>
                  </a:cubicBezTo>
                  <a:cubicBezTo>
                    <a:pt x="116964" y="50809"/>
                    <a:pt x="116889" y="50821"/>
                    <a:pt x="116821" y="50832"/>
                  </a:cubicBezTo>
                  <a:cubicBezTo>
                    <a:pt x="116775" y="50855"/>
                    <a:pt x="116730" y="50855"/>
                    <a:pt x="116684" y="50855"/>
                  </a:cubicBezTo>
                  <a:cubicBezTo>
                    <a:pt x="116663" y="50859"/>
                    <a:pt x="116642" y="50861"/>
                    <a:pt x="116621" y="50861"/>
                  </a:cubicBezTo>
                  <a:cubicBezTo>
                    <a:pt x="116527" y="50861"/>
                    <a:pt x="116431" y="50824"/>
                    <a:pt x="116319" y="50787"/>
                  </a:cubicBezTo>
                  <a:cubicBezTo>
                    <a:pt x="116250" y="50787"/>
                    <a:pt x="116205" y="50764"/>
                    <a:pt x="116136" y="50741"/>
                  </a:cubicBezTo>
                  <a:lnTo>
                    <a:pt x="116113" y="50741"/>
                  </a:lnTo>
                  <a:cubicBezTo>
                    <a:pt x="116068" y="50741"/>
                    <a:pt x="115999" y="50718"/>
                    <a:pt x="115954" y="50718"/>
                  </a:cubicBezTo>
                  <a:lnTo>
                    <a:pt x="115931" y="50718"/>
                  </a:lnTo>
                  <a:cubicBezTo>
                    <a:pt x="115885" y="50718"/>
                    <a:pt x="115839" y="50718"/>
                    <a:pt x="115794" y="50741"/>
                  </a:cubicBezTo>
                  <a:lnTo>
                    <a:pt x="115748" y="50741"/>
                  </a:lnTo>
                  <a:cubicBezTo>
                    <a:pt x="115725" y="50764"/>
                    <a:pt x="115680" y="50764"/>
                    <a:pt x="115657" y="50787"/>
                  </a:cubicBezTo>
                  <a:lnTo>
                    <a:pt x="115634" y="50787"/>
                  </a:lnTo>
                  <a:cubicBezTo>
                    <a:pt x="115634" y="50787"/>
                    <a:pt x="115611" y="50809"/>
                    <a:pt x="115611" y="50809"/>
                  </a:cubicBezTo>
                  <a:cubicBezTo>
                    <a:pt x="115588" y="50832"/>
                    <a:pt x="115565" y="50832"/>
                    <a:pt x="115543" y="50855"/>
                  </a:cubicBezTo>
                  <a:cubicBezTo>
                    <a:pt x="115543" y="50878"/>
                    <a:pt x="115520" y="50878"/>
                    <a:pt x="115497" y="50901"/>
                  </a:cubicBezTo>
                  <a:cubicBezTo>
                    <a:pt x="115474" y="50946"/>
                    <a:pt x="115451" y="50969"/>
                    <a:pt x="115406" y="51015"/>
                  </a:cubicBezTo>
                  <a:cubicBezTo>
                    <a:pt x="115406" y="51038"/>
                    <a:pt x="115383" y="51060"/>
                    <a:pt x="115360" y="51083"/>
                  </a:cubicBezTo>
                  <a:cubicBezTo>
                    <a:pt x="115360" y="51083"/>
                    <a:pt x="115337" y="51083"/>
                    <a:pt x="115337" y="51106"/>
                  </a:cubicBezTo>
                  <a:cubicBezTo>
                    <a:pt x="115314" y="51106"/>
                    <a:pt x="115314" y="51129"/>
                    <a:pt x="115292" y="51152"/>
                  </a:cubicBezTo>
                  <a:cubicBezTo>
                    <a:pt x="115269" y="51152"/>
                    <a:pt x="115223" y="51175"/>
                    <a:pt x="115177" y="51175"/>
                  </a:cubicBezTo>
                  <a:lnTo>
                    <a:pt x="114995" y="51175"/>
                  </a:lnTo>
                  <a:cubicBezTo>
                    <a:pt x="114881" y="51175"/>
                    <a:pt x="114789" y="51175"/>
                    <a:pt x="114698" y="51197"/>
                  </a:cubicBezTo>
                  <a:cubicBezTo>
                    <a:pt x="114630" y="51197"/>
                    <a:pt x="114561" y="51220"/>
                    <a:pt x="114516" y="51243"/>
                  </a:cubicBezTo>
                  <a:cubicBezTo>
                    <a:pt x="114493" y="51266"/>
                    <a:pt x="114470" y="51266"/>
                    <a:pt x="114470" y="51289"/>
                  </a:cubicBezTo>
                  <a:lnTo>
                    <a:pt x="114424" y="51289"/>
                  </a:lnTo>
                  <a:lnTo>
                    <a:pt x="114401" y="51311"/>
                  </a:lnTo>
                  <a:lnTo>
                    <a:pt x="114333" y="51357"/>
                  </a:lnTo>
                  <a:cubicBezTo>
                    <a:pt x="114264" y="51380"/>
                    <a:pt x="114219" y="51403"/>
                    <a:pt x="114173" y="51426"/>
                  </a:cubicBezTo>
                  <a:cubicBezTo>
                    <a:pt x="114173" y="51426"/>
                    <a:pt x="114150" y="51426"/>
                    <a:pt x="114150" y="51448"/>
                  </a:cubicBezTo>
                  <a:cubicBezTo>
                    <a:pt x="114128" y="51448"/>
                    <a:pt x="114082" y="51471"/>
                    <a:pt x="114036" y="51471"/>
                  </a:cubicBezTo>
                  <a:cubicBezTo>
                    <a:pt x="114013" y="51471"/>
                    <a:pt x="113991" y="51494"/>
                    <a:pt x="113968" y="51494"/>
                  </a:cubicBezTo>
                  <a:cubicBezTo>
                    <a:pt x="113945" y="51494"/>
                    <a:pt x="113899" y="51494"/>
                    <a:pt x="113876" y="51517"/>
                  </a:cubicBezTo>
                  <a:lnTo>
                    <a:pt x="113306" y="51517"/>
                  </a:lnTo>
                  <a:lnTo>
                    <a:pt x="113237" y="51494"/>
                  </a:lnTo>
                  <a:lnTo>
                    <a:pt x="113214" y="51494"/>
                  </a:lnTo>
                  <a:cubicBezTo>
                    <a:pt x="113214" y="51494"/>
                    <a:pt x="113214" y="51494"/>
                    <a:pt x="113214" y="51471"/>
                  </a:cubicBezTo>
                  <a:cubicBezTo>
                    <a:pt x="113192" y="51426"/>
                    <a:pt x="113169" y="51380"/>
                    <a:pt x="113146" y="51334"/>
                  </a:cubicBezTo>
                  <a:cubicBezTo>
                    <a:pt x="113146" y="51311"/>
                    <a:pt x="113146" y="51289"/>
                    <a:pt x="113123" y="51289"/>
                  </a:cubicBezTo>
                  <a:cubicBezTo>
                    <a:pt x="113100" y="51243"/>
                    <a:pt x="113078" y="51197"/>
                    <a:pt x="113055" y="51152"/>
                  </a:cubicBezTo>
                  <a:cubicBezTo>
                    <a:pt x="113009" y="51083"/>
                    <a:pt x="112963" y="51015"/>
                    <a:pt x="112918" y="50946"/>
                  </a:cubicBezTo>
                  <a:cubicBezTo>
                    <a:pt x="112849" y="50787"/>
                    <a:pt x="112781" y="50718"/>
                    <a:pt x="112712" y="50672"/>
                  </a:cubicBezTo>
                  <a:cubicBezTo>
                    <a:pt x="112690" y="50650"/>
                    <a:pt x="112667" y="50627"/>
                    <a:pt x="112667" y="50604"/>
                  </a:cubicBezTo>
                  <a:cubicBezTo>
                    <a:pt x="112644" y="50558"/>
                    <a:pt x="112667" y="50490"/>
                    <a:pt x="112735" y="50398"/>
                  </a:cubicBezTo>
                  <a:lnTo>
                    <a:pt x="112781" y="50330"/>
                  </a:lnTo>
                  <a:cubicBezTo>
                    <a:pt x="112872" y="50193"/>
                    <a:pt x="112986" y="49988"/>
                    <a:pt x="112826" y="49805"/>
                  </a:cubicBezTo>
                  <a:cubicBezTo>
                    <a:pt x="112826" y="49805"/>
                    <a:pt x="112781" y="49759"/>
                    <a:pt x="112781" y="49759"/>
                  </a:cubicBezTo>
                  <a:cubicBezTo>
                    <a:pt x="112781" y="49737"/>
                    <a:pt x="112781" y="49645"/>
                    <a:pt x="112804" y="49531"/>
                  </a:cubicBezTo>
                  <a:lnTo>
                    <a:pt x="112826" y="49257"/>
                  </a:lnTo>
                  <a:cubicBezTo>
                    <a:pt x="112849" y="49006"/>
                    <a:pt x="112849" y="48846"/>
                    <a:pt x="112804" y="48755"/>
                  </a:cubicBezTo>
                  <a:cubicBezTo>
                    <a:pt x="112758" y="48687"/>
                    <a:pt x="112712" y="48641"/>
                    <a:pt x="112644" y="48618"/>
                  </a:cubicBezTo>
                  <a:cubicBezTo>
                    <a:pt x="112598" y="48618"/>
                    <a:pt x="112575" y="48595"/>
                    <a:pt x="112530" y="48572"/>
                  </a:cubicBezTo>
                  <a:cubicBezTo>
                    <a:pt x="112465" y="48508"/>
                    <a:pt x="112394" y="48480"/>
                    <a:pt x="112315" y="48480"/>
                  </a:cubicBezTo>
                  <a:cubicBezTo>
                    <a:pt x="112254" y="48480"/>
                    <a:pt x="112189" y="48497"/>
                    <a:pt x="112119" y="48527"/>
                  </a:cubicBezTo>
                  <a:cubicBezTo>
                    <a:pt x="112119" y="48527"/>
                    <a:pt x="112096" y="48527"/>
                    <a:pt x="112096" y="48550"/>
                  </a:cubicBezTo>
                  <a:cubicBezTo>
                    <a:pt x="112028" y="48572"/>
                    <a:pt x="111982" y="48618"/>
                    <a:pt x="111936" y="48664"/>
                  </a:cubicBezTo>
                  <a:cubicBezTo>
                    <a:pt x="111913" y="48687"/>
                    <a:pt x="111868" y="48709"/>
                    <a:pt x="111845" y="48732"/>
                  </a:cubicBezTo>
                  <a:cubicBezTo>
                    <a:pt x="111845" y="48732"/>
                    <a:pt x="111822" y="48732"/>
                    <a:pt x="111799" y="48755"/>
                  </a:cubicBezTo>
                  <a:cubicBezTo>
                    <a:pt x="111668" y="48811"/>
                    <a:pt x="111444" y="48852"/>
                    <a:pt x="111089" y="48852"/>
                  </a:cubicBezTo>
                  <a:cubicBezTo>
                    <a:pt x="111012" y="48852"/>
                    <a:pt x="110930" y="48850"/>
                    <a:pt x="110841" y="48846"/>
                  </a:cubicBezTo>
                  <a:cubicBezTo>
                    <a:pt x="110590" y="48846"/>
                    <a:pt x="110544" y="48801"/>
                    <a:pt x="110544" y="48801"/>
                  </a:cubicBezTo>
                  <a:cubicBezTo>
                    <a:pt x="110544" y="48801"/>
                    <a:pt x="110544" y="48732"/>
                    <a:pt x="110544" y="48709"/>
                  </a:cubicBezTo>
                  <a:cubicBezTo>
                    <a:pt x="110544" y="48595"/>
                    <a:pt x="110544" y="48481"/>
                    <a:pt x="110475" y="48321"/>
                  </a:cubicBezTo>
                  <a:cubicBezTo>
                    <a:pt x="110361" y="48025"/>
                    <a:pt x="110407" y="47796"/>
                    <a:pt x="110453" y="47591"/>
                  </a:cubicBezTo>
                  <a:lnTo>
                    <a:pt x="110453" y="47477"/>
                  </a:lnTo>
                  <a:cubicBezTo>
                    <a:pt x="110453" y="47431"/>
                    <a:pt x="110475" y="47408"/>
                    <a:pt x="110498" y="47363"/>
                  </a:cubicBezTo>
                  <a:cubicBezTo>
                    <a:pt x="110498" y="47340"/>
                    <a:pt x="110521" y="47294"/>
                    <a:pt x="110567" y="47271"/>
                  </a:cubicBezTo>
                  <a:cubicBezTo>
                    <a:pt x="110567" y="47249"/>
                    <a:pt x="110590" y="47226"/>
                    <a:pt x="110612" y="47203"/>
                  </a:cubicBezTo>
                  <a:cubicBezTo>
                    <a:pt x="110612" y="47203"/>
                    <a:pt x="110612" y="47203"/>
                    <a:pt x="110635" y="47180"/>
                  </a:cubicBezTo>
                  <a:cubicBezTo>
                    <a:pt x="110658" y="47157"/>
                    <a:pt x="110681" y="47157"/>
                    <a:pt x="110704" y="47134"/>
                  </a:cubicBezTo>
                  <a:lnTo>
                    <a:pt x="110727" y="47134"/>
                  </a:lnTo>
                  <a:cubicBezTo>
                    <a:pt x="110772" y="47180"/>
                    <a:pt x="110886" y="47294"/>
                    <a:pt x="110955" y="47386"/>
                  </a:cubicBezTo>
                  <a:cubicBezTo>
                    <a:pt x="111023" y="47431"/>
                    <a:pt x="111069" y="47500"/>
                    <a:pt x="111137" y="47545"/>
                  </a:cubicBezTo>
                  <a:cubicBezTo>
                    <a:pt x="111160" y="47591"/>
                    <a:pt x="111206" y="47614"/>
                    <a:pt x="111252" y="47637"/>
                  </a:cubicBezTo>
                  <a:cubicBezTo>
                    <a:pt x="111274" y="47637"/>
                    <a:pt x="111274" y="47659"/>
                    <a:pt x="111297" y="47659"/>
                  </a:cubicBezTo>
                  <a:lnTo>
                    <a:pt x="111343" y="47659"/>
                  </a:lnTo>
                  <a:cubicBezTo>
                    <a:pt x="111366" y="47659"/>
                    <a:pt x="111411" y="47682"/>
                    <a:pt x="111457" y="47682"/>
                  </a:cubicBezTo>
                  <a:cubicBezTo>
                    <a:pt x="111640" y="47682"/>
                    <a:pt x="111845" y="47591"/>
                    <a:pt x="112119" y="47500"/>
                  </a:cubicBezTo>
                  <a:lnTo>
                    <a:pt x="112256" y="47431"/>
                  </a:lnTo>
                  <a:cubicBezTo>
                    <a:pt x="112324" y="47431"/>
                    <a:pt x="112370" y="47408"/>
                    <a:pt x="112393" y="47386"/>
                  </a:cubicBezTo>
                  <a:cubicBezTo>
                    <a:pt x="112461" y="47363"/>
                    <a:pt x="112530" y="47317"/>
                    <a:pt x="112575" y="47294"/>
                  </a:cubicBezTo>
                  <a:cubicBezTo>
                    <a:pt x="112644" y="47249"/>
                    <a:pt x="112712" y="47203"/>
                    <a:pt x="112758" y="47180"/>
                  </a:cubicBezTo>
                  <a:cubicBezTo>
                    <a:pt x="112781" y="47157"/>
                    <a:pt x="112826" y="47134"/>
                    <a:pt x="112849" y="47112"/>
                  </a:cubicBezTo>
                  <a:lnTo>
                    <a:pt x="112872" y="47112"/>
                  </a:lnTo>
                  <a:cubicBezTo>
                    <a:pt x="112895" y="47089"/>
                    <a:pt x="112918" y="47066"/>
                    <a:pt x="112941" y="47066"/>
                  </a:cubicBezTo>
                  <a:cubicBezTo>
                    <a:pt x="112963" y="47043"/>
                    <a:pt x="112963" y="47043"/>
                    <a:pt x="112963" y="47043"/>
                  </a:cubicBezTo>
                  <a:cubicBezTo>
                    <a:pt x="112986" y="47043"/>
                    <a:pt x="112986" y="47043"/>
                    <a:pt x="113009" y="47020"/>
                  </a:cubicBezTo>
                  <a:lnTo>
                    <a:pt x="113055" y="47020"/>
                  </a:lnTo>
                  <a:cubicBezTo>
                    <a:pt x="113078" y="46998"/>
                    <a:pt x="113123" y="46975"/>
                    <a:pt x="113192" y="46952"/>
                  </a:cubicBezTo>
                  <a:cubicBezTo>
                    <a:pt x="113261" y="46934"/>
                    <a:pt x="113315" y="46927"/>
                    <a:pt x="113357" y="46927"/>
                  </a:cubicBezTo>
                  <a:cubicBezTo>
                    <a:pt x="113427" y="46927"/>
                    <a:pt x="113469" y="46946"/>
                    <a:pt x="113511" y="46975"/>
                  </a:cubicBezTo>
                  <a:cubicBezTo>
                    <a:pt x="113557" y="47020"/>
                    <a:pt x="113648" y="47066"/>
                    <a:pt x="113739" y="47066"/>
                  </a:cubicBezTo>
                  <a:cubicBezTo>
                    <a:pt x="113968" y="47066"/>
                    <a:pt x="114242" y="46998"/>
                    <a:pt x="114698" y="46838"/>
                  </a:cubicBezTo>
                  <a:cubicBezTo>
                    <a:pt x="114744" y="46838"/>
                    <a:pt x="114789" y="46815"/>
                    <a:pt x="114835" y="46792"/>
                  </a:cubicBezTo>
                  <a:cubicBezTo>
                    <a:pt x="114972" y="46746"/>
                    <a:pt x="115063" y="46701"/>
                    <a:pt x="115155" y="46655"/>
                  </a:cubicBezTo>
                  <a:lnTo>
                    <a:pt x="115177" y="46655"/>
                  </a:lnTo>
                  <a:cubicBezTo>
                    <a:pt x="115177" y="46655"/>
                    <a:pt x="115177" y="46632"/>
                    <a:pt x="115177" y="46632"/>
                  </a:cubicBezTo>
                  <a:cubicBezTo>
                    <a:pt x="115223" y="46609"/>
                    <a:pt x="115246" y="46587"/>
                    <a:pt x="115292" y="46564"/>
                  </a:cubicBezTo>
                  <a:cubicBezTo>
                    <a:pt x="115314" y="46564"/>
                    <a:pt x="115337" y="46541"/>
                    <a:pt x="115360" y="46518"/>
                  </a:cubicBezTo>
                  <a:cubicBezTo>
                    <a:pt x="115474" y="46427"/>
                    <a:pt x="115497" y="46404"/>
                    <a:pt x="115543" y="46313"/>
                  </a:cubicBezTo>
                  <a:cubicBezTo>
                    <a:pt x="115565" y="46290"/>
                    <a:pt x="115588" y="46244"/>
                    <a:pt x="115634" y="46199"/>
                  </a:cubicBezTo>
                  <a:cubicBezTo>
                    <a:pt x="115794" y="45970"/>
                    <a:pt x="115657" y="45833"/>
                    <a:pt x="115588" y="45765"/>
                  </a:cubicBezTo>
                  <a:cubicBezTo>
                    <a:pt x="115543" y="45719"/>
                    <a:pt x="115497" y="45674"/>
                    <a:pt x="115474" y="45605"/>
                  </a:cubicBezTo>
                  <a:cubicBezTo>
                    <a:pt x="115429" y="45491"/>
                    <a:pt x="115383" y="45445"/>
                    <a:pt x="115337" y="45377"/>
                  </a:cubicBezTo>
                  <a:cubicBezTo>
                    <a:pt x="115314" y="45331"/>
                    <a:pt x="115269" y="45263"/>
                    <a:pt x="115223" y="45149"/>
                  </a:cubicBezTo>
                  <a:cubicBezTo>
                    <a:pt x="115246" y="45126"/>
                    <a:pt x="115269" y="45126"/>
                    <a:pt x="115314" y="45103"/>
                  </a:cubicBezTo>
                  <a:lnTo>
                    <a:pt x="115337" y="45103"/>
                  </a:lnTo>
                  <a:cubicBezTo>
                    <a:pt x="115360" y="45103"/>
                    <a:pt x="115406" y="45080"/>
                    <a:pt x="115429" y="45080"/>
                  </a:cubicBezTo>
                  <a:cubicBezTo>
                    <a:pt x="115565" y="45057"/>
                    <a:pt x="115702" y="45012"/>
                    <a:pt x="115839" y="44966"/>
                  </a:cubicBezTo>
                  <a:cubicBezTo>
                    <a:pt x="115908" y="44920"/>
                    <a:pt x="115954" y="44898"/>
                    <a:pt x="115999" y="44875"/>
                  </a:cubicBezTo>
                  <a:cubicBezTo>
                    <a:pt x="116159" y="44761"/>
                    <a:pt x="116250" y="44624"/>
                    <a:pt x="116296" y="44510"/>
                  </a:cubicBezTo>
                  <a:cubicBezTo>
                    <a:pt x="116342" y="44441"/>
                    <a:pt x="116387" y="44373"/>
                    <a:pt x="116479" y="44304"/>
                  </a:cubicBezTo>
                  <a:cubicBezTo>
                    <a:pt x="116570" y="44258"/>
                    <a:pt x="116752" y="44213"/>
                    <a:pt x="116935" y="44190"/>
                  </a:cubicBezTo>
                  <a:cubicBezTo>
                    <a:pt x="117003" y="44167"/>
                    <a:pt x="117095" y="44144"/>
                    <a:pt x="117163" y="44144"/>
                  </a:cubicBezTo>
                  <a:cubicBezTo>
                    <a:pt x="117186" y="44122"/>
                    <a:pt x="117209" y="44122"/>
                    <a:pt x="117232" y="44122"/>
                  </a:cubicBezTo>
                  <a:cubicBezTo>
                    <a:pt x="117255" y="44122"/>
                    <a:pt x="117255" y="44099"/>
                    <a:pt x="117255" y="44099"/>
                  </a:cubicBezTo>
                  <a:cubicBezTo>
                    <a:pt x="117300" y="44099"/>
                    <a:pt x="117346" y="44076"/>
                    <a:pt x="117369" y="44076"/>
                  </a:cubicBezTo>
                  <a:cubicBezTo>
                    <a:pt x="117369" y="44076"/>
                    <a:pt x="117392" y="44053"/>
                    <a:pt x="117392" y="44053"/>
                  </a:cubicBezTo>
                  <a:cubicBezTo>
                    <a:pt x="117414" y="44053"/>
                    <a:pt x="117460" y="44030"/>
                    <a:pt x="117483" y="44007"/>
                  </a:cubicBezTo>
                  <a:cubicBezTo>
                    <a:pt x="117506" y="44007"/>
                    <a:pt x="117506" y="43985"/>
                    <a:pt x="117506" y="43985"/>
                  </a:cubicBezTo>
                  <a:cubicBezTo>
                    <a:pt x="117528" y="43985"/>
                    <a:pt x="117528" y="43962"/>
                    <a:pt x="117551" y="43962"/>
                  </a:cubicBezTo>
                  <a:cubicBezTo>
                    <a:pt x="117688" y="43756"/>
                    <a:pt x="117734" y="43460"/>
                    <a:pt x="117780" y="43026"/>
                  </a:cubicBezTo>
                  <a:lnTo>
                    <a:pt x="117802" y="42775"/>
                  </a:lnTo>
                  <a:cubicBezTo>
                    <a:pt x="117848" y="42432"/>
                    <a:pt x="117917" y="42364"/>
                    <a:pt x="118053" y="42273"/>
                  </a:cubicBezTo>
                  <a:cubicBezTo>
                    <a:pt x="118099" y="42227"/>
                    <a:pt x="118168" y="42181"/>
                    <a:pt x="118236" y="42136"/>
                  </a:cubicBezTo>
                  <a:cubicBezTo>
                    <a:pt x="118236" y="42113"/>
                    <a:pt x="118259" y="42090"/>
                    <a:pt x="118305" y="42067"/>
                  </a:cubicBezTo>
                  <a:cubicBezTo>
                    <a:pt x="118464" y="41999"/>
                    <a:pt x="118761" y="41976"/>
                    <a:pt x="119103" y="41930"/>
                  </a:cubicBezTo>
                  <a:cubicBezTo>
                    <a:pt x="119263" y="41930"/>
                    <a:pt x="119446" y="41907"/>
                    <a:pt x="119651" y="41885"/>
                  </a:cubicBezTo>
                  <a:cubicBezTo>
                    <a:pt x="119834" y="41862"/>
                    <a:pt x="119971" y="41862"/>
                    <a:pt x="120085" y="41839"/>
                  </a:cubicBezTo>
                  <a:lnTo>
                    <a:pt x="120153" y="41839"/>
                  </a:lnTo>
                  <a:cubicBezTo>
                    <a:pt x="120199" y="41839"/>
                    <a:pt x="120268" y="41816"/>
                    <a:pt x="120313" y="41816"/>
                  </a:cubicBezTo>
                  <a:lnTo>
                    <a:pt x="120382" y="41816"/>
                  </a:lnTo>
                  <a:cubicBezTo>
                    <a:pt x="120404" y="41793"/>
                    <a:pt x="120450" y="41793"/>
                    <a:pt x="120496" y="41793"/>
                  </a:cubicBezTo>
                  <a:cubicBezTo>
                    <a:pt x="120519" y="41793"/>
                    <a:pt x="120541" y="41771"/>
                    <a:pt x="120564" y="41771"/>
                  </a:cubicBezTo>
                  <a:cubicBezTo>
                    <a:pt x="120610" y="41771"/>
                    <a:pt x="120633" y="41748"/>
                    <a:pt x="120678" y="41748"/>
                  </a:cubicBezTo>
                  <a:cubicBezTo>
                    <a:pt x="120701" y="41725"/>
                    <a:pt x="120724" y="41725"/>
                    <a:pt x="120747" y="41702"/>
                  </a:cubicBezTo>
                  <a:cubicBezTo>
                    <a:pt x="120792" y="41702"/>
                    <a:pt x="120815" y="41679"/>
                    <a:pt x="120838" y="41679"/>
                  </a:cubicBezTo>
                  <a:lnTo>
                    <a:pt x="120861" y="41656"/>
                  </a:lnTo>
                  <a:cubicBezTo>
                    <a:pt x="121158" y="41519"/>
                    <a:pt x="121249" y="41268"/>
                    <a:pt x="121363" y="40994"/>
                  </a:cubicBezTo>
                  <a:cubicBezTo>
                    <a:pt x="121409" y="40903"/>
                    <a:pt x="121454" y="40789"/>
                    <a:pt x="121523" y="40698"/>
                  </a:cubicBezTo>
                  <a:cubicBezTo>
                    <a:pt x="121751" y="40287"/>
                    <a:pt x="122413" y="39260"/>
                    <a:pt x="122527" y="39123"/>
                  </a:cubicBezTo>
                  <a:cubicBezTo>
                    <a:pt x="122550" y="39100"/>
                    <a:pt x="122573" y="39054"/>
                    <a:pt x="122619" y="39032"/>
                  </a:cubicBezTo>
                  <a:cubicBezTo>
                    <a:pt x="122619" y="39009"/>
                    <a:pt x="122619" y="39009"/>
                    <a:pt x="122619" y="39009"/>
                  </a:cubicBezTo>
                  <a:cubicBezTo>
                    <a:pt x="122664" y="38986"/>
                    <a:pt x="122687" y="38940"/>
                    <a:pt x="122733" y="38917"/>
                  </a:cubicBezTo>
                  <a:cubicBezTo>
                    <a:pt x="122733" y="38895"/>
                    <a:pt x="122755" y="38872"/>
                    <a:pt x="122778" y="38872"/>
                  </a:cubicBezTo>
                  <a:cubicBezTo>
                    <a:pt x="122801" y="38849"/>
                    <a:pt x="122824" y="38803"/>
                    <a:pt x="122870" y="38780"/>
                  </a:cubicBezTo>
                  <a:cubicBezTo>
                    <a:pt x="122892" y="38758"/>
                    <a:pt x="122915" y="38735"/>
                    <a:pt x="122938" y="38712"/>
                  </a:cubicBezTo>
                  <a:cubicBezTo>
                    <a:pt x="122961" y="38689"/>
                    <a:pt x="122984" y="38666"/>
                    <a:pt x="123029" y="38643"/>
                  </a:cubicBezTo>
                  <a:lnTo>
                    <a:pt x="123121" y="38575"/>
                  </a:lnTo>
                  <a:cubicBezTo>
                    <a:pt x="123212" y="38507"/>
                    <a:pt x="123326" y="38415"/>
                    <a:pt x="123440" y="38324"/>
                  </a:cubicBezTo>
                  <a:lnTo>
                    <a:pt x="123463" y="38324"/>
                  </a:lnTo>
                  <a:cubicBezTo>
                    <a:pt x="123509" y="38301"/>
                    <a:pt x="123554" y="38278"/>
                    <a:pt x="123600" y="38255"/>
                  </a:cubicBezTo>
                  <a:cubicBezTo>
                    <a:pt x="123691" y="38210"/>
                    <a:pt x="123737" y="38210"/>
                    <a:pt x="123805" y="38210"/>
                  </a:cubicBezTo>
                  <a:cubicBezTo>
                    <a:pt x="123988" y="38278"/>
                    <a:pt x="124262" y="38552"/>
                    <a:pt x="124490" y="38735"/>
                  </a:cubicBezTo>
                  <a:lnTo>
                    <a:pt x="124604" y="38849"/>
                  </a:lnTo>
                  <a:cubicBezTo>
                    <a:pt x="124692" y="38937"/>
                    <a:pt x="124794" y="38970"/>
                    <a:pt x="124907" y="38970"/>
                  </a:cubicBezTo>
                  <a:cubicBezTo>
                    <a:pt x="124998" y="38970"/>
                    <a:pt x="125095" y="38948"/>
                    <a:pt x="125198" y="38917"/>
                  </a:cubicBezTo>
                  <a:cubicBezTo>
                    <a:pt x="125309" y="38899"/>
                    <a:pt x="125434" y="38866"/>
                    <a:pt x="125587" y="38866"/>
                  </a:cubicBezTo>
                  <a:cubicBezTo>
                    <a:pt x="125623" y="38866"/>
                    <a:pt x="125661" y="38867"/>
                    <a:pt x="125700" y="38872"/>
                  </a:cubicBezTo>
                  <a:cubicBezTo>
                    <a:pt x="126065" y="38917"/>
                    <a:pt x="126156" y="38963"/>
                    <a:pt x="126385" y="39054"/>
                  </a:cubicBezTo>
                  <a:cubicBezTo>
                    <a:pt x="126476" y="39100"/>
                    <a:pt x="126567" y="39146"/>
                    <a:pt x="126704" y="39191"/>
                  </a:cubicBezTo>
                  <a:cubicBezTo>
                    <a:pt x="126910" y="39283"/>
                    <a:pt x="127001" y="39305"/>
                    <a:pt x="127069" y="39305"/>
                  </a:cubicBezTo>
                  <a:cubicBezTo>
                    <a:pt x="127115" y="39305"/>
                    <a:pt x="127161" y="39305"/>
                    <a:pt x="127206" y="39283"/>
                  </a:cubicBezTo>
                  <a:cubicBezTo>
                    <a:pt x="127229" y="39260"/>
                    <a:pt x="127298" y="39237"/>
                    <a:pt x="127457" y="39214"/>
                  </a:cubicBezTo>
                  <a:cubicBezTo>
                    <a:pt x="127526" y="39214"/>
                    <a:pt x="127572" y="39214"/>
                    <a:pt x="127617" y="39191"/>
                  </a:cubicBezTo>
                  <a:cubicBezTo>
                    <a:pt x="127640" y="39191"/>
                    <a:pt x="127640" y="39168"/>
                    <a:pt x="127663" y="39168"/>
                  </a:cubicBezTo>
                  <a:cubicBezTo>
                    <a:pt x="127686" y="39146"/>
                    <a:pt x="127731" y="39146"/>
                    <a:pt x="127754" y="39123"/>
                  </a:cubicBezTo>
                  <a:cubicBezTo>
                    <a:pt x="127754" y="39123"/>
                    <a:pt x="127777" y="39100"/>
                    <a:pt x="127777" y="39100"/>
                  </a:cubicBezTo>
                  <a:cubicBezTo>
                    <a:pt x="127937" y="38963"/>
                    <a:pt x="127982" y="38712"/>
                    <a:pt x="128005" y="38507"/>
                  </a:cubicBezTo>
                  <a:cubicBezTo>
                    <a:pt x="128005" y="38370"/>
                    <a:pt x="128028" y="38255"/>
                    <a:pt x="128074" y="38164"/>
                  </a:cubicBezTo>
                  <a:cubicBezTo>
                    <a:pt x="128097" y="38096"/>
                    <a:pt x="128142" y="38027"/>
                    <a:pt x="128188" y="37982"/>
                  </a:cubicBezTo>
                  <a:cubicBezTo>
                    <a:pt x="128188" y="37959"/>
                    <a:pt x="128211" y="37936"/>
                    <a:pt x="128211" y="37936"/>
                  </a:cubicBezTo>
                  <a:cubicBezTo>
                    <a:pt x="128256" y="37890"/>
                    <a:pt x="128302" y="37845"/>
                    <a:pt x="128348" y="37799"/>
                  </a:cubicBezTo>
                  <a:cubicBezTo>
                    <a:pt x="128370" y="37776"/>
                    <a:pt x="128393" y="37776"/>
                    <a:pt x="128416" y="37753"/>
                  </a:cubicBezTo>
                  <a:cubicBezTo>
                    <a:pt x="128462" y="37708"/>
                    <a:pt x="128530" y="37685"/>
                    <a:pt x="128576" y="37639"/>
                  </a:cubicBezTo>
                  <a:cubicBezTo>
                    <a:pt x="128599" y="37639"/>
                    <a:pt x="128622" y="37616"/>
                    <a:pt x="128644" y="37616"/>
                  </a:cubicBezTo>
                  <a:cubicBezTo>
                    <a:pt x="128644" y="37594"/>
                    <a:pt x="128667" y="37594"/>
                    <a:pt x="128667" y="37571"/>
                  </a:cubicBezTo>
                  <a:lnTo>
                    <a:pt x="128690" y="37571"/>
                  </a:lnTo>
                  <a:cubicBezTo>
                    <a:pt x="128713" y="37548"/>
                    <a:pt x="128736" y="37548"/>
                    <a:pt x="128781" y="37525"/>
                  </a:cubicBezTo>
                  <a:cubicBezTo>
                    <a:pt x="128781" y="37525"/>
                    <a:pt x="128804" y="37525"/>
                    <a:pt x="128804" y="37502"/>
                  </a:cubicBezTo>
                  <a:cubicBezTo>
                    <a:pt x="128850" y="37502"/>
                    <a:pt x="128918" y="37479"/>
                    <a:pt x="128964" y="37457"/>
                  </a:cubicBezTo>
                  <a:cubicBezTo>
                    <a:pt x="129010" y="37434"/>
                    <a:pt x="129078" y="37411"/>
                    <a:pt x="129147" y="37388"/>
                  </a:cubicBezTo>
                  <a:cubicBezTo>
                    <a:pt x="129169" y="37388"/>
                    <a:pt x="129169" y="37388"/>
                    <a:pt x="129192" y="37365"/>
                  </a:cubicBezTo>
                  <a:cubicBezTo>
                    <a:pt x="129238" y="37342"/>
                    <a:pt x="129284" y="37342"/>
                    <a:pt x="129306" y="37320"/>
                  </a:cubicBezTo>
                  <a:lnTo>
                    <a:pt x="129329" y="37320"/>
                  </a:lnTo>
                  <a:cubicBezTo>
                    <a:pt x="129329" y="37320"/>
                    <a:pt x="129329" y="37320"/>
                    <a:pt x="129352" y="37297"/>
                  </a:cubicBezTo>
                  <a:cubicBezTo>
                    <a:pt x="129375" y="37297"/>
                    <a:pt x="129398" y="37274"/>
                    <a:pt x="129420" y="37251"/>
                  </a:cubicBezTo>
                  <a:cubicBezTo>
                    <a:pt x="129443" y="37251"/>
                    <a:pt x="129443" y="37228"/>
                    <a:pt x="129466" y="37228"/>
                  </a:cubicBezTo>
                  <a:cubicBezTo>
                    <a:pt x="129466" y="37205"/>
                    <a:pt x="129489" y="37205"/>
                    <a:pt x="129512" y="37205"/>
                  </a:cubicBezTo>
                  <a:cubicBezTo>
                    <a:pt x="129535" y="37183"/>
                    <a:pt x="129535" y="37160"/>
                    <a:pt x="129557" y="37137"/>
                  </a:cubicBezTo>
                  <a:cubicBezTo>
                    <a:pt x="129580" y="37137"/>
                    <a:pt x="129580" y="37114"/>
                    <a:pt x="129580" y="37114"/>
                  </a:cubicBezTo>
                  <a:cubicBezTo>
                    <a:pt x="129603" y="37091"/>
                    <a:pt x="129626" y="37069"/>
                    <a:pt x="129626" y="37046"/>
                  </a:cubicBezTo>
                  <a:cubicBezTo>
                    <a:pt x="129626" y="37023"/>
                    <a:pt x="129649" y="37023"/>
                    <a:pt x="129649" y="37023"/>
                  </a:cubicBezTo>
                  <a:cubicBezTo>
                    <a:pt x="129672" y="36977"/>
                    <a:pt x="129672" y="36954"/>
                    <a:pt x="129694" y="36909"/>
                  </a:cubicBezTo>
                  <a:cubicBezTo>
                    <a:pt x="129717" y="36863"/>
                    <a:pt x="129740" y="36817"/>
                    <a:pt x="129786" y="36749"/>
                  </a:cubicBezTo>
                  <a:cubicBezTo>
                    <a:pt x="129786" y="36726"/>
                    <a:pt x="129808" y="36726"/>
                    <a:pt x="129808" y="36703"/>
                  </a:cubicBezTo>
                  <a:cubicBezTo>
                    <a:pt x="129842" y="36683"/>
                    <a:pt x="129893" y="36675"/>
                    <a:pt x="129952" y="36675"/>
                  </a:cubicBezTo>
                  <a:close/>
                  <a:moveTo>
                    <a:pt x="96324" y="46769"/>
                  </a:moveTo>
                  <a:cubicBezTo>
                    <a:pt x="96392" y="46769"/>
                    <a:pt x="96461" y="46815"/>
                    <a:pt x="96529" y="46838"/>
                  </a:cubicBezTo>
                  <a:cubicBezTo>
                    <a:pt x="96575" y="46861"/>
                    <a:pt x="96620" y="46906"/>
                    <a:pt x="96666" y="46906"/>
                  </a:cubicBezTo>
                  <a:cubicBezTo>
                    <a:pt x="96666" y="46906"/>
                    <a:pt x="96689" y="46929"/>
                    <a:pt x="96780" y="46998"/>
                  </a:cubicBezTo>
                  <a:cubicBezTo>
                    <a:pt x="96826" y="47020"/>
                    <a:pt x="96872" y="47066"/>
                    <a:pt x="96917" y="47089"/>
                  </a:cubicBezTo>
                  <a:cubicBezTo>
                    <a:pt x="96963" y="47134"/>
                    <a:pt x="97009" y="47180"/>
                    <a:pt x="97054" y="47226"/>
                  </a:cubicBezTo>
                  <a:cubicBezTo>
                    <a:pt x="97123" y="47294"/>
                    <a:pt x="97191" y="47363"/>
                    <a:pt x="97282" y="47431"/>
                  </a:cubicBezTo>
                  <a:cubicBezTo>
                    <a:pt x="97397" y="47591"/>
                    <a:pt x="97511" y="47705"/>
                    <a:pt x="97579" y="47819"/>
                  </a:cubicBezTo>
                  <a:cubicBezTo>
                    <a:pt x="97625" y="47911"/>
                    <a:pt x="97648" y="48025"/>
                    <a:pt x="97602" y="48184"/>
                  </a:cubicBezTo>
                  <a:cubicBezTo>
                    <a:pt x="97602" y="48253"/>
                    <a:pt x="97579" y="48344"/>
                    <a:pt x="97534" y="48436"/>
                  </a:cubicBezTo>
                  <a:cubicBezTo>
                    <a:pt x="97488" y="48550"/>
                    <a:pt x="97442" y="48664"/>
                    <a:pt x="97397" y="48755"/>
                  </a:cubicBezTo>
                  <a:lnTo>
                    <a:pt x="97260" y="49052"/>
                  </a:lnTo>
                  <a:cubicBezTo>
                    <a:pt x="97237" y="49097"/>
                    <a:pt x="97214" y="49143"/>
                    <a:pt x="97191" y="49189"/>
                  </a:cubicBezTo>
                  <a:cubicBezTo>
                    <a:pt x="97168" y="49234"/>
                    <a:pt x="97168" y="49280"/>
                    <a:pt x="97145" y="49349"/>
                  </a:cubicBezTo>
                  <a:cubicBezTo>
                    <a:pt x="97123" y="49371"/>
                    <a:pt x="97123" y="49371"/>
                    <a:pt x="97123" y="49394"/>
                  </a:cubicBezTo>
                  <a:cubicBezTo>
                    <a:pt x="97077" y="49508"/>
                    <a:pt x="97054" y="49622"/>
                    <a:pt x="97054" y="49737"/>
                  </a:cubicBezTo>
                  <a:cubicBezTo>
                    <a:pt x="97054" y="49805"/>
                    <a:pt x="97054" y="49851"/>
                    <a:pt x="97077" y="49919"/>
                  </a:cubicBezTo>
                  <a:cubicBezTo>
                    <a:pt x="97077" y="49919"/>
                    <a:pt x="97077" y="49919"/>
                    <a:pt x="97077" y="49942"/>
                  </a:cubicBezTo>
                  <a:lnTo>
                    <a:pt x="97077" y="49988"/>
                  </a:lnTo>
                  <a:cubicBezTo>
                    <a:pt x="97077" y="49988"/>
                    <a:pt x="97100" y="50033"/>
                    <a:pt x="97100" y="50033"/>
                  </a:cubicBezTo>
                  <a:cubicBezTo>
                    <a:pt x="97100" y="50033"/>
                    <a:pt x="97100" y="50079"/>
                    <a:pt x="97100" y="50079"/>
                  </a:cubicBezTo>
                  <a:cubicBezTo>
                    <a:pt x="97100" y="50079"/>
                    <a:pt x="97123" y="50102"/>
                    <a:pt x="97123" y="50102"/>
                  </a:cubicBezTo>
                  <a:cubicBezTo>
                    <a:pt x="97123" y="50125"/>
                    <a:pt x="97145" y="50147"/>
                    <a:pt x="97145" y="50170"/>
                  </a:cubicBezTo>
                  <a:cubicBezTo>
                    <a:pt x="97145" y="50193"/>
                    <a:pt x="97145" y="50216"/>
                    <a:pt x="97168" y="50239"/>
                  </a:cubicBezTo>
                  <a:cubicBezTo>
                    <a:pt x="97191" y="50262"/>
                    <a:pt x="97191" y="50262"/>
                    <a:pt x="97191" y="50262"/>
                  </a:cubicBezTo>
                  <a:cubicBezTo>
                    <a:pt x="97191" y="50284"/>
                    <a:pt x="97191" y="50284"/>
                    <a:pt x="97214" y="50284"/>
                  </a:cubicBezTo>
                  <a:cubicBezTo>
                    <a:pt x="97214" y="50307"/>
                    <a:pt x="97214" y="50307"/>
                    <a:pt x="97214" y="50330"/>
                  </a:cubicBezTo>
                  <a:cubicBezTo>
                    <a:pt x="97214" y="50330"/>
                    <a:pt x="97237" y="50330"/>
                    <a:pt x="97237" y="50353"/>
                  </a:cubicBezTo>
                  <a:cubicBezTo>
                    <a:pt x="97237" y="50353"/>
                    <a:pt x="97260" y="50376"/>
                    <a:pt x="97260" y="50376"/>
                  </a:cubicBezTo>
                  <a:cubicBezTo>
                    <a:pt x="97260" y="50376"/>
                    <a:pt x="97282" y="50421"/>
                    <a:pt x="97282" y="50421"/>
                  </a:cubicBezTo>
                  <a:cubicBezTo>
                    <a:pt x="97282" y="50421"/>
                    <a:pt x="97305" y="50444"/>
                    <a:pt x="97305" y="50444"/>
                  </a:cubicBezTo>
                  <a:cubicBezTo>
                    <a:pt x="97305" y="50444"/>
                    <a:pt x="97328" y="50467"/>
                    <a:pt x="97328" y="50467"/>
                  </a:cubicBezTo>
                  <a:cubicBezTo>
                    <a:pt x="97351" y="50490"/>
                    <a:pt x="97351" y="50490"/>
                    <a:pt x="97397" y="50513"/>
                  </a:cubicBezTo>
                  <a:cubicBezTo>
                    <a:pt x="97419" y="50558"/>
                    <a:pt x="97442" y="50558"/>
                    <a:pt x="97511" y="50604"/>
                  </a:cubicBezTo>
                  <a:cubicBezTo>
                    <a:pt x="97534" y="50627"/>
                    <a:pt x="97556" y="50650"/>
                    <a:pt x="97602" y="50650"/>
                  </a:cubicBezTo>
                  <a:cubicBezTo>
                    <a:pt x="97625" y="50672"/>
                    <a:pt x="97648" y="50695"/>
                    <a:pt x="97693" y="50718"/>
                  </a:cubicBezTo>
                  <a:cubicBezTo>
                    <a:pt x="97693" y="50718"/>
                    <a:pt x="97716" y="50741"/>
                    <a:pt x="97716" y="50741"/>
                  </a:cubicBezTo>
                  <a:cubicBezTo>
                    <a:pt x="97762" y="50787"/>
                    <a:pt x="97785" y="50832"/>
                    <a:pt x="97762" y="50855"/>
                  </a:cubicBezTo>
                  <a:cubicBezTo>
                    <a:pt x="97739" y="50855"/>
                    <a:pt x="97716" y="50878"/>
                    <a:pt x="97716" y="50878"/>
                  </a:cubicBezTo>
                  <a:lnTo>
                    <a:pt x="97670" y="50901"/>
                  </a:lnTo>
                  <a:cubicBezTo>
                    <a:pt x="97625" y="50901"/>
                    <a:pt x="97579" y="50923"/>
                    <a:pt x="97556" y="50946"/>
                  </a:cubicBezTo>
                  <a:cubicBezTo>
                    <a:pt x="97534" y="50946"/>
                    <a:pt x="97488" y="50969"/>
                    <a:pt x="97465" y="51015"/>
                  </a:cubicBezTo>
                  <a:cubicBezTo>
                    <a:pt x="97419" y="51038"/>
                    <a:pt x="97397" y="51083"/>
                    <a:pt x="97374" y="51106"/>
                  </a:cubicBezTo>
                  <a:cubicBezTo>
                    <a:pt x="97328" y="51243"/>
                    <a:pt x="97328" y="51357"/>
                    <a:pt x="97351" y="51471"/>
                  </a:cubicBezTo>
                  <a:cubicBezTo>
                    <a:pt x="97351" y="51471"/>
                    <a:pt x="97351" y="51517"/>
                    <a:pt x="97351" y="51517"/>
                  </a:cubicBezTo>
                  <a:cubicBezTo>
                    <a:pt x="97351" y="51517"/>
                    <a:pt x="97374" y="51517"/>
                    <a:pt x="97374" y="51540"/>
                  </a:cubicBezTo>
                  <a:lnTo>
                    <a:pt x="97328" y="51540"/>
                  </a:lnTo>
                  <a:cubicBezTo>
                    <a:pt x="97260" y="51540"/>
                    <a:pt x="97214" y="51517"/>
                    <a:pt x="97123" y="51471"/>
                  </a:cubicBezTo>
                  <a:cubicBezTo>
                    <a:pt x="97077" y="51426"/>
                    <a:pt x="97031" y="51403"/>
                    <a:pt x="96963" y="51380"/>
                  </a:cubicBezTo>
                  <a:cubicBezTo>
                    <a:pt x="96812" y="51313"/>
                    <a:pt x="96662" y="51271"/>
                    <a:pt x="96530" y="51271"/>
                  </a:cubicBezTo>
                  <a:cubicBezTo>
                    <a:pt x="96481" y="51271"/>
                    <a:pt x="96435" y="51276"/>
                    <a:pt x="96392" y="51289"/>
                  </a:cubicBezTo>
                  <a:cubicBezTo>
                    <a:pt x="96210" y="51311"/>
                    <a:pt x="96141" y="51494"/>
                    <a:pt x="96073" y="51677"/>
                  </a:cubicBezTo>
                  <a:cubicBezTo>
                    <a:pt x="96050" y="51722"/>
                    <a:pt x="96027" y="51768"/>
                    <a:pt x="96027" y="51814"/>
                  </a:cubicBezTo>
                  <a:cubicBezTo>
                    <a:pt x="95959" y="51973"/>
                    <a:pt x="95890" y="52042"/>
                    <a:pt x="95685" y="52042"/>
                  </a:cubicBezTo>
                  <a:cubicBezTo>
                    <a:pt x="95593" y="52042"/>
                    <a:pt x="95502" y="51996"/>
                    <a:pt x="95388" y="51928"/>
                  </a:cubicBezTo>
                  <a:cubicBezTo>
                    <a:pt x="95251" y="51836"/>
                    <a:pt x="95068" y="51722"/>
                    <a:pt x="94840" y="51722"/>
                  </a:cubicBezTo>
                  <a:cubicBezTo>
                    <a:pt x="94658" y="51722"/>
                    <a:pt x="94543" y="51768"/>
                    <a:pt x="94452" y="51791"/>
                  </a:cubicBezTo>
                  <a:cubicBezTo>
                    <a:pt x="94361" y="51814"/>
                    <a:pt x="94292" y="51836"/>
                    <a:pt x="94178" y="51836"/>
                  </a:cubicBezTo>
                  <a:cubicBezTo>
                    <a:pt x="94178" y="51814"/>
                    <a:pt x="94155" y="51814"/>
                    <a:pt x="94155" y="51791"/>
                  </a:cubicBezTo>
                  <a:cubicBezTo>
                    <a:pt x="94155" y="51791"/>
                    <a:pt x="94133" y="51768"/>
                    <a:pt x="94133" y="51768"/>
                  </a:cubicBezTo>
                  <a:cubicBezTo>
                    <a:pt x="94133" y="51745"/>
                    <a:pt x="94110" y="51745"/>
                    <a:pt x="94110" y="51722"/>
                  </a:cubicBezTo>
                  <a:cubicBezTo>
                    <a:pt x="94110" y="51700"/>
                    <a:pt x="94110" y="51700"/>
                    <a:pt x="94087" y="51677"/>
                  </a:cubicBezTo>
                  <a:cubicBezTo>
                    <a:pt x="94087" y="51654"/>
                    <a:pt x="94087" y="51631"/>
                    <a:pt x="94064" y="51608"/>
                  </a:cubicBezTo>
                  <a:cubicBezTo>
                    <a:pt x="94064" y="51608"/>
                    <a:pt x="94064" y="51585"/>
                    <a:pt x="94064" y="51563"/>
                  </a:cubicBezTo>
                  <a:cubicBezTo>
                    <a:pt x="94041" y="51540"/>
                    <a:pt x="94041" y="51517"/>
                    <a:pt x="94041" y="51494"/>
                  </a:cubicBezTo>
                  <a:cubicBezTo>
                    <a:pt x="94041" y="51471"/>
                    <a:pt x="94018" y="51448"/>
                    <a:pt x="94018" y="51426"/>
                  </a:cubicBezTo>
                  <a:cubicBezTo>
                    <a:pt x="94018" y="51403"/>
                    <a:pt x="94018" y="51380"/>
                    <a:pt x="93996" y="51357"/>
                  </a:cubicBezTo>
                  <a:cubicBezTo>
                    <a:pt x="93996" y="51311"/>
                    <a:pt x="93996" y="51289"/>
                    <a:pt x="93996" y="51266"/>
                  </a:cubicBezTo>
                  <a:cubicBezTo>
                    <a:pt x="93996" y="51243"/>
                    <a:pt x="93973" y="51220"/>
                    <a:pt x="93973" y="51197"/>
                  </a:cubicBezTo>
                  <a:cubicBezTo>
                    <a:pt x="93973" y="51152"/>
                    <a:pt x="93973" y="51129"/>
                    <a:pt x="93973" y="51106"/>
                  </a:cubicBezTo>
                  <a:cubicBezTo>
                    <a:pt x="93950" y="51060"/>
                    <a:pt x="93950" y="51038"/>
                    <a:pt x="93950" y="51015"/>
                  </a:cubicBezTo>
                  <a:cubicBezTo>
                    <a:pt x="93950" y="50992"/>
                    <a:pt x="93950" y="50946"/>
                    <a:pt x="93950" y="50923"/>
                  </a:cubicBezTo>
                  <a:cubicBezTo>
                    <a:pt x="93950" y="50901"/>
                    <a:pt x="93950" y="50878"/>
                    <a:pt x="93927" y="50855"/>
                  </a:cubicBezTo>
                  <a:cubicBezTo>
                    <a:pt x="93973" y="50764"/>
                    <a:pt x="93996" y="50672"/>
                    <a:pt x="94018" y="50581"/>
                  </a:cubicBezTo>
                  <a:cubicBezTo>
                    <a:pt x="94041" y="50467"/>
                    <a:pt x="94064" y="50353"/>
                    <a:pt x="94087" y="50239"/>
                  </a:cubicBezTo>
                  <a:cubicBezTo>
                    <a:pt x="94110" y="49988"/>
                    <a:pt x="94201" y="49600"/>
                    <a:pt x="94269" y="49280"/>
                  </a:cubicBezTo>
                  <a:cubicBezTo>
                    <a:pt x="94406" y="48664"/>
                    <a:pt x="94452" y="48436"/>
                    <a:pt x="94429" y="48321"/>
                  </a:cubicBezTo>
                  <a:cubicBezTo>
                    <a:pt x="94406" y="48230"/>
                    <a:pt x="94338" y="48162"/>
                    <a:pt x="94292" y="48093"/>
                  </a:cubicBezTo>
                  <a:cubicBezTo>
                    <a:pt x="94224" y="48025"/>
                    <a:pt x="94178" y="47956"/>
                    <a:pt x="94133" y="47865"/>
                  </a:cubicBezTo>
                  <a:cubicBezTo>
                    <a:pt x="94155" y="47842"/>
                    <a:pt x="94247" y="47819"/>
                    <a:pt x="94338" y="47796"/>
                  </a:cubicBezTo>
                  <a:lnTo>
                    <a:pt x="94406" y="47796"/>
                  </a:lnTo>
                  <a:cubicBezTo>
                    <a:pt x="94452" y="47774"/>
                    <a:pt x="94475" y="47774"/>
                    <a:pt x="94498" y="47774"/>
                  </a:cubicBezTo>
                  <a:cubicBezTo>
                    <a:pt x="94521" y="47751"/>
                    <a:pt x="94543" y="47751"/>
                    <a:pt x="94566" y="47751"/>
                  </a:cubicBezTo>
                  <a:cubicBezTo>
                    <a:pt x="94658" y="47728"/>
                    <a:pt x="94772" y="47728"/>
                    <a:pt x="94886" y="47728"/>
                  </a:cubicBezTo>
                  <a:lnTo>
                    <a:pt x="94954" y="47728"/>
                  </a:lnTo>
                  <a:cubicBezTo>
                    <a:pt x="95068" y="47705"/>
                    <a:pt x="95183" y="47705"/>
                    <a:pt x="95297" y="47682"/>
                  </a:cubicBezTo>
                  <a:cubicBezTo>
                    <a:pt x="95479" y="47659"/>
                    <a:pt x="95593" y="47545"/>
                    <a:pt x="95662" y="47454"/>
                  </a:cubicBezTo>
                  <a:cubicBezTo>
                    <a:pt x="95707" y="47386"/>
                    <a:pt x="95776" y="47317"/>
                    <a:pt x="95822" y="47226"/>
                  </a:cubicBezTo>
                  <a:lnTo>
                    <a:pt x="95913" y="47112"/>
                  </a:lnTo>
                  <a:cubicBezTo>
                    <a:pt x="95981" y="47020"/>
                    <a:pt x="96027" y="46952"/>
                    <a:pt x="96118" y="46861"/>
                  </a:cubicBezTo>
                  <a:cubicBezTo>
                    <a:pt x="96187" y="46792"/>
                    <a:pt x="96255" y="46769"/>
                    <a:pt x="96324" y="46769"/>
                  </a:cubicBezTo>
                  <a:close/>
                  <a:moveTo>
                    <a:pt x="103080" y="58456"/>
                  </a:moveTo>
                  <a:cubicBezTo>
                    <a:pt x="103080" y="58479"/>
                    <a:pt x="103080" y="58501"/>
                    <a:pt x="103080" y="58501"/>
                  </a:cubicBezTo>
                  <a:cubicBezTo>
                    <a:pt x="103080" y="58661"/>
                    <a:pt x="103149" y="58798"/>
                    <a:pt x="103194" y="58912"/>
                  </a:cubicBezTo>
                  <a:cubicBezTo>
                    <a:pt x="103263" y="59026"/>
                    <a:pt x="103308" y="59141"/>
                    <a:pt x="103285" y="59232"/>
                  </a:cubicBezTo>
                  <a:cubicBezTo>
                    <a:pt x="103285" y="59255"/>
                    <a:pt x="103263" y="59278"/>
                    <a:pt x="103240" y="59323"/>
                  </a:cubicBezTo>
                  <a:cubicBezTo>
                    <a:pt x="103240" y="59323"/>
                    <a:pt x="103240" y="59323"/>
                    <a:pt x="103240" y="59346"/>
                  </a:cubicBezTo>
                  <a:cubicBezTo>
                    <a:pt x="103217" y="59346"/>
                    <a:pt x="103217" y="59369"/>
                    <a:pt x="103194" y="59392"/>
                  </a:cubicBezTo>
                  <a:cubicBezTo>
                    <a:pt x="103194" y="59392"/>
                    <a:pt x="103194" y="59392"/>
                    <a:pt x="103194" y="59414"/>
                  </a:cubicBezTo>
                  <a:cubicBezTo>
                    <a:pt x="103149" y="59255"/>
                    <a:pt x="103103" y="59118"/>
                    <a:pt x="103034" y="59004"/>
                  </a:cubicBezTo>
                  <a:cubicBezTo>
                    <a:pt x="102943" y="58844"/>
                    <a:pt x="102989" y="58684"/>
                    <a:pt x="103080" y="58456"/>
                  </a:cubicBezTo>
                  <a:close/>
                  <a:moveTo>
                    <a:pt x="127389" y="49988"/>
                  </a:moveTo>
                  <a:cubicBezTo>
                    <a:pt x="127389" y="50033"/>
                    <a:pt x="127389" y="50079"/>
                    <a:pt x="127389" y="50147"/>
                  </a:cubicBezTo>
                  <a:cubicBezTo>
                    <a:pt x="127389" y="50193"/>
                    <a:pt x="127389" y="50239"/>
                    <a:pt x="127412" y="50284"/>
                  </a:cubicBezTo>
                  <a:lnTo>
                    <a:pt x="127435" y="50490"/>
                  </a:lnTo>
                  <a:cubicBezTo>
                    <a:pt x="127457" y="50581"/>
                    <a:pt x="127480" y="50672"/>
                    <a:pt x="127480" y="50764"/>
                  </a:cubicBezTo>
                  <a:cubicBezTo>
                    <a:pt x="127480" y="50855"/>
                    <a:pt x="127480" y="50946"/>
                    <a:pt x="127480" y="51015"/>
                  </a:cubicBezTo>
                  <a:cubicBezTo>
                    <a:pt x="127480" y="51152"/>
                    <a:pt x="127480" y="51289"/>
                    <a:pt x="127503" y="51403"/>
                  </a:cubicBezTo>
                  <a:cubicBezTo>
                    <a:pt x="127526" y="51494"/>
                    <a:pt x="127549" y="51585"/>
                    <a:pt x="127594" y="51677"/>
                  </a:cubicBezTo>
                  <a:cubicBezTo>
                    <a:pt x="127594" y="51700"/>
                    <a:pt x="127617" y="51745"/>
                    <a:pt x="127617" y="51768"/>
                  </a:cubicBezTo>
                  <a:cubicBezTo>
                    <a:pt x="127640" y="51791"/>
                    <a:pt x="127663" y="51836"/>
                    <a:pt x="127663" y="51882"/>
                  </a:cubicBezTo>
                  <a:cubicBezTo>
                    <a:pt x="127663" y="51882"/>
                    <a:pt x="127663" y="51905"/>
                    <a:pt x="127640" y="51905"/>
                  </a:cubicBezTo>
                  <a:cubicBezTo>
                    <a:pt x="127594" y="51951"/>
                    <a:pt x="127572" y="52019"/>
                    <a:pt x="127526" y="52065"/>
                  </a:cubicBezTo>
                  <a:cubicBezTo>
                    <a:pt x="127503" y="52088"/>
                    <a:pt x="127503" y="52088"/>
                    <a:pt x="127480" y="52110"/>
                  </a:cubicBezTo>
                  <a:cubicBezTo>
                    <a:pt x="127480" y="52133"/>
                    <a:pt x="127457" y="52133"/>
                    <a:pt x="127457" y="52133"/>
                  </a:cubicBezTo>
                  <a:cubicBezTo>
                    <a:pt x="127389" y="52225"/>
                    <a:pt x="127321" y="52339"/>
                    <a:pt x="127275" y="52407"/>
                  </a:cubicBezTo>
                  <a:lnTo>
                    <a:pt x="127229" y="52498"/>
                  </a:lnTo>
                  <a:cubicBezTo>
                    <a:pt x="127161" y="52590"/>
                    <a:pt x="127138" y="52681"/>
                    <a:pt x="127138" y="52772"/>
                  </a:cubicBezTo>
                  <a:cubicBezTo>
                    <a:pt x="127138" y="52795"/>
                    <a:pt x="127138" y="52818"/>
                    <a:pt x="127138" y="52818"/>
                  </a:cubicBezTo>
                  <a:cubicBezTo>
                    <a:pt x="127138" y="52841"/>
                    <a:pt x="127138" y="52864"/>
                    <a:pt x="127138" y="52886"/>
                  </a:cubicBezTo>
                  <a:cubicBezTo>
                    <a:pt x="127161" y="52909"/>
                    <a:pt x="127161" y="52909"/>
                    <a:pt x="127161" y="52932"/>
                  </a:cubicBezTo>
                  <a:cubicBezTo>
                    <a:pt x="127184" y="52955"/>
                    <a:pt x="127184" y="52955"/>
                    <a:pt x="127184" y="52978"/>
                  </a:cubicBezTo>
                  <a:cubicBezTo>
                    <a:pt x="127184" y="53001"/>
                    <a:pt x="127206" y="53023"/>
                    <a:pt x="127206" y="53023"/>
                  </a:cubicBezTo>
                  <a:cubicBezTo>
                    <a:pt x="127252" y="53069"/>
                    <a:pt x="127275" y="53115"/>
                    <a:pt x="127298" y="53160"/>
                  </a:cubicBezTo>
                  <a:cubicBezTo>
                    <a:pt x="127343" y="53229"/>
                    <a:pt x="127389" y="53297"/>
                    <a:pt x="127435" y="53366"/>
                  </a:cubicBezTo>
                  <a:cubicBezTo>
                    <a:pt x="127503" y="53480"/>
                    <a:pt x="127549" y="53617"/>
                    <a:pt x="127572" y="53777"/>
                  </a:cubicBezTo>
                  <a:lnTo>
                    <a:pt x="127594" y="53914"/>
                  </a:lnTo>
                  <a:cubicBezTo>
                    <a:pt x="127617" y="54051"/>
                    <a:pt x="127663" y="54210"/>
                    <a:pt x="127709" y="54416"/>
                  </a:cubicBezTo>
                  <a:cubicBezTo>
                    <a:pt x="127731" y="54461"/>
                    <a:pt x="127754" y="54530"/>
                    <a:pt x="127754" y="54576"/>
                  </a:cubicBezTo>
                  <a:cubicBezTo>
                    <a:pt x="127754" y="54576"/>
                    <a:pt x="127754" y="54598"/>
                    <a:pt x="127777" y="54598"/>
                  </a:cubicBezTo>
                  <a:cubicBezTo>
                    <a:pt x="127777" y="54644"/>
                    <a:pt x="127777" y="54667"/>
                    <a:pt x="127777" y="54690"/>
                  </a:cubicBezTo>
                  <a:cubicBezTo>
                    <a:pt x="127777" y="54735"/>
                    <a:pt x="127777" y="54781"/>
                    <a:pt x="127754" y="54804"/>
                  </a:cubicBezTo>
                  <a:cubicBezTo>
                    <a:pt x="127731" y="54849"/>
                    <a:pt x="127709" y="54918"/>
                    <a:pt x="127709" y="55032"/>
                  </a:cubicBezTo>
                  <a:lnTo>
                    <a:pt x="127709" y="55215"/>
                  </a:lnTo>
                  <a:cubicBezTo>
                    <a:pt x="127709" y="55237"/>
                    <a:pt x="127709" y="55260"/>
                    <a:pt x="127686" y="55283"/>
                  </a:cubicBezTo>
                  <a:cubicBezTo>
                    <a:pt x="127686" y="55306"/>
                    <a:pt x="127686" y="55329"/>
                    <a:pt x="127686" y="55374"/>
                  </a:cubicBezTo>
                  <a:cubicBezTo>
                    <a:pt x="127686" y="55374"/>
                    <a:pt x="127686" y="55374"/>
                    <a:pt x="127686" y="55397"/>
                  </a:cubicBezTo>
                  <a:lnTo>
                    <a:pt x="127549" y="55991"/>
                  </a:lnTo>
                  <a:lnTo>
                    <a:pt x="127526" y="56036"/>
                  </a:lnTo>
                  <a:cubicBezTo>
                    <a:pt x="127526" y="56059"/>
                    <a:pt x="127526" y="56082"/>
                    <a:pt x="127526" y="56105"/>
                  </a:cubicBezTo>
                  <a:cubicBezTo>
                    <a:pt x="127503" y="56128"/>
                    <a:pt x="127503" y="56150"/>
                    <a:pt x="127503" y="56173"/>
                  </a:cubicBezTo>
                  <a:lnTo>
                    <a:pt x="127480" y="56242"/>
                  </a:lnTo>
                  <a:lnTo>
                    <a:pt x="127457" y="56287"/>
                  </a:lnTo>
                  <a:cubicBezTo>
                    <a:pt x="127457" y="56287"/>
                    <a:pt x="127435" y="56310"/>
                    <a:pt x="127435" y="56310"/>
                  </a:cubicBezTo>
                  <a:cubicBezTo>
                    <a:pt x="127435" y="56333"/>
                    <a:pt x="127435" y="56333"/>
                    <a:pt x="127435" y="56356"/>
                  </a:cubicBezTo>
                  <a:lnTo>
                    <a:pt x="127412" y="56402"/>
                  </a:lnTo>
                  <a:cubicBezTo>
                    <a:pt x="127389" y="56424"/>
                    <a:pt x="127389" y="56447"/>
                    <a:pt x="127366" y="56470"/>
                  </a:cubicBezTo>
                  <a:cubicBezTo>
                    <a:pt x="127366" y="56493"/>
                    <a:pt x="127366" y="56493"/>
                    <a:pt x="127343" y="56516"/>
                  </a:cubicBezTo>
                  <a:lnTo>
                    <a:pt x="127298" y="56607"/>
                  </a:lnTo>
                  <a:cubicBezTo>
                    <a:pt x="127275" y="56630"/>
                    <a:pt x="127275" y="56630"/>
                    <a:pt x="127275" y="56630"/>
                  </a:cubicBezTo>
                  <a:lnTo>
                    <a:pt x="127252" y="56698"/>
                  </a:lnTo>
                  <a:cubicBezTo>
                    <a:pt x="127206" y="56744"/>
                    <a:pt x="127184" y="56790"/>
                    <a:pt x="127161" y="56835"/>
                  </a:cubicBezTo>
                  <a:cubicBezTo>
                    <a:pt x="127161" y="56835"/>
                    <a:pt x="127161" y="56858"/>
                    <a:pt x="127138" y="56858"/>
                  </a:cubicBezTo>
                  <a:cubicBezTo>
                    <a:pt x="127138" y="56858"/>
                    <a:pt x="127138" y="56881"/>
                    <a:pt x="127138" y="56881"/>
                  </a:cubicBezTo>
                  <a:cubicBezTo>
                    <a:pt x="127115" y="56881"/>
                    <a:pt x="127115" y="56881"/>
                    <a:pt x="127115" y="56904"/>
                  </a:cubicBezTo>
                  <a:cubicBezTo>
                    <a:pt x="127092" y="56949"/>
                    <a:pt x="127047" y="56995"/>
                    <a:pt x="127024" y="57041"/>
                  </a:cubicBezTo>
                  <a:lnTo>
                    <a:pt x="127001" y="57041"/>
                  </a:lnTo>
                  <a:lnTo>
                    <a:pt x="127001" y="57063"/>
                  </a:lnTo>
                  <a:lnTo>
                    <a:pt x="126978" y="57086"/>
                  </a:lnTo>
                  <a:cubicBezTo>
                    <a:pt x="126955" y="57132"/>
                    <a:pt x="126910" y="57178"/>
                    <a:pt x="126887" y="57223"/>
                  </a:cubicBezTo>
                  <a:lnTo>
                    <a:pt x="126864" y="57223"/>
                  </a:lnTo>
                  <a:cubicBezTo>
                    <a:pt x="126841" y="57269"/>
                    <a:pt x="126818" y="57292"/>
                    <a:pt x="126796" y="57337"/>
                  </a:cubicBezTo>
                  <a:cubicBezTo>
                    <a:pt x="126773" y="57337"/>
                    <a:pt x="126773" y="57360"/>
                    <a:pt x="126773" y="57360"/>
                  </a:cubicBezTo>
                  <a:lnTo>
                    <a:pt x="126522" y="57634"/>
                  </a:lnTo>
                  <a:cubicBezTo>
                    <a:pt x="126499" y="57657"/>
                    <a:pt x="126499" y="57680"/>
                    <a:pt x="126476" y="57703"/>
                  </a:cubicBezTo>
                  <a:cubicBezTo>
                    <a:pt x="126476" y="57703"/>
                    <a:pt x="126430" y="57748"/>
                    <a:pt x="126430" y="57748"/>
                  </a:cubicBezTo>
                  <a:lnTo>
                    <a:pt x="126408" y="57748"/>
                  </a:lnTo>
                  <a:cubicBezTo>
                    <a:pt x="126408" y="57771"/>
                    <a:pt x="126408" y="57771"/>
                    <a:pt x="126408" y="57771"/>
                  </a:cubicBezTo>
                  <a:cubicBezTo>
                    <a:pt x="126385" y="57794"/>
                    <a:pt x="126385" y="57794"/>
                    <a:pt x="126385" y="57794"/>
                  </a:cubicBezTo>
                  <a:cubicBezTo>
                    <a:pt x="126362" y="57817"/>
                    <a:pt x="126339" y="57840"/>
                    <a:pt x="126339" y="57862"/>
                  </a:cubicBezTo>
                  <a:cubicBezTo>
                    <a:pt x="126293" y="57885"/>
                    <a:pt x="126271" y="57908"/>
                    <a:pt x="126225" y="57954"/>
                  </a:cubicBezTo>
                  <a:cubicBezTo>
                    <a:pt x="126225" y="57954"/>
                    <a:pt x="126179" y="57999"/>
                    <a:pt x="126179" y="57999"/>
                  </a:cubicBezTo>
                  <a:lnTo>
                    <a:pt x="126088" y="58091"/>
                  </a:lnTo>
                  <a:lnTo>
                    <a:pt x="126065" y="58113"/>
                  </a:lnTo>
                  <a:lnTo>
                    <a:pt x="125997" y="58182"/>
                  </a:lnTo>
                  <a:lnTo>
                    <a:pt x="125974" y="58182"/>
                  </a:lnTo>
                  <a:cubicBezTo>
                    <a:pt x="125974" y="58205"/>
                    <a:pt x="125974" y="58205"/>
                    <a:pt x="125974" y="58205"/>
                  </a:cubicBezTo>
                  <a:lnTo>
                    <a:pt x="125951" y="58205"/>
                  </a:lnTo>
                  <a:lnTo>
                    <a:pt x="125905" y="58250"/>
                  </a:lnTo>
                  <a:cubicBezTo>
                    <a:pt x="125905" y="58273"/>
                    <a:pt x="125883" y="58273"/>
                    <a:pt x="125883" y="58273"/>
                  </a:cubicBezTo>
                  <a:cubicBezTo>
                    <a:pt x="125814" y="58250"/>
                    <a:pt x="125746" y="58228"/>
                    <a:pt x="125677" y="58205"/>
                  </a:cubicBezTo>
                  <a:cubicBezTo>
                    <a:pt x="125677" y="58205"/>
                    <a:pt x="125654" y="58159"/>
                    <a:pt x="125654" y="58159"/>
                  </a:cubicBezTo>
                  <a:cubicBezTo>
                    <a:pt x="125631" y="58091"/>
                    <a:pt x="125586" y="58045"/>
                    <a:pt x="125540" y="57999"/>
                  </a:cubicBezTo>
                  <a:cubicBezTo>
                    <a:pt x="125517" y="57954"/>
                    <a:pt x="125517" y="57931"/>
                    <a:pt x="125495" y="57931"/>
                  </a:cubicBezTo>
                  <a:cubicBezTo>
                    <a:pt x="125449" y="57840"/>
                    <a:pt x="125517" y="57703"/>
                    <a:pt x="125563" y="57588"/>
                  </a:cubicBezTo>
                  <a:cubicBezTo>
                    <a:pt x="125700" y="57337"/>
                    <a:pt x="125700" y="57132"/>
                    <a:pt x="125563" y="56972"/>
                  </a:cubicBezTo>
                  <a:cubicBezTo>
                    <a:pt x="125540" y="56927"/>
                    <a:pt x="125472" y="56927"/>
                    <a:pt x="125426" y="56927"/>
                  </a:cubicBezTo>
                  <a:cubicBezTo>
                    <a:pt x="125106" y="57018"/>
                    <a:pt x="124833" y="57292"/>
                    <a:pt x="124764" y="57611"/>
                  </a:cubicBezTo>
                  <a:lnTo>
                    <a:pt x="124741" y="57657"/>
                  </a:lnTo>
                  <a:cubicBezTo>
                    <a:pt x="124741" y="57703"/>
                    <a:pt x="124718" y="57748"/>
                    <a:pt x="124718" y="57771"/>
                  </a:cubicBezTo>
                  <a:cubicBezTo>
                    <a:pt x="124696" y="57771"/>
                    <a:pt x="124673" y="57771"/>
                    <a:pt x="124627" y="57794"/>
                  </a:cubicBezTo>
                  <a:cubicBezTo>
                    <a:pt x="124490" y="57840"/>
                    <a:pt x="124353" y="57908"/>
                    <a:pt x="124239" y="57976"/>
                  </a:cubicBezTo>
                  <a:lnTo>
                    <a:pt x="124193" y="57999"/>
                  </a:lnTo>
                  <a:cubicBezTo>
                    <a:pt x="124102" y="58068"/>
                    <a:pt x="123988" y="58113"/>
                    <a:pt x="123874" y="58113"/>
                  </a:cubicBezTo>
                  <a:cubicBezTo>
                    <a:pt x="123783" y="58113"/>
                    <a:pt x="123714" y="58045"/>
                    <a:pt x="123714" y="57999"/>
                  </a:cubicBezTo>
                  <a:cubicBezTo>
                    <a:pt x="123691" y="57954"/>
                    <a:pt x="123668" y="57908"/>
                    <a:pt x="123646" y="57885"/>
                  </a:cubicBezTo>
                  <a:cubicBezTo>
                    <a:pt x="123613" y="57869"/>
                    <a:pt x="123581" y="57853"/>
                    <a:pt x="123549" y="57853"/>
                  </a:cubicBezTo>
                  <a:cubicBezTo>
                    <a:pt x="123535" y="57853"/>
                    <a:pt x="123522" y="57856"/>
                    <a:pt x="123509" y="57862"/>
                  </a:cubicBezTo>
                  <a:cubicBezTo>
                    <a:pt x="123424" y="57891"/>
                    <a:pt x="123331" y="57910"/>
                    <a:pt x="123245" y="57910"/>
                  </a:cubicBezTo>
                  <a:cubicBezTo>
                    <a:pt x="123192" y="57910"/>
                    <a:pt x="123141" y="57903"/>
                    <a:pt x="123098" y="57885"/>
                  </a:cubicBezTo>
                  <a:cubicBezTo>
                    <a:pt x="123075" y="57862"/>
                    <a:pt x="123052" y="57840"/>
                    <a:pt x="123029" y="57817"/>
                  </a:cubicBezTo>
                  <a:cubicBezTo>
                    <a:pt x="122984" y="57794"/>
                    <a:pt x="122961" y="57748"/>
                    <a:pt x="122892" y="57725"/>
                  </a:cubicBezTo>
                  <a:cubicBezTo>
                    <a:pt x="122844" y="57693"/>
                    <a:pt x="122787" y="57678"/>
                    <a:pt x="122729" y="57678"/>
                  </a:cubicBezTo>
                  <a:cubicBezTo>
                    <a:pt x="122624" y="57678"/>
                    <a:pt x="122518" y="57728"/>
                    <a:pt x="122459" y="57817"/>
                  </a:cubicBezTo>
                  <a:cubicBezTo>
                    <a:pt x="122436" y="57840"/>
                    <a:pt x="122436" y="57885"/>
                    <a:pt x="122413" y="57908"/>
                  </a:cubicBezTo>
                  <a:cubicBezTo>
                    <a:pt x="122413" y="57941"/>
                    <a:pt x="122389" y="57963"/>
                    <a:pt x="122349" y="57963"/>
                  </a:cubicBezTo>
                  <a:cubicBezTo>
                    <a:pt x="122334" y="57963"/>
                    <a:pt x="122317" y="57960"/>
                    <a:pt x="122299" y="57954"/>
                  </a:cubicBezTo>
                  <a:cubicBezTo>
                    <a:pt x="122253" y="57954"/>
                    <a:pt x="122185" y="57931"/>
                    <a:pt x="122139" y="57931"/>
                  </a:cubicBezTo>
                  <a:cubicBezTo>
                    <a:pt x="122094" y="57908"/>
                    <a:pt x="122025" y="57885"/>
                    <a:pt x="121979" y="57885"/>
                  </a:cubicBezTo>
                  <a:lnTo>
                    <a:pt x="121842" y="57885"/>
                  </a:lnTo>
                  <a:cubicBezTo>
                    <a:pt x="121728" y="57885"/>
                    <a:pt x="121591" y="57931"/>
                    <a:pt x="121523" y="58022"/>
                  </a:cubicBezTo>
                  <a:cubicBezTo>
                    <a:pt x="121454" y="58113"/>
                    <a:pt x="121454" y="58250"/>
                    <a:pt x="121500" y="58364"/>
                  </a:cubicBezTo>
                  <a:cubicBezTo>
                    <a:pt x="121523" y="58387"/>
                    <a:pt x="121546" y="58410"/>
                    <a:pt x="121546" y="58433"/>
                  </a:cubicBezTo>
                  <a:cubicBezTo>
                    <a:pt x="121523" y="58524"/>
                    <a:pt x="121523" y="58638"/>
                    <a:pt x="121523" y="58730"/>
                  </a:cubicBezTo>
                  <a:cubicBezTo>
                    <a:pt x="121500" y="58889"/>
                    <a:pt x="121500" y="58981"/>
                    <a:pt x="121432" y="59049"/>
                  </a:cubicBezTo>
                  <a:cubicBezTo>
                    <a:pt x="121409" y="59072"/>
                    <a:pt x="121363" y="59072"/>
                    <a:pt x="121317" y="59095"/>
                  </a:cubicBezTo>
                  <a:cubicBezTo>
                    <a:pt x="121249" y="59118"/>
                    <a:pt x="121158" y="59163"/>
                    <a:pt x="121089" y="59255"/>
                  </a:cubicBezTo>
                  <a:cubicBezTo>
                    <a:pt x="121044" y="59278"/>
                    <a:pt x="121021" y="59323"/>
                    <a:pt x="120998" y="59369"/>
                  </a:cubicBezTo>
                  <a:cubicBezTo>
                    <a:pt x="120998" y="59414"/>
                    <a:pt x="120975" y="59460"/>
                    <a:pt x="120975" y="59506"/>
                  </a:cubicBezTo>
                  <a:cubicBezTo>
                    <a:pt x="120975" y="59597"/>
                    <a:pt x="120998" y="59688"/>
                    <a:pt x="121021" y="59780"/>
                  </a:cubicBezTo>
                  <a:cubicBezTo>
                    <a:pt x="121044" y="59825"/>
                    <a:pt x="121044" y="59871"/>
                    <a:pt x="121044" y="59917"/>
                  </a:cubicBezTo>
                  <a:cubicBezTo>
                    <a:pt x="121066" y="59962"/>
                    <a:pt x="121066" y="60008"/>
                    <a:pt x="121044" y="60031"/>
                  </a:cubicBezTo>
                  <a:cubicBezTo>
                    <a:pt x="121021" y="60076"/>
                    <a:pt x="120952" y="60122"/>
                    <a:pt x="120838" y="60122"/>
                  </a:cubicBezTo>
                  <a:cubicBezTo>
                    <a:pt x="120770" y="60122"/>
                    <a:pt x="120678" y="60099"/>
                    <a:pt x="120587" y="60076"/>
                  </a:cubicBezTo>
                  <a:cubicBezTo>
                    <a:pt x="120564" y="60076"/>
                    <a:pt x="120519" y="60054"/>
                    <a:pt x="120519" y="60054"/>
                  </a:cubicBezTo>
                  <a:cubicBezTo>
                    <a:pt x="120519" y="60054"/>
                    <a:pt x="120496" y="60054"/>
                    <a:pt x="120496" y="60008"/>
                  </a:cubicBezTo>
                  <a:cubicBezTo>
                    <a:pt x="120450" y="59780"/>
                    <a:pt x="120427" y="59529"/>
                    <a:pt x="120450" y="59278"/>
                  </a:cubicBezTo>
                  <a:cubicBezTo>
                    <a:pt x="120450" y="59163"/>
                    <a:pt x="120473" y="59049"/>
                    <a:pt x="120404" y="58935"/>
                  </a:cubicBezTo>
                  <a:cubicBezTo>
                    <a:pt x="120404" y="58912"/>
                    <a:pt x="120382" y="58889"/>
                    <a:pt x="120359" y="58844"/>
                  </a:cubicBezTo>
                  <a:cubicBezTo>
                    <a:pt x="120336" y="58821"/>
                    <a:pt x="120313" y="58798"/>
                    <a:pt x="120290" y="58753"/>
                  </a:cubicBezTo>
                  <a:lnTo>
                    <a:pt x="120268" y="58753"/>
                  </a:lnTo>
                  <a:cubicBezTo>
                    <a:pt x="120199" y="58684"/>
                    <a:pt x="120108" y="58638"/>
                    <a:pt x="119994" y="58616"/>
                  </a:cubicBezTo>
                  <a:cubicBezTo>
                    <a:pt x="119948" y="58616"/>
                    <a:pt x="119879" y="58593"/>
                    <a:pt x="119811" y="58593"/>
                  </a:cubicBezTo>
                  <a:cubicBezTo>
                    <a:pt x="119743" y="58570"/>
                    <a:pt x="119674" y="58570"/>
                    <a:pt x="119606" y="58547"/>
                  </a:cubicBezTo>
                  <a:cubicBezTo>
                    <a:pt x="119560" y="58524"/>
                    <a:pt x="119537" y="58501"/>
                    <a:pt x="119560" y="58501"/>
                  </a:cubicBezTo>
                  <a:lnTo>
                    <a:pt x="119537" y="58501"/>
                  </a:lnTo>
                  <a:cubicBezTo>
                    <a:pt x="119560" y="58479"/>
                    <a:pt x="119560" y="58479"/>
                    <a:pt x="119560" y="58479"/>
                  </a:cubicBezTo>
                  <a:cubicBezTo>
                    <a:pt x="119583" y="58479"/>
                    <a:pt x="119606" y="58479"/>
                    <a:pt x="119628" y="58456"/>
                  </a:cubicBezTo>
                  <a:lnTo>
                    <a:pt x="119651" y="58433"/>
                  </a:lnTo>
                  <a:cubicBezTo>
                    <a:pt x="119697" y="58433"/>
                    <a:pt x="119743" y="58410"/>
                    <a:pt x="119765" y="58387"/>
                  </a:cubicBezTo>
                  <a:cubicBezTo>
                    <a:pt x="119902" y="58296"/>
                    <a:pt x="120016" y="58182"/>
                    <a:pt x="120108" y="58068"/>
                  </a:cubicBezTo>
                  <a:cubicBezTo>
                    <a:pt x="120176" y="57999"/>
                    <a:pt x="120222" y="57931"/>
                    <a:pt x="120290" y="57885"/>
                  </a:cubicBezTo>
                  <a:cubicBezTo>
                    <a:pt x="120359" y="57817"/>
                    <a:pt x="120450" y="57748"/>
                    <a:pt x="120541" y="57680"/>
                  </a:cubicBezTo>
                  <a:lnTo>
                    <a:pt x="120564" y="57680"/>
                  </a:lnTo>
                  <a:cubicBezTo>
                    <a:pt x="120633" y="57634"/>
                    <a:pt x="120701" y="57588"/>
                    <a:pt x="120747" y="57543"/>
                  </a:cubicBezTo>
                  <a:cubicBezTo>
                    <a:pt x="120975" y="57360"/>
                    <a:pt x="121112" y="57155"/>
                    <a:pt x="121135" y="56949"/>
                  </a:cubicBezTo>
                  <a:cubicBezTo>
                    <a:pt x="121135" y="56904"/>
                    <a:pt x="121135" y="56812"/>
                    <a:pt x="121112" y="56721"/>
                  </a:cubicBezTo>
                  <a:cubicBezTo>
                    <a:pt x="121066" y="56333"/>
                    <a:pt x="121089" y="56196"/>
                    <a:pt x="121135" y="56173"/>
                  </a:cubicBezTo>
                  <a:cubicBezTo>
                    <a:pt x="121158" y="56173"/>
                    <a:pt x="121158" y="56173"/>
                    <a:pt x="121181" y="56150"/>
                  </a:cubicBezTo>
                  <a:cubicBezTo>
                    <a:pt x="121203" y="56150"/>
                    <a:pt x="121249" y="56196"/>
                    <a:pt x="121272" y="56379"/>
                  </a:cubicBezTo>
                  <a:cubicBezTo>
                    <a:pt x="121317" y="56653"/>
                    <a:pt x="121477" y="56790"/>
                    <a:pt x="121660" y="56790"/>
                  </a:cubicBezTo>
                  <a:cubicBezTo>
                    <a:pt x="121706" y="56790"/>
                    <a:pt x="121751" y="56790"/>
                    <a:pt x="121797" y="56767"/>
                  </a:cubicBezTo>
                  <a:cubicBezTo>
                    <a:pt x="121842" y="56744"/>
                    <a:pt x="121888" y="56721"/>
                    <a:pt x="121934" y="56675"/>
                  </a:cubicBezTo>
                  <a:lnTo>
                    <a:pt x="121957" y="56653"/>
                  </a:lnTo>
                  <a:lnTo>
                    <a:pt x="121979" y="56653"/>
                  </a:lnTo>
                  <a:cubicBezTo>
                    <a:pt x="122002" y="56630"/>
                    <a:pt x="122002" y="56630"/>
                    <a:pt x="122002" y="56630"/>
                  </a:cubicBezTo>
                  <a:cubicBezTo>
                    <a:pt x="122025" y="56630"/>
                    <a:pt x="122048" y="56630"/>
                    <a:pt x="122094" y="56607"/>
                  </a:cubicBezTo>
                  <a:cubicBezTo>
                    <a:pt x="122139" y="56607"/>
                    <a:pt x="122185" y="56607"/>
                    <a:pt x="122230" y="56584"/>
                  </a:cubicBezTo>
                  <a:lnTo>
                    <a:pt x="122253" y="56584"/>
                  </a:lnTo>
                  <a:cubicBezTo>
                    <a:pt x="122276" y="56561"/>
                    <a:pt x="122276" y="56561"/>
                    <a:pt x="122299" y="56538"/>
                  </a:cubicBezTo>
                  <a:cubicBezTo>
                    <a:pt x="122322" y="56516"/>
                    <a:pt x="122345" y="56516"/>
                    <a:pt x="122367" y="56493"/>
                  </a:cubicBezTo>
                  <a:cubicBezTo>
                    <a:pt x="122459" y="56379"/>
                    <a:pt x="122436" y="56242"/>
                    <a:pt x="122436" y="56150"/>
                  </a:cubicBezTo>
                  <a:cubicBezTo>
                    <a:pt x="122413" y="56105"/>
                    <a:pt x="122413" y="56059"/>
                    <a:pt x="122413" y="56036"/>
                  </a:cubicBezTo>
                  <a:cubicBezTo>
                    <a:pt x="122436" y="56013"/>
                    <a:pt x="122436" y="55991"/>
                    <a:pt x="122436" y="55991"/>
                  </a:cubicBezTo>
                  <a:cubicBezTo>
                    <a:pt x="122459" y="55922"/>
                    <a:pt x="122482" y="55854"/>
                    <a:pt x="122482" y="55762"/>
                  </a:cubicBezTo>
                  <a:cubicBezTo>
                    <a:pt x="122459" y="55694"/>
                    <a:pt x="122436" y="55648"/>
                    <a:pt x="122390" y="55603"/>
                  </a:cubicBezTo>
                  <a:cubicBezTo>
                    <a:pt x="122367" y="55557"/>
                    <a:pt x="122390" y="55489"/>
                    <a:pt x="122436" y="55397"/>
                  </a:cubicBezTo>
                  <a:lnTo>
                    <a:pt x="122482" y="55329"/>
                  </a:lnTo>
                  <a:cubicBezTo>
                    <a:pt x="122527" y="55260"/>
                    <a:pt x="122573" y="55146"/>
                    <a:pt x="122596" y="55032"/>
                  </a:cubicBezTo>
                  <a:cubicBezTo>
                    <a:pt x="122596" y="54941"/>
                    <a:pt x="122573" y="54827"/>
                    <a:pt x="122550" y="54758"/>
                  </a:cubicBezTo>
                  <a:cubicBezTo>
                    <a:pt x="122550" y="54690"/>
                    <a:pt x="122527" y="54644"/>
                    <a:pt x="122527" y="54598"/>
                  </a:cubicBezTo>
                  <a:cubicBezTo>
                    <a:pt x="122527" y="54507"/>
                    <a:pt x="122550" y="54439"/>
                    <a:pt x="122596" y="54370"/>
                  </a:cubicBezTo>
                  <a:cubicBezTo>
                    <a:pt x="122641" y="54324"/>
                    <a:pt x="122710" y="54279"/>
                    <a:pt x="122778" y="54233"/>
                  </a:cubicBezTo>
                  <a:lnTo>
                    <a:pt x="122847" y="54210"/>
                  </a:lnTo>
                  <a:cubicBezTo>
                    <a:pt x="122915" y="54165"/>
                    <a:pt x="122984" y="54142"/>
                    <a:pt x="123052" y="54096"/>
                  </a:cubicBezTo>
                  <a:cubicBezTo>
                    <a:pt x="123166" y="54005"/>
                    <a:pt x="123235" y="53891"/>
                    <a:pt x="123258" y="53777"/>
                  </a:cubicBezTo>
                  <a:cubicBezTo>
                    <a:pt x="123258" y="53708"/>
                    <a:pt x="123235" y="53640"/>
                    <a:pt x="123235" y="53594"/>
                  </a:cubicBezTo>
                  <a:cubicBezTo>
                    <a:pt x="123189" y="53480"/>
                    <a:pt x="123166" y="53320"/>
                    <a:pt x="123212" y="53183"/>
                  </a:cubicBezTo>
                  <a:cubicBezTo>
                    <a:pt x="123212" y="53160"/>
                    <a:pt x="123235" y="53115"/>
                    <a:pt x="123258" y="53069"/>
                  </a:cubicBezTo>
                  <a:cubicBezTo>
                    <a:pt x="123258" y="53115"/>
                    <a:pt x="123280" y="53138"/>
                    <a:pt x="123280" y="53160"/>
                  </a:cubicBezTo>
                  <a:cubicBezTo>
                    <a:pt x="123303" y="53206"/>
                    <a:pt x="123326" y="53252"/>
                    <a:pt x="123349" y="53297"/>
                  </a:cubicBezTo>
                  <a:cubicBezTo>
                    <a:pt x="123349" y="53297"/>
                    <a:pt x="123349" y="53297"/>
                    <a:pt x="123349" y="53320"/>
                  </a:cubicBezTo>
                  <a:cubicBezTo>
                    <a:pt x="123372" y="53320"/>
                    <a:pt x="123395" y="53343"/>
                    <a:pt x="123417" y="53366"/>
                  </a:cubicBezTo>
                  <a:lnTo>
                    <a:pt x="123440" y="53366"/>
                  </a:lnTo>
                  <a:cubicBezTo>
                    <a:pt x="123463" y="53389"/>
                    <a:pt x="123486" y="53389"/>
                    <a:pt x="123486" y="53411"/>
                  </a:cubicBezTo>
                  <a:lnTo>
                    <a:pt x="123577" y="53411"/>
                  </a:lnTo>
                  <a:cubicBezTo>
                    <a:pt x="123623" y="53411"/>
                    <a:pt x="123668" y="53389"/>
                    <a:pt x="123691" y="53366"/>
                  </a:cubicBezTo>
                  <a:cubicBezTo>
                    <a:pt x="123714" y="53366"/>
                    <a:pt x="123737" y="53343"/>
                    <a:pt x="123760" y="53320"/>
                  </a:cubicBezTo>
                  <a:cubicBezTo>
                    <a:pt x="123760" y="53320"/>
                    <a:pt x="123760" y="53320"/>
                    <a:pt x="123783" y="53297"/>
                  </a:cubicBezTo>
                  <a:cubicBezTo>
                    <a:pt x="123920" y="53160"/>
                    <a:pt x="124011" y="52955"/>
                    <a:pt x="124011" y="52749"/>
                  </a:cubicBezTo>
                  <a:cubicBezTo>
                    <a:pt x="124011" y="52704"/>
                    <a:pt x="124011" y="52681"/>
                    <a:pt x="124011" y="52635"/>
                  </a:cubicBezTo>
                  <a:cubicBezTo>
                    <a:pt x="124011" y="52590"/>
                    <a:pt x="124011" y="52544"/>
                    <a:pt x="124011" y="52498"/>
                  </a:cubicBezTo>
                  <a:cubicBezTo>
                    <a:pt x="124034" y="52430"/>
                    <a:pt x="124079" y="52361"/>
                    <a:pt x="124193" y="52293"/>
                  </a:cubicBezTo>
                  <a:cubicBezTo>
                    <a:pt x="124239" y="52247"/>
                    <a:pt x="124285" y="52202"/>
                    <a:pt x="124330" y="52156"/>
                  </a:cubicBezTo>
                  <a:cubicBezTo>
                    <a:pt x="124399" y="52065"/>
                    <a:pt x="124467" y="51996"/>
                    <a:pt x="124536" y="51928"/>
                  </a:cubicBezTo>
                  <a:cubicBezTo>
                    <a:pt x="124559" y="51928"/>
                    <a:pt x="124559" y="51905"/>
                    <a:pt x="124559" y="51905"/>
                  </a:cubicBezTo>
                  <a:cubicBezTo>
                    <a:pt x="124604" y="51859"/>
                    <a:pt x="124673" y="51836"/>
                    <a:pt x="124718" y="51791"/>
                  </a:cubicBezTo>
                  <a:cubicBezTo>
                    <a:pt x="124764" y="51768"/>
                    <a:pt x="124787" y="51745"/>
                    <a:pt x="124810" y="51745"/>
                  </a:cubicBezTo>
                  <a:cubicBezTo>
                    <a:pt x="124833" y="51722"/>
                    <a:pt x="124855" y="51722"/>
                    <a:pt x="124878" y="51700"/>
                  </a:cubicBezTo>
                  <a:cubicBezTo>
                    <a:pt x="124924" y="51677"/>
                    <a:pt x="124970" y="51654"/>
                    <a:pt x="125015" y="51631"/>
                  </a:cubicBezTo>
                  <a:cubicBezTo>
                    <a:pt x="125038" y="51631"/>
                    <a:pt x="125084" y="51608"/>
                    <a:pt x="125106" y="51608"/>
                  </a:cubicBezTo>
                  <a:cubicBezTo>
                    <a:pt x="125152" y="51585"/>
                    <a:pt x="125221" y="51563"/>
                    <a:pt x="125266" y="51563"/>
                  </a:cubicBezTo>
                  <a:cubicBezTo>
                    <a:pt x="125335" y="51540"/>
                    <a:pt x="125380" y="51517"/>
                    <a:pt x="125449" y="51517"/>
                  </a:cubicBezTo>
                  <a:cubicBezTo>
                    <a:pt x="125472" y="51494"/>
                    <a:pt x="125517" y="51494"/>
                    <a:pt x="125540" y="51494"/>
                  </a:cubicBezTo>
                  <a:cubicBezTo>
                    <a:pt x="125631" y="51471"/>
                    <a:pt x="125700" y="51448"/>
                    <a:pt x="125791" y="51403"/>
                  </a:cubicBezTo>
                  <a:cubicBezTo>
                    <a:pt x="125791" y="51380"/>
                    <a:pt x="125814" y="51380"/>
                    <a:pt x="125814" y="51357"/>
                  </a:cubicBezTo>
                  <a:cubicBezTo>
                    <a:pt x="125860" y="51334"/>
                    <a:pt x="125883" y="51311"/>
                    <a:pt x="125905" y="51289"/>
                  </a:cubicBezTo>
                  <a:cubicBezTo>
                    <a:pt x="125974" y="51152"/>
                    <a:pt x="125974" y="51038"/>
                    <a:pt x="125974" y="50923"/>
                  </a:cubicBezTo>
                  <a:lnTo>
                    <a:pt x="125974" y="50878"/>
                  </a:lnTo>
                  <a:cubicBezTo>
                    <a:pt x="125974" y="50741"/>
                    <a:pt x="126019" y="50604"/>
                    <a:pt x="126088" y="50558"/>
                  </a:cubicBezTo>
                  <a:lnTo>
                    <a:pt x="126111" y="50558"/>
                  </a:lnTo>
                  <a:cubicBezTo>
                    <a:pt x="126111" y="50535"/>
                    <a:pt x="126134" y="50535"/>
                    <a:pt x="126134" y="50535"/>
                  </a:cubicBezTo>
                  <a:lnTo>
                    <a:pt x="126430" y="50535"/>
                  </a:lnTo>
                  <a:cubicBezTo>
                    <a:pt x="126567" y="50535"/>
                    <a:pt x="126704" y="50490"/>
                    <a:pt x="126841" y="50398"/>
                  </a:cubicBezTo>
                  <a:cubicBezTo>
                    <a:pt x="126864" y="50376"/>
                    <a:pt x="126864" y="50376"/>
                    <a:pt x="126887" y="50376"/>
                  </a:cubicBezTo>
                  <a:cubicBezTo>
                    <a:pt x="126910" y="50353"/>
                    <a:pt x="126955" y="50330"/>
                    <a:pt x="126978" y="50307"/>
                  </a:cubicBezTo>
                  <a:cubicBezTo>
                    <a:pt x="127001" y="50284"/>
                    <a:pt x="127001" y="50284"/>
                    <a:pt x="127001" y="50284"/>
                  </a:cubicBezTo>
                  <a:cubicBezTo>
                    <a:pt x="127047" y="50262"/>
                    <a:pt x="127092" y="50216"/>
                    <a:pt x="127138" y="50193"/>
                  </a:cubicBezTo>
                  <a:cubicBezTo>
                    <a:pt x="127138" y="50170"/>
                    <a:pt x="127138" y="50170"/>
                    <a:pt x="127138" y="50170"/>
                  </a:cubicBezTo>
                  <a:cubicBezTo>
                    <a:pt x="127206" y="50102"/>
                    <a:pt x="127275" y="50056"/>
                    <a:pt x="127343" y="50010"/>
                  </a:cubicBezTo>
                  <a:cubicBezTo>
                    <a:pt x="127366" y="50010"/>
                    <a:pt x="127366" y="49988"/>
                    <a:pt x="127389" y="49988"/>
                  </a:cubicBezTo>
                  <a:close/>
                  <a:moveTo>
                    <a:pt x="113488" y="60898"/>
                  </a:moveTo>
                  <a:cubicBezTo>
                    <a:pt x="113557" y="60921"/>
                    <a:pt x="113625" y="60921"/>
                    <a:pt x="113717" y="60921"/>
                  </a:cubicBezTo>
                  <a:cubicBezTo>
                    <a:pt x="113854" y="60944"/>
                    <a:pt x="113991" y="60967"/>
                    <a:pt x="114128" y="60989"/>
                  </a:cubicBezTo>
                  <a:cubicBezTo>
                    <a:pt x="114242" y="61012"/>
                    <a:pt x="114356" y="61035"/>
                    <a:pt x="114447" y="61058"/>
                  </a:cubicBezTo>
                  <a:cubicBezTo>
                    <a:pt x="114516" y="61081"/>
                    <a:pt x="114561" y="61104"/>
                    <a:pt x="114607" y="61126"/>
                  </a:cubicBezTo>
                  <a:cubicBezTo>
                    <a:pt x="114652" y="61149"/>
                    <a:pt x="114698" y="61172"/>
                    <a:pt x="114767" y="61218"/>
                  </a:cubicBezTo>
                  <a:lnTo>
                    <a:pt x="114812" y="61240"/>
                  </a:lnTo>
                  <a:lnTo>
                    <a:pt x="114812" y="61240"/>
                  </a:lnTo>
                  <a:lnTo>
                    <a:pt x="112826" y="60944"/>
                  </a:lnTo>
                  <a:lnTo>
                    <a:pt x="112918" y="60944"/>
                  </a:lnTo>
                  <a:cubicBezTo>
                    <a:pt x="112963" y="60921"/>
                    <a:pt x="113009" y="60921"/>
                    <a:pt x="113078" y="60921"/>
                  </a:cubicBezTo>
                  <a:cubicBezTo>
                    <a:pt x="113214" y="60898"/>
                    <a:pt x="113351" y="60898"/>
                    <a:pt x="113488" y="60898"/>
                  </a:cubicBezTo>
                  <a:close/>
                  <a:moveTo>
                    <a:pt x="114128" y="56059"/>
                  </a:moveTo>
                  <a:lnTo>
                    <a:pt x="114128" y="56059"/>
                  </a:lnTo>
                  <a:cubicBezTo>
                    <a:pt x="114082" y="56128"/>
                    <a:pt x="113991" y="56242"/>
                    <a:pt x="113876" y="56379"/>
                  </a:cubicBezTo>
                  <a:cubicBezTo>
                    <a:pt x="113785" y="56470"/>
                    <a:pt x="113739" y="56607"/>
                    <a:pt x="113785" y="56744"/>
                  </a:cubicBezTo>
                  <a:cubicBezTo>
                    <a:pt x="113808" y="56881"/>
                    <a:pt x="113922" y="56995"/>
                    <a:pt x="114036" y="57063"/>
                  </a:cubicBezTo>
                  <a:cubicBezTo>
                    <a:pt x="114013" y="57086"/>
                    <a:pt x="113991" y="57109"/>
                    <a:pt x="113991" y="57132"/>
                  </a:cubicBezTo>
                  <a:lnTo>
                    <a:pt x="113945" y="57178"/>
                  </a:lnTo>
                  <a:cubicBezTo>
                    <a:pt x="113808" y="57337"/>
                    <a:pt x="113625" y="57566"/>
                    <a:pt x="113625" y="57794"/>
                  </a:cubicBezTo>
                  <a:cubicBezTo>
                    <a:pt x="113625" y="57840"/>
                    <a:pt x="113648" y="57862"/>
                    <a:pt x="113648" y="57885"/>
                  </a:cubicBezTo>
                  <a:cubicBezTo>
                    <a:pt x="113648" y="57931"/>
                    <a:pt x="113671" y="57954"/>
                    <a:pt x="113694" y="57976"/>
                  </a:cubicBezTo>
                  <a:cubicBezTo>
                    <a:pt x="113739" y="58045"/>
                    <a:pt x="113785" y="58113"/>
                    <a:pt x="113854" y="58159"/>
                  </a:cubicBezTo>
                  <a:cubicBezTo>
                    <a:pt x="113876" y="58182"/>
                    <a:pt x="113922" y="58205"/>
                    <a:pt x="113945" y="58205"/>
                  </a:cubicBezTo>
                  <a:cubicBezTo>
                    <a:pt x="113968" y="58205"/>
                    <a:pt x="113968" y="58228"/>
                    <a:pt x="113991" y="58228"/>
                  </a:cubicBezTo>
                  <a:cubicBezTo>
                    <a:pt x="114013" y="58228"/>
                    <a:pt x="114036" y="58250"/>
                    <a:pt x="114082" y="58250"/>
                  </a:cubicBezTo>
                  <a:lnTo>
                    <a:pt x="114105" y="58250"/>
                  </a:lnTo>
                  <a:cubicBezTo>
                    <a:pt x="114128" y="58273"/>
                    <a:pt x="114173" y="58273"/>
                    <a:pt x="114196" y="58273"/>
                  </a:cubicBezTo>
                  <a:cubicBezTo>
                    <a:pt x="114219" y="58273"/>
                    <a:pt x="114242" y="58273"/>
                    <a:pt x="114264" y="58250"/>
                  </a:cubicBezTo>
                  <a:lnTo>
                    <a:pt x="114333" y="58250"/>
                  </a:lnTo>
                  <a:cubicBezTo>
                    <a:pt x="114333" y="58228"/>
                    <a:pt x="114356" y="58228"/>
                    <a:pt x="114379" y="58205"/>
                  </a:cubicBezTo>
                  <a:cubicBezTo>
                    <a:pt x="114447" y="58159"/>
                    <a:pt x="114516" y="58068"/>
                    <a:pt x="114584" y="57999"/>
                  </a:cubicBezTo>
                  <a:cubicBezTo>
                    <a:pt x="114607" y="57976"/>
                    <a:pt x="114630" y="57954"/>
                    <a:pt x="114652" y="57931"/>
                  </a:cubicBezTo>
                  <a:cubicBezTo>
                    <a:pt x="114652" y="57908"/>
                    <a:pt x="114652" y="57908"/>
                    <a:pt x="114652" y="57908"/>
                  </a:cubicBezTo>
                  <a:cubicBezTo>
                    <a:pt x="114675" y="57908"/>
                    <a:pt x="114881" y="57908"/>
                    <a:pt x="115109" y="58022"/>
                  </a:cubicBezTo>
                  <a:cubicBezTo>
                    <a:pt x="115223" y="58091"/>
                    <a:pt x="115269" y="58205"/>
                    <a:pt x="115314" y="58296"/>
                  </a:cubicBezTo>
                  <a:cubicBezTo>
                    <a:pt x="115337" y="58342"/>
                    <a:pt x="115360" y="58410"/>
                    <a:pt x="115383" y="58433"/>
                  </a:cubicBezTo>
                  <a:cubicBezTo>
                    <a:pt x="115383" y="58433"/>
                    <a:pt x="115406" y="58433"/>
                    <a:pt x="115406" y="58456"/>
                  </a:cubicBezTo>
                  <a:cubicBezTo>
                    <a:pt x="115429" y="58479"/>
                    <a:pt x="115474" y="58501"/>
                    <a:pt x="115520" y="58524"/>
                  </a:cubicBezTo>
                  <a:cubicBezTo>
                    <a:pt x="115520" y="58524"/>
                    <a:pt x="115543" y="58524"/>
                    <a:pt x="115543" y="58547"/>
                  </a:cubicBezTo>
                  <a:cubicBezTo>
                    <a:pt x="115588" y="58547"/>
                    <a:pt x="115634" y="58570"/>
                    <a:pt x="115702" y="58570"/>
                  </a:cubicBezTo>
                  <a:cubicBezTo>
                    <a:pt x="115794" y="58593"/>
                    <a:pt x="115908" y="58616"/>
                    <a:pt x="116022" y="58661"/>
                  </a:cubicBezTo>
                  <a:cubicBezTo>
                    <a:pt x="115999" y="58707"/>
                    <a:pt x="115976" y="58775"/>
                    <a:pt x="115954" y="58798"/>
                  </a:cubicBezTo>
                  <a:cubicBezTo>
                    <a:pt x="115931" y="58867"/>
                    <a:pt x="115908" y="58935"/>
                    <a:pt x="115885" y="59004"/>
                  </a:cubicBezTo>
                  <a:cubicBezTo>
                    <a:pt x="115839" y="59186"/>
                    <a:pt x="116090" y="59369"/>
                    <a:pt x="116593" y="59529"/>
                  </a:cubicBezTo>
                  <a:cubicBezTo>
                    <a:pt x="116798" y="59597"/>
                    <a:pt x="116981" y="59848"/>
                    <a:pt x="117003" y="59894"/>
                  </a:cubicBezTo>
                  <a:cubicBezTo>
                    <a:pt x="117003" y="59917"/>
                    <a:pt x="117026" y="59939"/>
                    <a:pt x="117003" y="59985"/>
                  </a:cubicBezTo>
                  <a:cubicBezTo>
                    <a:pt x="117003" y="59985"/>
                    <a:pt x="117003" y="60008"/>
                    <a:pt x="117003" y="60031"/>
                  </a:cubicBezTo>
                  <a:cubicBezTo>
                    <a:pt x="117003" y="60054"/>
                    <a:pt x="117003" y="60054"/>
                    <a:pt x="117003" y="60076"/>
                  </a:cubicBezTo>
                  <a:cubicBezTo>
                    <a:pt x="117003" y="60099"/>
                    <a:pt x="117003" y="60122"/>
                    <a:pt x="117003" y="60145"/>
                  </a:cubicBezTo>
                  <a:cubicBezTo>
                    <a:pt x="117003" y="60168"/>
                    <a:pt x="116981" y="60168"/>
                    <a:pt x="116981" y="60191"/>
                  </a:cubicBezTo>
                  <a:cubicBezTo>
                    <a:pt x="116981" y="60213"/>
                    <a:pt x="116981" y="60213"/>
                    <a:pt x="116981" y="60236"/>
                  </a:cubicBezTo>
                  <a:cubicBezTo>
                    <a:pt x="116981" y="60259"/>
                    <a:pt x="116958" y="60259"/>
                    <a:pt x="116958" y="60282"/>
                  </a:cubicBezTo>
                  <a:cubicBezTo>
                    <a:pt x="116912" y="60305"/>
                    <a:pt x="116867" y="60305"/>
                    <a:pt x="116821" y="60327"/>
                  </a:cubicBezTo>
                  <a:cubicBezTo>
                    <a:pt x="116798" y="60350"/>
                    <a:pt x="116798" y="60350"/>
                    <a:pt x="116775" y="60350"/>
                  </a:cubicBezTo>
                  <a:cubicBezTo>
                    <a:pt x="116730" y="60373"/>
                    <a:pt x="116684" y="60396"/>
                    <a:pt x="116661" y="60419"/>
                  </a:cubicBezTo>
                  <a:cubicBezTo>
                    <a:pt x="116615" y="60442"/>
                    <a:pt x="116593" y="60464"/>
                    <a:pt x="116547" y="60510"/>
                  </a:cubicBezTo>
                  <a:cubicBezTo>
                    <a:pt x="116547" y="60510"/>
                    <a:pt x="116524" y="60510"/>
                    <a:pt x="116524" y="60533"/>
                  </a:cubicBezTo>
                  <a:cubicBezTo>
                    <a:pt x="116501" y="60556"/>
                    <a:pt x="116456" y="60579"/>
                    <a:pt x="116433" y="60624"/>
                  </a:cubicBezTo>
                  <a:cubicBezTo>
                    <a:pt x="116433" y="60624"/>
                    <a:pt x="116410" y="60647"/>
                    <a:pt x="116387" y="60670"/>
                  </a:cubicBezTo>
                  <a:cubicBezTo>
                    <a:pt x="116296" y="60715"/>
                    <a:pt x="116159" y="60715"/>
                    <a:pt x="116068" y="60715"/>
                  </a:cubicBezTo>
                  <a:cubicBezTo>
                    <a:pt x="116022" y="60715"/>
                    <a:pt x="115976" y="60738"/>
                    <a:pt x="115908" y="60761"/>
                  </a:cubicBezTo>
                  <a:lnTo>
                    <a:pt x="115885" y="60761"/>
                  </a:lnTo>
                  <a:cubicBezTo>
                    <a:pt x="115839" y="60784"/>
                    <a:pt x="115817" y="60784"/>
                    <a:pt x="115771" y="60807"/>
                  </a:cubicBezTo>
                  <a:cubicBezTo>
                    <a:pt x="115657" y="60875"/>
                    <a:pt x="115565" y="60944"/>
                    <a:pt x="115474" y="61035"/>
                  </a:cubicBezTo>
                  <a:cubicBezTo>
                    <a:pt x="115429" y="61081"/>
                    <a:pt x="115406" y="61149"/>
                    <a:pt x="115383" y="61240"/>
                  </a:cubicBezTo>
                  <a:cubicBezTo>
                    <a:pt x="115337" y="61195"/>
                    <a:pt x="115292" y="61172"/>
                    <a:pt x="115246" y="61149"/>
                  </a:cubicBezTo>
                  <a:cubicBezTo>
                    <a:pt x="115223" y="61126"/>
                    <a:pt x="115223" y="61126"/>
                    <a:pt x="115223" y="61126"/>
                  </a:cubicBezTo>
                  <a:cubicBezTo>
                    <a:pt x="115155" y="61081"/>
                    <a:pt x="115063" y="61035"/>
                    <a:pt x="114995" y="60989"/>
                  </a:cubicBezTo>
                  <a:lnTo>
                    <a:pt x="114904" y="60944"/>
                  </a:lnTo>
                  <a:cubicBezTo>
                    <a:pt x="114835" y="60921"/>
                    <a:pt x="114789" y="60875"/>
                    <a:pt x="114744" y="60852"/>
                  </a:cubicBezTo>
                  <a:cubicBezTo>
                    <a:pt x="114675" y="60830"/>
                    <a:pt x="114607" y="60807"/>
                    <a:pt x="114538" y="60784"/>
                  </a:cubicBezTo>
                  <a:cubicBezTo>
                    <a:pt x="114424" y="60738"/>
                    <a:pt x="114310" y="60715"/>
                    <a:pt x="114196" y="60693"/>
                  </a:cubicBezTo>
                  <a:cubicBezTo>
                    <a:pt x="114059" y="60670"/>
                    <a:pt x="113899" y="60647"/>
                    <a:pt x="113739" y="60624"/>
                  </a:cubicBezTo>
                  <a:cubicBezTo>
                    <a:pt x="113671" y="60624"/>
                    <a:pt x="113580" y="60601"/>
                    <a:pt x="113511" y="60601"/>
                  </a:cubicBezTo>
                  <a:lnTo>
                    <a:pt x="113329" y="60601"/>
                  </a:lnTo>
                  <a:cubicBezTo>
                    <a:pt x="113237" y="60601"/>
                    <a:pt x="113146" y="60601"/>
                    <a:pt x="113055" y="60624"/>
                  </a:cubicBezTo>
                  <a:lnTo>
                    <a:pt x="113032" y="60624"/>
                  </a:lnTo>
                  <a:cubicBezTo>
                    <a:pt x="112895" y="60624"/>
                    <a:pt x="112804" y="60647"/>
                    <a:pt x="112712" y="60670"/>
                  </a:cubicBezTo>
                  <a:lnTo>
                    <a:pt x="112644" y="60670"/>
                  </a:lnTo>
                  <a:cubicBezTo>
                    <a:pt x="112530" y="60715"/>
                    <a:pt x="112416" y="60761"/>
                    <a:pt x="112301" y="60807"/>
                  </a:cubicBezTo>
                  <a:cubicBezTo>
                    <a:pt x="112279" y="60830"/>
                    <a:pt x="112256" y="60830"/>
                    <a:pt x="112210" y="60852"/>
                  </a:cubicBezTo>
                  <a:cubicBezTo>
                    <a:pt x="112210" y="60875"/>
                    <a:pt x="112187" y="60875"/>
                    <a:pt x="112187" y="60875"/>
                  </a:cubicBezTo>
                  <a:lnTo>
                    <a:pt x="112165" y="60875"/>
                  </a:lnTo>
                  <a:cubicBezTo>
                    <a:pt x="112165" y="60875"/>
                    <a:pt x="112165" y="60898"/>
                    <a:pt x="112142" y="60898"/>
                  </a:cubicBezTo>
                  <a:cubicBezTo>
                    <a:pt x="112142" y="60898"/>
                    <a:pt x="112142" y="60898"/>
                    <a:pt x="112142" y="60921"/>
                  </a:cubicBezTo>
                  <a:lnTo>
                    <a:pt x="112096" y="60921"/>
                  </a:lnTo>
                  <a:lnTo>
                    <a:pt x="112005" y="60967"/>
                  </a:lnTo>
                  <a:cubicBezTo>
                    <a:pt x="112005" y="60989"/>
                    <a:pt x="112005" y="60989"/>
                    <a:pt x="112005" y="60989"/>
                  </a:cubicBezTo>
                  <a:lnTo>
                    <a:pt x="111982" y="60989"/>
                  </a:lnTo>
                  <a:cubicBezTo>
                    <a:pt x="111959" y="60989"/>
                    <a:pt x="111913" y="61012"/>
                    <a:pt x="111891" y="61012"/>
                  </a:cubicBezTo>
                  <a:cubicBezTo>
                    <a:pt x="111868" y="61035"/>
                    <a:pt x="111845" y="61035"/>
                    <a:pt x="111845" y="61035"/>
                  </a:cubicBezTo>
                  <a:cubicBezTo>
                    <a:pt x="111822" y="61035"/>
                    <a:pt x="111799" y="61035"/>
                    <a:pt x="111776" y="61058"/>
                  </a:cubicBezTo>
                  <a:lnTo>
                    <a:pt x="111594" y="61058"/>
                  </a:lnTo>
                  <a:lnTo>
                    <a:pt x="111571" y="61081"/>
                  </a:lnTo>
                  <a:lnTo>
                    <a:pt x="111343" y="61081"/>
                  </a:lnTo>
                  <a:cubicBezTo>
                    <a:pt x="111320" y="61081"/>
                    <a:pt x="111297" y="61058"/>
                    <a:pt x="111274" y="61058"/>
                  </a:cubicBezTo>
                  <a:lnTo>
                    <a:pt x="110909" y="61058"/>
                  </a:lnTo>
                  <a:cubicBezTo>
                    <a:pt x="110886" y="61058"/>
                    <a:pt x="110863" y="61035"/>
                    <a:pt x="110818" y="61035"/>
                  </a:cubicBezTo>
                  <a:lnTo>
                    <a:pt x="110681" y="61035"/>
                  </a:lnTo>
                  <a:lnTo>
                    <a:pt x="110612" y="61012"/>
                  </a:lnTo>
                  <a:lnTo>
                    <a:pt x="110567" y="61012"/>
                  </a:lnTo>
                  <a:lnTo>
                    <a:pt x="110521" y="60989"/>
                  </a:lnTo>
                  <a:lnTo>
                    <a:pt x="110339" y="60944"/>
                  </a:lnTo>
                  <a:cubicBezTo>
                    <a:pt x="110339" y="60944"/>
                    <a:pt x="110270" y="60921"/>
                    <a:pt x="110270" y="60921"/>
                  </a:cubicBezTo>
                  <a:lnTo>
                    <a:pt x="110224" y="60921"/>
                  </a:lnTo>
                  <a:cubicBezTo>
                    <a:pt x="110202" y="60898"/>
                    <a:pt x="110179" y="60898"/>
                    <a:pt x="110156" y="60898"/>
                  </a:cubicBezTo>
                  <a:lnTo>
                    <a:pt x="110087" y="60898"/>
                  </a:lnTo>
                  <a:lnTo>
                    <a:pt x="110065" y="60875"/>
                  </a:lnTo>
                  <a:lnTo>
                    <a:pt x="109836" y="60875"/>
                  </a:lnTo>
                  <a:cubicBezTo>
                    <a:pt x="109814" y="60875"/>
                    <a:pt x="109814" y="60852"/>
                    <a:pt x="109814" y="60852"/>
                  </a:cubicBezTo>
                  <a:cubicBezTo>
                    <a:pt x="109814" y="60852"/>
                    <a:pt x="109791" y="60875"/>
                    <a:pt x="109768" y="60875"/>
                  </a:cubicBezTo>
                  <a:lnTo>
                    <a:pt x="109517" y="60875"/>
                  </a:lnTo>
                  <a:lnTo>
                    <a:pt x="109517" y="60898"/>
                  </a:lnTo>
                  <a:lnTo>
                    <a:pt x="109425" y="60898"/>
                  </a:lnTo>
                  <a:lnTo>
                    <a:pt x="109380" y="60921"/>
                  </a:lnTo>
                  <a:lnTo>
                    <a:pt x="109289" y="60921"/>
                  </a:lnTo>
                  <a:lnTo>
                    <a:pt x="109243" y="60944"/>
                  </a:lnTo>
                  <a:lnTo>
                    <a:pt x="109174" y="60944"/>
                  </a:lnTo>
                  <a:cubicBezTo>
                    <a:pt x="109174" y="60944"/>
                    <a:pt x="109152" y="60967"/>
                    <a:pt x="109129" y="60967"/>
                  </a:cubicBezTo>
                  <a:lnTo>
                    <a:pt x="109060" y="60989"/>
                  </a:lnTo>
                  <a:lnTo>
                    <a:pt x="108992" y="60989"/>
                  </a:lnTo>
                  <a:lnTo>
                    <a:pt x="108627" y="61104"/>
                  </a:lnTo>
                  <a:lnTo>
                    <a:pt x="108535" y="61104"/>
                  </a:lnTo>
                  <a:cubicBezTo>
                    <a:pt x="108535" y="61126"/>
                    <a:pt x="108535" y="61126"/>
                    <a:pt x="108535" y="61126"/>
                  </a:cubicBezTo>
                  <a:lnTo>
                    <a:pt x="108512" y="61126"/>
                  </a:lnTo>
                  <a:cubicBezTo>
                    <a:pt x="108512" y="61126"/>
                    <a:pt x="108490" y="61126"/>
                    <a:pt x="108490" y="61149"/>
                  </a:cubicBezTo>
                  <a:lnTo>
                    <a:pt x="108467" y="61126"/>
                  </a:lnTo>
                  <a:lnTo>
                    <a:pt x="108421" y="61149"/>
                  </a:lnTo>
                  <a:lnTo>
                    <a:pt x="108376" y="61149"/>
                  </a:lnTo>
                  <a:lnTo>
                    <a:pt x="107965" y="61240"/>
                  </a:lnTo>
                  <a:cubicBezTo>
                    <a:pt x="107942" y="61240"/>
                    <a:pt x="107919" y="61263"/>
                    <a:pt x="107873" y="61263"/>
                  </a:cubicBezTo>
                  <a:cubicBezTo>
                    <a:pt x="107828" y="61263"/>
                    <a:pt x="107805" y="61286"/>
                    <a:pt x="107759" y="61286"/>
                  </a:cubicBezTo>
                  <a:cubicBezTo>
                    <a:pt x="107691" y="61286"/>
                    <a:pt x="107622" y="61309"/>
                    <a:pt x="107531" y="61332"/>
                  </a:cubicBezTo>
                  <a:lnTo>
                    <a:pt x="106869" y="61446"/>
                  </a:lnTo>
                  <a:lnTo>
                    <a:pt x="106823" y="61446"/>
                  </a:lnTo>
                  <a:lnTo>
                    <a:pt x="106755" y="61469"/>
                  </a:lnTo>
                  <a:lnTo>
                    <a:pt x="106709" y="61469"/>
                  </a:lnTo>
                  <a:lnTo>
                    <a:pt x="106732" y="61629"/>
                  </a:lnTo>
                  <a:lnTo>
                    <a:pt x="106664" y="61492"/>
                  </a:lnTo>
                  <a:lnTo>
                    <a:pt x="106367" y="61514"/>
                  </a:lnTo>
                  <a:cubicBezTo>
                    <a:pt x="106367" y="61514"/>
                    <a:pt x="106298" y="61537"/>
                    <a:pt x="106298" y="61537"/>
                  </a:cubicBezTo>
                  <a:lnTo>
                    <a:pt x="106276" y="61537"/>
                  </a:lnTo>
                  <a:cubicBezTo>
                    <a:pt x="106253" y="61537"/>
                    <a:pt x="106230" y="61537"/>
                    <a:pt x="106184" y="61514"/>
                  </a:cubicBezTo>
                  <a:lnTo>
                    <a:pt x="106093" y="61514"/>
                  </a:lnTo>
                  <a:cubicBezTo>
                    <a:pt x="106002" y="61492"/>
                    <a:pt x="105888" y="61446"/>
                    <a:pt x="105728" y="61400"/>
                  </a:cubicBezTo>
                  <a:lnTo>
                    <a:pt x="105522" y="61309"/>
                  </a:lnTo>
                  <a:lnTo>
                    <a:pt x="105477" y="61469"/>
                  </a:lnTo>
                  <a:lnTo>
                    <a:pt x="105454" y="61286"/>
                  </a:lnTo>
                  <a:lnTo>
                    <a:pt x="104860" y="61149"/>
                  </a:lnTo>
                  <a:cubicBezTo>
                    <a:pt x="104792" y="61126"/>
                    <a:pt x="104746" y="61126"/>
                    <a:pt x="104678" y="61104"/>
                  </a:cubicBezTo>
                  <a:cubicBezTo>
                    <a:pt x="104587" y="61081"/>
                    <a:pt x="104472" y="61058"/>
                    <a:pt x="104335" y="61058"/>
                  </a:cubicBezTo>
                  <a:lnTo>
                    <a:pt x="104130" y="61012"/>
                  </a:lnTo>
                  <a:lnTo>
                    <a:pt x="104107" y="61172"/>
                  </a:lnTo>
                  <a:lnTo>
                    <a:pt x="104084" y="61012"/>
                  </a:lnTo>
                  <a:cubicBezTo>
                    <a:pt x="104016" y="60989"/>
                    <a:pt x="103925" y="60989"/>
                    <a:pt x="103833" y="60967"/>
                  </a:cubicBezTo>
                  <a:lnTo>
                    <a:pt x="103810" y="61126"/>
                  </a:lnTo>
                  <a:lnTo>
                    <a:pt x="103788" y="60967"/>
                  </a:lnTo>
                  <a:lnTo>
                    <a:pt x="103377" y="60898"/>
                  </a:lnTo>
                  <a:lnTo>
                    <a:pt x="103354" y="60898"/>
                  </a:lnTo>
                  <a:lnTo>
                    <a:pt x="103194" y="60875"/>
                  </a:lnTo>
                  <a:lnTo>
                    <a:pt x="103126" y="61012"/>
                  </a:lnTo>
                  <a:lnTo>
                    <a:pt x="103171" y="60852"/>
                  </a:lnTo>
                  <a:cubicBezTo>
                    <a:pt x="103171" y="60852"/>
                    <a:pt x="103126" y="60830"/>
                    <a:pt x="103126" y="60830"/>
                  </a:cubicBezTo>
                  <a:lnTo>
                    <a:pt x="103103" y="60807"/>
                  </a:lnTo>
                  <a:cubicBezTo>
                    <a:pt x="103080" y="60784"/>
                    <a:pt x="103080" y="60784"/>
                    <a:pt x="103057" y="60761"/>
                  </a:cubicBezTo>
                  <a:lnTo>
                    <a:pt x="102943" y="60852"/>
                  </a:lnTo>
                  <a:lnTo>
                    <a:pt x="102943" y="60852"/>
                  </a:lnTo>
                  <a:lnTo>
                    <a:pt x="103034" y="60738"/>
                  </a:lnTo>
                  <a:lnTo>
                    <a:pt x="103012" y="60693"/>
                  </a:lnTo>
                  <a:cubicBezTo>
                    <a:pt x="103012" y="60693"/>
                    <a:pt x="102989" y="60647"/>
                    <a:pt x="102989" y="60647"/>
                  </a:cubicBezTo>
                  <a:lnTo>
                    <a:pt x="102852" y="60693"/>
                  </a:lnTo>
                  <a:lnTo>
                    <a:pt x="102989" y="60601"/>
                  </a:lnTo>
                  <a:cubicBezTo>
                    <a:pt x="102989" y="60601"/>
                    <a:pt x="102989" y="60601"/>
                    <a:pt x="102989" y="60579"/>
                  </a:cubicBezTo>
                  <a:cubicBezTo>
                    <a:pt x="102989" y="60579"/>
                    <a:pt x="102989" y="60556"/>
                    <a:pt x="102989" y="60533"/>
                  </a:cubicBezTo>
                  <a:cubicBezTo>
                    <a:pt x="102989" y="60533"/>
                    <a:pt x="102989" y="60464"/>
                    <a:pt x="103012" y="60464"/>
                  </a:cubicBezTo>
                  <a:lnTo>
                    <a:pt x="102852" y="60419"/>
                  </a:lnTo>
                  <a:lnTo>
                    <a:pt x="103012" y="60419"/>
                  </a:lnTo>
                  <a:lnTo>
                    <a:pt x="103034" y="60373"/>
                  </a:lnTo>
                  <a:cubicBezTo>
                    <a:pt x="103034" y="60350"/>
                    <a:pt x="103057" y="60305"/>
                    <a:pt x="103080" y="60259"/>
                  </a:cubicBezTo>
                  <a:lnTo>
                    <a:pt x="103217" y="60008"/>
                  </a:lnTo>
                  <a:cubicBezTo>
                    <a:pt x="103240" y="59962"/>
                    <a:pt x="103240" y="59917"/>
                    <a:pt x="103240" y="59871"/>
                  </a:cubicBezTo>
                  <a:cubicBezTo>
                    <a:pt x="103240" y="59848"/>
                    <a:pt x="103240" y="59848"/>
                    <a:pt x="103240" y="59825"/>
                  </a:cubicBezTo>
                  <a:cubicBezTo>
                    <a:pt x="103240" y="59825"/>
                    <a:pt x="103240" y="59780"/>
                    <a:pt x="103240" y="59780"/>
                  </a:cubicBezTo>
                  <a:cubicBezTo>
                    <a:pt x="103240" y="59780"/>
                    <a:pt x="103240" y="59780"/>
                    <a:pt x="103240" y="59757"/>
                  </a:cubicBezTo>
                  <a:cubicBezTo>
                    <a:pt x="103263" y="59757"/>
                    <a:pt x="103263" y="59757"/>
                    <a:pt x="103285" y="59734"/>
                  </a:cubicBezTo>
                  <a:cubicBezTo>
                    <a:pt x="103308" y="59711"/>
                    <a:pt x="103331" y="59688"/>
                    <a:pt x="103354" y="59666"/>
                  </a:cubicBezTo>
                  <a:cubicBezTo>
                    <a:pt x="103354" y="59666"/>
                    <a:pt x="103354" y="59643"/>
                    <a:pt x="103377" y="59643"/>
                  </a:cubicBezTo>
                  <a:cubicBezTo>
                    <a:pt x="103400" y="59620"/>
                    <a:pt x="103422" y="59574"/>
                    <a:pt x="103445" y="59551"/>
                  </a:cubicBezTo>
                  <a:cubicBezTo>
                    <a:pt x="103468" y="59551"/>
                    <a:pt x="103468" y="59551"/>
                    <a:pt x="103468" y="59529"/>
                  </a:cubicBezTo>
                  <a:cubicBezTo>
                    <a:pt x="103514" y="59460"/>
                    <a:pt x="103559" y="59369"/>
                    <a:pt x="103582" y="59278"/>
                  </a:cubicBezTo>
                  <a:cubicBezTo>
                    <a:pt x="103605" y="59095"/>
                    <a:pt x="103537" y="58935"/>
                    <a:pt x="103468" y="58798"/>
                  </a:cubicBezTo>
                  <a:cubicBezTo>
                    <a:pt x="103422" y="58684"/>
                    <a:pt x="103400" y="58593"/>
                    <a:pt x="103400" y="58501"/>
                  </a:cubicBezTo>
                  <a:cubicBezTo>
                    <a:pt x="103377" y="58433"/>
                    <a:pt x="103422" y="58342"/>
                    <a:pt x="103491" y="58296"/>
                  </a:cubicBezTo>
                  <a:cubicBezTo>
                    <a:pt x="103514" y="58273"/>
                    <a:pt x="103537" y="58250"/>
                    <a:pt x="103559" y="58250"/>
                  </a:cubicBezTo>
                  <a:cubicBezTo>
                    <a:pt x="103605" y="58228"/>
                    <a:pt x="103651" y="58205"/>
                    <a:pt x="103674" y="58159"/>
                  </a:cubicBezTo>
                  <a:lnTo>
                    <a:pt x="103696" y="58159"/>
                  </a:lnTo>
                  <a:cubicBezTo>
                    <a:pt x="103765" y="58091"/>
                    <a:pt x="103810" y="57999"/>
                    <a:pt x="103856" y="57908"/>
                  </a:cubicBezTo>
                  <a:cubicBezTo>
                    <a:pt x="103879" y="57840"/>
                    <a:pt x="103925" y="57794"/>
                    <a:pt x="103947" y="57748"/>
                  </a:cubicBezTo>
                  <a:cubicBezTo>
                    <a:pt x="103970" y="57748"/>
                    <a:pt x="103970" y="57748"/>
                    <a:pt x="103993" y="57725"/>
                  </a:cubicBezTo>
                  <a:cubicBezTo>
                    <a:pt x="104062" y="57680"/>
                    <a:pt x="104130" y="57680"/>
                    <a:pt x="104221" y="57680"/>
                  </a:cubicBezTo>
                  <a:lnTo>
                    <a:pt x="104244" y="57680"/>
                  </a:lnTo>
                  <a:cubicBezTo>
                    <a:pt x="104335" y="57680"/>
                    <a:pt x="104404" y="57703"/>
                    <a:pt x="104495" y="57703"/>
                  </a:cubicBezTo>
                  <a:cubicBezTo>
                    <a:pt x="104541" y="57725"/>
                    <a:pt x="104609" y="57725"/>
                    <a:pt x="104678" y="57748"/>
                  </a:cubicBezTo>
                  <a:lnTo>
                    <a:pt x="104815" y="57748"/>
                  </a:lnTo>
                  <a:cubicBezTo>
                    <a:pt x="104838" y="57748"/>
                    <a:pt x="104860" y="57725"/>
                    <a:pt x="104906" y="57725"/>
                  </a:cubicBezTo>
                  <a:cubicBezTo>
                    <a:pt x="104906" y="57725"/>
                    <a:pt x="104929" y="57725"/>
                    <a:pt x="104952" y="57703"/>
                  </a:cubicBezTo>
                  <a:cubicBezTo>
                    <a:pt x="105020" y="57657"/>
                    <a:pt x="105066" y="57588"/>
                    <a:pt x="105134" y="57520"/>
                  </a:cubicBezTo>
                  <a:cubicBezTo>
                    <a:pt x="105157" y="57451"/>
                    <a:pt x="105226" y="57406"/>
                    <a:pt x="105271" y="57383"/>
                  </a:cubicBezTo>
                  <a:cubicBezTo>
                    <a:pt x="105294" y="57360"/>
                    <a:pt x="105294" y="57360"/>
                    <a:pt x="105317" y="57337"/>
                  </a:cubicBezTo>
                  <a:lnTo>
                    <a:pt x="105340" y="57337"/>
                  </a:lnTo>
                  <a:cubicBezTo>
                    <a:pt x="105477" y="57269"/>
                    <a:pt x="105614" y="57246"/>
                    <a:pt x="105728" y="57246"/>
                  </a:cubicBezTo>
                  <a:cubicBezTo>
                    <a:pt x="105773" y="57269"/>
                    <a:pt x="105796" y="57269"/>
                    <a:pt x="105796" y="57269"/>
                  </a:cubicBezTo>
                  <a:cubicBezTo>
                    <a:pt x="105796" y="57292"/>
                    <a:pt x="105796" y="57315"/>
                    <a:pt x="105796" y="57337"/>
                  </a:cubicBezTo>
                  <a:cubicBezTo>
                    <a:pt x="105796" y="57383"/>
                    <a:pt x="105796" y="57451"/>
                    <a:pt x="105819" y="57543"/>
                  </a:cubicBezTo>
                  <a:cubicBezTo>
                    <a:pt x="105819" y="57566"/>
                    <a:pt x="105842" y="57566"/>
                    <a:pt x="105842" y="57588"/>
                  </a:cubicBezTo>
                  <a:cubicBezTo>
                    <a:pt x="105910" y="57657"/>
                    <a:pt x="105979" y="57725"/>
                    <a:pt x="106093" y="57725"/>
                  </a:cubicBezTo>
                  <a:cubicBezTo>
                    <a:pt x="106116" y="57737"/>
                    <a:pt x="106139" y="57743"/>
                    <a:pt x="106161" y="57743"/>
                  </a:cubicBezTo>
                  <a:cubicBezTo>
                    <a:pt x="106184" y="57743"/>
                    <a:pt x="106207" y="57737"/>
                    <a:pt x="106230" y="57725"/>
                  </a:cubicBezTo>
                  <a:cubicBezTo>
                    <a:pt x="106276" y="57725"/>
                    <a:pt x="106344" y="57703"/>
                    <a:pt x="106390" y="57657"/>
                  </a:cubicBezTo>
                  <a:cubicBezTo>
                    <a:pt x="106413" y="57657"/>
                    <a:pt x="106413" y="57657"/>
                    <a:pt x="106435" y="57634"/>
                  </a:cubicBezTo>
                  <a:cubicBezTo>
                    <a:pt x="106458" y="57634"/>
                    <a:pt x="106481" y="57611"/>
                    <a:pt x="106527" y="57588"/>
                  </a:cubicBezTo>
                  <a:cubicBezTo>
                    <a:pt x="106776" y="57428"/>
                    <a:pt x="107094" y="57338"/>
                    <a:pt x="107405" y="57338"/>
                  </a:cubicBezTo>
                  <a:cubicBezTo>
                    <a:pt x="107494" y="57338"/>
                    <a:pt x="107582" y="57345"/>
                    <a:pt x="107668" y="57360"/>
                  </a:cubicBezTo>
                  <a:cubicBezTo>
                    <a:pt x="107851" y="57383"/>
                    <a:pt x="107987" y="57451"/>
                    <a:pt x="108079" y="57543"/>
                  </a:cubicBezTo>
                  <a:cubicBezTo>
                    <a:pt x="108102" y="57588"/>
                    <a:pt x="108147" y="57611"/>
                    <a:pt x="108170" y="57634"/>
                  </a:cubicBezTo>
                  <a:cubicBezTo>
                    <a:pt x="108216" y="57703"/>
                    <a:pt x="108261" y="57771"/>
                    <a:pt x="108330" y="57840"/>
                  </a:cubicBezTo>
                  <a:cubicBezTo>
                    <a:pt x="108430" y="57911"/>
                    <a:pt x="108547" y="57947"/>
                    <a:pt x="108672" y="57947"/>
                  </a:cubicBezTo>
                  <a:cubicBezTo>
                    <a:pt x="108746" y="57947"/>
                    <a:pt x="108823" y="57934"/>
                    <a:pt x="108901" y="57908"/>
                  </a:cubicBezTo>
                  <a:cubicBezTo>
                    <a:pt x="108923" y="57885"/>
                    <a:pt x="109060" y="57885"/>
                    <a:pt x="109083" y="57885"/>
                  </a:cubicBezTo>
                  <a:lnTo>
                    <a:pt x="109129" y="58113"/>
                  </a:lnTo>
                  <a:cubicBezTo>
                    <a:pt x="109129" y="58205"/>
                    <a:pt x="109174" y="58387"/>
                    <a:pt x="109334" y="58456"/>
                  </a:cubicBezTo>
                  <a:cubicBezTo>
                    <a:pt x="109380" y="58479"/>
                    <a:pt x="109403" y="58479"/>
                    <a:pt x="109448" y="58479"/>
                  </a:cubicBezTo>
                  <a:lnTo>
                    <a:pt x="109471" y="58479"/>
                  </a:lnTo>
                  <a:cubicBezTo>
                    <a:pt x="109517" y="58479"/>
                    <a:pt x="109540" y="58479"/>
                    <a:pt x="109585" y="58456"/>
                  </a:cubicBezTo>
                  <a:cubicBezTo>
                    <a:pt x="109631" y="58456"/>
                    <a:pt x="109654" y="58433"/>
                    <a:pt x="109677" y="58410"/>
                  </a:cubicBezTo>
                  <a:cubicBezTo>
                    <a:pt x="109699" y="58387"/>
                    <a:pt x="109699" y="58387"/>
                    <a:pt x="109722" y="58387"/>
                  </a:cubicBezTo>
                  <a:cubicBezTo>
                    <a:pt x="109722" y="58364"/>
                    <a:pt x="109745" y="58342"/>
                    <a:pt x="109768" y="58342"/>
                  </a:cubicBezTo>
                  <a:cubicBezTo>
                    <a:pt x="109859" y="58228"/>
                    <a:pt x="109905" y="58113"/>
                    <a:pt x="109928" y="57954"/>
                  </a:cubicBezTo>
                  <a:cubicBezTo>
                    <a:pt x="109928" y="57954"/>
                    <a:pt x="109928" y="57931"/>
                    <a:pt x="109928" y="57931"/>
                  </a:cubicBezTo>
                  <a:cubicBezTo>
                    <a:pt x="110110" y="57885"/>
                    <a:pt x="110316" y="57840"/>
                    <a:pt x="110498" y="57817"/>
                  </a:cubicBezTo>
                  <a:lnTo>
                    <a:pt x="110590" y="57817"/>
                  </a:lnTo>
                  <a:cubicBezTo>
                    <a:pt x="110590" y="57817"/>
                    <a:pt x="110612" y="57794"/>
                    <a:pt x="110612" y="57794"/>
                  </a:cubicBezTo>
                  <a:cubicBezTo>
                    <a:pt x="110635" y="57794"/>
                    <a:pt x="110658" y="57794"/>
                    <a:pt x="110681" y="57771"/>
                  </a:cubicBezTo>
                  <a:cubicBezTo>
                    <a:pt x="110681" y="57771"/>
                    <a:pt x="110704" y="57771"/>
                    <a:pt x="110704" y="57748"/>
                  </a:cubicBezTo>
                  <a:lnTo>
                    <a:pt x="110727" y="57748"/>
                  </a:lnTo>
                  <a:cubicBezTo>
                    <a:pt x="110772" y="57703"/>
                    <a:pt x="110795" y="57657"/>
                    <a:pt x="110818" y="57611"/>
                  </a:cubicBezTo>
                  <a:cubicBezTo>
                    <a:pt x="110886" y="57474"/>
                    <a:pt x="110909" y="57337"/>
                    <a:pt x="110909" y="57178"/>
                  </a:cubicBezTo>
                  <a:cubicBezTo>
                    <a:pt x="110909" y="57155"/>
                    <a:pt x="110909" y="57109"/>
                    <a:pt x="110909" y="57086"/>
                  </a:cubicBezTo>
                  <a:cubicBezTo>
                    <a:pt x="110909" y="57018"/>
                    <a:pt x="110909" y="56949"/>
                    <a:pt x="110932" y="56904"/>
                  </a:cubicBezTo>
                  <a:cubicBezTo>
                    <a:pt x="110932" y="56858"/>
                    <a:pt x="110955" y="56835"/>
                    <a:pt x="110978" y="56790"/>
                  </a:cubicBezTo>
                  <a:cubicBezTo>
                    <a:pt x="110978" y="56790"/>
                    <a:pt x="110978" y="56790"/>
                    <a:pt x="111000" y="56767"/>
                  </a:cubicBezTo>
                  <a:cubicBezTo>
                    <a:pt x="111000" y="56767"/>
                    <a:pt x="111023" y="56767"/>
                    <a:pt x="111023" y="56744"/>
                  </a:cubicBezTo>
                  <a:cubicBezTo>
                    <a:pt x="111046" y="56790"/>
                    <a:pt x="111046" y="56835"/>
                    <a:pt x="111069" y="56881"/>
                  </a:cubicBezTo>
                  <a:cubicBezTo>
                    <a:pt x="111160" y="57041"/>
                    <a:pt x="111274" y="57132"/>
                    <a:pt x="111411" y="57178"/>
                  </a:cubicBezTo>
                  <a:lnTo>
                    <a:pt x="111503" y="57178"/>
                  </a:lnTo>
                  <a:cubicBezTo>
                    <a:pt x="111548" y="57178"/>
                    <a:pt x="111617" y="57178"/>
                    <a:pt x="111640" y="57155"/>
                  </a:cubicBezTo>
                  <a:lnTo>
                    <a:pt x="111662" y="57155"/>
                  </a:lnTo>
                  <a:cubicBezTo>
                    <a:pt x="111662" y="57155"/>
                    <a:pt x="111662" y="57132"/>
                    <a:pt x="111685" y="57132"/>
                  </a:cubicBezTo>
                  <a:cubicBezTo>
                    <a:pt x="111708" y="57109"/>
                    <a:pt x="111731" y="57109"/>
                    <a:pt x="111754" y="57086"/>
                  </a:cubicBezTo>
                  <a:cubicBezTo>
                    <a:pt x="111799" y="57041"/>
                    <a:pt x="111822" y="57018"/>
                    <a:pt x="111845" y="56972"/>
                  </a:cubicBezTo>
                  <a:cubicBezTo>
                    <a:pt x="111891" y="56858"/>
                    <a:pt x="111868" y="56744"/>
                    <a:pt x="111845" y="56653"/>
                  </a:cubicBezTo>
                  <a:cubicBezTo>
                    <a:pt x="111845" y="56630"/>
                    <a:pt x="111845" y="56607"/>
                    <a:pt x="111822" y="56584"/>
                  </a:cubicBezTo>
                  <a:cubicBezTo>
                    <a:pt x="111822" y="56447"/>
                    <a:pt x="111868" y="56310"/>
                    <a:pt x="111959" y="56242"/>
                  </a:cubicBezTo>
                  <a:cubicBezTo>
                    <a:pt x="111959" y="56242"/>
                    <a:pt x="111959" y="56219"/>
                    <a:pt x="111959" y="56219"/>
                  </a:cubicBezTo>
                  <a:lnTo>
                    <a:pt x="111982" y="56219"/>
                  </a:lnTo>
                  <a:cubicBezTo>
                    <a:pt x="112028" y="56196"/>
                    <a:pt x="112050" y="56173"/>
                    <a:pt x="112073" y="56173"/>
                  </a:cubicBezTo>
                  <a:cubicBezTo>
                    <a:pt x="112096" y="56173"/>
                    <a:pt x="112119" y="56196"/>
                    <a:pt x="112142" y="56196"/>
                  </a:cubicBezTo>
                  <a:cubicBezTo>
                    <a:pt x="112142" y="56196"/>
                    <a:pt x="112142" y="56219"/>
                    <a:pt x="112142" y="56287"/>
                  </a:cubicBezTo>
                  <a:cubicBezTo>
                    <a:pt x="112165" y="56333"/>
                    <a:pt x="112210" y="56561"/>
                    <a:pt x="112347" y="56630"/>
                  </a:cubicBezTo>
                  <a:cubicBezTo>
                    <a:pt x="112393" y="56653"/>
                    <a:pt x="112438" y="56675"/>
                    <a:pt x="112507" y="56675"/>
                  </a:cubicBezTo>
                  <a:lnTo>
                    <a:pt x="112644" y="56675"/>
                  </a:lnTo>
                  <a:cubicBezTo>
                    <a:pt x="112849" y="56653"/>
                    <a:pt x="113032" y="56630"/>
                    <a:pt x="113214" y="56561"/>
                  </a:cubicBezTo>
                  <a:cubicBezTo>
                    <a:pt x="113260" y="56561"/>
                    <a:pt x="113306" y="56516"/>
                    <a:pt x="113351" y="56493"/>
                  </a:cubicBezTo>
                  <a:lnTo>
                    <a:pt x="113374" y="56493"/>
                  </a:lnTo>
                  <a:cubicBezTo>
                    <a:pt x="113443" y="56447"/>
                    <a:pt x="113466" y="56424"/>
                    <a:pt x="113488" y="56379"/>
                  </a:cubicBezTo>
                  <a:cubicBezTo>
                    <a:pt x="113511" y="56379"/>
                    <a:pt x="113511" y="56356"/>
                    <a:pt x="113534" y="56356"/>
                  </a:cubicBezTo>
                  <a:cubicBezTo>
                    <a:pt x="113557" y="56310"/>
                    <a:pt x="113580" y="56265"/>
                    <a:pt x="113603" y="56219"/>
                  </a:cubicBezTo>
                  <a:lnTo>
                    <a:pt x="113625" y="56196"/>
                  </a:lnTo>
                  <a:lnTo>
                    <a:pt x="113648" y="56173"/>
                  </a:lnTo>
                  <a:lnTo>
                    <a:pt x="113671" y="56173"/>
                  </a:lnTo>
                  <a:cubicBezTo>
                    <a:pt x="113762" y="56128"/>
                    <a:pt x="113968" y="56082"/>
                    <a:pt x="114128" y="56059"/>
                  </a:cubicBezTo>
                  <a:close/>
                  <a:moveTo>
                    <a:pt x="115360" y="65623"/>
                  </a:moveTo>
                  <a:cubicBezTo>
                    <a:pt x="115406" y="65623"/>
                    <a:pt x="115474" y="65691"/>
                    <a:pt x="115474" y="65760"/>
                  </a:cubicBezTo>
                  <a:cubicBezTo>
                    <a:pt x="115497" y="65783"/>
                    <a:pt x="115497" y="65806"/>
                    <a:pt x="115497" y="65828"/>
                  </a:cubicBezTo>
                  <a:cubicBezTo>
                    <a:pt x="115497" y="65840"/>
                    <a:pt x="115497" y="65845"/>
                    <a:pt x="115497" y="65851"/>
                  </a:cubicBezTo>
                  <a:cubicBezTo>
                    <a:pt x="115474" y="65806"/>
                    <a:pt x="115429" y="65760"/>
                    <a:pt x="115406" y="65737"/>
                  </a:cubicBezTo>
                  <a:cubicBezTo>
                    <a:pt x="115360" y="65691"/>
                    <a:pt x="115314" y="65669"/>
                    <a:pt x="115269" y="65646"/>
                  </a:cubicBezTo>
                  <a:lnTo>
                    <a:pt x="115292" y="65646"/>
                  </a:lnTo>
                  <a:cubicBezTo>
                    <a:pt x="115292" y="65623"/>
                    <a:pt x="115314" y="65623"/>
                    <a:pt x="115360" y="65623"/>
                  </a:cubicBezTo>
                  <a:close/>
                  <a:moveTo>
                    <a:pt x="130425" y="44578"/>
                  </a:moveTo>
                  <a:cubicBezTo>
                    <a:pt x="130402" y="44692"/>
                    <a:pt x="130265" y="44852"/>
                    <a:pt x="130151" y="44966"/>
                  </a:cubicBezTo>
                  <a:cubicBezTo>
                    <a:pt x="130105" y="45035"/>
                    <a:pt x="130037" y="45080"/>
                    <a:pt x="129991" y="45149"/>
                  </a:cubicBezTo>
                  <a:cubicBezTo>
                    <a:pt x="129763" y="45445"/>
                    <a:pt x="129603" y="45902"/>
                    <a:pt x="129831" y="46244"/>
                  </a:cubicBezTo>
                  <a:cubicBezTo>
                    <a:pt x="129923" y="46358"/>
                    <a:pt x="130014" y="46450"/>
                    <a:pt x="130105" y="46495"/>
                  </a:cubicBezTo>
                  <a:cubicBezTo>
                    <a:pt x="130151" y="46541"/>
                    <a:pt x="130197" y="46564"/>
                    <a:pt x="130219" y="46587"/>
                  </a:cubicBezTo>
                  <a:cubicBezTo>
                    <a:pt x="130311" y="46655"/>
                    <a:pt x="130379" y="46769"/>
                    <a:pt x="130356" y="46838"/>
                  </a:cubicBezTo>
                  <a:cubicBezTo>
                    <a:pt x="130333" y="46883"/>
                    <a:pt x="130311" y="46906"/>
                    <a:pt x="130311" y="46929"/>
                  </a:cubicBezTo>
                  <a:cubicBezTo>
                    <a:pt x="130242" y="47020"/>
                    <a:pt x="130151" y="47180"/>
                    <a:pt x="130265" y="47317"/>
                  </a:cubicBezTo>
                  <a:cubicBezTo>
                    <a:pt x="130333" y="47408"/>
                    <a:pt x="130470" y="47431"/>
                    <a:pt x="130607" y="47431"/>
                  </a:cubicBezTo>
                  <a:lnTo>
                    <a:pt x="130676" y="47431"/>
                  </a:lnTo>
                  <a:cubicBezTo>
                    <a:pt x="130744" y="47431"/>
                    <a:pt x="130790" y="47477"/>
                    <a:pt x="130790" y="47500"/>
                  </a:cubicBezTo>
                  <a:cubicBezTo>
                    <a:pt x="130836" y="47591"/>
                    <a:pt x="130858" y="47705"/>
                    <a:pt x="130813" y="47774"/>
                  </a:cubicBezTo>
                  <a:cubicBezTo>
                    <a:pt x="130790" y="47819"/>
                    <a:pt x="130767" y="47842"/>
                    <a:pt x="130722" y="47865"/>
                  </a:cubicBezTo>
                  <a:cubicBezTo>
                    <a:pt x="130699" y="47888"/>
                    <a:pt x="130699" y="47911"/>
                    <a:pt x="130676" y="47911"/>
                  </a:cubicBezTo>
                  <a:cubicBezTo>
                    <a:pt x="130653" y="47933"/>
                    <a:pt x="130630" y="47933"/>
                    <a:pt x="130630" y="47933"/>
                  </a:cubicBezTo>
                  <a:cubicBezTo>
                    <a:pt x="130539" y="47979"/>
                    <a:pt x="130425" y="48025"/>
                    <a:pt x="130288" y="48025"/>
                  </a:cubicBezTo>
                  <a:lnTo>
                    <a:pt x="129923" y="48025"/>
                  </a:lnTo>
                  <a:cubicBezTo>
                    <a:pt x="129808" y="48002"/>
                    <a:pt x="129672" y="48002"/>
                    <a:pt x="129557" y="48002"/>
                  </a:cubicBezTo>
                  <a:lnTo>
                    <a:pt x="129535" y="48002"/>
                  </a:lnTo>
                  <a:cubicBezTo>
                    <a:pt x="129512" y="48002"/>
                    <a:pt x="129466" y="48002"/>
                    <a:pt x="129443" y="48025"/>
                  </a:cubicBezTo>
                  <a:lnTo>
                    <a:pt x="129420" y="48025"/>
                  </a:lnTo>
                  <a:cubicBezTo>
                    <a:pt x="129398" y="48047"/>
                    <a:pt x="129375" y="48047"/>
                    <a:pt x="129329" y="48070"/>
                  </a:cubicBezTo>
                  <a:cubicBezTo>
                    <a:pt x="129306" y="48093"/>
                    <a:pt x="129284" y="48116"/>
                    <a:pt x="129261" y="48139"/>
                  </a:cubicBezTo>
                  <a:cubicBezTo>
                    <a:pt x="129261" y="48162"/>
                    <a:pt x="129238" y="48162"/>
                    <a:pt x="129238" y="48162"/>
                  </a:cubicBezTo>
                  <a:cubicBezTo>
                    <a:pt x="129215" y="48207"/>
                    <a:pt x="129215" y="48230"/>
                    <a:pt x="129192" y="48276"/>
                  </a:cubicBezTo>
                  <a:cubicBezTo>
                    <a:pt x="129192" y="48299"/>
                    <a:pt x="129169" y="48344"/>
                    <a:pt x="129169" y="48344"/>
                  </a:cubicBezTo>
                  <a:cubicBezTo>
                    <a:pt x="129147" y="48344"/>
                    <a:pt x="129124" y="48367"/>
                    <a:pt x="129078" y="48367"/>
                  </a:cubicBezTo>
                  <a:lnTo>
                    <a:pt x="129010" y="48344"/>
                  </a:lnTo>
                  <a:lnTo>
                    <a:pt x="128918" y="48344"/>
                  </a:lnTo>
                  <a:cubicBezTo>
                    <a:pt x="128873" y="48344"/>
                    <a:pt x="128804" y="48367"/>
                    <a:pt x="128759" y="48367"/>
                  </a:cubicBezTo>
                  <a:cubicBezTo>
                    <a:pt x="128736" y="48390"/>
                    <a:pt x="128713" y="48390"/>
                    <a:pt x="128713" y="48390"/>
                  </a:cubicBezTo>
                  <a:cubicBezTo>
                    <a:pt x="128667" y="48413"/>
                    <a:pt x="128622" y="48436"/>
                    <a:pt x="128599" y="48458"/>
                  </a:cubicBezTo>
                  <a:lnTo>
                    <a:pt x="128576" y="48458"/>
                  </a:lnTo>
                  <a:cubicBezTo>
                    <a:pt x="128416" y="48572"/>
                    <a:pt x="128302" y="48732"/>
                    <a:pt x="128279" y="48915"/>
                  </a:cubicBezTo>
                  <a:cubicBezTo>
                    <a:pt x="128279" y="48960"/>
                    <a:pt x="128279" y="49006"/>
                    <a:pt x="128279" y="49052"/>
                  </a:cubicBezTo>
                  <a:cubicBezTo>
                    <a:pt x="128256" y="49120"/>
                    <a:pt x="128256" y="49166"/>
                    <a:pt x="128234" y="49212"/>
                  </a:cubicBezTo>
                  <a:cubicBezTo>
                    <a:pt x="128234" y="49234"/>
                    <a:pt x="128211" y="49257"/>
                    <a:pt x="128211" y="49257"/>
                  </a:cubicBezTo>
                  <a:cubicBezTo>
                    <a:pt x="128165" y="49280"/>
                    <a:pt x="128074" y="49303"/>
                    <a:pt x="127982" y="49303"/>
                  </a:cubicBezTo>
                  <a:cubicBezTo>
                    <a:pt x="127914" y="49303"/>
                    <a:pt x="127846" y="49326"/>
                    <a:pt x="127754" y="49326"/>
                  </a:cubicBezTo>
                  <a:cubicBezTo>
                    <a:pt x="127731" y="49349"/>
                    <a:pt x="127731" y="49349"/>
                    <a:pt x="127709" y="49349"/>
                  </a:cubicBezTo>
                  <a:cubicBezTo>
                    <a:pt x="127686" y="49349"/>
                    <a:pt x="127686" y="49349"/>
                    <a:pt x="127663" y="49371"/>
                  </a:cubicBezTo>
                  <a:cubicBezTo>
                    <a:pt x="127617" y="49394"/>
                    <a:pt x="127594" y="49417"/>
                    <a:pt x="127549" y="49440"/>
                  </a:cubicBezTo>
                  <a:cubicBezTo>
                    <a:pt x="127503" y="49485"/>
                    <a:pt x="127480" y="49508"/>
                    <a:pt x="127480" y="49554"/>
                  </a:cubicBezTo>
                  <a:cubicBezTo>
                    <a:pt x="127457" y="49577"/>
                    <a:pt x="127457" y="49577"/>
                    <a:pt x="127457" y="49600"/>
                  </a:cubicBezTo>
                  <a:cubicBezTo>
                    <a:pt x="127457" y="49600"/>
                    <a:pt x="127435" y="49622"/>
                    <a:pt x="127435" y="49622"/>
                  </a:cubicBezTo>
                  <a:cubicBezTo>
                    <a:pt x="127435" y="49622"/>
                    <a:pt x="127435" y="49645"/>
                    <a:pt x="127412" y="49645"/>
                  </a:cubicBezTo>
                  <a:cubicBezTo>
                    <a:pt x="127366" y="49645"/>
                    <a:pt x="127321" y="49668"/>
                    <a:pt x="127275" y="49691"/>
                  </a:cubicBezTo>
                  <a:cubicBezTo>
                    <a:pt x="127275" y="49714"/>
                    <a:pt x="127275" y="49714"/>
                    <a:pt x="127275" y="49714"/>
                  </a:cubicBezTo>
                  <a:cubicBezTo>
                    <a:pt x="127138" y="49782"/>
                    <a:pt x="127024" y="49874"/>
                    <a:pt x="126933" y="49965"/>
                  </a:cubicBezTo>
                  <a:cubicBezTo>
                    <a:pt x="126887" y="49988"/>
                    <a:pt x="126864" y="50010"/>
                    <a:pt x="126818" y="50056"/>
                  </a:cubicBezTo>
                  <a:cubicBezTo>
                    <a:pt x="126796" y="50079"/>
                    <a:pt x="126750" y="50102"/>
                    <a:pt x="126727" y="50125"/>
                  </a:cubicBezTo>
                  <a:cubicBezTo>
                    <a:pt x="126704" y="50125"/>
                    <a:pt x="126704" y="50125"/>
                    <a:pt x="126681" y="50147"/>
                  </a:cubicBezTo>
                  <a:cubicBezTo>
                    <a:pt x="126659" y="50147"/>
                    <a:pt x="126613" y="50170"/>
                    <a:pt x="126590" y="50193"/>
                  </a:cubicBezTo>
                  <a:lnTo>
                    <a:pt x="126567" y="50193"/>
                  </a:lnTo>
                  <a:cubicBezTo>
                    <a:pt x="126499" y="50216"/>
                    <a:pt x="126453" y="50239"/>
                    <a:pt x="126385" y="50239"/>
                  </a:cubicBezTo>
                  <a:lnTo>
                    <a:pt x="126065" y="50239"/>
                  </a:lnTo>
                  <a:cubicBezTo>
                    <a:pt x="126019" y="50262"/>
                    <a:pt x="125997" y="50284"/>
                    <a:pt x="125951" y="50284"/>
                  </a:cubicBezTo>
                  <a:cubicBezTo>
                    <a:pt x="125905" y="50307"/>
                    <a:pt x="125883" y="50353"/>
                    <a:pt x="125860" y="50376"/>
                  </a:cubicBezTo>
                  <a:cubicBezTo>
                    <a:pt x="125837" y="50376"/>
                    <a:pt x="125837" y="50398"/>
                    <a:pt x="125814" y="50398"/>
                  </a:cubicBezTo>
                  <a:cubicBezTo>
                    <a:pt x="125791" y="50421"/>
                    <a:pt x="125791" y="50467"/>
                    <a:pt x="125768" y="50490"/>
                  </a:cubicBezTo>
                  <a:cubicBezTo>
                    <a:pt x="125746" y="50513"/>
                    <a:pt x="125746" y="50535"/>
                    <a:pt x="125723" y="50558"/>
                  </a:cubicBezTo>
                  <a:cubicBezTo>
                    <a:pt x="125723" y="50581"/>
                    <a:pt x="125723" y="50604"/>
                    <a:pt x="125700" y="50627"/>
                  </a:cubicBezTo>
                  <a:cubicBezTo>
                    <a:pt x="125700" y="50672"/>
                    <a:pt x="125677" y="50695"/>
                    <a:pt x="125677" y="50718"/>
                  </a:cubicBezTo>
                  <a:cubicBezTo>
                    <a:pt x="125677" y="50764"/>
                    <a:pt x="125654" y="50809"/>
                    <a:pt x="125654" y="50878"/>
                  </a:cubicBezTo>
                  <a:lnTo>
                    <a:pt x="125654" y="50923"/>
                  </a:lnTo>
                  <a:cubicBezTo>
                    <a:pt x="125677" y="51015"/>
                    <a:pt x="125677" y="51083"/>
                    <a:pt x="125631" y="51129"/>
                  </a:cubicBezTo>
                  <a:cubicBezTo>
                    <a:pt x="125631" y="51129"/>
                    <a:pt x="125631" y="51152"/>
                    <a:pt x="125609" y="51152"/>
                  </a:cubicBezTo>
                  <a:cubicBezTo>
                    <a:pt x="125609" y="51152"/>
                    <a:pt x="125586" y="51152"/>
                    <a:pt x="125563" y="51175"/>
                  </a:cubicBezTo>
                  <a:cubicBezTo>
                    <a:pt x="125517" y="51197"/>
                    <a:pt x="125449" y="51197"/>
                    <a:pt x="125358" y="51220"/>
                  </a:cubicBezTo>
                  <a:cubicBezTo>
                    <a:pt x="125106" y="51266"/>
                    <a:pt x="124878" y="51357"/>
                    <a:pt x="124673" y="51471"/>
                  </a:cubicBezTo>
                  <a:lnTo>
                    <a:pt x="124650" y="51471"/>
                  </a:lnTo>
                  <a:cubicBezTo>
                    <a:pt x="124627" y="51494"/>
                    <a:pt x="124604" y="51517"/>
                    <a:pt x="124581" y="51540"/>
                  </a:cubicBezTo>
                  <a:cubicBezTo>
                    <a:pt x="124399" y="51654"/>
                    <a:pt x="124216" y="51791"/>
                    <a:pt x="124102" y="51951"/>
                  </a:cubicBezTo>
                  <a:cubicBezTo>
                    <a:pt x="124057" y="51996"/>
                    <a:pt x="124011" y="52019"/>
                    <a:pt x="123988" y="52065"/>
                  </a:cubicBezTo>
                  <a:cubicBezTo>
                    <a:pt x="123874" y="52156"/>
                    <a:pt x="123760" y="52270"/>
                    <a:pt x="123714" y="52453"/>
                  </a:cubicBezTo>
                  <a:cubicBezTo>
                    <a:pt x="123714" y="52521"/>
                    <a:pt x="123714" y="52567"/>
                    <a:pt x="123714" y="52635"/>
                  </a:cubicBezTo>
                  <a:cubicBezTo>
                    <a:pt x="123714" y="52658"/>
                    <a:pt x="123714" y="52704"/>
                    <a:pt x="123714" y="52727"/>
                  </a:cubicBezTo>
                  <a:cubicBezTo>
                    <a:pt x="123714" y="52795"/>
                    <a:pt x="123691" y="52864"/>
                    <a:pt x="123668" y="52932"/>
                  </a:cubicBezTo>
                  <a:cubicBezTo>
                    <a:pt x="123646" y="52978"/>
                    <a:pt x="123600" y="53023"/>
                    <a:pt x="123577" y="53069"/>
                  </a:cubicBezTo>
                  <a:cubicBezTo>
                    <a:pt x="123554" y="52978"/>
                    <a:pt x="123532" y="52909"/>
                    <a:pt x="123532" y="52818"/>
                  </a:cubicBezTo>
                  <a:cubicBezTo>
                    <a:pt x="123532" y="52795"/>
                    <a:pt x="123509" y="52749"/>
                    <a:pt x="123463" y="52727"/>
                  </a:cubicBezTo>
                  <a:cubicBezTo>
                    <a:pt x="123440" y="52704"/>
                    <a:pt x="123395" y="52681"/>
                    <a:pt x="123349" y="52681"/>
                  </a:cubicBezTo>
                  <a:cubicBezTo>
                    <a:pt x="123303" y="52704"/>
                    <a:pt x="123235" y="52704"/>
                    <a:pt x="123189" y="52749"/>
                  </a:cubicBezTo>
                  <a:lnTo>
                    <a:pt x="123166" y="52749"/>
                  </a:lnTo>
                  <a:cubicBezTo>
                    <a:pt x="123052" y="52841"/>
                    <a:pt x="122961" y="52955"/>
                    <a:pt x="122915" y="53115"/>
                  </a:cubicBezTo>
                  <a:cubicBezTo>
                    <a:pt x="122847" y="53320"/>
                    <a:pt x="122892" y="53503"/>
                    <a:pt x="122938" y="53662"/>
                  </a:cubicBezTo>
                  <a:cubicBezTo>
                    <a:pt x="122938" y="53685"/>
                    <a:pt x="122961" y="53731"/>
                    <a:pt x="122961" y="53754"/>
                  </a:cubicBezTo>
                  <a:lnTo>
                    <a:pt x="122938" y="53754"/>
                  </a:lnTo>
                  <a:cubicBezTo>
                    <a:pt x="122938" y="53777"/>
                    <a:pt x="122938" y="53777"/>
                    <a:pt x="122938" y="53799"/>
                  </a:cubicBezTo>
                  <a:cubicBezTo>
                    <a:pt x="122915" y="53799"/>
                    <a:pt x="122892" y="53822"/>
                    <a:pt x="122870" y="53845"/>
                  </a:cubicBezTo>
                  <a:cubicBezTo>
                    <a:pt x="122824" y="53891"/>
                    <a:pt x="122755" y="53914"/>
                    <a:pt x="122710" y="53936"/>
                  </a:cubicBezTo>
                  <a:lnTo>
                    <a:pt x="122641" y="53982"/>
                  </a:lnTo>
                  <a:lnTo>
                    <a:pt x="122619" y="53982"/>
                  </a:lnTo>
                  <a:cubicBezTo>
                    <a:pt x="122596" y="54005"/>
                    <a:pt x="122573" y="54028"/>
                    <a:pt x="122527" y="54051"/>
                  </a:cubicBezTo>
                  <a:lnTo>
                    <a:pt x="122504" y="54051"/>
                  </a:lnTo>
                  <a:cubicBezTo>
                    <a:pt x="122504" y="54073"/>
                    <a:pt x="122504" y="54073"/>
                    <a:pt x="122504" y="54073"/>
                  </a:cubicBezTo>
                  <a:cubicBezTo>
                    <a:pt x="122482" y="54073"/>
                    <a:pt x="122482" y="54073"/>
                    <a:pt x="122459" y="54096"/>
                  </a:cubicBezTo>
                  <a:cubicBezTo>
                    <a:pt x="122436" y="54119"/>
                    <a:pt x="122413" y="54142"/>
                    <a:pt x="122367" y="54187"/>
                  </a:cubicBezTo>
                  <a:cubicBezTo>
                    <a:pt x="122276" y="54302"/>
                    <a:pt x="122230" y="54461"/>
                    <a:pt x="122230" y="54621"/>
                  </a:cubicBezTo>
                  <a:cubicBezTo>
                    <a:pt x="122230" y="54690"/>
                    <a:pt x="122253" y="54758"/>
                    <a:pt x="122253" y="54827"/>
                  </a:cubicBezTo>
                  <a:cubicBezTo>
                    <a:pt x="122276" y="54895"/>
                    <a:pt x="122299" y="54941"/>
                    <a:pt x="122276" y="55009"/>
                  </a:cubicBezTo>
                  <a:cubicBezTo>
                    <a:pt x="122276" y="55055"/>
                    <a:pt x="122253" y="55123"/>
                    <a:pt x="122208" y="55192"/>
                  </a:cubicBezTo>
                  <a:lnTo>
                    <a:pt x="122162" y="55260"/>
                  </a:lnTo>
                  <a:cubicBezTo>
                    <a:pt x="122071" y="55443"/>
                    <a:pt x="122071" y="55603"/>
                    <a:pt x="122116" y="55717"/>
                  </a:cubicBezTo>
                  <a:cubicBezTo>
                    <a:pt x="122139" y="55740"/>
                    <a:pt x="122139" y="55762"/>
                    <a:pt x="122162" y="55785"/>
                  </a:cubicBezTo>
                  <a:cubicBezTo>
                    <a:pt x="122162" y="55808"/>
                    <a:pt x="122185" y="55808"/>
                    <a:pt x="122185" y="55808"/>
                  </a:cubicBezTo>
                  <a:cubicBezTo>
                    <a:pt x="122185" y="55831"/>
                    <a:pt x="122162" y="55854"/>
                    <a:pt x="122162" y="55877"/>
                  </a:cubicBezTo>
                  <a:cubicBezTo>
                    <a:pt x="122139" y="55922"/>
                    <a:pt x="122139" y="55945"/>
                    <a:pt x="122116" y="55991"/>
                  </a:cubicBezTo>
                  <a:cubicBezTo>
                    <a:pt x="122116" y="56059"/>
                    <a:pt x="122116" y="56128"/>
                    <a:pt x="122139" y="56196"/>
                  </a:cubicBezTo>
                  <a:cubicBezTo>
                    <a:pt x="122139" y="56219"/>
                    <a:pt x="122139" y="56265"/>
                    <a:pt x="122139" y="56287"/>
                  </a:cubicBezTo>
                  <a:cubicBezTo>
                    <a:pt x="122139" y="56287"/>
                    <a:pt x="122139" y="56310"/>
                    <a:pt x="122139" y="56310"/>
                  </a:cubicBezTo>
                  <a:lnTo>
                    <a:pt x="122048" y="56310"/>
                  </a:lnTo>
                  <a:cubicBezTo>
                    <a:pt x="122002" y="56333"/>
                    <a:pt x="121957" y="56333"/>
                    <a:pt x="121888" y="56356"/>
                  </a:cubicBezTo>
                  <a:cubicBezTo>
                    <a:pt x="121842" y="56379"/>
                    <a:pt x="121820" y="56402"/>
                    <a:pt x="121797" y="56424"/>
                  </a:cubicBezTo>
                  <a:lnTo>
                    <a:pt x="121751" y="56447"/>
                  </a:lnTo>
                  <a:cubicBezTo>
                    <a:pt x="121728" y="56470"/>
                    <a:pt x="121683" y="56493"/>
                    <a:pt x="121660" y="56493"/>
                  </a:cubicBezTo>
                  <a:cubicBezTo>
                    <a:pt x="121637" y="56493"/>
                    <a:pt x="121591" y="56447"/>
                    <a:pt x="121569" y="56310"/>
                  </a:cubicBezTo>
                  <a:cubicBezTo>
                    <a:pt x="121546" y="56196"/>
                    <a:pt x="121500" y="55922"/>
                    <a:pt x="121249" y="55854"/>
                  </a:cubicBezTo>
                  <a:cubicBezTo>
                    <a:pt x="121158" y="55854"/>
                    <a:pt x="121089" y="55854"/>
                    <a:pt x="121021" y="55877"/>
                  </a:cubicBezTo>
                  <a:cubicBezTo>
                    <a:pt x="120747" y="56013"/>
                    <a:pt x="120792" y="56447"/>
                    <a:pt x="120815" y="56744"/>
                  </a:cubicBezTo>
                  <a:cubicBezTo>
                    <a:pt x="120815" y="56835"/>
                    <a:pt x="120838" y="56881"/>
                    <a:pt x="120838" y="56927"/>
                  </a:cubicBezTo>
                  <a:cubicBezTo>
                    <a:pt x="120815" y="57086"/>
                    <a:pt x="120678" y="57223"/>
                    <a:pt x="120564" y="57315"/>
                  </a:cubicBezTo>
                  <a:cubicBezTo>
                    <a:pt x="120519" y="57360"/>
                    <a:pt x="120450" y="57406"/>
                    <a:pt x="120382" y="57451"/>
                  </a:cubicBezTo>
                  <a:cubicBezTo>
                    <a:pt x="120268" y="57497"/>
                    <a:pt x="120176" y="57588"/>
                    <a:pt x="120085" y="57657"/>
                  </a:cubicBezTo>
                  <a:cubicBezTo>
                    <a:pt x="120016" y="57725"/>
                    <a:pt x="119948" y="57794"/>
                    <a:pt x="119879" y="57862"/>
                  </a:cubicBezTo>
                  <a:cubicBezTo>
                    <a:pt x="119834" y="57931"/>
                    <a:pt x="119788" y="57976"/>
                    <a:pt x="119743" y="58022"/>
                  </a:cubicBezTo>
                  <a:cubicBezTo>
                    <a:pt x="119697" y="58068"/>
                    <a:pt x="119651" y="58091"/>
                    <a:pt x="119606" y="58136"/>
                  </a:cubicBezTo>
                  <a:cubicBezTo>
                    <a:pt x="119583" y="58136"/>
                    <a:pt x="119560" y="58159"/>
                    <a:pt x="119537" y="58159"/>
                  </a:cubicBezTo>
                  <a:lnTo>
                    <a:pt x="119514" y="58182"/>
                  </a:lnTo>
                  <a:cubicBezTo>
                    <a:pt x="119469" y="58205"/>
                    <a:pt x="119446" y="58205"/>
                    <a:pt x="119400" y="58228"/>
                  </a:cubicBezTo>
                  <a:cubicBezTo>
                    <a:pt x="119377" y="58228"/>
                    <a:pt x="119377" y="58250"/>
                    <a:pt x="119354" y="58273"/>
                  </a:cubicBezTo>
                  <a:cubicBezTo>
                    <a:pt x="119309" y="58296"/>
                    <a:pt x="119263" y="58342"/>
                    <a:pt x="119240" y="58410"/>
                  </a:cubicBezTo>
                  <a:cubicBezTo>
                    <a:pt x="119218" y="58479"/>
                    <a:pt x="119218" y="58547"/>
                    <a:pt x="119263" y="58616"/>
                  </a:cubicBezTo>
                  <a:cubicBezTo>
                    <a:pt x="119309" y="58707"/>
                    <a:pt x="119400" y="58798"/>
                    <a:pt x="119514" y="58821"/>
                  </a:cubicBezTo>
                  <a:cubicBezTo>
                    <a:pt x="119606" y="58867"/>
                    <a:pt x="119697" y="58867"/>
                    <a:pt x="119765" y="58889"/>
                  </a:cubicBezTo>
                  <a:cubicBezTo>
                    <a:pt x="119834" y="58889"/>
                    <a:pt x="119879" y="58912"/>
                    <a:pt x="119925" y="58912"/>
                  </a:cubicBezTo>
                  <a:cubicBezTo>
                    <a:pt x="119948" y="58912"/>
                    <a:pt x="119994" y="58935"/>
                    <a:pt x="120016" y="58935"/>
                  </a:cubicBezTo>
                  <a:cubicBezTo>
                    <a:pt x="120016" y="58958"/>
                    <a:pt x="120016" y="58958"/>
                    <a:pt x="120016" y="58981"/>
                  </a:cubicBezTo>
                  <a:cubicBezTo>
                    <a:pt x="119994" y="59026"/>
                    <a:pt x="119971" y="59072"/>
                    <a:pt x="119948" y="59118"/>
                  </a:cubicBezTo>
                  <a:cubicBezTo>
                    <a:pt x="119902" y="59209"/>
                    <a:pt x="119857" y="59300"/>
                    <a:pt x="119834" y="59392"/>
                  </a:cubicBezTo>
                  <a:cubicBezTo>
                    <a:pt x="119811" y="59506"/>
                    <a:pt x="119811" y="59620"/>
                    <a:pt x="119811" y="59711"/>
                  </a:cubicBezTo>
                  <a:cubicBezTo>
                    <a:pt x="119834" y="59825"/>
                    <a:pt x="119834" y="59894"/>
                    <a:pt x="119811" y="59985"/>
                  </a:cubicBezTo>
                  <a:cubicBezTo>
                    <a:pt x="119788" y="60076"/>
                    <a:pt x="119720" y="60145"/>
                    <a:pt x="119651" y="60236"/>
                  </a:cubicBezTo>
                  <a:cubicBezTo>
                    <a:pt x="119628" y="60282"/>
                    <a:pt x="119606" y="60305"/>
                    <a:pt x="119583" y="60350"/>
                  </a:cubicBezTo>
                  <a:cubicBezTo>
                    <a:pt x="119446" y="60556"/>
                    <a:pt x="119354" y="60807"/>
                    <a:pt x="119309" y="61081"/>
                  </a:cubicBezTo>
                  <a:cubicBezTo>
                    <a:pt x="119309" y="61149"/>
                    <a:pt x="119309" y="61195"/>
                    <a:pt x="119309" y="61263"/>
                  </a:cubicBezTo>
                  <a:cubicBezTo>
                    <a:pt x="119286" y="61446"/>
                    <a:pt x="119286" y="61583"/>
                    <a:pt x="119218" y="61697"/>
                  </a:cubicBezTo>
                  <a:cubicBezTo>
                    <a:pt x="119172" y="61765"/>
                    <a:pt x="119103" y="61834"/>
                    <a:pt x="119035" y="61902"/>
                  </a:cubicBezTo>
                  <a:cubicBezTo>
                    <a:pt x="118944" y="61971"/>
                    <a:pt x="118830" y="62085"/>
                    <a:pt x="118784" y="62222"/>
                  </a:cubicBezTo>
                  <a:cubicBezTo>
                    <a:pt x="118693" y="62405"/>
                    <a:pt x="118738" y="62610"/>
                    <a:pt x="118761" y="62793"/>
                  </a:cubicBezTo>
                  <a:cubicBezTo>
                    <a:pt x="118784" y="62952"/>
                    <a:pt x="118807" y="63089"/>
                    <a:pt x="118761" y="63203"/>
                  </a:cubicBezTo>
                  <a:cubicBezTo>
                    <a:pt x="118738" y="63249"/>
                    <a:pt x="118715" y="63272"/>
                    <a:pt x="118693" y="63318"/>
                  </a:cubicBezTo>
                  <a:cubicBezTo>
                    <a:pt x="118647" y="63409"/>
                    <a:pt x="118578" y="63523"/>
                    <a:pt x="118578" y="63706"/>
                  </a:cubicBezTo>
                  <a:cubicBezTo>
                    <a:pt x="118601" y="63911"/>
                    <a:pt x="118578" y="64116"/>
                    <a:pt x="118533" y="64299"/>
                  </a:cubicBezTo>
                  <a:cubicBezTo>
                    <a:pt x="118533" y="64345"/>
                    <a:pt x="118510" y="64413"/>
                    <a:pt x="118510" y="64459"/>
                  </a:cubicBezTo>
                  <a:cubicBezTo>
                    <a:pt x="118487" y="64482"/>
                    <a:pt x="118487" y="64482"/>
                    <a:pt x="118464" y="64482"/>
                  </a:cubicBezTo>
                  <a:cubicBezTo>
                    <a:pt x="118464" y="64504"/>
                    <a:pt x="118441" y="64504"/>
                    <a:pt x="118419" y="64504"/>
                  </a:cubicBezTo>
                  <a:cubicBezTo>
                    <a:pt x="118419" y="64527"/>
                    <a:pt x="118396" y="64527"/>
                    <a:pt x="118373" y="64527"/>
                  </a:cubicBezTo>
                  <a:cubicBezTo>
                    <a:pt x="118316" y="64550"/>
                    <a:pt x="118247" y="64562"/>
                    <a:pt x="118168" y="64562"/>
                  </a:cubicBezTo>
                  <a:cubicBezTo>
                    <a:pt x="118088" y="64562"/>
                    <a:pt x="117996" y="64550"/>
                    <a:pt x="117894" y="64527"/>
                  </a:cubicBezTo>
                  <a:cubicBezTo>
                    <a:pt x="117894" y="64527"/>
                    <a:pt x="117871" y="64504"/>
                    <a:pt x="117871" y="64504"/>
                  </a:cubicBezTo>
                  <a:cubicBezTo>
                    <a:pt x="117848" y="64504"/>
                    <a:pt x="117825" y="64459"/>
                    <a:pt x="117825" y="64436"/>
                  </a:cubicBezTo>
                  <a:lnTo>
                    <a:pt x="117802" y="64390"/>
                  </a:lnTo>
                  <a:cubicBezTo>
                    <a:pt x="117734" y="64253"/>
                    <a:pt x="117643" y="64116"/>
                    <a:pt x="117506" y="64048"/>
                  </a:cubicBezTo>
                  <a:cubicBezTo>
                    <a:pt x="117460" y="64025"/>
                    <a:pt x="117414" y="64025"/>
                    <a:pt x="117369" y="64002"/>
                  </a:cubicBezTo>
                  <a:lnTo>
                    <a:pt x="117255" y="64002"/>
                  </a:lnTo>
                  <a:cubicBezTo>
                    <a:pt x="117186" y="64002"/>
                    <a:pt x="117118" y="64002"/>
                    <a:pt x="117049" y="64025"/>
                  </a:cubicBezTo>
                  <a:cubicBezTo>
                    <a:pt x="117026" y="64048"/>
                    <a:pt x="117003" y="64071"/>
                    <a:pt x="116958" y="64094"/>
                  </a:cubicBezTo>
                  <a:lnTo>
                    <a:pt x="116935" y="64094"/>
                  </a:lnTo>
                  <a:cubicBezTo>
                    <a:pt x="116935" y="64094"/>
                    <a:pt x="116935" y="64116"/>
                    <a:pt x="116935" y="64116"/>
                  </a:cubicBezTo>
                  <a:cubicBezTo>
                    <a:pt x="116912" y="64116"/>
                    <a:pt x="116912" y="64139"/>
                    <a:pt x="116889" y="64162"/>
                  </a:cubicBezTo>
                  <a:cubicBezTo>
                    <a:pt x="116889" y="64162"/>
                    <a:pt x="116867" y="64162"/>
                    <a:pt x="116867" y="64185"/>
                  </a:cubicBezTo>
                  <a:cubicBezTo>
                    <a:pt x="116844" y="64208"/>
                    <a:pt x="116821" y="64253"/>
                    <a:pt x="116798" y="64299"/>
                  </a:cubicBezTo>
                  <a:cubicBezTo>
                    <a:pt x="116775" y="64368"/>
                    <a:pt x="116775" y="64459"/>
                    <a:pt x="116775" y="64527"/>
                  </a:cubicBezTo>
                  <a:lnTo>
                    <a:pt x="116775" y="64596"/>
                  </a:lnTo>
                  <a:cubicBezTo>
                    <a:pt x="116752" y="64870"/>
                    <a:pt x="116547" y="65121"/>
                    <a:pt x="116319" y="65372"/>
                  </a:cubicBezTo>
                  <a:cubicBezTo>
                    <a:pt x="116319" y="65395"/>
                    <a:pt x="116296" y="65395"/>
                    <a:pt x="116296" y="65395"/>
                  </a:cubicBezTo>
                  <a:cubicBezTo>
                    <a:pt x="116273" y="65418"/>
                    <a:pt x="116273" y="65440"/>
                    <a:pt x="116250" y="65440"/>
                  </a:cubicBezTo>
                  <a:cubicBezTo>
                    <a:pt x="116227" y="65486"/>
                    <a:pt x="116227" y="65509"/>
                    <a:pt x="116205" y="65554"/>
                  </a:cubicBezTo>
                  <a:cubicBezTo>
                    <a:pt x="116182" y="65623"/>
                    <a:pt x="116182" y="65691"/>
                    <a:pt x="116205" y="65760"/>
                  </a:cubicBezTo>
                  <a:cubicBezTo>
                    <a:pt x="116205" y="65783"/>
                    <a:pt x="116205" y="65806"/>
                    <a:pt x="116205" y="65828"/>
                  </a:cubicBezTo>
                  <a:cubicBezTo>
                    <a:pt x="116205" y="65828"/>
                    <a:pt x="116182" y="65851"/>
                    <a:pt x="116159" y="65851"/>
                  </a:cubicBezTo>
                  <a:cubicBezTo>
                    <a:pt x="116159" y="65874"/>
                    <a:pt x="116159" y="65874"/>
                    <a:pt x="116136" y="65874"/>
                  </a:cubicBezTo>
                  <a:cubicBezTo>
                    <a:pt x="116136" y="65897"/>
                    <a:pt x="116113" y="65897"/>
                    <a:pt x="116113" y="65897"/>
                  </a:cubicBezTo>
                  <a:lnTo>
                    <a:pt x="115817" y="65897"/>
                  </a:lnTo>
                  <a:cubicBezTo>
                    <a:pt x="115817" y="65874"/>
                    <a:pt x="115794" y="65806"/>
                    <a:pt x="115794" y="65783"/>
                  </a:cubicBezTo>
                  <a:cubicBezTo>
                    <a:pt x="115794" y="65760"/>
                    <a:pt x="115794" y="65714"/>
                    <a:pt x="115771" y="65691"/>
                  </a:cubicBezTo>
                  <a:cubicBezTo>
                    <a:pt x="115771" y="65646"/>
                    <a:pt x="115748" y="65577"/>
                    <a:pt x="115702" y="65532"/>
                  </a:cubicBezTo>
                  <a:cubicBezTo>
                    <a:pt x="115702" y="65532"/>
                    <a:pt x="115702" y="65509"/>
                    <a:pt x="115680" y="65509"/>
                  </a:cubicBezTo>
                  <a:cubicBezTo>
                    <a:pt x="115657" y="65463"/>
                    <a:pt x="115634" y="65440"/>
                    <a:pt x="115588" y="65418"/>
                  </a:cubicBezTo>
                  <a:cubicBezTo>
                    <a:pt x="115588" y="65395"/>
                    <a:pt x="115565" y="65395"/>
                    <a:pt x="115565" y="65395"/>
                  </a:cubicBezTo>
                  <a:cubicBezTo>
                    <a:pt x="115520" y="65372"/>
                    <a:pt x="115497" y="65349"/>
                    <a:pt x="115451" y="65326"/>
                  </a:cubicBezTo>
                  <a:lnTo>
                    <a:pt x="115269" y="65326"/>
                  </a:lnTo>
                  <a:cubicBezTo>
                    <a:pt x="115223" y="65326"/>
                    <a:pt x="115200" y="65349"/>
                    <a:pt x="115155" y="65372"/>
                  </a:cubicBezTo>
                  <a:cubicBezTo>
                    <a:pt x="115139" y="65372"/>
                    <a:pt x="115124" y="65382"/>
                    <a:pt x="115116" y="65382"/>
                  </a:cubicBezTo>
                  <a:cubicBezTo>
                    <a:pt x="115112" y="65382"/>
                    <a:pt x="115109" y="65379"/>
                    <a:pt x="115109" y="65372"/>
                  </a:cubicBezTo>
                  <a:cubicBezTo>
                    <a:pt x="115086" y="65372"/>
                    <a:pt x="115063" y="65349"/>
                    <a:pt x="115041" y="65303"/>
                  </a:cubicBezTo>
                  <a:cubicBezTo>
                    <a:pt x="114995" y="65189"/>
                    <a:pt x="115018" y="65029"/>
                    <a:pt x="115018" y="64870"/>
                  </a:cubicBezTo>
                  <a:cubicBezTo>
                    <a:pt x="115041" y="64664"/>
                    <a:pt x="115063" y="64436"/>
                    <a:pt x="114926" y="64231"/>
                  </a:cubicBezTo>
                  <a:cubicBezTo>
                    <a:pt x="114904" y="64162"/>
                    <a:pt x="114858" y="64116"/>
                    <a:pt x="114789" y="64048"/>
                  </a:cubicBezTo>
                  <a:cubicBezTo>
                    <a:pt x="114835" y="63865"/>
                    <a:pt x="114881" y="63728"/>
                    <a:pt x="114881" y="63728"/>
                  </a:cubicBezTo>
                  <a:cubicBezTo>
                    <a:pt x="114881" y="63706"/>
                    <a:pt x="114881" y="63706"/>
                    <a:pt x="114881" y="63683"/>
                  </a:cubicBezTo>
                  <a:cubicBezTo>
                    <a:pt x="114881" y="63660"/>
                    <a:pt x="114835" y="63135"/>
                    <a:pt x="114721" y="62861"/>
                  </a:cubicBezTo>
                  <a:cubicBezTo>
                    <a:pt x="114630" y="62656"/>
                    <a:pt x="114789" y="62427"/>
                    <a:pt x="114972" y="62290"/>
                  </a:cubicBezTo>
                  <a:cubicBezTo>
                    <a:pt x="114991" y="62271"/>
                    <a:pt x="115035" y="62264"/>
                    <a:pt x="115091" y="62264"/>
                  </a:cubicBezTo>
                  <a:cubicBezTo>
                    <a:pt x="115168" y="62264"/>
                    <a:pt x="115268" y="62277"/>
                    <a:pt x="115360" y="62290"/>
                  </a:cubicBezTo>
                  <a:cubicBezTo>
                    <a:pt x="115472" y="62301"/>
                    <a:pt x="115585" y="62311"/>
                    <a:pt x="115691" y="62311"/>
                  </a:cubicBezTo>
                  <a:cubicBezTo>
                    <a:pt x="115822" y="62311"/>
                    <a:pt x="115944" y="62295"/>
                    <a:pt x="116045" y="62245"/>
                  </a:cubicBezTo>
                  <a:cubicBezTo>
                    <a:pt x="116113" y="62199"/>
                    <a:pt x="116159" y="62131"/>
                    <a:pt x="116182" y="62039"/>
                  </a:cubicBezTo>
                  <a:cubicBezTo>
                    <a:pt x="116182" y="61925"/>
                    <a:pt x="116113" y="61743"/>
                    <a:pt x="115657" y="61423"/>
                  </a:cubicBezTo>
                  <a:cubicBezTo>
                    <a:pt x="115657" y="61423"/>
                    <a:pt x="115657" y="61400"/>
                    <a:pt x="115657" y="61400"/>
                  </a:cubicBezTo>
                  <a:cubicBezTo>
                    <a:pt x="115657" y="61355"/>
                    <a:pt x="115680" y="61332"/>
                    <a:pt x="115680" y="61309"/>
                  </a:cubicBezTo>
                  <a:cubicBezTo>
                    <a:pt x="115680" y="61286"/>
                    <a:pt x="115680" y="61286"/>
                    <a:pt x="115680" y="61286"/>
                  </a:cubicBezTo>
                  <a:cubicBezTo>
                    <a:pt x="115702" y="61263"/>
                    <a:pt x="115702" y="61240"/>
                    <a:pt x="115702" y="61240"/>
                  </a:cubicBezTo>
                  <a:cubicBezTo>
                    <a:pt x="115771" y="61172"/>
                    <a:pt x="115839" y="61126"/>
                    <a:pt x="115908" y="61081"/>
                  </a:cubicBezTo>
                  <a:cubicBezTo>
                    <a:pt x="115931" y="61058"/>
                    <a:pt x="115954" y="61058"/>
                    <a:pt x="115999" y="61035"/>
                  </a:cubicBezTo>
                  <a:cubicBezTo>
                    <a:pt x="116022" y="61035"/>
                    <a:pt x="116068" y="61035"/>
                    <a:pt x="116090" y="61012"/>
                  </a:cubicBezTo>
                  <a:cubicBezTo>
                    <a:pt x="116227" y="61012"/>
                    <a:pt x="116387" y="61012"/>
                    <a:pt x="116524" y="60921"/>
                  </a:cubicBezTo>
                  <a:cubicBezTo>
                    <a:pt x="116547" y="60921"/>
                    <a:pt x="116547" y="60921"/>
                    <a:pt x="116547" y="60898"/>
                  </a:cubicBezTo>
                  <a:cubicBezTo>
                    <a:pt x="116570" y="60898"/>
                    <a:pt x="116570" y="60898"/>
                    <a:pt x="116570" y="60875"/>
                  </a:cubicBezTo>
                  <a:cubicBezTo>
                    <a:pt x="116615" y="60852"/>
                    <a:pt x="116661" y="60830"/>
                    <a:pt x="116684" y="60807"/>
                  </a:cubicBezTo>
                  <a:cubicBezTo>
                    <a:pt x="116684" y="60784"/>
                    <a:pt x="116707" y="60761"/>
                    <a:pt x="116730" y="60761"/>
                  </a:cubicBezTo>
                  <a:lnTo>
                    <a:pt x="116730" y="60738"/>
                  </a:lnTo>
                  <a:cubicBezTo>
                    <a:pt x="116752" y="60738"/>
                    <a:pt x="116775" y="60715"/>
                    <a:pt x="116798" y="60693"/>
                  </a:cubicBezTo>
                  <a:lnTo>
                    <a:pt x="116821" y="60693"/>
                  </a:lnTo>
                  <a:cubicBezTo>
                    <a:pt x="116844" y="60670"/>
                    <a:pt x="116867" y="60647"/>
                    <a:pt x="116889" y="60624"/>
                  </a:cubicBezTo>
                  <a:lnTo>
                    <a:pt x="116935" y="60624"/>
                  </a:lnTo>
                  <a:cubicBezTo>
                    <a:pt x="117003" y="60579"/>
                    <a:pt x="117049" y="60579"/>
                    <a:pt x="117072" y="60579"/>
                  </a:cubicBezTo>
                  <a:cubicBezTo>
                    <a:pt x="117072" y="60556"/>
                    <a:pt x="117072" y="60556"/>
                    <a:pt x="117072" y="60556"/>
                  </a:cubicBezTo>
                  <a:lnTo>
                    <a:pt x="117118" y="60556"/>
                  </a:lnTo>
                  <a:cubicBezTo>
                    <a:pt x="117118" y="60556"/>
                    <a:pt x="117118" y="60556"/>
                    <a:pt x="117140" y="60533"/>
                  </a:cubicBezTo>
                  <a:cubicBezTo>
                    <a:pt x="117140" y="60533"/>
                    <a:pt x="117140" y="60533"/>
                    <a:pt x="117163" y="60510"/>
                  </a:cubicBezTo>
                  <a:cubicBezTo>
                    <a:pt x="117163" y="60510"/>
                    <a:pt x="117186" y="60487"/>
                    <a:pt x="117209" y="60464"/>
                  </a:cubicBezTo>
                  <a:cubicBezTo>
                    <a:pt x="117255" y="60419"/>
                    <a:pt x="117277" y="60327"/>
                    <a:pt x="117300" y="60213"/>
                  </a:cubicBezTo>
                  <a:cubicBezTo>
                    <a:pt x="117300" y="60191"/>
                    <a:pt x="117300" y="60145"/>
                    <a:pt x="117300" y="60122"/>
                  </a:cubicBezTo>
                  <a:cubicBezTo>
                    <a:pt x="117323" y="60054"/>
                    <a:pt x="117323" y="59985"/>
                    <a:pt x="117323" y="59939"/>
                  </a:cubicBezTo>
                  <a:cubicBezTo>
                    <a:pt x="117300" y="59871"/>
                    <a:pt x="117300" y="59825"/>
                    <a:pt x="117300" y="59780"/>
                  </a:cubicBezTo>
                  <a:cubicBezTo>
                    <a:pt x="117232" y="59666"/>
                    <a:pt x="116981" y="59346"/>
                    <a:pt x="116684" y="59255"/>
                  </a:cubicBezTo>
                  <a:cubicBezTo>
                    <a:pt x="116410" y="59163"/>
                    <a:pt x="116250" y="59072"/>
                    <a:pt x="116182" y="59026"/>
                  </a:cubicBezTo>
                  <a:cubicBezTo>
                    <a:pt x="116205" y="59004"/>
                    <a:pt x="116227" y="58958"/>
                    <a:pt x="116227" y="58935"/>
                  </a:cubicBezTo>
                  <a:cubicBezTo>
                    <a:pt x="116296" y="58798"/>
                    <a:pt x="116410" y="58547"/>
                    <a:pt x="116182" y="58410"/>
                  </a:cubicBezTo>
                  <a:cubicBezTo>
                    <a:pt x="116022" y="58319"/>
                    <a:pt x="115862" y="58296"/>
                    <a:pt x="115725" y="58273"/>
                  </a:cubicBezTo>
                  <a:cubicBezTo>
                    <a:pt x="115634" y="58273"/>
                    <a:pt x="115634" y="58250"/>
                    <a:pt x="115611" y="58228"/>
                  </a:cubicBezTo>
                  <a:cubicBezTo>
                    <a:pt x="115611" y="58228"/>
                    <a:pt x="115588" y="58205"/>
                    <a:pt x="115588" y="58182"/>
                  </a:cubicBezTo>
                  <a:cubicBezTo>
                    <a:pt x="115543" y="58091"/>
                    <a:pt x="115474" y="57885"/>
                    <a:pt x="115246" y="57771"/>
                  </a:cubicBezTo>
                  <a:cubicBezTo>
                    <a:pt x="115177" y="57725"/>
                    <a:pt x="115109" y="57703"/>
                    <a:pt x="115041" y="57657"/>
                  </a:cubicBezTo>
                  <a:lnTo>
                    <a:pt x="114972" y="57657"/>
                  </a:lnTo>
                  <a:cubicBezTo>
                    <a:pt x="114904" y="57634"/>
                    <a:pt x="114858" y="57611"/>
                    <a:pt x="114812" y="57611"/>
                  </a:cubicBezTo>
                  <a:lnTo>
                    <a:pt x="114584" y="57611"/>
                  </a:lnTo>
                  <a:cubicBezTo>
                    <a:pt x="114561" y="57634"/>
                    <a:pt x="114538" y="57634"/>
                    <a:pt x="114516" y="57634"/>
                  </a:cubicBezTo>
                  <a:cubicBezTo>
                    <a:pt x="114516" y="57634"/>
                    <a:pt x="114493" y="57634"/>
                    <a:pt x="114493" y="57657"/>
                  </a:cubicBezTo>
                  <a:lnTo>
                    <a:pt x="114470" y="57657"/>
                  </a:lnTo>
                  <a:lnTo>
                    <a:pt x="114470" y="57680"/>
                  </a:lnTo>
                  <a:cubicBezTo>
                    <a:pt x="114424" y="57703"/>
                    <a:pt x="114379" y="57748"/>
                    <a:pt x="114333" y="57817"/>
                  </a:cubicBezTo>
                  <a:cubicBezTo>
                    <a:pt x="114310" y="57840"/>
                    <a:pt x="114287" y="57862"/>
                    <a:pt x="114264" y="57908"/>
                  </a:cubicBezTo>
                  <a:cubicBezTo>
                    <a:pt x="114242" y="57931"/>
                    <a:pt x="114219" y="57954"/>
                    <a:pt x="114196" y="57976"/>
                  </a:cubicBezTo>
                  <a:cubicBezTo>
                    <a:pt x="114173" y="57976"/>
                    <a:pt x="114173" y="57954"/>
                    <a:pt x="114150" y="57954"/>
                  </a:cubicBezTo>
                  <a:cubicBezTo>
                    <a:pt x="114128" y="57954"/>
                    <a:pt x="114082" y="57931"/>
                    <a:pt x="114036" y="57908"/>
                  </a:cubicBezTo>
                  <a:cubicBezTo>
                    <a:pt x="114013" y="57908"/>
                    <a:pt x="114013" y="57885"/>
                    <a:pt x="113991" y="57885"/>
                  </a:cubicBezTo>
                  <a:cubicBezTo>
                    <a:pt x="113991" y="57862"/>
                    <a:pt x="113968" y="57862"/>
                    <a:pt x="113968" y="57840"/>
                  </a:cubicBezTo>
                  <a:cubicBezTo>
                    <a:pt x="113945" y="57840"/>
                    <a:pt x="113945" y="57817"/>
                    <a:pt x="113945" y="57794"/>
                  </a:cubicBezTo>
                  <a:cubicBezTo>
                    <a:pt x="113945" y="57703"/>
                    <a:pt x="114013" y="57543"/>
                    <a:pt x="114150" y="57383"/>
                  </a:cubicBezTo>
                  <a:lnTo>
                    <a:pt x="114196" y="57337"/>
                  </a:lnTo>
                  <a:cubicBezTo>
                    <a:pt x="114287" y="57246"/>
                    <a:pt x="114401" y="57132"/>
                    <a:pt x="114379" y="56972"/>
                  </a:cubicBezTo>
                  <a:cubicBezTo>
                    <a:pt x="114356" y="56927"/>
                    <a:pt x="114333" y="56858"/>
                    <a:pt x="114219" y="56812"/>
                  </a:cubicBezTo>
                  <a:cubicBezTo>
                    <a:pt x="114173" y="56790"/>
                    <a:pt x="114082" y="56721"/>
                    <a:pt x="114059" y="56675"/>
                  </a:cubicBezTo>
                  <a:cubicBezTo>
                    <a:pt x="114059" y="56653"/>
                    <a:pt x="114059" y="56607"/>
                    <a:pt x="114105" y="56584"/>
                  </a:cubicBezTo>
                  <a:cubicBezTo>
                    <a:pt x="114561" y="56082"/>
                    <a:pt x="114493" y="55922"/>
                    <a:pt x="114470" y="55877"/>
                  </a:cubicBezTo>
                  <a:cubicBezTo>
                    <a:pt x="114447" y="55831"/>
                    <a:pt x="114401" y="55740"/>
                    <a:pt x="114264" y="55740"/>
                  </a:cubicBezTo>
                  <a:cubicBezTo>
                    <a:pt x="114082" y="55740"/>
                    <a:pt x="113648" y="55808"/>
                    <a:pt x="113466" y="55922"/>
                  </a:cubicBezTo>
                  <a:cubicBezTo>
                    <a:pt x="113466" y="55945"/>
                    <a:pt x="113466" y="55945"/>
                    <a:pt x="113466" y="55945"/>
                  </a:cubicBezTo>
                  <a:cubicBezTo>
                    <a:pt x="113443" y="55945"/>
                    <a:pt x="113443" y="55968"/>
                    <a:pt x="113420" y="55968"/>
                  </a:cubicBezTo>
                  <a:cubicBezTo>
                    <a:pt x="113420" y="55991"/>
                    <a:pt x="113397" y="56013"/>
                    <a:pt x="113374" y="56013"/>
                  </a:cubicBezTo>
                  <a:lnTo>
                    <a:pt x="113351" y="56059"/>
                  </a:lnTo>
                  <a:cubicBezTo>
                    <a:pt x="113329" y="56128"/>
                    <a:pt x="113283" y="56173"/>
                    <a:pt x="113260" y="56196"/>
                  </a:cubicBezTo>
                  <a:cubicBezTo>
                    <a:pt x="113237" y="56219"/>
                    <a:pt x="113237" y="56219"/>
                    <a:pt x="113214" y="56242"/>
                  </a:cubicBezTo>
                  <a:cubicBezTo>
                    <a:pt x="113192" y="56242"/>
                    <a:pt x="113169" y="56265"/>
                    <a:pt x="113146" y="56265"/>
                  </a:cubicBezTo>
                  <a:cubicBezTo>
                    <a:pt x="113146" y="56265"/>
                    <a:pt x="113123" y="56265"/>
                    <a:pt x="113123" y="56287"/>
                  </a:cubicBezTo>
                  <a:cubicBezTo>
                    <a:pt x="112963" y="56333"/>
                    <a:pt x="112804" y="56356"/>
                    <a:pt x="112644" y="56356"/>
                  </a:cubicBezTo>
                  <a:lnTo>
                    <a:pt x="112598" y="56379"/>
                  </a:lnTo>
                  <a:lnTo>
                    <a:pt x="112507" y="56379"/>
                  </a:lnTo>
                  <a:cubicBezTo>
                    <a:pt x="112484" y="56356"/>
                    <a:pt x="112461" y="56310"/>
                    <a:pt x="112438" y="56196"/>
                  </a:cubicBezTo>
                  <a:cubicBezTo>
                    <a:pt x="112438" y="56173"/>
                    <a:pt x="112438" y="56128"/>
                    <a:pt x="112416" y="56082"/>
                  </a:cubicBezTo>
                  <a:cubicBezTo>
                    <a:pt x="112370" y="55991"/>
                    <a:pt x="112279" y="55922"/>
                    <a:pt x="112187" y="55877"/>
                  </a:cubicBezTo>
                  <a:lnTo>
                    <a:pt x="112073" y="55877"/>
                  </a:lnTo>
                  <a:cubicBezTo>
                    <a:pt x="112028" y="55877"/>
                    <a:pt x="111982" y="55877"/>
                    <a:pt x="111936" y="55899"/>
                  </a:cubicBezTo>
                  <a:cubicBezTo>
                    <a:pt x="111891" y="55922"/>
                    <a:pt x="111868" y="55922"/>
                    <a:pt x="111822" y="55968"/>
                  </a:cubicBezTo>
                  <a:cubicBezTo>
                    <a:pt x="111799" y="55968"/>
                    <a:pt x="111776" y="55991"/>
                    <a:pt x="111754" y="56013"/>
                  </a:cubicBezTo>
                  <a:cubicBezTo>
                    <a:pt x="111594" y="56173"/>
                    <a:pt x="111503" y="56402"/>
                    <a:pt x="111525" y="56630"/>
                  </a:cubicBezTo>
                  <a:cubicBezTo>
                    <a:pt x="111548" y="56653"/>
                    <a:pt x="111548" y="56675"/>
                    <a:pt x="111548" y="56721"/>
                  </a:cubicBezTo>
                  <a:cubicBezTo>
                    <a:pt x="111571" y="56744"/>
                    <a:pt x="111571" y="56790"/>
                    <a:pt x="111548" y="56835"/>
                  </a:cubicBezTo>
                  <a:cubicBezTo>
                    <a:pt x="111548" y="56835"/>
                    <a:pt x="111548" y="56858"/>
                    <a:pt x="111525" y="56881"/>
                  </a:cubicBezTo>
                  <a:lnTo>
                    <a:pt x="111480" y="56881"/>
                  </a:lnTo>
                  <a:cubicBezTo>
                    <a:pt x="111434" y="56858"/>
                    <a:pt x="111388" y="56812"/>
                    <a:pt x="111343" y="56744"/>
                  </a:cubicBezTo>
                  <a:cubicBezTo>
                    <a:pt x="111297" y="56675"/>
                    <a:pt x="111297" y="56584"/>
                    <a:pt x="111274" y="56493"/>
                  </a:cubicBezTo>
                  <a:cubicBezTo>
                    <a:pt x="111274" y="56447"/>
                    <a:pt x="111229" y="56424"/>
                    <a:pt x="111206" y="56402"/>
                  </a:cubicBezTo>
                  <a:cubicBezTo>
                    <a:pt x="111160" y="56379"/>
                    <a:pt x="111115" y="56379"/>
                    <a:pt x="111092" y="56379"/>
                  </a:cubicBezTo>
                  <a:cubicBezTo>
                    <a:pt x="111046" y="56402"/>
                    <a:pt x="111000" y="56402"/>
                    <a:pt x="110955" y="56424"/>
                  </a:cubicBezTo>
                  <a:cubicBezTo>
                    <a:pt x="110955" y="56424"/>
                    <a:pt x="110932" y="56447"/>
                    <a:pt x="110932" y="56447"/>
                  </a:cubicBezTo>
                  <a:cubicBezTo>
                    <a:pt x="110909" y="56447"/>
                    <a:pt x="110909" y="56470"/>
                    <a:pt x="110886" y="56470"/>
                  </a:cubicBezTo>
                  <a:cubicBezTo>
                    <a:pt x="110863" y="56493"/>
                    <a:pt x="110841" y="56493"/>
                    <a:pt x="110818" y="56516"/>
                  </a:cubicBezTo>
                  <a:cubicBezTo>
                    <a:pt x="110727" y="56607"/>
                    <a:pt x="110658" y="56698"/>
                    <a:pt x="110635" y="56812"/>
                  </a:cubicBezTo>
                  <a:cubicBezTo>
                    <a:pt x="110612" y="56904"/>
                    <a:pt x="110612" y="57018"/>
                    <a:pt x="110612" y="57086"/>
                  </a:cubicBezTo>
                  <a:lnTo>
                    <a:pt x="110612" y="57178"/>
                  </a:lnTo>
                  <a:cubicBezTo>
                    <a:pt x="110612" y="57292"/>
                    <a:pt x="110590" y="57383"/>
                    <a:pt x="110521" y="57520"/>
                  </a:cubicBezTo>
                  <a:lnTo>
                    <a:pt x="110475" y="57520"/>
                  </a:lnTo>
                  <a:cubicBezTo>
                    <a:pt x="110270" y="57543"/>
                    <a:pt x="110065" y="57588"/>
                    <a:pt x="109859" y="57634"/>
                  </a:cubicBezTo>
                  <a:cubicBezTo>
                    <a:pt x="109859" y="57634"/>
                    <a:pt x="109836" y="57657"/>
                    <a:pt x="109814" y="57657"/>
                  </a:cubicBezTo>
                  <a:cubicBezTo>
                    <a:pt x="109791" y="57657"/>
                    <a:pt x="109768" y="57657"/>
                    <a:pt x="109745" y="57680"/>
                  </a:cubicBezTo>
                  <a:cubicBezTo>
                    <a:pt x="109722" y="57680"/>
                    <a:pt x="109722" y="57703"/>
                    <a:pt x="109722" y="57703"/>
                  </a:cubicBezTo>
                  <a:lnTo>
                    <a:pt x="109699" y="57703"/>
                  </a:lnTo>
                  <a:cubicBezTo>
                    <a:pt x="109631" y="57771"/>
                    <a:pt x="109631" y="57862"/>
                    <a:pt x="109631" y="57954"/>
                  </a:cubicBezTo>
                  <a:cubicBezTo>
                    <a:pt x="109608" y="58022"/>
                    <a:pt x="109585" y="58091"/>
                    <a:pt x="109540" y="58136"/>
                  </a:cubicBezTo>
                  <a:cubicBezTo>
                    <a:pt x="109517" y="58136"/>
                    <a:pt x="109517" y="58159"/>
                    <a:pt x="109494" y="58159"/>
                  </a:cubicBezTo>
                  <a:cubicBezTo>
                    <a:pt x="109494" y="58182"/>
                    <a:pt x="109471" y="58182"/>
                    <a:pt x="109471" y="58182"/>
                  </a:cubicBezTo>
                  <a:lnTo>
                    <a:pt x="109448" y="58182"/>
                  </a:lnTo>
                  <a:cubicBezTo>
                    <a:pt x="109448" y="58182"/>
                    <a:pt x="109448" y="58159"/>
                    <a:pt x="109448" y="58159"/>
                  </a:cubicBezTo>
                  <a:cubicBezTo>
                    <a:pt x="109448" y="58159"/>
                    <a:pt x="109448" y="58159"/>
                    <a:pt x="109425" y="58136"/>
                  </a:cubicBezTo>
                  <a:cubicBezTo>
                    <a:pt x="109425" y="58113"/>
                    <a:pt x="109425" y="58091"/>
                    <a:pt x="109425" y="58068"/>
                  </a:cubicBezTo>
                  <a:lnTo>
                    <a:pt x="109380" y="57862"/>
                  </a:lnTo>
                  <a:cubicBezTo>
                    <a:pt x="109380" y="57817"/>
                    <a:pt x="109357" y="57748"/>
                    <a:pt x="109311" y="57703"/>
                  </a:cubicBezTo>
                  <a:cubicBezTo>
                    <a:pt x="109243" y="57611"/>
                    <a:pt x="109152" y="57566"/>
                    <a:pt x="109037" y="57566"/>
                  </a:cubicBezTo>
                  <a:cubicBezTo>
                    <a:pt x="108946" y="57566"/>
                    <a:pt x="108855" y="57611"/>
                    <a:pt x="108786" y="57634"/>
                  </a:cubicBezTo>
                  <a:cubicBezTo>
                    <a:pt x="108756" y="57644"/>
                    <a:pt x="108721" y="57655"/>
                    <a:pt x="108681" y="57655"/>
                  </a:cubicBezTo>
                  <a:cubicBezTo>
                    <a:pt x="108632" y="57655"/>
                    <a:pt x="108576" y="57639"/>
                    <a:pt x="108512" y="57588"/>
                  </a:cubicBezTo>
                  <a:cubicBezTo>
                    <a:pt x="108467" y="57566"/>
                    <a:pt x="108444" y="57520"/>
                    <a:pt x="108398" y="57474"/>
                  </a:cubicBezTo>
                  <a:cubicBezTo>
                    <a:pt x="108376" y="57429"/>
                    <a:pt x="108330" y="57383"/>
                    <a:pt x="108307" y="57337"/>
                  </a:cubicBezTo>
                  <a:cubicBezTo>
                    <a:pt x="108170" y="57200"/>
                    <a:pt x="107965" y="57109"/>
                    <a:pt x="107714" y="57063"/>
                  </a:cubicBezTo>
                  <a:cubicBezTo>
                    <a:pt x="107599" y="57041"/>
                    <a:pt x="107485" y="57041"/>
                    <a:pt x="107371" y="57041"/>
                  </a:cubicBezTo>
                  <a:lnTo>
                    <a:pt x="107257" y="57041"/>
                  </a:lnTo>
                  <a:cubicBezTo>
                    <a:pt x="107189" y="57041"/>
                    <a:pt x="107097" y="57063"/>
                    <a:pt x="107029" y="57063"/>
                  </a:cubicBezTo>
                  <a:cubicBezTo>
                    <a:pt x="107006" y="57063"/>
                    <a:pt x="107006" y="57086"/>
                    <a:pt x="106983" y="57086"/>
                  </a:cubicBezTo>
                  <a:lnTo>
                    <a:pt x="106938" y="57086"/>
                  </a:lnTo>
                  <a:cubicBezTo>
                    <a:pt x="106846" y="57109"/>
                    <a:pt x="106778" y="57132"/>
                    <a:pt x="106686" y="57155"/>
                  </a:cubicBezTo>
                  <a:cubicBezTo>
                    <a:pt x="106641" y="57178"/>
                    <a:pt x="106618" y="57200"/>
                    <a:pt x="106572" y="57223"/>
                  </a:cubicBezTo>
                  <a:cubicBezTo>
                    <a:pt x="106504" y="57246"/>
                    <a:pt x="106458" y="57269"/>
                    <a:pt x="106413" y="57292"/>
                  </a:cubicBezTo>
                  <a:cubicBezTo>
                    <a:pt x="106390" y="57315"/>
                    <a:pt x="106367" y="57315"/>
                    <a:pt x="106367" y="57337"/>
                  </a:cubicBezTo>
                  <a:lnTo>
                    <a:pt x="106344" y="57337"/>
                  </a:lnTo>
                  <a:cubicBezTo>
                    <a:pt x="106321" y="57360"/>
                    <a:pt x="106321" y="57360"/>
                    <a:pt x="106321" y="57360"/>
                  </a:cubicBezTo>
                  <a:cubicBezTo>
                    <a:pt x="106298" y="57383"/>
                    <a:pt x="106276" y="57383"/>
                    <a:pt x="106253" y="57406"/>
                  </a:cubicBezTo>
                  <a:cubicBezTo>
                    <a:pt x="106207" y="57429"/>
                    <a:pt x="106184" y="57429"/>
                    <a:pt x="106139" y="57429"/>
                  </a:cubicBezTo>
                  <a:lnTo>
                    <a:pt x="106093" y="57429"/>
                  </a:lnTo>
                  <a:cubicBezTo>
                    <a:pt x="106093" y="57406"/>
                    <a:pt x="106093" y="57383"/>
                    <a:pt x="106093" y="57360"/>
                  </a:cubicBezTo>
                  <a:cubicBezTo>
                    <a:pt x="106093" y="57292"/>
                    <a:pt x="106116" y="57200"/>
                    <a:pt x="106047" y="57109"/>
                  </a:cubicBezTo>
                  <a:cubicBezTo>
                    <a:pt x="106002" y="57041"/>
                    <a:pt x="105910" y="56972"/>
                    <a:pt x="105773" y="56949"/>
                  </a:cubicBezTo>
                  <a:cubicBezTo>
                    <a:pt x="105739" y="56946"/>
                    <a:pt x="105704" y="56944"/>
                    <a:pt x="105669" y="56944"/>
                  </a:cubicBezTo>
                  <a:cubicBezTo>
                    <a:pt x="105493" y="56944"/>
                    <a:pt x="105309" y="56991"/>
                    <a:pt x="105157" y="57086"/>
                  </a:cubicBezTo>
                  <a:cubicBezTo>
                    <a:pt x="105089" y="57132"/>
                    <a:pt x="105043" y="57155"/>
                    <a:pt x="104997" y="57200"/>
                  </a:cubicBezTo>
                  <a:cubicBezTo>
                    <a:pt x="104952" y="57246"/>
                    <a:pt x="104906" y="57292"/>
                    <a:pt x="104883" y="57337"/>
                  </a:cubicBezTo>
                  <a:cubicBezTo>
                    <a:pt x="104883" y="57337"/>
                    <a:pt x="104860" y="57360"/>
                    <a:pt x="104860" y="57383"/>
                  </a:cubicBezTo>
                  <a:cubicBezTo>
                    <a:pt x="104838" y="57406"/>
                    <a:pt x="104815" y="57429"/>
                    <a:pt x="104792" y="57451"/>
                  </a:cubicBezTo>
                  <a:lnTo>
                    <a:pt x="104701" y="57451"/>
                  </a:lnTo>
                  <a:cubicBezTo>
                    <a:pt x="104655" y="57429"/>
                    <a:pt x="104609" y="57429"/>
                    <a:pt x="104564" y="57406"/>
                  </a:cubicBezTo>
                  <a:cubicBezTo>
                    <a:pt x="104450" y="57406"/>
                    <a:pt x="104358" y="57383"/>
                    <a:pt x="104267" y="57360"/>
                  </a:cubicBezTo>
                  <a:lnTo>
                    <a:pt x="104221" y="57360"/>
                  </a:lnTo>
                  <a:cubicBezTo>
                    <a:pt x="104107" y="57360"/>
                    <a:pt x="103993" y="57406"/>
                    <a:pt x="103902" y="57429"/>
                  </a:cubicBezTo>
                  <a:cubicBezTo>
                    <a:pt x="103902" y="57451"/>
                    <a:pt x="103879" y="57451"/>
                    <a:pt x="103856" y="57451"/>
                  </a:cubicBezTo>
                  <a:cubicBezTo>
                    <a:pt x="103810" y="57474"/>
                    <a:pt x="103765" y="57520"/>
                    <a:pt x="103742" y="57543"/>
                  </a:cubicBezTo>
                  <a:cubicBezTo>
                    <a:pt x="103674" y="57611"/>
                    <a:pt x="103628" y="57703"/>
                    <a:pt x="103582" y="57771"/>
                  </a:cubicBezTo>
                  <a:cubicBezTo>
                    <a:pt x="103559" y="57840"/>
                    <a:pt x="103514" y="57908"/>
                    <a:pt x="103491" y="57931"/>
                  </a:cubicBezTo>
                  <a:cubicBezTo>
                    <a:pt x="103468" y="57954"/>
                    <a:pt x="103445" y="57976"/>
                    <a:pt x="103422" y="57976"/>
                  </a:cubicBezTo>
                  <a:cubicBezTo>
                    <a:pt x="103422" y="57976"/>
                    <a:pt x="103400" y="57976"/>
                    <a:pt x="103400" y="57999"/>
                  </a:cubicBezTo>
                  <a:cubicBezTo>
                    <a:pt x="103377" y="57999"/>
                    <a:pt x="103331" y="58022"/>
                    <a:pt x="103308" y="58068"/>
                  </a:cubicBezTo>
                  <a:cubicBezTo>
                    <a:pt x="103285" y="58068"/>
                    <a:pt x="103263" y="58091"/>
                    <a:pt x="103240" y="58113"/>
                  </a:cubicBezTo>
                  <a:cubicBezTo>
                    <a:pt x="103285" y="58022"/>
                    <a:pt x="103308" y="57954"/>
                    <a:pt x="103308" y="57908"/>
                  </a:cubicBezTo>
                  <a:cubicBezTo>
                    <a:pt x="103331" y="57862"/>
                    <a:pt x="103331" y="57840"/>
                    <a:pt x="103331" y="57794"/>
                  </a:cubicBezTo>
                  <a:cubicBezTo>
                    <a:pt x="103331" y="57771"/>
                    <a:pt x="103331" y="57748"/>
                    <a:pt x="103308" y="57725"/>
                  </a:cubicBezTo>
                  <a:cubicBezTo>
                    <a:pt x="103308" y="57703"/>
                    <a:pt x="103308" y="57680"/>
                    <a:pt x="103308" y="57680"/>
                  </a:cubicBezTo>
                  <a:cubicBezTo>
                    <a:pt x="103285" y="57657"/>
                    <a:pt x="103285" y="57634"/>
                    <a:pt x="103285" y="57634"/>
                  </a:cubicBezTo>
                  <a:cubicBezTo>
                    <a:pt x="103263" y="57588"/>
                    <a:pt x="103240" y="57566"/>
                    <a:pt x="103217" y="57543"/>
                  </a:cubicBezTo>
                  <a:cubicBezTo>
                    <a:pt x="103217" y="57520"/>
                    <a:pt x="103194" y="57497"/>
                    <a:pt x="103171" y="57497"/>
                  </a:cubicBezTo>
                  <a:cubicBezTo>
                    <a:pt x="103171" y="57497"/>
                    <a:pt x="103149" y="57474"/>
                    <a:pt x="103149" y="57474"/>
                  </a:cubicBezTo>
                  <a:lnTo>
                    <a:pt x="102989" y="57337"/>
                  </a:lnTo>
                  <a:cubicBezTo>
                    <a:pt x="102966" y="57315"/>
                    <a:pt x="102943" y="57292"/>
                    <a:pt x="102897" y="57246"/>
                  </a:cubicBezTo>
                  <a:cubicBezTo>
                    <a:pt x="102646" y="56972"/>
                    <a:pt x="102624" y="56949"/>
                    <a:pt x="102487" y="56516"/>
                  </a:cubicBezTo>
                  <a:lnTo>
                    <a:pt x="102418" y="56333"/>
                  </a:lnTo>
                  <a:cubicBezTo>
                    <a:pt x="102372" y="56196"/>
                    <a:pt x="102304" y="56082"/>
                    <a:pt x="102258" y="55991"/>
                  </a:cubicBezTo>
                  <a:cubicBezTo>
                    <a:pt x="102258" y="55968"/>
                    <a:pt x="102281" y="55968"/>
                    <a:pt x="102281" y="55945"/>
                  </a:cubicBezTo>
                  <a:cubicBezTo>
                    <a:pt x="102304" y="55945"/>
                    <a:pt x="102304" y="55922"/>
                    <a:pt x="102327" y="55899"/>
                  </a:cubicBezTo>
                  <a:cubicBezTo>
                    <a:pt x="102327" y="55899"/>
                    <a:pt x="102350" y="55877"/>
                    <a:pt x="102350" y="55877"/>
                  </a:cubicBezTo>
                  <a:cubicBezTo>
                    <a:pt x="102372" y="55854"/>
                    <a:pt x="102372" y="55854"/>
                    <a:pt x="102372" y="55831"/>
                  </a:cubicBezTo>
                  <a:cubicBezTo>
                    <a:pt x="102372" y="55847"/>
                    <a:pt x="102372" y="55863"/>
                    <a:pt x="102381" y="55863"/>
                  </a:cubicBezTo>
                  <a:cubicBezTo>
                    <a:pt x="102384" y="55863"/>
                    <a:pt x="102389" y="55860"/>
                    <a:pt x="102395" y="55854"/>
                  </a:cubicBezTo>
                  <a:cubicBezTo>
                    <a:pt x="102464" y="55785"/>
                    <a:pt x="102509" y="55740"/>
                    <a:pt x="102532" y="55694"/>
                  </a:cubicBezTo>
                  <a:cubicBezTo>
                    <a:pt x="102532" y="55694"/>
                    <a:pt x="102532" y="55694"/>
                    <a:pt x="102532" y="55671"/>
                  </a:cubicBezTo>
                  <a:cubicBezTo>
                    <a:pt x="102555" y="55648"/>
                    <a:pt x="102578" y="55603"/>
                    <a:pt x="102601" y="55580"/>
                  </a:cubicBezTo>
                  <a:cubicBezTo>
                    <a:pt x="102692" y="55397"/>
                    <a:pt x="102852" y="54758"/>
                    <a:pt x="102875" y="54370"/>
                  </a:cubicBezTo>
                  <a:cubicBezTo>
                    <a:pt x="102875" y="54324"/>
                    <a:pt x="102875" y="54279"/>
                    <a:pt x="102875" y="54233"/>
                  </a:cubicBezTo>
                  <a:cubicBezTo>
                    <a:pt x="102875" y="54210"/>
                    <a:pt x="102852" y="54187"/>
                    <a:pt x="102852" y="54165"/>
                  </a:cubicBezTo>
                  <a:cubicBezTo>
                    <a:pt x="102852" y="54119"/>
                    <a:pt x="102852" y="54096"/>
                    <a:pt x="102852" y="54051"/>
                  </a:cubicBezTo>
                  <a:cubicBezTo>
                    <a:pt x="102852" y="54028"/>
                    <a:pt x="102829" y="53982"/>
                    <a:pt x="102829" y="53959"/>
                  </a:cubicBezTo>
                  <a:cubicBezTo>
                    <a:pt x="102829" y="53914"/>
                    <a:pt x="102829" y="53868"/>
                    <a:pt x="102806" y="53822"/>
                  </a:cubicBezTo>
                  <a:cubicBezTo>
                    <a:pt x="102806" y="53799"/>
                    <a:pt x="102806" y="53754"/>
                    <a:pt x="102783" y="53708"/>
                  </a:cubicBezTo>
                  <a:cubicBezTo>
                    <a:pt x="102783" y="53685"/>
                    <a:pt x="102783" y="53685"/>
                    <a:pt x="102783" y="53662"/>
                  </a:cubicBezTo>
                  <a:cubicBezTo>
                    <a:pt x="103012" y="53640"/>
                    <a:pt x="103217" y="53640"/>
                    <a:pt x="103400" y="53617"/>
                  </a:cubicBezTo>
                  <a:cubicBezTo>
                    <a:pt x="103696" y="53594"/>
                    <a:pt x="103833" y="53434"/>
                    <a:pt x="103993" y="53297"/>
                  </a:cubicBezTo>
                  <a:cubicBezTo>
                    <a:pt x="104039" y="53229"/>
                    <a:pt x="104107" y="53160"/>
                    <a:pt x="104198" y="53092"/>
                  </a:cubicBezTo>
                  <a:cubicBezTo>
                    <a:pt x="104518" y="52864"/>
                    <a:pt x="104792" y="52681"/>
                    <a:pt x="105043" y="52613"/>
                  </a:cubicBezTo>
                  <a:cubicBezTo>
                    <a:pt x="105063" y="52605"/>
                    <a:pt x="105085" y="52602"/>
                    <a:pt x="105110" y="52602"/>
                  </a:cubicBezTo>
                  <a:cubicBezTo>
                    <a:pt x="105307" y="52602"/>
                    <a:pt x="105626" y="52828"/>
                    <a:pt x="105728" y="52909"/>
                  </a:cubicBezTo>
                  <a:lnTo>
                    <a:pt x="105773" y="52932"/>
                  </a:lnTo>
                  <a:cubicBezTo>
                    <a:pt x="105933" y="53046"/>
                    <a:pt x="106709" y="53160"/>
                    <a:pt x="106983" y="53160"/>
                  </a:cubicBezTo>
                  <a:lnTo>
                    <a:pt x="107052" y="53160"/>
                  </a:lnTo>
                  <a:cubicBezTo>
                    <a:pt x="107166" y="53160"/>
                    <a:pt x="107348" y="53115"/>
                    <a:pt x="107554" y="53092"/>
                  </a:cubicBezTo>
                  <a:cubicBezTo>
                    <a:pt x="107782" y="53046"/>
                    <a:pt x="108056" y="53023"/>
                    <a:pt x="108193" y="53001"/>
                  </a:cubicBezTo>
                  <a:cubicBezTo>
                    <a:pt x="108239" y="53001"/>
                    <a:pt x="108307" y="53023"/>
                    <a:pt x="108376" y="53023"/>
                  </a:cubicBezTo>
                  <a:cubicBezTo>
                    <a:pt x="108512" y="53023"/>
                    <a:pt x="108969" y="53001"/>
                    <a:pt x="109357" y="52864"/>
                  </a:cubicBezTo>
                  <a:cubicBezTo>
                    <a:pt x="109677" y="52727"/>
                    <a:pt x="110019" y="52613"/>
                    <a:pt x="110430" y="52613"/>
                  </a:cubicBezTo>
                  <a:lnTo>
                    <a:pt x="111115" y="52613"/>
                  </a:lnTo>
                  <a:cubicBezTo>
                    <a:pt x="111137" y="52613"/>
                    <a:pt x="111183" y="52590"/>
                    <a:pt x="111206" y="52567"/>
                  </a:cubicBezTo>
                  <a:cubicBezTo>
                    <a:pt x="111206" y="52567"/>
                    <a:pt x="111594" y="52270"/>
                    <a:pt x="111731" y="52133"/>
                  </a:cubicBezTo>
                  <a:cubicBezTo>
                    <a:pt x="111845" y="52042"/>
                    <a:pt x="112028" y="51973"/>
                    <a:pt x="112279" y="51973"/>
                  </a:cubicBezTo>
                  <a:cubicBezTo>
                    <a:pt x="112393" y="51973"/>
                    <a:pt x="112507" y="52019"/>
                    <a:pt x="112598" y="52042"/>
                  </a:cubicBezTo>
                  <a:cubicBezTo>
                    <a:pt x="112690" y="52065"/>
                    <a:pt x="112758" y="52110"/>
                    <a:pt x="112826" y="52110"/>
                  </a:cubicBezTo>
                  <a:cubicBezTo>
                    <a:pt x="112849" y="52110"/>
                    <a:pt x="112872" y="52088"/>
                    <a:pt x="112872" y="52088"/>
                  </a:cubicBezTo>
                  <a:cubicBezTo>
                    <a:pt x="113055" y="52065"/>
                    <a:pt x="113146" y="51996"/>
                    <a:pt x="113192" y="51814"/>
                  </a:cubicBezTo>
                  <a:lnTo>
                    <a:pt x="113283" y="51814"/>
                  </a:lnTo>
                  <a:cubicBezTo>
                    <a:pt x="113397" y="51814"/>
                    <a:pt x="113534" y="51836"/>
                    <a:pt x="113671" y="51836"/>
                  </a:cubicBezTo>
                  <a:cubicBezTo>
                    <a:pt x="113785" y="51836"/>
                    <a:pt x="113899" y="51814"/>
                    <a:pt x="113991" y="51791"/>
                  </a:cubicBezTo>
                  <a:cubicBezTo>
                    <a:pt x="114036" y="51791"/>
                    <a:pt x="114059" y="51791"/>
                    <a:pt x="114082" y="51768"/>
                  </a:cubicBezTo>
                  <a:cubicBezTo>
                    <a:pt x="114150" y="51768"/>
                    <a:pt x="114219" y="51745"/>
                    <a:pt x="114264" y="51722"/>
                  </a:cubicBezTo>
                  <a:cubicBezTo>
                    <a:pt x="114264" y="51722"/>
                    <a:pt x="114287" y="51722"/>
                    <a:pt x="114287" y="51700"/>
                  </a:cubicBezTo>
                  <a:lnTo>
                    <a:pt x="114310" y="51700"/>
                  </a:lnTo>
                  <a:cubicBezTo>
                    <a:pt x="114356" y="51677"/>
                    <a:pt x="114424" y="51654"/>
                    <a:pt x="114470" y="51608"/>
                  </a:cubicBezTo>
                  <a:cubicBezTo>
                    <a:pt x="114493" y="51608"/>
                    <a:pt x="114516" y="51585"/>
                    <a:pt x="114538" y="51585"/>
                  </a:cubicBezTo>
                  <a:cubicBezTo>
                    <a:pt x="114561" y="51563"/>
                    <a:pt x="114561" y="51563"/>
                    <a:pt x="114584" y="51563"/>
                  </a:cubicBezTo>
                  <a:cubicBezTo>
                    <a:pt x="114607" y="51540"/>
                    <a:pt x="114607" y="51540"/>
                    <a:pt x="114630" y="51540"/>
                  </a:cubicBezTo>
                  <a:cubicBezTo>
                    <a:pt x="114675" y="51517"/>
                    <a:pt x="114698" y="51494"/>
                    <a:pt x="114744" y="51494"/>
                  </a:cubicBezTo>
                  <a:cubicBezTo>
                    <a:pt x="114812" y="51471"/>
                    <a:pt x="114904" y="51471"/>
                    <a:pt x="114972" y="51471"/>
                  </a:cubicBezTo>
                  <a:cubicBezTo>
                    <a:pt x="115018" y="51471"/>
                    <a:pt x="115041" y="51471"/>
                    <a:pt x="115063" y="51494"/>
                  </a:cubicBezTo>
                  <a:cubicBezTo>
                    <a:pt x="115086" y="51494"/>
                    <a:pt x="115086" y="51471"/>
                    <a:pt x="115109" y="51471"/>
                  </a:cubicBezTo>
                  <a:lnTo>
                    <a:pt x="115292" y="51471"/>
                  </a:lnTo>
                  <a:cubicBezTo>
                    <a:pt x="115292" y="51448"/>
                    <a:pt x="115314" y="51448"/>
                    <a:pt x="115314" y="51448"/>
                  </a:cubicBezTo>
                  <a:lnTo>
                    <a:pt x="115337" y="51448"/>
                  </a:lnTo>
                  <a:cubicBezTo>
                    <a:pt x="115360" y="51448"/>
                    <a:pt x="115360" y="51426"/>
                    <a:pt x="115383" y="51426"/>
                  </a:cubicBezTo>
                  <a:cubicBezTo>
                    <a:pt x="115406" y="51426"/>
                    <a:pt x="115406" y="51426"/>
                    <a:pt x="115429" y="51403"/>
                  </a:cubicBezTo>
                  <a:lnTo>
                    <a:pt x="115451" y="51403"/>
                  </a:lnTo>
                  <a:cubicBezTo>
                    <a:pt x="115451" y="51403"/>
                    <a:pt x="115474" y="51380"/>
                    <a:pt x="115474" y="51380"/>
                  </a:cubicBezTo>
                  <a:cubicBezTo>
                    <a:pt x="115497" y="51357"/>
                    <a:pt x="115520" y="51334"/>
                    <a:pt x="115543" y="51311"/>
                  </a:cubicBezTo>
                  <a:cubicBezTo>
                    <a:pt x="115543" y="51311"/>
                    <a:pt x="115565" y="51289"/>
                    <a:pt x="115565" y="51289"/>
                  </a:cubicBezTo>
                  <a:cubicBezTo>
                    <a:pt x="115611" y="51266"/>
                    <a:pt x="115634" y="51220"/>
                    <a:pt x="115657" y="51197"/>
                  </a:cubicBezTo>
                  <a:cubicBezTo>
                    <a:pt x="115680" y="51152"/>
                    <a:pt x="115702" y="51106"/>
                    <a:pt x="115748" y="51083"/>
                  </a:cubicBezTo>
                  <a:cubicBezTo>
                    <a:pt x="115748" y="51083"/>
                    <a:pt x="115771" y="51060"/>
                    <a:pt x="115771" y="51060"/>
                  </a:cubicBezTo>
                  <a:cubicBezTo>
                    <a:pt x="115794" y="51060"/>
                    <a:pt x="115794" y="51060"/>
                    <a:pt x="115794" y="51038"/>
                  </a:cubicBezTo>
                  <a:lnTo>
                    <a:pt x="115839" y="51038"/>
                  </a:lnTo>
                  <a:cubicBezTo>
                    <a:pt x="115862" y="51038"/>
                    <a:pt x="115862" y="51015"/>
                    <a:pt x="115862" y="51015"/>
                  </a:cubicBezTo>
                  <a:lnTo>
                    <a:pt x="115976" y="51015"/>
                  </a:lnTo>
                  <a:cubicBezTo>
                    <a:pt x="115999" y="51038"/>
                    <a:pt x="116045" y="51038"/>
                    <a:pt x="116090" y="51038"/>
                  </a:cubicBezTo>
                  <a:cubicBezTo>
                    <a:pt x="116136" y="51060"/>
                    <a:pt x="116182" y="51060"/>
                    <a:pt x="116227" y="51083"/>
                  </a:cubicBezTo>
                  <a:lnTo>
                    <a:pt x="116250" y="51083"/>
                  </a:lnTo>
                  <a:cubicBezTo>
                    <a:pt x="116362" y="51121"/>
                    <a:pt x="116489" y="51158"/>
                    <a:pt x="116619" y="51158"/>
                  </a:cubicBezTo>
                  <a:cubicBezTo>
                    <a:pt x="116648" y="51158"/>
                    <a:pt x="116677" y="51156"/>
                    <a:pt x="116707" y="51152"/>
                  </a:cubicBezTo>
                  <a:cubicBezTo>
                    <a:pt x="116707" y="51152"/>
                    <a:pt x="116707" y="51175"/>
                    <a:pt x="116707" y="51175"/>
                  </a:cubicBezTo>
                  <a:cubicBezTo>
                    <a:pt x="116775" y="51152"/>
                    <a:pt x="116821" y="51152"/>
                    <a:pt x="116889" y="51129"/>
                  </a:cubicBezTo>
                  <a:cubicBezTo>
                    <a:pt x="116942" y="51116"/>
                    <a:pt x="116987" y="51103"/>
                    <a:pt x="117025" y="51103"/>
                  </a:cubicBezTo>
                  <a:cubicBezTo>
                    <a:pt x="117052" y="51103"/>
                    <a:pt x="117075" y="51110"/>
                    <a:pt x="117095" y="51129"/>
                  </a:cubicBezTo>
                  <a:cubicBezTo>
                    <a:pt x="117140" y="51129"/>
                    <a:pt x="117163" y="51175"/>
                    <a:pt x="117186" y="51197"/>
                  </a:cubicBezTo>
                  <a:cubicBezTo>
                    <a:pt x="117209" y="51220"/>
                    <a:pt x="117232" y="51243"/>
                    <a:pt x="117255" y="51266"/>
                  </a:cubicBezTo>
                  <a:cubicBezTo>
                    <a:pt x="117392" y="51380"/>
                    <a:pt x="117574" y="51448"/>
                    <a:pt x="117780" y="51448"/>
                  </a:cubicBezTo>
                  <a:cubicBezTo>
                    <a:pt x="117962" y="51448"/>
                    <a:pt x="118145" y="51403"/>
                    <a:pt x="118259" y="51357"/>
                  </a:cubicBezTo>
                  <a:lnTo>
                    <a:pt x="118282" y="51357"/>
                  </a:lnTo>
                  <a:cubicBezTo>
                    <a:pt x="118350" y="51311"/>
                    <a:pt x="118441" y="51266"/>
                    <a:pt x="118510" y="51243"/>
                  </a:cubicBezTo>
                  <a:cubicBezTo>
                    <a:pt x="118578" y="51220"/>
                    <a:pt x="118624" y="51197"/>
                    <a:pt x="118670" y="51175"/>
                  </a:cubicBezTo>
                  <a:cubicBezTo>
                    <a:pt x="118670" y="51152"/>
                    <a:pt x="118693" y="51152"/>
                    <a:pt x="118715" y="51152"/>
                  </a:cubicBezTo>
                  <a:cubicBezTo>
                    <a:pt x="118738" y="51129"/>
                    <a:pt x="118784" y="51129"/>
                    <a:pt x="118830" y="51106"/>
                  </a:cubicBezTo>
                  <a:cubicBezTo>
                    <a:pt x="118830" y="51106"/>
                    <a:pt x="118852" y="51106"/>
                    <a:pt x="118875" y="51083"/>
                  </a:cubicBezTo>
                  <a:cubicBezTo>
                    <a:pt x="118921" y="51083"/>
                    <a:pt x="118989" y="51060"/>
                    <a:pt x="119058" y="51060"/>
                  </a:cubicBezTo>
                  <a:cubicBezTo>
                    <a:pt x="119091" y="51054"/>
                    <a:pt x="119127" y="51051"/>
                    <a:pt x="119163" y="51051"/>
                  </a:cubicBezTo>
                  <a:cubicBezTo>
                    <a:pt x="119252" y="51051"/>
                    <a:pt x="119349" y="51067"/>
                    <a:pt x="119446" y="51083"/>
                  </a:cubicBezTo>
                  <a:cubicBezTo>
                    <a:pt x="119514" y="51083"/>
                    <a:pt x="119583" y="51083"/>
                    <a:pt x="119651" y="51106"/>
                  </a:cubicBezTo>
                  <a:lnTo>
                    <a:pt x="119857" y="51106"/>
                  </a:lnTo>
                  <a:cubicBezTo>
                    <a:pt x="119994" y="51106"/>
                    <a:pt x="120131" y="51083"/>
                    <a:pt x="120245" y="51038"/>
                  </a:cubicBezTo>
                  <a:cubicBezTo>
                    <a:pt x="120359" y="51015"/>
                    <a:pt x="120450" y="50992"/>
                    <a:pt x="120541" y="50946"/>
                  </a:cubicBezTo>
                  <a:cubicBezTo>
                    <a:pt x="120838" y="50764"/>
                    <a:pt x="121044" y="50490"/>
                    <a:pt x="121066" y="50170"/>
                  </a:cubicBezTo>
                  <a:cubicBezTo>
                    <a:pt x="121089" y="50125"/>
                    <a:pt x="121089" y="50102"/>
                    <a:pt x="121089" y="50056"/>
                  </a:cubicBezTo>
                  <a:cubicBezTo>
                    <a:pt x="121089" y="49965"/>
                    <a:pt x="121089" y="49896"/>
                    <a:pt x="121112" y="49851"/>
                  </a:cubicBezTo>
                  <a:cubicBezTo>
                    <a:pt x="121135" y="49828"/>
                    <a:pt x="121135" y="49828"/>
                    <a:pt x="121158" y="49805"/>
                  </a:cubicBezTo>
                  <a:cubicBezTo>
                    <a:pt x="121181" y="49782"/>
                    <a:pt x="121203" y="49759"/>
                    <a:pt x="121249" y="49737"/>
                  </a:cubicBezTo>
                  <a:cubicBezTo>
                    <a:pt x="121249" y="49737"/>
                    <a:pt x="121272" y="49714"/>
                    <a:pt x="121272" y="49714"/>
                  </a:cubicBezTo>
                  <a:cubicBezTo>
                    <a:pt x="121317" y="49668"/>
                    <a:pt x="121363" y="49645"/>
                    <a:pt x="121386" y="49600"/>
                  </a:cubicBezTo>
                  <a:cubicBezTo>
                    <a:pt x="121409" y="49577"/>
                    <a:pt x="121454" y="49554"/>
                    <a:pt x="121477" y="49531"/>
                  </a:cubicBezTo>
                  <a:cubicBezTo>
                    <a:pt x="121523" y="49485"/>
                    <a:pt x="121546" y="49440"/>
                    <a:pt x="121591" y="49394"/>
                  </a:cubicBezTo>
                  <a:cubicBezTo>
                    <a:pt x="121614" y="49371"/>
                    <a:pt x="121637" y="49349"/>
                    <a:pt x="121660" y="49303"/>
                  </a:cubicBezTo>
                  <a:cubicBezTo>
                    <a:pt x="121706" y="49257"/>
                    <a:pt x="121728" y="49212"/>
                    <a:pt x="121751" y="49166"/>
                  </a:cubicBezTo>
                  <a:cubicBezTo>
                    <a:pt x="121774" y="49143"/>
                    <a:pt x="121797" y="49120"/>
                    <a:pt x="121820" y="49075"/>
                  </a:cubicBezTo>
                  <a:cubicBezTo>
                    <a:pt x="121865" y="49006"/>
                    <a:pt x="121934" y="48915"/>
                    <a:pt x="121979" y="48846"/>
                  </a:cubicBezTo>
                  <a:cubicBezTo>
                    <a:pt x="122116" y="48618"/>
                    <a:pt x="122253" y="48413"/>
                    <a:pt x="122413" y="48230"/>
                  </a:cubicBezTo>
                  <a:lnTo>
                    <a:pt x="122482" y="48162"/>
                  </a:lnTo>
                  <a:cubicBezTo>
                    <a:pt x="122573" y="48070"/>
                    <a:pt x="122687" y="47956"/>
                    <a:pt x="122755" y="47796"/>
                  </a:cubicBezTo>
                  <a:cubicBezTo>
                    <a:pt x="122755" y="47751"/>
                    <a:pt x="122778" y="47705"/>
                    <a:pt x="122778" y="47637"/>
                  </a:cubicBezTo>
                  <a:cubicBezTo>
                    <a:pt x="122778" y="47591"/>
                    <a:pt x="122778" y="47545"/>
                    <a:pt x="122778" y="47500"/>
                  </a:cubicBezTo>
                  <a:cubicBezTo>
                    <a:pt x="122778" y="47477"/>
                    <a:pt x="122778" y="47454"/>
                    <a:pt x="122778" y="47431"/>
                  </a:cubicBezTo>
                  <a:cubicBezTo>
                    <a:pt x="122778" y="47431"/>
                    <a:pt x="122778" y="47408"/>
                    <a:pt x="122801" y="47408"/>
                  </a:cubicBezTo>
                  <a:cubicBezTo>
                    <a:pt x="122824" y="47431"/>
                    <a:pt x="122847" y="47431"/>
                    <a:pt x="122892" y="47454"/>
                  </a:cubicBezTo>
                  <a:cubicBezTo>
                    <a:pt x="122915" y="47454"/>
                    <a:pt x="122961" y="47477"/>
                    <a:pt x="122984" y="47477"/>
                  </a:cubicBezTo>
                  <a:cubicBezTo>
                    <a:pt x="123007" y="47477"/>
                    <a:pt x="123052" y="47454"/>
                    <a:pt x="123098" y="47454"/>
                  </a:cubicBezTo>
                  <a:cubicBezTo>
                    <a:pt x="123098" y="47454"/>
                    <a:pt x="123098" y="47431"/>
                    <a:pt x="123121" y="47431"/>
                  </a:cubicBezTo>
                  <a:cubicBezTo>
                    <a:pt x="123189" y="47408"/>
                    <a:pt x="123235" y="47363"/>
                    <a:pt x="123258" y="47317"/>
                  </a:cubicBezTo>
                  <a:cubicBezTo>
                    <a:pt x="123258" y="47317"/>
                    <a:pt x="123280" y="47294"/>
                    <a:pt x="123303" y="47271"/>
                  </a:cubicBezTo>
                  <a:cubicBezTo>
                    <a:pt x="123326" y="47226"/>
                    <a:pt x="123326" y="47226"/>
                    <a:pt x="123349" y="47203"/>
                  </a:cubicBezTo>
                  <a:cubicBezTo>
                    <a:pt x="123372" y="47203"/>
                    <a:pt x="123372" y="47203"/>
                    <a:pt x="123372" y="47180"/>
                  </a:cubicBezTo>
                  <a:cubicBezTo>
                    <a:pt x="123395" y="47180"/>
                    <a:pt x="123417" y="47203"/>
                    <a:pt x="123417" y="47226"/>
                  </a:cubicBezTo>
                  <a:cubicBezTo>
                    <a:pt x="123440" y="47249"/>
                    <a:pt x="123463" y="47294"/>
                    <a:pt x="123486" y="47317"/>
                  </a:cubicBezTo>
                  <a:cubicBezTo>
                    <a:pt x="123532" y="47386"/>
                    <a:pt x="123577" y="47408"/>
                    <a:pt x="123646" y="47431"/>
                  </a:cubicBezTo>
                  <a:cubicBezTo>
                    <a:pt x="123714" y="47454"/>
                    <a:pt x="123783" y="47454"/>
                    <a:pt x="123828" y="47454"/>
                  </a:cubicBezTo>
                  <a:cubicBezTo>
                    <a:pt x="123942" y="47454"/>
                    <a:pt x="124057" y="47431"/>
                    <a:pt x="124171" y="47363"/>
                  </a:cubicBezTo>
                  <a:cubicBezTo>
                    <a:pt x="124216" y="47340"/>
                    <a:pt x="124262" y="47317"/>
                    <a:pt x="124308" y="47294"/>
                  </a:cubicBezTo>
                  <a:lnTo>
                    <a:pt x="124422" y="47226"/>
                  </a:lnTo>
                  <a:lnTo>
                    <a:pt x="124467" y="47180"/>
                  </a:lnTo>
                  <a:cubicBezTo>
                    <a:pt x="124604" y="47112"/>
                    <a:pt x="124741" y="46998"/>
                    <a:pt x="124878" y="46906"/>
                  </a:cubicBezTo>
                  <a:lnTo>
                    <a:pt x="124901" y="46906"/>
                  </a:lnTo>
                  <a:lnTo>
                    <a:pt x="124970" y="46861"/>
                  </a:lnTo>
                  <a:cubicBezTo>
                    <a:pt x="125038" y="46815"/>
                    <a:pt x="125106" y="46769"/>
                    <a:pt x="125152" y="46724"/>
                  </a:cubicBezTo>
                  <a:cubicBezTo>
                    <a:pt x="125198" y="46701"/>
                    <a:pt x="125243" y="46678"/>
                    <a:pt x="125266" y="46655"/>
                  </a:cubicBezTo>
                  <a:cubicBezTo>
                    <a:pt x="125266" y="46655"/>
                    <a:pt x="125266" y="46655"/>
                    <a:pt x="125266" y="46632"/>
                  </a:cubicBezTo>
                  <a:cubicBezTo>
                    <a:pt x="125472" y="46518"/>
                    <a:pt x="125677" y="46381"/>
                    <a:pt x="125883" y="46267"/>
                  </a:cubicBezTo>
                  <a:cubicBezTo>
                    <a:pt x="125951" y="46221"/>
                    <a:pt x="125997" y="46199"/>
                    <a:pt x="126065" y="46153"/>
                  </a:cubicBezTo>
                  <a:cubicBezTo>
                    <a:pt x="126362" y="45993"/>
                    <a:pt x="126681" y="45811"/>
                    <a:pt x="127001" y="45651"/>
                  </a:cubicBezTo>
                  <a:cubicBezTo>
                    <a:pt x="127047" y="45628"/>
                    <a:pt x="127115" y="45582"/>
                    <a:pt x="127184" y="45560"/>
                  </a:cubicBezTo>
                  <a:cubicBezTo>
                    <a:pt x="127206" y="45537"/>
                    <a:pt x="127229" y="45537"/>
                    <a:pt x="127229" y="45537"/>
                  </a:cubicBezTo>
                  <a:cubicBezTo>
                    <a:pt x="127252" y="45537"/>
                    <a:pt x="127252" y="45514"/>
                    <a:pt x="127275" y="45514"/>
                  </a:cubicBezTo>
                  <a:cubicBezTo>
                    <a:pt x="127435" y="45445"/>
                    <a:pt x="127594" y="45377"/>
                    <a:pt x="127777" y="45354"/>
                  </a:cubicBezTo>
                  <a:lnTo>
                    <a:pt x="128051" y="45354"/>
                  </a:lnTo>
                  <a:lnTo>
                    <a:pt x="128142" y="45377"/>
                  </a:lnTo>
                  <a:cubicBezTo>
                    <a:pt x="128188" y="45377"/>
                    <a:pt x="128234" y="45400"/>
                    <a:pt x="128279" y="45400"/>
                  </a:cubicBezTo>
                  <a:lnTo>
                    <a:pt x="128302" y="45400"/>
                  </a:lnTo>
                  <a:cubicBezTo>
                    <a:pt x="128393" y="45400"/>
                    <a:pt x="128462" y="45400"/>
                    <a:pt x="128530" y="45377"/>
                  </a:cubicBezTo>
                  <a:cubicBezTo>
                    <a:pt x="128576" y="45377"/>
                    <a:pt x="128599" y="45354"/>
                    <a:pt x="128644" y="45354"/>
                  </a:cubicBezTo>
                  <a:cubicBezTo>
                    <a:pt x="128644" y="45354"/>
                    <a:pt x="128644" y="45354"/>
                    <a:pt x="128644" y="45331"/>
                  </a:cubicBezTo>
                  <a:cubicBezTo>
                    <a:pt x="128667" y="45308"/>
                    <a:pt x="128713" y="45308"/>
                    <a:pt x="128736" y="45286"/>
                  </a:cubicBezTo>
                  <a:cubicBezTo>
                    <a:pt x="128781" y="45217"/>
                    <a:pt x="128827" y="45149"/>
                    <a:pt x="128850" y="45080"/>
                  </a:cubicBezTo>
                  <a:cubicBezTo>
                    <a:pt x="128873" y="45057"/>
                    <a:pt x="128873" y="45035"/>
                    <a:pt x="128895" y="45012"/>
                  </a:cubicBezTo>
                  <a:cubicBezTo>
                    <a:pt x="128918" y="44966"/>
                    <a:pt x="128964" y="44920"/>
                    <a:pt x="129010" y="44898"/>
                  </a:cubicBezTo>
                  <a:cubicBezTo>
                    <a:pt x="129010" y="44898"/>
                    <a:pt x="129032" y="44875"/>
                    <a:pt x="129032" y="44875"/>
                  </a:cubicBezTo>
                  <a:cubicBezTo>
                    <a:pt x="129055" y="44875"/>
                    <a:pt x="129055" y="44875"/>
                    <a:pt x="129078" y="44852"/>
                  </a:cubicBezTo>
                  <a:cubicBezTo>
                    <a:pt x="129192" y="44806"/>
                    <a:pt x="129329" y="44783"/>
                    <a:pt x="129443" y="44761"/>
                  </a:cubicBezTo>
                  <a:cubicBezTo>
                    <a:pt x="129557" y="44738"/>
                    <a:pt x="129649" y="44715"/>
                    <a:pt x="129740" y="44692"/>
                  </a:cubicBezTo>
                  <a:cubicBezTo>
                    <a:pt x="129945" y="44647"/>
                    <a:pt x="130128" y="44601"/>
                    <a:pt x="130311" y="44601"/>
                  </a:cubicBezTo>
                  <a:cubicBezTo>
                    <a:pt x="130356" y="44601"/>
                    <a:pt x="130402" y="44578"/>
                    <a:pt x="130425" y="44578"/>
                  </a:cubicBezTo>
                  <a:close/>
                  <a:moveTo>
                    <a:pt x="125358" y="57269"/>
                  </a:moveTo>
                  <a:cubicBezTo>
                    <a:pt x="125358" y="57337"/>
                    <a:pt x="125335" y="57383"/>
                    <a:pt x="125312" y="57474"/>
                  </a:cubicBezTo>
                  <a:cubicBezTo>
                    <a:pt x="125221" y="57611"/>
                    <a:pt x="125129" y="57840"/>
                    <a:pt x="125221" y="58068"/>
                  </a:cubicBezTo>
                  <a:cubicBezTo>
                    <a:pt x="125266" y="58113"/>
                    <a:pt x="125289" y="58159"/>
                    <a:pt x="125312" y="58182"/>
                  </a:cubicBezTo>
                  <a:cubicBezTo>
                    <a:pt x="125335" y="58205"/>
                    <a:pt x="125358" y="58250"/>
                    <a:pt x="125380" y="58273"/>
                  </a:cubicBezTo>
                  <a:cubicBezTo>
                    <a:pt x="125380" y="58296"/>
                    <a:pt x="125403" y="58342"/>
                    <a:pt x="125426" y="58387"/>
                  </a:cubicBezTo>
                  <a:cubicBezTo>
                    <a:pt x="125472" y="58456"/>
                    <a:pt x="125540" y="58479"/>
                    <a:pt x="125586" y="58479"/>
                  </a:cubicBezTo>
                  <a:cubicBezTo>
                    <a:pt x="125609" y="58501"/>
                    <a:pt x="125631" y="58501"/>
                    <a:pt x="125654" y="58524"/>
                  </a:cubicBezTo>
                  <a:cubicBezTo>
                    <a:pt x="125586" y="58593"/>
                    <a:pt x="125563" y="58661"/>
                    <a:pt x="125517" y="58707"/>
                  </a:cubicBezTo>
                  <a:cubicBezTo>
                    <a:pt x="125517" y="58730"/>
                    <a:pt x="125517" y="58730"/>
                    <a:pt x="125517" y="58730"/>
                  </a:cubicBezTo>
                  <a:cubicBezTo>
                    <a:pt x="125517" y="58753"/>
                    <a:pt x="125495" y="58775"/>
                    <a:pt x="125495" y="58798"/>
                  </a:cubicBezTo>
                  <a:lnTo>
                    <a:pt x="125495" y="58821"/>
                  </a:lnTo>
                  <a:cubicBezTo>
                    <a:pt x="125495" y="58821"/>
                    <a:pt x="125472" y="58844"/>
                    <a:pt x="125472" y="58844"/>
                  </a:cubicBezTo>
                  <a:cubicBezTo>
                    <a:pt x="125472" y="58844"/>
                    <a:pt x="125472" y="58867"/>
                    <a:pt x="125472" y="58867"/>
                  </a:cubicBezTo>
                  <a:lnTo>
                    <a:pt x="125472" y="58889"/>
                  </a:lnTo>
                  <a:cubicBezTo>
                    <a:pt x="125472" y="58912"/>
                    <a:pt x="125449" y="58912"/>
                    <a:pt x="125449" y="58912"/>
                  </a:cubicBezTo>
                  <a:cubicBezTo>
                    <a:pt x="125449" y="58912"/>
                    <a:pt x="125449" y="58935"/>
                    <a:pt x="125449" y="58935"/>
                  </a:cubicBezTo>
                  <a:cubicBezTo>
                    <a:pt x="125449" y="58958"/>
                    <a:pt x="125449" y="59004"/>
                    <a:pt x="125449" y="59049"/>
                  </a:cubicBezTo>
                  <a:cubicBezTo>
                    <a:pt x="125449" y="59049"/>
                    <a:pt x="125449" y="59049"/>
                    <a:pt x="125449" y="59072"/>
                  </a:cubicBezTo>
                  <a:cubicBezTo>
                    <a:pt x="125449" y="59095"/>
                    <a:pt x="125449" y="59118"/>
                    <a:pt x="125449" y="59141"/>
                  </a:cubicBezTo>
                  <a:cubicBezTo>
                    <a:pt x="125449" y="59186"/>
                    <a:pt x="125449" y="59209"/>
                    <a:pt x="125472" y="59255"/>
                  </a:cubicBezTo>
                  <a:cubicBezTo>
                    <a:pt x="125495" y="59346"/>
                    <a:pt x="125517" y="59460"/>
                    <a:pt x="125586" y="59597"/>
                  </a:cubicBezTo>
                  <a:cubicBezTo>
                    <a:pt x="125586" y="59597"/>
                    <a:pt x="125586" y="59597"/>
                    <a:pt x="125586" y="59620"/>
                  </a:cubicBezTo>
                  <a:cubicBezTo>
                    <a:pt x="125609" y="59620"/>
                    <a:pt x="125609" y="59643"/>
                    <a:pt x="125609" y="59643"/>
                  </a:cubicBezTo>
                  <a:lnTo>
                    <a:pt x="125609" y="59666"/>
                  </a:lnTo>
                  <a:lnTo>
                    <a:pt x="125631" y="59666"/>
                  </a:lnTo>
                  <a:cubicBezTo>
                    <a:pt x="125631" y="59688"/>
                    <a:pt x="125631" y="59688"/>
                    <a:pt x="125631" y="59688"/>
                  </a:cubicBezTo>
                  <a:lnTo>
                    <a:pt x="125654" y="59688"/>
                  </a:lnTo>
                  <a:cubicBezTo>
                    <a:pt x="125654" y="59688"/>
                    <a:pt x="125654" y="59711"/>
                    <a:pt x="125654" y="59711"/>
                  </a:cubicBezTo>
                  <a:cubicBezTo>
                    <a:pt x="125654" y="59711"/>
                    <a:pt x="125677" y="59734"/>
                    <a:pt x="125677" y="59734"/>
                  </a:cubicBezTo>
                  <a:cubicBezTo>
                    <a:pt x="125677" y="59734"/>
                    <a:pt x="125677" y="59757"/>
                    <a:pt x="125700" y="59757"/>
                  </a:cubicBezTo>
                  <a:cubicBezTo>
                    <a:pt x="125700" y="59757"/>
                    <a:pt x="125700" y="59757"/>
                    <a:pt x="125700" y="59780"/>
                  </a:cubicBezTo>
                  <a:cubicBezTo>
                    <a:pt x="125700" y="59780"/>
                    <a:pt x="125723" y="59780"/>
                    <a:pt x="125723" y="59802"/>
                  </a:cubicBezTo>
                  <a:cubicBezTo>
                    <a:pt x="125746" y="59802"/>
                    <a:pt x="125746" y="59802"/>
                    <a:pt x="125746" y="59825"/>
                  </a:cubicBezTo>
                  <a:lnTo>
                    <a:pt x="125768" y="59825"/>
                  </a:lnTo>
                  <a:cubicBezTo>
                    <a:pt x="125768" y="59825"/>
                    <a:pt x="125768" y="59825"/>
                    <a:pt x="125791" y="59848"/>
                  </a:cubicBezTo>
                  <a:cubicBezTo>
                    <a:pt x="125791" y="59848"/>
                    <a:pt x="125791" y="59848"/>
                    <a:pt x="125814" y="59871"/>
                  </a:cubicBezTo>
                  <a:lnTo>
                    <a:pt x="125837" y="59871"/>
                  </a:lnTo>
                  <a:cubicBezTo>
                    <a:pt x="125837" y="59871"/>
                    <a:pt x="125860" y="59894"/>
                    <a:pt x="125860" y="59894"/>
                  </a:cubicBezTo>
                  <a:lnTo>
                    <a:pt x="125905" y="59894"/>
                  </a:lnTo>
                  <a:cubicBezTo>
                    <a:pt x="125905" y="59917"/>
                    <a:pt x="125928" y="59917"/>
                    <a:pt x="125928" y="59917"/>
                  </a:cubicBezTo>
                  <a:lnTo>
                    <a:pt x="126042" y="59917"/>
                  </a:lnTo>
                  <a:cubicBezTo>
                    <a:pt x="126042" y="59917"/>
                    <a:pt x="126042" y="59917"/>
                    <a:pt x="126042" y="59939"/>
                  </a:cubicBezTo>
                  <a:lnTo>
                    <a:pt x="126225" y="59939"/>
                  </a:lnTo>
                  <a:cubicBezTo>
                    <a:pt x="126225" y="59939"/>
                    <a:pt x="126248" y="59939"/>
                    <a:pt x="126271" y="59962"/>
                  </a:cubicBezTo>
                  <a:cubicBezTo>
                    <a:pt x="126271" y="59962"/>
                    <a:pt x="126316" y="59985"/>
                    <a:pt x="126316" y="59985"/>
                  </a:cubicBezTo>
                  <a:cubicBezTo>
                    <a:pt x="126339" y="60031"/>
                    <a:pt x="126362" y="60099"/>
                    <a:pt x="126385" y="60168"/>
                  </a:cubicBezTo>
                  <a:cubicBezTo>
                    <a:pt x="126408" y="60259"/>
                    <a:pt x="126408" y="60373"/>
                    <a:pt x="126430" y="60533"/>
                  </a:cubicBezTo>
                  <a:cubicBezTo>
                    <a:pt x="126430" y="60601"/>
                    <a:pt x="126408" y="60693"/>
                    <a:pt x="126408" y="60784"/>
                  </a:cubicBezTo>
                  <a:cubicBezTo>
                    <a:pt x="126385" y="60898"/>
                    <a:pt x="126339" y="60989"/>
                    <a:pt x="126293" y="61104"/>
                  </a:cubicBezTo>
                  <a:cubicBezTo>
                    <a:pt x="126293" y="61149"/>
                    <a:pt x="126271" y="61218"/>
                    <a:pt x="126248" y="61263"/>
                  </a:cubicBezTo>
                  <a:cubicBezTo>
                    <a:pt x="126248" y="61263"/>
                    <a:pt x="126225" y="61286"/>
                    <a:pt x="126225" y="61286"/>
                  </a:cubicBezTo>
                  <a:cubicBezTo>
                    <a:pt x="126225" y="61286"/>
                    <a:pt x="126225" y="61309"/>
                    <a:pt x="126225" y="61309"/>
                  </a:cubicBezTo>
                  <a:cubicBezTo>
                    <a:pt x="126202" y="61355"/>
                    <a:pt x="126179" y="61400"/>
                    <a:pt x="126156" y="61446"/>
                  </a:cubicBezTo>
                  <a:cubicBezTo>
                    <a:pt x="126156" y="61446"/>
                    <a:pt x="126156" y="61469"/>
                    <a:pt x="126156" y="61469"/>
                  </a:cubicBezTo>
                  <a:lnTo>
                    <a:pt x="126134" y="61469"/>
                  </a:lnTo>
                  <a:lnTo>
                    <a:pt x="126088" y="61606"/>
                  </a:lnTo>
                  <a:lnTo>
                    <a:pt x="126065" y="61606"/>
                  </a:lnTo>
                  <a:cubicBezTo>
                    <a:pt x="126065" y="61606"/>
                    <a:pt x="126065" y="61629"/>
                    <a:pt x="126065" y="61629"/>
                  </a:cubicBezTo>
                  <a:cubicBezTo>
                    <a:pt x="126065" y="61629"/>
                    <a:pt x="126042" y="61674"/>
                    <a:pt x="126042" y="61674"/>
                  </a:cubicBezTo>
                  <a:lnTo>
                    <a:pt x="126042" y="61697"/>
                  </a:lnTo>
                  <a:lnTo>
                    <a:pt x="125974" y="61811"/>
                  </a:lnTo>
                  <a:cubicBezTo>
                    <a:pt x="125883" y="61948"/>
                    <a:pt x="125814" y="62062"/>
                    <a:pt x="125768" y="62199"/>
                  </a:cubicBezTo>
                  <a:cubicBezTo>
                    <a:pt x="125700" y="62313"/>
                    <a:pt x="125631" y="62450"/>
                    <a:pt x="125563" y="62587"/>
                  </a:cubicBezTo>
                  <a:cubicBezTo>
                    <a:pt x="125449" y="62838"/>
                    <a:pt x="125312" y="63112"/>
                    <a:pt x="125198" y="63432"/>
                  </a:cubicBezTo>
                  <a:lnTo>
                    <a:pt x="125175" y="63477"/>
                  </a:lnTo>
                  <a:lnTo>
                    <a:pt x="125152" y="63523"/>
                  </a:lnTo>
                  <a:lnTo>
                    <a:pt x="125152" y="63546"/>
                  </a:lnTo>
                  <a:lnTo>
                    <a:pt x="125129" y="63569"/>
                  </a:lnTo>
                  <a:lnTo>
                    <a:pt x="125106" y="63637"/>
                  </a:lnTo>
                  <a:lnTo>
                    <a:pt x="125084" y="63706"/>
                  </a:lnTo>
                  <a:lnTo>
                    <a:pt x="124970" y="63980"/>
                  </a:lnTo>
                  <a:lnTo>
                    <a:pt x="124924" y="64094"/>
                  </a:lnTo>
                  <a:lnTo>
                    <a:pt x="124901" y="64139"/>
                  </a:lnTo>
                  <a:cubicBezTo>
                    <a:pt x="124901" y="64185"/>
                    <a:pt x="124878" y="64231"/>
                    <a:pt x="124855" y="64253"/>
                  </a:cubicBezTo>
                  <a:lnTo>
                    <a:pt x="124833" y="64345"/>
                  </a:lnTo>
                  <a:lnTo>
                    <a:pt x="124810" y="64368"/>
                  </a:lnTo>
                  <a:lnTo>
                    <a:pt x="124810" y="64390"/>
                  </a:lnTo>
                  <a:lnTo>
                    <a:pt x="124764" y="64482"/>
                  </a:lnTo>
                  <a:lnTo>
                    <a:pt x="124536" y="65075"/>
                  </a:lnTo>
                  <a:cubicBezTo>
                    <a:pt x="124536" y="65075"/>
                    <a:pt x="124513" y="65121"/>
                    <a:pt x="124513" y="65121"/>
                  </a:cubicBezTo>
                  <a:cubicBezTo>
                    <a:pt x="124513" y="65121"/>
                    <a:pt x="124513" y="65144"/>
                    <a:pt x="124513" y="65144"/>
                  </a:cubicBezTo>
                  <a:cubicBezTo>
                    <a:pt x="124513" y="65166"/>
                    <a:pt x="124513" y="65166"/>
                    <a:pt x="124513" y="65189"/>
                  </a:cubicBezTo>
                  <a:cubicBezTo>
                    <a:pt x="124513" y="65212"/>
                    <a:pt x="124513" y="65235"/>
                    <a:pt x="124513" y="65235"/>
                  </a:cubicBezTo>
                  <a:cubicBezTo>
                    <a:pt x="124513" y="65258"/>
                    <a:pt x="124513" y="65258"/>
                    <a:pt x="124513" y="65258"/>
                  </a:cubicBezTo>
                  <a:cubicBezTo>
                    <a:pt x="124536" y="65258"/>
                    <a:pt x="124536" y="65258"/>
                    <a:pt x="124536" y="65281"/>
                  </a:cubicBezTo>
                  <a:cubicBezTo>
                    <a:pt x="124536" y="65303"/>
                    <a:pt x="124559" y="65326"/>
                    <a:pt x="124559" y="65372"/>
                  </a:cubicBezTo>
                  <a:lnTo>
                    <a:pt x="124581" y="65440"/>
                  </a:lnTo>
                  <a:cubicBezTo>
                    <a:pt x="124604" y="65509"/>
                    <a:pt x="124650" y="65623"/>
                    <a:pt x="124673" y="65760"/>
                  </a:cubicBezTo>
                  <a:cubicBezTo>
                    <a:pt x="124673" y="65760"/>
                    <a:pt x="124673" y="65783"/>
                    <a:pt x="124673" y="65806"/>
                  </a:cubicBezTo>
                  <a:cubicBezTo>
                    <a:pt x="124673" y="65806"/>
                    <a:pt x="124673" y="65828"/>
                    <a:pt x="124673" y="65851"/>
                  </a:cubicBezTo>
                  <a:cubicBezTo>
                    <a:pt x="124673" y="65874"/>
                    <a:pt x="124673" y="65874"/>
                    <a:pt x="124673" y="65897"/>
                  </a:cubicBezTo>
                  <a:cubicBezTo>
                    <a:pt x="124673" y="65942"/>
                    <a:pt x="124650" y="65988"/>
                    <a:pt x="124604" y="66079"/>
                  </a:cubicBezTo>
                  <a:lnTo>
                    <a:pt x="124559" y="66171"/>
                  </a:lnTo>
                  <a:cubicBezTo>
                    <a:pt x="124536" y="66216"/>
                    <a:pt x="124513" y="66262"/>
                    <a:pt x="124490" y="66308"/>
                  </a:cubicBezTo>
                  <a:cubicBezTo>
                    <a:pt x="124490" y="66331"/>
                    <a:pt x="124490" y="66331"/>
                    <a:pt x="124490" y="66331"/>
                  </a:cubicBezTo>
                  <a:cubicBezTo>
                    <a:pt x="124467" y="66353"/>
                    <a:pt x="124445" y="66399"/>
                    <a:pt x="124445" y="66422"/>
                  </a:cubicBezTo>
                  <a:cubicBezTo>
                    <a:pt x="124445" y="66422"/>
                    <a:pt x="124445" y="66445"/>
                    <a:pt x="124422" y="66445"/>
                  </a:cubicBezTo>
                  <a:cubicBezTo>
                    <a:pt x="124422" y="66445"/>
                    <a:pt x="124422" y="66445"/>
                    <a:pt x="124422" y="66467"/>
                  </a:cubicBezTo>
                  <a:cubicBezTo>
                    <a:pt x="124422" y="66490"/>
                    <a:pt x="124399" y="66513"/>
                    <a:pt x="124399" y="66513"/>
                  </a:cubicBezTo>
                  <a:lnTo>
                    <a:pt x="124376" y="66627"/>
                  </a:lnTo>
                  <a:cubicBezTo>
                    <a:pt x="124353" y="66673"/>
                    <a:pt x="124353" y="66696"/>
                    <a:pt x="124330" y="66741"/>
                  </a:cubicBezTo>
                  <a:cubicBezTo>
                    <a:pt x="124330" y="66764"/>
                    <a:pt x="124330" y="66787"/>
                    <a:pt x="124308" y="66787"/>
                  </a:cubicBezTo>
                  <a:cubicBezTo>
                    <a:pt x="124308" y="66787"/>
                    <a:pt x="124285" y="66787"/>
                    <a:pt x="124262" y="66764"/>
                  </a:cubicBezTo>
                  <a:lnTo>
                    <a:pt x="124216" y="66764"/>
                  </a:lnTo>
                  <a:lnTo>
                    <a:pt x="124079" y="66696"/>
                  </a:lnTo>
                  <a:lnTo>
                    <a:pt x="124034" y="66696"/>
                  </a:lnTo>
                  <a:cubicBezTo>
                    <a:pt x="124034" y="66673"/>
                    <a:pt x="124011" y="66673"/>
                    <a:pt x="123988" y="66650"/>
                  </a:cubicBezTo>
                  <a:lnTo>
                    <a:pt x="123942" y="66650"/>
                  </a:lnTo>
                  <a:cubicBezTo>
                    <a:pt x="123942" y="66627"/>
                    <a:pt x="123920" y="66604"/>
                    <a:pt x="123920" y="66604"/>
                  </a:cubicBezTo>
                  <a:cubicBezTo>
                    <a:pt x="123920" y="66604"/>
                    <a:pt x="123897" y="66582"/>
                    <a:pt x="123897" y="66559"/>
                  </a:cubicBezTo>
                  <a:cubicBezTo>
                    <a:pt x="123874" y="66559"/>
                    <a:pt x="123874" y="66536"/>
                    <a:pt x="123851" y="66536"/>
                  </a:cubicBezTo>
                  <a:cubicBezTo>
                    <a:pt x="123851" y="66490"/>
                    <a:pt x="123805" y="66467"/>
                    <a:pt x="123760" y="66445"/>
                  </a:cubicBezTo>
                  <a:cubicBezTo>
                    <a:pt x="123737" y="66445"/>
                    <a:pt x="123737" y="66422"/>
                    <a:pt x="123714" y="66422"/>
                  </a:cubicBezTo>
                  <a:cubicBezTo>
                    <a:pt x="123691" y="66399"/>
                    <a:pt x="123668" y="66399"/>
                    <a:pt x="123623" y="66399"/>
                  </a:cubicBezTo>
                  <a:lnTo>
                    <a:pt x="123532" y="66399"/>
                  </a:lnTo>
                  <a:cubicBezTo>
                    <a:pt x="123532" y="66376"/>
                    <a:pt x="123532" y="66376"/>
                    <a:pt x="123509" y="66376"/>
                  </a:cubicBezTo>
                  <a:cubicBezTo>
                    <a:pt x="123509" y="66376"/>
                    <a:pt x="123486" y="66399"/>
                    <a:pt x="123463" y="66399"/>
                  </a:cubicBezTo>
                  <a:lnTo>
                    <a:pt x="123395" y="66399"/>
                  </a:lnTo>
                  <a:cubicBezTo>
                    <a:pt x="123372" y="66422"/>
                    <a:pt x="123349" y="66422"/>
                    <a:pt x="123349" y="66422"/>
                  </a:cubicBezTo>
                  <a:cubicBezTo>
                    <a:pt x="123326" y="66422"/>
                    <a:pt x="123303" y="66445"/>
                    <a:pt x="123280" y="66445"/>
                  </a:cubicBezTo>
                  <a:cubicBezTo>
                    <a:pt x="123258" y="66445"/>
                    <a:pt x="123258" y="66445"/>
                    <a:pt x="123258" y="66467"/>
                  </a:cubicBezTo>
                  <a:lnTo>
                    <a:pt x="123235" y="66467"/>
                  </a:lnTo>
                  <a:cubicBezTo>
                    <a:pt x="123212" y="66467"/>
                    <a:pt x="123212" y="66490"/>
                    <a:pt x="123212" y="66490"/>
                  </a:cubicBezTo>
                  <a:lnTo>
                    <a:pt x="123189" y="66490"/>
                  </a:lnTo>
                  <a:cubicBezTo>
                    <a:pt x="123189" y="66490"/>
                    <a:pt x="123166" y="66513"/>
                    <a:pt x="123166" y="66513"/>
                  </a:cubicBezTo>
                  <a:cubicBezTo>
                    <a:pt x="123166" y="66513"/>
                    <a:pt x="123143" y="66513"/>
                    <a:pt x="123143" y="66536"/>
                  </a:cubicBezTo>
                  <a:lnTo>
                    <a:pt x="122984" y="66536"/>
                  </a:lnTo>
                  <a:cubicBezTo>
                    <a:pt x="122938" y="66513"/>
                    <a:pt x="122892" y="66513"/>
                    <a:pt x="122824" y="66490"/>
                  </a:cubicBezTo>
                  <a:cubicBezTo>
                    <a:pt x="122755" y="66490"/>
                    <a:pt x="122710" y="66467"/>
                    <a:pt x="122664" y="66467"/>
                  </a:cubicBezTo>
                  <a:cubicBezTo>
                    <a:pt x="122664" y="66445"/>
                    <a:pt x="122664" y="66445"/>
                    <a:pt x="122641" y="66445"/>
                  </a:cubicBezTo>
                  <a:lnTo>
                    <a:pt x="122619" y="66445"/>
                  </a:lnTo>
                  <a:cubicBezTo>
                    <a:pt x="122596" y="66422"/>
                    <a:pt x="122596" y="66422"/>
                    <a:pt x="122596" y="66422"/>
                  </a:cubicBezTo>
                  <a:cubicBezTo>
                    <a:pt x="122596" y="66422"/>
                    <a:pt x="122573" y="66422"/>
                    <a:pt x="122573" y="66399"/>
                  </a:cubicBezTo>
                  <a:cubicBezTo>
                    <a:pt x="122550" y="66376"/>
                    <a:pt x="122527" y="66353"/>
                    <a:pt x="122504" y="66331"/>
                  </a:cubicBezTo>
                  <a:cubicBezTo>
                    <a:pt x="122482" y="66308"/>
                    <a:pt x="122459" y="66285"/>
                    <a:pt x="122459" y="66285"/>
                  </a:cubicBezTo>
                  <a:cubicBezTo>
                    <a:pt x="122459" y="66285"/>
                    <a:pt x="122436" y="66262"/>
                    <a:pt x="122436" y="66262"/>
                  </a:cubicBezTo>
                  <a:lnTo>
                    <a:pt x="122413" y="66262"/>
                  </a:lnTo>
                  <a:cubicBezTo>
                    <a:pt x="122390" y="66239"/>
                    <a:pt x="122367" y="66216"/>
                    <a:pt x="122345" y="66216"/>
                  </a:cubicBezTo>
                  <a:cubicBezTo>
                    <a:pt x="122345" y="66216"/>
                    <a:pt x="122345" y="66194"/>
                    <a:pt x="122322" y="66194"/>
                  </a:cubicBezTo>
                  <a:lnTo>
                    <a:pt x="122299" y="66194"/>
                  </a:lnTo>
                  <a:cubicBezTo>
                    <a:pt x="122276" y="66171"/>
                    <a:pt x="122230" y="66148"/>
                    <a:pt x="122208" y="66148"/>
                  </a:cubicBezTo>
                  <a:lnTo>
                    <a:pt x="122185" y="66148"/>
                  </a:lnTo>
                  <a:cubicBezTo>
                    <a:pt x="122185" y="66148"/>
                    <a:pt x="122185" y="66125"/>
                    <a:pt x="122185" y="66125"/>
                  </a:cubicBezTo>
                  <a:lnTo>
                    <a:pt x="122162" y="66125"/>
                  </a:lnTo>
                  <a:cubicBezTo>
                    <a:pt x="122139" y="66125"/>
                    <a:pt x="122116" y="66125"/>
                    <a:pt x="122094" y="66102"/>
                  </a:cubicBezTo>
                  <a:lnTo>
                    <a:pt x="122071" y="66102"/>
                  </a:lnTo>
                  <a:lnTo>
                    <a:pt x="121979" y="66079"/>
                  </a:lnTo>
                  <a:lnTo>
                    <a:pt x="121820" y="66079"/>
                  </a:lnTo>
                  <a:cubicBezTo>
                    <a:pt x="121820" y="66079"/>
                    <a:pt x="121820" y="66079"/>
                    <a:pt x="121820" y="66102"/>
                  </a:cubicBezTo>
                  <a:lnTo>
                    <a:pt x="121774" y="66102"/>
                  </a:lnTo>
                  <a:cubicBezTo>
                    <a:pt x="121774" y="66125"/>
                    <a:pt x="121774" y="66125"/>
                    <a:pt x="121774" y="66125"/>
                  </a:cubicBezTo>
                  <a:lnTo>
                    <a:pt x="121751" y="66125"/>
                  </a:lnTo>
                  <a:cubicBezTo>
                    <a:pt x="121751" y="66125"/>
                    <a:pt x="121751" y="66125"/>
                    <a:pt x="121751" y="66148"/>
                  </a:cubicBezTo>
                  <a:cubicBezTo>
                    <a:pt x="121728" y="66148"/>
                    <a:pt x="121728" y="66148"/>
                    <a:pt x="121706" y="66171"/>
                  </a:cubicBezTo>
                  <a:cubicBezTo>
                    <a:pt x="121706" y="66171"/>
                    <a:pt x="121706" y="66194"/>
                    <a:pt x="121706" y="66194"/>
                  </a:cubicBezTo>
                  <a:cubicBezTo>
                    <a:pt x="121706" y="66194"/>
                    <a:pt x="121683" y="66216"/>
                    <a:pt x="121683" y="66216"/>
                  </a:cubicBezTo>
                  <a:cubicBezTo>
                    <a:pt x="121660" y="66262"/>
                    <a:pt x="121637" y="66285"/>
                    <a:pt x="121614" y="66353"/>
                  </a:cubicBezTo>
                  <a:cubicBezTo>
                    <a:pt x="121614" y="66376"/>
                    <a:pt x="121591" y="66399"/>
                    <a:pt x="121591" y="66399"/>
                  </a:cubicBezTo>
                  <a:cubicBezTo>
                    <a:pt x="121591" y="66399"/>
                    <a:pt x="121591" y="66422"/>
                    <a:pt x="121591" y="66422"/>
                  </a:cubicBezTo>
                  <a:lnTo>
                    <a:pt x="121569" y="66422"/>
                  </a:lnTo>
                  <a:cubicBezTo>
                    <a:pt x="121569" y="66445"/>
                    <a:pt x="121546" y="66445"/>
                    <a:pt x="121546" y="66467"/>
                  </a:cubicBezTo>
                  <a:cubicBezTo>
                    <a:pt x="121523" y="66490"/>
                    <a:pt x="121523" y="66490"/>
                    <a:pt x="121500" y="66513"/>
                  </a:cubicBezTo>
                  <a:lnTo>
                    <a:pt x="121454" y="66536"/>
                  </a:lnTo>
                  <a:cubicBezTo>
                    <a:pt x="121454" y="66559"/>
                    <a:pt x="121432" y="66582"/>
                    <a:pt x="121409" y="66582"/>
                  </a:cubicBezTo>
                  <a:cubicBezTo>
                    <a:pt x="121386" y="66604"/>
                    <a:pt x="121340" y="66627"/>
                    <a:pt x="121317" y="66627"/>
                  </a:cubicBezTo>
                  <a:cubicBezTo>
                    <a:pt x="121295" y="66627"/>
                    <a:pt x="121272" y="66582"/>
                    <a:pt x="121249" y="66559"/>
                  </a:cubicBezTo>
                  <a:cubicBezTo>
                    <a:pt x="121249" y="66559"/>
                    <a:pt x="121249" y="66559"/>
                    <a:pt x="121249" y="66536"/>
                  </a:cubicBezTo>
                  <a:cubicBezTo>
                    <a:pt x="121226" y="66513"/>
                    <a:pt x="121203" y="66490"/>
                    <a:pt x="121181" y="66445"/>
                  </a:cubicBezTo>
                  <a:cubicBezTo>
                    <a:pt x="121181" y="66445"/>
                    <a:pt x="121181" y="66422"/>
                    <a:pt x="121158" y="66422"/>
                  </a:cubicBezTo>
                  <a:cubicBezTo>
                    <a:pt x="121158" y="66376"/>
                    <a:pt x="121135" y="66353"/>
                    <a:pt x="121112" y="66331"/>
                  </a:cubicBezTo>
                  <a:cubicBezTo>
                    <a:pt x="121112" y="66308"/>
                    <a:pt x="121089" y="66262"/>
                    <a:pt x="121089" y="66239"/>
                  </a:cubicBezTo>
                  <a:cubicBezTo>
                    <a:pt x="121066" y="66216"/>
                    <a:pt x="121066" y="66194"/>
                    <a:pt x="121066" y="66171"/>
                  </a:cubicBezTo>
                  <a:cubicBezTo>
                    <a:pt x="121066" y="66148"/>
                    <a:pt x="121044" y="66125"/>
                    <a:pt x="121044" y="66102"/>
                  </a:cubicBezTo>
                  <a:cubicBezTo>
                    <a:pt x="121044" y="66102"/>
                    <a:pt x="121044" y="66079"/>
                    <a:pt x="121044" y="66079"/>
                  </a:cubicBezTo>
                  <a:lnTo>
                    <a:pt x="121021" y="66079"/>
                  </a:lnTo>
                  <a:cubicBezTo>
                    <a:pt x="121021" y="66057"/>
                    <a:pt x="121021" y="66034"/>
                    <a:pt x="120998" y="66034"/>
                  </a:cubicBezTo>
                  <a:cubicBezTo>
                    <a:pt x="120998" y="66011"/>
                    <a:pt x="120975" y="65988"/>
                    <a:pt x="120975" y="65988"/>
                  </a:cubicBezTo>
                  <a:lnTo>
                    <a:pt x="120952" y="65988"/>
                  </a:lnTo>
                  <a:cubicBezTo>
                    <a:pt x="120952" y="65965"/>
                    <a:pt x="120952" y="65965"/>
                    <a:pt x="120952" y="65965"/>
                  </a:cubicBezTo>
                  <a:cubicBezTo>
                    <a:pt x="120952" y="65965"/>
                    <a:pt x="120929" y="65965"/>
                    <a:pt x="120929" y="65942"/>
                  </a:cubicBezTo>
                  <a:lnTo>
                    <a:pt x="120907" y="65942"/>
                  </a:lnTo>
                  <a:lnTo>
                    <a:pt x="120907" y="65920"/>
                  </a:lnTo>
                  <a:lnTo>
                    <a:pt x="120884" y="65920"/>
                  </a:lnTo>
                  <a:cubicBezTo>
                    <a:pt x="120884" y="65897"/>
                    <a:pt x="120861" y="65897"/>
                    <a:pt x="120861" y="65897"/>
                  </a:cubicBezTo>
                  <a:cubicBezTo>
                    <a:pt x="120861" y="65897"/>
                    <a:pt x="120838" y="65874"/>
                    <a:pt x="120838" y="65874"/>
                  </a:cubicBezTo>
                  <a:cubicBezTo>
                    <a:pt x="120815" y="65851"/>
                    <a:pt x="120792" y="65851"/>
                    <a:pt x="120770" y="65828"/>
                  </a:cubicBezTo>
                  <a:lnTo>
                    <a:pt x="120747" y="65828"/>
                  </a:lnTo>
                  <a:cubicBezTo>
                    <a:pt x="120747" y="65828"/>
                    <a:pt x="120701" y="65806"/>
                    <a:pt x="120701" y="65806"/>
                  </a:cubicBezTo>
                  <a:cubicBezTo>
                    <a:pt x="120678" y="65783"/>
                    <a:pt x="120633" y="65760"/>
                    <a:pt x="120610" y="65760"/>
                  </a:cubicBezTo>
                  <a:cubicBezTo>
                    <a:pt x="120587" y="65760"/>
                    <a:pt x="120587" y="65760"/>
                    <a:pt x="120564" y="65737"/>
                  </a:cubicBezTo>
                  <a:lnTo>
                    <a:pt x="120519" y="65737"/>
                  </a:lnTo>
                  <a:cubicBezTo>
                    <a:pt x="120519" y="65737"/>
                    <a:pt x="120496" y="65714"/>
                    <a:pt x="120473" y="65714"/>
                  </a:cubicBezTo>
                  <a:lnTo>
                    <a:pt x="120222" y="65714"/>
                  </a:lnTo>
                  <a:cubicBezTo>
                    <a:pt x="120222" y="65714"/>
                    <a:pt x="120199" y="65714"/>
                    <a:pt x="120199" y="65737"/>
                  </a:cubicBezTo>
                  <a:lnTo>
                    <a:pt x="120176" y="65737"/>
                  </a:lnTo>
                  <a:cubicBezTo>
                    <a:pt x="120153" y="65737"/>
                    <a:pt x="120153" y="65760"/>
                    <a:pt x="120153" y="65760"/>
                  </a:cubicBezTo>
                  <a:cubicBezTo>
                    <a:pt x="120131" y="65760"/>
                    <a:pt x="120131" y="65783"/>
                    <a:pt x="120131" y="65783"/>
                  </a:cubicBezTo>
                  <a:lnTo>
                    <a:pt x="120108" y="65783"/>
                  </a:lnTo>
                  <a:cubicBezTo>
                    <a:pt x="120108" y="65806"/>
                    <a:pt x="120085" y="65828"/>
                    <a:pt x="120085" y="65828"/>
                  </a:cubicBezTo>
                  <a:cubicBezTo>
                    <a:pt x="120085" y="65828"/>
                    <a:pt x="120085" y="65851"/>
                    <a:pt x="120085" y="65851"/>
                  </a:cubicBezTo>
                  <a:cubicBezTo>
                    <a:pt x="120062" y="65874"/>
                    <a:pt x="120062" y="65897"/>
                    <a:pt x="120062" y="65920"/>
                  </a:cubicBezTo>
                  <a:cubicBezTo>
                    <a:pt x="120062" y="65942"/>
                    <a:pt x="120062" y="65965"/>
                    <a:pt x="120062" y="65988"/>
                  </a:cubicBezTo>
                  <a:cubicBezTo>
                    <a:pt x="119948" y="65988"/>
                    <a:pt x="119857" y="66034"/>
                    <a:pt x="119743" y="66079"/>
                  </a:cubicBezTo>
                  <a:cubicBezTo>
                    <a:pt x="119685" y="66114"/>
                    <a:pt x="119583" y="66125"/>
                    <a:pt x="119460" y="66125"/>
                  </a:cubicBezTo>
                  <a:cubicBezTo>
                    <a:pt x="119337" y="66125"/>
                    <a:pt x="119195" y="66114"/>
                    <a:pt x="119058" y="66102"/>
                  </a:cubicBezTo>
                  <a:cubicBezTo>
                    <a:pt x="118966" y="66079"/>
                    <a:pt x="118852" y="66079"/>
                    <a:pt x="118761" y="66079"/>
                  </a:cubicBezTo>
                  <a:cubicBezTo>
                    <a:pt x="118738" y="66079"/>
                    <a:pt x="118715" y="66057"/>
                    <a:pt x="118715" y="66057"/>
                  </a:cubicBezTo>
                  <a:cubicBezTo>
                    <a:pt x="118670" y="65988"/>
                    <a:pt x="118647" y="65851"/>
                    <a:pt x="118693" y="65577"/>
                  </a:cubicBezTo>
                  <a:cubicBezTo>
                    <a:pt x="118693" y="65486"/>
                    <a:pt x="118715" y="65349"/>
                    <a:pt x="118738" y="65189"/>
                  </a:cubicBezTo>
                  <a:cubicBezTo>
                    <a:pt x="118738" y="64984"/>
                    <a:pt x="118761" y="64778"/>
                    <a:pt x="118784" y="64573"/>
                  </a:cubicBezTo>
                  <a:cubicBezTo>
                    <a:pt x="118807" y="64504"/>
                    <a:pt x="118830" y="64436"/>
                    <a:pt x="118830" y="64368"/>
                  </a:cubicBezTo>
                  <a:cubicBezTo>
                    <a:pt x="118875" y="64162"/>
                    <a:pt x="118898" y="63911"/>
                    <a:pt x="118875" y="63683"/>
                  </a:cubicBezTo>
                  <a:cubicBezTo>
                    <a:pt x="118875" y="63614"/>
                    <a:pt x="118898" y="63546"/>
                    <a:pt x="118966" y="63477"/>
                  </a:cubicBezTo>
                  <a:cubicBezTo>
                    <a:pt x="118989" y="63432"/>
                    <a:pt x="119012" y="63386"/>
                    <a:pt x="119035" y="63318"/>
                  </a:cubicBezTo>
                  <a:cubicBezTo>
                    <a:pt x="119126" y="63135"/>
                    <a:pt x="119103" y="62930"/>
                    <a:pt x="119058" y="62747"/>
                  </a:cubicBezTo>
                  <a:cubicBezTo>
                    <a:pt x="119035" y="62587"/>
                    <a:pt x="119012" y="62450"/>
                    <a:pt x="119058" y="62336"/>
                  </a:cubicBezTo>
                  <a:cubicBezTo>
                    <a:pt x="119081" y="62245"/>
                    <a:pt x="119172" y="62176"/>
                    <a:pt x="119240" y="62108"/>
                  </a:cubicBezTo>
                  <a:cubicBezTo>
                    <a:pt x="119332" y="62039"/>
                    <a:pt x="119400" y="61971"/>
                    <a:pt x="119469" y="61857"/>
                  </a:cubicBezTo>
                  <a:cubicBezTo>
                    <a:pt x="119583" y="61674"/>
                    <a:pt x="119606" y="61469"/>
                    <a:pt x="119606" y="61286"/>
                  </a:cubicBezTo>
                  <a:cubicBezTo>
                    <a:pt x="119606" y="61218"/>
                    <a:pt x="119606" y="61172"/>
                    <a:pt x="119606" y="61104"/>
                  </a:cubicBezTo>
                  <a:cubicBezTo>
                    <a:pt x="119628" y="60898"/>
                    <a:pt x="119720" y="60693"/>
                    <a:pt x="119834" y="60510"/>
                  </a:cubicBezTo>
                  <a:cubicBezTo>
                    <a:pt x="119857" y="60487"/>
                    <a:pt x="119879" y="60442"/>
                    <a:pt x="119902" y="60419"/>
                  </a:cubicBezTo>
                  <a:cubicBezTo>
                    <a:pt x="119971" y="60305"/>
                    <a:pt x="120062" y="60191"/>
                    <a:pt x="120085" y="60076"/>
                  </a:cubicBezTo>
                  <a:cubicBezTo>
                    <a:pt x="120131" y="59939"/>
                    <a:pt x="120131" y="59825"/>
                    <a:pt x="120131" y="59711"/>
                  </a:cubicBezTo>
                  <a:cubicBezTo>
                    <a:pt x="120131" y="59620"/>
                    <a:pt x="120108" y="59529"/>
                    <a:pt x="120131" y="59460"/>
                  </a:cubicBezTo>
                  <a:cubicBezTo>
                    <a:pt x="120131" y="59506"/>
                    <a:pt x="120131" y="59551"/>
                    <a:pt x="120153" y="59597"/>
                  </a:cubicBezTo>
                  <a:cubicBezTo>
                    <a:pt x="120153" y="59643"/>
                    <a:pt x="120153" y="59666"/>
                    <a:pt x="120153" y="59711"/>
                  </a:cubicBezTo>
                  <a:cubicBezTo>
                    <a:pt x="120153" y="59825"/>
                    <a:pt x="120176" y="59962"/>
                    <a:pt x="120199" y="60076"/>
                  </a:cubicBezTo>
                  <a:cubicBezTo>
                    <a:pt x="120222" y="60122"/>
                    <a:pt x="120222" y="60191"/>
                    <a:pt x="120290" y="60259"/>
                  </a:cubicBezTo>
                  <a:cubicBezTo>
                    <a:pt x="120359" y="60327"/>
                    <a:pt x="120450" y="60350"/>
                    <a:pt x="120519" y="60373"/>
                  </a:cubicBezTo>
                  <a:cubicBezTo>
                    <a:pt x="120564" y="60396"/>
                    <a:pt x="120633" y="60396"/>
                    <a:pt x="120678" y="60419"/>
                  </a:cubicBezTo>
                  <a:lnTo>
                    <a:pt x="120907" y="60419"/>
                  </a:lnTo>
                  <a:cubicBezTo>
                    <a:pt x="121089" y="60396"/>
                    <a:pt x="121249" y="60305"/>
                    <a:pt x="121317" y="60168"/>
                  </a:cubicBezTo>
                  <a:cubicBezTo>
                    <a:pt x="121386" y="60008"/>
                    <a:pt x="121340" y="59848"/>
                    <a:pt x="121317" y="59688"/>
                  </a:cubicBezTo>
                  <a:cubicBezTo>
                    <a:pt x="121295" y="59574"/>
                    <a:pt x="121272" y="59483"/>
                    <a:pt x="121317" y="59437"/>
                  </a:cubicBezTo>
                  <a:cubicBezTo>
                    <a:pt x="121340" y="59414"/>
                    <a:pt x="121386" y="59392"/>
                    <a:pt x="121432" y="59369"/>
                  </a:cubicBezTo>
                  <a:cubicBezTo>
                    <a:pt x="121500" y="59346"/>
                    <a:pt x="121569" y="59323"/>
                    <a:pt x="121614" y="59278"/>
                  </a:cubicBezTo>
                  <a:cubicBezTo>
                    <a:pt x="121797" y="59141"/>
                    <a:pt x="121797" y="58935"/>
                    <a:pt x="121820" y="58753"/>
                  </a:cubicBezTo>
                  <a:cubicBezTo>
                    <a:pt x="121820" y="58638"/>
                    <a:pt x="121820" y="58524"/>
                    <a:pt x="121865" y="58456"/>
                  </a:cubicBezTo>
                  <a:cubicBezTo>
                    <a:pt x="121911" y="58410"/>
                    <a:pt x="121934" y="58342"/>
                    <a:pt x="121888" y="58296"/>
                  </a:cubicBezTo>
                  <a:cubicBezTo>
                    <a:pt x="121865" y="58228"/>
                    <a:pt x="121820" y="58205"/>
                    <a:pt x="121774" y="58205"/>
                  </a:cubicBezTo>
                  <a:cubicBezTo>
                    <a:pt x="121774" y="58205"/>
                    <a:pt x="121797" y="58182"/>
                    <a:pt x="121842" y="58182"/>
                  </a:cubicBezTo>
                  <a:lnTo>
                    <a:pt x="121934" y="58182"/>
                  </a:lnTo>
                  <a:cubicBezTo>
                    <a:pt x="121979" y="58182"/>
                    <a:pt x="122002" y="58205"/>
                    <a:pt x="122048" y="58205"/>
                  </a:cubicBezTo>
                  <a:cubicBezTo>
                    <a:pt x="122116" y="58228"/>
                    <a:pt x="122208" y="58250"/>
                    <a:pt x="122276" y="58250"/>
                  </a:cubicBezTo>
                  <a:cubicBezTo>
                    <a:pt x="122276" y="58250"/>
                    <a:pt x="122322" y="58273"/>
                    <a:pt x="122322" y="58273"/>
                  </a:cubicBezTo>
                  <a:cubicBezTo>
                    <a:pt x="122504" y="58273"/>
                    <a:pt x="122641" y="58159"/>
                    <a:pt x="122710" y="58022"/>
                  </a:cubicBezTo>
                  <a:cubicBezTo>
                    <a:pt x="122710" y="58022"/>
                    <a:pt x="122710" y="57976"/>
                    <a:pt x="122710" y="57976"/>
                  </a:cubicBezTo>
                  <a:cubicBezTo>
                    <a:pt x="122733" y="57976"/>
                    <a:pt x="122733" y="57976"/>
                    <a:pt x="122755" y="57999"/>
                  </a:cubicBezTo>
                  <a:cubicBezTo>
                    <a:pt x="122778" y="57999"/>
                    <a:pt x="122801" y="58022"/>
                    <a:pt x="122824" y="58045"/>
                  </a:cubicBezTo>
                  <a:cubicBezTo>
                    <a:pt x="122870" y="58091"/>
                    <a:pt x="122915" y="58113"/>
                    <a:pt x="122961" y="58159"/>
                  </a:cubicBezTo>
                  <a:cubicBezTo>
                    <a:pt x="123036" y="58197"/>
                    <a:pt x="123126" y="58214"/>
                    <a:pt x="123221" y="58214"/>
                  </a:cubicBezTo>
                  <a:cubicBezTo>
                    <a:pt x="123299" y="58214"/>
                    <a:pt x="123381" y="58202"/>
                    <a:pt x="123463" y="58182"/>
                  </a:cubicBezTo>
                  <a:cubicBezTo>
                    <a:pt x="123532" y="58319"/>
                    <a:pt x="123691" y="58410"/>
                    <a:pt x="123851" y="58410"/>
                  </a:cubicBezTo>
                  <a:lnTo>
                    <a:pt x="123874" y="58410"/>
                  </a:lnTo>
                  <a:cubicBezTo>
                    <a:pt x="124057" y="58410"/>
                    <a:pt x="124216" y="58342"/>
                    <a:pt x="124353" y="58273"/>
                  </a:cubicBezTo>
                  <a:lnTo>
                    <a:pt x="124399" y="58228"/>
                  </a:lnTo>
                  <a:cubicBezTo>
                    <a:pt x="124513" y="58159"/>
                    <a:pt x="124604" y="58113"/>
                    <a:pt x="124718" y="58091"/>
                  </a:cubicBezTo>
                  <a:cubicBezTo>
                    <a:pt x="124764" y="58068"/>
                    <a:pt x="124833" y="58045"/>
                    <a:pt x="124878" y="58022"/>
                  </a:cubicBezTo>
                  <a:cubicBezTo>
                    <a:pt x="124992" y="57931"/>
                    <a:pt x="125015" y="57817"/>
                    <a:pt x="125038" y="57725"/>
                  </a:cubicBezTo>
                  <a:lnTo>
                    <a:pt x="125038" y="57680"/>
                  </a:lnTo>
                  <a:cubicBezTo>
                    <a:pt x="125084" y="57520"/>
                    <a:pt x="125198" y="57360"/>
                    <a:pt x="125358" y="57269"/>
                  </a:cubicBezTo>
                  <a:close/>
                  <a:moveTo>
                    <a:pt x="75454" y="50887"/>
                  </a:moveTo>
                  <a:cubicBezTo>
                    <a:pt x="75591" y="50887"/>
                    <a:pt x="75780" y="51056"/>
                    <a:pt x="75918" y="51175"/>
                  </a:cubicBezTo>
                  <a:cubicBezTo>
                    <a:pt x="76032" y="51311"/>
                    <a:pt x="76146" y="51403"/>
                    <a:pt x="76237" y="51426"/>
                  </a:cubicBezTo>
                  <a:cubicBezTo>
                    <a:pt x="76397" y="51471"/>
                    <a:pt x="76626" y="51494"/>
                    <a:pt x="76854" y="51517"/>
                  </a:cubicBezTo>
                  <a:cubicBezTo>
                    <a:pt x="76945" y="51540"/>
                    <a:pt x="77059" y="51563"/>
                    <a:pt x="77151" y="51563"/>
                  </a:cubicBezTo>
                  <a:cubicBezTo>
                    <a:pt x="77379" y="51608"/>
                    <a:pt x="77561" y="51814"/>
                    <a:pt x="77675" y="51973"/>
                  </a:cubicBezTo>
                  <a:cubicBezTo>
                    <a:pt x="77698" y="52019"/>
                    <a:pt x="77721" y="52042"/>
                    <a:pt x="77744" y="52065"/>
                  </a:cubicBezTo>
                  <a:cubicBezTo>
                    <a:pt x="77767" y="52110"/>
                    <a:pt x="77835" y="52247"/>
                    <a:pt x="77904" y="53023"/>
                  </a:cubicBezTo>
                  <a:cubicBezTo>
                    <a:pt x="77923" y="53278"/>
                    <a:pt x="78044" y="53398"/>
                    <a:pt x="78265" y="53398"/>
                  </a:cubicBezTo>
                  <a:cubicBezTo>
                    <a:pt x="78302" y="53398"/>
                    <a:pt x="78341" y="53395"/>
                    <a:pt x="78383" y="53389"/>
                  </a:cubicBezTo>
                  <a:cubicBezTo>
                    <a:pt x="78450" y="53376"/>
                    <a:pt x="78524" y="53371"/>
                    <a:pt x="78601" y="53371"/>
                  </a:cubicBezTo>
                  <a:cubicBezTo>
                    <a:pt x="78813" y="53371"/>
                    <a:pt x="79050" y="53413"/>
                    <a:pt x="79250" y="53480"/>
                  </a:cubicBezTo>
                  <a:cubicBezTo>
                    <a:pt x="79250" y="53480"/>
                    <a:pt x="79296" y="53503"/>
                    <a:pt x="79296" y="53503"/>
                  </a:cubicBezTo>
                  <a:cubicBezTo>
                    <a:pt x="79296" y="53526"/>
                    <a:pt x="79319" y="53526"/>
                    <a:pt x="79342" y="53548"/>
                  </a:cubicBezTo>
                  <a:cubicBezTo>
                    <a:pt x="79342" y="53548"/>
                    <a:pt x="79365" y="53571"/>
                    <a:pt x="79365" y="53594"/>
                  </a:cubicBezTo>
                  <a:cubicBezTo>
                    <a:pt x="79365" y="53594"/>
                    <a:pt x="79387" y="53617"/>
                    <a:pt x="79387" y="53617"/>
                  </a:cubicBezTo>
                  <a:lnTo>
                    <a:pt x="79479" y="53708"/>
                  </a:lnTo>
                  <a:cubicBezTo>
                    <a:pt x="79479" y="53731"/>
                    <a:pt x="79479" y="53731"/>
                    <a:pt x="79502" y="53731"/>
                  </a:cubicBezTo>
                  <a:cubicBezTo>
                    <a:pt x="79502" y="53754"/>
                    <a:pt x="79524" y="53777"/>
                    <a:pt x="79524" y="53777"/>
                  </a:cubicBezTo>
                  <a:cubicBezTo>
                    <a:pt x="79593" y="53845"/>
                    <a:pt x="79638" y="53891"/>
                    <a:pt x="79707" y="53891"/>
                  </a:cubicBezTo>
                  <a:cubicBezTo>
                    <a:pt x="79798" y="53914"/>
                    <a:pt x="79890" y="53936"/>
                    <a:pt x="80004" y="53936"/>
                  </a:cubicBezTo>
                  <a:cubicBezTo>
                    <a:pt x="80095" y="53936"/>
                    <a:pt x="80209" y="53959"/>
                    <a:pt x="80323" y="53982"/>
                  </a:cubicBezTo>
                  <a:cubicBezTo>
                    <a:pt x="80300" y="54028"/>
                    <a:pt x="80278" y="54073"/>
                    <a:pt x="80255" y="54142"/>
                  </a:cubicBezTo>
                  <a:cubicBezTo>
                    <a:pt x="80232" y="54233"/>
                    <a:pt x="80232" y="54324"/>
                    <a:pt x="80300" y="54393"/>
                  </a:cubicBezTo>
                  <a:cubicBezTo>
                    <a:pt x="80415" y="54576"/>
                    <a:pt x="80688" y="54667"/>
                    <a:pt x="81076" y="54667"/>
                  </a:cubicBezTo>
                  <a:cubicBezTo>
                    <a:pt x="81396" y="54667"/>
                    <a:pt x="81761" y="54484"/>
                    <a:pt x="82104" y="54302"/>
                  </a:cubicBezTo>
                  <a:cubicBezTo>
                    <a:pt x="82286" y="54210"/>
                    <a:pt x="82469" y="54119"/>
                    <a:pt x="82629" y="54073"/>
                  </a:cubicBezTo>
                  <a:cubicBezTo>
                    <a:pt x="82720" y="54028"/>
                    <a:pt x="82766" y="54028"/>
                    <a:pt x="82788" y="54028"/>
                  </a:cubicBezTo>
                  <a:cubicBezTo>
                    <a:pt x="82811" y="54073"/>
                    <a:pt x="82811" y="54142"/>
                    <a:pt x="82880" y="54187"/>
                  </a:cubicBezTo>
                  <a:cubicBezTo>
                    <a:pt x="82902" y="54233"/>
                    <a:pt x="82880" y="54393"/>
                    <a:pt x="82857" y="54507"/>
                  </a:cubicBezTo>
                  <a:cubicBezTo>
                    <a:pt x="82857" y="54621"/>
                    <a:pt x="82834" y="54735"/>
                    <a:pt x="82834" y="54849"/>
                  </a:cubicBezTo>
                  <a:cubicBezTo>
                    <a:pt x="82834" y="55215"/>
                    <a:pt x="83108" y="55329"/>
                    <a:pt x="83359" y="55443"/>
                  </a:cubicBezTo>
                  <a:lnTo>
                    <a:pt x="83405" y="55466"/>
                  </a:lnTo>
                  <a:cubicBezTo>
                    <a:pt x="83492" y="55512"/>
                    <a:pt x="83569" y="55532"/>
                    <a:pt x="83638" y="55532"/>
                  </a:cubicBezTo>
                  <a:cubicBezTo>
                    <a:pt x="83804" y="55532"/>
                    <a:pt x="83924" y="55419"/>
                    <a:pt x="84021" y="55306"/>
                  </a:cubicBezTo>
                  <a:lnTo>
                    <a:pt x="84089" y="55237"/>
                  </a:lnTo>
                  <a:cubicBezTo>
                    <a:pt x="84226" y="55078"/>
                    <a:pt x="84500" y="55055"/>
                    <a:pt x="84592" y="55055"/>
                  </a:cubicBezTo>
                  <a:lnTo>
                    <a:pt x="84706" y="55055"/>
                  </a:lnTo>
                  <a:cubicBezTo>
                    <a:pt x="84774" y="55078"/>
                    <a:pt x="84820" y="55100"/>
                    <a:pt x="84865" y="55123"/>
                  </a:cubicBezTo>
                  <a:cubicBezTo>
                    <a:pt x="84911" y="55169"/>
                    <a:pt x="84957" y="55192"/>
                    <a:pt x="85048" y="55192"/>
                  </a:cubicBezTo>
                  <a:lnTo>
                    <a:pt x="85117" y="55192"/>
                  </a:lnTo>
                  <a:cubicBezTo>
                    <a:pt x="85185" y="55169"/>
                    <a:pt x="85253" y="55123"/>
                    <a:pt x="85368" y="55078"/>
                  </a:cubicBezTo>
                  <a:cubicBezTo>
                    <a:pt x="85459" y="55055"/>
                    <a:pt x="85550" y="55009"/>
                    <a:pt x="85642" y="54986"/>
                  </a:cubicBezTo>
                  <a:cubicBezTo>
                    <a:pt x="85687" y="54986"/>
                    <a:pt x="85847" y="55100"/>
                    <a:pt x="85961" y="55237"/>
                  </a:cubicBezTo>
                  <a:cubicBezTo>
                    <a:pt x="86007" y="55260"/>
                    <a:pt x="86030" y="55283"/>
                    <a:pt x="86075" y="55283"/>
                  </a:cubicBezTo>
                  <a:cubicBezTo>
                    <a:pt x="86075" y="55283"/>
                    <a:pt x="86349" y="55283"/>
                    <a:pt x="86600" y="55374"/>
                  </a:cubicBezTo>
                  <a:cubicBezTo>
                    <a:pt x="86737" y="55420"/>
                    <a:pt x="86897" y="55625"/>
                    <a:pt x="87011" y="55808"/>
                  </a:cubicBezTo>
                  <a:cubicBezTo>
                    <a:pt x="87057" y="55854"/>
                    <a:pt x="87102" y="55922"/>
                    <a:pt x="87125" y="55945"/>
                  </a:cubicBezTo>
                  <a:cubicBezTo>
                    <a:pt x="87287" y="56142"/>
                    <a:pt x="87617" y="56241"/>
                    <a:pt x="87873" y="56241"/>
                  </a:cubicBezTo>
                  <a:cubicBezTo>
                    <a:pt x="87943" y="56241"/>
                    <a:pt x="88007" y="56234"/>
                    <a:pt x="88061" y="56219"/>
                  </a:cubicBezTo>
                  <a:cubicBezTo>
                    <a:pt x="88289" y="56173"/>
                    <a:pt x="88791" y="55922"/>
                    <a:pt x="89020" y="55717"/>
                  </a:cubicBezTo>
                  <a:cubicBezTo>
                    <a:pt x="89088" y="55625"/>
                    <a:pt x="89157" y="55557"/>
                    <a:pt x="89248" y="55466"/>
                  </a:cubicBezTo>
                  <a:cubicBezTo>
                    <a:pt x="89339" y="55329"/>
                    <a:pt x="89476" y="55215"/>
                    <a:pt x="89545" y="55123"/>
                  </a:cubicBezTo>
                  <a:cubicBezTo>
                    <a:pt x="89567" y="55192"/>
                    <a:pt x="89590" y="55329"/>
                    <a:pt x="89590" y="55443"/>
                  </a:cubicBezTo>
                  <a:cubicBezTo>
                    <a:pt x="89590" y="55511"/>
                    <a:pt x="89636" y="55945"/>
                    <a:pt x="89819" y="56082"/>
                  </a:cubicBezTo>
                  <a:lnTo>
                    <a:pt x="89887" y="56105"/>
                  </a:lnTo>
                  <a:cubicBezTo>
                    <a:pt x="90017" y="56191"/>
                    <a:pt x="90229" y="56380"/>
                    <a:pt x="90523" y="56380"/>
                  </a:cubicBezTo>
                  <a:cubicBezTo>
                    <a:pt x="90539" y="56380"/>
                    <a:pt x="90555" y="56380"/>
                    <a:pt x="90572" y="56379"/>
                  </a:cubicBezTo>
                  <a:cubicBezTo>
                    <a:pt x="90754" y="56356"/>
                    <a:pt x="90891" y="56219"/>
                    <a:pt x="91005" y="56128"/>
                  </a:cubicBezTo>
                  <a:cubicBezTo>
                    <a:pt x="91097" y="56013"/>
                    <a:pt x="91211" y="55922"/>
                    <a:pt x="91348" y="55899"/>
                  </a:cubicBezTo>
                  <a:cubicBezTo>
                    <a:pt x="91365" y="55897"/>
                    <a:pt x="91380" y="55896"/>
                    <a:pt x="91396" y="55896"/>
                  </a:cubicBezTo>
                  <a:cubicBezTo>
                    <a:pt x="91527" y="55896"/>
                    <a:pt x="91608" y="55980"/>
                    <a:pt x="91690" y="56082"/>
                  </a:cubicBezTo>
                  <a:cubicBezTo>
                    <a:pt x="91736" y="56128"/>
                    <a:pt x="91759" y="56173"/>
                    <a:pt x="91804" y="56196"/>
                  </a:cubicBezTo>
                  <a:cubicBezTo>
                    <a:pt x="91827" y="56219"/>
                    <a:pt x="91896" y="56219"/>
                    <a:pt x="91918" y="56219"/>
                  </a:cubicBezTo>
                  <a:cubicBezTo>
                    <a:pt x="91964" y="56219"/>
                    <a:pt x="91987" y="56219"/>
                    <a:pt x="92055" y="56196"/>
                  </a:cubicBezTo>
                  <a:cubicBezTo>
                    <a:pt x="92101" y="56196"/>
                    <a:pt x="92192" y="56150"/>
                    <a:pt x="92284" y="56105"/>
                  </a:cubicBezTo>
                  <a:cubicBezTo>
                    <a:pt x="92307" y="56105"/>
                    <a:pt x="92329" y="56082"/>
                    <a:pt x="92352" y="56082"/>
                  </a:cubicBezTo>
                  <a:cubicBezTo>
                    <a:pt x="92398" y="56059"/>
                    <a:pt x="92421" y="56036"/>
                    <a:pt x="92489" y="56013"/>
                  </a:cubicBezTo>
                  <a:cubicBezTo>
                    <a:pt x="92580" y="55945"/>
                    <a:pt x="92672" y="55899"/>
                    <a:pt x="92763" y="55854"/>
                  </a:cubicBezTo>
                  <a:cubicBezTo>
                    <a:pt x="92786" y="55831"/>
                    <a:pt x="92786" y="55831"/>
                    <a:pt x="92809" y="55831"/>
                  </a:cubicBezTo>
                  <a:cubicBezTo>
                    <a:pt x="92831" y="55808"/>
                    <a:pt x="92854" y="55785"/>
                    <a:pt x="92900" y="55762"/>
                  </a:cubicBezTo>
                  <a:cubicBezTo>
                    <a:pt x="92900" y="55762"/>
                    <a:pt x="92946" y="55740"/>
                    <a:pt x="92946" y="55717"/>
                  </a:cubicBezTo>
                  <a:cubicBezTo>
                    <a:pt x="92991" y="55694"/>
                    <a:pt x="93197" y="55580"/>
                    <a:pt x="93402" y="55580"/>
                  </a:cubicBezTo>
                  <a:cubicBezTo>
                    <a:pt x="93471" y="55580"/>
                    <a:pt x="93516" y="55603"/>
                    <a:pt x="93562" y="55625"/>
                  </a:cubicBezTo>
                  <a:cubicBezTo>
                    <a:pt x="93653" y="55648"/>
                    <a:pt x="93745" y="55717"/>
                    <a:pt x="93813" y="55785"/>
                  </a:cubicBezTo>
                  <a:cubicBezTo>
                    <a:pt x="93904" y="55854"/>
                    <a:pt x="93996" y="55922"/>
                    <a:pt x="94133" y="55922"/>
                  </a:cubicBezTo>
                  <a:cubicBezTo>
                    <a:pt x="94178" y="55922"/>
                    <a:pt x="94224" y="55899"/>
                    <a:pt x="94247" y="55877"/>
                  </a:cubicBezTo>
                  <a:cubicBezTo>
                    <a:pt x="94269" y="55854"/>
                    <a:pt x="94292" y="55831"/>
                    <a:pt x="94292" y="55831"/>
                  </a:cubicBezTo>
                  <a:cubicBezTo>
                    <a:pt x="94315" y="55808"/>
                    <a:pt x="94361" y="55740"/>
                    <a:pt x="94452" y="55397"/>
                  </a:cubicBezTo>
                  <a:cubicBezTo>
                    <a:pt x="94504" y="55415"/>
                    <a:pt x="94550" y="55422"/>
                    <a:pt x="94589" y="55422"/>
                  </a:cubicBezTo>
                  <a:cubicBezTo>
                    <a:pt x="94652" y="55422"/>
                    <a:pt x="94698" y="55403"/>
                    <a:pt x="94726" y="55374"/>
                  </a:cubicBezTo>
                  <a:cubicBezTo>
                    <a:pt x="94749" y="55374"/>
                    <a:pt x="94749" y="55352"/>
                    <a:pt x="94749" y="55352"/>
                  </a:cubicBezTo>
                  <a:cubicBezTo>
                    <a:pt x="94772" y="55352"/>
                    <a:pt x="94772" y="55329"/>
                    <a:pt x="94794" y="55329"/>
                  </a:cubicBezTo>
                  <a:cubicBezTo>
                    <a:pt x="94794" y="55306"/>
                    <a:pt x="94817" y="55283"/>
                    <a:pt x="94817" y="55260"/>
                  </a:cubicBezTo>
                  <a:cubicBezTo>
                    <a:pt x="94817" y="55306"/>
                    <a:pt x="94817" y="55374"/>
                    <a:pt x="94840" y="55420"/>
                  </a:cubicBezTo>
                  <a:cubicBezTo>
                    <a:pt x="94886" y="55511"/>
                    <a:pt x="94954" y="55603"/>
                    <a:pt x="95023" y="55671"/>
                  </a:cubicBezTo>
                  <a:cubicBezTo>
                    <a:pt x="95068" y="55740"/>
                    <a:pt x="95114" y="55785"/>
                    <a:pt x="95137" y="55808"/>
                  </a:cubicBezTo>
                  <a:cubicBezTo>
                    <a:pt x="95160" y="55831"/>
                    <a:pt x="95160" y="55854"/>
                    <a:pt x="95160" y="55877"/>
                  </a:cubicBezTo>
                  <a:cubicBezTo>
                    <a:pt x="95183" y="55945"/>
                    <a:pt x="95183" y="56013"/>
                    <a:pt x="95160" y="56036"/>
                  </a:cubicBezTo>
                  <a:cubicBezTo>
                    <a:pt x="95091" y="56105"/>
                    <a:pt x="95046" y="56173"/>
                    <a:pt x="95000" y="56242"/>
                  </a:cubicBezTo>
                  <a:cubicBezTo>
                    <a:pt x="94954" y="56310"/>
                    <a:pt x="94909" y="56379"/>
                    <a:pt x="94840" y="56470"/>
                  </a:cubicBezTo>
                  <a:cubicBezTo>
                    <a:pt x="94680" y="56653"/>
                    <a:pt x="94384" y="56881"/>
                    <a:pt x="94178" y="56972"/>
                  </a:cubicBezTo>
                  <a:cubicBezTo>
                    <a:pt x="94155" y="56972"/>
                    <a:pt x="93288" y="57429"/>
                    <a:pt x="93288" y="57703"/>
                  </a:cubicBezTo>
                  <a:cubicBezTo>
                    <a:pt x="93288" y="57748"/>
                    <a:pt x="93242" y="57862"/>
                    <a:pt x="93220" y="57931"/>
                  </a:cubicBezTo>
                  <a:cubicBezTo>
                    <a:pt x="93197" y="57976"/>
                    <a:pt x="93174" y="58022"/>
                    <a:pt x="93174" y="58045"/>
                  </a:cubicBezTo>
                  <a:cubicBezTo>
                    <a:pt x="93128" y="58159"/>
                    <a:pt x="93128" y="58524"/>
                    <a:pt x="93174" y="58730"/>
                  </a:cubicBezTo>
                  <a:cubicBezTo>
                    <a:pt x="93220" y="58981"/>
                    <a:pt x="93539" y="59163"/>
                    <a:pt x="93585" y="59163"/>
                  </a:cubicBezTo>
                  <a:cubicBezTo>
                    <a:pt x="93630" y="59186"/>
                    <a:pt x="93745" y="59346"/>
                    <a:pt x="93745" y="59369"/>
                  </a:cubicBezTo>
                  <a:cubicBezTo>
                    <a:pt x="93767" y="59414"/>
                    <a:pt x="93790" y="59483"/>
                    <a:pt x="94018" y="59620"/>
                  </a:cubicBezTo>
                  <a:cubicBezTo>
                    <a:pt x="94041" y="59631"/>
                    <a:pt x="94064" y="59637"/>
                    <a:pt x="94087" y="59637"/>
                  </a:cubicBezTo>
                  <a:cubicBezTo>
                    <a:pt x="94110" y="59637"/>
                    <a:pt x="94133" y="59631"/>
                    <a:pt x="94155" y="59620"/>
                  </a:cubicBezTo>
                  <a:cubicBezTo>
                    <a:pt x="94201" y="59597"/>
                    <a:pt x="94224" y="59574"/>
                    <a:pt x="94269" y="59574"/>
                  </a:cubicBezTo>
                  <a:cubicBezTo>
                    <a:pt x="94269" y="59688"/>
                    <a:pt x="94247" y="59871"/>
                    <a:pt x="94247" y="59962"/>
                  </a:cubicBezTo>
                  <a:cubicBezTo>
                    <a:pt x="94224" y="60008"/>
                    <a:pt x="94224" y="60054"/>
                    <a:pt x="94224" y="60054"/>
                  </a:cubicBezTo>
                  <a:cubicBezTo>
                    <a:pt x="94224" y="60099"/>
                    <a:pt x="94224" y="60122"/>
                    <a:pt x="94406" y="60464"/>
                  </a:cubicBezTo>
                  <a:lnTo>
                    <a:pt x="94041" y="60464"/>
                  </a:lnTo>
                  <a:cubicBezTo>
                    <a:pt x="94018" y="60464"/>
                    <a:pt x="93973" y="60442"/>
                    <a:pt x="93950" y="60419"/>
                  </a:cubicBezTo>
                  <a:cubicBezTo>
                    <a:pt x="93881" y="60373"/>
                    <a:pt x="93813" y="60350"/>
                    <a:pt x="93745" y="60327"/>
                  </a:cubicBezTo>
                  <a:lnTo>
                    <a:pt x="93699" y="60327"/>
                  </a:lnTo>
                  <a:cubicBezTo>
                    <a:pt x="93608" y="60327"/>
                    <a:pt x="93539" y="60373"/>
                    <a:pt x="93493" y="60442"/>
                  </a:cubicBezTo>
                  <a:cubicBezTo>
                    <a:pt x="93425" y="60510"/>
                    <a:pt x="93425" y="60579"/>
                    <a:pt x="93402" y="60647"/>
                  </a:cubicBezTo>
                  <a:lnTo>
                    <a:pt x="93379" y="60693"/>
                  </a:lnTo>
                  <a:cubicBezTo>
                    <a:pt x="93379" y="60738"/>
                    <a:pt x="93356" y="60761"/>
                    <a:pt x="93311" y="60784"/>
                  </a:cubicBezTo>
                  <a:lnTo>
                    <a:pt x="93220" y="60784"/>
                  </a:lnTo>
                  <a:cubicBezTo>
                    <a:pt x="93128" y="60807"/>
                    <a:pt x="92991" y="60807"/>
                    <a:pt x="92923" y="60921"/>
                  </a:cubicBezTo>
                  <a:cubicBezTo>
                    <a:pt x="92877" y="60967"/>
                    <a:pt x="92854" y="61035"/>
                    <a:pt x="92854" y="61104"/>
                  </a:cubicBezTo>
                  <a:cubicBezTo>
                    <a:pt x="92854" y="61195"/>
                    <a:pt x="92877" y="61263"/>
                    <a:pt x="92923" y="61332"/>
                  </a:cubicBezTo>
                  <a:cubicBezTo>
                    <a:pt x="92968" y="61423"/>
                    <a:pt x="93060" y="61469"/>
                    <a:pt x="93151" y="61514"/>
                  </a:cubicBezTo>
                  <a:cubicBezTo>
                    <a:pt x="93220" y="61560"/>
                    <a:pt x="93311" y="61629"/>
                    <a:pt x="93356" y="61697"/>
                  </a:cubicBezTo>
                  <a:cubicBezTo>
                    <a:pt x="93402" y="61743"/>
                    <a:pt x="93402" y="61811"/>
                    <a:pt x="93402" y="61857"/>
                  </a:cubicBezTo>
                  <a:cubicBezTo>
                    <a:pt x="93379" y="61902"/>
                    <a:pt x="93356" y="61925"/>
                    <a:pt x="93311" y="61925"/>
                  </a:cubicBezTo>
                  <a:cubicBezTo>
                    <a:pt x="93288" y="61925"/>
                    <a:pt x="93265" y="61925"/>
                    <a:pt x="93242" y="61902"/>
                  </a:cubicBezTo>
                  <a:cubicBezTo>
                    <a:pt x="93174" y="61880"/>
                    <a:pt x="93105" y="61834"/>
                    <a:pt x="93060" y="61788"/>
                  </a:cubicBezTo>
                  <a:cubicBezTo>
                    <a:pt x="92991" y="61743"/>
                    <a:pt x="92946" y="61697"/>
                    <a:pt x="92923" y="61651"/>
                  </a:cubicBezTo>
                  <a:cubicBezTo>
                    <a:pt x="92831" y="61560"/>
                    <a:pt x="92717" y="61469"/>
                    <a:pt x="92580" y="61400"/>
                  </a:cubicBezTo>
                  <a:cubicBezTo>
                    <a:pt x="92466" y="61355"/>
                    <a:pt x="92329" y="61332"/>
                    <a:pt x="92238" y="61332"/>
                  </a:cubicBezTo>
                  <a:lnTo>
                    <a:pt x="92124" y="61332"/>
                  </a:lnTo>
                  <a:cubicBezTo>
                    <a:pt x="92078" y="61332"/>
                    <a:pt x="92010" y="61355"/>
                    <a:pt x="91918" y="61377"/>
                  </a:cubicBezTo>
                  <a:cubicBezTo>
                    <a:pt x="91850" y="61423"/>
                    <a:pt x="91827" y="61492"/>
                    <a:pt x="91782" y="61514"/>
                  </a:cubicBezTo>
                  <a:cubicBezTo>
                    <a:pt x="91713" y="61651"/>
                    <a:pt x="91622" y="61788"/>
                    <a:pt x="91622" y="61971"/>
                  </a:cubicBezTo>
                  <a:cubicBezTo>
                    <a:pt x="91622" y="62017"/>
                    <a:pt x="91622" y="62017"/>
                    <a:pt x="91599" y="62039"/>
                  </a:cubicBezTo>
                  <a:cubicBezTo>
                    <a:pt x="91599" y="62039"/>
                    <a:pt x="91599" y="62039"/>
                    <a:pt x="91530" y="62062"/>
                  </a:cubicBezTo>
                  <a:cubicBezTo>
                    <a:pt x="91485" y="62062"/>
                    <a:pt x="91439" y="62039"/>
                    <a:pt x="91416" y="62039"/>
                  </a:cubicBezTo>
                  <a:lnTo>
                    <a:pt x="91234" y="62039"/>
                  </a:lnTo>
                  <a:cubicBezTo>
                    <a:pt x="91051" y="62039"/>
                    <a:pt x="90891" y="62131"/>
                    <a:pt x="90846" y="62268"/>
                  </a:cubicBezTo>
                  <a:cubicBezTo>
                    <a:pt x="90800" y="62336"/>
                    <a:pt x="90800" y="62382"/>
                    <a:pt x="90800" y="62427"/>
                  </a:cubicBezTo>
                  <a:cubicBezTo>
                    <a:pt x="90800" y="62450"/>
                    <a:pt x="90777" y="62473"/>
                    <a:pt x="90777" y="62473"/>
                  </a:cubicBezTo>
                  <a:cubicBezTo>
                    <a:pt x="90777" y="62542"/>
                    <a:pt x="90709" y="62610"/>
                    <a:pt x="90640" y="62656"/>
                  </a:cubicBezTo>
                  <a:cubicBezTo>
                    <a:pt x="90595" y="62678"/>
                    <a:pt x="90572" y="62678"/>
                    <a:pt x="90526" y="62701"/>
                  </a:cubicBezTo>
                  <a:cubicBezTo>
                    <a:pt x="90435" y="62724"/>
                    <a:pt x="90275" y="62770"/>
                    <a:pt x="90229" y="62930"/>
                  </a:cubicBezTo>
                  <a:cubicBezTo>
                    <a:pt x="90229" y="62952"/>
                    <a:pt x="90229" y="62998"/>
                    <a:pt x="90229" y="63021"/>
                  </a:cubicBezTo>
                  <a:cubicBezTo>
                    <a:pt x="90229" y="63044"/>
                    <a:pt x="90184" y="63044"/>
                    <a:pt x="90184" y="63067"/>
                  </a:cubicBezTo>
                  <a:cubicBezTo>
                    <a:pt x="90115" y="63089"/>
                    <a:pt x="90024" y="63135"/>
                    <a:pt x="90001" y="63249"/>
                  </a:cubicBezTo>
                  <a:cubicBezTo>
                    <a:pt x="90001" y="63272"/>
                    <a:pt x="90001" y="63295"/>
                    <a:pt x="90001" y="63340"/>
                  </a:cubicBezTo>
                  <a:cubicBezTo>
                    <a:pt x="90001" y="63409"/>
                    <a:pt x="90024" y="63477"/>
                    <a:pt x="90092" y="63546"/>
                  </a:cubicBezTo>
                  <a:cubicBezTo>
                    <a:pt x="90161" y="63591"/>
                    <a:pt x="90229" y="63614"/>
                    <a:pt x="90298" y="63637"/>
                  </a:cubicBezTo>
                  <a:cubicBezTo>
                    <a:pt x="90344" y="63797"/>
                    <a:pt x="90321" y="63820"/>
                    <a:pt x="90321" y="63843"/>
                  </a:cubicBezTo>
                  <a:cubicBezTo>
                    <a:pt x="90298" y="63843"/>
                    <a:pt x="90275" y="63865"/>
                    <a:pt x="90252" y="63865"/>
                  </a:cubicBezTo>
                  <a:cubicBezTo>
                    <a:pt x="90252" y="63865"/>
                    <a:pt x="90207" y="63888"/>
                    <a:pt x="90207" y="63888"/>
                  </a:cubicBezTo>
                  <a:cubicBezTo>
                    <a:pt x="90092" y="63934"/>
                    <a:pt x="90024" y="64002"/>
                    <a:pt x="90001" y="64094"/>
                  </a:cubicBezTo>
                  <a:cubicBezTo>
                    <a:pt x="89978" y="64139"/>
                    <a:pt x="90001" y="64185"/>
                    <a:pt x="90001" y="64208"/>
                  </a:cubicBezTo>
                  <a:cubicBezTo>
                    <a:pt x="89978" y="64208"/>
                    <a:pt x="89933" y="64231"/>
                    <a:pt x="89910" y="64253"/>
                  </a:cubicBezTo>
                  <a:cubicBezTo>
                    <a:pt x="89750" y="64368"/>
                    <a:pt x="89796" y="64573"/>
                    <a:pt x="89819" y="64687"/>
                  </a:cubicBezTo>
                  <a:cubicBezTo>
                    <a:pt x="89841" y="64824"/>
                    <a:pt x="89841" y="64961"/>
                    <a:pt x="89819" y="65098"/>
                  </a:cubicBezTo>
                  <a:cubicBezTo>
                    <a:pt x="89796" y="65166"/>
                    <a:pt x="89796" y="65235"/>
                    <a:pt x="89750" y="65281"/>
                  </a:cubicBezTo>
                  <a:cubicBezTo>
                    <a:pt x="89727" y="65303"/>
                    <a:pt x="89704" y="65326"/>
                    <a:pt x="89682" y="65326"/>
                  </a:cubicBezTo>
                  <a:cubicBezTo>
                    <a:pt x="89659" y="65326"/>
                    <a:pt x="89590" y="65303"/>
                    <a:pt x="89545" y="65281"/>
                  </a:cubicBezTo>
                  <a:cubicBezTo>
                    <a:pt x="89453" y="65235"/>
                    <a:pt x="89362" y="65189"/>
                    <a:pt x="89271" y="65189"/>
                  </a:cubicBezTo>
                  <a:lnTo>
                    <a:pt x="89157" y="65189"/>
                  </a:lnTo>
                  <a:cubicBezTo>
                    <a:pt x="89111" y="65212"/>
                    <a:pt x="89065" y="65235"/>
                    <a:pt x="89042" y="65258"/>
                  </a:cubicBezTo>
                  <a:cubicBezTo>
                    <a:pt x="88951" y="65349"/>
                    <a:pt x="88951" y="65486"/>
                    <a:pt x="88951" y="65532"/>
                  </a:cubicBezTo>
                  <a:cubicBezTo>
                    <a:pt x="88951" y="65577"/>
                    <a:pt x="88951" y="65646"/>
                    <a:pt x="88974" y="65646"/>
                  </a:cubicBezTo>
                  <a:cubicBezTo>
                    <a:pt x="88951" y="65646"/>
                    <a:pt x="88928" y="65646"/>
                    <a:pt x="88906" y="65623"/>
                  </a:cubicBezTo>
                  <a:cubicBezTo>
                    <a:pt x="88860" y="65600"/>
                    <a:pt x="88791" y="65577"/>
                    <a:pt x="88746" y="65509"/>
                  </a:cubicBezTo>
                  <a:cubicBezTo>
                    <a:pt x="88746" y="65486"/>
                    <a:pt x="88723" y="65463"/>
                    <a:pt x="88677" y="65418"/>
                  </a:cubicBezTo>
                  <a:cubicBezTo>
                    <a:pt x="88636" y="65397"/>
                    <a:pt x="88590" y="65389"/>
                    <a:pt x="88545" y="65389"/>
                  </a:cubicBezTo>
                  <a:cubicBezTo>
                    <a:pt x="88442" y="65389"/>
                    <a:pt x="88344" y="65431"/>
                    <a:pt x="88312" y="65463"/>
                  </a:cubicBezTo>
                  <a:lnTo>
                    <a:pt x="88266" y="65509"/>
                  </a:lnTo>
                  <a:cubicBezTo>
                    <a:pt x="88244" y="65532"/>
                    <a:pt x="88198" y="65554"/>
                    <a:pt x="88198" y="65554"/>
                  </a:cubicBezTo>
                  <a:lnTo>
                    <a:pt x="88129" y="65554"/>
                  </a:lnTo>
                  <a:lnTo>
                    <a:pt x="88084" y="65532"/>
                  </a:lnTo>
                  <a:cubicBezTo>
                    <a:pt x="88018" y="65522"/>
                    <a:pt x="87955" y="65517"/>
                    <a:pt x="87892" y="65517"/>
                  </a:cubicBezTo>
                  <a:cubicBezTo>
                    <a:pt x="87803" y="65517"/>
                    <a:pt x="87711" y="65528"/>
                    <a:pt x="87604" y="65554"/>
                  </a:cubicBezTo>
                  <a:cubicBezTo>
                    <a:pt x="87468" y="65600"/>
                    <a:pt x="87331" y="65669"/>
                    <a:pt x="87239" y="65760"/>
                  </a:cubicBezTo>
                  <a:cubicBezTo>
                    <a:pt x="87194" y="65806"/>
                    <a:pt x="87171" y="65851"/>
                    <a:pt x="87125" y="65897"/>
                  </a:cubicBezTo>
                  <a:cubicBezTo>
                    <a:pt x="87057" y="66011"/>
                    <a:pt x="87057" y="66171"/>
                    <a:pt x="87057" y="66308"/>
                  </a:cubicBezTo>
                  <a:lnTo>
                    <a:pt x="87057" y="66376"/>
                  </a:lnTo>
                  <a:cubicBezTo>
                    <a:pt x="87057" y="66399"/>
                    <a:pt x="87057" y="66422"/>
                    <a:pt x="87034" y="66445"/>
                  </a:cubicBezTo>
                  <a:cubicBezTo>
                    <a:pt x="87020" y="66512"/>
                    <a:pt x="86991" y="66532"/>
                    <a:pt x="86945" y="66532"/>
                  </a:cubicBezTo>
                  <a:cubicBezTo>
                    <a:pt x="86914" y="66532"/>
                    <a:pt x="86875" y="66522"/>
                    <a:pt x="86828" y="66513"/>
                  </a:cubicBezTo>
                  <a:cubicBezTo>
                    <a:pt x="86737" y="66490"/>
                    <a:pt x="86669" y="66399"/>
                    <a:pt x="86623" y="66331"/>
                  </a:cubicBezTo>
                  <a:cubicBezTo>
                    <a:pt x="86600" y="66239"/>
                    <a:pt x="86600" y="66171"/>
                    <a:pt x="86600" y="66102"/>
                  </a:cubicBezTo>
                  <a:cubicBezTo>
                    <a:pt x="86600" y="66011"/>
                    <a:pt x="86600" y="65920"/>
                    <a:pt x="86623" y="65828"/>
                  </a:cubicBezTo>
                  <a:cubicBezTo>
                    <a:pt x="86623" y="65806"/>
                    <a:pt x="86646" y="65714"/>
                    <a:pt x="86600" y="65646"/>
                  </a:cubicBezTo>
                  <a:cubicBezTo>
                    <a:pt x="86577" y="65577"/>
                    <a:pt x="86509" y="65554"/>
                    <a:pt x="86463" y="65532"/>
                  </a:cubicBezTo>
                  <a:cubicBezTo>
                    <a:pt x="86397" y="65518"/>
                    <a:pt x="86324" y="65505"/>
                    <a:pt x="86247" y="65505"/>
                  </a:cubicBezTo>
                  <a:cubicBezTo>
                    <a:pt x="86191" y="65505"/>
                    <a:pt x="86133" y="65512"/>
                    <a:pt x="86075" y="65532"/>
                  </a:cubicBezTo>
                  <a:cubicBezTo>
                    <a:pt x="86025" y="65498"/>
                    <a:pt x="85950" y="65477"/>
                    <a:pt x="85878" y="65477"/>
                  </a:cubicBezTo>
                  <a:cubicBezTo>
                    <a:pt x="85852" y="65477"/>
                    <a:pt x="85826" y="65480"/>
                    <a:pt x="85801" y="65486"/>
                  </a:cubicBezTo>
                  <a:cubicBezTo>
                    <a:pt x="85778" y="65509"/>
                    <a:pt x="85756" y="65509"/>
                    <a:pt x="85733" y="65532"/>
                  </a:cubicBezTo>
                  <a:cubicBezTo>
                    <a:pt x="85710" y="65532"/>
                    <a:pt x="85687" y="65554"/>
                    <a:pt x="85687" y="65554"/>
                  </a:cubicBezTo>
                  <a:cubicBezTo>
                    <a:pt x="85664" y="65554"/>
                    <a:pt x="85664" y="65532"/>
                    <a:pt x="85664" y="65509"/>
                  </a:cubicBezTo>
                  <a:cubicBezTo>
                    <a:pt x="85664" y="65486"/>
                    <a:pt x="85664" y="65440"/>
                    <a:pt x="85664" y="65395"/>
                  </a:cubicBezTo>
                  <a:lnTo>
                    <a:pt x="85687" y="65326"/>
                  </a:lnTo>
                  <a:cubicBezTo>
                    <a:pt x="85687" y="65281"/>
                    <a:pt x="85710" y="65121"/>
                    <a:pt x="85619" y="65007"/>
                  </a:cubicBezTo>
                  <a:cubicBezTo>
                    <a:pt x="85573" y="64938"/>
                    <a:pt x="85505" y="64893"/>
                    <a:pt x="85436" y="64870"/>
                  </a:cubicBezTo>
                  <a:cubicBezTo>
                    <a:pt x="85413" y="64847"/>
                    <a:pt x="85390" y="64847"/>
                    <a:pt x="85368" y="64824"/>
                  </a:cubicBezTo>
                  <a:cubicBezTo>
                    <a:pt x="85345" y="64801"/>
                    <a:pt x="85322" y="64756"/>
                    <a:pt x="85299" y="64733"/>
                  </a:cubicBezTo>
                  <a:cubicBezTo>
                    <a:pt x="85276" y="64687"/>
                    <a:pt x="85276" y="64664"/>
                    <a:pt x="85253" y="64641"/>
                  </a:cubicBezTo>
                  <a:cubicBezTo>
                    <a:pt x="85208" y="64573"/>
                    <a:pt x="85139" y="64527"/>
                    <a:pt x="85025" y="64504"/>
                  </a:cubicBezTo>
                  <a:cubicBezTo>
                    <a:pt x="84980" y="64504"/>
                    <a:pt x="84911" y="64527"/>
                    <a:pt x="84888" y="64550"/>
                  </a:cubicBezTo>
                  <a:cubicBezTo>
                    <a:pt x="84774" y="64619"/>
                    <a:pt x="84706" y="64710"/>
                    <a:pt x="84660" y="64847"/>
                  </a:cubicBezTo>
                  <a:cubicBezTo>
                    <a:pt x="84660" y="64847"/>
                    <a:pt x="84660" y="64870"/>
                    <a:pt x="84660" y="64870"/>
                  </a:cubicBezTo>
                  <a:cubicBezTo>
                    <a:pt x="84660" y="64893"/>
                    <a:pt x="84660" y="64915"/>
                    <a:pt x="84614" y="64915"/>
                  </a:cubicBezTo>
                  <a:cubicBezTo>
                    <a:pt x="84592" y="64893"/>
                    <a:pt x="84546" y="64847"/>
                    <a:pt x="84523" y="64801"/>
                  </a:cubicBezTo>
                  <a:cubicBezTo>
                    <a:pt x="84477" y="64710"/>
                    <a:pt x="84432" y="64641"/>
                    <a:pt x="84363" y="64573"/>
                  </a:cubicBezTo>
                  <a:cubicBezTo>
                    <a:pt x="84272" y="64504"/>
                    <a:pt x="84158" y="64482"/>
                    <a:pt x="84021" y="64459"/>
                  </a:cubicBezTo>
                  <a:lnTo>
                    <a:pt x="83975" y="64459"/>
                  </a:lnTo>
                  <a:cubicBezTo>
                    <a:pt x="83793" y="64459"/>
                    <a:pt x="83610" y="64527"/>
                    <a:pt x="83473" y="64641"/>
                  </a:cubicBezTo>
                  <a:cubicBezTo>
                    <a:pt x="83313" y="64778"/>
                    <a:pt x="83222" y="64961"/>
                    <a:pt x="83222" y="65166"/>
                  </a:cubicBezTo>
                  <a:lnTo>
                    <a:pt x="83222" y="65235"/>
                  </a:lnTo>
                  <a:cubicBezTo>
                    <a:pt x="83222" y="65258"/>
                    <a:pt x="83222" y="65326"/>
                    <a:pt x="83199" y="65349"/>
                  </a:cubicBezTo>
                  <a:cubicBezTo>
                    <a:pt x="83176" y="65372"/>
                    <a:pt x="83154" y="65372"/>
                    <a:pt x="83154" y="65395"/>
                  </a:cubicBezTo>
                  <a:cubicBezTo>
                    <a:pt x="83062" y="65486"/>
                    <a:pt x="83039" y="65600"/>
                    <a:pt x="83062" y="65714"/>
                  </a:cubicBezTo>
                  <a:cubicBezTo>
                    <a:pt x="83026" y="65708"/>
                    <a:pt x="82989" y="65705"/>
                    <a:pt x="82953" y="65705"/>
                  </a:cubicBezTo>
                  <a:cubicBezTo>
                    <a:pt x="82854" y="65705"/>
                    <a:pt x="82758" y="65726"/>
                    <a:pt x="82674" y="65760"/>
                  </a:cubicBezTo>
                  <a:cubicBezTo>
                    <a:pt x="82606" y="65806"/>
                    <a:pt x="82560" y="65874"/>
                    <a:pt x="82514" y="65920"/>
                  </a:cubicBezTo>
                  <a:cubicBezTo>
                    <a:pt x="82469" y="65965"/>
                    <a:pt x="82446" y="65988"/>
                    <a:pt x="82423" y="66011"/>
                  </a:cubicBezTo>
                  <a:cubicBezTo>
                    <a:pt x="82378" y="66034"/>
                    <a:pt x="82332" y="66057"/>
                    <a:pt x="82263" y="66057"/>
                  </a:cubicBezTo>
                  <a:cubicBezTo>
                    <a:pt x="82195" y="66057"/>
                    <a:pt x="82104" y="66034"/>
                    <a:pt x="82035" y="66034"/>
                  </a:cubicBezTo>
                  <a:cubicBezTo>
                    <a:pt x="81938" y="66018"/>
                    <a:pt x="81830" y="66002"/>
                    <a:pt x="81727" y="66002"/>
                  </a:cubicBezTo>
                  <a:cubicBezTo>
                    <a:pt x="81684" y="66002"/>
                    <a:pt x="81642" y="66004"/>
                    <a:pt x="81601" y="66011"/>
                  </a:cubicBezTo>
                  <a:cubicBezTo>
                    <a:pt x="81373" y="66079"/>
                    <a:pt x="81213" y="66239"/>
                    <a:pt x="81054" y="66399"/>
                  </a:cubicBezTo>
                  <a:lnTo>
                    <a:pt x="81008" y="66422"/>
                  </a:lnTo>
                  <a:cubicBezTo>
                    <a:pt x="80894" y="66536"/>
                    <a:pt x="80757" y="66673"/>
                    <a:pt x="80574" y="66673"/>
                  </a:cubicBezTo>
                  <a:cubicBezTo>
                    <a:pt x="80551" y="66673"/>
                    <a:pt x="80529" y="66673"/>
                    <a:pt x="80483" y="66650"/>
                  </a:cubicBezTo>
                  <a:cubicBezTo>
                    <a:pt x="80437" y="66650"/>
                    <a:pt x="80392" y="66627"/>
                    <a:pt x="80300" y="66627"/>
                  </a:cubicBezTo>
                  <a:cubicBezTo>
                    <a:pt x="80141" y="66650"/>
                    <a:pt x="80004" y="66741"/>
                    <a:pt x="79890" y="66810"/>
                  </a:cubicBezTo>
                  <a:lnTo>
                    <a:pt x="79844" y="66855"/>
                  </a:lnTo>
                  <a:cubicBezTo>
                    <a:pt x="79753" y="66924"/>
                    <a:pt x="79684" y="66947"/>
                    <a:pt x="79638" y="66947"/>
                  </a:cubicBezTo>
                  <a:cubicBezTo>
                    <a:pt x="79616" y="66878"/>
                    <a:pt x="79593" y="66787"/>
                    <a:pt x="79593" y="66696"/>
                  </a:cubicBezTo>
                  <a:lnTo>
                    <a:pt x="79593" y="66627"/>
                  </a:lnTo>
                  <a:cubicBezTo>
                    <a:pt x="79570" y="66353"/>
                    <a:pt x="79479" y="66171"/>
                    <a:pt x="79296" y="66102"/>
                  </a:cubicBezTo>
                  <a:cubicBezTo>
                    <a:pt x="79263" y="66093"/>
                    <a:pt x="79227" y="66088"/>
                    <a:pt x="79191" y="66088"/>
                  </a:cubicBezTo>
                  <a:cubicBezTo>
                    <a:pt x="79055" y="66088"/>
                    <a:pt x="78907" y="66154"/>
                    <a:pt x="78817" y="66262"/>
                  </a:cubicBezTo>
                  <a:cubicBezTo>
                    <a:pt x="78725" y="66399"/>
                    <a:pt x="78703" y="66536"/>
                    <a:pt x="78680" y="66673"/>
                  </a:cubicBezTo>
                  <a:cubicBezTo>
                    <a:pt x="78680" y="66673"/>
                    <a:pt x="78657" y="66696"/>
                    <a:pt x="78657" y="66696"/>
                  </a:cubicBezTo>
                  <a:cubicBezTo>
                    <a:pt x="78657" y="66696"/>
                    <a:pt x="78634" y="66719"/>
                    <a:pt x="78589" y="66719"/>
                  </a:cubicBezTo>
                  <a:lnTo>
                    <a:pt x="78383" y="66719"/>
                  </a:lnTo>
                  <a:cubicBezTo>
                    <a:pt x="78337" y="66741"/>
                    <a:pt x="78292" y="66764"/>
                    <a:pt x="78246" y="66787"/>
                  </a:cubicBezTo>
                  <a:cubicBezTo>
                    <a:pt x="78178" y="66833"/>
                    <a:pt x="78132" y="66924"/>
                    <a:pt x="78109" y="66970"/>
                  </a:cubicBezTo>
                  <a:cubicBezTo>
                    <a:pt x="78109" y="67015"/>
                    <a:pt x="78086" y="67038"/>
                    <a:pt x="78086" y="67061"/>
                  </a:cubicBezTo>
                  <a:lnTo>
                    <a:pt x="77972" y="67061"/>
                  </a:lnTo>
                  <a:cubicBezTo>
                    <a:pt x="77858" y="67084"/>
                    <a:pt x="77721" y="67084"/>
                    <a:pt x="77630" y="67221"/>
                  </a:cubicBezTo>
                  <a:cubicBezTo>
                    <a:pt x="77607" y="67289"/>
                    <a:pt x="77607" y="67358"/>
                    <a:pt x="77584" y="67403"/>
                  </a:cubicBezTo>
                  <a:cubicBezTo>
                    <a:pt x="77584" y="67403"/>
                    <a:pt x="77561" y="67380"/>
                    <a:pt x="77539" y="67380"/>
                  </a:cubicBezTo>
                  <a:cubicBezTo>
                    <a:pt x="77287" y="67198"/>
                    <a:pt x="77105" y="66901"/>
                    <a:pt x="77036" y="66559"/>
                  </a:cubicBezTo>
                  <a:cubicBezTo>
                    <a:pt x="77036" y="66490"/>
                    <a:pt x="77036" y="66422"/>
                    <a:pt x="76991" y="66331"/>
                  </a:cubicBezTo>
                  <a:cubicBezTo>
                    <a:pt x="76968" y="66308"/>
                    <a:pt x="76945" y="66285"/>
                    <a:pt x="76922" y="66262"/>
                  </a:cubicBezTo>
                  <a:cubicBezTo>
                    <a:pt x="76922" y="66239"/>
                    <a:pt x="76899" y="66216"/>
                    <a:pt x="76877" y="66194"/>
                  </a:cubicBezTo>
                  <a:cubicBezTo>
                    <a:pt x="76854" y="66171"/>
                    <a:pt x="76831" y="66171"/>
                    <a:pt x="76831" y="66171"/>
                  </a:cubicBezTo>
                  <a:cubicBezTo>
                    <a:pt x="76785" y="66148"/>
                    <a:pt x="76762" y="66125"/>
                    <a:pt x="76740" y="66102"/>
                  </a:cubicBezTo>
                  <a:cubicBezTo>
                    <a:pt x="76671" y="66079"/>
                    <a:pt x="76603" y="66057"/>
                    <a:pt x="76534" y="66034"/>
                  </a:cubicBezTo>
                  <a:lnTo>
                    <a:pt x="76352" y="66034"/>
                  </a:lnTo>
                  <a:cubicBezTo>
                    <a:pt x="76329" y="66034"/>
                    <a:pt x="76306" y="66057"/>
                    <a:pt x="76260" y="66057"/>
                  </a:cubicBezTo>
                  <a:cubicBezTo>
                    <a:pt x="76237" y="66057"/>
                    <a:pt x="76192" y="66057"/>
                    <a:pt x="76146" y="66079"/>
                  </a:cubicBezTo>
                  <a:cubicBezTo>
                    <a:pt x="76101" y="66102"/>
                    <a:pt x="76032" y="66148"/>
                    <a:pt x="75986" y="66194"/>
                  </a:cubicBezTo>
                  <a:cubicBezTo>
                    <a:pt x="75986" y="66216"/>
                    <a:pt x="75964" y="66239"/>
                    <a:pt x="75941" y="66262"/>
                  </a:cubicBezTo>
                  <a:cubicBezTo>
                    <a:pt x="75941" y="66285"/>
                    <a:pt x="75918" y="66308"/>
                    <a:pt x="75918" y="66308"/>
                  </a:cubicBezTo>
                  <a:cubicBezTo>
                    <a:pt x="75895" y="66308"/>
                    <a:pt x="75872" y="66285"/>
                    <a:pt x="75849" y="66239"/>
                  </a:cubicBezTo>
                  <a:lnTo>
                    <a:pt x="75827" y="66171"/>
                  </a:lnTo>
                  <a:cubicBezTo>
                    <a:pt x="75804" y="66079"/>
                    <a:pt x="75758" y="65965"/>
                    <a:pt x="75644" y="65897"/>
                  </a:cubicBezTo>
                  <a:cubicBezTo>
                    <a:pt x="75576" y="65840"/>
                    <a:pt x="75490" y="65811"/>
                    <a:pt x="75402" y="65811"/>
                  </a:cubicBezTo>
                  <a:cubicBezTo>
                    <a:pt x="75313" y="65811"/>
                    <a:pt x="75222" y="65840"/>
                    <a:pt x="75142" y="65897"/>
                  </a:cubicBezTo>
                  <a:cubicBezTo>
                    <a:pt x="75073" y="65965"/>
                    <a:pt x="75028" y="66011"/>
                    <a:pt x="75005" y="66057"/>
                  </a:cubicBezTo>
                  <a:cubicBezTo>
                    <a:pt x="74982" y="66079"/>
                    <a:pt x="74982" y="66102"/>
                    <a:pt x="74959" y="66125"/>
                  </a:cubicBezTo>
                  <a:cubicBezTo>
                    <a:pt x="74914" y="66148"/>
                    <a:pt x="74845" y="66194"/>
                    <a:pt x="74777" y="66194"/>
                  </a:cubicBezTo>
                  <a:lnTo>
                    <a:pt x="74754" y="66216"/>
                  </a:lnTo>
                  <a:cubicBezTo>
                    <a:pt x="74566" y="66273"/>
                    <a:pt x="74394" y="66314"/>
                    <a:pt x="74224" y="66314"/>
                  </a:cubicBezTo>
                  <a:cubicBezTo>
                    <a:pt x="74188" y="66314"/>
                    <a:pt x="74151" y="66312"/>
                    <a:pt x="74115" y="66308"/>
                  </a:cubicBezTo>
                  <a:cubicBezTo>
                    <a:pt x="74092" y="66285"/>
                    <a:pt x="74069" y="66285"/>
                    <a:pt x="74023" y="66285"/>
                  </a:cubicBezTo>
                  <a:cubicBezTo>
                    <a:pt x="73955" y="66262"/>
                    <a:pt x="73886" y="66262"/>
                    <a:pt x="73795" y="66262"/>
                  </a:cubicBezTo>
                  <a:cubicBezTo>
                    <a:pt x="73681" y="66262"/>
                    <a:pt x="73567" y="66285"/>
                    <a:pt x="73476" y="66308"/>
                  </a:cubicBezTo>
                  <a:cubicBezTo>
                    <a:pt x="73407" y="66308"/>
                    <a:pt x="73316" y="66331"/>
                    <a:pt x="73247" y="66331"/>
                  </a:cubicBezTo>
                  <a:lnTo>
                    <a:pt x="73133" y="66331"/>
                  </a:lnTo>
                  <a:lnTo>
                    <a:pt x="73133" y="66308"/>
                  </a:lnTo>
                  <a:cubicBezTo>
                    <a:pt x="73156" y="66239"/>
                    <a:pt x="73179" y="66194"/>
                    <a:pt x="73202" y="66125"/>
                  </a:cubicBezTo>
                  <a:cubicBezTo>
                    <a:pt x="73225" y="66011"/>
                    <a:pt x="73202" y="65874"/>
                    <a:pt x="73133" y="65806"/>
                  </a:cubicBezTo>
                  <a:cubicBezTo>
                    <a:pt x="73110" y="65760"/>
                    <a:pt x="73088" y="65737"/>
                    <a:pt x="73065" y="65714"/>
                  </a:cubicBezTo>
                  <a:cubicBezTo>
                    <a:pt x="73042" y="65714"/>
                    <a:pt x="73042" y="65714"/>
                    <a:pt x="73019" y="65691"/>
                  </a:cubicBezTo>
                  <a:cubicBezTo>
                    <a:pt x="72996" y="65669"/>
                    <a:pt x="72973" y="65600"/>
                    <a:pt x="72973" y="65509"/>
                  </a:cubicBezTo>
                  <a:cubicBezTo>
                    <a:pt x="72951" y="65463"/>
                    <a:pt x="72928" y="65395"/>
                    <a:pt x="72905" y="65326"/>
                  </a:cubicBezTo>
                  <a:cubicBezTo>
                    <a:pt x="72814" y="65212"/>
                    <a:pt x="72677" y="65166"/>
                    <a:pt x="72585" y="65144"/>
                  </a:cubicBezTo>
                  <a:cubicBezTo>
                    <a:pt x="72540" y="65121"/>
                    <a:pt x="72471" y="65098"/>
                    <a:pt x="72448" y="65075"/>
                  </a:cubicBezTo>
                  <a:cubicBezTo>
                    <a:pt x="72357" y="65029"/>
                    <a:pt x="72334" y="64870"/>
                    <a:pt x="72312" y="64801"/>
                  </a:cubicBezTo>
                  <a:cubicBezTo>
                    <a:pt x="72312" y="64733"/>
                    <a:pt x="72312" y="64687"/>
                    <a:pt x="72312" y="64619"/>
                  </a:cubicBezTo>
                  <a:cubicBezTo>
                    <a:pt x="72312" y="64527"/>
                    <a:pt x="72312" y="64413"/>
                    <a:pt x="72266" y="64299"/>
                  </a:cubicBezTo>
                  <a:cubicBezTo>
                    <a:pt x="72266" y="64276"/>
                    <a:pt x="72266" y="64231"/>
                    <a:pt x="72243" y="64208"/>
                  </a:cubicBezTo>
                  <a:cubicBezTo>
                    <a:pt x="72243" y="64185"/>
                    <a:pt x="72220" y="64162"/>
                    <a:pt x="72220" y="64139"/>
                  </a:cubicBezTo>
                  <a:cubicBezTo>
                    <a:pt x="72106" y="63706"/>
                    <a:pt x="72197" y="63226"/>
                    <a:pt x="72448" y="62884"/>
                  </a:cubicBezTo>
                  <a:cubicBezTo>
                    <a:pt x="72540" y="62793"/>
                    <a:pt x="72608" y="62724"/>
                    <a:pt x="72677" y="62678"/>
                  </a:cubicBezTo>
                  <a:cubicBezTo>
                    <a:pt x="72745" y="62656"/>
                    <a:pt x="72791" y="62633"/>
                    <a:pt x="72859" y="62610"/>
                  </a:cubicBezTo>
                  <a:cubicBezTo>
                    <a:pt x="72905" y="62610"/>
                    <a:pt x="72928" y="62587"/>
                    <a:pt x="72973" y="62587"/>
                  </a:cubicBezTo>
                  <a:cubicBezTo>
                    <a:pt x="73270" y="62496"/>
                    <a:pt x="73521" y="62290"/>
                    <a:pt x="73750" y="62085"/>
                  </a:cubicBezTo>
                  <a:lnTo>
                    <a:pt x="73909" y="61971"/>
                  </a:lnTo>
                  <a:cubicBezTo>
                    <a:pt x="73955" y="61925"/>
                    <a:pt x="74001" y="61902"/>
                    <a:pt x="74046" y="61902"/>
                  </a:cubicBezTo>
                  <a:lnTo>
                    <a:pt x="74206" y="61902"/>
                  </a:lnTo>
                  <a:cubicBezTo>
                    <a:pt x="74252" y="61902"/>
                    <a:pt x="74297" y="61902"/>
                    <a:pt x="74343" y="61880"/>
                  </a:cubicBezTo>
                  <a:cubicBezTo>
                    <a:pt x="74480" y="61834"/>
                    <a:pt x="74548" y="61743"/>
                    <a:pt x="74617" y="61651"/>
                  </a:cubicBezTo>
                  <a:lnTo>
                    <a:pt x="74640" y="61629"/>
                  </a:lnTo>
                  <a:cubicBezTo>
                    <a:pt x="74731" y="61514"/>
                    <a:pt x="74868" y="61423"/>
                    <a:pt x="74982" y="61355"/>
                  </a:cubicBezTo>
                  <a:cubicBezTo>
                    <a:pt x="75165" y="61218"/>
                    <a:pt x="75347" y="61104"/>
                    <a:pt x="75461" y="60921"/>
                  </a:cubicBezTo>
                  <a:cubicBezTo>
                    <a:pt x="75507" y="60852"/>
                    <a:pt x="75530" y="60761"/>
                    <a:pt x="75576" y="60693"/>
                  </a:cubicBezTo>
                  <a:cubicBezTo>
                    <a:pt x="75598" y="60601"/>
                    <a:pt x="75621" y="60533"/>
                    <a:pt x="75667" y="60464"/>
                  </a:cubicBezTo>
                  <a:cubicBezTo>
                    <a:pt x="75718" y="60413"/>
                    <a:pt x="75808" y="60387"/>
                    <a:pt x="75859" y="60387"/>
                  </a:cubicBezTo>
                  <a:cubicBezTo>
                    <a:pt x="75877" y="60387"/>
                    <a:pt x="75889" y="60390"/>
                    <a:pt x="75895" y="60396"/>
                  </a:cubicBezTo>
                  <a:cubicBezTo>
                    <a:pt x="75918" y="60419"/>
                    <a:pt x="75918" y="60464"/>
                    <a:pt x="75941" y="60510"/>
                  </a:cubicBezTo>
                  <a:cubicBezTo>
                    <a:pt x="75986" y="60579"/>
                    <a:pt x="76032" y="60715"/>
                    <a:pt x="76146" y="60761"/>
                  </a:cubicBezTo>
                  <a:cubicBezTo>
                    <a:pt x="76183" y="60777"/>
                    <a:pt x="76222" y="60784"/>
                    <a:pt x="76261" y="60784"/>
                  </a:cubicBezTo>
                  <a:cubicBezTo>
                    <a:pt x="76394" y="60784"/>
                    <a:pt x="76532" y="60702"/>
                    <a:pt x="76603" y="60579"/>
                  </a:cubicBezTo>
                  <a:cubicBezTo>
                    <a:pt x="76626" y="60533"/>
                    <a:pt x="76648" y="60464"/>
                    <a:pt x="76671" y="60419"/>
                  </a:cubicBezTo>
                  <a:cubicBezTo>
                    <a:pt x="76694" y="60373"/>
                    <a:pt x="76717" y="60327"/>
                    <a:pt x="76717" y="60305"/>
                  </a:cubicBezTo>
                  <a:cubicBezTo>
                    <a:pt x="76762" y="60259"/>
                    <a:pt x="76785" y="60236"/>
                    <a:pt x="76808" y="60236"/>
                  </a:cubicBezTo>
                  <a:cubicBezTo>
                    <a:pt x="76808" y="60236"/>
                    <a:pt x="76831" y="60282"/>
                    <a:pt x="76854" y="60282"/>
                  </a:cubicBezTo>
                  <a:cubicBezTo>
                    <a:pt x="76877" y="60327"/>
                    <a:pt x="76922" y="60373"/>
                    <a:pt x="76968" y="60396"/>
                  </a:cubicBezTo>
                  <a:cubicBezTo>
                    <a:pt x="77059" y="60464"/>
                    <a:pt x="77151" y="60464"/>
                    <a:pt x="77219" y="60464"/>
                  </a:cubicBezTo>
                  <a:cubicBezTo>
                    <a:pt x="77271" y="60464"/>
                    <a:pt x="77327" y="60466"/>
                    <a:pt x="77386" y="60466"/>
                  </a:cubicBezTo>
                  <a:cubicBezTo>
                    <a:pt x="77532" y="60466"/>
                    <a:pt x="77695" y="60455"/>
                    <a:pt x="77858" y="60373"/>
                  </a:cubicBezTo>
                  <a:cubicBezTo>
                    <a:pt x="78086" y="60282"/>
                    <a:pt x="78269" y="60008"/>
                    <a:pt x="78178" y="59734"/>
                  </a:cubicBezTo>
                  <a:cubicBezTo>
                    <a:pt x="78109" y="59529"/>
                    <a:pt x="77927" y="59414"/>
                    <a:pt x="77744" y="59346"/>
                  </a:cubicBezTo>
                  <a:cubicBezTo>
                    <a:pt x="77607" y="59278"/>
                    <a:pt x="77470" y="59232"/>
                    <a:pt x="77310" y="59186"/>
                  </a:cubicBezTo>
                  <a:cubicBezTo>
                    <a:pt x="77242" y="59141"/>
                    <a:pt x="77151" y="59118"/>
                    <a:pt x="77105" y="59095"/>
                  </a:cubicBezTo>
                  <a:cubicBezTo>
                    <a:pt x="77082" y="59072"/>
                    <a:pt x="77059" y="59026"/>
                    <a:pt x="77014" y="58981"/>
                  </a:cubicBezTo>
                  <a:cubicBezTo>
                    <a:pt x="76991" y="58958"/>
                    <a:pt x="76968" y="58912"/>
                    <a:pt x="76945" y="58889"/>
                  </a:cubicBezTo>
                  <a:cubicBezTo>
                    <a:pt x="76808" y="58753"/>
                    <a:pt x="76626" y="58661"/>
                    <a:pt x="76420" y="58638"/>
                  </a:cubicBezTo>
                  <a:cubicBezTo>
                    <a:pt x="76352" y="58638"/>
                    <a:pt x="76283" y="58638"/>
                    <a:pt x="76237" y="58661"/>
                  </a:cubicBezTo>
                  <a:lnTo>
                    <a:pt x="76169" y="58661"/>
                  </a:lnTo>
                  <a:cubicBezTo>
                    <a:pt x="76123" y="58684"/>
                    <a:pt x="76101" y="58684"/>
                    <a:pt x="76055" y="58684"/>
                  </a:cubicBezTo>
                  <a:cubicBezTo>
                    <a:pt x="76009" y="58684"/>
                    <a:pt x="75986" y="58616"/>
                    <a:pt x="75941" y="58547"/>
                  </a:cubicBezTo>
                  <a:cubicBezTo>
                    <a:pt x="75895" y="58501"/>
                    <a:pt x="75872" y="58456"/>
                    <a:pt x="75827" y="58387"/>
                  </a:cubicBezTo>
                  <a:cubicBezTo>
                    <a:pt x="75735" y="58319"/>
                    <a:pt x="75644" y="58273"/>
                    <a:pt x="75553" y="58228"/>
                  </a:cubicBezTo>
                  <a:cubicBezTo>
                    <a:pt x="75461" y="58182"/>
                    <a:pt x="75370" y="58159"/>
                    <a:pt x="75347" y="58091"/>
                  </a:cubicBezTo>
                  <a:cubicBezTo>
                    <a:pt x="75324" y="58068"/>
                    <a:pt x="75324" y="58068"/>
                    <a:pt x="75324" y="58045"/>
                  </a:cubicBezTo>
                  <a:cubicBezTo>
                    <a:pt x="75324" y="57976"/>
                    <a:pt x="75347" y="57885"/>
                    <a:pt x="75416" y="57748"/>
                  </a:cubicBezTo>
                  <a:cubicBezTo>
                    <a:pt x="75461" y="57680"/>
                    <a:pt x="75507" y="57611"/>
                    <a:pt x="75576" y="57566"/>
                  </a:cubicBezTo>
                  <a:cubicBezTo>
                    <a:pt x="75598" y="57543"/>
                    <a:pt x="75598" y="57543"/>
                    <a:pt x="75621" y="57520"/>
                  </a:cubicBezTo>
                  <a:lnTo>
                    <a:pt x="75849" y="57520"/>
                  </a:lnTo>
                  <a:cubicBezTo>
                    <a:pt x="75941" y="57520"/>
                    <a:pt x="76055" y="57520"/>
                    <a:pt x="76169" y="57429"/>
                  </a:cubicBezTo>
                  <a:cubicBezTo>
                    <a:pt x="76260" y="57360"/>
                    <a:pt x="76306" y="57246"/>
                    <a:pt x="76283" y="57109"/>
                  </a:cubicBezTo>
                  <a:cubicBezTo>
                    <a:pt x="76260" y="56972"/>
                    <a:pt x="76146" y="56835"/>
                    <a:pt x="75986" y="56767"/>
                  </a:cubicBezTo>
                  <a:cubicBezTo>
                    <a:pt x="75895" y="56721"/>
                    <a:pt x="75827" y="56721"/>
                    <a:pt x="75735" y="56698"/>
                  </a:cubicBezTo>
                  <a:lnTo>
                    <a:pt x="75644" y="56675"/>
                  </a:lnTo>
                  <a:cubicBezTo>
                    <a:pt x="75461" y="56653"/>
                    <a:pt x="75256" y="56538"/>
                    <a:pt x="75119" y="56402"/>
                  </a:cubicBezTo>
                  <a:lnTo>
                    <a:pt x="75028" y="56516"/>
                  </a:lnTo>
                  <a:lnTo>
                    <a:pt x="75096" y="56356"/>
                  </a:lnTo>
                  <a:cubicBezTo>
                    <a:pt x="75073" y="56333"/>
                    <a:pt x="75073" y="56310"/>
                    <a:pt x="75073" y="56287"/>
                  </a:cubicBezTo>
                  <a:cubicBezTo>
                    <a:pt x="75005" y="56173"/>
                    <a:pt x="74868" y="56128"/>
                    <a:pt x="74777" y="56105"/>
                  </a:cubicBezTo>
                  <a:cubicBezTo>
                    <a:pt x="74754" y="56105"/>
                    <a:pt x="74685" y="56082"/>
                    <a:pt x="74685" y="56082"/>
                  </a:cubicBezTo>
                  <a:cubicBezTo>
                    <a:pt x="74685" y="56082"/>
                    <a:pt x="74708" y="56059"/>
                    <a:pt x="74731" y="56036"/>
                  </a:cubicBezTo>
                  <a:cubicBezTo>
                    <a:pt x="74746" y="56029"/>
                    <a:pt x="74764" y="56026"/>
                    <a:pt x="74784" y="56026"/>
                  </a:cubicBezTo>
                  <a:cubicBezTo>
                    <a:pt x="74825" y="56026"/>
                    <a:pt x="74876" y="56036"/>
                    <a:pt x="74936" y="56036"/>
                  </a:cubicBezTo>
                  <a:cubicBezTo>
                    <a:pt x="74973" y="56042"/>
                    <a:pt x="75010" y="56045"/>
                    <a:pt x="75046" y="56045"/>
                  </a:cubicBezTo>
                  <a:cubicBezTo>
                    <a:pt x="75144" y="56045"/>
                    <a:pt x="75235" y="56024"/>
                    <a:pt x="75302" y="55991"/>
                  </a:cubicBezTo>
                  <a:cubicBezTo>
                    <a:pt x="75461" y="55922"/>
                    <a:pt x="75553" y="55762"/>
                    <a:pt x="75576" y="55534"/>
                  </a:cubicBezTo>
                  <a:cubicBezTo>
                    <a:pt x="75576" y="55489"/>
                    <a:pt x="75576" y="55466"/>
                    <a:pt x="75598" y="55443"/>
                  </a:cubicBezTo>
                  <a:cubicBezTo>
                    <a:pt x="75598" y="55443"/>
                    <a:pt x="75621" y="55420"/>
                    <a:pt x="75667" y="55420"/>
                  </a:cubicBezTo>
                  <a:cubicBezTo>
                    <a:pt x="75713" y="55443"/>
                    <a:pt x="75758" y="55466"/>
                    <a:pt x="75804" y="55534"/>
                  </a:cubicBezTo>
                  <a:cubicBezTo>
                    <a:pt x="75827" y="55580"/>
                    <a:pt x="75872" y="55648"/>
                    <a:pt x="75918" y="55694"/>
                  </a:cubicBezTo>
                  <a:cubicBezTo>
                    <a:pt x="76009" y="55740"/>
                    <a:pt x="76101" y="55740"/>
                    <a:pt x="76169" y="55740"/>
                  </a:cubicBezTo>
                  <a:lnTo>
                    <a:pt x="76237" y="55740"/>
                  </a:lnTo>
                  <a:cubicBezTo>
                    <a:pt x="76534" y="55740"/>
                    <a:pt x="76808" y="55694"/>
                    <a:pt x="77105" y="55625"/>
                  </a:cubicBezTo>
                  <a:cubicBezTo>
                    <a:pt x="77151" y="55603"/>
                    <a:pt x="77173" y="55580"/>
                    <a:pt x="77196" y="55534"/>
                  </a:cubicBezTo>
                  <a:cubicBezTo>
                    <a:pt x="77219" y="55489"/>
                    <a:pt x="77196" y="55420"/>
                    <a:pt x="77173" y="55397"/>
                  </a:cubicBezTo>
                  <a:cubicBezTo>
                    <a:pt x="76922" y="55032"/>
                    <a:pt x="76557" y="54781"/>
                    <a:pt x="76123" y="54667"/>
                  </a:cubicBezTo>
                  <a:cubicBezTo>
                    <a:pt x="76123" y="54553"/>
                    <a:pt x="76123" y="54461"/>
                    <a:pt x="76146" y="54347"/>
                  </a:cubicBezTo>
                  <a:cubicBezTo>
                    <a:pt x="76146" y="54347"/>
                    <a:pt x="76146" y="54347"/>
                    <a:pt x="76146" y="54324"/>
                  </a:cubicBezTo>
                  <a:cubicBezTo>
                    <a:pt x="76146" y="54324"/>
                    <a:pt x="76146" y="54302"/>
                    <a:pt x="76146" y="54302"/>
                  </a:cubicBezTo>
                  <a:cubicBezTo>
                    <a:pt x="76146" y="54256"/>
                    <a:pt x="76146" y="54187"/>
                    <a:pt x="76101" y="54119"/>
                  </a:cubicBezTo>
                  <a:cubicBezTo>
                    <a:pt x="76055" y="54051"/>
                    <a:pt x="75964" y="54028"/>
                    <a:pt x="75918" y="54028"/>
                  </a:cubicBezTo>
                  <a:cubicBezTo>
                    <a:pt x="75849" y="54012"/>
                    <a:pt x="75778" y="54005"/>
                    <a:pt x="75707" y="54005"/>
                  </a:cubicBezTo>
                  <a:cubicBezTo>
                    <a:pt x="75563" y="54005"/>
                    <a:pt x="75416" y="54035"/>
                    <a:pt x="75279" y="54096"/>
                  </a:cubicBezTo>
                  <a:cubicBezTo>
                    <a:pt x="75210" y="53845"/>
                    <a:pt x="75142" y="53594"/>
                    <a:pt x="75096" y="53320"/>
                  </a:cubicBezTo>
                  <a:lnTo>
                    <a:pt x="75073" y="53183"/>
                  </a:lnTo>
                  <a:cubicBezTo>
                    <a:pt x="75051" y="53069"/>
                    <a:pt x="75028" y="52978"/>
                    <a:pt x="74982" y="52886"/>
                  </a:cubicBezTo>
                  <a:cubicBezTo>
                    <a:pt x="74868" y="52681"/>
                    <a:pt x="74685" y="52567"/>
                    <a:pt x="74480" y="52476"/>
                  </a:cubicBezTo>
                  <a:cubicBezTo>
                    <a:pt x="74480" y="52453"/>
                    <a:pt x="74434" y="52453"/>
                    <a:pt x="74434" y="52430"/>
                  </a:cubicBezTo>
                  <a:cubicBezTo>
                    <a:pt x="74434" y="52361"/>
                    <a:pt x="74434" y="52316"/>
                    <a:pt x="74434" y="52270"/>
                  </a:cubicBezTo>
                  <a:cubicBezTo>
                    <a:pt x="74457" y="52110"/>
                    <a:pt x="74457" y="51951"/>
                    <a:pt x="74366" y="51814"/>
                  </a:cubicBezTo>
                  <a:cubicBezTo>
                    <a:pt x="74297" y="51722"/>
                    <a:pt x="74229" y="51677"/>
                    <a:pt x="74160" y="51631"/>
                  </a:cubicBezTo>
                  <a:cubicBezTo>
                    <a:pt x="74115" y="51585"/>
                    <a:pt x="74069" y="51563"/>
                    <a:pt x="74046" y="51540"/>
                  </a:cubicBezTo>
                  <a:cubicBezTo>
                    <a:pt x="74023" y="51494"/>
                    <a:pt x="74001" y="51448"/>
                    <a:pt x="73978" y="51380"/>
                  </a:cubicBezTo>
                  <a:lnTo>
                    <a:pt x="73955" y="51334"/>
                  </a:lnTo>
                  <a:cubicBezTo>
                    <a:pt x="73955" y="51334"/>
                    <a:pt x="73955" y="51334"/>
                    <a:pt x="73955" y="51311"/>
                  </a:cubicBezTo>
                  <a:lnTo>
                    <a:pt x="74023" y="51243"/>
                  </a:lnTo>
                  <a:cubicBezTo>
                    <a:pt x="74069" y="51243"/>
                    <a:pt x="74138" y="51266"/>
                    <a:pt x="74229" y="51289"/>
                  </a:cubicBezTo>
                  <a:cubicBezTo>
                    <a:pt x="74320" y="51334"/>
                    <a:pt x="74411" y="51357"/>
                    <a:pt x="74503" y="51357"/>
                  </a:cubicBezTo>
                  <a:cubicBezTo>
                    <a:pt x="74663" y="51357"/>
                    <a:pt x="74822" y="51243"/>
                    <a:pt x="75028" y="51129"/>
                  </a:cubicBezTo>
                  <a:cubicBezTo>
                    <a:pt x="75142" y="51038"/>
                    <a:pt x="75279" y="50969"/>
                    <a:pt x="75393" y="50901"/>
                  </a:cubicBezTo>
                  <a:cubicBezTo>
                    <a:pt x="75412" y="50891"/>
                    <a:pt x="75432" y="50887"/>
                    <a:pt x="75454" y="50887"/>
                  </a:cubicBezTo>
                  <a:close/>
                  <a:moveTo>
                    <a:pt x="45264" y="36087"/>
                  </a:moveTo>
                  <a:cubicBezTo>
                    <a:pt x="45355" y="36156"/>
                    <a:pt x="45469" y="36224"/>
                    <a:pt x="45583" y="36292"/>
                  </a:cubicBezTo>
                  <a:cubicBezTo>
                    <a:pt x="45583" y="36315"/>
                    <a:pt x="45606" y="36315"/>
                    <a:pt x="45606" y="36315"/>
                  </a:cubicBezTo>
                  <a:cubicBezTo>
                    <a:pt x="45652" y="36338"/>
                    <a:pt x="45674" y="36361"/>
                    <a:pt x="45697" y="36384"/>
                  </a:cubicBezTo>
                  <a:cubicBezTo>
                    <a:pt x="45743" y="36407"/>
                    <a:pt x="45766" y="36407"/>
                    <a:pt x="45789" y="36429"/>
                  </a:cubicBezTo>
                  <a:cubicBezTo>
                    <a:pt x="45834" y="36475"/>
                    <a:pt x="45903" y="36498"/>
                    <a:pt x="45925" y="36521"/>
                  </a:cubicBezTo>
                  <a:cubicBezTo>
                    <a:pt x="46154" y="36635"/>
                    <a:pt x="46428" y="36840"/>
                    <a:pt x="46450" y="37000"/>
                  </a:cubicBezTo>
                  <a:cubicBezTo>
                    <a:pt x="46473" y="37046"/>
                    <a:pt x="46336" y="37114"/>
                    <a:pt x="46154" y="37183"/>
                  </a:cubicBezTo>
                  <a:cubicBezTo>
                    <a:pt x="46085" y="37228"/>
                    <a:pt x="45994" y="37251"/>
                    <a:pt x="45925" y="37297"/>
                  </a:cubicBezTo>
                  <a:cubicBezTo>
                    <a:pt x="45583" y="37479"/>
                    <a:pt x="45537" y="37822"/>
                    <a:pt x="45469" y="38164"/>
                  </a:cubicBezTo>
                  <a:cubicBezTo>
                    <a:pt x="45446" y="38301"/>
                    <a:pt x="45446" y="38438"/>
                    <a:pt x="45401" y="38575"/>
                  </a:cubicBezTo>
                  <a:cubicBezTo>
                    <a:pt x="45309" y="39009"/>
                    <a:pt x="45446" y="39260"/>
                    <a:pt x="45560" y="39442"/>
                  </a:cubicBezTo>
                  <a:cubicBezTo>
                    <a:pt x="45583" y="39534"/>
                    <a:pt x="45629" y="39602"/>
                    <a:pt x="45652" y="39648"/>
                  </a:cubicBezTo>
                  <a:cubicBezTo>
                    <a:pt x="45674" y="39876"/>
                    <a:pt x="45834" y="39899"/>
                    <a:pt x="45880" y="39899"/>
                  </a:cubicBezTo>
                  <a:cubicBezTo>
                    <a:pt x="45971" y="39899"/>
                    <a:pt x="46040" y="39853"/>
                    <a:pt x="46131" y="39830"/>
                  </a:cubicBezTo>
                  <a:cubicBezTo>
                    <a:pt x="46177" y="39785"/>
                    <a:pt x="46245" y="39762"/>
                    <a:pt x="46291" y="39762"/>
                  </a:cubicBezTo>
                  <a:lnTo>
                    <a:pt x="46428" y="39739"/>
                  </a:lnTo>
                  <a:cubicBezTo>
                    <a:pt x="46473" y="39739"/>
                    <a:pt x="46519" y="39716"/>
                    <a:pt x="46542" y="39716"/>
                  </a:cubicBezTo>
                  <a:cubicBezTo>
                    <a:pt x="46519" y="39762"/>
                    <a:pt x="46496" y="39785"/>
                    <a:pt x="46496" y="39830"/>
                  </a:cubicBezTo>
                  <a:cubicBezTo>
                    <a:pt x="46428" y="39922"/>
                    <a:pt x="46428" y="40013"/>
                    <a:pt x="46450" y="40104"/>
                  </a:cubicBezTo>
                  <a:cubicBezTo>
                    <a:pt x="46496" y="40218"/>
                    <a:pt x="46610" y="40287"/>
                    <a:pt x="46702" y="40333"/>
                  </a:cubicBezTo>
                  <a:cubicBezTo>
                    <a:pt x="46747" y="40355"/>
                    <a:pt x="46770" y="40355"/>
                    <a:pt x="46793" y="40378"/>
                  </a:cubicBezTo>
                  <a:cubicBezTo>
                    <a:pt x="46839" y="40401"/>
                    <a:pt x="46884" y="40424"/>
                    <a:pt x="46953" y="40424"/>
                  </a:cubicBezTo>
                  <a:cubicBezTo>
                    <a:pt x="47135" y="40424"/>
                    <a:pt x="47272" y="40241"/>
                    <a:pt x="47386" y="40127"/>
                  </a:cubicBezTo>
                  <a:lnTo>
                    <a:pt x="47432" y="40059"/>
                  </a:lnTo>
                  <a:cubicBezTo>
                    <a:pt x="47455" y="40013"/>
                    <a:pt x="47569" y="39945"/>
                    <a:pt x="47660" y="39853"/>
                  </a:cubicBezTo>
                  <a:cubicBezTo>
                    <a:pt x="47797" y="39762"/>
                    <a:pt x="47980" y="39625"/>
                    <a:pt x="48140" y="39465"/>
                  </a:cubicBezTo>
                  <a:cubicBezTo>
                    <a:pt x="48391" y="39237"/>
                    <a:pt x="48550" y="39237"/>
                    <a:pt x="48687" y="39237"/>
                  </a:cubicBezTo>
                  <a:lnTo>
                    <a:pt x="48733" y="39237"/>
                  </a:lnTo>
                  <a:cubicBezTo>
                    <a:pt x="48756" y="39237"/>
                    <a:pt x="48847" y="39260"/>
                    <a:pt x="49053" y="39693"/>
                  </a:cubicBezTo>
                  <a:cubicBezTo>
                    <a:pt x="49144" y="39945"/>
                    <a:pt x="49304" y="40127"/>
                    <a:pt x="49418" y="40241"/>
                  </a:cubicBezTo>
                  <a:lnTo>
                    <a:pt x="49463" y="40310"/>
                  </a:lnTo>
                  <a:cubicBezTo>
                    <a:pt x="49555" y="40447"/>
                    <a:pt x="49623" y="40492"/>
                    <a:pt x="50103" y="40721"/>
                  </a:cubicBezTo>
                  <a:cubicBezTo>
                    <a:pt x="50376" y="40858"/>
                    <a:pt x="50468" y="40903"/>
                    <a:pt x="50559" y="40903"/>
                  </a:cubicBezTo>
                  <a:lnTo>
                    <a:pt x="50650" y="40903"/>
                  </a:lnTo>
                  <a:cubicBezTo>
                    <a:pt x="50650" y="40949"/>
                    <a:pt x="50628" y="40972"/>
                    <a:pt x="50605" y="40994"/>
                  </a:cubicBezTo>
                  <a:cubicBezTo>
                    <a:pt x="50582" y="41017"/>
                    <a:pt x="50513" y="41063"/>
                    <a:pt x="50468" y="41086"/>
                  </a:cubicBezTo>
                  <a:cubicBezTo>
                    <a:pt x="50376" y="41109"/>
                    <a:pt x="50285" y="41177"/>
                    <a:pt x="50171" y="41246"/>
                  </a:cubicBezTo>
                  <a:cubicBezTo>
                    <a:pt x="50080" y="41314"/>
                    <a:pt x="50034" y="41405"/>
                    <a:pt x="50034" y="41451"/>
                  </a:cubicBezTo>
                  <a:cubicBezTo>
                    <a:pt x="50011" y="41634"/>
                    <a:pt x="50125" y="41793"/>
                    <a:pt x="50217" y="41885"/>
                  </a:cubicBezTo>
                  <a:cubicBezTo>
                    <a:pt x="50239" y="41930"/>
                    <a:pt x="50262" y="41953"/>
                    <a:pt x="50285" y="41953"/>
                  </a:cubicBezTo>
                  <a:cubicBezTo>
                    <a:pt x="50354" y="42044"/>
                    <a:pt x="50445" y="42113"/>
                    <a:pt x="50536" y="42159"/>
                  </a:cubicBezTo>
                  <a:cubicBezTo>
                    <a:pt x="50628" y="42204"/>
                    <a:pt x="50719" y="42273"/>
                    <a:pt x="50787" y="42341"/>
                  </a:cubicBezTo>
                  <a:cubicBezTo>
                    <a:pt x="50856" y="42387"/>
                    <a:pt x="50856" y="42432"/>
                    <a:pt x="50833" y="42455"/>
                  </a:cubicBezTo>
                  <a:cubicBezTo>
                    <a:pt x="50833" y="42501"/>
                    <a:pt x="50833" y="42615"/>
                    <a:pt x="50924" y="42684"/>
                  </a:cubicBezTo>
                  <a:cubicBezTo>
                    <a:pt x="50962" y="42699"/>
                    <a:pt x="50998" y="42706"/>
                    <a:pt x="51042" y="42706"/>
                  </a:cubicBezTo>
                  <a:cubicBezTo>
                    <a:pt x="51130" y="42706"/>
                    <a:pt x="51251" y="42676"/>
                    <a:pt x="51495" y="42615"/>
                  </a:cubicBezTo>
                  <a:lnTo>
                    <a:pt x="51563" y="42592"/>
                  </a:lnTo>
                  <a:cubicBezTo>
                    <a:pt x="51586" y="42592"/>
                    <a:pt x="51586" y="42592"/>
                    <a:pt x="51609" y="42569"/>
                  </a:cubicBezTo>
                  <a:cubicBezTo>
                    <a:pt x="51609" y="42615"/>
                    <a:pt x="51609" y="42615"/>
                    <a:pt x="51632" y="42638"/>
                  </a:cubicBezTo>
                  <a:cubicBezTo>
                    <a:pt x="51655" y="42661"/>
                    <a:pt x="51974" y="43026"/>
                    <a:pt x="52111" y="43163"/>
                  </a:cubicBezTo>
                  <a:cubicBezTo>
                    <a:pt x="52180" y="43209"/>
                    <a:pt x="52294" y="43277"/>
                    <a:pt x="52431" y="43368"/>
                  </a:cubicBezTo>
                  <a:cubicBezTo>
                    <a:pt x="52568" y="43460"/>
                    <a:pt x="52727" y="43551"/>
                    <a:pt x="52796" y="43619"/>
                  </a:cubicBezTo>
                  <a:cubicBezTo>
                    <a:pt x="52910" y="43756"/>
                    <a:pt x="52933" y="43825"/>
                    <a:pt x="52979" y="44053"/>
                  </a:cubicBezTo>
                  <a:cubicBezTo>
                    <a:pt x="52979" y="44076"/>
                    <a:pt x="52979" y="44122"/>
                    <a:pt x="53001" y="44144"/>
                  </a:cubicBezTo>
                  <a:cubicBezTo>
                    <a:pt x="53001" y="44144"/>
                    <a:pt x="53001" y="44144"/>
                    <a:pt x="53024" y="44167"/>
                  </a:cubicBezTo>
                  <a:cubicBezTo>
                    <a:pt x="53024" y="44190"/>
                    <a:pt x="53047" y="44190"/>
                    <a:pt x="53047" y="44213"/>
                  </a:cubicBezTo>
                  <a:cubicBezTo>
                    <a:pt x="53047" y="44213"/>
                    <a:pt x="53070" y="44236"/>
                    <a:pt x="53070" y="44236"/>
                  </a:cubicBezTo>
                  <a:cubicBezTo>
                    <a:pt x="53093" y="44236"/>
                    <a:pt x="53093" y="44258"/>
                    <a:pt x="53115" y="44258"/>
                  </a:cubicBezTo>
                  <a:cubicBezTo>
                    <a:pt x="53115" y="44281"/>
                    <a:pt x="53138" y="44281"/>
                    <a:pt x="53138" y="44281"/>
                  </a:cubicBezTo>
                  <a:cubicBezTo>
                    <a:pt x="53161" y="44281"/>
                    <a:pt x="53161" y="44304"/>
                    <a:pt x="53184" y="44304"/>
                  </a:cubicBezTo>
                  <a:lnTo>
                    <a:pt x="53230" y="44304"/>
                  </a:lnTo>
                  <a:cubicBezTo>
                    <a:pt x="53230" y="44304"/>
                    <a:pt x="53252" y="44327"/>
                    <a:pt x="53252" y="44327"/>
                  </a:cubicBezTo>
                  <a:lnTo>
                    <a:pt x="53435" y="44327"/>
                  </a:lnTo>
                  <a:cubicBezTo>
                    <a:pt x="53450" y="44335"/>
                    <a:pt x="53471" y="44337"/>
                    <a:pt x="53493" y="44337"/>
                  </a:cubicBezTo>
                  <a:cubicBezTo>
                    <a:pt x="53539" y="44337"/>
                    <a:pt x="53595" y="44327"/>
                    <a:pt x="53640" y="44327"/>
                  </a:cubicBezTo>
                  <a:lnTo>
                    <a:pt x="54257" y="44327"/>
                  </a:lnTo>
                  <a:cubicBezTo>
                    <a:pt x="54382" y="44316"/>
                    <a:pt x="54502" y="44310"/>
                    <a:pt x="54608" y="44310"/>
                  </a:cubicBezTo>
                  <a:cubicBezTo>
                    <a:pt x="54713" y="44310"/>
                    <a:pt x="54805" y="44316"/>
                    <a:pt x="54873" y="44327"/>
                  </a:cubicBezTo>
                  <a:cubicBezTo>
                    <a:pt x="54919" y="44327"/>
                    <a:pt x="54987" y="44395"/>
                    <a:pt x="55056" y="44487"/>
                  </a:cubicBezTo>
                  <a:cubicBezTo>
                    <a:pt x="55147" y="44578"/>
                    <a:pt x="55261" y="44669"/>
                    <a:pt x="55398" y="44761"/>
                  </a:cubicBezTo>
                  <a:cubicBezTo>
                    <a:pt x="55466" y="44783"/>
                    <a:pt x="55535" y="44829"/>
                    <a:pt x="55603" y="44852"/>
                  </a:cubicBezTo>
                  <a:lnTo>
                    <a:pt x="55649" y="44852"/>
                  </a:lnTo>
                  <a:cubicBezTo>
                    <a:pt x="55695" y="44875"/>
                    <a:pt x="55763" y="44875"/>
                    <a:pt x="55809" y="44875"/>
                  </a:cubicBezTo>
                  <a:cubicBezTo>
                    <a:pt x="55809" y="44898"/>
                    <a:pt x="55809" y="44898"/>
                    <a:pt x="55832" y="44898"/>
                  </a:cubicBezTo>
                  <a:cubicBezTo>
                    <a:pt x="55854" y="44898"/>
                    <a:pt x="55877" y="44875"/>
                    <a:pt x="55900" y="44875"/>
                  </a:cubicBezTo>
                  <a:lnTo>
                    <a:pt x="55946" y="44875"/>
                  </a:lnTo>
                  <a:cubicBezTo>
                    <a:pt x="56014" y="44875"/>
                    <a:pt x="56060" y="44852"/>
                    <a:pt x="56128" y="44829"/>
                  </a:cubicBezTo>
                  <a:cubicBezTo>
                    <a:pt x="56243" y="44761"/>
                    <a:pt x="56334" y="44715"/>
                    <a:pt x="56402" y="44669"/>
                  </a:cubicBezTo>
                  <a:cubicBezTo>
                    <a:pt x="56425" y="44624"/>
                    <a:pt x="56471" y="44601"/>
                    <a:pt x="56516" y="44578"/>
                  </a:cubicBezTo>
                  <a:cubicBezTo>
                    <a:pt x="56516" y="44578"/>
                    <a:pt x="56539" y="44578"/>
                    <a:pt x="56562" y="44555"/>
                  </a:cubicBezTo>
                  <a:cubicBezTo>
                    <a:pt x="56608" y="44555"/>
                    <a:pt x="56768" y="44715"/>
                    <a:pt x="56836" y="44783"/>
                  </a:cubicBezTo>
                  <a:lnTo>
                    <a:pt x="56882" y="44852"/>
                  </a:lnTo>
                  <a:cubicBezTo>
                    <a:pt x="56927" y="44875"/>
                    <a:pt x="56950" y="44920"/>
                    <a:pt x="56973" y="44943"/>
                  </a:cubicBezTo>
                  <a:cubicBezTo>
                    <a:pt x="57178" y="45103"/>
                    <a:pt x="57361" y="45217"/>
                    <a:pt x="57795" y="45445"/>
                  </a:cubicBezTo>
                  <a:cubicBezTo>
                    <a:pt x="58023" y="45582"/>
                    <a:pt x="58251" y="45651"/>
                    <a:pt x="58457" y="45651"/>
                  </a:cubicBezTo>
                  <a:cubicBezTo>
                    <a:pt x="58571" y="45651"/>
                    <a:pt x="58685" y="45628"/>
                    <a:pt x="58753" y="45605"/>
                  </a:cubicBezTo>
                  <a:cubicBezTo>
                    <a:pt x="58913" y="45537"/>
                    <a:pt x="58867" y="45354"/>
                    <a:pt x="58799" y="45149"/>
                  </a:cubicBezTo>
                  <a:lnTo>
                    <a:pt x="58799" y="45149"/>
                  </a:lnTo>
                  <a:cubicBezTo>
                    <a:pt x="58913" y="45217"/>
                    <a:pt x="59027" y="45308"/>
                    <a:pt x="59119" y="45377"/>
                  </a:cubicBezTo>
                  <a:cubicBezTo>
                    <a:pt x="59278" y="45491"/>
                    <a:pt x="59415" y="45582"/>
                    <a:pt x="59529" y="45674"/>
                  </a:cubicBezTo>
                  <a:cubicBezTo>
                    <a:pt x="59940" y="45925"/>
                    <a:pt x="60762" y="46199"/>
                    <a:pt x="60785" y="46199"/>
                  </a:cubicBezTo>
                  <a:cubicBezTo>
                    <a:pt x="61059" y="46336"/>
                    <a:pt x="61401" y="46518"/>
                    <a:pt x="61470" y="46587"/>
                  </a:cubicBezTo>
                  <a:cubicBezTo>
                    <a:pt x="61515" y="46655"/>
                    <a:pt x="61561" y="46815"/>
                    <a:pt x="61606" y="46975"/>
                  </a:cubicBezTo>
                  <a:cubicBezTo>
                    <a:pt x="61606" y="47066"/>
                    <a:pt x="61629" y="47157"/>
                    <a:pt x="61675" y="47226"/>
                  </a:cubicBezTo>
                  <a:cubicBezTo>
                    <a:pt x="61743" y="47500"/>
                    <a:pt x="62109" y="47568"/>
                    <a:pt x="62314" y="47591"/>
                  </a:cubicBezTo>
                  <a:cubicBezTo>
                    <a:pt x="62360" y="47591"/>
                    <a:pt x="62405" y="47614"/>
                    <a:pt x="62405" y="47614"/>
                  </a:cubicBezTo>
                  <a:cubicBezTo>
                    <a:pt x="62428" y="47614"/>
                    <a:pt x="62519" y="47705"/>
                    <a:pt x="62565" y="47888"/>
                  </a:cubicBezTo>
                  <a:cubicBezTo>
                    <a:pt x="62634" y="48116"/>
                    <a:pt x="62953" y="48230"/>
                    <a:pt x="63273" y="48367"/>
                  </a:cubicBezTo>
                  <a:cubicBezTo>
                    <a:pt x="63524" y="48458"/>
                    <a:pt x="63684" y="48550"/>
                    <a:pt x="63775" y="48664"/>
                  </a:cubicBezTo>
                  <a:cubicBezTo>
                    <a:pt x="63889" y="48846"/>
                    <a:pt x="64505" y="49189"/>
                    <a:pt x="64825" y="49280"/>
                  </a:cubicBezTo>
                  <a:cubicBezTo>
                    <a:pt x="64870" y="49303"/>
                    <a:pt x="64916" y="49303"/>
                    <a:pt x="64962" y="49303"/>
                  </a:cubicBezTo>
                  <a:cubicBezTo>
                    <a:pt x="65190" y="49303"/>
                    <a:pt x="65304" y="49075"/>
                    <a:pt x="65395" y="48915"/>
                  </a:cubicBezTo>
                  <a:cubicBezTo>
                    <a:pt x="65418" y="48846"/>
                    <a:pt x="65464" y="48778"/>
                    <a:pt x="65464" y="48755"/>
                  </a:cubicBezTo>
                  <a:cubicBezTo>
                    <a:pt x="65555" y="48755"/>
                    <a:pt x="65966" y="49052"/>
                    <a:pt x="66491" y="49508"/>
                  </a:cubicBezTo>
                  <a:cubicBezTo>
                    <a:pt x="66788" y="49805"/>
                    <a:pt x="67244" y="50125"/>
                    <a:pt x="67267" y="50147"/>
                  </a:cubicBezTo>
                  <a:cubicBezTo>
                    <a:pt x="67290" y="50147"/>
                    <a:pt x="67313" y="50170"/>
                    <a:pt x="67358" y="50170"/>
                  </a:cubicBezTo>
                  <a:cubicBezTo>
                    <a:pt x="67358" y="50170"/>
                    <a:pt x="67678" y="50170"/>
                    <a:pt x="67998" y="50079"/>
                  </a:cubicBezTo>
                  <a:lnTo>
                    <a:pt x="68135" y="50056"/>
                  </a:lnTo>
                  <a:cubicBezTo>
                    <a:pt x="68283" y="50011"/>
                    <a:pt x="68432" y="49977"/>
                    <a:pt x="68593" y="49977"/>
                  </a:cubicBezTo>
                  <a:cubicBezTo>
                    <a:pt x="68679" y="49977"/>
                    <a:pt x="68769" y="49987"/>
                    <a:pt x="68865" y="50010"/>
                  </a:cubicBezTo>
                  <a:cubicBezTo>
                    <a:pt x="68911" y="50033"/>
                    <a:pt x="68933" y="50033"/>
                    <a:pt x="68933" y="50033"/>
                  </a:cubicBezTo>
                  <a:cubicBezTo>
                    <a:pt x="68933" y="50079"/>
                    <a:pt x="68888" y="50193"/>
                    <a:pt x="68842" y="50262"/>
                  </a:cubicBezTo>
                  <a:cubicBezTo>
                    <a:pt x="68774" y="50353"/>
                    <a:pt x="68705" y="50490"/>
                    <a:pt x="68705" y="50627"/>
                  </a:cubicBezTo>
                  <a:cubicBezTo>
                    <a:pt x="68682" y="50741"/>
                    <a:pt x="68705" y="50832"/>
                    <a:pt x="68751" y="50901"/>
                  </a:cubicBezTo>
                  <a:cubicBezTo>
                    <a:pt x="68842" y="50992"/>
                    <a:pt x="68979" y="51015"/>
                    <a:pt x="69093" y="51015"/>
                  </a:cubicBezTo>
                  <a:cubicBezTo>
                    <a:pt x="69162" y="51015"/>
                    <a:pt x="69253" y="50992"/>
                    <a:pt x="69344" y="50992"/>
                  </a:cubicBezTo>
                  <a:cubicBezTo>
                    <a:pt x="69413" y="50992"/>
                    <a:pt x="69481" y="50969"/>
                    <a:pt x="69550" y="50969"/>
                  </a:cubicBezTo>
                  <a:lnTo>
                    <a:pt x="69595" y="50969"/>
                  </a:lnTo>
                  <a:cubicBezTo>
                    <a:pt x="69595" y="50992"/>
                    <a:pt x="69595" y="50992"/>
                    <a:pt x="69595" y="51015"/>
                  </a:cubicBezTo>
                  <a:cubicBezTo>
                    <a:pt x="69595" y="51060"/>
                    <a:pt x="69618" y="51175"/>
                    <a:pt x="69732" y="51243"/>
                  </a:cubicBezTo>
                  <a:cubicBezTo>
                    <a:pt x="69824" y="51266"/>
                    <a:pt x="70075" y="51289"/>
                    <a:pt x="70189" y="51289"/>
                  </a:cubicBezTo>
                  <a:cubicBezTo>
                    <a:pt x="70303" y="51289"/>
                    <a:pt x="70440" y="51289"/>
                    <a:pt x="70554" y="51266"/>
                  </a:cubicBezTo>
                  <a:cubicBezTo>
                    <a:pt x="70612" y="51251"/>
                    <a:pt x="70652" y="51241"/>
                    <a:pt x="70688" y="51241"/>
                  </a:cubicBezTo>
                  <a:cubicBezTo>
                    <a:pt x="70762" y="51241"/>
                    <a:pt x="70817" y="51286"/>
                    <a:pt x="70988" y="51426"/>
                  </a:cubicBezTo>
                  <a:cubicBezTo>
                    <a:pt x="71079" y="51471"/>
                    <a:pt x="71147" y="51563"/>
                    <a:pt x="71216" y="51654"/>
                  </a:cubicBezTo>
                  <a:cubicBezTo>
                    <a:pt x="71307" y="51791"/>
                    <a:pt x="71444" y="51951"/>
                    <a:pt x="71650" y="52042"/>
                  </a:cubicBezTo>
                  <a:cubicBezTo>
                    <a:pt x="71707" y="52071"/>
                    <a:pt x="71760" y="52083"/>
                    <a:pt x="71808" y="52083"/>
                  </a:cubicBezTo>
                  <a:cubicBezTo>
                    <a:pt x="71874" y="52083"/>
                    <a:pt x="71929" y="52059"/>
                    <a:pt x="71969" y="52019"/>
                  </a:cubicBezTo>
                  <a:cubicBezTo>
                    <a:pt x="72083" y="51882"/>
                    <a:pt x="72060" y="51654"/>
                    <a:pt x="72038" y="51403"/>
                  </a:cubicBezTo>
                  <a:cubicBezTo>
                    <a:pt x="72038" y="51311"/>
                    <a:pt x="72038" y="51220"/>
                    <a:pt x="72038" y="51152"/>
                  </a:cubicBezTo>
                  <a:cubicBezTo>
                    <a:pt x="72038" y="51152"/>
                    <a:pt x="72060" y="51129"/>
                    <a:pt x="72129" y="51129"/>
                  </a:cubicBezTo>
                  <a:cubicBezTo>
                    <a:pt x="72197" y="51129"/>
                    <a:pt x="72289" y="51152"/>
                    <a:pt x="72357" y="51152"/>
                  </a:cubicBezTo>
                  <a:cubicBezTo>
                    <a:pt x="72454" y="51168"/>
                    <a:pt x="72539" y="51184"/>
                    <a:pt x="72630" y="51184"/>
                  </a:cubicBezTo>
                  <a:cubicBezTo>
                    <a:pt x="72667" y="51184"/>
                    <a:pt x="72705" y="51181"/>
                    <a:pt x="72745" y="51175"/>
                  </a:cubicBezTo>
                  <a:cubicBezTo>
                    <a:pt x="72859" y="51175"/>
                    <a:pt x="72996" y="51289"/>
                    <a:pt x="73110" y="51380"/>
                  </a:cubicBezTo>
                  <a:cubicBezTo>
                    <a:pt x="73225" y="51448"/>
                    <a:pt x="73293" y="51517"/>
                    <a:pt x="73384" y="51563"/>
                  </a:cubicBezTo>
                  <a:cubicBezTo>
                    <a:pt x="73428" y="51580"/>
                    <a:pt x="73472" y="51587"/>
                    <a:pt x="73514" y="51587"/>
                  </a:cubicBezTo>
                  <a:cubicBezTo>
                    <a:pt x="73582" y="51587"/>
                    <a:pt x="73647" y="51568"/>
                    <a:pt x="73704" y="51540"/>
                  </a:cubicBezTo>
                  <a:cubicBezTo>
                    <a:pt x="73704" y="51563"/>
                    <a:pt x="73727" y="51563"/>
                    <a:pt x="73727" y="51563"/>
                  </a:cubicBezTo>
                  <a:cubicBezTo>
                    <a:pt x="73727" y="51585"/>
                    <a:pt x="73727" y="51585"/>
                    <a:pt x="73727" y="51608"/>
                  </a:cubicBezTo>
                  <a:cubicBezTo>
                    <a:pt x="73750" y="51631"/>
                    <a:pt x="73772" y="51677"/>
                    <a:pt x="73795" y="51700"/>
                  </a:cubicBezTo>
                  <a:cubicBezTo>
                    <a:pt x="73841" y="51791"/>
                    <a:pt x="73932" y="51836"/>
                    <a:pt x="73978" y="51882"/>
                  </a:cubicBezTo>
                  <a:cubicBezTo>
                    <a:pt x="74046" y="51905"/>
                    <a:pt x="74092" y="51951"/>
                    <a:pt x="74115" y="51973"/>
                  </a:cubicBezTo>
                  <a:cubicBezTo>
                    <a:pt x="74160" y="52042"/>
                    <a:pt x="74138" y="52133"/>
                    <a:pt x="74138" y="52247"/>
                  </a:cubicBezTo>
                  <a:cubicBezTo>
                    <a:pt x="74138" y="52316"/>
                    <a:pt x="74138" y="52384"/>
                    <a:pt x="74138" y="52453"/>
                  </a:cubicBezTo>
                  <a:cubicBezTo>
                    <a:pt x="74138" y="52476"/>
                    <a:pt x="74138" y="52544"/>
                    <a:pt x="74183" y="52590"/>
                  </a:cubicBezTo>
                  <a:cubicBezTo>
                    <a:pt x="74229" y="52658"/>
                    <a:pt x="74297" y="52704"/>
                    <a:pt x="74343" y="52749"/>
                  </a:cubicBezTo>
                  <a:cubicBezTo>
                    <a:pt x="74503" y="52818"/>
                    <a:pt x="74640" y="52909"/>
                    <a:pt x="74708" y="53023"/>
                  </a:cubicBezTo>
                  <a:cubicBezTo>
                    <a:pt x="74754" y="53092"/>
                    <a:pt x="74754" y="53160"/>
                    <a:pt x="74777" y="53252"/>
                  </a:cubicBezTo>
                  <a:lnTo>
                    <a:pt x="74800" y="53389"/>
                  </a:lnTo>
                  <a:cubicBezTo>
                    <a:pt x="74868" y="53662"/>
                    <a:pt x="74914" y="53914"/>
                    <a:pt x="75005" y="54187"/>
                  </a:cubicBezTo>
                  <a:cubicBezTo>
                    <a:pt x="75028" y="54233"/>
                    <a:pt x="75073" y="54347"/>
                    <a:pt x="75210" y="54393"/>
                  </a:cubicBezTo>
                  <a:cubicBezTo>
                    <a:pt x="75224" y="54397"/>
                    <a:pt x="75238" y="54399"/>
                    <a:pt x="75251" y="54399"/>
                  </a:cubicBezTo>
                  <a:cubicBezTo>
                    <a:pt x="75304" y="54399"/>
                    <a:pt x="75352" y="54370"/>
                    <a:pt x="75370" y="54370"/>
                  </a:cubicBezTo>
                  <a:cubicBezTo>
                    <a:pt x="75484" y="54324"/>
                    <a:pt x="75598" y="54302"/>
                    <a:pt x="75713" y="54302"/>
                  </a:cubicBezTo>
                  <a:lnTo>
                    <a:pt x="75849" y="54302"/>
                  </a:lnTo>
                  <a:cubicBezTo>
                    <a:pt x="75849" y="54302"/>
                    <a:pt x="75849" y="54324"/>
                    <a:pt x="75849" y="54324"/>
                  </a:cubicBezTo>
                  <a:cubicBezTo>
                    <a:pt x="75827" y="54439"/>
                    <a:pt x="75827" y="54576"/>
                    <a:pt x="75804" y="54690"/>
                  </a:cubicBezTo>
                  <a:cubicBezTo>
                    <a:pt x="75804" y="54712"/>
                    <a:pt x="75804" y="54781"/>
                    <a:pt x="75849" y="54849"/>
                  </a:cubicBezTo>
                  <a:cubicBezTo>
                    <a:pt x="75895" y="54918"/>
                    <a:pt x="75964" y="54941"/>
                    <a:pt x="76009" y="54941"/>
                  </a:cubicBezTo>
                  <a:cubicBezTo>
                    <a:pt x="76306" y="55009"/>
                    <a:pt x="76580" y="55169"/>
                    <a:pt x="76785" y="55397"/>
                  </a:cubicBezTo>
                  <a:cubicBezTo>
                    <a:pt x="76603" y="55420"/>
                    <a:pt x="76420" y="55443"/>
                    <a:pt x="76237" y="55443"/>
                  </a:cubicBezTo>
                  <a:lnTo>
                    <a:pt x="76101" y="55443"/>
                  </a:lnTo>
                  <a:cubicBezTo>
                    <a:pt x="76078" y="55420"/>
                    <a:pt x="76055" y="55397"/>
                    <a:pt x="76055" y="55374"/>
                  </a:cubicBezTo>
                  <a:cubicBezTo>
                    <a:pt x="76055" y="55374"/>
                    <a:pt x="76032" y="55352"/>
                    <a:pt x="76032" y="55352"/>
                  </a:cubicBezTo>
                  <a:cubicBezTo>
                    <a:pt x="75941" y="55237"/>
                    <a:pt x="75827" y="55146"/>
                    <a:pt x="75713" y="55123"/>
                  </a:cubicBezTo>
                  <a:lnTo>
                    <a:pt x="75598" y="55123"/>
                  </a:lnTo>
                  <a:cubicBezTo>
                    <a:pt x="75484" y="55146"/>
                    <a:pt x="75370" y="55215"/>
                    <a:pt x="75324" y="55306"/>
                  </a:cubicBezTo>
                  <a:cubicBezTo>
                    <a:pt x="75302" y="55374"/>
                    <a:pt x="75279" y="55443"/>
                    <a:pt x="75279" y="55511"/>
                  </a:cubicBezTo>
                  <a:cubicBezTo>
                    <a:pt x="75279" y="55557"/>
                    <a:pt x="75256" y="55694"/>
                    <a:pt x="75165" y="55717"/>
                  </a:cubicBezTo>
                  <a:cubicBezTo>
                    <a:pt x="75119" y="55740"/>
                    <a:pt x="75051" y="55740"/>
                    <a:pt x="74959" y="55740"/>
                  </a:cubicBezTo>
                  <a:cubicBezTo>
                    <a:pt x="74912" y="55730"/>
                    <a:pt x="74861" y="55725"/>
                    <a:pt x="74811" y="55725"/>
                  </a:cubicBezTo>
                  <a:cubicBezTo>
                    <a:pt x="74740" y="55725"/>
                    <a:pt x="74670" y="55736"/>
                    <a:pt x="74617" y="55762"/>
                  </a:cubicBezTo>
                  <a:cubicBezTo>
                    <a:pt x="74526" y="55808"/>
                    <a:pt x="74434" y="55877"/>
                    <a:pt x="74411" y="55968"/>
                  </a:cubicBezTo>
                  <a:cubicBezTo>
                    <a:pt x="74366" y="56036"/>
                    <a:pt x="74366" y="56128"/>
                    <a:pt x="74411" y="56196"/>
                  </a:cubicBezTo>
                  <a:cubicBezTo>
                    <a:pt x="74457" y="56333"/>
                    <a:pt x="74594" y="56379"/>
                    <a:pt x="74685" y="56402"/>
                  </a:cubicBezTo>
                  <a:cubicBezTo>
                    <a:pt x="74731" y="56402"/>
                    <a:pt x="74800" y="56424"/>
                    <a:pt x="74800" y="56470"/>
                  </a:cubicBezTo>
                  <a:cubicBezTo>
                    <a:pt x="74822" y="56493"/>
                    <a:pt x="74822" y="56516"/>
                    <a:pt x="74845" y="56516"/>
                  </a:cubicBezTo>
                  <a:cubicBezTo>
                    <a:pt x="74868" y="56561"/>
                    <a:pt x="74891" y="56607"/>
                    <a:pt x="74914" y="56630"/>
                  </a:cubicBezTo>
                  <a:cubicBezTo>
                    <a:pt x="74959" y="56675"/>
                    <a:pt x="75005" y="56698"/>
                    <a:pt x="75051" y="56744"/>
                  </a:cubicBezTo>
                  <a:cubicBezTo>
                    <a:pt x="75210" y="56858"/>
                    <a:pt x="75393" y="56949"/>
                    <a:pt x="75598" y="56972"/>
                  </a:cubicBezTo>
                  <a:lnTo>
                    <a:pt x="75690" y="56995"/>
                  </a:lnTo>
                  <a:cubicBezTo>
                    <a:pt x="75758" y="56995"/>
                    <a:pt x="75827" y="57018"/>
                    <a:pt x="75872" y="57041"/>
                  </a:cubicBezTo>
                  <a:cubicBezTo>
                    <a:pt x="75941" y="57063"/>
                    <a:pt x="75986" y="57109"/>
                    <a:pt x="75986" y="57155"/>
                  </a:cubicBezTo>
                  <a:cubicBezTo>
                    <a:pt x="75986" y="57178"/>
                    <a:pt x="75986" y="57178"/>
                    <a:pt x="75964" y="57200"/>
                  </a:cubicBezTo>
                  <a:cubicBezTo>
                    <a:pt x="75941" y="57223"/>
                    <a:pt x="75918" y="57223"/>
                    <a:pt x="75849" y="57223"/>
                  </a:cubicBezTo>
                  <a:lnTo>
                    <a:pt x="75621" y="57223"/>
                  </a:lnTo>
                  <a:cubicBezTo>
                    <a:pt x="75598" y="57223"/>
                    <a:pt x="75576" y="57223"/>
                    <a:pt x="75530" y="57246"/>
                  </a:cubicBezTo>
                  <a:cubicBezTo>
                    <a:pt x="75347" y="57292"/>
                    <a:pt x="75256" y="57451"/>
                    <a:pt x="75165" y="57611"/>
                  </a:cubicBezTo>
                  <a:cubicBezTo>
                    <a:pt x="75073" y="57771"/>
                    <a:pt x="74959" y="58022"/>
                    <a:pt x="75073" y="58228"/>
                  </a:cubicBezTo>
                  <a:cubicBezTo>
                    <a:pt x="75165" y="58387"/>
                    <a:pt x="75302" y="58456"/>
                    <a:pt x="75416" y="58501"/>
                  </a:cubicBezTo>
                  <a:cubicBezTo>
                    <a:pt x="75484" y="58547"/>
                    <a:pt x="75553" y="58570"/>
                    <a:pt x="75598" y="58616"/>
                  </a:cubicBezTo>
                  <a:cubicBezTo>
                    <a:pt x="75644" y="58638"/>
                    <a:pt x="75667" y="58684"/>
                    <a:pt x="75690" y="58730"/>
                  </a:cubicBezTo>
                  <a:cubicBezTo>
                    <a:pt x="75758" y="58821"/>
                    <a:pt x="75827" y="58935"/>
                    <a:pt x="75986" y="58981"/>
                  </a:cubicBezTo>
                  <a:cubicBezTo>
                    <a:pt x="76013" y="58987"/>
                    <a:pt x="76040" y="58990"/>
                    <a:pt x="76066" y="58990"/>
                  </a:cubicBezTo>
                  <a:cubicBezTo>
                    <a:pt x="76129" y="58990"/>
                    <a:pt x="76189" y="58974"/>
                    <a:pt x="76237" y="58958"/>
                  </a:cubicBezTo>
                  <a:lnTo>
                    <a:pt x="76283" y="58958"/>
                  </a:lnTo>
                  <a:cubicBezTo>
                    <a:pt x="76317" y="58948"/>
                    <a:pt x="76351" y="58944"/>
                    <a:pt x="76385" y="58944"/>
                  </a:cubicBezTo>
                  <a:cubicBezTo>
                    <a:pt x="76509" y="58944"/>
                    <a:pt x="76627" y="59005"/>
                    <a:pt x="76717" y="59095"/>
                  </a:cubicBezTo>
                  <a:cubicBezTo>
                    <a:pt x="76740" y="59118"/>
                    <a:pt x="76762" y="59141"/>
                    <a:pt x="76785" y="59163"/>
                  </a:cubicBezTo>
                  <a:cubicBezTo>
                    <a:pt x="76831" y="59209"/>
                    <a:pt x="76854" y="59278"/>
                    <a:pt x="76922" y="59323"/>
                  </a:cubicBezTo>
                  <a:cubicBezTo>
                    <a:pt x="77014" y="59392"/>
                    <a:pt x="77128" y="59437"/>
                    <a:pt x="77242" y="59460"/>
                  </a:cubicBezTo>
                  <a:cubicBezTo>
                    <a:pt x="77356" y="59506"/>
                    <a:pt x="77493" y="59574"/>
                    <a:pt x="77607" y="59620"/>
                  </a:cubicBezTo>
                  <a:cubicBezTo>
                    <a:pt x="77744" y="59666"/>
                    <a:pt x="77858" y="59734"/>
                    <a:pt x="77904" y="59825"/>
                  </a:cubicBezTo>
                  <a:cubicBezTo>
                    <a:pt x="77927" y="59939"/>
                    <a:pt x="77835" y="60054"/>
                    <a:pt x="77721" y="60122"/>
                  </a:cubicBezTo>
                  <a:cubicBezTo>
                    <a:pt x="77625" y="60163"/>
                    <a:pt x="77529" y="60171"/>
                    <a:pt x="77434" y="60171"/>
                  </a:cubicBezTo>
                  <a:cubicBezTo>
                    <a:pt x="77370" y="60171"/>
                    <a:pt x="77306" y="60168"/>
                    <a:pt x="77242" y="60168"/>
                  </a:cubicBezTo>
                  <a:cubicBezTo>
                    <a:pt x="77196" y="60168"/>
                    <a:pt x="77151" y="60168"/>
                    <a:pt x="77128" y="60145"/>
                  </a:cubicBezTo>
                  <a:cubicBezTo>
                    <a:pt x="77105" y="60145"/>
                    <a:pt x="77105" y="60122"/>
                    <a:pt x="77082" y="60099"/>
                  </a:cubicBezTo>
                  <a:cubicBezTo>
                    <a:pt x="77036" y="60054"/>
                    <a:pt x="76991" y="60008"/>
                    <a:pt x="76922" y="59962"/>
                  </a:cubicBezTo>
                  <a:cubicBezTo>
                    <a:pt x="76886" y="59947"/>
                    <a:pt x="76848" y="59939"/>
                    <a:pt x="76810" y="59939"/>
                  </a:cubicBezTo>
                  <a:cubicBezTo>
                    <a:pt x="76682" y="59939"/>
                    <a:pt x="76554" y="60022"/>
                    <a:pt x="76466" y="60145"/>
                  </a:cubicBezTo>
                  <a:cubicBezTo>
                    <a:pt x="76443" y="60191"/>
                    <a:pt x="76420" y="60259"/>
                    <a:pt x="76397" y="60305"/>
                  </a:cubicBezTo>
                  <a:cubicBezTo>
                    <a:pt x="76374" y="60350"/>
                    <a:pt x="76374" y="60396"/>
                    <a:pt x="76352" y="60419"/>
                  </a:cubicBezTo>
                  <a:cubicBezTo>
                    <a:pt x="76329" y="60464"/>
                    <a:pt x="76283" y="60487"/>
                    <a:pt x="76260" y="60487"/>
                  </a:cubicBezTo>
                  <a:cubicBezTo>
                    <a:pt x="76260" y="60487"/>
                    <a:pt x="76237" y="60419"/>
                    <a:pt x="76215" y="60396"/>
                  </a:cubicBezTo>
                  <a:cubicBezTo>
                    <a:pt x="76192" y="60327"/>
                    <a:pt x="76169" y="60236"/>
                    <a:pt x="76101" y="60191"/>
                  </a:cubicBezTo>
                  <a:cubicBezTo>
                    <a:pt x="76037" y="60117"/>
                    <a:pt x="75944" y="60085"/>
                    <a:pt x="75845" y="60085"/>
                  </a:cubicBezTo>
                  <a:cubicBezTo>
                    <a:pt x="75696" y="60085"/>
                    <a:pt x="75534" y="60159"/>
                    <a:pt x="75439" y="60282"/>
                  </a:cubicBezTo>
                  <a:cubicBezTo>
                    <a:pt x="75370" y="60373"/>
                    <a:pt x="75324" y="60487"/>
                    <a:pt x="75279" y="60579"/>
                  </a:cubicBezTo>
                  <a:cubicBezTo>
                    <a:pt x="75256" y="60647"/>
                    <a:pt x="75233" y="60693"/>
                    <a:pt x="75210" y="60761"/>
                  </a:cubicBezTo>
                  <a:cubicBezTo>
                    <a:pt x="75119" y="60898"/>
                    <a:pt x="74959" y="60989"/>
                    <a:pt x="74822" y="61104"/>
                  </a:cubicBezTo>
                  <a:cubicBezTo>
                    <a:pt x="74685" y="61195"/>
                    <a:pt x="74526" y="61286"/>
                    <a:pt x="74411" y="61423"/>
                  </a:cubicBezTo>
                  <a:lnTo>
                    <a:pt x="74389" y="61469"/>
                  </a:lnTo>
                  <a:cubicBezTo>
                    <a:pt x="74343" y="61514"/>
                    <a:pt x="74297" y="61583"/>
                    <a:pt x="74252" y="61583"/>
                  </a:cubicBezTo>
                  <a:cubicBezTo>
                    <a:pt x="74252" y="61583"/>
                    <a:pt x="74229" y="61606"/>
                    <a:pt x="74206" y="61606"/>
                  </a:cubicBezTo>
                  <a:lnTo>
                    <a:pt x="74092" y="61583"/>
                  </a:lnTo>
                  <a:cubicBezTo>
                    <a:pt x="74046" y="61583"/>
                    <a:pt x="74001" y="61583"/>
                    <a:pt x="73978" y="61606"/>
                  </a:cubicBezTo>
                  <a:cubicBezTo>
                    <a:pt x="73864" y="61629"/>
                    <a:pt x="73795" y="61674"/>
                    <a:pt x="73727" y="61743"/>
                  </a:cubicBezTo>
                  <a:lnTo>
                    <a:pt x="73567" y="61857"/>
                  </a:lnTo>
                  <a:cubicBezTo>
                    <a:pt x="73339" y="62039"/>
                    <a:pt x="73133" y="62222"/>
                    <a:pt x="72882" y="62290"/>
                  </a:cubicBezTo>
                  <a:cubicBezTo>
                    <a:pt x="72837" y="62313"/>
                    <a:pt x="72814" y="62313"/>
                    <a:pt x="72791" y="62336"/>
                  </a:cubicBezTo>
                  <a:cubicBezTo>
                    <a:pt x="72700" y="62359"/>
                    <a:pt x="72631" y="62382"/>
                    <a:pt x="72540" y="62405"/>
                  </a:cubicBezTo>
                  <a:cubicBezTo>
                    <a:pt x="72426" y="62473"/>
                    <a:pt x="72334" y="62564"/>
                    <a:pt x="72220" y="62701"/>
                  </a:cubicBezTo>
                  <a:cubicBezTo>
                    <a:pt x="71924" y="63112"/>
                    <a:pt x="71809" y="63706"/>
                    <a:pt x="71924" y="64208"/>
                  </a:cubicBezTo>
                  <a:cubicBezTo>
                    <a:pt x="71946" y="64231"/>
                    <a:pt x="71946" y="64276"/>
                    <a:pt x="71969" y="64299"/>
                  </a:cubicBezTo>
                  <a:cubicBezTo>
                    <a:pt x="71969" y="64322"/>
                    <a:pt x="71969" y="64345"/>
                    <a:pt x="71992" y="64390"/>
                  </a:cubicBezTo>
                  <a:cubicBezTo>
                    <a:pt x="71992" y="64459"/>
                    <a:pt x="72015" y="64550"/>
                    <a:pt x="72015" y="64641"/>
                  </a:cubicBezTo>
                  <a:cubicBezTo>
                    <a:pt x="72015" y="64710"/>
                    <a:pt x="72015" y="64756"/>
                    <a:pt x="72015" y="64824"/>
                  </a:cubicBezTo>
                  <a:cubicBezTo>
                    <a:pt x="72038" y="65052"/>
                    <a:pt x="72129" y="65235"/>
                    <a:pt x="72289" y="65349"/>
                  </a:cubicBezTo>
                  <a:cubicBezTo>
                    <a:pt x="72357" y="65372"/>
                    <a:pt x="72426" y="65395"/>
                    <a:pt x="72494" y="65418"/>
                  </a:cubicBezTo>
                  <a:cubicBezTo>
                    <a:pt x="72563" y="65440"/>
                    <a:pt x="72631" y="65463"/>
                    <a:pt x="72654" y="65509"/>
                  </a:cubicBezTo>
                  <a:cubicBezTo>
                    <a:pt x="72654" y="65509"/>
                    <a:pt x="72654" y="65554"/>
                    <a:pt x="72677" y="65577"/>
                  </a:cubicBezTo>
                  <a:cubicBezTo>
                    <a:pt x="72700" y="65691"/>
                    <a:pt x="72722" y="65806"/>
                    <a:pt x="72814" y="65897"/>
                  </a:cubicBezTo>
                  <a:cubicBezTo>
                    <a:pt x="72814" y="65920"/>
                    <a:pt x="72837" y="65942"/>
                    <a:pt x="72859" y="65942"/>
                  </a:cubicBezTo>
                  <a:cubicBezTo>
                    <a:pt x="72882" y="65965"/>
                    <a:pt x="72882" y="65965"/>
                    <a:pt x="72882" y="65988"/>
                  </a:cubicBezTo>
                  <a:cubicBezTo>
                    <a:pt x="72905" y="65988"/>
                    <a:pt x="72905" y="66034"/>
                    <a:pt x="72905" y="66057"/>
                  </a:cubicBezTo>
                  <a:cubicBezTo>
                    <a:pt x="72882" y="66102"/>
                    <a:pt x="72882" y="66148"/>
                    <a:pt x="72859" y="66194"/>
                  </a:cubicBezTo>
                  <a:lnTo>
                    <a:pt x="72837" y="66262"/>
                  </a:lnTo>
                  <a:cubicBezTo>
                    <a:pt x="72814" y="66285"/>
                    <a:pt x="72814" y="66308"/>
                    <a:pt x="72814" y="66331"/>
                  </a:cubicBezTo>
                  <a:cubicBezTo>
                    <a:pt x="72791" y="66353"/>
                    <a:pt x="72768" y="66353"/>
                    <a:pt x="72722" y="66353"/>
                  </a:cubicBezTo>
                  <a:lnTo>
                    <a:pt x="72654" y="66353"/>
                  </a:lnTo>
                  <a:cubicBezTo>
                    <a:pt x="72426" y="66399"/>
                    <a:pt x="72334" y="66513"/>
                    <a:pt x="72243" y="66673"/>
                  </a:cubicBezTo>
                  <a:cubicBezTo>
                    <a:pt x="72152" y="66833"/>
                    <a:pt x="72175" y="67084"/>
                    <a:pt x="72175" y="67266"/>
                  </a:cubicBezTo>
                  <a:cubicBezTo>
                    <a:pt x="72175" y="67312"/>
                    <a:pt x="72175" y="67358"/>
                    <a:pt x="72175" y="67380"/>
                  </a:cubicBezTo>
                  <a:cubicBezTo>
                    <a:pt x="72175" y="67472"/>
                    <a:pt x="72175" y="67654"/>
                    <a:pt x="72152" y="67860"/>
                  </a:cubicBezTo>
                  <a:lnTo>
                    <a:pt x="72152" y="68157"/>
                  </a:lnTo>
                  <a:cubicBezTo>
                    <a:pt x="72129" y="68248"/>
                    <a:pt x="72129" y="68248"/>
                    <a:pt x="72129" y="68248"/>
                  </a:cubicBezTo>
                  <a:cubicBezTo>
                    <a:pt x="72129" y="68271"/>
                    <a:pt x="72106" y="68271"/>
                    <a:pt x="72083" y="68293"/>
                  </a:cubicBezTo>
                  <a:cubicBezTo>
                    <a:pt x="72038" y="68316"/>
                    <a:pt x="71992" y="68339"/>
                    <a:pt x="71924" y="68385"/>
                  </a:cubicBezTo>
                  <a:cubicBezTo>
                    <a:pt x="71901" y="68430"/>
                    <a:pt x="71855" y="68453"/>
                    <a:pt x="71832" y="68499"/>
                  </a:cubicBezTo>
                  <a:cubicBezTo>
                    <a:pt x="71764" y="68613"/>
                    <a:pt x="71764" y="68750"/>
                    <a:pt x="71764" y="68864"/>
                  </a:cubicBezTo>
                  <a:cubicBezTo>
                    <a:pt x="71764" y="68933"/>
                    <a:pt x="71764" y="69001"/>
                    <a:pt x="71741" y="69047"/>
                  </a:cubicBezTo>
                  <a:cubicBezTo>
                    <a:pt x="71695" y="69275"/>
                    <a:pt x="71627" y="69412"/>
                    <a:pt x="71513" y="69572"/>
                  </a:cubicBezTo>
                  <a:cubicBezTo>
                    <a:pt x="71467" y="69640"/>
                    <a:pt x="71421" y="69686"/>
                    <a:pt x="71330" y="69731"/>
                  </a:cubicBezTo>
                  <a:cubicBezTo>
                    <a:pt x="71262" y="69777"/>
                    <a:pt x="71170" y="69846"/>
                    <a:pt x="71079" y="69914"/>
                  </a:cubicBezTo>
                  <a:cubicBezTo>
                    <a:pt x="71033" y="69937"/>
                    <a:pt x="70965" y="69960"/>
                    <a:pt x="70874" y="69960"/>
                  </a:cubicBezTo>
                  <a:cubicBezTo>
                    <a:pt x="70645" y="69960"/>
                    <a:pt x="70394" y="69891"/>
                    <a:pt x="70349" y="69868"/>
                  </a:cubicBezTo>
                  <a:cubicBezTo>
                    <a:pt x="70349" y="69846"/>
                    <a:pt x="70326" y="69846"/>
                    <a:pt x="70326" y="69846"/>
                  </a:cubicBezTo>
                  <a:cubicBezTo>
                    <a:pt x="70257" y="69754"/>
                    <a:pt x="70120" y="69595"/>
                    <a:pt x="70052" y="69503"/>
                  </a:cubicBezTo>
                  <a:lnTo>
                    <a:pt x="70006" y="69435"/>
                  </a:lnTo>
                  <a:cubicBezTo>
                    <a:pt x="69983" y="69412"/>
                    <a:pt x="69983" y="69412"/>
                    <a:pt x="69961" y="69389"/>
                  </a:cubicBezTo>
                  <a:cubicBezTo>
                    <a:pt x="69938" y="69389"/>
                    <a:pt x="69938" y="69366"/>
                    <a:pt x="69915" y="69366"/>
                  </a:cubicBezTo>
                  <a:cubicBezTo>
                    <a:pt x="69915" y="69366"/>
                    <a:pt x="69892" y="69366"/>
                    <a:pt x="69869" y="69343"/>
                  </a:cubicBezTo>
                  <a:lnTo>
                    <a:pt x="69846" y="69343"/>
                  </a:lnTo>
                  <a:cubicBezTo>
                    <a:pt x="69846" y="69343"/>
                    <a:pt x="69846" y="69321"/>
                    <a:pt x="69846" y="69321"/>
                  </a:cubicBezTo>
                  <a:cubicBezTo>
                    <a:pt x="69824" y="69252"/>
                    <a:pt x="69801" y="69206"/>
                    <a:pt x="69778" y="69161"/>
                  </a:cubicBezTo>
                  <a:cubicBezTo>
                    <a:pt x="69778" y="69161"/>
                    <a:pt x="69755" y="69138"/>
                    <a:pt x="69755" y="69138"/>
                  </a:cubicBezTo>
                  <a:cubicBezTo>
                    <a:pt x="69732" y="69092"/>
                    <a:pt x="69709" y="69047"/>
                    <a:pt x="69687" y="69001"/>
                  </a:cubicBezTo>
                  <a:cubicBezTo>
                    <a:pt x="69641" y="68955"/>
                    <a:pt x="69618" y="68910"/>
                    <a:pt x="69573" y="68841"/>
                  </a:cubicBezTo>
                  <a:cubicBezTo>
                    <a:pt x="69481" y="68659"/>
                    <a:pt x="69458" y="68613"/>
                    <a:pt x="69481" y="68476"/>
                  </a:cubicBezTo>
                  <a:cubicBezTo>
                    <a:pt x="69504" y="68408"/>
                    <a:pt x="69527" y="68362"/>
                    <a:pt x="69550" y="68316"/>
                  </a:cubicBezTo>
                  <a:cubicBezTo>
                    <a:pt x="69595" y="68248"/>
                    <a:pt x="69641" y="68157"/>
                    <a:pt x="69664" y="68020"/>
                  </a:cubicBezTo>
                  <a:cubicBezTo>
                    <a:pt x="69664" y="67974"/>
                    <a:pt x="69664" y="67951"/>
                    <a:pt x="69664" y="67905"/>
                  </a:cubicBezTo>
                  <a:cubicBezTo>
                    <a:pt x="69664" y="67654"/>
                    <a:pt x="69458" y="67380"/>
                    <a:pt x="69253" y="67107"/>
                  </a:cubicBezTo>
                  <a:cubicBezTo>
                    <a:pt x="69162" y="66992"/>
                    <a:pt x="69184" y="66924"/>
                    <a:pt x="69184" y="66901"/>
                  </a:cubicBezTo>
                  <a:cubicBezTo>
                    <a:pt x="69207" y="66833"/>
                    <a:pt x="69299" y="66741"/>
                    <a:pt x="69458" y="66673"/>
                  </a:cubicBezTo>
                  <a:cubicBezTo>
                    <a:pt x="69709" y="66559"/>
                    <a:pt x="69732" y="66467"/>
                    <a:pt x="69732" y="66285"/>
                  </a:cubicBezTo>
                  <a:cubicBezTo>
                    <a:pt x="69732" y="66285"/>
                    <a:pt x="69732" y="66262"/>
                    <a:pt x="69732" y="66239"/>
                  </a:cubicBezTo>
                  <a:cubicBezTo>
                    <a:pt x="69755" y="65988"/>
                    <a:pt x="69527" y="65806"/>
                    <a:pt x="69321" y="65646"/>
                  </a:cubicBezTo>
                  <a:cubicBezTo>
                    <a:pt x="69253" y="65577"/>
                    <a:pt x="69162" y="65554"/>
                    <a:pt x="69093" y="65554"/>
                  </a:cubicBezTo>
                  <a:cubicBezTo>
                    <a:pt x="68956" y="65554"/>
                    <a:pt x="68865" y="65646"/>
                    <a:pt x="68819" y="65714"/>
                  </a:cubicBezTo>
                  <a:cubicBezTo>
                    <a:pt x="68796" y="65737"/>
                    <a:pt x="68751" y="65737"/>
                    <a:pt x="68637" y="65737"/>
                  </a:cubicBezTo>
                  <a:cubicBezTo>
                    <a:pt x="68545" y="65737"/>
                    <a:pt x="68454" y="65737"/>
                    <a:pt x="68363" y="65714"/>
                  </a:cubicBezTo>
                  <a:cubicBezTo>
                    <a:pt x="68317" y="65714"/>
                    <a:pt x="68294" y="65691"/>
                    <a:pt x="68249" y="65669"/>
                  </a:cubicBezTo>
                  <a:cubicBezTo>
                    <a:pt x="68203" y="65646"/>
                    <a:pt x="68135" y="65623"/>
                    <a:pt x="67975" y="65623"/>
                  </a:cubicBezTo>
                  <a:cubicBezTo>
                    <a:pt x="67815" y="65623"/>
                    <a:pt x="67724" y="65737"/>
                    <a:pt x="67632" y="65806"/>
                  </a:cubicBezTo>
                  <a:cubicBezTo>
                    <a:pt x="67587" y="65874"/>
                    <a:pt x="67564" y="65897"/>
                    <a:pt x="67495" y="65920"/>
                  </a:cubicBezTo>
                  <a:cubicBezTo>
                    <a:pt x="67381" y="65920"/>
                    <a:pt x="67199" y="65783"/>
                    <a:pt x="67107" y="65646"/>
                  </a:cubicBezTo>
                  <a:cubicBezTo>
                    <a:pt x="67085" y="65577"/>
                    <a:pt x="67039" y="65509"/>
                    <a:pt x="66993" y="65440"/>
                  </a:cubicBezTo>
                  <a:cubicBezTo>
                    <a:pt x="66925" y="65303"/>
                    <a:pt x="66856" y="65166"/>
                    <a:pt x="66765" y="65075"/>
                  </a:cubicBezTo>
                  <a:cubicBezTo>
                    <a:pt x="66582" y="64893"/>
                    <a:pt x="66057" y="64893"/>
                    <a:pt x="66035" y="64893"/>
                  </a:cubicBezTo>
                  <a:cubicBezTo>
                    <a:pt x="65898" y="64893"/>
                    <a:pt x="65647" y="64893"/>
                    <a:pt x="65441" y="64778"/>
                  </a:cubicBezTo>
                  <a:cubicBezTo>
                    <a:pt x="65395" y="64756"/>
                    <a:pt x="65395" y="64687"/>
                    <a:pt x="65418" y="64504"/>
                  </a:cubicBezTo>
                  <a:cubicBezTo>
                    <a:pt x="65418" y="64413"/>
                    <a:pt x="65418" y="64345"/>
                    <a:pt x="65418" y="64276"/>
                  </a:cubicBezTo>
                  <a:cubicBezTo>
                    <a:pt x="65395" y="64002"/>
                    <a:pt x="65144" y="63957"/>
                    <a:pt x="65007" y="63934"/>
                  </a:cubicBezTo>
                  <a:cubicBezTo>
                    <a:pt x="64985" y="63934"/>
                    <a:pt x="64962" y="63911"/>
                    <a:pt x="64939" y="63911"/>
                  </a:cubicBezTo>
                  <a:cubicBezTo>
                    <a:pt x="64848" y="63820"/>
                    <a:pt x="64665" y="63751"/>
                    <a:pt x="64437" y="63751"/>
                  </a:cubicBezTo>
                  <a:cubicBezTo>
                    <a:pt x="64346" y="63728"/>
                    <a:pt x="64277" y="63728"/>
                    <a:pt x="64209" y="63728"/>
                  </a:cubicBezTo>
                  <a:lnTo>
                    <a:pt x="64026" y="63728"/>
                  </a:lnTo>
                  <a:cubicBezTo>
                    <a:pt x="64003" y="63706"/>
                    <a:pt x="64003" y="63637"/>
                    <a:pt x="64003" y="63614"/>
                  </a:cubicBezTo>
                  <a:cubicBezTo>
                    <a:pt x="64003" y="63500"/>
                    <a:pt x="63935" y="63226"/>
                    <a:pt x="63821" y="63067"/>
                  </a:cubicBezTo>
                  <a:cubicBezTo>
                    <a:pt x="63775" y="62998"/>
                    <a:pt x="63684" y="62952"/>
                    <a:pt x="63615" y="62952"/>
                  </a:cubicBezTo>
                  <a:cubicBezTo>
                    <a:pt x="63501" y="62952"/>
                    <a:pt x="63433" y="63021"/>
                    <a:pt x="63364" y="63067"/>
                  </a:cubicBezTo>
                  <a:lnTo>
                    <a:pt x="63296" y="63112"/>
                  </a:lnTo>
                  <a:cubicBezTo>
                    <a:pt x="63250" y="63135"/>
                    <a:pt x="63204" y="63181"/>
                    <a:pt x="63181" y="63226"/>
                  </a:cubicBezTo>
                  <a:cubicBezTo>
                    <a:pt x="63113" y="63295"/>
                    <a:pt x="63067" y="63363"/>
                    <a:pt x="62885" y="63432"/>
                  </a:cubicBezTo>
                  <a:cubicBezTo>
                    <a:pt x="62816" y="63455"/>
                    <a:pt x="62771" y="63477"/>
                    <a:pt x="62748" y="63477"/>
                  </a:cubicBezTo>
                  <a:cubicBezTo>
                    <a:pt x="62725" y="63455"/>
                    <a:pt x="62702" y="63432"/>
                    <a:pt x="62656" y="63409"/>
                  </a:cubicBezTo>
                  <a:cubicBezTo>
                    <a:pt x="62634" y="63409"/>
                    <a:pt x="62611" y="63386"/>
                    <a:pt x="62588" y="63363"/>
                  </a:cubicBezTo>
                  <a:cubicBezTo>
                    <a:pt x="62519" y="63295"/>
                    <a:pt x="62405" y="63203"/>
                    <a:pt x="62246" y="63203"/>
                  </a:cubicBezTo>
                  <a:cubicBezTo>
                    <a:pt x="62246" y="63203"/>
                    <a:pt x="62200" y="63203"/>
                    <a:pt x="62200" y="63226"/>
                  </a:cubicBezTo>
                  <a:cubicBezTo>
                    <a:pt x="61949" y="63249"/>
                    <a:pt x="61880" y="63432"/>
                    <a:pt x="61835" y="63546"/>
                  </a:cubicBezTo>
                  <a:cubicBezTo>
                    <a:pt x="61835" y="63569"/>
                    <a:pt x="61812" y="63591"/>
                    <a:pt x="61812" y="63637"/>
                  </a:cubicBezTo>
                  <a:cubicBezTo>
                    <a:pt x="61743" y="63751"/>
                    <a:pt x="61766" y="63865"/>
                    <a:pt x="61789" y="63980"/>
                  </a:cubicBezTo>
                  <a:cubicBezTo>
                    <a:pt x="61789" y="64025"/>
                    <a:pt x="61789" y="64071"/>
                    <a:pt x="61789" y="64094"/>
                  </a:cubicBezTo>
                  <a:cubicBezTo>
                    <a:pt x="61766" y="64231"/>
                    <a:pt x="61743" y="64276"/>
                    <a:pt x="61675" y="64345"/>
                  </a:cubicBezTo>
                  <a:lnTo>
                    <a:pt x="61492" y="64345"/>
                  </a:lnTo>
                  <a:cubicBezTo>
                    <a:pt x="61447" y="64345"/>
                    <a:pt x="61401" y="64345"/>
                    <a:pt x="61355" y="64322"/>
                  </a:cubicBezTo>
                  <a:cubicBezTo>
                    <a:pt x="61264" y="64322"/>
                    <a:pt x="61127" y="64299"/>
                    <a:pt x="60967" y="64299"/>
                  </a:cubicBezTo>
                  <a:cubicBezTo>
                    <a:pt x="60374" y="64276"/>
                    <a:pt x="60214" y="64231"/>
                    <a:pt x="60214" y="64231"/>
                  </a:cubicBezTo>
                  <a:lnTo>
                    <a:pt x="60214" y="64208"/>
                  </a:lnTo>
                  <a:cubicBezTo>
                    <a:pt x="60214" y="64208"/>
                    <a:pt x="60214" y="64185"/>
                    <a:pt x="60214" y="64139"/>
                  </a:cubicBezTo>
                  <a:cubicBezTo>
                    <a:pt x="60214" y="64094"/>
                    <a:pt x="60260" y="64025"/>
                    <a:pt x="60420" y="63865"/>
                  </a:cubicBezTo>
                  <a:cubicBezTo>
                    <a:pt x="60602" y="63683"/>
                    <a:pt x="60625" y="63591"/>
                    <a:pt x="60625" y="63432"/>
                  </a:cubicBezTo>
                  <a:cubicBezTo>
                    <a:pt x="60625" y="63272"/>
                    <a:pt x="60579" y="63158"/>
                    <a:pt x="60488" y="63021"/>
                  </a:cubicBezTo>
                  <a:cubicBezTo>
                    <a:pt x="60420" y="62952"/>
                    <a:pt x="60351" y="62930"/>
                    <a:pt x="60260" y="62930"/>
                  </a:cubicBezTo>
                  <a:cubicBezTo>
                    <a:pt x="60100" y="62930"/>
                    <a:pt x="59917" y="63044"/>
                    <a:pt x="59895" y="63067"/>
                  </a:cubicBezTo>
                  <a:cubicBezTo>
                    <a:pt x="59758" y="63158"/>
                    <a:pt x="59621" y="63318"/>
                    <a:pt x="59552" y="63386"/>
                  </a:cubicBezTo>
                  <a:cubicBezTo>
                    <a:pt x="59529" y="63409"/>
                    <a:pt x="59507" y="63432"/>
                    <a:pt x="59507" y="63455"/>
                  </a:cubicBezTo>
                  <a:cubicBezTo>
                    <a:pt x="59507" y="63455"/>
                    <a:pt x="59484" y="63455"/>
                    <a:pt x="59438" y="63477"/>
                  </a:cubicBezTo>
                  <a:cubicBezTo>
                    <a:pt x="59370" y="63523"/>
                    <a:pt x="59210" y="63546"/>
                    <a:pt x="59050" y="63591"/>
                  </a:cubicBezTo>
                  <a:lnTo>
                    <a:pt x="58799" y="63660"/>
                  </a:lnTo>
                  <a:lnTo>
                    <a:pt x="58776" y="63660"/>
                  </a:lnTo>
                  <a:cubicBezTo>
                    <a:pt x="58662" y="63683"/>
                    <a:pt x="58548" y="63728"/>
                    <a:pt x="58434" y="63751"/>
                  </a:cubicBezTo>
                  <a:lnTo>
                    <a:pt x="58365" y="63751"/>
                  </a:lnTo>
                  <a:cubicBezTo>
                    <a:pt x="58228" y="63751"/>
                    <a:pt x="58091" y="63728"/>
                    <a:pt x="57909" y="63660"/>
                  </a:cubicBezTo>
                  <a:cubicBezTo>
                    <a:pt x="57932" y="63637"/>
                    <a:pt x="57977" y="63614"/>
                    <a:pt x="58000" y="63591"/>
                  </a:cubicBezTo>
                  <a:cubicBezTo>
                    <a:pt x="58091" y="63500"/>
                    <a:pt x="58160" y="63363"/>
                    <a:pt x="58160" y="63226"/>
                  </a:cubicBezTo>
                  <a:cubicBezTo>
                    <a:pt x="58160" y="63112"/>
                    <a:pt x="58114" y="62975"/>
                    <a:pt x="58046" y="62907"/>
                  </a:cubicBezTo>
                  <a:cubicBezTo>
                    <a:pt x="58000" y="62838"/>
                    <a:pt x="57932" y="62815"/>
                    <a:pt x="57863" y="62793"/>
                  </a:cubicBezTo>
                  <a:cubicBezTo>
                    <a:pt x="57795" y="62770"/>
                    <a:pt x="57749" y="62747"/>
                    <a:pt x="57658" y="62701"/>
                  </a:cubicBezTo>
                  <a:cubicBezTo>
                    <a:pt x="57703" y="62656"/>
                    <a:pt x="57749" y="62633"/>
                    <a:pt x="57772" y="62564"/>
                  </a:cubicBezTo>
                  <a:cubicBezTo>
                    <a:pt x="57817" y="62519"/>
                    <a:pt x="57840" y="62427"/>
                    <a:pt x="57795" y="62290"/>
                  </a:cubicBezTo>
                  <a:cubicBezTo>
                    <a:pt x="57749" y="62108"/>
                    <a:pt x="57589" y="61902"/>
                    <a:pt x="57475" y="61857"/>
                  </a:cubicBezTo>
                  <a:cubicBezTo>
                    <a:pt x="57448" y="61843"/>
                    <a:pt x="57416" y="61837"/>
                    <a:pt x="57383" y="61837"/>
                  </a:cubicBezTo>
                  <a:cubicBezTo>
                    <a:pt x="57195" y="61837"/>
                    <a:pt x="56936" y="62027"/>
                    <a:pt x="56859" y="62085"/>
                  </a:cubicBezTo>
                  <a:cubicBezTo>
                    <a:pt x="56768" y="62153"/>
                    <a:pt x="56722" y="62199"/>
                    <a:pt x="56676" y="62222"/>
                  </a:cubicBezTo>
                  <a:cubicBezTo>
                    <a:pt x="56653" y="62245"/>
                    <a:pt x="56631" y="62268"/>
                    <a:pt x="56585" y="62313"/>
                  </a:cubicBezTo>
                  <a:cubicBezTo>
                    <a:pt x="56562" y="62336"/>
                    <a:pt x="56562" y="62336"/>
                    <a:pt x="56539" y="62336"/>
                  </a:cubicBezTo>
                  <a:lnTo>
                    <a:pt x="56288" y="62336"/>
                  </a:lnTo>
                  <a:cubicBezTo>
                    <a:pt x="56083" y="62336"/>
                    <a:pt x="55991" y="62450"/>
                    <a:pt x="55923" y="62519"/>
                  </a:cubicBezTo>
                  <a:cubicBezTo>
                    <a:pt x="55740" y="62542"/>
                    <a:pt x="55489" y="62747"/>
                    <a:pt x="55398" y="62838"/>
                  </a:cubicBezTo>
                  <a:cubicBezTo>
                    <a:pt x="55307" y="62907"/>
                    <a:pt x="55215" y="62998"/>
                    <a:pt x="55215" y="63089"/>
                  </a:cubicBezTo>
                  <a:cubicBezTo>
                    <a:pt x="55238" y="63181"/>
                    <a:pt x="55284" y="63226"/>
                    <a:pt x="55330" y="63272"/>
                  </a:cubicBezTo>
                  <a:cubicBezTo>
                    <a:pt x="55307" y="63295"/>
                    <a:pt x="55215" y="63340"/>
                    <a:pt x="55215" y="63340"/>
                  </a:cubicBezTo>
                  <a:cubicBezTo>
                    <a:pt x="55101" y="63363"/>
                    <a:pt x="55033" y="63386"/>
                    <a:pt x="54919" y="63386"/>
                  </a:cubicBezTo>
                  <a:cubicBezTo>
                    <a:pt x="54850" y="63363"/>
                    <a:pt x="54622" y="63272"/>
                    <a:pt x="54553" y="63203"/>
                  </a:cubicBezTo>
                  <a:cubicBezTo>
                    <a:pt x="54508" y="63181"/>
                    <a:pt x="54439" y="63158"/>
                    <a:pt x="54394" y="63158"/>
                  </a:cubicBezTo>
                  <a:cubicBezTo>
                    <a:pt x="54280" y="63158"/>
                    <a:pt x="54188" y="63203"/>
                    <a:pt x="54006" y="63295"/>
                  </a:cubicBezTo>
                  <a:cubicBezTo>
                    <a:pt x="53926" y="63340"/>
                    <a:pt x="53892" y="63352"/>
                    <a:pt x="53872" y="63352"/>
                  </a:cubicBezTo>
                  <a:cubicBezTo>
                    <a:pt x="53852" y="63352"/>
                    <a:pt x="53846" y="63340"/>
                    <a:pt x="53823" y="63340"/>
                  </a:cubicBezTo>
                  <a:cubicBezTo>
                    <a:pt x="53777" y="63340"/>
                    <a:pt x="53732" y="63318"/>
                    <a:pt x="53686" y="63318"/>
                  </a:cubicBezTo>
                  <a:cubicBezTo>
                    <a:pt x="53686" y="63318"/>
                    <a:pt x="53709" y="63318"/>
                    <a:pt x="53709" y="63295"/>
                  </a:cubicBezTo>
                  <a:cubicBezTo>
                    <a:pt x="53755" y="63272"/>
                    <a:pt x="53823" y="63226"/>
                    <a:pt x="53846" y="63181"/>
                  </a:cubicBezTo>
                  <a:cubicBezTo>
                    <a:pt x="54028" y="63044"/>
                    <a:pt x="54028" y="62952"/>
                    <a:pt x="54006" y="62770"/>
                  </a:cubicBezTo>
                  <a:cubicBezTo>
                    <a:pt x="54006" y="62610"/>
                    <a:pt x="53914" y="62564"/>
                    <a:pt x="53823" y="62564"/>
                  </a:cubicBezTo>
                  <a:cubicBezTo>
                    <a:pt x="53755" y="62564"/>
                    <a:pt x="53709" y="62587"/>
                    <a:pt x="53640" y="62610"/>
                  </a:cubicBezTo>
                  <a:cubicBezTo>
                    <a:pt x="53595" y="62610"/>
                    <a:pt x="53549" y="62633"/>
                    <a:pt x="53526" y="62633"/>
                  </a:cubicBezTo>
                  <a:cubicBezTo>
                    <a:pt x="53498" y="62639"/>
                    <a:pt x="53471" y="62641"/>
                    <a:pt x="53445" y="62641"/>
                  </a:cubicBezTo>
                  <a:cubicBezTo>
                    <a:pt x="53367" y="62641"/>
                    <a:pt x="53298" y="62616"/>
                    <a:pt x="53230" y="62564"/>
                  </a:cubicBezTo>
                  <a:cubicBezTo>
                    <a:pt x="53207" y="62564"/>
                    <a:pt x="53207" y="62496"/>
                    <a:pt x="53184" y="62473"/>
                  </a:cubicBezTo>
                  <a:cubicBezTo>
                    <a:pt x="53161" y="62405"/>
                    <a:pt x="53138" y="62290"/>
                    <a:pt x="53070" y="62222"/>
                  </a:cubicBezTo>
                  <a:cubicBezTo>
                    <a:pt x="53015" y="62176"/>
                    <a:pt x="52959" y="62156"/>
                    <a:pt x="52896" y="62156"/>
                  </a:cubicBezTo>
                  <a:cubicBezTo>
                    <a:pt x="52804" y="62156"/>
                    <a:pt x="52695" y="62200"/>
                    <a:pt x="52545" y="62268"/>
                  </a:cubicBezTo>
                  <a:cubicBezTo>
                    <a:pt x="52499" y="62290"/>
                    <a:pt x="52454" y="62313"/>
                    <a:pt x="52408" y="62336"/>
                  </a:cubicBezTo>
                  <a:cubicBezTo>
                    <a:pt x="52294" y="62405"/>
                    <a:pt x="52248" y="62473"/>
                    <a:pt x="52225" y="62542"/>
                  </a:cubicBezTo>
                  <a:cubicBezTo>
                    <a:pt x="52180" y="62701"/>
                    <a:pt x="52271" y="62884"/>
                    <a:pt x="52339" y="63021"/>
                  </a:cubicBezTo>
                  <a:cubicBezTo>
                    <a:pt x="52362" y="63067"/>
                    <a:pt x="52385" y="63135"/>
                    <a:pt x="52408" y="63181"/>
                  </a:cubicBezTo>
                  <a:lnTo>
                    <a:pt x="52294" y="63181"/>
                  </a:lnTo>
                  <a:cubicBezTo>
                    <a:pt x="52248" y="63181"/>
                    <a:pt x="52248" y="63158"/>
                    <a:pt x="52202" y="63112"/>
                  </a:cubicBezTo>
                  <a:cubicBezTo>
                    <a:pt x="52180" y="63089"/>
                    <a:pt x="52157" y="63067"/>
                    <a:pt x="52134" y="63044"/>
                  </a:cubicBezTo>
                  <a:cubicBezTo>
                    <a:pt x="52065" y="62952"/>
                    <a:pt x="51906" y="62930"/>
                    <a:pt x="51518" y="62907"/>
                  </a:cubicBezTo>
                  <a:cubicBezTo>
                    <a:pt x="51426" y="62907"/>
                    <a:pt x="51358" y="62884"/>
                    <a:pt x="51312" y="62884"/>
                  </a:cubicBezTo>
                  <a:cubicBezTo>
                    <a:pt x="51198" y="62861"/>
                    <a:pt x="51016" y="62747"/>
                    <a:pt x="50947" y="62656"/>
                  </a:cubicBezTo>
                  <a:cubicBezTo>
                    <a:pt x="50924" y="62633"/>
                    <a:pt x="50924" y="62610"/>
                    <a:pt x="50924" y="62542"/>
                  </a:cubicBezTo>
                  <a:cubicBezTo>
                    <a:pt x="50924" y="62519"/>
                    <a:pt x="50947" y="62473"/>
                    <a:pt x="50947" y="62450"/>
                  </a:cubicBezTo>
                  <a:cubicBezTo>
                    <a:pt x="50947" y="62427"/>
                    <a:pt x="51016" y="62405"/>
                    <a:pt x="51061" y="62382"/>
                  </a:cubicBezTo>
                  <a:cubicBezTo>
                    <a:pt x="51107" y="62336"/>
                    <a:pt x="51152" y="62313"/>
                    <a:pt x="51198" y="62290"/>
                  </a:cubicBezTo>
                  <a:cubicBezTo>
                    <a:pt x="51449" y="62108"/>
                    <a:pt x="51381" y="61765"/>
                    <a:pt x="51335" y="61514"/>
                  </a:cubicBezTo>
                  <a:cubicBezTo>
                    <a:pt x="51289" y="61309"/>
                    <a:pt x="51107" y="61172"/>
                    <a:pt x="50833" y="61172"/>
                  </a:cubicBezTo>
                  <a:cubicBezTo>
                    <a:pt x="50764" y="61172"/>
                    <a:pt x="50673" y="61195"/>
                    <a:pt x="50605" y="61218"/>
                  </a:cubicBezTo>
                  <a:cubicBezTo>
                    <a:pt x="50376" y="61263"/>
                    <a:pt x="50308" y="61400"/>
                    <a:pt x="50239" y="61492"/>
                  </a:cubicBezTo>
                  <a:cubicBezTo>
                    <a:pt x="50239" y="61514"/>
                    <a:pt x="50217" y="61537"/>
                    <a:pt x="50217" y="61560"/>
                  </a:cubicBezTo>
                  <a:cubicBezTo>
                    <a:pt x="50171" y="61606"/>
                    <a:pt x="50148" y="61651"/>
                    <a:pt x="50125" y="61697"/>
                  </a:cubicBezTo>
                  <a:cubicBezTo>
                    <a:pt x="50103" y="61743"/>
                    <a:pt x="50057" y="61788"/>
                    <a:pt x="50034" y="61834"/>
                  </a:cubicBezTo>
                  <a:cubicBezTo>
                    <a:pt x="49988" y="61880"/>
                    <a:pt x="49897" y="61925"/>
                    <a:pt x="49874" y="61925"/>
                  </a:cubicBezTo>
                  <a:cubicBezTo>
                    <a:pt x="49874" y="61925"/>
                    <a:pt x="49851" y="61925"/>
                    <a:pt x="49806" y="61902"/>
                  </a:cubicBezTo>
                  <a:cubicBezTo>
                    <a:pt x="49714" y="61880"/>
                    <a:pt x="49555" y="61811"/>
                    <a:pt x="49418" y="61811"/>
                  </a:cubicBezTo>
                  <a:cubicBezTo>
                    <a:pt x="49167" y="61811"/>
                    <a:pt x="48801" y="62199"/>
                    <a:pt x="48710" y="62313"/>
                  </a:cubicBezTo>
                  <a:cubicBezTo>
                    <a:pt x="48505" y="62564"/>
                    <a:pt x="48779" y="62793"/>
                    <a:pt x="48870" y="62884"/>
                  </a:cubicBezTo>
                  <a:cubicBezTo>
                    <a:pt x="48893" y="62907"/>
                    <a:pt x="48916" y="62930"/>
                    <a:pt x="48938" y="62930"/>
                  </a:cubicBezTo>
                  <a:cubicBezTo>
                    <a:pt x="48984" y="62998"/>
                    <a:pt x="49075" y="63295"/>
                    <a:pt x="49075" y="63386"/>
                  </a:cubicBezTo>
                  <a:cubicBezTo>
                    <a:pt x="49075" y="63500"/>
                    <a:pt x="49190" y="63614"/>
                    <a:pt x="49326" y="63774"/>
                  </a:cubicBezTo>
                  <a:cubicBezTo>
                    <a:pt x="49235" y="63957"/>
                    <a:pt x="49190" y="64094"/>
                    <a:pt x="49212" y="64185"/>
                  </a:cubicBezTo>
                  <a:cubicBezTo>
                    <a:pt x="49235" y="64299"/>
                    <a:pt x="49326" y="64413"/>
                    <a:pt x="49532" y="64664"/>
                  </a:cubicBezTo>
                  <a:lnTo>
                    <a:pt x="49623" y="64756"/>
                  </a:lnTo>
                  <a:cubicBezTo>
                    <a:pt x="49714" y="64893"/>
                    <a:pt x="49806" y="64938"/>
                    <a:pt x="49874" y="65007"/>
                  </a:cubicBezTo>
                  <a:cubicBezTo>
                    <a:pt x="49920" y="65029"/>
                    <a:pt x="49988" y="65075"/>
                    <a:pt x="50034" y="65121"/>
                  </a:cubicBezTo>
                  <a:cubicBezTo>
                    <a:pt x="50080" y="65166"/>
                    <a:pt x="50080" y="65189"/>
                    <a:pt x="50034" y="65303"/>
                  </a:cubicBezTo>
                  <a:cubicBezTo>
                    <a:pt x="50034" y="65326"/>
                    <a:pt x="50011" y="65349"/>
                    <a:pt x="50011" y="65372"/>
                  </a:cubicBezTo>
                  <a:cubicBezTo>
                    <a:pt x="50011" y="65418"/>
                    <a:pt x="49988" y="65463"/>
                    <a:pt x="49988" y="65509"/>
                  </a:cubicBezTo>
                  <a:cubicBezTo>
                    <a:pt x="49943" y="65623"/>
                    <a:pt x="49874" y="65806"/>
                    <a:pt x="49874" y="66034"/>
                  </a:cubicBezTo>
                  <a:cubicBezTo>
                    <a:pt x="49874" y="66239"/>
                    <a:pt x="49897" y="66422"/>
                    <a:pt x="50080" y="66490"/>
                  </a:cubicBezTo>
                  <a:cubicBezTo>
                    <a:pt x="50103" y="66490"/>
                    <a:pt x="50148" y="66513"/>
                    <a:pt x="50148" y="66513"/>
                  </a:cubicBezTo>
                  <a:cubicBezTo>
                    <a:pt x="50217" y="66513"/>
                    <a:pt x="50285" y="66490"/>
                    <a:pt x="50354" y="66445"/>
                  </a:cubicBezTo>
                  <a:cubicBezTo>
                    <a:pt x="50445" y="66422"/>
                    <a:pt x="50536" y="66376"/>
                    <a:pt x="50673" y="66376"/>
                  </a:cubicBezTo>
                  <a:cubicBezTo>
                    <a:pt x="50696" y="66376"/>
                    <a:pt x="50696" y="66353"/>
                    <a:pt x="50719" y="66353"/>
                  </a:cubicBezTo>
                  <a:cubicBezTo>
                    <a:pt x="50719" y="66376"/>
                    <a:pt x="50719" y="66376"/>
                    <a:pt x="50719" y="66376"/>
                  </a:cubicBezTo>
                  <a:cubicBezTo>
                    <a:pt x="50719" y="66422"/>
                    <a:pt x="50719" y="66467"/>
                    <a:pt x="50742" y="66536"/>
                  </a:cubicBezTo>
                  <a:cubicBezTo>
                    <a:pt x="50764" y="66627"/>
                    <a:pt x="50742" y="66650"/>
                    <a:pt x="50719" y="66741"/>
                  </a:cubicBezTo>
                  <a:cubicBezTo>
                    <a:pt x="50696" y="66764"/>
                    <a:pt x="50696" y="66810"/>
                    <a:pt x="50673" y="66833"/>
                  </a:cubicBezTo>
                  <a:cubicBezTo>
                    <a:pt x="50650" y="66924"/>
                    <a:pt x="50628" y="67107"/>
                    <a:pt x="50856" y="67198"/>
                  </a:cubicBezTo>
                  <a:cubicBezTo>
                    <a:pt x="50901" y="67221"/>
                    <a:pt x="50947" y="67244"/>
                    <a:pt x="51038" y="67266"/>
                  </a:cubicBezTo>
                  <a:cubicBezTo>
                    <a:pt x="51084" y="67289"/>
                    <a:pt x="51152" y="67289"/>
                    <a:pt x="51198" y="67312"/>
                  </a:cubicBezTo>
                  <a:cubicBezTo>
                    <a:pt x="51221" y="67358"/>
                    <a:pt x="51198" y="67472"/>
                    <a:pt x="51175" y="67517"/>
                  </a:cubicBezTo>
                  <a:lnTo>
                    <a:pt x="51175" y="67563"/>
                  </a:lnTo>
                  <a:cubicBezTo>
                    <a:pt x="51152" y="67632"/>
                    <a:pt x="51016" y="67791"/>
                    <a:pt x="50764" y="68042"/>
                  </a:cubicBezTo>
                  <a:cubicBezTo>
                    <a:pt x="50719" y="68065"/>
                    <a:pt x="50696" y="68111"/>
                    <a:pt x="50696" y="68111"/>
                  </a:cubicBezTo>
                  <a:cubicBezTo>
                    <a:pt x="50673" y="68111"/>
                    <a:pt x="50582" y="68111"/>
                    <a:pt x="50513" y="68134"/>
                  </a:cubicBezTo>
                  <a:cubicBezTo>
                    <a:pt x="50445" y="68134"/>
                    <a:pt x="50354" y="68134"/>
                    <a:pt x="50262" y="68157"/>
                  </a:cubicBezTo>
                  <a:cubicBezTo>
                    <a:pt x="50232" y="68157"/>
                    <a:pt x="50207" y="68158"/>
                    <a:pt x="50185" y="68158"/>
                  </a:cubicBezTo>
                  <a:cubicBezTo>
                    <a:pt x="50106" y="68158"/>
                    <a:pt x="50057" y="68144"/>
                    <a:pt x="49897" y="68020"/>
                  </a:cubicBezTo>
                  <a:lnTo>
                    <a:pt x="49806" y="67928"/>
                  </a:lnTo>
                  <a:cubicBezTo>
                    <a:pt x="49692" y="67837"/>
                    <a:pt x="49623" y="67769"/>
                    <a:pt x="49555" y="67677"/>
                  </a:cubicBezTo>
                  <a:cubicBezTo>
                    <a:pt x="49486" y="67586"/>
                    <a:pt x="49395" y="67472"/>
                    <a:pt x="49326" y="67403"/>
                  </a:cubicBezTo>
                  <a:cubicBezTo>
                    <a:pt x="49304" y="67380"/>
                    <a:pt x="49304" y="67380"/>
                    <a:pt x="49281" y="67358"/>
                  </a:cubicBezTo>
                  <a:cubicBezTo>
                    <a:pt x="49281" y="67358"/>
                    <a:pt x="49258" y="67335"/>
                    <a:pt x="49258" y="67335"/>
                  </a:cubicBezTo>
                  <a:cubicBezTo>
                    <a:pt x="49212" y="67289"/>
                    <a:pt x="49144" y="67266"/>
                    <a:pt x="49098" y="67266"/>
                  </a:cubicBezTo>
                  <a:cubicBezTo>
                    <a:pt x="48961" y="67266"/>
                    <a:pt x="48756" y="67426"/>
                    <a:pt x="48687" y="67563"/>
                  </a:cubicBezTo>
                  <a:cubicBezTo>
                    <a:pt x="48687" y="67586"/>
                    <a:pt x="48619" y="67609"/>
                    <a:pt x="48550" y="67654"/>
                  </a:cubicBezTo>
                  <a:cubicBezTo>
                    <a:pt x="48505" y="67677"/>
                    <a:pt x="48436" y="67700"/>
                    <a:pt x="48368" y="67746"/>
                  </a:cubicBezTo>
                  <a:lnTo>
                    <a:pt x="48345" y="67746"/>
                  </a:lnTo>
                  <a:cubicBezTo>
                    <a:pt x="48322" y="67723"/>
                    <a:pt x="48322" y="67677"/>
                    <a:pt x="48299" y="67632"/>
                  </a:cubicBezTo>
                  <a:cubicBezTo>
                    <a:pt x="48276" y="67609"/>
                    <a:pt x="48254" y="67495"/>
                    <a:pt x="48254" y="67403"/>
                  </a:cubicBezTo>
                  <a:cubicBezTo>
                    <a:pt x="48254" y="67335"/>
                    <a:pt x="48254" y="67244"/>
                    <a:pt x="48254" y="67175"/>
                  </a:cubicBezTo>
                  <a:cubicBezTo>
                    <a:pt x="48208" y="67038"/>
                    <a:pt x="48094" y="66947"/>
                    <a:pt x="47980" y="66878"/>
                  </a:cubicBezTo>
                  <a:cubicBezTo>
                    <a:pt x="47934" y="66833"/>
                    <a:pt x="47866" y="66787"/>
                    <a:pt x="47820" y="66764"/>
                  </a:cubicBezTo>
                  <a:cubicBezTo>
                    <a:pt x="47820" y="66741"/>
                    <a:pt x="47843" y="66741"/>
                    <a:pt x="47843" y="66719"/>
                  </a:cubicBezTo>
                  <a:cubicBezTo>
                    <a:pt x="47888" y="66696"/>
                    <a:pt x="47934" y="66627"/>
                    <a:pt x="47980" y="66536"/>
                  </a:cubicBezTo>
                  <a:cubicBezTo>
                    <a:pt x="48117" y="66331"/>
                    <a:pt x="48071" y="66194"/>
                    <a:pt x="48071" y="66102"/>
                  </a:cubicBezTo>
                  <a:cubicBezTo>
                    <a:pt x="48048" y="66079"/>
                    <a:pt x="48048" y="66057"/>
                    <a:pt x="48048" y="66034"/>
                  </a:cubicBezTo>
                  <a:cubicBezTo>
                    <a:pt x="48048" y="65920"/>
                    <a:pt x="47980" y="65783"/>
                    <a:pt x="47911" y="65646"/>
                  </a:cubicBezTo>
                  <a:lnTo>
                    <a:pt x="47888" y="65577"/>
                  </a:lnTo>
                  <a:cubicBezTo>
                    <a:pt x="47843" y="65486"/>
                    <a:pt x="47729" y="65349"/>
                    <a:pt x="47569" y="65166"/>
                  </a:cubicBezTo>
                  <a:lnTo>
                    <a:pt x="47523" y="65121"/>
                  </a:lnTo>
                  <a:cubicBezTo>
                    <a:pt x="47478" y="65052"/>
                    <a:pt x="47500" y="64893"/>
                    <a:pt x="47592" y="64824"/>
                  </a:cubicBezTo>
                  <a:cubicBezTo>
                    <a:pt x="47637" y="64778"/>
                    <a:pt x="47752" y="64710"/>
                    <a:pt x="47843" y="64641"/>
                  </a:cubicBezTo>
                  <a:cubicBezTo>
                    <a:pt x="47980" y="64550"/>
                    <a:pt x="48117" y="64459"/>
                    <a:pt x="48185" y="64368"/>
                  </a:cubicBezTo>
                  <a:cubicBezTo>
                    <a:pt x="48299" y="64208"/>
                    <a:pt x="48322" y="64025"/>
                    <a:pt x="48276" y="63888"/>
                  </a:cubicBezTo>
                  <a:cubicBezTo>
                    <a:pt x="48299" y="63865"/>
                    <a:pt x="48345" y="63774"/>
                    <a:pt x="48436" y="63728"/>
                  </a:cubicBezTo>
                  <a:cubicBezTo>
                    <a:pt x="48665" y="63591"/>
                    <a:pt x="48619" y="63226"/>
                    <a:pt x="48573" y="63044"/>
                  </a:cubicBezTo>
                  <a:cubicBezTo>
                    <a:pt x="48550" y="62952"/>
                    <a:pt x="48505" y="62884"/>
                    <a:pt x="48459" y="62815"/>
                  </a:cubicBezTo>
                  <a:cubicBezTo>
                    <a:pt x="48391" y="62747"/>
                    <a:pt x="48322" y="62656"/>
                    <a:pt x="48254" y="62519"/>
                  </a:cubicBezTo>
                  <a:cubicBezTo>
                    <a:pt x="48185" y="62336"/>
                    <a:pt x="48208" y="62313"/>
                    <a:pt x="48231" y="62290"/>
                  </a:cubicBezTo>
                  <a:cubicBezTo>
                    <a:pt x="48231" y="62268"/>
                    <a:pt x="48254" y="62245"/>
                    <a:pt x="48276" y="62222"/>
                  </a:cubicBezTo>
                  <a:cubicBezTo>
                    <a:pt x="48299" y="62176"/>
                    <a:pt x="48322" y="62085"/>
                    <a:pt x="48368" y="61971"/>
                  </a:cubicBezTo>
                  <a:cubicBezTo>
                    <a:pt x="48413" y="61857"/>
                    <a:pt x="48482" y="61720"/>
                    <a:pt x="48528" y="61606"/>
                  </a:cubicBezTo>
                  <a:cubicBezTo>
                    <a:pt x="48596" y="61492"/>
                    <a:pt x="48665" y="61469"/>
                    <a:pt x="48801" y="61423"/>
                  </a:cubicBezTo>
                  <a:cubicBezTo>
                    <a:pt x="48847" y="61400"/>
                    <a:pt x="48893" y="61400"/>
                    <a:pt x="48938" y="61377"/>
                  </a:cubicBezTo>
                  <a:cubicBezTo>
                    <a:pt x="48961" y="61355"/>
                    <a:pt x="49007" y="61355"/>
                    <a:pt x="49053" y="61355"/>
                  </a:cubicBezTo>
                  <a:lnTo>
                    <a:pt x="49349" y="61355"/>
                  </a:lnTo>
                  <a:cubicBezTo>
                    <a:pt x="49418" y="61355"/>
                    <a:pt x="49509" y="61332"/>
                    <a:pt x="49600" y="61332"/>
                  </a:cubicBezTo>
                  <a:cubicBezTo>
                    <a:pt x="49692" y="61332"/>
                    <a:pt x="49760" y="61332"/>
                    <a:pt x="49851" y="61309"/>
                  </a:cubicBezTo>
                  <a:cubicBezTo>
                    <a:pt x="50103" y="61263"/>
                    <a:pt x="50331" y="61172"/>
                    <a:pt x="50559" y="61012"/>
                  </a:cubicBezTo>
                  <a:cubicBezTo>
                    <a:pt x="50605" y="60989"/>
                    <a:pt x="50696" y="60944"/>
                    <a:pt x="50742" y="60852"/>
                  </a:cubicBezTo>
                  <a:cubicBezTo>
                    <a:pt x="50742" y="60830"/>
                    <a:pt x="50764" y="60784"/>
                    <a:pt x="50764" y="60761"/>
                  </a:cubicBezTo>
                  <a:cubicBezTo>
                    <a:pt x="50742" y="60624"/>
                    <a:pt x="50628" y="60579"/>
                    <a:pt x="50536" y="60533"/>
                  </a:cubicBezTo>
                  <a:cubicBezTo>
                    <a:pt x="50491" y="60510"/>
                    <a:pt x="50422" y="60487"/>
                    <a:pt x="50399" y="60464"/>
                  </a:cubicBezTo>
                  <a:cubicBezTo>
                    <a:pt x="50354" y="60396"/>
                    <a:pt x="50331" y="60327"/>
                    <a:pt x="50354" y="60282"/>
                  </a:cubicBezTo>
                  <a:cubicBezTo>
                    <a:pt x="50354" y="60259"/>
                    <a:pt x="50376" y="60213"/>
                    <a:pt x="50445" y="60191"/>
                  </a:cubicBezTo>
                  <a:cubicBezTo>
                    <a:pt x="50513" y="60122"/>
                    <a:pt x="50559" y="60099"/>
                    <a:pt x="50605" y="60076"/>
                  </a:cubicBezTo>
                  <a:cubicBezTo>
                    <a:pt x="50696" y="60031"/>
                    <a:pt x="50764" y="60008"/>
                    <a:pt x="50833" y="59894"/>
                  </a:cubicBezTo>
                  <a:cubicBezTo>
                    <a:pt x="50879" y="59825"/>
                    <a:pt x="50879" y="59734"/>
                    <a:pt x="50901" y="59620"/>
                  </a:cubicBezTo>
                  <a:cubicBezTo>
                    <a:pt x="50924" y="59460"/>
                    <a:pt x="50970" y="59278"/>
                    <a:pt x="51084" y="59141"/>
                  </a:cubicBezTo>
                  <a:cubicBezTo>
                    <a:pt x="51130" y="59072"/>
                    <a:pt x="51175" y="59026"/>
                    <a:pt x="51221" y="59004"/>
                  </a:cubicBezTo>
                  <a:cubicBezTo>
                    <a:pt x="51335" y="58867"/>
                    <a:pt x="51381" y="58798"/>
                    <a:pt x="51472" y="58616"/>
                  </a:cubicBezTo>
                  <a:cubicBezTo>
                    <a:pt x="51563" y="58387"/>
                    <a:pt x="51449" y="58273"/>
                    <a:pt x="51404" y="58205"/>
                  </a:cubicBezTo>
                  <a:cubicBezTo>
                    <a:pt x="51381" y="58182"/>
                    <a:pt x="51358" y="58159"/>
                    <a:pt x="51335" y="58113"/>
                  </a:cubicBezTo>
                  <a:cubicBezTo>
                    <a:pt x="51358" y="58091"/>
                    <a:pt x="51381" y="58068"/>
                    <a:pt x="51404" y="58045"/>
                  </a:cubicBezTo>
                  <a:cubicBezTo>
                    <a:pt x="51472" y="57999"/>
                    <a:pt x="51518" y="57954"/>
                    <a:pt x="51586" y="57885"/>
                  </a:cubicBezTo>
                  <a:cubicBezTo>
                    <a:pt x="51655" y="57794"/>
                    <a:pt x="51769" y="57680"/>
                    <a:pt x="51860" y="57566"/>
                  </a:cubicBezTo>
                  <a:cubicBezTo>
                    <a:pt x="51951" y="57451"/>
                    <a:pt x="52020" y="57337"/>
                    <a:pt x="52088" y="57269"/>
                  </a:cubicBezTo>
                  <a:cubicBezTo>
                    <a:pt x="52088" y="57246"/>
                    <a:pt x="52111" y="57246"/>
                    <a:pt x="52111" y="57223"/>
                  </a:cubicBezTo>
                  <a:cubicBezTo>
                    <a:pt x="52157" y="57178"/>
                    <a:pt x="52180" y="57109"/>
                    <a:pt x="52180" y="57018"/>
                  </a:cubicBezTo>
                  <a:cubicBezTo>
                    <a:pt x="52180" y="56904"/>
                    <a:pt x="52134" y="56744"/>
                    <a:pt x="52088" y="56516"/>
                  </a:cubicBezTo>
                  <a:cubicBezTo>
                    <a:pt x="52043" y="56310"/>
                    <a:pt x="51906" y="56265"/>
                    <a:pt x="51814" y="56196"/>
                  </a:cubicBezTo>
                  <a:cubicBezTo>
                    <a:pt x="51769" y="56173"/>
                    <a:pt x="51723" y="56150"/>
                    <a:pt x="51677" y="56128"/>
                  </a:cubicBezTo>
                  <a:cubicBezTo>
                    <a:pt x="51586" y="56059"/>
                    <a:pt x="51563" y="55968"/>
                    <a:pt x="51586" y="55785"/>
                  </a:cubicBezTo>
                  <a:cubicBezTo>
                    <a:pt x="51609" y="55557"/>
                    <a:pt x="51609" y="55306"/>
                    <a:pt x="51449" y="55192"/>
                  </a:cubicBezTo>
                  <a:cubicBezTo>
                    <a:pt x="51404" y="55169"/>
                    <a:pt x="51347" y="55163"/>
                    <a:pt x="51284" y="55163"/>
                  </a:cubicBezTo>
                  <a:cubicBezTo>
                    <a:pt x="51221" y="55163"/>
                    <a:pt x="51152" y="55169"/>
                    <a:pt x="51084" y="55169"/>
                  </a:cubicBezTo>
                  <a:cubicBezTo>
                    <a:pt x="51038" y="55169"/>
                    <a:pt x="50993" y="55192"/>
                    <a:pt x="50924" y="55192"/>
                  </a:cubicBezTo>
                  <a:cubicBezTo>
                    <a:pt x="50924" y="55169"/>
                    <a:pt x="50901" y="55169"/>
                    <a:pt x="50879" y="55169"/>
                  </a:cubicBezTo>
                  <a:cubicBezTo>
                    <a:pt x="50810" y="55123"/>
                    <a:pt x="50719" y="55032"/>
                    <a:pt x="50650" y="54964"/>
                  </a:cubicBezTo>
                  <a:cubicBezTo>
                    <a:pt x="50536" y="54895"/>
                    <a:pt x="50445" y="54804"/>
                    <a:pt x="50308" y="54690"/>
                  </a:cubicBezTo>
                  <a:cubicBezTo>
                    <a:pt x="50217" y="54621"/>
                    <a:pt x="50103" y="54576"/>
                    <a:pt x="50011" y="54576"/>
                  </a:cubicBezTo>
                  <a:cubicBezTo>
                    <a:pt x="49783" y="54576"/>
                    <a:pt x="49646" y="54758"/>
                    <a:pt x="49578" y="54895"/>
                  </a:cubicBezTo>
                  <a:cubicBezTo>
                    <a:pt x="49526" y="54917"/>
                    <a:pt x="49468" y="54927"/>
                    <a:pt x="49407" y="54927"/>
                  </a:cubicBezTo>
                  <a:cubicBezTo>
                    <a:pt x="49278" y="54927"/>
                    <a:pt x="49138" y="54881"/>
                    <a:pt x="49030" y="54804"/>
                  </a:cubicBezTo>
                  <a:cubicBezTo>
                    <a:pt x="48984" y="54758"/>
                    <a:pt x="48938" y="54712"/>
                    <a:pt x="48893" y="54667"/>
                  </a:cubicBezTo>
                  <a:cubicBezTo>
                    <a:pt x="48779" y="54553"/>
                    <a:pt x="48642" y="54416"/>
                    <a:pt x="48459" y="54370"/>
                  </a:cubicBezTo>
                  <a:cubicBezTo>
                    <a:pt x="48422" y="54364"/>
                    <a:pt x="48384" y="54361"/>
                    <a:pt x="48345" y="54361"/>
                  </a:cubicBezTo>
                  <a:cubicBezTo>
                    <a:pt x="48238" y="54361"/>
                    <a:pt x="48126" y="54382"/>
                    <a:pt x="48025" y="54416"/>
                  </a:cubicBezTo>
                  <a:cubicBezTo>
                    <a:pt x="47980" y="54439"/>
                    <a:pt x="47911" y="54461"/>
                    <a:pt x="47843" y="54461"/>
                  </a:cubicBezTo>
                  <a:lnTo>
                    <a:pt x="47866" y="54598"/>
                  </a:lnTo>
                  <a:lnTo>
                    <a:pt x="47797" y="54461"/>
                  </a:lnTo>
                  <a:cubicBezTo>
                    <a:pt x="47797" y="54461"/>
                    <a:pt x="47797" y="54439"/>
                    <a:pt x="47797" y="54416"/>
                  </a:cubicBezTo>
                  <a:cubicBezTo>
                    <a:pt x="47797" y="54393"/>
                    <a:pt x="47797" y="54393"/>
                    <a:pt x="47820" y="54370"/>
                  </a:cubicBezTo>
                  <a:lnTo>
                    <a:pt x="47843" y="54302"/>
                  </a:lnTo>
                  <a:cubicBezTo>
                    <a:pt x="47866" y="54233"/>
                    <a:pt x="47911" y="54142"/>
                    <a:pt x="47888" y="54028"/>
                  </a:cubicBezTo>
                  <a:cubicBezTo>
                    <a:pt x="47888" y="53936"/>
                    <a:pt x="47843" y="53868"/>
                    <a:pt x="47774" y="53822"/>
                  </a:cubicBezTo>
                  <a:cubicBezTo>
                    <a:pt x="47729" y="53799"/>
                    <a:pt x="47683" y="53799"/>
                    <a:pt x="47660" y="53799"/>
                  </a:cubicBezTo>
                  <a:cubicBezTo>
                    <a:pt x="47613" y="53792"/>
                    <a:pt x="47572" y="53788"/>
                    <a:pt x="47534" y="53788"/>
                  </a:cubicBezTo>
                  <a:cubicBezTo>
                    <a:pt x="47355" y="53788"/>
                    <a:pt x="47279" y="53876"/>
                    <a:pt x="47204" y="54028"/>
                  </a:cubicBezTo>
                  <a:cubicBezTo>
                    <a:pt x="47158" y="54073"/>
                    <a:pt x="47090" y="54187"/>
                    <a:pt x="46975" y="54210"/>
                  </a:cubicBezTo>
                  <a:cubicBezTo>
                    <a:pt x="46955" y="54217"/>
                    <a:pt x="46931" y="54220"/>
                    <a:pt x="46905" y="54220"/>
                  </a:cubicBezTo>
                  <a:cubicBezTo>
                    <a:pt x="46842" y="54220"/>
                    <a:pt x="46766" y="54204"/>
                    <a:pt x="46702" y="54187"/>
                  </a:cubicBezTo>
                  <a:cubicBezTo>
                    <a:pt x="46633" y="54176"/>
                    <a:pt x="46553" y="54165"/>
                    <a:pt x="46473" y="54165"/>
                  </a:cubicBezTo>
                  <a:cubicBezTo>
                    <a:pt x="46393" y="54165"/>
                    <a:pt x="46314" y="54176"/>
                    <a:pt x="46245" y="54210"/>
                  </a:cubicBezTo>
                  <a:lnTo>
                    <a:pt x="46154" y="54256"/>
                  </a:lnTo>
                  <a:cubicBezTo>
                    <a:pt x="46134" y="54263"/>
                    <a:pt x="46114" y="54265"/>
                    <a:pt x="46093" y="54265"/>
                  </a:cubicBezTo>
                  <a:cubicBezTo>
                    <a:pt x="46043" y="54265"/>
                    <a:pt x="45990" y="54249"/>
                    <a:pt x="45925" y="54233"/>
                  </a:cubicBezTo>
                  <a:cubicBezTo>
                    <a:pt x="45880" y="54210"/>
                    <a:pt x="45811" y="54187"/>
                    <a:pt x="45766" y="54165"/>
                  </a:cubicBezTo>
                  <a:cubicBezTo>
                    <a:pt x="45720" y="54142"/>
                    <a:pt x="45674" y="54119"/>
                    <a:pt x="45629" y="54096"/>
                  </a:cubicBezTo>
                  <a:cubicBezTo>
                    <a:pt x="45587" y="54082"/>
                    <a:pt x="45520" y="54060"/>
                    <a:pt x="45443" y="54060"/>
                  </a:cubicBezTo>
                  <a:cubicBezTo>
                    <a:pt x="45394" y="54060"/>
                    <a:pt x="45340" y="54069"/>
                    <a:pt x="45286" y="54096"/>
                  </a:cubicBezTo>
                  <a:cubicBezTo>
                    <a:pt x="45104" y="54187"/>
                    <a:pt x="44990" y="54324"/>
                    <a:pt x="44853" y="54461"/>
                  </a:cubicBezTo>
                  <a:cubicBezTo>
                    <a:pt x="44807" y="54530"/>
                    <a:pt x="44739" y="54598"/>
                    <a:pt x="44670" y="54667"/>
                  </a:cubicBezTo>
                  <a:cubicBezTo>
                    <a:pt x="44511" y="54786"/>
                    <a:pt x="44299" y="54854"/>
                    <a:pt x="44096" y="54854"/>
                  </a:cubicBezTo>
                  <a:cubicBezTo>
                    <a:pt x="44067" y="54854"/>
                    <a:pt x="44037" y="54852"/>
                    <a:pt x="44008" y="54849"/>
                  </a:cubicBezTo>
                  <a:cubicBezTo>
                    <a:pt x="43963" y="54827"/>
                    <a:pt x="43917" y="54827"/>
                    <a:pt x="43894" y="54804"/>
                  </a:cubicBezTo>
                  <a:cubicBezTo>
                    <a:pt x="43871" y="54781"/>
                    <a:pt x="43848" y="54712"/>
                    <a:pt x="43871" y="54667"/>
                  </a:cubicBezTo>
                  <a:cubicBezTo>
                    <a:pt x="43894" y="54621"/>
                    <a:pt x="43940" y="54576"/>
                    <a:pt x="44008" y="54553"/>
                  </a:cubicBezTo>
                  <a:cubicBezTo>
                    <a:pt x="44031" y="54530"/>
                    <a:pt x="44054" y="54530"/>
                    <a:pt x="44077" y="54507"/>
                  </a:cubicBezTo>
                  <a:cubicBezTo>
                    <a:pt x="44145" y="54484"/>
                    <a:pt x="44236" y="54461"/>
                    <a:pt x="44305" y="54393"/>
                  </a:cubicBezTo>
                  <a:cubicBezTo>
                    <a:pt x="44351" y="54347"/>
                    <a:pt x="44373" y="54302"/>
                    <a:pt x="44396" y="54256"/>
                  </a:cubicBezTo>
                  <a:cubicBezTo>
                    <a:pt x="44419" y="54233"/>
                    <a:pt x="44419" y="54233"/>
                    <a:pt x="44442" y="54210"/>
                  </a:cubicBezTo>
                  <a:cubicBezTo>
                    <a:pt x="44487" y="54142"/>
                    <a:pt x="44556" y="54096"/>
                    <a:pt x="44670" y="54096"/>
                  </a:cubicBezTo>
                  <a:cubicBezTo>
                    <a:pt x="44716" y="54096"/>
                    <a:pt x="44761" y="54096"/>
                    <a:pt x="44807" y="54119"/>
                  </a:cubicBezTo>
                  <a:lnTo>
                    <a:pt x="44898" y="54119"/>
                  </a:lnTo>
                  <a:cubicBezTo>
                    <a:pt x="44950" y="54130"/>
                    <a:pt x="45001" y="54136"/>
                    <a:pt x="45051" y="54136"/>
                  </a:cubicBezTo>
                  <a:cubicBezTo>
                    <a:pt x="45202" y="54136"/>
                    <a:pt x="45343" y="54085"/>
                    <a:pt x="45446" y="53982"/>
                  </a:cubicBezTo>
                  <a:cubicBezTo>
                    <a:pt x="45537" y="53891"/>
                    <a:pt x="45583" y="53754"/>
                    <a:pt x="45560" y="53617"/>
                  </a:cubicBezTo>
                  <a:cubicBezTo>
                    <a:pt x="45560" y="53503"/>
                    <a:pt x="45492" y="53411"/>
                    <a:pt x="45401" y="53343"/>
                  </a:cubicBezTo>
                  <a:cubicBezTo>
                    <a:pt x="45318" y="53302"/>
                    <a:pt x="45253" y="53294"/>
                    <a:pt x="45193" y="53294"/>
                  </a:cubicBezTo>
                  <a:cubicBezTo>
                    <a:pt x="45154" y="53294"/>
                    <a:pt x="45117" y="53297"/>
                    <a:pt x="45081" y="53297"/>
                  </a:cubicBezTo>
                  <a:cubicBezTo>
                    <a:pt x="44921" y="53320"/>
                    <a:pt x="44761" y="53320"/>
                    <a:pt x="44602" y="53320"/>
                  </a:cubicBezTo>
                  <a:lnTo>
                    <a:pt x="44533" y="53320"/>
                  </a:lnTo>
                  <a:cubicBezTo>
                    <a:pt x="44487" y="53252"/>
                    <a:pt x="44487" y="53160"/>
                    <a:pt x="44533" y="53115"/>
                  </a:cubicBezTo>
                  <a:cubicBezTo>
                    <a:pt x="44556" y="53069"/>
                    <a:pt x="44624" y="53069"/>
                    <a:pt x="44716" y="53046"/>
                  </a:cubicBezTo>
                  <a:cubicBezTo>
                    <a:pt x="44761" y="53046"/>
                    <a:pt x="44830" y="53023"/>
                    <a:pt x="44876" y="53023"/>
                  </a:cubicBezTo>
                  <a:cubicBezTo>
                    <a:pt x="45149" y="52932"/>
                    <a:pt x="45218" y="52795"/>
                    <a:pt x="45264" y="52681"/>
                  </a:cubicBezTo>
                  <a:cubicBezTo>
                    <a:pt x="45286" y="52658"/>
                    <a:pt x="45286" y="52635"/>
                    <a:pt x="45286" y="52635"/>
                  </a:cubicBezTo>
                  <a:cubicBezTo>
                    <a:pt x="45332" y="52567"/>
                    <a:pt x="45401" y="52453"/>
                    <a:pt x="45035" y="51951"/>
                  </a:cubicBezTo>
                  <a:cubicBezTo>
                    <a:pt x="45012" y="51928"/>
                    <a:pt x="44967" y="51905"/>
                    <a:pt x="44921" y="51905"/>
                  </a:cubicBezTo>
                  <a:cubicBezTo>
                    <a:pt x="44921" y="51905"/>
                    <a:pt x="44761" y="51882"/>
                    <a:pt x="44533" y="51745"/>
                  </a:cubicBezTo>
                  <a:cubicBezTo>
                    <a:pt x="44465" y="51677"/>
                    <a:pt x="44419" y="51585"/>
                    <a:pt x="44373" y="51471"/>
                  </a:cubicBezTo>
                  <a:cubicBezTo>
                    <a:pt x="44305" y="51357"/>
                    <a:pt x="44236" y="51197"/>
                    <a:pt x="44099" y="51106"/>
                  </a:cubicBezTo>
                  <a:cubicBezTo>
                    <a:pt x="43894" y="50992"/>
                    <a:pt x="43848" y="50878"/>
                    <a:pt x="43757" y="50672"/>
                  </a:cubicBezTo>
                  <a:cubicBezTo>
                    <a:pt x="43689" y="50513"/>
                    <a:pt x="43780" y="50307"/>
                    <a:pt x="43917" y="50010"/>
                  </a:cubicBezTo>
                  <a:cubicBezTo>
                    <a:pt x="43917" y="49965"/>
                    <a:pt x="43940" y="49919"/>
                    <a:pt x="43940" y="49851"/>
                  </a:cubicBezTo>
                  <a:cubicBezTo>
                    <a:pt x="43940" y="49851"/>
                    <a:pt x="43940" y="49828"/>
                    <a:pt x="43940" y="49805"/>
                  </a:cubicBezTo>
                  <a:cubicBezTo>
                    <a:pt x="43940" y="49759"/>
                    <a:pt x="43940" y="49714"/>
                    <a:pt x="43940" y="49691"/>
                  </a:cubicBezTo>
                  <a:cubicBezTo>
                    <a:pt x="43940" y="49668"/>
                    <a:pt x="43940" y="49645"/>
                    <a:pt x="43917" y="49622"/>
                  </a:cubicBezTo>
                  <a:cubicBezTo>
                    <a:pt x="43917" y="49577"/>
                    <a:pt x="43894" y="49531"/>
                    <a:pt x="43894" y="49485"/>
                  </a:cubicBezTo>
                  <a:cubicBezTo>
                    <a:pt x="43871" y="49463"/>
                    <a:pt x="43871" y="49440"/>
                    <a:pt x="43848" y="49417"/>
                  </a:cubicBezTo>
                  <a:cubicBezTo>
                    <a:pt x="43848" y="49394"/>
                    <a:pt x="43848" y="49371"/>
                    <a:pt x="43826" y="49349"/>
                  </a:cubicBezTo>
                  <a:cubicBezTo>
                    <a:pt x="43848" y="49349"/>
                    <a:pt x="43871" y="49349"/>
                    <a:pt x="43894" y="49326"/>
                  </a:cubicBezTo>
                  <a:cubicBezTo>
                    <a:pt x="44191" y="49212"/>
                    <a:pt x="44419" y="49097"/>
                    <a:pt x="44510" y="49029"/>
                  </a:cubicBezTo>
                  <a:cubicBezTo>
                    <a:pt x="44533" y="48983"/>
                    <a:pt x="44579" y="48960"/>
                    <a:pt x="44602" y="48915"/>
                  </a:cubicBezTo>
                  <a:cubicBezTo>
                    <a:pt x="44716" y="48824"/>
                    <a:pt x="44830" y="48732"/>
                    <a:pt x="44876" y="48595"/>
                  </a:cubicBezTo>
                  <a:cubicBezTo>
                    <a:pt x="44944" y="48390"/>
                    <a:pt x="44761" y="48299"/>
                    <a:pt x="44647" y="48253"/>
                  </a:cubicBezTo>
                  <a:cubicBezTo>
                    <a:pt x="44602" y="48230"/>
                    <a:pt x="44556" y="48207"/>
                    <a:pt x="44487" y="48184"/>
                  </a:cubicBezTo>
                  <a:cubicBezTo>
                    <a:pt x="44487" y="48139"/>
                    <a:pt x="44533" y="48047"/>
                    <a:pt x="44647" y="47911"/>
                  </a:cubicBezTo>
                  <a:cubicBezTo>
                    <a:pt x="44670" y="47888"/>
                    <a:pt x="44693" y="47865"/>
                    <a:pt x="44693" y="47842"/>
                  </a:cubicBezTo>
                  <a:cubicBezTo>
                    <a:pt x="44784" y="47728"/>
                    <a:pt x="44898" y="47340"/>
                    <a:pt x="44853" y="47180"/>
                  </a:cubicBezTo>
                  <a:cubicBezTo>
                    <a:pt x="44830" y="47043"/>
                    <a:pt x="44761" y="46998"/>
                    <a:pt x="44693" y="46929"/>
                  </a:cubicBezTo>
                  <a:cubicBezTo>
                    <a:pt x="44670" y="46906"/>
                    <a:pt x="44624" y="46883"/>
                    <a:pt x="44624" y="46861"/>
                  </a:cubicBezTo>
                  <a:cubicBezTo>
                    <a:pt x="44624" y="46838"/>
                    <a:pt x="44624" y="46724"/>
                    <a:pt x="44624" y="46655"/>
                  </a:cubicBezTo>
                  <a:cubicBezTo>
                    <a:pt x="44647" y="46495"/>
                    <a:pt x="44647" y="46290"/>
                    <a:pt x="44602" y="46153"/>
                  </a:cubicBezTo>
                  <a:cubicBezTo>
                    <a:pt x="44533" y="45970"/>
                    <a:pt x="44328" y="45833"/>
                    <a:pt x="44145" y="45719"/>
                  </a:cubicBezTo>
                  <a:cubicBezTo>
                    <a:pt x="44099" y="45696"/>
                    <a:pt x="44054" y="45674"/>
                    <a:pt x="44008" y="45651"/>
                  </a:cubicBezTo>
                  <a:cubicBezTo>
                    <a:pt x="43985" y="45605"/>
                    <a:pt x="43917" y="45514"/>
                    <a:pt x="43871" y="45377"/>
                  </a:cubicBezTo>
                  <a:cubicBezTo>
                    <a:pt x="43848" y="45263"/>
                    <a:pt x="43848" y="45171"/>
                    <a:pt x="43871" y="45149"/>
                  </a:cubicBezTo>
                  <a:cubicBezTo>
                    <a:pt x="43940" y="44966"/>
                    <a:pt x="43940" y="44555"/>
                    <a:pt x="43780" y="44441"/>
                  </a:cubicBezTo>
                  <a:cubicBezTo>
                    <a:pt x="43757" y="44441"/>
                    <a:pt x="43597" y="44258"/>
                    <a:pt x="43438" y="43916"/>
                  </a:cubicBezTo>
                  <a:cubicBezTo>
                    <a:pt x="43438" y="43848"/>
                    <a:pt x="43415" y="43802"/>
                    <a:pt x="43415" y="43779"/>
                  </a:cubicBezTo>
                  <a:cubicBezTo>
                    <a:pt x="43392" y="43665"/>
                    <a:pt x="43415" y="43597"/>
                    <a:pt x="43438" y="43528"/>
                  </a:cubicBezTo>
                  <a:cubicBezTo>
                    <a:pt x="43460" y="43460"/>
                    <a:pt x="43483" y="43368"/>
                    <a:pt x="43460" y="43277"/>
                  </a:cubicBezTo>
                  <a:cubicBezTo>
                    <a:pt x="43460" y="43140"/>
                    <a:pt x="43392" y="42980"/>
                    <a:pt x="43301" y="42820"/>
                  </a:cubicBezTo>
                  <a:cubicBezTo>
                    <a:pt x="43232" y="42661"/>
                    <a:pt x="43141" y="42478"/>
                    <a:pt x="43095" y="42273"/>
                  </a:cubicBezTo>
                  <a:cubicBezTo>
                    <a:pt x="43027" y="42067"/>
                    <a:pt x="43072" y="41976"/>
                    <a:pt x="43164" y="41793"/>
                  </a:cubicBezTo>
                  <a:cubicBezTo>
                    <a:pt x="43209" y="41679"/>
                    <a:pt x="43278" y="41542"/>
                    <a:pt x="43323" y="41360"/>
                  </a:cubicBezTo>
                  <a:cubicBezTo>
                    <a:pt x="43438" y="40903"/>
                    <a:pt x="43118" y="40492"/>
                    <a:pt x="43004" y="40355"/>
                  </a:cubicBezTo>
                  <a:cubicBezTo>
                    <a:pt x="43004" y="40333"/>
                    <a:pt x="42981" y="40333"/>
                    <a:pt x="42981" y="40333"/>
                  </a:cubicBezTo>
                  <a:cubicBezTo>
                    <a:pt x="43027" y="40059"/>
                    <a:pt x="43186" y="38689"/>
                    <a:pt x="43255" y="38438"/>
                  </a:cubicBezTo>
                  <a:cubicBezTo>
                    <a:pt x="43323" y="38233"/>
                    <a:pt x="43643" y="38004"/>
                    <a:pt x="43917" y="37799"/>
                  </a:cubicBezTo>
                  <a:cubicBezTo>
                    <a:pt x="43985" y="37730"/>
                    <a:pt x="44054" y="37685"/>
                    <a:pt x="44122" y="37616"/>
                  </a:cubicBezTo>
                  <a:cubicBezTo>
                    <a:pt x="44465" y="37365"/>
                    <a:pt x="44670" y="37023"/>
                    <a:pt x="44944" y="36589"/>
                  </a:cubicBezTo>
                  <a:lnTo>
                    <a:pt x="45081" y="36407"/>
                  </a:lnTo>
                  <a:cubicBezTo>
                    <a:pt x="45127" y="36315"/>
                    <a:pt x="45149" y="36270"/>
                    <a:pt x="45195" y="36201"/>
                  </a:cubicBezTo>
                  <a:cubicBezTo>
                    <a:pt x="45195" y="36178"/>
                    <a:pt x="45218" y="36156"/>
                    <a:pt x="45241" y="36133"/>
                  </a:cubicBezTo>
                  <a:cubicBezTo>
                    <a:pt x="45241" y="36133"/>
                    <a:pt x="45264" y="36110"/>
                    <a:pt x="45264" y="36087"/>
                  </a:cubicBezTo>
                  <a:close/>
                  <a:moveTo>
                    <a:pt x="114675" y="64390"/>
                  </a:moveTo>
                  <a:cubicBezTo>
                    <a:pt x="114767" y="64504"/>
                    <a:pt x="114744" y="64664"/>
                    <a:pt x="114721" y="64847"/>
                  </a:cubicBezTo>
                  <a:cubicBezTo>
                    <a:pt x="114721" y="65029"/>
                    <a:pt x="114698" y="65235"/>
                    <a:pt x="114767" y="65418"/>
                  </a:cubicBezTo>
                  <a:cubicBezTo>
                    <a:pt x="114789" y="65463"/>
                    <a:pt x="114812" y="65509"/>
                    <a:pt x="114858" y="65554"/>
                  </a:cubicBezTo>
                  <a:cubicBezTo>
                    <a:pt x="114858" y="65554"/>
                    <a:pt x="114858" y="65577"/>
                    <a:pt x="114858" y="65577"/>
                  </a:cubicBezTo>
                  <a:cubicBezTo>
                    <a:pt x="114858" y="65600"/>
                    <a:pt x="114858" y="65623"/>
                    <a:pt x="114858" y="65646"/>
                  </a:cubicBezTo>
                  <a:cubicBezTo>
                    <a:pt x="114858" y="65646"/>
                    <a:pt x="114858" y="65669"/>
                    <a:pt x="114881" y="65669"/>
                  </a:cubicBezTo>
                  <a:cubicBezTo>
                    <a:pt x="114881" y="65691"/>
                    <a:pt x="114881" y="65714"/>
                    <a:pt x="114904" y="65737"/>
                  </a:cubicBezTo>
                  <a:cubicBezTo>
                    <a:pt x="114949" y="65828"/>
                    <a:pt x="115041" y="65874"/>
                    <a:pt x="115109" y="65920"/>
                  </a:cubicBezTo>
                  <a:cubicBezTo>
                    <a:pt x="115155" y="65920"/>
                    <a:pt x="115177" y="65942"/>
                    <a:pt x="115200" y="65965"/>
                  </a:cubicBezTo>
                  <a:cubicBezTo>
                    <a:pt x="115246" y="66011"/>
                    <a:pt x="115246" y="66102"/>
                    <a:pt x="115223" y="66239"/>
                  </a:cubicBezTo>
                  <a:cubicBezTo>
                    <a:pt x="115223" y="66353"/>
                    <a:pt x="115200" y="66490"/>
                    <a:pt x="115246" y="66604"/>
                  </a:cubicBezTo>
                  <a:cubicBezTo>
                    <a:pt x="115269" y="66650"/>
                    <a:pt x="115269" y="66696"/>
                    <a:pt x="115292" y="66741"/>
                  </a:cubicBezTo>
                  <a:cubicBezTo>
                    <a:pt x="115314" y="66764"/>
                    <a:pt x="115337" y="66810"/>
                    <a:pt x="115337" y="66833"/>
                  </a:cubicBezTo>
                  <a:cubicBezTo>
                    <a:pt x="115337" y="66901"/>
                    <a:pt x="115292" y="66970"/>
                    <a:pt x="115269" y="67038"/>
                  </a:cubicBezTo>
                  <a:cubicBezTo>
                    <a:pt x="115200" y="67152"/>
                    <a:pt x="115109" y="67312"/>
                    <a:pt x="115177" y="67472"/>
                  </a:cubicBezTo>
                  <a:cubicBezTo>
                    <a:pt x="115177" y="67517"/>
                    <a:pt x="115223" y="67563"/>
                    <a:pt x="115223" y="67609"/>
                  </a:cubicBezTo>
                  <a:cubicBezTo>
                    <a:pt x="115246" y="67609"/>
                    <a:pt x="115269" y="67654"/>
                    <a:pt x="115269" y="67654"/>
                  </a:cubicBezTo>
                  <a:cubicBezTo>
                    <a:pt x="115269" y="67654"/>
                    <a:pt x="115246" y="67677"/>
                    <a:pt x="115223" y="67700"/>
                  </a:cubicBezTo>
                  <a:cubicBezTo>
                    <a:pt x="115177" y="67746"/>
                    <a:pt x="115155" y="67769"/>
                    <a:pt x="115109" y="67837"/>
                  </a:cubicBezTo>
                  <a:cubicBezTo>
                    <a:pt x="115086" y="67883"/>
                    <a:pt x="115086" y="67928"/>
                    <a:pt x="115086" y="67974"/>
                  </a:cubicBezTo>
                  <a:cubicBezTo>
                    <a:pt x="115086" y="67974"/>
                    <a:pt x="115086" y="67974"/>
                    <a:pt x="115086" y="67997"/>
                  </a:cubicBezTo>
                  <a:lnTo>
                    <a:pt x="114858" y="67997"/>
                  </a:lnTo>
                  <a:lnTo>
                    <a:pt x="114812" y="68020"/>
                  </a:lnTo>
                  <a:lnTo>
                    <a:pt x="114698" y="68020"/>
                  </a:lnTo>
                  <a:lnTo>
                    <a:pt x="114630" y="68042"/>
                  </a:lnTo>
                  <a:lnTo>
                    <a:pt x="114607" y="68042"/>
                  </a:lnTo>
                  <a:cubicBezTo>
                    <a:pt x="114607" y="68065"/>
                    <a:pt x="114607" y="68065"/>
                    <a:pt x="114584" y="68065"/>
                  </a:cubicBezTo>
                  <a:lnTo>
                    <a:pt x="114516" y="68065"/>
                  </a:lnTo>
                  <a:cubicBezTo>
                    <a:pt x="114516" y="68065"/>
                    <a:pt x="114493" y="68088"/>
                    <a:pt x="114493" y="68088"/>
                  </a:cubicBezTo>
                  <a:lnTo>
                    <a:pt x="114447" y="68088"/>
                  </a:lnTo>
                  <a:lnTo>
                    <a:pt x="114356" y="68134"/>
                  </a:lnTo>
                  <a:lnTo>
                    <a:pt x="114287" y="68134"/>
                  </a:lnTo>
                  <a:cubicBezTo>
                    <a:pt x="114287" y="68134"/>
                    <a:pt x="114287" y="68134"/>
                    <a:pt x="114264" y="68157"/>
                  </a:cubicBezTo>
                  <a:lnTo>
                    <a:pt x="114196" y="68179"/>
                  </a:lnTo>
                  <a:lnTo>
                    <a:pt x="114059" y="68225"/>
                  </a:lnTo>
                  <a:lnTo>
                    <a:pt x="113991" y="68225"/>
                  </a:lnTo>
                  <a:cubicBezTo>
                    <a:pt x="113991" y="68248"/>
                    <a:pt x="113991" y="68248"/>
                    <a:pt x="113991" y="68248"/>
                  </a:cubicBezTo>
                  <a:lnTo>
                    <a:pt x="113945" y="68248"/>
                  </a:lnTo>
                  <a:cubicBezTo>
                    <a:pt x="113945" y="68248"/>
                    <a:pt x="113945" y="68248"/>
                    <a:pt x="113945" y="68271"/>
                  </a:cubicBezTo>
                  <a:lnTo>
                    <a:pt x="113899" y="68271"/>
                  </a:lnTo>
                  <a:cubicBezTo>
                    <a:pt x="113899" y="68271"/>
                    <a:pt x="113899" y="68293"/>
                    <a:pt x="113899" y="68293"/>
                  </a:cubicBezTo>
                  <a:lnTo>
                    <a:pt x="113854" y="68293"/>
                  </a:lnTo>
                  <a:cubicBezTo>
                    <a:pt x="113854" y="68293"/>
                    <a:pt x="113854" y="68316"/>
                    <a:pt x="113854" y="68316"/>
                  </a:cubicBezTo>
                  <a:cubicBezTo>
                    <a:pt x="113831" y="68316"/>
                    <a:pt x="113831" y="68339"/>
                    <a:pt x="113808" y="68339"/>
                  </a:cubicBezTo>
                  <a:cubicBezTo>
                    <a:pt x="113808" y="68339"/>
                    <a:pt x="113785" y="68362"/>
                    <a:pt x="113785" y="68362"/>
                  </a:cubicBezTo>
                  <a:cubicBezTo>
                    <a:pt x="113762" y="68385"/>
                    <a:pt x="113762" y="68408"/>
                    <a:pt x="113739" y="68408"/>
                  </a:cubicBezTo>
                  <a:cubicBezTo>
                    <a:pt x="113739" y="68430"/>
                    <a:pt x="113739" y="68430"/>
                    <a:pt x="113739" y="68430"/>
                  </a:cubicBezTo>
                  <a:lnTo>
                    <a:pt x="113717" y="68430"/>
                  </a:lnTo>
                  <a:cubicBezTo>
                    <a:pt x="113717" y="68453"/>
                    <a:pt x="113717" y="68453"/>
                    <a:pt x="113717" y="68453"/>
                  </a:cubicBezTo>
                  <a:cubicBezTo>
                    <a:pt x="113717" y="68453"/>
                    <a:pt x="113717" y="68453"/>
                    <a:pt x="113717" y="68476"/>
                  </a:cubicBezTo>
                  <a:cubicBezTo>
                    <a:pt x="113694" y="68499"/>
                    <a:pt x="113694" y="68522"/>
                    <a:pt x="113694" y="68545"/>
                  </a:cubicBezTo>
                  <a:cubicBezTo>
                    <a:pt x="113694" y="68545"/>
                    <a:pt x="113694" y="68567"/>
                    <a:pt x="113694" y="68590"/>
                  </a:cubicBezTo>
                  <a:lnTo>
                    <a:pt x="113694" y="68613"/>
                  </a:lnTo>
                  <a:cubicBezTo>
                    <a:pt x="113694" y="68636"/>
                    <a:pt x="113694" y="68659"/>
                    <a:pt x="113694" y="68659"/>
                  </a:cubicBezTo>
                  <a:cubicBezTo>
                    <a:pt x="113694" y="68704"/>
                    <a:pt x="113717" y="68727"/>
                    <a:pt x="113717" y="68750"/>
                  </a:cubicBezTo>
                  <a:lnTo>
                    <a:pt x="113808" y="69047"/>
                  </a:lnTo>
                  <a:cubicBezTo>
                    <a:pt x="113808" y="69070"/>
                    <a:pt x="113808" y="69092"/>
                    <a:pt x="113831" y="69115"/>
                  </a:cubicBezTo>
                  <a:cubicBezTo>
                    <a:pt x="113854" y="69184"/>
                    <a:pt x="113854" y="69252"/>
                    <a:pt x="113876" y="69321"/>
                  </a:cubicBezTo>
                  <a:cubicBezTo>
                    <a:pt x="113899" y="69389"/>
                    <a:pt x="113922" y="69435"/>
                    <a:pt x="113922" y="69503"/>
                  </a:cubicBezTo>
                  <a:lnTo>
                    <a:pt x="113945" y="69549"/>
                  </a:lnTo>
                  <a:cubicBezTo>
                    <a:pt x="113945" y="69572"/>
                    <a:pt x="113945" y="69572"/>
                    <a:pt x="113945" y="69572"/>
                  </a:cubicBezTo>
                  <a:cubicBezTo>
                    <a:pt x="113945" y="69617"/>
                    <a:pt x="113945" y="69686"/>
                    <a:pt x="113945" y="69731"/>
                  </a:cubicBezTo>
                  <a:cubicBezTo>
                    <a:pt x="113922" y="69731"/>
                    <a:pt x="113922" y="69731"/>
                    <a:pt x="113922" y="69754"/>
                  </a:cubicBezTo>
                  <a:cubicBezTo>
                    <a:pt x="113922" y="69777"/>
                    <a:pt x="113922" y="69777"/>
                    <a:pt x="113922" y="69777"/>
                  </a:cubicBezTo>
                  <a:cubicBezTo>
                    <a:pt x="113922" y="69800"/>
                    <a:pt x="113922" y="69800"/>
                    <a:pt x="113922" y="69800"/>
                  </a:cubicBezTo>
                  <a:cubicBezTo>
                    <a:pt x="113899" y="69800"/>
                    <a:pt x="113899" y="69823"/>
                    <a:pt x="113899" y="69823"/>
                  </a:cubicBezTo>
                  <a:cubicBezTo>
                    <a:pt x="113899" y="69823"/>
                    <a:pt x="113876" y="69823"/>
                    <a:pt x="113876" y="69846"/>
                  </a:cubicBezTo>
                  <a:lnTo>
                    <a:pt x="113854" y="69846"/>
                  </a:lnTo>
                  <a:cubicBezTo>
                    <a:pt x="113854" y="69846"/>
                    <a:pt x="113831" y="69868"/>
                    <a:pt x="113808" y="69868"/>
                  </a:cubicBezTo>
                  <a:cubicBezTo>
                    <a:pt x="113785" y="69868"/>
                    <a:pt x="113785" y="69891"/>
                    <a:pt x="113785" y="69891"/>
                  </a:cubicBezTo>
                  <a:lnTo>
                    <a:pt x="113739" y="69891"/>
                  </a:lnTo>
                  <a:lnTo>
                    <a:pt x="113739" y="69914"/>
                  </a:lnTo>
                  <a:cubicBezTo>
                    <a:pt x="113717" y="69914"/>
                    <a:pt x="113694" y="69914"/>
                    <a:pt x="113694" y="69937"/>
                  </a:cubicBezTo>
                  <a:lnTo>
                    <a:pt x="113648" y="69937"/>
                  </a:lnTo>
                  <a:lnTo>
                    <a:pt x="113625" y="69960"/>
                  </a:lnTo>
                  <a:lnTo>
                    <a:pt x="113603" y="69960"/>
                  </a:lnTo>
                  <a:cubicBezTo>
                    <a:pt x="113603" y="69960"/>
                    <a:pt x="113580" y="69983"/>
                    <a:pt x="113557" y="69983"/>
                  </a:cubicBezTo>
                  <a:cubicBezTo>
                    <a:pt x="113557" y="70005"/>
                    <a:pt x="113534" y="70005"/>
                    <a:pt x="113511" y="70028"/>
                  </a:cubicBezTo>
                  <a:lnTo>
                    <a:pt x="113488" y="70051"/>
                  </a:lnTo>
                  <a:cubicBezTo>
                    <a:pt x="113466" y="70051"/>
                    <a:pt x="113466" y="70051"/>
                    <a:pt x="113466" y="70074"/>
                  </a:cubicBezTo>
                  <a:cubicBezTo>
                    <a:pt x="113443" y="70074"/>
                    <a:pt x="113420" y="70097"/>
                    <a:pt x="113420" y="70097"/>
                  </a:cubicBezTo>
                  <a:cubicBezTo>
                    <a:pt x="113420" y="70120"/>
                    <a:pt x="113420" y="70120"/>
                    <a:pt x="113420" y="70120"/>
                  </a:cubicBezTo>
                  <a:lnTo>
                    <a:pt x="113397" y="70120"/>
                  </a:lnTo>
                  <a:cubicBezTo>
                    <a:pt x="113397" y="70120"/>
                    <a:pt x="113397" y="70142"/>
                    <a:pt x="113397" y="70142"/>
                  </a:cubicBezTo>
                  <a:lnTo>
                    <a:pt x="113374" y="70142"/>
                  </a:lnTo>
                  <a:cubicBezTo>
                    <a:pt x="113351" y="70165"/>
                    <a:pt x="113329" y="70188"/>
                    <a:pt x="113306" y="70234"/>
                  </a:cubicBezTo>
                  <a:cubicBezTo>
                    <a:pt x="113283" y="70256"/>
                    <a:pt x="113260" y="70279"/>
                    <a:pt x="113237" y="70302"/>
                  </a:cubicBezTo>
                  <a:cubicBezTo>
                    <a:pt x="113237" y="70302"/>
                    <a:pt x="113237" y="70325"/>
                    <a:pt x="113237" y="70325"/>
                  </a:cubicBezTo>
                  <a:lnTo>
                    <a:pt x="113214" y="70325"/>
                  </a:lnTo>
                  <a:cubicBezTo>
                    <a:pt x="113214" y="70325"/>
                    <a:pt x="113214" y="70348"/>
                    <a:pt x="113214" y="70348"/>
                  </a:cubicBezTo>
                  <a:lnTo>
                    <a:pt x="113192" y="70371"/>
                  </a:lnTo>
                  <a:lnTo>
                    <a:pt x="113192" y="70393"/>
                  </a:lnTo>
                  <a:lnTo>
                    <a:pt x="113169" y="70393"/>
                  </a:lnTo>
                  <a:lnTo>
                    <a:pt x="113169" y="70416"/>
                  </a:lnTo>
                  <a:cubicBezTo>
                    <a:pt x="113169" y="70416"/>
                    <a:pt x="113146" y="70439"/>
                    <a:pt x="113146" y="70439"/>
                  </a:cubicBezTo>
                  <a:lnTo>
                    <a:pt x="113123" y="70462"/>
                  </a:lnTo>
                  <a:cubicBezTo>
                    <a:pt x="113123" y="70485"/>
                    <a:pt x="113123" y="70485"/>
                    <a:pt x="113100" y="70485"/>
                  </a:cubicBezTo>
                  <a:cubicBezTo>
                    <a:pt x="113100" y="70485"/>
                    <a:pt x="113100" y="70485"/>
                    <a:pt x="113100" y="70508"/>
                  </a:cubicBezTo>
                  <a:lnTo>
                    <a:pt x="113100" y="70530"/>
                  </a:lnTo>
                  <a:lnTo>
                    <a:pt x="113078" y="70530"/>
                  </a:lnTo>
                  <a:lnTo>
                    <a:pt x="113078" y="70553"/>
                  </a:lnTo>
                  <a:cubicBezTo>
                    <a:pt x="113055" y="70576"/>
                    <a:pt x="113055" y="70622"/>
                    <a:pt x="113032" y="70644"/>
                  </a:cubicBezTo>
                  <a:cubicBezTo>
                    <a:pt x="113032" y="70667"/>
                    <a:pt x="113032" y="70667"/>
                    <a:pt x="113009" y="70690"/>
                  </a:cubicBezTo>
                  <a:cubicBezTo>
                    <a:pt x="113009" y="70713"/>
                    <a:pt x="113009" y="70713"/>
                    <a:pt x="113009" y="70713"/>
                  </a:cubicBezTo>
                  <a:cubicBezTo>
                    <a:pt x="113009" y="70713"/>
                    <a:pt x="113009" y="70713"/>
                    <a:pt x="113009" y="70736"/>
                  </a:cubicBezTo>
                  <a:cubicBezTo>
                    <a:pt x="113009" y="70736"/>
                    <a:pt x="113009" y="70759"/>
                    <a:pt x="113009" y="70759"/>
                  </a:cubicBezTo>
                  <a:lnTo>
                    <a:pt x="112986" y="70759"/>
                  </a:lnTo>
                  <a:cubicBezTo>
                    <a:pt x="112986" y="70759"/>
                    <a:pt x="112986" y="70759"/>
                    <a:pt x="112986" y="70781"/>
                  </a:cubicBezTo>
                  <a:cubicBezTo>
                    <a:pt x="112986" y="70781"/>
                    <a:pt x="112986" y="70804"/>
                    <a:pt x="112986" y="70804"/>
                  </a:cubicBezTo>
                  <a:cubicBezTo>
                    <a:pt x="112986" y="70804"/>
                    <a:pt x="112986" y="70827"/>
                    <a:pt x="112986" y="70827"/>
                  </a:cubicBezTo>
                  <a:cubicBezTo>
                    <a:pt x="112986" y="70827"/>
                    <a:pt x="112986" y="70827"/>
                    <a:pt x="112986" y="70850"/>
                  </a:cubicBezTo>
                  <a:cubicBezTo>
                    <a:pt x="112986" y="70850"/>
                    <a:pt x="112986" y="70873"/>
                    <a:pt x="112986" y="70873"/>
                  </a:cubicBezTo>
                  <a:lnTo>
                    <a:pt x="112986" y="70896"/>
                  </a:lnTo>
                  <a:cubicBezTo>
                    <a:pt x="112986" y="70918"/>
                    <a:pt x="112986" y="70941"/>
                    <a:pt x="112986" y="70941"/>
                  </a:cubicBezTo>
                  <a:lnTo>
                    <a:pt x="112986" y="70964"/>
                  </a:lnTo>
                  <a:lnTo>
                    <a:pt x="112986" y="70987"/>
                  </a:lnTo>
                  <a:cubicBezTo>
                    <a:pt x="112986" y="70987"/>
                    <a:pt x="112986" y="71010"/>
                    <a:pt x="112986" y="71010"/>
                  </a:cubicBezTo>
                  <a:cubicBezTo>
                    <a:pt x="112986" y="71010"/>
                    <a:pt x="112986" y="71010"/>
                    <a:pt x="112986" y="71033"/>
                  </a:cubicBezTo>
                  <a:cubicBezTo>
                    <a:pt x="112986" y="71033"/>
                    <a:pt x="112986" y="71033"/>
                    <a:pt x="112986" y="71055"/>
                  </a:cubicBezTo>
                  <a:lnTo>
                    <a:pt x="113009" y="71055"/>
                  </a:lnTo>
                  <a:cubicBezTo>
                    <a:pt x="113009" y="71055"/>
                    <a:pt x="113009" y="71078"/>
                    <a:pt x="113009" y="71078"/>
                  </a:cubicBezTo>
                  <a:cubicBezTo>
                    <a:pt x="113009" y="71078"/>
                    <a:pt x="113009" y="71101"/>
                    <a:pt x="113009" y="71101"/>
                  </a:cubicBezTo>
                  <a:cubicBezTo>
                    <a:pt x="113055" y="71238"/>
                    <a:pt x="113146" y="71421"/>
                    <a:pt x="113214" y="71557"/>
                  </a:cubicBezTo>
                  <a:cubicBezTo>
                    <a:pt x="113237" y="71649"/>
                    <a:pt x="113283" y="71740"/>
                    <a:pt x="113306" y="71786"/>
                  </a:cubicBezTo>
                  <a:cubicBezTo>
                    <a:pt x="113306" y="71786"/>
                    <a:pt x="113306" y="71786"/>
                    <a:pt x="113306" y="71809"/>
                  </a:cubicBezTo>
                  <a:cubicBezTo>
                    <a:pt x="113283" y="71809"/>
                    <a:pt x="113283" y="71831"/>
                    <a:pt x="113260" y="71877"/>
                  </a:cubicBezTo>
                  <a:lnTo>
                    <a:pt x="113237" y="71923"/>
                  </a:lnTo>
                  <a:cubicBezTo>
                    <a:pt x="113237" y="71923"/>
                    <a:pt x="113214" y="71923"/>
                    <a:pt x="113214" y="71946"/>
                  </a:cubicBezTo>
                  <a:lnTo>
                    <a:pt x="112849" y="72516"/>
                  </a:lnTo>
                  <a:lnTo>
                    <a:pt x="112849" y="72539"/>
                  </a:lnTo>
                  <a:lnTo>
                    <a:pt x="112781" y="72516"/>
                  </a:lnTo>
                  <a:cubicBezTo>
                    <a:pt x="112735" y="72516"/>
                    <a:pt x="112712" y="72493"/>
                    <a:pt x="112690" y="72493"/>
                  </a:cubicBezTo>
                  <a:lnTo>
                    <a:pt x="112598" y="72448"/>
                  </a:lnTo>
                  <a:cubicBezTo>
                    <a:pt x="112553" y="72448"/>
                    <a:pt x="112530" y="72425"/>
                    <a:pt x="112461" y="72402"/>
                  </a:cubicBezTo>
                  <a:lnTo>
                    <a:pt x="112393" y="72379"/>
                  </a:lnTo>
                  <a:cubicBezTo>
                    <a:pt x="112393" y="72356"/>
                    <a:pt x="112370" y="72356"/>
                    <a:pt x="112370" y="72356"/>
                  </a:cubicBezTo>
                  <a:cubicBezTo>
                    <a:pt x="112347" y="72356"/>
                    <a:pt x="112347" y="72334"/>
                    <a:pt x="112347" y="72334"/>
                  </a:cubicBezTo>
                  <a:lnTo>
                    <a:pt x="112210" y="72219"/>
                  </a:lnTo>
                  <a:cubicBezTo>
                    <a:pt x="112187" y="72197"/>
                    <a:pt x="112165" y="72174"/>
                    <a:pt x="112142" y="72151"/>
                  </a:cubicBezTo>
                  <a:cubicBezTo>
                    <a:pt x="112119" y="72082"/>
                    <a:pt x="112096" y="72014"/>
                    <a:pt x="112050" y="71923"/>
                  </a:cubicBezTo>
                  <a:cubicBezTo>
                    <a:pt x="112050" y="71900"/>
                    <a:pt x="112028" y="71854"/>
                    <a:pt x="112028" y="71831"/>
                  </a:cubicBezTo>
                  <a:cubicBezTo>
                    <a:pt x="112028" y="71809"/>
                    <a:pt x="112028" y="71786"/>
                    <a:pt x="112005" y="71786"/>
                  </a:cubicBezTo>
                  <a:lnTo>
                    <a:pt x="111982" y="71694"/>
                  </a:lnTo>
                  <a:cubicBezTo>
                    <a:pt x="111982" y="71672"/>
                    <a:pt x="111982" y="71626"/>
                    <a:pt x="111959" y="71603"/>
                  </a:cubicBezTo>
                  <a:lnTo>
                    <a:pt x="111959" y="71580"/>
                  </a:lnTo>
                  <a:cubicBezTo>
                    <a:pt x="111959" y="71580"/>
                    <a:pt x="111959" y="71557"/>
                    <a:pt x="111936" y="71557"/>
                  </a:cubicBezTo>
                  <a:cubicBezTo>
                    <a:pt x="111936" y="71512"/>
                    <a:pt x="111936" y="71489"/>
                    <a:pt x="111913" y="71466"/>
                  </a:cubicBezTo>
                  <a:cubicBezTo>
                    <a:pt x="111913" y="71443"/>
                    <a:pt x="111913" y="71443"/>
                    <a:pt x="111913" y="71421"/>
                  </a:cubicBezTo>
                  <a:cubicBezTo>
                    <a:pt x="111891" y="71398"/>
                    <a:pt x="111891" y="71398"/>
                    <a:pt x="111891" y="71398"/>
                  </a:cubicBezTo>
                  <a:cubicBezTo>
                    <a:pt x="111891" y="71375"/>
                    <a:pt x="111891" y="71375"/>
                    <a:pt x="111891" y="71352"/>
                  </a:cubicBezTo>
                  <a:lnTo>
                    <a:pt x="111868" y="71352"/>
                  </a:lnTo>
                  <a:cubicBezTo>
                    <a:pt x="111868" y="71329"/>
                    <a:pt x="111868" y="71329"/>
                    <a:pt x="111868" y="71329"/>
                  </a:cubicBezTo>
                  <a:cubicBezTo>
                    <a:pt x="111868" y="71284"/>
                    <a:pt x="111845" y="71261"/>
                    <a:pt x="111845" y="71238"/>
                  </a:cubicBezTo>
                  <a:cubicBezTo>
                    <a:pt x="111845" y="71215"/>
                    <a:pt x="111822" y="71215"/>
                    <a:pt x="111822" y="71215"/>
                  </a:cubicBezTo>
                  <a:cubicBezTo>
                    <a:pt x="111822" y="71215"/>
                    <a:pt x="111822" y="71215"/>
                    <a:pt x="111822" y="71192"/>
                  </a:cubicBezTo>
                  <a:cubicBezTo>
                    <a:pt x="111822" y="71192"/>
                    <a:pt x="111822" y="71169"/>
                    <a:pt x="111822" y="71169"/>
                  </a:cubicBezTo>
                  <a:cubicBezTo>
                    <a:pt x="111799" y="71147"/>
                    <a:pt x="111799" y="71147"/>
                    <a:pt x="111799" y="71147"/>
                  </a:cubicBezTo>
                  <a:cubicBezTo>
                    <a:pt x="111799" y="71147"/>
                    <a:pt x="111799" y="71147"/>
                    <a:pt x="111776" y="71124"/>
                  </a:cubicBezTo>
                  <a:cubicBezTo>
                    <a:pt x="111776" y="71101"/>
                    <a:pt x="111776" y="71101"/>
                    <a:pt x="111776" y="71101"/>
                  </a:cubicBezTo>
                  <a:lnTo>
                    <a:pt x="111754" y="71101"/>
                  </a:lnTo>
                  <a:cubicBezTo>
                    <a:pt x="111754" y="71101"/>
                    <a:pt x="111754" y="71078"/>
                    <a:pt x="111754" y="71078"/>
                  </a:cubicBezTo>
                  <a:cubicBezTo>
                    <a:pt x="111731" y="71078"/>
                    <a:pt x="111708" y="71055"/>
                    <a:pt x="111685" y="71033"/>
                  </a:cubicBezTo>
                  <a:lnTo>
                    <a:pt x="111640" y="71033"/>
                  </a:lnTo>
                  <a:cubicBezTo>
                    <a:pt x="111640" y="71033"/>
                    <a:pt x="111629" y="71022"/>
                    <a:pt x="111623" y="71022"/>
                  </a:cubicBezTo>
                  <a:cubicBezTo>
                    <a:pt x="111619" y="71022"/>
                    <a:pt x="111617" y="71025"/>
                    <a:pt x="111617" y="71033"/>
                  </a:cubicBezTo>
                  <a:cubicBezTo>
                    <a:pt x="111571" y="71033"/>
                    <a:pt x="111525" y="71033"/>
                    <a:pt x="111480" y="71078"/>
                  </a:cubicBezTo>
                  <a:cubicBezTo>
                    <a:pt x="111480" y="71101"/>
                    <a:pt x="111480" y="71101"/>
                    <a:pt x="111480" y="71101"/>
                  </a:cubicBezTo>
                  <a:cubicBezTo>
                    <a:pt x="111457" y="71124"/>
                    <a:pt x="111457" y="71124"/>
                    <a:pt x="111457" y="71124"/>
                  </a:cubicBezTo>
                  <a:cubicBezTo>
                    <a:pt x="111457" y="71147"/>
                    <a:pt x="111457" y="71147"/>
                    <a:pt x="111457" y="71147"/>
                  </a:cubicBezTo>
                  <a:lnTo>
                    <a:pt x="111434" y="71147"/>
                  </a:lnTo>
                  <a:cubicBezTo>
                    <a:pt x="111434" y="71147"/>
                    <a:pt x="111434" y="71147"/>
                    <a:pt x="111434" y="71169"/>
                  </a:cubicBezTo>
                  <a:cubicBezTo>
                    <a:pt x="111434" y="71192"/>
                    <a:pt x="111434" y="71215"/>
                    <a:pt x="111411" y="71238"/>
                  </a:cubicBezTo>
                  <a:cubicBezTo>
                    <a:pt x="111411" y="71238"/>
                    <a:pt x="111411" y="71238"/>
                    <a:pt x="111411" y="71261"/>
                  </a:cubicBezTo>
                  <a:cubicBezTo>
                    <a:pt x="111411" y="71261"/>
                    <a:pt x="111411" y="71261"/>
                    <a:pt x="111411" y="71284"/>
                  </a:cubicBezTo>
                  <a:cubicBezTo>
                    <a:pt x="111411" y="71284"/>
                    <a:pt x="111411" y="71284"/>
                    <a:pt x="111388" y="71306"/>
                  </a:cubicBezTo>
                  <a:lnTo>
                    <a:pt x="111388" y="71352"/>
                  </a:lnTo>
                  <a:cubicBezTo>
                    <a:pt x="111388" y="71375"/>
                    <a:pt x="111388" y="71375"/>
                    <a:pt x="111388" y="71398"/>
                  </a:cubicBezTo>
                  <a:cubicBezTo>
                    <a:pt x="111388" y="71421"/>
                    <a:pt x="111388" y="71421"/>
                    <a:pt x="111366" y="71443"/>
                  </a:cubicBezTo>
                  <a:cubicBezTo>
                    <a:pt x="111366" y="71443"/>
                    <a:pt x="111366" y="71466"/>
                    <a:pt x="111366" y="71466"/>
                  </a:cubicBezTo>
                  <a:cubicBezTo>
                    <a:pt x="111366" y="71489"/>
                    <a:pt x="111366" y="71512"/>
                    <a:pt x="111366" y="71512"/>
                  </a:cubicBezTo>
                  <a:cubicBezTo>
                    <a:pt x="111366" y="71535"/>
                    <a:pt x="111366" y="71557"/>
                    <a:pt x="111366" y="71557"/>
                  </a:cubicBezTo>
                  <a:cubicBezTo>
                    <a:pt x="111366" y="71580"/>
                    <a:pt x="111366" y="71580"/>
                    <a:pt x="111366" y="71580"/>
                  </a:cubicBezTo>
                  <a:cubicBezTo>
                    <a:pt x="111366" y="71603"/>
                    <a:pt x="111366" y="71626"/>
                    <a:pt x="111366" y="71649"/>
                  </a:cubicBezTo>
                  <a:cubicBezTo>
                    <a:pt x="111366" y="71649"/>
                    <a:pt x="111366" y="71672"/>
                    <a:pt x="111366" y="71672"/>
                  </a:cubicBezTo>
                  <a:cubicBezTo>
                    <a:pt x="111366" y="71672"/>
                    <a:pt x="111366" y="71672"/>
                    <a:pt x="111366" y="71694"/>
                  </a:cubicBezTo>
                  <a:cubicBezTo>
                    <a:pt x="111343" y="71717"/>
                    <a:pt x="111343" y="71763"/>
                    <a:pt x="111343" y="71786"/>
                  </a:cubicBezTo>
                  <a:cubicBezTo>
                    <a:pt x="111343" y="71809"/>
                    <a:pt x="111343" y="71809"/>
                    <a:pt x="111343" y="71831"/>
                  </a:cubicBezTo>
                  <a:lnTo>
                    <a:pt x="111343" y="71854"/>
                  </a:lnTo>
                  <a:cubicBezTo>
                    <a:pt x="111343" y="71900"/>
                    <a:pt x="111343" y="71946"/>
                    <a:pt x="111343" y="71968"/>
                  </a:cubicBezTo>
                  <a:cubicBezTo>
                    <a:pt x="111343" y="71968"/>
                    <a:pt x="111343" y="71968"/>
                    <a:pt x="111343" y="71991"/>
                  </a:cubicBezTo>
                  <a:lnTo>
                    <a:pt x="111320" y="71991"/>
                  </a:lnTo>
                  <a:cubicBezTo>
                    <a:pt x="111320" y="72014"/>
                    <a:pt x="111297" y="72037"/>
                    <a:pt x="111297" y="72060"/>
                  </a:cubicBezTo>
                  <a:lnTo>
                    <a:pt x="111274" y="72060"/>
                  </a:lnTo>
                  <a:cubicBezTo>
                    <a:pt x="111274" y="72037"/>
                    <a:pt x="111274" y="71991"/>
                    <a:pt x="111274" y="71968"/>
                  </a:cubicBezTo>
                  <a:cubicBezTo>
                    <a:pt x="111252" y="71946"/>
                    <a:pt x="111252" y="71923"/>
                    <a:pt x="111252" y="71900"/>
                  </a:cubicBezTo>
                  <a:cubicBezTo>
                    <a:pt x="111252" y="71877"/>
                    <a:pt x="111252" y="71877"/>
                    <a:pt x="111252" y="71854"/>
                  </a:cubicBezTo>
                  <a:cubicBezTo>
                    <a:pt x="111252" y="71854"/>
                    <a:pt x="111252" y="71831"/>
                    <a:pt x="111229" y="71809"/>
                  </a:cubicBezTo>
                  <a:lnTo>
                    <a:pt x="111229" y="71740"/>
                  </a:lnTo>
                  <a:cubicBezTo>
                    <a:pt x="111229" y="71694"/>
                    <a:pt x="111206" y="71649"/>
                    <a:pt x="111206" y="71580"/>
                  </a:cubicBezTo>
                  <a:lnTo>
                    <a:pt x="111206" y="71398"/>
                  </a:lnTo>
                  <a:cubicBezTo>
                    <a:pt x="111183" y="71352"/>
                    <a:pt x="111183" y="71329"/>
                    <a:pt x="111183" y="71284"/>
                  </a:cubicBezTo>
                  <a:cubicBezTo>
                    <a:pt x="111183" y="71284"/>
                    <a:pt x="111183" y="71238"/>
                    <a:pt x="111183" y="71215"/>
                  </a:cubicBezTo>
                  <a:cubicBezTo>
                    <a:pt x="111183" y="71215"/>
                    <a:pt x="111183" y="71192"/>
                    <a:pt x="111183" y="71192"/>
                  </a:cubicBezTo>
                  <a:cubicBezTo>
                    <a:pt x="111183" y="71169"/>
                    <a:pt x="111183" y="71169"/>
                    <a:pt x="111183" y="71169"/>
                  </a:cubicBezTo>
                  <a:lnTo>
                    <a:pt x="111183" y="70964"/>
                  </a:lnTo>
                  <a:cubicBezTo>
                    <a:pt x="111160" y="70941"/>
                    <a:pt x="111160" y="70941"/>
                    <a:pt x="111160" y="70918"/>
                  </a:cubicBezTo>
                  <a:cubicBezTo>
                    <a:pt x="111160" y="70873"/>
                    <a:pt x="111160" y="70827"/>
                    <a:pt x="111137" y="70759"/>
                  </a:cubicBezTo>
                  <a:cubicBezTo>
                    <a:pt x="111137" y="70759"/>
                    <a:pt x="111137" y="70736"/>
                    <a:pt x="111137" y="70736"/>
                  </a:cubicBezTo>
                  <a:cubicBezTo>
                    <a:pt x="111115" y="70713"/>
                    <a:pt x="111115" y="70690"/>
                    <a:pt x="111115" y="70667"/>
                  </a:cubicBezTo>
                  <a:cubicBezTo>
                    <a:pt x="111092" y="70667"/>
                    <a:pt x="111092" y="70644"/>
                    <a:pt x="111092" y="70622"/>
                  </a:cubicBezTo>
                  <a:cubicBezTo>
                    <a:pt x="111092" y="70622"/>
                    <a:pt x="111092" y="70622"/>
                    <a:pt x="111069" y="70599"/>
                  </a:cubicBezTo>
                  <a:cubicBezTo>
                    <a:pt x="111069" y="70576"/>
                    <a:pt x="111046" y="70553"/>
                    <a:pt x="111046" y="70508"/>
                  </a:cubicBezTo>
                  <a:cubicBezTo>
                    <a:pt x="111023" y="70485"/>
                    <a:pt x="111000" y="70462"/>
                    <a:pt x="110978" y="70416"/>
                  </a:cubicBezTo>
                  <a:cubicBezTo>
                    <a:pt x="110978" y="70416"/>
                    <a:pt x="110955" y="70371"/>
                    <a:pt x="110955" y="70371"/>
                  </a:cubicBezTo>
                  <a:cubicBezTo>
                    <a:pt x="110955" y="70348"/>
                    <a:pt x="110932" y="70325"/>
                    <a:pt x="110909" y="70302"/>
                  </a:cubicBezTo>
                  <a:cubicBezTo>
                    <a:pt x="110909" y="70302"/>
                    <a:pt x="110909" y="70279"/>
                    <a:pt x="110909" y="70279"/>
                  </a:cubicBezTo>
                  <a:cubicBezTo>
                    <a:pt x="110886" y="70256"/>
                    <a:pt x="110863" y="70211"/>
                    <a:pt x="110841" y="70188"/>
                  </a:cubicBezTo>
                  <a:lnTo>
                    <a:pt x="110681" y="69937"/>
                  </a:lnTo>
                  <a:cubicBezTo>
                    <a:pt x="110681" y="69914"/>
                    <a:pt x="110658" y="69914"/>
                    <a:pt x="110658" y="69891"/>
                  </a:cubicBezTo>
                  <a:cubicBezTo>
                    <a:pt x="110612" y="69800"/>
                    <a:pt x="110544" y="69709"/>
                    <a:pt x="110498" y="69617"/>
                  </a:cubicBezTo>
                  <a:cubicBezTo>
                    <a:pt x="110475" y="69595"/>
                    <a:pt x="110453" y="69549"/>
                    <a:pt x="110430" y="69503"/>
                  </a:cubicBezTo>
                  <a:cubicBezTo>
                    <a:pt x="110361" y="69389"/>
                    <a:pt x="110293" y="69252"/>
                    <a:pt x="110224" y="69115"/>
                  </a:cubicBezTo>
                  <a:cubicBezTo>
                    <a:pt x="110224" y="69092"/>
                    <a:pt x="110224" y="69092"/>
                    <a:pt x="110224" y="69092"/>
                  </a:cubicBezTo>
                  <a:lnTo>
                    <a:pt x="110179" y="69001"/>
                  </a:lnTo>
                  <a:cubicBezTo>
                    <a:pt x="110156" y="68910"/>
                    <a:pt x="110133" y="68818"/>
                    <a:pt x="110110" y="68727"/>
                  </a:cubicBezTo>
                  <a:cubicBezTo>
                    <a:pt x="110110" y="68704"/>
                    <a:pt x="110110" y="68682"/>
                    <a:pt x="110110" y="68682"/>
                  </a:cubicBezTo>
                  <a:cubicBezTo>
                    <a:pt x="110110" y="68636"/>
                    <a:pt x="110110" y="68613"/>
                    <a:pt x="110110" y="68590"/>
                  </a:cubicBezTo>
                  <a:cubicBezTo>
                    <a:pt x="110110" y="68590"/>
                    <a:pt x="110110" y="68567"/>
                    <a:pt x="110110" y="68567"/>
                  </a:cubicBezTo>
                  <a:cubicBezTo>
                    <a:pt x="110110" y="68567"/>
                    <a:pt x="110110" y="68567"/>
                    <a:pt x="110110" y="68545"/>
                  </a:cubicBezTo>
                  <a:lnTo>
                    <a:pt x="110110" y="68499"/>
                  </a:lnTo>
                  <a:cubicBezTo>
                    <a:pt x="110110" y="68476"/>
                    <a:pt x="110110" y="68430"/>
                    <a:pt x="110110" y="68408"/>
                  </a:cubicBezTo>
                  <a:cubicBezTo>
                    <a:pt x="110110" y="68362"/>
                    <a:pt x="110133" y="68316"/>
                    <a:pt x="110156" y="68271"/>
                  </a:cubicBezTo>
                  <a:lnTo>
                    <a:pt x="110156" y="68225"/>
                  </a:lnTo>
                  <a:lnTo>
                    <a:pt x="110202" y="68111"/>
                  </a:lnTo>
                  <a:cubicBezTo>
                    <a:pt x="110224" y="68088"/>
                    <a:pt x="110224" y="68065"/>
                    <a:pt x="110224" y="68042"/>
                  </a:cubicBezTo>
                  <a:lnTo>
                    <a:pt x="110247" y="68042"/>
                  </a:lnTo>
                  <a:cubicBezTo>
                    <a:pt x="110247" y="68020"/>
                    <a:pt x="110247" y="68020"/>
                    <a:pt x="110247" y="68020"/>
                  </a:cubicBezTo>
                  <a:cubicBezTo>
                    <a:pt x="110247" y="68020"/>
                    <a:pt x="110247" y="68020"/>
                    <a:pt x="110247" y="67997"/>
                  </a:cubicBezTo>
                  <a:cubicBezTo>
                    <a:pt x="110270" y="67974"/>
                    <a:pt x="110293" y="67951"/>
                    <a:pt x="110293" y="67928"/>
                  </a:cubicBezTo>
                  <a:lnTo>
                    <a:pt x="110339" y="67883"/>
                  </a:lnTo>
                  <a:cubicBezTo>
                    <a:pt x="110339" y="67883"/>
                    <a:pt x="110361" y="67837"/>
                    <a:pt x="110361" y="67837"/>
                  </a:cubicBezTo>
                  <a:cubicBezTo>
                    <a:pt x="110361" y="67814"/>
                    <a:pt x="110384" y="67791"/>
                    <a:pt x="110407" y="67769"/>
                  </a:cubicBezTo>
                  <a:lnTo>
                    <a:pt x="110407" y="67746"/>
                  </a:lnTo>
                  <a:cubicBezTo>
                    <a:pt x="110407" y="67746"/>
                    <a:pt x="110430" y="67723"/>
                    <a:pt x="110430" y="67723"/>
                  </a:cubicBezTo>
                  <a:lnTo>
                    <a:pt x="110475" y="67654"/>
                  </a:lnTo>
                  <a:lnTo>
                    <a:pt x="110475" y="67632"/>
                  </a:lnTo>
                  <a:lnTo>
                    <a:pt x="110498" y="67609"/>
                  </a:lnTo>
                  <a:lnTo>
                    <a:pt x="110521" y="67586"/>
                  </a:lnTo>
                  <a:lnTo>
                    <a:pt x="110521" y="67563"/>
                  </a:lnTo>
                  <a:lnTo>
                    <a:pt x="110521" y="67540"/>
                  </a:lnTo>
                  <a:cubicBezTo>
                    <a:pt x="110544" y="67517"/>
                    <a:pt x="110567" y="67495"/>
                    <a:pt x="110590" y="67472"/>
                  </a:cubicBezTo>
                  <a:cubicBezTo>
                    <a:pt x="110590" y="67449"/>
                    <a:pt x="110590" y="67449"/>
                    <a:pt x="110590" y="67449"/>
                  </a:cubicBezTo>
                  <a:cubicBezTo>
                    <a:pt x="110590" y="67449"/>
                    <a:pt x="110590" y="67449"/>
                    <a:pt x="110590" y="67426"/>
                  </a:cubicBezTo>
                  <a:cubicBezTo>
                    <a:pt x="110612" y="67426"/>
                    <a:pt x="110612" y="67403"/>
                    <a:pt x="110612" y="67403"/>
                  </a:cubicBezTo>
                  <a:cubicBezTo>
                    <a:pt x="110635" y="67358"/>
                    <a:pt x="110658" y="67312"/>
                    <a:pt x="110658" y="67289"/>
                  </a:cubicBezTo>
                  <a:lnTo>
                    <a:pt x="110681" y="67289"/>
                  </a:lnTo>
                  <a:cubicBezTo>
                    <a:pt x="110681" y="67266"/>
                    <a:pt x="110704" y="67244"/>
                    <a:pt x="110727" y="67221"/>
                  </a:cubicBezTo>
                  <a:cubicBezTo>
                    <a:pt x="110749" y="67198"/>
                    <a:pt x="110749" y="67175"/>
                    <a:pt x="110772" y="67175"/>
                  </a:cubicBezTo>
                  <a:cubicBezTo>
                    <a:pt x="110795" y="67152"/>
                    <a:pt x="110795" y="67152"/>
                    <a:pt x="110818" y="67129"/>
                  </a:cubicBezTo>
                  <a:cubicBezTo>
                    <a:pt x="110841" y="67107"/>
                    <a:pt x="110886" y="67107"/>
                    <a:pt x="110909" y="67084"/>
                  </a:cubicBezTo>
                  <a:cubicBezTo>
                    <a:pt x="110955" y="67061"/>
                    <a:pt x="111000" y="67061"/>
                    <a:pt x="111046" y="67038"/>
                  </a:cubicBezTo>
                  <a:cubicBezTo>
                    <a:pt x="111115" y="67015"/>
                    <a:pt x="111160" y="66992"/>
                    <a:pt x="111229" y="66970"/>
                  </a:cubicBezTo>
                  <a:cubicBezTo>
                    <a:pt x="111252" y="66947"/>
                    <a:pt x="111252" y="66947"/>
                    <a:pt x="111274" y="66947"/>
                  </a:cubicBezTo>
                  <a:cubicBezTo>
                    <a:pt x="111297" y="66947"/>
                    <a:pt x="111297" y="66947"/>
                    <a:pt x="111320" y="66924"/>
                  </a:cubicBezTo>
                  <a:lnTo>
                    <a:pt x="111343" y="66924"/>
                  </a:lnTo>
                  <a:cubicBezTo>
                    <a:pt x="111343" y="66924"/>
                    <a:pt x="111343" y="66901"/>
                    <a:pt x="111366" y="66901"/>
                  </a:cubicBezTo>
                  <a:cubicBezTo>
                    <a:pt x="111366" y="66901"/>
                    <a:pt x="111366" y="66901"/>
                    <a:pt x="111366" y="66878"/>
                  </a:cubicBezTo>
                  <a:lnTo>
                    <a:pt x="111411" y="66878"/>
                  </a:lnTo>
                  <a:cubicBezTo>
                    <a:pt x="111411" y="66855"/>
                    <a:pt x="111434" y="66855"/>
                    <a:pt x="111434" y="66833"/>
                  </a:cubicBezTo>
                  <a:cubicBezTo>
                    <a:pt x="111457" y="66833"/>
                    <a:pt x="111457" y="66810"/>
                    <a:pt x="111457" y="66810"/>
                  </a:cubicBezTo>
                  <a:cubicBezTo>
                    <a:pt x="111480" y="66810"/>
                    <a:pt x="111480" y="66787"/>
                    <a:pt x="111503" y="66764"/>
                  </a:cubicBezTo>
                  <a:cubicBezTo>
                    <a:pt x="111525" y="66741"/>
                    <a:pt x="111548" y="66719"/>
                    <a:pt x="111594" y="66673"/>
                  </a:cubicBezTo>
                  <a:lnTo>
                    <a:pt x="111640" y="66604"/>
                  </a:lnTo>
                  <a:cubicBezTo>
                    <a:pt x="111640" y="66604"/>
                    <a:pt x="111640" y="66582"/>
                    <a:pt x="111662" y="66582"/>
                  </a:cubicBezTo>
                  <a:cubicBezTo>
                    <a:pt x="111662" y="66559"/>
                    <a:pt x="111662" y="66559"/>
                    <a:pt x="111662" y="66559"/>
                  </a:cubicBezTo>
                  <a:cubicBezTo>
                    <a:pt x="111662" y="66559"/>
                    <a:pt x="111685" y="66536"/>
                    <a:pt x="111708" y="66513"/>
                  </a:cubicBezTo>
                  <a:lnTo>
                    <a:pt x="111708" y="66490"/>
                  </a:lnTo>
                  <a:cubicBezTo>
                    <a:pt x="111731" y="66467"/>
                    <a:pt x="111754" y="66422"/>
                    <a:pt x="111776" y="66376"/>
                  </a:cubicBezTo>
                  <a:cubicBezTo>
                    <a:pt x="111776" y="66376"/>
                    <a:pt x="111776" y="66353"/>
                    <a:pt x="111799" y="66353"/>
                  </a:cubicBezTo>
                  <a:cubicBezTo>
                    <a:pt x="111799" y="66353"/>
                    <a:pt x="111799" y="66353"/>
                    <a:pt x="111799" y="66331"/>
                  </a:cubicBezTo>
                  <a:lnTo>
                    <a:pt x="111822" y="66285"/>
                  </a:lnTo>
                  <a:lnTo>
                    <a:pt x="111845" y="66285"/>
                  </a:lnTo>
                  <a:lnTo>
                    <a:pt x="111845" y="66239"/>
                  </a:lnTo>
                  <a:lnTo>
                    <a:pt x="111868" y="66239"/>
                  </a:lnTo>
                  <a:lnTo>
                    <a:pt x="111868" y="66216"/>
                  </a:lnTo>
                  <a:cubicBezTo>
                    <a:pt x="111868" y="66216"/>
                    <a:pt x="111891" y="66171"/>
                    <a:pt x="111891" y="66171"/>
                  </a:cubicBezTo>
                  <a:lnTo>
                    <a:pt x="111936" y="66079"/>
                  </a:lnTo>
                  <a:cubicBezTo>
                    <a:pt x="111982" y="66079"/>
                    <a:pt x="112005" y="66079"/>
                    <a:pt x="112050" y="66057"/>
                  </a:cubicBezTo>
                  <a:lnTo>
                    <a:pt x="112279" y="66057"/>
                  </a:lnTo>
                  <a:cubicBezTo>
                    <a:pt x="112393" y="66057"/>
                    <a:pt x="112507" y="66057"/>
                    <a:pt x="112621" y="66079"/>
                  </a:cubicBezTo>
                  <a:lnTo>
                    <a:pt x="112644" y="66079"/>
                  </a:lnTo>
                  <a:cubicBezTo>
                    <a:pt x="112644" y="66079"/>
                    <a:pt x="112667" y="66079"/>
                    <a:pt x="112667" y="66102"/>
                  </a:cubicBezTo>
                  <a:lnTo>
                    <a:pt x="112826" y="66102"/>
                  </a:lnTo>
                  <a:cubicBezTo>
                    <a:pt x="112826" y="66114"/>
                    <a:pt x="112832" y="66114"/>
                    <a:pt x="112841" y="66114"/>
                  </a:cubicBezTo>
                  <a:cubicBezTo>
                    <a:pt x="112849" y="66114"/>
                    <a:pt x="112861" y="66114"/>
                    <a:pt x="112872" y="66125"/>
                  </a:cubicBezTo>
                  <a:lnTo>
                    <a:pt x="112941" y="66125"/>
                  </a:lnTo>
                  <a:cubicBezTo>
                    <a:pt x="112963" y="66102"/>
                    <a:pt x="112986" y="66102"/>
                    <a:pt x="113009" y="66102"/>
                  </a:cubicBezTo>
                  <a:lnTo>
                    <a:pt x="113055" y="66102"/>
                  </a:lnTo>
                  <a:cubicBezTo>
                    <a:pt x="113078" y="66079"/>
                    <a:pt x="113100" y="66079"/>
                    <a:pt x="113123" y="66057"/>
                  </a:cubicBezTo>
                  <a:lnTo>
                    <a:pt x="113169" y="66057"/>
                  </a:lnTo>
                  <a:cubicBezTo>
                    <a:pt x="113169" y="66057"/>
                    <a:pt x="113169" y="66034"/>
                    <a:pt x="113169" y="66034"/>
                  </a:cubicBezTo>
                  <a:lnTo>
                    <a:pt x="113214" y="66034"/>
                  </a:lnTo>
                  <a:lnTo>
                    <a:pt x="113214" y="66011"/>
                  </a:lnTo>
                  <a:cubicBezTo>
                    <a:pt x="113214" y="66011"/>
                    <a:pt x="113237" y="66011"/>
                    <a:pt x="113237" y="65988"/>
                  </a:cubicBezTo>
                  <a:lnTo>
                    <a:pt x="113260" y="65988"/>
                  </a:lnTo>
                  <a:lnTo>
                    <a:pt x="113260" y="65965"/>
                  </a:lnTo>
                  <a:lnTo>
                    <a:pt x="113283" y="65965"/>
                  </a:lnTo>
                  <a:cubicBezTo>
                    <a:pt x="113283" y="65942"/>
                    <a:pt x="113283" y="65942"/>
                    <a:pt x="113283" y="65942"/>
                  </a:cubicBezTo>
                  <a:lnTo>
                    <a:pt x="113306" y="65942"/>
                  </a:lnTo>
                  <a:lnTo>
                    <a:pt x="113306" y="65920"/>
                  </a:lnTo>
                  <a:cubicBezTo>
                    <a:pt x="113329" y="65920"/>
                    <a:pt x="113329" y="65920"/>
                    <a:pt x="113329" y="65897"/>
                  </a:cubicBezTo>
                  <a:cubicBezTo>
                    <a:pt x="113351" y="65874"/>
                    <a:pt x="113374" y="65851"/>
                    <a:pt x="113374" y="65828"/>
                  </a:cubicBezTo>
                  <a:cubicBezTo>
                    <a:pt x="113397" y="65783"/>
                    <a:pt x="113420" y="65760"/>
                    <a:pt x="113443" y="65737"/>
                  </a:cubicBezTo>
                  <a:cubicBezTo>
                    <a:pt x="113466" y="65714"/>
                    <a:pt x="113488" y="65691"/>
                    <a:pt x="113511" y="65669"/>
                  </a:cubicBezTo>
                  <a:cubicBezTo>
                    <a:pt x="113534" y="65646"/>
                    <a:pt x="113580" y="65623"/>
                    <a:pt x="113625" y="65577"/>
                  </a:cubicBezTo>
                  <a:lnTo>
                    <a:pt x="113671" y="65554"/>
                  </a:lnTo>
                  <a:cubicBezTo>
                    <a:pt x="113694" y="65532"/>
                    <a:pt x="113717" y="65509"/>
                    <a:pt x="113739" y="65463"/>
                  </a:cubicBezTo>
                  <a:lnTo>
                    <a:pt x="113762" y="65463"/>
                  </a:lnTo>
                  <a:cubicBezTo>
                    <a:pt x="113762" y="65440"/>
                    <a:pt x="113785" y="65440"/>
                    <a:pt x="113785" y="65440"/>
                  </a:cubicBezTo>
                  <a:lnTo>
                    <a:pt x="113785" y="65418"/>
                  </a:lnTo>
                  <a:cubicBezTo>
                    <a:pt x="113808" y="65418"/>
                    <a:pt x="113831" y="65395"/>
                    <a:pt x="113831" y="65395"/>
                  </a:cubicBezTo>
                  <a:cubicBezTo>
                    <a:pt x="113854" y="65349"/>
                    <a:pt x="113899" y="65281"/>
                    <a:pt x="113945" y="65212"/>
                  </a:cubicBezTo>
                  <a:cubicBezTo>
                    <a:pt x="113968" y="65166"/>
                    <a:pt x="113991" y="65121"/>
                    <a:pt x="114013" y="65052"/>
                  </a:cubicBezTo>
                  <a:cubicBezTo>
                    <a:pt x="114036" y="65007"/>
                    <a:pt x="114059" y="64984"/>
                    <a:pt x="114105" y="64938"/>
                  </a:cubicBezTo>
                  <a:cubicBezTo>
                    <a:pt x="114128" y="64915"/>
                    <a:pt x="114150" y="64893"/>
                    <a:pt x="114196" y="64870"/>
                  </a:cubicBezTo>
                  <a:cubicBezTo>
                    <a:pt x="114196" y="64847"/>
                    <a:pt x="114219" y="64847"/>
                    <a:pt x="114219" y="64824"/>
                  </a:cubicBezTo>
                  <a:lnTo>
                    <a:pt x="114264" y="64824"/>
                  </a:lnTo>
                  <a:cubicBezTo>
                    <a:pt x="114264" y="64801"/>
                    <a:pt x="114264" y="64801"/>
                    <a:pt x="114264" y="64801"/>
                  </a:cubicBezTo>
                  <a:cubicBezTo>
                    <a:pt x="114287" y="64778"/>
                    <a:pt x="114333" y="64778"/>
                    <a:pt x="114356" y="64756"/>
                  </a:cubicBezTo>
                  <a:lnTo>
                    <a:pt x="114379" y="64756"/>
                  </a:lnTo>
                  <a:lnTo>
                    <a:pt x="114401" y="64733"/>
                  </a:lnTo>
                  <a:cubicBezTo>
                    <a:pt x="114401" y="64733"/>
                    <a:pt x="114424" y="64733"/>
                    <a:pt x="114424" y="64710"/>
                  </a:cubicBezTo>
                  <a:lnTo>
                    <a:pt x="114447" y="64710"/>
                  </a:lnTo>
                  <a:cubicBezTo>
                    <a:pt x="114470" y="64687"/>
                    <a:pt x="114493" y="64664"/>
                    <a:pt x="114493" y="64641"/>
                  </a:cubicBezTo>
                  <a:lnTo>
                    <a:pt x="114516" y="64641"/>
                  </a:lnTo>
                  <a:cubicBezTo>
                    <a:pt x="114516" y="64641"/>
                    <a:pt x="114516" y="64641"/>
                    <a:pt x="114516" y="64619"/>
                  </a:cubicBezTo>
                  <a:cubicBezTo>
                    <a:pt x="114538" y="64619"/>
                    <a:pt x="114538" y="64596"/>
                    <a:pt x="114538" y="64596"/>
                  </a:cubicBezTo>
                  <a:cubicBezTo>
                    <a:pt x="114561" y="64596"/>
                    <a:pt x="114561" y="64573"/>
                    <a:pt x="114561" y="64573"/>
                  </a:cubicBezTo>
                  <a:cubicBezTo>
                    <a:pt x="114584" y="64550"/>
                    <a:pt x="114584" y="64550"/>
                    <a:pt x="114584" y="64527"/>
                  </a:cubicBezTo>
                  <a:cubicBezTo>
                    <a:pt x="114607" y="64504"/>
                    <a:pt x="114607" y="64504"/>
                    <a:pt x="114607" y="64482"/>
                  </a:cubicBezTo>
                  <a:cubicBezTo>
                    <a:pt x="114607" y="64482"/>
                    <a:pt x="114630" y="64482"/>
                    <a:pt x="114630" y="64459"/>
                  </a:cubicBezTo>
                  <a:cubicBezTo>
                    <a:pt x="114630" y="64436"/>
                    <a:pt x="114652" y="64413"/>
                    <a:pt x="114652" y="64413"/>
                  </a:cubicBezTo>
                  <a:cubicBezTo>
                    <a:pt x="114652" y="64390"/>
                    <a:pt x="114652" y="64390"/>
                    <a:pt x="114675" y="64390"/>
                  </a:cubicBezTo>
                  <a:close/>
                  <a:moveTo>
                    <a:pt x="10158" y="72722"/>
                  </a:moveTo>
                  <a:cubicBezTo>
                    <a:pt x="10135" y="72767"/>
                    <a:pt x="10044" y="72836"/>
                    <a:pt x="9953" y="72881"/>
                  </a:cubicBezTo>
                  <a:cubicBezTo>
                    <a:pt x="9839" y="72950"/>
                    <a:pt x="9770" y="72995"/>
                    <a:pt x="9679" y="73041"/>
                  </a:cubicBezTo>
                  <a:cubicBezTo>
                    <a:pt x="9770" y="72973"/>
                    <a:pt x="9998" y="72813"/>
                    <a:pt x="10158" y="72722"/>
                  </a:cubicBezTo>
                  <a:close/>
                  <a:moveTo>
                    <a:pt x="28167" y="36726"/>
                  </a:moveTo>
                  <a:lnTo>
                    <a:pt x="28167" y="36726"/>
                  </a:lnTo>
                  <a:cubicBezTo>
                    <a:pt x="28145" y="36749"/>
                    <a:pt x="28122" y="36795"/>
                    <a:pt x="28099" y="36817"/>
                  </a:cubicBezTo>
                  <a:lnTo>
                    <a:pt x="28053" y="36863"/>
                  </a:lnTo>
                  <a:cubicBezTo>
                    <a:pt x="27939" y="37023"/>
                    <a:pt x="27893" y="37205"/>
                    <a:pt x="27962" y="37342"/>
                  </a:cubicBezTo>
                  <a:cubicBezTo>
                    <a:pt x="28053" y="37502"/>
                    <a:pt x="28236" y="37548"/>
                    <a:pt x="28327" y="37571"/>
                  </a:cubicBezTo>
                  <a:cubicBezTo>
                    <a:pt x="28943" y="37708"/>
                    <a:pt x="29583" y="37776"/>
                    <a:pt x="30222" y="37776"/>
                  </a:cubicBezTo>
                  <a:cubicBezTo>
                    <a:pt x="30336" y="37776"/>
                    <a:pt x="30427" y="37753"/>
                    <a:pt x="30564" y="37753"/>
                  </a:cubicBezTo>
                  <a:lnTo>
                    <a:pt x="30678" y="37753"/>
                  </a:lnTo>
                  <a:cubicBezTo>
                    <a:pt x="30769" y="37753"/>
                    <a:pt x="30838" y="37776"/>
                    <a:pt x="30884" y="37799"/>
                  </a:cubicBezTo>
                  <a:cubicBezTo>
                    <a:pt x="30929" y="37799"/>
                    <a:pt x="30952" y="37845"/>
                    <a:pt x="30975" y="37890"/>
                  </a:cubicBezTo>
                  <a:cubicBezTo>
                    <a:pt x="30975" y="37913"/>
                    <a:pt x="30975" y="37913"/>
                    <a:pt x="30975" y="37936"/>
                  </a:cubicBezTo>
                  <a:cubicBezTo>
                    <a:pt x="30975" y="37959"/>
                    <a:pt x="30929" y="38004"/>
                    <a:pt x="30906" y="38027"/>
                  </a:cubicBezTo>
                  <a:cubicBezTo>
                    <a:pt x="30861" y="38073"/>
                    <a:pt x="30792" y="38118"/>
                    <a:pt x="30769" y="38187"/>
                  </a:cubicBezTo>
                  <a:cubicBezTo>
                    <a:pt x="30655" y="38370"/>
                    <a:pt x="30701" y="38621"/>
                    <a:pt x="30861" y="38758"/>
                  </a:cubicBezTo>
                  <a:cubicBezTo>
                    <a:pt x="30929" y="38780"/>
                    <a:pt x="30975" y="38826"/>
                    <a:pt x="31043" y="38849"/>
                  </a:cubicBezTo>
                  <a:cubicBezTo>
                    <a:pt x="31180" y="38917"/>
                    <a:pt x="31203" y="38940"/>
                    <a:pt x="31203" y="38986"/>
                  </a:cubicBezTo>
                  <a:cubicBezTo>
                    <a:pt x="31203" y="39054"/>
                    <a:pt x="31135" y="39168"/>
                    <a:pt x="31066" y="39260"/>
                  </a:cubicBezTo>
                  <a:cubicBezTo>
                    <a:pt x="31043" y="39305"/>
                    <a:pt x="30998" y="39351"/>
                    <a:pt x="30975" y="39397"/>
                  </a:cubicBezTo>
                  <a:cubicBezTo>
                    <a:pt x="30861" y="39602"/>
                    <a:pt x="30998" y="39785"/>
                    <a:pt x="31066" y="39899"/>
                  </a:cubicBezTo>
                  <a:cubicBezTo>
                    <a:pt x="31089" y="39922"/>
                    <a:pt x="31112" y="39945"/>
                    <a:pt x="31135" y="39990"/>
                  </a:cubicBezTo>
                  <a:cubicBezTo>
                    <a:pt x="31203" y="40081"/>
                    <a:pt x="31226" y="40104"/>
                    <a:pt x="31203" y="40150"/>
                  </a:cubicBezTo>
                  <a:lnTo>
                    <a:pt x="30975" y="40150"/>
                  </a:lnTo>
                  <a:cubicBezTo>
                    <a:pt x="30906" y="40173"/>
                    <a:pt x="30861" y="40196"/>
                    <a:pt x="30815" y="40264"/>
                  </a:cubicBezTo>
                  <a:cubicBezTo>
                    <a:pt x="30747" y="40378"/>
                    <a:pt x="30769" y="40538"/>
                    <a:pt x="30861" y="40789"/>
                  </a:cubicBezTo>
                  <a:cubicBezTo>
                    <a:pt x="30900" y="40947"/>
                    <a:pt x="31162" y="41122"/>
                    <a:pt x="31394" y="41122"/>
                  </a:cubicBezTo>
                  <a:cubicBezTo>
                    <a:pt x="31431" y="41122"/>
                    <a:pt x="31466" y="41118"/>
                    <a:pt x="31500" y="41109"/>
                  </a:cubicBezTo>
                  <a:cubicBezTo>
                    <a:pt x="31705" y="41063"/>
                    <a:pt x="31979" y="40926"/>
                    <a:pt x="32025" y="40880"/>
                  </a:cubicBezTo>
                  <a:cubicBezTo>
                    <a:pt x="32048" y="40880"/>
                    <a:pt x="32185" y="40858"/>
                    <a:pt x="32344" y="40858"/>
                  </a:cubicBezTo>
                  <a:lnTo>
                    <a:pt x="32481" y="40858"/>
                  </a:lnTo>
                  <a:cubicBezTo>
                    <a:pt x="32527" y="40880"/>
                    <a:pt x="32573" y="40994"/>
                    <a:pt x="32618" y="41063"/>
                  </a:cubicBezTo>
                  <a:cubicBezTo>
                    <a:pt x="32641" y="41131"/>
                    <a:pt x="32687" y="41177"/>
                    <a:pt x="32710" y="41223"/>
                  </a:cubicBezTo>
                  <a:cubicBezTo>
                    <a:pt x="32778" y="41314"/>
                    <a:pt x="32869" y="41337"/>
                    <a:pt x="32938" y="41360"/>
                  </a:cubicBezTo>
                  <a:cubicBezTo>
                    <a:pt x="32961" y="41383"/>
                    <a:pt x="33006" y="41383"/>
                    <a:pt x="33029" y="41405"/>
                  </a:cubicBezTo>
                  <a:cubicBezTo>
                    <a:pt x="33029" y="41428"/>
                    <a:pt x="33052" y="41497"/>
                    <a:pt x="33075" y="41542"/>
                  </a:cubicBezTo>
                  <a:cubicBezTo>
                    <a:pt x="33075" y="41634"/>
                    <a:pt x="33098" y="41679"/>
                    <a:pt x="33143" y="41725"/>
                  </a:cubicBezTo>
                  <a:cubicBezTo>
                    <a:pt x="33189" y="41793"/>
                    <a:pt x="33280" y="41816"/>
                    <a:pt x="33349" y="41816"/>
                  </a:cubicBezTo>
                  <a:cubicBezTo>
                    <a:pt x="33486" y="41816"/>
                    <a:pt x="33691" y="41771"/>
                    <a:pt x="33897" y="41748"/>
                  </a:cubicBezTo>
                  <a:cubicBezTo>
                    <a:pt x="34056" y="41725"/>
                    <a:pt x="34170" y="41702"/>
                    <a:pt x="34262" y="41679"/>
                  </a:cubicBezTo>
                  <a:cubicBezTo>
                    <a:pt x="34330" y="41656"/>
                    <a:pt x="34399" y="41634"/>
                    <a:pt x="34490" y="41611"/>
                  </a:cubicBezTo>
                  <a:lnTo>
                    <a:pt x="34513" y="41611"/>
                  </a:lnTo>
                  <a:cubicBezTo>
                    <a:pt x="34513" y="41611"/>
                    <a:pt x="34536" y="41634"/>
                    <a:pt x="34536" y="41634"/>
                  </a:cubicBezTo>
                  <a:cubicBezTo>
                    <a:pt x="34536" y="41679"/>
                    <a:pt x="34558" y="41725"/>
                    <a:pt x="34581" y="41793"/>
                  </a:cubicBezTo>
                  <a:cubicBezTo>
                    <a:pt x="34627" y="41885"/>
                    <a:pt x="34604" y="42113"/>
                    <a:pt x="34581" y="42273"/>
                  </a:cubicBezTo>
                  <a:cubicBezTo>
                    <a:pt x="34581" y="42341"/>
                    <a:pt x="34558" y="42410"/>
                    <a:pt x="34558" y="42478"/>
                  </a:cubicBezTo>
                  <a:cubicBezTo>
                    <a:pt x="34558" y="42684"/>
                    <a:pt x="34741" y="42775"/>
                    <a:pt x="34924" y="42866"/>
                  </a:cubicBezTo>
                  <a:cubicBezTo>
                    <a:pt x="34969" y="42889"/>
                    <a:pt x="35015" y="42912"/>
                    <a:pt x="35061" y="42935"/>
                  </a:cubicBezTo>
                  <a:cubicBezTo>
                    <a:pt x="35152" y="43003"/>
                    <a:pt x="35175" y="43026"/>
                    <a:pt x="35175" y="43026"/>
                  </a:cubicBezTo>
                  <a:cubicBezTo>
                    <a:pt x="35175" y="43049"/>
                    <a:pt x="35175" y="43072"/>
                    <a:pt x="35175" y="43094"/>
                  </a:cubicBezTo>
                  <a:cubicBezTo>
                    <a:pt x="35175" y="43117"/>
                    <a:pt x="35083" y="43209"/>
                    <a:pt x="35038" y="43277"/>
                  </a:cubicBezTo>
                  <a:cubicBezTo>
                    <a:pt x="35015" y="43323"/>
                    <a:pt x="34969" y="43368"/>
                    <a:pt x="34947" y="43414"/>
                  </a:cubicBezTo>
                  <a:cubicBezTo>
                    <a:pt x="34832" y="43574"/>
                    <a:pt x="34901" y="43756"/>
                    <a:pt x="34969" y="43939"/>
                  </a:cubicBezTo>
                  <a:cubicBezTo>
                    <a:pt x="35015" y="44053"/>
                    <a:pt x="35061" y="44167"/>
                    <a:pt x="35061" y="44281"/>
                  </a:cubicBezTo>
                  <a:cubicBezTo>
                    <a:pt x="35106" y="44578"/>
                    <a:pt x="35198" y="44943"/>
                    <a:pt x="35289" y="45126"/>
                  </a:cubicBezTo>
                  <a:cubicBezTo>
                    <a:pt x="35335" y="45217"/>
                    <a:pt x="35449" y="45286"/>
                    <a:pt x="35563" y="45331"/>
                  </a:cubicBezTo>
                  <a:cubicBezTo>
                    <a:pt x="35700" y="45400"/>
                    <a:pt x="35860" y="45491"/>
                    <a:pt x="36019" y="45651"/>
                  </a:cubicBezTo>
                  <a:cubicBezTo>
                    <a:pt x="36225" y="45856"/>
                    <a:pt x="36248" y="45925"/>
                    <a:pt x="36293" y="45993"/>
                  </a:cubicBezTo>
                  <a:cubicBezTo>
                    <a:pt x="36316" y="46016"/>
                    <a:pt x="36316" y="46085"/>
                    <a:pt x="36385" y="46130"/>
                  </a:cubicBezTo>
                  <a:cubicBezTo>
                    <a:pt x="36521" y="46313"/>
                    <a:pt x="36727" y="46473"/>
                    <a:pt x="37046" y="46609"/>
                  </a:cubicBezTo>
                  <a:cubicBezTo>
                    <a:pt x="37229" y="46701"/>
                    <a:pt x="37343" y="46838"/>
                    <a:pt x="37434" y="46952"/>
                  </a:cubicBezTo>
                  <a:cubicBezTo>
                    <a:pt x="37457" y="46998"/>
                    <a:pt x="37503" y="47020"/>
                    <a:pt x="37526" y="47043"/>
                  </a:cubicBezTo>
                  <a:cubicBezTo>
                    <a:pt x="37526" y="47043"/>
                    <a:pt x="37526" y="47089"/>
                    <a:pt x="37480" y="47112"/>
                  </a:cubicBezTo>
                  <a:cubicBezTo>
                    <a:pt x="37412" y="47134"/>
                    <a:pt x="37092" y="47340"/>
                    <a:pt x="37069" y="47500"/>
                  </a:cubicBezTo>
                  <a:cubicBezTo>
                    <a:pt x="37046" y="47568"/>
                    <a:pt x="37069" y="47637"/>
                    <a:pt x="37092" y="47705"/>
                  </a:cubicBezTo>
                  <a:cubicBezTo>
                    <a:pt x="37092" y="47728"/>
                    <a:pt x="37115" y="47751"/>
                    <a:pt x="37115" y="47751"/>
                  </a:cubicBezTo>
                  <a:cubicBezTo>
                    <a:pt x="37069" y="47865"/>
                    <a:pt x="36955" y="48116"/>
                    <a:pt x="36909" y="48230"/>
                  </a:cubicBezTo>
                  <a:cubicBezTo>
                    <a:pt x="36887" y="48344"/>
                    <a:pt x="36887" y="48550"/>
                    <a:pt x="36909" y="48846"/>
                  </a:cubicBezTo>
                  <a:cubicBezTo>
                    <a:pt x="36932" y="49006"/>
                    <a:pt x="37046" y="49120"/>
                    <a:pt x="37206" y="49120"/>
                  </a:cubicBezTo>
                  <a:cubicBezTo>
                    <a:pt x="37275" y="49120"/>
                    <a:pt x="37320" y="49097"/>
                    <a:pt x="37389" y="49097"/>
                  </a:cubicBezTo>
                  <a:cubicBezTo>
                    <a:pt x="37412" y="49075"/>
                    <a:pt x="37434" y="49075"/>
                    <a:pt x="37457" y="49075"/>
                  </a:cubicBezTo>
                  <a:lnTo>
                    <a:pt x="37503" y="49075"/>
                  </a:lnTo>
                  <a:cubicBezTo>
                    <a:pt x="37594" y="49052"/>
                    <a:pt x="37708" y="49052"/>
                    <a:pt x="37868" y="49029"/>
                  </a:cubicBezTo>
                  <a:cubicBezTo>
                    <a:pt x="37868" y="49052"/>
                    <a:pt x="37868" y="49052"/>
                    <a:pt x="37868" y="49052"/>
                  </a:cubicBezTo>
                  <a:cubicBezTo>
                    <a:pt x="37868" y="49097"/>
                    <a:pt x="37845" y="49189"/>
                    <a:pt x="37914" y="49257"/>
                  </a:cubicBezTo>
                  <a:cubicBezTo>
                    <a:pt x="37959" y="49303"/>
                    <a:pt x="38051" y="49326"/>
                    <a:pt x="38119" y="49326"/>
                  </a:cubicBezTo>
                  <a:cubicBezTo>
                    <a:pt x="38211" y="49326"/>
                    <a:pt x="38347" y="49303"/>
                    <a:pt x="38462" y="49280"/>
                  </a:cubicBezTo>
                  <a:cubicBezTo>
                    <a:pt x="38667" y="49257"/>
                    <a:pt x="38758" y="49052"/>
                    <a:pt x="38781" y="48960"/>
                  </a:cubicBezTo>
                  <a:cubicBezTo>
                    <a:pt x="38804" y="48892"/>
                    <a:pt x="38781" y="48846"/>
                    <a:pt x="38736" y="48801"/>
                  </a:cubicBezTo>
                  <a:cubicBezTo>
                    <a:pt x="38736" y="48801"/>
                    <a:pt x="38599" y="48687"/>
                    <a:pt x="38325" y="48481"/>
                  </a:cubicBezTo>
                  <a:cubicBezTo>
                    <a:pt x="38302" y="48458"/>
                    <a:pt x="38279" y="48436"/>
                    <a:pt x="38279" y="48413"/>
                  </a:cubicBezTo>
                  <a:cubicBezTo>
                    <a:pt x="38302" y="48367"/>
                    <a:pt x="38393" y="48299"/>
                    <a:pt x="38416" y="48299"/>
                  </a:cubicBezTo>
                  <a:lnTo>
                    <a:pt x="38507" y="48299"/>
                  </a:lnTo>
                  <a:cubicBezTo>
                    <a:pt x="38599" y="48321"/>
                    <a:pt x="38690" y="48344"/>
                    <a:pt x="38827" y="48344"/>
                  </a:cubicBezTo>
                  <a:cubicBezTo>
                    <a:pt x="39078" y="48344"/>
                    <a:pt x="39124" y="48162"/>
                    <a:pt x="39124" y="48047"/>
                  </a:cubicBezTo>
                  <a:cubicBezTo>
                    <a:pt x="39146" y="48002"/>
                    <a:pt x="39146" y="47933"/>
                    <a:pt x="39169" y="47888"/>
                  </a:cubicBezTo>
                  <a:cubicBezTo>
                    <a:pt x="39192" y="47819"/>
                    <a:pt x="39238" y="47728"/>
                    <a:pt x="39238" y="47728"/>
                  </a:cubicBezTo>
                  <a:lnTo>
                    <a:pt x="39283" y="47728"/>
                  </a:lnTo>
                  <a:cubicBezTo>
                    <a:pt x="39283" y="47751"/>
                    <a:pt x="39306" y="47796"/>
                    <a:pt x="39352" y="47865"/>
                  </a:cubicBezTo>
                  <a:cubicBezTo>
                    <a:pt x="39397" y="47933"/>
                    <a:pt x="39420" y="47979"/>
                    <a:pt x="39466" y="48116"/>
                  </a:cubicBezTo>
                  <a:cubicBezTo>
                    <a:pt x="39512" y="48207"/>
                    <a:pt x="39534" y="48321"/>
                    <a:pt x="39603" y="48458"/>
                  </a:cubicBezTo>
                  <a:cubicBezTo>
                    <a:pt x="39649" y="48550"/>
                    <a:pt x="39740" y="48801"/>
                    <a:pt x="39968" y="48801"/>
                  </a:cubicBezTo>
                  <a:cubicBezTo>
                    <a:pt x="40059" y="48801"/>
                    <a:pt x="40151" y="48732"/>
                    <a:pt x="40242" y="48687"/>
                  </a:cubicBezTo>
                  <a:cubicBezTo>
                    <a:pt x="40265" y="48664"/>
                    <a:pt x="40288" y="48641"/>
                    <a:pt x="40310" y="48641"/>
                  </a:cubicBezTo>
                  <a:cubicBezTo>
                    <a:pt x="40470" y="48550"/>
                    <a:pt x="40539" y="48367"/>
                    <a:pt x="40584" y="48207"/>
                  </a:cubicBezTo>
                  <a:cubicBezTo>
                    <a:pt x="40630" y="48116"/>
                    <a:pt x="40676" y="47979"/>
                    <a:pt x="40721" y="47956"/>
                  </a:cubicBezTo>
                  <a:cubicBezTo>
                    <a:pt x="40767" y="47911"/>
                    <a:pt x="40813" y="47911"/>
                    <a:pt x="40835" y="47888"/>
                  </a:cubicBezTo>
                  <a:cubicBezTo>
                    <a:pt x="40950" y="47819"/>
                    <a:pt x="41041" y="47774"/>
                    <a:pt x="41178" y="47591"/>
                  </a:cubicBezTo>
                  <a:cubicBezTo>
                    <a:pt x="41315" y="47408"/>
                    <a:pt x="41452" y="47386"/>
                    <a:pt x="41566" y="47363"/>
                  </a:cubicBezTo>
                  <a:cubicBezTo>
                    <a:pt x="41657" y="47386"/>
                    <a:pt x="41817" y="47614"/>
                    <a:pt x="41840" y="47728"/>
                  </a:cubicBezTo>
                  <a:cubicBezTo>
                    <a:pt x="41863" y="47774"/>
                    <a:pt x="41840" y="47819"/>
                    <a:pt x="41794" y="47911"/>
                  </a:cubicBezTo>
                  <a:cubicBezTo>
                    <a:pt x="41748" y="47979"/>
                    <a:pt x="41703" y="48070"/>
                    <a:pt x="41703" y="48184"/>
                  </a:cubicBezTo>
                  <a:cubicBezTo>
                    <a:pt x="41703" y="48299"/>
                    <a:pt x="41726" y="48413"/>
                    <a:pt x="41726" y="48504"/>
                  </a:cubicBezTo>
                  <a:cubicBezTo>
                    <a:pt x="41748" y="48595"/>
                    <a:pt x="41771" y="48709"/>
                    <a:pt x="41771" y="48824"/>
                  </a:cubicBezTo>
                  <a:cubicBezTo>
                    <a:pt x="41771" y="48915"/>
                    <a:pt x="41748" y="48938"/>
                    <a:pt x="41748" y="48938"/>
                  </a:cubicBezTo>
                  <a:cubicBezTo>
                    <a:pt x="41703" y="48960"/>
                    <a:pt x="41634" y="49006"/>
                    <a:pt x="41566" y="49052"/>
                  </a:cubicBezTo>
                  <a:cubicBezTo>
                    <a:pt x="41383" y="49234"/>
                    <a:pt x="41406" y="49485"/>
                    <a:pt x="41429" y="49691"/>
                  </a:cubicBezTo>
                  <a:cubicBezTo>
                    <a:pt x="41452" y="49759"/>
                    <a:pt x="41452" y="49828"/>
                    <a:pt x="41452" y="49896"/>
                  </a:cubicBezTo>
                  <a:cubicBezTo>
                    <a:pt x="41452" y="49965"/>
                    <a:pt x="41475" y="50010"/>
                    <a:pt x="41497" y="50056"/>
                  </a:cubicBezTo>
                  <a:cubicBezTo>
                    <a:pt x="41497" y="50056"/>
                    <a:pt x="41497" y="50079"/>
                    <a:pt x="41497" y="50079"/>
                  </a:cubicBezTo>
                  <a:cubicBezTo>
                    <a:pt x="41520" y="50125"/>
                    <a:pt x="41543" y="50170"/>
                    <a:pt x="41566" y="50193"/>
                  </a:cubicBezTo>
                  <a:cubicBezTo>
                    <a:pt x="41589" y="50216"/>
                    <a:pt x="41612" y="50216"/>
                    <a:pt x="41612" y="50239"/>
                  </a:cubicBezTo>
                  <a:cubicBezTo>
                    <a:pt x="41634" y="50239"/>
                    <a:pt x="41657" y="50262"/>
                    <a:pt x="41680" y="50284"/>
                  </a:cubicBezTo>
                  <a:lnTo>
                    <a:pt x="41771" y="50284"/>
                  </a:lnTo>
                  <a:cubicBezTo>
                    <a:pt x="41771" y="50307"/>
                    <a:pt x="41794" y="50307"/>
                    <a:pt x="41817" y="50307"/>
                  </a:cubicBezTo>
                  <a:lnTo>
                    <a:pt x="41931" y="50307"/>
                  </a:lnTo>
                  <a:cubicBezTo>
                    <a:pt x="41931" y="50284"/>
                    <a:pt x="41931" y="50284"/>
                    <a:pt x="41931" y="50284"/>
                  </a:cubicBezTo>
                  <a:cubicBezTo>
                    <a:pt x="41977" y="50284"/>
                    <a:pt x="42022" y="50262"/>
                    <a:pt x="42068" y="50239"/>
                  </a:cubicBezTo>
                  <a:cubicBezTo>
                    <a:pt x="42114" y="50216"/>
                    <a:pt x="42159" y="50147"/>
                    <a:pt x="42251" y="50079"/>
                  </a:cubicBezTo>
                  <a:cubicBezTo>
                    <a:pt x="42388" y="49965"/>
                    <a:pt x="42593" y="49782"/>
                    <a:pt x="42730" y="49759"/>
                  </a:cubicBezTo>
                  <a:lnTo>
                    <a:pt x="42981" y="49759"/>
                  </a:lnTo>
                  <a:cubicBezTo>
                    <a:pt x="43209" y="49737"/>
                    <a:pt x="43301" y="49714"/>
                    <a:pt x="43369" y="49645"/>
                  </a:cubicBezTo>
                  <a:cubicBezTo>
                    <a:pt x="43392" y="49622"/>
                    <a:pt x="43460" y="49577"/>
                    <a:pt x="43529" y="49531"/>
                  </a:cubicBezTo>
                  <a:cubicBezTo>
                    <a:pt x="43552" y="49531"/>
                    <a:pt x="43552" y="49508"/>
                    <a:pt x="43574" y="49508"/>
                  </a:cubicBezTo>
                  <a:cubicBezTo>
                    <a:pt x="43597" y="49577"/>
                    <a:pt x="43620" y="49645"/>
                    <a:pt x="43643" y="49714"/>
                  </a:cubicBezTo>
                  <a:cubicBezTo>
                    <a:pt x="43643" y="49714"/>
                    <a:pt x="43643" y="49737"/>
                    <a:pt x="43643" y="49737"/>
                  </a:cubicBezTo>
                  <a:cubicBezTo>
                    <a:pt x="43643" y="49805"/>
                    <a:pt x="43643" y="49851"/>
                    <a:pt x="43643" y="49874"/>
                  </a:cubicBezTo>
                  <a:cubicBezTo>
                    <a:pt x="43483" y="50193"/>
                    <a:pt x="43369" y="50513"/>
                    <a:pt x="43483" y="50787"/>
                  </a:cubicBezTo>
                  <a:cubicBezTo>
                    <a:pt x="43574" y="51038"/>
                    <a:pt x="43666" y="51197"/>
                    <a:pt x="43940" y="51357"/>
                  </a:cubicBezTo>
                  <a:cubicBezTo>
                    <a:pt x="44008" y="51403"/>
                    <a:pt x="44054" y="51494"/>
                    <a:pt x="44099" y="51608"/>
                  </a:cubicBezTo>
                  <a:cubicBezTo>
                    <a:pt x="44145" y="51722"/>
                    <a:pt x="44214" y="51882"/>
                    <a:pt x="44373" y="51996"/>
                  </a:cubicBezTo>
                  <a:cubicBezTo>
                    <a:pt x="44556" y="52110"/>
                    <a:pt x="44739" y="52156"/>
                    <a:pt x="44830" y="52179"/>
                  </a:cubicBezTo>
                  <a:cubicBezTo>
                    <a:pt x="44921" y="52316"/>
                    <a:pt x="44990" y="52453"/>
                    <a:pt x="45012" y="52521"/>
                  </a:cubicBezTo>
                  <a:cubicBezTo>
                    <a:pt x="45012" y="52521"/>
                    <a:pt x="44990" y="52544"/>
                    <a:pt x="44990" y="52567"/>
                  </a:cubicBezTo>
                  <a:cubicBezTo>
                    <a:pt x="44967" y="52635"/>
                    <a:pt x="44944" y="52681"/>
                    <a:pt x="44784" y="52727"/>
                  </a:cubicBezTo>
                  <a:cubicBezTo>
                    <a:pt x="44739" y="52749"/>
                    <a:pt x="44716" y="52749"/>
                    <a:pt x="44670" y="52749"/>
                  </a:cubicBezTo>
                  <a:cubicBezTo>
                    <a:pt x="44556" y="52772"/>
                    <a:pt x="44396" y="52795"/>
                    <a:pt x="44305" y="52932"/>
                  </a:cubicBezTo>
                  <a:cubicBezTo>
                    <a:pt x="44191" y="53069"/>
                    <a:pt x="44168" y="53297"/>
                    <a:pt x="44259" y="53457"/>
                  </a:cubicBezTo>
                  <a:cubicBezTo>
                    <a:pt x="44282" y="53503"/>
                    <a:pt x="44328" y="53548"/>
                    <a:pt x="44396" y="53594"/>
                  </a:cubicBezTo>
                  <a:cubicBezTo>
                    <a:pt x="44442" y="53617"/>
                    <a:pt x="44556" y="53640"/>
                    <a:pt x="44602" y="53640"/>
                  </a:cubicBezTo>
                  <a:cubicBezTo>
                    <a:pt x="44784" y="53617"/>
                    <a:pt x="44944" y="53617"/>
                    <a:pt x="45104" y="53594"/>
                  </a:cubicBezTo>
                  <a:cubicBezTo>
                    <a:pt x="45172" y="53594"/>
                    <a:pt x="45218" y="53594"/>
                    <a:pt x="45241" y="53617"/>
                  </a:cubicBezTo>
                  <a:cubicBezTo>
                    <a:pt x="45264" y="53617"/>
                    <a:pt x="45264" y="53640"/>
                    <a:pt x="45264" y="53662"/>
                  </a:cubicBezTo>
                  <a:cubicBezTo>
                    <a:pt x="45264" y="53708"/>
                    <a:pt x="45264" y="53754"/>
                    <a:pt x="45241" y="53777"/>
                  </a:cubicBezTo>
                  <a:cubicBezTo>
                    <a:pt x="45183" y="53820"/>
                    <a:pt x="45116" y="53836"/>
                    <a:pt x="45045" y="53836"/>
                  </a:cubicBezTo>
                  <a:cubicBezTo>
                    <a:pt x="45005" y="53836"/>
                    <a:pt x="44963" y="53831"/>
                    <a:pt x="44921" y="53822"/>
                  </a:cubicBezTo>
                  <a:lnTo>
                    <a:pt x="44853" y="53822"/>
                  </a:lnTo>
                  <a:cubicBezTo>
                    <a:pt x="44804" y="53806"/>
                    <a:pt x="44756" y="53790"/>
                    <a:pt x="44707" y="53790"/>
                  </a:cubicBezTo>
                  <a:cubicBezTo>
                    <a:pt x="44687" y="53790"/>
                    <a:pt x="44667" y="53793"/>
                    <a:pt x="44647" y="53799"/>
                  </a:cubicBezTo>
                  <a:cubicBezTo>
                    <a:pt x="44465" y="53799"/>
                    <a:pt x="44282" y="53891"/>
                    <a:pt x="44191" y="54028"/>
                  </a:cubicBezTo>
                  <a:cubicBezTo>
                    <a:pt x="44168" y="54051"/>
                    <a:pt x="44168" y="54073"/>
                    <a:pt x="44145" y="54096"/>
                  </a:cubicBezTo>
                  <a:cubicBezTo>
                    <a:pt x="44122" y="54142"/>
                    <a:pt x="44122" y="54165"/>
                    <a:pt x="44099" y="54165"/>
                  </a:cubicBezTo>
                  <a:cubicBezTo>
                    <a:pt x="44077" y="54187"/>
                    <a:pt x="44031" y="54210"/>
                    <a:pt x="43963" y="54233"/>
                  </a:cubicBezTo>
                  <a:cubicBezTo>
                    <a:pt x="43940" y="54233"/>
                    <a:pt x="43917" y="54256"/>
                    <a:pt x="43871" y="54256"/>
                  </a:cubicBezTo>
                  <a:cubicBezTo>
                    <a:pt x="43734" y="54324"/>
                    <a:pt x="43620" y="54439"/>
                    <a:pt x="43574" y="54576"/>
                  </a:cubicBezTo>
                  <a:cubicBezTo>
                    <a:pt x="43529" y="54735"/>
                    <a:pt x="43574" y="54918"/>
                    <a:pt x="43689" y="55032"/>
                  </a:cubicBezTo>
                  <a:cubicBezTo>
                    <a:pt x="43780" y="55100"/>
                    <a:pt x="43894" y="55123"/>
                    <a:pt x="43963" y="55146"/>
                  </a:cubicBezTo>
                  <a:cubicBezTo>
                    <a:pt x="44017" y="55154"/>
                    <a:pt x="44071" y="55158"/>
                    <a:pt x="44126" y="55158"/>
                  </a:cubicBezTo>
                  <a:cubicBezTo>
                    <a:pt x="44395" y="55158"/>
                    <a:pt x="44663" y="55066"/>
                    <a:pt x="44853" y="54895"/>
                  </a:cubicBezTo>
                  <a:cubicBezTo>
                    <a:pt x="44944" y="54827"/>
                    <a:pt x="45012" y="54735"/>
                    <a:pt x="45081" y="54644"/>
                  </a:cubicBezTo>
                  <a:cubicBezTo>
                    <a:pt x="45195" y="54530"/>
                    <a:pt x="45286" y="54416"/>
                    <a:pt x="45401" y="54370"/>
                  </a:cubicBezTo>
                  <a:cubicBezTo>
                    <a:pt x="45446" y="54347"/>
                    <a:pt x="45446" y="54347"/>
                    <a:pt x="45446" y="54347"/>
                  </a:cubicBezTo>
                  <a:cubicBezTo>
                    <a:pt x="45469" y="54347"/>
                    <a:pt x="45492" y="54370"/>
                    <a:pt x="45515" y="54370"/>
                  </a:cubicBezTo>
                  <a:cubicBezTo>
                    <a:pt x="45537" y="54393"/>
                    <a:pt x="45583" y="54416"/>
                    <a:pt x="45629" y="54416"/>
                  </a:cubicBezTo>
                  <a:cubicBezTo>
                    <a:pt x="45697" y="54461"/>
                    <a:pt x="45743" y="54484"/>
                    <a:pt x="45834" y="54530"/>
                  </a:cubicBezTo>
                  <a:cubicBezTo>
                    <a:pt x="45914" y="54553"/>
                    <a:pt x="45988" y="54564"/>
                    <a:pt x="46060" y="54564"/>
                  </a:cubicBezTo>
                  <a:cubicBezTo>
                    <a:pt x="46131" y="54564"/>
                    <a:pt x="46199" y="54553"/>
                    <a:pt x="46268" y="54530"/>
                  </a:cubicBezTo>
                  <a:lnTo>
                    <a:pt x="46359" y="54484"/>
                  </a:lnTo>
                  <a:cubicBezTo>
                    <a:pt x="46388" y="54465"/>
                    <a:pt x="46425" y="54458"/>
                    <a:pt x="46467" y="54458"/>
                  </a:cubicBezTo>
                  <a:cubicBezTo>
                    <a:pt x="46524" y="54458"/>
                    <a:pt x="46590" y="54471"/>
                    <a:pt x="46656" y="54484"/>
                  </a:cubicBezTo>
                  <a:cubicBezTo>
                    <a:pt x="46702" y="54507"/>
                    <a:pt x="46770" y="54507"/>
                    <a:pt x="46861" y="54507"/>
                  </a:cubicBezTo>
                  <a:cubicBezTo>
                    <a:pt x="46884" y="54518"/>
                    <a:pt x="46913" y="54524"/>
                    <a:pt x="46944" y="54524"/>
                  </a:cubicBezTo>
                  <a:cubicBezTo>
                    <a:pt x="46975" y="54524"/>
                    <a:pt x="47010" y="54518"/>
                    <a:pt x="47044" y="54507"/>
                  </a:cubicBezTo>
                  <a:cubicBezTo>
                    <a:pt x="47204" y="54461"/>
                    <a:pt x="47363" y="54347"/>
                    <a:pt x="47455" y="54165"/>
                  </a:cubicBezTo>
                  <a:cubicBezTo>
                    <a:pt x="47500" y="54104"/>
                    <a:pt x="47516" y="54094"/>
                    <a:pt x="47541" y="54094"/>
                  </a:cubicBezTo>
                  <a:cubicBezTo>
                    <a:pt x="47554" y="54094"/>
                    <a:pt x="47569" y="54096"/>
                    <a:pt x="47592" y="54096"/>
                  </a:cubicBezTo>
                  <a:cubicBezTo>
                    <a:pt x="47592" y="54119"/>
                    <a:pt x="47569" y="54165"/>
                    <a:pt x="47546" y="54187"/>
                  </a:cubicBezTo>
                  <a:cubicBezTo>
                    <a:pt x="47546" y="54233"/>
                    <a:pt x="47546" y="54256"/>
                    <a:pt x="47523" y="54279"/>
                  </a:cubicBezTo>
                  <a:cubicBezTo>
                    <a:pt x="47523" y="54302"/>
                    <a:pt x="47523" y="54324"/>
                    <a:pt x="47500" y="54347"/>
                  </a:cubicBezTo>
                  <a:cubicBezTo>
                    <a:pt x="47500" y="54370"/>
                    <a:pt x="47478" y="54393"/>
                    <a:pt x="47455" y="54439"/>
                  </a:cubicBezTo>
                  <a:cubicBezTo>
                    <a:pt x="47181" y="54941"/>
                    <a:pt x="46884" y="55215"/>
                    <a:pt x="46565" y="55283"/>
                  </a:cubicBezTo>
                  <a:cubicBezTo>
                    <a:pt x="46519" y="55283"/>
                    <a:pt x="46473" y="55283"/>
                    <a:pt x="46428" y="55306"/>
                  </a:cubicBezTo>
                  <a:cubicBezTo>
                    <a:pt x="46314" y="55306"/>
                    <a:pt x="46177" y="55329"/>
                    <a:pt x="46062" y="55397"/>
                  </a:cubicBezTo>
                  <a:cubicBezTo>
                    <a:pt x="45925" y="55489"/>
                    <a:pt x="45834" y="55603"/>
                    <a:pt x="45766" y="55717"/>
                  </a:cubicBezTo>
                  <a:cubicBezTo>
                    <a:pt x="45720" y="55762"/>
                    <a:pt x="45697" y="55808"/>
                    <a:pt x="45652" y="55854"/>
                  </a:cubicBezTo>
                  <a:cubicBezTo>
                    <a:pt x="45492" y="56036"/>
                    <a:pt x="45218" y="56105"/>
                    <a:pt x="44944" y="56173"/>
                  </a:cubicBezTo>
                  <a:cubicBezTo>
                    <a:pt x="44739" y="56219"/>
                    <a:pt x="44533" y="56242"/>
                    <a:pt x="44328" y="56356"/>
                  </a:cubicBezTo>
                  <a:cubicBezTo>
                    <a:pt x="44099" y="56470"/>
                    <a:pt x="43940" y="56653"/>
                    <a:pt x="43757" y="56812"/>
                  </a:cubicBezTo>
                  <a:cubicBezTo>
                    <a:pt x="43643" y="56949"/>
                    <a:pt x="43506" y="57063"/>
                    <a:pt x="43392" y="57155"/>
                  </a:cubicBezTo>
                  <a:cubicBezTo>
                    <a:pt x="43186" y="57292"/>
                    <a:pt x="42958" y="57383"/>
                    <a:pt x="42707" y="57474"/>
                  </a:cubicBezTo>
                  <a:cubicBezTo>
                    <a:pt x="42479" y="57543"/>
                    <a:pt x="42251" y="57634"/>
                    <a:pt x="42022" y="57771"/>
                  </a:cubicBezTo>
                  <a:cubicBezTo>
                    <a:pt x="41680" y="57976"/>
                    <a:pt x="41178" y="58296"/>
                    <a:pt x="40950" y="58638"/>
                  </a:cubicBezTo>
                  <a:cubicBezTo>
                    <a:pt x="40904" y="58730"/>
                    <a:pt x="40881" y="58821"/>
                    <a:pt x="40881" y="58889"/>
                  </a:cubicBezTo>
                  <a:cubicBezTo>
                    <a:pt x="40835" y="59026"/>
                    <a:pt x="40835" y="59072"/>
                    <a:pt x="40790" y="59095"/>
                  </a:cubicBezTo>
                  <a:lnTo>
                    <a:pt x="40767" y="59095"/>
                  </a:lnTo>
                  <a:cubicBezTo>
                    <a:pt x="40740" y="59102"/>
                    <a:pt x="40713" y="59104"/>
                    <a:pt x="40687" y="59104"/>
                  </a:cubicBezTo>
                  <a:cubicBezTo>
                    <a:pt x="40624" y="59104"/>
                    <a:pt x="40564" y="59088"/>
                    <a:pt x="40516" y="59072"/>
                  </a:cubicBezTo>
                  <a:cubicBezTo>
                    <a:pt x="40449" y="59064"/>
                    <a:pt x="40388" y="59058"/>
                    <a:pt x="40333" y="59058"/>
                  </a:cubicBezTo>
                  <a:cubicBezTo>
                    <a:pt x="40236" y="59058"/>
                    <a:pt x="40155" y="59074"/>
                    <a:pt x="40082" y="59118"/>
                  </a:cubicBezTo>
                  <a:cubicBezTo>
                    <a:pt x="39900" y="59232"/>
                    <a:pt x="39169" y="60327"/>
                    <a:pt x="39261" y="60761"/>
                  </a:cubicBezTo>
                  <a:cubicBezTo>
                    <a:pt x="39306" y="61149"/>
                    <a:pt x="40059" y="62405"/>
                    <a:pt x="40447" y="62542"/>
                  </a:cubicBezTo>
                  <a:cubicBezTo>
                    <a:pt x="40653" y="62587"/>
                    <a:pt x="40813" y="62587"/>
                    <a:pt x="40927" y="62587"/>
                  </a:cubicBezTo>
                  <a:cubicBezTo>
                    <a:pt x="41018" y="62587"/>
                    <a:pt x="41109" y="62587"/>
                    <a:pt x="41155" y="62610"/>
                  </a:cubicBezTo>
                  <a:cubicBezTo>
                    <a:pt x="41246" y="62678"/>
                    <a:pt x="41520" y="62815"/>
                    <a:pt x="41726" y="62838"/>
                  </a:cubicBezTo>
                  <a:cubicBezTo>
                    <a:pt x="41748" y="62861"/>
                    <a:pt x="41771" y="62861"/>
                    <a:pt x="41794" y="62861"/>
                  </a:cubicBezTo>
                  <a:cubicBezTo>
                    <a:pt x="41840" y="62861"/>
                    <a:pt x="41885" y="62838"/>
                    <a:pt x="41908" y="62838"/>
                  </a:cubicBezTo>
                  <a:cubicBezTo>
                    <a:pt x="42022" y="62793"/>
                    <a:pt x="42433" y="62633"/>
                    <a:pt x="42593" y="62564"/>
                  </a:cubicBezTo>
                  <a:cubicBezTo>
                    <a:pt x="42616" y="62564"/>
                    <a:pt x="42616" y="62587"/>
                    <a:pt x="42639" y="62587"/>
                  </a:cubicBezTo>
                  <a:cubicBezTo>
                    <a:pt x="42661" y="62610"/>
                    <a:pt x="42707" y="62633"/>
                    <a:pt x="42776" y="62633"/>
                  </a:cubicBezTo>
                  <a:cubicBezTo>
                    <a:pt x="42935" y="62633"/>
                    <a:pt x="42958" y="62427"/>
                    <a:pt x="42981" y="62359"/>
                  </a:cubicBezTo>
                  <a:cubicBezTo>
                    <a:pt x="43027" y="62062"/>
                    <a:pt x="43050" y="62062"/>
                    <a:pt x="43141" y="61994"/>
                  </a:cubicBezTo>
                  <a:cubicBezTo>
                    <a:pt x="43186" y="61971"/>
                    <a:pt x="43255" y="61971"/>
                    <a:pt x="43301" y="61971"/>
                  </a:cubicBezTo>
                  <a:lnTo>
                    <a:pt x="43415" y="61971"/>
                  </a:lnTo>
                  <a:cubicBezTo>
                    <a:pt x="43415" y="62017"/>
                    <a:pt x="43369" y="62176"/>
                    <a:pt x="43323" y="62268"/>
                  </a:cubicBezTo>
                  <a:cubicBezTo>
                    <a:pt x="43301" y="62405"/>
                    <a:pt x="43255" y="62519"/>
                    <a:pt x="43255" y="62610"/>
                  </a:cubicBezTo>
                  <a:cubicBezTo>
                    <a:pt x="43255" y="62770"/>
                    <a:pt x="43369" y="62884"/>
                    <a:pt x="43438" y="62975"/>
                  </a:cubicBezTo>
                  <a:cubicBezTo>
                    <a:pt x="43483" y="63021"/>
                    <a:pt x="43506" y="63067"/>
                    <a:pt x="43529" y="63089"/>
                  </a:cubicBezTo>
                  <a:cubicBezTo>
                    <a:pt x="43552" y="63112"/>
                    <a:pt x="43574" y="63158"/>
                    <a:pt x="43597" y="63181"/>
                  </a:cubicBezTo>
                  <a:cubicBezTo>
                    <a:pt x="43620" y="63203"/>
                    <a:pt x="43643" y="63249"/>
                    <a:pt x="43643" y="63272"/>
                  </a:cubicBezTo>
                  <a:cubicBezTo>
                    <a:pt x="43643" y="63272"/>
                    <a:pt x="43643" y="63295"/>
                    <a:pt x="43574" y="63340"/>
                  </a:cubicBezTo>
                  <a:cubicBezTo>
                    <a:pt x="43369" y="63500"/>
                    <a:pt x="43232" y="63500"/>
                    <a:pt x="43232" y="63500"/>
                  </a:cubicBezTo>
                  <a:cubicBezTo>
                    <a:pt x="43209" y="63500"/>
                    <a:pt x="43186" y="63477"/>
                    <a:pt x="43141" y="63455"/>
                  </a:cubicBezTo>
                  <a:cubicBezTo>
                    <a:pt x="43004" y="63386"/>
                    <a:pt x="42821" y="63295"/>
                    <a:pt x="42639" y="63295"/>
                  </a:cubicBezTo>
                  <a:cubicBezTo>
                    <a:pt x="42410" y="63318"/>
                    <a:pt x="42296" y="63432"/>
                    <a:pt x="42159" y="63546"/>
                  </a:cubicBezTo>
                  <a:cubicBezTo>
                    <a:pt x="42136" y="63546"/>
                    <a:pt x="42045" y="63591"/>
                    <a:pt x="41794" y="63591"/>
                  </a:cubicBezTo>
                  <a:cubicBezTo>
                    <a:pt x="41794" y="63591"/>
                    <a:pt x="41771" y="63591"/>
                    <a:pt x="41771" y="63569"/>
                  </a:cubicBezTo>
                  <a:cubicBezTo>
                    <a:pt x="41703" y="63546"/>
                    <a:pt x="41600" y="63512"/>
                    <a:pt x="41486" y="63512"/>
                  </a:cubicBezTo>
                  <a:cubicBezTo>
                    <a:pt x="41372" y="63512"/>
                    <a:pt x="41246" y="63546"/>
                    <a:pt x="41132" y="63660"/>
                  </a:cubicBezTo>
                  <a:cubicBezTo>
                    <a:pt x="40972" y="63843"/>
                    <a:pt x="40813" y="64025"/>
                    <a:pt x="40995" y="64322"/>
                  </a:cubicBezTo>
                  <a:cubicBezTo>
                    <a:pt x="41064" y="64413"/>
                    <a:pt x="41132" y="64504"/>
                    <a:pt x="41178" y="64550"/>
                  </a:cubicBezTo>
                  <a:cubicBezTo>
                    <a:pt x="41223" y="64596"/>
                    <a:pt x="41269" y="64641"/>
                    <a:pt x="41269" y="64664"/>
                  </a:cubicBezTo>
                  <a:cubicBezTo>
                    <a:pt x="41246" y="64710"/>
                    <a:pt x="41223" y="64733"/>
                    <a:pt x="41132" y="64756"/>
                  </a:cubicBezTo>
                  <a:lnTo>
                    <a:pt x="40995" y="64756"/>
                  </a:lnTo>
                  <a:cubicBezTo>
                    <a:pt x="40904" y="64756"/>
                    <a:pt x="40653" y="64801"/>
                    <a:pt x="40562" y="64961"/>
                  </a:cubicBezTo>
                  <a:cubicBezTo>
                    <a:pt x="40516" y="65029"/>
                    <a:pt x="40516" y="65121"/>
                    <a:pt x="40562" y="65212"/>
                  </a:cubicBezTo>
                  <a:cubicBezTo>
                    <a:pt x="40653" y="65440"/>
                    <a:pt x="40927" y="65600"/>
                    <a:pt x="41223" y="65646"/>
                  </a:cubicBezTo>
                  <a:lnTo>
                    <a:pt x="41475" y="65646"/>
                  </a:lnTo>
                  <a:cubicBezTo>
                    <a:pt x="41497" y="65623"/>
                    <a:pt x="41497" y="65623"/>
                    <a:pt x="41520" y="65623"/>
                  </a:cubicBezTo>
                  <a:cubicBezTo>
                    <a:pt x="41520" y="65623"/>
                    <a:pt x="41543" y="65646"/>
                    <a:pt x="41566" y="65691"/>
                  </a:cubicBezTo>
                  <a:cubicBezTo>
                    <a:pt x="41726" y="65965"/>
                    <a:pt x="41863" y="66308"/>
                    <a:pt x="41863" y="66376"/>
                  </a:cubicBezTo>
                  <a:cubicBezTo>
                    <a:pt x="41863" y="66422"/>
                    <a:pt x="41794" y="66513"/>
                    <a:pt x="41726" y="66582"/>
                  </a:cubicBezTo>
                  <a:cubicBezTo>
                    <a:pt x="41657" y="66559"/>
                    <a:pt x="41497" y="66536"/>
                    <a:pt x="41406" y="66513"/>
                  </a:cubicBezTo>
                  <a:cubicBezTo>
                    <a:pt x="41406" y="66513"/>
                    <a:pt x="41383" y="66490"/>
                    <a:pt x="41360" y="66490"/>
                  </a:cubicBezTo>
                  <a:cubicBezTo>
                    <a:pt x="41315" y="66399"/>
                    <a:pt x="41223" y="66376"/>
                    <a:pt x="41155" y="66376"/>
                  </a:cubicBezTo>
                  <a:cubicBezTo>
                    <a:pt x="41109" y="66376"/>
                    <a:pt x="41064" y="66399"/>
                    <a:pt x="40995" y="66422"/>
                  </a:cubicBezTo>
                  <a:lnTo>
                    <a:pt x="40881" y="66467"/>
                  </a:lnTo>
                  <a:cubicBezTo>
                    <a:pt x="40698" y="66536"/>
                    <a:pt x="40607" y="66604"/>
                    <a:pt x="40607" y="66855"/>
                  </a:cubicBezTo>
                  <a:cubicBezTo>
                    <a:pt x="40607" y="66901"/>
                    <a:pt x="40607" y="66947"/>
                    <a:pt x="40607" y="66992"/>
                  </a:cubicBezTo>
                  <a:cubicBezTo>
                    <a:pt x="40584" y="67129"/>
                    <a:pt x="40562" y="67266"/>
                    <a:pt x="40698" y="67495"/>
                  </a:cubicBezTo>
                  <a:cubicBezTo>
                    <a:pt x="40790" y="67677"/>
                    <a:pt x="40904" y="67791"/>
                    <a:pt x="40972" y="67883"/>
                  </a:cubicBezTo>
                  <a:cubicBezTo>
                    <a:pt x="41041" y="67928"/>
                    <a:pt x="41087" y="67997"/>
                    <a:pt x="41109" y="68042"/>
                  </a:cubicBezTo>
                  <a:cubicBezTo>
                    <a:pt x="41132" y="68088"/>
                    <a:pt x="41178" y="68134"/>
                    <a:pt x="41201" y="68179"/>
                  </a:cubicBezTo>
                  <a:cubicBezTo>
                    <a:pt x="41292" y="68271"/>
                    <a:pt x="41315" y="68293"/>
                    <a:pt x="41269" y="68430"/>
                  </a:cubicBezTo>
                  <a:cubicBezTo>
                    <a:pt x="41220" y="68609"/>
                    <a:pt x="41195" y="68649"/>
                    <a:pt x="41143" y="68649"/>
                  </a:cubicBezTo>
                  <a:cubicBezTo>
                    <a:pt x="41122" y="68649"/>
                    <a:pt x="41097" y="68642"/>
                    <a:pt x="41064" y="68636"/>
                  </a:cubicBezTo>
                  <a:cubicBezTo>
                    <a:pt x="40858" y="68613"/>
                    <a:pt x="40516" y="68567"/>
                    <a:pt x="40447" y="68430"/>
                  </a:cubicBezTo>
                  <a:cubicBezTo>
                    <a:pt x="40425" y="68339"/>
                    <a:pt x="40402" y="68225"/>
                    <a:pt x="40356" y="68134"/>
                  </a:cubicBezTo>
                  <a:cubicBezTo>
                    <a:pt x="40310" y="67905"/>
                    <a:pt x="40265" y="67700"/>
                    <a:pt x="40082" y="67700"/>
                  </a:cubicBezTo>
                  <a:cubicBezTo>
                    <a:pt x="39808" y="67700"/>
                    <a:pt x="39626" y="67769"/>
                    <a:pt x="39580" y="67905"/>
                  </a:cubicBezTo>
                  <a:cubicBezTo>
                    <a:pt x="39534" y="67974"/>
                    <a:pt x="39557" y="68020"/>
                    <a:pt x="39557" y="68065"/>
                  </a:cubicBezTo>
                  <a:cubicBezTo>
                    <a:pt x="39557" y="68065"/>
                    <a:pt x="39557" y="68088"/>
                    <a:pt x="39557" y="68088"/>
                  </a:cubicBezTo>
                  <a:lnTo>
                    <a:pt x="39534" y="68088"/>
                  </a:lnTo>
                  <a:cubicBezTo>
                    <a:pt x="39500" y="68092"/>
                    <a:pt x="39468" y="68094"/>
                    <a:pt x="39439" y="68094"/>
                  </a:cubicBezTo>
                  <a:cubicBezTo>
                    <a:pt x="39319" y="68094"/>
                    <a:pt x="39252" y="68061"/>
                    <a:pt x="39215" y="68042"/>
                  </a:cubicBezTo>
                  <a:cubicBezTo>
                    <a:pt x="39215" y="68042"/>
                    <a:pt x="39192" y="68020"/>
                    <a:pt x="39192" y="67997"/>
                  </a:cubicBezTo>
                  <a:cubicBezTo>
                    <a:pt x="39169" y="67928"/>
                    <a:pt x="39101" y="67791"/>
                    <a:pt x="38918" y="67791"/>
                  </a:cubicBezTo>
                  <a:cubicBezTo>
                    <a:pt x="38850" y="67791"/>
                    <a:pt x="38758" y="67814"/>
                    <a:pt x="38667" y="67883"/>
                  </a:cubicBezTo>
                  <a:lnTo>
                    <a:pt x="38553" y="67928"/>
                  </a:lnTo>
                  <a:cubicBezTo>
                    <a:pt x="38462" y="67974"/>
                    <a:pt x="38370" y="68020"/>
                    <a:pt x="38325" y="68042"/>
                  </a:cubicBezTo>
                  <a:cubicBezTo>
                    <a:pt x="38302" y="68020"/>
                    <a:pt x="38279" y="68020"/>
                    <a:pt x="38256" y="68020"/>
                  </a:cubicBezTo>
                  <a:cubicBezTo>
                    <a:pt x="38233" y="68020"/>
                    <a:pt x="38211" y="68020"/>
                    <a:pt x="38165" y="67928"/>
                  </a:cubicBezTo>
                  <a:cubicBezTo>
                    <a:pt x="38142" y="67883"/>
                    <a:pt x="38119" y="67860"/>
                    <a:pt x="38096" y="67814"/>
                  </a:cubicBezTo>
                  <a:cubicBezTo>
                    <a:pt x="38005" y="67632"/>
                    <a:pt x="37914" y="67472"/>
                    <a:pt x="37754" y="67472"/>
                  </a:cubicBezTo>
                  <a:lnTo>
                    <a:pt x="37708" y="67449"/>
                  </a:lnTo>
                  <a:cubicBezTo>
                    <a:pt x="37663" y="67449"/>
                    <a:pt x="37617" y="67472"/>
                    <a:pt x="37571" y="67472"/>
                  </a:cubicBezTo>
                  <a:cubicBezTo>
                    <a:pt x="37457" y="67517"/>
                    <a:pt x="37412" y="67609"/>
                    <a:pt x="37366" y="67791"/>
                  </a:cubicBezTo>
                  <a:cubicBezTo>
                    <a:pt x="37343" y="67905"/>
                    <a:pt x="37343" y="67951"/>
                    <a:pt x="37343" y="68020"/>
                  </a:cubicBezTo>
                  <a:cubicBezTo>
                    <a:pt x="37343" y="68042"/>
                    <a:pt x="37366" y="68065"/>
                    <a:pt x="37366" y="68065"/>
                  </a:cubicBezTo>
                  <a:cubicBezTo>
                    <a:pt x="37366" y="68134"/>
                    <a:pt x="37389" y="68179"/>
                    <a:pt x="37366" y="68293"/>
                  </a:cubicBezTo>
                  <a:lnTo>
                    <a:pt x="37343" y="68408"/>
                  </a:lnTo>
                  <a:cubicBezTo>
                    <a:pt x="37343" y="68453"/>
                    <a:pt x="37343" y="68499"/>
                    <a:pt x="37343" y="68499"/>
                  </a:cubicBezTo>
                  <a:cubicBezTo>
                    <a:pt x="37320" y="68522"/>
                    <a:pt x="37252" y="68545"/>
                    <a:pt x="37229" y="68567"/>
                  </a:cubicBezTo>
                  <a:cubicBezTo>
                    <a:pt x="37161" y="68613"/>
                    <a:pt x="37092" y="68636"/>
                    <a:pt x="37024" y="68659"/>
                  </a:cubicBezTo>
                  <a:cubicBezTo>
                    <a:pt x="36932" y="68682"/>
                    <a:pt x="36818" y="68704"/>
                    <a:pt x="36704" y="68841"/>
                  </a:cubicBezTo>
                  <a:cubicBezTo>
                    <a:pt x="36681" y="68864"/>
                    <a:pt x="36658" y="68887"/>
                    <a:pt x="36636" y="68910"/>
                  </a:cubicBezTo>
                  <a:cubicBezTo>
                    <a:pt x="36499" y="68978"/>
                    <a:pt x="36476" y="69047"/>
                    <a:pt x="36453" y="69298"/>
                  </a:cubicBezTo>
                  <a:cubicBezTo>
                    <a:pt x="36407" y="69572"/>
                    <a:pt x="36362" y="69572"/>
                    <a:pt x="36316" y="69595"/>
                  </a:cubicBezTo>
                  <a:cubicBezTo>
                    <a:pt x="36225" y="69640"/>
                    <a:pt x="35860" y="69663"/>
                    <a:pt x="35768" y="69663"/>
                  </a:cubicBezTo>
                  <a:cubicBezTo>
                    <a:pt x="35768" y="69663"/>
                    <a:pt x="35723" y="69640"/>
                    <a:pt x="35700" y="69640"/>
                  </a:cubicBezTo>
                  <a:cubicBezTo>
                    <a:pt x="35608" y="69640"/>
                    <a:pt x="35494" y="69617"/>
                    <a:pt x="35426" y="69617"/>
                  </a:cubicBezTo>
                  <a:cubicBezTo>
                    <a:pt x="35266" y="69617"/>
                    <a:pt x="35175" y="69663"/>
                    <a:pt x="35152" y="69754"/>
                  </a:cubicBezTo>
                  <a:cubicBezTo>
                    <a:pt x="35129" y="69800"/>
                    <a:pt x="35129" y="69846"/>
                    <a:pt x="35129" y="69891"/>
                  </a:cubicBezTo>
                  <a:cubicBezTo>
                    <a:pt x="35106" y="69937"/>
                    <a:pt x="35106" y="69960"/>
                    <a:pt x="35106" y="70005"/>
                  </a:cubicBezTo>
                  <a:cubicBezTo>
                    <a:pt x="35061" y="69983"/>
                    <a:pt x="35038" y="69983"/>
                    <a:pt x="34992" y="69960"/>
                  </a:cubicBezTo>
                  <a:cubicBezTo>
                    <a:pt x="34878" y="69891"/>
                    <a:pt x="34741" y="69800"/>
                    <a:pt x="34718" y="69731"/>
                  </a:cubicBezTo>
                  <a:lnTo>
                    <a:pt x="34695" y="69686"/>
                  </a:lnTo>
                  <a:cubicBezTo>
                    <a:pt x="34650" y="69572"/>
                    <a:pt x="34581" y="69435"/>
                    <a:pt x="34604" y="69321"/>
                  </a:cubicBezTo>
                  <a:cubicBezTo>
                    <a:pt x="34627" y="69252"/>
                    <a:pt x="34741" y="69138"/>
                    <a:pt x="34855" y="69138"/>
                  </a:cubicBezTo>
                  <a:cubicBezTo>
                    <a:pt x="34924" y="69184"/>
                    <a:pt x="34969" y="69206"/>
                    <a:pt x="35015" y="69229"/>
                  </a:cubicBezTo>
                  <a:cubicBezTo>
                    <a:pt x="35152" y="69298"/>
                    <a:pt x="35243" y="69343"/>
                    <a:pt x="35335" y="69343"/>
                  </a:cubicBezTo>
                  <a:cubicBezTo>
                    <a:pt x="35357" y="69343"/>
                    <a:pt x="35403" y="69366"/>
                    <a:pt x="35472" y="69366"/>
                  </a:cubicBezTo>
                  <a:cubicBezTo>
                    <a:pt x="35654" y="69366"/>
                    <a:pt x="35814" y="69298"/>
                    <a:pt x="35882" y="69184"/>
                  </a:cubicBezTo>
                  <a:cubicBezTo>
                    <a:pt x="35974" y="69092"/>
                    <a:pt x="36156" y="68796"/>
                    <a:pt x="36156" y="68636"/>
                  </a:cubicBezTo>
                  <a:cubicBezTo>
                    <a:pt x="36156" y="68522"/>
                    <a:pt x="36133" y="68430"/>
                    <a:pt x="36065" y="68339"/>
                  </a:cubicBezTo>
                  <a:cubicBezTo>
                    <a:pt x="36042" y="68293"/>
                    <a:pt x="35996" y="68248"/>
                    <a:pt x="35974" y="68225"/>
                  </a:cubicBezTo>
                  <a:cubicBezTo>
                    <a:pt x="35928" y="68179"/>
                    <a:pt x="35860" y="68111"/>
                    <a:pt x="35860" y="68088"/>
                  </a:cubicBezTo>
                  <a:cubicBezTo>
                    <a:pt x="35882" y="68042"/>
                    <a:pt x="35905" y="68020"/>
                    <a:pt x="35928" y="67974"/>
                  </a:cubicBezTo>
                  <a:cubicBezTo>
                    <a:pt x="35951" y="67951"/>
                    <a:pt x="35974" y="67928"/>
                    <a:pt x="35996" y="67905"/>
                  </a:cubicBezTo>
                  <a:cubicBezTo>
                    <a:pt x="36111" y="67746"/>
                    <a:pt x="36202" y="67586"/>
                    <a:pt x="36111" y="67449"/>
                  </a:cubicBezTo>
                  <a:cubicBezTo>
                    <a:pt x="36065" y="67403"/>
                    <a:pt x="36019" y="67358"/>
                    <a:pt x="35974" y="67358"/>
                  </a:cubicBezTo>
                  <a:cubicBezTo>
                    <a:pt x="35905" y="67312"/>
                    <a:pt x="35882" y="67312"/>
                    <a:pt x="35882" y="67175"/>
                  </a:cubicBezTo>
                  <a:cubicBezTo>
                    <a:pt x="35882" y="67015"/>
                    <a:pt x="35882" y="66855"/>
                    <a:pt x="35905" y="66810"/>
                  </a:cubicBezTo>
                  <a:cubicBezTo>
                    <a:pt x="35996" y="66810"/>
                    <a:pt x="36065" y="66878"/>
                    <a:pt x="36111" y="66901"/>
                  </a:cubicBezTo>
                  <a:cubicBezTo>
                    <a:pt x="36156" y="66924"/>
                    <a:pt x="36179" y="66947"/>
                    <a:pt x="36202" y="66970"/>
                  </a:cubicBezTo>
                  <a:cubicBezTo>
                    <a:pt x="36225" y="66970"/>
                    <a:pt x="36362" y="67038"/>
                    <a:pt x="36499" y="67038"/>
                  </a:cubicBezTo>
                  <a:cubicBezTo>
                    <a:pt x="36727" y="67038"/>
                    <a:pt x="36795" y="66901"/>
                    <a:pt x="36795" y="66787"/>
                  </a:cubicBezTo>
                  <a:cubicBezTo>
                    <a:pt x="36795" y="66582"/>
                    <a:pt x="36773" y="66239"/>
                    <a:pt x="36704" y="66102"/>
                  </a:cubicBezTo>
                  <a:cubicBezTo>
                    <a:pt x="36681" y="66079"/>
                    <a:pt x="36658" y="66057"/>
                    <a:pt x="36613" y="66011"/>
                  </a:cubicBezTo>
                  <a:cubicBezTo>
                    <a:pt x="36521" y="65897"/>
                    <a:pt x="36362" y="65783"/>
                    <a:pt x="36293" y="65760"/>
                  </a:cubicBezTo>
                  <a:cubicBezTo>
                    <a:pt x="36225" y="65737"/>
                    <a:pt x="36202" y="65691"/>
                    <a:pt x="36179" y="65669"/>
                  </a:cubicBezTo>
                  <a:cubicBezTo>
                    <a:pt x="36179" y="65646"/>
                    <a:pt x="36179" y="65646"/>
                    <a:pt x="36179" y="65623"/>
                  </a:cubicBezTo>
                  <a:cubicBezTo>
                    <a:pt x="36179" y="65554"/>
                    <a:pt x="36179" y="64824"/>
                    <a:pt x="35837" y="64824"/>
                  </a:cubicBezTo>
                  <a:lnTo>
                    <a:pt x="35768" y="64824"/>
                  </a:lnTo>
                  <a:cubicBezTo>
                    <a:pt x="35735" y="64817"/>
                    <a:pt x="35704" y="64813"/>
                    <a:pt x="35669" y="64813"/>
                  </a:cubicBezTo>
                  <a:cubicBezTo>
                    <a:pt x="35584" y="64813"/>
                    <a:pt x="35477" y="64841"/>
                    <a:pt x="35266" y="64938"/>
                  </a:cubicBezTo>
                  <a:cubicBezTo>
                    <a:pt x="35106" y="64984"/>
                    <a:pt x="35038" y="65052"/>
                    <a:pt x="35015" y="65098"/>
                  </a:cubicBezTo>
                  <a:cubicBezTo>
                    <a:pt x="34969" y="65121"/>
                    <a:pt x="34947" y="65144"/>
                    <a:pt x="34695" y="65144"/>
                  </a:cubicBezTo>
                  <a:lnTo>
                    <a:pt x="34125" y="65144"/>
                  </a:lnTo>
                  <a:cubicBezTo>
                    <a:pt x="34034" y="65132"/>
                    <a:pt x="33954" y="65126"/>
                    <a:pt x="33874" y="65126"/>
                  </a:cubicBezTo>
                  <a:cubicBezTo>
                    <a:pt x="33794" y="65126"/>
                    <a:pt x="33714" y="65132"/>
                    <a:pt x="33623" y="65144"/>
                  </a:cubicBezTo>
                  <a:cubicBezTo>
                    <a:pt x="33577" y="65144"/>
                    <a:pt x="33509" y="65166"/>
                    <a:pt x="33463" y="65166"/>
                  </a:cubicBezTo>
                  <a:lnTo>
                    <a:pt x="33440" y="65166"/>
                  </a:lnTo>
                  <a:cubicBezTo>
                    <a:pt x="33417" y="65121"/>
                    <a:pt x="33394" y="65075"/>
                    <a:pt x="33372" y="65052"/>
                  </a:cubicBezTo>
                  <a:cubicBezTo>
                    <a:pt x="33349" y="65029"/>
                    <a:pt x="33326" y="65007"/>
                    <a:pt x="33326" y="65007"/>
                  </a:cubicBezTo>
                  <a:cubicBezTo>
                    <a:pt x="33326" y="65007"/>
                    <a:pt x="33326" y="65007"/>
                    <a:pt x="33349" y="64984"/>
                  </a:cubicBezTo>
                  <a:cubicBezTo>
                    <a:pt x="33554" y="64756"/>
                    <a:pt x="33645" y="64733"/>
                    <a:pt x="33668" y="64733"/>
                  </a:cubicBezTo>
                  <a:cubicBezTo>
                    <a:pt x="33805" y="64733"/>
                    <a:pt x="34125" y="64733"/>
                    <a:pt x="34125" y="64459"/>
                  </a:cubicBezTo>
                  <a:cubicBezTo>
                    <a:pt x="34125" y="64299"/>
                    <a:pt x="34079" y="64231"/>
                    <a:pt x="33897" y="64139"/>
                  </a:cubicBezTo>
                  <a:cubicBezTo>
                    <a:pt x="33737" y="64048"/>
                    <a:pt x="33714" y="64025"/>
                    <a:pt x="33737" y="63888"/>
                  </a:cubicBezTo>
                  <a:cubicBezTo>
                    <a:pt x="33760" y="63820"/>
                    <a:pt x="33782" y="63751"/>
                    <a:pt x="33805" y="63706"/>
                  </a:cubicBezTo>
                  <a:cubicBezTo>
                    <a:pt x="33851" y="63569"/>
                    <a:pt x="33897" y="63455"/>
                    <a:pt x="33805" y="63340"/>
                  </a:cubicBezTo>
                  <a:cubicBezTo>
                    <a:pt x="33788" y="63305"/>
                    <a:pt x="33743" y="63257"/>
                    <a:pt x="33641" y="63257"/>
                  </a:cubicBezTo>
                  <a:cubicBezTo>
                    <a:pt x="33610" y="63257"/>
                    <a:pt x="33574" y="63261"/>
                    <a:pt x="33531" y="63272"/>
                  </a:cubicBezTo>
                  <a:cubicBezTo>
                    <a:pt x="33486" y="63272"/>
                    <a:pt x="33417" y="63295"/>
                    <a:pt x="33349" y="63295"/>
                  </a:cubicBezTo>
                  <a:cubicBezTo>
                    <a:pt x="33143" y="63318"/>
                    <a:pt x="32892" y="63340"/>
                    <a:pt x="32755" y="63569"/>
                  </a:cubicBezTo>
                  <a:cubicBezTo>
                    <a:pt x="32664" y="63683"/>
                    <a:pt x="32618" y="63797"/>
                    <a:pt x="32550" y="63888"/>
                  </a:cubicBezTo>
                  <a:cubicBezTo>
                    <a:pt x="32504" y="63980"/>
                    <a:pt x="32459" y="64071"/>
                    <a:pt x="32413" y="64139"/>
                  </a:cubicBezTo>
                  <a:cubicBezTo>
                    <a:pt x="32390" y="64162"/>
                    <a:pt x="32367" y="64208"/>
                    <a:pt x="32344" y="64253"/>
                  </a:cubicBezTo>
                  <a:cubicBezTo>
                    <a:pt x="32276" y="64185"/>
                    <a:pt x="32230" y="64071"/>
                    <a:pt x="32185" y="63980"/>
                  </a:cubicBezTo>
                  <a:cubicBezTo>
                    <a:pt x="32071" y="63820"/>
                    <a:pt x="31979" y="63637"/>
                    <a:pt x="31774" y="63637"/>
                  </a:cubicBezTo>
                  <a:cubicBezTo>
                    <a:pt x="31751" y="63637"/>
                    <a:pt x="31705" y="63637"/>
                    <a:pt x="31683" y="63660"/>
                  </a:cubicBezTo>
                  <a:cubicBezTo>
                    <a:pt x="31637" y="63683"/>
                    <a:pt x="31614" y="63683"/>
                    <a:pt x="31546" y="63683"/>
                  </a:cubicBezTo>
                  <a:lnTo>
                    <a:pt x="31523" y="63683"/>
                  </a:lnTo>
                  <a:cubicBezTo>
                    <a:pt x="31317" y="63683"/>
                    <a:pt x="31294" y="63888"/>
                    <a:pt x="31294" y="63957"/>
                  </a:cubicBezTo>
                  <a:cubicBezTo>
                    <a:pt x="31294" y="64025"/>
                    <a:pt x="31294" y="64094"/>
                    <a:pt x="31294" y="64162"/>
                  </a:cubicBezTo>
                  <a:cubicBezTo>
                    <a:pt x="31317" y="64368"/>
                    <a:pt x="31409" y="64573"/>
                    <a:pt x="31500" y="64664"/>
                  </a:cubicBezTo>
                  <a:cubicBezTo>
                    <a:pt x="31568" y="64733"/>
                    <a:pt x="31614" y="64733"/>
                    <a:pt x="31637" y="64756"/>
                  </a:cubicBezTo>
                  <a:cubicBezTo>
                    <a:pt x="31660" y="64756"/>
                    <a:pt x="31683" y="64756"/>
                    <a:pt x="31728" y="64847"/>
                  </a:cubicBezTo>
                  <a:cubicBezTo>
                    <a:pt x="31819" y="65007"/>
                    <a:pt x="31842" y="65075"/>
                    <a:pt x="31819" y="65098"/>
                  </a:cubicBezTo>
                  <a:cubicBezTo>
                    <a:pt x="31819" y="65121"/>
                    <a:pt x="31774" y="65235"/>
                    <a:pt x="31728" y="65281"/>
                  </a:cubicBezTo>
                  <a:cubicBezTo>
                    <a:pt x="31654" y="65244"/>
                    <a:pt x="31536" y="65177"/>
                    <a:pt x="31396" y="65177"/>
                  </a:cubicBezTo>
                  <a:cubicBezTo>
                    <a:pt x="31363" y="65177"/>
                    <a:pt x="31329" y="65181"/>
                    <a:pt x="31294" y="65189"/>
                  </a:cubicBezTo>
                  <a:cubicBezTo>
                    <a:pt x="31249" y="65212"/>
                    <a:pt x="31203" y="65212"/>
                    <a:pt x="31180" y="65235"/>
                  </a:cubicBezTo>
                  <a:cubicBezTo>
                    <a:pt x="31066" y="65258"/>
                    <a:pt x="30929" y="65281"/>
                    <a:pt x="30884" y="65486"/>
                  </a:cubicBezTo>
                  <a:cubicBezTo>
                    <a:pt x="30884" y="65554"/>
                    <a:pt x="30838" y="65646"/>
                    <a:pt x="30815" y="65737"/>
                  </a:cubicBezTo>
                  <a:cubicBezTo>
                    <a:pt x="30792" y="65828"/>
                    <a:pt x="30747" y="65942"/>
                    <a:pt x="30724" y="66057"/>
                  </a:cubicBezTo>
                  <a:cubicBezTo>
                    <a:pt x="30724" y="66102"/>
                    <a:pt x="30701" y="66148"/>
                    <a:pt x="30678" y="66194"/>
                  </a:cubicBezTo>
                  <a:cubicBezTo>
                    <a:pt x="30633" y="66285"/>
                    <a:pt x="30587" y="66399"/>
                    <a:pt x="30633" y="66513"/>
                  </a:cubicBezTo>
                  <a:cubicBezTo>
                    <a:pt x="30655" y="66582"/>
                    <a:pt x="30724" y="66627"/>
                    <a:pt x="30815" y="66673"/>
                  </a:cubicBezTo>
                  <a:cubicBezTo>
                    <a:pt x="30906" y="66696"/>
                    <a:pt x="30975" y="66696"/>
                    <a:pt x="31066" y="66696"/>
                  </a:cubicBezTo>
                  <a:cubicBezTo>
                    <a:pt x="31158" y="66924"/>
                    <a:pt x="31135" y="66924"/>
                    <a:pt x="31066" y="66970"/>
                  </a:cubicBezTo>
                  <a:cubicBezTo>
                    <a:pt x="31043" y="66992"/>
                    <a:pt x="30998" y="67015"/>
                    <a:pt x="30975" y="67015"/>
                  </a:cubicBezTo>
                  <a:cubicBezTo>
                    <a:pt x="30815" y="67084"/>
                    <a:pt x="30769" y="67175"/>
                    <a:pt x="30815" y="67358"/>
                  </a:cubicBezTo>
                  <a:cubicBezTo>
                    <a:pt x="30884" y="67609"/>
                    <a:pt x="31180" y="67883"/>
                    <a:pt x="31294" y="67928"/>
                  </a:cubicBezTo>
                  <a:cubicBezTo>
                    <a:pt x="31363" y="67951"/>
                    <a:pt x="31409" y="67974"/>
                    <a:pt x="31431" y="68042"/>
                  </a:cubicBezTo>
                  <a:cubicBezTo>
                    <a:pt x="31500" y="68157"/>
                    <a:pt x="31546" y="68339"/>
                    <a:pt x="31546" y="68453"/>
                  </a:cubicBezTo>
                  <a:cubicBezTo>
                    <a:pt x="31546" y="68636"/>
                    <a:pt x="31774" y="68841"/>
                    <a:pt x="31842" y="68933"/>
                  </a:cubicBezTo>
                  <a:cubicBezTo>
                    <a:pt x="31865" y="68955"/>
                    <a:pt x="31865" y="69024"/>
                    <a:pt x="31842" y="69047"/>
                  </a:cubicBezTo>
                  <a:cubicBezTo>
                    <a:pt x="31819" y="69070"/>
                    <a:pt x="31774" y="69070"/>
                    <a:pt x="31728" y="69092"/>
                  </a:cubicBezTo>
                  <a:cubicBezTo>
                    <a:pt x="31637" y="69115"/>
                    <a:pt x="31431" y="69184"/>
                    <a:pt x="31409" y="69389"/>
                  </a:cubicBezTo>
                  <a:cubicBezTo>
                    <a:pt x="31409" y="69549"/>
                    <a:pt x="31409" y="69731"/>
                    <a:pt x="31431" y="69846"/>
                  </a:cubicBezTo>
                  <a:cubicBezTo>
                    <a:pt x="31431" y="69891"/>
                    <a:pt x="31431" y="69937"/>
                    <a:pt x="31431" y="69960"/>
                  </a:cubicBezTo>
                  <a:cubicBezTo>
                    <a:pt x="31431" y="69960"/>
                    <a:pt x="31431" y="70005"/>
                    <a:pt x="31431" y="70051"/>
                  </a:cubicBezTo>
                  <a:cubicBezTo>
                    <a:pt x="31500" y="70827"/>
                    <a:pt x="31454" y="70987"/>
                    <a:pt x="31431" y="71010"/>
                  </a:cubicBezTo>
                  <a:cubicBezTo>
                    <a:pt x="31340" y="71101"/>
                    <a:pt x="31203" y="71169"/>
                    <a:pt x="31066" y="71261"/>
                  </a:cubicBezTo>
                  <a:cubicBezTo>
                    <a:pt x="30998" y="71284"/>
                    <a:pt x="30929" y="71329"/>
                    <a:pt x="30884" y="71352"/>
                  </a:cubicBezTo>
                  <a:cubicBezTo>
                    <a:pt x="30769" y="71421"/>
                    <a:pt x="30587" y="71512"/>
                    <a:pt x="30404" y="71603"/>
                  </a:cubicBezTo>
                  <a:cubicBezTo>
                    <a:pt x="30313" y="71649"/>
                    <a:pt x="30199" y="71694"/>
                    <a:pt x="30108" y="71740"/>
                  </a:cubicBezTo>
                  <a:cubicBezTo>
                    <a:pt x="30085" y="71763"/>
                    <a:pt x="30039" y="71786"/>
                    <a:pt x="30016" y="71786"/>
                  </a:cubicBezTo>
                  <a:cubicBezTo>
                    <a:pt x="29856" y="71854"/>
                    <a:pt x="29628" y="71968"/>
                    <a:pt x="29605" y="72219"/>
                  </a:cubicBezTo>
                  <a:cubicBezTo>
                    <a:pt x="29583" y="72471"/>
                    <a:pt x="29765" y="72744"/>
                    <a:pt x="29993" y="72836"/>
                  </a:cubicBezTo>
                  <a:cubicBezTo>
                    <a:pt x="30016" y="72859"/>
                    <a:pt x="30039" y="72859"/>
                    <a:pt x="30062" y="72881"/>
                  </a:cubicBezTo>
                  <a:cubicBezTo>
                    <a:pt x="30085" y="72881"/>
                    <a:pt x="30108" y="72881"/>
                    <a:pt x="30130" y="72904"/>
                  </a:cubicBezTo>
                  <a:cubicBezTo>
                    <a:pt x="30176" y="72927"/>
                    <a:pt x="30222" y="72973"/>
                    <a:pt x="30222" y="73018"/>
                  </a:cubicBezTo>
                  <a:cubicBezTo>
                    <a:pt x="30245" y="73064"/>
                    <a:pt x="30222" y="73087"/>
                    <a:pt x="30222" y="73087"/>
                  </a:cubicBezTo>
                  <a:cubicBezTo>
                    <a:pt x="30222" y="73087"/>
                    <a:pt x="30199" y="73110"/>
                    <a:pt x="30199" y="73110"/>
                  </a:cubicBezTo>
                  <a:cubicBezTo>
                    <a:pt x="30153" y="73132"/>
                    <a:pt x="30130" y="73132"/>
                    <a:pt x="30130" y="73155"/>
                  </a:cubicBezTo>
                  <a:cubicBezTo>
                    <a:pt x="30085" y="73178"/>
                    <a:pt x="30062" y="73201"/>
                    <a:pt x="30039" y="73247"/>
                  </a:cubicBezTo>
                  <a:cubicBezTo>
                    <a:pt x="30016" y="73247"/>
                    <a:pt x="30016" y="73269"/>
                    <a:pt x="29993" y="73292"/>
                  </a:cubicBezTo>
                  <a:cubicBezTo>
                    <a:pt x="29948" y="73315"/>
                    <a:pt x="29856" y="73338"/>
                    <a:pt x="29765" y="73338"/>
                  </a:cubicBezTo>
                  <a:lnTo>
                    <a:pt x="29674" y="73338"/>
                  </a:lnTo>
                  <a:cubicBezTo>
                    <a:pt x="29583" y="73361"/>
                    <a:pt x="29468" y="73384"/>
                    <a:pt x="29400" y="73429"/>
                  </a:cubicBezTo>
                  <a:cubicBezTo>
                    <a:pt x="29331" y="73475"/>
                    <a:pt x="29286" y="73520"/>
                    <a:pt x="29240" y="73566"/>
                  </a:cubicBezTo>
                  <a:cubicBezTo>
                    <a:pt x="29217" y="73612"/>
                    <a:pt x="29172" y="73657"/>
                    <a:pt x="29126" y="73657"/>
                  </a:cubicBezTo>
                  <a:cubicBezTo>
                    <a:pt x="29103" y="73657"/>
                    <a:pt x="29058" y="73635"/>
                    <a:pt x="29012" y="73612"/>
                  </a:cubicBezTo>
                  <a:cubicBezTo>
                    <a:pt x="28989" y="73589"/>
                    <a:pt x="28966" y="73589"/>
                    <a:pt x="28943" y="73566"/>
                  </a:cubicBezTo>
                  <a:cubicBezTo>
                    <a:pt x="28921" y="73566"/>
                    <a:pt x="28898" y="73543"/>
                    <a:pt x="28875" y="73543"/>
                  </a:cubicBezTo>
                  <a:cubicBezTo>
                    <a:pt x="28852" y="73543"/>
                    <a:pt x="28829" y="73543"/>
                    <a:pt x="28807" y="73520"/>
                  </a:cubicBezTo>
                  <a:lnTo>
                    <a:pt x="28761" y="73520"/>
                  </a:lnTo>
                  <a:cubicBezTo>
                    <a:pt x="28738" y="73520"/>
                    <a:pt x="28692" y="73520"/>
                    <a:pt x="28670" y="73543"/>
                  </a:cubicBezTo>
                  <a:cubicBezTo>
                    <a:pt x="28647" y="73543"/>
                    <a:pt x="28647" y="73543"/>
                    <a:pt x="28624" y="73566"/>
                  </a:cubicBezTo>
                  <a:cubicBezTo>
                    <a:pt x="28624" y="73543"/>
                    <a:pt x="28601" y="73520"/>
                    <a:pt x="28601" y="73498"/>
                  </a:cubicBezTo>
                  <a:cubicBezTo>
                    <a:pt x="28487" y="73269"/>
                    <a:pt x="28418" y="73132"/>
                    <a:pt x="28282" y="73087"/>
                  </a:cubicBezTo>
                  <a:lnTo>
                    <a:pt x="28213" y="73087"/>
                  </a:lnTo>
                  <a:cubicBezTo>
                    <a:pt x="28122" y="73087"/>
                    <a:pt x="28030" y="73132"/>
                    <a:pt x="27939" y="73155"/>
                  </a:cubicBezTo>
                  <a:cubicBezTo>
                    <a:pt x="27916" y="73178"/>
                    <a:pt x="27893" y="73178"/>
                    <a:pt x="27871" y="73201"/>
                  </a:cubicBezTo>
                  <a:cubicBezTo>
                    <a:pt x="27825" y="73132"/>
                    <a:pt x="27757" y="72927"/>
                    <a:pt x="27734" y="72699"/>
                  </a:cubicBezTo>
                  <a:cubicBezTo>
                    <a:pt x="27711" y="72539"/>
                    <a:pt x="27642" y="72471"/>
                    <a:pt x="27528" y="72471"/>
                  </a:cubicBezTo>
                  <a:lnTo>
                    <a:pt x="27460" y="72471"/>
                  </a:lnTo>
                  <a:cubicBezTo>
                    <a:pt x="27460" y="72471"/>
                    <a:pt x="27460" y="72471"/>
                    <a:pt x="27437" y="72425"/>
                  </a:cubicBezTo>
                  <a:cubicBezTo>
                    <a:pt x="27277" y="72197"/>
                    <a:pt x="27209" y="72151"/>
                    <a:pt x="26980" y="72151"/>
                  </a:cubicBezTo>
                  <a:cubicBezTo>
                    <a:pt x="26958" y="72151"/>
                    <a:pt x="26912" y="72128"/>
                    <a:pt x="26866" y="72128"/>
                  </a:cubicBezTo>
                  <a:cubicBezTo>
                    <a:pt x="26661" y="72105"/>
                    <a:pt x="26661" y="72105"/>
                    <a:pt x="26570" y="72060"/>
                  </a:cubicBezTo>
                  <a:lnTo>
                    <a:pt x="26501" y="72037"/>
                  </a:lnTo>
                  <a:cubicBezTo>
                    <a:pt x="26433" y="72014"/>
                    <a:pt x="26387" y="71809"/>
                    <a:pt x="26364" y="71740"/>
                  </a:cubicBezTo>
                  <a:cubicBezTo>
                    <a:pt x="26341" y="71649"/>
                    <a:pt x="26319" y="71580"/>
                    <a:pt x="26296" y="71535"/>
                  </a:cubicBezTo>
                  <a:cubicBezTo>
                    <a:pt x="26227" y="71421"/>
                    <a:pt x="26090" y="71398"/>
                    <a:pt x="25976" y="71398"/>
                  </a:cubicBezTo>
                  <a:cubicBezTo>
                    <a:pt x="25839" y="71398"/>
                    <a:pt x="25702" y="71421"/>
                    <a:pt x="25611" y="71443"/>
                  </a:cubicBezTo>
                  <a:cubicBezTo>
                    <a:pt x="25565" y="71421"/>
                    <a:pt x="25520" y="71352"/>
                    <a:pt x="25520" y="71284"/>
                  </a:cubicBezTo>
                  <a:cubicBezTo>
                    <a:pt x="25497" y="71192"/>
                    <a:pt x="25497" y="71101"/>
                    <a:pt x="25520" y="71010"/>
                  </a:cubicBezTo>
                  <a:cubicBezTo>
                    <a:pt x="25520" y="70987"/>
                    <a:pt x="25520" y="70941"/>
                    <a:pt x="25520" y="70918"/>
                  </a:cubicBezTo>
                  <a:cubicBezTo>
                    <a:pt x="25520" y="70896"/>
                    <a:pt x="25520" y="70873"/>
                    <a:pt x="25520" y="70850"/>
                  </a:cubicBezTo>
                  <a:cubicBezTo>
                    <a:pt x="25474" y="70644"/>
                    <a:pt x="25291" y="70644"/>
                    <a:pt x="25109" y="70644"/>
                  </a:cubicBezTo>
                  <a:lnTo>
                    <a:pt x="25018" y="70644"/>
                  </a:lnTo>
                  <a:cubicBezTo>
                    <a:pt x="24995" y="70644"/>
                    <a:pt x="24995" y="70622"/>
                    <a:pt x="24972" y="70576"/>
                  </a:cubicBezTo>
                  <a:cubicBezTo>
                    <a:pt x="24949" y="70530"/>
                    <a:pt x="24949" y="70462"/>
                    <a:pt x="24926" y="70371"/>
                  </a:cubicBezTo>
                  <a:cubicBezTo>
                    <a:pt x="24926" y="70279"/>
                    <a:pt x="24903" y="70188"/>
                    <a:pt x="24858" y="70074"/>
                  </a:cubicBezTo>
                  <a:cubicBezTo>
                    <a:pt x="24812" y="69960"/>
                    <a:pt x="24744" y="69891"/>
                    <a:pt x="24652" y="69891"/>
                  </a:cubicBezTo>
                  <a:cubicBezTo>
                    <a:pt x="24607" y="69891"/>
                    <a:pt x="24561" y="69914"/>
                    <a:pt x="24515" y="69937"/>
                  </a:cubicBezTo>
                  <a:cubicBezTo>
                    <a:pt x="24493" y="69960"/>
                    <a:pt x="24447" y="69983"/>
                    <a:pt x="24378" y="69983"/>
                  </a:cubicBezTo>
                  <a:lnTo>
                    <a:pt x="24356" y="69983"/>
                  </a:lnTo>
                  <a:cubicBezTo>
                    <a:pt x="24356" y="69937"/>
                    <a:pt x="24333" y="69868"/>
                    <a:pt x="24287" y="69777"/>
                  </a:cubicBezTo>
                  <a:cubicBezTo>
                    <a:pt x="24219" y="69595"/>
                    <a:pt x="24219" y="69572"/>
                    <a:pt x="24241" y="69549"/>
                  </a:cubicBezTo>
                  <a:cubicBezTo>
                    <a:pt x="24241" y="69526"/>
                    <a:pt x="24264" y="69526"/>
                    <a:pt x="24264" y="69503"/>
                  </a:cubicBezTo>
                  <a:cubicBezTo>
                    <a:pt x="24356" y="69412"/>
                    <a:pt x="24470" y="69275"/>
                    <a:pt x="24515" y="69070"/>
                  </a:cubicBezTo>
                  <a:cubicBezTo>
                    <a:pt x="24538" y="68887"/>
                    <a:pt x="24515" y="68796"/>
                    <a:pt x="24515" y="68727"/>
                  </a:cubicBezTo>
                  <a:cubicBezTo>
                    <a:pt x="24515" y="68682"/>
                    <a:pt x="24493" y="68659"/>
                    <a:pt x="24515" y="68613"/>
                  </a:cubicBezTo>
                  <a:cubicBezTo>
                    <a:pt x="24538" y="68430"/>
                    <a:pt x="24447" y="68202"/>
                    <a:pt x="24378" y="68020"/>
                  </a:cubicBezTo>
                  <a:cubicBezTo>
                    <a:pt x="24333" y="67928"/>
                    <a:pt x="24264" y="67860"/>
                    <a:pt x="24150" y="67860"/>
                  </a:cubicBezTo>
                  <a:cubicBezTo>
                    <a:pt x="23990" y="67860"/>
                    <a:pt x="23808" y="68020"/>
                    <a:pt x="23762" y="68111"/>
                  </a:cubicBezTo>
                  <a:cubicBezTo>
                    <a:pt x="23762" y="68157"/>
                    <a:pt x="23762" y="68179"/>
                    <a:pt x="23739" y="68202"/>
                  </a:cubicBezTo>
                  <a:cubicBezTo>
                    <a:pt x="23739" y="68271"/>
                    <a:pt x="23716" y="68339"/>
                    <a:pt x="23625" y="68453"/>
                  </a:cubicBezTo>
                  <a:cubicBezTo>
                    <a:pt x="23602" y="68476"/>
                    <a:pt x="23602" y="68476"/>
                    <a:pt x="23602" y="68476"/>
                  </a:cubicBezTo>
                  <a:lnTo>
                    <a:pt x="23580" y="68476"/>
                  </a:lnTo>
                  <a:cubicBezTo>
                    <a:pt x="23580" y="68453"/>
                    <a:pt x="23557" y="68430"/>
                    <a:pt x="23534" y="68408"/>
                  </a:cubicBezTo>
                  <a:cubicBezTo>
                    <a:pt x="23488" y="68339"/>
                    <a:pt x="23465" y="68293"/>
                    <a:pt x="23397" y="68248"/>
                  </a:cubicBezTo>
                  <a:cubicBezTo>
                    <a:pt x="23374" y="68202"/>
                    <a:pt x="23328" y="68157"/>
                    <a:pt x="23283" y="68134"/>
                  </a:cubicBezTo>
                  <a:cubicBezTo>
                    <a:pt x="23214" y="68088"/>
                    <a:pt x="23169" y="68042"/>
                    <a:pt x="23146" y="67997"/>
                  </a:cubicBezTo>
                  <a:cubicBezTo>
                    <a:pt x="23077" y="67905"/>
                    <a:pt x="23009" y="67769"/>
                    <a:pt x="23009" y="67677"/>
                  </a:cubicBezTo>
                  <a:cubicBezTo>
                    <a:pt x="23009" y="67632"/>
                    <a:pt x="23055" y="67517"/>
                    <a:pt x="23146" y="67335"/>
                  </a:cubicBezTo>
                  <a:cubicBezTo>
                    <a:pt x="23169" y="67335"/>
                    <a:pt x="23214" y="67358"/>
                    <a:pt x="23260" y="67358"/>
                  </a:cubicBezTo>
                  <a:cubicBezTo>
                    <a:pt x="23328" y="67380"/>
                    <a:pt x="23397" y="67403"/>
                    <a:pt x="23465" y="67403"/>
                  </a:cubicBezTo>
                  <a:cubicBezTo>
                    <a:pt x="23694" y="67403"/>
                    <a:pt x="23762" y="67244"/>
                    <a:pt x="23808" y="67129"/>
                  </a:cubicBezTo>
                  <a:lnTo>
                    <a:pt x="23853" y="67061"/>
                  </a:lnTo>
                  <a:cubicBezTo>
                    <a:pt x="23899" y="66947"/>
                    <a:pt x="23876" y="66855"/>
                    <a:pt x="23853" y="66810"/>
                  </a:cubicBezTo>
                  <a:cubicBezTo>
                    <a:pt x="23811" y="66740"/>
                    <a:pt x="23718" y="66713"/>
                    <a:pt x="23605" y="66713"/>
                  </a:cubicBezTo>
                  <a:cubicBezTo>
                    <a:pt x="23533" y="66713"/>
                    <a:pt x="23454" y="66724"/>
                    <a:pt x="23374" y="66741"/>
                  </a:cubicBezTo>
                  <a:lnTo>
                    <a:pt x="23351" y="66741"/>
                  </a:lnTo>
                  <a:cubicBezTo>
                    <a:pt x="23328" y="66719"/>
                    <a:pt x="23283" y="66673"/>
                    <a:pt x="23214" y="66650"/>
                  </a:cubicBezTo>
                  <a:cubicBezTo>
                    <a:pt x="23214" y="66627"/>
                    <a:pt x="23237" y="66604"/>
                    <a:pt x="23237" y="66582"/>
                  </a:cubicBezTo>
                  <a:cubicBezTo>
                    <a:pt x="23260" y="66513"/>
                    <a:pt x="23283" y="66422"/>
                    <a:pt x="23283" y="66353"/>
                  </a:cubicBezTo>
                  <a:cubicBezTo>
                    <a:pt x="23283" y="66285"/>
                    <a:pt x="23260" y="66102"/>
                    <a:pt x="22986" y="66057"/>
                  </a:cubicBezTo>
                  <a:lnTo>
                    <a:pt x="22849" y="66057"/>
                  </a:lnTo>
                  <a:cubicBezTo>
                    <a:pt x="22712" y="66057"/>
                    <a:pt x="22552" y="66079"/>
                    <a:pt x="22461" y="66125"/>
                  </a:cubicBezTo>
                  <a:cubicBezTo>
                    <a:pt x="22233" y="66216"/>
                    <a:pt x="22256" y="66399"/>
                    <a:pt x="22256" y="66513"/>
                  </a:cubicBezTo>
                  <a:cubicBezTo>
                    <a:pt x="22256" y="66559"/>
                    <a:pt x="22256" y="66582"/>
                    <a:pt x="22256" y="66604"/>
                  </a:cubicBezTo>
                  <a:lnTo>
                    <a:pt x="22256" y="66741"/>
                  </a:lnTo>
                  <a:cubicBezTo>
                    <a:pt x="22233" y="66741"/>
                    <a:pt x="22233" y="66719"/>
                    <a:pt x="22210" y="66719"/>
                  </a:cubicBezTo>
                  <a:cubicBezTo>
                    <a:pt x="22133" y="66641"/>
                    <a:pt x="22033" y="66615"/>
                    <a:pt x="21937" y="66615"/>
                  </a:cubicBezTo>
                  <a:cubicBezTo>
                    <a:pt x="21863" y="66615"/>
                    <a:pt x="21790" y="66630"/>
                    <a:pt x="21731" y="66650"/>
                  </a:cubicBezTo>
                  <a:cubicBezTo>
                    <a:pt x="21685" y="66650"/>
                    <a:pt x="21639" y="66673"/>
                    <a:pt x="21617" y="66673"/>
                  </a:cubicBezTo>
                  <a:cubicBezTo>
                    <a:pt x="21502" y="66650"/>
                    <a:pt x="21388" y="66627"/>
                    <a:pt x="21183" y="66467"/>
                  </a:cubicBezTo>
                  <a:cubicBezTo>
                    <a:pt x="21069" y="66353"/>
                    <a:pt x="20955" y="66216"/>
                    <a:pt x="20932" y="66194"/>
                  </a:cubicBezTo>
                  <a:cubicBezTo>
                    <a:pt x="20909" y="66079"/>
                    <a:pt x="20749" y="65965"/>
                    <a:pt x="20612" y="65874"/>
                  </a:cubicBezTo>
                  <a:cubicBezTo>
                    <a:pt x="20521" y="65806"/>
                    <a:pt x="20452" y="65783"/>
                    <a:pt x="20407" y="65760"/>
                  </a:cubicBezTo>
                  <a:cubicBezTo>
                    <a:pt x="20407" y="65760"/>
                    <a:pt x="20338" y="65737"/>
                    <a:pt x="20315" y="65737"/>
                  </a:cubicBezTo>
                  <a:cubicBezTo>
                    <a:pt x="20133" y="65737"/>
                    <a:pt x="20110" y="65920"/>
                    <a:pt x="20087" y="66034"/>
                  </a:cubicBezTo>
                  <a:cubicBezTo>
                    <a:pt x="20064" y="66079"/>
                    <a:pt x="20064" y="66171"/>
                    <a:pt x="20064" y="66171"/>
                  </a:cubicBezTo>
                  <a:cubicBezTo>
                    <a:pt x="20042" y="66171"/>
                    <a:pt x="19996" y="66125"/>
                    <a:pt x="19973" y="66102"/>
                  </a:cubicBezTo>
                  <a:cubicBezTo>
                    <a:pt x="19950" y="66079"/>
                    <a:pt x="19905" y="66057"/>
                    <a:pt x="19859" y="66011"/>
                  </a:cubicBezTo>
                  <a:cubicBezTo>
                    <a:pt x="19813" y="65988"/>
                    <a:pt x="19722" y="65851"/>
                    <a:pt x="19676" y="65760"/>
                  </a:cubicBezTo>
                  <a:cubicBezTo>
                    <a:pt x="19585" y="65600"/>
                    <a:pt x="19494" y="65440"/>
                    <a:pt x="19380" y="65395"/>
                  </a:cubicBezTo>
                  <a:cubicBezTo>
                    <a:pt x="19197" y="65281"/>
                    <a:pt x="18992" y="65281"/>
                    <a:pt x="18923" y="65281"/>
                  </a:cubicBezTo>
                  <a:cubicBezTo>
                    <a:pt x="18878" y="65281"/>
                    <a:pt x="18718" y="65166"/>
                    <a:pt x="18695" y="65144"/>
                  </a:cubicBezTo>
                  <a:cubicBezTo>
                    <a:pt x="18695" y="64938"/>
                    <a:pt x="18398" y="64641"/>
                    <a:pt x="18261" y="64573"/>
                  </a:cubicBezTo>
                  <a:cubicBezTo>
                    <a:pt x="18227" y="64560"/>
                    <a:pt x="18193" y="64555"/>
                    <a:pt x="18158" y="64555"/>
                  </a:cubicBezTo>
                  <a:cubicBezTo>
                    <a:pt x="18005" y="64555"/>
                    <a:pt x="17852" y="64663"/>
                    <a:pt x="17759" y="64756"/>
                  </a:cubicBezTo>
                  <a:cubicBezTo>
                    <a:pt x="17691" y="64824"/>
                    <a:pt x="17645" y="64870"/>
                    <a:pt x="17440" y="64961"/>
                  </a:cubicBezTo>
                  <a:cubicBezTo>
                    <a:pt x="17391" y="64977"/>
                    <a:pt x="17365" y="64993"/>
                    <a:pt x="17355" y="64993"/>
                  </a:cubicBezTo>
                  <a:cubicBezTo>
                    <a:pt x="17350" y="64993"/>
                    <a:pt x="17348" y="64991"/>
                    <a:pt x="17348" y="64984"/>
                  </a:cubicBezTo>
                  <a:cubicBezTo>
                    <a:pt x="17325" y="64961"/>
                    <a:pt x="17280" y="64915"/>
                    <a:pt x="17257" y="64893"/>
                  </a:cubicBezTo>
                  <a:cubicBezTo>
                    <a:pt x="17210" y="64861"/>
                    <a:pt x="17149" y="64849"/>
                    <a:pt x="17085" y="64849"/>
                  </a:cubicBezTo>
                  <a:cubicBezTo>
                    <a:pt x="16963" y="64849"/>
                    <a:pt x="16829" y="64893"/>
                    <a:pt x="16755" y="64938"/>
                  </a:cubicBezTo>
                  <a:cubicBezTo>
                    <a:pt x="16481" y="64893"/>
                    <a:pt x="16184" y="64801"/>
                    <a:pt x="16138" y="64778"/>
                  </a:cubicBezTo>
                  <a:cubicBezTo>
                    <a:pt x="16047" y="64687"/>
                    <a:pt x="15613" y="64550"/>
                    <a:pt x="15477" y="64550"/>
                  </a:cubicBezTo>
                  <a:cubicBezTo>
                    <a:pt x="15362" y="64550"/>
                    <a:pt x="15271" y="64596"/>
                    <a:pt x="15180" y="64641"/>
                  </a:cubicBezTo>
                  <a:cubicBezTo>
                    <a:pt x="15134" y="64664"/>
                    <a:pt x="15111" y="64687"/>
                    <a:pt x="15089" y="64687"/>
                  </a:cubicBezTo>
                  <a:cubicBezTo>
                    <a:pt x="14997" y="64710"/>
                    <a:pt x="14929" y="64778"/>
                    <a:pt x="14837" y="64847"/>
                  </a:cubicBezTo>
                  <a:cubicBezTo>
                    <a:pt x="14769" y="64870"/>
                    <a:pt x="14700" y="64938"/>
                    <a:pt x="14655" y="64938"/>
                  </a:cubicBezTo>
                  <a:cubicBezTo>
                    <a:pt x="14495" y="64938"/>
                    <a:pt x="14084" y="64847"/>
                    <a:pt x="13902" y="64710"/>
                  </a:cubicBezTo>
                  <a:cubicBezTo>
                    <a:pt x="13879" y="64687"/>
                    <a:pt x="13833" y="64664"/>
                    <a:pt x="13765" y="64641"/>
                  </a:cubicBezTo>
                  <a:cubicBezTo>
                    <a:pt x="13765" y="64619"/>
                    <a:pt x="13742" y="64619"/>
                    <a:pt x="13719" y="64619"/>
                  </a:cubicBezTo>
                  <a:cubicBezTo>
                    <a:pt x="13696" y="64596"/>
                    <a:pt x="13673" y="64596"/>
                    <a:pt x="13651" y="64573"/>
                  </a:cubicBezTo>
                  <a:cubicBezTo>
                    <a:pt x="13628" y="64413"/>
                    <a:pt x="13582" y="64253"/>
                    <a:pt x="13491" y="64094"/>
                  </a:cubicBezTo>
                  <a:cubicBezTo>
                    <a:pt x="13285" y="63774"/>
                    <a:pt x="13126" y="63546"/>
                    <a:pt x="12874" y="63158"/>
                  </a:cubicBezTo>
                  <a:cubicBezTo>
                    <a:pt x="12715" y="62930"/>
                    <a:pt x="12737" y="62861"/>
                    <a:pt x="12760" y="62724"/>
                  </a:cubicBezTo>
                  <a:cubicBezTo>
                    <a:pt x="12783" y="62633"/>
                    <a:pt x="12806" y="62496"/>
                    <a:pt x="12783" y="62313"/>
                  </a:cubicBezTo>
                  <a:cubicBezTo>
                    <a:pt x="12760" y="61948"/>
                    <a:pt x="12646" y="61834"/>
                    <a:pt x="12486" y="61697"/>
                  </a:cubicBezTo>
                  <a:cubicBezTo>
                    <a:pt x="12418" y="61629"/>
                    <a:pt x="12349" y="61560"/>
                    <a:pt x="12258" y="61446"/>
                  </a:cubicBezTo>
                  <a:cubicBezTo>
                    <a:pt x="12121" y="61263"/>
                    <a:pt x="12053" y="61195"/>
                    <a:pt x="11984" y="61104"/>
                  </a:cubicBezTo>
                  <a:cubicBezTo>
                    <a:pt x="11916" y="61035"/>
                    <a:pt x="11847" y="60944"/>
                    <a:pt x="11688" y="60738"/>
                  </a:cubicBezTo>
                  <a:cubicBezTo>
                    <a:pt x="11505" y="60510"/>
                    <a:pt x="11573" y="60396"/>
                    <a:pt x="11688" y="60191"/>
                  </a:cubicBezTo>
                  <a:cubicBezTo>
                    <a:pt x="11756" y="60099"/>
                    <a:pt x="11802" y="60008"/>
                    <a:pt x="11847" y="59917"/>
                  </a:cubicBezTo>
                  <a:lnTo>
                    <a:pt x="11939" y="59711"/>
                  </a:lnTo>
                  <a:cubicBezTo>
                    <a:pt x="12030" y="59437"/>
                    <a:pt x="12121" y="59255"/>
                    <a:pt x="12098" y="59095"/>
                  </a:cubicBezTo>
                  <a:cubicBezTo>
                    <a:pt x="12098" y="59004"/>
                    <a:pt x="12030" y="58889"/>
                    <a:pt x="11847" y="58889"/>
                  </a:cubicBezTo>
                  <a:cubicBezTo>
                    <a:pt x="11710" y="58889"/>
                    <a:pt x="11505" y="58981"/>
                    <a:pt x="11231" y="59072"/>
                  </a:cubicBezTo>
                  <a:cubicBezTo>
                    <a:pt x="11140" y="59095"/>
                    <a:pt x="11048" y="59141"/>
                    <a:pt x="10934" y="59163"/>
                  </a:cubicBezTo>
                  <a:cubicBezTo>
                    <a:pt x="10775" y="59232"/>
                    <a:pt x="10660" y="59255"/>
                    <a:pt x="10546" y="59255"/>
                  </a:cubicBezTo>
                  <a:cubicBezTo>
                    <a:pt x="10364" y="59255"/>
                    <a:pt x="10113" y="59186"/>
                    <a:pt x="9656" y="58684"/>
                  </a:cubicBezTo>
                  <a:cubicBezTo>
                    <a:pt x="9085" y="58045"/>
                    <a:pt x="9131" y="57041"/>
                    <a:pt x="9131" y="56995"/>
                  </a:cubicBezTo>
                  <a:cubicBezTo>
                    <a:pt x="9108" y="56767"/>
                    <a:pt x="9245" y="56630"/>
                    <a:pt x="9496" y="56424"/>
                  </a:cubicBezTo>
                  <a:cubicBezTo>
                    <a:pt x="9633" y="56287"/>
                    <a:pt x="9793" y="56150"/>
                    <a:pt x="9930" y="55945"/>
                  </a:cubicBezTo>
                  <a:cubicBezTo>
                    <a:pt x="10272" y="55397"/>
                    <a:pt x="9976" y="54895"/>
                    <a:pt x="9747" y="54484"/>
                  </a:cubicBezTo>
                  <a:cubicBezTo>
                    <a:pt x="9565" y="54142"/>
                    <a:pt x="9200" y="54142"/>
                    <a:pt x="9040" y="54142"/>
                  </a:cubicBezTo>
                  <a:lnTo>
                    <a:pt x="8697" y="54142"/>
                  </a:lnTo>
                  <a:cubicBezTo>
                    <a:pt x="7899" y="54096"/>
                    <a:pt x="6689" y="53662"/>
                    <a:pt x="6666" y="52658"/>
                  </a:cubicBezTo>
                  <a:cubicBezTo>
                    <a:pt x="6666" y="51859"/>
                    <a:pt x="7214" y="51220"/>
                    <a:pt x="7305" y="51083"/>
                  </a:cubicBezTo>
                  <a:cubicBezTo>
                    <a:pt x="7374" y="51015"/>
                    <a:pt x="7556" y="50878"/>
                    <a:pt x="7739" y="50718"/>
                  </a:cubicBezTo>
                  <a:cubicBezTo>
                    <a:pt x="7967" y="50513"/>
                    <a:pt x="8264" y="50262"/>
                    <a:pt x="8469" y="50056"/>
                  </a:cubicBezTo>
                  <a:cubicBezTo>
                    <a:pt x="8560" y="49965"/>
                    <a:pt x="8652" y="49874"/>
                    <a:pt x="8743" y="49782"/>
                  </a:cubicBezTo>
                  <a:cubicBezTo>
                    <a:pt x="9063" y="49508"/>
                    <a:pt x="9359" y="49212"/>
                    <a:pt x="9656" y="48709"/>
                  </a:cubicBezTo>
                  <a:cubicBezTo>
                    <a:pt x="10044" y="48070"/>
                    <a:pt x="10113" y="47956"/>
                    <a:pt x="10660" y="47340"/>
                  </a:cubicBezTo>
                  <a:cubicBezTo>
                    <a:pt x="10934" y="47020"/>
                    <a:pt x="11277" y="46975"/>
                    <a:pt x="11505" y="46975"/>
                  </a:cubicBezTo>
                  <a:cubicBezTo>
                    <a:pt x="11824" y="46975"/>
                    <a:pt x="12121" y="47089"/>
                    <a:pt x="12213" y="47203"/>
                  </a:cubicBezTo>
                  <a:cubicBezTo>
                    <a:pt x="12372" y="47386"/>
                    <a:pt x="12395" y="47568"/>
                    <a:pt x="12418" y="47865"/>
                  </a:cubicBezTo>
                  <a:cubicBezTo>
                    <a:pt x="12418" y="48002"/>
                    <a:pt x="12441" y="48139"/>
                    <a:pt x="12464" y="48299"/>
                  </a:cubicBezTo>
                  <a:cubicBezTo>
                    <a:pt x="12486" y="48504"/>
                    <a:pt x="12646" y="48869"/>
                    <a:pt x="13308" y="48869"/>
                  </a:cubicBezTo>
                  <a:cubicBezTo>
                    <a:pt x="13559" y="48869"/>
                    <a:pt x="13765" y="48824"/>
                    <a:pt x="13833" y="48801"/>
                  </a:cubicBezTo>
                  <a:cubicBezTo>
                    <a:pt x="13947" y="48778"/>
                    <a:pt x="14153" y="48709"/>
                    <a:pt x="14381" y="48641"/>
                  </a:cubicBezTo>
                  <a:cubicBezTo>
                    <a:pt x="14792" y="48504"/>
                    <a:pt x="15362" y="48321"/>
                    <a:pt x="15773" y="48230"/>
                  </a:cubicBezTo>
                  <a:cubicBezTo>
                    <a:pt x="16093" y="48184"/>
                    <a:pt x="16412" y="48139"/>
                    <a:pt x="16778" y="48093"/>
                  </a:cubicBezTo>
                  <a:cubicBezTo>
                    <a:pt x="17120" y="48047"/>
                    <a:pt x="17485" y="48002"/>
                    <a:pt x="17896" y="47933"/>
                  </a:cubicBezTo>
                  <a:cubicBezTo>
                    <a:pt x="18604" y="47819"/>
                    <a:pt x="18695" y="47226"/>
                    <a:pt x="18741" y="46838"/>
                  </a:cubicBezTo>
                  <a:cubicBezTo>
                    <a:pt x="18763" y="46746"/>
                    <a:pt x="18763" y="46632"/>
                    <a:pt x="18786" y="46587"/>
                  </a:cubicBezTo>
                  <a:cubicBezTo>
                    <a:pt x="18855" y="46473"/>
                    <a:pt x="18969" y="46381"/>
                    <a:pt x="19106" y="46290"/>
                  </a:cubicBezTo>
                  <a:cubicBezTo>
                    <a:pt x="19243" y="46199"/>
                    <a:pt x="19380" y="46107"/>
                    <a:pt x="19517" y="45948"/>
                  </a:cubicBezTo>
                  <a:cubicBezTo>
                    <a:pt x="19722" y="45719"/>
                    <a:pt x="19973" y="45149"/>
                    <a:pt x="20224" y="44532"/>
                  </a:cubicBezTo>
                  <a:cubicBezTo>
                    <a:pt x="20270" y="44395"/>
                    <a:pt x="20338" y="44258"/>
                    <a:pt x="20384" y="44122"/>
                  </a:cubicBezTo>
                  <a:cubicBezTo>
                    <a:pt x="20589" y="43688"/>
                    <a:pt x="20818" y="43597"/>
                    <a:pt x="21229" y="43460"/>
                  </a:cubicBezTo>
                  <a:cubicBezTo>
                    <a:pt x="21388" y="43414"/>
                    <a:pt x="21571" y="43345"/>
                    <a:pt x="21799" y="43254"/>
                  </a:cubicBezTo>
                  <a:cubicBezTo>
                    <a:pt x="22598" y="42866"/>
                    <a:pt x="23191" y="42524"/>
                    <a:pt x="23716" y="41907"/>
                  </a:cubicBezTo>
                  <a:cubicBezTo>
                    <a:pt x="24264" y="41291"/>
                    <a:pt x="25132" y="39397"/>
                    <a:pt x="25406" y="38780"/>
                  </a:cubicBezTo>
                  <a:lnTo>
                    <a:pt x="25451" y="38689"/>
                  </a:lnTo>
                  <a:cubicBezTo>
                    <a:pt x="25542" y="38484"/>
                    <a:pt x="25634" y="38255"/>
                    <a:pt x="25702" y="38050"/>
                  </a:cubicBezTo>
                  <a:cubicBezTo>
                    <a:pt x="25771" y="37867"/>
                    <a:pt x="25862" y="37639"/>
                    <a:pt x="25908" y="37594"/>
                  </a:cubicBezTo>
                  <a:cubicBezTo>
                    <a:pt x="25999" y="37525"/>
                    <a:pt x="26661" y="37320"/>
                    <a:pt x="26935" y="37228"/>
                  </a:cubicBezTo>
                  <a:cubicBezTo>
                    <a:pt x="27072" y="37183"/>
                    <a:pt x="27186" y="37137"/>
                    <a:pt x="27254" y="37114"/>
                  </a:cubicBezTo>
                  <a:cubicBezTo>
                    <a:pt x="27300" y="37091"/>
                    <a:pt x="27346" y="37091"/>
                    <a:pt x="27391" y="37069"/>
                  </a:cubicBezTo>
                  <a:cubicBezTo>
                    <a:pt x="27597" y="37000"/>
                    <a:pt x="27871" y="36932"/>
                    <a:pt x="28167" y="36726"/>
                  </a:cubicBezTo>
                  <a:close/>
                  <a:moveTo>
                    <a:pt x="117300" y="64299"/>
                  </a:moveTo>
                  <a:cubicBezTo>
                    <a:pt x="117392" y="64322"/>
                    <a:pt x="117483" y="64413"/>
                    <a:pt x="117551" y="64550"/>
                  </a:cubicBezTo>
                  <a:cubicBezTo>
                    <a:pt x="117574" y="64619"/>
                    <a:pt x="117620" y="64710"/>
                    <a:pt x="117711" y="64778"/>
                  </a:cubicBezTo>
                  <a:cubicBezTo>
                    <a:pt x="117757" y="64801"/>
                    <a:pt x="117802" y="64801"/>
                    <a:pt x="117848" y="64824"/>
                  </a:cubicBezTo>
                  <a:cubicBezTo>
                    <a:pt x="117974" y="64847"/>
                    <a:pt x="118082" y="64858"/>
                    <a:pt x="118182" y="64858"/>
                  </a:cubicBezTo>
                  <a:cubicBezTo>
                    <a:pt x="118282" y="64858"/>
                    <a:pt x="118373" y="64847"/>
                    <a:pt x="118464" y="64824"/>
                  </a:cubicBezTo>
                  <a:lnTo>
                    <a:pt x="118464" y="64824"/>
                  </a:lnTo>
                  <a:cubicBezTo>
                    <a:pt x="118441" y="64938"/>
                    <a:pt x="118441" y="65052"/>
                    <a:pt x="118441" y="65166"/>
                  </a:cubicBezTo>
                  <a:cubicBezTo>
                    <a:pt x="118419" y="65326"/>
                    <a:pt x="118396" y="65440"/>
                    <a:pt x="118396" y="65532"/>
                  </a:cubicBezTo>
                  <a:cubicBezTo>
                    <a:pt x="118327" y="65851"/>
                    <a:pt x="118373" y="66102"/>
                    <a:pt x="118487" y="66239"/>
                  </a:cubicBezTo>
                  <a:cubicBezTo>
                    <a:pt x="118556" y="66331"/>
                    <a:pt x="118647" y="66376"/>
                    <a:pt x="118761" y="66376"/>
                  </a:cubicBezTo>
                  <a:cubicBezTo>
                    <a:pt x="118830" y="66376"/>
                    <a:pt x="118921" y="66376"/>
                    <a:pt x="119035" y="66399"/>
                  </a:cubicBezTo>
                  <a:cubicBezTo>
                    <a:pt x="119172" y="66422"/>
                    <a:pt x="119332" y="66445"/>
                    <a:pt x="119491" y="66445"/>
                  </a:cubicBezTo>
                  <a:cubicBezTo>
                    <a:pt x="119651" y="66445"/>
                    <a:pt x="119788" y="66399"/>
                    <a:pt x="119879" y="66353"/>
                  </a:cubicBezTo>
                  <a:cubicBezTo>
                    <a:pt x="119925" y="66331"/>
                    <a:pt x="119971" y="66308"/>
                    <a:pt x="119994" y="66308"/>
                  </a:cubicBezTo>
                  <a:cubicBezTo>
                    <a:pt x="120016" y="66285"/>
                    <a:pt x="120039" y="66285"/>
                    <a:pt x="120062" y="66285"/>
                  </a:cubicBezTo>
                  <a:lnTo>
                    <a:pt x="120176" y="66285"/>
                  </a:lnTo>
                  <a:lnTo>
                    <a:pt x="120268" y="66445"/>
                  </a:lnTo>
                  <a:cubicBezTo>
                    <a:pt x="120268" y="66467"/>
                    <a:pt x="120290" y="66490"/>
                    <a:pt x="120290" y="66513"/>
                  </a:cubicBezTo>
                  <a:cubicBezTo>
                    <a:pt x="120336" y="66604"/>
                    <a:pt x="120359" y="66696"/>
                    <a:pt x="120404" y="66787"/>
                  </a:cubicBezTo>
                  <a:lnTo>
                    <a:pt x="120404" y="66833"/>
                  </a:lnTo>
                  <a:lnTo>
                    <a:pt x="120427" y="66833"/>
                  </a:lnTo>
                  <a:cubicBezTo>
                    <a:pt x="120427" y="66833"/>
                    <a:pt x="120427" y="66855"/>
                    <a:pt x="120427" y="66855"/>
                  </a:cubicBezTo>
                  <a:cubicBezTo>
                    <a:pt x="120450" y="66924"/>
                    <a:pt x="120473" y="66992"/>
                    <a:pt x="120496" y="67061"/>
                  </a:cubicBezTo>
                  <a:cubicBezTo>
                    <a:pt x="120496" y="67061"/>
                    <a:pt x="120519" y="67084"/>
                    <a:pt x="120519" y="67084"/>
                  </a:cubicBezTo>
                  <a:cubicBezTo>
                    <a:pt x="120519" y="67107"/>
                    <a:pt x="120519" y="67129"/>
                    <a:pt x="120541" y="67152"/>
                  </a:cubicBezTo>
                  <a:cubicBezTo>
                    <a:pt x="120541" y="67175"/>
                    <a:pt x="120541" y="67175"/>
                    <a:pt x="120541" y="67175"/>
                  </a:cubicBezTo>
                  <a:cubicBezTo>
                    <a:pt x="120564" y="67198"/>
                    <a:pt x="120564" y="67198"/>
                    <a:pt x="120564" y="67221"/>
                  </a:cubicBezTo>
                  <a:lnTo>
                    <a:pt x="120587" y="67244"/>
                  </a:lnTo>
                  <a:cubicBezTo>
                    <a:pt x="120587" y="67266"/>
                    <a:pt x="120587" y="67266"/>
                    <a:pt x="120587" y="67266"/>
                  </a:cubicBezTo>
                  <a:lnTo>
                    <a:pt x="120610" y="67266"/>
                  </a:lnTo>
                  <a:cubicBezTo>
                    <a:pt x="120610" y="67289"/>
                    <a:pt x="120610" y="67289"/>
                    <a:pt x="120610" y="67289"/>
                  </a:cubicBezTo>
                  <a:cubicBezTo>
                    <a:pt x="120610" y="67312"/>
                    <a:pt x="120633" y="67335"/>
                    <a:pt x="120633" y="67335"/>
                  </a:cubicBezTo>
                  <a:cubicBezTo>
                    <a:pt x="120656" y="67358"/>
                    <a:pt x="120656" y="67403"/>
                    <a:pt x="120678" y="67426"/>
                  </a:cubicBezTo>
                  <a:lnTo>
                    <a:pt x="120701" y="67472"/>
                  </a:lnTo>
                  <a:cubicBezTo>
                    <a:pt x="120701" y="67495"/>
                    <a:pt x="120701" y="67495"/>
                    <a:pt x="120701" y="67495"/>
                  </a:cubicBezTo>
                  <a:cubicBezTo>
                    <a:pt x="120701" y="67495"/>
                    <a:pt x="120701" y="67517"/>
                    <a:pt x="120701" y="67517"/>
                  </a:cubicBezTo>
                  <a:cubicBezTo>
                    <a:pt x="120701" y="67517"/>
                    <a:pt x="120724" y="67540"/>
                    <a:pt x="120724" y="67540"/>
                  </a:cubicBezTo>
                  <a:cubicBezTo>
                    <a:pt x="120724" y="67563"/>
                    <a:pt x="120724" y="67563"/>
                    <a:pt x="120724" y="67586"/>
                  </a:cubicBezTo>
                  <a:lnTo>
                    <a:pt x="120724" y="67609"/>
                  </a:lnTo>
                  <a:cubicBezTo>
                    <a:pt x="120724" y="67609"/>
                    <a:pt x="120747" y="67632"/>
                    <a:pt x="120747" y="67654"/>
                  </a:cubicBezTo>
                  <a:cubicBezTo>
                    <a:pt x="120747" y="67700"/>
                    <a:pt x="120770" y="67746"/>
                    <a:pt x="120770" y="67791"/>
                  </a:cubicBezTo>
                  <a:cubicBezTo>
                    <a:pt x="120770" y="67814"/>
                    <a:pt x="120770" y="67814"/>
                    <a:pt x="120770" y="67814"/>
                  </a:cubicBezTo>
                  <a:cubicBezTo>
                    <a:pt x="120792" y="67905"/>
                    <a:pt x="120792" y="67974"/>
                    <a:pt x="120792" y="68042"/>
                  </a:cubicBezTo>
                  <a:lnTo>
                    <a:pt x="120792" y="68065"/>
                  </a:lnTo>
                  <a:cubicBezTo>
                    <a:pt x="120792" y="68088"/>
                    <a:pt x="120792" y="68111"/>
                    <a:pt x="120792" y="68111"/>
                  </a:cubicBezTo>
                  <a:cubicBezTo>
                    <a:pt x="120792" y="68157"/>
                    <a:pt x="120792" y="68225"/>
                    <a:pt x="120792" y="68271"/>
                  </a:cubicBezTo>
                  <a:lnTo>
                    <a:pt x="120792" y="68293"/>
                  </a:lnTo>
                  <a:cubicBezTo>
                    <a:pt x="120770" y="68339"/>
                    <a:pt x="120770" y="68408"/>
                    <a:pt x="120747" y="68453"/>
                  </a:cubicBezTo>
                  <a:cubicBezTo>
                    <a:pt x="120747" y="68476"/>
                    <a:pt x="120747" y="68476"/>
                    <a:pt x="120747" y="68476"/>
                  </a:cubicBezTo>
                  <a:cubicBezTo>
                    <a:pt x="120724" y="68545"/>
                    <a:pt x="120701" y="68590"/>
                    <a:pt x="120678" y="68636"/>
                  </a:cubicBezTo>
                  <a:cubicBezTo>
                    <a:pt x="120678" y="68659"/>
                    <a:pt x="120678" y="68659"/>
                    <a:pt x="120678" y="68659"/>
                  </a:cubicBezTo>
                  <a:cubicBezTo>
                    <a:pt x="120656" y="68704"/>
                    <a:pt x="120633" y="68750"/>
                    <a:pt x="120610" y="68773"/>
                  </a:cubicBezTo>
                  <a:cubicBezTo>
                    <a:pt x="120610" y="68796"/>
                    <a:pt x="120610" y="68796"/>
                    <a:pt x="120610" y="68796"/>
                  </a:cubicBezTo>
                  <a:cubicBezTo>
                    <a:pt x="120610" y="68818"/>
                    <a:pt x="120610" y="68818"/>
                    <a:pt x="120610" y="68818"/>
                  </a:cubicBezTo>
                  <a:cubicBezTo>
                    <a:pt x="120587" y="68818"/>
                    <a:pt x="120587" y="68818"/>
                    <a:pt x="120587" y="68841"/>
                  </a:cubicBezTo>
                  <a:cubicBezTo>
                    <a:pt x="120587" y="68864"/>
                    <a:pt x="120587" y="68864"/>
                    <a:pt x="120587" y="68864"/>
                  </a:cubicBezTo>
                  <a:cubicBezTo>
                    <a:pt x="120587" y="68864"/>
                    <a:pt x="120587" y="68864"/>
                    <a:pt x="120587" y="68887"/>
                  </a:cubicBezTo>
                  <a:cubicBezTo>
                    <a:pt x="120564" y="68887"/>
                    <a:pt x="120564" y="68910"/>
                    <a:pt x="120564" y="68910"/>
                  </a:cubicBezTo>
                  <a:cubicBezTo>
                    <a:pt x="120564" y="68910"/>
                    <a:pt x="120564" y="68933"/>
                    <a:pt x="120564" y="68955"/>
                  </a:cubicBezTo>
                  <a:cubicBezTo>
                    <a:pt x="120564" y="68955"/>
                    <a:pt x="120564" y="68978"/>
                    <a:pt x="120564" y="68978"/>
                  </a:cubicBezTo>
                  <a:cubicBezTo>
                    <a:pt x="120564" y="69001"/>
                    <a:pt x="120564" y="69001"/>
                    <a:pt x="120564" y="69001"/>
                  </a:cubicBezTo>
                  <a:cubicBezTo>
                    <a:pt x="120564" y="69024"/>
                    <a:pt x="120564" y="69024"/>
                    <a:pt x="120564" y="69047"/>
                  </a:cubicBezTo>
                  <a:lnTo>
                    <a:pt x="120541" y="69047"/>
                  </a:lnTo>
                  <a:cubicBezTo>
                    <a:pt x="120541" y="69047"/>
                    <a:pt x="120541" y="69047"/>
                    <a:pt x="120541" y="69070"/>
                  </a:cubicBezTo>
                  <a:cubicBezTo>
                    <a:pt x="120541" y="69070"/>
                    <a:pt x="120541" y="69115"/>
                    <a:pt x="120541" y="69115"/>
                  </a:cubicBezTo>
                  <a:lnTo>
                    <a:pt x="120541" y="69138"/>
                  </a:lnTo>
                  <a:lnTo>
                    <a:pt x="120564" y="69161"/>
                  </a:lnTo>
                  <a:cubicBezTo>
                    <a:pt x="120564" y="69161"/>
                    <a:pt x="120564" y="69161"/>
                    <a:pt x="120564" y="69184"/>
                  </a:cubicBezTo>
                  <a:lnTo>
                    <a:pt x="120564" y="69252"/>
                  </a:lnTo>
                  <a:cubicBezTo>
                    <a:pt x="120564" y="69252"/>
                    <a:pt x="120564" y="69252"/>
                    <a:pt x="120564" y="69275"/>
                  </a:cubicBezTo>
                  <a:cubicBezTo>
                    <a:pt x="120564" y="69275"/>
                    <a:pt x="120564" y="69298"/>
                    <a:pt x="120564" y="69298"/>
                  </a:cubicBezTo>
                  <a:cubicBezTo>
                    <a:pt x="120564" y="69298"/>
                    <a:pt x="120564" y="69298"/>
                    <a:pt x="120564" y="69321"/>
                  </a:cubicBezTo>
                  <a:cubicBezTo>
                    <a:pt x="120564" y="69321"/>
                    <a:pt x="120564" y="69343"/>
                    <a:pt x="120564" y="69343"/>
                  </a:cubicBezTo>
                  <a:lnTo>
                    <a:pt x="120587" y="69480"/>
                  </a:lnTo>
                  <a:lnTo>
                    <a:pt x="120587" y="69595"/>
                  </a:lnTo>
                  <a:cubicBezTo>
                    <a:pt x="120587" y="69640"/>
                    <a:pt x="120610" y="69663"/>
                    <a:pt x="120610" y="69686"/>
                  </a:cubicBezTo>
                  <a:cubicBezTo>
                    <a:pt x="120610" y="69709"/>
                    <a:pt x="120610" y="69731"/>
                    <a:pt x="120610" y="69731"/>
                  </a:cubicBezTo>
                  <a:cubicBezTo>
                    <a:pt x="120610" y="69754"/>
                    <a:pt x="120610" y="69777"/>
                    <a:pt x="120610" y="69800"/>
                  </a:cubicBezTo>
                  <a:cubicBezTo>
                    <a:pt x="120610" y="69846"/>
                    <a:pt x="120633" y="69891"/>
                    <a:pt x="120633" y="69960"/>
                  </a:cubicBezTo>
                  <a:cubicBezTo>
                    <a:pt x="120678" y="70097"/>
                    <a:pt x="120792" y="70279"/>
                    <a:pt x="120884" y="70371"/>
                  </a:cubicBezTo>
                  <a:cubicBezTo>
                    <a:pt x="120907" y="70393"/>
                    <a:pt x="120929" y="70416"/>
                    <a:pt x="120952" y="70416"/>
                  </a:cubicBezTo>
                  <a:cubicBezTo>
                    <a:pt x="120952" y="70439"/>
                    <a:pt x="120975" y="70439"/>
                    <a:pt x="120998" y="70462"/>
                  </a:cubicBezTo>
                  <a:cubicBezTo>
                    <a:pt x="121021" y="70485"/>
                    <a:pt x="121044" y="70508"/>
                    <a:pt x="121044" y="70553"/>
                  </a:cubicBezTo>
                  <a:cubicBezTo>
                    <a:pt x="121044" y="70553"/>
                    <a:pt x="121044" y="70576"/>
                    <a:pt x="121044" y="70599"/>
                  </a:cubicBezTo>
                  <a:cubicBezTo>
                    <a:pt x="121044" y="70599"/>
                    <a:pt x="121044" y="70622"/>
                    <a:pt x="121021" y="70622"/>
                  </a:cubicBezTo>
                  <a:cubicBezTo>
                    <a:pt x="121021" y="70622"/>
                    <a:pt x="121021" y="70644"/>
                    <a:pt x="121021" y="70644"/>
                  </a:cubicBezTo>
                  <a:lnTo>
                    <a:pt x="120998" y="70690"/>
                  </a:lnTo>
                  <a:lnTo>
                    <a:pt x="120907" y="70873"/>
                  </a:lnTo>
                  <a:cubicBezTo>
                    <a:pt x="120884" y="70941"/>
                    <a:pt x="120861" y="70987"/>
                    <a:pt x="120815" y="71055"/>
                  </a:cubicBezTo>
                  <a:cubicBezTo>
                    <a:pt x="120815" y="71078"/>
                    <a:pt x="120815" y="71101"/>
                    <a:pt x="120792" y="71124"/>
                  </a:cubicBezTo>
                  <a:cubicBezTo>
                    <a:pt x="120792" y="71147"/>
                    <a:pt x="120770" y="71192"/>
                    <a:pt x="120747" y="71215"/>
                  </a:cubicBezTo>
                  <a:cubicBezTo>
                    <a:pt x="120747" y="71215"/>
                    <a:pt x="120747" y="71238"/>
                    <a:pt x="120747" y="71238"/>
                  </a:cubicBezTo>
                  <a:cubicBezTo>
                    <a:pt x="120747" y="71238"/>
                    <a:pt x="120747" y="71261"/>
                    <a:pt x="120747" y="71261"/>
                  </a:cubicBezTo>
                  <a:lnTo>
                    <a:pt x="120724" y="71261"/>
                  </a:lnTo>
                  <a:cubicBezTo>
                    <a:pt x="120724" y="71261"/>
                    <a:pt x="120724" y="71284"/>
                    <a:pt x="120724" y="71284"/>
                  </a:cubicBezTo>
                  <a:cubicBezTo>
                    <a:pt x="120724" y="71284"/>
                    <a:pt x="120724" y="71306"/>
                    <a:pt x="120724" y="71306"/>
                  </a:cubicBezTo>
                  <a:cubicBezTo>
                    <a:pt x="120724" y="71329"/>
                    <a:pt x="120724" y="71329"/>
                    <a:pt x="120701" y="71352"/>
                  </a:cubicBezTo>
                  <a:cubicBezTo>
                    <a:pt x="120701" y="71352"/>
                    <a:pt x="120701" y="71352"/>
                    <a:pt x="120678" y="71375"/>
                  </a:cubicBezTo>
                  <a:cubicBezTo>
                    <a:pt x="120678" y="71375"/>
                    <a:pt x="120678" y="71398"/>
                    <a:pt x="120656" y="71398"/>
                  </a:cubicBezTo>
                  <a:cubicBezTo>
                    <a:pt x="120656" y="71398"/>
                    <a:pt x="120633" y="71421"/>
                    <a:pt x="120633" y="71421"/>
                  </a:cubicBezTo>
                  <a:cubicBezTo>
                    <a:pt x="120587" y="71443"/>
                    <a:pt x="120541" y="71443"/>
                    <a:pt x="120496" y="71443"/>
                  </a:cubicBezTo>
                  <a:lnTo>
                    <a:pt x="120359" y="71443"/>
                  </a:lnTo>
                  <a:cubicBezTo>
                    <a:pt x="120336" y="71421"/>
                    <a:pt x="120313" y="71421"/>
                    <a:pt x="120290" y="71398"/>
                  </a:cubicBezTo>
                  <a:cubicBezTo>
                    <a:pt x="120275" y="71398"/>
                    <a:pt x="120250" y="71388"/>
                    <a:pt x="120235" y="71388"/>
                  </a:cubicBezTo>
                  <a:cubicBezTo>
                    <a:pt x="120227" y="71388"/>
                    <a:pt x="120222" y="71390"/>
                    <a:pt x="120222" y="71398"/>
                  </a:cubicBezTo>
                  <a:cubicBezTo>
                    <a:pt x="120222" y="71398"/>
                    <a:pt x="120222" y="71375"/>
                    <a:pt x="120199" y="71375"/>
                  </a:cubicBezTo>
                  <a:lnTo>
                    <a:pt x="120153" y="71375"/>
                  </a:lnTo>
                  <a:cubicBezTo>
                    <a:pt x="120138" y="71375"/>
                    <a:pt x="120113" y="71365"/>
                    <a:pt x="120098" y="71365"/>
                  </a:cubicBezTo>
                  <a:cubicBezTo>
                    <a:pt x="120090" y="71365"/>
                    <a:pt x="120085" y="71367"/>
                    <a:pt x="120085" y="71375"/>
                  </a:cubicBezTo>
                  <a:lnTo>
                    <a:pt x="119948" y="71375"/>
                  </a:lnTo>
                  <a:cubicBezTo>
                    <a:pt x="119925" y="71398"/>
                    <a:pt x="119925" y="71398"/>
                    <a:pt x="119925" y="71398"/>
                  </a:cubicBezTo>
                  <a:lnTo>
                    <a:pt x="119857" y="71398"/>
                  </a:lnTo>
                  <a:cubicBezTo>
                    <a:pt x="119857" y="71398"/>
                    <a:pt x="119857" y="71421"/>
                    <a:pt x="119857" y="71421"/>
                  </a:cubicBezTo>
                  <a:lnTo>
                    <a:pt x="119834" y="71421"/>
                  </a:lnTo>
                  <a:cubicBezTo>
                    <a:pt x="119834" y="71421"/>
                    <a:pt x="119811" y="71421"/>
                    <a:pt x="119811" y="71443"/>
                  </a:cubicBezTo>
                  <a:cubicBezTo>
                    <a:pt x="119788" y="71466"/>
                    <a:pt x="119765" y="71512"/>
                    <a:pt x="119765" y="71535"/>
                  </a:cubicBezTo>
                  <a:cubicBezTo>
                    <a:pt x="119743" y="71557"/>
                    <a:pt x="119743" y="71557"/>
                    <a:pt x="119743" y="71580"/>
                  </a:cubicBezTo>
                  <a:cubicBezTo>
                    <a:pt x="119743" y="71580"/>
                    <a:pt x="119743" y="71580"/>
                    <a:pt x="119743" y="71603"/>
                  </a:cubicBezTo>
                  <a:cubicBezTo>
                    <a:pt x="119743" y="71603"/>
                    <a:pt x="119743" y="71626"/>
                    <a:pt x="119743" y="71626"/>
                  </a:cubicBezTo>
                  <a:cubicBezTo>
                    <a:pt x="119743" y="71626"/>
                    <a:pt x="119743" y="71649"/>
                    <a:pt x="119743" y="71672"/>
                  </a:cubicBezTo>
                  <a:cubicBezTo>
                    <a:pt x="119743" y="71672"/>
                    <a:pt x="119743" y="71672"/>
                    <a:pt x="119743" y="71694"/>
                  </a:cubicBezTo>
                  <a:cubicBezTo>
                    <a:pt x="119743" y="71694"/>
                    <a:pt x="119743" y="71717"/>
                    <a:pt x="119743" y="71717"/>
                  </a:cubicBezTo>
                  <a:cubicBezTo>
                    <a:pt x="119743" y="71717"/>
                    <a:pt x="119743" y="71740"/>
                    <a:pt x="119743" y="71740"/>
                  </a:cubicBezTo>
                  <a:cubicBezTo>
                    <a:pt x="119743" y="71740"/>
                    <a:pt x="119765" y="71763"/>
                    <a:pt x="119765" y="71763"/>
                  </a:cubicBezTo>
                  <a:cubicBezTo>
                    <a:pt x="119765" y="71763"/>
                    <a:pt x="119765" y="71763"/>
                    <a:pt x="119765" y="71786"/>
                  </a:cubicBezTo>
                  <a:cubicBezTo>
                    <a:pt x="119765" y="71991"/>
                    <a:pt x="119857" y="72288"/>
                    <a:pt x="119902" y="72471"/>
                  </a:cubicBezTo>
                  <a:cubicBezTo>
                    <a:pt x="119902" y="72516"/>
                    <a:pt x="119925" y="72539"/>
                    <a:pt x="119925" y="72562"/>
                  </a:cubicBezTo>
                  <a:cubicBezTo>
                    <a:pt x="119948" y="72607"/>
                    <a:pt x="119948" y="72653"/>
                    <a:pt x="119971" y="72676"/>
                  </a:cubicBezTo>
                  <a:cubicBezTo>
                    <a:pt x="119971" y="72676"/>
                    <a:pt x="119971" y="72676"/>
                    <a:pt x="119971" y="72722"/>
                  </a:cubicBezTo>
                  <a:cubicBezTo>
                    <a:pt x="119971" y="72722"/>
                    <a:pt x="119971" y="72767"/>
                    <a:pt x="119971" y="72790"/>
                  </a:cubicBezTo>
                  <a:cubicBezTo>
                    <a:pt x="119971" y="72790"/>
                    <a:pt x="119971" y="72813"/>
                    <a:pt x="119971" y="72813"/>
                  </a:cubicBezTo>
                  <a:cubicBezTo>
                    <a:pt x="119971" y="72859"/>
                    <a:pt x="119971" y="72881"/>
                    <a:pt x="119971" y="72927"/>
                  </a:cubicBezTo>
                  <a:cubicBezTo>
                    <a:pt x="119971" y="73018"/>
                    <a:pt x="119971" y="73132"/>
                    <a:pt x="119971" y="73224"/>
                  </a:cubicBezTo>
                  <a:cubicBezTo>
                    <a:pt x="119971" y="73247"/>
                    <a:pt x="119948" y="73247"/>
                    <a:pt x="119948" y="73269"/>
                  </a:cubicBezTo>
                  <a:lnTo>
                    <a:pt x="119948" y="73406"/>
                  </a:lnTo>
                  <a:cubicBezTo>
                    <a:pt x="119948" y="73520"/>
                    <a:pt x="119948" y="73657"/>
                    <a:pt x="119948" y="73749"/>
                  </a:cubicBezTo>
                  <a:cubicBezTo>
                    <a:pt x="119948" y="73886"/>
                    <a:pt x="119948" y="73977"/>
                    <a:pt x="119948" y="74045"/>
                  </a:cubicBezTo>
                  <a:cubicBezTo>
                    <a:pt x="119948" y="74068"/>
                    <a:pt x="119948" y="74068"/>
                    <a:pt x="119948" y="74068"/>
                  </a:cubicBezTo>
                  <a:cubicBezTo>
                    <a:pt x="119948" y="74091"/>
                    <a:pt x="119948" y="74091"/>
                    <a:pt x="119971" y="74114"/>
                  </a:cubicBezTo>
                  <a:cubicBezTo>
                    <a:pt x="119971" y="74182"/>
                    <a:pt x="119994" y="74205"/>
                    <a:pt x="120016" y="74251"/>
                  </a:cubicBezTo>
                  <a:cubicBezTo>
                    <a:pt x="120039" y="74274"/>
                    <a:pt x="120039" y="74297"/>
                    <a:pt x="120062" y="74342"/>
                  </a:cubicBezTo>
                  <a:cubicBezTo>
                    <a:pt x="120062" y="74365"/>
                    <a:pt x="120062" y="74365"/>
                    <a:pt x="120085" y="74388"/>
                  </a:cubicBezTo>
                  <a:cubicBezTo>
                    <a:pt x="120153" y="74548"/>
                    <a:pt x="120222" y="74639"/>
                    <a:pt x="120313" y="74730"/>
                  </a:cubicBezTo>
                  <a:cubicBezTo>
                    <a:pt x="120336" y="74753"/>
                    <a:pt x="120359" y="74799"/>
                    <a:pt x="120382" y="74822"/>
                  </a:cubicBezTo>
                  <a:cubicBezTo>
                    <a:pt x="120427" y="74867"/>
                    <a:pt x="120473" y="74913"/>
                    <a:pt x="120519" y="75004"/>
                  </a:cubicBezTo>
                  <a:cubicBezTo>
                    <a:pt x="120541" y="75027"/>
                    <a:pt x="120564" y="75050"/>
                    <a:pt x="120564" y="75073"/>
                  </a:cubicBezTo>
                  <a:cubicBezTo>
                    <a:pt x="120564" y="75073"/>
                    <a:pt x="120564" y="75095"/>
                    <a:pt x="120587" y="75095"/>
                  </a:cubicBezTo>
                  <a:cubicBezTo>
                    <a:pt x="120587" y="75118"/>
                    <a:pt x="120587" y="75141"/>
                    <a:pt x="120587" y="75141"/>
                  </a:cubicBezTo>
                  <a:cubicBezTo>
                    <a:pt x="120610" y="75164"/>
                    <a:pt x="120610" y="75164"/>
                    <a:pt x="120610" y="75210"/>
                  </a:cubicBezTo>
                  <a:cubicBezTo>
                    <a:pt x="120610" y="75232"/>
                    <a:pt x="120610" y="75255"/>
                    <a:pt x="120610" y="75278"/>
                  </a:cubicBezTo>
                  <a:cubicBezTo>
                    <a:pt x="120633" y="75301"/>
                    <a:pt x="120610" y="75324"/>
                    <a:pt x="120610" y="75346"/>
                  </a:cubicBezTo>
                  <a:lnTo>
                    <a:pt x="120610" y="75483"/>
                  </a:lnTo>
                  <a:cubicBezTo>
                    <a:pt x="120587" y="75529"/>
                    <a:pt x="120587" y="75575"/>
                    <a:pt x="120564" y="75620"/>
                  </a:cubicBezTo>
                  <a:cubicBezTo>
                    <a:pt x="120564" y="75620"/>
                    <a:pt x="120541" y="75643"/>
                    <a:pt x="120541" y="75643"/>
                  </a:cubicBezTo>
                  <a:cubicBezTo>
                    <a:pt x="120519" y="75666"/>
                    <a:pt x="120496" y="75712"/>
                    <a:pt x="120473" y="75712"/>
                  </a:cubicBezTo>
                  <a:cubicBezTo>
                    <a:pt x="120450" y="75735"/>
                    <a:pt x="120450" y="75757"/>
                    <a:pt x="120404" y="75780"/>
                  </a:cubicBezTo>
                  <a:lnTo>
                    <a:pt x="120336" y="75849"/>
                  </a:lnTo>
                  <a:cubicBezTo>
                    <a:pt x="120313" y="75849"/>
                    <a:pt x="120313" y="75871"/>
                    <a:pt x="120313" y="75871"/>
                  </a:cubicBezTo>
                  <a:lnTo>
                    <a:pt x="120290" y="75871"/>
                  </a:lnTo>
                  <a:cubicBezTo>
                    <a:pt x="120268" y="75871"/>
                    <a:pt x="120268" y="75894"/>
                    <a:pt x="120245" y="75894"/>
                  </a:cubicBezTo>
                  <a:lnTo>
                    <a:pt x="120199" y="75917"/>
                  </a:lnTo>
                  <a:lnTo>
                    <a:pt x="120153" y="75917"/>
                  </a:lnTo>
                  <a:cubicBezTo>
                    <a:pt x="120131" y="75917"/>
                    <a:pt x="120131" y="75940"/>
                    <a:pt x="120131" y="75940"/>
                  </a:cubicBezTo>
                  <a:lnTo>
                    <a:pt x="120062" y="75963"/>
                  </a:lnTo>
                  <a:cubicBezTo>
                    <a:pt x="120016" y="75963"/>
                    <a:pt x="119994" y="75986"/>
                    <a:pt x="119948" y="76008"/>
                  </a:cubicBezTo>
                  <a:lnTo>
                    <a:pt x="119902" y="76008"/>
                  </a:lnTo>
                  <a:cubicBezTo>
                    <a:pt x="119902" y="76008"/>
                    <a:pt x="119902" y="76031"/>
                    <a:pt x="119902" y="76031"/>
                  </a:cubicBezTo>
                  <a:cubicBezTo>
                    <a:pt x="119902" y="76031"/>
                    <a:pt x="119857" y="76054"/>
                    <a:pt x="119857" y="76054"/>
                  </a:cubicBezTo>
                  <a:lnTo>
                    <a:pt x="119788" y="76077"/>
                  </a:lnTo>
                  <a:cubicBezTo>
                    <a:pt x="119765" y="76100"/>
                    <a:pt x="119765" y="76100"/>
                    <a:pt x="119743" y="76100"/>
                  </a:cubicBezTo>
                  <a:cubicBezTo>
                    <a:pt x="119743" y="76123"/>
                    <a:pt x="119743" y="76123"/>
                    <a:pt x="119743" y="76123"/>
                  </a:cubicBezTo>
                  <a:cubicBezTo>
                    <a:pt x="119743" y="76123"/>
                    <a:pt x="119697" y="76145"/>
                    <a:pt x="119697" y="76145"/>
                  </a:cubicBezTo>
                  <a:cubicBezTo>
                    <a:pt x="119697" y="76145"/>
                    <a:pt x="119674" y="76168"/>
                    <a:pt x="119674" y="76168"/>
                  </a:cubicBezTo>
                  <a:cubicBezTo>
                    <a:pt x="119674" y="76191"/>
                    <a:pt x="119674" y="76191"/>
                    <a:pt x="119651" y="76191"/>
                  </a:cubicBezTo>
                  <a:cubicBezTo>
                    <a:pt x="119651" y="76214"/>
                    <a:pt x="119651" y="76214"/>
                    <a:pt x="119651" y="76214"/>
                  </a:cubicBezTo>
                  <a:cubicBezTo>
                    <a:pt x="119651" y="76214"/>
                    <a:pt x="119628" y="76214"/>
                    <a:pt x="119628" y="76237"/>
                  </a:cubicBezTo>
                  <a:cubicBezTo>
                    <a:pt x="119628" y="76237"/>
                    <a:pt x="119628" y="76260"/>
                    <a:pt x="119606" y="76260"/>
                  </a:cubicBezTo>
                  <a:cubicBezTo>
                    <a:pt x="119606" y="76282"/>
                    <a:pt x="119606" y="76328"/>
                    <a:pt x="119583" y="76351"/>
                  </a:cubicBezTo>
                  <a:cubicBezTo>
                    <a:pt x="119583" y="76351"/>
                    <a:pt x="119583" y="76351"/>
                    <a:pt x="119583" y="76374"/>
                  </a:cubicBezTo>
                  <a:lnTo>
                    <a:pt x="119583" y="76419"/>
                  </a:lnTo>
                  <a:lnTo>
                    <a:pt x="119583" y="76442"/>
                  </a:lnTo>
                  <a:cubicBezTo>
                    <a:pt x="119583" y="76465"/>
                    <a:pt x="119583" y="76511"/>
                    <a:pt x="119583" y="76533"/>
                  </a:cubicBezTo>
                  <a:cubicBezTo>
                    <a:pt x="119583" y="76579"/>
                    <a:pt x="119583" y="76625"/>
                    <a:pt x="119583" y="76670"/>
                  </a:cubicBezTo>
                  <a:lnTo>
                    <a:pt x="119583" y="76784"/>
                  </a:lnTo>
                  <a:cubicBezTo>
                    <a:pt x="119606" y="76853"/>
                    <a:pt x="119606" y="76899"/>
                    <a:pt x="119606" y="76944"/>
                  </a:cubicBezTo>
                  <a:cubicBezTo>
                    <a:pt x="119606" y="76967"/>
                    <a:pt x="119606" y="76967"/>
                    <a:pt x="119606" y="76967"/>
                  </a:cubicBezTo>
                  <a:cubicBezTo>
                    <a:pt x="119606" y="76967"/>
                    <a:pt x="119606" y="76967"/>
                    <a:pt x="119606" y="76990"/>
                  </a:cubicBezTo>
                  <a:cubicBezTo>
                    <a:pt x="119606" y="76990"/>
                    <a:pt x="119606" y="77013"/>
                    <a:pt x="119606" y="77013"/>
                  </a:cubicBezTo>
                  <a:lnTo>
                    <a:pt x="119606" y="77058"/>
                  </a:lnTo>
                  <a:lnTo>
                    <a:pt x="119514" y="77058"/>
                  </a:lnTo>
                  <a:cubicBezTo>
                    <a:pt x="119514" y="77036"/>
                    <a:pt x="119491" y="77036"/>
                    <a:pt x="119491" y="77036"/>
                  </a:cubicBezTo>
                  <a:lnTo>
                    <a:pt x="119446" y="77036"/>
                  </a:lnTo>
                  <a:cubicBezTo>
                    <a:pt x="119400" y="77013"/>
                    <a:pt x="119377" y="77013"/>
                    <a:pt x="119354" y="77013"/>
                  </a:cubicBezTo>
                  <a:lnTo>
                    <a:pt x="119309" y="77013"/>
                  </a:lnTo>
                  <a:cubicBezTo>
                    <a:pt x="119309" y="77013"/>
                    <a:pt x="119309" y="76990"/>
                    <a:pt x="119309" y="76990"/>
                  </a:cubicBezTo>
                  <a:lnTo>
                    <a:pt x="119263" y="76990"/>
                  </a:lnTo>
                  <a:cubicBezTo>
                    <a:pt x="119263" y="76990"/>
                    <a:pt x="119263" y="76990"/>
                    <a:pt x="119263" y="76967"/>
                  </a:cubicBezTo>
                  <a:lnTo>
                    <a:pt x="119240" y="76967"/>
                  </a:lnTo>
                  <a:lnTo>
                    <a:pt x="119240" y="76944"/>
                  </a:lnTo>
                  <a:lnTo>
                    <a:pt x="119195" y="76921"/>
                  </a:lnTo>
                  <a:cubicBezTo>
                    <a:pt x="119103" y="76853"/>
                    <a:pt x="119035" y="76762"/>
                    <a:pt x="118966" y="76693"/>
                  </a:cubicBezTo>
                  <a:cubicBezTo>
                    <a:pt x="118944" y="76670"/>
                    <a:pt x="118921" y="76648"/>
                    <a:pt x="118921" y="76625"/>
                  </a:cubicBezTo>
                  <a:lnTo>
                    <a:pt x="118852" y="76556"/>
                  </a:lnTo>
                  <a:cubicBezTo>
                    <a:pt x="118852" y="76556"/>
                    <a:pt x="118830" y="76556"/>
                    <a:pt x="118830" y="76533"/>
                  </a:cubicBezTo>
                  <a:cubicBezTo>
                    <a:pt x="118830" y="76533"/>
                    <a:pt x="118807" y="76533"/>
                    <a:pt x="118807" y="76511"/>
                  </a:cubicBezTo>
                  <a:lnTo>
                    <a:pt x="118784" y="76511"/>
                  </a:lnTo>
                  <a:cubicBezTo>
                    <a:pt x="118784" y="76511"/>
                    <a:pt x="118784" y="76511"/>
                    <a:pt x="118784" y="76488"/>
                  </a:cubicBezTo>
                  <a:lnTo>
                    <a:pt x="118761" y="76488"/>
                  </a:lnTo>
                  <a:cubicBezTo>
                    <a:pt x="118761" y="76488"/>
                    <a:pt x="118738" y="76465"/>
                    <a:pt x="118738" y="76465"/>
                  </a:cubicBezTo>
                  <a:lnTo>
                    <a:pt x="118715" y="76465"/>
                  </a:lnTo>
                  <a:cubicBezTo>
                    <a:pt x="118715" y="76465"/>
                    <a:pt x="118693" y="76442"/>
                    <a:pt x="118693" y="76442"/>
                  </a:cubicBezTo>
                  <a:lnTo>
                    <a:pt x="118647" y="76442"/>
                  </a:lnTo>
                  <a:cubicBezTo>
                    <a:pt x="118647" y="76419"/>
                    <a:pt x="118647" y="76419"/>
                    <a:pt x="118647" y="76419"/>
                  </a:cubicBezTo>
                  <a:lnTo>
                    <a:pt x="118624" y="76419"/>
                  </a:lnTo>
                  <a:cubicBezTo>
                    <a:pt x="118601" y="76419"/>
                    <a:pt x="118578" y="76396"/>
                    <a:pt x="118578" y="76396"/>
                  </a:cubicBezTo>
                  <a:lnTo>
                    <a:pt x="118487" y="76396"/>
                  </a:lnTo>
                  <a:cubicBezTo>
                    <a:pt x="118487" y="76374"/>
                    <a:pt x="118464" y="76374"/>
                    <a:pt x="118441" y="76374"/>
                  </a:cubicBezTo>
                  <a:lnTo>
                    <a:pt x="118350" y="76374"/>
                  </a:lnTo>
                  <a:cubicBezTo>
                    <a:pt x="118350" y="76374"/>
                    <a:pt x="118327" y="76396"/>
                    <a:pt x="118327" y="76396"/>
                  </a:cubicBezTo>
                  <a:lnTo>
                    <a:pt x="118259" y="76396"/>
                  </a:lnTo>
                  <a:cubicBezTo>
                    <a:pt x="118259" y="76396"/>
                    <a:pt x="118259" y="76396"/>
                    <a:pt x="118259" y="76419"/>
                  </a:cubicBezTo>
                  <a:lnTo>
                    <a:pt x="118213" y="76419"/>
                  </a:lnTo>
                  <a:cubicBezTo>
                    <a:pt x="118213" y="76442"/>
                    <a:pt x="118190" y="76442"/>
                    <a:pt x="118190" y="76442"/>
                  </a:cubicBezTo>
                  <a:cubicBezTo>
                    <a:pt x="118190" y="76442"/>
                    <a:pt x="118190" y="76442"/>
                    <a:pt x="118190" y="76465"/>
                  </a:cubicBezTo>
                  <a:lnTo>
                    <a:pt x="118168" y="76465"/>
                  </a:lnTo>
                  <a:cubicBezTo>
                    <a:pt x="118168" y="76488"/>
                    <a:pt x="118168" y="76488"/>
                    <a:pt x="118168" y="76488"/>
                  </a:cubicBezTo>
                  <a:lnTo>
                    <a:pt x="118145" y="76488"/>
                  </a:lnTo>
                  <a:cubicBezTo>
                    <a:pt x="118145" y="76511"/>
                    <a:pt x="118145" y="76511"/>
                    <a:pt x="118145" y="76511"/>
                  </a:cubicBezTo>
                  <a:cubicBezTo>
                    <a:pt x="118145" y="76533"/>
                    <a:pt x="118122" y="76533"/>
                    <a:pt x="118122" y="76556"/>
                  </a:cubicBezTo>
                  <a:cubicBezTo>
                    <a:pt x="118122" y="76556"/>
                    <a:pt x="118122" y="76556"/>
                    <a:pt x="118099" y="76579"/>
                  </a:cubicBezTo>
                  <a:cubicBezTo>
                    <a:pt x="118099" y="76579"/>
                    <a:pt x="118099" y="76579"/>
                    <a:pt x="118099" y="76602"/>
                  </a:cubicBezTo>
                  <a:cubicBezTo>
                    <a:pt x="118099" y="76625"/>
                    <a:pt x="118076" y="76648"/>
                    <a:pt x="118076" y="76670"/>
                  </a:cubicBezTo>
                  <a:cubicBezTo>
                    <a:pt x="118076" y="76670"/>
                    <a:pt x="118076" y="76693"/>
                    <a:pt x="118053" y="76693"/>
                  </a:cubicBezTo>
                  <a:lnTo>
                    <a:pt x="118031" y="76739"/>
                  </a:lnTo>
                  <a:cubicBezTo>
                    <a:pt x="118031" y="76807"/>
                    <a:pt x="118008" y="76853"/>
                    <a:pt x="117962" y="76921"/>
                  </a:cubicBezTo>
                  <a:cubicBezTo>
                    <a:pt x="117962" y="76944"/>
                    <a:pt x="117939" y="76967"/>
                    <a:pt x="117917" y="77013"/>
                  </a:cubicBezTo>
                  <a:lnTo>
                    <a:pt x="117894" y="77058"/>
                  </a:lnTo>
                  <a:lnTo>
                    <a:pt x="117871" y="77058"/>
                  </a:lnTo>
                  <a:lnTo>
                    <a:pt x="117871" y="77081"/>
                  </a:lnTo>
                  <a:lnTo>
                    <a:pt x="117848" y="77127"/>
                  </a:lnTo>
                  <a:cubicBezTo>
                    <a:pt x="117848" y="77127"/>
                    <a:pt x="117848" y="77150"/>
                    <a:pt x="117825" y="77150"/>
                  </a:cubicBezTo>
                  <a:cubicBezTo>
                    <a:pt x="117825" y="77150"/>
                    <a:pt x="117825" y="77127"/>
                    <a:pt x="117825" y="77127"/>
                  </a:cubicBezTo>
                  <a:cubicBezTo>
                    <a:pt x="117802" y="77127"/>
                    <a:pt x="117802" y="77104"/>
                    <a:pt x="117802" y="77104"/>
                  </a:cubicBezTo>
                  <a:cubicBezTo>
                    <a:pt x="117802" y="77081"/>
                    <a:pt x="117780" y="77036"/>
                    <a:pt x="117780" y="76990"/>
                  </a:cubicBezTo>
                  <a:cubicBezTo>
                    <a:pt x="117780" y="76990"/>
                    <a:pt x="117780" y="76990"/>
                    <a:pt x="117780" y="76967"/>
                  </a:cubicBezTo>
                  <a:cubicBezTo>
                    <a:pt x="117757" y="76944"/>
                    <a:pt x="117757" y="76899"/>
                    <a:pt x="117757" y="76876"/>
                  </a:cubicBezTo>
                  <a:cubicBezTo>
                    <a:pt x="117757" y="76830"/>
                    <a:pt x="117757" y="76807"/>
                    <a:pt x="117734" y="76739"/>
                  </a:cubicBezTo>
                  <a:lnTo>
                    <a:pt x="117734" y="76670"/>
                  </a:lnTo>
                  <a:cubicBezTo>
                    <a:pt x="117734" y="76670"/>
                    <a:pt x="117734" y="76670"/>
                    <a:pt x="117734" y="76648"/>
                  </a:cubicBezTo>
                  <a:cubicBezTo>
                    <a:pt x="117734" y="76648"/>
                    <a:pt x="117734" y="76625"/>
                    <a:pt x="117734" y="76602"/>
                  </a:cubicBezTo>
                  <a:lnTo>
                    <a:pt x="117734" y="76579"/>
                  </a:lnTo>
                  <a:cubicBezTo>
                    <a:pt x="117711" y="76511"/>
                    <a:pt x="117711" y="76465"/>
                    <a:pt x="117711" y="76396"/>
                  </a:cubicBezTo>
                  <a:lnTo>
                    <a:pt x="117688" y="76305"/>
                  </a:lnTo>
                  <a:cubicBezTo>
                    <a:pt x="117688" y="76305"/>
                    <a:pt x="117688" y="76282"/>
                    <a:pt x="117688" y="76282"/>
                  </a:cubicBezTo>
                  <a:cubicBezTo>
                    <a:pt x="117688" y="76282"/>
                    <a:pt x="117688" y="76260"/>
                    <a:pt x="117688" y="76260"/>
                  </a:cubicBezTo>
                  <a:cubicBezTo>
                    <a:pt x="117688" y="76237"/>
                    <a:pt x="117688" y="76237"/>
                    <a:pt x="117688" y="76214"/>
                  </a:cubicBezTo>
                  <a:cubicBezTo>
                    <a:pt x="117688" y="76191"/>
                    <a:pt x="117688" y="76168"/>
                    <a:pt x="117665" y="76145"/>
                  </a:cubicBezTo>
                  <a:cubicBezTo>
                    <a:pt x="117665" y="76123"/>
                    <a:pt x="117665" y="76100"/>
                    <a:pt x="117665" y="76077"/>
                  </a:cubicBezTo>
                  <a:cubicBezTo>
                    <a:pt x="117665" y="76008"/>
                    <a:pt x="117643" y="75917"/>
                    <a:pt x="117643" y="75826"/>
                  </a:cubicBezTo>
                  <a:lnTo>
                    <a:pt x="117620" y="75803"/>
                  </a:lnTo>
                  <a:lnTo>
                    <a:pt x="117620" y="75757"/>
                  </a:lnTo>
                  <a:lnTo>
                    <a:pt x="117620" y="75666"/>
                  </a:lnTo>
                  <a:lnTo>
                    <a:pt x="117597" y="75620"/>
                  </a:lnTo>
                  <a:cubicBezTo>
                    <a:pt x="117597" y="75598"/>
                    <a:pt x="117597" y="75598"/>
                    <a:pt x="117597" y="75598"/>
                  </a:cubicBezTo>
                  <a:cubicBezTo>
                    <a:pt x="117597" y="75575"/>
                    <a:pt x="117597" y="75552"/>
                    <a:pt x="117597" y="75529"/>
                  </a:cubicBezTo>
                  <a:lnTo>
                    <a:pt x="117574" y="75506"/>
                  </a:lnTo>
                  <a:lnTo>
                    <a:pt x="117574" y="75415"/>
                  </a:lnTo>
                  <a:lnTo>
                    <a:pt x="117551" y="75346"/>
                  </a:lnTo>
                  <a:lnTo>
                    <a:pt x="117551" y="75301"/>
                  </a:lnTo>
                  <a:cubicBezTo>
                    <a:pt x="117551" y="75278"/>
                    <a:pt x="117551" y="75278"/>
                    <a:pt x="117551" y="75278"/>
                  </a:cubicBezTo>
                  <a:lnTo>
                    <a:pt x="117528" y="75255"/>
                  </a:lnTo>
                  <a:cubicBezTo>
                    <a:pt x="117528" y="75255"/>
                    <a:pt x="117551" y="75255"/>
                    <a:pt x="117551" y="75232"/>
                  </a:cubicBezTo>
                  <a:cubicBezTo>
                    <a:pt x="117551" y="75210"/>
                    <a:pt x="117528" y="75187"/>
                    <a:pt x="117528" y="75187"/>
                  </a:cubicBezTo>
                  <a:lnTo>
                    <a:pt x="117506" y="75141"/>
                  </a:lnTo>
                  <a:cubicBezTo>
                    <a:pt x="117506" y="75095"/>
                    <a:pt x="117506" y="75027"/>
                    <a:pt x="117483" y="75004"/>
                  </a:cubicBezTo>
                  <a:lnTo>
                    <a:pt x="117483" y="74958"/>
                  </a:lnTo>
                  <a:cubicBezTo>
                    <a:pt x="117483" y="74936"/>
                    <a:pt x="117483" y="74913"/>
                    <a:pt x="117460" y="74890"/>
                  </a:cubicBezTo>
                  <a:cubicBezTo>
                    <a:pt x="117460" y="74867"/>
                    <a:pt x="117460" y="74822"/>
                    <a:pt x="117437" y="74799"/>
                  </a:cubicBezTo>
                  <a:lnTo>
                    <a:pt x="117437" y="74730"/>
                  </a:lnTo>
                  <a:cubicBezTo>
                    <a:pt x="117414" y="74685"/>
                    <a:pt x="117392" y="74639"/>
                    <a:pt x="117392" y="74593"/>
                  </a:cubicBezTo>
                  <a:lnTo>
                    <a:pt x="117346" y="74502"/>
                  </a:lnTo>
                  <a:cubicBezTo>
                    <a:pt x="117346" y="74456"/>
                    <a:pt x="117346" y="74433"/>
                    <a:pt x="117323" y="74388"/>
                  </a:cubicBezTo>
                  <a:cubicBezTo>
                    <a:pt x="117323" y="74365"/>
                    <a:pt x="117300" y="74342"/>
                    <a:pt x="117300" y="74297"/>
                  </a:cubicBezTo>
                  <a:cubicBezTo>
                    <a:pt x="117277" y="74251"/>
                    <a:pt x="117255" y="74205"/>
                    <a:pt x="117232" y="74160"/>
                  </a:cubicBezTo>
                  <a:cubicBezTo>
                    <a:pt x="117209" y="74091"/>
                    <a:pt x="117186" y="74045"/>
                    <a:pt x="117186" y="74000"/>
                  </a:cubicBezTo>
                  <a:cubicBezTo>
                    <a:pt x="117163" y="73954"/>
                    <a:pt x="117140" y="73908"/>
                    <a:pt x="117118" y="73840"/>
                  </a:cubicBezTo>
                  <a:cubicBezTo>
                    <a:pt x="117095" y="73794"/>
                    <a:pt x="117072" y="73749"/>
                    <a:pt x="117072" y="73703"/>
                  </a:cubicBezTo>
                  <a:cubicBezTo>
                    <a:pt x="117026" y="73657"/>
                    <a:pt x="117003" y="73589"/>
                    <a:pt x="116981" y="73520"/>
                  </a:cubicBezTo>
                  <a:cubicBezTo>
                    <a:pt x="116935" y="73429"/>
                    <a:pt x="116889" y="73315"/>
                    <a:pt x="116867" y="73224"/>
                  </a:cubicBezTo>
                  <a:lnTo>
                    <a:pt x="116821" y="73132"/>
                  </a:lnTo>
                  <a:lnTo>
                    <a:pt x="116661" y="72744"/>
                  </a:lnTo>
                  <a:cubicBezTo>
                    <a:pt x="116638" y="72722"/>
                    <a:pt x="116638" y="72699"/>
                    <a:pt x="116615" y="72653"/>
                  </a:cubicBezTo>
                  <a:cubicBezTo>
                    <a:pt x="116593" y="72630"/>
                    <a:pt x="116593" y="72630"/>
                    <a:pt x="116593" y="72585"/>
                  </a:cubicBezTo>
                  <a:lnTo>
                    <a:pt x="116524" y="72448"/>
                  </a:lnTo>
                  <a:cubicBezTo>
                    <a:pt x="116524" y="72448"/>
                    <a:pt x="116501" y="72425"/>
                    <a:pt x="116501" y="72425"/>
                  </a:cubicBezTo>
                  <a:cubicBezTo>
                    <a:pt x="116501" y="72402"/>
                    <a:pt x="116501" y="72379"/>
                    <a:pt x="116479" y="72379"/>
                  </a:cubicBezTo>
                  <a:cubicBezTo>
                    <a:pt x="116479" y="72356"/>
                    <a:pt x="116479" y="72356"/>
                    <a:pt x="116479" y="72334"/>
                  </a:cubicBezTo>
                  <a:cubicBezTo>
                    <a:pt x="116456" y="72311"/>
                    <a:pt x="116433" y="72265"/>
                    <a:pt x="116433" y="72219"/>
                  </a:cubicBezTo>
                  <a:lnTo>
                    <a:pt x="116410" y="72219"/>
                  </a:lnTo>
                  <a:cubicBezTo>
                    <a:pt x="116410" y="72197"/>
                    <a:pt x="116410" y="72174"/>
                    <a:pt x="116410" y="72174"/>
                  </a:cubicBezTo>
                  <a:cubicBezTo>
                    <a:pt x="116387" y="72151"/>
                    <a:pt x="116387" y="72128"/>
                    <a:pt x="116387" y="72128"/>
                  </a:cubicBezTo>
                  <a:lnTo>
                    <a:pt x="116364" y="71946"/>
                  </a:lnTo>
                  <a:cubicBezTo>
                    <a:pt x="116364" y="71923"/>
                    <a:pt x="116364" y="71854"/>
                    <a:pt x="116364" y="71809"/>
                  </a:cubicBezTo>
                  <a:cubicBezTo>
                    <a:pt x="116364" y="71649"/>
                    <a:pt x="116364" y="71466"/>
                    <a:pt x="116364" y="71306"/>
                  </a:cubicBezTo>
                  <a:lnTo>
                    <a:pt x="116387" y="71124"/>
                  </a:lnTo>
                  <a:lnTo>
                    <a:pt x="116387" y="71101"/>
                  </a:lnTo>
                  <a:cubicBezTo>
                    <a:pt x="116387" y="71055"/>
                    <a:pt x="116387" y="71033"/>
                    <a:pt x="116387" y="71033"/>
                  </a:cubicBezTo>
                  <a:cubicBezTo>
                    <a:pt x="116387" y="71033"/>
                    <a:pt x="116387" y="71033"/>
                    <a:pt x="116387" y="71010"/>
                  </a:cubicBezTo>
                  <a:cubicBezTo>
                    <a:pt x="116387" y="71010"/>
                    <a:pt x="116387" y="71010"/>
                    <a:pt x="116387" y="70987"/>
                  </a:cubicBezTo>
                  <a:lnTo>
                    <a:pt x="116364" y="70987"/>
                  </a:lnTo>
                  <a:cubicBezTo>
                    <a:pt x="116364" y="70964"/>
                    <a:pt x="116364" y="70964"/>
                    <a:pt x="116364" y="70941"/>
                  </a:cubicBezTo>
                  <a:cubicBezTo>
                    <a:pt x="116364" y="70941"/>
                    <a:pt x="116364" y="70941"/>
                    <a:pt x="116364" y="70918"/>
                  </a:cubicBezTo>
                  <a:cubicBezTo>
                    <a:pt x="116364" y="70896"/>
                    <a:pt x="116364" y="70896"/>
                    <a:pt x="116364" y="70896"/>
                  </a:cubicBezTo>
                  <a:cubicBezTo>
                    <a:pt x="116342" y="70873"/>
                    <a:pt x="116342" y="70850"/>
                    <a:pt x="116342" y="70827"/>
                  </a:cubicBezTo>
                  <a:cubicBezTo>
                    <a:pt x="116342" y="70827"/>
                    <a:pt x="116342" y="70804"/>
                    <a:pt x="116342" y="70804"/>
                  </a:cubicBezTo>
                  <a:cubicBezTo>
                    <a:pt x="116319" y="70804"/>
                    <a:pt x="116319" y="70804"/>
                    <a:pt x="116319" y="70781"/>
                  </a:cubicBezTo>
                  <a:cubicBezTo>
                    <a:pt x="116319" y="70781"/>
                    <a:pt x="116319" y="70759"/>
                    <a:pt x="116319" y="70736"/>
                  </a:cubicBezTo>
                  <a:lnTo>
                    <a:pt x="116296" y="70736"/>
                  </a:lnTo>
                  <a:lnTo>
                    <a:pt x="116296" y="70713"/>
                  </a:lnTo>
                  <a:cubicBezTo>
                    <a:pt x="116296" y="70713"/>
                    <a:pt x="116296" y="70690"/>
                    <a:pt x="116296" y="70690"/>
                  </a:cubicBezTo>
                  <a:cubicBezTo>
                    <a:pt x="116273" y="70667"/>
                    <a:pt x="116273" y="70644"/>
                    <a:pt x="116250" y="70644"/>
                  </a:cubicBezTo>
                  <a:cubicBezTo>
                    <a:pt x="116250" y="70622"/>
                    <a:pt x="116250" y="70622"/>
                    <a:pt x="116250" y="70599"/>
                  </a:cubicBezTo>
                  <a:cubicBezTo>
                    <a:pt x="116250" y="70576"/>
                    <a:pt x="116227" y="70576"/>
                    <a:pt x="116227" y="70576"/>
                  </a:cubicBezTo>
                  <a:cubicBezTo>
                    <a:pt x="116227" y="70576"/>
                    <a:pt x="116227" y="70553"/>
                    <a:pt x="116227" y="70553"/>
                  </a:cubicBezTo>
                  <a:cubicBezTo>
                    <a:pt x="116205" y="70530"/>
                    <a:pt x="116205" y="70530"/>
                    <a:pt x="116205" y="70530"/>
                  </a:cubicBezTo>
                  <a:cubicBezTo>
                    <a:pt x="116205" y="70530"/>
                    <a:pt x="116182" y="70508"/>
                    <a:pt x="116182" y="70508"/>
                  </a:cubicBezTo>
                  <a:cubicBezTo>
                    <a:pt x="116182" y="70508"/>
                    <a:pt x="116182" y="70485"/>
                    <a:pt x="116182" y="70485"/>
                  </a:cubicBezTo>
                  <a:cubicBezTo>
                    <a:pt x="116159" y="70485"/>
                    <a:pt x="116159" y="70462"/>
                    <a:pt x="116159" y="70439"/>
                  </a:cubicBezTo>
                  <a:lnTo>
                    <a:pt x="116136" y="70439"/>
                  </a:lnTo>
                  <a:cubicBezTo>
                    <a:pt x="116136" y="70439"/>
                    <a:pt x="116136" y="70416"/>
                    <a:pt x="116136" y="70416"/>
                  </a:cubicBezTo>
                  <a:lnTo>
                    <a:pt x="116113" y="70393"/>
                  </a:lnTo>
                  <a:cubicBezTo>
                    <a:pt x="116113" y="70371"/>
                    <a:pt x="116113" y="70371"/>
                    <a:pt x="116090" y="70371"/>
                  </a:cubicBezTo>
                  <a:lnTo>
                    <a:pt x="116068" y="70325"/>
                  </a:lnTo>
                  <a:cubicBezTo>
                    <a:pt x="116068" y="70302"/>
                    <a:pt x="116045" y="70279"/>
                    <a:pt x="116045" y="70279"/>
                  </a:cubicBezTo>
                  <a:cubicBezTo>
                    <a:pt x="116045" y="70256"/>
                    <a:pt x="116022" y="70256"/>
                    <a:pt x="116022" y="70234"/>
                  </a:cubicBezTo>
                  <a:lnTo>
                    <a:pt x="115999" y="70211"/>
                  </a:lnTo>
                  <a:cubicBezTo>
                    <a:pt x="115999" y="70165"/>
                    <a:pt x="115976" y="70142"/>
                    <a:pt x="115976" y="70097"/>
                  </a:cubicBezTo>
                  <a:lnTo>
                    <a:pt x="115954" y="70074"/>
                  </a:lnTo>
                  <a:cubicBezTo>
                    <a:pt x="115954" y="70074"/>
                    <a:pt x="115954" y="70028"/>
                    <a:pt x="115954" y="70028"/>
                  </a:cubicBezTo>
                  <a:cubicBezTo>
                    <a:pt x="115931" y="69983"/>
                    <a:pt x="115908" y="69937"/>
                    <a:pt x="115885" y="69868"/>
                  </a:cubicBezTo>
                  <a:cubicBezTo>
                    <a:pt x="115885" y="69846"/>
                    <a:pt x="115885" y="69823"/>
                    <a:pt x="115862" y="69800"/>
                  </a:cubicBezTo>
                  <a:cubicBezTo>
                    <a:pt x="115862" y="69754"/>
                    <a:pt x="115839" y="69709"/>
                    <a:pt x="115839" y="69663"/>
                  </a:cubicBezTo>
                  <a:cubicBezTo>
                    <a:pt x="115817" y="69617"/>
                    <a:pt x="115817" y="69549"/>
                    <a:pt x="115794" y="69503"/>
                  </a:cubicBezTo>
                  <a:cubicBezTo>
                    <a:pt x="115794" y="69480"/>
                    <a:pt x="115794" y="69458"/>
                    <a:pt x="115794" y="69435"/>
                  </a:cubicBezTo>
                  <a:cubicBezTo>
                    <a:pt x="115771" y="69366"/>
                    <a:pt x="115771" y="69298"/>
                    <a:pt x="115771" y="69229"/>
                  </a:cubicBezTo>
                  <a:cubicBezTo>
                    <a:pt x="115748" y="69206"/>
                    <a:pt x="115748" y="69184"/>
                    <a:pt x="115748" y="69184"/>
                  </a:cubicBezTo>
                  <a:cubicBezTo>
                    <a:pt x="115748" y="69070"/>
                    <a:pt x="115725" y="68978"/>
                    <a:pt x="115702" y="68910"/>
                  </a:cubicBezTo>
                  <a:cubicBezTo>
                    <a:pt x="115657" y="68659"/>
                    <a:pt x="115543" y="68499"/>
                    <a:pt x="115474" y="68362"/>
                  </a:cubicBezTo>
                  <a:cubicBezTo>
                    <a:pt x="115451" y="68316"/>
                    <a:pt x="115406" y="68248"/>
                    <a:pt x="115383" y="68202"/>
                  </a:cubicBezTo>
                  <a:cubicBezTo>
                    <a:pt x="115383" y="68157"/>
                    <a:pt x="115383" y="68134"/>
                    <a:pt x="115383" y="68088"/>
                  </a:cubicBezTo>
                  <a:cubicBezTo>
                    <a:pt x="115383" y="68042"/>
                    <a:pt x="115383" y="67997"/>
                    <a:pt x="115383" y="67974"/>
                  </a:cubicBezTo>
                  <a:cubicBezTo>
                    <a:pt x="115406" y="67951"/>
                    <a:pt x="115406" y="67928"/>
                    <a:pt x="115429" y="67905"/>
                  </a:cubicBezTo>
                  <a:cubicBezTo>
                    <a:pt x="115497" y="67860"/>
                    <a:pt x="115565" y="67769"/>
                    <a:pt x="115565" y="67654"/>
                  </a:cubicBezTo>
                  <a:cubicBezTo>
                    <a:pt x="115565" y="67563"/>
                    <a:pt x="115520" y="67495"/>
                    <a:pt x="115474" y="67426"/>
                  </a:cubicBezTo>
                  <a:cubicBezTo>
                    <a:pt x="115474" y="67403"/>
                    <a:pt x="115451" y="67380"/>
                    <a:pt x="115451" y="67380"/>
                  </a:cubicBezTo>
                  <a:cubicBezTo>
                    <a:pt x="115429" y="67335"/>
                    <a:pt x="115474" y="67266"/>
                    <a:pt x="115520" y="67175"/>
                  </a:cubicBezTo>
                  <a:cubicBezTo>
                    <a:pt x="115588" y="67084"/>
                    <a:pt x="115657" y="66970"/>
                    <a:pt x="115634" y="66810"/>
                  </a:cubicBezTo>
                  <a:cubicBezTo>
                    <a:pt x="115634" y="66741"/>
                    <a:pt x="115588" y="66650"/>
                    <a:pt x="115565" y="66604"/>
                  </a:cubicBezTo>
                  <a:cubicBezTo>
                    <a:pt x="115565" y="66582"/>
                    <a:pt x="115543" y="66559"/>
                    <a:pt x="115543" y="66513"/>
                  </a:cubicBezTo>
                  <a:cubicBezTo>
                    <a:pt x="115520" y="66445"/>
                    <a:pt x="115520" y="66353"/>
                    <a:pt x="115543" y="66262"/>
                  </a:cubicBezTo>
                  <a:cubicBezTo>
                    <a:pt x="115543" y="66216"/>
                    <a:pt x="115543" y="66171"/>
                    <a:pt x="115543" y="66125"/>
                  </a:cubicBezTo>
                  <a:cubicBezTo>
                    <a:pt x="115543" y="66125"/>
                    <a:pt x="115543" y="66102"/>
                    <a:pt x="115543" y="66102"/>
                  </a:cubicBezTo>
                  <a:cubicBezTo>
                    <a:pt x="115543" y="66057"/>
                    <a:pt x="115543" y="66034"/>
                    <a:pt x="115543" y="66011"/>
                  </a:cubicBezTo>
                  <a:cubicBezTo>
                    <a:pt x="115543" y="66011"/>
                    <a:pt x="115565" y="66034"/>
                    <a:pt x="115565" y="66057"/>
                  </a:cubicBezTo>
                  <a:cubicBezTo>
                    <a:pt x="115565" y="66057"/>
                    <a:pt x="115565" y="66079"/>
                    <a:pt x="115588" y="66079"/>
                  </a:cubicBezTo>
                  <a:cubicBezTo>
                    <a:pt x="115611" y="66102"/>
                    <a:pt x="115634" y="66125"/>
                    <a:pt x="115657" y="66148"/>
                  </a:cubicBezTo>
                  <a:cubicBezTo>
                    <a:pt x="115725" y="66194"/>
                    <a:pt x="115794" y="66194"/>
                    <a:pt x="115862" y="66194"/>
                  </a:cubicBezTo>
                  <a:cubicBezTo>
                    <a:pt x="115908" y="66194"/>
                    <a:pt x="115954" y="66216"/>
                    <a:pt x="116022" y="66216"/>
                  </a:cubicBezTo>
                  <a:cubicBezTo>
                    <a:pt x="116090" y="66216"/>
                    <a:pt x="116136" y="66194"/>
                    <a:pt x="116182" y="66194"/>
                  </a:cubicBezTo>
                  <a:cubicBezTo>
                    <a:pt x="116227" y="66171"/>
                    <a:pt x="116250" y="66171"/>
                    <a:pt x="116273" y="66148"/>
                  </a:cubicBezTo>
                  <a:lnTo>
                    <a:pt x="116296" y="66148"/>
                  </a:lnTo>
                  <a:cubicBezTo>
                    <a:pt x="116319" y="66125"/>
                    <a:pt x="116319" y="66102"/>
                    <a:pt x="116342" y="66102"/>
                  </a:cubicBezTo>
                  <a:cubicBezTo>
                    <a:pt x="116410" y="66034"/>
                    <a:pt x="116479" y="65965"/>
                    <a:pt x="116501" y="65897"/>
                  </a:cubicBezTo>
                  <a:cubicBezTo>
                    <a:pt x="116501" y="65828"/>
                    <a:pt x="116501" y="65760"/>
                    <a:pt x="116501" y="65714"/>
                  </a:cubicBezTo>
                  <a:cubicBezTo>
                    <a:pt x="116501" y="65691"/>
                    <a:pt x="116479" y="65669"/>
                    <a:pt x="116501" y="65646"/>
                  </a:cubicBezTo>
                  <a:cubicBezTo>
                    <a:pt x="116501" y="65623"/>
                    <a:pt x="116524" y="65600"/>
                    <a:pt x="116547" y="65577"/>
                  </a:cubicBezTo>
                  <a:cubicBezTo>
                    <a:pt x="116570" y="65554"/>
                    <a:pt x="116570" y="65532"/>
                    <a:pt x="116593" y="65509"/>
                  </a:cubicBezTo>
                  <a:cubicBezTo>
                    <a:pt x="116821" y="65258"/>
                    <a:pt x="117072" y="64961"/>
                    <a:pt x="117072" y="64596"/>
                  </a:cubicBezTo>
                  <a:cubicBezTo>
                    <a:pt x="117072" y="64573"/>
                    <a:pt x="117072" y="64550"/>
                    <a:pt x="117072" y="64527"/>
                  </a:cubicBezTo>
                  <a:cubicBezTo>
                    <a:pt x="117072" y="64482"/>
                    <a:pt x="117072" y="64413"/>
                    <a:pt x="117095" y="64390"/>
                  </a:cubicBezTo>
                  <a:cubicBezTo>
                    <a:pt x="117095" y="64368"/>
                    <a:pt x="117118" y="64368"/>
                    <a:pt x="117118" y="64345"/>
                  </a:cubicBezTo>
                  <a:cubicBezTo>
                    <a:pt x="117118" y="64345"/>
                    <a:pt x="117140" y="64345"/>
                    <a:pt x="117140" y="64322"/>
                  </a:cubicBezTo>
                  <a:lnTo>
                    <a:pt x="117186" y="64322"/>
                  </a:lnTo>
                  <a:cubicBezTo>
                    <a:pt x="117209" y="64299"/>
                    <a:pt x="117255" y="64299"/>
                    <a:pt x="117300" y="64299"/>
                  </a:cubicBezTo>
                  <a:close/>
                  <a:moveTo>
                    <a:pt x="95639" y="77606"/>
                  </a:moveTo>
                  <a:cubicBezTo>
                    <a:pt x="95639" y="77629"/>
                    <a:pt x="95662" y="77652"/>
                    <a:pt x="95662" y="77652"/>
                  </a:cubicBezTo>
                  <a:cubicBezTo>
                    <a:pt x="95662" y="77675"/>
                    <a:pt x="95685" y="77697"/>
                    <a:pt x="95707" y="77697"/>
                  </a:cubicBezTo>
                  <a:lnTo>
                    <a:pt x="95502" y="77697"/>
                  </a:lnTo>
                  <a:cubicBezTo>
                    <a:pt x="95525" y="77697"/>
                    <a:pt x="95548" y="77675"/>
                    <a:pt x="95571" y="77675"/>
                  </a:cubicBezTo>
                  <a:cubicBezTo>
                    <a:pt x="95593" y="77652"/>
                    <a:pt x="95616" y="77629"/>
                    <a:pt x="95639" y="77606"/>
                  </a:cubicBezTo>
                  <a:close/>
                  <a:moveTo>
                    <a:pt x="20133" y="77583"/>
                  </a:moveTo>
                  <a:cubicBezTo>
                    <a:pt x="20133" y="77583"/>
                    <a:pt x="20156" y="77606"/>
                    <a:pt x="20156" y="77629"/>
                  </a:cubicBezTo>
                  <a:cubicBezTo>
                    <a:pt x="20215" y="77806"/>
                    <a:pt x="20274" y="77882"/>
                    <a:pt x="20362" y="77928"/>
                  </a:cubicBezTo>
                  <a:lnTo>
                    <a:pt x="20362" y="77928"/>
                  </a:lnTo>
                  <a:cubicBezTo>
                    <a:pt x="20349" y="77926"/>
                    <a:pt x="20338" y="77926"/>
                    <a:pt x="20338" y="77926"/>
                  </a:cubicBezTo>
                  <a:cubicBezTo>
                    <a:pt x="20315" y="77903"/>
                    <a:pt x="20293" y="77903"/>
                    <a:pt x="20293" y="77880"/>
                  </a:cubicBezTo>
                  <a:cubicBezTo>
                    <a:pt x="20224" y="77812"/>
                    <a:pt x="20133" y="77697"/>
                    <a:pt x="19996" y="77697"/>
                  </a:cubicBezTo>
                  <a:lnTo>
                    <a:pt x="19973" y="77697"/>
                  </a:lnTo>
                  <a:cubicBezTo>
                    <a:pt x="19996" y="77675"/>
                    <a:pt x="20019" y="77675"/>
                    <a:pt x="20019" y="77652"/>
                  </a:cubicBezTo>
                  <a:cubicBezTo>
                    <a:pt x="20042" y="77629"/>
                    <a:pt x="20042" y="77606"/>
                    <a:pt x="20042" y="77606"/>
                  </a:cubicBezTo>
                  <a:cubicBezTo>
                    <a:pt x="20064" y="77606"/>
                    <a:pt x="20087" y="77606"/>
                    <a:pt x="20133" y="77583"/>
                  </a:cubicBezTo>
                  <a:close/>
                  <a:moveTo>
                    <a:pt x="98880" y="77743"/>
                  </a:moveTo>
                  <a:cubicBezTo>
                    <a:pt x="98857" y="77766"/>
                    <a:pt x="98766" y="77949"/>
                    <a:pt x="98561" y="78063"/>
                  </a:cubicBezTo>
                  <a:lnTo>
                    <a:pt x="98538" y="78063"/>
                  </a:lnTo>
                  <a:cubicBezTo>
                    <a:pt x="98515" y="78040"/>
                    <a:pt x="98515" y="78017"/>
                    <a:pt x="98492" y="77994"/>
                  </a:cubicBezTo>
                  <a:cubicBezTo>
                    <a:pt x="98469" y="77971"/>
                    <a:pt x="98469" y="77949"/>
                    <a:pt x="98447" y="77926"/>
                  </a:cubicBezTo>
                  <a:cubicBezTo>
                    <a:pt x="98424" y="77880"/>
                    <a:pt x="98401" y="77857"/>
                    <a:pt x="98401" y="77834"/>
                  </a:cubicBezTo>
                  <a:lnTo>
                    <a:pt x="98492" y="77834"/>
                  </a:lnTo>
                  <a:cubicBezTo>
                    <a:pt x="98515" y="77834"/>
                    <a:pt x="98583" y="77812"/>
                    <a:pt x="98880" y="77743"/>
                  </a:cubicBezTo>
                  <a:close/>
                  <a:moveTo>
                    <a:pt x="96096" y="77812"/>
                  </a:moveTo>
                  <a:cubicBezTo>
                    <a:pt x="96187" y="77971"/>
                    <a:pt x="96232" y="78108"/>
                    <a:pt x="96232" y="78245"/>
                  </a:cubicBezTo>
                  <a:cubicBezTo>
                    <a:pt x="96232" y="78337"/>
                    <a:pt x="96210" y="78496"/>
                    <a:pt x="96164" y="78611"/>
                  </a:cubicBezTo>
                  <a:cubicBezTo>
                    <a:pt x="96210" y="78496"/>
                    <a:pt x="96210" y="78382"/>
                    <a:pt x="96210" y="78359"/>
                  </a:cubicBezTo>
                  <a:cubicBezTo>
                    <a:pt x="96210" y="78314"/>
                    <a:pt x="96164" y="78017"/>
                    <a:pt x="96004" y="77834"/>
                  </a:cubicBezTo>
                  <a:cubicBezTo>
                    <a:pt x="96050" y="77834"/>
                    <a:pt x="96073" y="77812"/>
                    <a:pt x="96096" y="77812"/>
                  </a:cubicBezTo>
                  <a:close/>
                  <a:moveTo>
                    <a:pt x="92238" y="61629"/>
                  </a:moveTo>
                  <a:cubicBezTo>
                    <a:pt x="92307" y="61629"/>
                    <a:pt x="92398" y="61651"/>
                    <a:pt x="92466" y="61674"/>
                  </a:cubicBezTo>
                  <a:cubicBezTo>
                    <a:pt x="92558" y="61720"/>
                    <a:pt x="92626" y="61788"/>
                    <a:pt x="92695" y="61857"/>
                  </a:cubicBezTo>
                  <a:cubicBezTo>
                    <a:pt x="92740" y="61925"/>
                    <a:pt x="92809" y="61971"/>
                    <a:pt x="92854" y="62017"/>
                  </a:cubicBezTo>
                  <a:cubicBezTo>
                    <a:pt x="92923" y="62085"/>
                    <a:pt x="93014" y="62131"/>
                    <a:pt x="93083" y="62176"/>
                  </a:cubicBezTo>
                  <a:lnTo>
                    <a:pt x="93105" y="62176"/>
                  </a:lnTo>
                  <a:lnTo>
                    <a:pt x="93083" y="62268"/>
                  </a:lnTo>
                  <a:cubicBezTo>
                    <a:pt x="93083" y="62405"/>
                    <a:pt x="93037" y="62633"/>
                    <a:pt x="93151" y="62793"/>
                  </a:cubicBezTo>
                  <a:cubicBezTo>
                    <a:pt x="93220" y="62861"/>
                    <a:pt x="93311" y="62930"/>
                    <a:pt x="93379" y="62998"/>
                  </a:cubicBezTo>
                  <a:cubicBezTo>
                    <a:pt x="93448" y="63044"/>
                    <a:pt x="93493" y="63089"/>
                    <a:pt x="93539" y="63112"/>
                  </a:cubicBezTo>
                  <a:cubicBezTo>
                    <a:pt x="93630" y="63226"/>
                    <a:pt x="93745" y="63409"/>
                    <a:pt x="93745" y="63432"/>
                  </a:cubicBezTo>
                  <a:cubicBezTo>
                    <a:pt x="93745" y="63477"/>
                    <a:pt x="93699" y="63569"/>
                    <a:pt x="93676" y="63637"/>
                  </a:cubicBezTo>
                  <a:cubicBezTo>
                    <a:pt x="93608" y="63797"/>
                    <a:pt x="93562" y="63865"/>
                    <a:pt x="93562" y="63934"/>
                  </a:cubicBezTo>
                  <a:cubicBezTo>
                    <a:pt x="93562" y="63957"/>
                    <a:pt x="93562" y="63980"/>
                    <a:pt x="93562" y="64025"/>
                  </a:cubicBezTo>
                  <a:cubicBezTo>
                    <a:pt x="93562" y="64116"/>
                    <a:pt x="93539" y="64231"/>
                    <a:pt x="93562" y="64345"/>
                  </a:cubicBezTo>
                  <a:cubicBezTo>
                    <a:pt x="93585" y="64459"/>
                    <a:pt x="93653" y="64504"/>
                    <a:pt x="93699" y="64550"/>
                  </a:cubicBezTo>
                  <a:cubicBezTo>
                    <a:pt x="93745" y="64596"/>
                    <a:pt x="93790" y="64641"/>
                    <a:pt x="93813" y="64733"/>
                  </a:cubicBezTo>
                  <a:cubicBezTo>
                    <a:pt x="93859" y="64938"/>
                    <a:pt x="93859" y="65166"/>
                    <a:pt x="93859" y="65212"/>
                  </a:cubicBezTo>
                  <a:cubicBezTo>
                    <a:pt x="93813" y="65303"/>
                    <a:pt x="93767" y="65372"/>
                    <a:pt x="93745" y="65395"/>
                  </a:cubicBezTo>
                  <a:lnTo>
                    <a:pt x="93699" y="65395"/>
                  </a:lnTo>
                  <a:cubicBezTo>
                    <a:pt x="93585" y="65395"/>
                    <a:pt x="93288" y="65418"/>
                    <a:pt x="93311" y="65714"/>
                  </a:cubicBezTo>
                  <a:cubicBezTo>
                    <a:pt x="93334" y="65897"/>
                    <a:pt x="93334" y="65942"/>
                    <a:pt x="93356" y="66034"/>
                  </a:cubicBezTo>
                  <a:cubicBezTo>
                    <a:pt x="93356" y="66034"/>
                    <a:pt x="93379" y="66079"/>
                    <a:pt x="93379" y="66125"/>
                  </a:cubicBezTo>
                  <a:cubicBezTo>
                    <a:pt x="93493" y="66422"/>
                    <a:pt x="93516" y="66559"/>
                    <a:pt x="93516" y="66604"/>
                  </a:cubicBezTo>
                  <a:cubicBezTo>
                    <a:pt x="93402" y="66673"/>
                    <a:pt x="93037" y="66878"/>
                    <a:pt x="92968" y="66947"/>
                  </a:cubicBezTo>
                  <a:cubicBezTo>
                    <a:pt x="92877" y="67061"/>
                    <a:pt x="92717" y="67221"/>
                    <a:pt x="92786" y="67403"/>
                  </a:cubicBezTo>
                  <a:cubicBezTo>
                    <a:pt x="92786" y="67426"/>
                    <a:pt x="92809" y="67449"/>
                    <a:pt x="92831" y="67472"/>
                  </a:cubicBezTo>
                  <a:cubicBezTo>
                    <a:pt x="92786" y="67495"/>
                    <a:pt x="92740" y="67495"/>
                    <a:pt x="92672" y="67517"/>
                  </a:cubicBezTo>
                  <a:cubicBezTo>
                    <a:pt x="92603" y="67517"/>
                    <a:pt x="92512" y="67540"/>
                    <a:pt x="92443" y="67563"/>
                  </a:cubicBezTo>
                  <a:cubicBezTo>
                    <a:pt x="92170" y="67677"/>
                    <a:pt x="92033" y="68111"/>
                    <a:pt x="92033" y="68111"/>
                  </a:cubicBezTo>
                  <a:cubicBezTo>
                    <a:pt x="92010" y="68157"/>
                    <a:pt x="92010" y="68179"/>
                    <a:pt x="92010" y="68248"/>
                  </a:cubicBezTo>
                  <a:cubicBezTo>
                    <a:pt x="91987" y="68316"/>
                    <a:pt x="91964" y="68453"/>
                    <a:pt x="91896" y="68476"/>
                  </a:cubicBezTo>
                  <a:cubicBezTo>
                    <a:pt x="91827" y="68488"/>
                    <a:pt x="91782" y="68505"/>
                    <a:pt x="91724" y="68505"/>
                  </a:cubicBezTo>
                  <a:cubicBezTo>
                    <a:pt x="91667" y="68505"/>
                    <a:pt x="91599" y="68488"/>
                    <a:pt x="91485" y="68430"/>
                  </a:cubicBezTo>
                  <a:lnTo>
                    <a:pt x="91393" y="68385"/>
                  </a:lnTo>
                  <a:cubicBezTo>
                    <a:pt x="91120" y="68202"/>
                    <a:pt x="91005" y="68157"/>
                    <a:pt x="90914" y="68157"/>
                  </a:cubicBezTo>
                  <a:cubicBezTo>
                    <a:pt x="90869" y="68157"/>
                    <a:pt x="90823" y="68179"/>
                    <a:pt x="90800" y="68225"/>
                  </a:cubicBezTo>
                  <a:cubicBezTo>
                    <a:pt x="90595" y="68499"/>
                    <a:pt x="90686" y="68682"/>
                    <a:pt x="90754" y="68750"/>
                  </a:cubicBezTo>
                  <a:cubicBezTo>
                    <a:pt x="90800" y="68818"/>
                    <a:pt x="90869" y="68841"/>
                    <a:pt x="90914" y="68887"/>
                  </a:cubicBezTo>
                  <a:cubicBezTo>
                    <a:pt x="90960" y="68910"/>
                    <a:pt x="90983" y="68933"/>
                    <a:pt x="91005" y="68978"/>
                  </a:cubicBezTo>
                  <a:cubicBezTo>
                    <a:pt x="91051" y="69070"/>
                    <a:pt x="91005" y="69184"/>
                    <a:pt x="90960" y="69252"/>
                  </a:cubicBezTo>
                  <a:cubicBezTo>
                    <a:pt x="90914" y="69321"/>
                    <a:pt x="90914" y="69321"/>
                    <a:pt x="90800" y="69343"/>
                  </a:cubicBezTo>
                  <a:cubicBezTo>
                    <a:pt x="90617" y="69389"/>
                    <a:pt x="90389" y="69480"/>
                    <a:pt x="90321" y="69526"/>
                  </a:cubicBezTo>
                  <a:cubicBezTo>
                    <a:pt x="90275" y="69526"/>
                    <a:pt x="90184" y="69503"/>
                    <a:pt x="90070" y="69435"/>
                  </a:cubicBezTo>
                  <a:cubicBezTo>
                    <a:pt x="89956" y="69378"/>
                    <a:pt x="89717" y="69258"/>
                    <a:pt x="89521" y="69258"/>
                  </a:cubicBezTo>
                  <a:cubicBezTo>
                    <a:pt x="89481" y="69258"/>
                    <a:pt x="89443" y="69263"/>
                    <a:pt x="89408" y="69275"/>
                  </a:cubicBezTo>
                  <a:lnTo>
                    <a:pt x="89316" y="69275"/>
                  </a:lnTo>
                  <a:cubicBezTo>
                    <a:pt x="89225" y="69298"/>
                    <a:pt x="89134" y="69298"/>
                    <a:pt x="88997" y="69435"/>
                  </a:cubicBezTo>
                  <a:cubicBezTo>
                    <a:pt x="88883" y="69549"/>
                    <a:pt x="88814" y="69754"/>
                    <a:pt x="88814" y="70028"/>
                  </a:cubicBezTo>
                  <a:cubicBezTo>
                    <a:pt x="88814" y="70051"/>
                    <a:pt x="88814" y="70074"/>
                    <a:pt x="88814" y="70097"/>
                  </a:cubicBezTo>
                  <a:cubicBezTo>
                    <a:pt x="88814" y="70142"/>
                    <a:pt x="88814" y="70188"/>
                    <a:pt x="88814" y="70188"/>
                  </a:cubicBezTo>
                  <a:cubicBezTo>
                    <a:pt x="88769" y="70211"/>
                    <a:pt x="88746" y="70234"/>
                    <a:pt x="88746" y="70234"/>
                  </a:cubicBezTo>
                  <a:lnTo>
                    <a:pt x="88609" y="70234"/>
                  </a:lnTo>
                  <a:cubicBezTo>
                    <a:pt x="88495" y="70211"/>
                    <a:pt x="88381" y="70211"/>
                    <a:pt x="88289" y="70211"/>
                  </a:cubicBezTo>
                  <a:cubicBezTo>
                    <a:pt x="88107" y="70211"/>
                    <a:pt x="88015" y="70234"/>
                    <a:pt x="87970" y="70256"/>
                  </a:cubicBezTo>
                  <a:cubicBezTo>
                    <a:pt x="87901" y="70302"/>
                    <a:pt x="87878" y="70393"/>
                    <a:pt x="87856" y="70462"/>
                  </a:cubicBezTo>
                  <a:cubicBezTo>
                    <a:pt x="87856" y="70462"/>
                    <a:pt x="87856" y="70485"/>
                    <a:pt x="87833" y="70485"/>
                  </a:cubicBezTo>
                  <a:cubicBezTo>
                    <a:pt x="87741" y="70485"/>
                    <a:pt x="87650" y="70485"/>
                    <a:pt x="87536" y="70508"/>
                  </a:cubicBezTo>
                  <a:cubicBezTo>
                    <a:pt x="87239" y="70530"/>
                    <a:pt x="87194" y="70530"/>
                    <a:pt x="87125" y="70576"/>
                  </a:cubicBezTo>
                  <a:cubicBezTo>
                    <a:pt x="87034" y="70622"/>
                    <a:pt x="86783" y="70781"/>
                    <a:pt x="86737" y="71101"/>
                  </a:cubicBezTo>
                  <a:cubicBezTo>
                    <a:pt x="86737" y="71169"/>
                    <a:pt x="86737" y="71238"/>
                    <a:pt x="86714" y="71306"/>
                  </a:cubicBezTo>
                  <a:cubicBezTo>
                    <a:pt x="86714" y="71489"/>
                    <a:pt x="86714" y="71557"/>
                    <a:pt x="86669" y="71580"/>
                  </a:cubicBezTo>
                  <a:lnTo>
                    <a:pt x="86623" y="71603"/>
                  </a:lnTo>
                  <a:cubicBezTo>
                    <a:pt x="86532" y="71649"/>
                    <a:pt x="86418" y="71694"/>
                    <a:pt x="86349" y="71717"/>
                  </a:cubicBezTo>
                  <a:cubicBezTo>
                    <a:pt x="86326" y="71717"/>
                    <a:pt x="86281" y="71717"/>
                    <a:pt x="86258" y="71694"/>
                  </a:cubicBezTo>
                  <a:cubicBezTo>
                    <a:pt x="86020" y="71615"/>
                    <a:pt x="85937" y="71553"/>
                    <a:pt x="85919" y="71553"/>
                  </a:cubicBezTo>
                  <a:cubicBezTo>
                    <a:pt x="85917" y="71553"/>
                    <a:pt x="85915" y="71554"/>
                    <a:pt x="85915" y="71557"/>
                  </a:cubicBezTo>
                  <a:cubicBezTo>
                    <a:pt x="85824" y="71238"/>
                    <a:pt x="85756" y="71078"/>
                    <a:pt x="85664" y="70987"/>
                  </a:cubicBezTo>
                  <a:cubicBezTo>
                    <a:pt x="85557" y="70910"/>
                    <a:pt x="85418" y="70833"/>
                    <a:pt x="85297" y="70833"/>
                  </a:cubicBezTo>
                  <a:cubicBezTo>
                    <a:pt x="85238" y="70833"/>
                    <a:pt x="85184" y="70851"/>
                    <a:pt x="85139" y="70896"/>
                  </a:cubicBezTo>
                  <a:cubicBezTo>
                    <a:pt x="85071" y="70964"/>
                    <a:pt x="84980" y="71078"/>
                    <a:pt x="84980" y="71215"/>
                  </a:cubicBezTo>
                  <a:cubicBezTo>
                    <a:pt x="84980" y="71284"/>
                    <a:pt x="85002" y="71329"/>
                    <a:pt x="85025" y="71375"/>
                  </a:cubicBezTo>
                  <a:cubicBezTo>
                    <a:pt x="85002" y="71398"/>
                    <a:pt x="84980" y="71398"/>
                    <a:pt x="84934" y="71398"/>
                  </a:cubicBezTo>
                  <a:lnTo>
                    <a:pt x="84820" y="71398"/>
                  </a:lnTo>
                  <a:cubicBezTo>
                    <a:pt x="84706" y="71398"/>
                    <a:pt x="84614" y="71421"/>
                    <a:pt x="84546" y="71489"/>
                  </a:cubicBezTo>
                  <a:cubicBezTo>
                    <a:pt x="84432" y="71580"/>
                    <a:pt x="84386" y="71809"/>
                    <a:pt x="84409" y="71923"/>
                  </a:cubicBezTo>
                  <a:cubicBezTo>
                    <a:pt x="84432" y="71968"/>
                    <a:pt x="84455" y="72037"/>
                    <a:pt x="84455" y="72105"/>
                  </a:cubicBezTo>
                  <a:cubicBezTo>
                    <a:pt x="84455" y="72128"/>
                    <a:pt x="84455" y="72174"/>
                    <a:pt x="84432" y="72219"/>
                  </a:cubicBezTo>
                  <a:cubicBezTo>
                    <a:pt x="84363" y="72288"/>
                    <a:pt x="84204" y="72471"/>
                    <a:pt x="84158" y="72607"/>
                  </a:cubicBezTo>
                  <a:cubicBezTo>
                    <a:pt x="84158" y="72630"/>
                    <a:pt x="84158" y="72653"/>
                    <a:pt x="84135" y="72676"/>
                  </a:cubicBezTo>
                  <a:cubicBezTo>
                    <a:pt x="84089" y="72744"/>
                    <a:pt x="84044" y="72859"/>
                    <a:pt x="84089" y="72973"/>
                  </a:cubicBezTo>
                  <a:cubicBezTo>
                    <a:pt x="84112" y="73041"/>
                    <a:pt x="84158" y="73087"/>
                    <a:pt x="84249" y="73132"/>
                  </a:cubicBezTo>
                  <a:cubicBezTo>
                    <a:pt x="84340" y="73155"/>
                    <a:pt x="84455" y="73155"/>
                    <a:pt x="84546" y="73155"/>
                  </a:cubicBezTo>
                  <a:lnTo>
                    <a:pt x="84569" y="73155"/>
                  </a:lnTo>
                  <a:cubicBezTo>
                    <a:pt x="84569" y="73155"/>
                    <a:pt x="84569" y="73201"/>
                    <a:pt x="84569" y="73224"/>
                  </a:cubicBezTo>
                  <a:cubicBezTo>
                    <a:pt x="84592" y="73292"/>
                    <a:pt x="84614" y="73406"/>
                    <a:pt x="84729" y="73475"/>
                  </a:cubicBezTo>
                  <a:cubicBezTo>
                    <a:pt x="84822" y="73531"/>
                    <a:pt x="84932" y="73572"/>
                    <a:pt x="85031" y="73572"/>
                  </a:cubicBezTo>
                  <a:cubicBezTo>
                    <a:pt x="85053" y="73572"/>
                    <a:pt x="85074" y="73570"/>
                    <a:pt x="85094" y="73566"/>
                  </a:cubicBezTo>
                  <a:cubicBezTo>
                    <a:pt x="85139" y="73566"/>
                    <a:pt x="85162" y="73566"/>
                    <a:pt x="85208" y="73543"/>
                  </a:cubicBezTo>
                  <a:lnTo>
                    <a:pt x="85276" y="73498"/>
                  </a:lnTo>
                  <a:cubicBezTo>
                    <a:pt x="85299" y="73475"/>
                    <a:pt x="85322" y="73452"/>
                    <a:pt x="85345" y="73452"/>
                  </a:cubicBezTo>
                  <a:cubicBezTo>
                    <a:pt x="85368" y="73475"/>
                    <a:pt x="85413" y="73498"/>
                    <a:pt x="85436" y="73543"/>
                  </a:cubicBezTo>
                  <a:cubicBezTo>
                    <a:pt x="85505" y="73589"/>
                    <a:pt x="85619" y="73703"/>
                    <a:pt x="85687" y="73772"/>
                  </a:cubicBezTo>
                  <a:cubicBezTo>
                    <a:pt x="85710" y="73817"/>
                    <a:pt x="85710" y="73817"/>
                    <a:pt x="85733" y="73840"/>
                  </a:cubicBezTo>
                  <a:cubicBezTo>
                    <a:pt x="85778" y="73977"/>
                    <a:pt x="86030" y="74091"/>
                    <a:pt x="86075" y="74114"/>
                  </a:cubicBezTo>
                  <a:cubicBezTo>
                    <a:pt x="86189" y="74160"/>
                    <a:pt x="86463" y="74182"/>
                    <a:pt x="86532" y="74182"/>
                  </a:cubicBezTo>
                  <a:lnTo>
                    <a:pt x="86646" y="74182"/>
                  </a:lnTo>
                  <a:cubicBezTo>
                    <a:pt x="86737" y="74194"/>
                    <a:pt x="86846" y="74200"/>
                    <a:pt x="86943" y="74200"/>
                  </a:cubicBezTo>
                  <a:cubicBezTo>
                    <a:pt x="87040" y="74200"/>
                    <a:pt x="87125" y="74194"/>
                    <a:pt x="87171" y="74182"/>
                  </a:cubicBezTo>
                  <a:cubicBezTo>
                    <a:pt x="87285" y="74137"/>
                    <a:pt x="87490" y="74114"/>
                    <a:pt x="87604" y="74114"/>
                  </a:cubicBezTo>
                  <a:lnTo>
                    <a:pt x="87650" y="74114"/>
                  </a:lnTo>
                  <a:cubicBezTo>
                    <a:pt x="87741" y="74137"/>
                    <a:pt x="87787" y="74137"/>
                    <a:pt x="87787" y="74137"/>
                  </a:cubicBezTo>
                  <a:cubicBezTo>
                    <a:pt x="87787" y="74160"/>
                    <a:pt x="87764" y="74205"/>
                    <a:pt x="87719" y="74228"/>
                  </a:cubicBezTo>
                  <a:lnTo>
                    <a:pt x="87627" y="74228"/>
                  </a:lnTo>
                  <a:cubicBezTo>
                    <a:pt x="87536" y="74251"/>
                    <a:pt x="87422" y="74251"/>
                    <a:pt x="87353" y="74342"/>
                  </a:cubicBezTo>
                  <a:cubicBezTo>
                    <a:pt x="87285" y="74433"/>
                    <a:pt x="87216" y="74525"/>
                    <a:pt x="87216" y="74707"/>
                  </a:cubicBezTo>
                  <a:cubicBezTo>
                    <a:pt x="87216" y="74730"/>
                    <a:pt x="87216" y="74753"/>
                    <a:pt x="87216" y="74776"/>
                  </a:cubicBezTo>
                  <a:cubicBezTo>
                    <a:pt x="87216" y="74822"/>
                    <a:pt x="87194" y="74867"/>
                    <a:pt x="87216" y="75004"/>
                  </a:cubicBezTo>
                  <a:cubicBezTo>
                    <a:pt x="87216" y="75073"/>
                    <a:pt x="87216" y="75095"/>
                    <a:pt x="87216" y="75118"/>
                  </a:cubicBezTo>
                  <a:cubicBezTo>
                    <a:pt x="87216" y="75278"/>
                    <a:pt x="87285" y="75324"/>
                    <a:pt x="87399" y="75392"/>
                  </a:cubicBezTo>
                  <a:cubicBezTo>
                    <a:pt x="87559" y="75506"/>
                    <a:pt x="87764" y="75506"/>
                    <a:pt x="87878" y="75506"/>
                  </a:cubicBezTo>
                  <a:lnTo>
                    <a:pt x="87901" y="75506"/>
                  </a:lnTo>
                  <a:cubicBezTo>
                    <a:pt x="87947" y="75529"/>
                    <a:pt x="88038" y="75552"/>
                    <a:pt x="88084" y="75598"/>
                  </a:cubicBezTo>
                  <a:cubicBezTo>
                    <a:pt x="88107" y="75643"/>
                    <a:pt x="88152" y="75689"/>
                    <a:pt x="88198" y="75735"/>
                  </a:cubicBezTo>
                  <a:cubicBezTo>
                    <a:pt x="88221" y="76191"/>
                    <a:pt x="88335" y="76237"/>
                    <a:pt x="88381" y="76282"/>
                  </a:cubicBezTo>
                  <a:cubicBezTo>
                    <a:pt x="88495" y="76328"/>
                    <a:pt x="88723" y="76396"/>
                    <a:pt x="88860" y="76396"/>
                  </a:cubicBezTo>
                  <a:cubicBezTo>
                    <a:pt x="89065" y="76396"/>
                    <a:pt x="89111" y="76419"/>
                    <a:pt x="89111" y="76419"/>
                  </a:cubicBezTo>
                  <a:cubicBezTo>
                    <a:pt x="89134" y="76442"/>
                    <a:pt x="89157" y="76465"/>
                    <a:pt x="89179" y="76488"/>
                  </a:cubicBezTo>
                  <a:cubicBezTo>
                    <a:pt x="89134" y="76511"/>
                    <a:pt x="89111" y="76533"/>
                    <a:pt x="89088" y="76556"/>
                  </a:cubicBezTo>
                  <a:cubicBezTo>
                    <a:pt x="89020" y="76579"/>
                    <a:pt x="88951" y="76625"/>
                    <a:pt x="88928" y="76739"/>
                  </a:cubicBezTo>
                  <a:cubicBezTo>
                    <a:pt x="88928" y="76830"/>
                    <a:pt x="88974" y="76899"/>
                    <a:pt x="88997" y="76921"/>
                  </a:cubicBezTo>
                  <a:cubicBezTo>
                    <a:pt x="89088" y="77058"/>
                    <a:pt x="89248" y="77081"/>
                    <a:pt x="89385" y="77104"/>
                  </a:cubicBezTo>
                  <a:cubicBezTo>
                    <a:pt x="89408" y="77104"/>
                    <a:pt x="89408" y="77127"/>
                    <a:pt x="89408" y="77127"/>
                  </a:cubicBezTo>
                  <a:cubicBezTo>
                    <a:pt x="89408" y="77150"/>
                    <a:pt x="89408" y="77173"/>
                    <a:pt x="89385" y="77218"/>
                  </a:cubicBezTo>
                  <a:cubicBezTo>
                    <a:pt x="89385" y="77378"/>
                    <a:pt x="89499" y="77515"/>
                    <a:pt x="89590" y="77583"/>
                  </a:cubicBezTo>
                  <a:cubicBezTo>
                    <a:pt x="89590" y="77583"/>
                    <a:pt x="89545" y="77606"/>
                    <a:pt x="89522" y="77629"/>
                  </a:cubicBezTo>
                  <a:cubicBezTo>
                    <a:pt x="89476" y="77652"/>
                    <a:pt x="89408" y="77697"/>
                    <a:pt x="89339" y="77766"/>
                  </a:cubicBezTo>
                  <a:cubicBezTo>
                    <a:pt x="89316" y="77766"/>
                    <a:pt x="89294" y="77789"/>
                    <a:pt x="89271" y="77812"/>
                  </a:cubicBezTo>
                  <a:cubicBezTo>
                    <a:pt x="89202" y="77834"/>
                    <a:pt x="89088" y="77880"/>
                    <a:pt x="89042" y="77971"/>
                  </a:cubicBezTo>
                  <a:lnTo>
                    <a:pt x="89020" y="77971"/>
                  </a:lnTo>
                  <a:cubicBezTo>
                    <a:pt x="88997" y="77994"/>
                    <a:pt x="88974" y="77994"/>
                    <a:pt x="88974" y="77994"/>
                  </a:cubicBezTo>
                  <a:cubicBezTo>
                    <a:pt x="88951" y="78017"/>
                    <a:pt x="88951" y="78017"/>
                    <a:pt x="88951" y="78017"/>
                  </a:cubicBezTo>
                  <a:lnTo>
                    <a:pt x="88928" y="78017"/>
                  </a:lnTo>
                  <a:cubicBezTo>
                    <a:pt x="88883" y="78017"/>
                    <a:pt x="88860" y="77994"/>
                    <a:pt x="88837" y="77994"/>
                  </a:cubicBezTo>
                  <a:cubicBezTo>
                    <a:pt x="88814" y="77994"/>
                    <a:pt x="88814" y="77971"/>
                    <a:pt x="88814" y="77971"/>
                  </a:cubicBezTo>
                  <a:cubicBezTo>
                    <a:pt x="88791" y="77971"/>
                    <a:pt x="88769" y="77971"/>
                    <a:pt x="88769" y="77949"/>
                  </a:cubicBezTo>
                  <a:cubicBezTo>
                    <a:pt x="88700" y="77903"/>
                    <a:pt x="88677" y="77857"/>
                    <a:pt x="88654" y="77834"/>
                  </a:cubicBezTo>
                  <a:cubicBezTo>
                    <a:pt x="88654" y="77789"/>
                    <a:pt x="88609" y="77743"/>
                    <a:pt x="88358" y="77424"/>
                  </a:cubicBezTo>
                  <a:cubicBezTo>
                    <a:pt x="88289" y="77355"/>
                    <a:pt x="88175" y="77332"/>
                    <a:pt x="88107" y="77332"/>
                  </a:cubicBezTo>
                  <a:cubicBezTo>
                    <a:pt x="88015" y="77332"/>
                    <a:pt x="87901" y="77355"/>
                    <a:pt x="87810" y="77378"/>
                  </a:cubicBezTo>
                  <a:lnTo>
                    <a:pt x="87673" y="77378"/>
                  </a:lnTo>
                  <a:cubicBezTo>
                    <a:pt x="87468" y="77378"/>
                    <a:pt x="87308" y="77355"/>
                    <a:pt x="87194" y="77287"/>
                  </a:cubicBezTo>
                  <a:cubicBezTo>
                    <a:pt x="87148" y="77264"/>
                    <a:pt x="87125" y="77241"/>
                    <a:pt x="87102" y="77173"/>
                  </a:cubicBezTo>
                  <a:cubicBezTo>
                    <a:pt x="87080" y="77104"/>
                    <a:pt x="87057" y="76990"/>
                    <a:pt x="86943" y="76921"/>
                  </a:cubicBezTo>
                  <a:cubicBezTo>
                    <a:pt x="86874" y="76876"/>
                    <a:pt x="86794" y="76859"/>
                    <a:pt x="86717" y="76859"/>
                  </a:cubicBezTo>
                  <a:cubicBezTo>
                    <a:pt x="86640" y="76859"/>
                    <a:pt x="86566" y="76876"/>
                    <a:pt x="86509" y="76899"/>
                  </a:cubicBezTo>
                  <a:cubicBezTo>
                    <a:pt x="86463" y="76899"/>
                    <a:pt x="86418" y="76921"/>
                    <a:pt x="86395" y="76921"/>
                  </a:cubicBezTo>
                  <a:cubicBezTo>
                    <a:pt x="86303" y="76921"/>
                    <a:pt x="86189" y="76899"/>
                    <a:pt x="86052" y="76762"/>
                  </a:cubicBezTo>
                  <a:cubicBezTo>
                    <a:pt x="86030" y="76693"/>
                    <a:pt x="86030" y="76693"/>
                    <a:pt x="86052" y="76602"/>
                  </a:cubicBezTo>
                  <a:cubicBezTo>
                    <a:pt x="86098" y="76533"/>
                    <a:pt x="86144" y="76419"/>
                    <a:pt x="86075" y="76305"/>
                  </a:cubicBezTo>
                  <a:cubicBezTo>
                    <a:pt x="86030" y="76237"/>
                    <a:pt x="85961" y="76168"/>
                    <a:pt x="85801" y="76168"/>
                  </a:cubicBezTo>
                  <a:cubicBezTo>
                    <a:pt x="85619" y="76168"/>
                    <a:pt x="85368" y="76260"/>
                    <a:pt x="85276" y="76305"/>
                  </a:cubicBezTo>
                  <a:cubicBezTo>
                    <a:pt x="85025" y="76419"/>
                    <a:pt x="85094" y="76693"/>
                    <a:pt x="85139" y="76876"/>
                  </a:cubicBezTo>
                  <a:cubicBezTo>
                    <a:pt x="85139" y="76921"/>
                    <a:pt x="85162" y="76944"/>
                    <a:pt x="85162" y="76990"/>
                  </a:cubicBezTo>
                  <a:cubicBezTo>
                    <a:pt x="85185" y="77173"/>
                    <a:pt x="85253" y="77241"/>
                    <a:pt x="85322" y="77287"/>
                  </a:cubicBezTo>
                  <a:cubicBezTo>
                    <a:pt x="85322" y="77309"/>
                    <a:pt x="85345" y="77309"/>
                    <a:pt x="85345" y="77332"/>
                  </a:cubicBezTo>
                  <a:cubicBezTo>
                    <a:pt x="85368" y="77355"/>
                    <a:pt x="85368" y="77401"/>
                    <a:pt x="85368" y="77469"/>
                  </a:cubicBezTo>
                  <a:cubicBezTo>
                    <a:pt x="85368" y="77538"/>
                    <a:pt x="85345" y="77606"/>
                    <a:pt x="85322" y="77675"/>
                  </a:cubicBezTo>
                  <a:cubicBezTo>
                    <a:pt x="85322" y="77720"/>
                    <a:pt x="85299" y="77766"/>
                    <a:pt x="85299" y="77812"/>
                  </a:cubicBezTo>
                  <a:cubicBezTo>
                    <a:pt x="85276" y="77857"/>
                    <a:pt x="85276" y="77903"/>
                    <a:pt x="85276" y="77971"/>
                  </a:cubicBezTo>
                  <a:cubicBezTo>
                    <a:pt x="85276" y="78063"/>
                    <a:pt x="85322" y="78200"/>
                    <a:pt x="85390" y="78359"/>
                  </a:cubicBezTo>
                  <a:cubicBezTo>
                    <a:pt x="85413" y="78405"/>
                    <a:pt x="85413" y="78451"/>
                    <a:pt x="85413" y="78474"/>
                  </a:cubicBezTo>
                  <a:cubicBezTo>
                    <a:pt x="85413" y="78496"/>
                    <a:pt x="85390" y="78519"/>
                    <a:pt x="85390" y="78542"/>
                  </a:cubicBezTo>
                  <a:cubicBezTo>
                    <a:pt x="85390" y="78565"/>
                    <a:pt x="85368" y="78565"/>
                    <a:pt x="85368" y="78588"/>
                  </a:cubicBezTo>
                  <a:cubicBezTo>
                    <a:pt x="85345" y="78633"/>
                    <a:pt x="85299" y="78679"/>
                    <a:pt x="85299" y="78747"/>
                  </a:cubicBezTo>
                  <a:cubicBezTo>
                    <a:pt x="85299" y="78839"/>
                    <a:pt x="85117" y="79158"/>
                    <a:pt x="85048" y="79204"/>
                  </a:cubicBezTo>
                  <a:cubicBezTo>
                    <a:pt x="85025" y="79227"/>
                    <a:pt x="84980" y="79250"/>
                    <a:pt x="84865" y="79250"/>
                  </a:cubicBezTo>
                  <a:cubicBezTo>
                    <a:pt x="84843" y="79250"/>
                    <a:pt x="84820" y="79227"/>
                    <a:pt x="84797" y="79227"/>
                  </a:cubicBezTo>
                  <a:cubicBezTo>
                    <a:pt x="84797" y="79204"/>
                    <a:pt x="84797" y="79158"/>
                    <a:pt x="84797" y="79135"/>
                  </a:cubicBezTo>
                  <a:cubicBezTo>
                    <a:pt x="84797" y="79090"/>
                    <a:pt x="84797" y="79044"/>
                    <a:pt x="84797" y="79021"/>
                  </a:cubicBezTo>
                  <a:cubicBezTo>
                    <a:pt x="84797" y="78884"/>
                    <a:pt x="84660" y="78793"/>
                    <a:pt x="84386" y="78793"/>
                  </a:cubicBezTo>
                  <a:cubicBezTo>
                    <a:pt x="84318" y="78793"/>
                    <a:pt x="84158" y="78793"/>
                    <a:pt x="83998" y="78862"/>
                  </a:cubicBezTo>
                  <a:cubicBezTo>
                    <a:pt x="83815" y="78930"/>
                    <a:pt x="83679" y="78999"/>
                    <a:pt x="83610" y="79021"/>
                  </a:cubicBezTo>
                  <a:cubicBezTo>
                    <a:pt x="83359" y="78884"/>
                    <a:pt x="83062" y="78702"/>
                    <a:pt x="83039" y="78656"/>
                  </a:cubicBezTo>
                  <a:cubicBezTo>
                    <a:pt x="82971" y="78474"/>
                    <a:pt x="82720" y="78451"/>
                    <a:pt x="82492" y="78451"/>
                  </a:cubicBezTo>
                  <a:lnTo>
                    <a:pt x="82400" y="78451"/>
                  </a:lnTo>
                  <a:cubicBezTo>
                    <a:pt x="82149" y="78451"/>
                    <a:pt x="82104" y="78656"/>
                    <a:pt x="82104" y="78747"/>
                  </a:cubicBezTo>
                  <a:cubicBezTo>
                    <a:pt x="82104" y="78747"/>
                    <a:pt x="82081" y="78747"/>
                    <a:pt x="82081" y="78770"/>
                  </a:cubicBezTo>
                  <a:cubicBezTo>
                    <a:pt x="82058" y="78816"/>
                    <a:pt x="82012" y="78884"/>
                    <a:pt x="81989" y="78930"/>
                  </a:cubicBezTo>
                  <a:cubicBezTo>
                    <a:pt x="81944" y="79021"/>
                    <a:pt x="81875" y="79135"/>
                    <a:pt x="81875" y="79181"/>
                  </a:cubicBezTo>
                  <a:lnTo>
                    <a:pt x="81830" y="79181"/>
                  </a:lnTo>
                  <a:cubicBezTo>
                    <a:pt x="81716" y="79181"/>
                    <a:pt x="81579" y="79135"/>
                    <a:pt x="81556" y="79135"/>
                  </a:cubicBezTo>
                  <a:cubicBezTo>
                    <a:pt x="81487" y="79090"/>
                    <a:pt x="81259" y="78976"/>
                    <a:pt x="81122" y="78976"/>
                  </a:cubicBezTo>
                  <a:lnTo>
                    <a:pt x="81031" y="78976"/>
                  </a:lnTo>
                  <a:cubicBezTo>
                    <a:pt x="80962" y="78976"/>
                    <a:pt x="80803" y="78930"/>
                    <a:pt x="80734" y="78839"/>
                  </a:cubicBezTo>
                  <a:cubicBezTo>
                    <a:pt x="80688" y="78770"/>
                    <a:pt x="80734" y="78519"/>
                    <a:pt x="80848" y="78314"/>
                  </a:cubicBezTo>
                  <a:cubicBezTo>
                    <a:pt x="80894" y="78222"/>
                    <a:pt x="80985" y="78177"/>
                    <a:pt x="81076" y="78108"/>
                  </a:cubicBezTo>
                  <a:cubicBezTo>
                    <a:pt x="81122" y="78063"/>
                    <a:pt x="81168" y="78040"/>
                    <a:pt x="81236" y="77994"/>
                  </a:cubicBezTo>
                  <a:cubicBezTo>
                    <a:pt x="81305" y="77926"/>
                    <a:pt x="81350" y="77812"/>
                    <a:pt x="81328" y="77675"/>
                  </a:cubicBezTo>
                  <a:cubicBezTo>
                    <a:pt x="81305" y="77446"/>
                    <a:pt x="81099" y="77104"/>
                    <a:pt x="80803" y="76944"/>
                  </a:cubicBezTo>
                  <a:cubicBezTo>
                    <a:pt x="80714" y="76903"/>
                    <a:pt x="80638" y="76887"/>
                    <a:pt x="80572" y="76887"/>
                  </a:cubicBezTo>
                  <a:cubicBezTo>
                    <a:pt x="80419" y="76887"/>
                    <a:pt x="80326" y="76978"/>
                    <a:pt x="80278" y="77058"/>
                  </a:cubicBezTo>
                  <a:lnTo>
                    <a:pt x="80118" y="77058"/>
                  </a:lnTo>
                  <a:cubicBezTo>
                    <a:pt x="80026" y="77036"/>
                    <a:pt x="79912" y="77036"/>
                    <a:pt x="79890" y="77036"/>
                  </a:cubicBezTo>
                  <a:cubicBezTo>
                    <a:pt x="79821" y="77036"/>
                    <a:pt x="79775" y="77058"/>
                    <a:pt x="79661" y="77127"/>
                  </a:cubicBezTo>
                  <a:cubicBezTo>
                    <a:pt x="79547" y="77195"/>
                    <a:pt x="79387" y="77287"/>
                    <a:pt x="79250" y="77309"/>
                  </a:cubicBezTo>
                  <a:lnTo>
                    <a:pt x="79182" y="77309"/>
                  </a:lnTo>
                  <a:lnTo>
                    <a:pt x="79159" y="77287"/>
                  </a:lnTo>
                  <a:cubicBezTo>
                    <a:pt x="79136" y="77264"/>
                    <a:pt x="79113" y="77241"/>
                    <a:pt x="79068" y="77218"/>
                  </a:cubicBezTo>
                  <a:cubicBezTo>
                    <a:pt x="79045" y="77195"/>
                    <a:pt x="78977" y="77195"/>
                    <a:pt x="78954" y="77195"/>
                  </a:cubicBezTo>
                  <a:cubicBezTo>
                    <a:pt x="78794" y="77195"/>
                    <a:pt x="78064" y="77355"/>
                    <a:pt x="77927" y="77469"/>
                  </a:cubicBezTo>
                  <a:cubicBezTo>
                    <a:pt x="77835" y="77538"/>
                    <a:pt x="77539" y="77606"/>
                    <a:pt x="77196" y="77697"/>
                  </a:cubicBezTo>
                  <a:cubicBezTo>
                    <a:pt x="77059" y="77720"/>
                    <a:pt x="76991" y="77720"/>
                    <a:pt x="76922" y="77720"/>
                  </a:cubicBezTo>
                  <a:lnTo>
                    <a:pt x="76877" y="77720"/>
                  </a:lnTo>
                  <a:cubicBezTo>
                    <a:pt x="76877" y="77720"/>
                    <a:pt x="76877" y="77720"/>
                    <a:pt x="76854" y="77697"/>
                  </a:cubicBezTo>
                  <a:cubicBezTo>
                    <a:pt x="76831" y="77675"/>
                    <a:pt x="76785" y="77629"/>
                    <a:pt x="76740" y="77606"/>
                  </a:cubicBezTo>
                  <a:cubicBezTo>
                    <a:pt x="76694" y="77561"/>
                    <a:pt x="76648" y="77492"/>
                    <a:pt x="76603" y="77424"/>
                  </a:cubicBezTo>
                  <a:cubicBezTo>
                    <a:pt x="76534" y="77309"/>
                    <a:pt x="76420" y="77150"/>
                    <a:pt x="76260" y="77058"/>
                  </a:cubicBezTo>
                  <a:cubicBezTo>
                    <a:pt x="76215" y="77036"/>
                    <a:pt x="76169" y="77013"/>
                    <a:pt x="76146" y="77013"/>
                  </a:cubicBezTo>
                  <a:cubicBezTo>
                    <a:pt x="76101" y="76990"/>
                    <a:pt x="76078" y="76990"/>
                    <a:pt x="76055" y="76967"/>
                  </a:cubicBezTo>
                  <a:cubicBezTo>
                    <a:pt x="76009" y="76967"/>
                    <a:pt x="75986" y="76967"/>
                    <a:pt x="75941" y="76944"/>
                  </a:cubicBezTo>
                  <a:lnTo>
                    <a:pt x="75849" y="76944"/>
                  </a:lnTo>
                  <a:cubicBezTo>
                    <a:pt x="75827" y="76921"/>
                    <a:pt x="75804" y="76921"/>
                    <a:pt x="75781" y="76921"/>
                  </a:cubicBezTo>
                  <a:cubicBezTo>
                    <a:pt x="75735" y="76899"/>
                    <a:pt x="75713" y="76899"/>
                    <a:pt x="75690" y="76876"/>
                  </a:cubicBezTo>
                  <a:cubicBezTo>
                    <a:pt x="75667" y="76830"/>
                    <a:pt x="75644" y="76784"/>
                    <a:pt x="75644" y="76739"/>
                  </a:cubicBezTo>
                  <a:cubicBezTo>
                    <a:pt x="75644" y="76739"/>
                    <a:pt x="75667" y="76670"/>
                    <a:pt x="75804" y="76579"/>
                  </a:cubicBezTo>
                  <a:cubicBezTo>
                    <a:pt x="75918" y="76488"/>
                    <a:pt x="76078" y="76465"/>
                    <a:pt x="76283" y="76442"/>
                  </a:cubicBezTo>
                  <a:cubicBezTo>
                    <a:pt x="76420" y="76419"/>
                    <a:pt x="76580" y="76374"/>
                    <a:pt x="76740" y="76328"/>
                  </a:cubicBezTo>
                  <a:cubicBezTo>
                    <a:pt x="76854" y="76305"/>
                    <a:pt x="76945" y="76260"/>
                    <a:pt x="76991" y="76214"/>
                  </a:cubicBezTo>
                  <a:cubicBezTo>
                    <a:pt x="77036" y="76191"/>
                    <a:pt x="77059" y="76145"/>
                    <a:pt x="77082" y="76123"/>
                  </a:cubicBezTo>
                  <a:cubicBezTo>
                    <a:pt x="77082" y="76100"/>
                    <a:pt x="77082" y="76077"/>
                    <a:pt x="77082" y="76054"/>
                  </a:cubicBezTo>
                  <a:cubicBezTo>
                    <a:pt x="77105" y="75963"/>
                    <a:pt x="77082" y="75917"/>
                    <a:pt x="77059" y="75849"/>
                  </a:cubicBezTo>
                  <a:cubicBezTo>
                    <a:pt x="77036" y="75803"/>
                    <a:pt x="77014" y="75780"/>
                    <a:pt x="77014" y="75735"/>
                  </a:cubicBezTo>
                  <a:cubicBezTo>
                    <a:pt x="77014" y="75712"/>
                    <a:pt x="77036" y="75689"/>
                    <a:pt x="77014" y="75689"/>
                  </a:cubicBezTo>
                  <a:cubicBezTo>
                    <a:pt x="77036" y="75689"/>
                    <a:pt x="77059" y="75666"/>
                    <a:pt x="77082" y="75666"/>
                  </a:cubicBezTo>
                  <a:cubicBezTo>
                    <a:pt x="77105" y="75643"/>
                    <a:pt x="77173" y="75620"/>
                    <a:pt x="77219" y="75598"/>
                  </a:cubicBezTo>
                  <a:cubicBezTo>
                    <a:pt x="77447" y="75461"/>
                    <a:pt x="77584" y="75164"/>
                    <a:pt x="77584" y="74776"/>
                  </a:cubicBezTo>
                  <a:cubicBezTo>
                    <a:pt x="77584" y="74502"/>
                    <a:pt x="77379" y="74319"/>
                    <a:pt x="77036" y="74319"/>
                  </a:cubicBezTo>
                  <a:cubicBezTo>
                    <a:pt x="76922" y="74319"/>
                    <a:pt x="76854" y="74342"/>
                    <a:pt x="76808" y="74342"/>
                  </a:cubicBezTo>
                  <a:cubicBezTo>
                    <a:pt x="76785" y="74365"/>
                    <a:pt x="76694" y="74365"/>
                    <a:pt x="76580" y="74365"/>
                  </a:cubicBezTo>
                  <a:cubicBezTo>
                    <a:pt x="76534" y="74388"/>
                    <a:pt x="76511" y="74388"/>
                    <a:pt x="76466" y="74388"/>
                  </a:cubicBezTo>
                  <a:cubicBezTo>
                    <a:pt x="76374" y="74388"/>
                    <a:pt x="76329" y="74365"/>
                    <a:pt x="76306" y="74365"/>
                  </a:cubicBezTo>
                  <a:cubicBezTo>
                    <a:pt x="76237" y="74297"/>
                    <a:pt x="76009" y="73840"/>
                    <a:pt x="75986" y="73657"/>
                  </a:cubicBezTo>
                  <a:cubicBezTo>
                    <a:pt x="75964" y="73612"/>
                    <a:pt x="75986" y="73520"/>
                    <a:pt x="76009" y="73406"/>
                  </a:cubicBezTo>
                  <a:cubicBezTo>
                    <a:pt x="76032" y="73201"/>
                    <a:pt x="76078" y="72973"/>
                    <a:pt x="75964" y="72767"/>
                  </a:cubicBezTo>
                  <a:cubicBezTo>
                    <a:pt x="75849" y="72562"/>
                    <a:pt x="75713" y="72516"/>
                    <a:pt x="75621" y="72516"/>
                  </a:cubicBezTo>
                  <a:cubicBezTo>
                    <a:pt x="75576" y="72402"/>
                    <a:pt x="75484" y="72242"/>
                    <a:pt x="75530" y="72105"/>
                  </a:cubicBezTo>
                  <a:cubicBezTo>
                    <a:pt x="75553" y="72014"/>
                    <a:pt x="75598" y="71946"/>
                    <a:pt x="75667" y="71854"/>
                  </a:cubicBezTo>
                  <a:cubicBezTo>
                    <a:pt x="75735" y="71763"/>
                    <a:pt x="75827" y="71626"/>
                    <a:pt x="75849" y="71421"/>
                  </a:cubicBezTo>
                  <a:cubicBezTo>
                    <a:pt x="75872" y="71284"/>
                    <a:pt x="75827" y="71169"/>
                    <a:pt x="75781" y="71124"/>
                  </a:cubicBezTo>
                  <a:cubicBezTo>
                    <a:pt x="75713" y="71033"/>
                    <a:pt x="75598" y="70987"/>
                    <a:pt x="75461" y="70987"/>
                  </a:cubicBezTo>
                  <a:cubicBezTo>
                    <a:pt x="75324" y="70987"/>
                    <a:pt x="75142" y="71055"/>
                    <a:pt x="75051" y="71192"/>
                  </a:cubicBezTo>
                  <a:cubicBezTo>
                    <a:pt x="75051" y="71215"/>
                    <a:pt x="74982" y="71238"/>
                    <a:pt x="74845" y="71238"/>
                  </a:cubicBezTo>
                  <a:cubicBezTo>
                    <a:pt x="74708" y="71238"/>
                    <a:pt x="74548" y="71215"/>
                    <a:pt x="74480" y="71147"/>
                  </a:cubicBezTo>
                  <a:cubicBezTo>
                    <a:pt x="74434" y="71124"/>
                    <a:pt x="74434" y="71101"/>
                    <a:pt x="74457" y="70941"/>
                  </a:cubicBezTo>
                  <a:cubicBezTo>
                    <a:pt x="74457" y="70781"/>
                    <a:pt x="74480" y="70553"/>
                    <a:pt x="74343" y="70256"/>
                  </a:cubicBezTo>
                  <a:cubicBezTo>
                    <a:pt x="74320" y="70211"/>
                    <a:pt x="74297" y="70165"/>
                    <a:pt x="74275" y="70142"/>
                  </a:cubicBezTo>
                  <a:cubicBezTo>
                    <a:pt x="74275" y="70142"/>
                    <a:pt x="74252" y="70097"/>
                    <a:pt x="74252" y="70097"/>
                  </a:cubicBezTo>
                  <a:cubicBezTo>
                    <a:pt x="74229" y="70074"/>
                    <a:pt x="74229" y="70074"/>
                    <a:pt x="74206" y="70051"/>
                  </a:cubicBezTo>
                  <a:cubicBezTo>
                    <a:pt x="74183" y="70028"/>
                    <a:pt x="74183" y="70028"/>
                    <a:pt x="74160" y="70005"/>
                  </a:cubicBezTo>
                  <a:cubicBezTo>
                    <a:pt x="74145" y="70005"/>
                    <a:pt x="74140" y="69995"/>
                    <a:pt x="74138" y="69995"/>
                  </a:cubicBezTo>
                  <a:cubicBezTo>
                    <a:pt x="74138" y="69995"/>
                    <a:pt x="74138" y="69998"/>
                    <a:pt x="74138" y="70005"/>
                  </a:cubicBezTo>
                  <a:cubicBezTo>
                    <a:pt x="74138" y="69983"/>
                    <a:pt x="74092" y="69960"/>
                    <a:pt x="74092" y="69960"/>
                  </a:cubicBezTo>
                  <a:cubicBezTo>
                    <a:pt x="74069" y="69960"/>
                    <a:pt x="74046" y="69937"/>
                    <a:pt x="74023" y="69937"/>
                  </a:cubicBezTo>
                  <a:cubicBezTo>
                    <a:pt x="74023" y="69937"/>
                    <a:pt x="74001" y="69914"/>
                    <a:pt x="73978" y="69914"/>
                  </a:cubicBezTo>
                  <a:cubicBezTo>
                    <a:pt x="73955" y="69914"/>
                    <a:pt x="73932" y="69914"/>
                    <a:pt x="73909" y="69891"/>
                  </a:cubicBezTo>
                  <a:lnTo>
                    <a:pt x="73864" y="69891"/>
                  </a:lnTo>
                  <a:cubicBezTo>
                    <a:pt x="73818" y="69868"/>
                    <a:pt x="73772" y="69868"/>
                    <a:pt x="73750" y="69868"/>
                  </a:cubicBezTo>
                  <a:cubicBezTo>
                    <a:pt x="73681" y="69868"/>
                    <a:pt x="73635" y="69846"/>
                    <a:pt x="73567" y="69846"/>
                  </a:cubicBezTo>
                  <a:cubicBezTo>
                    <a:pt x="73544" y="69823"/>
                    <a:pt x="73521" y="69823"/>
                    <a:pt x="73498" y="69800"/>
                  </a:cubicBezTo>
                  <a:cubicBezTo>
                    <a:pt x="73476" y="69800"/>
                    <a:pt x="73453" y="69777"/>
                    <a:pt x="73430" y="69777"/>
                  </a:cubicBezTo>
                  <a:cubicBezTo>
                    <a:pt x="73407" y="69754"/>
                    <a:pt x="73407" y="69731"/>
                    <a:pt x="73384" y="69731"/>
                  </a:cubicBezTo>
                  <a:cubicBezTo>
                    <a:pt x="73270" y="69617"/>
                    <a:pt x="73247" y="69503"/>
                    <a:pt x="73202" y="69343"/>
                  </a:cubicBezTo>
                  <a:cubicBezTo>
                    <a:pt x="73156" y="69138"/>
                    <a:pt x="73088" y="68887"/>
                    <a:pt x="72745" y="68613"/>
                  </a:cubicBezTo>
                  <a:cubicBezTo>
                    <a:pt x="72631" y="68522"/>
                    <a:pt x="72494" y="68476"/>
                    <a:pt x="72357" y="68430"/>
                  </a:cubicBezTo>
                  <a:lnTo>
                    <a:pt x="72380" y="68430"/>
                  </a:lnTo>
                  <a:cubicBezTo>
                    <a:pt x="72380" y="68408"/>
                    <a:pt x="72403" y="68385"/>
                    <a:pt x="72403" y="68362"/>
                  </a:cubicBezTo>
                  <a:cubicBezTo>
                    <a:pt x="72403" y="68339"/>
                    <a:pt x="72426" y="68339"/>
                    <a:pt x="72426" y="68316"/>
                  </a:cubicBezTo>
                  <a:cubicBezTo>
                    <a:pt x="72426" y="68271"/>
                    <a:pt x="72448" y="68225"/>
                    <a:pt x="72448" y="68157"/>
                  </a:cubicBezTo>
                  <a:lnTo>
                    <a:pt x="72448" y="67883"/>
                  </a:lnTo>
                  <a:cubicBezTo>
                    <a:pt x="72471" y="67677"/>
                    <a:pt x="72471" y="67472"/>
                    <a:pt x="72471" y="67380"/>
                  </a:cubicBezTo>
                  <a:cubicBezTo>
                    <a:pt x="72471" y="67335"/>
                    <a:pt x="72471" y="67312"/>
                    <a:pt x="72471" y="67266"/>
                  </a:cubicBezTo>
                  <a:cubicBezTo>
                    <a:pt x="72471" y="67129"/>
                    <a:pt x="72471" y="66924"/>
                    <a:pt x="72517" y="66810"/>
                  </a:cubicBezTo>
                  <a:cubicBezTo>
                    <a:pt x="72608" y="66673"/>
                    <a:pt x="72608" y="66673"/>
                    <a:pt x="72677" y="66650"/>
                  </a:cubicBezTo>
                  <a:lnTo>
                    <a:pt x="72745" y="66650"/>
                  </a:lnTo>
                  <a:cubicBezTo>
                    <a:pt x="72791" y="66650"/>
                    <a:pt x="72814" y="66650"/>
                    <a:pt x="72859" y="66627"/>
                  </a:cubicBezTo>
                  <a:cubicBezTo>
                    <a:pt x="72905" y="66627"/>
                    <a:pt x="72928" y="66604"/>
                    <a:pt x="72973" y="66604"/>
                  </a:cubicBezTo>
                  <a:lnTo>
                    <a:pt x="73065" y="66604"/>
                  </a:lnTo>
                  <a:cubicBezTo>
                    <a:pt x="73065" y="66604"/>
                    <a:pt x="73088" y="66627"/>
                    <a:pt x="73110" y="66627"/>
                  </a:cubicBezTo>
                  <a:lnTo>
                    <a:pt x="73384" y="66627"/>
                  </a:lnTo>
                  <a:cubicBezTo>
                    <a:pt x="73430" y="66604"/>
                    <a:pt x="73476" y="66604"/>
                    <a:pt x="73521" y="66604"/>
                  </a:cubicBezTo>
                  <a:cubicBezTo>
                    <a:pt x="73613" y="66582"/>
                    <a:pt x="73704" y="66559"/>
                    <a:pt x="73818" y="66559"/>
                  </a:cubicBezTo>
                  <a:cubicBezTo>
                    <a:pt x="73864" y="66559"/>
                    <a:pt x="73932" y="66582"/>
                    <a:pt x="73978" y="66582"/>
                  </a:cubicBezTo>
                  <a:cubicBezTo>
                    <a:pt x="74023" y="66582"/>
                    <a:pt x="74046" y="66582"/>
                    <a:pt x="74092" y="66604"/>
                  </a:cubicBezTo>
                  <a:cubicBezTo>
                    <a:pt x="74146" y="66610"/>
                    <a:pt x="74201" y="66613"/>
                    <a:pt x="74257" y="66613"/>
                  </a:cubicBezTo>
                  <a:cubicBezTo>
                    <a:pt x="74440" y="66613"/>
                    <a:pt x="74636" y="66583"/>
                    <a:pt x="74845" y="66513"/>
                  </a:cubicBezTo>
                  <a:lnTo>
                    <a:pt x="74868" y="66490"/>
                  </a:lnTo>
                  <a:cubicBezTo>
                    <a:pt x="74982" y="66467"/>
                    <a:pt x="75096" y="66422"/>
                    <a:pt x="75165" y="66331"/>
                  </a:cubicBezTo>
                  <a:cubicBezTo>
                    <a:pt x="75210" y="66308"/>
                    <a:pt x="75233" y="66262"/>
                    <a:pt x="75256" y="66239"/>
                  </a:cubicBezTo>
                  <a:cubicBezTo>
                    <a:pt x="75279" y="66194"/>
                    <a:pt x="75302" y="66171"/>
                    <a:pt x="75324" y="66148"/>
                  </a:cubicBezTo>
                  <a:cubicBezTo>
                    <a:pt x="75351" y="66121"/>
                    <a:pt x="75386" y="66110"/>
                    <a:pt x="75414" y="66110"/>
                  </a:cubicBezTo>
                  <a:cubicBezTo>
                    <a:pt x="75435" y="66110"/>
                    <a:pt x="75452" y="66116"/>
                    <a:pt x="75461" y="66125"/>
                  </a:cubicBezTo>
                  <a:cubicBezTo>
                    <a:pt x="75507" y="66148"/>
                    <a:pt x="75530" y="66216"/>
                    <a:pt x="75553" y="66262"/>
                  </a:cubicBezTo>
                  <a:lnTo>
                    <a:pt x="75576" y="66353"/>
                  </a:lnTo>
                  <a:cubicBezTo>
                    <a:pt x="75633" y="66468"/>
                    <a:pt x="75769" y="66598"/>
                    <a:pt x="75919" y="66598"/>
                  </a:cubicBezTo>
                  <a:cubicBezTo>
                    <a:pt x="75949" y="66598"/>
                    <a:pt x="75979" y="66593"/>
                    <a:pt x="76009" y="66582"/>
                  </a:cubicBezTo>
                  <a:cubicBezTo>
                    <a:pt x="76101" y="66559"/>
                    <a:pt x="76146" y="66490"/>
                    <a:pt x="76192" y="66422"/>
                  </a:cubicBezTo>
                  <a:cubicBezTo>
                    <a:pt x="76215" y="66422"/>
                    <a:pt x="76215" y="66399"/>
                    <a:pt x="76215" y="66399"/>
                  </a:cubicBezTo>
                  <a:cubicBezTo>
                    <a:pt x="76269" y="66334"/>
                    <a:pt x="76333" y="66310"/>
                    <a:pt x="76398" y="66310"/>
                  </a:cubicBezTo>
                  <a:cubicBezTo>
                    <a:pt x="76470" y="66310"/>
                    <a:pt x="76543" y="66340"/>
                    <a:pt x="76603" y="66376"/>
                  </a:cubicBezTo>
                  <a:cubicBezTo>
                    <a:pt x="76626" y="66376"/>
                    <a:pt x="76626" y="66399"/>
                    <a:pt x="76648" y="66399"/>
                  </a:cubicBezTo>
                  <a:cubicBezTo>
                    <a:pt x="76648" y="66399"/>
                    <a:pt x="76694" y="66445"/>
                    <a:pt x="76694" y="66445"/>
                  </a:cubicBezTo>
                  <a:cubicBezTo>
                    <a:pt x="76694" y="66445"/>
                    <a:pt x="76717" y="66467"/>
                    <a:pt x="76717" y="66467"/>
                  </a:cubicBezTo>
                  <a:cubicBezTo>
                    <a:pt x="76740" y="66513"/>
                    <a:pt x="76740" y="66559"/>
                    <a:pt x="76762" y="66627"/>
                  </a:cubicBezTo>
                  <a:cubicBezTo>
                    <a:pt x="76808" y="67038"/>
                    <a:pt x="77036" y="67403"/>
                    <a:pt x="77379" y="67632"/>
                  </a:cubicBezTo>
                  <a:cubicBezTo>
                    <a:pt x="77402" y="67654"/>
                    <a:pt x="77516" y="67723"/>
                    <a:pt x="77630" y="67723"/>
                  </a:cubicBezTo>
                  <a:cubicBezTo>
                    <a:pt x="77698" y="67723"/>
                    <a:pt x="77767" y="67677"/>
                    <a:pt x="77812" y="67632"/>
                  </a:cubicBezTo>
                  <a:cubicBezTo>
                    <a:pt x="77881" y="67563"/>
                    <a:pt x="77881" y="67472"/>
                    <a:pt x="77881" y="67426"/>
                  </a:cubicBezTo>
                  <a:cubicBezTo>
                    <a:pt x="77904" y="67403"/>
                    <a:pt x="77904" y="67380"/>
                    <a:pt x="77881" y="67380"/>
                  </a:cubicBezTo>
                  <a:lnTo>
                    <a:pt x="77995" y="67380"/>
                  </a:lnTo>
                  <a:cubicBezTo>
                    <a:pt x="78064" y="67358"/>
                    <a:pt x="78178" y="67358"/>
                    <a:pt x="78269" y="67289"/>
                  </a:cubicBezTo>
                  <a:cubicBezTo>
                    <a:pt x="78337" y="67221"/>
                    <a:pt x="78360" y="67152"/>
                    <a:pt x="78383" y="67084"/>
                  </a:cubicBezTo>
                  <a:cubicBezTo>
                    <a:pt x="78406" y="67061"/>
                    <a:pt x="78429" y="67038"/>
                    <a:pt x="78429" y="67015"/>
                  </a:cubicBezTo>
                  <a:lnTo>
                    <a:pt x="78589" y="67015"/>
                  </a:lnTo>
                  <a:cubicBezTo>
                    <a:pt x="78657" y="67015"/>
                    <a:pt x="78817" y="67015"/>
                    <a:pt x="78908" y="66878"/>
                  </a:cubicBezTo>
                  <a:cubicBezTo>
                    <a:pt x="78954" y="66810"/>
                    <a:pt x="78954" y="66764"/>
                    <a:pt x="78977" y="66696"/>
                  </a:cubicBezTo>
                  <a:cubicBezTo>
                    <a:pt x="78977" y="66627"/>
                    <a:pt x="78999" y="66513"/>
                    <a:pt x="79068" y="66467"/>
                  </a:cubicBezTo>
                  <a:cubicBezTo>
                    <a:pt x="79091" y="66422"/>
                    <a:pt x="79136" y="66399"/>
                    <a:pt x="79205" y="66399"/>
                  </a:cubicBezTo>
                  <a:cubicBezTo>
                    <a:pt x="79250" y="66422"/>
                    <a:pt x="79296" y="66513"/>
                    <a:pt x="79296" y="66627"/>
                  </a:cubicBezTo>
                  <a:lnTo>
                    <a:pt x="79296" y="66696"/>
                  </a:lnTo>
                  <a:cubicBezTo>
                    <a:pt x="79296" y="66855"/>
                    <a:pt x="79319" y="67015"/>
                    <a:pt x="79410" y="67152"/>
                  </a:cubicBezTo>
                  <a:cubicBezTo>
                    <a:pt x="79433" y="67175"/>
                    <a:pt x="79433" y="67175"/>
                    <a:pt x="79456" y="67198"/>
                  </a:cubicBezTo>
                  <a:cubicBezTo>
                    <a:pt x="79509" y="67225"/>
                    <a:pt x="79569" y="67236"/>
                    <a:pt x="79629" y="67236"/>
                  </a:cubicBezTo>
                  <a:cubicBezTo>
                    <a:pt x="79776" y="67236"/>
                    <a:pt x="79930" y="67171"/>
                    <a:pt x="80026" y="67107"/>
                  </a:cubicBezTo>
                  <a:lnTo>
                    <a:pt x="80072" y="67061"/>
                  </a:lnTo>
                  <a:cubicBezTo>
                    <a:pt x="80163" y="66992"/>
                    <a:pt x="80232" y="66947"/>
                    <a:pt x="80323" y="66924"/>
                  </a:cubicBezTo>
                  <a:cubicBezTo>
                    <a:pt x="80346" y="66924"/>
                    <a:pt x="80392" y="66947"/>
                    <a:pt x="80437" y="66947"/>
                  </a:cubicBezTo>
                  <a:cubicBezTo>
                    <a:pt x="80483" y="66970"/>
                    <a:pt x="80506" y="66970"/>
                    <a:pt x="80551" y="66970"/>
                  </a:cubicBezTo>
                  <a:lnTo>
                    <a:pt x="80597" y="66970"/>
                  </a:lnTo>
                  <a:cubicBezTo>
                    <a:pt x="80803" y="66970"/>
                    <a:pt x="80962" y="66878"/>
                    <a:pt x="81099" y="66764"/>
                  </a:cubicBezTo>
                  <a:cubicBezTo>
                    <a:pt x="81145" y="66719"/>
                    <a:pt x="81191" y="66673"/>
                    <a:pt x="81236" y="66650"/>
                  </a:cubicBezTo>
                  <a:lnTo>
                    <a:pt x="81259" y="66604"/>
                  </a:lnTo>
                  <a:cubicBezTo>
                    <a:pt x="81396" y="66467"/>
                    <a:pt x="81533" y="66353"/>
                    <a:pt x="81670" y="66308"/>
                  </a:cubicBezTo>
                  <a:cubicBezTo>
                    <a:pt x="81697" y="66301"/>
                    <a:pt x="81725" y="66298"/>
                    <a:pt x="81755" y="66298"/>
                  </a:cubicBezTo>
                  <a:cubicBezTo>
                    <a:pt x="81828" y="66298"/>
                    <a:pt x="81909" y="66314"/>
                    <a:pt x="81989" y="66331"/>
                  </a:cubicBezTo>
                  <a:cubicBezTo>
                    <a:pt x="82066" y="66338"/>
                    <a:pt x="82142" y="66343"/>
                    <a:pt x="82215" y="66343"/>
                  </a:cubicBezTo>
                  <a:cubicBezTo>
                    <a:pt x="82362" y="66343"/>
                    <a:pt x="82499" y="66323"/>
                    <a:pt x="82606" y="66262"/>
                  </a:cubicBezTo>
                  <a:cubicBezTo>
                    <a:pt x="82651" y="66216"/>
                    <a:pt x="82697" y="66171"/>
                    <a:pt x="82743" y="66125"/>
                  </a:cubicBezTo>
                  <a:cubicBezTo>
                    <a:pt x="82766" y="66079"/>
                    <a:pt x="82811" y="66057"/>
                    <a:pt x="82834" y="66034"/>
                  </a:cubicBezTo>
                  <a:cubicBezTo>
                    <a:pt x="82866" y="66018"/>
                    <a:pt x="82899" y="66002"/>
                    <a:pt x="82955" y="66002"/>
                  </a:cubicBezTo>
                  <a:cubicBezTo>
                    <a:pt x="82978" y="66002"/>
                    <a:pt x="83006" y="66004"/>
                    <a:pt x="83039" y="66011"/>
                  </a:cubicBezTo>
                  <a:lnTo>
                    <a:pt x="83131" y="66011"/>
                  </a:lnTo>
                  <a:cubicBezTo>
                    <a:pt x="83313" y="66011"/>
                    <a:pt x="83382" y="65897"/>
                    <a:pt x="83405" y="65806"/>
                  </a:cubicBezTo>
                  <a:cubicBezTo>
                    <a:pt x="83405" y="65737"/>
                    <a:pt x="83382" y="65691"/>
                    <a:pt x="83359" y="65623"/>
                  </a:cubicBezTo>
                  <a:cubicBezTo>
                    <a:pt x="83359" y="65623"/>
                    <a:pt x="83382" y="65600"/>
                    <a:pt x="83382" y="65600"/>
                  </a:cubicBezTo>
                  <a:cubicBezTo>
                    <a:pt x="83405" y="65577"/>
                    <a:pt x="83427" y="65554"/>
                    <a:pt x="83450" y="65532"/>
                  </a:cubicBezTo>
                  <a:cubicBezTo>
                    <a:pt x="83542" y="65440"/>
                    <a:pt x="83519" y="65303"/>
                    <a:pt x="83519" y="65212"/>
                  </a:cubicBezTo>
                  <a:lnTo>
                    <a:pt x="83519" y="65166"/>
                  </a:lnTo>
                  <a:cubicBezTo>
                    <a:pt x="83519" y="65052"/>
                    <a:pt x="83587" y="64938"/>
                    <a:pt x="83679" y="64870"/>
                  </a:cubicBezTo>
                  <a:cubicBezTo>
                    <a:pt x="83747" y="64801"/>
                    <a:pt x="83861" y="64778"/>
                    <a:pt x="84021" y="64778"/>
                  </a:cubicBezTo>
                  <a:cubicBezTo>
                    <a:pt x="84089" y="64778"/>
                    <a:pt x="84135" y="64778"/>
                    <a:pt x="84158" y="64824"/>
                  </a:cubicBezTo>
                  <a:cubicBezTo>
                    <a:pt x="84204" y="64847"/>
                    <a:pt x="84226" y="64893"/>
                    <a:pt x="84272" y="64961"/>
                  </a:cubicBezTo>
                  <a:cubicBezTo>
                    <a:pt x="84318" y="65029"/>
                    <a:pt x="84386" y="65121"/>
                    <a:pt x="84477" y="65166"/>
                  </a:cubicBezTo>
                  <a:cubicBezTo>
                    <a:pt x="84535" y="65205"/>
                    <a:pt x="84600" y="65223"/>
                    <a:pt x="84661" y="65223"/>
                  </a:cubicBezTo>
                  <a:cubicBezTo>
                    <a:pt x="84747" y="65223"/>
                    <a:pt x="84826" y="65187"/>
                    <a:pt x="84865" y="65121"/>
                  </a:cubicBezTo>
                  <a:cubicBezTo>
                    <a:pt x="84934" y="65052"/>
                    <a:pt x="84934" y="65007"/>
                    <a:pt x="84957" y="64915"/>
                  </a:cubicBezTo>
                  <a:cubicBezTo>
                    <a:pt x="84980" y="64893"/>
                    <a:pt x="85002" y="64847"/>
                    <a:pt x="85025" y="64824"/>
                  </a:cubicBezTo>
                  <a:cubicBezTo>
                    <a:pt x="85025" y="64847"/>
                    <a:pt x="85025" y="64847"/>
                    <a:pt x="85048" y="64870"/>
                  </a:cubicBezTo>
                  <a:cubicBezTo>
                    <a:pt x="85071" y="64938"/>
                    <a:pt x="85117" y="65007"/>
                    <a:pt x="85185" y="65052"/>
                  </a:cubicBezTo>
                  <a:cubicBezTo>
                    <a:pt x="85231" y="65098"/>
                    <a:pt x="85253" y="65121"/>
                    <a:pt x="85299" y="65121"/>
                  </a:cubicBezTo>
                  <a:cubicBezTo>
                    <a:pt x="85345" y="65144"/>
                    <a:pt x="85368" y="65166"/>
                    <a:pt x="85390" y="65189"/>
                  </a:cubicBezTo>
                  <a:cubicBezTo>
                    <a:pt x="85390" y="65189"/>
                    <a:pt x="85390" y="65212"/>
                    <a:pt x="85390" y="65281"/>
                  </a:cubicBezTo>
                  <a:lnTo>
                    <a:pt x="85368" y="65349"/>
                  </a:lnTo>
                  <a:cubicBezTo>
                    <a:pt x="85368" y="65395"/>
                    <a:pt x="85345" y="65463"/>
                    <a:pt x="85368" y="65554"/>
                  </a:cubicBezTo>
                  <a:cubicBezTo>
                    <a:pt x="85390" y="65691"/>
                    <a:pt x="85482" y="65828"/>
                    <a:pt x="85619" y="65851"/>
                  </a:cubicBezTo>
                  <a:lnTo>
                    <a:pt x="85664" y="65851"/>
                  </a:lnTo>
                  <a:cubicBezTo>
                    <a:pt x="85733" y="65851"/>
                    <a:pt x="85801" y="65828"/>
                    <a:pt x="85847" y="65806"/>
                  </a:cubicBezTo>
                  <a:cubicBezTo>
                    <a:pt x="85870" y="65783"/>
                    <a:pt x="85870" y="65783"/>
                    <a:pt x="85893" y="65783"/>
                  </a:cubicBezTo>
                  <a:cubicBezTo>
                    <a:pt x="85915" y="65806"/>
                    <a:pt x="85915" y="65828"/>
                    <a:pt x="85938" y="65828"/>
                  </a:cubicBezTo>
                  <a:cubicBezTo>
                    <a:pt x="85971" y="65844"/>
                    <a:pt x="86003" y="65861"/>
                    <a:pt x="86035" y="65861"/>
                  </a:cubicBezTo>
                  <a:cubicBezTo>
                    <a:pt x="86048" y="65861"/>
                    <a:pt x="86062" y="65858"/>
                    <a:pt x="86075" y="65851"/>
                  </a:cubicBezTo>
                  <a:cubicBezTo>
                    <a:pt x="86167" y="65806"/>
                    <a:pt x="86235" y="65806"/>
                    <a:pt x="86326" y="65806"/>
                  </a:cubicBezTo>
                  <a:cubicBezTo>
                    <a:pt x="86303" y="65920"/>
                    <a:pt x="86303" y="66011"/>
                    <a:pt x="86303" y="66102"/>
                  </a:cubicBezTo>
                  <a:cubicBezTo>
                    <a:pt x="86303" y="66171"/>
                    <a:pt x="86303" y="66308"/>
                    <a:pt x="86349" y="66422"/>
                  </a:cubicBezTo>
                  <a:cubicBezTo>
                    <a:pt x="86418" y="66604"/>
                    <a:pt x="86577" y="66741"/>
                    <a:pt x="86760" y="66787"/>
                  </a:cubicBezTo>
                  <a:cubicBezTo>
                    <a:pt x="86828" y="66808"/>
                    <a:pt x="86892" y="66818"/>
                    <a:pt x="86951" y="66818"/>
                  </a:cubicBezTo>
                  <a:cubicBezTo>
                    <a:pt x="87151" y="66818"/>
                    <a:pt x="87295" y="66702"/>
                    <a:pt x="87331" y="66490"/>
                  </a:cubicBezTo>
                  <a:cubicBezTo>
                    <a:pt x="87353" y="66467"/>
                    <a:pt x="87353" y="66422"/>
                    <a:pt x="87353" y="66353"/>
                  </a:cubicBezTo>
                  <a:lnTo>
                    <a:pt x="87353" y="66308"/>
                  </a:lnTo>
                  <a:cubicBezTo>
                    <a:pt x="87353" y="66125"/>
                    <a:pt x="87353" y="66057"/>
                    <a:pt x="87445" y="65988"/>
                  </a:cubicBezTo>
                  <a:cubicBezTo>
                    <a:pt x="87513" y="65920"/>
                    <a:pt x="87582" y="65897"/>
                    <a:pt x="87696" y="65851"/>
                  </a:cubicBezTo>
                  <a:cubicBezTo>
                    <a:pt x="87763" y="65824"/>
                    <a:pt x="87830" y="65813"/>
                    <a:pt x="87892" y="65813"/>
                  </a:cubicBezTo>
                  <a:cubicBezTo>
                    <a:pt x="87936" y="65813"/>
                    <a:pt x="87978" y="65819"/>
                    <a:pt x="88015" y="65828"/>
                  </a:cubicBezTo>
                  <a:lnTo>
                    <a:pt x="88038" y="65828"/>
                  </a:lnTo>
                  <a:cubicBezTo>
                    <a:pt x="88084" y="65851"/>
                    <a:pt x="88129" y="65851"/>
                    <a:pt x="88198" y="65851"/>
                  </a:cubicBezTo>
                  <a:lnTo>
                    <a:pt x="88266" y="65851"/>
                  </a:lnTo>
                  <a:cubicBezTo>
                    <a:pt x="88358" y="65828"/>
                    <a:pt x="88403" y="65783"/>
                    <a:pt x="88472" y="65737"/>
                  </a:cubicBezTo>
                  <a:lnTo>
                    <a:pt x="88495" y="65714"/>
                  </a:lnTo>
                  <a:cubicBezTo>
                    <a:pt x="88495" y="65691"/>
                    <a:pt x="88518" y="65691"/>
                    <a:pt x="88518" y="65691"/>
                  </a:cubicBezTo>
                  <a:cubicBezTo>
                    <a:pt x="88518" y="65691"/>
                    <a:pt x="88518" y="65714"/>
                    <a:pt x="88518" y="65714"/>
                  </a:cubicBezTo>
                  <a:cubicBezTo>
                    <a:pt x="88586" y="65806"/>
                    <a:pt x="88700" y="65851"/>
                    <a:pt x="88769" y="65897"/>
                  </a:cubicBezTo>
                  <a:cubicBezTo>
                    <a:pt x="88791" y="65897"/>
                    <a:pt x="88814" y="65897"/>
                    <a:pt x="88837" y="65920"/>
                  </a:cubicBezTo>
                  <a:cubicBezTo>
                    <a:pt x="88860" y="65920"/>
                    <a:pt x="88906" y="65920"/>
                    <a:pt x="88951" y="65942"/>
                  </a:cubicBezTo>
                  <a:cubicBezTo>
                    <a:pt x="88997" y="65942"/>
                    <a:pt x="89065" y="65920"/>
                    <a:pt x="89111" y="65897"/>
                  </a:cubicBezTo>
                  <a:cubicBezTo>
                    <a:pt x="89248" y="65806"/>
                    <a:pt x="89248" y="65646"/>
                    <a:pt x="89248" y="65532"/>
                  </a:cubicBezTo>
                  <a:cubicBezTo>
                    <a:pt x="89248" y="65509"/>
                    <a:pt x="89248" y="65486"/>
                    <a:pt x="89248" y="65486"/>
                  </a:cubicBezTo>
                  <a:cubicBezTo>
                    <a:pt x="89294" y="65486"/>
                    <a:pt x="89362" y="65509"/>
                    <a:pt x="89408" y="65532"/>
                  </a:cubicBezTo>
                  <a:cubicBezTo>
                    <a:pt x="89499" y="65577"/>
                    <a:pt x="89590" y="65623"/>
                    <a:pt x="89682" y="65623"/>
                  </a:cubicBezTo>
                  <a:cubicBezTo>
                    <a:pt x="89819" y="65623"/>
                    <a:pt x="89933" y="65554"/>
                    <a:pt x="90001" y="65440"/>
                  </a:cubicBezTo>
                  <a:cubicBezTo>
                    <a:pt x="90070" y="65372"/>
                    <a:pt x="90092" y="65281"/>
                    <a:pt x="90115" y="65166"/>
                  </a:cubicBezTo>
                  <a:cubicBezTo>
                    <a:pt x="90138" y="64984"/>
                    <a:pt x="90138" y="64801"/>
                    <a:pt x="90115" y="64619"/>
                  </a:cubicBezTo>
                  <a:cubicBezTo>
                    <a:pt x="90115" y="64596"/>
                    <a:pt x="90092" y="64504"/>
                    <a:pt x="90115" y="64482"/>
                  </a:cubicBezTo>
                  <a:cubicBezTo>
                    <a:pt x="90161" y="64459"/>
                    <a:pt x="90229" y="64413"/>
                    <a:pt x="90275" y="64345"/>
                  </a:cubicBezTo>
                  <a:cubicBezTo>
                    <a:pt x="90298" y="64276"/>
                    <a:pt x="90298" y="64208"/>
                    <a:pt x="90275" y="64185"/>
                  </a:cubicBezTo>
                  <a:cubicBezTo>
                    <a:pt x="90275" y="64185"/>
                    <a:pt x="90298" y="64162"/>
                    <a:pt x="90344" y="64139"/>
                  </a:cubicBezTo>
                  <a:cubicBezTo>
                    <a:pt x="90389" y="64139"/>
                    <a:pt x="90458" y="64116"/>
                    <a:pt x="90526" y="64048"/>
                  </a:cubicBezTo>
                  <a:cubicBezTo>
                    <a:pt x="90686" y="63911"/>
                    <a:pt x="90617" y="63660"/>
                    <a:pt x="90595" y="63569"/>
                  </a:cubicBezTo>
                  <a:cubicBezTo>
                    <a:pt x="90595" y="63546"/>
                    <a:pt x="90572" y="63500"/>
                    <a:pt x="90549" y="63455"/>
                  </a:cubicBezTo>
                  <a:cubicBezTo>
                    <a:pt x="90480" y="63386"/>
                    <a:pt x="90412" y="63363"/>
                    <a:pt x="90389" y="63363"/>
                  </a:cubicBezTo>
                  <a:cubicBezTo>
                    <a:pt x="90366" y="63340"/>
                    <a:pt x="90321" y="63340"/>
                    <a:pt x="90321" y="63318"/>
                  </a:cubicBezTo>
                  <a:cubicBezTo>
                    <a:pt x="90389" y="63295"/>
                    <a:pt x="90458" y="63249"/>
                    <a:pt x="90503" y="63135"/>
                  </a:cubicBezTo>
                  <a:cubicBezTo>
                    <a:pt x="90526" y="63089"/>
                    <a:pt x="90526" y="63067"/>
                    <a:pt x="90526" y="63021"/>
                  </a:cubicBezTo>
                  <a:cubicBezTo>
                    <a:pt x="90526" y="62998"/>
                    <a:pt x="90595" y="62998"/>
                    <a:pt x="90640" y="62975"/>
                  </a:cubicBezTo>
                  <a:cubicBezTo>
                    <a:pt x="90869" y="62907"/>
                    <a:pt x="91028" y="62747"/>
                    <a:pt x="91074" y="62542"/>
                  </a:cubicBezTo>
                  <a:cubicBezTo>
                    <a:pt x="91074" y="62519"/>
                    <a:pt x="91097" y="62496"/>
                    <a:pt x="91097" y="62473"/>
                  </a:cubicBezTo>
                  <a:cubicBezTo>
                    <a:pt x="91097" y="62450"/>
                    <a:pt x="91097" y="62405"/>
                    <a:pt x="91097" y="62405"/>
                  </a:cubicBezTo>
                  <a:cubicBezTo>
                    <a:pt x="91120" y="62359"/>
                    <a:pt x="91188" y="62336"/>
                    <a:pt x="91279" y="62336"/>
                  </a:cubicBezTo>
                  <a:lnTo>
                    <a:pt x="91393" y="62336"/>
                  </a:lnTo>
                  <a:cubicBezTo>
                    <a:pt x="91439" y="62359"/>
                    <a:pt x="91485" y="62359"/>
                    <a:pt x="91530" y="62359"/>
                  </a:cubicBezTo>
                  <a:lnTo>
                    <a:pt x="91553" y="62359"/>
                  </a:lnTo>
                  <a:cubicBezTo>
                    <a:pt x="91690" y="62336"/>
                    <a:pt x="91782" y="62313"/>
                    <a:pt x="91827" y="62222"/>
                  </a:cubicBezTo>
                  <a:cubicBezTo>
                    <a:pt x="91896" y="62176"/>
                    <a:pt x="91896" y="62108"/>
                    <a:pt x="91918" y="62039"/>
                  </a:cubicBezTo>
                  <a:cubicBezTo>
                    <a:pt x="91918" y="62039"/>
                    <a:pt x="91918" y="62017"/>
                    <a:pt x="91918" y="61994"/>
                  </a:cubicBezTo>
                  <a:cubicBezTo>
                    <a:pt x="91918" y="61880"/>
                    <a:pt x="91987" y="61765"/>
                    <a:pt x="92055" y="61674"/>
                  </a:cubicBezTo>
                  <a:cubicBezTo>
                    <a:pt x="92078" y="61651"/>
                    <a:pt x="92078" y="61651"/>
                    <a:pt x="92078" y="61651"/>
                  </a:cubicBezTo>
                  <a:lnTo>
                    <a:pt x="92147" y="61651"/>
                  </a:lnTo>
                  <a:lnTo>
                    <a:pt x="92238" y="61629"/>
                  </a:lnTo>
                  <a:close/>
                  <a:moveTo>
                    <a:pt x="96531" y="51577"/>
                  </a:moveTo>
                  <a:cubicBezTo>
                    <a:pt x="96630" y="51577"/>
                    <a:pt x="96746" y="51603"/>
                    <a:pt x="96849" y="51654"/>
                  </a:cubicBezTo>
                  <a:cubicBezTo>
                    <a:pt x="96894" y="51677"/>
                    <a:pt x="96940" y="51700"/>
                    <a:pt x="96986" y="51722"/>
                  </a:cubicBezTo>
                  <a:cubicBezTo>
                    <a:pt x="97054" y="51768"/>
                    <a:pt x="97145" y="51814"/>
                    <a:pt x="97282" y="51836"/>
                  </a:cubicBezTo>
                  <a:lnTo>
                    <a:pt x="97397" y="51836"/>
                  </a:lnTo>
                  <a:cubicBezTo>
                    <a:pt x="97419" y="51836"/>
                    <a:pt x="97465" y="51836"/>
                    <a:pt x="97488" y="51814"/>
                  </a:cubicBezTo>
                  <a:cubicBezTo>
                    <a:pt x="97556" y="51951"/>
                    <a:pt x="97648" y="52065"/>
                    <a:pt x="97739" y="52156"/>
                  </a:cubicBezTo>
                  <a:lnTo>
                    <a:pt x="97762" y="52202"/>
                  </a:lnTo>
                  <a:cubicBezTo>
                    <a:pt x="97830" y="52270"/>
                    <a:pt x="97944" y="52407"/>
                    <a:pt x="98104" y="52567"/>
                  </a:cubicBezTo>
                  <a:cubicBezTo>
                    <a:pt x="98241" y="52704"/>
                    <a:pt x="98401" y="52841"/>
                    <a:pt x="98447" y="52909"/>
                  </a:cubicBezTo>
                  <a:cubicBezTo>
                    <a:pt x="98583" y="53115"/>
                    <a:pt x="99108" y="53366"/>
                    <a:pt x="99360" y="53389"/>
                  </a:cubicBezTo>
                  <a:cubicBezTo>
                    <a:pt x="99474" y="53389"/>
                    <a:pt x="99702" y="53320"/>
                    <a:pt x="99930" y="53252"/>
                  </a:cubicBezTo>
                  <a:cubicBezTo>
                    <a:pt x="100136" y="53206"/>
                    <a:pt x="100341" y="53138"/>
                    <a:pt x="100455" y="53115"/>
                  </a:cubicBezTo>
                  <a:cubicBezTo>
                    <a:pt x="100473" y="53113"/>
                    <a:pt x="100491" y="53113"/>
                    <a:pt x="100509" y="53113"/>
                  </a:cubicBezTo>
                  <a:cubicBezTo>
                    <a:pt x="100770" y="53113"/>
                    <a:pt x="101068" y="53262"/>
                    <a:pt x="101345" y="53411"/>
                  </a:cubicBezTo>
                  <a:cubicBezTo>
                    <a:pt x="101642" y="53594"/>
                    <a:pt x="101984" y="53662"/>
                    <a:pt x="102327" y="53662"/>
                  </a:cubicBezTo>
                  <a:lnTo>
                    <a:pt x="102464" y="53662"/>
                  </a:lnTo>
                  <a:cubicBezTo>
                    <a:pt x="102487" y="53708"/>
                    <a:pt x="102487" y="53731"/>
                    <a:pt x="102487" y="53754"/>
                  </a:cubicBezTo>
                  <a:cubicBezTo>
                    <a:pt x="102487" y="53799"/>
                    <a:pt x="102509" y="53822"/>
                    <a:pt x="102509" y="53845"/>
                  </a:cubicBezTo>
                  <a:cubicBezTo>
                    <a:pt x="102509" y="53891"/>
                    <a:pt x="102532" y="53936"/>
                    <a:pt x="102532" y="53982"/>
                  </a:cubicBezTo>
                  <a:cubicBezTo>
                    <a:pt x="102532" y="54005"/>
                    <a:pt x="102532" y="54028"/>
                    <a:pt x="102555" y="54051"/>
                  </a:cubicBezTo>
                  <a:cubicBezTo>
                    <a:pt x="102555" y="54096"/>
                    <a:pt x="102555" y="54142"/>
                    <a:pt x="102555" y="54187"/>
                  </a:cubicBezTo>
                  <a:cubicBezTo>
                    <a:pt x="102555" y="54187"/>
                    <a:pt x="102555" y="54210"/>
                    <a:pt x="102555" y="54233"/>
                  </a:cubicBezTo>
                  <a:cubicBezTo>
                    <a:pt x="102578" y="54279"/>
                    <a:pt x="102578" y="54324"/>
                    <a:pt x="102578" y="54347"/>
                  </a:cubicBezTo>
                  <a:cubicBezTo>
                    <a:pt x="102555" y="54690"/>
                    <a:pt x="102418" y="55306"/>
                    <a:pt x="102350" y="55420"/>
                  </a:cubicBezTo>
                  <a:cubicBezTo>
                    <a:pt x="102350" y="55420"/>
                    <a:pt x="102327" y="55443"/>
                    <a:pt x="102327" y="55443"/>
                  </a:cubicBezTo>
                  <a:cubicBezTo>
                    <a:pt x="102327" y="55443"/>
                    <a:pt x="102304" y="55443"/>
                    <a:pt x="102304" y="55466"/>
                  </a:cubicBezTo>
                  <a:cubicBezTo>
                    <a:pt x="102236" y="55489"/>
                    <a:pt x="102190" y="55534"/>
                    <a:pt x="102167" y="55557"/>
                  </a:cubicBezTo>
                  <a:cubicBezTo>
                    <a:pt x="102167" y="55557"/>
                    <a:pt x="102121" y="55580"/>
                    <a:pt x="102121" y="55580"/>
                  </a:cubicBezTo>
                  <a:cubicBezTo>
                    <a:pt x="102007" y="55717"/>
                    <a:pt x="101870" y="55808"/>
                    <a:pt x="101711" y="55899"/>
                  </a:cubicBezTo>
                  <a:cubicBezTo>
                    <a:pt x="101642" y="55945"/>
                    <a:pt x="101619" y="56013"/>
                    <a:pt x="101642" y="56082"/>
                  </a:cubicBezTo>
                  <a:cubicBezTo>
                    <a:pt x="101688" y="56265"/>
                    <a:pt x="101688" y="56470"/>
                    <a:pt x="101688" y="56675"/>
                  </a:cubicBezTo>
                  <a:cubicBezTo>
                    <a:pt x="101688" y="56744"/>
                    <a:pt x="101688" y="56835"/>
                    <a:pt x="101688" y="56904"/>
                  </a:cubicBezTo>
                  <a:cubicBezTo>
                    <a:pt x="101688" y="57132"/>
                    <a:pt x="101642" y="57155"/>
                    <a:pt x="101574" y="57200"/>
                  </a:cubicBezTo>
                  <a:cubicBezTo>
                    <a:pt x="101528" y="57246"/>
                    <a:pt x="101459" y="57292"/>
                    <a:pt x="101414" y="57383"/>
                  </a:cubicBezTo>
                  <a:cubicBezTo>
                    <a:pt x="101391" y="57406"/>
                    <a:pt x="101345" y="57451"/>
                    <a:pt x="101163" y="57451"/>
                  </a:cubicBezTo>
                  <a:cubicBezTo>
                    <a:pt x="100957" y="57451"/>
                    <a:pt x="100706" y="57406"/>
                    <a:pt x="100455" y="57315"/>
                  </a:cubicBezTo>
                  <a:cubicBezTo>
                    <a:pt x="100044" y="57178"/>
                    <a:pt x="99679" y="56858"/>
                    <a:pt x="99565" y="56516"/>
                  </a:cubicBezTo>
                  <a:cubicBezTo>
                    <a:pt x="99519" y="56333"/>
                    <a:pt x="99496" y="56242"/>
                    <a:pt x="99496" y="56219"/>
                  </a:cubicBezTo>
                  <a:cubicBezTo>
                    <a:pt x="99496" y="56196"/>
                    <a:pt x="99519" y="56173"/>
                    <a:pt x="99496" y="56150"/>
                  </a:cubicBezTo>
                  <a:cubicBezTo>
                    <a:pt x="99496" y="56059"/>
                    <a:pt x="99474" y="55785"/>
                    <a:pt x="99474" y="55694"/>
                  </a:cubicBezTo>
                  <a:cubicBezTo>
                    <a:pt x="99474" y="55511"/>
                    <a:pt x="99314" y="55397"/>
                    <a:pt x="99154" y="55283"/>
                  </a:cubicBezTo>
                  <a:cubicBezTo>
                    <a:pt x="99108" y="55237"/>
                    <a:pt x="99063" y="55215"/>
                    <a:pt x="99017" y="55169"/>
                  </a:cubicBezTo>
                  <a:cubicBezTo>
                    <a:pt x="98994" y="55146"/>
                    <a:pt x="98949" y="55123"/>
                    <a:pt x="98880" y="55078"/>
                  </a:cubicBezTo>
                  <a:cubicBezTo>
                    <a:pt x="98835" y="55078"/>
                    <a:pt x="98766" y="55055"/>
                    <a:pt x="98720" y="55055"/>
                  </a:cubicBezTo>
                  <a:cubicBezTo>
                    <a:pt x="98698" y="55047"/>
                    <a:pt x="98672" y="55045"/>
                    <a:pt x="98646" y="55045"/>
                  </a:cubicBezTo>
                  <a:cubicBezTo>
                    <a:pt x="98594" y="55045"/>
                    <a:pt x="98538" y="55055"/>
                    <a:pt x="98492" y="55055"/>
                  </a:cubicBezTo>
                  <a:lnTo>
                    <a:pt x="98378" y="55055"/>
                  </a:lnTo>
                  <a:cubicBezTo>
                    <a:pt x="98058" y="55078"/>
                    <a:pt x="98058" y="55420"/>
                    <a:pt x="98058" y="55534"/>
                  </a:cubicBezTo>
                  <a:lnTo>
                    <a:pt x="98058" y="55580"/>
                  </a:lnTo>
                  <a:cubicBezTo>
                    <a:pt x="98058" y="55785"/>
                    <a:pt x="98195" y="55854"/>
                    <a:pt x="98332" y="55922"/>
                  </a:cubicBezTo>
                  <a:lnTo>
                    <a:pt x="98424" y="55968"/>
                  </a:lnTo>
                  <a:cubicBezTo>
                    <a:pt x="98538" y="56036"/>
                    <a:pt x="98561" y="56128"/>
                    <a:pt x="98606" y="56196"/>
                  </a:cubicBezTo>
                  <a:cubicBezTo>
                    <a:pt x="98515" y="56196"/>
                    <a:pt x="98401" y="56173"/>
                    <a:pt x="98332" y="56128"/>
                  </a:cubicBezTo>
                  <a:cubicBezTo>
                    <a:pt x="98274" y="56108"/>
                    <a:pt x="98225" y="56100"/>
                    <a:pt x="98183" y="56100"/>
                  </a:cubicBezTo>
                  <a:cubicBezTo>
                    <a:pt x="98075" y="56100"/>
                    <a:pt x="98010" y="56154"/>
                    <a:pt x="97944" y="56219"/>
                  </a:cubicBezTo>
                  <a:cubicBezTo>
                    <a:pt x="97899" y="56265"/>
                    <a:pt x="97876" y="56287"/>
                    <a:pt x="97830" y="56333"/>
                  </a:cubicBezTo>
                  <a:cubicBezTo>
                    <a:pt x="97602" y="56538"/>
                    <a:pt x="97739" y="56721"/>
                    <a:pt x="97785" y="56767"/>
                  </a:cubicBezTo>
                  <a:cubicBezTo>
                    <a:pt x="97785" y="56790"/>
                    <a:pt x="97739" y="56812"/>
                    <a:pt x="97579" y="56812"/>
                  </a:cubicBezTo>
                  <a:cubicBezTo>
                    <a:pt x="97465" y="56812"/>
                    <a:pt x="97465" y="56812"/>
                    <a:pt x="97442" y="56698"/>
                  </a:cubicBezTo>
                  <a:cubicBezTo>
                    <a:pt x="97419" y="56653"/>
                    <a:pt x="97397" y="56607"/>
                    <a:pt x="97374" y="56538"/>
                  </a:cubicBezTo>
                  <a:cubicBezTo>
                    <a:pt x="97305" y="56447"/>
                    <a:pt x="97328" y="56287"/>
                    <a:pt x="97351" y="56242"/>
                  </a:cubicBezTo>
                  <a:cubicBezTo>
                    <a:pt x="97374" y="56219"/>
                    <a:pt x="97374" y="56196"/>
                    <a:pt x="97397" y="56173"/>
                  </a:cubicBezTo>
                  <a:cubicBezTo>
                    <a:pt x="97442" y="56128"/>
                    <a:pt x="97488" y="56082"/>
                    <a:pt x="97534" y="55968"/>
                  </a:cubicBezTo>
                  <a:cubicBezTo>
                    <a:pt x="97602" y="55740"/>
                    <a:pt x="97442" y="55648"/>
                    <a:pt x="97351" y="55603"/>
                  </a:cubicBezTo>
                  <a:cubicBezTo>
                    <a:pt x="97305" y="55557"/>
                    <a:pt x="97237" y="55534"/>
                    <a:pt x="97077" y="55489"/>
                  </a:cubicBezTo>
                  <a:cubicBezTo>
                    <a:pt x="96963" y="55443"/>
                    <a:pt x="96849" y="55397"/>
                    <a:pt x="96735" y="55352"/>
                  </a:cubicBezTo>
                  <a:cubicBezTo>
                    <a:pt x="96598" y="55306"/>
                    <a:pt x="96598" y="55283"/>
                    <a:pt x="96575" y="55215"/>
                  </a:cubicBezTo>
                  <a:cubicBezTo>
                    <a:pt x="96552" y="55169"/>
                    <a:pt x="96529" y="55123"/>
                    <a:pt x="96484" y="55055"/>
                  </a:cubicBezTo>
                  <a:cubicBezTo>
                    <a:pt x="96392" y="54895"/>
                    <a:pt x="96369" y="54872"/>
                    <a:pt x="96301" y="54758"/>
                  </a:cubicBezTo>
                  <a:lnTo>
                    <a:pt x="96210" y="54644"/>
                  </a:lnTo>
                  <a:cubicBezTo>
                    <a:pt x="96141" y="54553"/>
                    <a:pt x="96050" y="54439"/>
                    <a:pt x="95890" y="54439"/>
                  </a:cubicBezTo>
                  <a:cubicBezTo>
                    <a:pt x="95822" y="54439"/>
                    <a:pt x="95776" y="54439"/>
                    <a:pt x="95730" y="54461"/>
                  </a:cubicBezTo>
                  <a:cubicBezTo>
                    <a:pt x="95685" y="54484"/>
                    <a:pt x="95639" y="54484"/>
                    <a:pt x="95571" y="54484"/>
                  </a:cubicBezTo>
                  <a:cubicBezTo>
                    <a:pt x="95456" y="54507"/>
                    <a:pt x="95388" y="54576"/>
                    <a:pt x="95365" y="54621"/>
                  </a:cubicBezTo>
                  <a:cubicBezTo>
                    <a:pt x="95274" y="54758"/>
                    <a:pt x="95342" y="54918"/>
                    <a:pt x="95411" y="55032"/>
                  </a:cubicBezTo>
                  <a:cubicBezTo>
                    <a:pt x="95411" y="55078"/>
                    <a:pt x="95434" y="55100"/>
                    <a:pt x="95434" y="55123"/>
                  </a:cubicBezTo>
                  <a:cubicBezTo>
                    <a:pt x="95434" y="55260"/>
                    <a:pt x="95593" y="55352"/>
                    <a:pt x="95799" y="55489"/>
                  </a:cubicBezTo>
                  <a:cubicBezTo>
                    <a:pt x="95867" y="55534"/>
                    <a:pt x="95936" y="55580"/>
                    <a:pt x="95981" y="55625"/>
                  </a:cubicBezTo>
                  <a:cubicBezTo>
                    <a:pt x="96073" y="55694"/>
                    <a:pt x="96232" y="55785"/>
                    <a:pt x="96347" y="55854"/>
                  </a:cubicBezTo>
                  <a:cubicBezTo>
                    <a:pt x="96278" y="55899"/>
                    <a:pt x="96210" y="55945"/>
                    <a:pt x="96141" y="55945"/>
                  </a:cubicBezTo>
                  <a:cubicBezTo>
                    <a:pt x="95959" y="55945"/>
                    <a:pt x="95822" y="56105"/>
                    <a:pt x="95662" y="56265"/>
                  </a:cubicBezTo>
                  <a:cubicBezTo>
                    <a:pt x="95639" y="56310"/>
                    <a:pt x="95593" y="56356"/>
                    <a:pt x="95548" y="56379"/>
                  </a:cubicBezTo>
                  <a:cubicBezTo>
                    <a:pt x="95388" y="56561"/>
                    <a:pt x="95183" y="56835"/>
                    <a:pt x="94977" y="57178"/>
                  </a:cubicBezTo>
                  <a:cubicBezTo>
                    <a:pt x="94817" y="57474"/>
                    <a:pt x="94680" y="57748"/>
                    <a:pt x="94543" y="58228"/>
                  </a:cubicBezTo>
                  <a:cubicBezTo>
                    <a:pt x="94475" y="58410"/>
                    <a:pt x="94498" y="58593"/>
                    <a:pt x="94566" y="58707"/>
                  </a:cubicBezTo>
                  <a:cubicBezTo>
                    <a:pt x="94658" y="58844"/>
                    <a:pt x="94794" y="58912"/>
                    <a:pt x="95000" y="58958"/>
                  </a:cubicBezTo>
                  <a:cubicBezTo>
                    <a:pt x="95114" y="58958"/>
                    <a:pt x="95342" y="58981"/>
                    <a:pt x="95616" y="59232"/>
                  </a:cubicBezTo>
                  <a:cubicBezTo>
                    <a:pt x="95753" y="59346"/>
                    <a:pt x="95753" y="59392"/>
                    <a:pt x="95753" y="59414"/>
                  </a:cubicBezTo>
                  <a:cubicBezTo>
                    <a:pt x="95776" y="59506"/>
                    <a:pt x="95799" y="59574"/>
                    <a:pt x="95959" y="59734"/>
                  </a:cubicBezTo>
                  <a:cubicBezTo>
                    <a:pt x="96073" y="59825"/>
                    <a:pt x="96141" y="59894"/>
                    <a:pt x="96164" y="59939"/>
                  </a:cubicBezTo>
                  <a:cubicBezTo>
                    <a:pt x="96255" y="60031"/>
                    <a:pt x="96278" y="60054"/>
                    <a:pt x="96438" y="60122"/>
                  </a:cubicBezTo>
                  <a:cubicBezTo>
                    <a:pt x="96598" y="60213"/>
                    <a:pt x="96735" y="60282"/>
                    <a:pt x="96826" y="60396"/>
                  </a:cubicBezTo>
                  <a:cubicBezTo>
                    <a:pt x="97009" y="60556"/>
                    <a:pt x="97237" y="60556"/>
                    <a:pt x="97397" y="60556"/>
                  </a:cubicBezTo>
                  <a:cubicBezTo>
                    <a:pt x="97534" y="60556"/>
                    <a:pt x="97625" y="60510"/>
                    <a:pt x="97716" y="60464"/>
                  </a:cubicBezTo>
                  <a:cubicBezTo>
                    <a:pt x="97762" y="60442"/>
                    <a:pt x="97830" y="60396"/>
                    <a:pt x="97922" y="60373"/>
                  </a:cubicBezTo>
                  <a:cubicBezTo>
                    <a:pt x="97972" y="60348"/>
                    <a:pt x="97987" y="60330"/>
                    <a:pt x="98003" y="60330"/>
                  </a:cubicBezTo>
                  <a:cubicBezTo>
                    <a:pt x="98015" y="60330"/>
                    <a:pt x="98028" y="60342"/>
                    <a:pt x="98058" y="60373"/>
                  </a:cubicBezTo>
                  <a:cubicBezTo>
                    <a:pt x="98081" y="60396"/>
                    <a:pt x="98104" y="60419"/>
                    <a:pt x="98127" y="60419"/>
                  </a:cubicBezTo>
                  <a:cubicBezTo>
                    <a:pt x="98150" y="60464"/>
                    <a:pt x="98195" y="60579"/>
                    <a:pt x="98218" y="60647"/>
                  </a:cubicBezTo>
                  <a:cubicBezTo>
                    <a:pt x="98241" y="60738"/>
                    <a:pt x="98264" y="60830"/>
                    <a:pt x="98287" y="60898"/>
                  </a:cubicBezTo>
                  <a:cubicBezTo>
                    <a:pt x="98378" y="61081"/>
                    <a:pt x="98492" y="61195"/>
                    <a:pt x="98675" y="61309"/>
                  </a:cubicBezTo>
                  <a:lnTo>
                    <a:pt x="98766" y="61377"/>
                  </a:lnTo>
                  <a:cubicBezTo>
                    <a:pt x="98835" y="61400"/>
                    <a:pt x="98880" y="61446"/>
                    <a:pt x="98903" y="61469"/>
                  </a:cubicBezTo>
                  <a:cubicBezTo>
                    <a:pt x="98880" y="61537"/>
                    <a:pt x="98789" y="61697"/>
                    <a:pt x="98720" y="61765"/>
                  </a:cubicBezTo>
                  <a:cubicBezTo>
                    <a:pt x="98652" y="61817"/>
                    <a:pt x="98622" y="61842"/>
                    <a:pt x="98515" y="61842"/>
                  </a:cubicBezTo>
                  <a:cubicBezTo>
                    <a:pt x="98479" y="61842"/>
                    <a:pt x="98435" y="61840"/>
                    <a:pt x="98378" y="61834"/>
                  </a:cubicBezTo>
                  <a:cubicBezTo>
                    <a:pt x="98241" y="61834"/>
                    <a:pt x="98195" y="61811"/>
                    <a:pt x="98104" y="61765"/>
                  </a:cubicBezTo>
                  <a:cubicBezTo>
                    <a:pt x="98081" y="61765"/>
                    <a:pt x="98013" y="61720"/>
                    <a:pt x="97944" y="61697"/>
                  </a:cubicBezTo>
                  <a:cubicBezTo>
                    <a:pt x="97892" y="61678"/>
                    <a:pt x="97843" y="61670"/>
                    <a:pt x="97798" y="61670"/>
                  </a:cubicBezTo>
                  <a:cubicBezTo>
                    <a:pt x="97630" y="61670"/>
                    <a:pt x="97519" y="61785"/>
                    <a:pt x="97465" y="61857"/>
                  </a:cubicBezTo>
                  <a:cubicBezTo>
                    <a:pt x="97442" y="61880"/>
                    <a:pt x="97442" y="61880"/>
                    <a:pt x="97419" y="61902"/>
                  </a:cubicBezTo>
                  <a:cubicBezTo>
                    <a:pt x="97351" y="61902"/>
                    <a:pt x="97282" y="61857"/>
                    <a:pt x="97237" y="61834"/>
                  </a:cubicBezTo>
                  <a:cubicBezTo>
                    <a:pt x="97176" y="61763"/>
                    <a:pt x="97066" y="61733"/>
                    <a:pt x="96944" y="61733"/>
                  </a:cubicBezTo>
                  <a:cubicBezTo>
                    <a:pt x="96792" y="61733"/>
                    <a:pt x="96621" y="61781"/>
                    <a:pt x="96506" y="61857"/>
                  </a:cubicBezTo>
                  <a:cubicBezTo>
                    <a:pt x="96347" y="61971"/>
                    <a:pt x="96369" y="62176"/>
                    <a:pt x="96392" y="62405"/>
                  </a:cubicBezTo>
                  <a:cubicBezTo>
                    <a:pt x="96392" y="62542"/>
                    <a:pt x="96415" y="62678"/>
                    <a:pt x="96392" y="62815"/>
                  </a:cubicBezTo>
                  <a:cubicBezTo>
                    <a:pt x="96369" y="63067"/>
                    <a:pt x="95890" y="63363"/>
                    <a:pt x="95753" y="63409"/>
                  </a:cubicBezTo>
                  <a:cubicBezTo>
                    <a:pt x="95753" y="63409"/>
                    <a:pt x="95753" y="63386"/>
                    <a:pt x="95730" y="63386"/>
                  </a:cubicBezTo>
                  <a:cubicBezTo>
                    <a:pt x="95662" y="63295"/>
                    <a:pt x="95548" y="63158"/>
                    <a:pt x="95388" y="63158"/>
                  </a:cubicBezTo>
                  <a:cubicBezTo>
                    <a:pt x="95297" y="63158"/>
                    <a:pt x="95228" y="63203"/>
                    <a:pt x="95205" y="63249"/>
                  </a:cubicBezTo>
                  <a:cubicBezTo>
                    <a:pt x="95114" y="63363"/>
                    <a:pt x="95114" y="63523"/>
                    <a:pt x="95137" y="63706"/>
                  </a:cubicBezTo>
                  <a:cubicBezTo>
                    <a:pt x="95137" y="63728"/>
                    <a:pt x="95137" y="63774"/>
                    <a:pt x="95160" y="63820"/>
                  </a:cubicBezTo>
                  <a:cubicBezTo>
                    <a:pt x="95160" y="63934"/>
                    <a:pt x="95160" y="63957"/>
                    <a:pt x="95114" y="64002"/>
                  </a:cubicBezTo>
                  <a:lnTo>
                    <a:pt x="95068" y="64048"/>
                  </a:lnTo>
                  <a:cubicBezTo>
                    <a:pt x="95000" y="64162"/>
                    <a:pt x="94794" y="64527"/>
                    <a:pt x="94726" y="64847"/>
                  </a:cubicBezTo>
                  <a:cubicBezTo>
                    <a:pt x="94658" y="65121"/>
                    <a:pt x="94749" y="65258"/>
                    <a:pt x="94794" y="65349"/>
                  </a:cubicBezTo>
                  <a:cubicBezTo>
                    <a:pt x="94794" y="65372"/>
                    <a:pt x="94817" y="65395"/>
                    <a:pt x="94817" y="65418"/>
                  </a:cubicBezTo>
                  <a:cubicBezTo>
                    <a:pt x="94863" y="65509"/>
                    <a:pt x="94977" y="65623"/>
                    <a:pt x="95114" y="65737"/>
                  </a:cubicBezTo>
                  <a:cubicBezTo>
                    <a:pt x="95160" y="65783"/>
                    <a:pt x="95228" y="65851"/>
                    <a:pt x="95274" y="65897"/>
                  </a:cubicBezTo>
                  <a:cubicBezTo>
                    <a:pt x="95434" y="66034"/>
                    <a:pt x="95593" y="66102"/>
                    <a:pt x="95913" y="66216"/>
                  </a:cubicBezTo>
                  <a:cubicBezTo>
                    <a:pt x="96027" y="66262"/>
                    <a:pt x="96141" y="66308"/>
                    <a:pt x="96301" y="66353"/>
                  </a:cubicBezTo>
                  <a:cubicBezTo>
                    <a:pt x="96484" y="66422"/>
                    <a:pt x="96598" y="66467"/>
                    <a:pt x="96666" y="66513"/>
                  </a:cubicBezTo>
                  <a:cubicBezTo>
                    <a:pt x="96849" y="66582"/>
                    <a:pt x="96872" y="66604"/>
                    <a:pt x="97077" y="66604"/>
                  </a:cubicBezTo>
                  <a:lnTo>
                    <a:pt x="97830" y="66604"/>
                  </a:lnTo>
                  <a:cubicBezTo>
                    <a:pt x="97922" y="66604"/>
                    <a:pt x="97990" y="66833"/>
                    <a:pt x="98013" y="66970"/>
                  </a:cubicBezTo>
                  <a:lnTo>
                    <a:pt x="98036" y="67061"/>
                  </a:lnTo>
                  <a:cubicBezTo>
                    <a:pt x="98058" y="67152"/>
                    <a:pt x="98036" y="67221"/>
                    <a:pt x="98013" y="67289"/>
                  </a:cubicBezTo>
                  <a:cubicBezTo>
                    <a:pt x="97990" y="67358"/>
                    <a:pt x="97967" y="67449"/>
                    <a:pt x="97967" y="67517"/>
                  </a:cubicBezTo>
                  <a:cubicBezTo>
                    <a:pt x="97967" y="67654"/>
                    <a:pt x="98013" y="67746"/>
                    <a:pt x="98036" y="67814"/>
                  </a:cubicBezTo>
                  <a:cubicBezTo>
                    <a:pt x="98058" y="67860"/>
                    <a:pt x="98081" y="67905"/>
                    <a:pt x="98104" y="67974"/>
                  </a:cubicBezTo>
                  <a:lnTo>
                    <a:pt x="98127" y="68065"/>
                  </a:lnTo>
                  <a:cubicBezTo>
                    <a:pt x="98173" y="68225"/>
                    <a:pt x="98195" y="68316"/>
                    <a:pt x="98195" y="68590"/>
                  </a:cubicBezTo>
                  <a:cubicBezTo>
                    <a:pt x="98195" y="68704"/>
                    <a:pt x="98127" y="68727"/>
                    <a:pt x="97899" y="68773"/>
                  </a:cubicBezTo>
                  <a:cubicBezTo>
                    <a:pt x="97807" y="68796"/>
                    <a:pt x="97716" y="68818"/>
                    <a:pt x="97648" y="68864"/>
                  </a:cubicBezTo>
                  <a:cubicBezTo>
                    <a:pt x="97488" y="68978"/>
                    <a:pt x="97328" y="69275"/>
                    <a:pt x="97328" y="69458"/>
                  </a:cubicBezTo>
                  <a:cubicBezTo>
                    <a:pt x="97328" y="69595"/>
                    <a:pt x="97374" y="69914"/>
                    <a:pt x="97488" y="70234"/>
                  </a:cubicBezTo>
                  <a:cubicBezTo>
                    <a:pt x="97579" y="70530"/>
                    <a:pt x="97853" y="70690"/>
                    <a:pt x="97990" y="70759"/>
                  </a:cubicBezTo>
                  <a:cubicBezTo>
                    <a:pt x="98013" y="70781"/>
                    <a:pt x="98036" y="70781"/>
                    <a:pt x="98058" y="70781"/>
                  </a:cubicBezTo>
                  <a:cubicBezTo>
                    <a:pt x="98127" y="70827"/>
                    <a:pt x="98218" y="70850"/>
                    <a:pt x="98310" y="70896"/>
                  </a:cubicBezTo>
                  <a:cubicBezTo>
                    <a:pt x="98378" y="70918"/>
                    <a:pt x="98447" y="70941"/>
                    <a:pt x="98538" y="70987"/>
                  </a:cubicBezTo>
                  <a:cubicBezTo>
                    <a:pt x="98561" y="71033"/>
                    <a:pt x="98538" y="71215"/>
                    <a:pt x="98378" y="71489"/>
                  </a:cubicBezTo>
                  <a:cubicBezTo>
                    <a:pt x="98241" y="71740"/>
                    <a:pt x="98287" y="71877"/>
                    <a:pt x="98378" y="72014"/>
                  </a:cubicBezTo>
                  <a:cubicBezTo>
                    <a:pt x="98401" y="72060"/>
                    <a:pt x="98447" y="72105"/>
                    <a:pt x="98447" y="72174"/>
                  </a:cubicBezTo>
                  <a:cubicBezTo>
                    <a:pt x="98469" y="72242"/>
                    <a:pt x="98515" y="72425"/>
                    <a:pt x="98698" y="72425"/>
                  </a:cubicBezTo>
                  <a:cubicBezTo>
                    <a:pt x="98766" y="72425"/>
                    <a:pt x="98812" y="72402"/>
                    <a:pt x="98880" y="72379"/>
                  </a:cubicBezTo>
                  <a:cubicBezTo>
                    <a:pt x="98926" y="72356"/>
                    <a:pt x="98994" y="72334"/>
                    <a:pt x="99108" y="72311"/>
                  </a:cubicBezTo>
                  <a:cubicBezTo>
                    <a:pt x="99200" y="72288"/>
                    <a:pt x="99291" y="72265"/>
                    <a:pt x="99337" y="72265"/>
                  </a:cubicBezTo>
                  <a:cubicBezTo>
                    <a:pt x="99405" y="72242"/>
                    <a:pt x="99474" y="72219"/>
                    <a:pt x="99519" y="72219"/>
                  </a:cubicBezTo>
                  <a:cubicBezTo>
                    <a:pt x="99496" y="72242"/>
                    <a:pt x="99474" y="72265"/>
                    <a:pt x="99474" y="72288"/>
                  </a:cubicBezTo>
                  <a:cubicBezTo>
                    <a:pt x="99405" y="72379"/>
                    <a:pt x="99337" y="72448"/>
                    <a:pt x="99245" y="72539"/>
                  </a:cubicBezTo>
                  <a:cubicBezTo>
                    <a:pt x="99200" y="72630"/>
                    <a:pt x="99108" y="72699"/>
                    <a:pt x="99040" y="72813"/>
                  </a:cubicBezTo>
                  <a:cubicBezTo>
                    <a:pt x="98835" y="73064"/>
                    <a:pt x="98926" y="73224"/>
                    <a:pt x="98994" y="73361"/>
                  </a:cubicBezTo>
                  <a:cubicBezTo>
                    <a:pt x="99017" y="73406"/>
                    <a:pt x="99040" y="73452"/>
                    <a:pt x="99040" y="73520"/>
                  </a:cubicBezTo>
                  <a:cubicBezTo>
                    <a:pt x="99108" y="73772"/>
                    <a:pt x="99268" y="73908"/>
                    <a:pt x="99428" y="74068"/>
                  </a:cubicBezTo>
                  <a:lnTo>
                    <a:pt x="99519" y="74137"/>
                  </a:lnTo>
                  <a:cubicBezTo>
                    <a:pt x="99656" y="74251"/>
                    <a:pt x="99656" y="74297"/>
                    <a:pt x="99656" y="74388"/>
                  </a:cubicBezTo>
                  <a:cubicBezTo>
                    <a:pt x="99679" y="74411"/>
                    <a:pt x="99679" y="74433"/>
                    <a:pt x="99679" y="74479"/>
                  </a:cubicBezTo>
                  <a:cubicBezTo>
                    <a:pt x="99656" y="74525"/>
                    <a:pt x="99656" y="74593"/>
                    <a:pt x="99656" y="74707"/>
                  </a:cubicBezTo>
                  <a:cubicBezTo>
                    <a:pt x="99656" y="74730"/>
                    <a:pt x="99656" y="74730"/>
                    <a:pt x="99656" y="74730"/>
                  </a:cubicBezTo>
                  <a:lnTo>
                    <a:pt x="99474" y="74730"/>
                  </a:lnTo>
                  <a:cubicBezTo>
                    <a:pt x="99337" y="74707"/>
                    <a:pt x="99337" y="74502"/>
                    <a:pt x="99337" y="74502"/>
                  </a:cubicBezTo>
                  <a:cubicBezTo>
                    <a:pt x="99360" y="74433"/>
                    <a:pt x="99314" y="74365"/>
                    <a:pt x="99245" y="74342"/>
                  </a:cubicBezTo>
                  <a:cubicBezTo>
                    <a:pt x="99233" y="74336"/>
                    <a:pt x="99219" y="74333"/>
                    <a:pt x="99205" y="74333"/>
                  </a:cubicBezTo>
                  <a:cubicBezTo>
                    <a:pt x="99165" y="74333"/>
                    <a:pt x="99119" y="74354"/>
                    <a:pt x="99086" y="74388"/>
                  </a:cubicBezTo>
                  <a:cubicBezTo>
                    <a:pt x="99086" y="74388"/>
                    <a:pt x="98994" y="74479"/>
                    <a:pt x="98903" y="74662"/>
                  </a:cubicBezTo>
                  <a:cubicBezTo>
                    <a:pt x="98835" y="74799"/>
                    <a:pt x="98835" y="74890"/>
                    <a:pt x="98949" y="74981"/>
                  </a:cubicBezTo>
                  <a:cubicBezTo>
                    <a:pt x="98994" y="75095"/>
                    <a:pt x="99131" y="75210"/>
                    <a:pt x="99451" y="75369"/>
                  </a:cubicBezTo>
                  <a:cubicBezTo>
                    <a:pt x="99428" y="75392"/>
                    <a:pt x="99405" y="75438"/>
                    <a:pt x="99405" y="75483"/>
                  </a:cubicBezTo>
                  <a:cubicBezTo>
                    <a:pt x="99405" y="75483"/>
                    <a:pt x="99382" y="75575"/>
                    <a:pt x="99063" y="75757"/>
                  </a:cubicBezTo>
                  <a:cubicBezTo>
                    <a:pt x="99040" y="75780"/>
                    <a:pt x="99040" y="75780"/>
                    <a:pt x="99017" y="75780"/>
                  </a:cubicBezTo>
                  <a:cubicBezTo>
                    <a:pt x="98972" y="75757"/>
                    <a:pt x="98926" y="75735"/>
                    <a:pt x="98857" y="75712"/>
                  </a:cubicBezTo>
                  <a:cubicBezTo>
                    <a:pt x="98812" y="75712"/>
                    <a:pt x="98789" y="75666"/>
                    <a:pt x="98766" y="75552"/>
                  </a:cubicBezTo>
                  <a:cubicBezTo>
                    <a:pt x="98743" y="75438"/>
                    <a:pt x="98698" y="75369"/>
                    <a:pt x="98606" y="75369"/>
                  </a:cubicBezTo>
                  <a:cubicBezTo>
                    <a:pt x="98492" y="75369"/>
                    <a:pt x="98195" y="75575"/>
                    <a:pt x="98195" y="75757"/>
                  </a:cubicBezTo>
                  <a:cubicBezTo>
                    <a:pt x="98195" y="75917"/>
                    <a:pt x="98355" y="76054"/>
                    <a:pt x="98675" y="76168"/>
                  </a:cubicBezTo>
                  <a:cubicBezTo>
                    <a:pt x="98743" y="76191"/>
                    <a:pt x="98766" y="76237"/>
                    <a:pt x="98812" y="76351"/>
                  </a:cubicBezTo>
                  <a:cubicBezTo>
                    <a:pt x="98857" y="76396"/>
                    <a:pt x="98880" y="76442"/>
                    <a:pt x="98926" y="76511"/>
                  </a:cubicBezTo>
                  <a:cubicBezTo>
                    <a:pt x="98994" y="76602"/>
                    <a:pt x="98994" y="76648"/>
                    <a:pt x="98994" y="76739"/>
                  </a:cubicBezTo>
                  <a:cubicBezTo>
                    <a:pt x="98994" y="76784"/>
                    <a:pt x="98994" y="76830"/>
                    <a:pt x="98994" y="76853"/>
                  </a:cubicBezTo>
                  <a:cubicBezTo>
                    <a:pt x="98994" y="76899"/>
                    <a:pt x="98880" y="77058"/>
                    <a:pt x="98652" y="77173"/>
                  </a:cubicBezTo>
                  <a:cubicBezTo>
                    <a:pt x="98652" y="77173"/>
                    <a:pt x="98629" y="77150"/>
                    <a:pt x="98629" y="77150"/>
                  </a:cubicBezTo>
                  <a:cubicBezTo>
                    <a:pt x="98606" y="77127"/>
                    <a:pt x="98606" y="77058"/>
                    <a:pt x="98606" y="77013"/>
                  </a:cubicBezTo>
                  <a:cubicBezTo>
                    <a:pt x="98606" y="76990"/>
                    <a:pt x="98606" y="76944"/>
                    <a:pt x="98606" y="76921"/>
                  </a:cubicBezTo>
                  <a:cubicBezTo>
                    <a:pt x="98583" y="76853"/>
                    <a:pt x="98515" y="76784"/>
                    <a:pt x="98447" y="76784"/>
                  </a:cubicBezTo>
                  <a:cubicBezTo>
                    <a:pt x="98332" y="76784"/>
                    <a:pt x="98287" y="76876"/>
                    <a:pt x="98218" y="76944"/>
                  </a:cubicBezTo>
                  <a:cubicBezTo>
                    <a:pt x="98104" y="77104"/>
                    <a:pt x="98218" y="77583"/>
                    <a:pt x="98218" y="77583"/>
                  </a:cubicBezTo>
                  <a:cubicBezTo>
                    <a:pt x="98218" y="77606"/>
                    <a:pt x="98241" y="77652"/>
                    <a:pt x="98241" y="77675"/>
                  </a:cubicBezTo>
                  <a:cubicBezTo>
                    <a:pt x="98218" y="77652"/>
                    <a:pt x="98195" y="77652"/>
                    <a:pt x="98173" y="77629"/>
                  </a:cubicBezTo>
                  <a:cubicBezTo>
                    <a:pt x="98148" y="77623"/>
                    <a:pt x="98124" y="77620"/>
                    <a:pt x="98101" y="77620"/>
                  </a:cubicBezTo>
                  <a:cubicBezTo>
                    <a:pt x="98037" y="77620"/>
                    <a:pt x="97984" y="77641"/>
                    <a:pt x="97967" y="77675"/>
                  </a:cubicBezTo>
                  <a:cubicBezTo>
                    <a:pt x="97899" y="77766"/>
                    <a:pt x="97922" y="77880"/>
                    <a:pt x="97944" y="77971"/>
                  </a:cubicBezTo>
                  <a:cubicBezTo>
                    <a:pt x="97944" y="78017"/>
                    <a:pt x="97967" y="78063"/>
                    <a:pt x="97967" y="78108"/>
                  </a:cubicBezTo>
                  <a:cubicBezTo>
                    <a:pt x="97967" y="78200"/>
                    <a:pt x="97922" y="78314"/>
                    <a:pt x="97899" y="78428"/>
                  </a:cubicBezTo>
                  <a:cubicBezTo>
                    <a:pt x="97876" y="78519"/>
                    <a:pt x="97830" y="78611"/>
                    <a:pt x="97670" y="78793"/>
                  </a:cubicBezTo>
                  <a:cubicBezTo>
                    <a:pt x="97625" y="78816"/>
                    <a:pt x="97602" y="78816"/>
                    <a:pt x="97602" y="78816"/>
                  </a:cubicBezTo>
                  <a:cubicBezTo>
                    <a:pt x="97602" y="78816"/>
                    <a:pt x="97579" y="78816"/>
                    <a:pt x="97534" y="78725"/>
                  </a:cubicBezTo>
                  <a:cubicBezTo>
                    <a:pt x="97488" y="78633"/>
                    <a:pt x="97419" y="78611"/>
                    <a:pt x="97328" y="78611"/>
                  </a:cubicBezTo>
                  <a:cubicBezTo>
                    <a:pt x="97282" y="78611"/>
                    <a:pt x="97145" y="78611"/>
                    <a:pt x="96940" y="78884"/>
                  </a:cubicBezTo>
                  <a:cubicBezTo>
                    <a:pt x="96803" y="79067"/>
                    <a:pt x="96712" y="79227"/>
                    <a:pt x="96666" y="79455"/>
                  </a:cubicBezTo>
                  <a:cubicBezTo>
                    <a:pt x="96643" y="79501"/>
                    <a:pt x="96506" y="79546"/>
                    <a:pt x="96301" y="79546"/>
                  </a:cubicBezTo>
                  <a:cubicBezTo>
                    <a:pt x="96278" y="79546"/>
                    <a:pt x="96255" y="79546"/>
                    <a:pt x="96232" y="79569"/>
                  </a:cubicBezTo>
                  <a:cubicBezTo>
                    <a:pt x="96232" y="79524"/>
                    <a:pt x="96232" y="79501"/>
                    <a:pt x="96210" y="79409"/>
                  </a:cubicBezTo>
                  <a:cubicBezTo>
                    <a:pt x="96164" y="79318"/>
                    <a:pt x="96164" y="79318"/>
                    <a:pt x="96210" y="79250"/>
                  </a:cubicBezTo>
                  <a:cubicBezTo>
                    <a:pt x="96232" y="79227"/>
                    <a:pt x="96255" y="79181"/>
                    <a:pt x="96278" y="79135"/>
                  </a:cubicBezTo>
                  <a:cubicBezTo>
                    <a:pt x="96301" y="79067"/>
                    <a:pt x="96324" y="79044"/>
                    <a:pt x="96324" y="79044"/>
                  </a:cubicBezTo>
                  <a:cubicBezTo>
                    <a:pt x="96347" y="79021"/>
                    <a:pt x="96369" y="78999"/>
                    <a:pt x="96392" y="78953"/>
                  </a:cubicBezTo>
                  <a:cubicBezTo>
                    <a:pt x="96438" y="78839"/>
                    <a:pt x="96529" y="78451"/>
                    <a:pt x="96529" y="78245"/>
                  </a:cubicBezTo>
                  <a:cubicBezTo>
                    <a:pt x="96529" y="78040"/>
                    <a:pt x="96461" y="77857"/>
                    <a:pt x="96347" y="77652"/>
                  </a:cubicBezTo>
                  <a:cubicBezTo>
                    <a:pt x="96278" y="77515"/>
                    <a:pt x="96164" y="77515"/>
                    <a:pt x="96118" y="77515"/>
                  </a:cubicBezTo>
                  <a:cubicBezTo>
                    <a:pt x="96073" y="77515"/>
                    <a:pt x="96027" y="77515"/>
                    <a:pt x="96004" y="77538"/>
                  </a:cubicBezTo>
                  <a:cubicBezTo>
                    <a:pt x="95981" y="77538"/>
                    <a:pt x="95981" y="77515"/>
                    <a:pt x="95981" y="77515"/>
                  </a:cubicBezTo>
                  <a:cubicBezTo>
                    <a:pt x="95966" y="77515"/>
                    <a:pt x="95941" y="77505"/>
                    <a:pt x="95932" y="77505"/>
                  </a:cubicBezTo>
                  <a:cubicBezTo>
                    <a:pt x="95929" y="77505"/>
                    <a:pt x="95929" y="77506"/>
                    <a:pt x="95931" y="77509"/>
                  </a:cubicBezTo>
                  <a:lnTo>
                    <a:pt x="95931" y="77509"/>
                  </a:lnTo>
                  <a:cubicBezTo>
                    <a:pt x="95910" y="77482"/>
                    <a:pt x="95890" y="77419"/>
                    <a:pt x="95890" y="77355"/>
                  </a:cubicBezTo>
                  <a:cubicBezTo>
                    <a:pt x="95890" y="77241"/>
                    <a:pt x="95822" y="76967"/>
                    <a:pt x="95616" y="76967"/>
                  </a:cubicBezTo>
                  <a:cubicBezTo>
                    <a:pt x="95571" y="76967"/>
                    <a:pt x="95502" y="76990"/>
                    <a:pt x="95479" y="77036"/>
                  </a:cubicBezTo>
                  <a:cubicBezTo>
                    <a:pt x="95411" y="77104"/>
                    <a:pt x="95411" y="77195"/>
                    <a:pt x="95411" y="77287"/>
                  </a:cubicBezTo>
                  <a:lnTo>
                    <a:pt x="95434" y="77355"/>
                  </a:lnTo>
                  <a:cubicBezTo>
                    <a:pt x="95434" y="77378"/>
                    <a:pt x="95434" y="77401"/>
                    <a:pt x="95411" y="77401"/>
                  </a:cubicBezTo>
                  <a:cubicBezTo>
                    <a:pt x="95388" y="77378"/>
                    <a:pt x="95342" y="77355"/>
                    <a:pt x="95297" y="77355"/>
                  </a:cubicBezTo>
                  <a:cubicBezTo>
                    <a:pt x="95274" y="77332"/>
                    <a:pt x="95228" y="77287"/>
                    <a:pt x="95183" y="77287"/>
                  </a:cubicBezTo>
                  <a:cubicBezTo>
                    <a:pt x="95160" y="77264"/>
                    <a:pt x="95160" y="77195"/>
                    <a:pt x="95183" y="77173"/>
                  </a:cubicBezTo>
                  <a:cubicBezTo>
                    <a:pt x="95183" y="77127"/>
                    <a:pt x="95183" y="77081"/>
                    <a:pt x="95183" y="77036"/>
                  </a:cubicBezTo>
                  <a:cubicBezTo>
                    <a:pt x="95183" y="76784"/>
                    <a:pt x="95000" y="76556"/>
                    <a:pt x="94794" y="76556"/>
                  </a:cubicBezTo>
                  <a:cubicBezTo>
                    <a:pt x="94772" y="76556"/>
                    <a:pt x="94726" y="76579"/>
                    <a:pt x="94703" y="76579"/>
                  </a:cubicBezTo>
                  <a:cubicBezTo>
                    <a:pt x="94498" y="76648"/>
                    <a:pt x="94566" y="76853"/>
                    <a:pt x="94589" y="76921"/>
                  </a:cubicBezTo>
                  <a:cubicBezTo>
                    <a:pt x="94589" y="76967"/>
                    <a:pt x="94612" y="77013"/>
                    <a:pt x="94612" y="77036"/>
                  </a:cubicBezTo>
                  <a:cubicBezTo>
                    <a:pt x="94612" y="77218"/>
                    <a:pt x="94658" y="77424"/>
                    <a:pt x="94680" y="77446"/>
                  </a:cubicBezTo>
                  <a:cubicBezTo>
                    <a:pt x="94680" y="77446"/>
                    <a:pt x="94680" y="77469"/>
                    <a:pt x="94703" y="77492"/>
                  </a:cubicBezTo>
                  <a:cubicBezTo>
                    <a:pt x="94726" y="77515"/>
                    <a:pt x="94977" y="77766"/>
                    <a:pt x="95205" y="77903"/>
                  </a:cubicBezTo>
                  <a:cubicBezTo>
                    <a:pt x="95342" y="77994"/>
                    <a:pt x="95456" y="78017"/>
                    <a:pt x="95571" y="78017"/>
                  </a:cubicBezTo>
                  <a:lnTo>
                    <a:pt x="95662" y="77994"/>
                  </a:lnTo>
                  <a:cubicBezTo>
                    <a:pt x="95685" y="77994"/>
                    <a:pt x="95707" y="78017"/>
                    <a:pt x="95753" y="78017"/>
                  </a:cubicBezTo>
                  <a:cubicBezTo>
                    <a:pt x="95799" y="78017"/>
                    <a:pt x="95890" y="78245"/>
                    <a:pt x="95913" y="78359"/>
                  </a:cubicBezTo>
                  <a:cubicBezTo>
                    <a:pt x="95913" y="78382"/>
                    <a:pt x="95890" y="78519"/>
                    <a:pt x="95822" y="78702"/>
                  </a:cubicBezTo>
                  <a:cubicBezTo>
                    <a:pt x="95776" y="78565"/>
                    <a:pt x="95571" y="78337"/>
                    <a:pt x="95365" y="78337"/>
                  </a:cubicBezTo>
                  <a:cubicBezTo>
                    <a:pt x="95205" y="78359"/>
                    <a:pt x="95160" y="78542"/>
                    <a:pt x="95160" y="78725"/>
                  </a:cubicBezTo>
                  <a:cubicBezTo>
                    <a:pt x="95160" y="78747"/>
                    <a:pt x="95160" y="78793"/>
                    <a:pt x="95228" y="79067"/>
                  </a:cubicBezTo>
                  <a:lnTo>
                    <a:pt x="95183" y="79227"/>
                  </a:lnTo>
                  <a:cubicBezTo>
                    <a:pt x="95114" y="79318"/>
                    <a:pt x="94863" y="79660"/>
                    <a:pt x="94452" y="80117"/>
                  </a:cubicBezTo>
                  <a:cubicBezTo>
                    <a:pt x="94292" y="80300"/>
                    <a:pt x="94201" y="80391"/>
                    <a:pt x="94155" y="80437"/>
                  </a:cubicBezTo>
                  <a:lnTo>
                    <a:pt x="94087" y="80437"/>
                  </a:lnTo>
                  <a:cubicBezTo>
                    <a:pt x="94087" y="80437"/>
                    <a:pt x="93676" y="80573"/>
                    <a:pt x="93356" y="80642"/>
                  </a:cubicBezTo>
                  <a:lnTo>
                    <a:pt x="93242" y="80665"/>
                  </a:lnTo>
                  <a:cubicBezTo>
                    <a:pt x="93060" y="80710"/>
                    <a:pt x="93014" y="80710"/>
                    <a:pt x="92923" y="80756"/>
                  </a:cubicBezTo>
                  <a:cubicBezTo>
                    <a:pt x="92923" y="80756"/>
                    <a:pt x="92923" y="80756"/>
                    <a:pt x="92923" y="80733"/>
                  </a:cubicBezTo>
                  <a:cubicBezTo>
                    <a:pt x="92923" y="80733"/>
                    <a:pt x="92923" y="80710"/>
                    <a:pt x="92923" y="80710"/>
                  </a:cubicBezTo>
                  <a:cubicBezTo>
                    <a:pt x="92923" y="80688"/>
                    <a:pt x="92923" y="80665"/>
                    <a:pt x="92923" y="80665"/>
                  </a:cubicBezTo>
                  <a:cubicBezTo>
                    <a:pt x="92923" y="80642"/>
                    <a:pt x="92923" y="80642"/>
                    <a:pt x="92923" y="80642"/>
                  </a:cubicBezTo>
                  <a:cubicBezTo>
                    <a:pt x="92923" y="80619"/>
                    <a:pt x="92923" y="80596"/>
                    <a:pt x="92923" y="80596"/>
                  </a:cubicBezTo>
                  <a:cubicBezTo>
                    <a:pt x="92923" y="80596"/>
                    <a:pt x="92923" y="80573"/>
                    <a:pt x="92923" y="80573"/>
                  </a:cubicBezTo>
                  <a:cubicBezTo>
                    <a:pt x="92923" y="80551"/>
                    <a:pt x="92923" y="80551"/>
                    <a:pt x="92923" y="80528"/>
                  </a:cubicBezTo>
                  <a:cubicBezTo>
                    <a:pt x="92900" y="80391"/>
                    <a:pt x="92695" y="80140"/>
                    <a:pt x="92535" y="80071"/>
                  </a:cubicBezTo>
                  <a:cubicBezTo>
                    <a:pt x="92443" y="80026"/>
                    <a:pt x="92284" y="80026"/>
                    <a:pt x="92215" y="80003"/>
                  </a:cubicBezTo>
                  <a:cubicBezTo>
                    <a:pt x="92033" y="79843"/>
                    <a:pt x="91896" y="79638"/>
                    <a:pt x="91896" y="79592"/>
                  </a:cubicBezTo>
                  <a:cubicBezTo>
                    <a:pt x="91941" y="79478"/>
                    <a:pt x="91918" y="79364"/>
                    <a:pt x="91850" y="79272"/>
                  </a:cubicBezTo>
                  <a:cubicBezTo>
                    <a:pt x="91736" y="79135"/>
                    <a:pt x="91530" y="79021"/>
                    <a:pt x="91348" y="79021"/>
                  </a:cubicBezTo>
                  <a:cubicBezTo>
                    <a:pt x="91142" y="79021"/>
                    <a:pt x="91074" y="79113"/>
                    <a:pt x="91028" y="79250"/>
                  </a:cubicBezTo>
                  <a:cubicBezTo>
                    <a:pt x="91005" y="79272"/>
                    <a:pt x="91005" y="79295"/>
                    <a:pt x="90983" y="79318"/>
                  </a:cubicBezTo>
                  <a:cubicBezTo>
                    <a:pt x="90937" y="79409"/>
                    <a:pt x="90937" y="79409"/>
                    <a:pt x="90846" y="79524"/>
                  </a:cubicBezTo>
                  <a:lnTo>
                    <a:pt x="90777" y="79615"/>
                  </a:lnTo>
                  <a:cubicBezTo>
                    <a:pt x="90732" y="79660"/>
                    <a:pt x="90709" y="79683"/>
                    <a:pt x="90709" y="79683"/>
                  </a:cubicBezTo>
                  <a:cubicBezTo>
                    <a:pt x="90686" y="79660"/>
                    <a:pt x="90663" y="79660"/>
                    <a:pt x="90640" y="79592"/>
                  </a:cubicBezTo>
                  <a:cubicBezTo>
                    <a:pt x="90595" y="79524"/>
                    <a:pt x="90617" y="79227"/>
                    <a:pt x="90617" y="79113"/>
                  </a:cubicBezTo>
                  <a:cubicBezTo>
                    <a:pt x="90617" y="78953"/>
                    <a:pt x="90617" y="78907"/>
                    <a:pt x="90595" y="78839"/>
                  </a:cubicBezTo>
                  <a:cubicBezTo>
                    <a:pt x="90549" y="78747"/>
                    <a:pt x="90480" y="78611"/>
                    <a:pt x="90389" y="78565"/>
                  </a:cubicBezTo>
                  <a:cubicBezTo>
                    <a:pt x="90366" y="78565"/>
                    <a:pt x="90321" y="78542"/>
                    <a:pt x="90298" y="78542"/>
                  </a:cubicBezTo>
                  <a:cubicBezTo>
                    <a:pt x="90275" y="78542"/>
                    <a:pt x="90229" y="78542"/>
                    <a:pt x="90207" y="78565"/>
                  </a:cubicBezTo>
                  <a:lnTo>
                    <a:pt x="90024" y="78565"/>
                  </a:lnTo>
                  <a:cubicBezTo>
                    <a:pt x="89910" y="78519"/>
                    <a:pt x="89819" y="78428"/>
                    <a:pt x="89796" y="78382"/>
                  </a:cubicBezTo>
                  <a:cubicBezTo>
                    <a:pt x="89755" y="78315"/>
                    <a:pt x="89675" y="78295"/>
                    <a:pt x="89568" y="78295"/>
                  </a:cubicBezTo>
                  <a:cubicBezTo>
                    <a:pt x="89495" y="78295"/>
                    <a:pt x="89410" y="78304"/>
                    <a:pt x="89316" y="78314"/>
                  </a:cubicBezTo>
                  <a:cubicBezTo>
                    <a:pt x="89294" y="78314"/>
                    <a:pt x="89294" y="78314"/>
                    <a:pt x="89271" y="78291"/>
                  </a:cubicBezTo>
                  <a:cubicBezTo>
                    <a:pt x="89271" y="78268"/>
                    <a:pt x="89248" y="78268"/>
                    <a:pt x="89248" y="78268"/>
                  </a:cubicBezTo>
                  <a:cubicBezTo>
                    <a:pt x="89248" y="78245"/>
                    <a:pt x="89225" y="78222"/>
                    <a:pt x="89225" y="78222"/>
                  </a:cubicBezTo>
                  <a:cubicBezTo>
                    <a:pt x="89225" y="78222"/>
                    <a:pt x="89225" y="78200"/>
                    <a:pt x="89225" y="78200"/>
                  </a:cubicBezTo>
                  <a:cubicBezTo>
                    <a:pt x="89248" y="78200"/>
                    <a:pt x="89271" y="78154"/>
                    <a:pt x="89294" y="78154"/>
                  </a:cubicBezTo>
                  <a:cubicBezTo>
                    <a:pt x="89294" y="78108"/>
                    <a:pt x="89339" y="78108"/>
                    <a:pt x="89385" y="78086"/>
                  </a:cubicBezTo>
                  <a:cubicBezTo>
                    <a:pt x="89431" y="78063"/>
                    <a:pt x="89499" y="78017"/>
                    <a:pt x="89545" y="77971"/>
                  </a:cubicBezTo>
                  <a:cubicBezTo>
                    <a:pt x="89590" y="77949"/>
                    <a:pt x="89636" y="77903"/>
                    <a:pt x="89682" y="77880"/>
                  </a:cubicBezTo>
                  <a:cubicBezTo>
                    <a:pt x="89727" y="77857"/>
                    <a:pt x="89773" y="77834"/>
                    <a:pt x="89796" y="77789"/>
                  </a:cubicBezTo>
                  <a:cubicBezTo>
                    <a:pt x="89910" y="77675"/>
                    <a:pt x="89887" y="77492"/>
                    <a:pt x="89819" y="77446"/>
                  </a:cubicBezTo>
                  <a:cubicBezTo>
                    <a:pt x="89819" y="77424"/>
                    <a:pt x="89796" y="77401"/>
                    <a:pt x="89796" y="77401"/>
                  </a:cubicBezTo>
                  <a:cubicBezTo>
                    <a:pt x="89727" y="77309"/>
                    <a:pt x="89704" y="77264"/>
                    <a:pt x="89704" y="77264"/>
                  </a:cubicBezTo>
                  <a:cubicBezTo>
                    <a:pt x="89704" y="77241"/>
                    <a:pt x="89704" y="77241"/>
                    <a:pt x="89704" y="77241"/>
                  </a:cubicBezTo>
                  <a:cubicBezTo>
                    <a:pt x="89704" y="77195"/>
                    <a:pt x="89704" y="77150"/>
                    <a:pt x="89704" y="77127"/>
                  </a:cubicBezTo>
                  <a:cubicBezTo>
                    <a:pt x="89727" y="77081"/>
                    <a:pt x="89727" y="77036"/>
                    <a:pt x="89704" y="76967"/>
                  </a:cubicBezTo>
                  <a:cubicBezTo>
                    <a:pt x="89659" y="76853"/>
                    <a:pt x="89567" y="76853"/>
                    <a:pt x="89453" y="76830"/>
                  </a:cubicBezTo>
                  <a:cubicBezTo>
                    <a:pt x="89408" y="76807"/>
                    <a:pt x="89339" y="76807"/>
                    <a:pt x="89294" y="76784"/>
                  </a:cubicBezTo>
                  <a:cubicBezTo>
                    <a:pt x="89316" y="76762"/>
                    <a:pt x="89339" y="76739"/>
                    <a:pt x="89385" y="76716"/>
                  </a:cubicBezTo>
                  <a:cubicBezTo>
                    <a:pt x="89453" y="76648"/>
                    <a:pt x="89476" y="76579"/>
                    <a:pt x="89499" y="76511"/>
                  </a:cubicBezTo>
                  <a:cubicBezTo>
                    <a:pt x="89499" y="76419"/>
                    <a:pt x="89431" y="76351"/>
                    <a:pt x="89408" y="76305"/>
                  </a:cubicBezTo>
                  <a:cubicBezTo>
                    <a:pt x="89385" y="76282"/>
                    <a:pt x="89385" y="76260"/>
                    <a:pt x="89362" y="76260"/>
                  </a:cubicBezTo>
                  <a:cubicBezTo>
                    <a:pt x="89271" y="76100"/>
                    <a:pt x="89065" y="76077"/>
                    <a:pt x="88860" y="76077"/>
                  </a:cubicBezTo>
                  <a:cubicBezTo>
                    <a:pt x="88791" y="76077"/>
                    <a:pt x="88632" y="76054"/>
                    <a:pt x="88540" y="76008"/>
                  </a:cubicBezTo>
                  <a:cubicBezTo>
                    <a:pt x="88518" y="75963"/>
                    <a:pt x="88518" y="75803"/>
                    <a:pt x="88495" y="75666"/>
                  </a:cubicBezTo>
                  <a:cubicBezTo>
                    <a:pt x="88495" y="75620"/>
                    <a:pt x="88472" y="75575"/>
                    <a:pt x="88449" y="75552"/>
                  </a:cubicBezTo>
                  <a:cubicBezTo>
                    <a:pt x="88426" y="75529"/>
                    <a:pt x="88381" y="75483"/>
                    <a:pt x="88381" y="75483"/>
                  </a:cubicBezTo>
                  <a:cubicBezTo>
                    <a:pt x="88335" y="75301"/>
                    <a:pt x="87970" y="75210"/>
                    <a:pt x="87947" y="75210"/>
                  </a:cubicBezTo>
                  <a:lnTo>
                    <a:pt x="87878" y="75210"/>
                  </a:lnTo>
                  <a:cubicBezTo>
                    <a:pt x="87787" y="75210"/>
                    <a:pt x="87650" y="75210"/>
                    <a:pt x="87559" y="75141"/>
                  </a:cubicBezTo>
                  <a:cubicBezTo>
                    <a:pt x="87536" y="75141"/>
                    <a:pt x="87536" y="75118"/>
                    <a:pt x="87536" y="75118"/>
                  </a:cubicBezTo>
                  <a:cubicBezTo>
                    <a:pt x="87536" y="75073"/>
                    <a:pt x="87536" y="75027"/>
                    <a:pt x="87513" y="74981"/>
                  </a:cubicBezTo>
                  <a:cubicBezTo>
                    <a:pt x="87513" y="74844"/>
                    <a:pt x="87513" y="74844"/>
                    <a:pt x="87513" y="74822"/>
                  </a:cubicBezTo>
                  <a:cubicBezTo>
                    <a:pt x="87513" y="74799"/>
                    <a:pt x="87513" y="74776"/>
                    <a:pt x="87513" y="74707"/>
                  </a:cubicBezTo>
                  <a:cubicBezTo>
                    <a:pt x="87513" y="74616"/>
                    <a:pt x="87536" y="74593"/>
                    <a:pt x="87559" y="74548"/>
                  </a:cubicBezTo>
                  <a:cubicBezTo>
                    <a:pt x="87582" y="74548"/>
                    <a:pt x="87627" y="74548"/>
                    <a:pt x="87673" y="74525"/>
                  </a:cubicBezTo>
                  <a:cubicBezTo>
                    <a:pt x="87741" y="74525"/>
                    <a:pt x="87810" y="74525"/>
                    <a:pt x="87878" y="74479"/>
                  </a:cubicBezTo>
                  <a:cubicBezTo>
                    <a:pt x="87970" y="74411"/>
                    <a:pt x="88061" y="74297"/>
                    <a:pt x="88084" y="74160"/>
                  </a:cubicBezTo>
                  <a:cubicBezTo>
                    <a:pt x="88084" y="74137"/>
                    <a:pt x="88084" y="74091"/>
                    <a:pt x="88061" y="74045"/>
                  </a:cubicBezTo>
                  <a:cubicBezTo>
                    <a:pt x="87993" y="73840"/>
                    <a:pt x="87741" y="73817"/>
                    <a:pt x="87673" y="73817"/>
                  </a:cubicBezTo>
                  <a:cubicBezTo>
                    <a:pt x="87536" y="73817"/>
                    <a:pt x="87262" y="73840"/>
                    <a:pt x="87102" y="73886"/>
                  </a:cubicBezTo>
                  <a:lnTo>
                    <a:pt x="86532" y="73886"/>
                  </a:lnTo>
                  <a:cubicBezTo>
                    <a:pt x="86440" y="73886"/>
                    <a:pt x="86235" y="73840"/>
                    <a:pt x="86189" y="73840"/>
                  </a:cubicBezTo>
                  <a:cubicBezTo>
                    <a:pt x="86121" y="73794"/>
                    <a:pt x="86030" y="73749"/>
                    <a:pt x="86007" y="73726"/>
                  </a:cubicBezTo>
                  <a:cubicBezTo>
                    <a:pt x="85984" y="73657"/>
                    <a:pt x="85915" y="73589"/>
                    <a:pt x="85642" y="73315"/>
                  </a:cubicBezTo>
                  <a:cubicBezTo>
                    <a:pt x="85596" y="73269"/>
                    <a:pt x="85550" y="73224"/>
                    <a:pt x="85527" y="73201"/>
                  </a:cubicBezTo>
                  <a:cubicBezTo>
                    <a:pt x="85493" y="73158"/>
                    <a:pt x="85446" y="73141"/>
                    <a:pt x="85394" y="73141"/>
                  </a:cubicBezTo>
                  <a:cubicBezTo>
                    <a:pt x="85306" y="73141"/>
                    <a:pt x="85202" y="73189"/>
                    <a:pt x="85117" y="73247"/>
                  </a:cubicBezTo>
                  <a:lnTo>
                    <a:pt x="85025" y="73292"/>
                  </a:lnTo>
                  <a:cubicBezTo>
                    <a:pt x="85002" y="73292"/>
                    <a:pt x="84957" y="73247"/>
                    <a:pt x="84888" y="73224"/>
                  </a:cubicBezTo>
                  <a:cubicBezTo>
                    <a:pt x="84888" y="73224"/>
                    <a:pt x="84888" y="73178"/>
                    <a:pt x="84865" y="73155"/>
                  </a:cubicBezTo>
                  <a:cubicBezTo>
                    <a:pt x="84865" y="73087"/>
                    <a:pt x="84843" y="72995"/>
                    <a:pt x="84774" y="72927"/>
                  </a:cubicBezTo>
                  <a:cubicBezTo>
                    <a:pt x="84723" y="72876"/>
                    <a:pt x="84659" y="72850"/>
                    <a:pt x="84582" y="72850"/>
                  </a:cubicBezTo>
                  <a:cubicBezTo>
                    <a:pt x="84556" y="72850"/>
                    <a:pt x="84529" y="72853"/>
                    <a:pt x="84500" y="72859"/>
                  </a:cubicBezTo>
                  <a:lnTo>
                    <a:pt x="84386" y="72859"/>
                  </a:lnTo>
                  <a:cubicBezTo>
                    <a:pt x="84386" y="72836"/>
                    <a:pt x="84409" y="72813"/>
                    <a:pt x="84409" y="72813"/>
                  </a:cubicBezTo>
                  <a:cubicBezTo>
                    <a:pt x="84432" y="72767"/>
                    <a:pt x="84432" y="72744"/>
                    <a:pt x="84455" y="72699"/>
                  </a:cubicBezTo>
                  <a:cubicBezTo>
                    <a:pt x="84477" y="72653"/>
                    <a:pt x="84569" y="72493"/>
                    <a:pt x="84660" y="72402"/>
                  </a:cubicBezTo>
                  <a:cubicBezTo>
                    <a:pt x="84683" y="72379"/>
                    <a:pt x="84683" y="72379"/>
                    <a:pt x="84683" y="72356"/>
                  </a:cubicBezTo>
                  <a:cubicBezTo>
                    <a:pt x="84706" y="72334"/>
                    <a:pt x="84774" y="72197"/>
                    <a:pt x="84751" y="72082"/>
                  </a:cubicBezTo>
                  <a:cubicBezTo>
                    <a:pt x="84751" y="71991"/>
                    <a:pt x="84729" y="71900"/>
                    <a:pt x="84706" y="71854"/>
                  </a:cubicBezTo>
                  <a:cubicBezTo>
                    <a:pt x="84706" y="71809"/>
                    <a:pt x="84729" y="71717"/>
                    <a:pt x="84751" y="71694"/>
                  </a:cubicBezTo>
                  <a:lnTo>
                    <a:pt x="84980" y="71694"/>
                  </a:lnTo>
                  <a:cubicBezTo>
                    <a:pt x="85094" y="71694"/>
                    <a:pt x="85345" y="71626"/>
                    <a:pt x="85345" y="71421"/>
                  </a:cubicBezTo>
                  <a:cubicBezTo>
                    <a:pt x="85345" y="71352"/>
                    <a:pt x="85322" y="71306"/>
                    <a:pt x="85299" y="71261"/>
                  </a:cubicBezTo>
                  <a:cubicBezTo>
                    <a:pt x="85299" y="71238"/>
                    <a:pt x="85276" y="71215"/>
                    <a:pt x="85276" y="71215"/>
                  </a:cubicBezTo>
                  <a:cubicBezTo>
                    <a:pt x="85276" y="71215"/>
                    <a:pt x="85276" y="71192"/>
                    <a:pt x="85322" y="71147"/>
                  </a:cubicBezTo>
                  <a:cubicBezTo>
                    <a:pt x="85345" y="71147"/>
                    <a:pt x="85390" y="71169"/>
                    <a:pt x="85482" y="71238"/>
                  </a:cubicBezTo>
                  <a:cubicBezTo>
                    <a:pt x="85482" y="71238"/>
                    <a:pt x="85550" y="71306"/>
                    <a:pt x="85619" y="71626"/>
                  </a:cubicBezTo>
                  <a:cubicBezTo>
                    <a:pt x="85664" y="71740"/>
                    <a:pt x="85733" y="71831"/>
                    <a:pt x="86167" y="71991"/>
                  </a:cubicBezTo>
                  <a:cubicBezTo>
                    <a:pt x="86216" y="72008"/>
                    <a:pt x="86265" y="72015"/>
                    <a:pt x="86313" y="72015"/>
                  </a:cubicBezTo>
                  <a:cubicBezTo>
                    <a:pt x="86469" y="72015"/>
                    <a:pt x="86621" y="71941"/>
                    <a:pt x="86760" y="71854"/>
                  </a:cubicBezTo>
                  <a:lnTo>
                    <a:pt x="86806" y="71854"/>
                  </a:lnTo>
                  <a:cubicBezTo>
                    <a:pt x="87011" y="71740"/>
                    <a:pt x="87011" y="71512"/>
                    <a:pt x="87034" y="71329"/>
                  </a:cubicBezTo>
                  <a:cubicBezTo>
                    <a:pt x="87034" y="71261"/>
                    <a:pt x="87034" y="71192"/>
                    <a:pt x="87034" y="71124"/>
                  </a:cubicBezTo>
                  <a:cubicBezTo>
                    <a:pt x="87057" y="70964"/>
                    <a:pt x="87216" y="70873"/>
                    <a:pt x="87285" y="70827"/>
                  </a:cubicBezTo>
                  <a:cubicBezTo>
                    <a:pt x="87331" y="70827"/>
                    <a:pt x="87468" y="70804"/>
                    <a:pt x="87559" y="70804"/>
                  </a:cubicBezTo>
                  <a:cubicBezTo>
                    <a:pt x="87673" y="70804"/>
                    <a:pt x="87764" y="70781"/>
                    <a:pt x="87856" y="70781"/>
                  </a:cubicBezTo>
                  <a:cubicBezTo>
                    <a:pt x="88084" y="70759"/>
                    <a:pt x="88129" y="70622"/>
                    <a:pt x="88152" y="70508"/>
                  </a:cubicBezTo>
                  <a:cubicBezTo>
                    <a:pt x="88221" y="70508"/>
                    <a:pt x="88381" y="70508"/>
                    <a:pt x="88563" y="70530"/>
                  </a:cubicBezTo>
                  <a:cubicBezTo>
                    <a:pt x="88654" y="70530"/>
                    <a:pt x="88700" y="70553"/>
                    <a:pt x="88746" y="70553"/>
                  </a:cubicBezTo>
                  <a:cubicBezTo>
                    <a:pt x="88814" y="70553"/>
                    <a:pt x="88860" y="70530"/>
                    <a:pt x="88906" y="70485"/>
                  </a:cubicBezTo>
                  <a:cubicBezTo>
                    <a:pt x="88906" y="70485"/>
                    <a:pt x="88906" y="70485"/>
                    <a:pt x="88928" y="70462"/>
                  </a:cubicBezTo>
                  <a:cubicBezTo>
                    <a:pt x="89134" y="70393"/>
                    <a:pt x="89111" y="70188"/>
                    <a:pt x="89111" y="70074"/>
                  </a:cubicBezTo>
                  <a:cubicBezTo>
                    <a:pt x="89111" y="70051"/>
                    <a:pt x="89111" y="70051"/>
                    <a:pt x="89111" y="70028"/>
                  </a:cubicBezTo>
                  <a:cubicBezTo>
                    <a:pt x="89111" y="69777"/>
                    <a:pt x="89179" y="69686"/>
                    <a:pt x="89202" y="69640"/>
                  </a:cubicBezTo>
                  <a:cubicBezTo>
                    <a:pt x="89271" y="69595"/>
                    <a:pt x="89294" y="69572"/>
                    <a:pt x="89362" y="69572"/>
                  </a:cubicBezTo>
                  <a:cubicBezTo>
                    <a:pt x="89385" y="69572"/>
                    <a:pt x="89431" y="69572"/>
                    <a:pt x="89499" y="69549"/>
                  </a:cubicBezTo>
                  <a:cubicBezTo>
                    <a:pt x="89590" y="69549"/>
                    <a:pt x="89796" y="69640"/>
                    <a:pt x="89933" y="69709"/>
                  </a:cubicBezTo>
                  <a:cubicBezTo>
                    <a:pt x="89983" y="69726"/>
                    <a:pt x="90172" y="69818"/>
                    <a:pt x="90332" y="69818"/>
                  </a:cubicBezTo>
                  <a:cubicBezTo>
                    <a:pt x="90387" y="69818"/>
                    <a:pt x="90439" y="69807"/>
                    <a:pt x="90480" y="69777"/>
                  </a:cubicBezTo>
                  <a:cubicBezTo>
                    <a:pt x="90503" y="69754"/>
                    <a:pt x="90686" y="69686"/>
                    <a:pt x="90846" y="69640"/>
                  </a:cubicBezTo>
                  <a:cubicBezTo>
                    <a:pt x="91051" y="69617"/>
                    <a:pt x="91120" y="69595"/>
                    <a:pt x="91211" y="69412"/>
                  </a:cubicBezTo>
                  <a:cubicBezTo>
                    <a:pt x="91348" y="69229"/>
                    <a:pt x="91371" y="69001"/>
                    <a:pt x="91257" y="68841"/>
                  </a:cubicBezTo>
                  <a:cubicBezTo>
                    <a:pt x="91211" y="68727"/>
                    <a:pt x="91142" y="68682"/>
                    <a:pt x="91074" y="68636"/>
                  </a:cubicBezTo>
                  <a:cubicBezTo>
                    <a:pt x="91028" y="68613"/>
                    <a:pt x="91005" y="68590"/>
                    <a:pt x="90983" y="68545"/>
                  </a:cubicBezTo>
                  <a:cubicBezTo>
                    <a:pt x="90960" y="68545"/>
                    <a:pt x="90960" y="68522"/>
                    <a:pt x="90983" y="68476"/>
                  </a:cubicBezTo>
                  <a:cubicBezTo>
                    <a:pt x="91051" y="68522"/>
                    <a:pt x="91165" y="68590"/>
                    <a:pt x="91234" y="68636"/>
                  </a:cubicBezTo>
                  <a:lnTo>
                    <a:pt x="91325" y="68682"/>
                  </a:lnTo>
                  <a:cubicBezTo>
                    <a:pt x="91462" y="68750"/>
                    <a:pt x="91576" y="68796"/>
                    <a:pt x="91713" y="68796"/>
                  </a:cubicBezTo>
                  <a:cubicBezTo>
                    <a:pt x="91782" y="68796"/>
                    <a:pt x="91850" y="68773"/>
                    <a:pt x="91964" y="68773"/>
                  </a:cubicBezTo>
                  <a:cubicBezTo>
                    <a:pt x="92238" y="68727"/>
                    <a:pt x="92284" y="68430"/>
                    <a:pt x="92307" y="68293"/>
                  </a:cubicBezTo>
                  <a:cubicBezTo>
                    <a:pt x="92307" y="68248"/>
                    <a:pt x="92307" y="68225"/>
                    <a:pt x="92307" y="68202"/>
                  </a:cubicBezTo>
                  <a:cubicBezTo>
                    <a:pt x="92352" y="68088"/>
                    <a:pt x="92466" y="67883"/>
                    <a:pt x="92558" y="67837"/>
                  </a:cubicBezTo>
                  <a:cubicBezTo>
                    <a:pt x="92603" y="67814"/>
                    <a:pt x="92672" y="67814"/>
                    <a:pt x="92717" y="67814"/>
                  </a:cubicBezTo>
                  <a:cubicBezTo>
                    <a:pt x="92854" y="67791"/>
                    <a:pt x="92968" y="67769"/>
                    <a:pt x="93083" y="67677"/>
                  </a:cubicBezTo>
                  <a:cubicBezTo>
                    <a:pt x="93105" y="67654"/>
                    <a:pt x="93174" y="67586"/>
                    <a:pt x="93174" y="67495"/>
                  </a:cubicBezTo>
                  <a:cubicBezTo>
                    <a:pt x="93174" y="67403"/>
                    <a:pt x="93128" y="67358"/>
                    <a:pt x="93083" y="67312"/>
                  </a:cubicBezTo>
                  <a:cubicBezTo>
                    <a:pt x="93083" y="67289"/>
                    <a:pt x="93105" y="67244"/>
                    <a:pt x="93197" y="67175"/>
                  </a:cubicBezTo>
                  <a:cubicBezTo>
                    <a:pt x="93197" y="67152"/>
                    <a:pt x="93220" y="67152"/>
                    <a:pt x="93220" y="67152"/>
                  </a:cubicBezTo>
                  <a:cubicBezTo>
                    <a:pt x="93265" y="67107"/>
                    <a:pt x="93562" y="66924"/>
                    <a:pt x="93699" y="66855"/>
                  </a:cubicBezTo>
                  <a:cubicBezTo>
                    <a:pt x="93904" y="66741"/>
                    <a:pt x="93813" y="66399"/>
                    <a:pt x="93676" y="66011"/>
                  </a:cubicBezTo>
                  <a:cubicBezTo>
                    <a:pt x="93653" y="65988"/>
                    <a:pt x="93653" y="65965"/>
                    <a:pt x="93653" y="65942"/>
                  </a:cubicBezTo>
                  <a:cubicBezTo>
                    <a:pt x="93630" y="65874"/>
                    <a:pt x="93630" y="65851"/>
                    <a:pt x="93585" y="65714"/>
                  </a:cubicBezTo>
                  <a:cubicBezTo>
                    <a:pt x="93608" y="65691"/>
                    <a:pt x="93676" y="65691"/>
                    <a:pt x="93722" y="65691"/>
                  </a:cubicBezTo>
                  <a:cubicBezTo>
                    <a:pt x="93767" y="65691"/>
                    <a:pt x="93790" y="65691"/>
                    <a:pt x="93836" y="65669"/>
                  </a:cubicBezTo>
                  <a:cubicBezTo>
                    <a:pt x="93996" y="65646"/>
                    <a:pt x="94087" y="65440"/>
                    <a:pt x="94133" y="65326"/>
                  </a:cubicBezTo>
                  <a:cubicBezTo>
                    <a:pt x="94201" y="65166"/>
                    <a:pt x="94110" y="64664"/>
                    <a:pt x="94110" y="64664"/>
                  </a:cubicBezTo>
                  <a:cubicBezTo>
                    <a:pt x="94064" y="64482"/>
                    <a:pt x="93973" y="64390"/>
                    <a:pt x="93904" y="64345"/>
                  </a:cubicBezTo>
                  <a:cubicBezTo>
                    <a:pt x="93881" y="64322"/>
                    <a:pt x="93859" y="64299"/>
                    <a:pt x="93859" y="64276"/>
                  </a:cubicBezTo>
                  <a:cubicBezTo>
                    <a:pt x="93836" y="64208"/>
                    <a:pt x="93859" y="64116"/>
                    <a:pt x="93859" y="64048"/>
                  </a:cubicBezTo>
                  <a:cubicBezTo>
                    <a:pt x="93859" y="64002"/>
                    <a:pt x="93881" y="63980"/>
                    <a:pt x="93881" y="63957"/>
                  </a:cubicBezTo>
                  <a:cubicBezTo>
                    <a:pt x="93881" y="63934"/>
                    <a:pt x="93927" y="63820"/>
                    <a:pt x="93950" y="63774"/>
                  </a:cubicBezTo>
                  <a:cubicBezTo>
                    <a:pt x="94018" y="63637"/>
                    <a:pt x="94041" y="63546"/>
                    <a:pt x="94064" y="63455"/>
                  </a:cubicBezTo>
                  <a:cubicBezTo>
                    <a:pt x="94064" y="63272"/>
                    <a:pt x="93813" y="62975"/>
                    <a:pt x="93745" y="62907"/>
                  </a:cubicBezTo>
                  <a:cubicBezTo>
                    <a:pt x="93722" y="62861"/>
                    <a:pt x="93653" y="62815"/>
                    <a:pt x="93585" y="62747"/>
                  </a:cubicBezTo>
                  <a:cubicBezTo>
                    <a:pt x="93516" y="62701"/>
                    <a:pt x="93425" y="62633"/>
                    <a:pt x="93402" y="62587"/>
                  </a:cubicBezTo>
                  <a:cubicBezTo>
                    <a:pt x="93379" y="62564"/>
                    <a:pt x="93379" y="62450"/>
                    <a:pt x="93379" y="62290"/>
                  </a:cubicBezTo>
                  <a:lnTo>
                    <a:pt x="93402" y="62222"/>
                  </a:lnTo>
                  <a:lnTo>
                    <a:pt x="93425" y="62222"/>
                  </a:lnTo>
                  <a:cubicBezTo>
                    <a:pt x="93448" y="62222"/>
                    <a:pt x="93448" y="62222"/>
                    <a:pt x="93471" y="62199"/>
                  </a:cubicBezTo>
                  <a:cubicBezTo>
                    <a:pt x="93493" y="62199"/>
                    <a:pt x="93516" y="62176"/>
                    <a:pt x="93539" y="62176"/>
                  </a:cubicBezTo>
                  <a:cubicBezTo>
                    <a:pt x="93539" y="62153"/>
                    <a:pt x="93562" y="62153"/>
                    <a:pt x="93562" y="62153"/>
                  </a:cubicBezTo>
                  <a:cubicBezTo>
                    <a:pt x="93585" y="62131"/>
                    <a:pt x="93608" y="62108"/>
                    <a:pt x="93608" y="62085"/>
                  </a:cubicBezTo>
                  <a:cubicBezTo>
                    <a:pt x="93630" y="62062"/>
                    <a:pt x="93630" y="62062"/>
                    <a:pt x="93653" y="62062"/>
                  </a:cubicBezTo>
                  <a:cubicBezTo>
                    <a:pt x="93653" y="62017"/>
                    <a:pt x="93676" y="61971"/>
                    <a:pt x="93699" y="61948"/>
                  </a:cubicBezTo>
                  <a:cubicBezTo>
                    <a:pt x="93722" y="61811"/>
                    <a:pt x="93699" y="61651"/>
                    <a:pt x="93585" y="61514"/>
                  </a:cubicBezTo>
                  <a:cubicBezTo>
                    <a:pt x="93516" y="61400"/>
                    <a:pt x="93402" y="61332"/>
                    <a:pt x="93288" y="61263"/>
                  </a:cubicBezTo>
                  <a:cubicBezTo>
                    <a:pt x="93242" y="61218"/>
                    <a:pt x="93197" y="61195"/>
                    <a:pt x="93151" y="61149"/>
                  </a:cubicBezTo>
                  <a:cubicBezTo>
                    <a:pt x="93151" y="61126"/>
                    <a:pt x="93151" y="61104"/>
                    <a:pt x="93151" y="61104"/>
                  </a:cubicBezTo>
                  <a:cubicBezTo>
                    <a:pt x="93151" y="61104"/>
                    <a:pt x="93220" y="61081"/>
                    <a:pt x="93242" y="61081"/>
                  </a:cubicBezTo>
                  <a:cubicBezTo>
                    <a:pt x="93288" y="61081"/>
                    <a:pt x="93356" y="61081"/>
                    <a:pt x="93402" y="61058"/>
                  </a:cubicBezTo>
                  <a:cubicBezTo>
                    <a:pt x="93539" y="61012"/>
                    <a:pt x="93653" y="60921"/>
                    <a:pt x="93676" y="60784"/>
                  </a:cubicBezTo>
                  <a:cubicBezTo>
                    <a:pt x="93676" y="60761"/>
                    <a:pt x="93699" y="60738"/>
                    <a:pt x="93699" y="60715"/>
                  </a:cubicBezTo>
                  <a:cubicBezTo>
                    <a:pt x="93699" y="60697"/>
                    <a:pt x="93713" y="60651"/>
                    <a:pt x="93708" y="60632"/>
                  </a:cubicBezTo>
                  <a:lnTo>
                    <a:pt x="93708" y="60632"/>
                  </a:lnTo>
                  <a:cubicBezTo>
                    <a:pt x="93732" y="60652"/>
                    <a:pt x="93770" y="60670"/>
                    <a:pt x="93790" y="60670"/>
                  </a:cubicBezTo>
                  <a:cubicBezTo>
                    <a:pt x="93859" y="60715"/>
                    <a:pt x="93950" y="60761"/>
                    <a:pt x="94041" y="60761"/>
                  </a:cubicBezTo>
                  <a:lnTo>
                    <a:pt x="94612" y="60761"/>
                  </a:lnTo>
                  <a:cubicBezTo>
                    <a:pt x="94658" y="60761"/>
                    <a:pt x="94726" y="60693"/>
                    <a:pt x="94749" y="60647"/>
                  </a:cubicBezTo>
                  <a:cubicBezTo>
                    <a:pt x="94794" y="60556"/>
                    <a:pt x="94749" y="60464"/>
                    <a:pt x="94726" y="60419"/>
                  </a:cubicBezTo>
                  <a:cubicBezTo>
                    <a:pt x="94635" y="60259"/>
                    <a:pt x="94543" y="60054"/>
                    <a:pt x="94521" y="60054"/>
                  </a:cubicBezTo>
                  <a:lnTo>
                    <a:pt x="94543" y="60008"/>
                  </a:lnTo>
                  <a:cubicBezTo>
                    <a:pt x="94543" y="59871"/>
                    <a:pt x="94566" y="59620"/>
                    <a:pt x="94543" y="59460"/>
                  </a:cubicBezTo>
                  <a:cubicBezTo>
                    <a:pt x="94543" y="59323"/>
                    <a:pt x="94452" y="59255"/>
                    <a:pt x="94315" y="59255"/>
                  </a:cubicBezTo>
                  <a:cubicBezTo>
                    <a:pt x="94224" y="59255"/>
                    <a:pt x="94155" y="59278"/>
                    <a:pt x="94087" y="59300"/>
                  </a:cubicBezTo>
                  <a:cubicBezTo>
                    <a:pt x="94064" y="59300"/>
                    <a:pt x="94041" y="59278"/>
                    <a:pt x="94041" y="59278"/>
                  </a:cubicBezTo>
                  <a:cubicBezTo>
                    <a:pt x="93973" y="59163"/>
                    <a:pt x="93813" y="58958"/>
                    <a:pt x="93722" y="58912"/>
                  </a:cubicBezTo>
                  <a:cubicBezTo>
                    <a:pt x="93630" y="58867"/>
                    <a:pt x="93471" y="58753"/>
                    <a:pt x="93471" y="58661"/>
                  </a:cubicBezTo>
                  <a:cubicBezTo>
                    <a:pt x="93425" y="58501"/>
                    <a:pt x="93448" y="58205"/>
                    <a:pt x="93448" y="58136"/>
                  </a:cubicBezTo>
                  <a:cubicBezTo>
                    <a:pt x="93471" y="58113"/>
                    <a:pt x="93471" y="58091"/>
                    <a:pt x="93493" y="58045"/>
                  </a:cubicBezTo>
                  <a:cubicBezTo>
                    <a:pt x="93539" y="57954"/>
                    <a:pt x="93585" y="57840"/>
                    <a:pt x="93585" y="57748"/>
                  </a:cubicBezTo>
                  <a:cubicBezTo>
                    <a:pt x="93653" y="57634"/>
                    <a:pt x="94064" y="57360"/>
                    <a:pt x="94292" y="57246"/>
                  </a:cubicBezTo>
                  <a:cubicBezTo>
                    <a:pt x="94543" y="57132"/>
                    <a:pt x="94886" y="56881"/>
                    <a:pt x="95068" y="56653"/>
                  </a:cubicBezTo>
                  <a:cubicBezTo>
                    <a:pt x="95137" y="56561"/>
                    <a:pt x="95205" y="56470"/>
                    <a:pt x="95251" y="56424"/>
                  </a:cubicBezTo>
                  <a:cubicBezTo>
                    <a:pt x="95297" y="56356"/>
                    <a:pt x="95319" y="56287"/>
                    <a:pt x="95388" y="56242"/>
                  </a:cubicBezTo>
                  <a:cubicBezTo>
                    <a:pt x="95548" y="56059"/>
                    <a:pt x="95434" y="55740"/>
                    <a:pt x="95411" y="55671"/>
                  </a:cubicBezTo>
                  <a:cubicBezTo>
                    <a:pt x="95411" y="55648"/>
                    <a:pt x="95388" y="55625"/>
                    <a:pt x="95365" y="55603"/>
                  </a:cubicBezTo>
                  <a:cubicBezTo>
                    <a:pt x="95297" y="55534"/>
                    <a:pt x="95160" y="55397"/>
                    <a:pt x="95137" y="55306"/>
                  </a:cubicBezTo>
                  <a:cubicBezTo>
                    <a:pt x="95114" y="55260"/>
                    <a:pt x="95114" y="55215"/>
                    <a:pt x="95114" y="55169"/>
                  </a:cubicBezTo>
                  <a:cubicBezTo>
                    <a:pt x="95114" y="55078"/>
                    <a:pt x="95114" y="54895"/>
                    <a:pt x="94909" y="54849"/>
                  </a:cubicBezTo>
                  <a:lnTo>
                    <a:pt x="94863" y="54849"/>
                  </a:lnTo>
                  <a:cubicBezTo>
                    <a:pt x="94680" y="54849"/>
                    <a:pt x="94612" y="54986"/>
                    <a:pt x="94566" y="55100"/>
                  </a:cubicBezTo>
                  <a:lnTo>
                    <a:pt x="94543" y="55123"/>
                  </a:lnTo>
                  <a:cubicBezTo>
                    <a:pt x="94543" y="55123"/>
                    <a:pt x="94521" y="55100"/>
                    <a:pt x="94521" y="55100"/>
                  </a:cubicBezTo>
                  <a:cubicBezTo>
                    <a:pt x="94521" y="55100"/>
                    <a:pt x="94521" y="55078"/>
                    <a:pt x="94521" y="55055"/>
                  </a:cubicBezTo>
                  <a:lnTo>
                    <a:pt x="94589" y="54758"/>
                  </a:lnTo>
                  <a:cubicBezTo>
                    <a:pt x="94589" y="54758"/>
                    <a:pt x="94612" y="54690"/>
                    <a:pt x="94612" y="54667"/>
                  </a:cubicBezTo>
                  <a:cubicBezTo>
                    <a:pt x="94612" y="54621"/>
                    <a:pt x="94635" y="54576"/>
                    <a:pt x="94635" y="54507"/>
                  </a:cubicBezTo>
                  <a:cubicBezTo>
                    <a:pt x="94658" y="54416"/>
                    <a:pt x="94658" y="54324"/>
                    <a:pt x="94680" y="54233"/>
                  </a:cubicBezTo>
                  <a:cubicBezTo>
                    <a:pt x="94680" y="54233"/>
                    <a:pt x="94680" y="54187"/>
                    <a:pt x="94680" y="54165"/>
                  </a:cubicBezTo>
                  <a:cubicBezTo>
                    <a:pt x="94680" y="54165"/>
                    <a:pt x="94680" y="54142"/>
                    <a:pt x="94680" y="54142"/>
                  </a:cubicBezTo>
                  <a:cubicBezTo>
                    <a:pt x="94680" y="54119"/>
                    <a:pt x="94680" y="54096"/>
                    <a:pt x="94680" y="54051"/>
                  </a:cubicBezTo>
                  <a:cubicBezTo>
                    <a:pt x="94680" y="54028"/>
                    <a:pt x="94703" y="54005"/>
                    <a:pt x="94703" y="53982"/>
                  </a:cubicBezTo>
                  <a:cubicBezTo>
                    <a:pt x="94703" y="53685"/>
                    <a:pt x="94658" y="53138"/>
                    <a:pt x="94361" y="52749"/>
                  </a:cubicBezTo>
                  <a:lnTo>
                    <a:pt x="94315" y="52658"/>
                  </a:lnTo>
                  <a:cubicBezTo>
                    <a:pt x="94110" y="52407"/>
                    <a:pt x="93813" y="52019"/>
                    <a:pt x="93767" y="51677"/>
                  </a:cubicBezTo>
                  <a:lnTo>
                    <a:pt x="93767" y="51677"/>
                  </a:lnTo>
                  <a:cubicBezTo>
                    <a:pt x="93790" y="51722"/>
                    <a:pt x="93790" y="51745"/>
                    <a:pt x="93813" y="51768"/>
                  </a:cubicBezTo>
                  <a:cubicBezTo>
                    <a:pt x="93813" y="51791"/>
                    <a:pt x="93836" y="51814"/>
                    <a:pt x="93836" y="51836"/>
                  </a:cubicBezTo>
                  <a:cubicBezTo>
                    <a:pt x="93859" y="51882"/>
                    <a:pt x="93859" y="51905"/>
                    <a:pt x="93881" y="51928"/>
                  </a:cubicBezTo>
                  <a:cubicBezTo>
                    <a:pt x="93904" y="51951"/>
                    <a:pt x="93904" y="51973"/>
                    <a:pt x="93927" y="51973"/>
                  </a:cubicBezTo>
                  <a:cubicBezTo>
                    <a:pt x="93950" y="52019"/>
                    <a:pt x="93973" y="52019"/>
                    <a:pt x="93996" y="52042"/>
                  </a:cubicBezTo>
                  <a:cubicBezTo>
                    <a:pt x="93996" y="52065"/>
                    <a:pt x="94018" y="52065"/>
                    <a:pt x="94018" y="52088"/>
                  </a:cubicBezTo>
                  <a:cubicBezTo>
                    <a:pt x="94064" y="52110"/>
                    <a:pt x="94110" y="52133"/>
                    <a:pt x="94155" y="52133"/>
                  </a:cubicBezTo>
                  <a:lnTo>
                    <a:pt x="94292" y="52133"/>
                  </a:lnTo>
                  <a:cubicBezTo>
                    <a:pt x="94406" y="52133"/>
                    <a:pt x="94475" y="52110"/>
                    <a:pt x="94543" y="52088"/>
                  </a:cubicBezTo>
                  <a:cubicBezTo>
                    <a:pt x="94612" y="52042"/>
                    <a:pt x="94703" y="52019"/>
                    <a:pt x="94840" y="52019"/>
                  </a:cubicBezTo>
                  <a:cubicBezTo>
                    <a:pt x="94977" y="52019"/>
                    <a:pt x="95114" y="52110"/>
                    <a:pt x="95228" y="52179"/>
                  </a:cubicBezTo>
                  <a:cubicBezTo>
                    <a:pt x="95365" y="52270"/>
                    <a:pt x="95525" y="52361"/>
                    <a:pt x="95685" y="52361"/>
                  </a:cubicBezTo>
                  <a:cubicBezTo>
                    <a:pt x="96073" y="52361"/>
                    <a:pt x="96210" y="52133"/>
                    <a:pt x="96301" y="51928"/>
                  </a:cubicBezTo>
                  <a:cubicBezTo>
                    <a:pt x="96324" y="51882"/>
                    <a:pt x="96324" y="51836"/>
                    <a:pt x="96347" y="51791"/>
                  </a:cubicBezTo>
                  <a:cubicBezTo>
                    <a:pt x="96392" y="51722"/>
                    <a:pt x="96438" y="51585"/>
                    <a:pt x="96438" y="51585"/>
                  </a:cubicBezTo>
                  <a:cubicBezTo>
                    <a:pt x="96466" y="51580"/>
                    <a:pt x="96498" y="51577"/>
                    <a:pt x="96531" y="51577"/>
                  </a:cubicBezTo>
                  <a:close/>
                  <a:moveTo>
                    <a:pt x="48331" y="54658"/>
                  </a:moveTo>
                  <a:cubicBezTo>
                    <a:pt x="48352" y="54658"/>
                    <a:pt x="48372" y="54661"/>
                    <a:pt x="48391" y="54667"/>
                  </a:cubicBezTo>
                  <a:cubicBezTo>
                    <a:pt x="48482" y="54690"/>
                    <a:pt x="48573" y="54758"/>
                    <a:pt x="48665" y="54872"/>
                  </a:cubicBezTo>
                  <a:cubicBezTo>
                    <a:pt x="48733" y="54941"/>
                    <a:pt x="48779" y="54986"/>
                    <a:pt x="48847" y="55055"/>
                  </a:cubicBezTo>
                  <a:cubicBezTo>
                    <a:pt x="48999" y="55165"/>
                    <a:pt x="49201" y="55226"/>
                    <a:pt x="49398" y="55226"/>
                  </a:cubicBezTo>
                  <a:cubicBezTo>
                    <a:pt x="49526" y="55226"/>
                    <a:pt x="49652" y="55200"/>
                    <a:pt x="49760" y="55146"/>
                  </a:cubicBezTo>
                  <a:cubicBezTo>
                    <a:pt x="49806" y="55123"/>
                    <a:pt x="49829" y="55100"/>
                    <a:pt x="49851" y="55055"/>
                  </a:cubicBezTo>
                  <a:cubicBezTo>
                    <a:pt x="49851" y="55009"/>
                    <a:pt x="49920" y="54872"/>
                    <a:pt x="50011" y="54872"/>
                  </a:cubicBezTo>
                  <a:cubicBezTo>
                    <a:pt x="50034" y="54872"/>
                    <a:pt x="50080" y="54895"/>
                    <a:pt x="50125" y="54941"/>
                  </a:cubicBezTo>
                  <a:cubicBezTo>
                    <a:pt x="50239" y="55032"/>
                    <a:pt x="50354" y="55123"/>
                    <a:pt x="50445" y="55192"/>
                  </a:cubicBezTo>
                  <a:cubicBezTo>
                    <a:pt x="50650" y="55352"/>
                    <a:pt x="50764" y="55466"/>
                    <a:pt x="50879" y="55489"/>
                  </a:cubicBezTo>
                  <a:cubicBezTo>
                    <a:pt x="50947" y="55489"/>
                    <a:pt x="51038" y="55489"/>
                    <a:pt x="51107" y="55466"/>
                  </a:cubicBezTo>
                  <a:lnTo>
                    <a:pt x="51289" y="55466"/>
                  </a:lnTo>
                  <a:cubicBezTo>
                    <a:pt x="51289" y="55489"/>
                    <a:pt x="51312" y="55557"/>
                    <a:pt x="51289" y="55740"/>
                  </a:cubicBezTo>
                  <a:cubicBezTo>
                    <a:pt x="51267" y="55877"/>
                    <a:pt x="51221" y="56173"/>
                    <a:pt x="51495" y="56379"/>
                  </a:cubicBezTo>
                  <a:cubicBezTo>
                    <a:pt x="51563" y="56424"/>
                    <a:pt x="51609" y="56447"/>
                    <a:pt x="51677" y="56470"/>
                  </a:cubicBezTo>
                  <a:cubicBezTo>
                    <a:pt x="51769" y="56516"/>
                    <a:pt x="51769" y="56516"/>
                    <a:pt x="51792" y="56584"/>
                  </a:cubicBezTo>
                  <a:cubicBezTo>
                    <a:pt x="51883" y="56881"/>
                    <a:pt x="51883" y="56995"/>
                    <a:pt x="51883" y="57041"/>
                  </a:cubicBezTo>
                  <a:cubicBezTo>
                    <a:pt x="51837" y="57109"/>
                    <a:pt x="51723" y="57223"/>
                    <a:pt x="51609" y="57360"/>
                  </a:cubicBezTo>
                  <a:cubicBezTo>
                    <a:pt x="51518" y="57474"/>
                    <a:pt x="51426" y="57588"/>
                    <a:pt x="51358" y="57680"/>
                  </a:cubicBezTo>
                  <a:cubicBezTo>
                    <a:pt x="51312" y="57748"/>
                    <a:pt x="51267" y="57794"/>
                    <a:pt x="51221" y="57817"/>
                  </a:cubicBezTo>
                  <a:cubicBezTo>
                    <a:pt x="51130" y="57885"/>
                    <a:pt x="50993" y="57999"/>
                    <a:pt x="51061" y="58205"/>
                  </a:cubicBezTo>
                  <a:cubicBezTo>
                    <a:pt x="51084" y="58296"/>
                    <a:pt x="51130" y="58364"/>
                    <a:pt x="51175" y="58410"/>
                  </a:cubicBezTo>
                  <a:cubicBezTo>
                    <a:pt x="51175" y="58433"/>
                    <a:pt x="51198" y="58433"/>
                    <a:pt x="51198" y="58456"/>
                  </a:cubicBezTo>
                  <a:cubicBezTo>
                    <a:pt x="51198" y="58456"/>
                    <a:pt x="51198" y="58456"/>
                    <a:pt x="51198" y="58501"/>
                  </a:cubicBezTo>
                  <a:cubicBezTo>
                    <a:pt x="51130" y="58638"/>
                    <a:pt x="51084" y="58684"/>
                    <a:pt x="50993" y="58798"/>
                  </a:cubicBezTo>
                  <a:cubicBezTo>
                    <a:pt x="50947" y="58844"/>
                    <a:pt x="50901" y="58889"/>
                    <a:pt x="50856" y="58958"/>
                  </a:cubicBezTo>
                  <a:cubicBezTo>
                    <a:pt x="50673" y="59141"/>
                    <a:pt x="50650" y="59392"/>
                    <a:pt x="50605" y="59574"/>
                  </a:cubicBezTo>
                  <a:cubicBezTo>
                    <a:pt x="50605" y="59620"/>
                    <a:pt x="50582" y="59711"/>
                    <a:pt x="50559" y="59734"/>
                  </a:cubicBezTo>
                  <a:cubicBezTo>
                    <a:pt x="50536" y="59780"/>
                    <a:pt x="50536" y="59780"/>
                    <a:pt x="50468" y="59825"/>
                  </a:cubicBezTo>
                  <a:cubicBezTo>
                    <a:pt x="50422" y="59848"/>
                    <a:pt x="50354" y="59871"/>
                    <a:pt x="50262" y="59939"/>
                  </a:cubicBezTo>
                  <a:cubicBezTo>
                    <a:pt x="50148" y="60008"/>
                    <a:pt x="50080" y="60099"/>
                    <a:pt x="50057" y="60236"/>
                  </a:cubicBezTo>
                  <a:cubicBezTo>
                    <a:pt x="50034" y="60350"/>
                    <a:pt x="50057" y="60487"/>
                    <a:pt x="50171" y="60647"/>
                  </a:cubicBezTo>
                  <a:cubicBezTo>
                    <a:pt x="50217" y="60715"/>
                    <a:pt x="50285" y="60761"/>
                    <a:pt x="50354" y="60784"/>
                  </a:cubicBezTo>
                  <a:cubicBezTo>
                    <a:pt x="50308" y="60830"/>
                    <a:pt x="50239" y="60875"/>
                    <a:pt x="50171" y="60898"/>
                  </a:cubicBezTo>
                  <a:cubicBezTo>
                    <a:pt x="49988" y="60989"/>
                    <a:pt x="49783" y="61035"/>
                    <a:pt x="49578" y="61035"/>
                  </a:cubicBezTo>
                  <a:lnTo>
                    <a:pt x="49258" y="61035"/>
                  </a:lnTo>
                  <a:cubicBezTo>
                    <a:pt x="49075" y="61035"/>
                    <a:pt x="48938" y="61058"/>
                    <a:pt x="48801" y="61104"/>
                  </a:cubicBezTo>
                  <a:cubicBezTo>
                    <a:pt x="48779" y="61104"/>
                    <a:pt x="48756" y="61126"/>
                    <a:pt x="48710" y="61126"/>
                  </a:cubicBezTo>
                  <a:cubicBezTo>
                    <a:pt x="48573" y="61172"/>
                    <a:pt x="48368" y="61240"/>
                    <a:pt x="48254" y="61469"/>
                  </a:cubicBezTo>
                  <a:cubicBezTo>
                    <a:pt x="48208" y="61606"/>
                    <a:pt x="48140" y="61743"/>
                    <a:pt x="48094" y="61857"/>
                  </a:cubicBezTo>
                  <a:cubicBezTo>
                    <a:pt x="48048" y="61971"/>
                    <a:pt x="48025" y="62039"/>
                    <a:pt x="47980" y="62108"/>
                  </a:cubicBezTo>
                  <a:cubicBezTo>
                    <a:pt x="47888" y="62245"/>
                    <a:pt x="47866" y="62359"/>
                    <a:pt x="47980" y="62633"/>
                  </a:cubicBezTo>
                  <a:cubicBezTo>
                    <a:pt x="48071" y="62815"/>
                    <a:pt x="48140" y="62930"/>
                    <a:pt x="48208" y="62998"/>
                  </a:cubicBezTo>
                  <a:cubicBezTo>
                    <a:pt x="48254" y="63067"/>
                    <a:pt x="48276" y="63089"/>
                    <a:pt x="48276" y="63135"/>
                  </a:cubicBezTo>
                  <a:cubicBezTo>
                    <a:pt x="48322" y="63272"/>
                    <a:pt x="48322" y="63455"/>
                    <a:pt x="48276" y="63477"/>
                  </a:cubicBezTo>
                  <a:cubicBezTo>
                    <a:pt x="48094" y="63591"/>
                    <a:pt x="47934" y="63820"/>
                    <a:pt x="48003" y="63980"/>
                  </a:cubicBezTo>
                  <a:cubicBezTo>
                    <a:pt x="48003" y="64002"/>
                    <a:pt x="48003" y="64116"/>
                    <a:pt x="47957" y="64185"/>
                  </a:cubicBezTo>
                  <a:cubicBezTo>
                    <a:pt x="47911" y="64231"/>
                    <a:pt x="47774" y="64322"/>
                    <a:pt x="47683" y="64390"/>
                  </a:cubicBezTo>
                  <a:cubicBezTo>
                    <a:pt x="47569" y="64459"/>
                    <a:pt x="47455" y="64527"/>
                    <a:pt x="47386" y="64596"/>
                  </a:cubicBezTo>
                  <a:cubicBezTo>
                    <a:pt x="47363" y="64619"/>
                    <a:pt x="47341" y="64641"/>
                    <a:pt x="47318" y="64687"/>
                  </a:cubicBezTo>
                  <a:cubicBezTo>
                    <a:pt x="47249" y="64778"/>
                    <a:pt x="47204" y="64915"/>
                    <a:pt x="47204" y="65052"/>
                  </a:cubicBezTo>
                  <a:cubicBezTo>
                    <a:pt x="47204" y="65144"/>
                    <a:pt x="47249" y="65258"/>
                    <a:pt x="47318" y="65326"/>
                  </a:cubicBezTo>
                  <a:lnTo>
                    <a:pt x="47341" y="65349"/>
                  </a:lnTo>
                  <a:cubicBezTo>
                    <a:pt x="47409" y="65418"/>
                    <a:pt x="47500" y="65554"/>
                    <a:pt x="47569" y="65623"/>
                  </a:cubicBezTo>
                  <a:cubicBezTo>
                    <a:pt x="47592" y="65646"/>
                    <a:pt x="47592" y="65669"/>
                    <a:pt x="47615" y="65691"/>
                  </a:cubicBezTo>
                  <a:lnTo>
                    <a:pt x="47637" y="65760"/>
                  </a:lnTo>
                  <a:cubicBezTo>
                    <a:pt x="47683" y="65828"/>
                    <a:pt x="47752" y="65988"/>
                    <a:pt x="47752" y="66057"/>
                  </a:cubicBezTo>
                  <a:cubicBezTo>
                    <a:pt x="47752" y="66079"/>
                    <a:pt x="47752" y="66125"/>
                    <a:pt x="47774" y="66148"/>
                  </a:cubicBezTo>
                  <a:cubicBezTo>
                    <a:pt x="47774" y="66216"/>
                    <a:pt x="47797" y="66262"/>
                    <a:pt x="47729" y="66399"/>
                  </a:cubicBezTo>
                  <a:cubicBezTo>
                    <a:pt x="47683" y="66445"/>
                    <a:pt x="47660" y="66490"/>
                    <a:pt x="47615" y="66536"/>
                  </a:cubicBezTo>
                  <a:cubicBezTo>
                    <a:pt x="47546" y="66627"/>
                    <a:pt x="47478" y="66719"/>
                    <a:pt x="47569" y="66901"/>
                  </a:cubicBezTo>
                  <a:cubicBezTo>
                    <a:pt x="47615" y="66992"/>
                    <a:pt x="47729" y="67061"/>
                    <a:pt x="47820" y="67129"/>
                  </a:cubicBezTo>
                  <a:cubicBezTo>
                    <a:pt x="47866" y="67152"/>
                    <a:pt x="47934" y="67221"/>
                    <a:pt x="47957" y="67244"/>
                  </a:cubicBezTo>
                  <a:cubicBezTo>
                    <a:pt x="47957" y="67289"/>
                    <a:pt x="47957" y="67358"/>
                    <a:pt x="47957" y="67403"/>
                  </a:cubicBezTo>
                  <a:cubicBezTo>
                    <a:pt x="47957" y="67540"/>
                    <a:pt x="47957" y="67677"/>
                    <a:pt x="48048" y="67791"/>
                  </a:cubicBezTo>
                  <a:cubicBezTo>
                    <a:pt x="48048" y="67814"/>
                    <a:pt x="48071" y="67860"/>
                    <a:pt x="48071" y="67883"/>
                  </a:cubicBezTo>
                  <a:cubicBezTo>
                    <a:pt x="48088" y="67933"/>
                    <a:pt x="48141" y="68056"/>
                    <a:pt x="48294" y="68056"/>
                  </a:cubicBezTo>
                  <a:cubicBezTo>
                    <a:pt x="48350" y="68056"/>
                    <a:pt x="48419" y="68040"/>
                    <a:pt x="48505" y="67997"/>
                  </a:cubicBezTo>
                  <a:cubicBezTo>
                    <a:pt x="48573" y="67974"/>
                    <a:pt x="48619" y="67951"/>
                    <a:pt x="48665" y="67928"/>
                  </a:cubicBezTo>
                  <a:cubicBezTo>
                    <a:pt x="48801" y="67860"/>
                    <a:pt x="48938" y="67814"/>
                    <a:pt x="48984" y="67677"/>
                  </a:cubicBezTo>
                  <a:cubicBezTo>
                    <a:pt x="48984" y="67654"/>
                    <a:pt x="49030" y="67609"/>
                    <a:pt x="49075" y="67586"/>
                  </a:cubicBezTo>
                  <a:cubicBezTo>
                    <a:pt x="49075" y="67586"/>
                    <a:pt x="49075" y="67609"/>
                    <a:pt x="49098" y="67609"/>
                  </a:cubicBezTo>
                  <a:cubicBezTo>
                    <a:pt x="49167" y="67677"/>
                    <a:pt x="49235" y="67769"/>
                    <a:pt x="49304" y="67860"/>
                  </a:cubicBezTo>
                  <a:cubicBezTo>
                    <a:pt x="49395" y="67997"/>
                    <a:pt x="49486" y="68065"/>
                    <a:pt x="49623" y="68179"/>
                  </a:cubicBezTo>
                  <a:lnTo>
                    <a:pt x="49714" y="68248"/>
                  </a:lnTo>
                  <a:cubicBezTo>
                    <a:pt x="49865" y="68380"/>
                    <a:pt x="49954" y="68465"/>
                    <a:pt x="50160" y="68465"/>
                  </a:cubicBezTo>
                  <a:cubicBezTo>
                    <a:pt x="50204" y="68465"/>
                    <a:pt x="50252" y="68461"/>
                    <a:pt x="50308" y="68453"/>
                  </a:cubicBezTo>
                  <a:cubicBezTo>
                    <a:pt x="50376" y="68430"/>
                    <a:pt x="50468" y="68430"/>
                    <a:pt x="50536" y="68430"/>
                  </a:cubicBezTo>
                  <a:cubicBezTo>
                    <a:pt x="50696" y="68408"/>
                    <a:pt x="50833" y="68408"/>
                    <a:pt x="50901" y="68316"/>
                  </a:cubicBezTo>
                  <a:cubicBezTo>
                    <a:pt x="50901" y="68316"/>
                    <a:pt x="50947" y="68293"/>
                    <a:pt x="50970" y="68248"/>
                  </a:cubicBezTo>
                  <a:cubicBezTo>
                    <a:pt x="51335" y="67883"/>
                    <a:pt x="51449" y="67723"/>
                    <a:pt x="51472" y="67632"/>
                  </a:cubicBezTo>
                  <a:lnTo>
                    <a:pt x="51472" y="67563"/>
                  </a:lnTo>
                  <a:cubicBezTo>
                    <a:pt x="51518" y="67403"/>
                    <a:pt x="51563" y="67152"/>
                    <a:pt x="51358" y="67061"/>
                  </a:cubicBezTo>
                  <a:cubicBezTo>
                    <a:pt x="51289" y="67015"/>
                    <a:pt x="51198" y="66992"/>
                    <a:pt x="51107" y="66970"/>
                  </a:cubicBezTo>
                  <a:cubicBezTo>
                    <a:pt x="51076" y="66970"/>
                    <a:pt x="51056" y="66959"/>
                    <a:pt x="51046" y="66959"/>
                  </a:cubicBezTo>
                  <a:cubicBezTo>
                    <a:pt x="51041" y="66959"/>
                    <a:pt x="51038" y="66962"/>
                    <a:pt x="51038" y="66970"/>
                  </a:cubicBezTo>
                  <a:cubicBezTo>
                    <a:pt x="51038" y="66947"/>
                    <a:pt x="50993" y="66924"/>
                    <a:pt x="50970" y="66924"/>
                  </a:cubicBezTo>
                  <a:cubicBezTo>
                    <a:pt x="50970" y="66901"/>
                    <a:pt x="50970" y="66878"/>
                    <a:pt x="50993" y="66855"/>
                  </a:cubicBezTo>
                  <a:cubicBezTo>
                    <a:pt x="51038" y="66764"/>
                    <a:pt x="51084" y="66650"/>
                    <a:pt x="51038" y="66445"/>
                  </a:cubicBezTo>
                  <a:cubicBezTo>
                    <a:pt x="51016" y="66422"/>
                    <a:pt x="51016" y="66376"/>
                    <a:pt x="51016" y="66353"/>
                  </a:cubicBezTo>
                  <a:cubicBezTo>
                    <a:pt x="51016" y="66262"/>
                    <a:pt x="50993" y="66057"/>
                    <a:pt x="50742" y="66057"/>
                  </a:cubicBezTo>
                  <a:cubicBezTo>
                    <a:pt x="50696" y="66057"/>
                    <a:pt x="50673" y="66057"/>
                    <a:pt x="50628" y="66079"/>
                  </a:cubicBezTo>
                  <a:cubicBezTo>
                    <a:pt x="50468" y="66079"/>
                    <a:pt x="50354" y="66125"/>
                    <a:pt x="50262" y="66171"/>
                  </a:cubicBezTo>
                  <a:cubicBezTo>
                    <a:pt x="50239" y="66171"/>
                    <a:pt x="50217" y="66194"/>
                    <a:pt x="50194" y="66194"/>
                  </a:cubicBezTo>
                  <a:cubicBezTo>
                    <a:pt x="50194" y="66171"/>
                    <a:pt x="50171" y="66125"/>
                    <a:pt x="50171" y="66034"/>
                  </a:cubicBezTo>
                  <a:cubicBezTo>
                    <a:pt x="50171" y="65874"/>
                    <a:pt x="50217" y="65714"/>
                    <a:pt x="50262" y="65600"/>
                  </a:cubicBezTo>
                  <a:cubicBezTo>
                    <a:pt x="50285" y="65532"/>
                    <a:pt x="50308" y="65486"/>
                    <a:pt x="50308" y="65440"/>
                  </a:cubicBezTo>
                  <a:cubicBezTo>
                    <a:pt x="50308" y="65418"/>
                    <a:pt x="50308" y="65395"/>
                    <a:pt x="50331" y="65372"/>
                  </a:cubicBezTo>
                  <a:cubicBezTo>
                    <a:pt x="50354" y="65258"/>
                    <a:pt x="50422" y="65075"/>
                    <a:pt x="50239" y="64915"/>
                  </a:cubicBezTo>
                  <a:cubicBezTo>
                    <a:pt x="50171" y="64847"/>
                    <a:pt x="50125" y="64801"/>
                    <a:pt x="50057" y="64756"/>
                  </a:cubicBezTo>
                  <a:cubicBezTo>
                    <a:pt x="49966" y="64710"/>
                    <a:pt x="49920" y="64664"/>
                    <a:pt x="49851" y="64573"/>
                  </a:cubicBezTo>
                  <a:lnTo>
                    <a:pt x="49760" y="64459"/>
                  </a:lnTo>
                  <a:cubicBezTo>
                    <a:pt x="49669" y="64368"/>
                    <a:pt x="49532" y="64185"/>
                    <a:pt x="49509" y="64162"/>
                  </a:cubicBezTo>
                  <a:cubicBezTo>
                    <a:pt x="49509" y="64116"/>
                    <a:pt x="49578" y="63980"/>
                    <a:pt x="49600" y="63911"/>
                  </a:cubicBezTo>
                  <a:cubicBezTo>
                    <a:pt x="49646" y="63820"/>
                    <a:pt x="49669" y="63797"/>
                    <a:pt x="49669" y="63751"/>
                  </a:cubicBezTo>
                  <a:cubicBezTo>
                    <a:pt x="49669" y="63660"/>
                    <a:pt x="49623" y="63637"/>
                    <a:pt x="49555" y="63546"/>
                  </a:cubicBezTo>
                  <a:cubicBezTo>
                    <a:pt x="49509" y="63500"/>
                    <a:pt x="49395" y="63409"/>
                    <a:pt x="49395" y="63386"/>
                  </a:cubicBezTo>
                  <a:cubicBezTo>
                    <a:pt x="49395" y="63226"/>
                    <a:pt x="49258" y="62861"/>
                    <a:pt x="49167" y="62747"/>
                  </a:cubicBezTo>
                  <a:cubicBezTo>
                    <a:pt x="49144" y="62724"/>
                    <a:pt x="49121" y="62701"/>
                    <a:pt x="49075" y="62656"/>
                  </a:cubicBezTo>
                  <a:cubicBezTo>
                    <a:pt x="49030" y="62633"/>
                    <a:pt x="48938" y="62542"/>
                    <a:pt x="48938" y="62496"/>
                  </a:cubicBezTo>
                  <a:cubicBezTo>
                    <a:pt x="49098" y="62313"/>
                    <a:pt x="49349" y="62131"/>
                    <a:pt x="49418" y="62108"/>
                  </a:cubicBezTo>
                  <a:cubicBezTo>
                    <a:pt x="49486" y="62108"/>
                    <a:pt x="49646" y="62153"/>
                    <a:pt x="49714" y="62199"/>
                  </a:cubicBezTo>
                  <a:cubicBezTo>
                    <a:pt x="49760" y="62199"/>
                    <a:pt x="49783" y="62222"/>
                    <a:pt x="49806" y="62222"/>
                  </a:cubicBezTo>
                  <a:lnTo>
                    <a:pt x="49851" y="62222"/>
                  </a:lnTo>
                  <a:cubicBezTo>
                    <a:pt x="49988" y="62222"/>
                    <a:pt x="50171" y="62153"/>
                    <a:pt x="50262" y="62017"/>
                  </a:cubicBezTo>
                  <a:cubicBezTo>
                    <a:pt x="50308" y="61948"/>
                    <a:pt x="50354" y="61902"/>
                    <a:pt x="50376" y="61834"/>
                  </a:cubicBezTo>
                  <a:cubicBezTo>
                    <a:pt x="50399" y="61811"/>
                    <a:pt x="50422" y="61765"/>
                    <a:pt x="50445" y="61720"/>
                  </a:cubicBezTo>
                  <a:cubicBezTo>
                    <a:pt x="50468" y="61697"/>
                    <a:pt x="50491" y="61674"/>
                    <a:pt x="50513" y="61651"/>
                  </a:cubicBezTo>
                  <a:cubicBezTo>
                    <a:pt x="50559" y="61560"/>
                    <a:pt x="50582" y="61514"/>
                    <a:pt x="50673" y="61492"/>
                  </a:cubicBezTo>
                  <a:lnTo>
                    <a:pt x="50879" y="61492"/>
                  </a:lnTo>
                  <a:cubicBezTo>
                    <a:pt x="50947" y="61492"/>
                    <a:pt x="51038" y="61514"/>
                    <a:pt x="51038" y="61606"/>
                  </a:cubicBezTo>
                  <a:cubicBezTo>
                    <a:pt x="51061" y="61674"/>
                    <a:pt x="51084" y="61765"/>
                    <a:pt x="51084" y="61857"/>
                  </a:cubicBezTo>
                  <a:cubicBezTo>
                    <a:pt x="51084" y="61902"/>
                    <a:pt x="51084" y="61925"/>
                    <a:pt x="51084" y="61971"/>
                  </a:cubicBezTo>
                  <a:cubicBezTo>
                    <a:pt x="51061" y="61994"/>
                    <a:pt x="51061" y="62017"/>
                    <a:pt x="51038" y="62039"/>
                  </a:cubicBezTo>
                  <a:cubicBezTo>
                    <a:pt x="50993" y="62062"/>
                    <a:pt x="50947" y="62085"/>
                    <a:pt x="50901" y="62108"/>
                  </a:cubicBezTo>
                  <a:cubicBezTo>
                    <a:pt x="50787" y="62176"/>
                    <a:pt x="50650" y="62245"/>
                    <a:pt x="50628" y="62427"/>
                  </a:cubicBezTo>
                  <a:cubicBezTo>
                    <a:pt x="50628" y="62450"/>
                    <a:pt x="50628" y="62473"/>
                    <a:pt x="50628" y="62496"/>
                  </a:cubicBezTo>
                  <a:cubicBezTo>
                    <a:pt x="50628" y="62587"/>
                    <a:pt x="50605" y="62701"/>
                    <a:pt x="50719" y="62861"/>
                  </a:cubicBezTo>
                  <a:cubicBezTo>
                    <a:pt x="50833" y="62998"/>
                    <a:pt x="51084" y="63158"/>
                    <a:pt x="51267" y="63181"/>
                  </a:cubicBezTo>
                  <a:cubicBezTo>
                    <a:pt x="51312" y="63181"/>
                    <a:pt x="51381" y="63203"/>
                    <a:pt x="51495" y="63203"/>
                  </a:cubicBezTo>
                  <a:cubicBezTo>
                    <a:pt x="51609" y="63203"/>
                    <a:pt x="51883" y="63226"/>
                    <a:pt x="51929" y="63249"/>
                  </a:cubicBezTo>
                  <a:cubicBezTo>
                    <a:pt x="51929" y="63249"/>
                    <a:pt x="51951" y="63272"/>
                    <a:pt x="51951" y="63295"/>
                  </a:cubicBezTo>
                  <a:cubicBezTo>
                    <a:pt x="52020" y="63363"/>
                    <a:pt x="52111" y="63477"/>
                    <a:pt x="52294" y="63477"/>
                  </a:cubicBezTo>
                  <a:lnTo>
                    <a:pt x="52454" y="63477"/>
                  </a:lnTo>
                  <a:cubicBezTo>
                    <a:pt x="52499" y="63477"/>
                    <a:pt x="52590" y="63477"/>
                    <a:pt x="52659" y="63409"/>
                  </a:cubicBezTo>
                  <a:cubicBezTo>
                    <a:pt x="52727" y="63318"/>
                    <a:pt x="52727" y="63203"/>
                    <a:pt x="52727" y="63181"/>
                  </a:cubicBezTo>
                  <a:cubicBezTo>
                    <a:pt x="52705" y="63089"/>
                    <a:pt x="52659" y="62998"/>
                    <a:pt x="52613" y="62884"/>
                  </a:cubicBezTo>
                  <a:cubicBezTo>
                    <a:pt x="52568" y="62815"/>
                    <a:pt x="52499" y="62678"/>
                    <a:pt x="52522" y="62610"/>
                  </a:cubicBezTo>
                  <a:cubicBezTo>
                    <a:pt x="52590" y="62587"/>
                    <a:pt x="52636" y="62564"/>
                    <a:pt x="52682" y="62542"/>
                  </a:cubicBezTo>
                  <a:cubicBezTo>
                    <a:pt x="52773" y="62496"/>
                    <a:pt x="52842" y="62450"/>
                    <a:pt x="52864" y="62450"/>
                  </a:cubicBezTo>
                  <a:cubicBezTo>
                    <a:pt x="52887" y="62473"/>
                    <a:pt x="52887" y="62519"/>
                    <a:pt x="52910" y="62542"/>
                  </a:cubicBezTo>
                  <a:cubicBezTo>
                    <a:pt x="52933" y="62633"/>
                    <a:pt x="52956" y="62747"/>
                    <a:pt x="53070" y="62838"/>
                  </a:cubicBezTo>
                  <a:cubicBezTo>
                    <a:pt x="53207" y="62930"/>
                    <a:pt x="53367" y="62952"/>
                    <a:pt x="53549" y="62952"/>
                  </a:cubicBezTo>
                  <a:cubicBezTo>
                    <a:pt x="53618" y="62930"/>
                    <a:pt x="53663" y="62907"/>
                    <a:pt x="53709" y="62907"/>
                  </a:cubicBezTo>
                  <a:cubicBezTo>
                    <a:pt x="53709" y="62930"/>
                    <a:pt x="53686" y="62930"/>
                    <a:pt x="53663" y="62952"/>
                  </a:cubicBezTo>
                  <a:cubicBezTo>
                    <a:pt x="53618" y="62998"/>
                    <a:pt x="53572" y="63021"/>
                    <a:pt x="53526" y="63067"/>
                  </a:cubicBezTo>
                  <a:cubicBezTo>
                    <a:pt x="53412" y="63158"/>
                    <a:pt x="53321" y="63203"/>
                    <a:pt x="53321" y="63318"/>
                  </a:cubicBezTo>
                  <a:cubicBezTo>
                    <a:pt x="53321" y="63363"/>
                    <a:pt x="53298" y="63455"/>
                    <a:pt x="53367" y="63523"/>
                  </a:cubicBezTo>
                  <a:cubicBezTo>
                    <a:pt x="53435" y="63614"/>
                    <a:pt x="53549" y="63614"/>
                    <a:pt x="53640" y="63614"/>
                  </a:cubicBezTo>
                  <a:cubicBezTo>
                    <a:pt x="53709" y="63614"/>
                    <a:pt x="53755" y="63637"/>
                    <a:pt x="53777" y="63637"/>
                  </a:cubicBezTo>
                  <a:cubicBezTo>
                    <a:pt x="53820" y="63644"/>
                    <a:pt x="53855" y="63649"/>
                    <a:pt x="53890" y="63649"/>
                  </a:cubicBezTo>
                  <a:cubicBezTo>
                    <a:pt x="53968" y="63649"/>
                    <a:pt x="54039" y="63625"/>
                    <a:pt x="54165" y="63546"/>
                  </a:cubicBezTo>
                  <a:cubicBezTo>
                    <a:pt x="54188" y="63546"/>
                    <a:pt x="54211" y="63523"/>
                    <a:pt x="54234" y="63523"/>
                  </a:cubicBezTo>
                  <a:cubicBezTo>
                    <a:pt x="54302" y="63477"/>
                    <a:pt x="54348" y="63455"/>
                    <a:pt x="54371" y="63455"/>
                  </a:cubicBezTo>
                  <a:cubicBezTo>
                    <a:pt x="54462" y="63523"/>
                    <a:pt x="54736" y="63660"/>
                    <a:pt x="54896" y="63683"/>
                  </a:cubicBezTo>
                  <a:cubicBezTo>
                    <a:pt x="55033" y="63683"/>
                    <a:pt x="55193" y="63660"/>
                    <a:pt x="55284" y="63614"/>
                  </a:cubicBezTo>
                  <a:cubicBezTo>
                    <a:pt x="55512" y="63569"/>
                    <a:pt x="55626" y="63409"/>
                    <a:pt x="55626" y="63249"/>
                  </a:cubicBezTo>
                  <a:cubicBezTo>
                    <a:pt x="55626" y="63158"/>
                    <a:pt x="55603" y="63112"/>
                    <a:pt x="55581" y="63067"/>
                  </a:cubicBezTo>
                  <a:cubicBezTo>
                    <a:pt x="55809" y="62861"/>
                    <a:pt x="55946" y="62815"/>
                    <a:pt x="55969" y="62815"/>
                  </a:cubicBezTo>
                  <a:cubicBezTo>
                    <a:pt x="56060" y="62815"/>
                    <a:pt x="56106" y="62747"/>
                    <a:pt x="56151" y="62724"/>
                  </a:cubicBezTo>
                  <a:cubicBezTo>
                    <a:pt x="56174" y="62678"/>
                    <a:pt x="56220" y="62633"/>
                    <a:pt x="56311" y="62633"/>
                  </a:cubicBezTo>
                  <a:lnTo>
                    <a:pt x="56471" y="62633"/>
                  </a:lnTo>
                  <a:cubicBezTo>
                    <a:pt x="56608" y="62633"/>
                    <a:pt x="56699" y="62633"/>
                    <a:pt x="56790" y="62542"/>
                  </a:cubicBezTo>
                  <a:cubicBezTo>
                    <a:pt x="56836" y="62496"/>
                    <a:pt x="56859" y="62473"/>
                    <a:pt x="56904" y="62450"/>
                  </a:cubicBezTo>
                  <a:cubicBezTo>
                    <a:pt x="56927" y="62405"/>
                    <a:pt x="56950" y="62382"/>
                    <a:pt x="57041" y="62313"/>
                  </a:cubicBezTo>
                  <a:cubicBezTo>
                    <a:pt x="57178" y="62199"/>
                    <a:pt x="57338" y="62131"/>
                    <a:pt x="57338" y="62131"/>
                  </a:cubicBezTo>
                  <a:cubicBezTo>
                    <a:pt x="57407" y="62153"/>
                    <a:pt x="57521" y="62359"/>
                    <a:pt x="57521" y="62405"/>
                  </a:cubicBezTo>
                  <a:cubicBezTo>
                    <a:pt x="57498" y="62427"/>
                    <a:pt x="57475" y="62473"/>
                    <a:pt x="57452" y="62496"/>
                  </a:cubicBezTo>
                  <a:cubicBezTo>
                    <a:pt x="57407" y="62542"/>
                    <a:pt x="57338" y="62610"/>
                    <a:pt x="57338" y="62724"/>
                  </a:cubicBezTo>
                  <a:cubicBezTo>
                    <a:pt x="57338" y="62838"/>
                    <a:pt x="57429" y="62907"/>
                    <a:pt x="57452" y="62930"/>
                  </a:cubicBezTo>
                  <a:cubicBezTo>
                    <a:pt x="57566" y="63021"/>
                    <a:pt x="57681" y="63067"/>
                    <a:pt x="57772" y="63089"/>
                  </a:cubicBezTo>
                  <a:cubicBezTo>
                    <a:pt x="57795" y="63089"/>
                    <a:pt x="57840" y="63112"/>
                    <a:pt x="57840" y="63112"/>
                  </a:cubicBezTo>
                  <a:cubicBezTo>
                    <a:pt x="57863" y="63135"/>
                    <a:pt x="57886" y="63272"/>
                    <a:pt x="57795" y="63363"/>
                  </a:cubicBezTo>
                  <a:cubicBezTo>
                    <a:pt x="57772" y="63386"/>
                    <a:pt x="57726" y="63409"/>
                    <a:pt x="57681" y="63432"/>
                  </a:cubicBezTo>
                  <a:cubicBezTo>
                    <a:pt x="57589" y="63477"/>
                    <a:pt x="57498" y="63523"/>
                    <a:pt x="57498" y="63660"/>
                  </a:cubicBezTo>
                  <a:cubicBezTo>
                    <a:pt x="57498" y="63797"/>
                    <a:pt x="57635" y="63843"/>
                    <a:pt x="57726" y="63888"/>
                  </a:cubicBezTo>
                  <a:cubicBezTo>
                    <a:pt x="57961" y="64015"/>
                    <a:pt x="58168" y="64055"/>
                    <a:pt x="58346" y="64055"/>
                  </a:cubicBezTo>
                  <a:cubicBezTo>
                    <a:pt x="58392" y="64055"/>
                    <a:pt x="58437" y="64053"/>
                    <a:pt x="58479" y="64048"/>
                  </a:cubicBezTo>
                  <a:cubicBezTo>
                    <a:pt x="58616" y="64025"/>
                    <a:pt x="58753" y="63980"/>
                    <a:pt x="58890" y="63934"/>
                  </a:cubicBezTo>
                  <a:lnTo>
                    <a:pt x="59119" y="63888"/>
                  </a:lnTo>
                  <a:cubicBezTo>
                    <a:pt x="59301" y="63843"/>
                    <a:pt x="59461" y="63797"/>
                    <a:pt x="59598" y="63728"/>
                  </a:cubicBezTo>
                  <a:cubicBezTo>
                    <a:pt x="59689" y="63683"/>
                    <a:pt x="59712" y="63683"/>
                    <a:pt x="59803" y="63569"/>
                  </a:cubicBezTo>
                  <a:cubicBezTo>
                    <a:pt x="59895" y="63455"/>
                    <a:pt x="59986" y="63363"/>
                    <a:pt x="60054" y="63318"/>
                  </a:cubicBezTo>
                  <a:cubicBezTo>
                    <a:pt x="60077" y="63295"/>
                    <a:pt x="60100" y="63295"/>
                    <a:pt x="60100" y="63272"/>
                  </a:cubicBezTo>
                  <a:cubicBezTo>
                    <a:pt x="60168" y="63249"/>
                    <a:pt x="60214" y="63226"/>
                    <a:pt x="60237" y="63203"/>
                  </a:cubicBezTo>
                  <a:cubicBezTo>
                    <a:pt x="60305" y="63295"/>
                    <a:pt x="60328" y="63363"/>
                    <a:pt x="60328" y="63455"/>
                  </a:cubicBezTo>
                  <a:cubicBezTo>
                    <a:pt x="60328" y="63523"/>
                    <a:pt x="60328" y="63546"/>
                    <a:pt x="60191" y="63683"/>
                  </a:cubicBezTo>
                  <a:cubicBezTo>
                    <a:pt x="60032" y="63843"/>
                    <a:pt x="59917" y="63957"/>
                    <a:pt x="59917" y="64139"/>
                  </a:cubicBezTo>
                  <a:cubicBezTo>
                    <a:pt x="59917" y="64162"/>
                    <a:pt x="59917" y="64185"/>
                    <a:pt x="59917" y="64208"/>
                  </a:cubicBezTo>
                  <a:cubicBezTo>
                    <a:pt x="59895" y="64299"/>
                    <a:pt x="59917" y="64322"/>
                    <a:pt x="59963" y="64390"/>
                  </a:cubicBezTo>
                  <a:cubicBezTo>
                    <a:pt x="60054" y="64504"/>
                    <a:pt x="60214" y="64573"/>
                    <a:pt x="60967" y="64596"/>
                  </a:cubicBezTo>
                  <a:cubicBezTo>
                    <a:pt x="61104" y="64596"/>
                    <a:pt x="61218" y="64619"/>
                    <a:pt x="61333" y="64619"/>
                  </a:cubicBezTo>
                  <a:cubicBezTo>
                    <a:pt x="61424" y="64641"/>
                    <a:pt x="61515" y="64641"/>
                    <a:pt x="61584" y="64641"/>
                  </a:cubicBezTo>
                  <a:cubicBezTo>
                    <a:pt x="61652" y="64641"/>
                    <a:pt x="61766" y="64641"/>
                    <a:pt x="61858" y="64573"/>
                  </a:cubicBezTo>
                  <a:cubicBezTo>
                    <a:pt x="61972" y="64482"/>
                    <a:pt x="62040" y="64368"/>
                    <a:pt x="62063" y="64253"/>
                  </a:cubicBezTo>
                  <a:cubicBezTo>
                    <a:pt x="62063" y="64231"/>
                    <a:pt x="62086" y="64185"/>
                    <a:pt x="62086" y="64162"/>
                  </a:cubicBezTo>
                  <a:cubicBezTo>
                    <a:pt x="62109" y="64094"/>
                    <a:pt x="62086" y="64002"/>
                    <a:pt x="62086" y="63934"/>
                  </a:cubicBezTo>
                  <a:cubicBezTo>
                    <a:pt x="62063" y="63865"/>
                    <a:pt x="62063" y="63797"/>
                    <a:pt x="62063" y="63751"/>
                  </a:cubicBezTo>
                  <a:cubicBezTo>
                    <a:pt x="62086" y="63728"/>
                    <a:pt x="62109" y="63683"/>
                    <a:pt x="62109" y="63660"/>
                  </a:cubicBezTo>
                  <a:cubicBezTo>
                    <a:pt x="62154" y="63546"/>
                    <a:pt x="62177" y="63523"/>
                    <a:pt x="62246" y="63523"/>
                  </a:cubicBezTo>
                  <a:cubicBezTo>
                    <a:pt x="62291" y="63523"/>
                    <a:pt x="62337" y="63546"/>
                    <a:pt x="62383" y="63591"/>
                  </a:cubicBezTo>
                  <a:cubicBezTo>
                    <a:pt x="62428" y="63637"/>
                    <a:pt x="62474" y="63683"/>
                    <a:pt x="62542" y="63706"/>
                  </a:cubicBezTo>
                  <a:cubicBezTo>
                    <a:pt x="62565" y="63706"/>
                    <a:pt x="62565" y="63728"/>
                    <a:pt x="62588" y="63728"/>
                  </a:cubicBezTo>
                  <a:cubicBezTo>
                    <a:pt x="62611" y="63751"/>
                    <a:pt x="62634" y="63774"/>
                    <a:pt x="62679" y="63774"/>
                  </a:cubicBezTo>
                  <a:cubicBezTo>
                    <a:pt x="62691" y="63780"/>
                    <a:pt x="62707" y="63783"/>
                    <a:pt x="62726" y="63783"/>
                  </a:cubicBezTo>
                  <a:cubicBezTo>
                    <a:pt x="62779" y="63783"/>
                    <a:pt x="62859" y="63762"/>
                    <a:pt x="62976" y="63728"/>
                  </a:cubicBezTo>
                  <a:cubicBezTo>
                    <a:pt x="63250" y="63637"/>
                    <a:pt x="63341" y="63500"/>
                    <a:pt x="63410" y="63409"/>
                  </a:cubicBezTo>
                  <a:cubicBezTo>
                    <a:pt x="63433" y="63386"/>
                    <a:pt x="63455" y="63363"/>
                    <a:pt x="63455" y="63363"/>
                  </a:cubicBezTo>
                  <a:cubicBezTo>
                    <a:pt x="63478" y="63340"/>
                    <a:pt x="63501" y="63340"/>
                    <a:pt x="63524" y="63318"/>
                  </a:cubicBezTo>
                  <a:cubicBezTo>
                    <a:pt x="63547" y="63295"/>
                    <a:pt x="63569" y="63295"/>
                    <a:pt x="63592" y="63272"/>
                  </a:cubicBezTo>
                  <a:cubicBezTo>
                    <a:pt x="63638" y="63363"/>
                    <a:pt x="63706" y="63546"/>
                    <a:pt x="63706" y="63637"/>
                  </a:cubicBezTo>
                  <a:cubicBezTo>
                    <a:pt x="63706" y="63820"/>
                    <a:pt x="63798" y="63957"/>
                    <a:pt x="63935" y="64002"/>
                  </a:cubicBezTo>
                  <a:cubicBezTo>
                    <a:pt x="64003" y="64025"/>
                    <a:pt x="64094" y="64025"/>
                    <a:pt x="64209" y="64025"/>
                  </a:cubicBezTo>
                  <a:cubicBezTo>
                    <a:pt x="64254" y="64025"/>
                    <a:pt x="64323" y="64048"/>
                    <a:pt x="64414" y="64048"/>
                  </a:cubicBezTo>
                  <a:cubicBezTo>
                    <a:pt x="64619" y="64048"/>
                    <a:pt x="64734" y="64116"/>
                    <a:pt x="64734" y="64139"/>
                  </a:cubicBezTo>
                  <a:cubicBezTo>
                    <a:pt x="64779" y="64185"/>
                    <a:pt x="64848" y="64208"/>
                    <a:pt x="64939" y="64231"/>
                  </a:cubicBezTo>
                  <a:cubicBezTo>
                    <a:pt x="64985" y="64231"/>
                    <a:pt x="65122" y="64253"/>
                    <a:pt x="65122" y="64299"/>
                  </a:cubicBezTo>
                  <a:cubicBezTo>
                    <a:pt x="65122" y="64345"/>
                    <a:pt x="65122" y="64413"/>
                    <a:pt x="65122" y="64482"/>
                  </a:cubicBezTo>
                  <a:cubicBezTo>
                    <a:pt x="65099" y="64664"/>
                    <a:pt x="65076" y="64915"/>
                    <a:pt x="65304" y="65052"/>
                  </a:cubicBezTo>
                  <a:cubicBezTo>
                    <a:pt x="65555" y="65166"/>
                    <a:pt x="65852" y="65212"/>
                    <a:pt x="66035" y="65212"/>
                  </a:cubicBezTo>
                  <a:cubicBezTo>
                    <a:pt x="66263" y="65212"/>
                    <a:pt x="66514" y="65258"/>
                    <a:pt x="66560" y="65303"/>
                  </a:cubicBezTo>
                  <a:cubicBezTo>
                    <a:pt x="66605" y="65349"/>
                    <a:pt x="66674" y="65463"/>
                    <a:pt x="66742" y="65577"/>
                  </a:cubicBezTo>
                  <a:cubicBezTo>
                    <a:pt x="66765" y="65646"/>
                    <a:pt x="66811" y="65737"/>
                    <a:pt x="66856" y="65806"/>
                  </a:cubicBezTo>
                  <a:cubicBezTo>
                    <a:pt x="66991" y="66018"/>
                    <a:pt x="67257" y="66214"/>
                    <a:pt x="67488" y="66214"/>
                  </a:cubicBezTo>
                  <a:cubicBezTo>
                    <a:pt x="67530" y="66214"/>
                    <a:pt x="67571" y="66208"/>
                    <a:pt x="67610" y="66194"/>
                  </a:cubicBezTo>
                  <a:cubicBezTo>
                    <a:pt x="67746" y="66148"/>
                    <a:pt x="67815" y="66079"/>
                    <a:pt x="67861" y="66011"/>
                  </a:cubicBezTo>
                  <a:cubicBezTo>
                    <a:pt x="67929" y="65942"/>
                    <a:pt x="67952" y="65920"/>
                    <a:pt x="67975" y="65920"/>
                  </a:cubicBezTo>
                  <a:cubicBezTo>
                    <a:pt x="68066" y="65920"/>
                    <a:pt x="68089" y="65942"/>
                    <a:pt x="68135" y="65942"/>
                  </a:cubicBezTo>
                  <a:cubicBezTo>
                    <a:pt x="68180" y="65965"/>
                    <a:pt x="68226" y="65988"/>
                    <a:pt x="68317" y="66011"/>
                  </a:cubicBezTo>
                  <a:cubicBezTo>
                    <a:pt x="68408" y="66034"/>
                    <a:pt x="68523" y="66034"/>
                    <a:pt x="68637" y="66034"/>
                  </a:cubicBezTo>
                  <a:cubicBezTo>
                    <a:pt x="68819" y="66034"/>
                    <a:pt x="68911" y="66011"/>
                    <a:pt x="68956" y="65988"/>
                  </a:cubicBezTo>
                  <a:cubicBezTo>
                    <a:pt x="68979" y="65988"/>
                    <a:pt x="68979" y="65965"/>
                    <a:pt x="69002" y="65965"/>
                  </a:cubicBezTo>
                  <a:cubicBezTo>
                    <a:pt x="69002" y="65942"/>
                    <a:pt x="69025" y="65920"/>
                    <a:pt x="69048" y="65897"/>
                  </a:cubicBezTo>
                  <a:cubicBezTo>
                    <a:pt x="69070" y="65874"/>
                    <a:pt x="69093" y="65851"/>
                    <a:pt x="69093" y="65851"/>
                  </a:cubicBezTo>
                  <a:cubicBezTo>
                    <a:pt x="69093" y="65851"/>
                    <a:pt x="69116" y="65851"/>
                    <a:pt x="69139" y="65874"/>
                  </a:cubicBezTo>
                  <a:cubicBezTo>
                    <a:pt x="69390" y="66079"/>
                    <a:pt x="69436" y="66171"/>
                    <a:pt x="69436" y="66216"/>
                  </a:cubicBezTo>
                  <a:cubicBezTo>
                    <a:pt x="69436" y="66239"/>
                    <a:pt x="69436" y="66285"/>
                    <a:pt x="69436" y="66308"/>
                  </a:cubicBezTo>
                  <a:cubicBezTo>
                    <a:pt x="69436" y="66308"/>
                    <a:pt x="69436" y="66331"/>
                    <a:pt x="69436" y="66331"/>
                  </a:cubicBezTo>
                  <a:cubicBezTo>
                    <a:pt x="69436" y="66331"/>
                    <a:pt x="69413" y="66353"/>
                    <a:pt x="69321" y="66399"/>
                  </a:cubicBezTo>
                  <a:cubicBezTo>
                    <a:pt x="69184" y="66467"/>
                    <a:pt x="68956" y="66604"/>
                    <a:pt x="68888" y="66833"/>
                  </a:cubicBezTo>
                  <a:cubicBezTo>
                    <a:pt x="68865" y="66947"/>
                    <a:pt x="68865" y="67084"/>
                    <a:pt x="69002" y="67266"/>
                  </a:cubicBezTo>
                  <a:cubicBezTo>
                    <a:pt x="69207" y="67540"/>
                    <a:pt x="69390" y="67814"/>
                    <a:pt x="69367" y="67974"/>
                  </a:cubicBezTo>
                  <a:cubicBezTo>
                    <a:pt x="69367" y="68065"/>
                    <a:pt x="69321" y="68088"/>
                    <a:pt x="69299" y="68157"/>
                  </a:cubicBezTo>
                  <a:cubicBezTo>
                    <a:pt x="69253" y="68225"/>
                    <a:pt x="69207" y="68293"/>
                    <a:pt x="69184" y="68430"/>
                  </a:cubicBezTo>
                  <a:cubicBezTo>
                    <a:pt x="69184" y="68476"/>
                    <a:pt x="69184" y="68522"/>
                    <a:pt x="69184" y="68590"/>
                  </a:cubicBezTo>
                  <a:cubicBezTo>
                    <a:pt x="69184" y="68727"/>
                    <a:pt x="69230" y="68818"/>
                    <a:pt x="69299" y="68978"/>
                  </a:cubicBezTo>
                  <a:cubicBezTo>
                    <a:pt x="69344" y="69070"/>
                    <a:pt x="69390" y="69115"/>
                    <a:pt x="69436" y="69184"/>
                  </a:cubicBezTo>
                  <a:cubicBezTo>
                    <a:pt x="69458" y="69229"/>
                    <a:pt x="69481" y="69252"/>
                    <a:pt x="69504" y="69298"/>
                  </a:cubicBezTo>
                  <a:cubicBezTo>
                    <a:pt x="69504" y="69298"/>
                    <a:pt x="69527" y="69321"/>
                    <a:pt x="69527" y="69343"/>
                  </a:cubicBezTo>
                  <a:cubicBezTo>
                    <a:pt x="69527" y="69343"/>
                    <a:pt x="69527" y="69366"/>
                    <a:pt x="69550" y="69389"/>
                  </a:cubicBezTo>
                  <a:cubicBezTo>
                    <a:pt x="69527" y="69389"/>
                    <a:pt x="69527" y="69412"/>
                    <a:pt x="69527" y="69412"/>
                  </a:cubicBezTo>
                  <a:cubicBezTo>
                    <a:pt x="69504" y="69412"/>
                    <a:pt x="69504" y="69412"/>
                    <a:pt x="69481" y="69435"/>
                  </a:cubicBezTo>
                  <a:lnTo>
                    <a:pt x="69458" y="69435"/>
                  </a:lnTo>
                  <a:cubicBezTo>
                    <a:pt x="69436" y="69435"/>
                    <a:pt x="69436" y="69458"/>
                    <a:pt x="69413" y="69458"/>
                  </a:cubicBezTo>
                  <a:cubicBezTo>
                    <a:pt x="69413" y="69458"/>
                    <a:pt x="69390" y="69458"/>
                    <a:pt x="69390" y="69480"/>
                  </a:cubicBezTo>
                  <a:lnTo>
                    <a:pt x="69367" y="69480"/>
                  </a:lnTo>
                  <a:cubicBezTo>
                    <a:pt x="69276" y="69572"/>
                    <a:pt x="68933" y="69868"/>
                    <a:pt x="68705" y="70051"/>
                  </a:cubicBezTo>
                  <a:cubicBezTo>
                    <a:pt x="68614" y="70120"/>
                    <a:pt x="68523" y="70142"/>
                    <a:pt x="68431" y="70142"/>
                  </a:cubicBezTo>
                  <a:cubicBezTo>
                    <a:pt x="68363" y="70142"/>
                    <a:pt x="68340" y="70120"/>
                    <a:pt x="68340" y="70120"/>
                  </a:cubicBezTo>
                  <a:cubicBezTo>
                    <a:pt x="68294" y="70120"/>
                    <a:pt x="68249" y="70120"/>
                    <a:pt x="68203" y="70142"/>
                  </a:cubicBezTo>
                  <a:cubicBezTo>
                    <a:pt x="68203" y="70142"/>
                    <a:pt x="67838" y="70325"/>
                    <a:pt x="67267" y="70325"/>
                  </a:cubicBezTo>
                  <a:lnTo>
                    <a:pt x="67153" y="70325"/>
                  </a:lnTo>
                  <a:cubicBezTo>
                    <a:pt x="67039" y="70302"/>
                    <a:pt x="66970" y="70302"/>
                    <a:pt x="66925" y="70279"/>
                  </a:cubicBezTo>
                  <a:cubicBezTo>
                    <a:pt x="66925" y="70256"/>
                    <a:pt x="66948" y="70188"/>
                    <a:pt x="66925" y="70142"/>
                  </a:cubicBezTo>
                  <a:cubicBezTo>
                    <a:pt x="66902" y="70097"/>
                    <a:pt x="66879" y="70051"/>
                    <a:pt x="66833" y="70028"/>
                  </a:cubicBezTo>
                  <a:lnTo>
                    <a:pt x="66742" y="70028"/>
                  </a:lnTo>
                  <a:cubicBezTo>
                    <a:pt x="66651" y="70028"/>
                    <a:pt x="66537" y="70097"/>
                    <a:pt x="66445" y="70165"/>
                  </a:cubicBezTo>
                  <a:cubicBezTo>
                    <a:pt x="66400" y="70188"/>
                    <a:pt x="66331" y="70234"/>
                    <a:pt x="66308" y="70234"/>
                  </a:cubicBezTo>
                  <a:cubicBezTo>
                    <a:pt x="66172" y="70234"/>
                    <a:pt x="65943" y="70188"/>
                    <a:pt x="65898" y="70142"/>
                  </a:cubicBezTo>
                  <a:cubicBezTo>
                    <a:pt x="65784" y="69960"/>
                    <a:pt x="65555" y="69914"/>
                    <a:pt x="65281" y="69914"/>
                  </a:cubicBezTo>
                  <a:cubicBezTo>
                    <a:pt x="65144" y="69914"/>
                    <a:pt x="64962" y="69937"/>
                    <a:pt x="64939" y="70142"/>
                  </a:cubicBezTo>
                  <a:cubicBezTo>
                    <a:pt x="64870" y="70165"/>
                    <a:pt x="64779" y="70211"/>
                    <a:pt x="64665" y="70211"/>
                  </a:cubicBezTo>
                  <a:lnTo>
                    <a:pt x="64619" y="70211"/>
                  </a:lnTo>
                  <a:cubicBezTo>
                    <a:pt x="64597" y="70188"/>
                    <a:pt x="64597" y="70142"/>
                    <a:pt x="64597" y="70097"/>
                  </a:cubicBezTo>
                  <a:cubicBezTo>
                    <a:pt x="64597" y="70074"/>
                    <a:pt x="64597" y="70028"/>
                    <a:pt x="64597" y="70005"/>
                  </a:cubicBezTo>
                  <a:cubicBezTo>
                    <a:pt x="64597" y="69846"/>
                    <a:pt x="64460" y="69617"/>
                    <a:pt x="64368" y="69549"/>
                  </a:cubicBezTo>
                  <a:cubicBezTo>
                    <a:pt x="64346" y="69526"/>
                    <a:pt x="64277" y="69526"/>
                    <a:pt x="64254" y="69526"/>
                  </a:cubicBezTo>
                  <a:cubicBezTo>
                    <a:pt x="64117" y="69526"/>
                    <a:pt x="63752" y="69709"/>
                    <a:pt x="63752" y="69914"/>
                  </a:cubicBezTo>
                  <a:cubicBezTo>
                    <a:pt x="63752" y="69983"/>
                    <a:pt x="63752" y="70097"/>
                    <a:pt x="64117" y="70736"/>
                  </a:cubicBezTo>
                  <a:cubicBezTo>
                    <a:pt x="64140" y="70781"/>
                    <a:pt x="64163" y="70804"/>
                    <a:pt x="64163" y="70804"/>
                  </a:cubicBezTo>
                  <a:cubicBezTo>
                    <a:pt x="64163" y="70827"/>
                    <a:pt x="64140" y="70827"/>
                    <a:pt x="64140" y="70827"/>
                  </a:cubicBezTo>
                  <a:cubicBezTo>
                    <a:pt x="64094" y="70873"/>
                    <a:pt x="64026" y="70941"/>
                    <a:pt x="63980" y="71055"/>
                  </a:cubicBezTo>
                  <a:cubicBezTo>
                    <a:pt x="63935" y="71147"/>
                    <a:pt x="63866" y="71169"/>
                    <a:pt x="63798" y="71215"/>
                  </a:cubicBezTo>
                  <a:cubicBezTo>
                    <a:pt x="63706" y="71261"/>
                    <a:pt x="63615" y="71306"/>
                    <a:pt x="63569" y="71421"/>
                  </a:cubicBezTo>
                  <a:cubicBezTo>
                    <a:pt x="63524" y="71626"/>
                    <a:pt x="63638" y="71991"/>
                    <a:pt x="63935" y="72174"/>
                  </a:cubicBezTo>
                  <a:cubicBezTo>
                    <a:pt x="64049" y="72219"/>
                    <a:pt x="64117" y="72242"/>
                    <a:pt x="64163" y="72242"/>
                  </a:cubicBezTo>
                  <a:cubicBezTo>
                    <a:pt x="64231" y="72242"/>
                    <a:pt x="64300" y="72219"/>
                    <a:pt x="64323" y="72174"/>
                  </a:cubicBezTo>
                  <a:cubicBezTo>
                    <a:pt x="64346" y="72151"/>
                    <a:pt x="64346" y="72128"/>
                    <a:pt x="64346" y="72128"/>
                  </a:cubicBezTo>
                  <a:cubicBezTo>
                    <a:pt x="64460" y="72060"/>
                    <a:pt x="64574" y="72014"/>
                    <a:pt x="64619" y="71991"/>
                  </a:cubicBezTo>
                  <a:cubicBezTo>
                    <a:pt x="64642" y="72014"/>
                    <a:pt x="64665" y="72037"/>
                    <a:pt x="64688" y="72060"/>
                  </a:cubicBezTo>
                  <a:cubicBezTo>
                    <a:pt x="64734" y="72105"/>
                    <a:pt x="64802" y="72151"/>
                    <a:pt x="64825" y="72197"/>
                  </a:cubicBezTo>
                  <a:cubicBezTo>
                    <a:pt x="64870" y="72197"/>
                    <a:pt x="64916" y="72219"/>
                    <a:pt x="64962" y="72219"/>
                  </a:cubicBezTo>
                  <a:cubicBezTo>
                    <a:pt x="65053" y="72219"/>
                    <a:pt x="65122" y="72174"/>
                    <a:pt x="65213" y="72105"/>
                  </a:cubicBezTo>
                  <a:cubicBezTo>
                    <a:pt x="65259" y="72060"/>
                    <a:pt x="65327" y="72037"/>
                    <a:pt x="65373" y="71991"/>
                  </a:cubicBezTo>
                  <a:cubicBezTo>
                    <a:pt x="65418" y="72105"/>
                    <a:pt x="65464" y="72379"/>
                    <a:pt x="65487" y="72471"/>
                  </a:cubicBezTo>
                  <a:cubicBezTo>
                    <a:pt x="65510" y="72562"/>
                    <a:pt x="65510" y="72607"/>
                    <a:pt x="65532" y="72653"/>
                  </a:cubicBezTo>
                  <a:cubicBezTo>
                    <a:pt x="65578" y="72767"/>
                    <a:pt x="65761" y="72836"/>
                    <a:pt x="66126" y="72904"/>
                  </a:cubicBezTo>
                  <a:lnTo>
                    <a:pt x="66217" y="72927"/>
                  </a:lnTo>
                  <a:cubicBezTo>
                    <a:pt x="66331" y="72950"/>
                    <a:pt x="66537" y="73087"/>
                    <a:pt x="66560" y="73110"/>
                  </a:cubicBezTo>
                  <a:cubicBezTo>
                    <a:pt x="66537" y="73132"/>
                    <a:pt x="66491" y="73224"/>
                    <a:pt x="66445" y="73292"/>
                  </a:cubicBezTo>
                  <a:cubicBezTo>
                    <a:pt x="66423" y="73315"/>
                    <a:pt x="66400" y="73361"/>
                    <a:pt x="66377" y="73406"/>
                  </a:cubicBezTo>
                  <a:cubicBezTo>
                    <a:pt x="66308" y="73543"/>
                    <a:pt x="66331" y="73635"/>
                    <a:pt x="66354" y="73726"/>
                  </a:cubicBezTo>
                  <a:cubicBezTo>
                    <a:pt x="66377" y="73749"/>
                    <a:pt x="66377" y="73772"/>
                    <a:pt x="66377" y="73794"/>
                  </a:cubicBezTo>
                  <a:cubicBezTo>
                    <a:pt x="66354" y="73794"/>
                    <a:pt x="66331" y="73817"/>
                    <a:pt x="66286" y="73817"/>
                  </a:cubicBezTo>
                  <a:cubicBezTo>
                    <a:pt x="66194" y="73840"/>
                    <a:pt x="66035" y="73863"/>
                    <a:pt x="65784" y="73863"/>
                  </a:cubicBezTo>
                  <a:lnTo>
                    <a:pt x="65510" y="73863"/>
                  </a:lnTo>
                  <a:cubicBezTo>
                    <a:pt x="65395" y="73863"/>
                    <a:pt x="65304" y="73886"/>
                    <a:pt x="65236" y="73977"/>
                  </a:cubicBezTo>
                  <a:cubicBezTo>
                    <a:pt x="65122" y="74091"/>
                    <a:pt x="65167" y="74274"/>
                    <a:pt x="65190" y="74365"/>
                  </a:cubicBezTo>
                  <a:cubicBezTo>
                    <a:pt x="65190" y="74388"/>
                    <a:pt x="65190" y="74411"/>
                    <a:pt x="65190" y="74433"/>
                  </a:cubicBezTo>
                  <a:cubicBezTo>
                    <a:pt x="65190" y="74479"/>
                    <a:pt x="65213" y="74525"/>
                    <a:pt x="65236" y="74616"/>
                  </a:cubicBezTo>
                  <a:cubicBezTo>
                    <a:pt x="65259" y="74707"/>
                    <a:pt x="65281" y="74890"/>
                    <a:pt x="65259" y="74958"/>
                  </a:cubicBezTo>
                  <a:cubicBezTo>
                    <a:pt x="65259" y="74981"/>
                    <a:pt x="65167" y="75004"/>
                    <a:pt x="65076" y="75027"/>
                  </a:cubicBezTo>
                  <a:cubicBezTo>
                    <a:pt x="65007" y="75050"/>
                    <a:pt x="64916" y="75073"/>
                    <a:pt x="64802" y="75095"/>
                  </a:cubicBezTo>
                  <a:cubicBezTo>
                    <a:pt x="64619" y="75187"/>
                    <a:pt x="64597" y="75301"/>
                    <a:pt x="64597" y="75392"/>
                  </a:cubicBezTo>
                  <a:cubicBezTo>
                    <a:pt x="64597" y="75461"/>
                    <a:pt x="64619" y="75506"/>
                    <a:pt x="64619" y="75552"/>
                  </a:cubicBezTo>
                  <a:cubicBezTo>
                    <a:pt x="64642" y="75575"/>
                    <a:pt x="64642" y="75598"/>
                    <a:pt x="64642" y="75620"/>
                  </a:cubicBezTo>
                  <a:cubicBezTo>
                    <a:pt x="64665" y="75735"/>
                    <a:pt x="64642" y="76008"/>
                    <a:pt x="64551" y="76123"/>
                  </a:cubicBezTo>
                  <a:lnTo>
                    <a:pt x="64300" y="76123"/>
                  </a:lnTo>
                  <a:cubicBezTo>
                    <a:pt x="64209" y="76168"/>
                    <a:pt x="64140" y="76260"/>
                    <a:pt x="64094" y="76374"/>
                  </a:cubicBezTo>
                  <a:cubicBezTo>
                    <a:pt x="64026" y="76488"/>
                    <a:pt x="63957" y="76625"/>
                    <a:pt x="63821" y="76693"/>
                  </a:cubicBezTo>
                  <a:cubicBezTo>
                    <a:pt x="63569" y="76830"/>
                    <a:pt x="63478" y="76990"/>
                    <a:pt x="63387" y="77150"/>
                  </a:cubicBezTo>
                  <a:cubicBezTo>
                    <a:pt x="63341" y="77218"/>
                    <a:pt x="63296" y="77264"/>
                    <a:pt x="63250" y="77332"/>
                  </a:cubicBezTo>
                  <a:cubicBezTo>
                    <a:pt x="63250" y="77378"/>
                    <a:pt x="63227" y="77401"/>
                    <a:pt x="63204" y="77401"/>
                  </a:cubicBezTo>
                  <a:cubicBezTo>
                    <a:pt x="63181" y="77424"/>
                    <a:pt x="63159" y="77424"/>
                    <a:pt x="63136" y="77424"/>
                  </a:cubicBezTo>
                  <a:cubicBezTo>
                    <a:pt x="63090" y="77424"/>
                    <a:pt x="63044" y="77401"/>
                    <a:pt x="62999" y="77309"/>
                  </a:cubicBezTo>
                  <a:cubicBezTo>
                    <a:pt x="62976" y="77264"/>
                    <a:pt x="62908" y="77127"/>
                    <a:pt x="62771" y="77127"/>
                  </a:cubicBezTo>
                  <a:cubicBezTo>
                    <a:pt x="62679" y="77127"/>
                    <a:pt x="62611" y="77195"/>
                    <a:pt x="62565" y="77287"/>
                  </a:cubicBezTo>
                  <a:cubicBezTo>
                    <a:pt x="62451" y="77378"/>
                    <a:pt x="62314" y="77446"/>
                    <a:pt x="62246" y="77446"/>
                  </a:cubicBezTo>
                  <a:cubicBezTo>
                    <a:pt x="62200" y="77446"/>
                    <a:pt x="62154" y="77424"/>
                    <a:pt x="62109" y="77401"/>
                  </a:cubicBezTo>
                  <a:cubicBezTo>
                    <a:pt x="62040" y="77378"/>
                    <a:pt x="61972" y="77355"/>
                    <a:pt x="61903" y="77355"/>
                  </a:cubicBezTo>
                  <a:lnTo>
                    <a:pt x="61835" y="77355"/>
                  </a:lnTo>
                  <a:cubicBezTo>
                    <a:pt x="61675" y="77378"/>
                    <a:pt x="61584" y="77561"/>
                    <a:pt x="61584" y="77857"/>
                  </a:cubicBezTo>
                  <a:cubicBezTo>
                    <a:pt x="61584" y="77880"/>
                    <a:pt x="61584" y="77926"/>
                    <a:pt x="61606" y="77994"/>
                  </a:cubicBezTo>
                  <a:cubicBezTo>
                    <a:pt x="61606" y="78108"/>
                    <a:pt x="61629" y="78222"/>
                    <a:pt x="61606" y="78359"/>
                  </a:cubicBezTo>
                  <a:cubicBezTo>
                    <a:pt x="61584" y="78405"/>
                    <a:pt x="61584" y="78405"/>
                    <a:pt x="61515" y="78428"/>
                  </a:cubicBezTo>
                  <a:cubicBezTo>
                    <a:pt x="61447" y="78451"/>
                    <a:pt x="61310" y="78496"/>
                    <a:pt x="61196" y="78633"/>
                  </a:cubicBezTo>
                  <a:cubicBezTo>
                    <a:pt x="61059" y="78793"/>
                    <a:pt x="61036" y="78953"/>
                    <a:pt x="61036" y="79090"/>
                  </a:cubicBezTo>
                  <a:cubicBezTo>
                    <a:pt x="61013" y="79158"/>
                    <a:pt x="61013" y="79250"/>
                    <a:pt x="60967" y="79341"/>
                  </a:cubicBezTo>
                  <a:cubicBezTo>
                    <a:pt x="60967" y="79364"/>
                    <a:pt x="60945" y="79364"/>
                    <a:pt x="60945" y="79364"/>
                  </a:cubicBezTo>
                  <a:cubicBezTo>
                    <a:pt x="60899" y="79364"/>
                    <a:pt x="60830" y="79341"/>
                    <a:pt x="60762" y="79318"/>
                  </a:cubicBezTo>
                  <a:cubicBezTo>
                    <a:pt x="60671" y="79272"/>
                    <a:pt x="60602" y="79250"/>
                    <a:pt x="60534" y="79250"/>
                  </a:cubicBezTo>
                  <a:cubicBezTo>
                    <a:pt x="60283" y="79250"/>
                    <a:pt x="60214" y="79546"/>
                    <a:pt x="60146" y="79820"/>
                  </a:cubicBezTo>
                  <a:lnTo>
                    <a:pt x="60100" y="79934"/>
                  </a:lnTo>
                  <a:cubicBezTo>
                    <a:pt x="60054" y="80140"/>
                    <a:pt x="60100" y="80322"/>
                    <a:pt x="60123" y="80437"/>
                  </a:cubicBezTo>
                  <a:cubicBezTo>
                    <a:pt x="60123" y="80459"/>
                    <a:pt x="60123" y="80505"/>
                    <a:pt x="60123" y="80528"/>
                  </a:cubicBezTo>
                  <a:cubicBezTo>
                    <a:pt x="60146" y="80642"/>
                    <a:pt x="60168" y="80802"/>
                    <a:pt x="60054" y="81144"/>
                  </a:cubicBezTo>
                  <a:cubicBezTo>
                    <a:pt x="60054" y="81167"/>
                    <a:pt x="60054" y="81190"/>
                    <a:pt x="60032" y="81213"/>
                  </a:cubicBezTo>
                  <a:cubicBezTo>
                    <a:pt x="60032" y="81213"/>
                    <a:pt x="60009" y="81190"/>
                    <a:pt x="60009" y="81190"/>
                  </a:cubicBezTo>
                  <a:cubicBezTo>
                    <a:pt x="59963" y="81144"/>
                    <a:pt x="59917" y="81121"/>
                    <a:pt x="59849" y="81076"/>
                  </a:cubicBezTo>
                  <a:cubicBezTo>
                    <a:pt x="59780" y="81053"/>
                    <a:pt x="59735" y="81030"/>
                    <a:pt x="59666" y="81030"/>
                  </a:cubicBezTo>
                  <a:cubicBezTo>
                    <a:pt x="59438" y="81030"/>
                    <a:pt x="59415" y="81281"/>
                    <a:pt x="59392" y="81441"/>
                  </a:cubicBezTo>
                  <a:lnTo>
                    <a:pt x="59392" y="81509"/>
                  </a:lnTo>
                  <a:cubicBezTo>
                    <a:pt x="59370" y="81669"/>
                    <a:pt x="59438" y="81852"/>
                    <a:pt x="59507" y="82080"/>
                  </a:cubicBezTo>
                  <a:cubicBezTo>
                    <a:pt x="59552" y="82217"/>
                    <a:pt x="59598" y="82354"/>
                    <a:pt x="59621" y="82514"/>
                  </a:cubicBezTo>
                  <a:cubicBezTo>
                    <a:pt x="59689" y="82833"/>
                    <a:pt x="59484" y="83198"/>
                    <a:pt x="59461" y="83221"/>
                  </a:cubicBezTo>
                  <a:cubicBezTo>
                    <a:pt x="59461" y="83221"/>
                    <a:pt x="59461" y="83244"/>
                    <a:pt x="59461" y="83267"/>
                  </a:cubicBezTo>
                  <a:cubicBezTo>
                    <a:pt x="59461" y="83267"/>
                    <a:pt x="59461" y="83267"/>
                    <a:pt x="59461" y="83290"/>
                  </a:cubicBezTo>
                  <a:cubicBezTo>
                    <a:pt x="59438" y="83290"/>
                    <a:pt x="59438" y="83290"/>
                    <a:pt x="59438" y="83313"/>
                  </a:cubicBezTo>
                  <a:cubicBezTo>
                    <a:pt x="59438" y="83335"/>
                    <a:pt x="59415" y="83358"/>
                    <a:pt x="59415" y="83381"/>
                  </a:cubicBezTo>
                  <a:lnTo>
                    <a:pt x="59392" y="83381"/>
                  </a:lnTo>
                  <a:cubicBezTo>
                    <a:pt x="59347" y="83313"/>
                    <a:pt x="59278" y="83267"/>
                    <a:pt x="59210" y="83221"/>
                  </a:cubicBezTo>
                  <a:cubicBezTo>
                    <a:pt x="59187" y="83221"/>
                    <a:pt x="59164" y="83221"/>
                    <a:pt x="59141" y="83198"/>
                  </a:cubicBezTo>
                  <a:cubicBezTo>
                    <a:pt x="59073" y="83176"/>
                    <a:pt x="59004" y="83130"/>
                    <a:pt x="58913" y="83107"/>
                  </a:cubicBezTo>
                  <a:cubicBezTo>
                    <a:pt x="58753" y="83061"/>
                    <a:pt x="58616" y="83061"/>
                    <a:pt x="58502" y="83061"/>
                  </a:cubicBezTo>
                  <a:cubicBezTo>
                    <a:pt x="58469" y="83068"/>
                    <a:pt x="58437" y="83071"/>
                    <a:pt x="58407" y="83071"/>
                  </a:cubicBezTo>
                  <a:cubicBezTo>
                    <a:pt x="58333" y="83071"/>
                    <a:pt x="58263" y="83055"/>
                    <a:pt x="58183" y="83039"/>
                  </a:cubicBezTo>
                  <a:lnTo>
                    <a:pt x="58114" y="83039"/>
                  </a:lnTo>
                  <a:cubicBezTo>
                    <a:pt x="58091" y="83016"/>
                    <a:pt x="58069" y="82993"/>
                    <a:pt x="58069" y="82970"/>
                  </a:cubicBezTo>
                  <a:cubicBezTo>
                    <a:pt x="58000" y="82879"/>
                    <a:pt x="57977" y="82765"/>
                    <a:pt x="58000" y="82628"/>
                  </a:cubicBezTo>
                  <a:cubicBezTo>
                    <a:pt x="58023" y="82559"/>
                    <a:pt x="58023" y="82445"/>
                    <a:pt x="57954" y="82331"/>
                  </a:cubicBezTo>
                  <a:cubicBezTo>
                    <a:pt x="57886" y="82263"/>
                    <a:pt x="57817" y="82240"/>
                    <a:pt x="57749" y="82217"/>
                  </a:cubicBezTo>
                  <a:cubicBezTo>
                    <a:pt x="57703" y="82194"/>
                    <a:pt x="57658" y="82148"/>
                    <a:pt x="57612" y="82103"/>
                  </a:cubicBezTo>
                  <a:lnTo>
                    <a:pt x="57612" y="82057"/>
                  </a:lnTo>
                  <a:cubicBezTo>
                    <a:pt x="57589" y="82011"/>
                    <a:pt x="57544" y="81943"/>
                    <a:pt x="57498" y="81897"/>
                  </a:cubicBezTo>
                  <a:cubicBezTo>
                    <a:pt x="57407" y="81829"/>
                    <a:pt x="57292" y="81806"/>
                    <a:pt x="57224" y="81783"/>
                  </a:cubicBezTo>
                  <a:cubicBezTo>
                    <a:pt x="57201" y="81782"/>
                    <a:pt x="57178" y="81781"/>
                    <a:pt x="57155" y="81781"/>
                  </a:cubicBezTo>
                  <a:cubicBezTo>
                    <a:pt x="56856" y="81781"/>
                    <a:pt x="56546" y="81915"/>
                    <a:pt x="56334" y="82148"/>
                  </a:cubicBezTo>
                  <a:cubicBezTo>
                    <a:pt x="56334" y="82171"/>
                    <a:pt x="56311" y="82171"/>
                    <a:pt x="56311" y="82171"/>
                  </a:cubicBezTo>
                  <a:lnTo>
                    <a:pt x="55946" y="82171"/>
                  </a:lnTo>
                  <a:cubicBezTo>
                    <a:pt x="55900" y="82171"/>
                    <a:pt x="55832" y="82171"/>
                    <a:pt x="55763" y="82217"/>
                  </a:cubicBezTo>
                  <a:cubicBezTo>
                    <a:pt x="55718" y="82240"/>
                    <a:pt x="55695" y="82263"/>
                    <a:pt x="55649" y="82308"/>
                  </a:cubicBezTo>
                  <a:cubicBezTo>
                    <a:pt x="55615" y="82342"/>
                    <a:pt x="55569" y="82360"/>
                    <a:pt x="55524" y="82360"/>
                  </a:cubicBezTo>
                  <a:cubicBezTo>
                    <a:pt x="55478" y="82360"/>
                    <a:pt x="55432" y="82342"/>
                    <a:pt x="55398" y="82308"/>
                  </a:cubicBezTo>
                  <a:cubicBezTo>
                    <a:pt x="55375" y="82285"/>
                    <a:pt x="55352" y="82263"/>
                    <a:pt x="55330" y="82217"/>
                  </a:cubicBezTo>
                  <a:cubicBezTo>
                    <a:pt x="55307" y="82194"/>
                    <a:pt x="55284" y="82148"/>
                    <a:pt x="55238" y="82126"/>
                  </a:cubicBezTo>
                  <a:cubicBezTo>
                    <a:pt x="55147" y="81989"/>
                    <a:pt x="54964" y="81920"/>
                    <a:pt x="54805" y="81920"/>
                  </a:cubicBezTo>
                  <a:lnTo>
                    <a:pt x="54759" y="81920"/>
                  </a:lnTo>
                  <a:cubicBezTo>
                    <a:pt x="54576" y="81920"/>
                    <a:pt x="54394" y="82034"/>
                    <a:pt x="54302" y="82194"/>
                  </a:cubicBezTo>
                  <a:cubicBezTo>
                    <a:pt x="54280" y="82217"/>
                    <a:pt x="54280" y="82240"/>
                    <a:pt x="54280" y="82263"/>
                  </a:cubicBezTo>
                  <a:cubicBezTo>
                    <a:pt x="54257" y="82285"/>
                    <a:pt x="54234" y="82308"/>
                    <a:pt x="54234" y="82308"/>
                  </a:cubicBezTo>
                  <a:cubicBezTo>
                    <a:pt x="54216" y="82326"/>
                    <a:pt x="54189" y="82333"/>
                    <a:pt x="54158" y="82333"/>
                  </a:cubicBezTo>
                  <a:cubicBezTo>
                    <a:pt x="54108" y="82333"/>
                    <a:pt x="54048" y="82314"/>
                    <a:pt x="54006" y="82285"/>
                  </a:cubicBezTo>
                  <a:cubicBezTo>
                    <a:pt x="53937" y="82240"/>
                    <a:pt x="53892" y="82171"/>
                    <a:pt x="53823" y="82103"/>
                  </a:cubicBezTo>
                  <a:cubicBezTo>
                    <a:pt x="53823" y="82080"/>
                    <a:pt x="53800" y="82057"/>
                    <a:pt x="53777" y="82034"/>
                  </a:cubicBezTo>
                  <a:cubicBezTo>
                    <a:pt x="53800" y="81920"/>
                    <a:pt x="53846" y="81783"/>
                    <a:pt x="53777" y="81692"/>
                  </a:cubicBezTo>
                  <a:cubicBezTo>
                    <a:pt x="53755" y="81623"/>
                    <a:pt x="53686" y="81578"/>
                    <a:pt x="53618" y="81578"/>
                  </a:cubicBezTo>
                  <a:cubicBezTo>
                    <a:pt x="53595" y="81555"/>
                    <a:pt x="53549" y="81555"/>
                    <a:pt x="53526" y="81555"/>
                  </a:cubicBezTo>
                  <a:cubicBezTo>
                    <a:pt x="53443" y="81522"/>
                    <a:pt x="53335" y="81500"/>
                    <a:pt x="53193" y="81500"/>
                  </a:cubicBezTo>
                  <a:cubicBezTo>
                    <a:pt x="53142" y="81500"/>
                    <a:pt x="53085" y="81503"/>
                    <a:pt x="53024" y="81509"/>
                  </a:cubicBezTo>
                  <a:cubicBezTo>
                    <a:pt x="52933" y="81532"/>
                    <a:pt x="52842" y="81555"/>
                    <a:pt x="52796" y="81555"/>
                  </a:cubicBezTo>
                  <a:cubicBezTo>
                    <a:pt x="52796" y="81555"/>
                    <a:pt x="52773" y="81578"/>
                    <a:pt x="52773" y="81578"/>
                  </a:cubicBezTo>
                  <a:cubicBezTo>
                    <a:pt x="52773" y="81578"/>
                    <a:pt x="52773" y="81578"/>
                    <a:pt x="52773" y="81555"/>
                  </a:cubicBezTo>
                  <a:cubicBezTo>
                    <a:pt x="52682" y="81395"/>
                    <a:pt x="52568" y="81213"/>
                    <a:pt x="52408" y="81213"/>
                  </a:cubicBezTo>
                  <a:cubicBezTo>
                    <a:pt x="52362" y="81213"/>
                    <a:pt x="52339" y="81213"/>
                    <a:pt x="52294" y="81235"/>
                  </a:cubicBezTo>
                  <a:cubicBezTo>
                    <a:pt x="52271" y="81258"/>
                    <a:pt x="52271" y="81258"/>
                    <a:pt x="52248" y="81258"/>
                  </a:cubicBezTo>
                  <a:cubicBezTo>
                    <a:pt x="52111" y="81304"/>
                    <a:pt x="51929" y="81372"/>
                    <a:pt x="51929" y="81578"/>
                  </a:cubicBezTo>
                  <a:cubicBezTo>
                    <a:pt x="51929" y="81715"/>
                    <a:pt x="51929" y="81715"/>
                    <a:pt x="51883" y="81760"/>
                  </a:cubicBezTo>
                  <a:cubicBezTo>
                    <a:pt x="51746" y="81829"/>
                    <a:pt x="51609" y="81875"/>
                    <a:pt x="51495" y="81875"/>
                  </a:cubicBezTo>
                  <a:lnTo>
                    <a:pt x="51244" y="81875"/>
                  </a:lnTo>
                  <a:cubicBezTo>
                    <a:pt x="51130" y="81852"/>
                    <a:pt x="50993" y="81852"/>
                    <a:pt x="50901" y="81852"/>
                  </a:cubicBezTo>
                  <a:cubicBezTo>
                    <a:pt x="50810" y="81852"/>
                    <a:pt x="50742" y="81852"/>
                    <a:pt x="50696" y="81920"/>
                  </a:cubicBezTo>
                  <a:cubicBezTo>
                    <a:pt x="50628" y="81989"/>
                    <a:pt x="50559" y="82148"/>
                    <a:pt x="50559" y="82377"/>
                  </a:cubicBezTo>
                  <a:cubicBezTo>
                    <a:pt x="50559" y="82399"/>
                    <a:pt x="50536" y="82445"/>
                    <a:pt x="50536" y="82468"/>
                  </a:cubicBezTo>
                  <a:cubicBezTo>
                    <a:pt x="50513" y="82559"/>
                    <a:pt x="50468" y="82651"/>
                    <a:pt x="50399" y="82651"/>
                  </a:cubicBezTo>
                  <a:cubicBezTo>
                    <a:pt x="50319" y="82667"/>
                    <a:pt x="50215" y="82683"/>
                    <a:pt x="50105" y="82683"/>
                  </a:cubicBezTo>
                  <a:cubicBezTo>
                    <a:pt x="50059" y="82683"/>
                    <a:pt x="50012" y="82680"/>
                    <a:pt x="49966" y="82673"/>
                  </a:cubicBezTo>
                  <a:cubicBezTo>
                    <a:pt x="49897" y="82673"/>
                    <a:pt x="49829" y="82673"/>
                    <a:pt x="49783" y="82651"/>
                  </a:cubicBezTo>
                  <a:cubicBezTo>
                    <a:pt x="49441" y="82582"/>
                    <a:pt x="49326" y="82536"/>
                    <a:pt x="49235" y="82468"/>
                  </a:cubicBezTo>
                  <a:cubicBezTo>
                    <a:pt x="49212" y="82445"/>
                    <a:pt x="49190" y="82422"/>
                    <a:pt x="49144" y="82377"/>
                  </a:cubicBezTo>
                  <a:cubicBezTo>
                    <a:pt x="49053" y="82285"/>
                    <a:pt x="48938" y="82171"/>
                    <a:pt x="48733" y="82171"/>
                  </a:cubicBezTo>
                  <a:cubicBezTo>
                    <a:pt x="48619" y="82194"/>
                    <a:pt x="48528" y="82263"/>
                    <a:pt x="48436" y="82308"/>
                  </a:cubicBezTo>
                  <a:cubicBezTo>
                    <a:pt x="48413" y="82331"/>
                    <a:pt x="48391" y="82354"/>
                    <a:pt x="48368" y="82354"/>
                  </a:cubicBezTo>
                  <a:cubicBezTo>
                    <a:pt x="48322" y="82263"/>
                    <a:pt x="48276" y="82194"/>
                    <a:pt x="48276" y="82103"/>
                  </a:cubicBezTo>
                  <a:cubicBezTo>
                    <a:pt x="48276" y="81966"/>
                    <a:pt x="48185" y="81601"/>
                    <a:pt x="47934" y="81601"/>
                  </a:cubicBezTo>
                  <a:cubicBezTo>
                    <a:pt x="47888" y="81601"/>
                    <a:pt x="47866" y="81623"/>
                    <a:pt x="47820" y="81646"/>
                  </a:cubicBezTo>
                  <a:cubicBezTo>
                    <a:pt x="47774" y="81669"/>
                    <a:pt x="47729" y="81692"/>
                    <a:pt x="47660" y="81738"/>
                  </a:cubicBezTo>
                  <a:cubicBezTo>
                    <a:pt x="47500" y="81806"/>
                    <a:pt x="47318" y="81897"/>
                    <a:pt x="47204" y="81989"/>
                  </a:cubicBezTo>
                  <a:cubicBezTo>
                    <a:pt x="47135" y="82057"/>
                    <a:pt x="47044" y="82103"/>
                    <a:pt x="46975" y="82148"/>
                  </a:cubicBezTo>
                  <a:cubicBezTo>
                    <a:pt x="46793" y="82263"/>
                    <a:pt x="46702" y="82308"/>
                    <a:pt x="46656" y="82445"/>
                  </a:cubicBezTo>
                  <a:cubicBezTo>
                    <a:pt x="46656" y="82582"/>
                    <a:pt x="46610" y="82765"/>
                    <a:pt x="46428" y="82810"/>
                  </a:cubicBezTo>
                  <a:cubicBezTo>
                    <a:pt x="46268" y="82856"/>
                    <a:pt x="46131" y="82856"/>
                    <a:pt x="46017" y="82879"/>
                  </a:cubicBezTo>
                  <a:cubicBezTo>
                    <a:pt x="45880" y="82902"/>
                    <a:pt x="45766" y="82902"/>
                    <a:pt x="45674" y="82947"/>
                  </a:cubicBezTo>
                  <a:cubicBezTo>
                    <a:pt x="45537" y="82993"/>
                    <a:pt x="45378" y="82993"/>
                    <a:pt x="44990" y="82993"/>
                  </a:cubicBezTo>
                  <a:cubicBezTo>
                    <a:pt x="44602" y="82993"/>
                    <a:pt x="43848" y="82856"/>
                    <a:pt x="43734" y="82810"/>
                  </a:cubicBezTo>
                  <a:cubicBezTo>
                    <a:pt x="43643" y="82788"/>
                    <a:pt x="43415" y="82673"/>
                    <a:pt x="43438" y="82536"/>
                  </a:cubicBezTo>
                  <a:lnTo>
                    <a:pt x="43460" y="82422"/>
                  </a:lnTo>
                  <a:cubicBezTo>
                    <a:pt x="43460" y="82377"/>
                    <a:pt x="43460" y="82354"/>
                    <a:pt x="43483" y="82308"/>
                  </a:cubicBezTo>
                  <a:lnTo>
                    <a:pt x="43529" y="82308"/>
                  </a:lnTo>
                  <a:cubicBezTo>
                    <a:pt x="43574" y="82308"/>
                    <a:pt x="43620" y="82331"/>
                    <a:pt x="43711" y="82354"/>
                  </a:cubicBezTo>
                  <a:cubicBezTo>
                    <a:pt x="43894" y="82445"/>
                    <a:pt x="44191" y="82445"/>
                    <a:pt x="44214" y="82445"/>
                  </a:cubicBezTo>
                  <a:cubicBezTo>
                    <a:pt x="44259" y="82445"/>
                    <a:pt x="44305" y="82445"/>
                    <a:pt x="44328" y="82399"/>
                  </a:cubicBezTo>
                  <a:cubicBezTo>
                    <a:pt x="44373" y="82354"/>
                    <a:pt x="44579" y="82103"/>
                    <a:pt x="44465" y="81875"/>
                  </a:cubicBezTo>
                  <a:cubicBezTo>
                    <a:pt x="44419" y="81783"/>
                    <a:pt x="44328" y="81715"/>
                    <a:pt x="44259" y="81669"/>
                  </a:cubicBezTo>
                  <a:cubicBezTo>
                    <a:pt x="44214" y="81646"/>
                    <a:pt x="44168" y="81623"/>
                    <a:pt x="44145" y="81578"/>
                  </a:cubicBezTo>
                  <a:cubicBezTo>
                    <a:pt x="44145" y="81555"/>
                    <a:pt x="44145" y="81532"/>
                    <a:pt x="44122" y="81486"/>
                  </a:cubicBezTo>
                  <a:cubicBezTo>
                    <a:pt x="44099" y="81395"/>
                    <a:pt x="44077" y="81235"/>
                    <a:pt x="43871" y="81144"/>
                  </a:cubicBezTo>
                  <a:lnTo>
                    <a:pt x="43780" y="81098"/>
                  </a:lnTo>
                  <a:cubicBezTo>
                    <a:pt x="43660" y="81047"/>
                    <a:pt x="43515" y="80983"/>
                    <a:pt x="43334" y="80983"/>
                  </a:cubicBezTo>
                  <a:cubicBezTo>
                    <a:pt x="43273" y="80983"/>
                    <a:pt x="43209" y="80990"/>
                    <a:pt x="43141" y="81007"/>
                  </a:cubicBezTo>
                  <a:cubicBezTo>
                    <a:pt x="42935" y="81053"/>
                    <a:pt x="42867" y="81076"/>
                    <a:pt x="42776" y="81121"/>
                  </a:cubicBezTo>
                  <a:cubicBezTo>
                    <a:pt x="42730" y="81144"/>
                    <a:pt x="42684" y="81167"/>
                    <a:pt x="42616" y="81190"/>
                  </a:cubicBezTo>
                  <a:cubicBezTo>
                    <a:pt x="42570" y="81235"/>
                    <a:pt x="42525" y="81258"/>
                    <a:pt x="42479" y="81258"/>
                  </a:cubicBezTo>
                  <a:cubicBezTo>
                    <a:pt x="42424" y="81299"/>
                    <a:pt x="42402" y="81308"/>
                    <a:pt x="42369" y="81308"/>
                  </a:cubicBezTo>
                  <a:cubicBezTo>
                    <a:pt x="42346" y="81308"/>
                    <a:pt x="42319" y="81304"/>
                    <a:pt x="42273" y="81304"/>
                  </a:cubicBezTo>
                  <a:cubicBezTo>
                    <a:pt x="42159" y="81281"/>
                    <a:pt x="42068" y="81258"/>
                    <a:pt x="41977" y="81235"/>
                  </a:cubicBezTo>
                  <a:cubicBezTo>
                    <a:pt x="41840" y="81213"/>
                    <a:pt x="41748" y="81190"/>
                    <a:pt x="41657" y="81190"/>
                  </a:cubicBezTo>
                  <a:lnTo>
                    <a:pt x="41589" y="81190"/>
                  </a:lnTo>
                  <a:cubicBezTo>
                    <a:pt x="41452" y="81190"/>
                    <a:pt x="41292" y="81213"/>
                    <a:pt x="41132" y="81418"/>
                  </a:cubicBezTo>
                  <a:cubicBezTo>
                    <a:pt x="41064" y="81532"/>
                    <a:pt x="40767" y="81669"/>
                    <a:pt x="40721" y="81669"/>
                  </a:cubicBezTo>
                  <a:cubicBezTo>
                    <a:pt x="40676" y="81669"/>
                    <a:pt x="40584" y="81646"/>
                    <a:pt x="40516" y="81646"/>
                  </a:cubicBezTo>
                  <a:cubicBezTo>
                    <a:pt x="40333" y="81646"/>
                    <a:pt x="40265" y="81738"/>
                    <a:pt x="40242" y="81783"/>
                  </a:cubicBezTo>
                  <a:cubicBezTo>
                    <a:pt x="40151" y="81966"/>
                    <a:pt x="40151" y="82308"/>
                    <a:pt x="40151" y="82354"/>
                  </a:cubicBezTo>
                  <a:cubicBezTo>
                    <a:pt x="40128" y="82422"/>
                    <a:pt x="40014" y="82765"/>
                    <a:pt x="39922" y="82856"/>
                  </a:cubicBezTo>
                  <a:cubicBezTo>
                    <a:pt x="39900" y="82902"/>
                    <a:pt x="39808" y="82924"/>
                    <a:pt x="39740" y="82924"/>
                  </a:cubicBezTo>
                  <a:cubicBezTo>
                    <a:pt x="39626" y="82970"/>
                    <a:pt x="39489" y="82993"/>
                    <a:pt x="39443" y="83153"/>
                  </a:cubicBezTo>
                  <a:cubicBezTo>
                    <a:pt x="39397" y="83313"/>
                    <a:pt x="39397" y="83564"/>
                    <a:pt x="39443" y="83723"/>
                  </a:cubicBezTo>
                  <a:cubicBezTo>
                    <a:pt x="39443" y="83746"/>
                    <a:pt x="39443" y="83769"/>
                    <a:pt x="39420" y="83792"/>
                  </a:cubicBezTo>
                  <a:cubicBezTo>
                    <a:pt x="39397" y="83815"/>
                    <a:pt x="39375" y="83837"/>
                    <a:pt x="39329" y="83860"/>
                  </a:cubicBezTo>
                  <a:cubicBezTo>
                    <a:pt x="39292" y="83865"/>
                    <a:pt x="39254" y="83866"/>
                    <a:pt x="39215" y="83866"/>
                  </a:cubicBezTo>
                  <a:cubicBezTo>
                    <a:pt x="39189" y="83866"/>
                    <a:pt x="39163" y="83865"/>
                    <a:pt x="39136" y="83865"/>
                  </a:cubicBezTo>
                  <a:cubicBezTo>
                    <a:pt x="39004" y="83865"/>
                    <a:pt x="38872" y="83876"/>
                    <a:pt x="38781" y="83997"/>
                  </a:cubicBezTo>
                  <a:cubicBezTo>
                    <a:pt x="38736" y="84066"/>
                    <a:pt x="38736" y="84134"/>
                    <a:pt x="38736" y="84180"/>
                  </a:cubicBezTo>
                  <a:cubicBezTo>
                    <a:pt x="38736" y="84180"/>
                    <a:pt x="38713" y="84226"/>
                    <a:pt x="38530" y="84271"/>
                  </a:cubicBezTo>
                  <a:cubicBezTo>
                    <a:pt x="38416" y="84294"/>
                    <a:pt x="38347" y="84317"/>
                    <a:pt x="38256" y="84340"/>
                  </a:cubicBezTo>
                  <a:cubicBezTo>
                    <a:pt x="38118" y="84395"/>
                    <a:pt x="38022" y="84425"/>
                    <a:pt x="37916" y="84425"/>
                  </a:cubicBezTo>
                  <a:cubicBezTo>
                    <a:pt x="37848" y="84425"/>
                    <a:pt x="37776" y="84412"/>
                    <a:pt x="37686" y="84385"/>
                  </a:cubicBezTo>
                  <a:cubicBezTo>
                    <a:pt x="37594" y="84362"/>
                    <a:pt x="37526" y="84362"/>
                    <a:pt x="37457" y="84340"/>
                  </a:cubicBezTo>
                  <a:cubicBezTo>
                    <a:pt x="37298" y="84294"/>
                    <a:pt x="37069" y="84248"/>
                    <a:pt x="37001" y="84203"/>
                  </a:cubicBezTo>
                  <a:cubicBezTo>
                    <a:pt x="37024" y="84134"/>
                    <a:pt x="37069" y="84066"/>
                    <a:pt x="37115" y="84043"/>
                  </a:cubicBezTo>
                  <a:lnTo>
                    <a:pt x="37161" y="83974"/>
                  </a:lnTo>
                  <a:cubicBezTo>
                    <a:pt x="37206" y="83906"/>
                    <a:pt x="37275" y="83837"/>
                    <a:pt x="37275" y="83655"/>
                  </a:cubicBezTo>
                  <a:cubicBezTo>
                    <a:pt x="37275" y="83518"/>
                    <a:pt x="37206" y="83244"/>
                    <a:pt x="37069" y="83107"/>
                  </a:cubicBezTo>
                  <a:cubicBezTo>
                    <a:pt x="37001" y="82993"/>
                    <a:pt x="36909" y="82924"/>
                    <a:pt x="36636" y="82902"/>
                  </a:cubicBezTo>
                  <a:cubicBezTo>
                    <a:pt x="36544" y="82902"/>
                    <a:pt x="36339" y="82879"/>
                    <a:pt x="36088" y="82856"/>
                  </a:cubicBezTo>
                  <a:cubicBezTo>
                    <a:pt x="35563" y="82788"/>
                    <a:pt x="34901" y="82696"/>
                    <a:pt x="34673" y="82696"/>
                  </a:cubicBezTo>
                  <a:cubicBezTo>
                    <a:pt x="34488" y="82709"/>
                    <a:pt x="34258" y="82723"/>
                    <a:pt x="34061" y="82723"/>
                  </a:cubicBezTo>
                  <a:cubicBezTo>
                    <a:pt x="33917" y="82723"/>
                    <a:pt x="33791" y="82716"/>
                    <a:pt x="33714" y="82696"/>
                  </a:cubicBezTo>
                  <a:cubicBezTo>
                    <a:pt x="33509" y="82673"/>
                    <a:pt x="33212" y="82628"/>
                    <a:pt x="33212" y="82628"/>
                  </a:cubicBezTo>
                  <a:cubicBezTo>
                    <a:pt x="32824" y="82559"/>
                    <a:pt x="32344" y="82445"/>
                    <a:pt x="32276" y="82422"/>
                  </a:cubicBezTo>
                  <a:cubicBezTo>
                    <a:pt x="32230" y="82377"/>
                    <a:pt x="32071" y="82240"/>
                    <a:pt x="32048" y="82148"/>
                  </a:cubicBezTo>
                  <a:cubicBezTo>
                    <a:pt x="31956" y="81875"/>
                    <a:pt x="31888" y="81715"/>
                    <a:pt x="31797" y="81646"/>
                  </a:cubicBezTo>
                  <a:cubicBezTo>
                    <a:pt x="31774" y="81646"/>
                    <a:pt x="31774" y="81646"/>
                    <a:pt x="31751" y="81623"/>
                  </a:cubicBezTo>
                  <a:cubicBezTo>
                    <a:pt x="31683" y="81555"/>
                    <a:pt x="31546" y="81418"/>
                    <a:pt x="31272" y="81418"/>
                  </a:cubicBezTo>
                  <a:lnTo>
                    <a:pt x="30313" y="81418"/>
                  </a:lnTo>
                  <a:cubicBezTo>
                    <a:pt x="30290" y="81418"/>
                    <a:pt x="30267" y="81418"/>
                    <a:pt x="30062" y="81281"/>
                  </a:cubicBezTo>
                  <a:lnTo>
                    <a:pt x="29948" y="81190"/>
                  </a:lnTo>
                  <a:cubicBezTo>
                    <a:pt x="29811" y="81098"/>
                    <a:pt x="29697" y="81030"/>
                    <a:pt x="29605" y="80962"/>
                  </a:cubicBezTo>
                  <a:cubicBezTo>
                    <a:pt x="29583" y="80939"/>
                    <a:pt x="29560" y="80916"/>
                    <a:pt x="29560" y="80893"/>
                  </a:cubicBezTo>
                  <a:cubicBezTo>
                    <a:pt x="29468" y="80779"/>
                    <a:pt x="29423" y="80688"/>
                    <a:pt x="29446" y="80573"/>
                  </a:cubicBezTo>
                  <a:cubicBezTo>
                    <a:pt x="29468" y="80482"/>
                    <a:pt x="29446" y="80368"/>
                    <a:pt x="29446" y="80254"/>
                  </a:cubicBezTo>
                  <a:cubicBezTo>
                    <a:pt x="29428" y="80218"/>
                    <a:pt x="29424" y="80154"/>
                    <a:pt x="29423" y="80139"/>
                  </a:cubicBezTo>
                  <a:lnTo>
                    <a:pt x="29423" y="80139"/>
                  </a:lnTo>
                  <a:cubicBezTo>
                    <a:pt x="29446" y="80071"/>
                    <a:pt x="29468" y="80003"/>
                    <a:pt x="29468" y="79934"/>
                  </a:cubicBezTo>
                  <a:cubicBezTo>
                    <a:pt x="29446" y="79866"/>
                    <a:pt x="29446" y="79797"/>
                    <a:pt x="29446" y="79775"/>
                  </a:cubicBezTo>
                  <a:cubicBezTo>
                    <a:pt x="29400" y="79638"/>
                    <a:pt x="29309" y="79524"/>
                    <a:pt x="29195" y="79455"/>
                  </a:cubicBezTo>
                  <a:cubicBezTo>
                    <a:pt x="29172" y="79455"/>
                    <a:pt x="29149" y="79432"/>
                    <a:pt x="29126" y="79432"/>
                  </a:cubicBezTo>
                  <a:cubicBezTo>
                    <a:pt x="29080" y="79387"/>
                    <a:pt x="29058" y="79341"/>
                    <a:pt x="29012" y="79272"/>
                  </a:cubicBezTo>
                  <a:cubicBezTo>
                    <a:pt x="28966" y="79158"/>
                    <a:pt x="28829" y="79135"/>
                    <a:pt x="28715" y="79113"/>
                  </a:cubicBezTo>
                  <a:lnTo>
                    <a:pt x="28647" y="79113"/>
                  </a:lnTo>
                  <a:cubicBezTo>
                    <a:pt x="28418" y="79113"/>
                    <a:pt x="28327" y="79204"/>
                    <a:pt x="28282" y="79318"/>
                  </a:cubicBezTo>
                  <a:cubicBezTo>
                    <a:pt x="28259" y="79387"/>
                    <a:pt x="28190" y="79524"/>
                    <a:pt x="28122" y="79546"/>
                  </a:cubicBezTo>
                  <a:cubicBezTo>
                    <a:pt x="28053" y="79569"/>
                    <a:pt x="28008" y="79569"/>
                    <a:pt x="27939" y="79569"/>
                  </a:cubicBezTo>
                  <a:lnTo>
                    <a:pt x="27757" y="79569"/>
                  </a:lnTo>
                  <a:cubicBezTo>
                    <a:pt x="27688" y="79569"/>
                    <a:pt x="27597" y="79569"/>
                    <a:pt x="27505" y="79546"/>
                  </a:cubicBezTo>
                  <a:lnTo>
                    <a:pt x="27460" y="79546"/>
                  </a:lnTo>
                  <a:cubicBezTo>
                    <a:pt x="27460" y="79546"/>
                    <a:pt x="27483" y="79524"/>
                    <a:pt x="27483" y="79501"/>
                  </a:cubicBezTo>
                  <a:cubicBezTo>
                    <a:pt x="27483" y="79501"/>
                    <a:pt x="27483" y="79478"/>
                    <a:pt x="27483" y="79478"/>
                  </a:cubicBezTo>
                  <a:cubicBezTo>
                    <a:pt x="27483" y="79455"/>
                    <a:pt x="27483" y="79432"/>
                    <a:pt x="27505" y="79409"/>
                  </a:cubicBezTo>
                  <a:cubicBezTo>
                    <a:pt x="27505" y="79409"/>
                    <a:pt x="27505" y="79409"/>
                    <a:pt x="27505" y="79387"/>
                  </a:cubicBezTo>
                  <a:cubicBezTo>
                    <a:pt x="27505" y="79364"/>
                    <a:pt x="27528" y="79364"/>
                    <a:pt x="27528" y="79341"/>
                  </a:cubicBezTo>
                  <a:cubicBezTo>
                    <a:pt x="27528" y="79341"/>
                    <a:pt x="27551" y="79318"/>
                    <a:pt x="27551" y="79318"/>
                  </a:cubicBezTo>
                  <a:cubicBezTo>
                    <a:pt x="27574" y="79295"/>
                    <a:pt x="27574" y="79272"/>
                    <a:pt x="27597" y="79250"/>
                  </a:cubicBezTo>
                  <a:lnTo>
                    <a:pt x="27665" y="79158"/>
                  </a:lnTo>
                  <a:cubicBezTo>
                    <a:pt x="27825" y="78930"/>
                    <a:pt x="27802" y="78839"/>
                    <a:pt x="27711" y="78656"/>
                  </a:cubicBezTo>
                  <a:cubicBezTo>
                    <a:pt x="27688" y="78633"/>
                    <a:pt x="27688" y="78611"/>
                    <a:pt x="27665" y="78565"/>
                  </a:cubicBezTo>
                  <a:cubicBezTo>
                    <a:pt x="27620" y="78474"/>
                    <a:pt x="27551" y="78405"/>
                    <a:pt x="27505" y="78314"/>
                  </a:cubicBezTo>
                  <a:cubicBezTo>
                    <a:pt x="27437" y="78222"/>
                    <a:pt x="27369" y="78154"/>
                    <a:pt x="27323" y="77994"/>
                  </a:cubicBezTo>
                  <a:cubicBezTo>
                    <a:pt x="27254" y="77789"/>
                    <a:pt x="27346" y="77675"/>
                    <a:pt x="27414" y="77652"/>
                  </a:cubicBezTo>
                  <a:lnTo>
                    <a:pt x="27551" y="77652"/>
                  </a:lnTo>
                  <a:cubicBezTo>
                    <a:pt x="27597" y="77663"/>
                    <a:pt x="27648" y="77669"/>
                    <a:pt x="27699" y="77669"/>
                  </a:cubicBezTo>
                  <a:cubicBezTo>
                    <a:pt x="27751" y="77669"/>
                    <a:pt x="27802" y="77663"/>
                    <a:pt x="27848" y="77652"/>
                  </a:cubicBezTo>
                  <a:cubicBezTo>
                    <a:pt x="27916" y="77652"/>
                    <a:pt x="27985" y="77652"/>
                    <a:pt x="28030" y="77675"/>
                  </a:cubicBezTo>
                  <a:cubicBezTo>
                    <a:pt x="28099" y="77675"/>
                    <a:pt x="28167" y="77675"/>
                    <a:pt x="28259" y="77652"/>
                  </a:cubicBezTo>
                  <a:cubicBezTo>
                    <a:pt x="28533" y="77606"/>
                    <a:pt x="28510" y="77309"/>
                    <a:pt x="28487" y="77195"/>
                  </a:cubicBezTo>
                  <a:cubicBezTo>
                    <a:pt x="28487" y="77013"/>
                    <a:pt x="28327" y="76944"/>
                    <a:pt x="28236" y="76899"/>
                  </a:cubicBezTo>
                  <a:cubicBezTo>
                    <a:pt x="28190" y="76876"/>
                    <a:pt x="28145" y="76876"/>
                    <a:pt x="28122" y="76853"/>
                  </a:cubicBezTo>
                  <a:cubicBezTo>
                    <a:pt x="28069" y="76809"/>
                    <a:pt x="28016" y="76792"/>
                    <a:pt x="27966" y="76792"/>
                  </a:cubicBezTo>
                  <a:cubicBezTo>
                    <a:pt x="27889" y="76792"/>
                    <a:pt x="27821" y="76834"/>
                    <a:pt x="27779" y="76876"/>
                  </a:cubicBezTo>
                  <a:cubicBezTo>
                    <a:pt x="27734" y="76876"/>
                    <a:pt x="27642" y="76853"/>
                    <a:pt x="27528" y="76807"/>
                  </a:cubicBezTo>
                  <a:cubicBezTo>
                    <a:pt x="27513" y="76807"/>
                    <a:pt x="27498" y="76797"/>
                    <a:pt x="27489" y="76797"/>
                  </a:cubicBezTo>
                  <a:cubicBezTo>
                    <a:pt x="27485" y="76797"/>
                    <a:pt x="27483" y="76800"/>
                    <a:pt x="27483" y="76807"/>
                  </a:cubicBezTo>
                  <a:cubicBezTo>
                    <a:pt x="27483" y="76784"/>
                    <a:pt x="27460" y="76762"/>
                    <a:pt x="27460" y="76716"/>
                  </a:cubicBezTo>
                  <a:lnTo>
                    <a:pt x="27460" y="76716"/>
                  </a:lnTo>
                  <a:cubicBezTo>
                    <a:pt x="27483" y="76739"/>
                    <a:pt x="27528" y="76739"/>
                    <a:pt x="27574" y="76739"/>
                  </a:cubicBezTo>
                  <a:cubicBezTo>
                    <a:pt x="27734" y="76716"/>
                    <a:pt x="27848" y="76556"/>
                    <a:pt x="28008" y="76305"/>
                  </a:cubicBezTo>
                  <a:cubicBezTo>
                    <a:pt x="28099" y="76214"/>
                    <a:pt x="28099" y="76214"/>
                    <a:pt x="28304" y="76191"/>
                  </a:cubicBezTo>
                  <a:lnTo>
                    <a:pt x="28533" y="76191"/>
                  </a:lnTo>
                  <a:cubicBezTo>
                    <a:pt x="28715" y="76191"/>
                    <a:pt x="28761" y="76191"/>
                    <a:pt x="28875" y="76100"/>
                  </a:cubicBezTo>
                  <a:cubicBezTo>
                    <a:pt x="29012" y="75986"/>
                    <a:pt x="29012" y="75826"/>
                    <a:pt x="29012" y="75666"/>
                  </a:cubicBezTo>
                  <a:cubicBezTo>
                    <a:pt x="29012" y="75620"/>
                    <a:pt x="29012" y="75575"/>
                    <a:pt x="29012" y="75506"/>
                  </a:cubicBezTo>
                  <a:cubicBezTo>
                    <a:pt x="29012" y="75438"/>
                    <a:pt x="29012" y="75438"/>
                    <a:pt x="29080" y="75415"/>
                  </a:cubicBezTo>
                  <a:cubicBezTo>
                    <a:pt x="29126" y="75369"/>
                    <a:pt x="29195" y="75346"/>
                    <a:pt x="29240" y="75301"/>
                  </a:cubicBezTo>
                  <a:cubicBezTo>
                    <a:pt x="29400" y="75164"/>
                    <a:pt x="29446" y="74981"/>
                    <a:pt x="29423" y="74867"/>
                  </a:cubicBezTo>
                  <a:cubicBezTo>
                    <a:pt x="29468" y="74730"/>
                    <a:pt x="29377" y="74570"/>
                    <a:pt x="29286" y="74502"/>
                  </a:cubicBezTo>
                  <a:cubicBezTo>
                    <a:pt x="29217" y="74456"/>
                    <a:pt x="29149" y="74433"/>
                    <a:pt x="29103" y="74411"/>
                  </a:cubicBezTo>
                  <a:cubicBezTo>
                    <a:pt x="29080" y="74388"/>
                    <a:pt x="29035" y="74365"/>
                    <a:pt x="29012" y="74365"/>
                  </a:cubicBezTo>
                  <a:cubicBezTo>
                    <a:pt x="28966" y="74342"/>
                    <a:pt x="28943" y="74319"/>
                    <a:pt x="28921" y="74274"/>
                  </a:cubicBezTo>
                  <a:cubicBezTo>
                    <a:pt x="28807" y="74182"/>
                    <a:pt x="28761" y="74068"/>
                    <a:pt x="28738" y="73931"/>
                  </a:cubicBezTo>
                  <a:cubicBezTo>
                    <a:pt x="28738" y="73908"/>
                    <a:pt x="28738" y="73886"/>
                    <a:pt x="28738" y="73886"/>
                  </a:cubicBezTo>
                  <a:cubicBezTo>
                    <a:pt x="28761" y="73863"/>
                    <a:pt x="28761" y="73840"/>
                    <a:pt x="28761" y="73817"/>
                  </a:cubicBezTo>
                  <a:cubicBezTo>
                    <a:pt x="28784" y="73817"/>
                    <a:pt x="28829" y="73863"/>
                    <a:pt x="28875" y="73863"/>
                  </a:cubicBezTo>
                  <a:cubicBezTo>
                    <a:pt x="28943" y="73908"/>
                    <a:pt x="29035" y="73954"/>
                    <a:pt x="29126" y="73954"/>
                  </a:cubicBezTo>
                  <a:lnTo>
                    <a:pt x="29172" y="73954"/>
                  </a:lnTo>
                  <a:cubicBezTo>
                    <a:pt x="29309" y="73954"/>
                    <a:pt x="29400" y="73840"/>
                    <a:pt x="29468" y="73772"/>
                  </a:cubicBezTo>
                  <a:cubicBezTo>
                    <a:pt x="29491" y="73726"/>
                    <a:pt x="29537" y="73703"/>
                    <a:pt x="29560" y="73680"/>
                  </a:cubicBezTo>
                  <a:cubicBezTo>
                    <a:pt x="29605" y="73657"/>
                    <a:pt x="29697" y="73635"/>
                    <a:pt x="29788" y="73635"/>
                  </a:cubicBezTo>
                  <a:cubicBezTo>
                    <a:pt x="29902" y="73635"/>
                    <a:pt x="30062" y="73612"/>
                    <a:pt x="30176" y="73520"/>
                  </a:cubicBezTo>
                  <a:cubicBezTo>
                    <a:pt x="30199" y="73498"/>
                    <a:pt x="30222" y="73475"/>
                    <a:pt x="30245" y="73452"/>
                  </a:cubicBezTo>
                  <a:cubicBezTo>
                    <a:pt x="30267" y="73429"/>
                    <a:pt x="30290" y="73406"/>
                    <a:pt x="30313" y="73384"/>
                  </a:cubicBezTo>
                  <a:lnTo>
                    <a:pt x="30336" y="73384"/>
                  </a:lnTo>
                  <a:cubicBezTo>
                    <a:pt x="30359" y="73361"/>
                    <a:pt x="30404" y="73338"/>
                    <a:pt x="30427" y="73315"/>
                  </a:cubicBezTo>
                  <a:cubicBezTo>
                    <a:pt x="30518" y="73224"/>
                    <a:pt x="30564" y="73087"/>
                    <a:pt x="30518" y="72950"/>
                  </a:cubicBezTo>
                  <a:cubicBezTo>
                    <a:pt x="30496" y="72813"/>
                    <a:pt x="30404" y="72699"/>
                    <a:pt x="30267" y="72630"/>
                  </a:cubicBezTo>
                  <a:cubicBezTo>
                    <a:pt x="30245" y="72607"/>
                    <a:pt x="30199" y="72607"/>
                    <a:pt x="30176" y="72585"/>
                  </a:cubicBezTo>
                  <a:cubicBezTo>
                    <a:pt x="30153" y="72585"/>
                    <a:pt x="30130" y="72585"/>
                    <a:pt x="30108" y="72562"/>
                  </a:cubicBezTo>
                  <a:cubicBezTo>
                    <a:pt x="29993" y="72516"/>
                    <a:pt x="29902" y="72356"/>
                    <a:pt x="29902" y="72242"/>
                  </a:cubicBezTo>
                  <a:cubicBezTo>
                    <a:pt x="29902" y="72174"/>
                    <a:pt x="29993" y="72128"/>
                    <a:pt x="30130" y="72082"/>
                  </a:cubicBezTo>
                  <a:cubicBezTo>
                    <a:pt x="30176" y="72060"/>
                    <a:pt x="30222" y="72037"/>
                    <a:pt x="30267" y="72014"/>
                  </a:cubicBezTo>
                  <a:cubicBezTo>
                    <a:pt x="30336" y="71968"/>
                    <a:pt x="30450" y="71923"/>
                    <a:pt x="30541" y="71877"/>
                  </a:cubicBezTo>
                  <a:cubicBezTo>
                    <a:pt x="30724" y="71786"/>
                    <a:pt x="30906" y="71694"/>
                    <a:pt x="31043" y="71603"/>
                  </a:cubicBezTo>
                  <a:lnTo>
                    <a:pt x="31203" y="71512"/>
                  </a:lnTo>
                  <a:cubicBezTo>
                    <a:pt x="31363" y="71421"/>
                    <a:pt x="31500" y="71352"/>
                    <a:pt x="31614" y="71261"/>
                  </a:cubicBezTo>
                  <a:cubicBezTo>
                    <a:pt x="31751" y="71169"/>
                    <a:pt x="31797" y="70941"/>
                    <a:pt x="31728" y="70028"/>
                  </a:cubicBezTo>
                  <a:cubicBezTo>
                    <a:pt x="31728" y="70005"/>
                    <a:pt x="31728" y="69960"/>
                    <a:pt x="31728" y="69960"/>
                  </a:cubicBezTo>
                  <a:cubicBezTo>
                    <a:pt x="31728" y="69937"/>
                    <a:pt x="31728" y="69891"/>
                    <a:pt x="31728" y="69823"/>
                  </a:cubicBezTo>
                  <a:cubicBezTo>
                    <a:pt x="31728" y="69709"/>
                    <a:pt x="31705" y="69549"/>
                    <a:pt x="31705" y="69412"/>
                  </a:cubicBezTo>
                  <a:cubicBezTo>
                    <a:pt x="31728" y="69412"/>
                    <a:pt x="31774" y="69389"/>
                    <a:pt x="31819" y="69389"/>
                  </a:cubicBezTo>
                  <a:cubicBezTo>
                    <a:pt x="31888" y="69366"/>
                    <a:pt x="31979" y="69343"/>
                    <a:pt x="32048" y="69275"/>
                  </a:cubicBezTo>
                  <a:cubicBezTo>
                    <a:pt x="32116" y="69206"/>
                    <a:pt x="32162" y="69070"/>
                    <a:pt x="32162" y="68933"/>
                  </a:cubicBezTo>
                  <a:cubicBezTo>
                    <a:pt x="32162" y="68887"/>
                    <a:pt x="32139" y="68750"/>
                    <a:pt x="32048" y="68704"/>
                  </a:cubicBezTo>
                  <a:cubicBezTo>
                    <a:pt x="32002" y="68659"/>
                    <a:pt x="31842" y="68499"/>
                    <a:pt x="31842" y="68453"/>
                  </a:cubicBezTo>
                  <a:cubicBezTo>
                    <a:pt x="31842" y="68248"/>
                    <a:pt x="31728" y="67951"/>
                    <a:pt x="31728" y="67928"/>
                  </a:cubicBezTo>
                  <a:cubicBezTo>
                    <a:pt x="31637" y="67746"/>
                    <a:pt x="31477" y="67677"/>
                    <a:pt x="31409" y="67654"/>
                  </a:cubicBezTo>
                  <a:cubicBezTo>
                    <a:pt x="31363" y="67609"/>
                    <a:pt x="31158" y="67403"/>
                    <a:pt x="31112" y="67289"/>
                  </a:cubicBezTo>
                  <a:cubicBezTo>
                    <a:pt x="31158" y="67266"/>
                    <a:pt x="31180" y="67244"/>
                    <a:pt x="31249" y="67221"/>
                  </a:cubicBezTo>
                  <a:cubicBezTo>
                    <a:pt x="31523" y="67038"/>
                    <a:pt x="31409" y="66741"/>
                    <a:pt x="31340" y="66582"/>
                  </a:cubicBezTo>
                  <a:cubicBezTo>
                    <a:pt x="31317" y="66536"/>
                    <a:pt x="31272" y="66399"/>
                    <a:pt x="31112" y="66399"/>
                  </a:cubicBezTo>
                  <a:lnTo>
                    <a:pt x="31021" y="66399"/>
                  </a:lnTo>
                  <a:cubicBezTo>
                    <a:pt x="30998" y="66399"/>
                    <a:pt x="30975" y="66399"/>
                    <a:pt x="30929" y="66376"/>
                  </a:cubicBezTo>
                  <a:cubicBezTo>
                    <a:pt x="30929" y="66353"/>
                    <a:pt x="30952" y="66331"/>
                    <a:pt x="30952" y="66308"/>
                  </a:cubicBezTo>
                  <a:cubicBezTo>
                    <a:pt x="30975" y="66262"/>
                    <a:pt x="30998" y="66194"/>
                    <a:pt x="31021" y="66125"/>
                  </a:cubicBezTo>
                  <a:cubicBezTo>
                    <a:pt x="31043" y="66011"/>
                    <a:pt x="31066" y="65920"/>
                    <a:pt x="31112" y="65828"/>
                  </a:cubicBezTo>
                  <a:cubicBezTo>
                    <a:pt x="31135" y="65714"/>
                    <a:pt x="31158" y="65623"/>
                    <a:pt x="31158" y="65532"/>
                  </a:cubicBezTo>
                  <a:lnTo>
                    <a:pt x="31226" y="65532"/>
                  </a:lnTo>
                  <a:cubicBezTo>
                    <a:pt x="31272" y="65509"/>
                    <a:pt x="31340" y="65509"/>
                    <a:pt x="31386" y="65486"/>
                  </a:cubicBezTo>
                  <a:cubicBezTo>
                    <a:pt x="31399" y="65482"/>
                    <a:pt x="31411" y="65480"/>
                    <a:pt x="31423" y="65480"/>
                  </a:cubicBezTo>
                  <a:cubicBezTo>
                    <a:pt x="31473" y="65480"/>
                    <a:pt x="31513" y="65513"/>
                    <a:pt x="31568" y="65532"/>
                  </a:cubicBezTo>
                  <a:cubicBezTo>
                    <a:pt x="31591" y="65577"/>
                    <a:pt x="31637" y="65600"/>
                    <a:pt x="31728" y="65623"/>
                  </a:cubicBezTo>
                  <a:cubicBezTo>
                    <a:pt x="31934" y="65623"/>
                    <a:pt x="32116" y="65212"/>
                    <a:pt x="32116" y="65144"/>
                  </a:cubicBezTo>
                  <a:cubicBezTo>
                    <a:pt x="32139" y="65007"/>
                    <a:pt x="32093" y="64915"/>
                    <a:pt x="31979" y="64710"/>
                  </a:cubicBezTo>
                  <a:cubicBezTo>
                    <a:pt x="31911" y="64550"/>
                    <a:pt x="31842" y="64504"/>
                    <a:pt x="31705" y="64459"/>
                  </a:cubicBezTo>
                  <a:cubicBezTo>
                    <a:pt x="31660" y="64413"/>
                    <a:pt x="31591" y="64208"/>
                    <a:pt x="31591" y="63980"/>
                  </a:cubicBezTo>
                  <a:cubicBezTo>
                    <a:pt x="31660" y="63980"/>
                    <a:pt x="31728" y="63957"/>
                    <a:pt x="31774" y="63934"/>
                  </a:cubicBezTo>
                  <a:cubicBezTo>
                    <a:pt x="31819" y="63957"/>
                    <a:pt x="31865" y="64071"/>
                    <a:pt x="31911" y="64139"/>
                  </a:cubicBezTo>
                  <a:cubicBezTo>
                    <a:pt x="31979" y="64253"/>
                    <a:pt x="32048" y="64368"/>
                    <a:pt x="32139" y="64459"/>
                  </a:cubicBezTo>
                  <a:cubicBezTo>
                    <a:pt x="32230" y="64550"/>
                    <a:pt x="32299" y="64619"/>
                    <a:pt x="32390" y="64619"/>
                  </a:cubicBezTo>
                  <a:cubicBezTo>
                    <a:pt x="32527" y="64619"/>
                    <a:pt x="32573" y="64482"/>
                    <a:pt x="32618" y="64413"/>
                  </a:cubicBezTo>
                  <a:cubicBezTo>
                    <a:pt x="32618" y="64390"/>
                    <a:pt x="32641" y="64345"/>
                    <a:pt x="32664" y="64322"/>
                  </a:cubicBezTo>
                  <a:cubicBezTo>
                    <a:pt x="32710" y="64231"/>
                    <a:pt x="32755" y="64139"/>
                    <a:pt x="32824" y="64025"/>
                  </a:cubicBezTo>
                  <a:cubicBezTo>
                    <a:pt x="32869" y="63934"/>
                    <a:pt x="32915" y="63843"/>
                    <a:pt x="33006" y="63728"/>
                  </a:cubicBezTo>
                  <a:cubicBezTo>
                    <a:pt x="33075" y="63637"/>
                    <a:pt x="33189" y="63614"/>
                    <a:pt x="33394" y="63591"/>
                  </a:cubicBezTo>
                  <a:cubicBezTo>
                    <a:pt x="33417" y="63591"/>
                    <a:pt x="33463" y="63591"/>
                    <a:pt x="33531" y="63569"/>
                  </a:cubicBezTo>
                  <a:lnTo>
                    <a:pt x="33531" y="63569"/>
                  </a:lnTo>
                  <a:cubicBezTo>
                    <a:pt x="33509" y="63591"/>
                    <a:pt x="33509" y="63591"/>
                    <a:pt x="33509" y="63591"/>
                  </a:cubicBezTo>
                  <a:cubicBezTo>
                    <a:pt x="33486" y="63660"/>
                    <a:pt x="33463" y="63751"/>
                    <a:pt x="33440" y="63843"/>
                  </a:cubicBezTo>
                  <a:cubicBezTo>
                    <a:pt x="33394" y="64162"/>
                    <a:pt x="33531" y="64276"/>
                    <a:pt x="33737" y="64390"/>
                  </a:cubicBezTo>
                  <a:cubicBezTo>
                    <a:pt x="33760" y="64413"/>
                    <a:pt x="33782" y="64413"/>
                    <a:pt x="33805" y="64436"/>
                  </a:cubicBezTo>
                  <a:lnTo>
                    <a:pt x="33668" y="64436"/>
                  </a:lnTo>
                  <a:cubicBezTo>
                    <a:pt x="33531" y="64436"/>
                    <a:pt x="33372" y="64527"/>
                    <a:pt x="33143" y="64756"/>
                  </a:cubicBezTo>
                  <a:cubicBezTo>
                    <a:pt x="32915" y="64984"/>
                    <a:pt x="33075" y="65189"/>
                    <a:pt x="33143" y="65258"/>
                  </a:cubicBezTo>
                  <a:cubicBezTo>
                    <a:pt x="33143" y="65281"/>
                    <a:pt x="33166" y="65303"/>
                    <a:pt x="33166" y="65303"/>
                  </a:cubicBezTo>
                  <a:cubicBezTo>
                    <a:pt x="33189" y="65372"/>
                    <a:pt x="33257" y="65463"/>
                    <a:pt x="33463" y="65463"/>
                  </a:cubicBezTo>
                  <a:cubicBezTo>
                    <a:pt x="33509" y="65463"/>
                    <a:pt x="33600" y="65463"/>
                    <a:pt x="33668" y="65440"/>
                  </a:cubicBezTo>
                  <a:cubicBezTo>
                    <a:pt x="33722" y="65433"/>
                    <a:pt x="33772" y="65430"/>
                    <a:pt x="33821" y="65430"/>
                  </a:cubicBezTo>
                  <a:cubicBezTo>
                    <a:pt x="33919" y="65430"/>
                    <a:pt x="34011" y="65440"/>
                    <a:pt x="34102" y="65440"/>
                  </a:cubicBezTo>
                  <a:lnTo>
                    <a:pt x="34695" y="65440"/>
                  </a:lnTo>
                  <a:cubicBezTo>
                    <a:pt x="35015" y="65440"/>
                    <a:pt x="35106" y="65418"/>
                    <a:pt x="35220" y="65303"/>
                  </a:cubicBezTo>
                  <a:cubicBezTo>
                    <a:pt x="35243" y="65281"/>
                    <a:pt x="35266" y="65258"/>
                    <a:pt x="35380" y="65212"/>
                  </a:cubicBezTo>
                  <a:cubicBezTo>
                    <a:pt x="35563" y="65121"/>
                    <a:pt x="35654" y="65121"/>
                    <a:pt x="35700" y="65121"/>
                  </a:cubicBezTo>
                  <a:lnTo>
                    <a:pt x="35791" y="65121"/>
                  </a:lnTo>
                  <a:cubicBezTo>
                    <a:pt x="35837" y="65189"/>
                    <a:pt x="35882" y="65440"/>
                    <a:pt x="35882" y="65623"/>
                  </a:cubicBezTo>
                  <a:cubicBezTo>
                    <a:pt x="35882" y="65714"/>
                    <a:pt x="35905" y="65942"/>
                    <a:pt x="36202" y="66034"/>
                  </a:cubicBezTo>
                  <a:cubicBezTo>
                    <a:pt x="36202" y="66034"/>
                    <a:pt x="36225" y="66057"/>
                    <a:pt x="36248" y="66079"/>
                  </a:cubicBezTo>
                  <a:cubicBezTo>
                    <a:pt x="36316" y="66125"/>
                    <a:pt x="36407" y="66216"/>
                    <a:pt x="36430" y="66262"/>
                  </a:cubicBezTo>
                  <a:cubicBezTo>
                    <a:pt x="36453" y="66285"/>
                    <a:pt x="36476" y="66399"/>
                    <a:pt x="36476" y="66559"/>
                  </a:cubicBezTo>
                  <a:cubicBezTo>
                    <a:pt x="36499" y="66604"/>
                    <a:pt x="36499" y="66673"/>
                    <a:pt x="36499" y="66719"/>
                  </a:cubicBezTo>
                  <a:cubicBezTo>
                    <a:pt x="36430" y="66719"/>
                    <a:pt x="36362" y="66696"/>
                    <a:pt x="36339" y="66696"/>
                  </a:cubicBezTo>
                  <a:cubicBezTo>
                    <a:pt x="36316" y="66696"/>
                    <a:pt x="36316" y="66673"/>
                    <a:pt x="36293" y="66673"/>
                  </a:cubicBezTo>
                  <a:cubicBezTo>
                    <a:pt x="36202" y="66604"/>
                    <a:pt x="36088" y="66513"/>
                    <a:pt x="35905" y="66513"/>
                  </a:cubicBezTo>
                  <a:cubicBezTo>
                    <a:pt x="35586" y="66513"/>
                    <a:pt x="35586" y="66833"/>
                    <a:pt x="35586" y="67175"/>
                  </a:cubicBezTo>
                  <a:cubicBezTo>
                    <a:pt x="35586" y="67449"/>
                    <a:pt x="35723" y="67540"/>
                    <a:pt x="35837" y="67609"/>
                  </a:cubicBezTo>
                  <a:cubicBezTo>
                    <a:pt x="35791" y="67654"/>
                    <a:pt x="35745" y="67746"/>
                    <a:pt x="35700" y="67791"/>
                  </a:cubicBezTo>
                  <a:cubicBezTo>
                    <a:pt x="35677" y="67837"/>
                    <a:pt x="35631" y="67883"/>
                    <a:pt x="35608" y="67905"/>
                  </a:cubicBezTo>
                  <a:cubicBezTo>
                    <a:pt x="35472" y="68134"/>
                    <a:pt x="35654" y="68339"/>
                    <a:pt x="35745" y="68430"/>
                  </a:cubicBezTo>
                  <a:cubicBezTo>
                    <a:pt x="35768" y="68453"/>
                    <a:pt x="35791" y="68476"/>
                    <a:pt x="35814" y="68476"/>
                  </a:cubicBezTo>
                  <a:cubicBezTo>
                    <a:pt x="35837" y="68545"/>
                    <a:pt x="35837" y="68567"/>
                    <a:pt x="35837" y="68636"/>
                  </a:cubicBezTo>
                  <a:cubicBezTo>
                    <a:pt x="35837" y="68704"/>
                    <a:pt x="35745" y="68887"/>
                    <a:pt x="35654" y="69001"/>
                  </a:cubicBezTo>
                  <a:cubicBezTo>
                    <a:pt x="35631" y="69024"/>
                    <a:pt x="35586" y="69047"/>
                    <a:pt x="35472" y="69047"/>
                  </a:cubicBezTo>
                  <a:lnTo>
                    <a:pt x="35380" y="69047"/>
                  </a:lnTo>
                  <a:cubicBezTo>
                    <a:pt x="35335" y="69047"/>
                    <a:pt x="35243" y="69001"/>
                    <a:pt x="35152" y="68955"/>
                  </a:cubicBezTo>
                  <a:cubicBezTo>
                    <a:pt x="35106" y="68933"/>
                    <a:pt x="35061" y="68910"/>
                    <a:pt x="34992" y="68887"/>
                  </a:cubicBezTo>
                  <a:cubicBezTo>
                    <a:pt x="34969" y="68864"/>
                    <a:pt x="34924" y="68841"/>
                    <a:pt x="34901" y="68841"/>
                  </a:cubicBezTo>
                  <a:cubicBezTo>
                    <a:pt x="34888" y="68840"/>
                    <a:pt x="34874" y="68839"/>
                    <a:pt x="34861" y="68839"/>
                  </a:cubicBezTo>
                  <a:cubicBezTo>
                    <a:pt x="34664" y="68839"/>
                    <a:pt x="34438" y="68990"/>
                    <a:pt x="34353" y="69161"/>
                  </a:cubicBezTo>
                  <a:cubicBezTo>
                    <a:pt x="34330" y="69184"/>
                    <a:pt x="34330" y="69206"/>
                    <a:pt x="34307" y="69252"/>
                  </a:cubicBezTo>
                  <a:cubicBezTo>
                    <a:pt x="34262" y="69389"/>
                    <a:pt x="34307" y="69549"/>
                    <a:pt x="34376" y="69686"/>
                  </a:cubicBezTo>
                  <a:cubicBezTo>
                    <a:pt x="34399" y="69731"/>
                    <a:pt x="34399" y="69777"/>
                    <a:pt x="34422" y="69823"/>
                  </a:cubicBezTo>
                  <a:lnTo>
                    <a:pt x="34444" y="69868"/>
                  </a:lnTo>
                  <a:cubicBezTo>
                    <a:pt x="34558" y="70074"/>
                    <a:pt x="34924" y="70279"/>
                    <a:pt x="35106" y="70325"/>
                  </a:cubicBezTo>
                  <a:lnTo>
                    <a:pt x="35152" y="70325"/>
                  </a:lnTo>
                  <a:cubicBezTo>
                    <a:pt x="35357" y="70325"/>
                    <a:pt x="35403" y="70074"/>
                    <a:pt x="35426" y="69937"/>
                  </a:cubicBezTo>
                  <a:cubicBezTo>
                    <a:pt x="35426" y="69937"/>
                    <a:pt x="35426" y="69914"/>
                    <a:pt x="35426" y="69914"/>
                  </a:cubicBezTo>
                  <a:cubicBezTo>
                    <a:pt x="35494" y="69914"/>
                    <a:pt x="35586" y="69937"/>
                    <a:pt x="35654" y="69937"/>
                  </a:cubicBezTo>
                  <a:cubicBezTo>
                    <a:pt x="35700" y="69960"/>
                    <a:pt x="35745" y="69960"/>
                    <a:pt x="35768" y="69960"/>
                  </a:cubicBezTo>
                  <a:cubicBezTo>
                    <a:pt x="35837" y="69960"/>
                    <a:pt x="36270" y="69937"/>
                    <a:pt x="36407" y="69891"/>
                  </a:cubicBezTo>
                  <a:cubicBezTo>
                    <a:pt x="36590" y="69823"/>
                    <a:pt x="36681" y="69731"/>
                    <a:pt x="36750" y="69343"/>
                  </a:cubicBezTo>
                  <a:cubicBezTo>
                    <a:pt x="36750" y="69206"/>
                    <a:pt x="36773" y="69161"/>
                    <a:pt x="36795" y="69161"/>
                  </a:cubicBezTo>
                  <a:cubicBezTo>
                    <a:pt x="36818" y="69138"/>
                    <a:pt x="36864" y="69115"/>
                    <a:pt x="36932" y="69047"/>
                  </a:cubicBezTo>
                  <a:cubicBezTo>
                    <a:pt x="36978" y="68978"/>
                    <a:pt x="37046" y="68955"/>
                    <a:pt x="37115" y="68933"/>
                  </a:cubicBezTo>
                  <a:cubicBezTo>
                    <a:pt x="37183" y="68910"/>
                    <a:pt x="37275" y="68887"/>
                    <a:pt x="37366" y="68841"/>
                  </a:cubicBezTo>
                  <a:cubicBezTo>
                    <a:pt x="37594" y="68704"/>
                    <a:pt x="37617" y="68659"/>
                    <a:pt x="37640" y="68430"/>
                  </a:cubicBezTo>
                  <a:lnTo>
                    <a:pt x="37663" y="68316"/>
                  </a:lnTo>
                  <a:cubicBezTo>
                    <a:pt x="37686" y="68157"/>
                    <a:pt x="37663" y="68088"/>
                    <a:pt x="37663" y="68020"/>
                  </a:cubicBezTo>
                  <a:cubicBezTo>
                    <a:pt x="37640" y="67974"/>
                    <a:pt x="37640" y="67951"/>
                    <a:pt x="37663" y="67860"/>
                  </a:cubicBezTo>
                  <a:cubicBezTo>
                    <a:pt x="37686" y="67769"/>
                    <a:pt x="37686" y="67746"/>
                    <a:pt x="37708" y="67746"/>
                  </a:cubicBezTo>
                  <a:cubicBezTo>
                    <a:pt x="37731" y="67769"/>
                    <a:pt x="37800" y="67883"/>
                    <a:pt x="37845" y="67951"/>
                  </a:cubicBezTo>
                  <a:cubicBezTo>
                    <a:pt x="37868" y="67997"/>
                    <a:pt x="37891" y="68042"/>
                    <a:pt x="37914" y="68088"/>
                  </a:cubicBezTo>
                  <a:cubicBezTo>
                    <a:pt x="38028" y="68271"/>
                    <a:pt x="38119" y="68293"/>
                    <a:pt x="38211" y="68316"/>
                  </a:cubicBezTo>
                  <a:cubicBezTo>
                    <a:pt x="38233" y="68339"/>
                    <a:pt x="38279" y="68339"/>
                    <a:pt x="38325" y="68339"/>
                  </a:cubicBezTo>
                  <a:lnTo>
                    <a:pt x="38393" y="68339"/>
                  </a:lnTo>
                  <a:cubicBezTo>
                    <a:pt x="38462" y="68316"/>
                    <a:pt x="38530" y="68271"/>
                    <a:pt x="38690" y="68202"/>
                  </a:cubicBezTo>
                  <a:lnTo>
                    <a:pt x="38804" y="68134"/>
                  </a:lnTo>
                  <a:cubicBezTo>
                    <a:pt x="38872" y="68111"/>
                    <a:pt x="38895" y="68111"/>
                    <a:pt x="38895" y="68088"/>
                  </a:cubicBezTo>
                  <a:cubicBezTo>
                    <a:pt x="38918" y="68111"/>
                    <a:pt x="38918" y="68134"/>
                    <a:pt x="38918" y="68134"/>
                  </a:cubicBezTo>
                  <a:cubicBezTo>
                    <a:pt x="38941" y="68179"/>
                    <a:pt x="38987" y="68248"/>
                    <a:pt x="39055" y="68293"/>
                  </a:cubicBezTo>
                  <a:cubicBezTo>
                    <a:pt x="39130" y="68350"/>
                    <a:pt x="39236" y="68391"/>
                    <a:pt x="39437" y="68391"/>
                  </a:cubicBezTo>
                  <a:cubicBezTo>
                    <a:pt x="39480" y="68391"/>
                    <a:pt x="39527" y="68389"/>
                    <a:pt x="39580" y="68385"/>
                  </a:cubicBezTo>
                  <a:cubicBezTo>
                    <a:pt x="39671" y="68362"/>
                    <a:pt x="39763" y="68339"/>
                    <a:pt x="39808" y="68271"/>
                  </a:cubicBezTo>
                  <a:cubicBezTo>
                    <a:pt x="39854" y="68202"/>
                    <a:pt x="39854" y="68111"/>
                    <a:pt x="39854" y="68042"/>
                  </a:cubicBezTo>
                  <a:cubicBezTo>
                    <a:pt x="39877" y="68020"/>
                    <a:pt x="39945" y="68020"/>
                    <a:pt x="40014" y="68020"/>
                  </a:cubicBezTo>
                  <a:cubicBezTo>
                    <a:pt x="40037" y="68065"/>
                    <a:pt x="40059" y="68157"/>
                    <a:pt x="40082" y="68202"/>
                  </a:cubicBezTo>
                  <a:cubicBezTo>
                    <a:pt x="40105" y="68316"/>
                    <a:pt x="40128" y="68430"/>
                    <a:pt x="40174" y="68545"/>
                  </a:cubicBezTo>
                  <a:cubicBezTo>
                    <a:pt x="40310" y="68841"/>
                    <a:pt x="40721" y="68887"/>
                    <a:pt x="41018" y="68933"/>
                  </a:cubicBezTo>
                  <a:cubicBezTo>
                    <a:pt x="41062" y="68940"/>
                    <a:pt x="41101" y="68943"/>
                    <a:pt x="41138" y="68943"/>
                  </a:cubicBezTo>
                  <a:cubicBezTo>
                    <a:pt x="41443" y="68943"/>
                    <a:pt x="41505" y="68701"/>
                    <a:pt x="41566" y="68476"/>
                  </a:cubicBezTo>
                  <a:cubicBezTo>
                    <a:pt x="41657" y="68225"/>
                    <a:pt x="41520" y="68065"/>
                    <a:pt x="41429" y="67974"/>
                  </a:cubicBezTo>
                  <a:cubicBezTo>
                    <a:pt x="41406" y="67951"/>
                    <a:pt x="41383" y="67905"/>
                    <a:pt x="41360" y="67883"/>
                  </a:cubicBezTo>
                  <a:cubicBezTo>
                    <a:pt x="41315" y="67814"/>
                    <a:pt x="41269" y="67746"/>
                    <a:pt x="41201" y="67677"/>
                  </a:cubicBezTo>
                  <a:cubicBezTo>
                    <a:pt x="41132" y="67586"/>
                    <a:pt x="41041" y="67495"/>
                    <a:pt x="40950" y="67358"/>
                  </a:cubicBezTo>
                  <a:cubicBezTo>
                    <a:pt x="40881" y="67198"/>
                    <a:pt x="40881" y="67152"/>
                    <a:pt x="40904" y="67038"/>
                  </a:cubicBezTo>
                  <a:cubicBezTo>
                    <a:pt x="40904" y="66992"/>
                    <a:pt x="40904" y="66924"/>
                    <a:pt x="40904" y="66855"/>
                  </a:cubicBezTo>
                  <a:cubicBezTo>
                    <a:pt x="40904" y="66787"/>
                    <a:pt x="40927" y="66764"/>
                    <a:pt x="40904" y="66764"/>
                  </a:cubicBezTo>
                  <a:cubicBezTo>
                    <a:pt x="40927" y="66764"/>
                    <a:pt x="40972" y="66741"/>
                    <a:pt x="40995" y="66741"/>
                  </a:cubicBezTo>
                  <a:cubicBezTo>
                    <a:pt x="41018" y="66719"/>
                    <a:pt x="41064" y="66719"/>
                    <a:pt x="41109" y="66696"/>
                  </a:cubicBezTo>
                  <a:cubicBezTo>
                    <a:pt x="41155" y="66741"/>
                    <a:pt x="41201" y="66764"/>
                    <a:pt x="41246" y="66787"/>
                  </a:cubicBezTo>
                  <a:cubicBezTo>
                    <a:pt x="41269" y="66787"/>
                    <a:pt x="41292" y="66787"/>
                    <a:pt x="41338" y="66810"/>
                  </a:cubicBezTo>
                  <a:cubicBezTo>
                    <a:pt x="41543" y="66855"/>
                    <a:pt x="41680" y="66878"/>
                    <a:pt x="41771" y="66878"/>
                  </a:cubicBezTo>
                  <a:cubicBezTo>
                    <a:pt x="41794" y="66878"/>
                    <a:pt x="41840" y="66878"/>
                    <a:pt x="41863" y="66855"/>
                  </a:cubicBezTo>
                  <a:cubicBezTo>
                    <a:pt x="41931" y="66833"/>
                    <a:pt x="42159" y="66604"/>
                    <a:pt x="42159" y="66376"/>
                  </a:cubicBezTo>
                  <a:cubicBezTo>
                    <a:pt x="42159" y="66194"/>
                    <a:pt x="41977" y="65783"/>
                    <a:pt x="41840" y="65554"/>
                  </a:cubicBezTo>
                  <a:cubicBezTo>
                    <a:pt x="41771" y="65440"/>
                    <a:pt x="41703" y="65372"/>
                    <a:pt x="41566" y="65326"/>
                  </a:cubicBezTo>
                  <a:lnTo>
                    <a:pt x="41429" y="65326"/>
                  </a:lnTo>
                  <a:cubicBezTo>
                    <a:pt x="41383" y="65349"/>
                    <a:pt x="41338" y="65349"/>
                    <a:pt x="41246" y="65349"/>
                  </a:cubicBezTo>
                  <a:cubicBezTo>
                    <a:pt x="41041" y="65303"/>
                    <a:pt x="40904" y="65212"/>
                    <a:pt x="40835" y="65098"/>
                  </a:cubicBezTo>
                  <a:cubicBezTo>
                    <a:pt x="40881" y="65075"/>
                    <a:pt x="40927" y="65052"/>
                    <a:pt x="41018" y="65052"/>
                  </a:cubicBezTo>
                  <a:lnTo>
                    <a:pt x="41064" y="65052"/>
                  </a:lnTo>
                  <a:cubicBezTo>
                    <a:pt x="41223" y="65052"/>
                    <a:pt x="41452" y="65029"/>
                    <a:pt x="41543" y="64801"/>
                  </a:cubicBezTo>
                  <a:cubicBezTo>
                    <a:pt x="41634" y="64596"/>
                    <a:pt x="41497" y="64459"/>
                    <a:pt x="41406" y="64345"/>
                  </a:cubicBezTo>
                  <a:cubicBezTo>
                    <a:pt x="41338" y="64299"/>
                    <a:pt x="41292" y="64231"/>
                    <a:pt x="41246" y="64162"/>
                  </a:cubicBezTo>
                  <a:cubicBezTo>
                    <a:pt x="41178" y="64071"/>
                    <a:pt x="41178" y="64048"/>
                    <a:pt x="41360" y="63865"/>
                  </a:cubicBezTo>
                  <a:cubicBezTo>
                    <a:pt x="41360" y="63865"/>
                    <a:pt x="41383" y="63843"/>
                    <a:pt x="41383" y="63843"/>
                  </a:cubicBezTo>
                  <a:cubicBezTo>
                    <a:pt x="41410" y="63816"/>
                    <a:pt x="41444" y="63806"/>
                    <a:pt x="41481" y="63806"/>
                  </a:cubicBezTo>
                  <a:cubicBezTo>
                    <a:pt x="41538" y="63806"/>
                    <a:pt x="41602" y="63829"/>
                    <a:pt x="41657" y="63843"/>
                  </a:cubicBezTo>
                  <a:cubicBezTo>
                    <a:pt x="41703" y="63865"/>
                    <a:pt x="41726" y="63888"/>
                    <a:pt x="41771" y="63888"/>
                  </a:cubicBezTo>
                  <a:cubicBezTo>
                    <a:pt x="42228" y="63888"/>
                    <a:pt x="42319" y="63797"/>
                    <a:pt x="42388" y="63751"/>
                  </a:cubicBezTo>
                  <a:cubicBezTo>
                    <a:pt x="42479" y="63660"/>
                    <a:pt x="42547" y="63614"/>
                    <a:pt x="42661" y="63614"/>
                  </a:cubicBezTo>
                  <a:cubicBezTo>
                    <a:pt x="42753" y="63614"/>
                    <a:pt x="42913" y="63683"/>
                    <a:pt x="43004" y="63728"/>
                  </a:cubicBezTo>
                  <a:cubicBezTo>
                    <a:pt x="43095" y="63774"/>
                    <a:pt x="43141" y="63797"/>
                    <a:pt x="43186" y="63797"/>
                  </a:cubicBezTo>
                  <a:cubicBezTo>
                    <a:pt x="43278" y="63797"/>
                    <a:pt x="43483" y="63774"/>
                    <a:pt x="43757" y="63569"/>
                  </a:cubicBezTo>
                  <a:cubicBezTo>
                    <a:pt x="44077" y="63340"/>
                    <a:pt x="43894" y="63089"/>
                    <a:pt x="43826" y="62998"/>
                  </a:cubicBezTo>
                  <a:cubicBezTo>
                    <a:pt x="43826" y="62975"/>
                    <a:pt x="43803" y="62952"/>
                    <a:pt x="43803" y="62952"/>
                  </a:cubicBezTo>
                  <a:cubicBezTo>
                    <a:pt x="43757" y="62884"/>
                    <a:pt x="43711" y="62838"/>
                    <a:pt x="43666" y="62793"/>
                  </a:cubicBezTo>
                  <a:cubicBezTo>
                    <a:pt x="43620" y="62724"/>
                    <a:pt x="43552" y="62656"/>
                    <a:pt x="43552" y="62610"/>
                  </a:cubicBezTo>
                  <a:cubicBezTo>
                    <a:pt x="43552" y="62564"/>
                    <a:pt x="43597" y="62450"/>
                    <a:pt x="43620" y="62359"/>
                  </a:cubicBezTo>
                  <a:cubicBezTo>
                    <a:pt x="43666" y="62199"/>
                    <a:pt x="43711" y="62062"/>
                    <a:pt x="43711" y="61948"/>
                  </a:cubicBezTo>
                  <a:cubicBezTo>
                    <a:pt x="43689" y="61765"/>
                    <a:pt x="43529" y="61651"/>
                    <a:pt x="43301" y="61651"/>
                  </a:cubicBezTo>
                  <a:cubicBezTo>
                    <a:pt x="43186" y="61651"/>
                    <a:pt x="43095" y="61697"/>
                    <a:pt x="43004" y="61743"/>
                  </a:cubicBezTo>
                  <a:cubicBezTo>
                    <a:pt x="42776" y="61857"/>
                    <a:pt x="42730" y="61971"/>
                    <a:pt x="42684" y="62268"/>
                  </a:cubicBezTo>
                  <a:cubicBezTo>
                    <a:pt x="42639" y="62268"/>
                    <a:pt x="42570" y="62268"/>
                    <a:pt x="42502" y="62290"/>
                  </a:cubicBezTo>
                  <a:cubicBezTo>
                    <a:pt x="42319" y="62336"/>
                    <a:pt x="41908" y="62519"/>
                    <a:pt x="41794" y="62564"/>
                  </a:cubicBezTo>
                  <a:cubicBezTo>
                    <a:pt x="41726" y="62564"/>
                    <a:pt x="41497" y="62473"/>
                    <a:pt x="41292" y="62359"/>
                  </a:cubicBezTo>
                  <a:cubicBezTo>
                    <a:pt x="41178" y="62290"/>
                    <a:pt x="41064" y="62290"/>
                    <a:pt x="40927" y="62290"/>
                  </a:cubicBezTo>
                  <a:cubicBezTo>
                    <a:pt x="40813" y="62290"/>
                    <a:pt x="40698" y="62290"/>
                    <a:pt x="40539" y="62245"/>
                  </a:cubicBezTo>
                  <a:cubicBezTo>
                    <a:pt x="40310" y="62176"/>
                    <a:pt x="39603" y="61058"/>
                    <a:pt x="39534" y="60715"/>
                  </a:cubicBezTo>
                  <a:cubicBezTo>
                    <a:pt x="39512" y="60442"/>
                    <a:pt x="40105" y="59483"/>
                    <a:pt x="40242" y="59369"/>
                  </a:cubicBezTo>
                  <a:cubicBezTo>
                    <a:pt x="40265" y="59369"/>
                    <a:pt x="40356" y="59369"/>
                    <a:pt x="40470" y="59392"/>
                  </a:cubicBezTo>
                  <a:cubicBezTo>
                    <a:pt x="40531" y="59392"/>
                    <a:pt x="40602" y="59402"/>
                    <a:pt x="40683" y="59402"/>
                  </a:cubicBezTo>
                  <a:cubicBezTo>
                    <a:pt x="40724" y="59402"/>
                    <a:pt x="40767" y="59399"/>
                    <a:pt x="40813" y="59392"/>
                  </a:cubicBezTo>
                  <a:cubicBezTo>
                    <a:pt x="41064" y="59369"/>
                    <a:pt x="41132" y="59118"/>
                    <a:pt x="41155" y="58958"/>
                  </a:cubicBezTo>
                  <a:cubicBezTo>
                    <a:pt x="41178" y="58912"/>
                    <a:pt x="41201" y="58844"/>
                    <a:pt x="41223" y="58798"/>
                  </a:cubicBezTo>
                  <a:cubicBezTo>
                    <a:pt x="41406" y="58501"/>
                    <a:pt x="41863" y="58228"/>
                    <a:pt x="42182" y="58022"/>
                  </a:cubicBezTo>
                  <a:cubicBezTo>
                    <a:pt x="42388" y="57908"/>
                    <a:pt x="42593" y="57817"/>
                    <a:pt x="42798" y="57748"/>
                  </a:cubicBezTo>
                  <a:cubicBezTo>
                    <a:pt x="42867" y="57725"/>
                    <a:pt x="42935" y="57703"/>
                    <a:pt x="43004" y="57680"/>
                  </a:cubicBezTo>
                  <a:cubicBezTo>
                    <a:pt x="43186" y="57611"/>
                    <a:pt x="43369" y="57520"/>
                    <a:pt x="43552" y="57406"/>
                  </a:cubicBezTo>
                  <a:cubicBezTo>
                    <a:pt x="43711" y="57292"/>
                    <a:pt x="43848" y="57155"/>
                    <a:pt x="43963" y="57018"/>
                  </a:cubicBezTo>
                  <a:cubicBezTo>
                    <a:pt x="44122" y="56858"/>
                    <a:pt x="44282" y="56721"/>
                    <a:pt x="44465" y="56630"/>
                  </a:cubicBezTo>
                  <a:cubicBezTo>
                    <a:pt x="44624" y="56538"/>
                    <a:pt x="44807" y="56493"/>
                    <a:pt x="45012" y="56447"/>
                  </a:cubicBezTo>
                  <a:cubicBezTo>
                    <a:pt x="45241" y="56402"/>
                    <a:pt x="45469" y="56356"/>
                    <a:pt x="45674" y="56219"/>
                  </a:cubicBezTo>
                  <a:cubicBezTo>
                    <a:pt x="45743" y="56173"/>
                    <a:pt x="45811" y="56128"/>
                    <a:pt x="45880" y="56059"/>
                  </a:cubicBezTo>
                  <a:cubicBezTo>
                    <a:pt x="45925" y="56013"/>
                    <a:pt x="45971" y="55945"/>
                    <a:pt x="46017" y="55877"/>
                  </a:cubicBezTo>
                  <a:cubicBezTo>
                    <a:pt x="46085" y="55785"/>
                    <a:pt x="46131" y="55717"/>
                    <a:pt x="46222" y="55671"/>
                  </a:cubicBezTo>
                  <a:cubicBezTo>
                    <a:pt x="46291" y="55625"/>
                    <a:pt x="46382" y="55603"/>
                    <a:pt x="46473" y="55603"/>
                  </a:cubicBezTo>
                  <a:cubicBezTo>
                    <a:pt x="46519" y="55580"/>
                    <a:pt x="46565" y="55580"/>
                    <a:pt x="46633" y="55580"/>
                  </a:cubicBezTo>
                  <a:cubicBezTo>
                    <a:pt x="46679" y="55557"/>
                    <a:pt x="46747" y="55534"/>
                    <a:pt x="46816" y="55511"/>
                  </a:cubicBezTo>
                  <a:cubicBezTo>
                    <a:pt x="46839" y="55511"/>
                    <a:pt x="46839" y="55489"/>
                    <a:pt x="46861" y="55489"/>
                  </a:cubicBezTo>
                  <a:cubicBezTo>
                    <a:pt x="46907" y="55466"/>
                    <a:pt x="46953" y="55443"/>
                    <a:pt x="46975" y="55420"/>
                  </a:cubicBezTo>
                  <a:cubicBezTo>
                    <a:pt x="46998" y="55420"/>
                    <a:pt x="47021" y="55397"/>
                    <a:pt x="47044" y="55397"/>
                  </a:cubicBezTo>
                  <a:cubicBezTo>
                    <a:pt x="47067" y="55374"/>
                    <a:pt x="47112" y="55352"/>
                    <a:pt x="47135" y="55329"/>
                  </a:cubicBezTo>
                  <a:cubicBezTo>
                    <a:pt x="47158" y="55306"/>
                    <a:pt x="47181" y="55283"/>
                    <a:pt x="47181" y="55283"/>
                  </a:cubicBezTo>
                  <a:cubicBezTo>
                    <a:pt x="47227" y="55260"/>
                    <a:pt x="47249" y="55215"/>
                    <a:pt x="47272" y="55192"/>
                  </a:cubicBezTo>
                  <a:cubicBezTo>
                    <a:pt x="47295" y="55192"/>
                    <a:pt x="47318" y="55169"/>
                    <a:pt x="47318" y="55146"/>
                  </a:cubicBezTo>
                  <a:cubicBezTo>
                    <a:pt x="47341" y="55123"/>
                    <a:pt x="47386" y="55078"/>
                    <a:pt x="47409" y="55055"/>
                  </a:cubicBezTo>
                  <a:cubicBezTo>
                    <a:pt x="47409" y="55032"/>
                    <a:pt x="47432" y="55032"/>
                    <a:pt x="47432" y="55009"/>
                  </a:cubicBezTo>
                  <a:cubicBezTo>
                    <a:pt x="47478" y="54964"/>
                    <a:pt x="47500" y="54941"/>
                    <a:pt x="47523" y="54918"/>
                  </a:cubicBezTo>
                  <a:cubicBezTo>
                    <a:pt x="47523" y="54895"/>
                    <a:pt x="47546" y="54872"/>
                    <a:pt x="47546" y="54872"/>
                  </a:cubicBezTo>
                  <a:cubicBezTo>
                    <a:pt x="47569" y="54827"/>
                    <a:pt x="47592" y="54781"/>
                    <a:pt x="47615" y="54735"/>
                  </a:cubicBezTo>
                  <a:cubicBezTo>
                    <a:pt x="47637" y="54735"/>
                    <a:pt x="47637" y="54735"/>
                    <a:pt x="47637" y="54712"/>
                  </a:cubicBezTo>
                  <a:cubicBezTo>
                    <a:pt x="47706" y="54758"/>
                    <a:pt x="47774" y="54758"/>
                    <a:pt x="47888" y="54758"/>
                  </a:cubicBezTo>
                  <a:cubicBezTo>
                    <a:pt x="47957" y="54758"/>
                    <a:pt x="48048" y="54735"/>
                    <a:pt x="48117" y="54712"/>
                  </a:cubicBezTo>
                  <a:cubicBezTo>
                    <a:pt x="48200" y="54679"/>
                    <a:pt x="48272" y="54658"/>
                    <a:pt x="48331" y="54658"/>
                  </a:cubicBezTo>
                  <a:close/>
                  <a:moveTo>
                    <a:pt x="90732" y="85595"/>
                  </a:moveTo>
                  <a:cubicBezTo>
                    <a:pt x="90686" y="85641"/>
                    <a:pt x="90640" y="85664"/>
                    <a:pt x="90595" y="85664"/>
                  </a:cubicBezTo>
                  <a:cubicBezTo>
                    <a:pt x="90526" y="85686"/>
                    <a:pt x="90366" y="85732"/>
                    <a:pt x="90252" y="85778"/>
                  </a:cubicBezTo>
                  <a:cubicBezTo>
                    <a:pt x="90389" y="85709"/>
                    <a:pt x="90549" y="85664"/>
                    <a:pt x="90640" y="85618"/>
                  </a:cubicBezTo>
                  <a:cubicBezTo>
                    <a:pt x="90686" y="85618"/>
                    <a:pt x="90709" y="85618"/>
                    <a:pt x="90732" y="85595"/>
                  </a:cubicBezTo>
                  <a:close/>
                  <a:moveTo>
                    <a:pt x="15477" y="64847"/>
                  </a:moveTo>
                  <a:cubicBezTo>
                    <a:pt x="15545" y="64847"/>
                    <a:pt x="15887" y="64961"/>
                    <a:pt x="15956" y="65029"/>
                  </a:cubicBezTo>
                  <a:cubicBezTo>
                    <a:pt x="16024" y="65075"/>
                    <a:pt x="16298" y="65144"/>
                    <a:pt x="16755" y="65235"/>
                  </a:cubicBezTo>
                  <a:cubicBezTo>
                    <a:pt x="16768" y="65242"/>
                    <a:pt x="16780" y="65244"/>
                    <a:pt x="16790" y="65244"/>
                  </a:cubicBezTo>
                  <a:cubicBezTo>
                    <a:pt x="16816" y="65244"/>
                    <a:pt x="16837" y="65228"/>
                    <a:pt x="16869" y="65212"/>
                  </a:cubicBezTo>
                  <a:cubicBezTo>
                    <a:pt x="16869" y="65212"/>
                    <a:pt x="16915" y="65189"/>
                    <a:pt x="16915" y="65189"/>
                  </a:cubicBezTo>
                  <a:cubicBezTo>
                    <a:pt x="16937" y="65189"/>
                    <a:pt x="16937" y="65166"/>
                    <a:pt x="16960" y="65166"/>
                  </a:cubicBezTo>
                  <a:cubicBezTo>
                    <a:pt x="17006" y="65144"/>
                    <a:pt x="17029" y="65144"/>
                    <a:pt x="17074" y="65144"/>
                  </a:cubicBezTo>
                  <a:cubicBezTo>
                    <a:pt x="17097" y="65166"/>
                    <a:pt x="17120" y="65166"/>
                    <a:pt x="17120" y="65189"/>
                  </a:cubicBezTo>
                  <a:cubicBezTo>
                    <a:pt x="17165" y="65234"/>
                    <a:pt x="17230" y="65299"/>
                    <a:pt x="17347" y="65299"/>
                  </a:cubicBezTo>
                  <a:cubicBezTo>
                    <a:pt x="17408" y="65299"/>
                    <a:pt x="17483" y="65282"/>
                    <a:pt x="17576" y="65235"/>
                  </a:cubicBezTo>
                  <a:cubicBezTo>
                    <a:pt x="17805" y="65121"/>
                    <a:pt x="17873" y="65052"/>
                    <a:pt x="17964" y="64961"/>
                  </a:cubicBezTo>
                  <a:cubicBezTo>
                    <a:pt x="18010" y="64938"/>
                    <a:pt x="18101" y="64870"/>
                    <a:pt x="18147" y="64870"/>
                  </a:cubicBezTo>
                  <a:cubicBezTo>
                    <a:pt x="18216" y="64893"/>
                    <a:pt x="18398" y="65075"/>
                    <a:pt x="18398" y="65144"/>
                  </a:cubicBezTo>
                  <a:cubicBezTo>
                    <a:pt x="18398" y="65372"/>
                    <a:pt x="18786" y="65577"/>
                    <a:pt x="18923" y="65577"/>
                  </a:cubicBezTo>
                  <a:cubicBezTo>
                    <a:pt x="18969" y="65577"/>
                    <a:pt x="19129" y="65577"/>
                    <a:pt x="19243" y="65646"/>
                  </a:cubicBezTo>
                  <a:cubicBezTo>
                    <a:pt x="19288" y="65669"/>
                    <a:pt x="19357" y="65828"/>
                    <a:pt x="19425" y="65920"/>
                  </a:cubicBezTo>
                  <a:cubicBezTo>
                    <a:pt x="19517" y="66057"/>
                    <a:pt x="19585" y="66194"/>
                    <a:pt x="19699" y="66262"/>
                  </a:cubicBezTo>
                  <a:cubicBezTo>
                    <a:pt x="19722" y="66285"/>
                    <a:pt x="19768" y="66308"/>
                    <a:pt x="19791" y="66331"/>
                  </a:cubicBezTo>
                  <a:cubicBezTo>
                    <a:pt x="19859" y="66399"/>
                    <a:pt x="19950" y="66467"/>
                    <a:pt x="20064" y="66467"/>
                  </a:cubicBezTo>
                  <a:lnTo>
                    <a:pt x="20156" y="66467"/>
                  </a:lnTo>
                  <a:cubicBezTo>
                    <a:pt x="20179" y="66445"/>
                    <a:pt x="20201" y="66422"/>
                    <a:pt x="20247" y="66399"/>
                  </a:cubicBezTo>
                  <a:cubicBezTo>
                    <a:pt x="20315" y="66331"/>
                    <a:pt x="20361" y="66216"/>
                    <a:pt x="20384" y="66102"/>
                  </a:cubicBezTo>
                  <a:cubicBezTo>
                    <a:pt x="20384" y="66102"/>
                    <a:pt x="20384" y="66079"/>
                    <a:pt x="20384" y="66079"/>
                  </a:cubicBezTo>
                  <a:cubicBezTo>
                    <a:pt x="20498" y="66148"/>
                    <a:pt x="20612" y="66239"/>
                    <a:pt x="20635" y="66262"/>
                  </a:cubicBezTo>
                  <a:cubicBezTo>
                    <a:pt x="20635" y="66285"/>
                    <a:pt x="20658" y="66376"/>
                    <a:pt x="20977" y="66696"/>
                  </a:cubicBezTo>
                  <a:cubicBezTo>
                    <a:pt x="21229" y="66878"/>
                    <a:pt x="21388" y="66947"/>
                    <a:pt x="21571" y="66970"/>
                  </a:cubicBezTo>
                  <a:lnTo>
                    <a:pt x="21617" y="66970"/>
                  </a:lnTo>
                  <a:cubicBezTo>
                    <a:pt x="21685" y="66970"/>
                    <a:pt x="21753" y="66947"/>
                    <a:pt x="21822" y="66947"/>
                  </a:cubicBezTo>
                  <a:cubicBezTo>
                    <a:pt x="21870" y="66931"/>
                    <a:pt x="21919" y="66915"/>
                    <a:pt x="21959" y="66915"/>
                  </a:cubicBezTo>
                  <a:cubicBezTo>
                    <a:pt x="21976" y="66915"/>
                    <a:pt x="21991" y="66917"/>
                    <a:pt x="22005" y="66924"/>
                  </a:cubicBezTo>
                  <a:cubicBezTo>
                    <a:pt x="22096" y="67015"/>
                    <a:pt x="22210" y="67038"/>
                    <a:pt x="22256" y="67038"/>
                  </a:cubicBezTo>
                  <a:cubicBezTo>
                    <a:pt x="22370" y="67038"/>
                    <a:pt x="22552" y="66947"/>
                    <a:pt x="22552" y="66833"/>
                  </a:cubicBezTo>
                  <a:lnTo>
                    <a:pt x="22552" y="66604"/>
                  </a:lnTo>
                  <a:cubicBezTo>
                    <a:pt x="22552" y="66559"/>
                    <a:pt x="22552" y="66536"/>
                    <a:pt x="22552" y="66513"/>
                  </a:cubicBezTo>
                  <a:cubicBezTo>
                    <a:pt x="22552" y="66467"/>
                    <a:pt x="22552" y="66422"/>
                    <a:pt x="22575" y="66399"/>
                  </a:cubicBezTo>
                  <a:cubicBezTo>
                    <a:pt x="22640" y="66383"/>
                    <a:pt x="22784" y="66367"/>
                    <a:pt x="22887" y="66367"/>
                  </a:cubicBezTo>
                  <a:cubicBezTo>
                    <a:pt x="22930" y="66367"/>
                    <a:pt x="22966" y="66369"/>
                    <a:pt x="22986" y="66376"/>
                  </a:cubicBezTo>
                  <a:cubicBezTo>
                    <a:pt x="22986" y="66399"/>
                    <a:pt x="22963" y="66445"/>
                    <a:pt x="22940" y="66490"/>
                  </a:cubicBezTo>
                  <a:cubicBezTo>
                    <a:pt x="22918" y="66604"/>
                    <a:pt x="22849" y="66810"/>
                    <a:pt x="23077" y="66901"/>
                  </a:cubicBezTo>
                  <a:cubicBezTo>
                    <a:pt x="23100" y="66924"/>
                    <a:pt x="23123" y="66947"/>
                    <a:pt x="23146" y="66970"/>
                  </a:cubicBezTo>
                  <a:cubicBezTo>
                    <a:pt x="23185" y="66989"/>
                    <a:pt x="23258" y="67043"/>
                    <a:pt x="23380" y="67043"/>
                  </a:cubicBezTo>
                  <a:cubicBezTo>
                    <a:pt x="23399" y="67043"/>
                    <a:pt x="23420" y="67041"/>
                    <a:pt x="23443" y="67038"/>
                  </a:cubicBezTo>
                  <a:cubicBezTo>
                    <a:pt x="23465" y="67038"/>
                    <a:pt x="23511" y="67015"/>
                    <a:pt x="23534" y="67015"/>
                  </a:cubicBezTo>
                  <a:cubicBezTo>
                    <a:pt x="23511" y="67061"/>
                    <a:pt x="23488" y="67084"/>
                    <a:pt x="23465" y="67107"/>
                  </a:cubicBezTo>
                  <a:cubicBezTo>
                    <a:pt x="23443" y="67107"/>
                    <a:pt x="23397" y="67084"/>
                    <a:pt x="23351" y="67084"/>
                  </a:cubicBezTo>
                  <a:cubicBezTo>
                    <a:pt x="23293" y="67067"/>
                    <a:pt x="23228" y="67056"/>
                    <a:pt x="23165" y="67056"/>
                  </a:cubicBezTo>
                  <a:cubicBezTo>
                    <a:pt x="23056" y="67056"/>
                    <a:pt x="22953" y="67088"/>
                    <a:pt x="22895" y="67175"/>
                  </a:cubicBezTo>
                  <a:cubicBezTo>
                    <a:pt x="22781" y="67380"/>
                    <a:pt x="22712" y="67540"/>
                    <a:pt x="22712" y="67677"/>
                  </a:cubicBezTo>
                  <a:cubicBezTo>
                    <a:pt x="22712" y="67883"/>
                    <a:pt x="22849" y="68111"/>
                    <a:pt x="22895" y="68157"/>
                  </a:cubicBezTo>
                  <a:cubicBezTo>
                    <a:pt x="22940" y="68248"/>
                    <a:pt x="23009" y="68293"/>
                    <a:pt x="23077" y="68362"/>
                  </a:cubicBezTo>
                  <a:cubicBezTo>
                    <a:pt x="23123" y="68385"/>
                    <a:pt x="23169" y="68408"/>
                    <a:pt x="23191" y="68453"/>
                  </a:cubicBezTo>
                  <a:cubicBezTo>
                    <a:pt x="23214" y="68476"/>
                    <a:pt x="23260" y="68522"/>
                    <a:pt x="23283" y="68567"/>
                  </a:cubicBezTo>
                  <a:cubicBezTo>
                    <a:pt x="23328" y="68659"/>
                    <a:pt x="23397" y="68750"/>
                    <a:pt x="23511" y="68773"/>
                  </a:cubicBezTo>
                  <a:cubicBezTo>
                    <a:pt x="23534" y="68796"/>
                    <a:pt x="23580" y="68818"/>
                    <a:pt x="23625" y="68818"/>
                  </a:cubicBezTo>
                  <a:cubicBezTo>
                    <a:pt x="23716" y="68818"/>
                    <a:pt x="23762" y="68750"/>
                    <a:pt x="23853" y="68659"/>
                  </a:cubicBezTo>
                  <a:cubicBezTo>
                    <a:pt x="23990" y="68476"/>
                    <a:pt x="24013" y="68362"/>
                    <a:pt x="24036" y="68293"/>
                  </a:cubicBezTo>
                  <a:cubicBezTo>
                    <a:pt x="24036" y="68271"/>
                    <a:pt x="24036" y="68248"/>
                    <a:pt x="24059" y="68248"/>
                  </a:cubicBezTo>
                  <a:cubicBezTo>
                    <a:pt x="24059" y="68225"/>
                    <a:pt x="24082" y="68202"/>
                    <a:pt x="24127" y="68179"/>
                  </a:cubicBezTo>
                  <a:cubicBezTo>
                    <a:pt x="24173" y="68316"/>
                    <a:pt x="24219" y="68476"/>
                    <a:pt x="24219" y="68567"/>
                  </a:cubicBezTo>
                  <a:cubicBezTo>
                    <a:pt x="24196" y="68659"/>
                    <a:pt x="24196" y="68704"/>
                    <a:pt x="24219" y="68773"/>
                  </a:cubicBezTo>
                  <a:cubicBezTo>
                    <a:pt x="24219" y="68841"/>
                    <a:pt x="24219" y="68887"/>
                    <a:pt x="24219" y="69024"/>
                  </a:cubicBezTo>
                  <a:cubicBezTo>
                    <a:pt x="24196" y="69138"/>
                    <a:pt x="24104" y="69229"/>
                    <a:pt x="24059" y="69298"/>
                  </a:cubicBezTo>
                  <a:cubicBezTo>
                    <a:pt x="24013" y="69343"/>
                    <a:pt x="23968" y="69389"/>
                    <a:pt x="23945" y="69435"/>
                  </a:cubicBezTo>
                  <a:cubicBezTo>
                    <a:pt x="23922" y="69572"/>
                    <a:pt x="23922" y="69663"/>
                    <a:pt x="24013" y="69891"/>
                  </a:cubicBezTo>
                  <a:cubicBezTo>
                    <a:pt x="24059" y="69960"/>
                    <a:pt x="24059" y="69983"/>
                    <a:pt x="24059" y="70028"/>
                  </a:cubicBezTo>
                  <a:cubicBezTo>
                    <a:pt x="24082" y="70188"/>
                    <a:pt x="24173" y="70256"/>
                    <a:pt x="24401" y="70279"/>
                  </a:cubicBezTo>
                  <a:cubicBezTo>
                    <a:pt x="24493" y="70279"/>
                    <a:pt x="24561" y="70256"/>
                    <a:pt x="24607" y="70234"/>
                  </a:cubicBezTo>
                  <a:cubicBezTo>
                    <a:pt x="24607" y="70302"/>
                    <a:pt x="24629" y="70348"/>
                    <a:pt x="24629" y="70416"/>
                  </a:cubicBezTo>
                  <a:cubicBezTo>
                    <a:pt x="24652" y="70508"/>
                    <a:pt x="24652" y="70599"/>
                    <a:pt x="24698" y="70713"/>
                  </a:cubicBezTo>
                  <a:cubicBezTo>
                    <a:pt x="24789" y="70918"/>
                    <a:pt x="24858" y="70941"/>
                    <a:pt x="25109" y="70941"/>
                  </a:cubicBezTo>
                  <a:lnTo>
                    <a:pt x="25223" y="70941"/>
                  </a:lnTo>
                  <a:cubicBezTo>
                    <a:pt x="25223" y="70964"/>
                    <a:pt x="25223" y="70964"/>
                    <a:pt x="25223" y="70987"/>
                  </a:cubicBezTo>
                  <a:cubicBezTo>
                    <a:pt x="25200" y="71078"/>
                    <a:pt x="25200" y="71192"/>
                    <a:pt x="25223" y="71329"/>
                  </a:cubicBezTo>
                  <a:cubicBezTo>
                    <a:pt x="25269" y="71580"/>
                    <a:pt x="25474" y="71717"/>
                    <a:pt x="25497" y="71740"/>
                  </a:cubicBezTo>
                  <a:cubicBezTo>
                    <a:pt x="25508" y="71752"/>
                    <a:pt x="25525" y="71757"/>
                    <a:pt x="25542" y="71757"/>
                  </a:cubicBezTo>
                  <a:cubicBezTo>
                    <a:pt x="25560" y="71757"/>
                    <a:pt x="25577" y="71752"/>
                    <a:pt x="25588" y="71740"/>
                  </a:cubicBezTo>
                  <a:lnTo>
                    <a:pt x="25702" y="71740"/>
                  </a:lnTo>
                  <a:cubicBezTo>
                    <a:pt x="25725" y="71740"/>
                    <a:pt x="25725" y="71717"/>
                    <a:pt x="25748" y="71717"/>
                  </a:cubicBezTo>
                  <a:lnTo>
                    <a:pt x="25862" y="71717"/>
                  </a:lnTo>
                  <a:cubicBezTo>
                    <a:pt x="25908" y="71694"/>
                    <a:pt x="25931" y="71694"/>
                    <a:pt x="25976" y="71694"/>
                  </a:cubicBezTo>
                  <a:cubicBezTo>
                    <a:pt x="25999" y="71694"/>
                    <a:pt x="26022" y="71694"/>
                    <a:pt x="26045" y="71717"/>
                  </a:cubicBezTo>
                  <a:cubicBezTo>
                    <a:pt x="26045" y="71740"/>
                    <a:pt x="26067" y="71786"/>
                    <a:pt x="26067" y="71809"/>
                  </a:cubicBezTo>
                  <a:cubicBezTo>
                    <a:pt x="26136" y="72014"/>
                    <a:pt x="26204" y="72242"/>
                    <a:pt x="26387" y="72334"/>
                  </a:cubicBezTo>
                  <a:lnTo>
                    <a:pt x="26456" y="72356"/>
                  </a:lnTo>
                  <a:cubicBezTo>
                    <a:pt x="26570" y="72402"/>
                    <a:pt x="26615" y="72402"/>
                    <a:pt x="26844" y="72425"/>
                  </a:cubicBezTo>
                  <a:cubicBezTo>
                    <a:pt x="26889" y="72425"/>
                    <a:pt x="26935" y="72448"/>
                    <a:pt x="26958" y="72448"/>
                  </a:cubicBezTo>
                  <a:cubicBezTo>
                    <a:pt x="27072" y="72448"/>
                    <a:pt x="27072" y="72448"/>
                    <a:pt x="27186" y="72607"/>
                  </a:cubicBezTo>
                  <a:cubicBezTo>
                    <a:pt x="27254" y="72722"/>
                    <a:pt x="27346" y="72767"/>
                    <a:pt x="27437" y="72767"/>
                  </a:cubicBezTo>
                  <a:cubicBezTo>
                    <a:pt x="27483" y="73064"/>
                    <a:pt x="27574" y="73498"/>
                    <a:pt x="27825" y="73498"/>
                  </a:cubicBezTo>
                  <a:cubicBezTo>
                    <a:pt x="27916" y="73498"/>
                    <a:pt x="27985" y="73475"/>
                    <a:pt x="28076" y="73429"/>
                  </a:cubicBezTo>
                  <a:cubicBezTo>
                    <a:pt x="28122" y="73406"/>
                    <a:pt x="28190" y="73384"/>
                    <a:pt x="28190" y="73384"/>
                  </a:cubicBezTo>
                  <a:cubicBezTo>
                    <a:pt x="28213" y="73406"/>
                    <a:pt x="28282" y="73543"/>
                    <a:pt x="28327" y="73635"/>
                  </a:cubicBezTo>
                  <a:cubicBezTo>
                    <a:pt x="28350" y="73680"/>
                    <a:pt x="28373" y="73726"/>
                    <a:pt x="28396" y="73772"/>
                  </a:cubicBezTo>
                  <a:cubicBezTo>
                    <a:pt x="28396" y="73794"/>
                    <a:pt x="28418" y="73794"/>
                    <a:pt x="28418" y="73817"/>
                  </a:cubicBezTo>
                  <a:cubicBezTo>
                    <a:pt x="28418" y="73817"/>
                    <a:pt x="28441" y="73840"/>
                    <a:pt x="28441" y="73840"/>
                  </a:cubicBezTo>
                  <a:cubicBezTo>
                    <a:pt x="28441" y="73886"/>
                    <a:pt x="28441" y="73931"/>
                    <a:pt x="28441" y="73954"/>
                  </a:cubicBezTo>
                  <a:cubicBezTo>
                    <a:pt x="28441" y="74023"/>
                    <a:pt x="28464" y="74091"/>
                    <a:pt x="28487" y="74160"/>
                  </a:cubicBezTo>
                  <a:cubicBezTo>
                    <a:pt x="28555" y="74342"/>
                    <a:pt x="28692" y="74525"/>
                    <a:pt x="28875" y="74616"/>
                  </a:cubicBezTo>
                  <a:cubicBezTo>
                    <a:pt x="28898" y="74639"/>
                    <a:pt x="28943" y="74662"/>
                    <a:pt x="28966" y="74685"/>
                  </a:cubicBezTo>
                  <a:cubicBezTo>
                    <a:pt x="29012" y="74685"/>
                    <a:pt x="29058" y="74707"/>
                    <a:pt x="29103" y="74730"/>
                  </a:cubicBezTo>
                  <a:cubicBezTo>
                    <a:pt x="29126" y="74776"/>
                    <a:pt x="29149" y="74799"/>
                    <a:pt x="29149" y="74799"/>
                  </a:cubicBezTo>
                  <a:cubicBezTo>
                    <a:pt x="29126" y="74822"/>
                    <a:pt x="29126" y="74867"/>
                    <a:pt x="29126" y="74890"/>
                  </a:cubicBezTo>
                  <a:cubicBezTo>
                    <a:pt x="29126" y="74890"/>
                    <a:pt x="29149" y="74981"/>
                    <a:pt x="29058" y="75073"/>
                  </a:cubicBezTo>
                  <a:cubicBezTo>
                    <a:pt x="29012" y="75095"/>
                    <a:pt x="28966" y="75118"/>
                    <a:pt x="28943" y="75141"/>
                  </a:cubicBezTo>
                  <a:cubicBezTo>
                    <a:pt x="28829" y="75210"/>
                    <a:pt x="28715" y="75278"/>
                    <a:pt x="28715" y="75483"/>
                  </a:cubicBezTo>
                  <a:cubicBezTo>
                    <a:pt x="28715" y="75552"/>
                    <a:pt x="28715" y="75620"/>
                    <a:pt x="28715" y="75666"/>
                  </a:cubicBezTo>
                  <a:cubicBezTo>
                    <a:pt x="28715" y="75735"/>
                    <a:pt x="28715" y="75826"/>
                    <a:pt x="28692" y="75849"/>
                  </a:cubicBezTo>
                  <a:lnTo>
                    <a:pt x="28670" y="75894"/>
                  </a:lnTo>
                  <a:lnTo>
                    <a:pt x="28282" y="75894"/>
                  </a:lnTo>
                  <a:cubicBezTo>
                    <a:pt x="28076" y="75917"/>
                    <a:pt x="27939" y="75917"/>
                    <a:pt x="27779" y="76145"/>
                  </a:cubicBezTo>
                  <a:cubicBezTo>
                    <a:pt x="27711" y="76214"/>
                    <a:pt x="27574" y="76419"/>
                    <a:pt x="27551" y="76442"/>
                  </a:cubicBezTo>
                  <a:cubicBezTo>
                    <a:pt x="27528" y="76442"/>
                    <a:pt x="27505" y="76419"/>
                    <a:pt x="27505" y="76419"/>
                  </a:cubicBezTo>
                  <a:cubicBezTo>
                    <a:pt x="27460" y="76396"/>
                    <a:pt x="27391" y="76374"/>
                    <a:pt x="27346" y="76374"/>
                  </a:cubicBezTo>
                  <a:cubicBezTo>
                    <a:pt x="27300" y="76374"/>
                    <a:pt x="27232" y="76396"/>
                    <a:pt x="27186" y="76419"/>
                  </a:cubicBezTo>
                  <a:cubicBezTo>
                    <a:pt x="27140" y="76488"/>
                    <a:pt x="27140" y="76602"/>
                    <a:pt x="27140" y="76670"/>
                  </a:cubicBezTo>
                  <a:lnTo>
                    <a:pt x="27163" y="76716"/>
                  </a:lnTo>
                  <a:cubicBezTo>
                    <a:pt x="27186" y="76876"/>
                    <a:pt x="27186" y="76967"/>
                    <a:pt x="27300" y="77036"/>
                  </a:cubicBezTo>
                  <a:cubicBezTo>
                    <a:pt x="27323" y="77058"/>
                    <a:pt x="27369" y="77081"/>
                    <a:pt x="27437" y="77104"/>
                  </a:cubicBezTo>
                  <a:cubicBezTo>
                    <a:pt x="27574" y="77165"/>
                    <a:pt x="27691" y="77185"/>
                    <a:pt x="27780" y="77185"/>
                  </a:cubicBezTo>
                  <a:cubicBezTo>
                    <a:pt x="27825" y="77185"/>
                    <a:pt x="27863" y="77180"/>
                    <a:pt x="27893" y="77173"/>
                  </a:cubicBezTo>
                  <a:cubicBezTo>
                    <a:pt x="27939" y="77150"/>
                    <a:pt x="27962" y="77127"/>
                    <a:pt x="27985" y="77104"/>
                  </a:cubicBezTo>
                  <a:cubicBezTo>
                    <a:pt x="28008" y="77127"/>
                    <a:pt x="28053" y="77150"/>
                    <a:pt x="28099" y="77173"/>
                  </a:cubicBezTo>
                  <a:cubicBezTo>
                    <a:pt x="28122" y="77195"/>
                    <a:pt x="28190" y="77218"/>
                    <a:pt x="28190" y="77218"/>
                  </a:cubicBezTo>
                  <a:cubicBezTo>
                    <a:pt x="28190" y="77332"/>
                    <a:pt x="28190" y="77378"/>
                    <a:pt x="28190" y="77378"/>
                  </a:cubicBezTo>
                  <a:cubicBezTo>
                    <a:pt x="28145" y="77378"/>
                    <a:pt x="28099" y="77378"/>
                    <a:pt x="28053" y="77355"/>
                  </a:cubicBezTo>
                  <a:lnTo>
                    <a:pt x="27802" y="77355"/>
                  </a:lnTo>
                  <a:cubicBezTo>
                    <a:pt x="27757" y="77378"/>
                    <a:pt x="27734" y="77378"/>
                    <a:pt x="27688" y="77378"/>
                  </a:cubicBezTo>
                  <a:cubicBezTo>
                    <a:pt x="27665" y="77355"/>
                    <a:pt x="27620" y="77355"/>
                    <a:pt x="27574" y="77355"/>
                  </a:cubicBezTo>
                  <a:cubicBezTo>
                    <a:pt x="27505" y="77355"/>
                    <a:pt x="27460" y="77332"/>
                    <a:pt x="27414" y="77332"/>
                  </a:cubicBezTo>
                  <a:cubicBezTo>
                    <a:pt x="27346" y="77332"/>
                    <a:pt x="27254" y="77355"/>
                    <a:pt x="27186" y="77424"/>
                  </a:cubicBezTo>
                  <a:cubicBezTo>
                    <a:pt x="27163" y="77446"/>
                    <a:pt x="27117" y="77492"/>
                    <a:pt x="27095" y="77561"/>
                  </a:cubicBezTo>
                  <a:cubicBezTo>
                    <a:pt x="27026" y="77675"/>
                    <a:pt x="26980" y="77857"/>
                    <a:pt x="27049" y="78086"/>
                  </a:cubicBezTo>
                  <a:cubicBezTo>
                    <a:pt x="27095" y="78291"/>
                    <a:pt x="27186" y="78405"/>
                    <a:pt x="27254" y="78496"/>
                  </a:cubicBezTo>
                  <a:cubicBezTo>
                    <a:pt x="27300" y="78565"/>
                    <a:pt x="27346" y="78611"/>
                    <a:pt x="27391" y="78702"/>
                  </a:cubicBezTo>
                  <a:cubicBezTo>
                    <a:pt x="27414" y="78747"/>
                    <a:pt x="27437" y="78770"/>
                    <a:pt x="27437" y="78816"/>
                  </a:cubicBezTo>
                  <a:cubicBezTo>
                    <a:pt x="27460" y="78839"/>
                    <a:pt x="27483" y="78862"/>
                    <a:pt x="27483" y="78884"/>
                  </a:cubicBezTo>
                  <a:cubicBezTo>
                    <a:pt x="27483" y="78884"/>
                    <a:pt x="27483" y="78907"/>
                    <a:pt x="27414" y="78976"/>
                  </a:cubicBezTo>
                  <a:lnTo>
                    <a:pt x="27369" y="79067"/>
                  </a:lnTo>
                  <a:cubicBezTo>
                    <a:pt x="27254" y="79227"/>
                    <a:pt x="27186" y="79295"/>
                    <a:pt x="27163" y="79546"/>
                  </a:cubicBezTo>
                  <a:cubicBezTo>
                    <a:pt x="27140" y="79569"/>
                    <a:pt x="27140" y="79569"/>
                    <a:pt x="27140" y="79569"/>
                  </a:cubicBezTo>
                  <a:lnTo>
                    <a:pt x="27095" y="79569"/>
                  </a:lnTo>
                  <a:cubicBezTo>
                    <a:pt x="27095" y="79569"/>
                    <a:pt x="27095" y="79569"/>
                    <a:pt x="27072" y="79592"/>
                  </a:cubicBezTo>
                  <a:cubicBezTo>
                    <a:pt x="26935" y="79638"/>
                    <a:pt x="26433" y="79889"/>
                    <a:pt x="26433" y="79889"/>
                  </a:cubicBezTo>
                  <a:cubicBezTo>
                    <a:pt x="26387" y="79912"/>
                    <a:pt x="26341" y="79934"/>
                    <a:pt x="26273" y="79957"/>
                  </a:cubicBezTo>
                  <a:cubicBezTo>
                    <a:pt x="26067" y="80026"/>
                    <a:pt x="25794" y="80117"/>
                    <a:pt x="25839" y="80345"/>
                  </a:cubicBezTo>
                  <a:cubicBezTo>
                    <a:pt x="25862" y="80437"/>
                    <a:pt x="25953" y="80505"/>
                    <a:pt x="26045" y="80596"/>
                  </a:cubicBezTo>
                  <a:cubicBezTo>
                    <a:pt x="26067" y="80619"/>
                    <a:pt x="26159" y="80710"/>
                    <a:pt x="26159" y="80710"/>
                  </a:cubicBezTo>
                  <a:cubicBezTo>
                    <a:pt x="26159" y="80779"/>
                    <a:pt x="26136" y="80825"/>
                    <a:pt x="26136" y="80847"/>
                  </a:cubicBezTo>
                  <a:cubicBezTo>
                    <a:pt x="26113" y="80939"/>
                    <a:pt x="26090" y="81007"/>
                    <a:pt x="26067" y="81053"/>
                  </a:cubicBezTo>
                  <a:cubicBezTo>
                    <a:pt x="26067" y="81076"/>
                    <a:pt x="26045" y="81098"/>
                    <a:pt x="26045" y="81098"/>
                  </a:cubicBezTo>
                  <a:cubicBezTo>
                    <a:pt x="26022" y="81121"/>
                    <a:pt x="25976" y="81167"/>
                    <a:pt x="25931" y="81213"/>
                  </a:cubicBezTo>
                  <a:cubicBezTo>
                    <a:pt x="25816" y="81327"/>
                    <a:pt x="25725" y="81395"/>
                    <a:pt x="25702" y="81486"/>
                  </a:cubicBezTo>
                  <a:cubicBezTo>
                    <a:pt x="25679" y="81578"/>
                    <a:pt x="25611" y="81783"/>
                    <a:pt x="25725" y="81943"/>
                  </a:cubicBezTo>
                  <a:cubicBezTo>
                    <a:pt x="25771" y="81989"/>
                    <a:pt x="25862" y="82057"/>
                    <a:pt x="26022" y="82080"/>
                  </a:cubicBezTo>
                  <a:lnTo>
                    <a:pt x="26067" y="82080"/>
                  </a:lnTo>
                  <a:cubicBezTo>
                    <a:pt x="26387" y="82080"/>
                    <a:pt x="26501" y="82080"/>
                    <a:pt x="26707" y="81920"/>
                  </a:cubicBezTo>
                  <a:cubicBezTo>
                    <a:pt x="26775" y="81829"/>
                    <a:pt x="26821" y="81783"/>
                    <a:pt x="26866" y="81715"/>
                  </a:cubicBezTo>
                  <a:cubicBezTo>
                    <a:pt x="26866" y="81715"/>
                    <a:pt x="26866" y="81692"/>
                    <a:pt x="26935" y="81692"/>
                  </a:cubicBezTo>
                  <a:lnTo>
                    <a:pt x="27186" y="81692"/>
                  </a:lnTo>
                  <a:cubicBezTo>
                    <a:pt x="27483" y="81692"/>
                    <a:pt x="27848" y="81738"/>
                    <a:pt x="27893" y="81738"/>
                  </a:cubicBezTo>
                  <a:cubicBezTo>
                    <a:pt x="27939" y="81760"/>
                    <a:pt x="27985" y="81760"/>
                    <a:pt x="28030" y="81760"/>
                  </a:cubicBezTo>
                  <a:cubicBezTo>
                    <a:pt x="28076" y="81760"/>
                    <a:pt x="28167" y="81783"/>
                    <a:pt x="28213" y="81783"/>
                  </a:cubicBezTo>
                  <a:cubicBezTo>
                    <a:pt x="28213" y="81806"/>
                    <a:pt x="28213" y="81829"/>
                    <a:pt x="28236" y="81852"/>
                  </a:cubicBezTo>
                  <a:cubicBezTo>
                    <a:pt x="28236" y="81875"/>
                    <a:pt x="28236" y="81897"/>
                    <a:pt x="28236" y="81920"/>
                  </a:cubicBezTo>
                  <a:cubicBezTo>
                    <a:pt x="28190" y="81966"/>
                    <a:pt x="28190" y="82011"/>
                    <a:pt x="28167" y="82057"/>
                  </a:cubicBezTo>
                  <a:cubicBezTo>
                    <a:pt x="28145" y="82080"/>
                    <a:pt x="28122" y="82080"/>
                    <a:pt x="28053" y="82080"/>
                  </a:cubicBezTo>
                  <a:cubicBezTo>
                    <a:pt x="28030" y="82080"/>
                    <a:pt x="26912" y="82126"/>
                    <a:pt x="26798" y="82148"/>
                  </a:cubicBezTo>
                  <a:cubicBezTo>
                    <a:pt x="26752" y="82171"/>
                    <a:pt x="26638" y="82194"/>
                    <a:pt x="26570" y="82285"/>
                  </a:cubicBezTo>
                  <a:cubicBezTo>
                    <a:pt x="26547" y="82308"/>
                    <a:pt x="26524" y="82354"/>
                    <a:pt x="26478" y="82399"/>
                  </a:cubicBezTo>
                  <a:cubicBezTo>
                    <a:pt x="26387" y="82536"/>
                    <a:pt x="26319" y="82605"/>
                    <a:pt x="26296" y="82673"/>
                  </a:cubicBezTo>
                  <a:cubicBezTo>
                    <a:pt x="26296" y="82696"/>
                    <a:pt x="26296" y="82719"/>
                    <a:pt x="26273" y="82765"/>
                  </a:cubicBezTo>
                  <a:cubicBezTo>
                    <a:pt x="26250" y="82902"/>
                    <a:pt x="26227" y="83039"/>
                    <a:pt x="26090" y="83084"/>
                  </a:cubicBezTo>
                  <a:cubicBezTo>
                    <a:pt x="26022" y="83107"/>
                    <a:pt x="25953" y="83107"/>
                    <a:pt x="25908" y="83130"/>
                  </a:cubicBezTo>
                  <a:cubicBezTo>
                    <a:pt x="25702" y="83176"/>
                    <a:pt x="25520" y="83221"/>
                    <a:pt x="25428" y="83427"/>
                  </a:cubicBezTo>
                  <a:cubicBezTo>
                    <a:pt x="25383" y="83541"/>
                    <a:pt x="25109" y="83541"/>
                    <a:pt x="25040" y="83541"/>
                  </a:cubicBezTo>
                  <a:cubicBezTo>
                    <a:pt x="24995" y="83541"/>
                    <a:pt x="24949" y="83518"/>
                    <a:pt x="24903" y="83518"/>
                  </a:cubicBezTo>
                  <a:cubicBezTo>
                    <a:pt x="24845" y="83507"/>
                    <a:pt x="24797" y="83503"/>
                    <a:pt x="24756" y="83503"/>
                  </a:cubicBezTo>
                  <a:cubicBezTo>
                    <a:pt x="24623" y="83503"/>
                    <a:pt x="24579" y="83551"/>
                    <a:pt x="24561" y="83586"/>
                  </a:cubicBezTo>
                  <a:cubicBezTo>
                    <a:pt x="24515" y="83701"/>
                    <a:pt x="24607" y="83815"/>
                    <a:pt x="24652" y="83883"/>
                  </a:cubicBezTo>
                  <a:cubicBezTo>
                    <a:pt x="24835" y="84111"/>
                    <a:pt x="25086" y="84226"/>
                    <a:pt x="25269" y="84317"/>
                  </a:cubicBezTo>
                  <a:lnTo>
                    <a:pt x="25360" y="84362"/>
                  </a:lnTo>
                  <a:cubicBezTo>
                    <a:pt x="25406" y="84385"/>
                    <a:pt x="25451" y="84385"/>
                    <a:pt x="25520" y="84408"/>
                  </a:cubicBezTo>
                  <a:cubicBezTo>
                    <a:pt x="25657" y="84454"/>
                    <a:pt x="25771" y="84499"/>
                    <a:pt x="25839" y="84636"/>
                  </a:cubicBezTo>
                  <a:lnTo>
                    <a:pt x="25908" y="84796"/>
                  </a:lnTo>
                  <a:cubicBezTo>
                    <a:pt x="25999" y="84979"/>
                    <a:pt x="26090" y="85116"/>
                    <a:pt x="26090" y="85230"/>
                  </a:cubicBezTo>
                  <a:cubicBezTo>
                    <a:pt x="26113" y="85275"/>
                    <a:pt x="26113" y="85344"/>
                    <a:pt x="26136" y="85412"/>
                  </a:cubicBezTo>
                  <a:cubicBezTo>
                    <a:pt x="26182" y="85549"/>
                    <a:pt x="26204" y="85641"/>
                    <a:pt x="26159" y="85686"/>
                  </a:cubicBezTo>
                  <a:cubicBezTo>
                    <a:pt x="26090" y="85778"/>
                    <a:pt x="25976" y="85846"/>
                    <a:pt x="25908" y="85892"/>
                  </a:cubicBezTo>
                  <a:cubicBezTo>
                    <a:pt x="25839" y="85915"/>
                    <a:pt x="25794" y="85937"/>
                    <a:pt x="25771" y="85983"/>
                  </a:cubicBezTo>
                  <a:cubicBezTo>
                    <a:pt x="25748" y="86006"/>
                    <a:pt x="25748" y="86029"/>
                    <a:pt x="25748" y="86052"/>
                  </a:cubicBezTo>
                  <a:cubicBezTo>
                    <a:pt x="25725" y="86074"/>
                    <a:pt x="25702" y="86143"/>
                    <a:pt x="25565" y="86303"/>
                  </a:cubicBezTo>
                  <a:cubicBezTo>
                    <a:pt x="25520" y="86348"/>
                    <a:pt x="25474" y="86417"/>
                    <a:pt x="25428" y="86462"/>
                  </a:cubicBezTo>
                  <a:cubicBezTo>
                    <a:pt x="25337" y="86577"/>
                    <a:pt x="25291" y="86645"/>
                    <a:pt x="25063" y="86668"/>
                  </a:cubicBezTo>
                  <a:cubicBezTo>
                    <a:pt x="24926" y="86691"/>
                    <a:pt x="24812" y="86736"/>
                    <a:pt x="24744" y="86759"/>
                  </a:cubicBezTo>
                  <a:lnTo>
                    <a:pt x="24675" y="86759"/>
                  </a:lnTo>
                  <a:cubicBezTo>
                    <a:pt x="24652" y="86691"/>
                    <a:pt x="24607" y="86622"/>
                    <a:pt x="24584" y="86554"/>
                  </a:cubicBezTo>
                  <a:cubicBezTo>
                    <a:pt x="24515" y="86394"/>
                    <a:pt x="24447" y="86257"/>
                    <a:pt x="24333" y="86143"/>
                  </a:cubicBezTo>
                  <a:cubicBezTo>
                    <a:pt x="24310" y="86120"/>
                    <a:pt x="24287" y="86097"/>
                    <a:pt x="24264" y="86074"/>
                  </a:cubicBezTo>
                  <a:cubicBezTo>
                    <a:pt x="24196" y="85960"/>
                    <a:pt x="24082" y="85846"/>
                    <a:pt x="23922" y="85846"/>
                  </a:cubicBezTo>
                  <a:cubicBezTo>
                    <a:pt x="23853" y="85846"/>
                    <a:pt x="23785" y="85869"/>
                    <a:pt x="23716" y="85937"/>
                  </a:cubicBezTo>
                  <a:cubicBezTo>
                    <a:pt x="23694" y="85960"/>
                    <a:pt x="23648" y="85983"/>
                    <a:pt x="23625" y="86006"/>
                  </a:cubicBezTo>
                  <a:cubicBezTo>
                    <a:pt x="23534" y="86074"/>
                    <a:pt x="23351" y="86211"/>
                    <a:pt x="23534" y="86485"/>
                  </a:cubicBezTo>
                  <a:cubicBezTo>
                    <a:pt x="23648" y="86622"/>
                    <a:pt x="23739" y="86713"/>
                    <a:pt x="23808" y="86782"/>
                  </a:cubicBezTo>
                  <a:cubicBezTo>
                    <a:pt x="23831" y="86805"/>
                    <a:pt x="23853" y="86805"/>
                    <a:pt x="23853" y="86828"/>
                  </a:cubicBezTo>
                  <a:lnTo>
                    <a:pt x="23876" y="86850"/>
                  </a:lnTo>
                  <a:cubicBezTo>
                    <a:pt x="23876" y="86873"/>
                    <a:pt x="23899" y="86919"/>
                    <a:pt x="23899" y="86965"/>
                  </a:cubicBezTo>
                  <a:cubicBezTo>
                    <a:pt x="23876" y="87010"/>
                    <a:pt x="23785" y="87124"/>
                    <a:pt x="23716" y="87216"/>
                  </a:cubicBezTo>
                  <a:cubicBezTo>
                    <a:pt x="23648" y="87238"/>
                    <a:pt x="23557" y="87284"/>
                    <a:pt x="23465" y="87444"/>
                  </a:cubicBezTo>
                  <a:cubicBezTo>
                    <a:pt x="23443" y="87490"/>
                    <a:pt x="23443" y="87512"/>
                    <a:pt x="23420" y="87512"/>
                  </a:cubicBezTo>
                  <a:cubicBezTo>
                    <a:pt x="23397" y="87581"/>
                    <a:pt x="23374" y="87626"/>
                    <a:pt x="23397" y="87695"/>
                  </a:cubicBezTo>
                  <a:cubicBezTo>
                    <a:pt x="23420" y="87718"/>
                    <a:pt x="23443" y="87786"/>
                    <a:pt x="23443" y="87946"/>
                  </a:cubicBezTo>
                  <a:cubicBezTo>
                    <a:pt x="23488" y="88197"/>
                    <a:pt x="23488" y="88334"/>
                    <a:pt x="23511" y="88403"/>
                  </a:cubicBezTo>
                  <a:cubicBezTo>
                    <a:pt x="23511" y="88471"/>
                    <a:pt x="23511" y="88471"/>
                    <a:pt x="23511" y="88471"/>
                  </a:cubicBezTo>
                  <a:cubicBezTo>
                    <a:pt x="23511" y="88494"/>
                    <a:pt x="23511" y="88517"/>
                    <a:pt x="23511" y="88539"/>
                  </a:cubicBezTo>
                  <a:cubicBezTo>
                    <a:pt x="23511" y="88562"/>
                    <a:pt x="23511" y="88562"/>
                    <a:pt x="23511" y="88585"/>
                  </a:cubicBezTo>
                  <a:cubicBezTo>
                    <a:pt x="23511" y="88608"/>
                    <a:pt x="23511" y="88654"/>
                    <a:pt x="23511" y="88676"/>
                  </a:cubicBezTo>
                  <a:cubicBezTo>
                    <a:pt x="23374" y="88654"/>
                    <a:pt x="23260" y="88631"/>
                    <a:pt x="23214" y="88608"/>
                  </a:cubicBezTo>
                  <a:lnTo>
                    <a:pt x="23146" y="88608"/>
                  </a:lnTo>
                  <a:cubicBezTo>
                    <a:pt x="23100" y="88608"/>
                    <a:pt x="22735" y="88654"/>
                    <a:pt x="22644" y="88836"/>
                  </a:cubicBezTo>
                  <a:lnTo>
                    <a:pt x="22621" y="88882"/>
                  </a:lnTo>
                  <a:cubicBezTo>
                    <a:pt x="22575" y="88973"/>
                    <a:pt x="22552" y="89042"/>
                    <a:pt x="22415" y="89042"/>
                  </a:cubicBezTo>
                  <a:cubicBezTo>
                    <a:pt x="22301" y="89064"/>
                    <a:pt x="22256" y="89087"/>
                    <a:pt x="22210" y="89110"/>
                  </a:cubicBezTo>
                  <a:cubicBezTo>
                    <a:pt x="22164" y="89110"/>
                    <a:pt x="22050" y="89064"/>
                    <a:pt x="21936" y="89064"/>
                  </a:cubicBezTo>
                  <a:cubicBezTo>
                    <a:pt x="21799" y="89019"/>
                    <a:pt x="21662" y="88996"/>
                    <a:pt x="21571" y="88996"/>
                  </a:cubicBezTo>
                  <a:cubicBezTo>
                    <a:pt x="21502" y="88973"/>
                    <a:pt x="21434" y="88973"/>
                    <a:pt x="21434" y="88973"/>
                  </a:cubicBezTo>
                  <a:cubicBezTo>
                    <a:pt x="21388" y="88791"/>
                    <a:pt x="21114" y="88403"/>
                    <a:pt x="20886" y="88403"/>
                  </a:cubicBezTo>
                  <a:lnTo>
                    <a:pt x="20749" y="88403"/>
                  </a:lnTo>
                  <a:cubicBezTo>
                    <a:pt x="20635" y="88403"/>
                    <a:pt x="20521" y="88425"/>
                    <a:pt x="20315" y="88585"/>
                  </a:cubicBezTo>
                  <a:cubicBezTo>
                    <a:pt x="20293" y="88608"/>
                    <a:pt x="20247" y="88631"/>
                    <a:pt x="20201" y="88654"/>
                  </a:cubicBezTo>
                  <a:cubicBezTo>
                    <a:pt x="20293" y="88517"/>
                    <a:pt x="20384" y="88357"/>
                    <a:pt x="20475" y="88197"/>
                  </a:cubicBezTo>
                  <a:cubicBezTo>
                    <a:pt x="20658" y="87900"/>
                    <a:pt x="20886" y="87558"/>
                    <a:pt x="21000" y="87238"/>
                  </a:cubicBezTo>
                  <a:cubicBezTo>
                    <a:pt x="21297" y="86554"/>
                    <a:pt x="21092" y="86029"/>
                    <a:pt x="21046" y="85915"/>
                  </a:cubicBezTo>
                  <a:cubicBezTo>
                    <a:pt x="21023" y="85755"/>
                    <a:pt x="20840" y="84910"/>
                    <a:pt x="20635" y="84545"/>
                  </a:cubicBezTo>
                  <a:cubicBezTo>
                    <a:pt x="20498" y="84294"/>
                    <a:pt x="20452" y="84203"/>
                    <a:pt x="20430" y="84066"/>
                  </a:cubicBezTo>
                  <a:cubicBezTo>
                    <a:pt x="20407" y="83997"/>
                    <a:pt x="20361" y="83906"/>
                    <a:pt x="20338" y="83792"/>
                  </a:cubicBezTo>
                  <a:cubicBezTo>
                    <a:pt x="20293" y="83701"/>
                    <a:pt x="20247" y="83564"/>
                    <a:pt x="20110" y="83564"/>
                  </a:cubicBezTo>
                  <a:cubicBezTo>
                    <a:pt x="20019" y="83564"/>
                    <a:pt x="19973" y="83655"/>
                    <a:pt x="19927" y="83678"/>
                  </a:cubicBezTo>
                  <a:cubicBezTo>
                    <a:pt x="19927" y="83723"/>
                    <a:pt x="19905" y="83723"/>
                    <a:pt x="19905" y="83746"/>
                  </a:cubicBezTo>
                  <a:cubicBezTo>
                    <a:pt x="19836" y="83632"/>
                    <a:pt x="19768" y="83313"/>
                    <a:pt x="19745" y="83198"/>
                  </a:cubicBezTo>
                  <a:cubicBezTo>
                    <a:pt x="19722" y="83016"/>
                    <a:pt x="19722" y="82970"/>
                    <a:pt x="19676" y="82924"/>
                  </a:cubicBezTo>
                  <a:cubicBezTo>
                    <a:pt x="19631" y="82856"/>
                    <a:pt x="19745" y="82605"/>
                    <a:pt x="19927" y="82399"/>
                  </a:cubicBezTo>
                  <a:cubicBezTo>
                    <a:pt x="20087" y="82217"/>
                    <a:pt x="20247" y="81943"/>
                    <a:pt x="20133" y="81760"/>
                  </a:cubicBezTo>
                  <a:cubicBezTo>
                    <a:pt x="20110" y="81692"/>
                    <a:pt x="20110" y="81441"/>
                    <a:pt x="20110" y="81304"/>
                  </a:cubicBezTo>
                  <a:cubicBezTo>
                    <a:pt x="20110" y="81076"/>
                    <a:pt x="19950" y="80962"/>
                    <a:pt x="19836" y="80870"/>
                  </a:cubicBezTo>
                  <a:cubicBezTo>
                    <a:pt x="19791" y="80825"/>
                    <a:pt x="19745" y="80802"/>
                    <a:pt x="19699" y="80756"/>
                  </a:cubicBezTo>
                  <a:cubicBezTo>
                    <a:pt x="19585" y="80665"/>
                    <a:pt x="19585" y="80528"/>
                    <a:pt x="19654" y="80368"/>
                  </a:cubicBezTo>
                  <a:cubicBezTo>
                    <a:pt x="19791" y="80071"/>
                    <a:pt x="19631" y="79866"/>
                    <a:pt x="19539" y="79706"/>
                  </a:cubicBezTo>
                  <a:cubicBezTo>
                    <a:pt x="19425" y="79546"/>
                    <a:pt x="19380" y="79455"/>
                    <a:pt x="19471" y="79295"/>
                  </a:cubicBezTo>
                  <a:cubicBezTo>
                    <a:pt x="19494" y="79272"/>
                    <a:pt x="19494" y="79250"/>
                    <a:pt x="19517" y="79227"/>
                  </a:cubicBezTo>
                  <a:cubicBezTo>
                    <a:pt x="19608" y="79021"/>
                    <a:pt x="19631" y="78793"/>
                    <a:pt x="19631" y="78588"/>
                  </a:cubicBezTo>
                  <a:cubicBezTo>
                    <a:pt x="19654" y="78474"/>
                    <a:pt x="19654" y="78359"/>
                    <a:pt x="19676" y="78245"/>
                  </a:cubicBezTo>
                  <a:cubicBezTo>
                    <a:pt x="19699" y="78086"/>
                    <a:pt x="19950" y="78017"/>
                    <a:pt x="19996" y="77994"/>
                  </a:cubicBezTo>
                  <a:cubicBezTo>
                    <a:pt x="19996" y="78017"/>
                    <a:pt x="20042" y="78063"/>
                    <a:pt x="20064" y="78086"/>
                  </a:cubicBezTo>
                  <a:cubicBezTo>
                    <a:pt x="20087" y="78108"/>
                    <a:pt x="20110" y="78131"/>
                    <a:pt x="20156" y="78154"/>
                  </a:cubicBezTo>
                  <a:cubicBezTo>
                    <a:pt x="20270" y="78245"/>
                    <a:pt x="20589" y="78291"/>
                    <a:pt x="20681" y="78291"/>
                  </a:cubicBezTo>
                  <a:cubicBezTo>
                    <a:pt x="20818" y="78291"/>
                    <a:pt x="20909" y="78268"/>
                    <a:pt x="21069" y="78131"/>
                  </a:cubicBezTo>
                  <a:cubicBezTo>
                    <a:pt x="21137" y="78063"/>
                    <a:pt x="21160" y="78063"/>
                    <a:pt x="21251" y="78017"/>
                  </a:cubicBezTo>
                  <a:cubicBezTo>
                    <a:pt x="21274" y="78017"/>
                    <a:pt x="21320" y="77994"/>
                    <a:pt x="21388" y="77971"/>
                  </a:cubicBezTo>
                  <a:cubicBezTo>
                    <a:pt x="21434" y="77949"/>
                    <a:pt x="21457" y="77949"/>
                    <a:pt x="21457" y="77926"/>
                  </a:cubicBezTo>
                  <a:cubicBezTo>
                    <a:pt x="21480" y="77949"/>
                    <a:pt x="21502" y="77971"/>
                    <a:pt x="21548" y="77971"/>
                  </a:cubicBezTo>
                  <a:lnTo>
                    <a:pt x="21617" y="77971"/>
                  </a:lnTo>
                  <a:cubicBezTo>
                    <a:pt x="21799" y="77971"/>
                    <a:pt x="21845" y="77903"/>
                    <a:pt x="21868" y="77834"/>
                  </a:cubicBezTo>
                  <a:cubicBezTo>
                    <a:pt x="21890" y="77766"/>
                    <a:pt x="21868" y="77697"/>
                    <a:pt x="21822" y="77606"/>
                  </a:cubicBezTo>
                  <a:cubicBezTo>
                    <a:pt x="21776" y="77561"/>
                    <a:pt x="21685" y="77446"/>
                    <a:pt x="21571" y="77446"/>
                  </a:cubicBezTo>
                  <a:lnTo>
                    <a:pt x="21457" y="77446"/>
                  </a:lnTo>
                  <a:cubicBezTo>
                    <a:pt x="21388" y="77446"/>
                    <a:pt x="21274" y="77469"/>
                    <a:pt x="21137" y="77469"/>
                  </a:cubicBezTo>
                  <a:cubicBezTo>
                    <a:pt x="20955" y="77469"/>
                    <a:pt x="20863" y="77538"/>
                    <a:pt x="20795" y="77629"/>
                  </a:cubicBezTo>
                  <a:cubicBezTo>
                    <a:pt x="20795" y="77629"/>
                    <a:pt x="20772" y="77652"/>
                    <a:pt x="20749" y="77675"/>
                  </a:cubicBezTo>
                  <a:cubicBezTo>
                    <a:pt x="20736" y="77688"/>
                    <a:pt x="20723" y="77701"/>
                    <a:pt x="20683" y="77701"/>
                  </a:cubicBezTo>
                  <a:cubicBezTo>
                    <a:pt x="20654" y="77701"/>
                    <a:pt x="20611" y="77694"/>
                    <a:pt x="20544" y="77675"/>
                  </a:cubicBezTo>
                  <a:cubicBezTo>
                    <a:pt x="20498" y="77652"/>
                    <a:pt x="20475" y="77652"/>
                    <a:pt x="20452" y="77538"/>
                  </a:cubicBezTo>
                  <a:cubicBezTo>
                    <a:pt x="20392" y="77378"/>
                    <a:pt x="20280" y="77305"/>
                    <a:pt x="20145" y="77305"/>
                  </a:cubicBezTo>
                  <a:cubicBezTo>
                    <a:pt x="20126" y="77305"/>
                    <a:pt x="20107" y="77307"/>
                    <a:pt x="20087" y="77309"/>
                  </a:cubicBezTo>
                  <a:lnTo>
                    <a:pt x="20042" y="77309"/>
                  </a:lnTo>
                  <a:cubicBezTo>
                    <a:pt x="19905" y="77309"/>
                    <a:pt x="19836" y="77401"/>
                    <a:pt x="19791" y="77469"/>
                  </a:cubicBezTo>
                  <a:cubicBezTo>
                    <a:pt x="19768" y="77492"/>
                    <a:pt x="19745" y="77515"/>
                    <a:pt x="19722" y="77561"/>
                  </a:cubicBezTo>
                  <a:cubicBezTo>
                    <a:pt x="19676" y="77606"/>
                    <a:pt x="19608" y="77606"/>
                    <a:pt x="19471" y="77606"/>
                  </a:cubicBezTo>
                  <a:cubicBezTo>
                    <a:pt x="19448" y="77606"/>
                    <a:pt x="19402" y="77606"/>
                    <a:pt x="19380" y="77583"/>
                  </a:cubicBezTo>
                  <a:cubicBezTo>
                    <a:pt x="19380" y="77515"/>
                    <a:pt x="19402" y="77424"/>
                    <a:pt x="19402" y="77378"/>
                  </a:cubicBezTo>
                  <a:cubicBezTo>
                    <a:pt x="19402" y="77309"/>
                    <a:pt x="19402" y="77104"/>
                    <a:pt x="19334" y="76899"/>
                  </a:cubicBezTo>
                  <a:cubicBezTo>
                    <a:pt x="19311" y="76739"/>
                    <a:pt x="19220" y="76716"/>
                    <a:pt x="19151" y="76716"/>
                  </a:cubicBezTo>
                  <a:cubicBezTo>
                    <a:pt x="19014" y="76716"/>
                    <a:pt x="18969" y="76853"/>
                    <a:pt x="18923" y="77013"/>
                  </a:cubicBezTo>
                  <a:cubicBezTo>
                    <a:pt x="18923" y="77058"/>
                    <a:pt x="18900" y="77081"/>
                    <a:pt x="18900" y="77127"/>
                  </a:cubicBezTo>
                  <a:cubicBezTo>
                    <a:pt x="18832" y="77264"/>
                    <a:pt x="18786" y="77424"/>
                    <a:pt x="18763" y="77583"/>
                  </a:cubicBezTo>
                  <a:lnTo>
                    <a:pt x="18718" y="77720"/>
                  </a:lnTo>
                  <a:cubicBezTo>
                    <a:pt x="18695" y="77789"/>
                    <a:pt x="18672" y="77812"/>
                    <a:pt x="18626" y="77834"/>
                  </a:cubicBezTo>
                  <a:cubicBezTo>
                    <a:pt x="18581" y="77880"/>
                    <a:pt x="18558" y="77903"/>
                    <a:pt x="18512" y="77949"/>
                  </a:cubicBezTo>
                  <a:lnTo>
                    <a:pt x="18444" y="78017"/>
                  </a:lnTo>
                  <a:cubicBezTo>
                    <a:pt x="18330" y="78154"/>
                    <a:pt x="18170" y="78314"/>
                    <a:pt x="18147" y="78496"/>
                  </a:cubicBezTo>
                  <a:cubicBezTo>
                    <a:pt x="18147" y="78656"/>
                    <a:pt x="18193" y="78725"/>
                    <a:pt x="18238" y="78793"/>
                  </a:cubicBezTo>
                  <a:cubicBezTo>
                    <a:pt x="18261" y="78839"/>
                    <a:pt x="18284" y="78884"/>
                    <a:pt x="18307" y="78953"/>
                  </a:cubicBezTo>
                  <a:cubicBezTo>
                    <a:pt x="18307" y="78999"/>
                    <a:pt x="18261" y="79090"/>
                    <a:pt x="18193" y="79158"/>
                  </a:cubicBezTo>
                  <a:cubicBezTo>
                    <a:pt x="18124" y="79295"/>
                    <a:pt x="18010" y="79455"/>
                    <a:pt x="17964" y="79660"/>
                  </a:cubicBezTo>
                  <a:cubicBezTo>
                    <a:pt x="17919" y="79912"/>
                    <a:pt x="17964" y="80026"/>
                    <a:pt x="18033" y="80140"/>
                  </a:cubicBezTo>
                  <a:cubicBezTo>
                    <a:pt x="18056" y="80208"/>
                    <a:pt x="18101" y="80277"/>
                    <a:pt x="18124" y="80414"/>
                  </a:cubicBezTo>
                  <a:cubicBezTo>
                    <a:pt x="18170" y="80710"/>
                    <a:pt x="18124" y="80893"/>
                    <a:pt x="18033" y="81213"/>
                  </a:cubicBezTo>
                  <a:cubicBezTo>
                    <a:pt x="18010" y="81304"/>
                    <a:pt x="17987" y="81395"/>
                    <a:pt x="17964" y="81486"/>
                  </a:cubicBezTo>
                  <a:cubicBezTo>
                    <a:pt x="17919" y="81715"/>
                    <a:pt x="17896" y="81738"/>
                    <a:pt x="17896" y="81738"/>
                  </a:cubicBezTo>
                  <a:cubicBezTo>
                    <a:pt x="17873" y="81738"/>
                    <a:pt x="17873" y="81760"/>
                    <a:pt x="17850" y="81760"/>
                  </a:cubicBezTo>
                  <a:cubicBezTo>
                    <a:pt x="17782" y="81760"/>
                    <a:pt x="17691" y="81806"/>
                    <a:pt x="17599" y="81897"/>
                  </a:cubicBezTo>
                  <a:cubicBezTo>
                    <a:pt x="17325" y="82148"/>
                    <a:pt x="17211" y="82536"/>
                    <a:pt x="17211" y="82833"/>
                  </a:cubicBezTo>
                  <a:cubicBezTo>
                    <a:pt x="17211" y="82970"/>
                    <a:pt x="17166" y="83039"/>
                    <a:pt x="16892" y="83130"/>
                  </a:cubicBezTo>
                  <a:cubicBezTo>
                    <a:pt x="16778" y="83176"/>
                    <a:pt x="16344" y="83358"/>
                    <a:pt x="15865" y="83564"/>
                  </a:cubicBezTo>
                  <a:cubicBezTo>
                    <a:pt x="15340" y="83792"/>
                    <a:pt x="14723" y="84066"/>
                    <a:pt x="14472" y="84157"/>
                  </a:cubicBezTo>
                  <a:cubicBezTo>
                    <a:pt x="14404" y="84180"/>
                    <a:pt x="14290" y="84226"/>
                    <a:pt x="14130" y="84271"/>
                  </a:cubicBezTo>
                  <a:cubicBezTo>
                    <a:pt x="13427" y="84557"/>
                    <a:pt x="11964" y="85095"/>
                    <a:pt x="11224" y="85095"/>
                  </a:cubicBezTo>
                  <a:cubicBezTo>
                    <a:pt x="11195" y="85095"/>
                    <a:pt x="11167" y="85095"/>
                    <a:pt x="11140" y="85093"/>
                  </a:cubicBezTo>
                  <a:cubicBezTo>
                    <a:pt x="10318" y="85047"/>
                    <a:pt x="9610" y="84614"/>
                    <a:pt x="8812" y="83952"/>
                  </a:cubicBezTo>
                  <a:cubicBezTo>
                    <a:pt x="8035" y="83358"/>
                    <a:pt x="5936" y="80847"/>
                    <a:pt x="5890" y="80802"/>
                  </a:cubicBezTo>
                  <a:cubicBezTo>
                    <a:pt x="5890" y="80802"/>
                    <a:pt x="5844" y="80756"/>
                    <a:pt x="5753" y="80573"/>
                  </a:cubicBezTo>
                  <a:cubicBezTo>
                    <a:pt x="5799" y="80573"/>
                    <a:pt x="5867" y="80573"/>
                    <a:pt x="5913" y="80528"/>
                  </a:cubicBezTo>
                  <a:cubicBezTo>
                    <a:pt x="5958" y="80505"/>
                    <a:pt x="6004" y="80459"/>
                    <a:pt x="6004" y="80414"/>
                  </a:cubicBezTo>
                  <a:cubicBezTo>
                    <a:pt x="6050" y="80300"/>
                    <a:pt x="5958" y="80117"/>
                    <a:pt x="5867" y="79980"/>
                  </a:cubicBezTo>
                  <a:cubicBezTo>
                    <a:pt x="5848" y="79943"/>
                    <a:pt x="5799" y="79905"/>
                    <a:pt x="5757" y="79905"/>
                  </a:cubicBezTo>
                  <a:cubicBezTo>
                    <a:pt x="5748" y="79905"/>
                    <a:pt x="5739" y="79907"/>
                    <a:pt x="5730" y="79912"/>
                  </a:cubicBezTo>
                  <a:cubicBezTo>
                    <a:pt x="5707" y="79912"/>
                    <a:pt x="5479" y="79957"/>
                    <a:pt x="5296" y="79957"/>
                  </a:cubicBezTo>
                  <a:lnTo>
                    <a:pt x="5182" y="79957"/>
                  </a:lnTo>
                  <a:cubicBezTo>
                    <a:pt x="5182" y="79934"/>
                    <a:pt x="5159" y="79912"/>
                    <a:pt x="5159" y="79889"/>
                  </a:cubicBezTo>
                  <a:cubicBezTo>
                    <a:pt x="5000" y="79638"/>
                    <a:pt x="4566" y="78976"/>
                    <a:pt x="3470" y="78108"/>
                  </a:cubicBezTo>
                  <a:cubicBezTo>
                    <a:pt x="2398" y="77264"/>
                    <a:pt x="2352" y="76967"/>
                    <a:pt x="2306" y="76442"/>
                  </a:cubicBezTo>
                  <a:cubicBezTo>
                    <a:pt x="2284" y="76374"/>
                    <a:pt x="2284" y="76305"/>
                    <a:pt x="2261" y="76237"/>
                  </a:cubicBezTo>
                  <a:cubicBezTo>
                    <a:pt x="2215" y="75803"/>
                    <a:pt x="2238" y="75757"/>
                    <a:pt x="2261" y="75735"/>
                  </a:cubicBezTo>
                  <a:cubicBezTo>
                    <a:pt x="2284" y="75712"/>
                    <a:pt x="2329" y="75689"/>
                    <a:pt x="2352" y="75620"/>
                  </a:cubicBezTo>
                  <a:cubicBezTo>
                    <a:pt x="2375" y="75552"/>
                    <a:pt x="2489" y="75529"/>
                    <a:pt x="2694" y="75529"/>
                  </a:cubicBezTo>
                  <a:cubicBezTo>
                    <a:pt x="2854" y="75529"/>
                    <a:pt x="3128" y="75598"/>
                    <a:pt x="3265" y="75643"/>
                  </a:cubicBezTo>
                  <a:cubicBezTo>
                    <a:pt x="3311" y="75666"/>
                    <a:pt x="3288" y="75735"/>
                    <a:pt x="3288" y="75757"/>
                  </a:cubicBezTo>
                  <a:cubicBezTo>
                    <a:pt x="3265" y="75780"/>
                    <a:pt x="3242" y="75803"/>
                    <a:pt x="3219" y="75826"/>
                  </a:cubicBezTo>
                  <a:cubicBezTo>
                    <a:pt x="3128" y="75940"/>
                    <a:pt x="2991" y="76077"/>
                    <a:pt x="3014" y="76214"/>
                  </a:cubicBezTo>
                  <a:cubicBezTo>
                    <a:pt x="3037" y="76465"/>
                    <a:pt x="3379" y="76488"/>
                    <a:pt x="3767" y="76511"/>
                  </a:cubicBezTo>
                  <a:lnTo>
                    <a:pt x="3858" y="76511"/>
                  </a:lnTo>
                  <a:cubicBezTo>
                    <a:pt x="3961" y="76522"/>
                    <a:pt x="4041" y="76528"/>
                    <a:pt x="4127" y="76528"/>
                  </a:cubicBezTo>
                  <a:cubicBezTo>
                    <a:pt x="4212" y="76528"/>
                    <a:pt x="4304" y="76522"/>
                    <a:pt x="4429" y="76511"/>
                  </a:cubicBezTo>
                  <a:cubicBezTo>
                    <a:pt x="4749" y="76465"/>
                    <a:pt x="4840" y="76419"/>
                    <a:pt x="5023" y="76145"/>
                  </a:cubicBezTo>
                  <a:cubicBezTo>
                    <a:pt x="5137" y="76008"/>
                    <a:pt x="5274" y="75963"/>
                    <a:pt x="5525" y="75917"/>
                  </a:cubicBezTo>
                  <a:cubicBezTo>
                    <a:pt x="5639" y="75917"/>
                    <a:pt x="5730" y="75940"/>
                    <a:pt x="5844" y="75986"/>
                  </a:cubicBezTo>
                  <a:cubicBezTo>
                    <a:pt x="5936" y="76008"/>
                    <a:pt x="6050" y="76054"/>
                    <a:pt x="6209" y="76054"/>
                  </a:cubicBezTo>
                  <a:cubicBezTo>
                    <a:pt x="6483" y="76054"/>
                    <a:pt x="6620" y="75826"/>
                    <a:pt x="6712" y="75666"/>
                  </a:cubicBezTo>
                  <a:cubicBezTo>
                    <a:pt x="6734" y="75643"/>
                    <a:pt x="6757" y="75598"/>
                    <a:pt x="6757" y="75575"/>
                  </a:cubicBezTo>
                  <a:cubicBezTo>
                    <a:pt x="6849" y="75438"/>
                    <a:pt x="7031" y="75346"/>
                    <a:pt x="7328" y="75278"/>
                  </a:cubicBezTo>
                  <a:cubicBezTo>
                    <a:pt x="7351" y="75272"/>
                    <a:pt x="7371" y="75269"/>
                    <a:pt x="7390" y="75269"/>
                  </a:cubicBezTo>
                  <a:cubicBezTo>
                    <a:pt x="7446" y="75269"/>
                    <a:pt x="7493" y="75295"/>
                    <a:pt x="7579" y="75346"/>
                  </a:cubicBezTo>
                  <a:cubicBezTo>
                    <a:pt x="7693" y="75415"/>
                    <a:pt x="7853" y="75483"/>
                    <a:pt x="8104" y="75483"/>
                  </a:cubicBezTo>
                  <a:lnTo>
                    <a:pt x="8150" y="75483"/>
                  </a:lnTo>
                  <a:cubicBezTo>
                    <a:pt x="8538" y="75483"/>
                    <a:pt x="8675" y="75118"/>
                    <a:pt x="8789" y="74753"/>
                  </a:cubicBezTo>
                  <a:cubicBezTo>
                    <a:pt x="8880" y="74548"/>
                    <a:pt x="8971" y="74297"/>
                    <a:pt x="9108" y="74114"/>
                  </a:cubicBezTo>
                  <a:lnTo>
                    <a:pt x="9154" y="74045"/>
                  </a:lnTo>
                  <a:cubicBezTo>
                    <a:pt x="9519" y="73543"/>
                    <a:pt x="9633" y="73384"/>
                    <a:pt x="10090" y="73155"/>
                  </a:cubicBezTo>
                  <a:cubicBezTo>
                    <a:pt x="10295" y="73041"/>
                    <a:pt x="10432" y="72904"/>
                    <a:pt x="10455" y="72744"/>
                  </a:cubicBezTo>
                  <a:cubicBezTo>
                    <a:pt x="10501" y="72539"/>
                    <a:pt x="10364" y="72402"/>
                    <a:pt x="10364" y="72379"/>
                  </a:cubicBezTo>
                  <a:cubicBezTo>
                    <a:pt x="10335" y="72351"/>
                    <a:pt x="10290" y="72331"/>
                    <a:pt x="10243" y="72331"/>
                  </a:cubicBezTo>
                  <a:cubicBezTo>
                    <a:pt x="10214" y="72331"/>
                    <a:pt x="10184" y="72339"/>
                    <a:pt x="10158" y="72356"/>
                  </a:cubicBezTo>
                  <a:cubicBezTo>
                    <a:pt x="10158" y="72356"/>
                    <a:pt x="9633" y="72699"/>
                    <a:pt x="9496" y="72813"/>
                  </a:cubicBezTo>
                  <a:cubicBezTo>
                    <a:pt x="9405" y="72859"/>
                    <a:pt x="9337" y="72973"/>
                    <a:pt x="9268" y="73087"/>
                  </a:cubicBezTo>
                  <a:cubicBezTo>
                    <a:pt x="9222" y="73155"/>
                    <a:pt x="9154" y="73247"/>
                    <a:pt x="9131" y="73269"/>
                  </a:cubicBezTo>
                  <a:cubicBezTo>
                    <a:pt x="9040" y="73269"/>
                    <a:pt x="8926" y="73224"/>
                    <a:pt x="8903" y="73201"/>
                  </a:cubicBezTo>
                  <a:cubicBezTo>
                    <a:pt x="8834" y="73087"/>
                    <a:pt x="8629" y="72995"/>
                    <a:pt x="8606" y="72973"/>
                  </a:cubicBezTo>
                  <a:cubicBezTo>
                    <a:pt x="8580" y="72955"/>
                    <a:pt x="8554" y="72948"/>
                    <a:pt x="8529" y="72948"/>
                  </a:cubicBezTo>
                  <a:cubicBezTo>
                    <a:pt x="8489" y="72948"/>
                    <a:pt x="8452" y="72967"/>
                    <a:pt x="8424" y="72995"/>
                  </a:cubicBezTo>
                  <a:lnTo>
                    <a:pt x="8013" y="73384"/>
                  </a:lnTo>
                  <a:lnTo>
                    <a:pt x="7647" y="73475"/>
                  </a:lnTo>
                  <a:cubicBezTo>
                    <a:pt x="7579" y="73475"/>
                    <a:pt x="7031" y="73520"/>
                    <a:pt x="6780" y="73635"/>
                  </a:cubicBezTo>
                  <a:cubicBezTo>
                    <a:pt x="6575" y="73749"/>
                    <a:pt x="6369" y="73977"/>
                    <a:pt x="6301" y="74091"/>
                  </a:cubicBezTo>
                  <a:cubicBezTo>
                    <a:pt x="6232" y="74103"/>
                    <a:pt x="6124" y="74108"/>
                    <a:pt x="6015" y="74108"/>
                  </a:cubicBezTo>
                  <a:cubicBezTo>
                    <a:pt x="5907" y="74108"/>
                    <a:pt x="5799" y="74103"/>
                    <a:pt x="5730" y="74091"/>
                  </a:cubicBezTo>
                  <a:cubicBezTo>
                    <a:pt x="5616" y="74068"/>
                    <a:pt x="5456" y="74000"/>
                    <a:pt x="5274" y="73931"/>
                  </a:cubicBezTo>
                  <a:cubicBezTo>
                    <a:pt x="5091" y="73863"/>
                    <a:pt x="4886" y="73772"/>
                    <a:pt x="4657" y="73703"/>
                  </a:cubicBezTo>
                  <a:cubicBezTo>
                    <a:pt x="4475" y="73657"/>
                    <a:pt x="4361" y="73635"/>
                    <a:pt x="4269" y="73635"/>
                  </a:cubicBezTo>
                  <a:lnTo>
                    <a:pt x="4110" y="73657"/>
                  </a:lnTo>
                  <a:cubicBezTo>
                    <a:pt x="4041" y="73657"/>
                    <a:pt x="3927" y="73635"/>
                    <a:pt x="3744" y="73589"/>
                  </a:cubicBezTo>
                  <a:cubicBezTo>
                    <a:pt x="3470" y="73520"/>
                    <a:pt x="3219" y="73292"/>
                    <a:pt x="2877" y="72973"/>
                  </a:cubicBezTo>
                  <a:cubicBezTo>
                    <a:pt x="2649" y="72744"/>
                    <a:pt x="2375" y="72493"/>
                    <a:pt x="2032" y="72219"/>
                  </a:cubicBezTo>
                  <a:cubicBezTo>
                    <a:pt x="1507" y="71831"/>
                    <a:pt x="1256" y="71672"/>
                    <a:pt x="1119" y="71603"/>
                  </a:cubicBezTo>
                  <a:cubicBezTo>
                    <a:pt x="1087" y="71587"/>
                    <a:pt x="1066" y="71571"/>
                    <a:pt x="1057" y="71571"/>
                  </a:cubicBezTo>
                  <a:cubicBezTo>
                    <a:pt x="1053" y="71571"/>
                    <a:pt x="1051" y="71574"/>
                    <a:pt x="1051" y="71580"/>
                  </a:cubicBezTo>
                  <a:lnTo>
                    <a:pt x="1051" y="71580"/>
                  </a:lnTo>
                  <a:cubicBezTo>
                    <a:pt x="1051" y="71489"/>
                    <a:pt x="1234" y="71261"/>
                    <a:pt x="1325" y="71215"/>
                  </a:cubicBezTo>
                  <a:cubicBezTo>
                    <a:pt x="1393" y="71169"/>
                    <a:pt x="1485" y="71147"/>
                    <a:pt x="1576" y="71101"/>
                  </a:cubicBezTo>
                  <a:lnTo>
                    <a:pt x="1736" y="71055"/>
                  </a:lnTo>
                  <a:cubicBezTo>
                    <a:pt x="1873" y="70987"/>
                    <a:pt x="1895" y="70896"/>
                    <a:pt x="1895" y="70850"/>
                  </a:cubicBezTo>
                  <a:cubicBezTo>
                    <a:pt x="1895" y="70781"/>
                    <a:pt x="1850" y="70690"/>
                    <a:pt x="1644" y="70667"/>
                  </a:cubicBezTo>
                  <a:lnTo>
                    <a:pt x="1325" y="70667"/>
                  </a:lnTo>
                  <a:cubicBezTo>
                    <a:pt x="1256" y="70667"/>
                    <a:pt x="1188" y="70667"/>
                    <a:pt x="1097" y="70644"/>
                  </a:cubicBezTo>
                  <a:cubicBezTo>
                    <a:pt x="1074" y="70644"/>
                    <a:pt x="1074" y="70622"/>
                    <a:pt x="1074" y="70599"/>
                  </a:cubicBezTo>
                  <a:cubicBezTo>
                    <a:pt x="1051" y="70553"/>
                    <a:pt x="1051" y="70530"/>
                    <a:pt x="1028" y="70485"/>
                  </a:cubicBezTo>
                  <a:cubicBezTo>
                    <a:pt x="960" y="70371"/>
                    <a:pt x="846" y="70325"/>
                    <a:pt x="686" y="70279"/>
                  </a:cubicBezTo>
                  <a:cubicBezTo>
                    <a:pt x="617" y="70256"/>
                    <a:pt x="549" y="70234"/>
                    <a:pt x="457" y="70211"/>
                  </a:cubicBezTo>
                  <a:cubicBezTo>
                    <a:pt x="343" y="70165"/>
                    <a:pt x="275" y="70028"/>
                    <a:pt x="343" y="69572"/>
                  </a:cubicBezTo>
                  <a:cubicBezTo>
                    <a:pt x="366" y="69298"/>
                    <a:pt x="891" y="68818"/>
                    <a:pt x="1211" y="68590"/>
                  </a:cubicBezTo>
                  <a:cubicBezTo>
                    <a:pt x="1644" y="68271"/>
                    <a:pt x="1667" y="68157"/>
                    <a:pt x="1667" y="68111"/>
                  </a:cubicBezTo>
                  <a:cubicBezTo>
                    <a:pt x="1690" y="68088"/>
                    <a:pt x="1690" y="68020"/>
                    <a:pt x="1690" y="67951"/>
                  </a:cubicBezTo>
                  <a:cubicBezTo>
                    <a:pt x="1690" y="67883"/>
                    <a:pt x="1690" y="67746"/>
                    <a:pt x="1713" y="67677"/>
                  </a:cubicBezTo>
                  <a:cubicBezTo>
                    <a:pt x="1713" y="67677"/>
                    <a:pt x="1736" y="67654"/>
                    <a:pt x="1736" y="67654"/>
                  </a:cubicBezTo>
                  <a:cubicBezTo>
                    <a:pt x="1804" y="67632"/>
                    <a:pt x="1918" y="67609"/>
                    <a:pt x="2055" y="67495"/>
                  </a:cubicBezTo>
                  <a:cubicBezTo>
                    <a:pt x="2238" y="67358"/>
                    <a:pt x="2215" y="67152"/>
                    <a:pt x="2215" y="66901"/>
                  </a:cubicBezTo>
                  <a:cubicBezTo>
                    <a:pt x="2215" y="66833"/>
                    <a:pt x="2215" y="66741"/>
                    <a:pt x="2215" y="66650"/>
                  </a:cubicBezTo>
                  <a:cubicBezTo>
                    <a:pt x="2215" y="66353"/>
                    <a:pt x="2284" y="66148"/>
                    <a:pt x="2375" y="65942"/>
                  </a:cubicBezTo>
                  <a:lnTo>
                    <a:pt x="2398" y="65851"/>
                  </a:lnTo>
                  <a:cubicBezTo>
                    <a:pt x="2443" y="65851"/>
                    <a:pt x="2535" y="65897"/>
                    <a:pt x="2672" y="66034"/>
                  </a:cubicBezTo>
                  <a:cubicBezTo>
                    <a:pt x="2717" y="66057"/>
                    <a:pt x="2763" y="66079"/>
                    <a:pt x="2786" y="66102"/>
                  </a:cubicBezTo>
                  <a:cubicBezTo>
                    <a:pt x="2877" y="66148"/>
                    <a:pt x="3288" y="66239"/>
                    <a:pt x="3539" y="66262"/>
                  </a:cubicBezTo>
                  <a:cubicBezTo>
                    <a:pt x="3619" y="66269"/>
                    <a:pt x="3709" y="66271"/>
                    <a:pt x="3807" y="66271"/>
                  </a:cubicBezTo>
                  <a:cubicBezTo>
                    <a:pt x="4044" y="66271"/>
                    <a:pt x="4328" y="66255"/>
                    <a:pt x="4635" y="66239"/>
                  </a:cubicBezTo>
                  <a:lnTo>
                    <a:pt x="4749" y="66216"/>
                  </a:lnTo>
                  <a:cubicBezTo>
                    <a:pt x="4954" y="66216"/>
                    <a:pt x="5114" y="66194"/>
                    <a:pt x="5228" y="66171"/>
                  </a:cubicBezTo>
                  <a:cubicBezTo>
                    <a:pt x="5325" y="66155"/>
                    <a:pt x="5410" y="66138"/>
                    <a:pt x="5508" y="66138"/>
                  </a:cubicBezTo>
                  <a:cubicBezTo>
                    <a:pt x="5549" y="66138"/>
                    <a:pt x="5592" y="66141"/>
                    <a:pt x="5639" y="66148"/>
                  </a:cubicBezTo>
                  <a:cubicBezTo>
                    <a:pt x="5753" y="66148"/>
                    <a:pt x="5958" y="66285"/>
                    <a:pt x="6164" y="66422"/>
                  </a:cubicBezTo>
                  <a:cubicBezTo>
                    <a:pt x="6369" y="66536"/>
                    <a:pt x="6620" y="66696"/>
                    <a:pt x="6849" y="66787"/>
                  </a:cubicBezTo>
                  <a:cubicBezTo>
                    <a:pt x="7351" y="66970"/>
                    <a:pt x="7830" y="67038"/>
                    <a:pt x="7853" y="67038"/>
                  </a:cubicBezTo>
                  <a:cubicBezTo>
                    <a:pt x="7876" y="67038"/>
                    <a:pt x="7921" y="67038"/>
                    <a:pt x="7944" y="67015"/>
                  </a:cubicBezTo>
                  <a:cubicBezTo>
                    <a:pt x="7990" y="66992"/>
                    <a:pt x="8469" y="66696"/>
                    <a:pt x="8606" y="66422"/>
                  </a:cubicBezTo>
                  <a:cubicBezTo>
                    <a:pt x="8652" y="66285"/>
                    <a:pt x="8903" y="66285"/>
                    <a:pt x="9108" y="66262"/>
                  </a:cubicBezTo>
                  <a:lnTo>
                    <a:pt x="9200" y="66262"/>
                  </a:lnTo>
                  <a:cubicBezTo>
                    <a:pt x="9473" y="66239"/>
                    <a:pt x="10067" y="65920"/>
                    <a:pt x="10158" y="65851"/>
                  </a:cubicBezTo>
                  <a:cubicBezTo>
                    <a:pt x="10158" y="65851"/>
                    <a:pt x="10181" y="65828"/>
                    <a:pt x="10250" y="65828"/>
                  </a:cubicBezTo>
                  <a:cubicBezTo>
                    <a:pt x="10523" y="65828"/>
                    <a:pt x="10866" y="65920"/>
                    <a:pt x="10911" y="65942"/>
                  </a:cubicBezTo>
                  <a:cubicBezTo>
                    <a:pt x="10911" y="65988"/>
                    <a:pt x="10866" y="66125"/>
                    <a:pt x="10843" y="66194"/>
                  </a:cubicBezTo>
                  <a:cubicBezTo>
                    <a:pt x="10775" y="66308"/>
                    <a:pt x="10706" y="66445"/>
                    <a:pt x="10706" y="66604"/>
                  </a:cubicBezTo>
                  <a:cubicBezTo>
                    <a:pt x="10706" y="66696"/>
                    <a:pt x="10729" y="66787"/>
                    <a:pt x="10797" y="66855"/>
                  </a:cubicBezTo>
                  <a:cubicBezTo>
                    <a:pt x="10911" y="66992"/>
                    <a:pt x="11140" y="67038"/>
                    <a:pt x="11528" y="67038"/>
                  </a:cubicBezTo>
                  <a:lnTo>
                    <a:pt x="11710" y="67038"/>
                  </a:lnTo>
                  <a:cubicBezTo>
                    <a:pt x="12030" y="67015"/>
                    <a:pt x="12144" y="66878"/>
                    <a:pt x="12235" y="66741"/>
                  </a:cubicBezTo>
                  <a:cubicBezTo>
                    <a:pt x="12304" y="66673"/>
                    <a:pt x="12349" y="66604"/>
                    <a:pt x="12464" y="66536"/>
                  </a:cubicBezTo>
                  <a:cubicBezTo>
                    <a:pt x="12623" y="66490"/>
                    <a:pt x="12692" y="66490"/>
                    <a:pt x="12783" y="66490"/>
                  </a:cubicBezTo>
                  <a:cubicBezTo>
                    <a:pt x="12814" y="66498"/>
                    <a:pt x="12849" y="66503"/>
                    <a:pt x="12892" y="66503"/>
                  </a:cubicBezTo>
                  <a:cubicBezTo>
                    <a:pt x="12978" y="66503"/>
                    <a:pt x="13095" y="66483"/>
                    <a:pt x="13262" y="66422"/>
                  </a:cubicBezTo>
                  <a:cubicBezTo>
                    <a:pt x="13399" y="66353"/>
                    <a:pt x="13536" y="66285"/>
                    <a:pt x="13559" y="66148"/>
                  </a:cubicBezTo>
                  <a:cubicBezTo>
                    <a:pt x="13605" y="66011"/>
                    <a:pt x="13514" y="65942"/>
                    <a:pt x="13468" y="65897"/>
                  </a:cubicBezTo>
                  <a:cubicBezTo>
                    <a:pt x="13445" y="65851"/>
                    <a:pt x="13422" y="65806"/>
                    <a:pt x="13354" y="65737"/>
                  </a:cubicBezTo>
                  <a:cubicBezTo>
                    <a:pt x="13262" y="65623"/>
                    <a:pt x="13148" y="65463"/>
                    <a:pt x="13103" y="65326"/>
                  </a:cubicBezTo>
                  <a:cubicBezTo>
                    <a:pt x="13103" y="65281"/>
                    <a:pt x="13103" y="65258"/>
                    <a:pt x="13126" y="65212"/>
                  </a:cubicBezTo>
                  <a:cubicBezTo>
                    <a:pt x="13171" y="65121"/>
                    <a:pt x="13354" y="65052"/>
                    <a:pt x="13445" y="65029"/>
                  </a:cubicBezTo>
                  <a:cubicBezTo>
                    <a:pt x="13468" y="65029"/>
                    <a:pt x="13559" y="64984"/>
                    <a:pt x="13605" y="64893"/>
                  </a:cubicBezTo>
                  <a:cubicBezTo>
                    <a:pt x="13651" y="64915"/>
                    <a:pt x="13696" y="64938"/>
                    <a:pt x="13742" y="64961"/>
                  </a:cubicBezTo>
                  <a:cubicBezTo>
                    <a:pt x="13765" y="64984"/>
                    <a:pt x="13787" y="65007"/>
                    <a:pt x="13833" y="65007"/>
                  </a:cubicBezTo>
                  <a:cubicBezTo>
                    <a:pt x="13833" y="65029"/>
                    <a:pt x="13833" y="65029"/>
                    <a:pt x="13856" y="65029"/>
                  </a:cubicBezTo>
                  <a:cubicBezTo>
                    <a:pt x="14084" y="65144"/>
                    <a:pt x="14449" y="65235"/>
                    <a:pt x="14655" y="65235"/>
                  </a:cubicBezTo>
                  <a:cubicBezTo>
                    <a:pt x="14700" y="65235"/>
                    <a:pt x="14746" y="65235"/>
                    <a:pt x="14792" y="65212"/>
                  </a:cubicBezTo>
                  <a:cubicBezTo>
                    <a:pt x="14860" y="65189"/>
                    <a:pt x="14929" y="65144"/>
                    <a:pt x="15020" y="65075"/>
                  </a:cubicBezTo>
                  <a:cubicBezTo>
                    <a:pt x="15066" y="65052"/>
                    <a:pt x="15134" y="64984"/>
                    <a:pt x="15180" y="64984"/>
                  </a:cubicBezTo>
                  <a:cubicBezTo>
                    <a:pt x="15203" y="64961"/>
                    <a:pt x="15271" y="64938"/>
                    <a:pt x="15317" y="64915"/>
                  </a:cubicBezTo>
                  <a:cubicBezTo>
                    <a:pt x="15362" y="64893"/>
                    <a:pt x="15431" y="64847"/>
                    <a:pt x="15477" y="64847"/>
                  </a:cubicBezTo>
                  <a:close/>
                  <a:moveTo>
                    <a:pt x="87353" y="89704"/>
                  </a:moveTo>
                  <a:cubicBezTo>
                    <a:pt x="87422" y="89704"/>
                    <a:pt x="87490" y="89704"/>
                    <a:pt x="87536" y="89726"/>
                  </a:cubicBezTo>
                  <a:cubicBezTo>
                    <a:pt x="87536" y="89726"/>
                    <a:pt x="87536" y="89749"/>
                    <a:pt x="87536" y="89772"/>
                  </a:cubicBezTo>
                  <a:cubicBezTo>
                    <a:pt x="87559" y="89818"/>
                    <a:pt x="87559" y="89863"/>
                    <a:pt x="87536" y="89909"/>
                  </a:cubicBezTo>
                  <a:cubicBezTo>
                    <a:pt x="87536" y="89955"/>
                    <a:pt x="87513" y="89977"/>
                    <a:pt x="87513" y="90023"/>
                  </a:cubicBezTo>
                  <a:cubicBezTo>
                    <a:pt x="87490" y="89909"/>
                    <a:pt x="87422" y="89818"/>
                    <a:pt x="87376" y="89749"/>
                  </a:cubicBezTo>
                  <a:cubicBezTo>
                    <a:pt x="87376" y="89726"/>
                    <a:pt x="87353" y="89726"/>
                    <a:pt x="87353" y="89726"/>
                  </a:cubicBezTo>
                  <a:cubicBezTo>
                    <a:pt x="87353" y="89704"/>
                    <a:pt x="87353" y="89704"/>
                    <a:pt x="87353" y="89704"/>
                  </a:cubicBezTo>
                  <a:close/>
                  <a:moveTo>
                    <a:pt x="85801" y="76465"/>
                  </a:moveTo>
                  <a:cubicBezTo>
                    <a:pt x="85801" y="76465"/>
                    <a:pt x="85778" y="76488"/>
                    <a:pt x="85778" y="76488"/>
                  </a:cubicBezTo>
                  <a:cubicBezTo>
                    <a:pt x="85756" y="76579"/>
                    <a:pt x="85687" y="76739"/>
                    <a:pt x="85824" y="76944"/>
                  </a:cubicBezTo>
                  <a:cubicBezTo>
                    <a:pt x="86007" y="77195"/>
                    <a:pt x="86235" y="77218"/>
                    <a:pt x="86395" y="77218"/>
                  </a:cubicBezTo>
                  <a:cubicBezTo>
                    <a:pt x="86463" y="77218"/>
                    <a:pt x="86532" y="77195"/>
                    <a:pt x="86577" y="77173"/>
                  </a:cubicBezTo>
                  <a:cubicBezTo>
                    <a:pt x="86623" y="77161"/>
                    <a:pt x="86669" y="77155"/>
                    <a:pt x="86706" y="77155"/>
                  </a:cubicBezTo>
                  <a:cubicBezTo>
                    <a:pt x="86743" y="77155"/>
                    <a:pt x="86771" y="77161"/>
                    <a:pt x="86783" y="77173"/>
                  </a:cubicBezTo>
                  <a:cubicBezTo>
                    <a:pt x="86806" y="77173"/>
                    <a:pt x="86806" y="77195"/>
                    <a:pt x="86828" y="77264"/>
                  </a:cubicBezTo>
                  <a:cubicBezTo>
                    <a:pt x="86851" y="77332"/>
                    <a:pt x="86874" y="77446"/>
                    <a:pt x="87034" y="77538"/>
                  </a:cubicBezTo>
                  <a:cubicBezTo>
                    <a:pt x="87194" y="77629"/>
                    <a:pt x="87422" y="77697"/>
                    <a:pt x="87673" y="77697"/>
                  </a:cubicBezTo>
                  <a:cubicBezTo>
                    <a:pt x="87719" y="77697"/>
                    <a:pt x="87787" y="77675"/>
                    <a:pt x="87856" y="77675"/>
                  </a:cubicBezTo>
                  <a:cubicBezTo>
                    <a:pt x="87947" y="77652"/>
                    <a:pt x="88038" y="77629"/>
                    <a:pt x="88107" y="77629"/>
                  </a:cubicBezTo>
                  <a:cubicBezTo>
                    <a:pt x="88129" y="77629"/>
                    <a:pt x="88152" y="77652"/>
                    <a:pt x="88152" y="77652"/>
                  </a:cubicBezTo>
                  <a:cubicBezTo>
                    <a:pt x="88152" y="77652"/>
                    <a:pt x="88175" y="77675"/>
                    <a:pt x="88198" y="77697"/>
                  </a:cubicBezTo>
                  <a:cubicBezTo>
                    <a:pt x="88266" y="77789"/>
                    <a:pt x="88358" y="77903"/>
                    <a:pt x="88381" y="77926"/>
                  </a:cubicBezTo>
                  <a:cubicBezTo>
                    <a:pt x="88403" y="77994"/>
                    <a:pt x="88449" y="78108"/>
                    <a:pt x="88609" y="78200"/>
                  </a:cubicBezTo>
                  <a:cubicBezTo>
                    <a:pt x="88609" y="78222"/>
                    <a:pt x="88632" y="78222"/>
                    <a:pt x="88632" y="78222"/>
                  </a:cubicBezTo>
                  <a:cubicBezTo>
                    <a:pt x="88654" y="78245"/>
                    <a:pt x="88654" y="78245"/>
                    <a:pt x="88654" y="78245"/>
                  </a:cubicBezTo>
                  <a:cubicBezTo>
                    <a:pt x="88677" y="78245"/>
                    <a:pt x="88700" y="78245"/>
                    <a:pt x="88700" y="78268"/>
                  </a:cubicBezTo>
                  <a:lnTo>
                    <a:pt x="88746" y="78268"/>
                  </a:lnTo>
                  <a:cubicBezTo>
                    <a:pt x="88769" y="78291"/>
                    <a:pt x="88791" y="78291"/>
                    <a:pt x="88814" y="78291"/>
                  </a:cubicBezTo>
                  <a:cubicBezTo>
                    <a:pt x="88837" y="78314"/>
                    <a:pt x="88860" y="78314"/>
                    <a:pt x="88883" y="78314"/>
                  </a:cubicBezTo>
                  <a:cubicBezTo>
                    <a:pt x="88883" y="78314"/>
                    <a:pt x="88906" y="78337"/>
                    <a:pt x="88928" y="78337"/>
                  </a:cubicBezTo>
                  <a:cubicBezTo>
                    <a:pt x="88997" y="78451"/>
                    <a:pt x="89111" y="78611"/>
                    <a:pt x="89316" y="78611"/>
                  </a:cubicBezTo>
                  <a:lnTo>
                    <a:pt x="89385" y="78611"/>
                  </a:lnTo>
                  <a:cubicBezTo>
                    <a:pt x="89431" y="78611"/>
                    <a:pt x="89499" y="78588"/>
                    <a:pt x="89567" y="78588"/>
                  </a:cubicBezTo>
                  <a:cubicBezTo>
                    <a:pt x="89636" y="78679"/>
                    <a:pt x="89773" y="78793"/>
                    <a:pt x="89956" y="78839"/>
                  </a:cubicBezTo>
                  <a:cubicBezTo>
                    <a:pt x="90070" y="78862"/>
                    <a:pt x="90184" y="78862"/>
                    <a:pt x="90252" y="78862"/>
                  </a:cubicBezTo>
                  <a:cubicBezTo>
                    <a:pt x="90252" y="78862"/>
                    <a:pt x="90252" y="78839"/>
                    <a:pt x="90252" y="78839"/>
                  </a:cubicBezTo>
                  <a:cubicBezTo>
                    <a:pt x="90275" y="78884"/>
                    <a:pt x="90298" y="78907"/>
                    <a:pt x="90321" y="78953"/>
                  </a:cubicBezTo>
                  <a:cubicBezTo>
                    <a:pt x="90321" y="78976"/>
                    <a:pt x="90321" y="79021"/>
                    <a:pt x="90321" y="79113"/>
                  </a:cubicBezTo>
                  <a:cubicBezTo>
                    <a:pt x="90298" y="79387"/>
                    <a:pt x="90298" y="79615"/>
                    <a:pt x="90366" y="79729"/>
                  </a:cubicBezTo>
                  <a:cubicBezTo>
                    <a:pt x="90480" y="79934"/>
                    <a:pt x="90617" y="79980"/>
                    <a:pt x="90709" y="79980"/>
                  </a:cubicBezTo>
                  <a:cubicBezTo>
                    <a:pt x="90800" y="79980"/>
                    <a:pt x="90914" y="79912"/>
                    <a:pt x="91005" y="79797"/>
                  </a:cubicBezTo>
                  <a:lnTo>
                    <a:pt x="91074" y="79706"/>
                  </a:lnTo>
                  <a:cubicBezTo>
                    <a:pt x="91165" y="79592"/>
                    <a:pt x="91188" y="79569"/>
                    <a:pt x="91257" y="79455"/>
                  </a:cubicBezTo>
                  <a:cubicBezTo>
                    <a:pt x="91279" y="79409"/>
                    <a:pt x="91279" y="79387"/>
                    <a:pt x="91302" y="79364"/>
                  </a:cubicBezTo>
                  <a:cubicBezTo>
                    <a:pt x="91302" y="79341"/>
                    <a:pt x="91325" y="79318"/>
                    <a:pt x="91302" y="79318"/>
                  </a:cubicBezTo>
                  <a:lnTo>
                    <a:pt x="91348" y="79318"/>
                  </a:lnTo>
                  <a:cubicBezTo>
                    <a:pt x="91416" y="79318"/>
                    <a:pt x="91553" y="79387"/>
                    <a:pt x="91599" y="79455"/>
                  </a:cubicBezTo>
                  <a:cubicBezTo>
                    <a:pt x="91599" y="79455"/>
                    <a:pt x="91622" y="79478"/>
                    <a:pt x="91622" y="79478"/>
                  </a:cubicBezTo>
                  <a:cubicBezTo>
                    <a:pt x="91530" y="79729"/>
                    <a:pt x="91850" y="80071"/>
                    <a:pt x="92033" y="80277"/>
                  </a:cubicBezTo>
                  <a:cubicBezTo>
                    <a:pt x="92078" y="80300"/>
                    <a:pt x="92101" y="80300"/>
                    <a:pt x="92147" y="80300"/>
                  </a:cubicBezTo>
                  <a:cubicBezTo>
                    <a:pt x="92147" y="80300"/>
                    <a:pt x="92170" y="80300"/>
                    <a:pt x="92215" y="80322"/>
                  </a:cubicBezTo>
                  <a:lnTo>
                    <a:pt x="92329" y="80322"/>
                  </a:lnTo>
                  <a:cubicBezTo>
                    <a:pt x="92329" y="80322"/>
                    <a:pt x="92352" y="80322"/>
                    <a:pt x="92352" y="80345"/>
                  </a:cubicBezTo>
                  <a:lnTo>
                    <a:pt x="92421" y="80345"/>
                  </a:lnTo>
                  <a:cubicBezTo>
                    <a:pt x="92489" y="80391"/>
                    <a:pt x="92603" y="80528"/>
                    <a:pt x="92626" y="80573"/>
                  </a:cubicBezTo>
                  <a:cubicBezTo>
                    <a:pt x="92626" y="80642"/>
                    <a:pt x="92626" y="80688"/>
                    <a:pt x="92626" y="80825"/>
                  </a:cubicBezTo>
                  <a:cubicBezTo>
                    <a:pt x="92626" y="80847"/>
                    <a:pt x="92626" y="80893"/>
                    <a:pt x="92626" y="80916"/>
                  </a:cubicBezTo>
                  <a:cubicBezTo>
                    <a:pt x="92626" y="80916"/>
                    <a:pt x="92649" y="80939"/>
                    <a:pt x="92649" y="80939"/>
                  </a:cubicBezTo>
                  <a:cubicBezTo>
                    <a:pt x="92649" y="80962"/>
                    <a:pt x="92672" y="80984"/>
                    <a:pt x="92672" y="80984"/>
                  </a:cubicBezTo>
                  <a:cubicBezTo>
                    <a:pt x="92626" y="81053"/>
                    <a:pt x="92580" y="81098"/>
                    <a:pt x="92512" y="81167"/>
                  </a:cubicBezTo>
                  <a:cubicBezTo>
                    <a:pt x="92443" y="81213"/>
                    <a:pt x="92398" y="81235"/>
                    <a:pt x="92307" y="81235"/>
                  </a:cubicBezTo>
                  <a:cubicBezTo>
                    <a:pt x="92261" y="81235"/>
                    <a:pt x="92215" y="81213"/>
                    <a:pt x="92170" y="81213"/>
                  </a:cubicBezTo>
                  <a:lnTo>
                    <a:pt x="92055" y="81213"/>
                  </a:lnTo>
                  <a:cubicBezTo>
                    <a:pt x="91941" y="81213"/>
                    <a:pt x="91462" y="81281"/>
                    <a:pt x="91028" y="81395"/>
                  </a:cubicBezTo>
                  <a:cubicBezTo>
                    <a:pt x="90686" y="81486"/>
                    <a:pt x="90549" y="81646"/>
                    <a:pt x="90389" y="81829"/>
                  </a:cubicBezTo>
                  <a:cubicBezTo>
                    <a:pt x="90321" y="81920"/>
                    <a:pt x="90275" y="81989"/>
                    <a:pt x="90184" y="82057"/>
                  </a:cubicBezTo>
                  <a:cubicBezTo>
                    <a:pt x="89887" y="82308"/>
                    <a:pt x="89659" y="82902"/>
                    <a:pt x="89636" y="82924"/>
                  </a:cubicBezTo>
                  <a:cubicBezTo>
                    <a:pt x="89636" y="82947"/>
                    <a:pt x="89636" y="82970"/>
                    <a:pt x="89636" y="82993"/>
                  </a:cubicBezTo>
                  <a:cubicBezTo>
                    <a:pt x="89636" y="83084"/>
                    <a:pt x="89750" y="83883"/>
                    <a:pt x="89796" y="84089"/>
                  </a:cubicBezTo>
                  <a:cubicBezTo>
                    <a:pt x="89864" y="84271"/>
                    <a:pt x="90115" y="84705"/>
                    <a:pt x="90161" y="84773"/>
                  </a:cubicBezTo>
                  <a:cubicBezTo>
                    <a:pt x="90229" y="84865"/>
                    <a:pt x="90458" y="85184"/>
                    <a:pt x="90617" y="85275"/>
                  </a:cubicBezTo>
                  <a:cubicBezTo>
                    <a:pt x="90617" y="85298"/>
                    <a:pt x="90640" y="85298"/>
                    <a:pt x="90663" y="85298"/>
                  </a:cubicBezTo>
                  <a:cubicBezTo>
                    <a:pt x="90640" y="85321"/>
                    <a:pt x="90617" y="85321"/>
                    <a:pt x="90572" y="85344"/>
                  </a:cubicBezTo>
                  <a:cubicBezTo>
                    <a:pt x="90389" y="85390"/>
                    <a:pt x="90092" y="85481"/>
                    <a:pt x="89864" y="85618"/>
                  </a:cubicBezTo>
                  <a:cubicBezTo>
                    <a:pt x="89819" y="85664"/>
                    <a:pt x="89636" y="85778"/>
                    <a:pt x="89682" y="85937"/>
                  </a:cubicBezTo>
                  <a:cubicBezTo>
                    <a:pt x="89704" y="86097"/>
                    <a:pt x="89887" y="86143"/>
                    <a:pt x="89933" y="86166"/>
                  </a:cubicBezTo>
                  <a:lnTo>
                    <a:pt x="90001" y="86166"/>
                  </a:lnTo>
                  <a:cubicBezTo>
                    <a:pt x="90024" y="86166"/>
                    <a:pt x="90503" y="86006"/>
                    <a:pt x="90663" y="85960"/>
                  </a:cubicBezTo>
                  <a:cubicBezTo>
                    <a:pt x="90709" y="85960"/>
                    <a:pt x="90732" y="85937"/>
                    <a:pt x="90777" y="85915"/>
                  </a:cubicBezTo>
                  <a:lnTo>
                    <a:pt x="90777" y="85915"/>
                  </a:lnTo>
                  <a:cubicBezTo>
                    <a:pt x="90617" y="86052"/>
                    <a:pt x="90344" y="86188"/>
                    <a:pt x="90115" y="86325"/>
                  </a:cubicBezTo>
                  <a:lnTo>
                    <a:pt x="90070" y="86348"/>
                  </a:lnTo>
                  <a:cubicBezTo>
                    <a:pt x="89773" y="86531"/>
                    <a:pt x="89704" y="86599"/>
                    <a:pt x="89545" y="86759"/>
                  </a:cubicBezTo>
                  <a:lnTo>
                    <a:pt x="89522" y="86782"/>
                  </a:lnTo>
                  <a:cubicBezTo>
                    <a:pt x="89316" y="87010"/>
                    <a:pt x="89431" y="87170"/>
                    <a:pt x="89499" y="87261"/>
                  </a:cubicBezTo>
                  <a:cubicBezTo>
                    <a:pt x="89545" y="87353"/>
                    <a:pt x="89590" y="87398"/>
                    <a:pt x="89682" y="87444"/>
                  </a:cubicBezTo>
                  <a:cubicBezTo>
                    <a:pt x="89727" y="87490"/>
                    <a:pt x="89796" y="87535"/>
                    <a:pt x="89933" y="87604"/>
                  </a:cubicBezTo>
                  <a:cubicBezTo>
                    <a:pt x="89933" y="87626"/>
                    <a:pt x="89933" y="87626"/>
                    <a:pt x="89933" y="87626"/>
                  </a:cubicBezTo>
                  <a:cubicBezTo>
                    <a:pt x="89887" y="87649"/>
                    <a:pt x="89819" y="87695"/>
                    <a:pt x="89796" y="87741"/>
                  </a:cubicBezTo>
                  <a:cubicBezTo>
                    <a:pt x="89727" y="87809"/>
                    <a:pt x="89202" y="88129"/>
                    <a:pt x="88723" y="88380"/>
                  </a:cubicBezTo>
                  <a:cubicBezTo>
                    <a:pt x="88700" y="88403"/>
                    <a:pt x="88426" y="88631"/>
                    <a:pt x="88198" y="88836"/>
                  </a:cubicBezTo>
                  <a:cubicBezTo>
                    <a:pt x="88038" y="88973"/>
                    <a:pt x="87970" y="89087"/>
                    <a:pt x="88038" y="89247"/>
                  </a:cubicBezTo>
                  <a:cubicBezTo>
                    <a:pt x="88038" y="89293"/>
                    <a:pt x="88015" y="89361"/>
                    <a:pt x="87993" y="89453"/>
                  </a:cubicBezTo>
                  <a:cubicBezTo>
                    <a:pt x="87993" y="89498"/>
                    <a:pt x="87970" y="89567"/>
                    <a:pt x="87947" y="89658"/>
                  </a:cubicBezTo>
                  <a:cubicBezTo>
                    <a:pt x="87947" y="89749"/>
                    <a:pt x="87924" y="89749"/>
                    <a:pt x="87878" y="89795"/>
                  </a:cubicBezTo>
                  <a:cubicBezTo>
                    <a:pt x="87878" y="89795"/>
                    <a:pt x="87856" y="89795"/>
                    <a:pt x="87856" y="89818"/>
                  </a:cubicBezTo>
                  <a:cubicBezTo>
                    <a:pt x="87856" y="89772"/>
                    <a:pt x="87833" y="89749"/>
                    <a:pt x="87833" y="89726"/>
                  </a:cubicBezTo>
                  <a:cubicBezTo>
                    <a:pt x="87833" y="89681"/>
                    <a:pt x="87833" y="89658"/>
                    <a:pt x="87833" y="89658"/>
                  </a:cubicBezTo>
                  <a:cubicBezTo>
                    <a:pt x="87833" y="89407"/>
                    <a:pt x="87422" y="89384"/>
                    <a:pt x="87331" y="89384"/>
                  </a:cubicBezTo>
                  <a:cubicBezTo>
                    <a:pt x="87262" y="89384"/>
                    <a:pt x="87194" y="89407"/>
                    <a:pt x="87125" y="89430"/>
                  </a:cubicBezTo>
                  <a:cubicBezTo>
                    <a:pt x="87057" y="89453"/>
                    <a:pt x="87011" y="89521"/>
                    <a:pt x="87011" y="89567"/>
                  </a:cubicBezTo>
                  <a:cubicBezTo>
                    <a:pt x="86965" y="89658"/>
                    <a:pt x="87034" y="89749"/>
                    <a:pt x="87080" y="89841"/>
                  </a:cubicBezTo>
                  <a:cubicBezTo>
                    <a:pt x="87080" y="89841"/>
                    <a:pt x="87102" y="89886"/>
                    <a:pt x="87125" y="89909"/>
                  </a:cubicBezTo>
                  <a:cubicBezTo>
                    <a:pt x="87171" y="89977"/>
                    <a:pt x="87262" y="90114"/>
                    <a:pt x="87239" y="90160"/>
                  </a:cubicBezTo>
                  <a:cubicBezTo>
                    <a:pt x="87148" y="90251"/>
                    <a:pt x="86532" y="90434"/>
                    <a:pt x="85938" y="90617"/>
                  </a:cubicBezTo>
                  <a:cubicBezTo>
                    <a:pt x="85436" y="90754"/>
                    <a:pt x="84888" y="90913"/>
                    <a:pt x="84318" y="91119"/>
                  </a:cubicBezTo>
                  <a:cubicBezTo>
                    <a:pt x="83450" y="91415"/>
                    <a:pt x="82332" y="92214"/>
                    <a:pt x="80940" y="93538"/>
                  </a:cubicBezTo>
                  <a:lnTo>
                    <a:pt x="80825" y="93652"/>
                  </a:lnTo>
                  <a:cubicBezTo>
                    <a:pt x="80757" y="93721"/>
                    <a:pt x="80711" y="93766"/>
                    <a:pt x="80643" y="93835"/>
                  </a:cubicBezTo>
                  <a:cubicBezTo>
                    <a:pt x="80620" y="93858"/>
                    <a:pt x="80620" y="93858"/>
                    <a:pt x="80597" y="93881"/>
                  </a:cubicBezTo>
                  <a:cubicBezTo>
                    <a:pt x="80506" y="93972"/>
                    <a:pt x="80415" y="94063"/>
                    <a:pt x="80346" y="94132"/>
                  </a:cubicBezTo>
                  <a:lnTo>
                    <a:pt x="80278" y="94200"/>
                  </a:lnTo>
                  <a:cubicBezTo>
                    <a:pt x="80255" y="94223"/>
                    <a:pt x="80255" y="94223"/>
                    <a:pt x="80255" y="94223"/>
                  </a:cubicBezTo>
                  <a:cubicBezTo>
                    <a:pt x="80232" y="94246"/>
                    <a:pt x="80209" y="94269"/>
                    <a:pt x="80186" y="94291"/>
                  </a:cubicBezTo>
                  <a:cubicBezTo>
                    <a:pt x="80095" y="94383"/>
                    <a:pt x="80004" y="94497"/>
                    <a:pt x="79912" y="94634"/>
                  </a:cubicBezTo>
                  <a:cubicBezTo>
                    <a:pt x="79890" y="94611"/>
                    <a:pt x="79890" y="94588"/>
                    <a:pt x="79890" y="94588"/>
                  </a:cubicBezTo>
                  <a:cubicBezTo>
                    <a:pt x="79890" y="94565"/>
                    <a:pt x="79867" y="94543"/>
                    <a:pt x="79867" y="94520"/>
                  </a:cubicBezTo>
                  <a:cubicBezTo>
                    <a:pt x="79844" y="94497"/>
                    <a:pt x="79844" y="94474"/>
                    <a:pt x="79821" y="94451"/>
                  </a:cubicBezTo>
                  <a:cubicBezTo>
                    <a:pt x="79798" y="94406"/>
                    <a:pt x="79775" y="94383"/>
                    <a:pt x="79753" y="94360"/>
                  </a:cubicBezTo>
                  <a:cubicBezTo>
                    <a:pt x="79753" y="94360"/>
                    <a:pt x="79730" y="94337"/>
                    <a:pt x="79730" y="94337"/>
                  </a:cubicBezTo>
                  <a:cubicBezTo>
                    <a:pt x="79707" y="94314"/>
                    <a:pt x="79661" y="94314"/>
                    <a:pt x="79638" y="94314"/>
                  </a:cubicBezTo>
                  <a:cubicBezTo>
                    <a:pt x="79638" y="94314"/>
                    <a:pt x="79616" y="94291"/>
                    <a:pt x="79616" y="94291"/>
                  </a:cubicBezTo>
                  <a:cubicBezTo>
                    <a:pt x="79570" y="94291"/>
                    <a:pt x="79524" y="94291"/>
                    <a:pt x="79479" y="94314"/>
                  </a:cubicBezTo>
                  <a:cubicBezTo>
                    <a:pt x="79113" y="94406"/>
                    <a:pt x="78566" y="94748"/>
                    <a:pt x="78429" y="94999"/>
                  </a:cubicBezTo>
                  <a:lnTo>
                    <a:pt x="78223" y="95250"/>
                  </a:lnTo>
                  <a:cubicBezTo>
                    <a:pt x="78178" y="95296"/>
                    <a:pt x="78178" y="95387"/>
                    <a:pt x="78155" y="95501"/>
                  </a:cubicBezTo>
                  <a:cubicBezTo>
                    <a:pt x="78155" y="95547"/>
                    <a:pt x="78155" y="95638"/>
                    <a:pt x="78132" y="95661"/>
                  </a:cubicBezTo>
                  <a:cubicBezTo>
                    <a:pt x="78086" y="95729"/>
                    <a:pt x="78018" y="95775"/>
                    <a:pt x="78018" y="95775"/>
                  </a:cubicBezTo>
                  <a:lnTo>
                    <a:pt x="77972" y="95775"/>
                  </a:lnTo>
                  <a:cubicBezTo>
                    <a:pt x="77881" y="95775"/>
                    <a:pt x="77630" y="95775"/>
                    <a:pt x="77584" y="95981"/>
                  </a:cubicBezTo>
                  <a:cubicBezTo>
                    <a:pt x="77584" y="96003"/>
                    <a:pt x="77561" y="96026"/>
                    <a:pt x="77561" y="96072"/>
                  </a:cubicBezTo>
                  <a:cubicBezTo>
                    <a:pt x="77561" y="96117"/>
                    <a:pt x="77516" y="96277"/>
                    <a:pt x="77516" y="96300"/>
                  </a:cubicBezTo>
                  <a:cubicBezTo>
                    <a:pt x="77447" y="96323"/>
                    <a:pt x="77287" y="96346"/>
                    <a:pt x="77173" y="96369"/>
                  </a:cubicBezTo>
                  <a:lnTo>
                    <a:pt x="76922" y="96369"/>
                  </a:lnTo>
                  <a:cubicBezTo>
                    <a:pt x="76865" y="96357"/>
                    <a:pt x="76797" y="96351"/>
                    <a:pt x="76734" y="96351"/>
                  </a:cubicBezTo>
                  <a:cubicBezTo>
                    <a:pt x="76671" y="96351"/>
                    <a:pt x="76614" y="96357"/>
                    <a:pt x="76580" y="96369"/>
                  </a:cubicBezTo>
                  <a:cubicBezTo>
                    <a:pt x="76534" y="96346"/>
                    <a:pt x="76443" y="96277"/>
                    <a:pt x="76306" y="96254"/>
                  </a:cubicBezTo>
                  <a:lnTo>
                    <a:pt x="75941" y="96254"/>
                  </a:lnTo>
                  <a:cubicBezTo>
                    <a:pt x="75895" y="96254"/>
                    <a:pt x="75849" y="96254"/>
                    <a:pt x="75804" y="96232"/>
                  </a:cubicBezTo>
                  <a:lnTo>
                    <a:pt x="75735" y="96209"/>
                  </a:lnTo>
                  <a:cubicBezTo>
                    <a:pt x="75644" y="96186"/>
                    <a:pt x="75461" y="96140"/>
                    <a:pt x="75439" y="96117"/>
                  </a:cubicBezTo>
                  <a:cubicBezTo>
                    <a:pt x="75393" y="95958"/>
                    <a:pt x="75210" y="95638"/>
                    <a:pt x="75165" y="95570"/>
                  </a:cubicBezTo>
                  <a:cubicBezTo>
                    <a:pt x="75096" y="95501"/>
                    <a:pt x="75028" y="95478"/>
                    <a:pt x="74936" y="95456"/>
                  </a:cubicBezTo>
                  <a:cubicBezTo>
                    <a:pt x="74914" y="95456"/>
                    <a:pt x="74822" y="95433"/>
                    <a:pt x="74822" y="95410"/>
                  </a:cubicBezTo>
                  <a:cubicBezTo>
                    <a:pt x="74800" y="95364"/>
                    <a:pt x="74777" y="95319"/>
                    <a:pt x="74731" y="95273"/>
                  </a:cubicBezTo>
                  <a:cubicBezTo>
                    <a:pt x="74685" y="95136"/>
                    <a:pt x="74594" y="94953"/>
                    <a:pt x="74480" y="94862"/>
                  </a:cubicBezTo>
                  <a:lnTo>
                    <a:pt x="74411" y="94816"/>
                  </a:lnTo>
                  <a:cubicBezTo>
                    <a:pt x="74320" y="94725"/>
                    <a:pt x="74183" y="94611"/>
                    <a:pt x="74023" y="94611"/>
                  </a:cubicBezTo>
                  <a:cubicBezTo>
                    <a:pt x="73955" y="94611"/>
                    <a:pt x="73841" y="94634"/>
                    <a:pt x="73750" y="94748"/>
                  </a:cubicBezTo>
                  <a:cubicBezTo>
                    <a:pt x="73544" y="94999"/>
                    <a:pt x="73407" y="95182"/>
                    <a:pt x="73339" y="95296"/>
                  </a:cubicBezTo>
                  <a:cubicBezTo>
                    <a:pt x="73293" y="95387"/>
                    <a:pt x="73270" y="95410"/>
                    <a:pt x="73225" y="95410"/>
                  </a:cubicBezTo>
                  <a:lnTo>
                    <a:pt x="73179" y="95410"/>
                  </a:lnTo>
                  <a:cubicBezTo>
                    <a:pt x="73065" y="95387"/>
                    <a:pt x="72745" y="95296"/>
                    <a:pt x="72654" y="95273"/>
                  </a:cubicBezTo>
                  <a:cubicBezTo>
                    <a:pt x="72608" y="95273"/>
                    <a:pt x="72563" y="95273"/>
                    <a:pt x="72517" y="95296"/>
                  </a:cubicBezTo>
                  <a:cubicBezTo>
                    <a:pt x="72494" y="95319"/>
                    <a:pt x="72448" y="95364"/>
                    <a:pt x="72448" y="95410"/>
                  </a:cubicBezTo>
                  <a:cubicBezTo>
                    <a:pt x="72426" y="95592"/>
                    <a:pt x="72426" y="95912"/>
                    <a:pt x="72563" y="96026"/>
                  </a:cubicBezTo>
                  <a:cubicBezTo>
                    <a:pt x="72654" y="96095"/>
                    <a:pt x="72745" y="96117"/>
                    <a:pt x="72837" y="96140"/>
                  </a:cubicBezTo>
                  <a:cubicBezTo>
                    <a:pt x="72882" y="96140"/>
                    <a:pt x="72973" y="96163"/>
                    <a:pt x="72973" y="96163"/>
                  </a:cubicBezTo>
                  <a:cubicBezTo>
                    <a:pt x="73019" y="96300"/>
                    <a:pt x="72996" y="96369"/>
                    <a:pt x="72973" y="96391"/>
                  </a:cubicBezTo>
                  <a:lnTo>
                    <a:pt x="72928" y="96391"/>
                  </a:lnTo>
                  <a:cubicBezTo>
                    <a:pt x="72677" y="96391"/>
                    <a:pt x="72380" y="96414"/>
                    <a:pt x="72243" y="96620"/>
                  </a:cubicBezTo>
                  <a:cubicBezTo>
                    <a:pt x="72175" y="96779"/>
                    <a:pt x="72129" y="96802"/>
                    <a:pt x="72129" y="96802"/>
                  </a:cubicBezTo>
                  <a:cubicBezTo>
                    <a:pt x="72083" y="96802"/>
                    <a:pt x="71924" y="96779"/>
                    <a:pt x="71787" y="96734"/>
                  </a:cubicBezTo>
                  <a:lnTo>
                    <a:pt x="71718" y="96734"/>
                  </a:lnTo>
                  <a:cubicBezTo>
                    <a:pt x="71581" y="96779"/>
                    <a:pt x="71353" y="96894"/>
                    <a:pt x="71353" y="97145"/>
                  </a:cubicBezTo>
                  <a:cubicBezTo>
                    <a:pt x="71353" y="97304"/>
                    <a:pt x="71467" y="97396"/>
                    <a:pt x="71535" y="97464"/>
                  </a:cubicBezTo>
                  <a:cubicBezTo>
                    <a:pt x="71558" y="97487"/>
                    <a:pt x="71558" y="97487"/>
                    <a:pt x="71581" y="97487"/>
                  </a:cubicBezTo>
                  <a:cubicBezTo>
                    <a:pt x="71558" y="97533"/>
                    <a:pt x="71535" y="97555"/>
                    <a:pt x="71513" y="97601"/>
                  </a:cubicBezTo>
                  <a:cubicBezTo>
                    <a:pt x="71467" y="97647"/>
                    <a:pt x="71399" y="97715"/>
                    <a:pt x="71376" y="97829"/>
                  </a:cubicBezTo>
                  <a:cubicBezTo>
                    <a:pt x="71307" y="97966"/>
                    <a:pt x="71353" y="98126"/>
                    <a:pt x="71399" y="98240"/>
                  </a:cubicBezTo>
                  <a:cubicBezTo>
                    <a:pt x="71399" y="98286"/>
                    <a:pt x="71421" y="98332"/>
                    <a:pt x="71421" y="98354"/>
                  </a:cubicBezTo>
                  <a:lnTo>
                    <a:pt x="71444" y="98423"/>
                  </a:lnTo>
                  <a:cubicBezTo>
                    <a:pt x="71467" y="98583"/>
                    <a:pt x="71467" y="98628"/>
                    <a:pt x="71444" y="98628"/>
                  </a:cubicBezTo>
                  <a:cubicBezTo>
                    <a:pt x="71330" y="98674"/>
                    <a:pt x="71125" y="98720"/>
                    <a:pt x="70965" y="98720"/>
                  </a:cubicBezTo>
                  <a:cubicBezTo>
                    <a:pt x="70874" y="98720"/>
                    <a:pt x="70828" y="98697"/>
                    <a:pt x="70828" y="98697"/>
                  </a:cubicBezTo>
                  <a:cubicBezTo>
                    <a:pt x="70805" y="98674"/>
                    <a:pt x="70737" y="98651"/>
                    <a:pt x="70668" y="98605"/>
                  </a:cubicBezTo>
                  <a:cubicBezTo>
                    <a:pt x="70417" y="98446"/>
                    <a:pt x="70212" y="98332"/>
                    <a:pt x="70075" y="98332"/>
                  </a:cubicBezTo>
                  <a:cubicBezTo>
                    <a:pt x="69983" y="98332"/>
                    <a:pt x="69892" y="98377"/>
                    <a:pt x="69869" y="98446"/>
                  </a:cubicBezTo>
                  <a:cubicBezTo>
                    <a:pt x="69801" y="98560"/>
                    <a:pt x="69846" y="98697"/>
                    <a:pt x="69869" y="98811"/>
                  </a:cubicBezTo>
                  <a:cubicBezTo>
                    <a:pt x="69892" y="98902"/>
                    <a:pt x="69915" y="98971"/>
                    <a:pt x="69869" y="98993"/>
                  </a:cubicBezTo>
                  <a:cubicBezTo>
                    <a:pt x="69824" y="99085"/>
                    <a:pt x="69801" y="99085"/>
                    <a:pt x="69755" y="99108"/>
                  </a:cubicBezTo>
                  <a:cubicBezTo>
                    <a:pt x="69732" y="99108"/>
                    <a:pt x="69687" y="99130"/>
                    <a:pt x="69618" y="99176"/>
                  </a:cubicBezTo>
                  <a:cubicBezTo>
                    <a:pt x="69550" y="99245"/>
                    <a:pt x="69481" y="99290"/>
                    <a:pt x="69436" y="99359"/>
                  </a:cubicBezTo>
                  <a:cubicBezTo>
                    <a:pt x="69413" y="99381"/>
                    <a:pt x="69390" y="99404"/>
                    <a:pt x="69390" y="99427"/>
                  </a:cubicBezTo>
                  <a:cubicBezTo>
                    <a:pt x="69299" y="99381"/>
                    <a:pt x="69116" y="99222"/>
                    <a:pt x="69070" y="99130"/>
                  </a:cubicBezTo>
                  <a:cubicBezTo>
                    <a:pt x="69207" y="99039"/>
                    <a:pt x="69344" y="98902"/>
                    <a:pt x="69230" y="98674"/>
                  </a:cubicBezTo>
                  <a:cubicBezTo>
                    <a:pt x="69162" y="98537"/>
                    <a:pt x="69139" y="98491"/>
                    <a:pt x="69025" y="98377"/>
                  </a:cubicBezTo>
                  <a:cubicBezTo>
                    <a:pt x="68979" y="98332"/>
                    <a:pt x="68911" y="98195"/>
                    <a:pt x="68888" y="98126"/>
                  </a:cubicBezTo>
                  <a:cubicBezTo>
                    <a:pt x="68865" y="98080"/>
                    <a:pt x="68865" y="98058"/>
                    <a:pt x="68842" y="98035"/>
                  </a:cubicBezTo>
                  <a:cubicBezTo>
                    <a:pt x="68796" y="97944"/>
                    <a:pt x="68614" y="97898"/>
                    <a:pt x="68477" y="97898"/>
                  </a:cubicBezTo>
                  <a:cubicBezTo>
                    <a:pt x="68340" y="97898"/>
                    <a:pt x="68226" y="97944"/>
                    <a:pt x="68135" y="98035"/>
                  </a:cubicBezTo>
                  <a:cubicBezTo>
                    <a:pt x="67998" y="98217"/>
                    <a:pt x="67792" y="98560"/>
                    <a:pt x="67792" y="98765"/>
                  </a:cubicBezTo>
                  <a:cubicBezTo>
                    <a:pt x="67792" y="98879"/>
                    <a:pt x="67861" y="98948"/>
                    <a:pt x="67929" y="99016"/>
                  </a:cubicBezTo>
                  <a:cubicBezTo>
                    <a:pt x="67975" y="99062"/>
                    <a:pt x="67998" y="99108"/>
                    <a:pt x="67975" y="99130"/>
                  </a:cubicBezTo>
                  <a:lnTo>
                    <a:pt x="67975" y="99176"/>
                  </a:lnTo>
                  <a:cubicBezTo>
                    <a:pt x="67952" y="99313"/>
                    <a:pt x="67952" y="99336"/>
                    <a:pt x="67861" y="99404"/>
                  </a:cubicBezTo>
                  <a:cubicBezTo>
                    <a:pt x="67815" y="99427"/>
                    <a:pt x="67792" y="99450"/>
                    <a:pt x="67769" y="99450"/>
                  </a:cubicBezTo>
                  <a:cubicBezTo>
                    <a:pt x="67587" y="99496"/>
                    <a:pt x="67610" y="99655"/>
                    <a:pt x="67632" y="99724"/>
                  </a:cubicBezTo>
                  <a:cubicBezTo>
                    <a:pt x="67655" y="99861"/>
                    <a:pt x="67746" y="99998"/>
                    <a:pt x="67815" y="100112"/>
                  </a:cubicBezTo>
                  <a:cubicBezTo>
                    <a:pt x="67838" y="100158"/>
                    <a:pt x="67861" y="100180"/>
                    <a:pt x="67861" y="100180"/>
                  </a:cubicBezTo>
                  <a:cubicBezTo>
                    <a:pt x="67861" y="100249"/>
                    <a:pt x="67769" y="100683"/>
                    <a:pt x="67541" y="100705"/>
                  </a:cubicBezTo>
                  <a:cubicBezTo>
                    <a:pt x="67522" y="100708"/>
                    <a:pt x="67504" y="100710"/>
                    <a:pt x="67485" y="100710"/>
                  </a:cubicBezTo>
                  <a:cubicBezTo>
                    <a:pt x="67367" y="100710"/>
                    <a:pt x="67248" y="100653"/>
                    <a:pt x="67130" y="100614"/>
                  </a:cubicBezTo>
                  <a:cubicBezTo>
                    <a:pt x="67005" y="100543"/>
                    <a:pt x="66853" y="100485"/>
                    <a:pt x="66694" y="100485"/>
                  </a:cubicBezTo>
                  <a:cubicBezTo>
                    <a:pt x="66650" y="100485"/>
                    <a:pt x="66605" y="100490"/>
                    <a:pt x="66560" y="100500"/>
                  </a:cubicBezTo>
                  <a:cubicBezTo>
                    <a:pt x="66468" y="100546"/>
                    <a:pt x="66400" y="100546"/>
                    <a:pt x="66331" y="100546"/>
                  </a:cubicBezTo>
                  <a:cubicBezTo>
                    <a:pt x="66126" y="100568"/>
                    <a:pt x="65943" y="100568"/>
                    <a:pt x="65578" y="100865"/>
                  </a:cubicBezTo>
                  <a:cubicBezTo>
                    <a:pt x="65144" y="101230"/>
                    <a:pt x="64848" y="101367"/>
                    <a:pt x="64619" y="101481"/>
                  </a:cubicBezTo>
                  <a:cubicBezTo>
                    <a:pt x="64368" y="101596"/>
                    <a:pt x="64026" y="101755"/>
                    <a:pt x="63684" y="101755"/>
                  </a:cubicBezTo>
                  <a:lnTo>
                    <a:pt x="63478" y="101755"/>
                  </a:lnTo>
                  <a:cubicBezTo>
                    <a:pt x="63501" y="101687"/>
                    <a:pt x="63501" y="101596"/>
                    <a:pt x="63501" y="101504"/>
                  </a:cubicBezTo>
                  <a:cubicBezTo>
                    <a:pt x="63501" y="101390"/>
                    <a:pt x="63501" y="101276"/>
                    <a:pt x="63524" y="101208"/>
                  </a:cubicBezTo>
                  <a:cubicBezTo>
                    <a:pt x="63524" y="101162"/>
                    <a:pt x="63569" y="101071"/>
                    <a:pt x="63615" y="101002"/>
                  </a:cubicBezTo>
                  <a:cubicBezTo>
                    <a:pt x="63684" y="100865"/>
                    <a:pt x="63775" y="100683"/>
                    <a:pt x="63843" y="100454"/>
                  </a:cubicBezTo>
                  <a:cubicBezTo>
                    <a:pt x="63912" y="100203"/>
                    <a:pt x="63912" y="99998"/>
                    <a:pt x="63912" y="99815"/>
                  </a:cubicBezTo>
                  <a:cubicBezTo>
                    <a:pt x="63912" y="99701"/>
                    <a:pt x="63912" y="99610"/>
                    <a:pt x="63935" y="99518"/>
                  </a:cubicBezTo>
                  <a:cubicBezTo>
                    <a:pt x="63935" y="99473"/>
                    <a:pt x="63957" y="99450"/>
                    <a:pt x="63957" y="99450"/>
                  </a:cubicBezTo>
                  <a:lnTo>
                    <a:pt x="64094" y="99450"/>
                  </a:lnTo>
                  <a:cubicBezTo>
                    <a:pt x="64186" y="99427"/>
                    <a:pt x="64300" y="99427"/>
                    <a:pt x="64437" y="99381"/>
                  </a:cubicBezTo>
                  <a:cubicBezTo>
                    <a:pt x="64711" y="99267"/>
                    <a:pt x="65053" y="98971"/>
                    <a:pt x="65395" y="98651"/>
                  </a:cubicBezTo>
                  <a:cubicBezTo>
                    <a:pt x="65487" y="98583"/>
                    <a:pt x="65555" y="98514"/>
                    <a:pt x="65647" y="98446"/>
                  </a:cubicBezTo>
                  <a:cubicBezTo>
                    <a:pt x="65806" y="98286"/>
                    <a:pt x="65875" y="98172"/>
                    <a:pt x="65875" y="98080"/>
                  </a:cubicBezTo>
                  <a:cubicBezTo>
                    <a:pt x="65852" y="97966"/>
                    <a:pt x="65784" y="97898"/>
                    <a:pt x="65715" y="97875"/>
                  </a:cubicBezTo>
                  <a:cubicBezTo>
                    <a:pt x="65715" y="97852"/>
                    <a:pt x="65692" y="97829"/>
                    <a:pt x="65692" y="97829"/>
                  </a:cubicBezTo>
                  <a:cubicBezTo>
                    <a:pt x="65669" y="97761"/>
                    <a:pt x="65647" y="97738"/>
                    <a:pt x="65692" y="97670"/>
                  </a:cubicBezTo>
                  <a:cubicBezTo>
                    <a:pt x="65692" y="97647"/>
                    <a:pt x="65715" y="97624"/>
                    <a:pt x="65715" y="97578"/>
                  </a:cubicBezTo>
                  <a:cubicBezTo>
                    <a:pt x="65761" y="97510"/>
                    <a:pt x="65966" y="97441"/>
                    <a:pt x="66126" y="97396"/>
                  </a:cubicBezTo>
                  <a:cubicBezTo>
                    <a:pt x="66217" y="97350"/>
                    <a:pt x="66331" y="97327"/>
                    <a:pt x="66400" y="97282"/>
                  </a:cubicBezTo>
                  <a:cubicBezTo>
                    <a:pt x="66605" y="97190"/>
                    <a:pt x="66674" y="97008"/>
                    <a:pt x="66719" y="96848"/>
                  </a:cubicBezTo>
                  <a:cubicBezTo>
                    <a:pt x="66765" y="96734"/>
                    <a:pt x="66811" y="96620"/>
                    <a:pt x="66902" y="96506"/>
                  </a:cubicBezTo>
                  <a:cubicBezTo>
                    <a:pt x="67130" y="96300"/>
                    <a:pt x="67176" y="96186"/>
                    <a:pt x="67267" y="96072"/>
                  </a:cubicBezTo>
                  <a:lnTo>
                    <a:pt x="67358" y="95935"/>
                  </a:lnTo>
                  <a:cubicBezTo>
                    <a:pt x="67518" y="95684"/>
                    <a:pt x="67404" y="95524"/>
                    <a:pt x="67336" y="95433"/>
                  </a:cubicBezTo>
                  <a:cubicBezTo>
                    <a:pt x="67313" y="95410"/>
                    <a:pt x="67290" y="95387"/>
                    <a:pt x="67267" y="95364"/>
                  </a:cubicBezTo>
                  <a:cubicBezTo>
                    <a:pt x="67267" y="95341"/>
                    <a:pt x="67244" y="95296"/>
                    <a:pt x="67222" y="95250"/>
                  </a:cubicBezTo>
                  <a:cubicBezTo>
                    <a:pt x="67130" y="95136"/>
                    <a:pt x="67039" y="94953"/>
                    <a:pt x="66993" y="94611"/>
                  </a:cubicBezTo>
                  <a:cubicBezTo>
                    <a:pt x="66948" y="94132"/>
                    <a:pt x="67085" y="93858"/>
                    <a:pt x="67130" y="93812"/>
                  </a:cubicBezTo>
                  <a:cubicBezTo>
                    <a:pt x="67153" y="93766"/>
                    <a:pt x="67153" y="93721"/>
                    <a:pt x="67153" y="93652"/>
                  </a:cubicBezTo>
                  <a:cubicBezTo>
                    <a:pt x="67153" y="93493"/>
                    <a:pt x="67062" y="93287"/>
                    <a:pt x="67039" y="93264"/>
                  </a:cubicBezTo>
                  <a:cubicBezTo>
                    <a:pt x="66993" y="93196"/>
                    <a:pt x="66925" y="93173"/>
                    <a:pt x="66879" y="93173"/>
                  </a:cubicBezTo>
                  <a:cubicBezTo>
                    <a:pt x="66765" y="93127"/>
                    <a:pt x="66605" y="93082"/>
                    <a:pt x="66331" y="92876"/>
                  </a:cubicBezTo>
                  <a:cubicBezTo>
                    <a:pt x="66126" y="92717"/>
                    <a:pt x="66172" y="92671"/>
                    <a:pt x="66263" y="92534"/>
                  </a:cubicBezTo>
                  <a:cubicBezTo>
                    <a:pt x="66308" y="92465"/>
                    <a:pt x="66354" y="92397"/>
                    <a:pt x="66377" y="92306"/>
                  </a:cubicBezTo>
                  <a:cubicBezTo>
                    <a:pt x="66377" y="92237"/>
                    <a:pt x="66400" y="92169"/>
                    <a:pt x="66423" y="92100"/>
                  </a:cubicBezTo>
                  <a:cubicBezTo>
                    <a:pt x="66468" y="91986"/>
                    <a:pt x="66491" y="91872"/>
                    <a:pt x="66491" y="91712"/>
                  </a:cubicBezTo>
                  <a:cubicBezTo>
                    <a:pt x="66491" y="91484"/>
                    <a:pt x="66354" y="91256"/>
                    <a:pt x="66057" y="91096"/>
                  </a:cubicBezTo>
                  <a:cubicBezTo>
                    <a:pt x="65966" y="91027"/>
                    <a:pt x="65875" y="91027"/>
                    <a:pt x="65806" y="91005"/>
                  </a:cubicBezTo>
                  <a:cubicBezTo>
                    <a:pt x="65738" y="90982"/>
                    <a:pt x="65647" y="90982"/>
                    <a:pt x="65441" y="90868"/>
                  </a:cubicBezTo>
                  <a:cubicBezTo>
                    <a:pt x="65259" y="90754"/>
                    <a:pt x="65259" y="90708"/>
                    <a:pt x="65327" y="90548"/>
                  </a:cubicBezTo>
                  <a:cubicBezTo>
                    <a:pt x="65350" y="90480"/>
                    <a:pt x="65373" y="90411"/>
                    <a:pt x="65373" y="90343"/>
                  </a:cubicBezTo>
                  <a:cubicBezTo>
                    <a:pt x="65395" y="90183"/>
                    <a:pt x="65692" y="90092"/>
                    <a:pt x="65761" y="90092"/>
                  </a:cubicBezTo>
                  <a:cubicBezTo>
                    <a:pt x="65806" y="90092"/>
                    <a:pt x="65920" y="90160"/>
                    <a:pt x="66012" y="90274"/>
                  </a:cubicBezTo>
                  <a:cubicBezTo>
                    <a:pt x="66161" y="90381"/>
                    <a:pt x="66370" y="90527"/>
                    <a:pt x="66528" y="90527"/>
                  </a:cubicBezTo>
                  <a:cubicBezTo>
                    <a:pt x="66538" y="90527"/>
                    <a:pt x="66549" y="90527"/>
                    <a:pt x="66560" y="90525"/>
                  </a:cubicBezTo>
                  <a:lnTo>
                    <a:pt x="66605" y="90525"/>
                  </a:lnTo>
                  <a:cubicBezTo>
                    <a:pt x="66700" y="90510"/>
                    <a:pt x="66859" y="90483"/>
                    <a:pt x="67024" y="90483"/>
                  </a:cubicBezTo>
                  <a:cubicBezTo>
                    <a:pt x="67098" y="90483"/>
                    <a:pt x="67174" y="90488"/>
                    <a:pt x="67244" y="90502"/>
                  </a:cubicBezTo>
                  <a:cubicBezTo>
                    <a:pt x="67267" y="90525"/>
                    <a:pt x="67290" y="90525"/>
                    <a:pt x="67290" y="90525"/>
                  </a:cubicBezTo>
                  <a:cubicBezTo>
                    <a:pt x="67290" y="90594"/>
                    <a:pt x="67267" y="90685"/>
                    <a:pt x="67290" y="90799"/>
                  </a:cubicBezTo>
                  <a:cubicBezTo>
                    <a:pt x="67381" y="91050"/>
                    <a:pt x="67587" y="91301"/>
                    <a:pt x="67769" y="91301"/>
                  </a:cubicBezTo>
                  <a:cubicBezTo>
                    <a:pt x="67861" y="91301"/>
                    <a:pt x="67952" y="91256"/>
                    <a:pt x="68066" y="91187"/>
                  </a:cubicBezTo>
                  <a:cubicBezTo>
                    <a:pt x="68135" y="91164"/>
                    <a:pt x="68203" y="91119"/>
                    <a:pt x="68294" y="91073"/>
                  </a:cubicBezTo>
                  <a:lnTo>
                    <a:pt x="68363" y="91073"/>
                  </a:lnTo>
                  <a:cubicBezTo>
                    <a:pt x="68454" y="91073"/>
                    <a:pt x="68545" y="91096"/>
                    <a:pt x="68637" y="91142"/>
                  </a:cubicBezTo>
                  <a:cubicBezTo>
                    <a:pt x="68682" y="91142"/>
                    <a:pt x="68705" y="91164"/>
                    <a:pt x="68728" y="91164"/>
                  </a:cubicBezTo>
                  <a:cubicBezTo>
                    <a:pt x="68774" y="91187"/>
                    <a:pt x="68819" y="91279"/>
                    <a:pt x="68842" y="91324"/>
                  </a:cubicBezTo>
                  <a:cubicBezTo>
                    <a:pt x="68911" y="91438"/>
                    <a:pt x="68979" y="91598"/>
                    <a:pt x="69184" y="91598"/>
                  </a:cubicBezTo>
                  <a:cubicBezTo>
                    <a:pt x="69367" y="91575"/>
                    <a:pt x="69527" y="91461"/>
                    <a:pt x="69664" y="91324"/>
                  </a:cubicBezTo>
                  <a:cubicBezTo>
                    <a:pt x="69846" y="91142"/>
                    <a:pt x="69824" y="90639"/>
                    <a:pt x="69755" y="90434"/>
                  </a:cubicBezTo>
                  <a:cubicBezTo>
                    <a:pt x="69687" y="90274"/>
                    <a:pt x="69527" y="90160"/>
                    <a:pt x="69321" y="90160"/>
                  </a:cubicBezTo>
                  <a:cubicBezTo>
                    <a:pt x="69276" y="90160"/>
                    <a:pt x="69207" y="90183"/>
                    <a:pt x="69116" y="90183"/>
                  </a:cubicBezTo>
                  <a:cubicBezTo>
                    <a:pt x="69070" y="90183"/>
                    <a:pt x="68956" y="90183"/>
                    <a:pt x="68842" y="90160"/>
                  </a:cubicBezTo>
                  <a:cubicBezTo>
                    <a:pt x="68705" y="90137"/>
                    <a:pt x="68545" y="90114"/>
                    <a:pt x="68340" y="90092"/>
                  </a:cubicBezTo>
                  <a:cubicBezTo>
                    <a:pt x="68249" y="90069"/>
                    <a:pt x="68180" y="90069"/>
                    <a:pt x="68157" y="90069"/>
                  </a:cubicBezTo>
                  <a:cubicBezTo>
                    <a:pt x="68135" y="90000"/>
                    <a:pt x="68112" y="89977"/>
                    <a:pt x="68066" y="89955"/>
                  </a:cubicBezTo>
                  <a:cubicBezTo>
                    <a:pt x="68066" y="89863"/>
                    <a:pt x="68112" y="89589"/>
                    <a:pt x="68157" y="89498"/>
                  </a:cubicBezTo>
                  <a:cubicBezTo>
                    <a:pt x="68226" y="89361"/>
                    <a:pt x="68226" y="88928"/>
                    <a:pt x="68135" y="88722"/>
                  </a:cubicBezTo>
                  <a:cubicBezTo>
                    <a:pt x="68112" y="88654"/>
                    <a:pt x="68157" y="88494"/>
                    <a:pt x="68271" y="88311"/>
                  </a:cubicBezTo>
                  <a:cubicBezTo>
                    <a:pt x="68340" y="88151"/>
                    <a:pt x="68157" y="87786"/>
                    <a:pt x="67975" y="87604"/>
                  </a:cubicBezTo>
                  <a:cubicBezTo>
                    <a:pt x="67838" y="87444"/>
                    <a:pt x="67861" y="87307"/>
                    <a:pt x="67861" y="87284"/>
                  </a:cubicBezTo>
                  <a:cubicBezTo>
                    <a:pt x="67861" y="87284"/>
                    <a:pt x="67861" y="87261"/>
                    <a:pt x="67861" y="87238"/>
                  </a:cubicBezTo>
                  <a:cubicBezTo>
                    <a:pt x="67861" y="87238"/>
                    <a:pt x="67861" y="87238"/>
                    <a:pt x="67838" y="87216"/>
                  </a:cubicBezTo>
                  <a:cubicBezTo>
                    <a:pt x="67838" y="87124"/>
                    <a:pt x="67746" y="86759"/>
                    <a:pt x="67701" y="86417"/>
                  </a:cubicBezTo>
                  <a:cubicBezTo>
                    <a:pt x="67678" y="86257"/>
                    <a:pt x="67701" y="86211"/>
                    <a:pt x="67701" y="86211"/>
                  </a:cubicBezTo>
                  <a:cubicBezTo>
                    <a:pt x="67701" y="86211"/>
                    <a:pt x="67724" y="86188"/>
                    <a:pt x="67724" y="86188"/>
                  </a:cubicBezTo>
                  <a:cubicBezTo>
                    <a:pt x="67769" y="86166"/>
                    <a:pt x="67815" y="86143"/>
                    <a:pt x="67861" y="86074"/>
                  </a:cubicBezTo>
                  <a:cubicBezTo>
                    <a:pt x="67883" y="86097"/>
                    <a:pt x="67906" y="86120"/>
                    <a:pt x="67929" y="86143"/>
                  </a:cubicBezTo>
                  <a:cubicBezTo>
                    <a:pt x="67975" y="86188"/>
                    <a:pt x="68043" y="86257"/>
                    <a:pt x="68135" y="86257"/>
                  </a:cubicBezTo>
                  <a:cubicBezTo>
                    <a:pt x="68340" y="86257"/>
                    <a:pt x="68408" y="85960"/>
                    <a:pt x="68431" y="85755"/>
                  </a:cubicBezTo>
                  <a:cubicBezTo>
                    <a:pt x="68454" y="85732"/>
                    <a:pt x="68500" y="85732"/>
                    <a:pt x="68545" y="85709"/>
                  </a:cubicBezTo>
                  <a:cubicBezTo>
                    <a:pt x="68659" y="85686"/>
                    <a:pt x="68774" y="85664"/>
                    <a:pt x="68888" y="85572"/>
                  </a:cubicBezTo>
                  <a:cubicBezTo>
                    <a:pt x="69093" y="85390"/>
                    <a:pt x="69070" y="85139"/>
                    <a:pt x="69048" y="84933"/>
                  </a:cubicBezTo>
                  <a:cubicBezTo>
                    <a:pt x="69048" y="84887"/>
                    <a:pt x="69025" y="84819"/>
                    <a:pt x="69025" y="84750"/>
                  </a:cubicBezTo>
                  <a:cubicBezTo>
                    <a:pt x="69025" y="84636"/>
                    <a:pt x="69276" y="84545"/>
                    <a:pt x="69321" y="84545"/>
                  </a:cubicBezTo>
                  <a:cubicBezTo>
                    <a:pt x="69367" y="84545"/>
                    <a:pt x="69436" y="84545"/>
                    <a:pt x="69527" y="84568"/>
                  </a:cubicBezTo>
                  <a:lnTo>
                    <a:pt x="69709" y="84568"/>
                  </a:lnTo>
                  <a:cubicBezTo>
                    <a:pt x="69778" y="84568"/>
                    <a:pt x="69824" y="84545"/>
                    <a:pt x="69892" y="84499"/>
                  </a:cubicBezTo>
                  <a:cubicBezTo>
                    <a:pt x="70006" y="84454"/>
                    <a:pt x="70143" y="84362"/>
                    <a:pt x="70371" y="84317"/>
                  </a:cubicBezTo>
                  <a:cubicBezTo>
                    <a:pt x="70425" y="84302"/>
                    <a:pt x="70468" y="84294"/>
                    <a:pt x="70505" y="84294"/>
                  </a:cubicBezTo>
                  <a:cubicBezTo>
                    <a:pt x="70579" y="84294"/>
                    <a:pt x="70630" y="84324"/>
                    <a:pt x="70691" y="84385"/>
                  </a:cubicBezTo>
                  <a:cubicBezTo>
                    <a:pt x="70714" y="84431"/>
                    <a:pt x="70759" y="84477"/>
                    <a:pt x="70828" y="84499"/>
                  </a:cubicBezTo>
                  <a:cubicBezTo>
                    <a:pt x="71011" y="84636"/>
                    <a:pt x="71216" y="84682"/>
                    <a:pt x="71513" y="84682"/>
                  </a:cubicBezTo>
                  <a:cubicBezTo>
                    <a:pt x="71741" y="84659"/>
                    <a:pt x="71832" y="84545"/>
                    <a:pt x="71878" y="84454"/>
                  </a:cubicBezTo>
                  <a:cubicBezTo>
                    <a:pt x="71901" y="84408"/>
                    <a:pt x="71924" y="84385"/>
                    <a:pt x="71969" y="84385"/>
                  </a:cubicBezTo>
                  <a:cubicBezTo>
                    <a:pt x="72152" y="84271"/>
                    <a:pt x="72129" y="84043"/>
                    <a:pt x="72129" y="83860"/>
                  </a:cubicBezTo>
                  <a:cubicBezTo>
                    <a:pt x="72106" y="83769"/>
                    <a:pt x="72106" y="83678"/>
                    <a:pt x="72106" y="83564"/>
                  </a:cubicBezTo>
                  <a:lnTo>
                    <a:pt x="72106" y="83472"/>
                  </a:lnTo>
                  <a:cubicBezTo>
                    <a:pt x="72106" y="83440"/>
                    <a:pt x="72106" y="83395"/>
                    <a:pt x="72106" y="83381"/>
                  </a:cubicBezTo>
                  <a:cubicBezTo>
                    <a:pt x="72129" y="83358"/>
                    <a:pt x="72175" y="83358"/>
                    <a:pt x="72220" y="83335"/>
                  </a:cubicBezTo>
                  <a:cubicBezTo>
                    <a:pt x="72247" y="83322"/>
                    <a:pt x="72272" y="83316"/>
                    <a:pt x="72296" y="83316"/>
                  </a:cubicBezTo>
                  <a:cubicBezTo>
                    <a:pt x="72354" y="83316"/>
                    <a:pt x="72407" y="83349"/>
                    <a:pt x="72471" y="83381"/>
                  </a:cubicBezTo>
                  <a:cubicBezTo>
                    <a:pt x="72535" y="83419"/>
                    <a:pt x="72613" y="83450"/>
                    <a:pt x="72686" y="83450"/>
                  </a:cubicBezTo>
                  <a:cubicBezTo>
                    <a:pt x="72743" y="83450"/>
                    <a:pt x="72796" y="83431"/>
                    <a:pt x="72837" y="83381"/>
                  </a:cubicBezTo>
                  <a:cubicBezTo>
                    <a:pt x="72928" y="83244"/>
                    <a:pt x="72882" y="82924"/>
                    <a:pt x="72859" y="82856"/>
                  </a:cubicBezTo>
                  <a:cubicBezTo>
                    <a:pt x="72837" y="82765"/>
                    <a:pt x="72791" y="82673"/>
                    <a:pt x="72722" y="82582"/>
                  </a:cubicBezTo>
                  <a:cubicBezTo>
                    <a:pt x="72700" y="82514"/>
                    <a:pt x="72654" y="82445"/>
                    <a:pt x="72631" y="82422"/>
                  </a:cubicBezTo>
                  <a:cubicBezTo>
                    <a:pt x="72631" y="82377"/>
                    <a:pt x="72722" y="82285"/>
                    <a:pt x="72905" y="82148"/>
                  </a:cubicBezTo>
                  <a:cubicBezTo>
                    <a:pt x="72951" y="82126"/>
                    <a:pt x="72996" y="82103"/>
                    <a:pt x="73019" y="82103"/>
                  </a:cubicBezTo>
                  <a:cubicBezTo>
                    <a:pt x="73156" y="82011"/>
                    <a:pt x="73202" y="81966"/>
                    <a:pt x="73179" y="81783"/>
                  </a:cubicBezTo>
                  <a:cubicBezTo>
                    <a:pt x="73179" y="81738"/>
                    <a:pt x="73156" y="81669"/>
                    <a:pt x="73133" y="81646"/>
                  </a:cubicBezTo>
                  <a:cubicBezTo>
                    <a:pt x="73110" y="81578"/>
                    <a:pt x="73088" y="81532"/>
                    <a:pt x="73110" y="81464"/>
                  </a:cubicBezTo>
                  <a:cubicBezTo>
                    <a:pt x="73110" y="81350"/>
                    <a:pt x="73339" y="81053"/>
                    <a:pt x="73407" y="81007"/>
                  </a:cubicBezTo>
                  <a:cubicBezTo>
                    <a:pt x="73498" y="80939"/>
                    <a:pt x="73841" y="80710"/>
                    <a:pt x="73841" y="80391"/>
                  </a:cubicBezTo>
                  <a:cubicBezTo>
                    <a:pt x="73841" y="80185"/>
                    <a:pt x="73727" y="80094"/>
                    <a:pt x="73658" y="80026"/>
                  </a:cubicBezTo>
                  <a:cubicBezTo>
                    <a:pt x="73613" y="79980"/>
                    <a:pt x="73567" y="79957"/>
                    <a:pt x="73498" y="79866"/>
                  </a:cubicBezTo>
                  <a:cubicBezTo>
                    <a:pt x="73498" y="79843"/>
                    <a:pt x="73476" y="79843"/>
                    <a:pt x="73476" y="79843"/>
                  </a:cubicBezTo>
                  <a:cubicBezTo>
                    <a:pt x="73498" y="79820"/>
                    <a:pt x="73521" y="79797"/>
                    <a:pt x="73544" y="79797"/>
                  </a:cubicBezTo>
                  <a:cubicBezTo>
                    <a:pt x="73590" y="79775"/>
                    <a:pt x="73635" y="79729"/>
                    <a:pt x="73681" y="79683"/>
                  </a:cubicBezTo>
                  <a:cubicBezTo>
                    <a:pt x="73772" y="79524"/>
                    <a:pt x="73772" y="79272"/>
                    <a:pt x="73613" y="79067"/>
                  </a:cubicBezTo>
                  <a:cubicBezTo>
                    <a:pt x="73613" y="79067"/>
                    <a:pt x="73635" y="79044"/>
                    <a:pt x="73635" y="79021"/>
                  </a:cubicBezTo>
                  <a:cubicBezTo>
                    <a:pt x="73681" y="78976"/>
                    <a:pt x="73772" y="78884"/>
                    <a:pt x="73955" y="78725"/>
                  </a:cubicBezTo>
                  <a:lnTo>
                    <a:pt x="74001" y="78679"/>
                  </a:lnTo>
                  <a:cubicBezTo>
                    <a:pt x="74023" y="78656"/>
                    <a:pt x="74138" y="78633"/>
                    <a:pt x="74206" y="78611"/>
                  </a:cubicBezTo>
                  <a:cubicBezTo>
                    <a:pt x="74366" y="78565"/>
                    <a:pt x="74548" y="78519"/>
                    <a:pt x="74663" y="78428"/>
                  </a:cubicBezTo>
                  <a:cubicBezTo>
                    <a:pt x="74800" y="78291"/>
                    <a:pt x="75051" y="78108"/>
                    <a:pt x="75416" y="78063"/>
                  </a:cubicBezTo>
                  <a:cubicBezTo>
                    <a:pt x="75484" y="78063"/>
                    <a:pt x="75530" y="78040"/>
                    <a:pt x="75576" y="78017"/>
                  </a:cubicBezTo>
                  <a:cubicBezTo>
                    <a:pt x="75598" y="77994"/>
                    <a:pt x="75598" y="77994"/>
                    <a:pt x="75598" y="77994"/>
                  </a:cubicBezTo>
                  <a:cubicBezTo>
                    <a:pt x="75644" y="77971"/>
                    <a:pt x="75690" y="77926"/>
                    <a:pt x="75735" y="77857"/>
                  </a:cubicBezTo>
                  <a:cubicBezTo>
                    <a:pt x="75735" y="77857"/>
                    <a:pt x="75758" y="77834"/>
                    <a:pt x="75758" y="77834"/>
                  </a:cubicBezTo>
                  <a:cubicBezTo>
                    <a:pt x="75804" y="77766"/>
                    <a:pt x="75827" y="77697"/>
                    <a:pt x="75849" y="77629"/>
                  </a:cubicBezTo>
                  <a:cubicBezTo>
                    <a:pt x="75872" y="77606"/>
                    <a:pt x="75872" y="77583"/>
                    <a:pt x="75872" y="77583"/>
                  </a:cubicBezTo>
                  <a:cubicBezTo>
                    <a:pt x="75895" y="77492"/>
                    <a:pt x="75941" y="77401"/>
                    <a:pt x="75964" y="77287"/>
                  </a:cubicBezTo>
                  <a:cubicBezTo>
                    <a:pt x="75964" y="77287"/>
                    <a:pt x="75964" y="77264"/>
                    <a:pt x="75964" y="77264"/>
                  </a:cubicBezTo>
                  <a:lnTo>
                    <a:pt x="75986" y="77264"/>
                  </a:lnTo>
                  <a:cubicBezTo>
                    <a:pt x="75986" y="77264"/>
                    <a:pt x="76009" y="77287"/>
                    <a:pt x="76032" y="77287"/>
                  </a:cubicBezTo>
                  <a:cubicBezTo>
                    <a:pt x="76055" y="77287"/>
                    <a:pt x="76078" y="77309"/>
                    <a:pt x="76123" y="77309"/>
                  </a:cubicBezTo>
                  <a:cubicBezTo>
                    <a:pt x="76215" y="77378"/>
                    <a:pt x="76283" y="77469"/>
                    <a:pt x="76352" y="77583"/>
                  </a:cubicBezTo>
                  <a:cubicBezTo>
                    <a:pt x="76420" y="77675"/>
                    <a:pt x="76489" y="77789"/>
                    <a:pt x="76580" y="77857"/>
                  </a:cubicBezTo>
                  <a:cubicBezTo>
                    <a:pt x="76603" y="77857"/>
                    <a:pt x="76626" y="77880"/>
                    <a:pt x="76648" y="77903"/>
                  </a:cubicBezTo>
                  <a:cubicBezTo>
                    <a:pt x="76714" y="77968"/>
                    <a:pt x="76767" y="78022"/>
                    <a:pt x="76952" y="78022"/>
                  </a:cubicBezTo>
                  <a:cubicBezTo>
                    <a:pt x="77025" y="78022"/>
                    <a:pt x="77119" y="78014"/>
                    <a:pt x="77242" y="77994"/>
                  </a:cubicBezTo>
                  <a:cubicBezTo>
                    <a:pt x="77767" y="77880"/>
                    <a:pt x="77995" y="77812"/>
                    <a:pt x="78109" y="77697"/>
                  </a:cubicBezTo>
                  <a:cubicBezTo>
                    <a:pt x="78200" y="77652"/>
                    <a:pt x="78817" y="77492"/>
                    <a:pt x="78931" y="77492"/>
                  </a:cubicBezTo>
                  <a:cubicBezTo>
                    <a:pt x="78969" y="77530"/>
                    <a:pt x="79056" y="77617"/>
                    <a:pt x="79217" y="77617"/>
                  </a:cubicBezTo>
                  <a:cubicBezTo>
                    <a:pt x="79248" y="77617"/>
                    <a:pt x="79282" y="77614"/>
                    <a:pt x="79319" y="77606"/>
                  </a:cubicBezTo>
                  <a:cubicBezTo>
                    <a:pt x="79479" y="77561"/>
                    <a:pt x="79661" y="77469"/>
                    <a:pt x="79798" y="77401"/>
                  </a:cubicBezTo>
                  <a:cubicBezTo>
                    <a:pt x="79844" y="77378"/>
                    <a:pt x="79890" y="77355"/>
                    <a:pt x="79890" y="77332"/>
                  </a:cubicBezTo>
                  <a:cubicBezTo>
                    <a:pt x="79912" y="77332"/>
                    <a:pt x="80004" y="77355"/>
                    <a:pt x="80118" y="77355"/>
                  </a:cubicBezTo>
                  <a:lnTo>
                    <a:pt x="80346" y="77355"/>
                  </a:lnTo>
                  <a:cubicBezTo>
                    <a:pt x="80460" y="77355"/>
                    <a:pt x="80506" y="77264"/>
                    <a:pt x="80506" y="77218"/>
                  </a:cubicBezTo>
                  <a:cubicBezTo>
                    <a:pt x="80529" y="77218"/>
                    <a:pt x="80529" y="77173"/>
                    <a:pt x="80551" y="77173"/>
                  </a:cubicBezTo>
                  <a:cubicBezTo>
                    <a:pt x="80574" y="77173"/>
                    <a:pt x="80597" y="77173"/>
                    <a:pt x="80666" y="77218"/>
                  </a:cubicBezTo>
                  <a:cubicBezTo>
                    <a:pt x="80917" y="77355"/>
                    <a:pt x="81076" y="77697"/>
                    <a:pt x="81031" y="77766"/>
                  </a:cubicBezTo>
                  <a:cubicBezTo>
                    <a:pt x="80985" y="77789"/>
                    <a:pt x="80940" y="77834"/>
                    <a:pt x="80894" y="77857"/>
                  </a:cubicBezTo>
                  <a:cubicBezTo>
                    <a:pt x="80803" y="77949"/>
                    <a:pt x="80666" y="78017"/>
                    <a:pt x="80597" y="78177"/>
                  </a:cubicBezTo>
                  <a:cubicBezTo>
                    <a:pt x="80483" y="78359"/>
                    <a:pt x="80323" y="78793"/>
                    <a:pt x="80506" y="79021"/>
                  </a:cubicBezTo>
                  <a:cubicBezTo>
                    <a:pt x="80620" y="79181"/>
                    <a:pt x="80848" y="79295"/>
                    <a:pt x="81031" y="79295"/>
                  </a:cubicBezTo>
                  <a:cubicBezTo>
                    <a:pt x="81054" y="79295"/>
                    <a:pt x="81099" y="79272"/>
                    <a:pt x="81122" y="79272"/>
                  </a:cubicBezTo>
                  <a:cubicBezTo>
                    <a:pt x="81145" y="79272"/>
                    <a:pt x="81282" y="79341"/>
                    <a:pt x="81419" y="79409"/>
                  </a:cubicBezTo>
                  <a:cubicBezTo>
                    <a:pt x="81442" y="79409"/>
                    <a:pt x="81647" y="79478"/>
                    <a:pt x="81830" y="79478"/>
                  </a:cubicBezTo>
                  <a:cubicBezTo>
                    <a:pt x="82012" y="79478"/>
                    <a:pt x="82104" y="79387"/>
                    <a:pt x="82126" y="79318"/>
                  </a:cubicBezTo>
                  <a:cubicBezTo>
                    <a:pt x="82149" y="79250"/>
                    <a:pt x="82195" y="79181"/>
                    <a:pt x="82241" y="79090"/>
                  </a:cubicBezTo>
                  <a:cubicBezTo>
                    <a:pt x="82332" y="78930"/>
                    <a:pt x="82378" y="78862"/>
                    <a:pt x="82400" y="78747"/>
                  </a:cubicBezTo>
                  <a:lnTo>
                    <a:pt x="82492" y="78747"/>
                  </a:lnTo>
                  <a:cubicBezTo>
                    <a:pt x="82674" y="78747"/>
                    <a:pt x="82743" y="78770"/>
                    <a:pt x="82766" y="78770"/>
                  </a:cubicBezTo>
                  <a:cubicBezTo>
                    <a:pt x="82766" y="78793"/>
                    <a:pt x="82766" y="78793"/>
                    <a:pt x="82766" y="78816"/>
                  </a:cubicBezTo>
                  <a:cubicBezTo>
                    <a:pt x="82834" y="78884"/>
                    <a:pt x="82994" y="79021"/>
                    <a:pt x="83542" y="79341"/>
                  </a:cubicBezTo>
                  <a:cubicBezTo>
                    <a:pt x="83561" y="79350"/>
                    <a:pt x="83583" y="79356"/>
                    <a:pt x="83607" y="79356"/>
                  </a:cubicBezTo>
                  <a:cubicBezTo>
                    <a:pt x="83640" y="79356"/>
                    <a:pt x="83675" y="79345"/>
                    <a:pt x="83701" y="79318"/>
                  </a:cubicBezTo>
                  <a:cubicBezTo>
                    <a:pt x="83701" y="79318"/>
                    <a:pt x="83815" y="79250"/>
                    <a:pt x="84112" y="79135"/>
                  </a:cubicBezTo>
                  <a:cubicBezTo>
                    <a:pt x="84215" y="79101"/>
                    <a:pt x="84295" y="79090"/>
                    <a:pt x="84358" y="79090"/>
                  </a:cubicBezTo>
                  <a:cubicBezTo>
                    <a:pt x="84420" y="79090"/>
                    <a:pt x="84466" y="79101"/>
                    <a:pt x="84500" y="79113"/>
                  </a:cubicBezTo>
                  <a:cubicBezTo>
                    <a:pt x="84500" y="79227"/>
                    <a:pt x="84477" y="79318"/>
                    <a:pt x="84523" y="79387"/>
                  </a:cubicBezTo>
                  <a:cubicBezTo>
                    <a:pt x="84546" y="79478"/>
                    <a:pt x="84660" y="79546"/>
                    <a:pt x="84865" y="79546"/>
                  </a:cubicBezTo>
                  <a:cubicBezTo>
                    <a:pt x="84957" y="79546"/>
                    <a:pt x="85117" y="79524"/>
                    <a:pt x="85208" y="79455"/>
                  </a:cubicBezTo>
                  <a:cubicBezTo>
                    <a:pt x="85390" y="79341"/>
                    <a:pt x="85619" y="78884"/>
                    <a:pt x="85596" y="78770"/>
                  </a:cubicBezTo>
                  <a:cubicBezTo>
                    <a:pt x="85619" y="78770"/>
                    <a:pt x="85619" y="78747"/>
                    <a:pt x="85619" y="78747"/>
                  </a:cubicBezTo>
                  <a:cubicBezTo>
                    <a:pt x="85687" y="78633"/>
                    <a:pt x="85778" y="78474"/>
                    <a:pt x="85664" y="78222"/>
                  </a:cubicBezTo>
                  <a:cubicBezTo>
                    <a:pt x="85550" y="77994"/>
                    <a:pt x="85573" y="77903"/>
                    <a:pt x="85619" y="77789"/>
                  </a:cubicBezTo>
                  <a:cubicBezTo>
                    <a:pt x="85687" y="77583"/>
                    <a:pt x="85687" y="77309"/>
                    <a:pt x="85596" y="77150"/>
                  </a:cubicBezTo>
                  <a:cubicBezTo>
                    <a:pt x="85573" y="77104"/>
                    <a:pt x="85550" y="77081"/>
                    <a:pt x="85527" y="77081"/>
                  </a:cubicBezTo>
                  <a:cubicBezTo>
                    <a:pt x="85482" y="77036"/>
                    <a:pt x="85482" y="77036"/>
                    <a:pt x="85459" y="76944"/>
                  </a:cubicBezTo>
                  <a:cubicBezTo>
                    <a:pt x="85459" y="76899"/>
                    <a:pt x="85436" y="76853"/>
                    <a:pt x="85436" y="76807"/>
                  </a:cubicBezTo>
                  <a:cubicBezTo>
                    <a:pt x="85413" y="76739"/>
                    <a:pt x="85390" y="76602"/>
                    <a:pt x="85390" y="76579"/>
                  </a:cubicBezTo>
                  <a:cubicBezTo>
                    <a:pt x="85505" y="76533"/>
                    <a:pt x="85664" y="76488"/>
                    <a:pt x="85801" y="76465"/>
                  </a:cubicBezTo>
                  <a:close/>
                  <a:moveTo>
                    <a:pt x="72289" y="68727"/>
                  </a:moveTo>
                  <a:cubicBezTo>
                    <a:pt x="72334" y="68750"/>
                    <a:pt x="72380" y="68750"/>
                    <a:pt x="72403" y="68773"/>
                  </a:cubicBezTo>
                  <a:lnTo>
                    <a:pt x="72426" y="68773"/>
                  </a:lnTo>
                  <a:cubicBezTo>
                    <a:pt x="72471" y="68796"/>
                    <a:pt x="72517" y="68818"/>
                    <a:pt x="72563" y="68864"/>
                  </a:cubicBezTo>
                  <a:cubicBezTo>
                    <a:pt x="72814" y="69047"/>
                    <a:pt x="72859" y="69229"/>
                    <a:pt x="72905" y="69435"/>
                  </a:cubicBezTo>
                  <a:cubicBezTo>
                    <a:pt x="72951" y="69595"/>
                    <a:pt x="72996" y="69777"/>
                    <a:pt x="73179" y="69937"/>
                  </a:cubicBezTo>
                  <a:cubicBezTo>
                    <a:pt x="73202" y="69960"/>
                    <a:pt x="73225" y="69983"/>
                    <a:pt x="73247" y="70005"/>
                  </a:cubicBezTo>
                  <a:cubicBezTo>
                    <a:pt x="73270" y="70028"/>
                    <a:pt x="73316" y="70051"/>
                    <a:pt x="73362" y="70074"/>
                  </a:cubicBezTo>
                  <a:cubicBezTo>
                    <a:pt x="73407" y="70097"/>
                    <a:pt x="73430" y="70120"/>
                    <a:pt x="73476" y="70120"/>
                  </a:cubicBezTo>
                  <a:cubicBezTo>
                    <a:pt x="73567" y="70142"/>
                    <a:pt x="73635" y="70165"/>
                    <a:pt x="73704" y="70165"/>
                  </a:cubicBezTo>
                  <a:cubicBezTo>
                    <a:pt x="73750" y="70165"/>
                    <a:pt x="73772" y="70165"/>
                    <a:pt x="73795" y="70188"/>
                  </a:cubicBezTo>
                  <a:lnTo>
                    <a:pt x="73818" y="70028"/>
                  </a:lnTo>
                  <a:lnTo>
                    <a:pt x="73841" y="70188"/>
                  </a:lnTo>
                  <a:lnTo>
                    <a:pt x="73909" y="70211"/>
                  </a:lnTo>
                  <a:cubicBezTo>
                    <a:pt x="73909" y="70211"/>
                    <a:pt x="73932" y="70211"/>
                    <a:pt x="73932" y="70234"/>
                  </a:cubicBezTo>
                  <a:lnTo>
                    <a:pt x="73955" y="70234"/>
                  </a:lnTo>
                  <a:cubicBezTo>
                    <a:pt x="73978" y="70256"/>
                    <a:pt x="73978" y="70256"/>
                    <a:pt x="74001" y="70279"/>
                  </a:cubicBezTo>
                  <a:lnTo>
                    <a:pt x="74115" y="70188"/>
                  </a:lnTo>
                  <a:lnTo>
                    <a:pt x="74115" y="70188"/>
                  </a:lnTo>
                  <a:lnTo>
                    <a:pt x="74023" y="70302"/>
                  </a:lnTo>
                  <a:cubicBezTo>
                    <a:pt x="74046" y="70325"/>
                    <a:pt x="74069" y="70371"/>
                    <a:pt x="74069" y="70393"/>
                  </a:cubicBezTo>
                  <a:cubicBezTo>
                    <a:pt x="74183" y="70599"/>
                    <a:pt x="74160" y="70781"/>
                    <a:pt x="74160" y="70918"/>
                  </a:cubicBezTo>
                  <a:cubicBezTo>
                    <a:pt x="74138" y="71078"/>
                    <a:pt x="74115" y="71284"/>
                    <a:pt x="74297" y="71398"/>
                  </a:cubicBezTo>
                  <a:cubicBezTo>
                    <a:pt x="74434" y="71489"/>
                    <a:pt x="74663" y="71535"/>
                    <a:pt x="74845" y="71535"/>
                  </a:cubicBezTo>
                  <a:cubicBezTo>
                    <a:pt x="75073" y="71535"/>
                    <a:pt x="75233" y="71466"/>
                    <a:pt x="75324" y="71352"/>
                  </a:cubicBezTo>
                  <a:cubicBezTo>
                    <a:pt x="75324" y="71329"/>
                    <a:pt x="75393" y="71284"/>
                    <a:pt x="75461" y="71284"/>
                  </a:cubicBezTo>
                  <a:cubicBezTo>
                    <a:pt x="75507" y="71284"/>
                    <a:pt x="75553" y="71306"/>
                    <a:pt x="75553" y="71329"/>
                  </a:cubicBezTo>
                  <a:cubicBezTo>
                    <a:pt x="75576" y="71329"/>
                    <a:pt x="75576" y="71352"/>
                    <a:pt x="75553" y="71375"/>
                  </a:cubicBezTo>
                  <a:cubicBezTo>
                    <a:pt x="75530" y="71512"/>
                    <a:pt x="75484" y="71603"/>
                    <a:pt x="75416" y="71694"/>
                  </a:cubicBezTo>
                  <a:cubicBezTo>
                    <a:pt x="75347" y="71786"/>
                    <a:pt x="75279" y="71877"/>
                    <a:pt x="75233" y="72037"/>
                  </a:cubicBezTo>
                  <a:cubicBezTo>
                    <a:pt x="75142" y="72356"/>
                    <a:pt x="75416" y="72722"/>
                    <a:pt x="75439" y="72767"/>
                  </a:cubicBezTo>
                  <a:cubicBezTo>
                    <a:pt x="75461" y="72813"/>
                    <a:pt x="75484" y="72836"/>
                    <a:pt x="75530" y="72836"/>
                  </a:cubicBezTo>
                  <a:cubicBezTo>
                    <a:pt x="75553" y="72836"/>
                    <a:pt x="75576" y="72836"/>
                    <a:pt x="75621" y="72813"/>
                  </a:cubicBezTo>
                  <a:cubicBezTo>
                    <a:pt x="75621" y="72813"/>
                    <a:pt x="75644" y="72836"/>
                    <a:pt x="75713" y="72904"/>
                  </a:cubicBezTo>
                  <a:cubicBezTo>
                    <a:pt x="75758" y="73018"/>
                    <a:pt x="75735" y="73201"/>
                    <a:pt x="75713" y="73361"/>
                  </a:cubicBezTo>
                  <a:cubicBezTo>
                    <a:pt x="75690" y="73475"/>
                    <a:pt x="75667" y="73589"/>
                    <a:pt x="75690" y="73703"/>
                  </a:cubicBezTo>
                  <a:cubicBezTo>
                    <a:pt x="75713" y="73954"/>
                    <a:pt x="76009" y="74548"/>
                    <a:pt x="76146" y="74616"/>
                  </a:cubicBezTo>
                  <a:cubicBezTo>
                    <a:pt x="76192" y="74662"/>
                    <a:pt x="76260" y="74685"/>
                    <a:pt x="76466" y="74685"/>
                  </a:cubicBezTo>
                  <a:cubicBezTo>
                    <a:pt x="76603" y="74685"/>
                    <a:pt x="76808" y="74662"/>
                    <a:pt x="76877" y="74639"/>
                  </a:cubicBezTo>
                  <a:lnTo>
                    <a:pt x="77036" y="74639"/>
                  </a:lnTo>
                  <a:cubicBezTo>
                    <a:pt x="77196" y="74639"/>
                    <a:pt x="77287" y="74685"/>
                    <a:pt x="77287" y="74776"/>
                  </a:cubicBezTo>
                  <a:cubicBezTo>
                    <a:pt x="77287" y="75095"/>
                    <a:pt x="77173" y="75278"/>
                    <a:pt x="77082" y="75324"/>
                  </a:cubicBezTo>
                  <a:cubicBezTo>
                    <a:pt x="77036" y="75346"/>
                    <a:pt x="76991" y="75369"/>
                    <a:pt x="76968" y="75392"/>
                  </a:cubicBezTo>
                  <a:cubicBezTo>
                    <a:pt x="76831" y="75438"/>
                    <a:pt x="76717" y="75506"/>
                    <a:pt x="76717" y="75735"/>
                  </a:cubicBezTo>
                  <a:cubicBezTo>
                    <a:pt x="76717" y="75826"/>
                    <a:pt x="76762" y="75917"/>
                    <a:pt x="76785" y="75963"/>
                  </a:cubicBezTo>
                  <a:cubicBezTo>
                    <a:pt x="76785" y="75986"/>
                    <a:pt x="76785" y="75986"/>
                    <a:pt x="76785" y="75986"/>
                  </a:cubicBezTo>
                  <a:cubicBezTo>
                    <a:pt x="76762" y="76008"/>
                    <a:pt x="76717" y="76031"/>
                    <a:pt x="76648" y="76031"/>
                  </a:cubicBezTo>
                  <a:cubicBezTo>
                    <a:pt x="76489" y="76077"/>
                    <a:pt x="76352" y="76123"/>
                    <a:pt x="76237" y="76145"/>
                  </a:cubicBezTo>
                  <a:cubicBezTo>
                    <a:pt x="76009" y="76168"/>
                    <a:pt x="75804" y="76214"/>
                    <a:pt x="75621" y="76328"/>
                  </a:cubicBezTo>
                  <a:cubicBezTo>
                    <a:pt x="75461" y="76465"/>
                    <a:pt x="75370" y="76579"/>
                    <a:pt x="75347" y="76716"/>
                  </a:cubicBezTo>
                  <a:cubicBezTo>
                    <a:pt x="75324" y="76830"/>
                    <a:pt x="75370" y="76944"/>
                    <a:pt x="75461" y="77058"/>
                  </a:cubicBezTo>
                  <a:cubicBezTo>
                    <a:pt x="75484" y="77081"/>
                    <a:pt x="75530" y="77127"/>
                    <a:pt x="75553" y="77150"/>
                  </a:cubicBezTo>
                  <a:cubicBezTo>
                    <a:pt x="75576" y="77150"/>
                    <a:pt x="75598" y="77150"/>
                    <a:pt x="75598" y="77173"/>
                  </a:cubicBezTo>
                  <a:cubicBezTo>
                    <a:pt x="75621" y="77173"/>
                    <a:pt x="75644" y="77195"/>
                    <a:pt x="75667" y="77195"/>
                  </a:cubicBezTo>
                  <a:cubicBezTo>
                    <a:pt x="75667" y="77195"/>
                    <a:pt x="75667" y="77195"/>
                    <a:pt x="75667" y="77218"/>
                  </a:cubicBezTo>
                  <a:cubicBezTo>
                    <a:pt x="75644" y="77287"/>
                    <a:pt x="75621" y="77355"/>
                    <a:pt x="75598" y="77424"/>
                  </a:cubicBezTo>
                  <a:cubicBezTo>
                    <a:pt x="75598" y="77446"/>
                    <a:pt x="75598" y="77446"/>
                    <a:pt x="75598" y="77469"/>
                  </a:cubicBezTo>
                  <a:cubicBezTo>
                    <a:pt x="75576" y="77515"/>
                    <a:pt x="75553" y="77583"/>
                    <a:pt x="75530" y="77606"/>
                  </a:cubicBezTo>
                  <a:cubicBezTo>
                    <a:pt x="75530" y="77629"/>
                    <a:pt x="75530" y="77629"/>
                    <a:pt x="75530" y="77629"/>
                  </a:cubicBezTo>
                  <a:cubicBezTo>
                    <a:pt x="75507" y="77675"/>
                    <a:pt x="75484" y="77697"/>
                    <a:pt x="75461" y="77720"/>
                  </a:cubicBezTo>
                  <a:cubicBezTo>
                    <a:pt x="75461" y="77743"/>
                    <a:pt x="75461" y="77743"/>
                    <a:pt x="75439" y="77743"/>
                  </a:cubicBezTo>
                  <a:cubicBezTo>
                    <a:pt x="75416" y="77766"/>
                    <a:pt x="75393" y="77766"/>
                    <a:pt x="75370" y="77766"/>
                  </a:cubicBezTo>
                  <a:cubicBezTo>
                    <a:pt x="74936" y="77834"/>
                    <a:pt x="74640" y="78040"/>
                    <a:pt x="74457" y="78200"/>
                  </a:cubicBezTo>
                  <a:cubicBezTo>
                    <a:pt x="74389" y="78245"/>
                    <a:pt x="74229" y="78291"/>
                    <a:pt x="74115" y="78314"/>
                  </a:cubicBezTo>
                  <a:cubicBezTo>
                    <a:pt x="73978" y="78359"/>
                    <a:pt x="73886" y="78405"/>
                    <a:pt x="73818" y="78451"/>
                  </a:cubicBezTo>
                  <a:lnTo>
                    <a:pt x="73772" y="78474"/>
                  </a:lnTo>
                  <a:cubicBezTo>
                    <a:pt x="73498" y="78702"/>
                    <a:pt x="73316" y="78884"/>
                    <a:pt x="73316" y="79067"/>
                  </a:cubicBezTo>
                  <a:cubicBezTo>
                    <a:pt x="73293" y="79135"/>
                    <a:pt x="73316" y="79204"/>
                    <a:pt x="73362" y="79250"/>
                  </a:cubicBezTo>
                  <a:cubicBezTo>
                    <a:pt x="73453" y="79341"/>
                    <a:pt x="73453" y="79478"/>
                    <a:pt x="73430" y="79501"/>
                  </a:cubicBezTo>
                  <a:cubicBezTo>
                    <a:pt x="73407" y="79524"/>
                    <a:pt x="73384" y="79524"/>
                    <a:pt x="73362" y="79546"/>
                  </a:cubicBezTo>
                  <a:cubicBezTo>
                    <a:pt x="73316" y="79592"/>
                    <a:pt x="73202" y="79660"/>
                    <a:pt x="73179" y="79775"/>
                  </a:cubicBezTo>
                  <a:cubicBezTo>
                    <a:pt x="73156" y="79866"/>
                    <a:pt x="73202" y="79957"/>
                    <a:pt x="73270" y="80048"/>
                  </a:cubicBezTo>
                  <a:cubicBezTo>
                    <a:pt x="73339" y="80140"/>
                    <a:pt x="73407" y="80208"/>
                    <a:pt x="73453" y="80254"/>
                  </a:cubicBezTo>
                  <a:cubicBezTo>
                    <a:pt x="73521" y="80322"/>
                    <a:pt x="73521" y="80322"/>
                    <a:pt x="73521" y="80391"/>
                  </a:cubicBezTo>
                  <a:cubicBezTo>
                    <a:pt x="73521" y="80528"/>
                    <a:pt x="73339" y="80688"/>
                    <a:pt x="73270" y="80733"/>
                  </a:cubicBezTo>
                  <a:cubicBezTo>
                    <a:pt x="73110" y="80802"/>
                    <a:pt x="72814" y="81213"/>
                    <a:pt x="72791" y="81441"/>
                  </a:cubicBezTo>
                  <a:cubicBezTo>
                    <a:pt x="72791" y="81578"/>
                    <a:pt x="72837" y="81692"/>
                    <a:pt x="72859" y="81760"/>
                  </a:cubicBezTo>
                  <a:cubicBezTo>
                    <a:pt x="72859" y="81783"/>
                    <a:pt x="72882" y="81806"/>
                    <a:pt x="72882" y="81829"/>
                  </a:cubicBezTo>
                  <a:lnTo>
                    <a:pt x="72859" y="81829"/>
                  </a:lnTo>
                  <a:cubicBezTo>
                    <a:pt x="72837" y="81852"/>
                    <a:pt x="72814" y="81875"/>
                    <a:pt x="72768" y="81897"/>
                  </a:cubicBezTo>
                  <a:cubicBezTo>
                    <a:pt x="72563" y="82011"/>
                    <a:pt x="72266" y="82240"/>
                    <a:pt x="72334" y="82491"/>
                  </a:cubicBezTo>
                  <a:cubicBezTo>
                    <a:pt x="72357" y="82559"/>
                    <a:pt x="72426" y="82651"/>
                    <a:pt x="72471" y="82742"/>
                  </a:cubicBezTo>
                  <a:cubicBezTo>
                    <a:pt x="72517" y="82810"/>
                    <a:pt x="72563" y="82879"/>
                    <a:pt x="72585" y="82924"/>
                  </a:cubicBezTo>
                  <a:cubicBezTo>
                    <a:pt x="72585" y="82970"/>
                    <a:pt x="72585" y="83061"/>
                    <a:pt x="72585" y="83107"/>
                  </a:cubicBezTo>
                  <a:cubicBezTo>
                    <a:pt x="72501" y="83073"/>
                    <a:pt x="72403" y="83014"/>
                    <a:pt x="72265" y="83014"/>
                  </a:cubicBezTo>
                  <a:cubicBezTo>
                    <a:pt x="72217" y="83014"/>
                    <a:pt x="72165" y="83021"/>
                    <a:pt x="72106" y="83039"/>
                  </a:cubicBezTo>
                  <a:cubicBezTo>
                    <a:pt x="71855" y="83130"/>
                    <a:pt x="71832" y="83198"/>
                    <a:pt x="71809" y="83449"/>
                  </a:cubicBezTo>
                  <a:lnTo>
                    <a:pt x="71809" y="83564"/>
                  </a:lnTo>
                  <a:cubicBezTo>
                    <a:pt x="71809" y="83678"/>
                    <a:pt x="71809" y="83792"/>
                    <a:pt x="71832" y="83883"/>
                  </a:cubicBezTo>
                  <a:cubicBezTo>
                    <a:pt x="71832" y="83952"/>
                    <a:pt x="71832" y="84089"/>
                    <a:pt x="71832" y="84111"/>
                  </a:cubicBezTo>
                  <a:cubicBezTo>
                    <a:pt x="71718" y="84157"/>
                    <a:pt x="71672" y="84226"/>
                    <a:pt x="71627" y="84294"/>
                  </a:cubicBezTo>
                  <a:cubicBezTo>
                    <a:pt x="71581" y="84340"/>
                    <a:pt x="71581" y="84362"/>
                    <a:pt x="71490" y="84385"/>
                  </a:cubicBezTo>
                  <a:cubicBezTo>
                    <a:pt x="71284" y="84385"/>
                    <a:pt x="71125" y="84340"/>
                    <a:pt x="70988" y="84248"/>
                  </a:cubicBezTo>
                  <a:cubicBezTo>
                    <a:pt x="70965" y="84226"/>
                    <a:pt x="70942" y="84203"/>
                    <a:pt x="70919" y="84180"/>
                  </a:cubicBezTo>
                  <a:cubicBezTo>
                    <a:pt x="70896" y="84157"/>
                    <a:pt x="70851" y="84134"/>
                    <a:pt x="70828" y="84111"/>
                  </a:cubicBezTo>
                  <a:cubicBezTo>
                    <a:pt x="70828" y="84111"/>
                    <a:pt x="70828" y="84111"/>
                    <a:pt x="70828" y="84089"/>
                  </a:cubicBezTo>
                  <a:cubicBezTo>
                    <a:pt x="70782" y="84066"/>
                    <a:pt x="70737" y="84043"/>
                    <a:pt x="70691" y="84020"/>
                  </a:cubicBezTo>
                  <a:cubicBezTo>
                    <a:pt x="70645" y="83997"/>
                    <a:pt x="70600" y="83997"/>
                    <a:pt x="70531" y="83997"/>
                  </a:cubicBezTo>
                  <a:cubicBezTo>
                    <a:pt x="70463" y="83997"/>
                    <a:pt x="70394" y="83997"/>
                    <a:pt x="70303" y="84020"/>
                  </a:cubicBezTo>
                  <a:cubicBezTo>
                    <a:pt x="70029" y="84089"/>
                    <a:pt x="69869" y="84180"/>
                    <a:pt x="69755" y="84248"/>
                  </a:cubicBezTo>
                  <a:cubicBezTo>
                    <a:pt x="69732" y="84248"/>
                    <a:pt x="69709" y="84271"/>
                    <a:pt x="69709" y="84271"/>
                  </a:cubicBezTo>
                  <a:lnTo>
                    <a:pt x="69550" y="84271"/>
                  </a:lnTo>
                  <a:cubicBezTo>
                    <a:pt x="69458" y="84248"/>
                    <a:pt x="69367" y="84248"/>
                    <a:pt x="69321" y="84248"/>
                  </a:cubicBezTo>
                  <a:cubicBezTo>
                    <a:pt x="69184" y="84248"/>
                    <a:pt x="68728" y="84385"/>
                    <a:pt x="68728" y="84750"/>
                  </a:cubicBezTo>
                  <a:cubicBezTo>
                    <a:pt x="68728" y="84819"/>
                    <a:pt x="68728" y="84887"/>
                    <a:pt x="68751" y="84956"/>
                  </a:cubicBezTo>
                  <a:cubicBezTo>
                    <a:pt x="68751" y="85161"/>
                    <a:pt x="68774" y="85275"/>
                    <a:pt x="68682" y="85344"/>
                  </a:cubicBezTo>
                  <a:cubicBezTo>
                    <a:pt x="68637" y="85390"/>
                    <a:pt x="68568" y="85412"/>
                    <a:pt x="68477" y="85435"/>
                  </a:cubicBezTo>
                  <a:cubicBezTo>
                    <a:pt x="68363" y="85458"/>
                    <a:pt x="68180" y="85504"/>
                    <a:pt x="68135" y="85709"/>
                  </a:cubicBezTo>
                  <a:cubicBezTo>
                    <a:pt x="68135" y="85778"/>
                    <a:pt x="68112" y="85846"/>
                    <a:pt x="68089" y="85892"/>
                  </a:cubicBezTo>
                  <a:cubicBezTo>
                    <a:pt x="68035" y="85838"/>
                    <a:pt x="67948" y="85791"/>
                    <a:pt x="67854" y="85791"/>
                  </a:cubicBezTo>
                  <a:cubicBezTo>
                    <a:pt x="67789" y="85791"/>
                    <a:pt x="67720" y="85813"/>
                    <a:pt x="67655" y="85869"/>
                  </a:cubicBezTo>
                  <a:cubicBezTo>
                    <a:pt x="67632" y="85892"/>
                    <a:pt x="67587" y="85915"/>
                    <a:pt x="67564" y="85937"/>
                  </a:cubicBezTo>
                  <a:cubicBezTo>
                    <a:pt x="67404" y="86029"/>
                    <a:pt x="67358" y="86143"/>
                    <a:pt x="67404" y="86462"/>
                  </a:cubicBezTo>
                  <a:cubicBezTo>
                    <a:pt x="67450" y="86805"/>
                    <a:pt x="67541" y="87193"/>
                    <a:pt x="67564" y="87284"/>
                  </a:cubicBezTo>
                  <a:cubicBezTo>
                    <a:pt x="67541" y="87375"/>
                    <a:pt x="67564" y="87581"/>
                    <a:pt x="67769" y="87809"/>
                  </a:cubicBezTo>
                  <a:cubicBezTo>
                    <a:pt x="67906" y="87946"/>
                    <a:pt x="67975" y="88129"/>
                    <a:pt x="67975" y="88197"/>
                  </a:cubicBezTo>
                  <a:cubicBezTo>
                    <a:pt x="67906" y="88357"/>
                    <a:pt x="67792" y="88631"/>
                    <a:pt x="67861" y="88836"/>
                  </a:cubicBezTo>
                  <a:cubicBezTo>
                    <a:pt x="67929" y="88973"/>
                    <a:pt x="67906" y="89316"/>
                    <a:pt x="67883" y="89361"/>
                  </a:cubicBezTo>
                  <a:cubicBezTo>
                    <a:pt x="67883" y="89384"/>
                    <a:pt x="67655" y="89977"/>
                    <a:pt x="67861" y="90160"/>
                  </a:cubicBezTo>
                  <a:cubicBezTo>
                    <a:pt x="67883" y="90343"/>
                    <a:pt x="68089" y="90366"/>
                    <a:pt x="68294" y="90388"/>
                  </a:cubicBezTo>
                  <a:cubicBezTo>
                    <a:pt x="68500" y="90411"/>
                    <a:pt x="68659" y="90434"/>
                    <a:pt x="68796" y="90457"/>
                  </a:cubicBezTo>
                  <a:cubicBezTo>
                    <a:pt x="68942" y="90473"/>
                    <a:pt x="69053" y="90489"/>
                    <a:pt x="69138" y="90489"/>
                  </a:cubicBezTo>
                  <a:cubicBezTo>
                    <a:pt x="69173" y="90489"/>
                    <a:pt x="69203" y="90486"/>
                    <a:pt x="69230" y="90480"/>
                  </a:cubicBezTo>
                  <a:cubicBezTo>
                    <a:pt x="69255" y="90474"/>
                    <a:pt x="69281" y="90471"/>
                    <a:pt x="69306" y="90471"/>
                  </a:cubicBezTo>
                  <a:cubicBezTo>
                    <a:pt x="69376" y="90471"/>
                    <a:pt x="69442" y="90492"/>
                    <a:pt x="69458" y="90525"/>
                  </a:cubicBezTo>
                  <a:cubicBezTo>
                    <a:pt x="69527" y="90731"/>
                    <a:pt x="69504" y="91050"/>
                    <a:pt x="69458" y="91096"/>
                  </a:cubicBezTo>
                  <a:cubicBezTo>
                    <a:pt x="69367" y="91187"/>
                    <a:pt x="69276" y="91279"/>
                    <a:pt x="69184" y="91301"/>
                  </a:cubicBezTo>
                  <a:cubicBezTo>
                    <a:pt x="69162" y="91279"/>
                    <a:pt x="69116" y="91210"/>
                    <a:pt x="69093" y="91187"/>
                  </a:cubicBezTo>
                  <a:cubicBezTo>
                    <a:pt x="69048" y="91050"/>
                    <a:pt x="68956" y="90936"/>
                    <a:pt x="68842" y="90890"/>
                  </a:cubicBezTo>
                  <a:cubicBezTo>
                    <a:pt x="68796" y="90868"/>
                    <a:pt x="68774" y="90868"/>
                    <a:pt x="68751" y="90845"/>
                  </a:cubicBezTo>
                  <a:cubicBezTo>
                    <a:pt x="68640" y="90813"/>
                    <a:pt x="68495" y="90770"/>
                    <a:pt x="68356" y="90770"/>
                  </a:cubicBezTo>
                  <a:cubicBezTo>
                    <a:pt x="68295" y="90770"/>
                    <a:pt x="68236" y="90778"/>
                    <a:pt x="68180" y="90799"/>
                  </a:cubicBezTo>
                  <a:cubicBezTo>
                    <a:pt x="68089" y="90845"/>
                    <a:pt x="67998" y="90890"/>
                    <a:pt x="67929" y="90936"/>
                  </a:cubicBezTo>
                  <a:cubicBezTo>
                    <a:pt x="67861" y="90959"/>
                    <a:pt x="67792" y="91005"/>
                    <a:pt x="67792" y="91005"/>
                  </a:cubicBezTo>
                  <a:cubicBezTo>
                    <a:pt x="67746" y="91005"/>
                    <a:pt x="67632" y="90868"/>
                    <a:pt x="67587" y="90731"/>
                  </a:cubicBezTo>
                  <a:cubicBezTo>
                    <a:pt x="67564" y="90685"/>
                    <a:pt x="67587" y="90662"/>
                    <a:pt x="67587" y="90594"/>
                  </a:cubicBezTo>
                  <a:cubicBezTo>
                    <a:pt x="67610" y="90548"/>
                    <a:pt x="67632" y="90457"/>
                    <a:pt x="67587" y="90366"/>
                  </a:cubicBezTo>
                  <a:cubicBezTo>
                    <a:pt x="67518" y="90274"/>
                    <a:pt x="67404" y="90251"/>
                    <a:pt x="67313" y="90229"/>
                  </a:cubicBezTo>
                  <a:cubicBezTo>
                    <a:pt x="67205" y="90202"/>
                    <a:pt x="67087" y="90192"/>
                    <a:pt x="66975" y="90192"/>
                  </a:cubicBezTo>
                  <a:cubicBezTo>
                    <a:pt x="66802" y="90192"/>
                    <a:pt x="66643" y="90215"/>
                    <a:pt x="66560" y="90229"/>
                  </a:cubicBezTo>
                  <a:lnTo>
                    <a:pt x="66537" y="90229"/>
                  </a:lnTo>
                  <a:cubicBezTo>
                    <a:pt x="66491" y="90229"/>
                    <a:pt x="66400" y="90160"/>
                    <a:pt x="66308" y="90114"/>
                  </a:cubicBezTo>
                  <a:cubicBezTo>
                    <a:pt x="66263" y="90092"/>
                    <a:pt x="66240" y="90069"/>
                    <a:pt x="66217" y="90046"/>
                  </a:cubicBezTo>
                  <a:cubicBezTo>
                    <a:pt x="66149" y="89977"/>
                    <a:pt x="65943" y="89795"/>
                    <a:pt x="65761" y="89795"/>
                  </a:cubicBezTo>
                  <a:cubicBezTo>
                    <a:pt x="65578" y="89795"/>
                    <a:pt x="65122" y="89932"/>
                    <a:pt x="65076" y="90297"/>
                  </a:cubicBezTo>
                  <a:cubicBezTo>
                    <a:pt x="65076" y="90366"/>
                    <a:pt x="65053" y="90411"/>
                    <a:pt x="65030" y="90457"/>
                  </a:cubicBezTo>
                  <a:cubicBezTo>
                    <a:pt x="64985" y="90639"/>
                    <a:pt x="64893" y="90913"/>
                    <a:pt x="65304" y="91119"/>
                  </a:cubicBezTo>
                  <a:cubicBezTo>
                    <a:pt x="65555" y="91256"/>
                    <a:pt x="65669" y="91279"/>
                    <a:pt x="65761" y="91301"/>
                  </a:cubicBezTo>
                  <a:cubicBezTo>
                    <a:pt x="65806" y="91324"/>
                    <a:pt x="65852" y="91324"/>
                    <a:pt x="65920" y="91347"/>
                  </a:cubicBezTo>
                  <a:cubicBezTo>
                    <a:pt x="66035" y="91438"/>
                    <a:pt x="66194" y="91552"/>
                    <a:pt x="66194" y="91712"/>
                  </a:cubicBezTo>
                  <a:cubicBezTo>
                    <a:pt x="66194" y="91826"/>
                    <a:pt x="66172" y="91918"/>
                    <a:pt x="66126" y="92009"/>
                  </a:cubicBezTo>
                  <a:cubicBezTo>
                    <a:pt x="66103" y="92077"/>
                    <a:pt x="66080" y="92169"/>
                    <a:pt x="66057" y="92260"/>
                  </a:cubicBezTo>
                  <a:cubicBezTo>
                    <a:pt x="66057" y="92283"/>
                    <a:pt x="66035" y="92328"/>
                    <a:pt x="66012" y="92374"/>
                  </a:cubicBezTo>
                  <a:cubicBezTo>
                    <a:pt x="65966" y="92443"/>
                    <a:pt x="65898" y="92534"/>
                    <a:pt x="65875" y="92671"/>
                  </a:cubicBezTo>
                  <a:cubicBezTo>
                    <a:pt x="65875" y="92739"/>
                    <a:pt x="65898" y="92808"/>
                    <a:pt x="65943" y="92876"/>
                  </a:cubicBezTo>
                  <a:cubicBezTo>
                    <a:pt x="65966" y="92968"/>
                    <a:pt x="66035" y="93036"/>
                    <a:pt x="66149" y="93105"/>
                  </a:cubicBezTo>
                  <a:cubicBezTo>
                    <a:pt x="66468" y="93356"/>
                    <a:pt x="66674" y="93424"/>
                    <a:pt x="66788" y="93447"/>
                  </a:cubicBezTo>
                  <a:lnTo>
                    <a:pt x="66811" y="93447"/>
                  </a:lnTo>
                  <a:cubicBezTo>
                    <a:pt x="66833" y="93515"/>
                    <a:pt x="66856" y="93630"/>
                    <a:pt x="66856" y="93652"/>
                  </a:cubicBezTo>
                  <a:cubicBezTo>
                    <a:pt x="66811" y="93744"/>
                    <a:pt x="66651" y="94086"/>
                    <a:pt x="66697" y="94634"/>
                  </a:cubicBezTo>
                  <a:cubicBezTo>
                    <a:pt x="66742" y="95068"/>
                    <a:pt x="66879" y="95273"/>
                    <a:pt x="66970" y="95410"/>
                  </a:cubicBezTo>
                  <a:cubicBezTo>
                    <a:pt x="66970" y="95456"/>
                    <a:pt x="66993" y="95478"/>
                    <a:pt x="67016" y="95501"/>
                  </a:cubicBezTo>
                  <a:cubicBezTo>
                    <a:pt x="67039" y="95547"/>
                    <a:pt x="67062" y="95570"/>
                    <a:pt x="67085" y="95615"/>
                  </a:cubicBezTo>
                  <a:cubicBezTo>
                    <a:pt x="67153" y="95684"/>
                    <a:pt x="67153" y="95707"/>
                    <a:pt x="67107" y="95775"/>
                  </a:cubicBezTo>
                  <a:lnTo>
                    <a:pt x="67016" y="95889"/>
                  </a:lnTo>
                  <a:cubicBezTo>
                    <a:pt x="66948" y="96026"/>
                    <a:pt x="66879" y="96095"/>
                    <a:pt x="66697" y="96300"/>
                  </a:cubicBezTo>
                  <a:cubicBezTo>
                    <a:pt x="66537" y="96437"/>
                    <a:pt x="66491" y="96620"/>
                    <a:pt x="66445" y="96757"/>
                  </a:cubicBezTo>
                  <a:cubicBezTo>
                    <a:pt x="66400" y="96894"/>
                    <a:pt x="66354" y="96985"/>
                    <a:pt x="66286" y="97008"/>
                  </a:cubicBezTo>
                  <a:cubicBezTo>
                    <a:pt x="66217" y="97053"/>
                    <a:pt x="66126" y="97076"/>
                    <a:pt x="66035" y="97099"/>
                  </a:cubicBezTo>
                  <a:cubicBezTo>
                    <a:pt x="65806" y="97167"/>
                    <a:pt x="65555" y="97259"/>
                    <a:pt x="65464" y="97441"/>
                  </a:cubicBezTo>
                  <a:cubicBezTo>
                    <a:pt x="65350" y="97670"/>
                    <a:pt x="65327" y="97715"/>
                    <a:pt x="65395" y="97921"/>
                  </a:cubicBezTo>
                  <a:cubicBezTo>
                    <a:pt x="65418" y="98012"/>
                    <a:pt x="65487" y="98080"/>
                    <a:pt x="65555" y="98103"/>
                  </a:cubicBezTo>
                  <a:cubicBezTo>
                    <a:pt x="65532" y="98126"/>
                    <a:pt x="65487" y="98172"/>
                    <a:pt x="65441" y="98217"/>
                  </a:cubicBezTo>
                  <a:cubicBezTo>
                    <a:pt x="65350" y="98286"/>
                    <a:pt x="65281" y="98354"/>
                    <a:pt x="65190" y="98423"/>
                  </a:cubicBezTo>
                  <a:cubicBezTo>
                    <a:pt x="64893" y="98697"/>
                    <a:pt x="64551" y="99016"/>
                    <a:pt x="64323" y="99085"/>
                  </a:cubicBezTo>
                  <a:cubicBezTo>
                    <a:pt x="64231" y="99130"/>
                    <a:pt x="64140" y="99130"/>
                    <a:pt x="64072" y="99130"/>
                  </a:cubicBezTo>
                  <a:cubicBezTo>
                    <a:pt x="63912" y="99153"/>
                    <a:pt x="63661" y="99176"/>
                    <a:pt x="63638" y="99473"/>
                  </a:cubicBezTo>
                  <a:cubicBezTo>
                    <a:pt x="63615" y="99587"/>
                    <a:pt x="63615" y="99701"/>
                    <a:pt x="63615" y="99815"/>
                  </a:cubicBezTo>
                  <a:cubicBezTo>
                    <a:pt x="63615" y="99998"/>
                    <a:pt x="63615" y="100158"/>
                    <a:pt x="63569" y="100386"/>
                  </a:cubicBezTo>
                  <a:cubicBezTo>
                    <a:pt x="63501" y="100568"/>
                    <a:pt x="63433" y="100728"/>
                    <a:pt x="63364" y="100842"/>
                  </a:cubicBezTo>
                  <a:cubicBezTo>
                    <a:pt x="63296" y="100956"/>
                    <a:pt x="63250" y="101048"/>
                    <a:pt x="63227" y="101139"/>
                  </a:cubicBezTo>
                  <a:cubicBezTo>
                    <a:pt x="63204" y="101230"/>
                    <a:pt x="63204" y="101367"/>
                    <a:pt x="63204" y="101504"/>
                  </a:cubicBezTo>
                  <a:cubicBezTo>
                    <a:pt x="63204" y="101573"/>
                    <a:pt x="63181" y="101664"/>
                    <a:pt x="63181" y="101732"/>
                  </a:cubicBezTo>
                  <a:lnTo>
                    <a:pt x="62999" y="101732"/>
                  </a:lnTo>
                  <a:lnTo>
                    <a:pt x="62816" y="101710"/>
                  </a:lnTo>
                  <a:lnTo>
                    <a:pt x="62542" y="101710"/>
                  </a:lnTo>
                  <a:cubicBezTo>
                    <a:pt x="62497" y="101687"/>
                    <a:pt x="62474" y="101687"/>
                    <a:pt x="62451" y="101687"/>
                  </a:cubicBezTo>
                  <a:lnTo>
                    <a:pt x="62040" y="101687"/>
                  </a:lnTo>
                  <a:cubicBezTo>
                    <a:pt x="61652" y="101687"/>
                    <a:pt x="61424" y="101710"/>
                    <a:pt x="61355" y="101824"/>
                  </a:cubicBezTo>
                  <a:cubicBezTo>
                    <a:pt x="61333" y="101824"/>
                    <a:pt x="61333" y="101847"/>
                    <a:pt x="61310" y="101847"/>
                  </a:cubicBezTo>
                  <a:lnTo>
                    <a:pt x="61287" y="101847"/>
                  </a:lnTo>
                  <a:cubicBezTo>
                    <a:pt x="61264" y="101801"/>
                    <a:pt x="61241" y="101778"/>
                    <a:pt x="61241" y="101778"/>
                  </a:cubicBezTo>
                  <a:cubicBezTo>
                    <a:pt x="61241" y="101755"/>
                    <a:pt x="61241" y="101755"/>
                    <a:pt x="61241" y="101755"/>
                  </a:cubicBezTo>
                  <a:cubicBezTo>
                    <a:pt x="61218" y="101755"/>
                    <a:pt x="61218" y="101732"/>
                    <a:pt x="61218" y="101732"/>
                  </a:cubicBezTo>
                  <a:cubicBezTo>
                    <a:pt x="61196" y="101664"/>
                    <a:pt x="61196" y="101573"/>
                    <a:pt x="61218" y="101481"/>
                  </a:cubicBezTo>
                  <a:cubicBezTo>
                    <a:pt x="61218" y="101436"/>
                    <a:pt x="61218" y="101390"/>
                    <a:pt x="61218" y="101367"/>
                  </a:cubicBezTo>
                  <a:cubicBezTo>
                    <a:pt x="61218" y="101322"/>
                    <a:pt x="61218" y="101299"/>
                    <a:pt x="61218" y="101253"/>
                  </a:cubicBezTo>
                  <a:cubicBezTo>
                    <a:pt x="61196" y="101139"/>
                    <a:pt x="61150" y="101025"/>
                    <a:pt x="61104" y="100934"/>
                  </a:cubicBezTo>
                  <a:cubicBezTo>
                    <a:pt x="61104" y="100911"/>
                    <a:pt x="61081" y="100865"/>
                    <a:pt x="61036" y="100797"/>
                  </a:cubicBezTo>
                  <a:cubicBezTo>
                    <a:pt x="60967" y="100728"/>
                    <a:pt x="60876" y="100546"/>
                    <a:pt x="60876" y="100477"/>
                  </a:cubicBezTo>
                  <a:cubicBezTo>
                    <a:pt x="60876" y="100386"/>
                    <a:pt x="60853" y="100295"/>
                    <a:pt x="60853" y="100226"/>
                  </a:cubicBezTo>
                  <a:cubicBezTo>
                    <a:pt x="60830" y="100021"/>
                    <a:pt x="60785" y="99975"/>
                    <a:pt x="60739" y="99929"/>
                  </a:cubicBezTo>
                  <a:cubicBezTo>
                    <a:pt x="60648" y="99861"/>
                    <a:pt x="60305" y="99861"/>
                    <a:pt x="60305" y="99861"/>
                  </a:cubicBezTo>
                  <a:cubicBezTo>
                    <a:pt x="60237" y="99861"/>
                    <a:pt x="60168" y="99861"/>
                    <a:pt x="60123" y="99884"/>
                  </a:cubicBezTo>
                  <a:cubicBezTo>
                    <a:pt x="60123" y="99906"/>
                    <a:pt x="60100" y="99906"/>
                    <a:pt x="60054" y="99906"/>
                  </a:cubicBezTo>
                  <a:lnTo>
                    <a:pt x="60032" y="99906"/>
                  </a:lnTo>
                  <a:cubicBezTo>
                    <a:pt x="60009" y="99884"/>
                    <a:pt x="59963" y="99747"/>
                    <a:pt x="59986" y="99564"/>
                  </a:cubicBezTo>
                  <a:cubicBezTo>
                    <a:pt x="60009" y="99450"/>
                    <a:pt x="60032" y="99427"/>
                    <a:pt x="60032" y="99404"/>
                  </a:cubicBezTo>
                  <a:cubicBezTo>
                    <a:pt x="60054" y="99381"/>
                    <a:pt x="60077" y="99313"/>
                    <a:pt x="60077" y="99267"/>
                  </a:cubicBezTo>
                  <a:cubicBezTo>
                    <a:pt x="60077" y="99245"/>
                    <a:pt x="60077" y="99199"/>
                    <a:pt x="59986" y="98857"/>
                  </a:cubicBezTo>
                  <a:lnTo>
                    <a:pt x="59963" y="98742"/>
                  </a:lnTo>
                  <a:cubicBezTo>
                    <a:pt x="59917" y="98583"/>
                    <a:pt x="59758" y="98468"/>
                    <a:pt x="59552" y="98332"/>
                  </a:cubicBezTo>
                  <a:cubicBezTo>
                    <a:pt x="59461" y="98286"/>
                    <a:pt x="59370" y="98217"/>
                    <a:pt x="59301" y="98172"/>
                  </a:cubicBezTo>
                  <a:cubicBezTo>
                    <a:pt x="59301" y="98149"/>
                    <a:pt x="59301" y="98149"/>
                    <a:pt x="59301" y="98149"/>
                  </a:cubicBezTo>
                  <a:cubicBezTo>
                    <a:pt x="59141" y="98035"/>
                    <a:pt x="59096" y="97898"/>
                    <a:pt x="59050" y="97784"/>
                  </a:cubicBezTo>
                  <a:lnTo>
                    <a:pt x="59027" y="97738"/>
                  </a:lnTo>
                  <a:cubicBezTo>
                    <a:pt x="59027" y="97738"/>
                    <a:pt x="59027" y="97692"/>
                    <a:pt x="59027" y="97692"/>
                  </a:cubicBezTo>
                  <a:cubicBezTo>
                    <a:pt x="58936" y="97533"/>
                    <a:pt x="58662" y="97510"/>
                    <a:pt x="58571" y="97510"/>
                  </a:cubicBezTo>
                  <a:cubicBezTo>
                    <a:pt x="58434" y="97510"/>
                    <a:pt x="58228" y="97533"/>
                    <a:pt x="58114" y="97670"/>
                  </a:cubicBezTo>
                  <a:cubicBezTo>
                    <a:pt x="58114" y="97670"/>
                    <a:pt x="58069" y="97647"/>
                    <a:pt x="58046" y="97647"/>
                  </a:cubicBezTo>
                  <a:cubicBezTo>
                    <a:pt x="57977" y="97624"/>
                    <a:pt x="57909" y="97601"/>
                    <a:pt x="57795" y="97601"/>
                  </a:cubicBezTo>
                  <a:cubicBezTo>
                    <a:pt x="57795" y="97555"/>
                    <a:pt x="57817" y="97510"/>
                    <a:pt x="57817" y="97464"/>
                  </a:cubicBezTo>
                  <a:cubicBezTo>
                    <a:pt x="57817" y="97419"/>
                    <a:pt x="57795" y="97373"/>
                    <a:pt x="57795" y="97327"/>
                  </a:cubicBezTo>
                  <a:cubicBezTo>
                    <a:pt x="57772" y="97327"/>
                    <a:pt x="57772" y="97304"/>
                    <a:pt x="57772" y="97282"/>
                  </a:cubicBezTo>
                  <a:cubicBezTo>
                    <a:pt x="57749" y="97259"/>
                    <a:pt x="57749" y="97213"/>
                    <a:pt x="57726" y="97190"/>
                  </a:cubicBezTo>
                  <a:cubicBezTo>
                    <a:pt x="57726" y="97167"/>
                    <a:pt x="57703" y="97145"/>
                    <a:pt x="57703" y="97122"/>
                  </a:cubicBezTo>
                  <a:cubicBezTo>
                    <a:pt x="57681" y="97099"/>
                    <a:pt x="57658" y="97053"/>
                    <a:pt x="57658" y="97030"/>
                  </a:cubicBezTo>
                  <a:cubicBezTo>
                    <a:pt x="57635" y="97008"/>
                    <a:pt x="57635" y="97008"/>
                    <a:pt x="57612" y="96985"/>
                  </a:cubicBezTo>
                  <a:cubicBezTo>
                    <a:pt x="57612" y="96985"/>
                    <a:pt x="57612" y="96962"/>
                    <a:pt x="57612" y="96962"/>
                  </a:cubicBezTo>
                  <a:cubicBezTo>
                    <a:pt x="57635" y="96939"/>
                    <a:pt x="57658" y="96916"/>
                    <a:pt x="57681" y="96916"/>
                  </a:cubicBezTo>
                  <a:cubicBezTo>
                    <a:pt x="57726" y="96894"/>
                    <a:pt x="57772" y="96894"/>
                    <a:pt x="57817" y="96871"/>
                  </a:cubicBezTo>
                  <a:cubicBezTo>
                    <a:pt x="57954" y="96825"/>
                    <a:pt x="58091" y="96779"/>
                    <a:pt x="58114" y="96642"/>
                  </a:cubicBezTo>
                  <a:cubicBezTo>
                    <a:pt x="58137" y="96460"/>
                    <a:pt x="58023" y="96277"/>
                    <a:pt x="57886" y="96163"/>
                  </a:cubicBezTo>
                  <a:lnTo>
                    <a:pt x="57817" y="96095"/>
                  </a:lnTo>
                  <a:cubicBezTo>
                    <a:pt x="57749" y="96049"/>
                    <a:pt x="57589" y="95935"/>
                    <a:pt x="57566" y="95889"/>
                  </a:cubicBezTo>
                  <a:cubicBezTo>
                    <a:pt x="57566" y="95844"/>
                    <a:pt x="57612" y="95570"/>
                    <a:pt x="57658" y="95364"/>
                  </a:cubicBezTo>
                  <a:cubicBezTo>
                    <a:pt x="57658" y="95364"/>
                    <a:pt x="57681" y="95341"/>
                    <a:pt x="57703" y="95296"/>
                  </a:cubicBezTo>
                  <a:cubicBezTo>
                    <a:pt x="57726" y="95182"/>
                    <a:pt x="57817" y="94999"/>
                    <a:pt x="57909" y="94816"/>
                  </a:cubicBezTo>
                  <a:cubicBezTo>
                    <a:pt x="57954" y="94679"/>
                    <a:pt x="58046" y="94543"/>
                    <a:pt x="58114" y="94428"/>
                  </a:cubicBezTo>
                  <a:cubicBezTo>
                    <a:pt x="58160" y="94383"/>
                    <a:pt x="58183" y="94314"/>
                    <a:pt x="58228" y="94269"/>
                  </a:cubicBezTo>
                  <a:cubicBezTo>
                    <a:pt x="58502" y="93903"/>
                    <a:pt x="58776" y="93630"/>
                    <a:pt x="58845" y="93607"/>
                  </a:cubicBezTo>
                  <a:cubicBezTo>
                    <a:pt x="58867" y="93607"/>
                    <a:pt x="58867" y="93630"/>
                    <a:pt x="58890" y="93721"/>
                  </a:cubicBezTo>
                  <a:cubicBezTo>
                    <a:pt x="58913" y="93812"/>
                    <a:pt x="58936" y="93949"/>
                    <a:pt x="59073" y="94063"/>
                  </a:cubicBezTo>
                  <a:cubicBezTo>
                    <a:pt x="59233" y="94177"/>
                    <a:pt x="59392" y="94246"/>
                    <a:pt x="59552" y="94246"/>
                  </a:cubicBezTo>
                  <a:cubicBezTo>
                    <a:pt x="59598" y="94246"/>
                    <a:pt x="59666" y="94246"/>
                    <a:pt x="59712" y="94223"/>
                  </a:cubicBezTo>
                  <a:lnTo>
                    <a:pt x="60100" y="94223"/>
                  </a:lnTo>
                  <a:cubicBezTo>
                    <a:pt x="60146" y="94223"/>
                    <a:pt x="60237" y="94223"/>
                    <a:pt x="60305" y="94155"/>
                  </a:cubicBezTo>
                  <a:cubicBezTo>
                    <a:pt x="60305" y="94132"/>
                    <a:pt x="60511" y="93789"/>
                    <a:pt x="60328" y="93584"/>
                  </a:cubicBezTo>
                  <a:cubicBezTo>
                    <a:pt x="60305" y="93538"/>
                    <a:pt x="60260" y="93515"/>
                    <a:pt x="60237" y="93470"/>
                  </a:cubicBezTo>
                  <a:cubicBezTo>
                    <a:pt x="60374" y="93447"/>
                    <a:pt x="60602" y="93287"/>
                    <a:pt x="60602" y="93150"/>
                  </a:cubicBezTo>
                  <a:cubicBezTo>
                    <a:pt x="60602" y="93082"/>
                    <a:pt x="60488" y="92808"/>
                    <a:pt x="60397" y="92739"/>
                  </a:cubicBezTo>
                  <a:cubicBezTo>
                    <a:pt x="60283" y="92671"/>
                    <a:pt x="60123" y="92557"/>
                    <a:pt x="59986" y="92511"/>
                  </a:cubicBezTo>
                  <a:cubicBezTo>
                    <a:pt x="59940" y="92511"/>
                    <a:pt x="59872" y="92488"/>
                    <a:pt x="59803" y="92488"/>
                  </a:cubicBezTo>
                  <a:cubicBezTo>
                    <a:pt x="59735" y="92465"/>
                    <a:pt x="59598" y="92443"/>
                    <a:pt x="59575" y="92420"/>
                  </a:cubicBezTo>
                  <a:cubicBezTo>
                    <a:pt x="59529" y="92397"/>
                    <a:pt x="59484" y="92351"/>
                    <a:pt x="59484" y="92328"/>
                  </a:cubicBezTo>
                  <a:cubicBezTo>
                    <a:pt x="59484" y="92328"/>
                    <a:pt x="59278" y="91781"/>
                    <a:pt x="59210" y="91689"/>
                  </a:cubicBezTo>
                  <a:cubicBezTo>
                    <a:pt x="59164" y="91621"/>
                    <a:pt x="58890" y="91347"/>
                    <a:pt x="58730" y="91347"/>
                  </a:cubicBezTo>
                  <a:cubicBezTo>
                    <a:pt x="58639" y="91347"/>
                    <a:pt x="58594" y="91393"/>
                    <a:pt x="58548" y="91438"/>
                  </a:cubicBezTo>
                  <a:cubicBezTo>
                    <a:pt x="58525" y="91461"/>
                    <a:pt x="58502" y="91484"/>
                    <a:pt x="58457" y="91484"/>
                  </a:cubicBezTo>
                  <a:lnTo>
                    <a:pt x="58160" y="91484"/>
                  </a:lnTo>
                  <a:cubicBezTo>
                    <a:pt x="58183" y="91461"/>
                    <a:pt x="58206" y="91438"/>
                    <a:pt x="58251" y="91415"/>
                  </a:cubicBezTo>
                  <a:cubicBezTo>
                    <a:pt x="58411" y="91347"/>
                    <a:pt x="58479" y="91142"/>
                    <a:pt x="58457" y="91027"/>
                  </a:cubicBezTo>
                  <a:cubicBezTo>
                    <a:pt x="58457" y="91005"/>
                    <a:pt x="58434" y="90959"/>
                    <a:pt x="58411" y="90936"/>
                  </a:cubicBezTo>
                  <a:lnTo>
                    <a:pt x="58411" y="90936"/>
                  </a:lnTo>
                  <a:cubicBezTo>
                    <a:pt x="58479" y="90959"/>
                    <a:pt x="58548" y="91005"/>
                    <a:pt x="58616" y="91005"/>
                  </a:cubicBezTo>
                  <a:cubicBezTo>
                    <a:pt x="58708" y="91005"/>
                    <a:pt x="58890" y="90959"/>
                    <a:pt x="58913" y="90662"/>
                  </a:cubicBezTo>
                  <a:lnTo>
                    <a:pt x="58936" y="90548"/>
                  </a:lnTo>
                  <a:cubicBezTo>
                    <a:pt x="58959" y="90183"/>
                    <a:pt x="59004" y="89863"/>
                    <a:pt x="58867" y="89704"/>
                  </a:cubicBezTo>
                  <a:cubicBezTo>
                    <a:pt x="58799" y="89635"/>
                    <a:pt x="58708" y="89589"/>
                    <a:pt x="58616" y="89589"/>
                  </a:cubicBezTo>
                  <a:lnTo>
                    <a:pt x="58571" y="89589"/>
                  </a:lnTo>
                  <a:cubicBezTo>
                    <a:pt x="58457" y="89589"/>
                    <a:pt x="58365" y="89589"/>
                    <a:pt x="58274" y="89612"/>
                  </a:cubicBezTo>
                  <a:cubicBezTo>
                    <a:pt x="58228" y="89612"/>
                    <a:pt x="58206" y="89635"/>
                    <a:pt x="58183" y="89635"/>
                  </a:cubicBezTo>
                  <a:cubicBezTo>
                    <a:pt x="58114" y="89567"/>
                    <a:pt x="58046" y="89430"/>
                    <a:pt x="58069" y="89338"/>
                  </a:cubicBezTo>
                  <a:cubicBezTo>
                    <a:pt x="58114" y="89087"/>
                    <a:pt x="58206" y="89042"/>
                    <a:pt x="58274" y="89019"/>
                  </a:cubicBezTo>
                  <a:lnTo>
                    <a:pt x="58434" y="89019"/>
                  </a:lnTo>
                  <a:cubicBezTo>
                    <a:pt x="58502" y="89019"/>
                    <a:pt x="58548" y="89019"/>
                    <a:pt x="58708" y="88973"/>
                  </a:cubicBezTo>
                  <a:cubicBezTo>
                    <a:pt x="58913" y="88905"/>
                    <a:pt x="59301" y="88791"/>
                    <a:pt x="59324" y="88448"/>
                  </a:cubicBezTo>
                  <a:cubicBezTo>
                    <a:pt x="59324" y="88403"/>
                    <a:pt x="59324" y="88357"/>
                    <a:pt x="59347" y="88311"/>
                  </a:cubicBezTo>
                  <a:cubicBezTo>
                    <a:pt x="59370" y="88015"/>
                    <a:pt x="59415" y="87535"/>
                    <a:pt x="59119" y="87330"/>
                  </a:cubicBezTo>
                  <a:cubicBezTo>
                    <a:pt x="59061" y="87296"/>
                    <a:pt x="58987" y="87284"/>
                    <a:pt x="58907" y="87284"/>
                  </a:cubicBezTo>
                  <a:cubicBezTo>
                    <a:pt x="58827" y="87284"/>
                    <a:pt x="58742" y="87296"/>
                    <a:pt x="58662" y="87307"/>
                  </a:cubicBezTo>
                  <a:cubicBezTo>
                    <a:pt x="58616" y="87330"/>
                    <a:pt x="58571" y="87330"/>
                    <a:pt x="58548" y="87330"/>
                  </a:cubicBezTo>
                  <a:cubicBezTo>
                    <a:pt x="58525" y="87284"/>
                    <a:pt x="58502" y="87261"/>
                    <a:pt x="58479" y="87216"/>
                  </a:cubicBezTo>
                  <a:cubicBezTo>
                    <a:pt x="58457" y="87170"/>
                    <a:pt x="58434" y="87079"/>
                    <a:pt x="58434" y="87079"/>
                  </a:cubicBezTo>
                  <a:cubicBezTo>
                    <a:pt x="58434" y="87079"/>
                    <a:pt x="58434" y="87056"/>
                    <a:pt x="58502" y="87033"/>
                  </a:cubicBezTo>
                  <a:cubicBezTo>
                    <a:pt x="58616" y="87010"/>
                    <a:pt x="58685" y="87010"/>
                    <a:pt x="58730" y="87010"/>
                  </a:cubicBezTo>
                  <a:lnTo>
                    <a:pt x="58822" y="87010"/>
                  </a:lnTo>
                  <a:cubicBezTo>
                    <a:pt x="58890" y="87010"/>
                    <a:pt x="58959" y="87010"/>
                    <a:pt x="59050" y="86919"/>
                  </a:cubicBezTo>
                  <a:cubicBezTo>
                    <a:pt x="59255" y="86736"/>
                    <a:pt x="59210" y="86166"/>
                    <a:pt x="59210" y="86097"/>
                  </a:cubicBezTo>
                  <a:cubicBezTo>
                    <a:pt x="59164" y="85892"/>
                    <a:pt x="59119" y="85732"/>
                    <a:pt x="59073" y="85664"/>
                  </a:cubicBezTo>
                  <a:cubicBezTo>
                    <a:pt x="59004" y="85504"/>
                    <a:pt x="58936" y="85481"/>
                    <a:pt x="58890" y="85481"/>
                  </a:cubicBezTo>
                  <a:cubicBezTo>
                    <a:pt x="58867" y="85458"/>
                    <a:pt x="58799" y="85458"/>
                    <a:pt x="58753" y="85458"/>
                  </a:cubicBezTo>
                  <a:cubicBezTo>
                    <a:pt x="58708" y="85435"/>
                    <a:pt x="58616" y="85435"/>
                    <a:pt x="58594" y="85435"/>
                  </a:cubicBezTo>
                  <a:cubicBezTo>
                    <a:pt x="58548" y="85298"/>
                    <a:pt x="58457" y="85002"/>
                    <a:pt x="58457" y="84865"/>
                  </a:cubicBezTo>
                  <a:cubicBezTo>
                    <a:pt x="58457" y="84819"/>
                    <a:pt x="58434" y="84750"/>
                    <a:pt x="58411" y="84682"/>
                  </a:cubicBezTo>
                  <a:cubicBezTo>
                    <a:pt x="58388" y="84522"/>
                    <a:pt x="58365" y="84454"/>
                    <a:pt x="58479" y="84385"/>
                  </a:cubicBezTo>
                  <a:cubicBezTo>
                    <a:pt x="58639" y="84271"/>
                    <a:pt x="58799" y="84248"/>
                    <a:pt x="58936" y="84226"/>
                  </a:cubicBezTo>
                  <a:cubicBezTo>
                    <a:pt x="59004" y="84203"/>
                    <a:pt x="59050" y="84203"/>
                    <a:pt x="59119" y="84180"/>
                  </a:cubicBezTo>
                  <a:lnTo>
                    <a:pt x="59164" y="84157"/>
                  </a:lnTo>
                  <a:cubicBezTo>
                    <a:pt x="59278" y="84134"/>
                    <a:pt x="59370" y="84111"/>
                    <a:pt x="59461" y="83997"/>
                  </a:cubicBezTo>
                  <a:cubicBezTo>
                    <a:pt x="59484" y="83952"/>
                    <a:pt x="59507" y="83906"/>
                    <a:pt x="59529" y="83837"/>
                  </a:cubicBezTo>
                  <a:lnTo>
                    <a:pt x="59598" y="83723"/>
                  </a:lnTo>
                  <a:lnTo>
                    <a:pt x="59643" y="83586"/>
                  </a:lnTo>
                  <a:cubicBezTo>
                    <a:pt x="59643" y="83586"/>
                    <a:pt x="59666" y="83564"/>
                    <a:pt x="59666" y="83564"/>
                  </a:cubicBezTo>
                  <a:cubicBezTo>
                    <a:pt x="59666" y="83541"/>
                    <a:pt x="59689" y="83518"/>
                    <a:pt x="59689" y="83495"/>
                  </a:cubicBezTo>
                  <a:cubicBezTo>
                    <a:pt x="59712" y="83404"/>
                    <a:pt x="59735" y="83358"/>
                    <a:pt x="59735" y="83358"/>
                  </a:cubicBezTo>
                  <a:cubicBezTo>
                    <a:pt x="59758" y="83313"/>
                    <a:pt x="60009" y="82879"/>
                    <a:pt x="59917" y="82445"/>
                  </a:cubicBezTo>
                  <a:cubicBezTo>
                    <a:pt x="59895" y="82285"/>
                    <a:pt x="59826" y="82126"/>
                    <a:pt x="59780" y="81989"/>
                  </a:cubicBezTo>
                  <a:cubicBezTo>
                    <a:pt x="59735" y="81806"/>
                    <a:pt x="59666" y="81646"/>
                    <a:pt x="59689" y="81555"/>
                  </a:cubicBezTo>
                  <a:lnTo>
                    <a:pt x="59689" y="81464"/>
                  </a:lnTo>
                  <a:cubicBezTo>
                    <a:pt x="59689" y="81441"/>
                    <a:pt x="59712" y="81395"/>
                    <a:pt x="59712" y="81350"/>
                  </a:cubicBezTo>
                  <a:cubicBezTo>
                    <a:pt x="59758" y="81372"/>
                    <a:pt x="59780" y="81395"/>
                    <a:pt x="59826" y="81418"/>
                  </a:cubicBezTo>
                  <a:cubicBezTo>
                    <a:pt x="59895" y="81486"/>
                    <a:pt x="59963" y="81532"/>
                    <a:pt x="60054" y="81532"/>
                  </a:cubicBezTo>
                  <a:cubicBezTo>
                    <a:pt x="60260" y="81532"/>
                    <a:pt x="60328" y="81304"/>
                    <a:pt x="60351" y="81213"/>
                  </a:cubicBezTo>
                  <a:cubicBezTo>
                    <a:pt x="60465" y="80825"/>
                    <a:pt x="60442" y="80619"/>
                    <a:pt x="60442" y="80482"/>
                  </a:cubicBezTo>
                  <a:cubicBezTo>
                    <a:pt x="60420" y="80459"/>
                    <a:pt x="60420" y="80414"/>
                    <a:pt x="60420" y="80368"/>
                  </a:cubicBezTo>
                  <a:cubicBezTo>
                    <a:pt x="60397" y="80300"/>
                    <a:pt x="60374" y="80208"/>
                    <a:pt x="60374" y="80117"/>
                  </a:cubicBezTo>
                  <a:cubicBezTo>
                    <a:pt x="60397" y="80071"/>
                    <a:pt x="60397" y="80048"/>
                    <a:pt x="60397" y="80003"/>
                  </a:cubicBezTo>
                  <a:lnTo>
                    <a:pt x="60420" y="79912"/>
                  </a:lnTo>
                  <a:cubicBezTo>
                    <a:pt x="60442" y="79866"/>
                    <a:pt x="60465" y="79797"/>
                    <a:pt x="60488" y="79729"/>
                  </a:cubicBezTo>
                  <a:cubicBezTo>
                    <a:pt x="60488" y="79638"/>
                    <a:pt x="60511" y="79569"/>
                    <a:pt x="60534" y="79546"/>
                  </a:cubicBezTo>
                  <a:cubicBezTo>
                    <a:pt x="60557" y="79546"/>
                    <a:pt x="60602" y="79569"/>
                    <a:pt x="60648" y="79592"/>
                  </a:cubicBezTo>
                  <a:cubicBezTo>
                    <a:pt x="60739" y="79638"/>
                    <a:pt x="60830" y="79660"/>
                    <a:pt x="60945" y="79660"/>
                  </a:cubicBezTo>
                  <a:cubicBezTo>
                    <a:pt x="61081" y="79660"/>
                    <a:pt x="61196" y="79592"/>
                    <a:pt x="61241" y="79455"/>
                  </a:cubicBezTo>
                  <a:cubicBezTo>
                    <a:pt x="61310" y="79318"/>
                    <a:pt x="61333" y="79204"/>
                    <a:pt x="61333" y="79113"/>
                  </a:cubicBezTo>
                  <a:cubicBezTo>
                    <a:pt x="61333" y="78999"/>
                    <a:pt x="61333" y="78907"/>
                    <a:pt x="61424" y="78839"/>
                  </a:cubicBezTo>
                  <a:cubicBezTo>
                    <a:pt x="61492" y="78747"/>
                    <a:pt x="61538" y="78725"/>
                    <a:pt x="61606" y="78702"/>
                  </a:cubicBezTo>
                  <a:cubicBezTo>
                    <a:pt x="61698" y="78679"/>
                    <a:pt x="61858" y="78633"/>
                    <a:pt x="61903" y="78428"/>
                  </a:cubicBezTo>
                  <a:cubicBezTo>
                    <a:pt x="61926" y="78245"/>
                    <a:pt x="61903" y="78086"/>
                    <a:pt x="61903" y="77949"/>
                  </a:cubicBezTo>
                  <a:cubicBezTo>
                    <a:pt x="61880" y="77903"/>
                    <a:pt x="61880" y="77880"/>
                    <a:pt x="61880" y="77857"/>
                  </a:cubicBezTo>
                  <a:cubicBezTo>
                    <a:pt x="61880" y="77720"/>
                    <a:pt x="61903" y="77652"/>
                    <a:pt x="61903" y="77652"/>
                  </a:cubicBezTo>
                  <a:cubicBezTo>
                    <a:pt x="61926" y="77652"/>
                    <a:pt x="61949" y="77675"/>
                    <a:pt x="61995" y="77675"/>
                  </a:cubicBezTo>
                  <a:cubicBezTo>
                    <a:pt x="62040" y="77697"/>
                    <a:pt x="62131" y="77743"/>
                    <a:pt x="62246" y="77743"/>
                  </a:cubicBezTo>
                  <a:cubicBezTo>
                    <a:pt x="62451" y="77743"/>
                    <a:pt x="62679" y="77583"/>
                    <a:pt x="62771" y="77515"/>
                  </a:cubicBezTo>
                  <a:cubicBezTo>
                    <a:pt x="62885" y="77652"/>
                    <a:pt x="62999" y="77743"/>
                    <a:pt x="63136" y="77743"/>
                  </a:cubicBezTo>
                  <a:cubicBezTo>
                    <a:pt x="63250" y="77743"/>
                    <a:pt x="63387" y="77697"/>
                    <a:pt x="63501" y="77515"/>
                  </a:cubicBezTo>
                  <a:cubicBezTo>
                    <a:pt x="63569" y="77446"/>
                    <a:pt x="63592" y="77378"/>
                    <a:pt x="63638" y="77309"/>
                  </a:cubicBezTo>
                  <a:cubicBezTo>
                    <a:pt x="63729" y="77150"/>
                    <a:pt x="63775" y="77058"/>
                    <a:pt x="63957" y="76944"/>
                  </a:cubicBezTo>
                  <a:cubicBezTo>
                    <a:pt x="64186" y="76830"/>
                    <a:pt x="64277" y="76648"/>
                    <a:pt x="64346" y="76511"/>
                  </a:cubicBezTo>
                  <a:cubicBezTo>
                    <a:pt x="64368" y="76465"/>
                    <a:pt x="64391" y="76419"/>
                    <a:pt x="64414" y="76419"/>
                  </a:cubicBezTo>
                  <a:lnTo>
                    <a:pt x="64482" y="76419"/>
                  </a:lnTo>
                  <a:cubicBezTo>
                    <a:pt x="64619" y="76419"/>
                    <a:pt x="64756" y="76396"/>
                    <a:pt x="64825" y="76260"/>
                  </a:cubicBezTo>
                  <a:cubicBezTo>
                    <a:pt x="64939" y="76077"/>
                    <a:pt x="64962" y="75757"/>
                    <a:pt x="64939" y="75598"/>
                  </a:cubicBezTo>
                  <a:cubicBezTo>
                    <a:pt x="64939" y="75529"/>
                    <a:pt x="64916" y="75483"/>
                    <a:pt x="64916" y="75438"/>
                  </a:cubicBezTo>
                  <a:cubicBezTo>
                    <a:pt x="64916" y="75415"/>
                    <a:pt x="64893" y="75415"/>
                    <a:pt x="64893" y="75415"/>
                  </a:cubicBezTo>
                  <a:cubicBezTo>
                    <a:pt x="64893" y="75392"/>
                    <a:pt x="64916" y="75392"/>
                    <a:pt x="64939" y="75369"/>
                  </a:cubicBezTo>
                  <a:cubicBezTo>
                    <a:pt x="65007" y="75346"/>
                    <a:pt x="65076" y="75324"/>
                    <a:pt x="65144" y="75324"/>
                  </a:cubicBezTo>
                  <a:cubicBezTo>
                    <a:pt x="65304" y="75278"/>
                    <a:pt x="65487" y="75232"/>
                    <a:pt x="65555" y="75050"/>
                  </a:cubicBezTo>
                  <a:cubicBezTo>
                    <a:pt x="65601" y="74913"/>
                    <a:pt x="65555" y="74707"/>
                    <a:pt x="65510" y="74548"/>
                  </a:cubicBezTo>
                  <a:cubicBezTo>
                    <a:pt x="65510" y="74502"/>
                    <a:pt x="65487" y="74456"/>
                    <a:pt x="65487" y="74433"/>
                  </a:cubicBezTo>
                  <a:cubicBezTo>
                    <a:pt x="65487" y="74388"/>
                    <a:pt x="65487" y="74365"/>
                    <a:pt x="65487" y="74319"/>
                  </a:cubicBezTo>
                  <a:cubicBezTo>
                    <a:pt x="65464" y="74274"/>
                    <a:pt x="65464" y="74182"/>
                    <a:pt x="65464" y="74160"/>
                  </a:cubicBezTo>
                  <a:lnTo>
                    <a:pt x="65784" y="74160"/>
                  </a:lnTo>
                  <a:cubicBezTo>
                    <a:pt x="66377" y="74160"/>
                    <a:pt x="66628" y="74068"/>
                    <a:pt x="66674" y="73886"/>
                  </a:cubicBezTo>
                  <a:cubicBezTo>
                    <a:pt x="66697" y="73772"/>
                    <a:pt x="66674" y="73680"/>
                    <a:pt x="66651" y="73635"/>
                  </a:cubicBezTo>
                  <a:cubicBezTo>
                    <a:pt x="66628" y="73566"/>
                    <a:pt x="66628" y="73566"/>
                    <a:pt x="66651" y="73543"/>
                  </a:cubicBezTo>
                  <a:cubicBezTo>
                    <a:pt x="66651" y="73520"/>
                    <a:pt x="66674" y="73475"/>
                    <a:pt x="66719" y="73452"/>
                  </a:cubicBezTo>
                  <a:cubicBezTo>
                    <a:pt x="66811" y="73315"/>
                    <a:pt x="66902" y="73155"/>
                    <a:pt x="66833" y="73018"/>
                  </a:cubicBezTo>
                  <a:cubicBezTo>
                    <a:pt x="66765" y="72881"/>
                    <a:pt x="66491" y="72676"/>
                    <a:pt x="66286" y="72630"/>
                  </a:cubicBezTo>
                  <a:lnTo>
                    <a:pt x="66194" y="72607"/>
                  </a:lnTo>
                  <a:cubicBezTo>
                    <a:pt x="66103" y="72585"/>
                    <a:pt x="65875" y="72539"/>
                    <a:pt x="65806" y="72516"/>
                  </a:cubicBezTo>
                  <a:cubicBezTo>
                    <a:pt x="65784" y="72471"/>
                    <a:pt x="65784" y="72448"/>
                    <a:pt x="65784" y="72402"/>
                  </a:cubicBezTo>
                  <a:cubicBezTo>
                    <a:pt x="65715" y="72082"/>
                    <a:pt x="65647" y="71694"/>
                    <a:pt x="65395" y="71694"/>
                  </a:cubicBezTo>
                  <a:lnTo>
                    <a:pt x="65304" y="71694"/>
                  </a:lnTo>
                  <a:cubicBezTo>
                    <a:pt x="65190" y="71740"/>
                    <a:pt x="65099" y="71809"/>
                    <a:pt x="65030" y="71854"/>
                  </a:cubicBezTo>
                  <a:cubicBezTo>
                    <a:pt x="65007" y="71877"/>
                    <a:pt x="64985" y="71900"/>
                    <a:pt x="64962" y="71923"/>
                  </a:cubicBezTo>
                  <a:cubicBezTo>
                    <a:pt x="64962" y="71900"/>
                    <a:pt x="64916" y="71877"/>
                    <a:pt x="64893" y="71854"/>
                  </a:cubicBezTo>
                  <a:cubicBezTo>
                    <a:pt x="64802" y="71763"/>
                    <a:pt x="64756" y="71694"/>
                    <a:pt x="64642" y="71694"/>
                  </a:cubicBezTo>
                  <a:cubicBezTo>
                    <a:pt x="64619" y="71694"/>
                    <a:pt x="64551" y="71694"/>
                    <a:pt x="64140" y="71900"/>
                  </a:cubicBezTo>
                  <a:cubicBezTo>
                    <a:pt x="64117" y="71900"/>
                    <a:pt x="64117" y="71900"/>
                    <a:pt x="64094" y="71923"/>
                  </a:cubicBezTo>
                  <a:cubicBezTo>
                    <a:pt x="64094" y="71923"/>
                    <a:pt x="64094" y="71923"/>
                    <a:pt x="64094" y="71900"/>
                  </a:cubicBezTo>
                  <a:cubicBezTo>
                    <a:pt x="63912" y="71809"/>
                    <a:pt x="63843" y="71580"/>
                    <a:pt x="63866" y="71535"/>
                  </a:cubicBezTo>
                  <a:cubicBezTo>
                    <a:pt x="63866" y="71512"/>
                    <a:pt x="63912" y="71489"/>
                    <a:pt x="63935" y="71489"/>
                  </a:cubicBezTo>
                  <a:cubicBezTo>
                    <a:pt x="64003" y="71443"/>
                    <a:pt x="64117" y="71398"/>
                    <a:pt x="64186" y="71284"/>
                  </a:cubicBezTo>
                  <a:cubicBezTo>
                    <a:pt x="64209" y="71261"/>
                    <a:pt x="64231" y="71215"/>
                    <a:pt x="64254" y="71169"/>
                  </a:cubicBezTo>
                  <a:cubicBezTo>
                    <a:pt x="64277" y="71124"/>
                    <a:pt x="64300" y="71078"/>
                    <a:pt x="64346" y="71055"/>
                  </a:cubicBezTo>
                  <a:cubicBezTo>
                    <a:pt x="64460" y="70941"/>
                    <a:pt x="64528" y="70827"/>
                    <a:pt x="64391" y="70599"/>
                  </a:cubicBezTo>
                  <a:cubicBezTo>
                    <a:pt x="64094" y="70074"/>
                    <a:pt x="64049" y="69960"/>
                    <a:pt x="64049" y="69937"/>
                  </a:cubicBezTo>
                  <a:cubicBezTo>
                    <a:pt x="64072" y="69914"/>
                    <a:pt x="64163" y="69868"/>
                    <a:pt x="64209" y="69823"/>
                  </a:cubicBezTo>
                  <a:cubicBezTo>
                    <a:pt x="64254" y="69891"/>
                    <a:pt x="64300" y="69983"/>
                    <a:pt x="64300" y="70028"/>
                  </a:cubicBezTo>
                  <a:cubicBezTo>
                    <a:pt x="64300" y="70051"/>
                    <a:pt x="64300" y="70074"/>
                    <a:pt x="64300" y="70097"/>
                  </a:cubicBezTo>
                  <a:cubicBezTo>
                    <a:pt x="64300" y="70211"/>
                    <a:pt x="64300" y="70439"/>
                    <a:pt x="64551" y="70508"/>
                  </a:cubicBezTo>
                  <a:cubicBezTo>
                    <a:pt x="64592" y="70516"/>
                    <a:pt x="64634" y="70520"/>
                    <a:pt x="64676" y="70520"/>
                  </a:cubicBezTo>
                  <a:cubicBezTo>
                    <a:pt x="64865" y="70520"/>
                    <a:pt x="65051" y="70441"/>
                    <a:pt x="65144" y="70348"/>
                  </a:cubicBezTo>
                  <a:cubicBezTo>
                    <a:pt x="65190" y="70302"/>
                    <a:pt x="65213" y="70256"/>
                    <a:pt x="65213" y="70211"/>
                  </a:cubicBezTo>
                  <a:lnTo>
                    <a:pt x="65281" y="70211"/>
                  </a:lnTo>
                  <a:cubicBezTo>
                    <a:pt x="65555" y="70211"/>
                    <a:pt x="65601" y="70256"/>
                    <a:pt x="65647" y="70302"/>
                  </a:cubicBezTo>
                  <a:cubicBezTo>
                    <a:pt x="65784" y="70530"/>
                    <a:pt x="66308" y="70553"/>
                    <a:pt x="66308" y="70553"/>
                  </a:cubicBezTo>
                  <a:cubicBezTo>
                    <a:pt x="66308" y="70553"/>
                    <a:pt x="66354" y="70530"/>
                    <a:pt x="66377" y="70530"/>
                  </a:cubicBezTo>
                  <a:cubicBezTo>
                    <a:pt x="66445" y="70530"/>
                    <a:pt x="66514" y="70485"/>
                    <a:pt x="66605" y="70416"/>
                  </a:cubicBezTo>
                  <a:cubicBezTo>
                    <a:pt x="66605" y="70416"/>
                    <a:pt x="66628" y="70439"/>
                    <a:pt x="66628" y="70439"/>
                  </a:cubicBezTo>
                  <a:cubicBezTo>
                    <a:pt x="66697" y="70553"/>
                    <a:pt x="66833" y="70599"/>
                    <a:pt x="67153" y="70622"/>
                  </a:cubicBezTo>
                  <a:cubicBezTo>
                    <a:pt x="67191" y="70623"/>
                    <a:pt x="67227" y="70624"/>
                    <a:pt x="67263" y="70624"/>
                  </a:cubicBezTo>
                  <a:cubicBezTo>
                    <a:pt x="67777" y="70624"/>
                    <a:pt x="68145" y="70480"/>
                    <a:pt x="68294" y="70416"/>
                  </a:cubicBezTo>
                  <a:cubicBezTo>
                    <a:pt x="68317" y="70439"/>
                    <a:pt x="68363" y="70439"/>
                    <a:pt x="68431" y="70439"/>
                  </a:cubicBezTo>
                  <a:cubicBezTo>
                    <a:pt x="68591" y="70439"/>
                    <a:pt x="68751" y="70393"/>
                    <a:pt x="68888" y="70279"/>
                  </a:cubicBezTo>
                  <a:cubicBezTo>
                    <a:pt x="68979" y="70211"/>
                    <a:pt x="69070" y="70142"/>
                    <a:pt x="69184" y="70051"/>
                  </a:cubicBezTo>
                  <a:cubicBezTo>
                    <a:pt x="69367" y="69891"/>
                    <a:pt x="69527" y="69754"/>
                    <a:pt x="69573" y="69709"/>
                  </a:cubicBezTo>
                  <a:cubicBezTo>
                    <a:pt x="69595" y="69686"/>
                    <a:pt x="69687" y="69663"/>
                    <a:pt x="69755" y="69640"/>
                  </a:cubicBezTo>
                  <a:lnTo>
                    <a:pt x="69778" y="69640"/>
                  </a:lnTo>
                  <a:lnTo>
                    <a:pt x="69824" y="69686"/>
                  </a:lnTo>
                  <a:cubicBezTo>
                    <a:pt x="69892" y="69800"/>
                    <a:pt x="70029" y="69960"/>
                    <a:pt x="70120" y="70051"/>
                  </a:cubicBezTo>
                  <a:cubicBezTo>
                    <a:pt x="70143" y="70097"/>
                    <a:pt x="70189" y="70120"/>
                    <a:pt x="70212" y="70120"/>
                  </a:cubicBezTo>
                  <a:cubicBezTo>
                    <a:pt x="70303" y="70165"/>
                    <a:pt x="70600" y="70256"/>
                    <a:pt x="70874" y="70256"/>
                  </a:cubicBezTo>
                  <a:cubicBezTo>
                    <a:pt x="71033" y="70256"/>
                    <a:pt x="71170" y="70234"/>
                    <a:pt x="71262" y="70142"/>
                  </a:cubicBezTo>
                  <a:cubicBezTo>
                    <a:pt x="71353" y="70074"/>
                    <a:pt x="71421" y="70028"/>
                    <a:pt x="71490" y="69983"/>
                  </a:cubicBezTo>
                  <a:cubicBezTo>
                    <a:pt x="71604" y="69914"/>
                    <a:pt x="71695" y="69846"/>
                    <a:pt x="71787" y="69731"/>
                  </a:cubicBezTo>
                  <a:cubicBezTo>
                    <a:pt x="71878" y="69549"/>
                    <a:pt x="71992" y="69389"/>
                    <a:pt x="72038" y="69115"/>
                  </a:cubicBezTo>
                  <a:cubicBezTo>
                    <a:pt x="72060" y="69024"/>
                    <a:pt x="72060" y="68933"/>
                    <a:pt x="72060" y="68864"/>
                  </a:cubicBezTo>
                  <a:cubicBezTo>
                    <a:pt x="72060" y="68818"/>
                    <a:pt x="72060" y="68773"/>
                    <a:pt x="72060" y="68727"/>
                  </a:cubicBezTo>
                  <a:close/>
                  <a:moveTo>
                    <a:pt x="47820" y="90639"/>
                  </a:moveTo>
                  <a:cubicBezTo>
                    <a:pt x="47980" y="90708"/>
                    <a:pt x="48003" y="90776"/>
                    <a:pt x="48003" y="90822"/>
                  </a:cubicBezTo>
                  <a:cubicBezTo>
                    <a:pt x="48003" y="90959"/>
                    <a:pt x="48048" y="91324"/>
                    <a:pt x="48162" y="91438"/>
                  </a:cubicBezTo>
                  <a:cubicBezTo>
                    <a:pt x="48276" y="91530"/>
                    <a:pt x="48573" y="91552"/>
                    <a:pt x="48733" y="91552"/>
                  </a:cubicBezTo>
                  <a:lnTo>
                    <a:pt x="48801" y="91552"/>
                  </a:lnTo>
                  <a:cubicBezTo>
                    <a:pt x="48916" y="91552"/>
                    <a:pt x="49030" y="91552"/>
                    <a:pt x="49121" y="91530"/>
                  </a:cubicBezTo>
                  <a:cubicBezTo>
                    <a:pt x="49167" y="91507"/>
                    <a:pt x="49212" y="91507"/>
                    <a:pt x="49281" y="91507"/>
                  </a:cubicBezTo>
                  <a:lnTo>
                    <a:pt x="49304" y="91507"/>
                  </a:lnTo>
                  <a:cubicBezTo>
                    <a:pt x="49395" y="91507"/>
                    <a:pt x="49463" y="91530"/>
                    <a:pt x="49463" y="91552"/>
                  </a:cubicBezTo>
                  <a:cubicBezTo>
                    <a:pt x="49555" y="91712"/>
                    <a:pt x="49806" y="91781"/>
                    <a:pt x="49897" y="91804"/>
                  </a:cubicBezTo>
                  <a:lnTo>
                    <a:pt x="50217" y="91804"/>
                  </a:lnTo>
                  <a:lnTo>
                    <a:pt x="50354" y="92077"/>
                  </a:lnTo>
                  <a:cubicBezTo>
                    <a:pt x="50445" y="92260"/>
                    <a:pt x="50650" y="92374"/>
                    <a:pt x="50764" y="92420"/>
                  </a:cubicBezTo>
                  <a:lnTo>
                    <a:pt x="50924" y="92420"/>
                  </a:lnTo>
                  <a:cubicBezTo>
                    <a:pt x="50924" y="92625"/>
                    <a:pt x="50993" y="92876"/>
                    <a:pt x="51175" y="92990"/>
                  </a:cubicBezTo>
                  <a:cubicBezTo>
                    <a:pt x="51267" y="93036"/>
                    <a:pt x="51358" y="93059"/>
                    <a:pt x="51449" y="93059"/>
                  </a:cubicBezTo>
                  <a:cubicBezTo>
                    <a:pt x="51541" y="93082"/>
                    <a:pt x="51632" y="93105"/>
                    <a:pt x="51677" y="93127"/>
                  </a:cubicBezTo>
                  <a:cubicBezTo>
                    <a:pt x="51723" y="93173"/>
                    <a:pt x="51769" y="93241"/>
                    <a:pt x="51792" y="93287"/>
                  </a:cubicBezTo>
                  <a:cubicBezTo>
                    <a:pt x="51849" y="93384"/>
                    <a:pt x="51924" y="93480"/>
                    <a:pt x="52014" y="93480"/>
                  </a:cubicBezTo>
                  <a:cubicBezTo>
                    <a:pt x="52031" y="93480"/>
                    <a:pt x="52048" y="93477"/>
                    <a:pt x="52065" y="93470"/>
                  </a:cubicBezTo>
                  <a:cubicBezTo>
                    <a:pt x="52157" y="93470"/>
                    <a:pt x="52454" y="93333"/>
                    <a:pt x="52454" y="93059"/>
                  </a:cubicBezTo>
                  <a:lnTo>
                    <a:pt x="52454" y="92717"/>
                  </a:lnTo>
                  <a:cubicBezTo>
                    <a:pt x="52454" y="92694"/>
                    <a:pt x="52454" y="92671"/>
                    <a:pt x="52454" y="92671"/>
                  </a:cubicBezTo>
                  <a:cubicBezTo>
                    <a:pt x="52499" y="92694"/>
                    <a:pt x="52522" y="92717"/>
                    <a:pt x="52545" y="92739"/>
                  </a:cubicBezTo>
                  <a:cubicBezTo>
                    <a:pt x="52590" y="92762"/>
                    <a:pt x="52636" y="92785"/>
                    <a:pt x="52659" y="92808"/>
                  </a:cubicBezTo>
                  <a:cubicBezTo>
                    <a:pt x="52750" y="92831"/>
                    <a:pt x="53138" y="92945"/>
                    <a:pt x="53344" y="92990"/>
                  </a:cubicBezTo>
                  <a:cubicBezTo>
                    <a:pt x="53481" y="93036"/>
                    <a:pt x="53663" y="93059"/>
                    <a:pt x="53846" y="93059"/>
                  </a:cubicBezTo>
                  <a:cubicBezTo>
                    <a:pt x="53983" y="93059"/>
                    <a:pt x="54097" y="93036"/>
                    <a:pt x="54188" y="92968"/>
                  </a:cubicBezTo>
                  <a:cubicBezTo>
                    <a:pt x="54257" y="92922"/>
                    <a:pt x="54302" y="92853"/>
                    <a:pt x="54348" y="92808"/>
                  </a:cubicBezTo>
                  <a:cubicBezTo>
                    <a:pt x="54417" y="92739"/>
                    <a:pt x="54485" y="92671"/>
                    <a:pt x="54576" y="92625"/>
                  </a:cubicBezTo>
                  <a:cubicBezTo>
                    <a:pt x="54645" y="92602"/>
                    <a:pt x="54690" y="92557"/>
                    <a:pt x="54736" y="92534"/>
                  </a:cubicBezTo>
                  <a:cubicBezTo>
                    <a:pt x="54786" y="92496"/>
                    <a:pt x="54795" y="92479"/>
                    <a:pt x="54812" y="92479"/>
                  </a:cubicBezTo>
                  <a:cubicBezTo>
                    <a:pt x="54826" y="92479"/>
                    <a:pt x="54845" y="92491"/>
                    <a:pt x="54896" y="92511"/>
                  </a:cubicBezTo>
                  <a:cubicBezTo>
                    <a:pt x="55010" y="92557"/>
                    <a:pt x="55101" y="92671"/>
                    <a:pt x="55193" y="92808"/>
                  </a:cubicBezTo>
                  <a:cubicBezTo>
                    <a:pt x="55284" y="92922"/>
                    <a:pt x="55398" y="93059"/>
                    <a:pt x="55512" y="93173"/>
                  </a:cubicBezTo>
                  <a:cubicBezTo>
                    <a:pt x="55626" y="93264"/>
                    <a:pt x="55740" y="93333"/>
                    <a:pt x="55854" y="93401"/>
                  </a:cubicBezTo>
                  <a:cubicBezTo>
                    <a:pt x="55877" y="93401"/>
                    <a:pt x="55900" y="93424"/>
                    <a:pt x="55900" y="93424"/>
                  </a:cubicBezTo>
                  <a:cubicBezTo>
                    <a:pt x="55969" y="93470"/>
                    <a:pt x="56037" y="93515"/>
                    <a:pt x="56037" y="93561"/>
                  </a:cubicBezTo>
                  <a:cubicBezTo>
                    <a:pt x="55969" y="93675"/>
                    <a:pt x="55832" y="93766"/>
                    <a:pt x="55740" y="93858"/>
                  </a:cubicBezTo>
                  <a:cubicBezTo>
                    <a:pt x="55581" y="93949"/>
                    <a:pt x="55466" y="94040"/>
                    <a:pt x="55466" y="94200"/>
                  </a:cubicBezTo>
                  <a:cubicBezTo>
                    <a:pt x="55466" y="94291"/>
                    <a:pt x="55512" y="94383"/>
                    <a:pt x="55558" y="94497"/>
                  </a:cubicBezTo>
                  <a:cubicBezTo>
                    <a:pt x="55581" y="94588"/>
                    <a:pt x="55603" y="94657"/>
                    <a:pt x="55626" y="94725"/>
                  </a:cubicBezTo>
                  <a:cubicBezTo>
                    <a:pt x="55626" y="94771"/>
                    <a:pt x="55581" y="94816"/>
                    <a:pt x="55535" y="94862"/>
                  </a:cubicBezTo>
                  <a:cubicBezTo>
                    <a:pt x="55535" y="94862"/>
                    <a:pt x="55489" y="94885"/>
                    <a:pt x="55489" y="94885"/>
                  </a:cubicBezTo>
                  <a:cubicBezTo>
                    <a:pt x="55444" y="94931"/>
                    <a:pt x="55307" y="94999"/>
                    <a:pt x="55307" y="95182"/>
                  </a:cubicBezTo>
                  <a:cubicBezTo>
                    <a:pt x="55307" y="95319"/>
                    <a:pt x="55444" y="95433"/>
                    <a:pt x="55512" y="95501"/>
                  </a:cubicBezTo>
                  <a:cubicBezTo>
                    <a:pt x="55535" y="95501"/>
                    <a:pt x="55558" y="95524"/>
                    <a:pt x="55558" y="95524"/>
                  </a:cubicBezTo>
                  <a:cubicBezTo>
                    <a:pt x="55626" y="95638"/>
                    <a:pt x="55763" y="96277"/>
                    <a:pt x="55695" y="96414"/>
                  </a:cubicBezTo>
                  <a:cubicBezTo>
                    <a:pt x="55581" y="96688"/>
                    <a:pt x="55626" y="96894"/>
                    <a:pt x="55809" y="97030"/>
                  </a:cubicBezTo>
                  <a:cubicBezTo>
                    <a:pt x="55854" y="97076"/>
                    <a:pt x="55923" y="97099"/>
                    <a:pt x="55969" y="97099"/>
                  </a:cubicBezTo>
                  <a:lnTo>
                    <a:pt x="56014" y="97099"/>
                  </a:lnTo>
                  <a:cubicBezTo>
                    <a:pt x="56014" y="97099"/>
                    <a:pt x="56037" y="97099"/>
                    <a:pt x="56128" y="97145"/>
                  </a:cubicBezTo>
                  <a:cubicBezTo>
                    <a:pt x="56197" y="97213"/>
                    <a:pt x="56243" y="97259"/>
                    <a:pt x="56288" y="97304"/>
                  </a:cubicBezTo>
                  <a:cubicBezTo>
                    <a:pt x="56425" y="97419"/>
                    <a:pt x="56539" y="97533"/>
                    <a:pt x="56745" y="97533"/>
                  </a:cubicBezTo>
                  <a:lnTo>
                    <a:pt x="56836" y="97533"/>
                  </a:lnTo>
                  <a:cubicBezTo>
                    <a:pt x="56859" y="97533"/>
                    <a:pt x="56882" y="97510"/>
                    <a:pt x="56904" y="97510"/>
                  </a:cubicBezTo>
                  <a:lnTo>
                    <a:pt x="56927" y="97510"/>
                  </a:lnTo>
                  <a:cubicBezTo>
                    <a:pt x="56973" y="97487"/>
                    <a:pt x="57019" y="97487"/>
                    <a:pt x="57064" y="97464"/>
                  </a:cubicBezTo>
                  <a:cubicBezTo>
                    <a:pt x="57110" y="97464"/>
                    <a:pt x="57133" y="97441"/>
                    <a:pt x="57178" y="97419"/>
                  </a:cubicBezTo>
                  <a:lnTo>
                    <a:pt x="57224" y="97419"/>
                  </a:lnTo>
                  <a:cubicBezTo>
                    <a:pt x="57247" y="97396"/>
                    <a:pt x="57270" y="97373"/>
                    <a:pt x="57315" y="97373"/>
                  </a:cubicBezTo>
                  <a:cubicBezTo>
                    <a:pt x="57315" y="97350"/>
                    <a:pt x="57338" y="97350"/>
                    <a:pt x="57338" y="97350"/>
                  </a:cubicBezTo>
                  <a:cubicBezTo>
                    <a:pt x="57384" y="97327"/>
                    <a:pt x="57407" y="97304"/>
                    <a:pt x="57452" y="97282"/>
                  </a:cubicBezTo>
                  <a:cubicBezTo>
                    <a:pt x="57452" y="97327"/>
                    <a:pt x="57475" y="97350"/>
                    <a:pt x="57475" y="97373"/>
                  </a:cubicBezTo>
                  <a:cubicBezTo>
                    <a:pt x="57475" y="97373"/>
                    <a:pt x="57498" y="97396"/>
                    <a:pt x="57498" y="97396"/>
                  </a:cubicBezTo>
                  <a:cubicBezTo>
                    <a:pt x="57498" y="97419"/>
                    <a:pt x="57521" y="97464"/>
                    <a:pt x="57521" y="97464"/>
                  </a:cubicBezTo>
                  <a:cubicBezTo>
                    <a:pt x="57521" y="97487"/>
                    <a:pt x="57498" y="97510"/>
                    <a:pt x="57498" y="97533"/>
                  </a:cubicBezTo>
                  <a:cubicBezTo>
                    <a:pt x="57475" y="97601"/>
                    <a:pt x="57452" y="97715"/>
                    <a:pt x="57521" y="97807"/>
                  </a:cubicBezTo>
                  <a:cubicBezTo>
                    <a:pt x="57589" y="97875"/>
                    <a:pt x="57703" y="97898"/>
                    <a:pt x="57772" y="97898"/>
                  </a:cubicBezTo>
                  <a:cubicBezTo>
                    <a:pt x="57863" y="97898"/>
                    <a:pt x="57909" y="97921"/>
                    <a:pt x="57954" y="97944"/>
                  </a:cubicBezTo>
                  <a:cubicBezTo>
                    <a:pt x="57997" y="97951"/>
                    <a:pt x="58041" y="97955"/>
                    <a:pt x="58085" y="97955"/>
                  </a:cubicBezTo>
                  <a:cubicBezTo>
                    <a:pt x="58184" y="97955"/>
                    <a:pt x="58279" y="97931"/>
                    <a:pt x="58342" y="97852"/>
                  </a:cubicBezTo>
                  <a:cubicBezTo>
                    <a:pt x="58365" y="97829"/>
                    <a:pt x="58434" y="97807"/>
                    <a:pt x="58571" y="97807"/>
                  </a:cubicBezTo>
                  <a:cubicBezTo>
                    <a:pt x="58662" y="97807"/>
                    <a:pt x="58730" y="97829"/>
                    <a:pt x="58753" y="97829"/>
                  </a:cubicBezTo>
                  <a:cubicBezTo>
                    <a:pt x="58753" y="97852"/>
                    <a:pt x="58753" y="97852"/>
                    <a:pt x="58753" y="97852"/>
                  </a:cubicBezTo>
                  <a:lnTo>
                    <a:pt x="58776" y="97875"/>
                  </a:lnTo>
                  <a:cubicBezTo>
                    <a:pt x="58822" y="98012"/>
                    <a:pt x="58890" y="98217"/>
                    <a:pt x="59096" y="98400"/>
                  </a:cubicBezTo>
                  <a:cubicBezTo>
                    <a:pt x="59187" y="98468"/>
                    <a:pt x="59301" y="98537"/>
                    <a:pt x="59392" y="98583"/>
                  </a:cubicBezTo>
                  <a:cubicBezTo>
                    <a:pt x="59484" y="98651"/>
                    <a:pt x="59643" y="98765"/>
                    <a:pt x="59666" y="98811"/>
                  </a:cubicBezTo>
                  <a:lnTo>
                    <a:pt x="59689" y="98948"/>
                  </a:lnTo>
                  <a:cubicBezTo>
                    <a:pt x="59735" y="99062"/>
                    <a:pt x="59758" y="99199"/>
                    <a:pt x="59780" y="99245"/>
                  </a:cubicBezTo>
                  <a:cubicBezTo>
                    <a:pt x="59735" y="99313"/>
                    <a:pt x="59712" y="99381"/>
                    <a:pt x="59689" y="99518"/>
                  </a:cubicBezTo>
                  <a:cubicBezTo>
                    <a:pt x="59643" y="99792"/>
                    <a:pt x="59712" y="100066"/>
                    <a:pt x="59849" y="100158"/>
                  </a:cubicBezTo>
                  <a:cubicBezTo>
                    <a:pt x="59940" y="100203"/>
                    <a:pt x="60032" y="100226"/>
                    <a:pt x="60100" y="100226"/>
                  </a:cubicBezTo>
                  <a:cubicBezTo>
                    <a:pt x="60168" y="100203"/>
                    <a:pt x="60237" y="100180"/>
                    <a:pt x="60260" y="100158"/>
                  </a:cubicBezTo>
                  <a:cubicBezTo>
                    <a:pt x="60260" y="100158"/>
                    <a:pt x="60465" y="100180"/>
                    <a:pt x="60534" y="100180"/>
                  </a:cubicBezTo>
                  <a:cubicBezTo>
                    <a:pt x="60534" y="100203"/>
                    <a:pt x="60534" y="100226"/>
                    <a:pt x="60557" y="100272"/>
                  </a:cubicBezTo>
                  <a:cubicBezTo>
                    <a:pt x="60557" y="100340"/>
                    <a:pt x="60557" y="100409"/>
                    <a:pt x="60557" y="100477"/>
                  </a:cubicBezTo>
                  <a:cubicBezTo>
                    <a:pt x="60557" y="100637"/>
                    <a:pt x="60693" y="100819"/>
                    <a:pt x="60785" y="100979"/>
                  </a:cubicBezTo>
                  <a:cubicBezTo>
                    <a:pt x="60808" y="101002"/>
                    <a:pt x="60830" y="101048"/>
                    <a:pt x="60830" y="101071"/>
                  </a:cubicBezTo>
                  <a:cubicBezTo>
                    <a:pt x="60899" y="101185"/>
                    <a:pt x="60922" y="101322"/>
                    <a:pt x="60922" y="101367"/>
                  </a:cubicBezTo>
                  <a:cubicBezTo>
                    <a:pt x="60922" y="101390"/>
                    <a:pt x="60922" y="101413"/>
                    <a:pt x="60922" y="101459"/>
                  </a:cubicBezTo>
                  <a:cubicBezTo>
                    <a:pt x="60899" y="101550"/>
                    <a:pt x="60899" y="101687"/>
                    <a:pt x="60922" y="101824"/>
                  </a:cubicBezTo>
                  <a:cubicBezTo>
                    <a:pt x="60945" y="101847"/>
                    <a:pt x="60967" y="101892"/>
                    <a:pt x="60990" y="101915"/>
                  </a:cubicBezTo>
                  <a:cubicBezTo>
                    <a:pt x="60990" y="101938"/>
                    <a:pt x="60990" y="101938"/>
                    <a:pt x="60990" y="101938"/>
                  </a:cubicBezTo>
                  <a:lnTo>
                    <a:pt x="60945" y="101938"/>
                  </a:lnTo>
                  <a:cubicBezTo>
                    <a:pt x="60899" y="101961"/>
                    <a:pt x="60876" y="101961"/>
                    <a:pt x="60853" y="101984"/>
                  </a:cubicBezTo>
                  <a:cubicBezTo>
                    <a:pt x="60808" y="101984"/>
                    <a:pt x="60785" y="101984"/>
                    <a:pt x="60762" y="102006"/>
                  </a:cubicBezTo>
                  <a:lnTo>
                    <a:pt x="60716" y="102006"/>
                  </a:lnTo>
                  <a:cubicBezTo>
                    <a:pt x="60693" y="102029"/>
                    <a:pt x="60671" y="102029"/>
                    <a:pt x="60648" y="102052"/>
                  </a:cubicBezTo>
                  <a:lnTo>
                    <a:pt x="60625" y="102052"/>
                  </a:lnTo>
                  <a:cubicBezTo>
                    <a:pt x="60602" y="102075"/>
                    <a:pt x="60579" y="102098"/>
                    <a:pt x="60557" y="102098"/>
                  </a:cubicBezTo>
                  <a:cubicBezTo>
                    <a:pt x="60557" y="102121"/>
                    <a:pt x="60123" y="102668"/>
                    <a:pt x="60305" y="102919"/>
                  </a:cubicBezTo>
                  <a:cubicBezTo>
                    <a:pt x="60397" y="103034"/>
                    <a:pt x="60579" y="103056"/>
                    <a:pt x="60762" y="103079"/>
                  </a:cubicBezTo>
                  <a:lnTo>
                    <a:pt x="60876" y="103079"/>
                  </a:lnTo>
                  <a:cubicBezTo>
                    <a:pt x="60853" y="103148"/>
                    <a:pt x="60853" y="103262"/>
                    <a:pt x="60876" y="103399"/>
                  </a:cubicBezTo>
                  <a:lnTo>
                    <a:pt x="60899" y="103467"/>
                  </a:lnTo>
                  <a:cubicBezTo>
                    <a:pt x="60945" y="103627"/>
                    <a:pt x="60967" y="103718"/>
                    <a:pt x="61173" y="103787"/>
                  </a:cubicBezTo>
                  <a:cubicBezTo>
                    <a:pt x="61287" y="103832"/>
                    <a:pt x="61470" y="103855"/>
                    <a:pt x="61675" y="103855"/>
                  </a:cubicBezTo>
                  <a:lnTo>
                    <a:pt x="61789" y="103855"/>
                  </a:lnTo>
                  <a:cubicBezTo>
                    <a:pt x="61835" y="103878"/>
                    <a:pt x="61949" y="103992"/>
                    <a:pt x="61995" y="104038"/>
                  </a:cubicBezTo>
                  <a:cubicBezTo>
                    <a:pt x="62109" y="104152"/>
                    <a:pt x="62154" y="104220"/>
                    <a:pt x="62223" y="104243"/>
                  </a:cubicBezTo>
                  <a:cubicBezTo>
                    <a:pt x="62291" y="104289"/>
                    <a:pt x="62405" y="104312"/>
                    <a:pt x="62519" y="104335"/>
                  </a:cubicBezTo>
                  <a:cubicBezTo>
                    <a:pt x="62565" y="104357"/>
                    <a:pt x="62611" y="104357"/>
                    <a:pt x="62634" y="104380"/>
                  </a:cubicBezTo>
                  <a:cubicBezTo>
                    <a:pt x="62634" y="104380"/>
                    <a:pt x="62656" y="104380"/>
                    <a:pt x="62679" y="104403"/>
                  </a:cubicBezTo>
                  <a:cubicBezTo>
                    <a:pt x="62646" y="104410"/>
                    <a:pt x="62608" y="104413"/>
                    <a:pt x="62569" y="104413"/>
                  </a:cubicBezTo>
                  <a:cubicBezTo>
                    <a:pt x="62474" y="104413"/>
                    <a:pt x="62365" y="104396"/>
                    <a:pt x="62268" y="104380"/>
                  </a:cubicBezTo>
                  <a:cubicBezTo>
                    <a:pt x="62193" y="104371"/>
                    <a:pt x="62129" y="104365"/>
                    <a:pt x="62075" y="104365"/>
                  </a:cubicBezTo>
                  <a:cubicBezTo>
                    <a:pt x="61999" y="104365"/>
                    <a:pt x="61943" y="104376"/>
                    <a:pt x="61903" y="104403"/>
                  </a:cubicBezTo>
                  <a:cubicBezTo>
                    <a:pt x="61789" y="104494"/>
                    <a:pt x="61812" y="104631"/>
                    <a:pt x="61835" y="104677"/>
                  </a:cubicBezTo>
                  <a:cubicBezTo>
                    <a:pt x="61858" y="104745"/>
                    <a:pt x="61858" y="104768"/>
                    <a:pt x="61789" y="104814"/>
                  </a:cubicBezTo>
                  <a:cubicBezTo>
                    <a:pt x="61606" y="104997"/>
                    <a:pt x="61447" y="105088"/>
                    <a:pt x="61355" y="105088"/>
                  </a:cubicBezTo>
                  <a:cubicBezTo>
                    <a:pt x="61310" y="105088"/>
                    <a:pt x="61264" y="105088"/>
                    <a:pt x="61196" y="105065"/>
                  </a:cubicBezTo>
                  <a:cubicBezTo>
                    <a:pt x="60990" y="105065"/>
                    <a:pt x="60808" y="105065"/>
                    <a:pt x="60716" y="105111"/>
                  </a:cubicBezTo>
                  <a:cubicBezTo>
                    <a:pt x="60716" y="105111"/>
                    <a:pt x="60214" y="105362"/>
                    <a:pt x="60260" y="105636"/>
                  </a:cubicBezTo>
                  <a:cubicBezTo>
                    <a:pt x="60260" y="105658"/>
                    <a:pt x="60191" y="105773"/>
                    <a:pt x="60100" y="105773"/>
                  </a:cubicBezTo>
                  <a:cubicBezTo>
                    <a:pt x="60032" y="105773"/>
                    <a:pt x="59826" y="105681"/>
                    <a:pt x="59689" y="105636"/>
                  </a:cubicBezTo>
                  <a:cubicBezTo>
                    <a:pt x="59598" y="105590"/>
                    <a:pt x="59484" y="105544"/>
                    <a:pt x="59438" y="105544"/>
                  </a:cubicBezTo>
                  <a:cubicBezTo>
                    <a:pt x="59392" y="105521"/>
                    <a:pt x="59210" y="105476"/>
                    <a:pt x="59004" y="105476"/>
                  </a:cubicBezTo>
                  <a:cubicBezTo>
                    <a:pt x="58822" y="105476"/>
                    <a:pt x="58662" y="105521"/>
                    <a:pt x="58571" y="105613"/>
                  </a:cubicBezTo>
                  <a:cubicBezTo>
                    <a:pt x="58525" y="105658"/>
                    <a:pt x="58479" y="105704"/>
                    <a:pt x="58457" y="105750"/>
                  </a:cubicBezTo>
                  <a:cubicBezTo>
                    <a:pt x="58388" y="105818"/>
                    <a:pt x="58297" y="105887"/>
                    <a:pt x="58251" y="105932"/>
                  </a:cubicBezTo>
                  <a:cubicBezTo>
                    <a:pt x="58251" y="105932"/>
                    <a:pt x="58251" y="105910"/>
                    <a:pt x="58251" y="105910"/>
                  </a:cubicBezTo>
                  <a:cubicBezTo>
                    <a:pt x="58228" y="105841"/>
                    <a:pt x="58183" y="105704"/>
                    <a:pt x="58023" y="105704"/>
                  </a:cubicBezTo>
                  <a:cubicBezTo>
                    <a:pt x="57977" y="105704"/>
                    <a:pt x="57954" y="105727"/>
                    <a:pt x="57909" y="105727"/>
                  </a:cubicBezTo>
                  <a:cubicBezTo>
                    <a:pt x="57840" y="105773"/>
                    <a:pt x="57703" y="105864"/>
                    <a:pt x="57658" y="106046"/>
                  </a:cubicBezTo>
                  <a:cubicBezTo>
                    <a:pt x="57635" y="106138"/>
                    <a:pt x="57635" y="106252"/>
                    <a:pt x="57749" y="106389"/>
                  </a:cubicBezTo>
                  <a:cubicBezTo>
                    <a:pt x="57909" y="106571"/>
                    <a:pt x="58069" y="106617"/>
                    <a:pt x="58160" y="106640"/>
                  </a:cubicBezTo>
                  <a:lnTo>
                    <a:pt x="58206" y="106640"/>
                  </a:lnTo>
                  <a:cubicBezTo>
                    <a:pt x="58240" y="106651"/>
                    <a:pt x="58280" y="106657"/>
                    <a:pt x="58328" y="106657"/>
                  </a:cubicBezTo>
                  <a:cubicBezTo>
                    <a:pt x="58377" y="106657"/>
                    <a:pt x="58434" y="106651"/>
                    <a:pt x="58502" y="106640"/>
                  </a:cubicBezTo>
                  <a:lnTo>
                    <a:pt x="58753" y="106640"/>
                  </a:lnTo>
                  <a:cubicBezTo>
                    <a:pt x="58799" y="106663"/>
                    <a:pt x="58845" y="106663"/>
                    <a:pt x="58867" y="106663"/>
                  </a:cubicBezTo>
                  <a:cubicBezTo>
                    <a:pt x="59027" y="106686"/>
                    <a:pt x="59050" y="106708"/>
                    <a:pt x="59050" y="106777"/>
                  </a:cubicBezTo>
                  <a:cubicBezTo>
                    <a:pt x="59050" y="106845"/>
                    <a:pt x="59050" y="106891"/>
                    <a:pt x="59050" y="106959"/>
                  </a:cubicBezTo>
                  <a:cubicBezTo>
                    <a:pt x="59050" y="107142"/>
                    <a:pt x="59050" y="107211"/>
                    <a:pt x="59004" y="107233"/>
                  </a:cubicBezTo>
                  <a:cubicBezTo>
                    <a:pt x="58913" y="107279"/>
                    <a:pt x="58845" y="107302"/>
                    <a:pt x="58799" y="107302"/>
                  </a:cubicBezTo>
                  <a:cubicBezTo>
                    <a:pt x="58753" y="107302"/>
                    <a:pt x="58708" y="107302"/>
                    <a:pt x="58639" y="107233"/>
                  </a:cubicBezTo>
                  <a:lnTo>
                    <a:pt x="58502" y="107119"/>
                  </a:lnTo>
                  <a:cubicBezTo>
                    <a:pt x="58365" y="107005"/>
                    <a:pt x="58228" y="106914"/>
                    <a:pt x="58137" y="106823"/>
                  </a:cubicBezTo>
                  <a:cubicBezTo>
                    <a:pt x="58091" y="106777"/>
                    <a:pt x="58046" y="106731"/>
                    <a:pt x="57977" y="106708"/>
                  </a:cubicBezTo>
                  <a:cubicBezTo>
                    <a:pt x="57886" y="106617"/>
                    <a:pt x="57795" y="106549"/>
                    <a:pt x="57749" y="106480"/>
                  </a:cubicBezTo>
                  <a:cubicBezTo>
                    <a:pt x="57726" y="106434"/>
                    <a:pt x="57703" y="106389"/>
                    <a:pt x="57681" y="106343"/>
                  </a:cubicBezTo>
                  <a:cubicBezTo>
                    <a:pt x="57593" y="106168"/>
                    <a:pt x="57485" y="105931"/>
                    <a:pt x="57256" y="105931"/>
                  </a:cubicBezTo>
                  <a:cubicBezTo>
                    <a:pt x="57245" y="105931"/>
                    <a:pt x="57235" y="105931"/>
                    <a:pt x="57224" y="105932"/>
                  </a:cubicBezTo>
                  <a:cubicBezTo>
                    <a:pt x="56608" y="105978"/>
                    <a:pt x="56243" y="106092"/>
                    <a:pt x="56128" y="106275"/>
                  </a:cubicBezTo>
                  <a:cubicBezTo>
                    <a:pt x="56106" y="106320"/>
                    <a:pt x="56083" y="106366"/>
                    <a:pt x="56037" y="106412"/>
                  </a:cubicBezTo>
                  <a:cubicBezTo>
                    <a:pt x="55969" y="106526"/>
                    <a:pt x="55832" y="106686"/>
                    <a:pt x="55991" y="106914"/>
                  </a:cubicBezTo>
                  <a:cubicBezTo>
                    <a:pt x="56060" y="107005"/>
                    <a:pt x="56106" y="107051"/>
                    <a:pt x="56151" y="107074"/>
                  </a:cubicBezTo>
                  <a:cubicBezTo>
                    <a:pt x="56220" y="107119"/>
                    <a:pt x="56220" y="107119"/>
                    <a:pt x="56220" y="107165"/>
                  </a:cubicBezTo>
                  <a:cubicBezTo>
                    <a:pt x="56220" y="107233"/>
                    <a:pt x="56220" y="107279"/>
                    <a:pt x="56220" y="107325"/>
                  </a:cubicBezTo>
                  <a:cubicBezTo>
                    <a:pt x="56243" y="107439"/>
                    <a:pt x="56243" y="107507"/>
                    <a:pt x="56128" y="107621"/>
                  </a:cubicBezTo>
                  <a:cubicBezTo>
                    <a:pt x="55994" y="107771"/>
                    <a:pt x="55889" y="107862"/>
                    <a:pt x="55768" y="107862"/>
                  </a:cubicBezTo>
                  <a:cubicBezTo>
                    <a:pt x="55705" y="107862"/>
                    <a:pt x="55637" y="107836"/>
                    <a:pt x="55558" y="107781"/>
                  </a:cubicBezTo>
                  <a:cubicBezTo>
                    <a:pt x="55306" y="107601"/>
                    <a:pt x="55054" y="107509"/>
                    <a:pt x="54792" y="107509"/>
                  </a:cubicBezTo>
                  <a:cubicBezTo>
                    <a:pt x="54555" y="107509"/>
                    <a:pt x="54311" y="107584"/>
                    <a:pt x="54051" y="107736"/>
                  </a:cubicBezTo>
                  <a:cubicBezTo>
                    <a:pt x="53777" y="107895"/>
                    <a:pt x="53367" y="108032"/>
                    <a:pt x="53001" y="108146"/>
                  </a:cubicBezTo>
                  <a:cubicBezTo>
                    <a:pt x="52476" y="108329"/>
                    <a:pt x="52202" y="108420"/>
                    <a:pt x="52134" y="108557"/>
                  </a:cubicBezTo>
                  <a:cubicBezTo>
                    <a:pt x="51974" y="108808"/>
                    <a:pt x="51883" y="109356"/>
                    <a:pt x="51883" y="109630"/>
                  </a:cubicBezTo>
                  <a:cubicBezTo>
                    <a:pt x="51883" y="109904"/>
                    <a:pt x="51837" y="110109"/>
                    <a:pt x="51723" y="110109"/>
                  </a:cubicBezTo>
                  <a:cubicBezTo>
                    <a:pt x="51700" y="110109"/>
                    <a:pt x="51677" y="110109"/>
                    <a:pt x="51655" y="110064"/>
                  </a:cubicBezTo>
                  <a:cubicBezTo>
                    <a:pt x="51607" y="110016"/>
                    <a:pt x="51528" y="109937"/>
                    <a:pt x="51355" y="109937"/>
                  </a:cubicBezTo>
                  <a:cubicBezTo>
                    <a:pt x="51278" y="109937"/>
                    <a:pt x="51182" y="109953"/>
                    <a:pt x="51061" y="109995"/>
                  </a:cubicBezTo>
                  <a:lnTo>
                    <a:pt x="51016" y="110018"/>
                  </a:lnTo>
                  <a:cubicBezTo>
                    <a:pt x="50171" y="110315"/>
                    <a:pt x="49874" y="110452"/>
                    <a:pt x="49874" y="110657"/>
                  </a:cubicBezTo>
                  <a:cubicBezTo>
                    <a:pt x="49874" y="110703"/>
                    <a:pt x="49874" y="110748"/>
                    <a:pt x="49874" y="110794"/>
                  </a:cubicBezTo>
                  <a:cubicBezTo>
                    <a:pt x="49897" y="110863"/>
                    <a:pt x="49897" y="110908"/>
                    <a:pt x="49874" y="111022"/>
                  </a:cubicBezTo>
                  <a:cubicBezTo>
                    <a:pt x="49851" y="111091"/>
                    <a:pt x="49806" y="111273"/>
                    <a:pt x="49760" y="111296"/>
                  </a:cubicBezTo>
                  <a:cubicBezTo>
                    <a:pt x="49760" y="111296"/>
                    <a:pt x="49737" y="111273"/>
                    <a:pt x="49714" y="111273"/>
                  </a:cubicBezTo>
                  <a:cubicBezTo>
                    <a:pt x="49623" y="111205"/>
                    <a:pt x="49555" y="111137"/>
                    <a:pt x="49486" y="111068"/>
                  </a:cubicBezTo>
                  <a:cubicBezTo>
                    <a:pt x="49372" y="110954"/>
                    <a:pt x="49235" y="110817"/>
                    <a:pt x="49030" y="110817"/>
                  </a:cubicBezTo>
                  <a:cubicBezTo>
                    <a:pt x="48893" y="110817"/>
                    <a:pt x="48756" y="110863"/>
                    <a:pt x="48665" y="110885"/>
                  </a:cubicBezTo>
                  <a:cubicBezTo>
                    <a:pt x="48596" y="110908"/>
                    <a:pt x="48550" y="110908"/>
                    <a:pt x="48528" y="110908"/>
                  </a:cubicBezTo>
                  <a:cubicBezTo>
                    <a:pt x="48505" y="110908"/>
                    <a:pt x="48482" y="110908"/>
                    <a:pt x="48459" y="110885"/>
                  </a:cubicBezTo>
                  <a:cubicBezTo>
                    <a:pt x="48403" y="110848"/>
                    <a:pt x="48317" y="110811"/>
                    <a:pt x="48188" y="110811"/>
                  </a:cubicBezTo>
                  <a:cubicBezTo>
                    <a:pt x="48159" y="110811"/>
                    <a:pt x="48127" y="110813"/>
                    <a:pt x="48094" y="110817"/>
                  </a:cubicBezTo>
                  <a:cubicBezTo>
                    <a:pt x="47866" y="110840"/>
                    <a:pt x="47432" y="110931"/>
                    <a:pt x="47249" y="111045"/>
                  </a:cubicBezTo>
                  <a:cubicBezTo>
                    <a:pt x="47090" y="111137"/>
                    <a:pt x="46998" y="111205"/>
                    <a:pt x="46907" y="111456"/>
                  </a:cubicBezTo>
                  <a:cubicBezTo>
                    <a:pt x="46884" y="111479"/>
                    <a:pt x="46884" y="111525"/>
                    <a:pt x="46861" y="111570"/>
                  </a:cubicBezTo>
                  <a:cubicBezTo>
                    <a:pt x="46839" y="111639"/>
                    <a:pt x="46816" y="111707"/>
                    <a:pt x="46793" y="111753"/>
                  </a:cubicBezTo>
                  <a:cubicBezTo>
                    <a:pt x="46747" y="111958"/>
                    <a:pt x="46702" y="112027"/>
                    <a:pt x="46610" y="112072"/>
                  </a:cubicBezTo>
                  <a:cubicBezTo>
                    <a:pt x="46519" y="112095"/>
                    <a:pt x="46473" y="112095"/>
                    <a:pt x="46428" y="112095"/>
                  </a:cubicBezTo>
                  <a:cubicBezTo>
                    <a:pt x="46405" y="112095"/>
                    <a:pt x="46382" y="112095"/>
                    <a:pt x="46336" y="112050"/>
                  </a:cubicBezTo>
                  <a:cubicBezTo>
                    <a:pt x="46291" y="111981"/>
                    <a:pt x="46131" y="111776"/>
                    <a:pt x="45925" y="111776"/>
                  </a:cubicBezTo>
                  <a:cubicBezTo>
                    <a:pt x="45880" y="111776"/>
                    <a:pt x="45834" y="111776"/>
                    <a:pt x="45811" y="111798"/>
                  </a:cubicBezTo>
                  <a:cubicBezTo>
                    <a:pt x="45743" y="111798"/>
                    <a:pt x="45378" y="111821"/>
                    <a:pt x="44876" y="111821"/>
                  </a:cubicBezTo>
                  <a:cubicBezTo>
                    <a:pt x="44602" y="111821"/>
                    <a:pt x="44351" y="111821"/>
                    <a:pt x="44168" y="111798"/>
                  </a:cubicBezTo>
                  <a:cubicBezTo>
                    <a:pt x="43963" y="111798"/>
                    <a:pt x="43917" y="111776"/>
                    <a:pt x="43917" y="111776"/>
                  </a:cubicBezTo>
                  <a:cubicBezTo>
                    <a:pt x="43826" y="111730"/>
                    <a:pt x="43711" y="111730"/>
                    <a:pt x="43620" y="111730"/>
                  </a:cubicBezTo>
                  <a:cubicBezTo>
                    <a:pt x="43574" y="111707"/>
                    <a:pt x="43506" y="111707"/>
                    <a:pt x="43483" y="111684"/>
                  </a:cubicBezTo>
                  <a:lnTo>
                    <a:pt x="43460" y="111684"/>
                  </a:lnTo>
                  <a:cubicBezTo>
                    <a:pt x="43460" y="111661"/>
                    <a:pt x="43460" y="111661"/>
                    <a:pt x="43460" y="111661"/>
                  </a:cubicBezTo>
                  <a:cubicBezTo>
                    <a:pt x="43460" y="111639"/>
                    <a:pt x="43438" y="111616"/>
                    <a:pt x="43438" y="111570"/>
                  </a:cubicBezTo>
                  <a:cubicBezTo>
                    <a:pt x="43438" y="111479"/>
                    <a:pt x="43438" y="111365"/>
                    <a:pt x="43415" y="111251"/>
                  </a:cubicBezTo>
                  <a:cubicBezTo>
                    <a:pt x="43392" y="110954"/>
                    <a:pt x="43323" y="110383"/>
                    <a:pt x="43392" y="110292"/>
                  </a:cubicBezTo>
                  <a:cubicBezTo>
                    <a:pt x="43438" y="110246"/>
                    <a:pt x="43483" y="110223"/>
                    <a:pt x="43552" y="110201"/>
                  </a:cubicBezTo>
                  <a:cubicBezTo>
                    <a:pt x="43689" y="110132"/>
                    <a:pt x="43985" y="109995"/>
                    <a:pt x="43848" y="109676"/>
                  </a:cubicBezTo>
                  <a:cubicBezTo>
                    <a:pt x="43689" y="109356"/>
                    <a:pt x="43415" y="109196"/>
                    <a:pt x="42958" y="109196"/>
                  </a:cubicBezTo>
                  <a:lnTo>
                    <a:pt x="42867" y="109196"/>
                  </a:lnTo>
                  <a:cubicBezTo>
                    <a:pt x="42684" y="109174"/>
                    <a:pt x="42365" y="109174"/>
                    <a:pt x="42273" y="109151"/>
                  </a:cubicBezTo>
                  <a:cubicBezTo>
                    <a:pt x="42251" y="109128"/>
                    <a:pt x="42251" y="109105"/>
                    <a:pt x="42251" y="109082"/>
                  </a:cubicBezTo>
                  <a:cubicBezTo>
                    <a:pt x="42251" y="109037"/>
                    <a:pt x="42251" y="108968"/>
                    <a:pt x="42251" y="108968"/>
                  </a:cubicBezTo>
                  <a:lnTo>
                    <a:pt x="42296" y="108945"/>
                  </a:lnTo>
                  <a:cubicBezTo>
                    <a:pt x="42319" y="108945"/>
                    <a:pt x="42365" y="108968"/>
                    <a:pt x="42410" y="108991"/>
                  </a:cubicBezTo>
                  <a:cubicBezTo>
                    <a:pt x="42479" y="109014"/>
                    <a:pt x="42547" y="109037"/>
                    <a:pt x="42661" y="109037"/>
                  </a:cubicBezTo>
                  <a:cubicBezTo>
                    <a:pt x="42798" y="109037"/>
                    <a:pt x="42958" y="108968"/>
                    <a:pt x="43095" y="108831"/>
                  </a:cubicBezTo>
                  <a:cubicBezTo>
                    <a:pt x="43438" y="108466"/>
                    <a:pt x="43392" y="108215"/>
                    <a:pt x="43346" y="107941"/>
                  </a:cubicBezTo>
                  <a:cubicBezTo>
                    <a:pt x="43323" y="107895"/>
                    <a:pt x="43323" y="107872"/>
                    <a:pt x="43323" y="107827"/>
                  </a:cubicBezTo>
                  <a:cubicBezTo>
                    <a:pt x="43301" y="107713"/>
                    <a:pt x="43278" y="107621"/>
                    <a:pt x="43255" y="107507"/>
                  </a:cubicBezTo>
                  <a:cubicBezTo>
                    <a:pt x="43209" y="107302"/>
                    <a:pt x="43164" y="107096"/>
                    <a:pt x="43209" y="106959"/>
                  </a:cubicBezTo>
                  <a:cubicBezTo>
                    <a:pt x="43232" y="106868"/>
                    <a:pt x="43301" y="106708"/>
                    <a:pt x="43346" y="106571"/>
                  </a:cubicBezTo>
                  <a:cubicBezTo>
                    <a:pt x="43438" y="106320"/>
                    <a:pt x="43483" y="106161"/>
                    <a:pt x="43506" y="106092"/>
                  </a:cubicBezTo>
                  <a:cubicBezTo>
                    <a:pt x="43506" y="106069"/>
                    <a:pt x="43506" y="106046"/>
                    <a:pt x="43529" y="106024"/>
                  </a:cubicBezTo>
                  <a:cubicBezTo>
                    <a:pt x="43574" y="105887"/>
                    <a:pt x="43643" y="105613"/>
                    <a:pt x="43415" y="105430"/>
                  </a:cubicBezTo>
                  <a:cubicBezTo>
                    <a:pt x="43255" y="105270"/>
                    <a:pt x="43095" y="105133"/>
                    <a:pt x="43050" y="105065"/>
                  </a:cubicBezTo>
                  <a:cubicBezTo>
                    <a:pt x="43072" y="104928"/>
                    <a:pt x="43141" y="104654"/>
                    <a:pt x="43186" y="104586"/>
                  </a:cubicBezTo>
                  <a:cubicBezTo>
                    <a:pt x="43232" y="104540"/>
                    <a:pt x="43255" y="104517"/>
                    <a:pt x="43301" y="104472"/>
                  </a:cubicBezTo>
                  <a:cubicBezTo>
                    <a:pt x="43323" y="104426"/>
                    <a:pt x="43369" y="104357"/>
                    <a:pt x="43483" y="104289"/>
                  </a:cubicBezTo>
                  <a:cubicBezTo>
                    <a:pt x="43483" y="104266"/>
                    <a:pt x="43483" y="104266"/>
                    <a:pt x="43483" y="104266"/>
                  </a:cubicBezTo>
                  <a:cubicBezTo>
                    <a:pt x="43506" y="104266"/>
                    <a:pt x="43529" y="104243"/>
                    <a:pt x="43552" y="104220"/>
                  </a:cubicBezTo>
                  <a:cubicBezTo>
                    <a:pt x="43552" y="104220"/>
                    <a:pt x="43574" y="104198"/>
                    <a:pt x="43620" y="104152"/>
                  </a:cubicBezTo>
                  <a:lnTo>
                    <a:pt x="43666" y="104083"/>
                  </a:lnTo>
                  <a:cubicBezTo>
                    <a:pt x="43803" y="103947"/>
                    <a:pt x="43940" y="103901"/>
                    <a:pt x="44077" y="103855"/>
                  </a:cubicBezTo>
                  <a:cubicBezTo>
                    <a:pt x="44168" y="103810"/>
                    <a:pt x="44259" y="103787"/>
                    <a:pt x="44328" y="103741"/>
                  </a:cubicBezTo>
                  <a:cubicBezTo>
                    <a:pt x="44487" y="103650"/>
                    <a:pt x="44579" y="103490"/>
                    <a:pt x="44533" y="103330"/>
                  </a:cubicBezTo>
                  <a:cubicBezTo>
                    <a:pt x="44487" y="103148"/>
                    <a:pt x="44351" y="103034"/>
                    <a:pt x="44191" y="103034"/>
                  </a:cubicBezTo>
                  <a:lnTo>
                    <a:pt x="44122" y="103034"/>
                  </a:lnTo>
                  <a:cubicBezTo>
                    <a:pt x="44008" y="103011"/>
                    <a:pt x="43689" y="102988"/>
                    <a:pt x="43597" y="102965"/>
                  </a:cubicBezTo>
                  <a:cubicBezTo>
                    <a:pt x="43552" y="102942"/>
                    <a:pt x="43529" y="102919"/>
                    <a:pt x="43483" y="102874"/>
                  </a:cubicBezTo>
                  <a:cubicBezTo>
                    <a:pt x="43438" y="102851"/>
                    <a:pt x="43346" y="102782"/>
                    <a:pt x="43346" y="102737"/>
                  </a:cubicBezTo>
                  <a:cubicBezTo>
                    <a:pt x="43346" y="102646"/>
                    <a:pt x="43552" y="102417"/>
                    <a:pt x="43643" y="102349"/>
                  </a:cubicBezTo>
                  <a:cubicBezTo>
                    <a:pt x="43643" y="102349"/>
                    <a:pt x="43666" y="102349"/>
                    <a:pt x="43689" y="102372"/>
                  </a:cubicBezTo>
                  <a:lnTo>
                    <a:pt x="43848" y="102372"/>
                  </a:lnTo>
                  <a:cubicBezTo>
                    <a:pt x="44077" y="102372"/>
                    <a:pt x="44122" y="102257"/>
                    <a:pt x="44122" y="102189"/>
                  </a:cubicBezTo>
                  <a:cubicBezTo>
                    <a:pt x="44122" y="102098"/>
                    <a:pt x="44077" y="102052"/>
                    <a:pt x="44031" y="101984"/>
                  </a:cubicBezTo>
                  <a:cubicBezTo>
                    <a:pt x="44031" y="101961"/>
                    <a:pt x="44008" y="101938"/>
                    <a:pt x="44008" y="101915"/>
                  </a:cubicBezTo>
                  <a:cubicBezTo>
                    <a:pt x="43985" y="101869"/>
                    <a:pt x="43985" y="101710"/>
                    <a:pt x="44031" y="101641"/>
                  </a:cubicBezTo>
                  <a:cubicBezTo>
                    <a:pt x="44122" y="101527"/>
                    <a:pt x="44259" y="101322"/>
                    <a:pt x="44259" y="101322"/>
                  </a:cubicBezTo>
                  <a:cubicBezTo>
                    <a:pt x="44282" y="101276"/>
                    <a:pt x="44419" y="101139"/>
                    <a:pt x="44396" y="100979"/>
                  </a:cubicBezTo>
                  <a:cubicBezTo>
                    <a:pt x="44396" y="100911"/>
                    <a:pt x="44351" y="100842"/>
                    <a:pt x="44305" y="100819"/>
                  </a:cubicBezTo>
                  <a:cubicBezTo>
                    <a:pt x="44236" y="100751"/>
                    <a:pt x="44054" y="100363"/>
                    <a:pt x="44054" y="100295"/>
                  </a:cubicBezTo>
                  <a:cubicBezTo>
                    <a:pt x="44054" y="100272"/>
                    <a:pt x="44099" y="100249"/>
                    <a:pt x="44122" y="100226"/>
                  </a:cubicBezTo>
                  <a:cubicBezTo>
                    <a:pt x="44145" y="100203"/>
                    <a:pt x="44191" y="100158"/>
                    <a:pt x="44236" y="100112"/>
                  </a:cubicBezTo>
                  <a:cubicBezTo>
                    <a:pt x="44351" y="99975"/>
                    <a:pt x="44442" y="99770"/>
                    <a:pt x="44214" y="99518"/>
                  </a:cubicBezTo>
                  <a:lnTo>
                    <a:pt x="44145" y="99427"/>
                  </a:lnTo>
                  <a:cubicBezTo>
                    <a:pt x="44099" y="99381"/>
                    <a:pt x="44054" y="99336"/>
                    <a:pt x="44031" y="99290"/>
                  </a:cubicBezTo>
                  <a:cubicBezTo>
                    <a:pt x="44008" y="99290"/>
                    <a:pt x="44008" y="99267"/>
                    <a:pt x="44008" y="99267"/>
                  </a:cubicBezTo>
                  <a:cubicBezTo>
                    <a:pt x="43963" y="99222"/>
                    <a:pt x="43940" y="99199"/>
                    <a:pt x="43917" y="99176"/>
                  </a:cubicBezTo>
                  <a:cubicBezTo>
                    <a:pt x="43917" y="99176"/>
                    <a:pt x="43917" y="99130"/>
                    <a:pt x="43917" y="99108"/>
                  </a:cubicBezTo>
                  <a:cubicBezTo>
                    <a:pt x="43940" y="99108"/>
                    <a:pt x="43940" y="99085"/>
                    <a:pt x="43940" y="99062"/>
                  </a:cubicBezTo>
                  <a:cubicBezTo>
                    <a:pt x="43940" y="99039"/>
                    <a:pt x="43940" y="99039"/>
                    <a:pt x="43940" y="99016"/>
                  </a:cubicBezTo>
                  <a:cubicBezTo>
                    <a:pt x="43940" y="98971"/>
                    <a:pt x="43940" y="98948"/>
                    <a:pt x="43963" y="98902"/>
                  </a:cubicBezTo>
                  <a:cubicBezTo>
                    <a:pt x="43963" y="98902"/>
                    <a:pt x="43963" y="98879"/>
                    <a:pt x="43963" y="98857"/>
                  </a:cubicBezTo>
                  <a:cubicBezTo>
                    <a:pt x="43963" y="98834"/>
                    <a:pt x="43985" y="98788"/>
                    <a:pt x="43985" y="98742"/>
                  </a:cubicBezTo>
                  <a:cubicBezTo>
                    <a:pt x="44008" y="98697"/>
                    <a:pt x="44008" y="98651"/>
                    <a:pt x="44031" y="98605"/>
                  </a:cubicBezTo>
                  <a:cubicBezTo>
                    <a:pt x="44054" y="98537"/>
                    <a:pt x="44077" y="98446"/>
                    <a:pt x="44099" y="98377"/>
                  </a:cubicBezTo>
                  <a:cubicBezTo>
                    <a:pt x="44122" y="98195"/>
                    <a:pt x="44145" y="98172"/>
                    <a:pt x="44259" y="98149"/>
                  </a:cubicBezTo>
                  <a:cubicBezTo>
                    <a:pt x="44259" y="98149"/>
                    <a:pt x="45012" y="98012"/>
                    <a:pt x="45012" y="97738"/>
                  </a:cubicBezTo>
                  <a:cubicBezTo>
                    <a:pt x="45012" y="97715"/>
                    <a:pt x="45012" y="97670"/>
                    <a:pt x="45012" y="97624"/>
                  </a:cubicBezTo>
                  <a:cubicBezTo>
                    <a:pt x="45012" y="97533"/>
                    <a:pt x="44990" y="97396"/>
                    <a:pt x="45012" y="97327"/>
                  </a:cubicBezTo>
                  <a:cubicBezTo>
                    <a:pt x="45035" y="97190"/>
                    <a:pt x="45172" y="96985"/>
                    <a:pt x="45264" y="96939"/>
                  </a:cubicBezTo>
                  <a:cubicBezTo>
                    <a:pt x="45378" y="96848"/>
                    <a:pt x="45766" y="96620"/>
                    <a:pt x="45766" y="96620"/>
                  </a:cubicBezTo>
                  <a:cubicBezTo>
                    <a:pt x="45811" y="96597"/>
                    <a:pt x="45834" y="96528"/>
                    <a:pt x="45834" y="96506"/>
                  </a:cubicBezTo>
                  <a:cubicBezTo>
                    <a:pt x="45857" y="96391"/>
                    <a:pt x="45789" y="96277"/>
                    <a:pt x="45652" y="96095"/>
                  </a:cubicBezTo>
                  <a:cubicBezTo>
                    <a:pt x="45537" y="95981"/>
                    <a:pt x="45423" y="95889"/>
                    <a:pt x="45309" y="95821"/>
                  </a:cubicBezTo>
                  <a:cubicBezTo>
                    <a:pt x="45127" y="95707"/>
                    <a:pt x="45081" y="95661"/>
                    <a:pt x="45081" y="95592"/>
                  </a:cubicBezTo>
                  <a:cubicBezTo>
                    <a:pt x="45104" y="95387"/>
                    <a:pt x="45309" y="95227"/>
                    <a:pt x="45401" y="95159"/>
                  </a:cubicBezTo>
                  <a:lnTo>
                    <a:pt x="45423" y="95136"/>
                  </a:lnTo>
                  <a:cubicBezTo>
                    <a:pt x="45537" y="95022"/>
                    <a:pt x="45697" y="94657"/>
                    <a:pt x="45697" y="94451"/>
                  </a:cubicBezTo>
                  <a:cubicBezTo>
                    <a:pt x="45697" y="94406"/>
                    <a:pt x="45697" y="94360"/>
                    <a:pt x="45674" y="94291"/>
                  </a:cubicBezTo>
                  <a:cubicBezTo>
                    <a:pt x="45674" y="94223"/>
                    <a:pt x="45674" y="94063"/>
                    <a:pt x="45674" y="94040"/>
                  </a:cubicBezTo>
                  <a:cubicBezTo>
                    <a:pt x="45743" y="94018"/>
                    <a:pt x="45789" y="93995"/>
                    <a:pt x="45811" y="93972"/>
                  </a:cubicBezTo>
                  <a:cubicBezTo>
                    <a:pt x="45880" y="94086"/>
                    <a:pt x="46245" y="94634"/>
                    <a:pt x="46747" y="94679"/>
                  </a:cubicBezTo>
                  <a:lnTo>
                    <a:pt x="46930" y="94679"/>
                  </a:lnTo>
                  <a:cubicBezTo>
                    <a:pt x="47044" y="94679"/>
                    <a:pt x="47227" y="94679"/>
                    <a:pt x="47318" y="94543"/>
                  </a:cubicBezTo>
                  <a:cubicBezTo>
                    <a:pt x="47386" y="94474"/>
                    <a:pt x="47409" y="94360"/>
                    <a:pt x="47386" y="94200"/>
                  </a:cubicBezTo>
                  <a:cubicBezTo>
                    <a:pt x="47341" y="94018"/>
                    <a:pt x="47181" y="93858"/>
                    <a:pt x="47021" y="93698"/>
                  </a:cubicBezTo>
                  <a:cubicBezTo>
                    <a:pt x="46975" y="93652"/>
                    <a:pt x="46907" y="93561"/>
                    <a:pt x="46884" y="93538"/>
                  </a:cubicBezTo>
                  <a:cubicBezTo>
                    <a:pt x="46884" y="93515"/>
                    <a:pt x="46861" y="93493"/>
                    <a:pt x="46861" y="93470"/>
                  </a:cubicBezTo>
                  <a:lnTo>
                    <a:pt x="46884" y="93470"/>
                  </a:lnTo>
                  <a:cubicBezTo>
                    <a:pt x="47067" y="93470"/>
                    <a:pt x="47204" y="93470"/>
                    <a:pt x="47295" y="93493"/>
                  </a:cubicBezTo>
                  <a:cubicBezTo>
                    <a:pt x="47358" y="93500"/>
                    <a:pt x="47413" y="93504"/>
                    <a:pt x="47461" y="93504"/>
                  </a:cubicBezTo>
                  <a:cubicBezTo>
                    <a:pt x="47567" y="93504"/>
                    <a:pt x="47636" y="93480"/>
                    <a:pt x="47683" y="93401"/>
                  </a:cubicBezTo>
                  <a:cubicBezTo>
                    <a:pt x="47706" y="93378"/>
                    <a:pt x="47729" y="93356"/>
                    <a:pt x="47752" y="93333"/>
                  </a:cubicBezTo>
                  <a:cubicBezTo>
                    <a:pt x="47843" y="93264"/>
                    <a:pt x="47957" y="93150"/>
                    <a:pt x="47957" y="92990"/>
                  </a:cubicBezTo>
                  <a:cubicBezTo>
                    <a:pt x="47980" y="92808"/>
                    <a:pt x="47934" y="92488"/>
                    <a:pt x="47911" y="92374"/>
                  </a:cubicBezTo>
                  <a:cubicBezTo>
                    <a:pt x="47888" y="92260"/>
                    <a:pt x="47820" y="92192"/>
                    <a:pt x="47752" y="92123"/>
                  </a:cubicBezTo>
                  <a:lnTo>
                    <a:pt x="47683" y="92055"/>
                  </a:lnTo>
                  <a:cubicBezTo>
                    <a:pt x="47660" y="92009"/>
                    <a:pt x="47637" y="91918"/>
                    <a:pt x="47637" y="91826"/>
                  </a:cubicBezTo>
                  <a:cubicBezTo>
                    <a:pt x="47888" y="91781"/>
                    <a:pt x="48117" y="91689"/>
                    <a:pt x="48117" y="91507"/>
                  </a:cubicBezTo>
                  <a:cubicBezTo>
                    <a:pt x="48117" y="91393"/>
                    <a:pt x="48025" y="91301"/>
                    <a:pt x="47957" y="91233"/>
                  </a:cubicBezTo>
                  <a:cubicBezTo>
                    <a:pt x="47911" y="91187"/>
                    <a:pt x="47866" y="91142"/>
                    <a:pt x="47820" y="91073"/>
                  </a:cubicBezTo>
                  <a:cubicBezTo>
                    <a:pt x="47774" y="91005"/>
                    <a:pt x="47729" y="90936"/>
                    <a:pt x="47706" y="90890"/>
                  </a:cubicBezTo>
                  <a:cubicBezTo>
                    <a:pt x="47683" y="90868"/>
                    <a:pt x="47637" y="90822"/>
                    <a:pt x="47637" y="90822"/>
                  </a:cubicBezTo>
                  <a:lnTo>
                    <a:pt x="47660" y="90799"/>
                  </a:lnTo>
                  <a:cubicBezTo>
                    <a:pt x="47706" y="90754"/>
                    <a:pt x="47797" y="90639"/>
                    <a:pt x="47820" y="90639"/>
                  </a:cubicBezTo>
                  <a:close/>
                  <a:moveTo>
                    <a:pt x="28619" y="79422"/>
                  </a:moveTo>
                  <a:cubicBezTo>
                    <a:pt x="28670" y="79422"/>
                    <a:pt x="28730" y="79432"/>
                    <a:pt x="28761" y="79432"/>
                  </a:cubicBezTo>
                  <a:cubicBezTo>
                    <a:pt x="28807" y="79524"/>
                    <a:pt x="28875" y="79638"/>
                    <a:pt x="29058" y="79729"/>
                  </a:cubicBezTo>
                  <a:cubicBezTo>
                    <a:pt x="29149" y="79775"/>
                    <a:pt x="29172" y="79934"/>
                    <a:pt x="29172" y="79957"/>
                  </a:cubicBezTo>
                  <a:cubicBezTo>
                    <a:pt x="29103" y="80048"/>
                    <a:pt x="29126" y="80140"/>
                    <a:pt x="29149" y="80300"/>
                  </a:cubicBezTo>
                  <a:cubicBezTo>
                    <a:pt x="29149" y="80368"/>
                    <a:pt x="29149" y="80482"/>
                    <a:pt x="29149" y="80528"/>
                  </a:cubicBezTo>
                  <a:cubicBezTo>
                    <a:pt x="29103" y="80779"/>
                    <a:pt x="29217" y="80962"/>
                    <a:pt x="29309" y="81076"/>
                  </a:cubicBezTo>
                  <a:cubicBezTo>
                    <a:pt x="29400" y="81213"/>
                    <a:pt x="29560" y="81304"/>
                    <a:pt x="29765" y="81441"/>
                  </a:cubicBezTo>
                  <a:lnTo>
                    <a:pt x="29925" y="81555"/>
                  </a:lnTo>
                  <a:cubicBezTo>
                    <a:pt x="30130" y="81692"/>
                    <a:pt x="30199" y="81715"/>
                    <a:pt x="30359" y="81715"/>
                  </a:cubicBezTo>
                  <a:lnTo>
                    <a:pt x="31272" y="81715"/>
                  </a:lnTo>
                  <a:cubicBezTo>
                    <a:pt x="31409" y="81715"/>
                    <a:pt x="31477" y="81783"/>
                    <a:pt x="31546" y="81829"/>
                  </a:cubicBezTo>
                  <a:cubicBezTo>
                    <a:pt x="31568" y="81852"/>
                    <a:pt x="31591" y="81897"/>
                    <a:pt x="31614" y="81897"/>
                  </a:cubicBezTo>
                  <a:cubicBezTo>
                    <a:pt x="31637" y="81920"/>
                    <a:pt x="31683" y="81989"/>
                    <a:pt x="31751" y="82263"/>
                  </a:cubicBezTo>
                  <a:cubicBezTo>
                    <a:pt x="31819" y="82399"/>
                    <a:pt x="31956" y="82536"/>
                    <a:pt x="32071" y="82651"/>
                  </a:cubicBezTo>
                  <a:cubicBezTo>
                    <a:pt x="32162" y="82719"/>
                    <a:pt x="32527" y="82810"/>
                    <a:pt x="33166" y="82924"/>
                  </a:cubicBezTo>
                  <a:cubicBezTo>
                    <a:pt x="33166" y="82924"/>
                    <a:pt x="33463" y="82970"/>
                    <a:pt x="33691" y="82993"/>
                  </a:cubicBezTo>
                  <a:cubicBezTo>
                    <a:pt x="33811" y="83020"/>
                    <a:pt x="34018" y="83031"/>
                    <a:pt x="34237" y="83031"/>
                  </a:cubicBezTo>
                  <a:cubicBezTo>
                    <a:pt x="34392" y="83031"/>
                    <a:pt x="34554" y="83025"/>
                    <a:pt x="34695" y="83016"/>
                  </a:cubicBezTo>
                  <a:lnTo>
                    <a:pt x="34741" y="82993"/>
                  </a:lnTo>
                  <a:cubicBezTo>
                    <a:pt x="34969" y="82993"/>
                    <a:pt x="35608" y="83084"/>
                    <a:pt x="36042" y="83153"/>
                  </a:cubicBezTo>
                  <a:cubicBezTo>
                    <a:pt x="36293" y="83176"/>
                    <a:pt x="36521" y="83198"/>
                    <a:pt x="36613" y="83221"/>
                  </a:cubicBezTo>
                  <a:cubicBezTo>
                    <a:pt x="36795" y="83221"/>
                    <a:pt x="36818" y="83244"/>
                    <a:pt x="36818" y="83267"/>
                  </a:cubicBezTo>
                  <a:cubicBezTo>
                    <a:pt x="36841" y="83290"/>
                    <a:pt x="36864" y="83313"/>
                    <a:pt x="36887" y="83335"/>
                  </a:cubicBezTo>
                  <a:cubicBezTo>
                    <a:pt x="36909" y="83381"/>
                    <a:pt x="36978" y="83541"/>
                    <a:pt x="36978" y="83655"/>
                  </a:cubicBezTo>
                  <a:cubicBezTo>
                    <a:pt x="36978" y="83723"/>
                    <a:pt x="36955" y="83746"/>
                    <a:pt x="36932" y="83769"/>
                  </a:cubicBezTo>
                  <a:cubicBezTo>
                    <a:pt x="36932" y="83792"/>
                    <a:pt x="36909" y="83815"/>
                    <a:pt x="36887" y="83815"/>
                  </a:cubicBezTo>
                  <a:cubicBezTo>
                    <a:pt x="36887" y="83815"/>
                    <a:pt x="36864" y="83837"/>
                    <a:pt x="36864" y="83837"/>
                  </a:cubicBezTo>
                  <a:cubicBezTo>
                    <a:pt x="36795" y="83929"/>
                    <a:pt x="36681" y="84066"/>
                    <a:pt x="36681" y="84226"/>
                  </a:cubicBezTo>
                  <a:cubicBezTo>
                    <a:pt x="36681" y="84454"/>
                    <a:pt x="36978" y="84522"/>
                    <a:pt x="37366" y="84614"/>
                  </a:cubicBezTo>
                  <a:cubicBezTo>
                    <a:pt x="37457" y="84636"/>
                    <a:pt x="37526" y="84659"/>
                    <a:pt x="37594" y="84682"/>
                  </a:cubicBezTo>
                  <a:cubicBezTo>
                    <a:pt x="37663" y="84705"/>
                    <a:pt x="37731" y="84705"/>
                    <a:pt x="37800" y="84728"/>
                  </a:cubicBezTo>
                  <a:lnTo>
                    <a:pt x="37959" y="84728"/>
                  </a:lnTo>
                  <a:cubicBezTo>
                    <a:pt x="37982" y="84728"/>
                    <a:pt x="38028" y="84705"/>
                    <a:pt x="38051" y="84705"/>
                  </a:cubicBezTo>
                  <a:cubicBezTo>
                    <a:pt x="38096" y="84705"/>
                    <a:pt x="38119" y="84705"/>
                    <a:pt x="38165" y="84682"/>
                  </a:cubicBezTo>
                  <a:cubicBezTo>
                    <a:pt x="38233" y="84682"/>
                    <a:pt x="38279" y="84659"/>
                    <a:pt x="38347" y="84636"/>
                  </a:cubicBezTo>
                  <a:cubicBezTo>
                    <a:pt x="38416" y="84614"/>
                    <a:pt x="38507" y="84591"/>
                    <a:pt x="38599" y="84568"/>
                  </a:cubicBezTo>
                  <a:cubicBezTo>
                    <a:pt x="38918" y="84477"/>
                    <a:pt x="39032" y="84362"/>
                    <a:pt x="39009" y="84180"/>
                  </a:cubicBezTo>
                  <a:cubicBezTo>
                    <a:pt x="39032" y="84157"/>
                    <a:pt x="39124" y="84157"/>
                    <a:pt x="39169" y="84157"/>
                  </a:cubicBezTo>
                  <a:lnTo>
                    <a:pt x="39375" y="84157"/>
                  </a:lnTo>
                  <a:cubicBezTo>
                    <a:pt x="39489" y="84134"/>
                    <a:pt x="39580" y="84066"/>
                    <a:pt x="39649" y="83974"/>
                  </a:cubicBezTo>
                  <a:cubicBezTo>
                    <a:pt x="39717" y="83883"/>
                    <a:pt x="39740" y="83769"/>
                    <a:pt x="39740" y="83655"/>
                  </a:cubicBezTo>
                  <a:cubicBezTo>
                    <a:pt x="39717" y="83541"/>
                    <a:pt x="39694" y="83335"/>
                    <a:pt x="39717" y="83267"/>
                  </a:cubicBezTo>
                  <a:cubicBezTo>
                    <a:pt x="39740" y="83244"/>
                    <a:pt x="39785" y="83244"/>
                    <a:pt x="39831" y="83221"/>
                  </a:cubicBezTo>
                  <a:cubicBezTo>
                    <a:pt x="39922" y="83198"/>
                    <a:pt x="40037" y="83176"/>
                    <a:pt x="40128" y="83084"/>
                  </a:cubicBezTo>
                  <a:cubicBezTo>
                    <a:pt x="40310" y="82924"/>
                    <a:pt x="40447" y="82445"/>
                    <a:pt x="40447" y="82354"/>
                  </a:cubicBezTo>
                  <a:cubicBezTo>
                    <a:pt x="40447" y="82285"/>
                    <a:pt x="40470" y="82011"/>
                    <a:pt x="40516" y="81943"/>
                  </a:cubicBezTo>
                  <a:cubicBezTo>
                    <a:pt x="40539" y="81943"/>
                    <a:pt x="40607" y="81966"/>
                    <a:pt x="40653" y="81966"/>
                  </a:cubicBezTo>
                  <a:cubicBezTo>
                    <a:pt x="40676" y="81966"/>
                    <a:pt x="40698" y="81989"/>
                    <a:pt x="40721" y="81989"/>
                  </a:cubicBezTo>
                  <a:cubicBezTo>
                    <a:pt x="40813" y="81989"/>
                    <a:pt x="41223" y="81783"/>
                    <a:pt x="41383" y="81601"/>
                  </a:cubicBezTo>
                  <a:cubicBezTo>
                    <a:pt x="41452" y="81509"/>
                    <a:pt x="41497" y="81486"/>
                    <a:pt x="41657" y="81486"/>
                  </a:cubicBezTo>
                  <a:cubicBezTo>
                    <a:pt x="41703" y="81486"/>
                    <a:pt x="41794" y="81509"/>
                    <a:pt x="41908" y="81532"/>
                  </a:cubicBezTo>
                  <a:cubicBezTo>
                    <a:pt x="42000" y="81555"/>
                    <a:pt x="42114" y="81578"/>
                    <a:pt x="42228" y="81601"/>
                  </a:cubicBezTo>
                  <a:lnTo>
                    <a:pt x="42388" y="81601"/>
                  </a:lnTo>
                  <a:cubicBezTo>
                    <a:pt x="42502" y="81601"/>
                    <a:pt x="42547" y="81578"/>
                    <a:pt x="42616" y="81532"/>
                  </a:cubicBezTo>
                  <a:cubicBezTo>
                    <a:pt x="42661" y="81509"/>
                    <a:pt x="42684" y="81486"/>
                    <a:pt x="42753" y="81464"/>
                  </a:cubicBezTo>
                  <a:cubicBezTo>
                    <a:pt x="42821" y="81441"/>
                    <a:pt x="42867" y="81418"/>
                    <a:pt x="42890" y="81395"/>
                  </a:cubicBezTo>
                  <a:cubicBezTo>
                    <a:pt x="42981" y="81350"/>
                    <a:pt x="43027" y="81327"/>
                    <a:pt x="43209" y="81304"/>
                  </a:cubicBezTo>
                  <a:cubicBezTo>
                    <a:pt x="43260" y="81291"/>
                    <a:pt x="43306" y="81286"/>
                    <a:pt x="43348" y="81286"/>
                  </a:cubicBezTo>
                  <a:cubicBezTo>
                    <a:pt x="43457" y="81286"/>
                    <a:pt x="43544" y="81323"/>
                    <a:pt x="43643" y="81372"/>
                  </a:cubicBezTo>
                  <a:lnTo>
                    <a:pt x="43757" y="81418"/>
                  </a:lnTo>
                  <a:cubicBezTo>
                    <a:pt x="43803" y="81441"/>
                    <a:pt x="43803" y="81464"/>
                    <a:pt x="43826" y="81509"/>
                  </a:cubicBezTo>
                  <a:cubicBezTo>
                    <a:pt x="43826" y="81509"/>
                    <a:pt x="43826" y="81532"/>
                    <a:pt x="43826" y="81555"/>
                  </a:cubicBezTo>
                  <a:cubicBezTo>
                    <a:pt x="43848" y="81601"/>
                    <a:pt x="43848" y="81669"/>
                    <a:pt x="43894" y="81738"/>
                  </a:cubicBezTo>
                  <a:cubicBezTo>
                    <a:pt x="43940" y="81829"/>
                    <a:pt x="44031" y="81875"/>
                    <a:pt x="44077" y="81920"/>
                  </a:cubicBezTo>
                  <a:cubicBezTo>
                    <a:pt x="44145" y="81966"/>
                    <a:pt x="44191" y="81989"/>
                    <a:pt x="44214" y="82034"/>
                  </a:cubicBezTo>
                  <a:cubicBezTo>
                    <a:pt x="44214" y="82034"/>
                    <a:pt x="44191" y="82103"/>
                    <a:pt x="44145" y="82148"/>
                  </a:cubicBezTo>
                  <a:cubicBezTo>
                    <a:pt x="44054" y="82148"/>
                    <a:pt x="43917" y="82126"/>
                    <a:pt x="43848" y="82103"/>
                  </a:cubicBezTo>
                  <a:cubicBezTo>
                    <a:pt x="43711" y="82034"/>
                    <a:pt x="43620" y="82011"/>
                    <a:pt x="43529" y="82011"/>
                  </a:cubicBezTo>
                  <a:lnTo>
                    <a:pt x="43438" y="82011"/>
                  </a:lnTo>
                  <a:cubicBezTo>
                    <a:pt x="43209" y="82011"/>
                    <a:pt x="43186" y="82217"/>
                    <a:pt x="43164" y="82377"/>
                  </a:cubicBezTo>
                  <a:lnTo>
                    <a:pt x="43141" y="82491"/>
                  </a:lnTo>
                  <a:cubicBezTo>
                    <a:pt x="43095" y="82810"/>
                    <a:pt x="43392" y="83016"/>
                    <a:pt x="43643" y="83107"/>
                  </a:cubicBezTo>
                  <a:cubicBezTo>
                    <a:pt x="43757" y="83153"/>
                    <a:pt x="44556" y="83290"/>
                    <a:pt x="44990" y="83290"/>
                  </a:cubicBezTo>
                  <a:cubicBezTo>
                    <a:pt x="45401" y="83290"/>
                    <a:pt x="45583" y="83290"/>
                    <a:pt x="45766" y="83221"/>
                  </a:cubicBezTo>
                  <a:cubicBezTo>
                    <a:pt x="45834" y="83198"/>
                    <a:pt x="45948" y="83198"/>
                    <a:pt x="46040" y="83176"/>
                  </a:cubicBezTo>
                  <a:cubicBezTo>
                    <a:pt x="46177" y="83153"/>
                    <a:pt x="46336" y="83153"/>
                    <a:pt x="46519" y="83084"/>
                  </a:cubicBezTo>
                  <a:cubicBezTo>
                    <a:pt x="46770" y="83016"/>
                    <a:pt x="46907" y="82833"/>
                    <a:pt x="46953" y="82514"/>
                  </a:cubicBezTo>
                  <a:cubicBezTo>
                    <a:pt x="46998" y="82491"/>
                    <a:pt x="47067" y="82445"/>
                    <a:pt x="47112" y="82399"/>
                  </a:cubicBezTo>
                  <a:cubicBezTo>
                    <a:pt x="47204" y="82354"/>
                    <a:pt x="47295" y="82285"/>
                    <a:pt x="47386" y="82240"/>
                  </a:cubicBezTo>
                  <a:cubicBezTo>
                    <a:pt x="47478" y="82148"/>
                    <a:pt x="47660" y="82057"/>
                    <a:pt x="47797" y="81989"/>
                  </a:cubicBezTo>
                  <a:cubicBezTo>
                    <a:pt x="47843" y="81966"/>
                    <a:pt x="47888" y="81943"/>
                    <a:pt x="47934" y="81920"/>
                  </a:cubicBezTo>
                  <a:cubicBezTo>
                    <a:pt x="47957" y="81966"/>
                    <a:pt x="47980" y="82057"/>
                    <a:pt x="47980" y="82103"/>
                  </a:cubicBezTo>
                  <a:cubicBezTo>
                    <a:pt x="47980" y="82263"/>
                    <a:pt x="48048" y="82399"/>
                    <a:pt x="48162" y="82582"/>
                  </a:cubicBezTo>
                  <a:cubicBezTo>
                    <a:pt x="48208" y="82651"/>
                    <a:pt x="48276" y="82673"/>
                    <a:pt x="48345" y="82673"/>
                  </a:cubicBezTo>
                  <a:cubicBezTo>
                    <a:pt x="48459" y="82673"/>
                    <a:pt x="48528" y="82605"/>
                    <a:pt x="48619" y="82559"/>
                  </a:cubicBezTo>
                  <a:cubicBezTo>
                    <a:pt x="48665" y="82536"/>
                    <a:pt x="48733" y="82491"/>
                    <a:pt x="48756" y="82468"/>
                  </a:cubicBezTo>
                  <a:cubicBezTo>
                    <a:pt x="48801" y="82468"/>
                    <a:pt x="48870" y="82536"/>
                    <a:pt x="48938" y="82605"/>
                  </a:cubicBezTo>
                  <a:cubicBezTo>
                    <a:pt x="48984" y="82628"/>
                    <a:pt x="49007" y="82673"/>
                    <a:pt x="49053" y="82696"/>
                  </a:cubicBezTo>
                  <a:cubicBezTo>
                    <a:pt x="49190" y="82810"/>
                    <a:pt x="49372" y="82879"/>
                    <a:pt x="49714" y="82947"/>
                  </a:cubicBezTo>
                  <a:cubicBezTo>
                    <a:pt x="49840" y="82967"/>
                    <a:pt x="49957" y="82974"/>
                    <a:pt x="50066" y="82974"/>
                  </a:cubicBezTo>
                  <a:cubicBezTo>
                    <a:pt x="50215" y="82974"/>
                    <a:pt x="50349" y="82960"/>
                    <a:pt x="50468" y="82947"/>
                  </a:cubicBezTo>
                  <a:cubicBezTo>
                    <a:pt x="50719" y="82902"/>
                    <a:pt x="50856" y="82628"/>
                    <a:pt x="50856" y="82377"/>
                  </a:cubicBezTo>
                  <a:cubicBezTo>
                    <a:pt x="50856" y="82263"/>
                    <a:pt x="50879" y="82194"/>
                    <a:pt x="50901" y="82148"/>
                  </a:cubicBezTo>
                  <a:cubicBezTo>
                    <a:pt x="50970" y="82148"/>
                    <a:pt x="51107" y="82171"/>
                    <a:pt x="51221" y="82171"/>
                  </a:cubicBezTo>
                  <a:lnTo>
                    <a:pt x="51495" y="82171"/>
                  </a:lnTo>
                  <a:cubicBezTo>
                    <a:pt x="51655" y="82171"/>
                    <a:pt x="51837" y="82126"/>
                    <a:pt x="52043" y="82011"/>
                  </a:cubicBezTo>
                  <a:cubicBezTo>
                    <a:pt x="52225" y="81897"/>
                    <a:pt x="52225" y="81715"/>
                    <a:pt x="52225" y="81601"/>
                  </a:cubicBezTo>
                  <a:cubicBezTo>
                    <a:pt x="52248" y="81578"/>
                    <a:pt x="52317" y="81555"/>
                    <a:pt x="52339" y="81555"/>
                  </a:cubicBezTo>
                  <a:cubicBezTo>
                    <a:pt x="52362" y="81532"/>
                    <a:pt x="52385" y="81532"/>
                    <a:pt x="52385" y="81532"/>
                  </a:cubicBezTo>
                  <a:cubicBezTo>
                    <a:pt x="52431" y="81578"/>
                    <a:pt x="52476" y="81669"/>
                    <a:pt x="52522" y="81715"/>
                  </a:cubicBezTo>
                  <a:cubicBezTo>
                    <a:pt x="52545" y="81760"/>
                    <a:pt x="52613" y="81875"/>
                    <a:pt x="52750" y="81875"/>
                  </a:cubicBezTo>
                  <a:cubicBezTo>
                    <a:pt x="52796" y="81875"/>
                    <a:pt x="52842" y="81875"/>
                    <a:pt x="52887" y="81852"/>
                  </a:cubicBezTo>
                  <a:cubicBezTo>
                    <a:pt x="52933" y="81829"/>
                    <a:pt x="52979" y="81829"/>
                    <a:pt x="53070" y="81806"/>
                  </a:cubicBezTo>
                  <a:lnTo>
                    <a:pt x="53184" y="81806"/>
                  </a:lnTo>
                  <a:cubicBezTo>
                    <a:pt x="53298" y="81806"/>
                    <a:pt x="53367" y="81806"/>
                    <a:pt x="53458" y="81829"/>
                  </a:cubicBezTo>
                  <a:cubicBezTo>
                    <a:pt x="53458" y="81852"/>
                    <a:pt x="53481" y="81852"/>
                    <a:pt x="53503" y="81852"/>
                  </a:cubicBezTo>
                  <a:cubicBezTo>
                    <a:pt x="53503" y="81897"/>
                    <a:pt x="53481" y="81943"/>
                    <a:pt x="53458" y="81989"/>
                  </a:cubicBezTo>
                  <a:cubicBezTo>
                    <a:pt x="53435" y="82057"/>
                    <a:pt x="53458" y="82103"/>
                    <a:pt x="53481" y="82148"/>
                  </a:cubicBezTo>
                  <a:cubicBezTo>
                    <a:pt x="53526" y="82194"/>
                    <a:pt x="53572" y="82240"/>
                    <a:pt x="53595" y="82285"/>
                  </a:cubicBezTo>
                  <a:cubicBezTo>
                    <a:pt x="53663" y="82377"/>
                    <a:pt x="53732" y="82445"/>
                    <a:pt x="53823" y="82536"/>
                  </a:cubicBezTo>
                  <a:cubicBezTo>
                    <a:pt x="53922" y="82602"/>
                    <a:pt x="54036" y="82636"/>
                    <a:pt x="54147" y="82636"/>
                  </a:cubicBezTo>
                  <a:cubicBezTo>
                    <a:pt x="54265" y="82636"/>
                    <a:pt x="54379" y="82597"/>
                    <a:pt x="54462" y="82514"/>
                  </a:cubicBezTo>
                  <a:cubicBezTo>
                    <a:pt x="54485" y="82468"/>
                    <a:pt x="54508" y="82422"/>
                    <a:pt x="54531" y="82399"/>
                  </a:cubicBezTo>
                  <a:cubicBezTo>
                    <a:pt x="54553" y="82377"/>
                    <a:pt x="54553" y="82354"/>
                    <a:pt x="54553" y="82354"/>
                  </a:cubicBezTo>
                  <a:cubicBezTo>
                    <a:pt x="54599" y="82263"/>
                    <a:pt x="54690" y="82217"/>
                    <a:pt x="54805" y="82217"/>
                  </a:cubicBezTo>
                  <a:cubicBezTo>
                    <a:pt x="54873" y="82217"/>
                    <a:pt x="54964" y="82240"/>
                    <a:pt x="55010" y="82308"/>
                  </a:cubicBezTo>
                  <a:cubicBezTo>
                    <a:pt x="55033" y="82331"/>
                    <a:pt x="55056" y="82354"/>
                    <a:pt x="55056" y="82377"/>
                  </a:cubicBezTo>
                  <a:cubicBezTo>
                    <a:pt x="55101" y="82422"/>
                    <a:pt x="55124" y="82491"/>
                    <a:pt x="55170" y="82536"/>
                  </a:cubicBezTo>
                  <a:cubicBezTo>
                    <a:pt x="55258" y="82625"/>
                    <a:pt x="55384" y="82665"/>
                    <a:pt x="55510" y="82665"/>
                  </a:cubicBezTo>
                  <a:cubicBezTo>
                    <a:pt x="55646" y="82665"/>
                    <a:pt x="55783" y="82619"/>
                    <a:pt x="55877" y="82536"/>
                  </a:cubicBezTo>
                  <a:cubicBezTo>
                    <a:pt x="55877" y="82536"/>
                    <a:pt x="55900" y="82491"/>
                    <a:pt x="55900" y="82491"/>
                  </a:cubicBezTo>
                  <a:cubicBezTo>
                    <a:pt x="55900" y="82491"/>
                    <a:pt x="55923" y="82468"/>
                    <a:pt x="55923" y="82468"/>
                  </a:cubicBezTo>
                  <a:lnTo>
                    <a:pt x="55969" y="82468"/>
                  </a:lnTo>
                  <a:lnTo>
                    <a:pt x="56243" y="82491"/>
                  </a:lnTo>
                  <a:lnTo>
                    <a:pt x="56288" y="82491"/>
                  </a:lnTo>
                  <a:cubicBezTo>
                    <a:pt x="56334" y="82491"/>
                    <a:pt x="56379" y="82468"/>
                    <a:pt x="56425" y="82468"/>
                  </a:cubicBezTo>
                  <a:cubicBezTo>
                    <a:pt x="56494" y="82422"/>
                    <a:pt x="56516" y="82377"/>
                    <a:pt x="56562" y="82331"/>
                  </a:cubicBezTo>
                  <a:cubicBezTo>
                    <a:pt x="56608" y="82285"/>
                    <a:pt x="56653" y="82263"/>
                    <a:pt x="56699" y="82217"/>
                  </a:cubicBezTo>
                  <a:cubicBezTo>
                    <a:pt x="56812" y="82141"/>
                    <a:pt x="56957" y="82097"/>
                    <a:pt x="57107" y="82097"/>
                  </a:cubicBezTo>
                  <a:cubicBezTo>
                    <a:pt x="57139" y="82097"/>
                    <a:pt x="57170" y="82099"/>
                    <a:pt x="57201" y="82103"/>
                  </a:cubicBezTo>
                  <a:cubicBezTo>
                    <a:pt x="57270" y="82103"/>
                    <a:pt x="57292" y="82103"/>
                    <a:pt x="57292" y="82126"/>
                  </a:cubicBezTo>
                  <a:cubicBezTo>
                    <a:pt x="57315" y="82126"/>
                    <a:pt x="57315" y="82171"/>
                    <a:pt x="57338" y="82194"/>
                  </a:cubicBezTo>
                  <a:lnTo>
                    <a:pt x="57361" y="82240"/>
                  </a:lnTo>
                  <a:cubicBezTo>
                    <a:pt x="57429" y="82354"/>
                    <a:pt x="57521" y="82445"/>
                    <a:pt x="57635" y="82491"/>
                  </a:cubicBezTo>
                  <a:lnTo>
                    <a:pt x="57681" y="82491"/>
                  </a:lnTo>
                  <a:cubicBezTo>
                    <a:pt x="57681" y="82514"/>
                    <a:pt x="57703" y="82514"/>
                    <a:pt x="57703" y="82514"/>
                  </a:cubicBezTo>
                  <a:cubicBezTo>
                    <a:pt x="57703" y="82514"/>
                    <a:pt x="57703" y="82559"/>
                    <a:pt x="57703" y="82582"/>
                  </a:cubicBezTo>
                  <a:lnTo>
                    <a:pt x="57703" y="82628"/>
                  </a:lnTo>
                  <a:cubicBezTo>
                    <a:pt x="57681" y="82673"/>
                    <a:pt x="57681" y="82719"/>
                    <a:pt x="57681" y="82765"/>
                  </a:cubicBezTo>
                  <a:cubicBezTo>
                    <a:pt x="57703" y="82902"/>
                    <a:pt x="57726" y="83016"/>
                    <a:pt x="57817" y="83130"/>
                  </a:cubicBezTo>
                  <a:cubicBezTo>
                    <a:pt x="57840" y="83198"/>
                    <a:pt x="57909" y="83267"/>
                    <a:pt x="57977" y="83290"/>
                  </a:cubicBezTo>
                  <a:cubicBezTo>
                    <a:pt x="58023" y="83313"/>
                    <a:pt x="58069" y="83335"/>
                    <a:pt x="58137" y="83335"/>
                  </a:cubicBezTo>
                  <a:cubicBezTo>
                    <a:pt x="58234" y="83351"/>
                    <a:pt x="58319" y="83368"/>
                    <a:pt x="58418" y="83368"/>
                  </a:cubicBezTo>
                  <a:cubicBezTo>
                    <a:pt x="58458" y="83368"/>
                    <a:pt x="58501" y="83365"/>
                    <a:pt x="58548" y="83358"/>
                  </a:cubicBezTo>
                  <a:cubicBezTo>
                    <a:pt x="58616" y="83358"/>
                    <a:pt x="58708" y="83358"/>
                    <a:pt x="58845" y="83404"/>
                  </a:cubicBezTo>
                  <a:cubicBezTo>
                    <a:pt x="59004" y="83449"/>
                    <a:pt x="59164" y="83541"/>
                    <a:pt x="59278" y="83678"/>
                  </a:cubicBezTo>
                  <a:lnTo>
                    <a:pt x="59255" y="83723"/>
                  </a:lnTo>
                  <a:cubicBezTo>
                    <a:pt x="59210" y="83837"/>
                    <a:pt x="59187" y="83837"/>
                    <a:pt x="59096" y="83883"/>
                  </a:cubicBezTo>
                  <a:lnTo>
                    <a:pt x="59027" y="83906"/>
                  </a:lnTo>
                  <a:cubicBezTo>
                    <a:pt x="58982" y="83906"/>
                    <a:pt x="58936" y="83929"/>
                    <a:pt x="58890" y="83929"/>
                  </a:cubicBezTo>
                  <a:cubicBezTo>
                    <a:pt x="58730" y="83952"/>
                    <a:pt x="58525" y="83997"/>
                    <a:pt x="58320" y="84134"/>
                  </a:cubicBezTo>
                  <a:cubicBezTo>
                    <a:pt x="58023" y="84317"/>
                    <a:pt x="58091" y="84591"/>
                    <a:pt x="58114" y="84750"/>
                  </a:cubicBezTo>
                  <a:cubicBezTo>
                    <a:pt x="58137" y="84796"/>
                    <a:pt x="58137" y="84842"/>
                    <a:pt x="58137" y="84865"/>
                  </a:cubicBezTo>
                  <a:cubicBezTo>
                    <a:pt x="58137" y="84933"/>
                    <a:pt x="58160" y="84979"/>
                    <a:pt x="58160" y="85047"/>
                  </a:cubicBezTo>
                  <a:cubicBezTo>
                    <a:pt x="58206" y="85253"/>
                    <a:pt x="58297" y="85504"/>
                    <a:pt x="58320" y="85572"/>
                  </a:cubicBezTo>
                  <a:cubicBezTo>
                    <a:pt x="58388" y="85709"/>
                    <a:pt x="58548" y="85732"/>
                    <a:pt x="58708" y="85755"/>
                  </a:cubicBezTo>
                  <a:lnTo>
                    <a:pt x="58776" y="85755"/>
                  </a:lnTo>
                  <a:cubicBezTo>
                    <a:pt x="58822" y="85823"/>
                    <a:pt x="58867" y="85960"/>
                    <a:pt x="58913" y="86166"/>
                  </a:cubicBezTo>
                  <a:cubicBezTo>
                    <a:pt x="58913" y="86188"/>
                    <a:pt x="58913" y="86234"/>
                    <a:pt x="58913" y="86280"/>
                  </a:cubicBezTo>
                  <a:cubicBezTo>
                    <a:pt x="58913" y="86440"/>
                    <a:pt x="58890" y="86645"/>
                    <a:pt x="58822" y="86713"/>
                  </a:cubicBezTo>
                  <a:lnTo>
                    <a:pt x="58730" y="86713"/>
                  </a:lnTo>
                  <a:cubicBezTo>
                    <a:pt x="58685" y="86713"/>
                    <a:pt x="58571" y="86713"/>
                    <a:pt x="58434" y="86759"/>
                  </a:cubicBezTo>
                  <a:cubicBezTo>
                    <a:pt x="58297" y="86782"/>
                    <a:pt x="58206" y="86828"/>
                    <a:pt x="58160" y="86919"/>
                  </a:cubicBezTo>
                  <a:cubicBezTo>
                    <a:pt x="58091" y="87056"/>
                    <a:pt x="58160" y="87216"/>
                    <a:pt x="58206" y="87330"/>
                  </a:cubicBezTo>
                  <a:cubicBezTo>
                    <a:pt x="58228" y="87375"/>
                    <a:pt x="58251" y="87421"/>
                    <a:pt x="58274" y="87467"/>
                  </a:cubicBezTo>
                  <a:cubicBezTo>
                    <a:pt x="58274" y="87512"/>
                    <a:pt x="58320" y="87649"/>
                    <a:pt x="58502" y="87649"/>
                  </a:cubicBezTo>
                  <a:cubicBezTo>
                    <a:pt x="58571" y="87649"/>
                    <a:pt x="58662" y="87626"/>
                    <a:pt x="58730" y="87604"/>
                  </a:cubicBezTo>
                  <a:cubicBezTo>
                    <a:pt x="58799" y="87581"/>
                    <a:pt x="58867" y="87581"/>
                    <a:pt x="58936" y="87581"/>
                  </a:cubicBezTo>
                  <a:cubicBezTo>
                    <a:pt x="59027" y="87649"/>
                    <a:pt x="59050" y="87809"/>
                    <a:pt x="59050" y="87992"/>
                  </a:cubicBezTo>
                  <a:cubicBezTo>
                    <a:pt x="59050" y="88015"/>
                    <a:pt x="59050" y="88060"/>
                    <a:pt x="59050" y="88106"/>
                  </a:cubicBezTo>
                  <a:cubicBezTo>
                    <a:pt x="59050" y="88174"/>
                    <a:pt x="59050" y="88220"/>
                    <a:pt x="59050" y="88288"/>
                  </a:cubicBezTo>
                  <a:cubicBezTo>
                    <a:pt x="59027" y="88334"/>
                    <a:pt x="59027" y="88380"/>
                    <a:pt x="59027" y="88425"/>
                  </a:cubicBezTo>
                  <a:cubicBezTo>
                    <a:pt x="59027" y="88494"/>
                    <a:pt x="58959" y="88562"/>
                    <a:pt x="58799" y="88608"/>
                  </a:cubicBezTo>
                  <a:cubicBezTo>
                    <a:pt x="58753" y="88631"/>
                    <a:pt x="58685" y="88654"/>
                    <a:pt x="58616" y="88676"/>
                  </a:cubicBezTo>
                  <a:cubicBezTo>
                    <a:pt x="58525" y="88699"/>
                    <a:pt x="58479" y="88699"/>
                    <a:pt x="58457" y="88722"/>
                  </a:cubicBezTo>
                  <a:lnTo>
                    <a:pt x="58228" y="88722"/>
                  </a:lnTo>
                  <a:cubicBezTo>
                    <a:pt x="57977" y="88768"/>
                    <a:pt x="57840" y="88950"/>
                    <a:pt x="57772" y="89293"/>
                  </a:cubicBezTo>
                  <a:cubicBezTo>
                    <a:pt x="57749" y="89498"/>
                    <a:pt x="57840" y="89704"/>
                    <a:pt x="57954" y="89841"/>
                  </a:cubicBezTo>
                  <a:cubicBezTo>
                    <a:pt x="58000" y="89901"/>
                    <a:pt x="58066" y="89922"/>
                    <a:pt x="58159" y="89922"/>
                  </a:cubicBezTo>
                  <a:cubicBezTo>
                    <a:pt x="58206" y="89922"/>
                    <a:pt x="58259" y="89917"/>
                    <a:pt x="58320" y="89909"/>
                  </a:cubicBezTo>
                  <a:cubicBezTo>
                    <a:pt x="58388" y="89909"/>
                    <a:pt x="58479" y="89886"/>
                    <a:pt x="58571" y="89886"/>
                  </a:cubicBezTo>
                  <a:lnTo>
                    <a:pt x="58639" y="89886"/>
                  </a:lnTo>
                  <a:cubicBezTo>
                    <a:pt x="58685" y="89977"/>
                    <a:pt x="58662" y="90274"/>
                    <a:pt x="58639" y="90525"/>
                  </a:cubicBezTo>
                  <a:lnTo>
                    <a:pt x="58616" y="90639"/>
                  </a:lnTo>
                  <a:cubicBezTo>
                    <a:pt x="58616" y="90662"/>
                    <a:pt x="58616" y="90685"/>
                    <a:pt x="58616" y="90685"/>
                  </a:cubicBezTo>
                  <a:cubicBezTo>
                    <a:pt x="58548" y="90685"/>
                    <a:pt x="58434" y="90594"/>
                    <a:pt x="58365" y="90548"/>
                  </a:cubicBezTo>
                  <a:cubicBezTo>
                    <a:pt x="58274" y="90480"/>
                    <a:pt x="58183" y="90434"/>
                    <a:pt x="58091" y="90411"/>
                  </a:cubicBezTo>
                  <a:lnTo>
                    <a:pt x="58069" y="90411"/>
                  </a:lnTo>
                  <a:cubicBezTo>
                    <a:pt x="57977" y="90411"/>
                    <a:pt x="57909" y="90434"/>
                    <a:pt x="57863" y="90480"/>
                  </a:cubicBezTo>
                  <a:cubicBezTo>
                    <a:pt x="57795" y="90571"/>
                    <a:pt x="57817" y="90662"/>
                    <a:pt x="57817" y="90731"/>
                  </a:cubicBezTo>
                  <a:cubicBezTo>
                    <a:pt x="57817" y="90868"/>
                    <a:pt x="57977" y="91073"/>
                    <a:pt x="58114" y="91096"/>
                  </a:cubicBezTo>
                  <a:lnTo>
                    <a:pt x="58160" y="91096"/>
                  </a:lnTo>
                  <a:cubicBezTo>
                    <a:pt x="58160" y="91119"/>
                    <a:pt x="58137" y="91142"/>
                    <a:pt x="58114" y="91164"/>
                  </a:cubicBezTo>
                  <a:cubicBezTo>
                    <a:pt x="58000" y="91210"/>
                    <a:pt x="57772" y="91393"/>
                    <a:pt x="57817" y="91598"/>
                  </a:cubicBezTo>
                  <a:cubicBezTo>
                    <a:pt x="57863" y="91804"/>
                    <a:pt x="58091" y="91804"/>
                    <a:pt x="58160" y="91804"/>
                  </a:cubicBezTo>
                  <a:cubicBezTo>
                    <a:pt x="58206" y="91804"/>
                    <a:pt x="58251" y="91804"/>
                    <a:pt x="58320" y="91781"/>
                  </a:cubicBezTo>
                  <a:lnTo>
                    <a:pt x="58457" y="91781"/>
                  </a:lnTo>
                  <a:cubicBezTo>
                    <a:pt x="58594" y="91781"/>
                    <a:pt x="58685" y="91712"/>
                    <a:pt x="58753" y="91667"/>
                  </a:cubicBezTo>
                  <a:cubicBezTo>
                    <a:pt x="58822" y="91712"/>
                    <a:pt x="58936" y="91826"/>
                    <a:pt x="58959" y="91849"/>
                  </a:cubicBezTo>
                  <a:cubicBezTo>
                    <a:pt x="59004" y="91918"/>
                    <a:pt x="59164" y="92328"/>
                    <a:pt x="59187" y="92420"/>
                  </a:cubicBezTo>
                  <a:cubicBezTo>
                    <a:pt x="59233" y="92557"/>
                    <a:pt x="59347" y="92625"/>
                    <a:pt x="59415" y="92671"/>
                  </a:cubicBezTo>
                  <a:cubicBezTo>
                    <a:pt x="59484" y="92717"/>
                    <a:pt x="59575" y="92739"/>
                    <a:pt x="59735" y="92785"/>
                  </a:cubicBezTo>
                  <a:cubicBezTo>
                    <a:pt x="59803" y="92785"/>
                    <a:pt x="59872" y="92808"/>
                    <a:pt x="59917" y="92808"/>
                  </a:cubicBezTo>
                  <a:cubicBezTo>
                    <a:pt x="59986" y="92831"/>
                    <a:pt x="60100" y="92899"/>
                    <a:pt x="60214" y="92968"/>
                  </a:cubicBezTo>
                  <a:cubicBezTo>
                    <a:pt x="60237" y="92990"/>
                    <a:pt x="60260" y="93059"/>
                    <a:pt x="60283" y="93105"/>
                  </a:cubicBezTo>
                  <a:cubicBezTo>
                    <a:pt x="60260" y="93150"/>
                    <a:pt x="60191" y="93173"/>
                    <a:pt x="60191" y="93173"/>
                  </a:cubicBezTo>
                  <a:cubicBezTo>
                    <a:pt x="60054" y="93173"/>
                    <a:pt x="59940" y="93310"/>
                    <a:pt x="59895" y="93356"/>
                  </a:cubicBezTo>
                  <a:cubicBezTo>
                    <a:pt x="59849" y="93424"/>
                    <a:pt x="59849" y="93515"/>
                    <a:pt x="59895" y="93561"/>
                  </a:cubicBezTo>
                  <a:cubicBezTo>
                    <a:pt x="59895" y="93561"/>
                    <a:pt x="60009" y="93675"/>
                    <a:pt x="60100" y="93789"/>
                  </a:cubicBezTo>
                  <a:cubicBezTo>
                    <a:pt x="60123" y="93812"/>
                    <a:pt x="60100" y="93881"/>
                    <a:pt x="60077" y="93926"/>
                  </a:cubicBezTo>
                  <a:lnTo>
                    <a:pt x="59986" y="93926"/>
                  </a:lnTo>
                  <a:cubicBezTo>
                    <a:pt x="59895" y="93926"/>
                    <a:pt x="59803" y="93916"/>
                    <a:pt x="59732" y="93916"/>
                  </a:cubicBezTo>
                  <a:cubicBezTo>
                    <a:pt x="59697" y="93916"/>
                    <a:pt x="59666" y="93919"/>
                    <a:pt x="59643" y="93926"/>
                  </a:cubicBezTo>
                  <a:cubicBezTo>
                    <a:pt x="59598" y="93949"/>
                    <a:pt x="59575" y="93949"/>
                    <a:pt x="59552" y="93949"/>
                  </a:cubicBezTo>
                  <a:cubicBezTo>
                    <a:pt x="59461" y="93949"/>
                    <a:pt x="59347" y="93903"/>
                    <a:pt x="59255" y="93812"/>
                  </a:cubicBezTo>
                  <a:cubicBezTo>
                    <a:pt x="59210" y="93789"/>
                    <a:pt x="59187" y="93744"/>
                    <a:pt x="59187" y="93652"/>
                  </a:cubicBezTo>
                  <a:cubicBezTo>
                    <a:pt x="59164" y="93561"/>
                    <a:pt x="59141" y="93424"/>
                    <a:pt x="58982" y="93333"/>
                  </a:cubicBezTo>
                  <a:cubicBezTo>
                    <a:pt x="58959" y="93310"/>
                    <a:pt x="58913" y="93310"/>
                    <a:pt x="58867" y="93310"/>
                  </a:cubicBezTo>
                  <a:cubicBezTo>
                    <a:pt x="58525" y="93310"/>
                    <a:pt x="57977" y="94109"/>
                    <a:pt x="57863" y="94269"/>
                  </a:cubicBezTo>
                  <a:cubicBezTo>
                    <a:pt x="57612" y="94657"/>
                    <a:pt x="57384" y="95250"/>
                    <a:pt x="57384" y="95273"/>
                  </a:cubicBezTo>
                  <a:cubicBezTo>
                    <a:pt x="57338" y="95478"/>
                    <a:pt x="57247" y="95821"/>
                    <a:pt x="57270" y="95935"/>
                  </a:cubicBezTo>
                  <a:cubicBezTo>
                    <a:pt x="57292" y="96072"/>
                    <a:pt x="57429" y="96186"/>
                    <a:pt x="57635" y="96346"/>
                  </a:cubicBezTo>
                  <a:lnTo>
                    <a:pt x="57703" y="96391"/>
                  </a:lnTo>
                  <a:cubicBezTo>
                    <a:pt x="57772" y="96460"/>
                    <a:pt x="57795" y="96506"/>
                    <a:pt x="57817" y="96551"/>
                  </a:cubicBezTo>
                  <a:cubicBezTo>
                    <a:pt x="57795" y="96574"/>
                    <a:pt x="57749" y="96574"/>
                    <a:pt x="57726" y="96574"/>
                  </a:cubicBezTo>
                  <a:cubicBezTo>
                    <a:pt x="57681" y="96597"/>
                    <a:pt x="57635" y="96620"/>
                    <a:pt x="57566" y="96620"/>
                  </a:cubicBezTo>
                  <a:cubicBezTo>
                    <a:pt x="57429" y="96688"/>
                    <a:pt x="57338" y="96779"/>
                    <a:pt x="57292" y="96916"/>
                  </a:cubicBezTo>
                  <a:cubicBezTo>
                    <a:pt x="57292" y="96962"/>
                    <a:pt x="57270" y="97008"/>
                    <a:pt x="57270" y="97030"/>
                  </a:cubicBezTo>
                  <a:cubicBezTo>
                    <a:pt x="57178" y="97099"/>
                    <a:pt x="56859" y="97236"/>
                    <a:pt x="56722" y="97236"/>
                  </a:cubicBezTo>
                  <a:cubicBezTo>
                    <a:pt x="56676" y="97236"/>
                    <a:pt x="56585" y="97167"/>
                    <a:pt x="56494" y="97076"/>
                  </a:cubicBezTo>
                  <a:cubicBezTo>
                    <a:pt x="56448" y="97030"/>
                    <a:pt x="56379" y="96962"/>
                    <a:pt x="56311" y="96916"/>
                  </a:cubicBezTo>
                  <a:cubicBezTo>
                    <a:pt x="56197" y="96825"/>
                    <a:pt x="56106" y="96779"/>
                    <a:pt x="56014" y="96779"/>
                  </a:cubicBezTo>
                  <a:lnTo>
                    <a:pt x="55969" y="96779"/>
                  </a:lnTo>
                  <a:cubicBezTo>
                    <a:pt x="55946" y="96757"/>
                    <a:pt x="55900" y="96734"/>
                    <a:pt x="55969" y="96528"/>
                  </a:cubicBezTo>
                  <a:cubicBezTo>
                    <a:pt x="56083" y="96254"/>
                    <a:pt x="55877" y="95478"/>
                    <a:pt x="55809" y="95364"/>
                  </a:cubicBezTo>
                  <a:cubicBezTo>
                    <a:pt x="55786" y="95341"/>
                    <a:pt x="55740" y="95296"/>
                    <a:pt x="55718" y="95273"/>
                  </a:cubicBezTo>
                  <a:cubicBezTo>
                    <a:pt x="55672" y="95227"/>
                    <a:pt x="55626" y="95182"/>
                    <a:pt x="55649" y="95159"/>
                  </a:cubicBezTo>
                  <a:cubicBezTo>
                    <a:pt x="55672" y="95136"/>
                    <a:pt x="55695" y="95136"/>
                    <a:pt x="55718" y="95090"/>
                  </a:cubicBezTo>
                  <a:cubicBezTo>
                    <a:pt x="55786" y="95045"/>
                    <a:pt x="55923" y="94908"/>
                    <a:pt x="55923" y="94702"/>
                  </a:cubicBezTo>
                  <a:cubicBezTo>
                    <a:pt x="55900" y="94588"/>
                    <a:pt x="55877" y="94497"/>
                    <a:pt x="55832" y="94383"/>
                  </a:cubicBezTo>
                  <a:cubicBezTo>
                    <a:pt x="55809" y="94314"/>
                    <a:pt x="55763" y="94223"/>
                    <a:pt x="55763" y="94223"/>
                  </a:cubicBezTo>
                  <a:cubicBezTo>
                    <a:pt x="55786" y="94200"/>
                    <a:pt x="55854" y="94132"/>
                    <a:pt x="55900" y="94086"/>
                  </a:cubicBezTo>
                  <a:cubicBezTo>
                    <a:pt x="56037" y="93995"/>
                    <a:pt x="56197" y="93881"/>
                    <a:pt x="56288" y="93698"/>
                  </a:cubicBezTo>
                  <a:cubicBezTo>
                    <a:pt x="56334" y="93630"/>
                    <a:pt x="56357" y="93538"/>
                    <a:pt x="56334" y="93447"/>
                  </a:cubicBezTo>
                  <a:cubicBezTo>
                    <a:pt x="56288" y="93287"/>
                    <a:pt x="56151" y="93219"/>
                    <a:pt x="55991" y="93127"/>
                  </a:cubicBezTo>
                  <a:cubicBezTo>
                    <a:pt x="55900" y="93082"/>
                    <a:pt x="55809" y="93036"/>
                    <a:pt x="55718" y="92945"/>
                  </a:cubicBezTo>
                  <a:cubicBezTo>
                    <a:pt x="55603" y="92853"/>
                    <a:pt x="55535" y="92739"/>
                    <a:pt x="55444" y="92625"/>
                  </a:cubicBezTo>
                  <a:cubicBezTo>
                    <a:pt x="55330" y="92465"/>
                    <a:pt x="55193" y="92328"/>
                    <a:pt x="55033" y="92237"/>
                  </a:cubicBezTo>
                  <a:cubicBezTo>
                    <a:pt x="54987" y="92214"/>
                    <a:pt x="54919" y="92192"/>
                    <a:pt x="54873" y="92192"/>
                  </a:cubicBezTo>
                  <a:cubicBezTo>
                    <a:pt x="54854" y="92188"/>
                    <a:pt x="54836" y="92187"/>
                    <a:pt x="54819" y="92187"/>
                  </a:cubicBezTo>
                  <a:cubicBezTo>
                    <a:pt x="54712" y="92187"/>
                    <a:pt x="54635" y="92243"/>
                    <a:pt x="54576" y="92283"/>
                  </a:cubicBezTo>
                  <a:cubicBezTo>
                    <a:pt x="54531" y="92306"/>
                    <a:pt x="54508" y="92328"/>
                    <a:pt x="54439" y="92351"/>
                  </a:cubicBezTo>
                  <a:cubicBezTo>
                    <a:pt x="54280" y="92420"/>
                    <a:pt x="54211" y="92534"/>
                    <a:pt x="54143" y="92602"/>
                  </a:cubicBezTo>
                  <a:cubicBezTo>
                    <a:pt x="54097" y="92648"/>
                    <a:pt x="54051" y="92694"/>
                    <a:pt x="54006" y="92739"/>
                  </a:cubicBezTo>
                  <a:cubicBezTo>
                    <a:pt x="54006" y="92739"/>
                    <a:pt x="53960" y="92762"/>
                    <a:pt x="53846" y="92762"/>
                  </a:cubicBezTo>
                  <a:cubicBezTo>
                    <a:pt x="53686" y="92762"/>
                    <a:pt x="53526" y="92739"/>
                    <a:pt x="53412" y="92717"/>
                  </a:cubicBezTo>
                  <a:cubicBezTo>
                    <a:pt x="53207" y="92648"/>
                    <a:pt x="52842" y="92557"/>
                    <a:pt x="52796" y="92534"/>
                  </a:cubicBezTo>
                  <a:cubicBezTo>
                    <a:pt x="52773" y="92511"/>
                    <a:pt x="52750" y="92511"/>
                    <a:pt x="52750" y="92488"/>
                  </a:cubicBezTo>
                  <a:cubicBezTo>
                    <a:pt x="52659" y="92443"/>
                    <a:pt x="52545" y="92328"/>
                    <a:pt x="52362" y="92283"/>
                  </a:cubicBezTo>
                  <a:cubicBezTo>
                    <a:pt x="52317" y="92283"/>
                    <a:pt x="52271" y="92260"/>
                    <a:pt x="52248" y="92260"/>
                  </a:cubicBezTo>
                  <a:cubicBezTo>
                    <a:pt x="52202" y="92260"/>
                    <a:pt x="52111" y="92306"/>
                    <a:pt x="52088" y="92351"/>
                  </a:cubicBezTo>
                  <a:cubicBezTo>
                    <a:pt x="52043" y="92443"/>
                    <a:pt x="52088" y="92534"/>
                    <a:pt x="52111" y="92625"/>
                  </a:cubicBezTo>
                  <a:cubicBezTo>
                    <a:pt x="52134" y="92648"/>
                    <a:pt x="52157" y="92694"/>
                    <a:pt x="52157" y="92717"/>
                  </a:cubicBezTo>
                  <a:lnTo>
                    <a:pt x="52157" y="93059"/>
                  </a:lnTo>
                  <a:cubicBezTo>
                    <a:pt x="52157" y="93082"/>
                    <a:pt x="52111" y="93127"/>
                    <a:pt x="52065" y="93150"/>
                  </a:cubicBezTo>
                  <a:cubicBezTo>
                    <a:pt x="52065" y="93150"/>
                    <a:pt x="52065" y="93150"/>
                    <a:pt x="52043" y="93127"/>
                  </a:cubicBezTo>
                  <a:cubicBezTo>
                    <a:pt x="52020" y="93082"/>
                    <a:pt x="51951" y="92990"/>
                    <a:pt x="51883" y="92922"/>
                  </a:cubicBezTo>
                  <a:cubicBezTo>
                    <a:pt x="51792" y="92808"/>
                    <a:pt x="51632" y="92785"/>
                    <a:pt x="51495" y="92762"/>
                  </a:cubicBezTo>
                  <a:cubicBezTo>
                    <a:pt x="51426" y="92762"/>
                    <a:pt x="51358" y="92739"/>
                    <a:pt x="51335" y="92739"/>
                  </a:cubicBezTo>
                  <a:cubicBezTo>
                    <a:pt x="51289" y="92694"/>
                    <a:pt x="51221" y="92557"/>
                    <a:pt x="51221" y="92374"/>
                  </a:cubicBezTo>
                  <a:cubicBezTo>
                    <a:pt x="51221" y="92180"/>
                    <a:pt x="51105" y="92118"/>
                    <a:pt x="50972" y="92118"/>
                  </a:cubicBezTo>
                  <a:cubicBezTo>
                    <a:pt x="50949" y="92118"/>
                    <a:pt x="50925" y="92120"/>
                    <a:pt x="50901" y="92123"/>
                  </a:cubicBezTo>
                  <a:lnTo>
                    <a:pt x="50856" y="92123"/>
                  </a:lnTo>
                  <a:cubicBezTo>
                    <a:pt x="50764" y="92100"/>
                    <a:pt x="50650" y="92009"/>
                    <a:pt x="50605" y="91940"/>
                  </a:cubicBezTo>
                  <a:lnTo>
                    <a:pt x="50445" y="91598"/>
                  </a:lnTo>
                  <a:cubicBezTo>
                    <a:pt x="50422" y="91552"/>
                    <a:pt x="50354" y="91507"/>
                    <a:pt x="50308" y="91507"/>
                  </a:cubicBezTo>
                  <a:lnTo>
                    <a:pt x="49943" y="91507"/>
                  </a:lnTo>
                  <a:cubicBezTo>
                    <a:pt x="49851" y="91484"/>
                    <a:pt x="49737" y="91438"/>
                    <a:pt x="49737" y="91415"/>
                  </a:cubicBezTo>
                  <a:cubicBezTo>
                    <a:pt x="49677" y="91276"/>
                    <a:pt x="49530" y="91206"/>
                    <a:pt x="49341" y="91206"/>
                  </a:cubicBezTo>
                  <a:cubicBezTo>
                    <a:pt x="49314" y="91206"/>
                    <a:pt x="49287" y="91207"/>
                    <a:pt x="49258" y="91210"/>
                  </a:cubicBezTo>
                  <a:cubicBezTo>
                    <a:pt x="49190" y="91210"/>
                    <a:pt x="49121" y="91210"/>
                    <a:pt x="49053" y="91233"/>
                  </a:cubicBezTo>
                  <a:cubicBezTo>
                    <a:pt x="48961" y="91256"/>
                    <a:pt x="48893" y="91256"/>
                    <a:pt x="48801" y="91256"/>
                  </a:cubicBezTo>
                  <a:cubicBezTo>
                    <a:pt x="48596" y="91256"/>
                    <a:pt x="48413" y="91233"/>
                    <a:pt x="48391" y="91233"/>
                  </a:cubicBezTo>
                  <a:cubicBezTo>
                    <a:pt x="48345" y="91187"/>
                    <a:pt x="48299" y="90959"/>
                    <a:pt x="48299" y="90822"/>
                  </a:cubicBezTo>
                  <a:cubicBezTo>
                    <a:pt x="48299" y="90571"/>
                    <a:pt x="48117" y="90434"/>
                    <a:pt x="47957" y="90366"/>
                  </a:cubicBezTo>
                  <a:cubicBezTo>
                    <a:pt x="47911" y="90343"/>
                    <a:pt x="47866" y="90343"/>
                    <a:pt x="47820" y="90343"/>
                  </a:cubicBezTo>
                  <a:cubicBezTo>
                    <a:pt x="47637" y="90343"/>
                    <a:pt x="47523" y="90480"/>
                    <a:pt x="47432" y="90594"/>
                  </a:cubicBezTo>
                  <a:lnTo>
                    <a:pt x="47409" y="90639"/>
                  </a:lnTo>
                  <a:cubicBezTo>
                    <a:pt x="47363" y="90685"/>
                    <a:pt x="47341" y="90731"/>
                    <a:pt x="47341" y="90776"/>
                  </a:cubicBezTo>
                  <a:cubicBezTo>
                    <a:pt x="47341" y="90799"/>
                    <a:pt x="47341" y="90822"/>
                    <a:pt x="47341" y="90822"/>
                  </a:cubicBezTo>
                  <a:cubicBezTo>
                    <a:pt x="47341" y="90936"/>
                    <a:pt x="47409" y="91027"/>
                    <a:pt x="47455" y="91073"/>
                  </a:cubicBezTo>
                  <a:cubicBezTo>
                    <a:pt x="47500" y="91119"/>
                    <a:pt x="47523" y="91164"/>
                    <a:pt x="47546" y="91210"/>
                  </a:cubicBezTo>
                  <a:cubicBezTo>
                    <a:pt x="47615" y="91324"/>
                    <a:pt x="47683" y="91393"/>
                    <a:pt x="47752" y="91438"/>
                  </a:cubicBezTo>
                  <a:cubicBezTo>
                    <a:pt x="47752" y="91461"/>
                    <a:pt x="47774" y="91461"/>
                    <a:pt x="47774" y="91484"/>
                  </a:cubicBezTo>
                  <a:cubicBezTo>
                    <a:pt x="47729" y="91507"/>
                    <a:pt x="47637" y="91530"/>
                    <a:pt x="47500" y="91552"/>
                  </a:cubicBezTo>
                  <a:cubicBezTo>
                    <a:pt x="47478" y="91552"/>
                    <a:pt x="47455" y="91575"/>
                    <a:pt x="47455" y="91575"/>
                  </a:cubicBezTo>
                  <a:cubicBezTo>
                    <a:pt x="47409" y="91575"/>
                    <a:pt x="47363" y="91644"/>
                    <a:pt x="47341" y="91689"/>
                  </a:cubicBezTo>
                  <a:cubicBezTo>
                    <a:pt x="47318" y="91804"/>
                    <a:pt x="47318" y="92100"/>
                    <a:pt x="47455" y="92260"/>
                  </a:cubicBezTo>
                  <a:lnTo>
                    <a:pt x="47523" y="92328"/>
                  </a:lnTo>
                  <a:cubicBezTo>
                    <a:pt x="47592" y="92397"/>
                    <a:pt x="47615" y="92420"/>
                    <a:pt x="47615" y="92443"/>
                  </a:cubicBezTo>
                  <a:cubicBezTo>
                    <a:pt x="47637" y="92534"/>
                    <a:pt x="47683" y="92831"/>
                    <a:pt x="47660" y="92968"/>
                  </a:cubicBezTo>
                  <a:cubicBezTo>
                    <a:pt x="47660" y="93013"/>
                    <a:pt x="47615" y="93059"/>
                    <a:pt x="47546" y="93127"/>
                  </a:cubicBezTo>
                  <a:cubicBezTo>
                    <a:pt x="47500" y="93150"/>
                    <a:pt x="47478" y="93196"/>
                    <a:pt x="47455" y="93219"/>
                  </a:cubicBezTo>
                  <a:cubicBezTo>
                    <a:pt x="47432" y="93219"/>
                    <a:pt x="47386" y="93196"/>
                    <a:pt x="47341" y="93196"/>
                  </a:cubicBezTo>
                  <a:cubicBezTo>
                    <a:pt x="47260" y="93180"/>
                    <a:pt x="47156" y="93164"/>
                    <a:pt x="47030" y="93164"/>
                  </a:cubicBezTo>
                  <a:cubicBezTo>
                    <a:pt x="46978" y="93164"/>
                    <a:pt x="46921" y="93166"/>
                    <a:pt x="46861" y="93173"/>
                  </a:cubicBezTo>
                  <a:cubicBezTo>
                    <a:pt x="46724" y="93173"/>
                    <a:pt x="46565" y="93196"/>
                    <a:pt x="46519" y="93310"/>
                  </a:cubicBezTo>
                  <a:cubicBezTo>
                    <a:pt x="46473" y="93424"/>
                    <a:pt x="46519" y="93515"/>
                    <a:pt x="46565" y="93584"/>
                  </a:cubicBezTo>
                  <a:cubicBezTo>
                    <a:pt x="46587" y="93584"/>
                    <a:pt x="46587" y="93607"/>
                    <a:pt x="46610" y="93630"/>
                  </a:cubicBezTo>
                  <a:cubicBezTo>
                    <a:pt x="46633" y="93698"/>
                    <a:pt x="46702" y="93789"/>
                    <a:pt x="46816" y="93903"/>
                  </a:cubicBezTo>
                  <a:cubicBezTo>
                    <a:pt x="46907" y="94018"/>
                    <a:pt x="47067" y="94177"/>
                    <a:pt x="47090" y="94269"/>
                  </a:cubicBezTo>
                  <a:cubicBezTo>
                    <a:pt x="47090" y="94337"/>
                    <a:pt x="47090" y="94360"/>
                    <a:pt x="47090" y="94360"/>
                  </a:cubicBezTo>
                  <a:cubicBezTo>
                    <a:pt x="47090" y="94360"/>
                    <a:pt x="47067" y="94383"/>
                    <a:pt x="46930" y="94383"/>
                  </a:cubicBezTo>
                  <a:lnTo>
                    <a:pt x="46793" y="94383"/>
                  </a:lnTo>
                  <a:cubicBezTo>
                    <a:pt x="46473" y="94337"/>
                    <a:pt x="46199" y="94018"/>
                    <a:pt x="46085" y="93812"/>
                  </a:cubicBezTo>
                  <a:cubicBezTo>
                    <a:pt x="46040" y="93766"/>
                    <a:pt x="45971" y="93630"/>
                    <a:pt x="45834" y="93630"/>
                  </a:cubicBezTo>
                  <a:cubicBezTo>
                    <a:pt x="45766" y="93630"/>
                    <a:pt x="45697" y="93675"/>
                    <a:pt x="45652" y="93698"/>
                  </a:cubicBezTo>
                  <a:cubicBezTo>
                    <a:pt x="45629" y="93721"/>
                    <a:pt x="45606" y="93744"/>
                    <a:pt x="45583" y="93744"/>
                  </a:cubicBezTo>
                  <a:cubicBezTo>
                    <a:pt x="45355" y="93835"/>
                    <a:pt x="45378" y="94109"/>
                    <a:pt x="45378" y="94314"/>
                  </a:cubicBezTo>
                  <a:cubicBezTo>
                    <a:pt x="45378" y="94360"/>
                    <a:pt x="45401" y="94406"/>
                    <a:pt x="45401" y="94451"/>
                  </a:cubicBezTo>
                  <a:cubicBezTo>
                    <a:pt x="45401" y="94588"/>
                    <a:pt x="45286" y="94862"/>
                    <a:pt x="45241" y="94885"/>
                  </a:cubicBezTo>
                  <a:cubicBezTo>
                    <a:pt x="45241" y="94885"/>
                    <a:pt x="45195" y="94908"/>
                    <a:pt x="45195" y="94908"/>
                  </a:cubicBezTo>
                  <a:cubicBezTo>
                    <a:pt x="45081" y="94999"/>
                    <a:pt x="44830" y="95227"/>
                    <a:pt x="44784" y="95547"/>
                  </a:cubicBezTo>
                  <a:cubicBezTo>
                    <a:pt x="44739" y="95821"/>
                    <a:pt x="44967" y="95981"/>
                    <a:pt x="45149" y="96072"/>
                  </a:cubicBezTo>
                  <a:cubicBezTo>
                    <a:pt x="45241" y="96140"/>
                    <a:pt x="45332" y="96209"/>
                    <a:pt x="45423" y="96277"/>
                  </a:cubicBezTo>
                  <a:cubicBezTo>
                    <a:pt x="45469" y="96346"/>
                    <a:pt x="45492" y="96391"/>
                    <a:pt x="45515" y="96414"/>
                  </a:cubicBezTo>
                  <a:cubicBezTo>
                    <a:pt x="45401" y="96506"/>
                    <a:pt x="45172" y="96620"/>
                    <a:pt x="45104" y="96688"/>
                  </a:cubicBezTo>
                  <a:cubicBezTo>
                    <a:pt x="44921" y="96802"/>
                    <a:pt x="44761" y="97076"/>
                    <a:pt x="44716" y="97236"/>
                  </a:cubicBezTo>
                  <a:cubicBezTo>
                    <a:pt x="44693" y="97373"/>
                    <a:pt x="44693" y="97555"/>
                    <a:pt x="44716" y="97647"/>
                  </a:cubicBezTo>
                  <a:cubicBezTo>
                    <a:pt x="44716" y="97670"/>
                    <a:pt x="44716" y="97670"/>
                    <a:pt x="44716" y="97670"/>
                  </a:cubicBezTo>
                  <a:cubicBezTo>
                    <a:pt x="44624" y="97738"/>
                    <a:pt x="44419" y="97807"/>
                    <a:pt x="44191" y="97852"/>
                  </a:cubicBezTo>
                  <a:cubicBezTo>
                    <a:pt x="43894" y="97898"/>
                    <a:pt x="43848" y="98149"/>
                    <a:pt x="43803" y="98309"/>
                  </a:cubicBezTo>
                  <a:cubicBezTo>
                    <a:pt x="43780" y="98377"/>
                    <a:pt x="43780" y="98446"/>
                    <a:pt x="43757" y="98514"/>
                  </a:cubicBezTo>
                  <a:cubicBezTo>
                    <a:pt x="43734" y="98560"/>
                    <a:pt x="43711" y="98605"/>
                    <a:pt x="43711" y="98651"/>
                  </a:cubicBezTo>
                  <a:cubicBezTo>
                    <a:pt x="43689" y="98674"/>
                    <a:pt x="43689" y="98674"/>
                    <a:pt x="43689" y="98697"/>
                  </a:cubicBezTo>
                  <a:cubicBezTo>
                    <a:pt x="43689" y="98742"/>
                    <a:pt x="43666" y="98811"/>
                    <a:pt x="43666" y="98857"/>
                  </a:cubicBezTo>
                  <a:cubicBezTo>
                    <a:pt x="43643" y="98902"/>
                    <a:pt x="43643" y="98971"/>
                    <a:pt x="43643" y="99016"/>
                  </a:cubicBezTo>
                  <a:cubicBezTo>
                    <a:pt x="43643" y="99016"/>
                    <a:pt x="43643" y="99039"/>
                    <a:pt x="43643" y="99039"/>
                  </a:cubicBezTo>
                  <a:cubicBezTo>
                    <a:pt x="43620" y="99085"/>
                    <a:pt x="43620" y="99130"/>
                    <a:pt x="43620" y="99153"/>
                  </a:cubicBezTo>
                  <a:lnTo>
                    <a:pt x="43597" y="99153"/>
                  </a:lnTo>
                  <a:cubicBezTo>
                    <a:pt x="43597" y="99176"/>
                    <a:pt x="43597" y="99176"/>
                    <a:pt x="43574" y="99176"/>
                  </a:cubicBezTo>
                  <a:cubicBezTo>
                    <a:pt x="43529" y="99176"/>
                    <a:pt x="43506" y="99199"/>
                    <a:pt x="43483" y="99199"/>
                  </a:cubicBezTo>
                  <a:cubicBezTo>
                    <a:pt x="43392" y="99245"/>
                    <a:pt x="43346" y="99267"/>
                    <a:pt x="43323" y="99267"/>
                  </a:cubicBezTo>
                  <a:cubicBezTo>
                    <a:pt x="43301" y="99245"/>
                    <a:pt x="43278" y="99245"/>
                    <a:pt x="43278" y="99222"/>
                  </a:cubicBezTo>
                  <a:cubicBezTo>
                    <a:pt x="43232" y="99176"/>
                    <a:pt x="43186" y="99130"/>
                    <a:pt x="43186" y="99085"/>
                  </a:cubicBezTo>
                  <a:lnTo>
                    <a:pt x="43186" y="99016"/>
                  </a:lnTo>
                  <a:cubicBezTo>
                    <a:pt x="43164" y="98925"/>
                    <a:pt x="43164" y="98925"/>
                    <a:pt x="43186" y="98811"/>
                  </a:cubicBezTo>
                  <a:cubicBezTo>
                    <a:pt x="43186" y="98674"/>
                    <a:pt x="43118" y="98491"/>
                    <a:pt x="43027" y="98377"/>
                  </a:cubicBezTo>
                  <a:cubicBezTo>
                    <a:pt x="42932" y="98282"/>
                    <a:pt x="42836" y="98235"/>
                    <a:pt x="42715" y="98235"/>
                  </a:cubicBezTo>
                  <a:cubicBezTo>
                    <a:pt x="42691" y="98235"/>
                    <a:pt x="42665" y="98236"/>
                    <a:pt x="42639" y="98240"/>
                  </a:cubicBezTo>
                  <a:cubicBezTo>
                    <a:pt x="42319" y="98309"/>
                    <a:pt x="42182" y="98628"/>
                    <a:pt x="42091" y="98834"/>
                  </a:cubicBezTo>
                  <a:cubicBezTo>
                    <a:pt x="42022" y="99039"/>
                    <a:pt x="41954" y="99153"/>
                    <a:pt x="41863" y="99359"/>
                  </a:cubicBezTo>
                  <a:cubicBezTo>
                    <a:pt x="41799" y="99487"/>
                    <a:pt x="41535" y="99635"/>
                    <a:pt x="41445" y="99635"/>
                  </a:cubicBezTo>
                  <a:cubicBezTo>
                    <a:pt x="41439" y="99635"/>
                    <a:pt x="41433" y="99634"/>
                    <a:pt x="41429" y="99633"/>
                  </a:cubicBezTo>
                  <a:cubicBezTo>
                    <a:pt x="41429" y="99610"/>
                    <a:pt x="41406" y="99610"/>
                    <a:pt x="41383" y="99587"/>
                  </a:cubicBezTo>
                  <a:cubicBezTo>
                    <a:pt x="41338" y="99518"/>
                    <a:pt x="41269" y="99518"/>
                    <a:pt x="41246" y="99518"/>
                  </a:cubicBezTo>
                  <a:cubicBezTo>
                    <a:pt x="41064" y="99518"/>
                    <a:pt x="40653" y="99655"/>
                    <a:pt x="40493" y="99906"/>
                  </a:cubicBezTo>
                  <a:cubicBezTo>
                    <a:pt x="40333" y="100158"/>
                    <a:pt x="40402" y="100386"/>
                    <a:pt x="40447" y="100477"/>
                  </a:cubicBezTo>
                  <a:cubicBezTo>
                    <a:pt x="40447" y="100493"/>
                    <a:pt x="40459" y="100509"/>
                    <a:pt x="40466" y="100509"/>
                  </a:cubicBezTo>
                  <a:cubicBezTo>
                    <a:pt x="40468" y="100509"/>
                    <a:pt x="40470" y="100507"/>
                    <a:pt x="40470" y="100500"/>
                  </a:cubicBezTo>
                  <a:lnTo>
                    <a:pt x="40470" y="100500"/>
                  </a:lnTo>
                  <a:cubicBezTo>
                    <a:pt x="40470" y="100569"/>
                    <a:pt x="40402" y="100865"/>
                    <a:pt x="40402" y="100888"/>
                  </a:cubicBezTo>
                  <a:cubicBezTo>
                    <a:pt x="40356" y="100934"/>
                    <a:pt x="40128" y="101071"/>
                    <a:pt x="39968" y="101071"/>
                  </a:cubicBezTo>
                  <a:cubicBezTo>
                    <a:pt x="39922" y="101048"/>
                    <a:pt x="39900" y="101048"/>
                    <a:pt x="39854" y="101048"/>
                  </a:cubicBezTo>
                  <a:cubicBezTo>
                    <a:pt x="39671" y="101048"/>
                    <a:pt x="39580" y="101185"/>
                    <a:pt x="39534" y="101276"/>
                  </a:cubicBezTo>
                  <a:cubicBezTo>
                    <a:pt x="39512" y="101299"/>
                    <a:pt x="39512" y="101344"/>
                    <a:pt x="39512" y="101367"/>
                  </a:cubicBezTo>
                  <a:cubicBezTo>
                    <a:pt x="39512" y="101459"/>
                    <a:pt x="39580" y="101527"/>
                    <a:pt x="39763" y="101664"/>
                  </a:cubicBezTo>
                  <a:cubicBezTo>
                    <a:pt x="39740" y="101687"/>
                    <a:pt x="39717" y="101732"/>
                    <a:pt x="39717" y="101755"/>
                  </a:cubicBezTo>
                  <a:lnTo>
                    <a:pt x="39649" y="101869"/>
                  </a:lnTo>
                  <a:cubicBezTo>
                    <a:pt x="39580" y="102029"/>
                    <a:pt x="39329" y="102212"/>
                    <a:pt x="39261" y="102235"/>
                  </a:cubicBezTo>
                  <a:cubicBezTo>
                    <a:pt x="39238" y="102212"/>
                    <a:pt x="39169" y="102098"/>
                    <a:pt x="39146" y="102006"/>
                  </a:cubicBezTo>
                  <a:cubicBezTo>
                    <a:pt x="39146" y="101961"/>
                    <a:pt x="39101" y="101778"/>
                    <a:pt x="38827" y="101778"/>
                  </a:cubicBezTo>
                  <a:cubicBezTo>
                    <a:pt x="38758" y="101778"/>
                    <a:pt x="38690" y="101778"/>
                    <a:pt x="38621" y="101801"/>
                  </a:cubicBezTo>
                  <a:cubicBezTo>
                    <a:pt x="38439" y="101824"/>
                    <a:pt x="38393" y="101984"/>
                    <a:pt x="38370" y="102098"/>
                  </a:cubicBezTo>
                  <a:cubicBezTo>
                    <a:pt x="38347" y="102166"/>
                    <a:pt x="38325" y="102257"/>
                    <a:pt x="38256" y="102372"/>
                  </a:cubicBezTo>
                  <a:cubicBezTo>
                    <a:pt x="38188" y="102463"/>
                    <a:pt x="38165" y="102463"/>
                    <a:pt x="38142" y="102463"/>
                  </a:cubicBezTo>
                  <a:lnTo>
                    <a:pt x="38051" y="102463"/>
                  </a:lnTo>
                  <a:cubicBezTo>
                    <a:pt x="38005" y="102440"/>
                    <a:pt x="37959" y="102440"/>
                    <a:pt x="37914" y="102440"/>
                  </a:cubicBezTo>
                  <a:cubicBezTo>
                    <a:pt x="37914" y="102440"/>
                    <a:pt x="37868" y="102417"/>
                    <a:pt x="37868" y="102417"/>
                  </a:cubicBezTo>
                  <a:cubicBezTo>
                    <a:pt x="37571" y="102417"/>
                    <a:pt x="37526" y="102668"/>
                    <a:pt x="37457" y="103011"/>
                  </a:cubicBezTo>
                  <a:lnTo>
                    <a:pt x="37457" y="103056"/>
                  </a:lnTo>
                  <a:cubicBezTo>
                    <a:pt x="37412" y="103376"/>
                    <a:pt x="37480" y="103490"/>
                    <a:pt x="37594" y="103650"/>
                  </a:cubicBezTo>
                  <a:cubicBezTo>
                    <a:pt x="37617" y="103695"/>
                    <a:pt x="37663" y="103741"/>
                    <a:pt x="37686" y="103787"/>
                  </a:cubicBezTo>
                  <a:cubicBezTo>
                    <a:pt x="37777" y="103969"/>
                    <a:pt x="37823" y="104061"/>
                    <a:pt x="37823" y="104106"/>
                  </a:cubicBezTo>
                  <a:cubicBezTo>
                    <a:pt x="37571" y="104083"/>
                    <a:pt x="37366" y="103969"/>
                    <a:pt x="37229" y="103901"/>
                  </a:cubicBezTo>
                  <a:cubicBezTo>
                    <a:pt x="37138" y="103855"/>
                    <a:pt x="36978" y="103832"/>
                    <a:pt x="36727" y="103832"/>
                  </a:cubicBezTo>
                  <a:cubicBezTo>
                    <a:pt x="36590" y="103832"/>
                    <a:pt x="36476" y="103832"/>
                    <a:pt x="36407" y="103855"/>
                  </a:cubicBezTo>
                  <a:cubicBezTo>
                    <a:pt x="36316" y="103878"/>
                    <a:pt x="36202" y="103924"/>
                    <a:pt x="36042" y="104015"/>
                  </a:cubicBezTo>
                  <a:cubicBezTo>
                    <a:pt x="35996" y="104061"/>
                    <a:pt x="35928" y="104083"/>
                    <a:pt x="35882" y="104106"/>
                  </a:cubicBezTo>
                  <a:lnTo>
                    <a:pt x="35837" y="104106"/>
                  </a:lnTo>
                  <a:cubicBezTo>
                    <a:pt x="35768" y="104106"/>
                    <a:pt x="35654" y="104061"/>
                    <a:pt x="35608" y="103992"/>
                  </a:cubicBezTo>
                  <a:lnTo>
                    <a:pt x="35563" y="103924"/>
                  </a:lnTo>
                  <a:cubicBezTo>
                    <a:pt x="35517" y="103810"/>
                    <a:pt x="35472" y="103741"/>
                    <a:pt x="35380" y="103695"/>
                  </a:cubicBezTo>
                  <a:cubicBezTo>
                    <a:pt x="35357" y="103695"/>
                    <a:pt x="35335" y="103673"/>
                    <a:pt x="35312" y="103673"/>
                  </a:cubicBezTo>
                  <a:cubicBezTo>
                    <a:pt x="35266" y="103673"/>
                    <a:pt x="35220" y="103695"/>
                    <a:pt x="35152" y="103718"/>
                  </a:cubicBezTo>
                  <a:cubicBezTo>
                    <a:pt x="35061" y="103741"/>
                    <a:pt x="34924" y="103787"/>
                    <a:pt x="34878" y="103810"/>
                  </a:cubicBezTo>
                  <a:cubicBezTo>
                    <a:pt x="34832" y="103764"/>
                    <a:pt x="34810" y="103718"/>
                    <a:pt x="34764" y="103581"/>
                  </a:cubicBezTo>
                  <a:lnTo>
                    <a:pt x="34741" y="103490"/>
                  </a:lnTo>
                  <a:cubicBezTo>
                    <a:pt x="34695" y="103399"/>
                    <a:pt x="34604" y="103239"/>
                    <a:pt x="34307" y="103239"/>
                  </a:cubicBezTo>
                  <a:cubicBezTo>
                    <a:pt x="34148" y="103239"/>
                    <a:pt x="34011" y="103285"/>
                    <a:pt x="33942" y="103307"/>
                  </a:cubicBezTo>
                  <a:cubicBezTo>
                    <a:pt x="33668" y="103376"/>
                    <a:pt x="33577" y="103810"/>
                    <a:pt x="33577" y="103947"/>
                  </a:cubicBezTo>
                  <a:cubicBezTo>
                    <a:pt x="33577" y="104129"/>
                    <a:pt x="33760" y="104312"/>
                    <a:pt x="33874" y="104357"/>
                  </a:cubicBezTo>
                  <a:cubicBezTo>
                    <a:pt x="33942" y="104380"/>
                    <a:pt x="34079" y="104517"/>
                    <a:pt x="34079" y="104563"/>
                  </a:cubicBezTo>
                  <a:cubicBezTo>
                    <a:pt x="34079" y="104586"/>
                    <a:pt x="34034" y="104654"/>
                    <a:pt x="33851" y="104791"/>
                  </a:cubicBezTo>
                  <a:cubicBezTo>
                    <a:pt x="33691" y="104928"/>
                    <a:pt x="33668" y="105042"/>
                    <a:pt x="33691" y="105111"/>
                  </a:cubicBezTo>
                  <a:cubicBezTo>
                    <a:pt x="33714" y="105248"/>
                    <a:pt x="33851" y="105316"/>
                    <a:pt x="33942" y="105339"/>
                  </a:cubicBezTo>
                  <a:cubicBezTo>
                    <a:pt x="33942" y="105362"/>
                    <a:pt x="33965" y="105385"/>
                    <a:pt x="33988" y="105430"/>
                  </a:cubicBezTo>
                  <a:cubicBezTo>
                    <a:pt x="34011" y="105499"/>
                    <a:pt x="34056" y="105567"/>
                    <a:pt x="34079" y="105613"/>
                  </a:cubicBezTo>
                  <a:cubicBezTo>
                    <a:pt x="34102" y="105704"/>
                    <a:pt x="34079" y="105795"/>
                    <a:pt x="34034" y="105841"/>
                  </a:cubicBezTo>
                  <a:cubicBezTo>
                    <a:pt x="34011" y="105852"/>
                    <a:pt x="33982" y="105858"/>
                    <a:pt x="33948" y="105858"/>
                  </a:cubicBezTo>
                  <a:cubicBezTo>
                    <a:pt x="33914" y="105858"/>
                    <a:pt x="33874" y="105852"/>
                    <a:pt x="33828" y="105841"/>
                  </a:cubicBezTo>
                  <a:cubicBezTo>
                    <a:pt x="33691" y="105841"/>
                    <a:pt x="33554" y="105841"/>
                    <a:pt x="33463" y="105887"/>
                  </a:cubicBezTo>
                  <a:cubicBezTo>
                    <a:pt x="33372" y="105932"/>
                    <a:pt x="33326" y="105978"/>
                    <a:pt x="33280" y="106024"/>
                  </a:cubicBezTo>
                  <a:cubicBezTo>
                    <a:pt x="33235" y="106046"/>
                    <a:pt x="33212" y="106092"/>
                    <a:pt x="33189" y="106115"/>
                  </a:cubicBezTo>
                  <a:cubicBezTo>
                    <a:pt x="33171" y="106121"/>
                    <a:pt x="33151" y="106124"/>
                    <a:pt x="33129" y="106124"/>
                  </a:cubicBezTo>
                  <a:cubicBezTo>
                    <a:pt x="33070" y="106124"/>
                    <a:pt x="32999" y="106103"/>
                    <a:pt x="32915" y="106069"/>
                  </a:cubicBezTo>
                  <a:cubicBezTo>
                    <a:pt x="32869" y="106046"/>
                    <a:pt x="32847" y="106024"/>
                    <a:pt x="32801" y="106001"/>
                  </a:cubicBezTo>
                  <a:cubicBezTo>
                    <a:pt x="32710" y="105955"/>
                    <a:pt x="32618" y="105910"/>
                    <a:pt x="32527" y="105864"/>
                  </a:cubicBezTo>
                  <a:cubicBezTo>
                    <a:pt x="32480" y="105855"/>
                    <a:pt x="32434" y="105850"/>
                    <a:pt x="32388" y="105850"/>
                  </a:cubicBezTo>
                  <a:cubicBezTo>
                    <a:pt x="32211" y="105850"/>
                    <a:pt x="32052" y="105919"/>
                    <a:pt x="31979" y="106046"/>
                  </a:cubicBezTo>
                  <a:cubicBezTo>
                    <a:pt x="31911" y="106138"/>
                    <a:pt x="31911" y="106252"/>
                    <a:pt x="31911" y="106343"/>
                  </a:cubicBezTo>
                  <a:cubicBezTo>
                    <a:pt x="31888" y="106412"/>
                    <a:pt x="31888" y="106457"/>
                    <a:pt x="31865" y="106503"/>
                  </a:cubicBezTo>
                  <a:cubicBezTo>
                    <a:pt x="31849" y="106519"/>
                    <a:pt x="31810" y="106535"/>
                    <a:pt x="31764" y="106535"/>
                  </a:cubicBezTo>
                  <a:cubicBezTo>
                    <a:pt x="31745" y="106535"/>
                    <a:pt x="31725" y="106532"/>
                    <a:pt x="31705" y="106526"/>
                  </a:cubicBezTo>
                  <a:cubicBezTo>
                    <a:pt x="31614" y="106503"/>
                    <a:pt x="31546" y="106434"/>
                    <a:pt x="31454" y="106366"/>
                  </a:cubicBezTo>
                  <a:cubicBezTo>
                    <a:pt x="31409" y="106298"/>
                    <a:pt x="31340" y="106252"/>
                    <a:pt x="31294" y="106183"/>
                  </a:cubicBezTo>
                  <a:cubicBezTo>
                    <a:pt x="31249" y="106138"/>
                    <a:pt x="31203" y="106069"/>
                    <a:pt x="31158" y="106024"/>
                  </a:cubicBezTo>
                  <a:cubicBezTo>
                    <a:pt x="31066" y="105978"/>
                    <a:pt x="30952" y="105932"/>
                    <a:pt x="30861" y="105932"/>
                  </a:cubicBezTo>
                  <a:cubicBezTo>
                    <a:pt x="30587" y="105932"/>
                    <a:pt x="30359" y="106115"/>
                    <a:pt x="30313" y="106343"/>
                  </a:cubicBezTo>
                  <a:cubicBezTo>
                    <a:pt x="30313" y="106389"/>
                    <a:pt x="30313" y="106457"/>
                    <a:pt x="30313" y="106526"/>
                  </a:cubicBezTo>
                  <a:cubicBezTo>
                    <a:pt x="30290" y="106617"/>
                    <a:pt x="30290" y="106708"/>
                    <a:pt x="30267" y="106708"/>
                  </a:cubicBezTo>
                  <a:cubicBezTo>
                    <a:pt x="30245" y="106731"/>
                    <a:pt x="30199" y="106731"/>
                    <a:pt x="30153" y="106731"/>
                  </a:cubicBezTo>
                  <a:cubicBezTo>
                    <a:pt x="30106" y="106722"/>
                    <a:pt x="30063" y="106716"/>
                    <a:pt x="30022" y="106716"/>
                  </a:cubicBezTo>
                  <a:cubicBezTo>
                    <a:pt x="29963" y="106716"/>
                    <a:pt x="29910" y="106727"/>
                    <a:pt x="29856" y="106754"/>
                  </a:cubicBezTo>
                  <a:cubicBezTo>
                    <a:pt x="29765" y="106800"/>
                    <a:pt x="29697" y="106891"/>
                    <a:pt x="29651" y="106959"/>
                  </a:cubicBezTo>
                  <a:cubicBezTo>
                    <a:pt x="29628" y="107005"/>
                    <a:pt x="29605" y="107051"/>
                    <a:pt x="29583" y="107074"/>
                  </a:cubicBezTo>
                  <a:lnTo>
                    <a:pt x="29446" y="107074"/>
                  </a:lnTo>
                  <a:cubicBezTo>
                    <a:pt x="29400" y="107062"/>
                    <a:pt x="29360" y="107056"/>
                    <a:pt x="29320" y="107056"/>
                  </a:cubicBezTo>
                  <a:cubicBezTo>
                    <a:pt x="29280" y="107056"/>
                    <a:pt x="29240" y="107062"/>
                    <a:pt x="29195" y="107074"/>
                  </a:cubicBezTo>
                  <a:cubicBezTo>
                    <a:pt x="29080" y="107096"/>
                    <a:pt x="28898" y="107211"/>
                    <a:pt x="28807" y="107553"/>
                  </a:cubicBezTo>
                  <a:lnTo>
                    <a:pt x="28784" y="107621"/>
                  </a:lnTo>
                  <a:cubicBezTo>
                    <a:pt x="28738" y="107736"/>
                    <a:pt x="28715" y="107827"/>
                    <a:pt x="28647" y="107895"/>
                  </a:cubicBezTo>
                  <a:cubicBezTo>
                    <a:pt x="28639" y="107899"/>
                    <a:pt x="28628" y="107901"/>
                    <a:pt x="28617" y="107901"/>
                  </a:cubicBezTo>
                  <a:cubicBezTo>
                    <a:pt x="28564" y="107901"/>
                    <a:pt x="28487" y="107860"/>
                    <a:pt x="28487" y="107804"/>
                  </a:cubicBezTo>
                  <a:cubicBezTo>
                    <a:pt x="28464" y="107781"/>
                    <a:pt x="28464" y="107758"/>
                    <a:pt x="28464" y="107736"/>
                  </a:cubicBezTo>
                  <a:cubicBezTo>
                    <a:pt x="28464" y="107690"/>
                    <a:pt x="28441" y="107621"/>
                    <a:pt x="28396" y="107530"/>
                  </a:cubicBezTo>
                  <a:cubicBezTo>
                    <a:pt x="28346" y="107456"/>
                    <a:pt x="28243" y="107415"/>
                    <a:pt x="28138" y="107415"/>
                  </a:cubicBezTo>
                  <a:cubicBezTo>
                    <a:pt x="28048" y="107415"/>
                    <a:pt x="27956" y="107444"/>
                    <a:pt x="27893" y="107507"/>
                  </a:cubicBezTo>
                  <a:cubicBezTo>
                    <a:pt x="27802" y="107576"/>
                    <a:pt x="27757" y="107667"/>
                    <a:pt x="27711" y="107736"/>
                  </a:cubicBezTo>
                  <a:cubicBezTo>
                    <a:pt x="27574" y="107736"/>
                    <a:pt x="27437" y="107736"/>
                    <a:pt x="27300" y="107758"/>
                  </a:cubicBezTo>
                  <a:cubicBezTo>
                    <a:pt x="27163" y="107758"/>
                    <a:pt x="26980" y="107804"/>
                    <a:pt x="26866" y="107941"/>
                  </a:cubicBezTo>
                  <a:cubicBezTo>
                    <a:pt x="26775" y="108032"/>
                    <a:pt x="26752" y="108169"/>
                    <a:pt x="26798" y="108283"/>
                  </a:cubicBezTo>
                  <a:cubicBezTo>
                    <a:pt x="26821" y="108443"/>
                    <a:pt x="26935" y="108580"/>
                    <a:pt x="27072" y="108649"/>
                  </a:cubicBezTo>
                  <a:lnTo>
                    <a:pt x="27095" y="108671"/>
                  </a:lnTo>
                  <a:cubicBezTo>
                    <a:pt x="27117" y="108671"/>
                    <a:pt x="27163" y="108694"/>
                    <a:pt x="27163" y="108694"/>
                  </a:cubicBezTo>
                  <a:cubicBezTo>
                    <a:pt x="27163" y="108717"/>
                    <a:pt x="27117" y="108808"/>
                    <a:pt x="27095" y="108831"/>
                  </a:cubicBezTo>
                  <a:cubicBezTo>
                    <a:pt x="27072" y="108877"/>
                    <a:pt x="27049" y="108900"/>
                    <a:pt x="27026" y="108945"/>
                  </a:cubicBezTo>
                  <a:cubicBezTo>
                    <a:pt x="26935" y="109082"/>
                    <a:pt x="26958" y="109265"/>
                    <a:pt x="27026" y="109425"/>
                  </a:cubicBezTo>
                  <a:cubicBezTo>
                    <a:pt x="27117" y="109584"/>
                    <a:pt x="27254" y="109699"/>
                    <a:pt x="27414" y="109721"/>
                  </a:cubicBezTo>
                  <a:cubicBezTo>
                    <a:pt x="27460" y="109744"/>
                    <a:pt x="27505" y="109744"/>
                    <a:pt x="27574" y="109744"/>
                  </a:cubicBezTo>
                  <a:lnTo>
                    <a:pt x="27642" y="109744"/>
                  </a:lnTo>
                  <a:cubicBezTo>
                    <a:pt x="27734" y="109744"/>
                    <a:pt x="27802" y="109813"/>
                    <a:pt x="27848" y="109881"/>
                  </a:cubicBezTo>
                  <a:cubicBezTo>
                    <a:pt x="27871" y="109927"/>
                    <a:pt x="27871" y="109927"/>
                    <a:pt x="27871" y="109927"/>
                  </a:cubicBezTo>
                  <a:cubicBezTo>
                    <a:pt x="27871" y="109950"/>
                    <a:pt x="27848" y="109950"/>
                    <a:pt x="27802" y="109972"/>
                  </a:cubicBezTo>
                  <a:cubicBezTo>
                    <a:pt x="27779" y="109995"/>
                    <a:pt x="27757" y="110018"/>
                    <a:pt x="27711" y="110018"/>
                  </a:cubicBezTo>
                  <a:cubicBezTo>
                    <a:pt x="27597" y="110087"/>
                    <a:pt x="27437" y="110155"/>
                    <a:pt x="27369" y="110383"/>
                  </a:cubicBezTo>
                  <a:cubicBezTo>
                    <a:pt x="27369" y="110406"/>
                    <a:pt x="27346" y="110429"/>
                    <a:pt x="27346" y="110475"/>
                  </a:cubicBezTo>
                  <a:cubicBezTo>
                    <a:pt x="27346" y="110566"/>
                    <a:pt x="27437" y="110657"/>
                    <a:pt x="27551" y="110703"/>
                  </a:cubicBezTo>
                  <a:cubicBezTo>
                    <a:pt x="27574" y="110703"/>
                    <a:pt x="27597" y="110703"/>
                    <a:pt x="27620" y="110726"/>
                  </a:cubicBezTo>
                  <a:lnTo>
                    <a:pt x="27665" y="110726"/>
                  </a:lnTo>
                  <a:cubicBezTo>
                    <a:pt x="27665" y="110726"/>
                    <a:pt x="27688" y="110748"/>
                    <a:pt x="27688" y="110771"/>
                  </a:cubicBezTo>
                  <a:cubicBezTo>
                    <a:pt x="27665" y="110840"/>
                    <a:pt x="27597" y="110931"/>
                    <a:pt x="27505" y="111022"/>
                  </a:cubicBezTo>
                  <a:cubicBezTo>
                    <a:pt x="27437" y="111091"/>
                    <a:pt x="27391" y="111159"/>
                    <a:pt x="27346" y="111228"/>
                  </a:cubicBezTo>
                  <a:cubicBezTo>
                    <a:pt x="27232" y="111410"/>
                    <a:pt x="27232" y="111547"/>
                    <a:pt x="27232" y="111684"/>
                  </a:cubicBezTo>
                  <a:cubicBezTo>
                    <a:pt x="27209" y="111776"/>
                    <a:pt x="27209" y="111821"/>
                    <a:pt x="27186" y="111890"/>
                  </a:cubicBezTo>
                  <a:cubicBezTo>
                    <a:pt x="27163" y="112004"/>
                    <a:pt x="26958" y="112072"/>
                    <a:pt x="26866" y="112072"/>
                  </a:cubicBezTo>
                  <a:cubicBezTo>
                    <a:pt x="26844" y="112072"/>
                    <a:pt x="26775" y="112050"/>
                    <a:pt x="26729" y="112004"/>
                  </a:cubicBezTo>
                  <a:cubicBezTo>
                    <a:pt x="26638" y="111958"/>
                    <a:pt x="26547" y="111913"/>
                    <a:pt x="26433" y="111890"/>
                  </a:cubicBezTo>
                  <a:cubicBezTo>
                    <a:pt x="26368" y="111866"/>
                    <a:pt x="26311" y="111856"/>
                    <a:pt x="26262" y="111856"/>
                  </a:cubicBezTo>
                  <a:cubicBezTo>
                    <a:pt x="26069" y="111856"/>
                    <a:pt x="25985" y="112009"/>
                    <a:pt x="25931" y="112118"/>
                  </a:cubicBezTo>
                  <a:cubicBezTo>
                    <a:pt x="25908" y="112164"/>
                    <a:pt x="25908" y="112186"/>
                    <a:pt x="25885" y="112209"/>
                  </a:cubicBezTo>
                  <a:cubicBezTo>
                    <a:pt x="25862" y="112255"/>
                    <a:pt x="25839" y="112301"/>
                    <a:pt x="25816" y="112346"/>
                  </a:cubicBezTo>
                  <a:cubicBezTo>
                    <a:pt x="25748" y="112460"/>
                    <a:pt x="25702" y="112552"/>
                    <a:pt x="25634" y="112620"/>
                  </a:cubicBezTo>
                  <a:cubicBezTo>
                    <a:pt x="25611" y="112643"/>
                    <a:pt x="25588" y="112643"/>
                    <a:pt x="25565" y="112643"/>
                  </a:cubicBezTo>
                  <a:cubicBezTo>
                    <a:pt x="25542" y="112666"/>
                    <a:pt x="25520" y="112666"/>
                    <a:pt x="25497" y="112666"/>
                  </a:cubicBezTo>
                  <a:lnTo>
                    <a:pt x="25474" y="112666"/>
                  </a:lnTo>
                  <a:cubicBezTo>
                    <a:pt x="25474" y="112689"/>
                    <a:pt x="25451" y="112689"/>
                    <a:pt x="25428" y="112689"/>
                  </a:cubicBezTo>
                  <a:cubicBezTo>
                    <a:pt x="25406" y="112666"/>
                    <a:pt x="25383" y="112643"/>
                    <a:pt x="25360" y="112643"/>
                  </a:cubicBezTo>
                  <a:cubicBezTo>
                    <a:pt x="25223" y="112529"/>
                    <a:pt x="25177" y="112369"/>
                    <a:pt x="25132" y="112209"/>
                  </a:cubicBezTo>
                  <a:cubicBezTo>
                    <a:pt x="25086" y="112072"/>
                    <a:pt x="25063" y="111958"/>
                    <a:pt x="24995" y="111844"/>
                  </a:cubicBezTo>
                  <a:cubicBezTo>
                    <a:pt x="24926" y="111730"/>
                    <a:pt x="24858" y="111684"/>
                    <a:pt x="24744" y="111684"/>
                  </a:cubicBezTo>
                  <a:cubicBezTo>
                    <a:pt x="24607" y="111684"/>
                    <a:pt x="24493" y="111776"/>
                    <a:pt x="24310" y="111867"/>
                  </a:cubicBezTo>
                  <a:lnTo>
                    <a:pt x="24241" y="111935"/>
                  </a:lnTo>
                  <a:cubicBezTo>
                    <a:pt x="24219" y="111935"/>
                    <a:pt x="24196" y="111935"/>
                    <a:pt x="24173" y="111958"/>
                  </a:cubicBezTo>
                  <a:cubicBezTo>
                    <a:pt x="24150" y="111981"/>
                    <a:pt x="24104" y="112004"/>
                    <a:pt x="24059" y="112027"/>
                  </a:cubicBezTo>
                  <a:cubicBezTo>
                    <a:pt x="24013" y="112050"/>
                    <a:pt x="23968" y="112072"/>
                    <a:pt x="23922" y="112095"/>
                  </a:cubicBezTo>
                  <a:lnTo>
                    <a:pt x="23808" y="112095"/>
                  </a:lnTo>
                  <a:lnTo>
                    <a:pt x="23602" y="111639"/>
                  </a:lnTo>
                  <a:cubicBezTo>
                    <a:pt x="23465" y="111342"/>
                    <a:pt x="23397" y="111273"/>
                    <a:pt x="23306" y="111228"/>
                  </a:cubicBezTo>
                  <a:cubicBezTo>
                    <a:pt x="23283" y="111205"/>
                    <a:pt x="23237" y="111182"/>
                    <a:pt x="23191" y="111091"/>
                  </a:cubicBezTo>
                  <a:cubicBezTo>
                    <a:pt x="23032" y="110840"/>
                    <a:pt x="22918" y="110360"/>
                    <a:pt x="22826" y="109950"/>
                  </a:cubicBezTo>
                  <a:lnTo>
                    <a:pt x="22803" y="109767"/>
                  </a:lnTo>
                  <a:cubicBezTo>
                    <a:pt x="22689" y="109265"/>
                    <a:pt x="22484" y="108261"/>
                    <a:pt x="22438" y="107850"/>
                  </a:cubicBezTo>
                  <a:cubicBezTo>
                    <a:pt x="22415" y="107599"/>
                    <a:pt x="22347" y="106914"/>
                    <a:pt x="22278" y="106366"/>
                  </a:cubicBezTo>
                  <a:cubicBezTo>
                    <a:pt x="22233" y="106001"/>
                    <a:pt x="22187" y="105636"/>
                    <a:pt x="22187" y="105590"/>
                  </a:cubicBezTo>
                  <a:cubicBezTo>
                    <a:pt x="22187" y="105476"/>
                    <a:pt x="21959" y="104061"/>
                    <a:pt x="21799" y="103193"/>
                  </a:cubicBezTo>
                  <a:cubicBezTo>
                    <a:pt x="21753" y="102897"/>
                    <a:pt x="21708" y="102646"/>
                    <a:pt x="21662" y="102417"/>
                  </a:cubicBezTo>
                  <a:cubicBezTo>
                    <a:pt x="21548" y="101869"/>
                    <a:pt x="21480" y="101481"/>
                    <a:pt x="21411" y="100797"/>
                  </a:cubicBezTo>
                  <a:cubicBezTo>
                    <a:pt x="21343" y="99952"/>
                    <a:pt x="20977" y="99587"/>
                    <a:pt x="20840" y="99473"/>
                  </a:cubicBezTo>
                  <a:lnTo>
                    <a:pt x="20840" y="99427"/>
                  </a:lnTo>
                  <a:cubicBezTo>
                    <a:pt x="20818" y="99336"/>
                    <a:pt x="20818" y="99222"/>
                    <a:pt x="20818" y="99153"/>
                  </a:cubicBezTo>
                  <a:lnTo>
                    <a:pt x="20818" y="99153"/>
                  </a:lnTo>
                  <a:cubicBezTo>
                    <a:pt x="20840" y="99176"/>
                    <a:pt x="20863" y="99199"/>
                    <a:pt x="20863" y="99199"/>
                  </a:cubicBezTo>
                  <a:cubicBezTo>
                    <a:pt x="20886" y="99245"/>
                    <a:pt x="20909" y="99267"/>
                    <a:pt x="20909" y="99267"/>
                  </a:cubicBezTo>
                  <a:cubicBezTo>
                    <a:pt x="20983" y="99356"/>
                    <a:pt x="21124" y="99416"/>
                    <a:pt x="21258" y="99416"/>
                  </a:cubicBezTo>
                  <a:cubicBezTo>
                    <a:pt x="21331" y="99416"/>
                    <a:pt x="21401" y="99399"/>
                    <a:pt x="21457" y="99359"/>
                  </a:cubicBezTo>
                  <a:cubicBezTo>
                    <a:pt x="21617" y="99267"/>
                    <a:pt x="21594" y="99039"/>
                    <a:pt x="21548" y="98811"/>
                  </a:cubicBezTo>
                  <a:cubicBezTo>
                    <a:pt x="21548" y="98742"/>
                    <a:pt x="21525" y="98674"/>
                    <a:pt x="21525" y="98605"/>
                  </a:cubicBezTo>
                  <a:cubicBezTo>
                    <a:pt x="21525" y="98400"/>
                    <a:pt x="21434" y="98080"/>
                    <a:pt x="21229" y="98080"/>
                  </a:cubicBezTo>
                  <a:cubicBezTo>
                    <a:pt x="21092" y="98080"/>
                    <a:pt x="20932" y="98286"/>
                    <a:pt x="20886" y="98423"/>
                  </a:cubicBezTo>
                  <a:cubicBezTo>
                    <a:pt x="20863" y="98446"/>
                    <a:pt x="20795" y="98468"/>
                    <a:pt x="20726" y="98468"/>
                  </a:cubicBezTo>
                  <a:cubicBezTo>
                    <a:pt x="20704" y="98468"/>
                    <a:pt x="20681" y="98468"/>
                    <a:pt x="20658" y="98446"/>
                  </a:cubicBezTo>
                  <a:cubicBezTo>
                    <a:pt x="20635" y="98446"/>
                    <a:pt x="20612" y="98354"/>
                    <a:pt x="20612" y="98309"/>
                  </a:cubicBezTo>
                  <a:cubicBezTo>
                    <a:pt x="20589" y="98240"/>
                    <a:pt x="20567" y="98149"/>
                    <a:pt x="20544" y="98058"/>
                  </a:cubicBezTo>
                  <a:cubicBezTo>
                    <a:pt x="20498" y="97921"/>
                    <a:pt x="20544" y="97807"/>
                    <a:pt x="20612" y="97670"/>
                  </a:cubicBezTo>
                  <a:cubicBezTo>
                    <a:pt x="20658" y="97601"/>
                    <a:pt x="20681" y="97555"/>
                    <a:pt x="20681" y="97510"/>
                  </a:cubicBezTo>
                  <a:cubicBezTo>
                    <a:pt x="20749" y="97304"/>
                    <a:pt x="20681" y="97053"/>
                    <a:pt x="20567" y="96802"/>
                  </a:cubicBezTo>
                  <a:cubicBezTo>
                    <a:pt x="20498" y="96597"/>
                    <a:pt x="20498" y="96414"/>
                    <a:pt x="20498" y="96186"/>
                  </a:cubicBezTo>
                  <a:cubicBezTo>
                    <a:pt x="20498" y="96140"/>
                    <a:pt x="20498" y="96095"/>
                    <a:pt x="20498" y="96072"/>
                  </a:cubicBezTo>
                  <a:cubicBezTo>
                    <a:pt x="20521" y="96072"/>
                    <a:pt x="20544" y="96049"/>
                    <a:pt x="20544" y="96049"/>
                  </a:cubicBezTo>
                  <a:lnTo>
                    <a:pt x="20681" y="96049"/>
                  </a:lnTo>
                  <a:cubicBezTo>
                    <a:pt x="20745" y="96065"/>
                    <a:pt x="20821" y="96081"/>
                    <a:pt x="20917" y="96081"/>
                  </a:cubicBezTo>
                  <a:cubicBezTo>
                    <a:pt x="20956" y="96081"/>
                    <a:pt x="20999" y="96079"/>
                    <a:pt x="21046" y="96072"/>
                  </a:cubicBezTo>
                  <a:cubicBezTo>
                    <a:pt x="21183" y="96072"/>
                    <a:pt x="21229" y="95981"/>
                    <a:pt x="21251" y="95935"/>
                  </a:cubicBezTo>
                  <a:cubicBezTo>
                    <a:pt x="21343" y="95775"/>
                    <a:pt x="21229" y="95592"/>
                    <a:pt x="21092" y="95387"/>
                  </a:cubicBezTo>
                  <a:cubicBezTo>
                    <a:pt x="21069" y="95364"/>
                    <a:pt x="21023" y="95319"/>
                    <a:pt x="20977" y="95250"/>
                  </a:cubicBezTo>
                  <a:cubicBezTo>
                    <a:pt x="20955" y="95227"/>
                    <a:pt x="20909" y="95182"/>
                    <a:pt x="20886" y="95159"/>
                  </a:cubicBezTo>
                  <a:cubicBezTo>
                    <a:pt x="21000" y="95068"/>
                    <a:pt x="21160" y="94885"/>
                    <a:pt x="21160" y="94611"/>
                  </a:cubicBezTo>
                  <a:cubicBezTo>
                    <a:pt x="21183" y="94474"/>
                    <a:pt x="21160" y="94360"/>
                    <a:pt x="21092" y="94291"/>
                  </a:cubicBezTo>
                  <a:cubicBezTo>
                    <a:pt x="21073" y="94273"/>
                    <a:pt x="21025" y="94240"/>
                    <a:pt x="20947" y="94240"/>
                  </a:cubicBezTo>
                  <a:cubicBezTo>
                    <a:pt x="20928" y="94240"/>
                    <a:pt x="20908" y="94241"/>
                    <a:pt x="20886" y="94246"/>
                  </a:cubicBezTo>
                  <a:lnTo>
                    <a:pt x="20818" y="94246"/>
                  </a:lnTo>
                  <a:cubicBezTo>
                    <a:pt x="20681" y="94246"/>
                    <a:pt x="20521" y="94314"/>
                    <a:pt x="20521" y="94657"/>
                  </a:cubicBezTo>
                  <a:cubicBezTo>
                    <a:pt x="20498" y="94702"/>
                    <a:pt x="20384" y="94794"/>
                    <a:pt x="20293" y="94794"/>
                  </a:cubicBezTo>
                  <a:cubicBezTo>
                    <a:pt x="20247" y="94748"/>
                    <a:pt x="20247" y="94725"/>
                    <a:pt x="20270" y="94543"/>
                  </a:cubicBezTo>
                  <a:cubicBezTo>
                    <a:pt x="20270" y="94406"/>
                    <a:pt x="20293" y="94246"/>
                    <a:pt x="20293" y="94018"/>
                  </a:cubicBezTo>
                  <a:cubicBezTo>
                    <a:pt x="20293" y="93493"/>
                    <a:pt x="20156" y="92739"/>
                    <a:pt x="19859" y="91621"/>
                  </a:cubicBezTo>
                  <a:cubicBezTo>
                    <a:pt x="19859" y="91575"/>
                    <a:pt x="19836" y="91530"/>
                    <a:pt x="19836" y="91484"/>
                  </a:cubicBezTo>
                  <a:lnTo>
                    <a:pt x="19813" y="91415"/>
                  </a:lnTo>
                  <a:cubicBezTo>
                    <a:pt x="19585" y="90548"/>
                    <a:pt x="19791" y="89932"/>
                    <a:pt x="19927" y="89475"/>
                  </a:cubicBezTo>
                  <a:cubicBezTo>
                    <a:pt x="19996" y="89316"/>
                    <a:pt x="20042" y="89179"/>
                    <a:pt x="20042" y="89042"/>
                  </a:cubicBezTo>
                  <a:cubicBezTo>
                    <a:pt x="20042" y="89042"/>
                    <a:pt x="20064" y="89042"/>
                    <a:pt x="20064" y="89019"/>
                  </a:cubicBezTo>
                  <a:cubicBezTo>
                    <a:pt x="20133" y="89019"/>
                    <a:pt x="20201" y="88996"/>
                    <a:pt x="20247" y="88950"/>
                  </a:cubicBezTo>
                  <a:lnTo>
                    <a:pt x="20293" y="88950"/>
                  </a:lnTo>
                  <a:cubicBezTo>
                    <a:pt x="20361" y="88905"/>
                    <a:pt x="20430" y="88859"/>
                    <a:pt x="20498" y="88813"/>
                  </a:cubicBezTo>
                  <a:cubicBezTo>
                    <a:pt x="20635" y="88722"/>
                    <a:pt x="20704" y="88722"/>
                    <a:pt x="20749" y="88722"/>
                  </a:cubicBezTo>
                  <a:lnTo>
                    <a:pt x="20795" y="88722"/>
                  </a:lnTo>
                  <a:cubicBezTo>
                    <a:pt x="20818" y="88722"/>
                    <a:pt x="20863" y="88722"/>
                    <a:pt x="20863" y="88699"/>
                  </a:cubicBezTo>
                  <a:cubicBezTo>
                    <a:pt x="20932" y="88722"/>
                    <a:pt x="21114" y="88950"/>
                    <a:pt x="21137" y="89042"/>
                  </a:cubicBezTo>
                  <a:cubicBezTo>
                    <a:pt x="21183" y="89247"/>
                    <a:pt x="21343" y="89270"/>
                    <a:pt x="21548" y="89293"/>
                  </a:cubicBezTo>
                  <a:cubicBezTo>
                    <a:pt x="21617" y="89293"/>
                    <a:pt x="21731" y="89316"/>
                    <a:pt x="21890" y="89338"/>
                  </a:cubicBezTo>
                  <a:cubicBezTo>
                    <a:pt x="22073" y="89384"/>
                    <a:pt x="22142" y="89407"/>
                    <a:pt x="22210" y="89407"/>
                  </a:cubicBezTo>
                  <a:cubicBezTo>
                    <a:pt x="22278" y="89407"/>
                    <a:pt x="22301" y="89384"/>
                    <a:pt x="22324" y="89384"/>
                  </a:cubicBezTo>
                  <a:cubicBezTo>
                    <a:pt x="22347" y="89361"/>
                    <a:pt x="22370" y="89361"/>
                    <a:pt x="22438" y="89361"/>
                  </a:cubicBezTo>
                  <a:cubicBezTo>
                    <a:pt x="22758" y="89316"/>
                    <a:pt x="22849" y="89110"/>
                    <a:pt x="22895" y="89019"/>
                  </a:cubicBezTo>
                  <a:lnTo>
                    <a:pt x="22895" y="88996"/>
                  </a:lnTo>
                  <a:cubicBezTo>
                    <a:pt x="22940" y="88950"/>
                    <a:pt x="23100" y="88905"/>
                    <a:pt x="23123" y="88905"/>
                  </a:cubicBezTo>
                  <a:cubicBezTo>
                    <a:pt x="23191" y="88928"/>
                    <a:pt x="23374" y="88973"/>
                    <a:pt x="23534" y="88973"/>
                  </a:cubicBezTo>
                  <a:cubicBezTo>
                    <a:pt x="23625" y="88973"/>
                    <a:pt x="23671" y="88950"/>
                    <a:pt x="23739" y="88882"/>
                  </a:cubicBezTo>
                  <a:cubicBezTo>
                    <a:pt x="23853" y="88745"/>
                    <a:pt x="23831" y="88517"/>
                    <a:pt x="23808" y="88425"/>
                  </a:cubicBezTo>
                  <a:cubicBezTo>
                    <a:pt x="23808" y="88425"/>
                    <a:pt x="23808" y="88334"/>
                    <a:pt x="23762" y="87923"/>
                  </a:cubicBezTo>
                  <a:cubicBezTo>
                    <a:pt x="23739" y="87763"/>
                    <a:pt x="23716" y="87695"/>
                    <a:pt x="23694" y="87649"/>
                  </a:cubicBezTo>
                  <a:cubicBezTo>
                    <a:pt x="23716" y="87626"/>
                    <a:pt x="23716" y="87604"/>
                    <a:pt x="23739" y="87581"/>
                  </a:cubicBezTo>
                  <a:cubicBezTo>
                    <a:pt x="23762" y="87512"/>
                    <a:pt x="23785" y="87512"/>
                    <a:pt x="23831" y="87490"/>
                  </a:cubicBezTo>
                  <a:cubicBezTo>
                    <a:pt x="23876" y="87467"/>
                    <a:pt x="23945" y="87444"/>
                    <a:pt x="23990" y="87375"/>
                  </a:cubicBezTo>
                  <a:cubicBezTo>
                    <a:pt x="23990" y="87375"/>
                    <a:pt x="24173" y="87124"/>
                    <a:pt x="24196" y="87033"/>
                  </a:cubicBezTo>
                  <a:cubicBezTo>
                    <a:pt x="24219" y="86965"/>
                    <a:pt x="24196" y="86896"/>
                    <a:pt x="24150" y="86759"/>
                  </a:cubicBezTo>
                  <a:lnTo>
                    <a:pt x="24150" y="86713"/>
                  </a:lnTo>
                  <a:cubicBezTo>
                    <a:pt x="24127" y="86645"/>
                    <a:pt x="24082" y="86622"/>
                    <a:pt x="24013" y="86554"/>
                  </a:cubicBezTo>
                  <a:cubicBezTo>
                    <a:pt x="23945" y="86508"/>
                    <a:pt x="23853" y="86417"/>
                    <a:pt x="23785" y="86303"/>
                  </a:cubicBezTo>
                  <a:cubicBezTo>
                    <a:pt x="23785" y="86303"/>
                    <a:pt x="23762" y="86280"/>
                    <a:pt x="23762" y="86280"/>
                  </a:cubicBezTo>
                  <a:cubicBezTo>
                    <a:pt x="23762" y="86257"/>
                    <a:pt x="23785" y="86257"/>
                    <a:pt x="23808" y="86257"/>
                  </a:cubicBezTo>
                  <a:cubicBezTo>
                    <a:pt x="23831" y="86234"/>
                    <a:pt x="23876" y="86188"/>
                    <a:pt x="23922" y="86143"/>
                  </a:cubicBezTo>
                  <a:cubicBezTo>
                    <a:pt x="23945" y="86143"/>
                    <a:pt x="24013" y="86211"/>
                    <a:pt x="24036" y="86257"/>
                  </a:cubicBezTo>
                  <a:cubicBezTo>
                    <a:pt x="24082" y="86303"/>
                    <a:pt x="24104" y="86325"/>
                    <a:pt x="24127" y="86348"/>
                  </a:cubicBezTo>
                  <a:cubicBezTo>
                    <a:pt x="24196" y="86417"/>
                    <a:pt x="24241" y="86554"/>
                    <a:pt x="24310" y="86668"/>
                  </a:cubicBezTo>
                  <a:cubicBezTo>
                    <a:pt x="24333" y="86736"/>
                    <a:pt x="24378" y="86828"/>
                    <a:pt x="24401" y="86896"/>
                  </a:cubicBezTo>
                  <a:cubicBezTo>
                    <a:pt x="24447" y="86942"/>
                    <a:pt x="24515" y="87079"/>
                    <a:pt x="24675" y="87079"/>
                  </a:cubicBezTo>
                  <a:cubicBezTo>
                    <a:pt x="24721" y="87079"/>
                    <a:pt x="24789" y="87056"/>
                    <a:pt x="24835" y="87033"/>
                  </a:cubicBezTo>
                  <a:cubicBezTo>
                    <a:pt x="24903" y="87010"/>
                    <a:pt x="24995" y="86987"/>
                    <a:pt x="25109" y="86965"/>
                  </a:cubicBezTo>
                  <a:cubicBezTo>
                    <a:pt x="25451" y="86919"/>
                    <a:pt x="25565" y="86782"/>
                    <a:pt x="25679" y="86645"/>
                  </a:cubicBezTo>
                  <a:cubicBezTo>
                    <a:pt x="25702" y="86599"/>
                    <a:pt x="25725" y="86554"/>
                    <a:pt x="25794" y="86508"/>
                  </a:cubicBezTo>
                  <a:cubicBezTo>
                    <a:pt x="25931" y="86348"/>
                    <a:pt x="25976" y="86234"/>
                    <a:pt x="26022" y="86166"/>
                  </a:cubicBezTo>
                  <a:cubicBezTo>
                    <a:pt x="26022" y="86166"/>
                    <a:pt x="26045" y="86143"/>
                    <a:pt x="26045" y="86143"/>
                  </a:cubicBezTo>
                  <a:cubicBezTo>
                    <a:pt x="26136" y="86097"/>
                    <a:pt x="26319" y="86006"/>
                    <a:pt x="26410" y="85869"/>
                  </a:cubicBezTo>
                  <a:cubicBezTo>
                    <a:pt x="26524" y="85686"/>
                    <a:pt x="26478" y="85481"/>
                    <a:pt x="26433" y="85321"/>
                  </a:cubicBezTo>
                  <a:cubicBezTo>
                    <a:pt x="26410" y="85275"/>
                    <a:pt x="26410" y="85230"/>
                    <a:pt x="26387" y="85184"/>
                  </a:cubicBezTo>
                  <a:cubicBezTo>
                    <a:pt x="26364" y="85024"/>
                    <a:pt x="26296" y="84865"/>
                    <a:pt x="26182" y="84659"/>
                  </a:cubicBezTo>
                  <a:lnTo>
                    <a:pt x="26113" y="84522"/>
                  </a:lnTo>
                  <a:cubicBezTo>
                    <a:pt x="25976" y="84248"/>
                    <a:pt x="25771" y="84180"/>
                    <a:pt x="25611" y="84134"/>
                  </a:cubicBezTo>
                  <a:cubicBezTo>
                    <a:pt x="25565" y="84111"/>
                    <a:pt x="25520" y="84089"/>
                    <a:pt x="25497" y="84089"/>
                  </a:cubicBezTo>
                  <a:lnTo>
                    <a:pt x="25406" y="84043"/>
                  </a:lnTo>
                  <a:cubicBezTo>
                    <a:pt x="25291" y="83997"/>
                    <a:pt x="25154" y="83929"/>
                    <a:pt x="25018" y="83837"/>
                  </a:cubicBezTo>
                  <a:cubicBezTo>
                    <a:pt x="25200" y="83815"/>
                    <a:pt x="25565" y="83837"/>
                    <a:pt x="25702" y="83541"/>
                  </a:cubicBezTo>
                  <a:cubicBezTo>
                    <a:pt x="25725" y="83472"/>
                    <a:pt x="25794" y="83449"/>
                    <a:pt x="25953" y="83427"/>
                  </a:cubicBezTo>
                  <a:cubicBezTo>
                    <a:pt x="26022" y="83404"/>
                    <a:pt x="26090" y="83381"/>
                    <a:pt x="26182" y="83358"/>
                  </a:cubicBezTo>
                  <a:cubicBezTo>
                    <a:pt x="26501" y="83267"/>
                    <a:pt x="26547" y="82924"/>
                    <a:pt x="26592" y="82788"/>
                  </a:cubicBezTo>
                  <a:cubicBezTo>
                    <a:pt x="26592" y="82742"/>
                    <a:pt x="26684" y="82651"/>
                    <a:pt x="26729" y="82582"/>
                  </a:cubicBezTo>
                  <a:cubicBezTo>
                    <a:pt x="26775" y="82536"/>
                    <a:pt x="26798" y="82491"/>
                    <a:pt x="26821" y="82468"/>
                  </a:cubicBezTo>
                  <a:cubicBezTo>
                    <a:pt x="26821" y="82445"/>
                    <a:pt x="26844" y="82445"/>
                    <a:pt x="26889" y="82445"/>
                  </a:cubicBezTo>
                  <a:cubicBezTo>
                    <a:pt x="26958" y="82422"/>
                    <a:pt x="27688" y="82399"/>
                    <a:pt x="28053" y="82377"/>
                  </a:cubicBezTo>
                  <a:cubicBezTo>
                    <a:pt x="28282" y="82377"/>
                    <a:pt x="28441" y="82331"/>
                    <a:pt x="28464" y="82103"/>
                  </a:cubicBezTo>
                  <a:cubicBezTo>
                    <a:pt x="28578" y="81966"/>
                    <a:pt x="28533" y="81852"/>
                    <a:pt x="28510" y="81783"/>
                  </a:cubicBezTo>
                  <a:cubicBezTo>
                    <a:pt x="28510" y="81760"/>
                    <a:pt x="28510" y="81738"/>
                    <a:pt x="28510" y="81715"/>
                  </a:cubicBezTo>
                  <a:cubicBezTo>
                    <a:pt x="28510" y="81509"/>
                    <a:pt x="28259" y="81486"/>
                    <a:pt x="28076" y="81464"/>
                  </a:cubicBezTo>
                  <a:cubicBezTo>
                    <a:pt x="28030" y="81464"/>
                    <a:pt x="28008" y="81464"/>
                    <a:pt x="27985" y="81441"/>
                  </a:cubicBezTo>
                  <a:cubicBezTo>
                    <a:pt x="27939" y="81441"/>
                    <a:pt x="27848" y="81441"/>
                    <a:pt x="27734" y="81418"/>
                  </a:cubicBezTo>
                  <a:cubicBezTo>
                    <a:pt x="27551" y="81395"/>
                    <a:pt x="27277" y="81395"/>
                    <a:pt x="27117" y="81395"/>
                  </a:cubicBezTo>
                  <a:lnTo>
                    <a:pt x="26912" y="81395"/>
                  </a:lnTo>
                  <a:cubicBezTo>
                    <a:pt x="26707" y="81418"/>
                    <a:pt x="26661" y="81464"/>
                    <a:pt x="26592" y="81578"/>
                  </a:cubicBezTo>
                  <a:cubicBezTo>
                    <a:pt x="26570" y="81601"/>
                    <a:pt x="26547" y="81646"/>
                    <a:pt x="26501" y="81692"/>
                  </a:cubicBezTo>
                  <a:cubicBezTo>
                    <a:pt x="26410" y="81760"/>
                    <a:pt x="26341" y="81783"/>
                    <a:pt x="26227" y="81783"/>
                  </a:cubicBezTo>
                  <a:lnTo>
                    <a:pt x="26090" y="81783"/>
                  </a:lnTo>
                  <a:lnTo>
                    <a:pt x="26045" y="81760"/>
                  </a:lnTo>
                  <a:lnTo>
                    <a:pt x="25976" y="81760"/>
                  </a:lnTo>
                  <a:cubicBezTo>
                    <a:pt x="25976" y="81760"/>
                    <a:pt x="25976" y="81760"/>
                    <a:pt x="25976" y="81738"/>
                  </a:cubicBezTo>
                  <a:cubicBezTo>
                    <a:pt x="25953" y="81738"/>
                    <a:pt x="25953" y="81715"/>
                    <a:pt x="25953" y="81715"/>
                  </a:cubicBezTo>
                  <a:cubicBezTo>
                    <a:pt x="25953" y="81692"/>
                    <a:pt x="25976" y="81646"/>
                    <a:pt x="25999" y="81578"/>
                  </a:cubicBezTo>
                  <a:cubicBezTo>
                    <a:pt x="25999" y="81555"/>
                    <a:pt x="26045" y="81509"/>
                    <a:pt x="26090" y="81464"/>
                  </a:cubicBezTo>
                  <a:cubicBezTo>
                    <a:pt x="26113" y="81464"/>
                    <a:pt x="26113" y="81441"/>
                    <a:pt x="26136" y="81441"/>
                  </a:cubicBezTo>
                  <a:cubicBezTo>
                    <a:pt x="26182" y="81372"/>
                    <a:pt x="26250" y="81327"/>
                    <a:pt x="26273" y="81304"/>
                  </a:cubicBezTo>
                  <a:cubicBezTo>
                    <a:pt x="26364" y="81190"/>
                    <a:pt x="26433" y="80939"/>
                    <a:pt x="26456" y="80756"/>
                  </a:cubicBezTo>
                  <a:cubicBezTo>
                    <a:pt x="26478" y="80596"/>
                    <a:pt x="26341" y="80482"/>
                    <a:pt x="26250" y="80368"/>
                  </a:cubicBezTo>
                  <a:cubicBezTo>
                    <a:pt x="26227" y="80345"/>
                    <a:pt x="26204" y="80322"/>
                    <a:pt x="26182" y="80322"/>
                  </a:cubicBezTo>
                  <a:cubicBezTo>
                    <a:pt x="26227" y="80277"/>
                    <a:pt x="26319" y="80254"/>
                    <a:pt x="26387" y="80231"/>
                  </a:cubicBezTo>
                  <a:cubicBezTo>
                    <a:pt x="26456" y="80208"/>
                    <a:pt x="26524" y="80185"/>
                    <a:pt x="26570" y="80163"/>
                  </a:cubicBezTo>
                  <a:cubicBezTo>
                    <a:pt x="26729" y="80071"/>
                    <a:pt x="27072" y="79912"/>
                    <a:pt x="27163" y="79866"/>
                  </a:cubicBezTo>
                  <a:lnTo>
                    <a:pt x="27186" y="79866"/>
                  </a:lnTo>
                  <a:cubicBezTo>
                    <a:pt x="27209" y="79866"/>
                    <a:pt x="27232" y="79843"/>
                    <a:pt x="27277" y="79843"/>
                  </a:cubicBezTo>
                  <a:cubicBezTo>
                    <a:pt x="27346" y="79866"/>
                    <a:pt x="27414" y="79866"/>
                    <a:pt x="27505" y="79866"/>
                  </a:cubicBezTo>
                  <a:lnTo>
                    <a:pt x="27939" y="79866"/>
                  </a:lnTo>
                  <a:cubicBezTo>
                    <a:pt x="28030" y="79866"/>
                    <a:pt x="28099" y="79866"/>
                    <a:pt x="28213" y="79843"/>
                  </a:cubicBezTo>
                  <a:cubicBezTo>
                    <a:pt x="28396" y="79775"/>
                    <a:pt x="28487" y="79592"/>
                    <a:pt x="28555" y="79432"/>
                  </a:cubicBezTo>
                  <a:cubicBezTo>
                    <a:pt x="28571" y="79425"/>
                    <a:pt x="28593" y="79422"/>
                    <a:pt x="28619" y="79422"/>
                  </a:cubicBezTo>
                  <a:close/>
                  <a:moveTo>
                    <a:pt x="24721" y="111981"/>
                  </a:moveTo>
                  <a:cubicBezTo>
                    <a:pt x="24766" y="112072"/>
                    <a:pt x="24812" y="112186"/>
                    <a:pt x="24835" y="112278"/>
                  </a:cubicBezTo>
                  <a:cubicBezTo>
                    <a:pt x="24881" y="112483"/>
                    <a:pt x="24949" y="112711"/>
                    <a:pt x="25154" y="112871"/>
                  </a:cubicBezTo>
                  <a:cubicBezTo>
                    <a:pt x="25200" y="112894"/>
                    <a:pt x="25269" y="112963"/>
                    <a:pt x="25360" y="112963"/>
                  </a:cubicBezTo>
                  <a:cubicBezTo>
                    <a:pt x="25360" y="112985"/>
                    <a:pt x="25360" y="112985"/>
                    <a:pt x="25360" y="112985"/>
                  </a:cubicBezTo>
                  <a:lnTo>
                    <a:pt x="25451" y="112985"/>
                  </a:lnTo>
                  <a:cubicBezTo>
                    <a:pt x="25474" y="112985"/>
                    <a:pt x="25520" y="112985"/>
                    <a:pt x="25542" y="112963"/>
                  </a:cubicBezTo>
                  <a:cubicBezTo>
                    <a:pt x="25588" y="112963"/>
                    <a:pt x="25634" y="112940"/>
                    <a:pt x="25679" y="112940"/>
                  </a:cubicBezTo>
                  <a:cubicBezTo>
                    <a:pt x="25702" y="112917"/>
                    <a:pt x="25702" y="112917"/>
                    <a:pt x="25725" y="112917"/>
                  </a:cubicBezTo>
                  <a:cubicBezTo>
                    <a:pt x="25748" y="112894"/>
                    <a:pt x="25771" y="112894"/>
                    <a:pt x="25771" y="112871"/>
                  </a:cubicBezTo>
                  <a:lnTo>
                    <a:pt x="26113" y="112871"/>
                  </a:lnTo>
                  <a:cubicBezTo>
                    <a:pt x="26128" y="112879"/>
                    <a:pt x="26149" y="112881"/>
                    <a:pt x="26171" y="112881"/>
                  </a:cubicBezTo>
                  <a:cubicBezTo>
                    <a:pt x="26215" y="112881"/>
                    <a:pt x="26265" y="112871"/>
                    <a:pt x="26296" y="112871"/>
                  </a:cubicBezTo>
                  <a:cubicBezTo>
                    <a:pt x="26319" y="112848"/>
                    <a:pt x="26341" y="112848"/>
                    <a:pt x="26341" y="112848"/>
                  </a:cubicBezTo>
                  <a:cubicBezTo>
                    <a:pt x="26364" y="112848"/>
                    <a:pt x="26364" y="112826"/>
                    <a:pt x="26364" y="112826"/>
                  </a:cubicBezTo>
                  <a:cubicBezTo>
                    <a:pt x="26456" y="112917"/>
                    <a:pt x="26501" y="113099"/>
                    <a:pt x="26501" y="113236"/>
                  </a:cubicBezTo>
                  <a:cubicBezTo>
                    <a:pt x="26478" y="113305"/>
                    <a:pt x="26478" y="113373"/>
                    <a:pt x="26456" y="113419"/>
                  </a:cubicBezTo>
                  <a:lnTo>
                    <a:pt x="26433" y="113465"/>
                  </a:lnTo>
                  <a:cubicBezTo>
                    <a:pt x="26433" y="113556"/>
                    <a:pt x="26410" y="113624"/>
                    <a:pt x="26410" y="113693"/>
                  </a:cubicBezTo>
                  <a:cubicBezTo>
                    <a:pt x="26410" y="113853"/>
                    <a:pt x="26501" y="114081"/>
                    <a:pt x="26661" y="114195"/>
                  </a:cubicBezTo>
                  <a:cubicBezTo>
                    <a:pt x="26752" y="114264"/>
                    <a:pt x="26866" y="114423"/>
                    <a:pt x="26889" y="114492"/>
                  </a:cubicBezTo>
                  <a:cubicBezTo>
                    <a:pt x="26889" y="114515"/>
                    <a:pt x="26889" y="114515"/>
                    <a:pt x="26889" y="114537"/>
                  </a:cubicBezTo>
                  <a:cubicBezTo>
                    <a:pt x="26866" y="114537"/>
                    <a:pt x="26821" y="114537"/>
                    <a:pt x="26775" y="114560"/>
                  </a:cubicBezTo>
                  <a:cubicBezTo>
                    <a:pt x="26661" y="114583"/>
                    <a:pt x="26501" y="114629"/>
                    <a:pt x="26433" y="114674"/>
                  </a:cubicBezTo>
                  <a:cubicBezTo>
                    <a:pt x="26387" y="114697"/>
                    <a:pt x="26341" y="114766"/>
                    <a:pt x="26341" y="114811"/>
                  </a:cubicBezTo>
                  <a:cubicBezTo>
                    <a:pt x="26341" y="114880"/>
                    <a:pt x="26433" y="115108"/>
                    <a:pt x="26524" y="115177"/>
                  </a:cubicBezTo>
                  <a:cubicBezTo>
                    <a:pt x="26547" y="115199"/>
                    <a:pt x="26570" y="115199"/>
                    <a:pt x="26592" y="115199"/>
                  </a:cubicBezTo>
                  <a:cubicBezTo>
                    <a:pt x="26592" y="115222"/>
                    <a:pt x="26615" y="115222"/>
                    <a:pt x="26638" y="115222"/>
                  </a:cubicBezTo>
                  <a:cubicBezTo>
                    <a:pt x="26638" y="115245"/>
                    <a:pt x="26638" y="115291"/>
                    <a:pt x="26638" y="115314"/>
                  </a:cubicBezTo>
                  <a:cubicBezTo>
                    <a:pt x="26638" y="115405"/>
                    <a:pt x="26638" y="115450"/>
                    <a:pt x="26615" y="115473"/>
                  </a:cubicBezTo>
                  <a:lnTo>
                    <a:pt x="26570" y="115519"/>
                  </a:lnTo>
                  <a:cubicBezTo>
                    <a:pt x="26478" y="115587"/>
                    <a:pt x="26387" y="115656"/>
                    <a:pt x="26410" y="115861"/>
                  </a:cubicBezTo>
                  <a:lnTo>
                    <a:pt x="26410" y="115975"/>
                  </a:lnTo>
                  <a:cubicBezTo>
                    <a:pt x="26433" y="116044"/>
                    <a:pt x="26433" y="116204"/>
                    <a:pt x="26433" y="116227"/>
                  </a:cubicBezTo>
                  <a:cubicBezTo>
                    <a:pt x="26433" y="116227"/>
                    <a:pt x="26433" y="116227"/>
                    <a:pt x="26410" y="116249"/>
                  </a:cubicBezTo>
                  <a:cubicBezTo>
                    <a:pt x="26410" y="116272"/>
                    <a:pt x="26410" y="116295"/>
                    <a:pt x="26387" y="116318"/>
                  </a:cubicBezTo>
                  <a:cubicBezTo>
                    <a:pt x="26387" y="116318"/>
                    <a:pt x="26387" y="116318"/>
                    <a:pt x="26341" y="116341"/>
                  </a:cubicBezTo>
                  <a:lnTo>
                    <a:pt x="26250" y="116363"/>
                  </a:lnTo>
                  <a:cubicBezTo>
                    <a:pt x="26182" y="116363"/>
                    <a:pt x="26113" y="116386"/>
                    <a:pt x="26067" y="116386"/>
                  </a:cubicBezTo>
                  <a:cubicBezTo>
                    <a:pt x="26045" y="116386"/>
                    <a:pt x="26045" y="116409"/>
                    <a:pt x="26022" y="116409"/>
                  </a:cubicBezTo>
                  <a:cubicBezTo>
                    <a:pt x="25976" y="116409"/>
                    <a:pt x="25953" y="116409"/>
                    <a:pt x="25931" y="116432"/>
                  </a:cubicBezTo>
                  <a:cubicBezTo>
                    <a:pt x="25908" y="116432"/>
                    <a:pt x="25885" y="116432"/>
                    <a:pt x="25885" y="116455"/>
                  </a:cubicBezTo>
                  <a:lnTo>
                    <a:pt x="25839" y="116455"/>
                  </a:lnTo>
                  <a:cubicBezTo>
                    <a:pt x="25816" y="116478"/>
                    <a:pt x="25771" y="116478"/>
                    <a:pt x="25725" y="116500"/>
                  </a:cubicBezTo>
                  <a:lnTo>
                    <a:pt x="25702" y="116500"/>
                  </a:lnTo>
                  <a:cubicBezTo>
                    <a:pt x="25657" y="116455"/>
                    <a:pt x="25634" y="116409"/>
                    <a:pt x="25588" y="116363"/>
                  </a:cubicBezTo>
                  <a:cubicBezTo>
                    <a:pt x="25565" y="116341"/>
                    <a:pt x="25542" y="116318"/>
                    <a:pt x="25520" y="116295"/>
                  </a:cubicBezTo>
                  <a:cubicBezTo>
                    <a:pt x="25474" y="116249"/>
                    <a:pt x="25406" y="116181"/>
                    <a:pt x="25360" y="116112"/>
                  </a:cubicBezTo>
                  <a:cubicBezTo>
                    <a:pt x="25337" y="116067"/>
                    <a:pt x="25291" y="116021"/>
                    <a:pt x="25269" y="115975"/>
                  </a:cubicBezTo>
                  <a:cubicBezTo>
                    <a:pt x="25200" y="115907"/>
                    <a:pt x="25154" y="115816"/>
                    <a:pt x="25086" y="115702"/>
                  </a:cubicBezTo>
                  <a:cubicBezTo>
                    <a:pt x="24835" y="115222"/>
                    <a:pt x="24538" y="114264"/>
                    <a:pt x="24356" y="113602"/>
                  </a:cubicBezTo>
                  <a:lnTo>
                    <a:pt x="24287" y="113396"/>
                  </a:lnTo>
                  <a:cubicBezTo>
                    <a:pt x="24264" y="113351"/>
                    <a:pt x="24264" y="113305"/>
                    <a:pt x="24241" y="113282"/>
                  </a:cubicBezTo>
                  <a:cubicBezTo>
                    <a:pt x="24241" y="113214"/>
                    <a:pt x="24219" y="113168"/>
                    <a:pt x="24196" y="113122"/>
                  </a:cubicBezTo>
                  <a:cubicBezTo>
                    <a:pt x="24127" y="112871"/>
                    <a:pt x="24013" y="112620"/>
                    <a:pt x="23922" y="112392"/>
                  </a:cubicBezTo>
                  <a:lnTo>
                    <a:pt x="23945" y="112392"/>
                  </a:lnTo>
                  <a:cubicBezTo>
                    <a:pt x="23968" y="112392"/>
                    <a:pt x="23968" y="112392"/>
                    <a:pt x="23968" y="112369"/>
                  </a:cubicBezTo>
                  <a:cubicBezTo>
                    <a:pt x="24059" y="112369"/>
                    <a:pt x="24150" y="112323"/>
                    <a:pt x="24219" y="112278"/>
                  </a:cubicBezTo>
                  <a:cubicBezTo>
                    <a:pt x="24241" y="112255"/>
                    <a:pt x="24287" y="112255"/>
                    <a:pt x="24310" y="112232"/>
                  </a:cubicBezTo>
                  <a:cubicBezTo>
                    <a:pt x="24333" y="112209"/>
                    <a:pt x="24356" y="112186"/>
                    <a:pt x="24401" y="112186"/>
                  </a:cubicBezTo>
                  <a:lnTo>
                    <a:pt x="24401" y="112164"/>
                  </a:lnTo>
                  <a:lnTo>
                    <a:pt x="24424" y="112164"/>
                  </a:lnTo>
                  <a:lnTo>
                    <a:pt x="24447" y="112141"/>
                  </a:lnTo>
                  <a:lnTo>
                    <a:pt x="24470" y="112118"/>
                  </a:lnTo>
                  <a:cubicBezTo>
                    <a:pt x="24493" y="112118"/>
                    <a:pt x="24515" y="112118"/>
                    <a:pt x="24515" y="112095"/>
                  </a:cubicBezTo>
                  <a:cubicBezTo>
                    <a:pt x="24584" y="112050"/>
                    <a:pt x="24652" y="112027"/>
                    <a:pt x="24698" y="112004"/>
                  </a:cubicBezTo>
                  <a:cubicBezTo>
                    <a:pt x="24698" y="111981"/>
                    <a:pt x="24721" y="111981"/>
                    <a:pt x="24721" y="111981"/>
                  </a:cubicBezTo>
                  <a:close/>
                  <a:moveTo>
                    <a:pt x="56699" y="124101"/>
                  </a:moveTo>
                  <a:cubicBezTo>
                    <a:pt x="56790" y="124170"/>
                    <a:pt x="56927" y="124284"/>
                    <a:pt x="57064" y="124421"/>
                  </a:cubicBezTo>
                  <a:cubicBezTo>
                    <a:pt x="57064" y="124421"/>
                    <a:pt x="57087" y="124421"/>
                    <a:pt x="57087" y="124444"/>
                  </a:cubicBezTo>
                  <a:cubicBezTo>
                    <a:pt x="56996" y="124421"/>
                    <a:pt x="56927" y="124398"/>
                    <a:pt x="56859" y="124375"/>
                  </a:cubicBezTo>
                  <a:cubicBezTo>
                    <a:pt x="56813" y="124375"/>
                    <a:pt x="56745" y="124352"/>
                    <a:pt x="56722" y="124352"/>
                  </a:cubicBezTo>
                  <a:cubicBezTo>
                    <a:pt x="56722" y="124330"/>
                    <a:pt x="56722" y="124330"/>
                    <a:pt x="56722" y="124307"/>
                  </a:cubicBezTo>
                  <a:cubicBezTo>
                    <a:pt x="56699" y="124215"/>
                    <a:pt x="56699" y="124147"/>
                    <a:pt x="56699" y="124101"/>
                  </a:cubicBezTo>
                  <a:close/>
                  <a:moveTo>
                    <a:pt x="79570" y="94588"/>
                  </a:moveTo>
                  <a:cubicBezTo>
                    <a:pt x="79570" y="94611"/>
                    <a:pt x="79570" y="94611"/>
                    <a:pt x="79570" y="94611"/>
                  </a:cubicBezTo>
                  <a:lnTo>
                    <a:pt x="79593" y="94611"/>
                  </a:lnTo>
                  <a:cubicBezTo>
                    <a:pt x="79593" y="94611"/>
                    <a:pt x="79593" y="94634"/>
                    <a:pt x="79593" y="94634"/>
                  </a:cubicBezTo>
                  <a:cubicBezTo>
                    <a:pt x="79593" y="94634"/>
                    <a:pt x="79593" y="94634"/>
                    <a:pt x="79593" y="94657"/>
                  </a:cubicBezTo>
                  <a:cubicBezTo>
                    <a:pt x="79593" y="94657"/>
                    <a:pt x="79616" y="94657"/>
                    <a:pt x="79616" y="94679"/>
                  </a:cubicBezTo>
                  <a:cubicBezTo>
                    <a:pt x="79616" y="94679"/>
                    <a:pt x="79616" y="94679"/>
                    <a:pt x="79616" y="94702"/>
                  </a:cubicBezTo>
                  <a:cubicBezTo>
                    <a:pt x="79616" y="94702"/>
                    <a:pt x="79616" y="94725"/>
                    <a:pt x="79616" y="94725"/>
                  </a:cubicBezTo>
                  <a:cubicBezTo>
                    <a:pt x="79616" y="94748"/>
                    <a:pt x="79638" y="94748"/>
                    <a:pt x="79638" y="94771"/>
                  </a:cubicBezTo>
                  <a:cubicBezTo>
                    <a:pt x="79638" y="94771"/>
                    <a:pt x="79638" y="94794"/>
                    <a:pt x="79638" y="94816"/>
                  </a:cubicBezTo>
                  <a:cubicBezTo>
                    <a:pt x="79638" y="94816"/>
                    <a:pt x="79638" y="94839"/>
                    <a:pt x="79638" y="94862"/>
                  </a:cubicBezTo>
                  <a:cubicBezTo>
                    <a:pt x="79638" y="94862"/>
                    <a:pt x="79638" y="94885"/>
                    <a:pt x="79661" y="94908"/>
                  </a:cubicBezTo>
                  <a:cubicBezTo>
                    <a:pt x="79661" y="94931"/>
                    <a:pt x="79661" y="94953"/>
                    <a:pt x="79661" y="94976"/>
                  </a:cubicBezTo>
                  <a:cubicBezTo>
                    <a:pt x="79661" y="94976"/>
                    <a:pt x="79661" y="94999"/>
                    <a:pt x="79661" y="95022"/>
                  </a:cubicBezTo>
                  <a:cubicBezTo>
                    <a:pt x="79524" y="95250"/>
                    <a:pt x="79410" y="95501"/>
                    <a:pt x="79273" y="95752"/>
                  </a:cubicBezTo>
                  <a:cubicBezTo>
                    <a:pt x="79205" y="95935"/>
                    <a:pt x="79113" y="96117"/>
                    <a:pt x="78999" y="96300"/>
                  </a:cubicBezTo>
                  <a:cubicBezTo>
                    <a:pt x="78611" y="97076"/>
                    <a:pt x="76283" y="99267"/>
                    <a:pt x="75758" y="99518"/>
                  </a:cubicBezTo>
                  <a:cubicBezTo>
                    <a:pt x="75188" y="99792"/>
                    <a:pt x="73909" y="100637"/>
                    <a:pt x="73635" y="100934"/>
                  </a:cubicBezTo>
                  <a:cubicBezTo>
                    <a:pt x="73430" y="101162"/>
                    <a:pt x="73384" y="101299"/>
                    <a:pt x="73293" y="101527"/>
                  </a:cubicBezTo>
                  <a:cubicBezTo>
                    <a:pt x="73270" y="101618"/>
                    <a:pt x="73225" y="101710"/>
                    <a:pt x="73179" y="101847"/>
                  </a:cubicBezTo>
                  <a:cubicBezTo>
                    <a:pt x="72996" y="102280"/>
                    <a:pt x="72312" y="102942"/>
                    <a:pt x="70965" y="103422"/>
                  </a:cubicBezTo>
                  <a:cubicBezTo>
                    <a:pt x="70349" y="103650"/>
                    <a:pt x="69367" y="104152"/>
                    <a:pt x="68135" y="105339"/>
                  </a:cubicBezTo>
                  <a:lnTo>
                    <a:pt x="68089" y="105385"/>
                  </a:lnTo>
                  <a:cubicBezTo>
                    <a:pt x="67906" y="105544"/>
                    <a:pt x="67952" y="105750"/>
                    <a:pt x="67975" y="105887"/>
                  </a:cubicBezTo>
                  <a:cubicBezTo>
                    <a:pt x="67998" y="105978"/>
                    <a:pt x="68043" y="106046"/>
                    <a:pt x="68066" y="106115"/>
                  </a:cubicBezTo>
                  <a:cubicBezTo>
                    <a:pt x="68089" y="106161"/>
                    <a:pt x="68112" y="106206"/>
                    <a:pt x="68135" y="106298"/>
                  </a:cubicBezTo>
                  <a:cubicBezTo>
                    <a:pt x="68135" y="106298"/>
                    <a:pt x="68112" y="106320"/>
                    <a:pt x="68089" y="106343"/>
                  </a:cubicBezTo>
                  <a:cubicBezTo>
                    <a:pt x="68089" y="106343"/>
                    <a:pt x="68066" y="106343"/>
                    <a:pt x="68066" y="106366"/>
                  </a:cubicBezTo>
                  <a:cubicBezTo>
                    <a:pt x="68020" y="106298"/>
                    <a:pt x="67929" y="106183"/>
                    <a:pt x="67906" y="106161"/>
                  </a:cubicBezTo>
                  <a:cubicBezTo>
                    <a:pt x="67883" y="106115"/>
                    <a:pt x="67815" y="106024"/>
                    <a:pt x="67701" y="106024"/>
                  </a:cubicBezTo>
                  <a:cubicBezTo>
                    <a:pt x="67518" y="106024"/>
                    <a:pt x="67495" y="106275"/>
                    <a:pt x="67495" y="106480"/>
                  </a:cubicBezTo>
                  <a:cubicBezTo>
                    <a:pt x="67473" y="106800"/>
                    <a:pt x="67655" y="106891"/>
                    <a:pt x="67769" y="106937"/>
                  </a:cubicBezTo>
                  <a:cubicBezTo>
                    <a:pt x="67792" y="106937"/>
                    <a:pt x="67815" y="106937"/>
                    <a:pt x="67838" y="106959"/>
                  </a:cubicBezTo>
                  <a:cubicBezTo>
                    <a:pt x="67952" y="107028"/>
                    <a:pt x="68043" y="107051"/>
                    <a:pt x="68112" y="107051"/>
                  </a:cubicBezTo>
                  <a:cubicBezTo>
                    <a:pt x="68135" y="107051"/>
                    <a:pt x="68157" y="107051"/>
                    <a:pt x="68180" y="107074"/>
                  </a:cubicBezTo>
                  <a:cubicBezTo>
                    <a:pt x="68180" y="107074"/>
                    <a:pt x="68180" y="107096"/>
                    <a:pt x="68157" y="107119"/>
                  </a:cubicBezTo>
                  <a:cubicBezTo>
                    <a:pt x="68157" y="107188"/>
                    <a:pt x="68135" y="107279"/>
                    <a:pt x="68135" y="107370"/>
                  </a:cubicBezTo>
                  <a:cubicBezTo>
                    <a:pt x="68112" y="107393"/>
                    <a:pt x="68112" y="107416"/>
                    <a:pt x="68112" y="107416"/>
                  </a:cubicBezTo>
                  <a:lnTo>
                    <a:pt x="67998" y="107416"/>
                  </a:lnTo>
                  <a:cubicBezTo>
                    <a:pt x="67769" y="107416"/>
                    <a:pt x="67655" y="107530"/>
                    <a:pt x="67587" y="107599"/>
                  </a:cubicBezTo>
                  <a:cubicBezTo>
                    <a:pt x="67450" y="107736"/>
                    <a:pt x="67587" y="107918"/>
                    <a:pt x="67724" y="108055"/>
                  </a:cubicBezTo>
                  <a:cubicBezTo>
                    <a:pt x="67724" y="108071"/>
                    <a:pt x="67735" y="108087"/>
                    <a:pt x="67742" y="108087"/>
                  </a:cubicBezTo>
                  <a:cubicBezTo>
                    <a:pt x="67745" y="108087"/>
                    <a:pt x="67746" y="108085"/>
                    <a:pt x="67746" y="108078"/>
                  </a:cubicBezTo>
                  <a:cubicBezTo>
                    <a:pt x="67769" y="108124"/>
                    <a:pt x="67769" y="108261"/>
                    <a:pt x="67746" y="108352"/>
                  </a:cubicBezTo>
                  <a:cubicBezTo>
                    <a:pt x="67655" y="108397"/>
                    <a:pt x="67358" y="108512"/>
                    <a:pt x="67199" y="108580"/>
                  </a:cubicBezTo>
                  <a:lnTo>
                    <a:pt x="67039" y="108649"/>
                  </a:lnTo>
                  <a:cubicBezTo>
                    <a:pt x="66765" y="108763"/>
                    <a:pt x="66560" y="108854"/>
                    <a:pt x="66286" y="109059"/>
                  </a:cubicBezTo>
                  <a:cubicBezTo>
                    <a:pt x="66035" y="109265"/>
                    <a:pt x="65829" y="109356"/>
                    <a:pt x="65281" y="109607"/>
                  </a:cubicBezTo>
                  <a:cubicBezTo>
                    <a:pt x="65086" y="109698"/>
                    <a:pt x="64965" y="109737"/>
                    <a:pt x="64864" y="109737"/>
                  </a:cubicBezTo>
                  <a:cubicBezTo>
                    <a:pt x="64787" y="109737"/>
                    <a:pt x="64721" y="109715"/>
                    <a:pt x="64642" y="109676"/>
                  </a:cubicBezTo>
                  <a:cubicBezTo>
                    <a:pt x="64574" y="109630"/>
                    <a:pt x="64505" y="109607"/>
                    <a:pt x="64437" y="109562"/>
                  </a:cubicBezTo>
                  <a:cubicBezTo>
                    <a:pt x="64224" y="109501"/>
                    <a:pt x="64001" y="109480"/>
                    <a:pt x="63767" y="109480"/>
                  </a:cubicBezTo>
                  <a:cubicBezTo>
                    <a:pt x="63651" y="109480"/>
                    <a:pt x="63531" y="109485"/>
                    <a:pt x="63410" y="109493"/>
                  </a:cubicBezTo>
                  <a:cubicBezTo>
                    <a:pt x="63044" y="109516"/>
                    <a:pt x="62611" y="109927"/>
                    <a:pt x="62405" y="110429"/>
                  </a:cubicBezTo>
                  <a:cubicBezTo>
                    <a:pt x="62291" y="110726"/>
                    <a:pt x="62268" y="110954"/>
                    <a:pt x="62223" y="111114"/>
                  </a:cubicBezTo>
                  <a:cubicBezTo>
                    <a:pt x="62223" y="111205"/>
                    <a:pt x="62200" y="111296"/>
                    <a:pt x="62177" y="111365"/>
                  </a:cubicBezTo>
                  <a:cubicBezTo>
                    <a:pt x="62131" y="111525"/>
                    <a:pt x="61972" y="111639"/>
                    <a:pt x="61766" y="111798"/>
                  </a:cubicBezTo>
                  <a:cubicBezTo>
                    <a:pt x="61698" y="111867"/>
                    <a:pt x="61629" y="111913"/>
                    <a:pt x="61561" y="111958"/>
                  </a:cubicBezTo>
                  <a:cubicBezTo>
                    <a:pt x="61287" y="112209"/>
                    <a:pt x="61218" y="112255"/>
                    <a:pt x="61241" y="112460"/>
                  </a:cubicBezTo>
                  <a:lnTo>
                    <a:pt x="61241" y="112506"/>
                  </a:lnTo>
                  <a:cubicBezTo>
                    <a:pt x="61241" y="112643"/>
                    <a:pt x="61196" y="112734"/>
                    <a:pt x="61150" y="112826"/>
                  </a:cubicBezTo>
                  <a:cubicBezTo>
                    <a:pt x="61127" y="112848"/>
                    <a:pt x="60990" y="112917"/>
                    <a:pt x="60739" y="112917"/>
                  </a:cubicBezTo>
                  <a:cubicBezTo>
                    <a:pt x="60648" y="112917"/>
                    <a:pt x="60557" y="112917"/>
                    <a:pt x="60465" y="112894"/>
                  </a:cubicBezTo>
                  <a:cubicBezTo>
                    <a:pt x="60260" y="112848"/>
                    <a:pt x="60260" y="112848"/>
                    <a:pt x="60305" y="112666"/>
                  </a:cubicBezTo>
                  <a:cubicBezTo>
                    <a:pt x="60305" y="112620"/>
                    <a:pt x="60328" y="112574"/>
                    <a:pt x="60328" y="112529"/>
                  </a:cubicBezTo>
                  <a:cubicBezTo>
                    <a:pt x="60351" y="112460"/>
                    <a:pt x="60351" y="112346"/>
                    <a:pt x="60260" y="112255"/>
                  </a:cubicBezTo>
                  <a:cubicBezTo>
                    <a:pt x="60146" y="112118"/>
                    <a:pt x="59940" y="112095"/>
                    <a:pt x="59370" y="112050"/>
                  </a:cubicBezTo>
                  <a:cubicBezTo>
                    <a:pt x="59350" y="112048"/>
                    <a:pt x="59330" y="112048"/>
                    <a:pt x="59309" y="112048"/>
                  </a:cubicBezTo>
                  <a:cubicBezTo>
                    <a:pt x="58519" y="112048"/>
                    <a:pt x="57519" y="112902"/>
                    <a:pt x="57452" y="113214"/>
                  </a:cubicBezTo>
                  <a:lnTo>
                    <a:pt x="57384" y="113396"/>
                  </a:lnTo>
                  <a:cubicBezTo>
                    <a:pt x="57338" y="113602"/>
                    <a:pt x="57270" y="113807"/>
                    <a:pt x="57247" y="113967"/>
                  </a:cubicBezTo>
                  <a:lnTo>
                    <a:pt x="57247" y="114058"/>
                  </a:lnTo>
                  <a:cubicBezTo>
                    <a:pt x="57224" y="114241"/>
                    <a:pt x="57201" y="114469"/>
                    <a:pt x="57133" y="114674"/>
                  </a:cubicBezTo>
                  <a:cubicBezTo>
                    <a:pt x="57087" y="114743"/>
                    <a:pt x="56996" y="114811"/>
                    <a:pt x="56882" y="114880"/>
                  </a:cubicBezTo>
                  <a:cubicBezTo>
                    <a:pt x="56722" y="114971"/>
                    <a:pt x="56539" y="115085"/>
                    <a:pt x="56379" y="115291"/>
                  </a:cubicBezTo>
                  <a:cubicBezTo>
                    <a:pt x="56106" y="115679"/>
                    <a:pt x="56197" y="116158"/>
                    <a:pt x="56311" y="116706"/>
                  </a:cubicBezTo>
                  <a:lnTo>
                    <a:pt x="56334" y="116797"/>
                  </a:lnTo>
                  <a:cubicBezTo>
                    <a:pt x="56357" y="116980"/>
                    <a:pt x="56379" y="117140"/>
                    <a:pt x="56425" y="117299"/>
                  </a:cubicBezTo>
                  <a:cubicBezTo>
                    <a:pt x="56494" y="117733"/>
                    <a:pt x="56539" y="117984"/>
                    <a:pt x="56608" y="118098"/>
                  </a:cubicBezTo>
                  <a:lnTo>
                    <a:pt x="56631" y="118167"/>
                  </a:lnTo>
                  <a:cubicBezTo>
                    <a:pt x="56722" y="118349"/>
                    <a:pt x="56950" y="118783"/>
                    <a:pt x="57110" y="119285"/>
                  </a:cubicBezTo>
                  <a:cubicBezTo>
                    <a:pt x="57224" y="119627"/>
                    <a:pt x="57156" y="119742"/>
                    <a:pt x="57041" y="119879"/>
                  </a:cubicBezTo>
                  <a:cubicBezTo>
                    <a:pt x="56996" y="119947"/>
                    <a:pt x="56950" y="120016"/>
                    <a:pt x="56927" y="120107"/>
                  </a:cubicBezTo>
                  <a:cubicBezTo>
                    <a:pt x="56790" y="120404"/>
                    <a:pt x="56699" y="120609"/>
                    <a:pt x="56631" y="121180"/>
                  </a:cubicBezTo>
                  <a:cubicBezTo>
                    <a:pt x="56562" y="121773"/>
                    <a:pt x="56927" y="122503"/>
                    <a:pt x="57201" y="122755"/>
                  </a:cubicBezTo>
                  <a:cubicBezTo>
                    <a:pt x="57338" y="122892"/>
                    <a:pt x="57361" y="122937"/>
                    <a:pt x="57429" y="123028"/>
                  </a:cubicBezTo>
                  <a:cubicBezTo>
                    <a:pt x="57452" y="123097"/>
                    <a:pt x="57475" y="123143"/>
                    <a:pt x="57544" y="123234"/>
                  </a:cubicBezTo>
                  <a:cubicBezTo>
                    <a:pt x="57658" y="123416"/>
                    <a:pt x="57612" y="123622"/>
                    <a:pt x="57589" y="123805"/>
                  </a:cubicBezTo>
                  <a:cubicBezTo>
                    <a:pt x="57589" y="123850"/>
                    <a:pt x="57589" y="123896"/>
                    <a:pt x="57566" y="123941"/>
                  </a:cubicBezTo>
                  <a:cubicBezTo>
                    <a:pt x="57566" y="124056"/>
                    <a:pt x="57544" y="124101"/>
                    <a:pt x="57498" y="124170"/>
                  </a:cubicBezTo>
                  <a:cubicBezTo>
                    <a:pt x="57475" y="124193"/>
                    <a:pt x="57429" y="124238"/>
                    <a:pt x="57407" y="124307"/>
                  </a:cubicBezTo>
                  <a:cubicBezTo>
                    <a:pt x="57361" y="124284"/>
                    <a:pt x="57315" y="124238"/>
                    <a:pt x="57270" y="124193"/>
                  </a:cubicBezTo>
                  <a:cubicBezTo>
                    <a:pt x="56836" y="123759"/>
                    <a:pt x="56699" y="123759"/>
                    <a:pt x="56653" y="123759"/>
                  </a:cubicBezTo>
                  <a:cubicBezTo>
                    <a:pt x="56585" y="123759"/>
                    <a:pt x="56539" y="123782"/>
                    <a:pt x="56494" y="123827"/>
                  </a:cubicBezTo>
                  <a:cubicBezTo>
                    <a:pt x="56402" y="123941"/>
                    <a:pt x="56402" y="124078"/>
                    <a:pt x="56425" y="124307"/>
                  </a:cubicBezTo>
                  <a:cubicBezTo>
                    <a:pt x="56402" y="124330"/>
                    <a:pt x="56379" y="124330"/>
                    <a:pt x="56357" y="124352"/>
                  </a:cubicBezTo>
                  <a:lnTo>
                    <a:pt x="56288" y="124375"/>
                  </a:lnTo>
                  <a:cubicBezTo>
                    <a:pt x="56220" y="124421"/>
                    <a:pt x="56151" y="124466"/>
                    <a:pt x="56060" y="124535"/>
                  </a:cubicBezTo>
                  <a:cubicBezTo>
                    <a:pt x="56014" y="124558"/>
                    <a:pt x="55969" y="124603"/>
                    <a:pt x="55923" y="124649"/>
                  </a:cubicBezTo>
                  <a:cubicBezTo>
                    <a:pt x="55718" y="124786"/>
                    <a:pt x="55809" y="124969"/>
                    <a:pt x="55832" y="125037"/>
                  </a:cubicBezTo>
                  <a:cubicBezTo>
                    <a:pt x="55854" y="125037"/>
                    <a:pt x="55854" y="125060"/>
                    <a:pt x="55854" y="125060"/>
                  </a:cubicBezTo>
                  <a:cubicBezTo>
                    <a:pt x="55763" y="125174"/>
                    <a:pt x="55421" y="125494"/>
                    <a:pt x="55124" y="125745"/>
                  </a:cubicBezTo>
                  <a:cubicBezTo>
                    <a:pt x="55078" y="125767"/>
                    <a:pt x="54896" y="125882"/>
                    <a:pt x="54759" y="125927"/>
                  </a:cubicBezTo>
                  <a:lnTo>
                    <a:pt x="54668" y="125950"/>
                  </a:lnTo>
                  <a:cubicBezTo>
                    <a:pt x="54622" y="125973"/>
                    <a:pt x="54576" y="125973"/>
                    <a:pt x="54553" y="125996"/>
                  </a:cubicBezTo>
                  <a:lnTo>
                    <a:pt x="54462" y="125996"/>
                  </a:lnTo>
                  <a:cubicBezTo>
                    <a:pt x="54348" y="125973"/>
                    <a:pt x="54211" y="125904"/>
                    <a:pt x="54165" y="125859"/>
                  </a:cubicBezTo>
                  <a:cubicBezTo>
                    <a:pt x="54074" y="125790"/>
                    <a:pt x="53892" y="125745"/>
                    <a:pt x="53549" y="125653"/>
                  </a:cubicBezTo>
                  <a:lnTo>
                    <a:pt x="53458" y="125631"/>
                  </a:lnTo>
                  <a:cubicBezTo>
                    <a:pt x="53413" y="125621"/>
                    <a:pt x="53373" y="125617"/>
                    <a:pt x="53336" y="125617"/>
                  </a:cubicBezTo>
                  <a:cubicBezTo>
                    <a:pt x="53108" y="125617"/>
                    <a:pt x="53021" y="125777"/>
                    <a:pt x="53001" y="125836"/>
                  </a:cubicBezTo>
                  <a:cubicBezTo>
                    <a:pt x="52979" y="125859"/>
                    <a:pt x="52979" y="125882"/>
                    <a:pt x="52979" y="125882"/>
                  </a:cubicBezTo>
                  <a:cubicBezTo>
                    <a:pt x="52887" y="125996"/>
                    <a:pt x="52910" y="126156"/>
                    <a:pt x="52933" y="126315"/>
                  </a:cubicBezTo>
                  <a:lnTo>
                    <a:pt x="52933" y="126338"/>
                  </a:lnTo>
                  <a:cubicBezTo>
                    <a:pt x="52933" y="126361"/>
                    <a:pt x="52864" y="126498"/>
                    <a:pt x="52819" y="126589"/>
                  </a:cubicBezTo>
                  <a:cubicBezTo>
                    <a:pt x="52727" y="126589"/>
                    <a:pt x="52613" y="126544"/>
                    <a:pt x="52522" y="126521"/>
                  </a:cubicBezTo>
                  <a:cubicBezTo>
                    <a:pt x="52408" y="126498"/>
                    <a:pt x="52362" y="126475"/>
                    <a:pt x="52294" y="126475"/>
                  </a:cubicBezTo>
                  <a:cubicBezTo>
                    <a:pt x="52248" y="126498"/>
                    <a:pt x="52020" y="126521"/>
                    <a:pt x="51883" y="126749"/>
                  </a:cubicBezTo>
                  <a:lnTo>
                    <a:pt x="51860" y="126772"/>
                  </a:lnTo>
                  <a:cubicBezTo>
                    <a:pt x="51814" y="126840"/>
                    <a:pt x="51723" y="127000"/>
                    <a:pt x="51655" y="127091"/>
                  </a:cubicBezTo>
                  <a:cubicBezTo>
                    <a:pt x="51655" y="127114"/>
                    <a:pt x="51632" y="127137"/>
                    <a:pt x="51609" y="127137"/>
                  </a:cubicBezTo>
                  <a:cubicBezTo>
                    <a:pt x="51609" y="127160"/>
                    <a:pt x="51609" y="127160"/>
                    <a:pt x="51609" y="127160"/>
                  </a:cubicBezTo>
                  <a:cubicBezTo>
                    <a:pt x="51541" y="127160"/>
                    <a:pt x="51426" y="127137"/>
                    <a:pt x="51404" y="127137"/>
                  </a:cubicBezTo>
                  <a:cubicBezTo>
                    <a:pt x="51381" y="127137"/>
                    <a:pt x="51358" y="127137"/>
                    <a:pt x="51335" y="127114"/>
                  </a:cubicBezTo>
                  <a:cubicBezTo>
                    <a:pt x="51198" y="127069"/>
                    <a:pt x="50924" y="126954"/>
                    <a:pt x="50742" y="126954"/>
                  </a:cubicBezTo>
                  <a:lnTo>
                    <a:pt x="50696" y="126954"/>
                  </a:lnTo>
                  <a:cubicBezTo>
                    <a:pt x="50491" y="126977"/>
                    <a:pt x="50422" y="127091"/>
                    <a:pt x="50376" y="127183"/>
                  </a:cubicBezTo>
                  <a:cubicBezTo>
                    <a:pt x="50376" y="127183"/>
                    <a:pt x="50376" y="127205"/>
                    <a:pt x="50354" y="127205"/>
                  </a:cubicBezTo>
                  <a:cubicBezTo>
                    <a:pt x="50331" y="127183"/>
                    <a:pt x="50308" y="127160"/>
                    <a:pt x="50262" y="127137"/>
                  </a:cubicBezTo>
                  <a:cubicBezTo>
                    <a:pt x="50057" y="126954"/>
                    <a:pt x="49737" y="126909"/>
                    <a:pt x="49555" y="126909"/>
                  </a:cubicBezTo>
                  <a:cubicBezTo>
                    <a:pt x="49349" y="126909"/>
                    <a:pt x="49167" y="127091"/>
                    <a:pt x="49030" y="127228"/>
                  </a:cubicBezTo>
                  <a:cubicBezTo>
                    <a:pt x="49007" y="127251"/>
                    <a:pt x="48984" y="127274"/>
                    <a:pt x="48938" y="127320"/>
                  </a:cubicBezTo>
                  <a:cubicBezTo>
                    <a:pt x="48801" y="127457"/>
                    <a:pt x="48801" y="127616"/>
                    <a:pt x="48801" y="127753"/>
                  </a:cubicBezTo>
                  <a:cubicBezTo>
                    <a:pt x="48801" y="127799"/>
                    <a:pt x="48801" y="127845"/>
                    <a:pt x="48801" y="127890"/>
                  </a:cubicBezTo>
                  <a:cubicBezTo>
                    <a:pt x="48779" y="128027"/>
                    <a:pt x="48756" y="128187"/>
                    <a:pt x="48733" y="128347"/>
                  </a:cubicBezTo>
                  <a:lnTo>
                    <a:pt x="48710" y="128484"/>
                  </a:lnTo>
                  <a:cubicBezTo>
                    <a:pt x="48687" y="128621"/>
                    <a:pt x="48482" y="128872"/>
                    <a:pt x="48185" y="128963"/>
                  </a:cubicBezTo>
                  <a:cubicBezTo>
                    <a:pt x="48025" y="129020"/>
                    <a:pt x="47854" y="129049"/>
                    <a:pt x="47683" y="129049"/>
                  </a:cubicBezTo>
                  <a:cubicBezTo>
                    <a:pt x="47512" y="129049"/>
                    <a:pt x="47341" y="129020"/>
                    <a:pt x="47181" y="128963"/>
                  </a:cubicBezTo>
                  <a:cubicBezTo>
                    <a:pt x="47067" y="128940"/>
                    <a:pt x="47021" y="128895"/>
                    <a:pt x="47021" y="128826"/>
                  </a:cubicBezTo>
                  <a:cubicBezTo>
                    <a:pt x="47021" y="128803"/>
                    <a:pt x="47021" y="128780"/>
                    <a:pt x="47044" y="128735"/>
                  </a:cubicBezTo>
                  <a:cubicBezTo>
                    <a:pt x="47044" y="128712"/>
                    <a:pt x="47044" y="128689"/>
                    <a:pt x="47044" y="128666"/>
                  </a:cubicBezTo>
                  <a:cubicBezTo>
                    <a:pt x="47067" y="128598"/>
                    <a:pt x="47090" y="128529"/>
                    <a:pt x="47090" y="128484"/>
                  </a:cubicBezTo>
                  <a:cubicBezTo>
                    <a:pt x="47090" y="128370"/>
                    <a:pt x="47112" y="128370"/>
                    <a:pt x="47135" y="128324"/>
                  </a:cubicBezTo>
                  <a:cubicBezTo>
                    <a:pt x="47158" y="128301"/>
                    <a:pt x="47181" y="128301"/>
                    <a:pt x="47204" y="128278"/>
                  </a:cubicBezTo>
                  <a:cubicBezTo>
                    <a:pt x="47249" y="128233"/>
                    <a:pt x="47455" y="128118"/>
                    <a:pt x="47592" y="128118"/>
                  </a:cubicBezTo>
                  <a:cubicBezTo>
                    <a:pt x="47797" y="128118"/>
                    <a:pt x="47866" y="128096"/>
                    <a:pt x="48048" y="128004"/>
                  </a:cubicBezTo>
                  <a:cubicBezTo>
                    <a:pt x="48140" y="127959"/>
                    <a:pt x="48185" y="127913"/>
                    <a:pt x="48185" y="127845"/>
                  </a:cubicBezTo>
                  <a:cubicBezTo>
                    <a:pt x="48208" y="127730"/>
                    <a:pt x="48162" y="127662"/>
                    <a:pt x="48117" y="127594"/>
                  </a:cubicBezTo>
                  <a:cubicBezTo>
                    <a:pt x="48094" y="127548"/>
                    <a:pt x="48048" y="127479"/>
                    <a:pt x="48048" y="127434"/>
                  </a:cubicBezTo>
                  <a:cubicBezTo>
                    <a:pt x="48048" y="127388"/>
                    <a:pt x="48071" y="127342"/>
                    <a:pt x="48185" y="127251"/>
                  </a:cubicBezTo>
                  <a:cubicBezTo>
                    <a:pt x="48299" y="127137"/>
                    <a:pt x="48459" y="126977"/>
                    <a:pt x="48619" y="126726"/>
                  </a:cubicBezTo>
                  <a:cubicBezTo>
                    <a:pt x="48916" y="126247"/>
                    <a:pt x="48756" y="126019"/>
                    <a:pt x="48665" y="125882"/>
                  </a:cubicBezTo>
                  <a:cubicBezTo>
                    <a:pt x="48665" y="125859"/>
                    <a:pt x="48642" y="125836"/>
                    <a:pt x="48642" y="125836"/>
                  </a:cubicBezTo>
                  <a:cubicBezTo>
                    <a:pt x="48619" y="125631"/>
                    <a:pt x="48391" y="125585"/>
                    <a:pt x="48185" y="125539"/>
                  </a:cubicBezTo>
                  <a:cubicBezTo>
                    <a:pt x="48140" y="125516"/>
                    <a:pt x="48094" y="125516"/>
                    <a:pt x="48071" y="125516"/>
                  </a:cubicBezTo>
                  <a:lnTo>
                    <a:pt x="48025" y="125494"/>
                  </a:lnTo>
                  <a:cubicBezTo>
                    <a:pt x="47888" y="125448"/>
                    <a:pt x="47843" y="125425"/>
                    <a:pt x="47774" y="125357"/>
                  </a:cubicBezTo>
                  <a:cubicBezTo>
                    <a:pt x="47729" y="125288"/>
                    <a:pt x="47774" y="125151"/>
                    <a:pt x="47866" y="125014"/>
                  </a:cubicBezTo>
                  <a:cubicBezTo>
                    <a:pt x="48025" y="124832"/>
                    <a:pt x="47957" y="124603"/>
                    <a:pt x="47934" y="124421"/>
                  </a:cubicBezTo>
                  <a:cubicBezTo>
                    <a:pt x="47911" y="124375"/>
                    <a:pt x="47911" y="124330"/>
                    <a:pt x="47911" y="124284"/>
                  </a:cubicBezTo>
                  <a:cubicBezTo>
                    <a:pt x="47866" y="124101"/>
                    <a:pt x="47752" y="124078"/>
                    <a:pt x="47683" y="124078"/>
                  </a:cubicBezTo>
                  <a:cubicBezTo>
                    <a:pt x="47637" y="124078"/>
                    <a:pt x="47592" y="124101"/>
                    <a:pt x="47523" y="124124"/>
                  </a:cubicBezTo>
                  <a:cubicBezTo>
                    <a:pt x="47478" y="124147"/>
                    <a:pt x="47409" y="124170"/>
                    <a:pt x="47341" y="124193"/>
                  </a:cubicBezTo>
                  <a:lnTo>
                    <a:pt x="47181" y="124193"/>
                  </a:lnTo>
                  <a:cubicBezTo>
                    <a:pt x="47141" y="124199"/>
                    <a:pt x="47107" y="124202"/>
                    <a:pt x="47077" y="124202"/>
                  </a:cubicBezTo>
                  <a:cubicBezTo>
                    <a:pt x="47006" y="124202"/>
                    <a:pt x="46962" y="124186"/>
                    <a:pt x="46930" y="124170"/>
                  </a:cubicBezTo>
                  <a:cubicBezTo>
                    <a:pt x="46930" y="124170"/>
                    <a:pt x="46907" y="124147"/>
                    <a:pt x="46884" y="124124"/>
                  </a:cubicBezTo>
                  <a:cubicBezTo>
                    <a:pt x="46861" y="124056"/>
                    <a:pt x="46816" y="123964"/>
                    <a:pt x="46679" y="123919"/>
                  </a:cubicBezTo>
                  <a:cubicBezTo>
                    <a:pt x="46587" y="123896"/>
                    <a:pt x="46450" y="123827"/>
                    <a:pt x="46428" y="123690"/>
                  </a:cubicBezTo>
                  <a:cubicBezTo>
                    <a:pt x="46428" y="123576"/>
                    <a:pt x="46405" y="123508"/>
                    <a:pt x="46405" y="123485"/>
                  </a:cubicBezTo>
                  <a:cubicBezTo>
                    <a:pt x="46405" y="123439"/>
                    <a:pt x="46428" y="123371"/>
                    <a:pt x="46450" y="123325"/>
                  </a:cubicBezTo>
                  <a:cubicBezTo>
                    <a:pt x="46473" y="123257"/>
                    <a:pt x="46496" y="123188"/>
                    <a:pt x="46519" y="123120"/>
                  </a:cubicBezTo>
                  <a:cubicBezTo>
                    <a:pt x="46587" y="122914"/>
                    <a:pt x="46496" y="122800"/>
                    <a:pt x="46405" y="122663"/>
                  </a:cubicBezTo>
                  <a:lnTo>
                    <a:pt x="46382" y="122618"/>
                  </a:lnTo>
                  <a:cubicBezTo>
                    <a:pt x="46330" y="122540"/>
                    <a:pt x="46235" y="122514"/>
                    <a:pt x="46145" y="122514"/>
                  </a:cubicBezTo>
                  <a:cubicBezTo>
                    <a:pt x="46076" y="122514"/>
                    <a:pt x="46011" y="122529"/>
                    <a:pt x="45971" y="122549"/>
                  </a:cubicBezTo>
                  <a:cubicBezTo>
                    <a:pt x="45948" y="122572"/>
                    <a:pt x="45948" y="122572"/>
                    <a:pt x="45948" y="122572"/>
                  </a:cubicBezTo>
                  <a:cubicBezTo>
                    <a:pt x="45903" y="122572"/>
                    <a:pt x="45811" y="122549"/>
                    <a:pt x="45789" y="122526"/>
                  </a:cubicBezTo>
                  <a:cubicBezTo>
                    <a:pt x="45766" y="122412"/>
                    <a:pt x="45697" y="122230"/>
                    <a:pt x="45515" y="122207"/>
                  </a:cubicBezTo>
                  <a:cubicBezTo>
                    <a:pt x="45492" y="122207"/>
                    <a:pt x="45469" y="122184"/>
                    <a:pt x="45469" y="122184"/>
                  </a:cubicBezTo>
                  <a:cubicBezTo>
                    <a:pt x="45355" y="122184"/>
                    <a:pt x="45286" y="122252"/>
                    <a:pt x="45241" y="122298"/>
                  </a:cubicBezTo>
                  <a:cubicBezTo>
                    <a:pt x="45218" y="122321"/>
                    <a:pt x="45218" y="122321"/>
                    <a:pt x="45195" y="122344"/>
                  </a:cubicBezTo>
                  <a:cubicBezTo>
                    <a:pt x="45195" y="122321"/>
                    <a:pt x="45195" y="122298"/>
                    <a:pt x="45172" y="122298"/>
                  </a:cubicBezTo>
                  <a:cubicBezTo>
                    <a:pt x="45115" y="122199"/>
                    <a:pt x="45023" y="122143"/>
                    <a:pt x="44912" y="122143"/>
                  </a:cubicBezTo>
                  <a:cubicBezTo>
                    <a:pt x="44845" y="122143"/>
                    <a:pt x="44770" y="122164"/>
                    <a:pt x="44693" y="122207"/>
                  </a:cubicBezTo>
                  <a:cubicBezTo>
                    <a:pt x="44533" y="122321"/>
                    <a:pt x="44533" y="122481"/>
                    <a:pt x="44533" y="122595"/>
                  </a:cubicBezTo>
                  <a:cubicBezTo>
                    <a:pt x="44533" y="122640"/>
                    <a:pt x="44533" y="122686"/>
                    <a:pt x="44510" y="122709"/>
                  </a:cubicBezTo>
                  <a:cubicBezTo>
                    <a:pt x="44487" y="122800"/>
                    <a:pt x="44465" y="122937"/>
                    <a:pt x="44396" y="123028"/>
                  </a:cubicBezTo>
                  <a:cubicBezTo>
                    <a:pt x="44373" y="123074"/>
                    <a:pt x="44191" y="123143"/>
                    <a:pt x="44077" y="123165"/>
                  </a:cubicBezTo>
                  <a:cubicBezTo>
                    <a:pt x="43985" y="123211"/>
                    <a:pt x="43894" y="123234"/>
                    <a:pt x="43826" y="123280"/>
                  </a:cubicBezTo>
                  <a:cubicBezTo>
                    <a:pt x="43666" y="123348"/>
                    <a:pt x="43460" y="123371"/>
                    <a:pt x="43095" y="123371"/>
                  </a:cubicBezTo>
                  <a:lnTo>
                    <a:pt x="43027" y="123371"/>
                  </a:lnTo>
                  <a:cubicBezTo>
                    <a:pt x="43027" y="123348"/>
                    <a:pt x="43027" y="123325"/>
                    <a:pt x="43027" y="123302"/>
                  </a:cubicBezTo>
                  <a:cubicBezTo>
                    <a:pt x="43027" y="123120"/>
                    <a:pt x="43050" y="122937"/>
                    <a:pt x="42935" y="122846"/>
                  </a:cubicBezTo>
                  <a:cubicBezTo>
                    <a:pt x="42867" y="122800"/>
                    <a:pt x="42776" y="122800"/>
                    <a:pt x="42684" y="122777"/>
                  </a:cubicBezTo>
                  <a:cubicBezTo>
                    <a:pt x="42547" y="122777"/>
                    <a:pt x="42388" y="122755"/>
                    <a:pt x="42205" y="122686"/>
                  </a:cubicBezTo>
                  <a:cubicBezTo>
                    <a:pt x="42136" y="122663"/>
                    <a:pt x="42091" y="122640"/>
                    <a:pt x="42068" y="122640"/>
                  </a:cubicBezTo>
                  <a:cubicBezTo>
                    <a:pt x="42045" y="122549"/>
                    <a:pt x="42000" y="122503"/>
                    <a:pt x="41908" y="122458"/>
                  </a:cubicBezTo>
                  <a:cubicBezTo>
                    <a:pt x="41816" y="122412"/>
                    <a:pt x="41738" y="122395"/>
                    <a:pt x="41673" y="122395"/>
                  </a:cubicBezTo>
                  <a:cubicBezTo>
                    <a:pt x="41577" y="122395"/>
                    <a:pt x="41506" y="122431"/>
                    <a:pt x="41452" y="122458"/>
                  </a:cubicBezTo>
                  <a:lnTo>
                    <a:pt x="41406" y="122481"/>
                  </a:lnTo>
                  <a:cubicBezTo>
                    <a:pt x="41269" y="122572"/>
                    <a:pt x="41223" y="122755"/>
                    <a:pt x="41178" y="122914"/>
                  </a:cubicBezTo>
                  <a:cubicBezTo>
                    <a:pt x="41155" y="122937"/>
                    <a:pt x="41155" y="122960"/>
                    <a:pt x="41155" y="122983"/>
                  </a:cubicBezTo>
                  <a:cubicBezTo>
                    <a:pt x="41132" y="123028"/>
                    <a:pt x="41041" y="123097"/>
                    <a:pt x="40790" y="123097"/>
                  </a:cubicBezTo>
                  <a:cubicBezTo>
                    <a:pt x="40744" y="123097"/>
                    <a:pt x="40744" y="123097"/>
                    <a:pt x="40721" y="122960"/>
                  </a:cubicBezTo>
                  <a:cubicBezTo>
                    <a:pt x="40698" y="122892"/>
                    <a:pt x="40790" y="122709"/>
                    <a:pt x="40835" y="122595"/>
                  </a:cubicBezTo>
                  <a:cubicBezTo>
                    <a:pt x="40904" y="122458"/>
                    <a:pt x="40927" y="122344"/>
                    <a:pt x="40927" y="122252"/>
                  </a:cubicBezTo>
                  <a:cubicBezTo>
                    <a:pt x="40927" y="122070"/>
                    <a:pt x="40767" y="122001"/>
                    <a:pt x="40676" y="121979"/>
                  </a:cubicBezTo>
                  <a:cubicBezTo>
                    <a:pt x="40630" y="121979"/>
                    <a:pt x="40584" y="121956"/>
                    <a:pt x="40584" y="121933"/>
                  </a:cubicBezTo>
                  <a:cubicBezTo>
                    <a:pt x="40562" y="121933"/>
                    <a:pt x="40562" y="121910"/>
                    <a:pt x="40562" y="121864"/>
                  </a:cubicBezTo>
                  <a:cubicBezTo>
                    <a:pt x="40562" y="121796"/>
                    <a:pt x="40539" y="121727"/>
                    <a:pt x="40516" y="121659"/>
                  </a:cubicBezTo>
                  <a:cubicBezTo>
                    <a:pt x="40470" y="121590"/>
                    <a:pt x="40425" y="121545"/>
                    <a:pt x="40379" y="121499"/>
                  </a:cubicBezTo>
                  <a:cubicBezTo>
                    <a:pt x="40310" y="121454"/>
                    <a:pt x="40265" y="121431"/>
                    <a:pt x="40219" y="121294"/>
                  </a:cubicBezTo>
                  <a:cubicBezTo>
                    <a:pt x="40219" y="121225"/>
                    <a:pt x="40219" y="121202"/>
                    <a:pt x="40219" y="121202"/>
                  </a:cubicBezTo>
                  <a:cubicBezTo>
                    <a:pt x="40219" y="121202"/>
                    <a:pt x="40242" y="121202"/>
                    <a:pt x="40265" y="121180"/>
                  </a:cubicBezTo>
                  <a:cubicBezTo>
                    <a:pt x="40265" y="121180"/>
                    <a:pt x="40288" y="121180"/>
                    <a:pt x="40310" y="121157"/>
                  </a:cubicBezTo>
                  <a:cubicBezTo>
                    <a:pt x="40379" y="121180"/>
                    <a:pt x="40539" y="121248"/>
                    <a:pt x="40562" y="121271"/>
                  </a:cubicBezTo>
                  <a:cubicBezTo>
                    <a:pt x="40584" y="121294"/>
                    <a:pt x="40607" y="121454"/>
                    <a:pt x="40607" y="121522"/>
                  </a:cubicBezTo>
                  <a:cubicBezTo>
                    <a:pt x="40607" y="121545"/>
                    <a:pt x="40607" y="121568"/>
                    <a:pt x="40607" y="121590"/>
                  </a:cubicBezTo>
                  <a:cubicBezTo>
                    <a:pt x="40653" y="121773"/>
                    <a:pt x="41041" y="122024"/>
                    <a:pt x="41064" y="122024"/>
                  </a:cubicBezTo>
                  <a:cubicBezTo>
                    <a:pt x="41178" y="122115"/>
                    <a:pt x="41315" y="122138"/>
                    <a:pt x="41520" y="122138"/>
                  </a:cubicBezTo>
                  <a:cubicBezTo>
                    <a:pt x="41589" y="122115"/>
                    <a:pt x="41657" y="122115"/>
                    <a:pt x="41726" y="122115"/>
                  </a:cubicBezTo>
                  <a:cubicBezTo>
                    <a:pt x="41772" y="122109"/>
                    <a:pt x="41815" y="122106"/>
                    <a:pt x="41853" y="122106"/>
                  </a:cubicBezTo>
                  <a:cubicBezTo>
                    <a:pt x="41944" y="122106"/>
                    <a:pt x="42006" y="122122"/>
                    <a:pt x="42022" y="122138"/>
                  </a:cubicBezTo>
                  <a:cubicBezTo>
                    <a:pt x="42022" y="122138"/>
                    <a:pt x="42045" y="122184"/>
                    <a:pt x="42068" y="122207"/>
                  </a:cubicBezTo>
                  <a:cubicBezTo>
                    <a:pt x="42068" y="122275"/>
                    <a:pt x="42114" y="122344"/>
                    <a:pt x="42159" y="122435"/>
                  </a:cubicBezTo>
                  <a:cubicBezTo>
                    <a:pt x="42228" y="122572"/>
                    <a:pt x="42319" y="122618"/>
                    <a:pt x="42410" y="122618"/>
                  </a:cubicBezTo>
                  <a:cubicBezTo>
                    <a:pt x="42479" y="122618"/>
                    <a:pt x="42547" y="122595"/>
                    <a:pt x="42616" y="122549"/>
                  </a:cubicBezTo>
                  <a:cubicBezTo>
                    <a:pt x="42639" y="122526"/>
                    <a:pt x="42684" y="122526"/>
                    <a:pt x="42730" y="122503"/>
                  </a:cubicBezTo>
                  <a:cubicBezTo>
                    <a:pt x="42844" y="122481"/>
                    <a:pt x="42890" y="122412"/>
                    <a:pt x="42890" y="122389"/>
                  </a:cubicBezTo>
                  <a:cubicBezTo>
                    <a:pt x="42958" y="122252"/>
                    <a:pt x="42867" y="122138"/>
                    <a:pt x="42798" y="122024"/>
                  </a:cubicBezTo>
                  <a:cubicBezTo>
                    <a:pt x="42753" y="121979"/>
                    <a:pt x="42730" y="121933"/>
                    <a:pt x="42707" y="121910"/>
                  </a:cubicBezTo>
                  <a:cubicBezTo>
                    <a:pt x="42684" y="121819"/>
                    <a:pt x="42616" y="121750"/>
                    <a:pt x="42570" y="121682"/>
                  </a:cubicBezTo>
                  <a:cubicBezTo>
                    <a:pt x="42547" y="121636"/>
                    <a:pt x="42502" y="121590"/>
                    <a:pt x="42502" y="121590"/>
                  </a:cubicBezTo>
                  <a:cubicBezTo>
                    <a:pt x="42502" y="121568"/>
                    <a:pt x="42502" y="121545"/>
                    <a:pt x="42502" y="121522"/>
                  </a:cubicBezTo>
                  <a:cubicBezTo>
                    <a:pt x="42525" y="121431"/>
                    <a:pt x="42593" y="121317"/>
                    <a:pt x="42730" y="121225"/>
                  </a:cubicBezTo>
                  <a:cubicBezTo>
                    <a:pt x="42776" y="121180"/>
                    <a:pt x="42776" y="121180"/>
                    <a:pt x="42776" y="121180"/>
                  </a:cubicBezTo>
                  <a:cubicBezTo>
                    <a:pt x="42798" y="121180"/>
                    <a:pt x="42821" y="121202"/>
                    <a:pt x="42821" y="121202"/>
                  </a:cubicBezTo>
                  <a:cubicBezTo>
                    <a:pt x="42867" y="121225"/>
                    <a:pt x="42935" y="121248"/>
                    <a:pt x="43027" y="121248"/>
                  </a:cubicBezTo>
                  <a:lnTo>
                    <a:pt x="43095" y="121248"/>
                  </a:lnTo>
                  <a:cubicBezTo>
                    <a:pt x="43346" y="121180"/>
                    <a:pt x="43323" y="120997"/>
                    <a:pt x="43323" y="120906"/>
                  </a:cubicBezTo>
                  <a:cubicBezTo>
                    <a:pt x="43323" y="120769"/>
                    <a:pt x="43141" y="120449"/>
                    <a:pt x="42981" y="120221"/>
                  </a:cubicBezTo>
                  <a:cubicBezTo>
                    <a:pt x="42880" y="120091"/>
                    <a:pt x="42751" y="120043"/>
                    <a:pt x="42629" y="120043"/>
                  </a:cubicBezTo>
                  <a:cubicBezTo>
                    <a:pt x="42559" y="120043"/>
                    <a:pt x="42492" y="120059"/>
                    <a:pt x="42433" y="120084"/>
                  </a:cubicBezTo>
                  <a:cubicBezTo>
                    <a:pt x="42319" y="120107"/>
                    <a:pt x="42273" y="120175"/>
                    <a:pt x="42251" y="120267"/>
                  </a:cubicBezTo>
                  <a:cubicBezTo>
                    <a:pt x="42182" y="120198"/>
                    <a:pt x="42068" y="120130"/>
                    <a:pt x="41931" y="120061"/>
                  </a:cubicBezTo>
                  <a:cubicBezTo>
                    <a:pt x="41840" y="120016"/>
                    <a:pt x="41748" y="119993"/>
                    <a:pt x="41657" y="119993"/>
                  </a:cubicBezTo>
                  <a:cubicBezTo>
                    <a:pt x="41246" y="119993"/>
                    <a:pt x="41041" y="120426"/>
                    <a:pt x="41041" y="120449"/>
                  </a:cubicBezTo>
                  <a:cubicBezTo>
                    <a:pt x="41018" y="120472"/>
                    <a:pt x="41018" y="120495"/>
                    <a:pt x="41018" y="120518"/>
                  </a:cubicBezTo>
                  <a:cubicBezTo>
                    <a:pt x="41018" y="120518"/>
                    <a:pt x="40858" y="120495"/>
                    <a:pt x="40767" y="120472"/>
                  </a:cubicBezTo>
                  <a:lnTo>
                    <a:pt x="40653" y="120449"/>
                  </a:lnTo>
                  <a:cubicBezTo>
                    <a:pt x="40539" y="120426"/>
                    <a:pt x="40379" y="120381"/>
                    <a:pt x="40196" y="120198"/>
                  </a:cubicBezTo>
                  <a:cubicBezTo>
                    <a:pt x="40151" y="120152"/>
                    <a:pt x="40128" y="120130"/>
                    <a:pt x="40128" y="120107"/>
                  </a:cubicBezTo>
                  <a:cubicBezTo>
                    <a:pt x="40128" y="120084"/>
                    <a:pt x="40151" y="120061"/>
                    <a:pt x="40151" y="120016"/>
                  </a:cubicBezTo>
                  <a:cubicBezTo>
                    <a:pt x="40174" y="120016"/>
                    <a:pt x="40242" y="119993"/>
                    <a:pt x="40265" y="119993"/>
                  </a:cubicBezTo>
                  <a:cubicBezTo>
                    <a:pt x="40356" y="119970"/>
                    <a:pt x="40447" y="119947"/>
                    <a:pt x="40516" y="119901"/>
                  </a:cubicBezTo>
                  <a:cubicBezTo>
                    <a:pt x="40584" y="119856"/>
                    <a:pt x="40630" y="119787"/>
                    <a:pt x="40630" y="119696"/>
                  </a:cubicBezTo>
                  <a:cubicBezTo>
                    <a:pt x="40653" y="119536"/>
                    <a:pt x="40516" y="119331"/>
                    <a:pt x="40402" y="119239"/>
                  </a:cubicBezTo>
                  <a:cubicBezTo>
                    <a:pt x="40288" y="119148"/>
                    <a:pt x="40174" y="119148"/>
                    <a:pt x="40037" y="119148"/>
                  </a:cubicBezTo>
                  <a:cubicBezTo>
                    <a:pt x="39991" y="119160"/>
                    <a:pt x="39951" y="119165"/>
                    <a:pt x="39914" y="119165"/>
                  </a:cubicBezTo>
                  <a:cubicBezTo>
                    <a:pt x="39877" y="119165"/>
                    <a:pt x="39843" y="119160"/>
                    <a:pt x="39808" y="119148"/>
                  </a:cubicBezTo>
                  <a:cubicBezTo>
                    <a:pt x="39717" y="119103"/>
                    <a:pt x="39694" y="119080"/>
                    <a:pt x="39626" y="118966"/>
                  </a:cubicBezTo>
                  <a:cubicBezTo>
                    <a:pt x="39603" y="118897"/>
                    <a:pt x="39580" y="118851"/>
                    <a:pt x="39534" y="118783"/>
                  </a:cubicBezTo>
                  <a:cubicBezTo>
                    <a:pt x="39489" y="118692"/>
                    <a:pt x="39603" y="118235"/>
                    <a:pt x="39785" y="117801"/>
                  </a:cubicBezTo>
                  <a:cubicBezTo>
                    <a:pt x="40037" y="117505"/>
                    <a:pt x="40128" y="117231"/>
                    <a:pt x="40105" y="116980"/>
                  </a:cubicBezTo>
                  <a:cubicBezTo>
                    <a:pt x="40082" y="116843"/>
                    <a:pt x="40014" y="116752"/>
                    <a:pt x="39900" y="116706"/>
                  </a:cubicBezTo>
                  <a:cubicBezTo>
                    <a:pt x="39845" y="116665"/>
                    <a:pt x="39790" y="116657"/>
                    <a:pt x="39740" y="116657"/>
                  </a:cubicBezTo>
                  <a:cubicBezTo>
                    <a:pt x="39707" y="116657"/>
                    <a:pt x="39676" y="116660"/>
                    <a:pt x="39649" y="116660"/>
                  </a:cubicBezTo>
                  <a:lnTo>
                    <a:pt x="39557" y="116660"/>
                  </a:lnTo>
                  <a:cubicBezTo>
                    <a:pt x="39557" y="116615"/>
                    <a:pt x="39557" y="116546"/>
                    <a:pt x="39557" y="116500"/>
                  </a:cubicBezTo>
                  <a:cubicBezTo>
                    <a:pt x="39557" y="116478"/>
                    <a:pt x="39557" y="116455"/>
                    <a:pt x="39580" y="116455"/>
                  </a:cubicBezTo>
                  <a:cubicBezTo>
                    <a:pt x="39637" y="116406"/>
                    <a:pt x="39706" y="116386"/>
                    <a:pt x="39779" y="116386"/>
                  </a:cubicBezTo>
                  <a:cubicBezTo>
                    <a:pt x="39911" y="116386"/>
                    <a:pt x="40056" y="116450"/>
                    <a:pt x="40174" y="116523"/>
                  </a:cubicBezTo>
                  <a:cubicBezTo>
                    <a:pt x="40253" y="116569"/>
                    <a:pt x="40350" y="116586"/>
                    <a:pt x="40453" y="116586"/>
                  </a:cubicBezTo>
                  <a:cubicBezTo>
                    <a:pt x="40556" y="116586"/>
                    <a:pt x="40664" y="116569"/>
                    <a:pt x="40767" y="116546"/>
                  </a:cubicBezTo>
                  <a:lnTo>
                    <a:pt x="40858" y="116546"/>
                  </a:lnTo>
                  <a:cubicBezTo>
                    <a:pt x="41087" y="116500"/>
                    <a:pt x="41360" y="116318"/>
                    <a:pt x="41520" y="116044"/>
                  </a:cubicBezTo>
                  <a:cubicBezTo>
                    <a:pt x="41657" y="115816"/>
                    <a:pt x="41612" y="115679"/>
                    <a:pt x="41566" y="115542"/>
                  </a:cubicBezTo>
                  <a:cubicBezTo>
                    <a:pt x="41566" y="115542"/>
                    <a:pt x="41566" y="115519"/>
                    <a:pt x="41566" y="115496"/>
                  </a:cubicBezTo>
                  <a:cubicBezTo>
                    <a:pt x="41520" y="115314"/>
                    <a:pt x="41087" y="114629"/>
                    <a:pt x="40995" y="114469"/>
                  </a:cubicBezTo>
                  <a:cubicBezTo>
                    <a:pt x="40858" y="114264"/>
                    <a:pt x="40790" y="114012"/>
                    <a:pt x="40790" y="113876"/>
                  </a:cubicBezTo>
                  <a:cubicBezTo>
                    <a:pt x="40790" y="113784"/>
                    <a:pt x="40904" y="113647"/>
                    <a:pt x="41064" y="113533"/>
                  </a:cubicBezTo>
                  <a:cubicBezTo>
                    <a:pt x="41269" y="113419"/>
                    <a:pt x="41589" y="113077"/>
                    <a:pt x="41497" y="112826"/>
                  </a:cubicBezTo>
                  <a:cubicBezTo>
                    <a:pt x="41475" y="112803"/>
                    <a:pt x="41429" y="112734"/>
                    <a:pt x="41383" y="112643"/>
                  </a:cubicBezTo>
                  <a:cubicBezTo>
                    <a:pt x="41292" y="112506"/>
                    <a:pt x="41132" y="112232"/>
                    <a:pt x="41132" y="112095"/>
                  </a:cubicBezTo>
                  <a:cubicBezTo>
                    <a:pt x="41178" y="112027"/>
                    <a:pt x="41543" y="112004"/>
                    <a:pt x="41657" y="111981"/>
                  </a:cubicBezTo>
                  <a:lnTo>
                    <a:pt x="41794" y="111981"/>
                  </a:lnTo>
                  <a:cubicBezTo>
                    <a:pt x="41908" y="111981"/>
                    <a:pt x="41977" y="111958"/>
                    <a:pt x="42022" y="111935"/>
                  </a:cubicBezTo>
                  <a:cubicBezTo>
                    <a:pt x="42068" y="111913"/>
                    <a:pt x="42182" y="111867"/>
                    <a:pt x="42273" y="111867"/>
                  </a:cubicBezTo>
                  <a:cubicBezTo>
                    <a:pt x="42388" y="111844"/>
                    <a:pt x="42502" y="111821"/>
                    <a:pt x="42570" y="111798"/>
                  </a:cubicBezTo>
                  <a:lnTo>
                    <a:pt x="42730" y="111798"/>
                  </a:lnTo>
                  <a:cubicBezTo>
                    <a:pt x="42753" y="111821"/>
                    <a:pt x="42776" y="111821"/>
                    <a:pt x="42776" y="111821"/>
                  </a:cubicBezTo>
                  <a:cubicBezTo>
                    <a:pt x="42821" y="111821"/>
                    <a:pt x="42844" y="111821"/>
                    <a:pt x="42890" y="111844"/>
                  </a:cubicBezTo>
                  <a:lnTo>
                    <a:pt x="42958" y="111844"/>
                  </a:lnTo>
                  <a:cubicBezTo>
                    <a:pt x="42981" y="111867"/>
                    <a:pt x="43027" y="111867"/>
                    <a:pt x="43095" y="111890"/>
                  </a:cubicBezTo>
                  <a:cubicBezTo>
                    <a:pt x="43118" y="111890"/>
                    <a:pt x="43164" y="111890"/>
                    <a:pt x="43186" y="111913"/>
                  </a:cubicBezTo>
                  <a:cubicBezTo>
                    <a:pt x="43232" y="111913"/>
                    <a:pt x="43255" y="111935"/>
                    <a:pt x="43301" y="111935"/>
                  </a:cubicBezTo>
                  <a:cubicBezTo>
                    <a:pt x="43301" y="111935"/>
                    <a:pt x="43323" y="111958"/>
                    <a:pt x="43346" y="111958"/>
                  </a:cubicBezTo>
                  <a:cubicBezTo>
                    <a:pt x="43346" y="111958"/>
                    <a:pt x="43346" y="111981"/>
                    <a:pt x="43369" y="111981"/>
                  </a:cubicBezTo>
                  <a:cubicBezTo>
                    <a:pt x="43392" y="111981"/>
                    <a:pt x="43392" y="111981"/>
                    <a:pt x="43415" y="112004"/>
                  </a:cubicBezTo>
                  <a:lnTo>
                    <a:pt x="43506" y="112004"/>
                  </a:lnTo>
                  <a:cubicBezTo>
                    <a:pt x="43529" y="112004"/>
                    <a:pt x="43529" y="112027"/>
                    <a:pt x="43529" y="112027"/>
                  </a:cubicBezTo>
                  <a:lnTo>
                    <a:pt x="43734" y="112027"/>
                  </a:lnTo>
                  <a:cubicBezTo>
                    <a:pt x="43757" y="112027"/>
                    <a:pt x="43780" y="112050"/>
                    <a:pt x="43780" y="112050"/>
                  </a:cubicBezTo>
                  <a:cubicBezTo>
                    <a:pt x="43826" y="112072"/>
                    <a:pt x="43917" y="112095"/>
                    <a:pt x="44145" y="112118"/>
                  </a:cubicBezTo>
                  <a:cubicBezTo>
                    <a:pt x="44396" y="112118"/>
                    <a:pt x="44670" y="112141"/>
                    <a:pt x="44876" y="112141"/>
                  </a:cubicBezTo>
                  <a:cubicBezTo>
                    <a:pt x="44967" y="112141"/>
                    <a:pt x="45766" y="112118"/>
                    <a:pt x="45925" y="112072"/>
                  </a:cubicBezTo>
                  <a:cubicBezTo>
                    <a:pt x="45948" y="112072"/>
                    <a:pt x="46040" y="112118"/>
                    <a:pt x="46108" y="112209"/>
                  </a:cubicBezTo>
                  <a:cubicBezTo>
                    <a:pt x="46131" y="112278"/>
                    <a:pt x="46199" y="112346"/>
                    <a:pt x="46291" y="112369"/>
                  </a:cubicBezTo>
                  <a:cubicBezTo>
                    <a:pt x="46314" y="112392"/>
                    <a:pt x="46314" y="112392"/>
                    <a:pt x="46314" y="112392"/>
                  </a:cubicBezTo>
                  <a:lnTo>
                    <a:pt x="46428" y="112392"/>
                  </a:lnTo>
                  <a:cubicBezTo>
                    <a:pt x="46496" y="112392"/>
                    <a:pt x="46565" y="112392"/>
                    <a:pt x="46679" y="112346"/>
                  </a:cubicBezTo>
                  <a:cubicBezTo>
                    <a:pt x="46953" y="112278"/>
                    <a:pt x="47021" y="112072"/>
                    <a:pt x="47090" y="111844"/>
                  </a:cubicBezTo>
                  <a:cubicBezTo>
                    <a:pt x="47112" y="111798"/>
                    <a:pt x="47112" y="111730"/>
                    <a:pt x="47135" y="111661"/>
                  </a:cubicBezTo>
                  <a:cubicBezTo>
                    <a:pt x="47249" y="111388"/>
                    <a:pt x="47272" y="111388"/>
                    <a:pt x="47409" y="111296"/>
                  </a:cubicBezTo>
                  <a:cubicBezTo>
                    <a:pt x="47523" y="111228"/>
                    <a:pt x="47888" y="111137"/>
                    <a:pt x="48117" y="111114"/>
                  </a:cubicBezTo>
                  <a:lnTo>
                    <a:pt x="48162" y="111114"/>
                  </a:lnTo>
                  <a:cubicBezTo>
                    <a:pt x="48231" y="111114"/>
                    <a:pt x="48254" y="111114"/>
                    <a:pt x="48299" y="111159"/>
                  </a:cubicBezTo>
                  <a:cubicBezTo>
                    <a:pt x="48368" y="111182"/>
                    <a:pt x="48436" y="111228"/>
                    <a:pt x="48528" y="111228"/>
                  </a:cubicBezTo>
                  <a:cubicBezTo>
                    <a:pt x="48596" y="111228"/>
                    <a:pt x="48665" y="111205"/>
                    <a:pt x="48756" y="111182"/>
                  </a:cubicBezTo>
                  <a:cubicBezTo>
                    <a:pt x="48847" y="111137"/>
                    <a:pt x="48938" y="111114"/>
                    <a:pt x="49030" y="111114"/>
                  </a:cubicBezTo>
                  <a:cubicBezTo>
                    <a:pt x="49121" y="111114"/>
                    <a:pt x="49190" y="111182"/>
                    <a:pt x="49281" y="111296"/>
                  </a:cubicBezTo>
                  <a:cubicBezTo>
                    <a:pt x="49349" y="111365"/>
                    <a:pt x="49441" y="111456"/>
                    <a:pt x="49555" y="111525"/>
                  </a:cubicBezTo>
                  <a:cubicBezTo>
                    <a:pt x="49623" y="111570"/>
                    <a:pt x="49692" y="111593"/>
                    <a:pt x="49760" y="111593"/>
                  </a:cubicBezTo>
                  <a:cubicBezTo>
                    <a:pt x="49783" y="111593"/>
                    <a:pt x="49806" y="111593"/>
                    <a:pt x="49829" y="111570"/>
                  </a:cubicBezTo>
                  <a:lnTo>
                    <a:pt x="49851" y="111570"/>
                  </a:lnTo>
                  <a:cubicBezTo>
                    <a:pt x="49897" y="111570"/>
                    <a:pt x="49943" y="111547"/>
                    <a:pt x="49966" y="111502"/>
                  </a:cubicBezTo>
                  <a:cubicBezTo>
                    <a:pt x="49966" y="111502"/>
                    <a:pt x="49988" y="111502"/>
                    <a:pt x="49988" y="111479"/>
                  </a:cubicBezTo>
                  <a:cubicBezTo>
                    <a:pt x="49988" y="111479"/>
                    <a:pt x="50011" y="111479"/>
                    <a:pt x="50011" y="111456"/>
                  </a:cubicBezTo>
                  <a:cubicBezTo>
                    <a:pt x="50011" y="111456"/>
                    <a:pt x="50034" y="111433"/>
                    <a:pt x="50034" y="111410"/>
                  </a:cubicBezTo>
                  <a:cubicBezTo>
                    <a:pt x="50103" y="111319"/>
                    <a:pt x="50125" y="111205"/>
                    <a:pt x="50171" y="111091"/>
                  </a:cubicBezTo>
                  <a:cubicBezTo>
                    <a:pt x="50217" y="110908"/>
                    <a:pt x="50194" y="110817"/>
                    <a:pt x="50171" y="110748"/>
                  </a:cubicBezTo>
                  <a:cubicBezTo>
                    <a:pt x="50171" y="110726"/>
                    <a:pt x="50171" y="110703"/>
                    <a:pt x="50171" y="110703"/>
                  </a:cubicBezTo>
                  <a:cubicBezTo>
                    <a:pt x="50194" y="110680"/>
                    <a:pt x="50217" y="110680"/>
                    <a:pt x="50239" y="110657"/>
                  </a:cubicBezTo>
                  <a:cubicBezTo>
                    <a:pt x="50422" y="110543"/>
                    <a:pt x="50856" y="110383"/>
                    <a:pt x="51130" y="110292"/>
                  </a:cubicBezTo>
                  <a:lnTo>
                    <a:pt x="51152" y="110269"/>
                  </a:lnTo>
                  <a:cubicBezTo>
                    <a:pt x="51289" y="110223"/>
                    <a:pt x="51358" y="110223"/>
                    <a:pt x="51404" y="110223"/>
                  </a:cubicBezTo>
                  <a:cubicBezTo>
                    <a:pt x="51404" y="110223"/>
                    <a:pt x="51426" y="110246"/>
                    <a:pt x="51426" y="110246"/>
                  </a:cubicBezTo>
                  <a:cubicBezTo>
                    <a:pt x="51472" y="110315"/>
                    <a:pt x="51541" y="110406"/>
                    <a:pt x="51746" y="110406"/>
                  </a:cubicBezTo>
                  <a:cubicBezTo>
                    <a:pt x="51906" y="110406"/>
                    <a:pt x="52202" y="110315"/>
                    <a:pt x="52202" y="109630"/>
                  </a:cubicBezTo>
                  <a:cubicBezTo>
                    <a:pt x="52202" y="109356"/>
                    <a:pt x="52294" y="108877"/>
                    <a:pt x="52385" y="108740"/>
                  </a:cubicBezTo>
                  <a:cubicBezTo>
                    <a:pt x="52431" y="108671"/>
                    <a:pt x="52819" y="108534"/>
                    <a:pt x="53093" y="108443"/>
                  </a:cubicBezTo>
                  <a:cubicBezTo>
                    <a:pt x="53481" y="108306"/>
                    <a:pt x="53892" y="108169"/>
                    <a:pt x="54188" y="107987"/>
                  </a:cubicBezTo>
                  <a:cubicBezTo>
                    <a:pt x="54407" y="107866"/>
                    <a:pt x="54600" y="107804"/>
                    <a:pt x="54783" y="107804"/>
                  </a:cubicBezTo>
                  <a:cubicBezTo>
                    <a:pt x="54983" y="107804"/>
                    <a:pt x="55173" y="107878"/>
                    <a:pt x="55375" y="108032"/>
                  </a:cubicBezTo>
                  <a:cubicBezTo>
                    <a:pt x="55512" y="108124"/>
                    <a:pt x="55649" y="108169"/>
                    <a:pt x="55763" y="108169"/>
                  </a:cubicBezTo>
                  <a:cubicBezTo>
                    <a:pt x="56014" y="108169"/>
                    <a:pt x="56220" y="107987"/>
                    <a:pt x="56357" y="107827"/>
                  </a:cubicBezTo>
                  <a:cubicBezTo>
                    <a:pt x="56562" y="107599"/>
                    <a:pt x="56539" y="107439"/>
                    <a:pt x="56516" y="107302"/>
                  </a:cubicBezTo>
                  <a:cubicBezTo>
                    <a:pt x="56516" y="107256"/>
                    <a:pt x="56516" y="107211"/>
                    <a:pt x="56516" y="107165"/>
                  </a:cubicBezTo>
                  <a:cubicBezTo>
                    <a:pt x="56516" y="106959"/>
                    <a:pt x="56402" y="106891"/>
                    <a:pt x="56334" y="106845"/>
                  </a:cubicBezTo>
                  <a:cubicBezTo>
                    <a:pt x="56311" y="106800"/>
                    <a:pt x="56265" y="106777"/>
                    <a:pt x="56243" y="106731"/>
                  </a:cubicBezTo>
                  <a:cubicBezTo>
                    <a:pt x="56220" y="106708"/>
                    <a:pt x="56197" y="106686"/>
                    <a:pt x="56288" y="106571"/>
                  </a:cubicBezTo>
                  <a:cubicBezTo>
                    <a:pt x="56334" y="106526"/>
                    <a:pt x="56357" y="106480"/>
                    <a:pt x="56402" y="106434"/>
                  </a:cubicBezTo>
                  <a:cubicBezTo>
                    <a:pt x="56425" y="106366"/>
                    <a:pt x="56653" y="106298"/>
                    <a:pt x="57064" y="106252"/>
                  </a:cubicBezTo>
                  <a:cubicBezTo>
                    <a:pt x="57110" y="106229"/>
                    <a:pt x="57178" y="106229"/>
                    <a:pt x="57247" y="106229"/>
                  </a:cubicBezTo>
                  <a:cubicBezTo>
                    <a:pt x="57270" y="106229"/>
                    <a:pt x="57315" y="106320"/>
                    <a:pt x="57407" y="106480"/>
                  </a:cubicBezTo>
                  <a:cubicBezTo>
                    <a:pt x="57429" y="106526"/>
                    <a:pt x="57452" y="106594"/>
                    <a:pt x="57475" y="106640"/>
                  </a:cubicBezTo>
                  <a:cubicBezTo>
                    <a:pt x="57566" y="106754"/>
                    <a:pt x="57681" y="106845"/>
                    <a:pt x="57795" y="106937"/>
                  </a:cubicBezTo>
                  <a:cubicBezTo>
                    <a:pt x="57840" y="106982"/>
                    <a:pt x="57886" y="107005"/>
                    <a:pt x="57932" y="107051"/>
                  </a:cubicBezTo>
                  <a:cubicBezTo>
                    <a:pt x="58046" y="107142"/>
                    <a:pt x="58160" y="107233"/>
                    <a:pt x="58320" y="107348"/>
                  </a:cubicBezTo>
                  <a:lnTo>
                    <a:pt x="58457" y="107484"/>
                  </a:lnTo>
                  <a:cubicBezTo>
                    <a:pt x="58561" y="107558"/>
                    <a:pt x="58676" y="107588"/>
                    <a:pt x="58787" y="107588"/>
                  </a:cubicBezTo>
                  <a:cubicBezTo>
                    <a:pt x="58917" y="107588"/>
                    <a:pt x="59043" y="107546"/>
                    <a:pt x="59141" y="107484"/>
                  </a:cubicBezTo>
                  <a:cubicBezTo>
                    <a:pt x="59370" y="107370"/>
                    <a:pt x="59347" y="107142"/>
                    <a:pt x="59347" y="106937"/>
                  </a:cubicBezTo>
                  <a:cubicBezTo>
                    <a:pt x="59347" y="106891"/>
                    <a:pt x="59347" y="106823"/>
                    <a:pt x="59347" y="106777"/>
                  </a:cubicBezTo>
                  <a:cubicBezTo>
                    <a:pt x="59347" y="106434"/>
                    <a:pt x="59027" y="106389"/>
                    <a:pt x="58913" y="106366"/>
                  </a:cubicBezTo>
                  <a:lnTo>
                    <a:pt x="58867" y="106366"/>
                  </a:lnTo>
                  <a:cubicBezTo>
                    <a:pt x="58799" y="106343"/>
                    <a:pt x="58662" y="106343"/>
                    <a:pt x="58479" y="106343"/>
                  </a:cubicBezTo>
                  <a:cubicBezTo>
                    <a:pt x="58411" y="106343"/>
                    <a:pt x="58365" y="106366"/>
                    <a:pt x="58297" y="106366"/>
                  </a:cubicBezTo>
                  <a:cubicBezTo>
                    <a:pt x="58274" y="106343"/>
                    <a:pt x="58251" y="106343"/>
                    <a:pt x="58228" y="106343"/>
                  </a:cubicBezTo>
                  <a:cubicBezTo>
                    <a:pt x="58160" y="106320"/>
                    <a:pt x="58069" y="106298"/>
                    <a:pt x="57977" y="106206"/>
                  </a:cubicBezTo>
                  <a:cubicBezTo>
                    <a:pt x="57932" y="106161"/>
                    <a:pt x="57954" y="106115"/>
                    <a:pt x="57954" y="106115"/>
                  </a:cubicBezTo>
                  <a:cubicBezTo>
                    <a:pt x="57954" y="106092"/>
                    <a:pt x="57954" y="106069"/>
                    <a:pt x="57977" y="106069"/>
                  </a:cubicBezTo>
                  <a:cubicBezTo>
                    <a:pt x="58000" y="106115"/>
                    <a:pt x="58046" y="106183"/>
                    <a:pt x="58114" y="106229"/>
                  </a:cubicBezTo>
                  <a:cubicBezTo>
                    <a:pt x="58137" y="106229"/>
                    <a:pt x="58183" y="106252"/>
                    <a:pt x="58206" y="106252"/>
                  </a:cubicBezTo>
                  <a:cubicBezTo>
                    <a:pt x="58206" y="106252"/>
                    <a:pt x="58228" y="106252"/>
                    <a:pt x="58251" y="106229"/>
                  </a:cubicBezTo>
                  <a:cubicBezTo>
                    <a:pt x="58411" y="106206"/>
                    <a:pt x="58525" y="106092"/>
                    <a:pt x="58662" y="105955"/>
                  </a:cubicBezTo>
                  <a:cubicBezTo>
                    <a:pt x="58708" y="105910"/>
                    <a:pt x="58730" y="105864"/>
                    <a:pt x="58776" y="105841"/>
                  </a:cubicBezTo>
                  <a:cubicBezTo>
                    <a:pt x="58799" y="105818"/>
                    <a:pt x="58845" y="105773"/>
                    <a:pt x="59004" y="105773"/>
                  </a:cubicBezTo>
                  <a:cubicBezTo>
                    <a:pt x="59141" y="105773"/>
                    <a:pt x="59278" y="105795"/>
                    <a:pt x="59370" y="105818"/>
                  </a:cubicBezTo>
                  <a:cubicBezTo>
                    <a:pt x="59415" y="105841"/>
                    <a:pt x="59484" y="105864"/>
                    <a:pt x="59575" y="105910"/>
                  </a:cubicBezTo>
                  <a:cubicBezTo>
                    <a:pt x="59803" y="106001"/>
                    <a:pt x="59986" y="106069"/>
                    <a:pt x="60123" y="106069"/>
                  </a:cubicBezTo>
                  <a:cubicBezTo>
                    <a:pt x="60260" y="106069"/>
                    <a:pt x="60374" y="105978"/>
                    <a:pt x="60465" y="105864"/>
                  </a:cubicBezTo>
                  <a:cubicBezTo>
                    <a:pt x="60534" y="105773"/>
                    <a:pt x="60579" y="105681"/>
                    <a:pt x="60557" y="105613"/>
                  </a:cubicBezTo>
                  <a:cubicBezTo>
                    <a:pt x="60579" y="105567"/>
                    <a:pt x="60762" y="105407"/>
                    <a:pt x="60853" y="105362"/>
                  </a:cubicBezTo>
                  <a:lnTo>
                    <a:pt x="60945" y="105362"/>
                  </a:lnTo>
                  <a:cubicBezTo>
                    <a:pt x="61013" y="105362"/>
                    <a:pt x="61104" y="105362"/>
                    <a:pt x="61173" y="105385"/>
                  </a:cubicBezTo>
                  <a:lnTo>
                    <a:pt x="61355" y="105385"/>
                  </a:lnTo>
                  <a:cubicBezTo>
                    <a:pt x="61538" y="105385"/>
                    <a:pt x="61721" y="105293"/>
                    <a:pt x="61995" y="105042"/>
                  </a:cubicBezTo>
                  <a:cubicBezTo>
                    <a:pt x="62154" y="104905"/>
                    <a:pt x="62154" y="104768"/>
                    <a:pt x="62131" y="104677"/>
                  </a:cubicBezTo>
                  <a:lnTo>
                    <a:pt x="62200" y="104677"/>
                  </a:lnTo>
                  <a:cubicBezTo>
                    <a:pt x="62300" y="104702"/>
                    <a:pt x="62428" y="104720"/>
                    <a:pt x="62553" y="104720"/>
                  </a:cubicBezTo>
                  <a:cubicBezTo>
                    <a:pt x="62656" y="104720"/>
                    <a:pt x="62757" y="104708"/>
                    <a:pt x="62839" y="104677"/>
                  </a:cubicBezTo>
                  <a:cubicBezTo>
                    <a:pt x="63022" y="104586"/>
                    <a:pt x="63044" y="104494"/>
                    <a:pt x="63044" y="104403"/>
                  </a:cubicBezTo>
                  <a:cubicBezTo>
                    <a:pt x="63044" y="104220"/>
                    <a:pt x="62816" y="104129"/>
                    <a:pt x="62725" y="104083"/>
                  </a:cubicBezTo>
                  <a:cubicBezTo>
                    <a:pt x="62702" y="104083"/>
                    <a:pt x="62656" y="104061"/>
                    <a:pt x="62588" y="104038"/>
                  </a:cubicBezTo>
                  <a:cubicBezTo>
                    <a:pt x="62519" y="104015"/>
                    <a:pt x="62405" y="103992"/>
                    <a:pt x="62360" y="103969"/>
                  </a:cubicBezTo>
                  <a:cubicBezTo>
                    <a:pt x="62337" y="103969"/>
                    <a:pt x="62268" y="103878"/>
                    <a:pt x="62223" y="103832"/>
                  </a:cubicBezTo>
                  <a:cubicBezTo>
                    <a:pt x="62063" y="103673"/>
                    <a:pt x="61972" y="103581"/>
                    <a:pt x="61858" y="103559"/>
                  </a:cubicBezTo>
                  <a:lnTo>
                    <a:pt x="61698" y="103559"/>
                  </a:lnTo>
                  <a:cubicBezTo>
                    <a:pt x="61561" y="103559"/>
                    <a:pt x="61355" y="103536"/>
                    <a:pt x="61287" y="103513"/>
                  </a:cubicBezTo>
                  <a:cubicBezTo>
                    <a:pt x="61241" y="103490"/>
                    <a:pt x="61218" y="103490"/>
                    <a:pt x="61218" y="103490"/>
                  </a:cubicBezTo>
                  <a:cubicBezTo>
                    <a:pt x="61218" y="103467"/>
                    <a:pt x="61196" y="103422"/>
                    <a:pt x="61196" y="103376"/>
                  </a:cubicBezTo>
                  <a:lnTo>
                    <a:pt x="61173" y="103307"/>
                  </a:lnTo>
                  <a:cubicBezTo>
                    <a:pt x="61150" y="103216"/>
                    <a:pt x="61150" y="103170"/>
                    <a:pt x="61173" y="103125"/>
                  </a:cubicBezTo>
                  <a:cubicBezTo>
                    <a:pt x="61196" y="103079"/>
                    <a:pt x="61218" y="102988"/>
                    <a:pt x="61150" y="102897"/>
                  </a:cubicBezTo>
                  <a:cubicBezTo>
                    <a:pt x="61127" y="102874"/>
                    <a:pt x="61127" y="102851"/>
                    <a:pt x="61104" y="102828"/>
                  </a:cubicBezTo>
                  <a:cubicBezTo>
                    <a:pt x="61036" y="102805"/>
                    <a:pt x="60922" y="102782"/>
                    <a:pt x="60785" y="102760"/>
                  </a:cubicBezTo>
                  <a:cubicBezTo>
                    <a:pt x="60739" y="102760"/>
                    <a:pt x="60625" y="102760"/>
                    <a:pt x="60557" y="102737"/>
                  </a:cubicBezTo>
                  <a:cubicBezTo>
                    <a:pt x="60579" y="102623"/>
                    <a:pt x="60716" y="102394"/>
                    <a:pt x="60785" y="102326"/>
                  </a:cubicBezTo>
                  <a:cubicBezTo>
                    <a:pt x="60830" y="102280"/>
                    <a:pt x="61013" y="102235"/>
                    <a:pt x="61127" y="102212"/>
                  </a:cubicBezTo>
                  <a:cubicBezTo>
                    <a:pt x="61196" y="102189"/>
                    <a:pt x="61241" y="102166"/>
                    <a:pt x="61310" y="102166"/>
                  </a:cubicBezTo>
                  <a:cubicBezTo>
                    <a:pt x="61424" y="102121"/>
                    <a:pt x="61538" y="102098"/>
                    <a:pt x="61606" y="102006"/>
                  </a:cubicBezTo>
                  <a:lnTo>
                    <a:pt x="62793" y="102006"/>
                  </a:lnTo>
                  <a:lnTo>
                    <a:pt x="62976" y="102029"/>
                  </a:lnTo>
                  <a:cubicBezTo>
                    <a:pt x="63090" y="102029"/>
                    <a:pt x="63204" y="102052"/>
                    <a:pt x="63318" y="102052"/>
                  </a:cubicBezTo>
                  <a:lnTo>
                    <a:pt x="63684" y="102052"/>
                  </a:lnTo>
                  <a:cubicBezTo>
                    <a:pt x="64072" y="102052"/>
                    <a:pt x="64460" y="101892"/>
                    <a:pt x="64756" y="101755"/>
                  </a:cubicBezTo>
                  <a:cubicBezTo>
                    <a:pt x="64985" y="101641"/>
                    <a:pt x="65304" y="101481"/>
                    <a:pt x="65784" y="101093"/>
                  </a:cubicBezTo>
                  <a:cubicBezTo>
                    <a:pt x="66057" y="100865"/>
                    <a:pt x="66172" y="100865"/>
                    <a:pt x="66354" y="100842"/>
                  </a:cubicBezTo>
                  <a:cubicBezTo>
                    <a:pt x="66423" y="100842"/>
                    <a:pt x="66514" y="100842"/>
                    <a:pt x="66628" y="100797"/>
                  </a:cubicBezTo>
                  <a:cubicBezTo>
                    <a:pt x="66648" y="100793"/>
                    <a:pt x="66669" y="100791"/>
                    <a:pt x="66691" y="100791"/>
                  </a:cubicBezTo>
                  <a:cubicBezTo>
                    <a:pt x="66791" y="100791"/>
                    <a:pt x="66903" y="100832"/>
                    <a:pt x="67016" y="100888"/>
                  </a:cubicBezTo>
                  <a:cubicBezTo>
                    <a:pt x="67154" y="100947"/>
                    <a:pt x="67310" y="101007"/>
                    <a:pt x="67483" y="101007"/>
                  </a:cubicBezTo>
                  <a:cubicBezTo>
                    <a:pt x="67509" y="101007"/>
                    <a:pt x="67536" y="101005"/>
                    <a:pt x="67564" y="101002"/>
                  </a:cubicBezTo>
                  <a:cubicBezTo>
                    <a:pt x="67746" y="100979"/>
                    <a:pt x="67906" y="100865"/>
                    <a:pt x="68020" y="100660"/>
                  </a:cubicBezTo>
                  <a:cubicBezTo>
                    <a:pt x="68112" y="100500"/>
                    <a:pt x="68203" y="100226"/>
                    <a:pt x="68135" y="100089"/>
                  </a:cubicBezTo>
                  <a:cubicBezTo>
                    <a:pt x="68135" y="100066"/>
                    <a:pt x="68089" y="99998"/>
                    <a:pt x="68066" y="99952"/>
                  </a:cubicBezTo>
                  <a:cubicBezTo>
                    <a:pt x="68020" y="99884"/>
                    <a:pt x="67952" y="99792"/>
                    <a:pt x="67929" y="99701"/>
                  </a:cubicBezTo>
                  <a:cubicBezTo>
                    <a:pt x="67975" y="99701"/>
                    <a:pt x="67998" y="99678"/>
                    <a:pt x="68043" y="99655"/>
                  </a:cubicBezTo>
                  <a:cubicBezTo>
                    <a:pt x="68226" y="99518"/>
                    <a:pt x="68249" y="99381"/>
                    <a:pt x="68271" y="99222"/>
                  </a:cubicBezTo>
                  <a:lnTo>
                    <a:pt x="68271" y="99176"/>
                  </a:lnTo>
                  <a:cubicBezTo>
                    <a:pt x="68317" y="99016"/>
                    <a:pt x="68203" y="98902"/>
                    <a:pt x="68157" y="98834"/>
                  </a:cubicBezTo>
                  <a:cubicBezTo>
                    <a:pt x="68135" y="98811"/>
                    <a:pt x="68112" y="98765"/>
                    <a:pt x="68089" y="98765"/>
                  </a:cubicBezTo>
                  <a:cubicBezTo>
                    <a:pt x="68089" y="98674"/>
                    <a:pt x="68226" y="98400"/>
                    <a:pt x="68363" y="98240"/>
                  </a:cubicBezTo>
                  <a:cubicBezTo>
                    <a:pt x="68386" y="98217"/>
                    <a:pt x="68408" y="98195"/>
                    <a:pt x="68477" y="98195"/>
                  </a:cubicBezTo>
                  <a:cubicBezTo>
                    <a:pt x="68523" y="98195"/>
                    <a:pt x="68568" y="98217"/>
                    <a:pt x="68591" y="98217"/>
                  </a:cubicBezTo>
                  <a:cubicBezTo>
                    <a:pt x="68614" y="98217"/>
                    <a:pt x="68614" y="98240"/>
                    <a:pt x="68614" y="98240"/>
                  </a:cubicBezTo>
                  <a:cubicBezTo>
                    <a:pt x="68659" y="98377"/>
                    <a:pt x="68728" y="98514"/>
                    <a:pt x="68819" y="98583"/>
                  </a:cubicBezTo>
                  <a:cubicBezTo>
                    <a:pt x="68888" y="98674"/>
                    <a:pt x="68911" y="98697"/>
                    <a:pt x="68979" y="98811"/>
                  </a:cubicBezTo>
                  <a:cubicBezTo>
                    <a:pt x="68979" y="98834"/>
                    <a:pt x="68911" y="98879"/>
                    <a:pt x="68888" y="98902"/>
                  </a:cubicBezTo>
                  <a:lnTo>
                    <a:pt x="68842" y="98948"/>
                  </a:lnTo>
                  <a:cubicBezTo>
                    <a:pt x="68774" y="98993"/>
                    <a:pt x="68751" y="99085"/>
                    <a:pt x="68774" y="99176"/>
                  </a:cubicBezTo>
                  <a:cubicBezTo>
                    <a:pt x="68819" y="99404"/>
                    <a:pt x="69184" y="99701"/>
                    <a:pt x="69321" y="99724"/>
                  </a:cubicBezTo>
                  <a:cubicBezTo>
                    <a:pt x="69321" y="99747"/>
                    <a:pt x="69367" y="99747"/>
                    <a:pt x="69390" y="99747"/>
                  </a:cubicBezTo>
                  <a:cubicBezTo>
                    <a:pt x="69413" y="99747"/>
                    <a:pt x="69458" y="99747"/>
                    <a:pt x="69481" y="99724"/>
                  </a:cubicBezTo>
                  <a:cubicBezTo>
                    <a:pt x="69573" y="99701"/>
                    <a:pt x="69618" y="99610"/>
                    <a:pt x="69687" y="99541"/>
                  </a:cubicBezTo>
                  <a:cubicBezTo>
                    <a:pt x="69709" y="99496"/>
                    <a:pt x="69755" y="99450"/>
                    <a:pt x="69801" y="99427"/>
                  </a:cubicBezTo>
                  <a:cubicBezTo>
                    <a:pt x="69824" y="99404"/>
                    <a:pt x="69846" y="99381"/>
                    <a:pt x="69869" y="99381"/>
                  </a:cubicBezTo>
                  <a:cubicBezTo>
                    <a:pt x="69961" y="99359"/>
                    <a:pt x="70006" y="99313"/>
                    <a:pt x="70120" y="99176"/>
                  </a:cubicBezTo>
                  <a:cubicBezTo>
                    <a:pt x="70234" y="99039"/>
                    <a:pt x="70189" y="98857"/>
                    <a:pt x="70166" y="98720"/>
                  </a:cubicBezTo>
                  <a:cubicBezTo>
                    <a:pt x="70143" y="98697"/>
                    <a:pt x="70143" y="98674"/>
                    <a:pt x="70143" y="98651"/>
                  </a:cubicBezTo>
                  <a:lnTo>
                    <a:pt x="70143" y="98651"/>
                  </a:lnTo>
                  <a:cubicBezTo>
                    <a:pt x="70257" y="98697"/>
                    <a:pt x="70417" y="98811"/>
                    <a:pt x="70508" y="98857"/>
                  </a:cubicBezTo>
                  <a:cubicBezTo>
                    <a:pt x="70600" y="98902"/>
                    <a:pt x="70668" y="98948"/>
                    <a:pt x="70714" y="98971"/>
                  </a:cubicBezTo>
                  <a:cubicBezTo>
                    <a:pt x="70767" y="98993"/>
                    <a:pt x="70853" y="99004"/>
                    <a:pt x="70953" y="99004"/>
                  </a:cubicBezTo>
                  <a:cubicBezTo>
                    <a:pt x="71153" y="99004"/>
                    <a:pt x="71406" y="98963"/>
                    <a:pt x="71558" y="98902"/>
                  </a:cubicBezTo>
                  <a:cubicBezTo>
                    <a:pt x="71581" y="98902"/>
                    <a:pt x="71627" y="98879"/>
                    <a:pt x="71650" y="98857"/>
                  </a:cubicBezTo>
                  <a:cubicBezTo>
                    <a:pt x="71809" y="98720"/>
                    <a:pt x="71764" y="98491"/>
                    <a:pt x="71741" y="98354"/>
                  </a:cubicBezTo>
                  <a:lnTo>
                    <a:pt x="71718" y="98309"/>
                  </a:lnTo>
                  <a:cubicBezTo>
                    <a:pt x="71718" y="98263"/>
                    <a:pt x="71695" y="98217"/>
                    <a:pt x="71695" y="98172"/>
                  </a:cubicBezTo>
                  <a:cubicBezTo>
                    <a:pt x="71672" y="98080"/>
                    <a:pt x="71627" y="97989"/>
                    <a:pt x="71650" y="97921"/>
                  </a:cubicBezTo>
                  <a:cubicBezTo>
                    <a:pt x="71672" y="97875"/>
                    <a:pt x="71695" y="97829"/>
                    <a:pt x="71741" y="97784"/>
                  </a:cubicBezTo>
                  <a:cubicBezTo>
                    <a:pt x="71787" y="97738"/>
                    <a:pt x="71809" y="97692"/>
                    <a:pt x="71855" y="97624"/>
                  </a:cubicBezTo>
                  <a:cubicBezTo>
                    <a:pt x="71969" y="97441"/>
                    <a:pt x="71809" y="97304"/>
                    <a:pt x="71741" y="97236"/>
                  </a:cubicBezTo>
                  <a:cubicBezTo>
                    <a:pt x="71695" y="97190"/>
                    <a:pt x="71672" y="97167"/>
                    <a:pt x="71672" y="97145"/>
                  </a:cubicBezTo>
                  <a:cubicBezTo>
                    <a:pt x="71672" y="97099"/>
                    <a:pt x="71718" y="97053"/>
                    <a:pt x="71764" y="97030"/>
                  </a:cubicBezTo>
                  <a:cubicBezTo>
                    <a:pt x="71878" y="97076"/>
                    <a:pt x="72060" y="97099"/>
                    <a:pt x="72129" y="97099"/>
                  </a:cubicBezTo>
                  <a:cubicBezTo>
                    <a:pt x="72289" y="97099"/>
                    <a:pt x="72403" y="96939"/>
                    <a:pt x="72517" y="96779"/>
                  </a:cubicBezTo>
                  <a:cubicBezTo>
                    <a:pt x="72540" y="96711"/>
                    <a:pt x="72814" y="96688"/>
                    <a:pt x="72928" y="96688"/>
                  </a:cubicBezTo>
                  <a:lnTo>
                    <a:pt x="72996" y="96688"/>
                  </a:lnTo>
                  <a:cubicBezTo>
                    <a:pt x="73133" y="96688"/>
                    <a:pt x="73202" y="96620"/>
                    <a:pt x="73247" y="96551"/>
                  </a:cubicBezTo>
                  <a:cubicBezTo>
                    <a:pt x="73316" y="96460"/>
                    <a:pt x="73339" y="96277"/>
                    <a:pt x="73270" y="96072"/>
                  </a:cubicBezTo>
                  <a:cubicBezTo>
                    <a:pt x="73225" y="95912"/>
                    <a:pt x="73042" y="95866"/>
                    <a:pt x="72905" y="95844"/>
                  </a:cubicBezTo>
                  <a:cubicBezTo>
                    <a:pt x="72859" y="95821"/>
                    <a:pt x="72768" y="95821"/>
                    <a:pt x="72768" y="95798"/>
                  </a:cubicBezTo>
                  <a:cubicBezTo>
                    <a:pt x="72745" y="95775"/>
                    <a:pt x="72745" y="95707"/>
                    <a:pt x="72745" y="95615"/>
                  </a:cubicBezTo>
                  <a:lnTo>
                    <a:pt x="72745" y="95615"/>
                  </a:lnTo>
                  <a:cubicBezTo>
                    <a:pt x="72882" y="95638"/>
                    <a:pt x="73042" y="95684"/>
                    <a:pt x="73133" y="95707"/>
                  </a:cubicBezTo>
                  <a:cubicBezTo>
                    <a:pt x="73160" y="95711"/>
                    <a:pt x="73185" y="95713"/>
                    <a:pt x="73209" y="95713"/>
                  </a:cubicBezTo>
                  <a:cubicBezTo>
                    <a:pt x="73454" y="95713"/>
                    <a:pt x="73571" y="95516"/>
                    <a:pt x="73613" y="95433"/>
                  </a:cubicBezTo>
                  <a:cubicBezTo>
                    <a:pt x="73658" y="95341"/>
                    <a:pt x="73795" y="95182"/>
                    <a:pt x="73978" y="94953"/>
                  </a:cubicBezTo>
                  <a:cubicBezTo>
                    <a:pt x="74001" y="94931"/>
                    <a:pt x="74023" y="94931"/>
                    <a:pt x="74023" y="94931"/>
                  </a:cubicBezTo>
                  <a:cubicBezTo>
                    <a:pt x="74069" y="94931"/>
                    <a:pt x="74160" y="94999"/>
                    <a:pt x="74229" y="95045"/>
                  </a:cubicBezTo>
                  <a:lnTo>
                    <a:pt x="74297" y="95090"/>
                  </a:lnTo>
                  <a:cubicBezTo>
                    <a:pt x="74366" y="95136"/>
                    <a:pt x="74411" y="95296"/>
                    <a:pt x="74457" y="95387"/>
                  </a:cubicBezTo>
                  <a:cubicBezTo>
                    <a:pt x="74503" y="95456"/>
                    <a:pt x="74526" y="95524"/>
                    <a:pt x="74571" y="95570"/>
                  </a:cubicBezTo>
                  <a:cubicBezTo>
                    <a:pt x="74640" y="95684"/>
                    <a:pt x="74754" y="95729"/>
                    <a:pt x="74868" y="95752"/>
                  </a:cubicBezTo>
                  <a:cubicBezTo>
                    <a:pt x="74883" y="95752"/>
                    <a:pt x="74898" y="95762"/>
                    <a:pt x="74907" y="95762"/>
                  </a:cubicBezTo>
                  <a:cubicBezTo>
                    <a:pt x="74911" y="95762"/>
                    <a:pt x="74914" y="95760"/>
                    <a:pt x="74914" y="95752"/>
                  </a:cubicBezTo>
                  <a:cubicBezTo>
                    <a:pt x="74959" y="95821"/>
                    <a:pt x="75119" y="96095"/>
                    <a:pt x="75142" y="96186"/>
                  </a:cubicBezTo>
                  <a:cubicBezTo>
                    <a:pt x="75210" y="96391"/>
                    <a:pt x="75461" y="96460"/>
                    <a:pt x="75667" y="96506"/>
                  </a:cubicBezTo>
                  <a:lnTo>
                    <a:pt x="75713" y="96528"/>
                  </a:lnTo>
                  <a:cubicBezTo>
                    <a:pt x="75804" y="96551"/>
                    <a:pt x="75895" y="96551"/>
                    <a:pt x="75941" y="96551"/>
                  </a:cubicBezTo>
                  <a:lnTo>
                    <a:pt x="76260" y="96551"/>
                  </a:lnTo>
                  <a:cubicBezTo>
                    <a:pt x="76352" y="96574"/>
                    <a:pt x="76397" y="96597"/>
                    <a:pt x="76420" y="96620"/>
                  </a:cubicBezTo>
                  <a:cubicBezTo>
                    <a:pt x="76443" y="96642"/>
                    <a:pt x="76489" y="96688"/>
                    <a:pt x="76557" y="96688"/>
                  </a:cubicBezTo>
                  <a:cubicBezTo>
                    <a:pt x="76603" y="96688"/>
                    <a:pt x="76648" y="96665"/>
                    <a:pt x="76671" y="96665"/>
                  </a:cubicBezTo>
                  <a:lnTo>
                    <a:pt x="77219" y="96665"/>
                  </a:lnTo>
                  <a:cubicBezTo>
                    <a:pt x="77379" y="96642"/>
                    <a:pt x="77539" y="96620"/>
                    <a:pt x="77607" y="96597"/>
                  </a:cubicBezTo>
                  <a:cubicBezTo>
                    <a:pt x="77790" y="96528"/>
                    <a:pt x="77835" y="96300"/>
                    <a:pt x="77858" y="96117"/>
                  </a:cubicBezTo>
                  <a:cubicBezTo>
                    <a:pt x="77858" y="96117"/>
                    <a:pt x="77858" y="96095"/>
                    <a:pt x="77858" y="96095"/>
                  </a:cubicBezTo>
                  <a:cubicBezTo>
                    <a:pt x="77881" y="96072"/>
                    <a:pt x="77904" y="96072"/>
                    <a:pt x="77972" y="96072"/>
                  </a:cubicBezTo>
                  <a:lnTo>
                    <a:pt x="78018" y="96072"/>
                  </a:lnTo>
                  <a:cubicBezTo>
                    <a:pt x="78178" y="96072"/>
                    <a:pt x="78315" y="95912"/>
                    <a:pt x="78383" y="95821"/>
                  </a:cubicBezTo>
                  <a:cubicBezTo>
                    <a:pt x="78452" y="95729"/>
                    <a:pt x="78452" y="95615"/>
                    <a:pt x="78452" y="95524"/>
                  </a:cubicBezTo>
                  <a:cubicBezTo>
                    <a:pt x="78474" y="95478"/>
                    <a:pt x="78474" y="95433"/>
                    <a:pt x="78474" y="95433"/>
                  </a:cubicBezTo>
                  <a:lnTo>
                    <a:pt x="78680" y="95159"/>
                  </a:lnTo>
                  <a:cubicBezTo>
                    <a:pt x="78680" y="95159"/>
                    <a:pt x="78703" y="95136"/>
                    <a:pt x="78703" y="95136"/>
                  </a:cubicBezTo>
                  <a:cubicBezTo>
                    <a:pt x="78748" y="95022"/>
                    <a:pt x="79205" y="94702"/>
                    <a:pt x="79570" y="94588"/>
                  </a:cubicBezTo>
                  <a:close/>
                  <a:moveTo>
                    <a:pt x="42730" y="98537"/>
                  </a:moveTo>
                  <a:cubicBezTo>
                    <a:pt x="42730" y="98537"/>
                    <a:pt x="42753" y="98537"/>
                    <a:pt x="42798" y="98583"/>
                  </a:cubicBezTo>
                  <a:cubicBezTo>
                    <a:pt x="42867" y="98651"/>
                    <a:pt x="42890" y="98742"/>
                    <a:pt x="42890" y="98811"/>
                  </a:cubicBezTo>
                  <a:cubicBezTo>
                    <a:pt x="42867" y="98925"/>
                    <a:pt x="42867" y="98925"/>
                    <a:pt x="42890" y="99039"/>
                  </a:cubicBezTo>
                  <a:lnTo>
                    <a:pt x="42890" y="99108"/>
                  </a:lnTo>
                  <a:cubicBezTo>
                    <a:pt x="42890" y="99336"/>
                    <a:pt x="43164" y="99518"/>
                    <a:pt x="43209" y="99541"/>
                  </a:cubicBezTo>
                  <a:cubicBezTo>
                    <a:pt x="43232" y="99564"/>
                    <a:pt x="43278" y="99564"/>
                    <a:pt x="43301" y="99564"/>
                  </a:cubicBezTo>
                  <a:cubicBezTo>
                    <a:pt x="43369" y="99564"/>
                    <a:pt x="43460" y="99541"/>
                    <a:pt x="43597" y="99473"/>
                  </a:cubicBezTo>
                  <a:cubicBezTo>
                    <a:pt x="43620" y="99473"/>
                    <a:pt x="43643" y="99473"/>
                    <a:pt x="43689" y="99450"/>
                  </a:cubicBezTo>
                  <a:lnTo>
                    <a:pt x="43711" y="99450"/>
                  </a:lnTo>
                  <a:cubicBezTo>
                    <a:pt x="43734" y="99450"/>
                    <a:pt x="43734" y="99450"/>
                    <a:pt x="43757" y="99427"/>
                  </a:cubicBezTo>
                  <a:cubicBezTo>
                    <a:pt x="43757" y="99427"/>
                    <a:pt x="43757" y="99450"/>
                    <a:pt x="43757" y="99450"/>
                  </a:cubicBezTo>
                  <a:cubicBezTo>
                    <a:pt x="43780" y="99450"/>
                    <a:pt x="43803" y="99473"/>
                    <a:pt x="43803" y="99496"/>
                  </a:cubicBezTo>
                  <a:cubicBezTo>
                    <a:pt x="43826" y="99518"/>
                    <a:pt x="43826" y="99518"/>
                    <a:pt x="43826" y="99518"/>
                  </a:cubicBezTo>
                  <a:cubicBezTo>
                    <a:pt x="43848" y="99564"/>
                    <a:pt x="43894" y="99587"/>
                    <a:pt x="43940" y="99633"/>
                  </a:cubicBezTo>
                  <a:lnTo>
                    <a:pt x="44008" y="99724"/>
                  </a:lnTo>
                  <a:cubicBezTo>
                    <a:pt x="44077" y="99815"/>
                    <a:pt x="44077" y="99838"/>
                    <a:pt x="43917" y="99998"/>
                  </a:cubicBezTo>
                  <a:cubicBezTo>
                    <a:pt x="43848" y="100066"/>
                    <a:pt x="43803" y="100112"/>
                    <a:pt x="43780" y="100180"/>
                  </a:cubicBezTo>
                  <a:cubicBezTo>
                    <a:pt x="43711" y="100386"/>
                    <a:pt x="43940" y="100865"/>
                    <a:pt x="44099" y="101025"/>
                  </a:cubicBezTo>
                  <a:cubicBezTo>
                    <a:pt x="44077" y="101048"/>
                    <a:pt x="44054" y="101093"/>
                    <a:pt x="44008" y="101139"/>
                  </a:cubicBezTo>
                  <a:cubicBezTo>
                    <a:pt x="44008" y="101139"/>
                    <a:pt x="43871" y="101344"/>
                    <a:pt x="43803" y="101459"/>
                  </a:cubicBezTo>
                  <a:cubicBezTo>
                    <a:pt x="43666" y="101641"/>
                    <a:pt x="43689" y="101915"/>
                    <a:pt x="43711" y="102029"/>
                  </a:cubicBezTo>
                  <a:cubicBezTo>
                    <a:pt x="43734" y="102029"/>
                    <a:pt x="43734" y="102052"/>
                    <a:pt x="43734" y="102075"/>
                  </a:cubicBezTo>
                  <a:cubicBezTo>
                    <a:pt x="43734" y="102052"/>
                    <a:pt x="43711" y="102052"/>
                    <a:pt x="43711" y="102052"/>
                  </a:cubicBezTo>
                  <a:lnTo>
                    <a:pt x="43620" y="102052"/>
                  </a:lnTo>
                  <a:cubicBezTo>
                    <a:pt x="43438" y="102052"/>
                    <a:pt x="43072" y="102486"/>
                    <a:pt x="43050" y="102714"/>
                  </a:cubicBezTo>
                  <a:cubicBezTo>
                    <a:pt x="43027" y="102919"/>
                    <a:pt x="43209" y="103034"/>
                    <a:pt x="43301" y="103125"/>
                  </a:cubicBezTo>
                  <a:cubicBezTo>
                    <a:pt x="43316" y="103125"/>
                    <a:pt x="43331" y="103135"/>
                    <a:pt x="43339" y="103135"/>
                  </a:cubicBezTo>
                  <a:cubicBezTo>
                    <a:pt x="43344" y="103135"/>
                    <a:pt x="43346" y="103132"/>
                    <a:pt x="43346" y="103125"/>
                  </a:cubicBezTo>
                  <a:cubicBezTo>
                    <a:pt x="43392" y="103262"/>
                    <a:pt x="43506" y="103285"/>
                    <a:pt x="44122" y="103330"/>
                  </a:cubicBezTo>
                  <a:lnTo>
                    <a:pt x="44168" y="103330"/>
                  </a:lnTo>
                  <a:cubicBezTo>
                    <a:pt x="44214" y="103330"/>
                    <a:pt x="44236" y="103353"/>
                    <a:pt x="44236" y="103399"/>
                  </a:cubicBezTo>
                  <a:cubicBezTo>
                    <a:pt x="44236" y="103422"/>
                    <a:pt x="44236" y="103467"/>
                    <a:pt x="44191" y="103490"/>
                  </a:cubicBezTo>
                  <a:cubicBezTo>
                    <a:pt x="44122" y="103513"/>
                    <a:pt x="44054" y="103536"/>
                    <a:pt x="43985" y="103559"/>
                  </a:cubicBezTo>
                  <a:cubicBezTo>
                    <a:pt x="43826" y="103627"/>
                    <a:pt x="43620" y="103673"/>
                    <a:pt x="43438" y="103901"/>
                  </a:cubicBezTo>
                  <a:lnTo>
                    <a:pt x="43369" y="103969"/>
                  </a:lnTo>
                  <a:cubicBezTo>
                    <a:pt x="43346" y="103992"/>
                    <a:pt x="43301" y="104015"/>
                    <a:pt x="43278" y="104061"/>
                  </a:cubicBezTo>
                  <a:cubicBezTo>
                    <a:pt x="43164" y="104175"/>
                    <a:pt x="43095" y="104220"/>
                    <a:pt x="43072" y="104289"/>
                  </a:cubicBezTo>
                  <a:cubicBezTo>
                    <a:pt x="43027" y="104312"/>
                    <a:pt x="43027" y="104335"/>
                    <a:pt x="42981" y="104357"/>
                  </a:cubicBezTo>
                  <a:cubicBezTo>
                    <a:pt x="42821" y="104494"/>
                    <a:pt x="42730" y="105065"/>
                    <a:pt x="42730" y="105111"/>
                  </a:cubicBezTo>
                  <a:cubicBezTo>
                    <a:pt x="42730" y="105156"/>
                    <a:pt x="42730" y="105225"/>
                    <a:pt x="43209" y="105636"/>
                  </a:cubicBezTo>
                  <a:cubicBezTo>
                    <a:pt x="43301" y="105704"/>
                    <a:pt x="43278" y="105795"/>
                    <a:pt x="43232" y="105932"/>
                  </a:cubicBezTo>
                  <a:cubicBezTo>
                    <a:pt x="43232" y="105978"/>
                    <a:pt x="43209" y="106001"/>
                    <a:pt x="43209" y="106046"/>
                  </a:cubicBezTo>
                  <a:cubicBezTo>
                    <a:pt x="43186" y="106092"/>
                    <a:pt x="43118" y="106298"/>
                    <a:pt x="43072" y="106457"/>
                  </a:cubicBezTo>
                  <a:cubicBezTo>
                    <a:pt x="43004" y="106617"/>
                    <a:pt x="42958" y="106777"/>
                    <a:pt x="42913" y="106868"/>
                  </a:cubicBezTo>
                  <a:cubicBezTo>
                    <a:pt x="42844" y="107074"/>
                    <a:pt x="42913" y="107325"/>
                    <a:pt x="42958" y="107576"/>
                  </a:cubicBezTo>
                  <a:cubicBezTo>
                    <a:pt x="42981" y="107667"/>
                    <a:pt x="43004" y="107781"/>
                    <a:pt x="43027" y="107872"/>
                  </a:cubicBezTo>
                  <a:cubicBezTo>
                    <a:pt x="43027" y="107918"/>
                    <a:pt x="43027" y="107964"/>
                    <a:pt x="43050" y="108009"/>
                  </a:cubicBezTo>
                  <a:cubicBezTo>
                    <a:pt x="43095" y="108238"/>
                    <a:pt x="43118" y="108375"/>
                    <a:pt x="42867" y="108626"/>
                  </a:cubicBezTo>
                  <a:cubicBezTo>
                    <a:pt x="42776" y="108717"/>
                    <a:pt x="42707" y="108740"/>
                    <a:pt x="42661" y="108740"/>
                  </a:cubicBezTo>
                  <a:cubicBezTo>
                    <a:pt x="42616" y="108740"/>
                    <a:pt x="42547" y="108717"/>
                    <a:pt x="42502" y="108694"/>
                  </a:cubicBezTo>
                  <a:cubicBezTo>
                    <a:pt x="42479" y="108694"/>
                    <a:pt x="42433" y="108671"/>
                    <a:pt x="42388" y="108671"/>
                  </a:cubicBezTo>
                  <a:cubicBezTo>
                    <a:pt x="42353" y="108660"/>
                    <a:pt x="42325" y="108654"/>
                    <a:pt x="42296" y="108654"/>
                  </a:cubicBezTo>
                  <a:cubicBezTo>
                    <a:pt x="42268" y="108654"/>
                    <a:pt x="42239" y="108660"/>
                    <a:pt x="42205" y="108671"/>
                  </a:cubicBezTo>
                  <a:cubicBezTo>
                    <a:pt x="41908" y="108740"/>
                    <a:pt x="41954" y="108991"/>
                    <a:pt x="41954" y="109105"/>
                  </a:cubicBezTo>
                  <a:cubicBezTo>
                    <a:pt x="41954" y="109151"/>
                    <a:pt x="41977" y="109174"/>
                    <a:pt x="41977" y="109196"/>
                  </a:cubicBezTo>
                  <a:cubicBezTo>
                    <a:pt x="41977" y="109470"/>
                    <a:pt x="42342" y="109470"/>
                    <a:pt x="42867" y="109493"/>
                  </a:cubicBezTo>
                  <a:lnTo>
                    <a:pt x="42958" y="109493"/>
                  </a:lnTo>
                  <a:cubicBezTo>
                    <a:pt x="43346" y="109516"/>
                    <a:pt x="43483" y="109630"/>
                    <a:pt x="43574" y="109813"/>
                  </a:cubicBezTo>
                  <a:cubicBezTo>
                    <a:pt x="43574" y="109835"/>
                    <a:pt x="43574" y="109835"/>
                    <a:pt x="43574" y="109835"/>
                  </a:cubicBezTo>
                  <a:cubicBezTo>
                    <a:pt x="43574" y="109858"/>
                    <a:pt x="43483" y="109904"/>
                    <a:pt x="43438" y="109927"/>
                  </a:cubicBezTo>
                  <a:cubicBezTo>
                    <a:pt x="43346" y="109950"/>
                    <a:pt x="43278" y="109995"/>
                    <a:pt x="43186" y="110064"/>
                  </a:cubicBezTo>
                  <a:cubicBezTo>
                    <a:pt x="43027" y="110223"/>
                    <a:pt x="43050" y="110634"/>
                    <a:pt x="43118" y="111273"/>
                  </a:cubicBezTo>
                  <a:cubicBezTo>
                    <a:pt x="43118" y="111388"/>
                    <a:pt x="43141" y="111502"/>
                    <a:pt x="43141" y="111593"/>
                  </a:cubicBezTo>
                  <a:cubicBezTo>
                    <a:pt x="42958" y="111547"/>
                    <a:pt x="42753" y="111502"/>
                    <a:pt x="42639" y="111502"/>
                  </a:cubicBezTo>
                  <a:lnTo>
                    <a:pt x="42525" y="111502"/>
                  </a:lnTo>
                  <a:cubicBezTo>
                    <a:pt x="42251" y="111547"/>
                    <a:pt x="42000" y="111593"/>
                    <a:pt x="41885" y="111661"/>
                  </a:cubicBezTo>
                  <a:cubicBezTo>
                    <a:pt x="41863" y="111684"/>
                    <a:pt x="41726" y="111684"/>
                    <a:pt x="41634" y="111684"/>
                  </a:cubicBezTo>
                  <a:cubicBezTo>
                    <a:pt x="41292" y="111707"/>
                    <a:pt x="40858" y="111753"/>
                    <a:pt x="40835" y="112050"/>
                  </a:cubicBezTo>
                  <a:cubicBezTo>
                    <a:pt x="40813" y="112301"/>
                    <a:pt x="40995" y="112597"/>
                    <a:pt x="41132" y="112803"/>
                  </a:cubicBezTo>
                  <a:cubicBezTo>
                    <a:pt x="41178" y="112871"/>
                    <a:pt x="41201" y="112917"/>
                    <a:pt x="41223" y="112940"/>
                  </a:cubicBezTo>
                  <a:cubicBezTo>
                    <a:pt x="41201" y="112985"/>
                    <a:pt x="41087" y="113168"/>
                    <a:pt x="40904" y="113282"/>
                  </a:cubicBezTo>
                  <a:cubicBezTo>
                    <a:pt x="40630" y="113465"/>
                    <a:pt x="40493" y="113670"/>
                    <a:pt x="40493" y="113876"/>
                  </a:cubicBezTo>
                  <a:cubicBezTo>
                    <a:pt x="40493" y="114081"/>
                    <a:pt x="40562" y="114378"/>
                    <a:pt x="40744" y="114629"/>
                  </a:cubicBezTo>
                  <a:cubicBezTo>
                    <a:pt x="40904" y="114903"/>
                    <a:pt x="41246" y="115450"/>
                    <a:pt x="41269" y="115542"/>
                  </a:cubicBezTo>
                  <a:cubicBezTo>
                    <a:pt x="41269" y="115587"/>
                    <a:pt x="41269" y="115610"/>
                    <a:pt x="41292" y="115656"/>
                  </a:cubicBezTo>
                  <a:cubicBezTo>
                    <a:pt x="41315" y="115724"/>
                    <a:pt x="41338" y="115770"/>
                    <a:pt x="41246" y="115884"/>
                  </a:cubicBezTo>
                  <a:cubicBezTo>
                    <a:pt x="41132" y="116112"/>
                    <a:pt x="40950" y="116227"/>
                    <a:pt x="40813" y="116249"/>
                  </a:cubicBezTo>
                  <a:lnTo>
                    <a:pt x="40721" y="116249"/>
                  </a:lnTo>
                  <a:cubicBezTo>
                    <a:pt x="40646" y="116274"/>
                    <a:pt x="40557" y="116293"/>
                    <a:pt x="40477" y="116293"/>
                  </a:cubicBezTo>
                  <a:cubicBezTo>
                    <a:pt x="40412" y="116293"/>
                    <a:pt x="40352" y="116280"/>
                    <a:pt x="40310" y="116249"/>
                  </a:cubicBezTo>
                  <a:cubicBezTo>
                    <a:pt x="40146" y="116167"/>
                    <a:pt x="39949" y="116077"/>
                    <a:pt x="39753" y="116077"/>
                  </a:cubicBezTo>
                  <a:cubicBezTo>
                    <a:pt x="39623" y="116077"/>
                    <a:pt x="39493" y="116117"/>
                    <a:pt x="39375" y="116227"/>
                  </a:cubicBezTo>
                  <a:cubicBezTo>
                    <a:pt x="39352" y="116249"/>
                    <a:pt x="39306" y="116272"/>
                    <a:pt x="39283" y="116318"/>
                  </a:cubicBezTo>
                  <a:cubicBezTo>
                    <a:pt x="39261" y="116386"/>
                    <a:pt x="39261" y="116432"/>
                    <a:pt x="39261" y="116478"/>
                  </a:cubicBezTo>
                  <a:cubicBezTo>
                    <a:pt x="39261" y="116569"/>
                    <a:pt x="39238" y="116752"/>
                    <a:pt x="39352" y="116866"/>
                  </a:cubicBezTo>
                  <a:cubicBezTo>
                    <a:pt x="39352" y="116888"/>
                    <a:pt x="39375" y="116888"/>
                    <a:pt x="39375" y="116911"/>
                  </a:cubicBezTo>
                  <a:cubicBezTo>
                    <a:pt x="39443" y="116952"/>
                    <a:pt x="39503" y="116961"/>
                    <a:pt x="39560" y="116961"/>
                  </a:cubicBezTo>
                  <a:cubicBezTo>
                    <a:pt x="39598" y="116961"/>
                    <a:pt x="39635" y="116957"/>
                    <a:pt x="39671" y="116957"/>
                  </a:cubicBezTo>
                  <a:lnTo>
                    <a:pt x="39763" y="116957"/>
                  </a:lnTo>
                  <a:cubicBezTo>
                    <a:pt x="39785" y="116980"/>
                    <a:pt x="39785" y="117003"/>
                    <a:pt x="39808" y="117025"/>
                  </a:cubicBezTo>
                  <a:cubicBezTo>
                    <a:pt x="39808" y="117071"/>
                    <a:pt x="39808" y="117117"/>
                    <a:pt x="39785" y="117162"/>
                  </a:cubicBezTo>
                  <a:cubicBezTo>
                    <a:pt x="39785" y="117185"/>
                    <a:pt x="39763" y="117231"/>
                    <a:pt x="39763" y="117254"/>
                  </a:cubicBezTo>
                  <a:cubicBezTo>
                    <a:pt x="39763" y="117276"/>
                    <a:pt x="39740" y="117299"/>
                    <a:pt x="39740" y="117322"/>
                  </a:cubicBezTo>
                  <a:cubicBezTo>
                    <a:pt x="39717" y="117345"/>
                    <a:pt x="39694" y="117391"/>
                    <a:pt x="39671" y="117413"/>
                  </a:cubicBezTo>
                  <a:cubicBezTo>
                    <a:pt x="39671" y="117436"/>
                    <a:pt x="39671" y="117459"/>
                    <a:pt x="39649" y="117482"/>
                  </a:cubicBezTo>
                  <a:cubicBezTo>
                    <a:pt x="39626" y="117528"/>
                    <a:pt x="39580" y="117573"/>
                    <a:pt x="39534" y="117642"/>
                  </a:cubicBezTo>
                  <a:cubicBezTo>
                    <a:pt x="39512" y="117642"/>
                    <a:pt x="39512" y="117665"/>
                    <a:pt x="39512" y="117665"/>
                  </a:cubicBezTo>
                  <a:cubicBezTo>
                    <a:pt x="39466" y="117733"/>
                    <a:pt x="39443" y="117847"/>
                    <a:pt x="39397" y="117961"/>
                  </a:cubicBezTo>
                  <a:cubicBezTo>
                    <a:pt x="39306" y="118167"/>
                    <a:pt x="39238" y="118441"/>
                    <a:pt x="39215" y="118669"/>
                  </a:cubicBezTo>
                  <a:cubicBezTo>
                    <a:pt x="39215" y="118783"/>
                    <a:pt x="39238" y="118874"/>
                    <a:pt x="39283" y="118943"/>
                  </a:cubicBezTo>
                  <a:cubicBezTo>
                    <a:pt x="39306" y="118988"/>
                    <a:pt x="39329" y="119034"/>
                    <a:pt x="39352" y="119080"/>
                  </a:cubicBezTo>
                  <a:cubicBezTo>
                    <a:pt x="39443" y="119239"/>
                    <a:pt x="39489" y="119354"/>
                    <a:pt x="39717" y="119422"/>
                  </a:cubicBezTo>
                  <a:cubicBezTo>
                    <a:pt x="39808" y="119468"/>
                    <a:pt x="39945" y="119468"/>
                    <a:pt x="40059" y="119468"/>
                  </a:cubicBezTo>
                  <a:lnTo>
                    <a:pt x="40128" y="119445"/>
                  </a:lnTo>
                  <a:cubicBezTo>
                    <a:pt x="40196" y="119445"/>
                    <a:pt x="40196" y="119468"/>
                    <a:pt x="40219" y="119468"/>
                  </a:cubicBezTo>
                  <a:cubicBezTo>
                    <a:pt x="40288" y="119536"/>
                    <a:pt x="40333" y="119650"/>
                    <a:pt x="40356" y="119650"/>
                  </a:cubicBezTo>
                  <a:cubicBezTo>
                    <a:pt x="40333" y="119673"/>
                    <a:pt x="40265" y="119696"/>
                    <a:pt x="40219" y="119696"/>
                  </a:cubicBezTo>
                  <a:cubicBezTo>
                    <a:pt x="40082" y="119719"/>
                    <a:pt x="39877" y="119764"/>
                    <a:pt x="39854" y="119970"/>
                  </a:cubicBezTo>
                  <a:cubicBezTo>
                    <a:pt x="39763" y="120130"/>
                    <a:pt x="39831" y="120244"/>
                    <a:pt x="39991" y="120404"/>
                  </a:cubicBezTo>
                  <a:cubicBezTo>
                    <a:pt x="40219" y="120655"/>
                    <a:pt x="40447" y="120723"/>
                    <a:pt x="40584" y="120746"/>
                  </a:cubicBezTo>
                  <a:lnTo>
                    <a:pt x="40676" y="120769"/>
                  </a:lnTo>
                  <a:cubicBezTo>
                    <a:pt x="40767" y="120792"/>
                    <a:pt x="40881" y="120814"/>
                    <a:pt x="40995" y="120814"/>
                  </a:cubicBezTo>
                  <a:cubicBezTo>
                    <a:pt x="41087" y="120814"/>
                    <a:pt x="41178" y="120792"/>
                    <a:pt x="41223" y="120746"/>
                  </a:cubicBezTo>
                  <a:cubicBezTo>
                    <a:pt x="41223" y="120723"/>
                    <a:pt x="41223" y="120723"/>
                    <a:pt x="41223" y="120723"/>
                  </a:cubicBezTo>
                  <a:cubicBezTo>
                    <a:pt x="41246" y="120700"/>
                    <a:pt x="41269" y="120677"/>
                    <a:pt x="41292" y="120655"/>
                  </a:cubicBezTo>
                  <a:cubicBezTo>
                    <a:pt x="41315" y="120609"/>
                    <a:pt x="41315" y="120586"/>
                    <a:pt x="41315" y="120563"/>
                  </a:cubicBezTo>
                  <a:cubicBezTo>
                    <a:pt x="41352" y="120488"/>
                    <a:pt x="41497" y="120306"/>
                    <a:pt x="41674" y="120306"/>
                  </a:cubicBezTo>
                  <a:cubicBezTo>
                    <a:pt x="41713" y="120306"/>
                    <a:pt x="41753" y="120315"/>
                    <a:pt x="41794" y="120335"/>
                  </a:cubicBezTo>
                  <a:cubicBezTo>
                    <a:pt x="42045" y="120449"/>
                    <a:pt x="42136" y="120563"/>
                    <a:pt x="42182" y="120609"/>
                  </a:cubicBezTo>
                  <a:cubicBezTo>
                    <a:pt x="42228" y="120655"/>
                    <a:pt x="42273" y="120723"/>
                    <a:pt x="42342" y="120723"/>
                  </a:cubicBezTo>
                  <a:cubicBezTo>
                    <a:pt x="42388" y="120723"/>
                    <a:pt x="42456" y="120677"/>
                    <a:pt x="42479" y="120655"/>
                  </a:cubicBezTo>
                  <a:cubicBezTo>
                    <a:pt x="42525" y="120586"/>
                    <a:pt x="42525" y="120518"/>
                    <a:pt x="42547" y="120426"/>
                  </a:cubicBezTo>
                  <a:cubicBezTo>
                    <a:pt x="42547" y="120426"/>
                    <a:pt x="42547" y="120381"/>
                    <a:pt x="42547" y="120358"/>
                  </a:cubicBezTo>
                  <a:lnTo>
                    <a:pt x="42570" y="120358"/>
                  </a:lnTo>
                  <a:cubicBezTo>
                    <a:pt x="42593" y="120335"/>
                    <a:pt x="42616" y="120335"/>
                    <a:pt x="42639" y="120335"/>
                  </a:cubicBezTo>
                  <a:cubicBezTo>
                    <a:pt x="42684" y="120335"/>
                    <a:pt x="42730" y="120381"/>
                    <a:pt x="42753" y="120404"/>
                  </a:cubicBezTo>
                  <a:cubicBezTo>
                    <a:pt x="42913" y="120632"/>
                    <a:pt x="43004" y="120860"/>
                    <a:pt x="43027" y="120906"/>
                  </a:cubicBezTo>
                  <a:cubicBezTo>
                    <a:pt x="43027" y="120929"/>
                    <a:pt x="43027" y="120929"/>
                    <a:pt x="43027" y="120951"/>
                  </a:cubicBezTo>
                  <a:cubicBezTo>
                    <a:pt x="43004" y="120951"/>
                    <a:pt x="42981" y="120951"/>
                    <a:pt x="42958" y="120929"/>
                  </a:cubicBezTo>
                  <a:cubicBezTo>
                    <a:pt x="42916" y="120907"/>
                    <a:pt x="42859" y="120891"/>
                    <a:pt x="42794" y="120891"/>
                  </a:cubicBezTo>
                  <a:cubicBezTo>
                    <a:pt x="42719" y="120891"/>
                    <a:pt x="42633" y="120913"/>
                    <a:pt x="42547" y="120974"/>
                  </a:cubicBezTo>
                  <a:cubicBezTo>
                    <a:pt x="42296" y="121180"/>
                    <a:pt x="42182" y="121431"/>
                    <a:pt x="42182" y="121590"/>
                  </a:cubicBezTo>
                  <a:cubicBezTo>
                    <a:pt x="42182" y="121705"/>
                    <a:pt x="42273" y="121796"/>
                    <a:pt x="42342" y="121864"/>
                  </a:cubicBezTo>
                  <a:cubicBezTo>
                    <a:pt x="42365" y="121910"/>
                    <a:pt x="42410" y="121979"/>
                    <a:pt x="42433" y="122001"/>
                  </a:cubicBezTo>
                  <a:cubicBezTo>
                    <a:pt x="42456" y="122070"/>
                    <a:pt x="42502" y="122138"/>
                    <a:pt x="42547" y="122207"/>
                  </a:cubicBezTo>
                  <a:cubicBezTo>
                    <a:pt x="42547" y="122207"/>
                    <a:pt x="42570" y="122230"/>
                    <a:pt x="42570" y="122252"/>
                  </a:cubicBezTo>
                  <a:cubicBezTo>
                    <a:pt x="42547" y="122252"/>
                    <a:pt x="42502" y="122275"/>
                    <a:pt x="42479" y="122275"/>
                  </a:cubicBezTo>
                  <a:cubicBezTo>
                    <a:pt x="42479" y="122298"/>
                    <a:pt x="42456" y="122298"/>
                    <a:pt x="42433" y="122298"/>
                  </a:cubicBezTo>
                  <a:lnTo>
                    <a:pt x="42410" y="122298"/>
                  </a:lnTo>
                  <a:cubicBezTo>
                    <a:pt x="42388" y="122207"/>
                    <a:pt x="42365" y="122161"/>
                    <a:pt x="42342" y="122115"/>
                  </a:cubicBezTo>
                  <a:cubicBezTo>
                    <a:pt x="42296" y="122024"/>
                    <a:pt x="42273" y="121956"/>
                    <a:pt x="42228" y="121910"/>
                  </a:cubicBezTo>
                  <a:cubicBezTo>
                    <a:pt x="42114" y="121819"/>
                    <a:pt x="41908" y="121796"/>
                    <a:pt x="41840" y="121796"/>
                  </a:cubicBezTo>
                  <a:cubicBezTo>
                    <a:pt x="41794" y="121796"/>
                    <a:pt x="41726" y="121796"/>
                    <a:pt x="41657" y="121819"/>
                  </a:cubicBezTo>
                  <a:cubicBezTo>
                    <a:pt x="41566" y="121819"/>
                    <a:pt x="41497" y="121842"/>
                    <a:pt x="41406" y="121842"/>
                  </a:cubicBezTo>
                  <a:cubicBezTo>
                    <a:pt x="41338" y="121819"/>
                    <a:pt x="41269" y="121819"/>
                    <a:pt x="41223" y="121773"/>
                  </a:cubicBezTo>
                  <a:cubicBezTo>
                    <a:pt x="41041" y="121682"/>
                    <a:pt x="40927" y="121545"/>
                    <a:pt x="40904" y="121545"/>
                  </a:cubicBezTo>
                  <a:lnTo>
                    <a:pt x="40904" y="121499"/>
                  </a:lnTo>
                  <a:cubicBezTo>
                    <a:pt x="40881" y="121294"/>
                    <a:pt x="40881" y="121157"/>
                    <a:pt x="40813" y="121088"/>
                  </a:cubicBezTo>
                  <a:cubicBezTo>
                    <a:pt x="40744" y="120997"/>
                    <a:pt x="40447" y="120860"/>
                    <a:pt x="40310" y="120860"/>
                  </a:cubicBezTo>
                  <a:cubicBezTo>
                    <a:pt x="40265" y="120860"/>
                    <a:pt x="40219" y="120883"/>
                    <a:pt x="40174" y="120906"/>
                  </a:cubicBezTo>
                  <a:cubicBezTo>
                    <a:pt x="39945" y="120974"/>
                    <a:pt x="39877" y="121134"/>
                    <a:pt x="39945" y="121362"/>
                  </a:cubicBezTo>
                  <a:cubicBezTo>
                    <a:pt x="39991" y="121590"/>
                    <a:pt x="40105" y="121682"/>
                    <a:pt x="40196" y="121750"/>
                  </a:cubicBezTo>
                  <a:cubicBezTo>
                    <a:pt x="40219" y="121773"/>
                    <a:pt x="40242" y="121773"/>
                    <a:pt x="40242" y="121796"/>
                  </a:cubicBezTo>
                  <a:cubicBezTo>
                    <a:pt x="40242" y="121819"/>
                    <a:pt x="40265" y="121842"/>
                    <a:pt x="40265" y="121887"/>
                  </a:cubicBezTo>
                  <a:cubicBezTo>
                    <a:pt x="40265" y="121956"/>
                    <a:pt x="40288" y="122070"/>
                    <a:pt x="40356" y="122161"/>
                  </a:cubicBezTo>
                  <a:cubicBezTo>
                    <a:pt x="40425" y="122207"/>
                    <a:pt x="40516" y="122252"/>
                    <a:pt x="40584" y="122275"/>
                  </a:cubicBezTo>
                  <a:lnTo>
                    <a:pt x="40630" y="122275"/>
                  </a:lnTo>
                  <a:cubicBezTo>
                    <a:pt x="40607" y="122344"/>
                    <a:pt x="40584" y="122412"/>
                    <a:pt x="40562" y="122481"/>
                  </a:cubicBezTo>
                  <a:cubicBezTo>
                    <a:pt x="40470" y="122663"/>
                    <a:pt x="40379" y="122846"/>
                    <a:pt x="40425" y="123006"/>
                  </a:cubicBezTo>
                  <a:cubicBezTo>
                    <a:pt x="40425" y="123028"/>
                    <a:pt x="40425" y="123051"/>
                    <a:pt x="40425" y="123074"/>
                  </a:cubicBezTo>
                  <a:cubicBezTo>
                    <a:pt x="40425" y="123097"/>
                    <a:pt x="40447" y="123120"/>
                    <a:pt x="40447" y="123120"/>
                  </a:cubicBezTo>
                  <a:cubicBezTo>
                    <a:pt x="40447" y="123143"/>
                    <a:pt x="40447" y="123143"/>
                    <a:pt x="40447" y="123143"/>
                  </a:cubicBezTo>
                  <a:cubicBezTo>
                    <a:pt x="40490" y="123271"/>
                    <a:pt x="40573" y="123419"/>
                    <a:pt x="40807" y="123419"/>
                  </a:cubicBezTo>
                  <a:cubicBezTo>
                    <a:pt x="40824" y="123419"/>
                    <a:pt x="40841" y="123418"/>
                    <a:pt x="40858" y="123416"/>
                  </a:cubicBezTo>
                  <a:cubicBezTo>
                    <a:pt x="40972" y="123394"/>
                    <a:pt x="41338" y="123348"/>
                    <a:pt x="41429" y="123097"/>
                  </a:cubicBezTo>
                  <a:cubicBezTo>
                    <a:pt x="41452" y="123051"/>
                    <a:pt x="41452" y="123028"/>
                    <a:pt x="41475" y="122983"/>
                  </a:cubicBezTo>
                  <a:cubicBezTo>
                    <a:pt x="41475" y="122914"/>
                    <a:pt x="41520" y="122777"/>
                    <a:pt x="41566" y="122755"/>
                  </a:cubicBezTo>
                  <a:lnTo>
                    <a:pt x="41612" y="122709"/>
                  </a:lnTo>
                  <a:cubicBezTo>
                    <a:pt x="41657" y="122686"/>
                    <a:pt x="41657" y="122686"/>
                    <a:pt x="41680" y="122686"/>
                  </a:cubicBezTo>
                  <a:cubicBezTo>
                    <a:pt x="41680" y="122686"/>
                    <a:pt x="41703" y="122686"/>
                    <a:pt x="41794" y="122732"/>
                  </a:cubicBezTo>
                  <a:cubicBezTo>
                    <a:pt x="41817" y="122846"/>
                    <a:pt x="41908" y="122914"/>
                    <a:pt x="42091" y="122983"/>
                  </a:cubicBezTo>
                  <a:cubicBezTo>
                    <a:pt x="42342" y="123051"/>
                    <a:pt x="42525" y="123074"/>
                    <a:pt x="42661" y="123074"/>
                  </a:cubicBezTo>
                  <a:cubicBezTo>
                    <a:pt x="42684" y="123074"/>
                    <a:pt x="42707" y="123097"/>
                    <a:pt x="42730" y="123097"/>
                  </a:cubicBezTo>
                  <a:cubicBezTo>
                    <a:pt x="42730" y="123120"/>
                    <a:pt x="42730" y="123188"/>
                    <a:pt x="42730" y="123280"/>
                  </a:cubicBezTo>
                  <a:cubicBezTo>
                    <a:pt x="42730" y="123287"/>
                    <a:pt x="42730" y="123295"/>
                    <a:pt x="42730" y="123302"/>
                  </a:cubicBezTo>
                  <a:cubicBezTo>
                    <a:pt x="42707" y="123348"/>
                    <a:pt x="42661" y="123462"/>
                    <a:pt x="42730" y="123553"/>
                  </a:cubicBezTo>
                  <a:cubicBezTo>
                    <a:pt x="42798" y="123668"/>
                    <a:pt x="42958" y="123690"/>
                    <a:pt x="43095" y="123690"/>
                  </a:cubicBezTo>
                  <a:cubicBezTo>
                    <a:pt x="43506" y="123690"/>
                    <a:pt x="43757" y="123645"/>
                    <a:pt x="43963" y="123531"/>
                  </a:cubicBezTo>
                  <a:cubicBezTo>
                    <a:pt x="44008" y="123508"/>
                    <a:pt x="44099" y="123485"/>
                    <a:pt x="44191" y="123462"/>
                  </a:cubicBezTo>
                  <a:cubicBezTo>
                    <a:pt x="44373" y="123394"/>
                    <a:pt x="44556" y="123325"/>
                    <a:pt x="44647" y="123211"/>
                  </a:cubicBezTo>
                  <a:cubicBezTo>
                    <a:pt x="44739" y="123074"/>
                    <a:pt x="44784" y="122892"/>
                    <a:pt x="44807" y="122755"/>
                  </a:cubicBezTo>
                  <a:cubicBezTo>
                    <a:pt x="44830" y="122709"/>
                    <a:pt x="44830" y="122663"/>
                    <a:pt x="44830" y="122618"/>
                  </a:cubicBezTo>
                  <a:cubicBezTo>
                    <a:pt x="44830" y="122572"/>
                    <a:pt x="44830" y="122503"/>
                    <a:pt x="44853" y="122481"/>
                  </a:cubicBezTo>
                  <a:cubicBezTo>
                    <a:pt x="44876" y="122458"/>
                    <a:pt x="44898" y="122458"/>
                    <a:pt x="44921" y="122458"/>
                  </a:cubicBezTo>
                  <a:cubicBezTo>
                    <a:pt x="44921" y="122458"/>
                    <a:pt x="44944" y="122481"/>
                    <a:pt x="44944" y="122503"/>
                  </a:cubicBezTo>
                  <a:cubicBezTo>
                    <a:pt x="44981" y="122559"/>
                    <a:pt x="45048" y="122659"/>
                    <a:pt x="45181" y="122659"/>
                  </a:cubicBezTo>
                  <a:cubicBezTo>
                    <a:pt x="45212" y="122659"/>
                    <a:pt x="45247" y="122654"/>
                    <a:pt x="45286" y="122640"/>
                  </a:cubicBezTo>
                  <a:cubicBezTo>
                    <a:pt x="45355" y="122595"/>
                    <a:pt x="45423" y="122549"/>
                    <a:pt x="45446" y="122526"/>
                  </a:cubicBezTo>
                  <a:cubicBezTo>
                    <a:pt x="45446" y="122503"/>
                    <a:pt x="45469" y="122503"/>
                    <a:pt x="45469" y="122503"/>
                  </a:cubicBezTo>
                  <a:cubicBezTo>
                    <a:pt x="45469" y="122526"/>
                    <a:pt x="45492" y="122572"/>
                    <a:pt x="45492" y="122595"/>
                  </a:cubicBezTo>
                  <a:lnTo>
                    <a:pt x="45515" y="122640"/>
                  </a:lnTo>
                  <a:cubicBezTo>
                    <a:pt x="45560" y="122823"/>
                    <a:pt x="45834" y="122869"/>
                    <a:pt x="45948" y="122869"/>
                  </a:cubicBezTo>
                  <a:cubicBezTo>
                    <a:pt x="45994" y="122869"/>
                    <a:pt x="46062" y="122846"/>
                    <a:pt x="46108" y="122823"/>
                  </a:cubicBezTo>
                  <a:cubicBezTo>
                    <a:pt x="46108" y="122823"/>
                    <a:pt x="46131" y="122823"/>
                    <a:pt x="46131" y="122800"/>
                  </a:cubicBezTo>
                  <a:lnTo>
                    <a:pt x="46154" y="122846"/>
                  </a:lnTo>
                  <a:cubicBezTo>
                    <a:pt x="46245" y="122960"/>
                    <a:pt x="46245" y="122983"/>
                    <a:pt x="46245" y="123028"/>
                  </a:cubicBezTo>
                  <a:cubicBezTo>
                    <a:pt x="46222" y="123097"/>
                    <a:pt x="46199" y="123165"/>
                    <a:pt x="46177" y="123211"/>
                  </a:cubicBezTo>
                  <a:cubicBezTo>
                    <a:pt x="46108" y="123371"/>
                    <a:pt x="46108" y="123439"/>
                    <a:pt x="46108" y="123485"/>
                  </a:cubicBezTo>
                  <a:cubicBezTo>
                    <a:pt x="46108" y="123508"/>
                    <a:pt x="46108" y="123553"/>
                    <a:pt x="46108" y="123576"/>
                  </a:cubicBezTo>
                  <a:cubicBezTo>
                    <a:pt x="46131" y="123599"/>
                    <a:pt x="46131" y="123668"/>
                    <a:pt x="46131" y="123713"/>
                  </a:cubicBezTo>
                  <a:cubicBezTo>
                    <a:pt x="46154" y="123941"/>
                    <a:pt x="46314" y="124124"/>
                    <a:pt x="46587" y="124215"/>
                  </a:cubicBezTo>
                  <a:cubicBezTo>
                    <a:pt x="46610" y="124215"/>
                    <a:pt x="46610" y="124215"/>
                    <a:pt x="46633" y="124261"/>
                  </a:cubicBezTo>
                  <a:cubicBezTo>
                    <a:pt x="46656" y="124307"/>
                    <a:pt x="46702" y="124375"/>
                    <a:pt x="46770" y="124421"/>
                  </a:cubicBezTo>
                  <a:cubicBezTo>
                    <a:pt x="46861" y="124482"/>
                    <a:pt x="46973" y="124502"/>
                    <a:pt x="47125" y="124502"/>
                  </a:cubicBezTo>
                  <a:cubicBezTo>
                    <a:pt x="47201" y="124502"/>
                    <a:pt x="47287" y="124497"/>
                    <a:pt x="47386" y="124489"/>
                  </a:cubicBezTo>
                  <a:cubicBezTo>
                    <a:pt x="47478" y="124466"/>
                    <a:pt x="47569" y="124444"/>
                    <a:pt x="47615" y="124421"/>
                  </a:cubicBezTo>
                  <a:cubicBezTo>
                    <a:pt x="47615" y="124444"/>
                    <a:pt x="47637" y="124466"/>
                    <a:pt x="47637" y="124466"/>
                  </a:cubicBezTo>
                  <a:cubicBezTo>
                    <a:pt x="47660" y="124649"/>
                    <a:pt x="47683" y="124763"/>
                    <a:pt x="47637" y="124832"/>
                  </a:cubicBezTo>
                  <a:cubicBezTo>
                    <a:pt x="47478" y="125014"/>
                    <a:pt x="47386" y="125334"/>
                    <a:pt x="47546" y="125539"/>
                  </a:cubicBezTo>
                  <a:cubicBezTo>
                    <a:pt x="47660" y="125699"/>
                    <a:pt x="47797" y="125722"/>
                    <a:pt x="47934" y="125767"/>
                  </a:cubicBezTo>
                  <a:lnTo>
                    <a:pt x="47980" y="125790"/>
                  </a:lnTo>
                  <a:cubicBezTo>
                    <a:pt x="48025" y="125813"/>
                    <a:pt x="48071" y="125813"/>
                    <a:pt x="48117" y="125836"/>
                  </a:cubicBezTo>
                  <a:cubicBezTo>
                    <a:pt x="48185" y="125836"/>
                    <a:pt x="48322" y="125882"/>
                    <a:pt x="48345" y="125882"/>
                  </a:cubicBezTo>
                  <a:cubicBezTo>
                    <a:pt x="48368" y="125950"/>
                    <a:pt x="48391" y="125996"/>
                    <a:pt x="48413" y="126041"/>
                  </a:cubicBezTo>
                  <a:cubicBezTo>
                    <a:pt x="48482" y="126133"/>
                    <a:pt x="48550" y="126247"/>
                    <a:pt x="48368" y="126566"/>
                  </a:cubicBezTo>
                  <a:cubicBezTo>
                    <a:pt x="48231" y="126795"/>
                    <a:pt x="48094" y="126932"/>
                    <a:pt x="47980" y="127023"/>
                  </a:cubicBezTo>
                  <a:cubicBezTo>
                    <a:pt x="47843" y="127160"/>
                    <a:pt x="47729" y="127274"/>
                    <a:pt x="47752" y="127457"/>
                  </a:cubicBezTo>
                  <a:cubicBezTo>
                    <a:pt x="47774" y="127594"/>
                    <a:pt x="47820" y="127685"/>
                    <a:pt x="47866" y="127753"/>
                  </a:cubicBezTo>
                  <a:cubicBezTo>
                    <a:pt x="47752" y="127822"/>
                    <a:pt x="47729" y="127822"/>
                    <a:pt x="47592" y="127822"/>
                  </a:cubicBezTo>
                  <a:cubicBezTo>
                    <a:pt x="47363" y="127822"/>
                    <a:pt x="47067" y="127959"/>
                    <a:pt x="46975" y="128073"/>
                  </a:cubicBezTo>
                  <a:cubicBezTo>
                    <a:pt x="46975" y="128073"/>
                    <a:pt x="46953" y="128096"/>
                    <a:pt x="46953" y="128096"/>
                  </a:cubicBezTo>
                  <a:cubicBezTo>
                    <a:pt x="46861" y="128164"/>
                    <a:pt x="46793" y="128255"/>
                    <a:pt x="46793" y="128461"/>
                  </a:cubicBezTo>
                  <a:cubicBezTo>
                    <a:pt x="46793" y="128484"/>
                    <a:pt x="46770" y="128507"/>
                    <a:pt x="46770" y="128529"/>
                  </a:cubicBezTo>
                  <a:lnTo>
                    <a:pt x="46747" y="128529"/>
                  </a:lnTo>
                  <a:cubicBezTo>
                    <a:pt x="46747" y="128529"/>
                    <a:pt x="46724" y="128507"/>
                    <a:pt x="46702" y="128507"/>
                  </a:cubicBezTo>
                  <a:cubicBezTo>
                    <a:pt x="46679" y="128507"/>
                    <a:pt x="46656" y="128507"/>
                    <a:pt x="46633" y="128484"/>
                  </a:cubicBezTo>
                  <a:cubicBezTo>
                    <a:pt x="46565" y="128484"/>
                    <a:pt x="46542" y="128484"/>
                    <a:pt x="46496" y="128461"/>
                  </a:cubicBezTo>
                  <a:cubicBezTo>
                    <a:pt x="46428" y="128461"/>
                    <a:pt x="46222" y="128347"/>
                    <a:pt x="46131" y="128255"/>
                  </a:cubicBezTo>
                  <a:cubicBezTo>
                    <a:pt x="46085" y="128233"/>
                    <a:pt x="45903" y="128141"/>
                    <a:pt x="45766" y="128141"/>
                  </a:cubicBezTo>
                  <a:cubicBezTo>
                    <a:pt x="45697" y="128141"/>
                    <a:pt x="45652" y="128164"/>
                    <a:pt x="45606" y="128187"/>
                  </a:cubicBezTo>
                  <a:cubicBezTo>
                    <a:pt x="45560" y="128187"/>
                    <a:pt x="45492" y="128164"/>
                    <a:pt x="45446" y="128141"/>
                  </a:cubicBezTo>
                  <a:cubicBezTo>
                    <a:pt x="45401" y="128096"/>
                    <a:pt x="45309" y="128027"/>
                    <a:pt x="45195" y="127982"/>
                  </a:cubicBezTo>
                  <a:cubicBezTo>
                    <a:pt x="45149" y="127982"/>
                    <a:pt x="45104" y="127959"/>
                    <a:pt x="45058" y="127959"/>
                  </a:cubicBezTo>
                  <a:cubicBezTo>
                    <a:pt x="44853" y="127959"/>
                    <a:pt x="44328" y="127959"/>
                    <a:pt x="44259" y="128392"/>
                  </a:cubicBezTo>
                  <a:cubicBezTo>
                    <a:pt x="44236" y="128507"/>
                    <a:pt x="44236" y="128598"/>
                    <a:pt x="44236" y="128689"/>
                  </a:cubicBezTo>
                  <a:cubicBezTo>
                    <a:pt x="44236" y="128826"/>
                    <a:pt x="44236" y="128917"/>
                    <a:pt x="44191" y="128917"/>
                  </a:cubicBezTo>
                  <a:cubicBezTo>
                    <a:pt x="44008" y="129009"/>
                    <a:pt x="43848" y="129077"/>
                    <a:pt x="43780" y="129077"/>
                  </a:cubicBezTo>
                  <a:cubicBezTo>
                    <a:pt x="43757" y="129054"/>
                    <a:pt x="43689" y="129054"/>
                    <a:pt x="43666" y="129054"/>
                  </a:cubicBezTo>
                  <a:cubicBezTo>
                    <a:pt x="43483" y="129054"/>
                    <a:pt x="43164" y="129305"/>
                    <a:pt x="43164" y="129602"/>
                  </a:cubicBezTo>
                  <a:cubicBezTo>
                    <a:pt x="43164" y="129876"/>
                    <a:pt x="43278" y="130081"/>
                    <a:pt x="43369" y="130218"/>
                  </a:cubicBezTo>
                  <a:lnTo>
                    <a:pt x="43392" y="130287"/>
                  </a:lnTo>
                  <a:cubicBezTo>
                    <a:pt x="43438" y="130355"/>
                    <a:pt x="43415" y="130561"/>
                    <a:pt x="43301" y="130743"/>
                  </a:cubicBezTo>
                  <a:cubicBezTo>
                    <a:pt x="43255" y="130812"/>
                    <a:pt x="43095" y="130903"/>
                    <a:pt x="42958" y="130972"/>
                  </a:cubicBezTo>
                  <a:cubicBezTo>
                    <a:pt x="42776" y="131086"/>
                    <a:pt x="42639" y="131154"/>
                    <a:pt x="42616" y="131291"/>
                  </a:cubicBezTo>
                  <a:cubicBezTo>
                    <a:pt x="42502" y="131611"/>
                    <a:pt x="42593" y="131816"/>
                    <a:pt x="42844" y="131907"/>
                  </a:cubicBezTo>
                  <a:cubicBezTo>
                    <a:pt x="43016" y="131985"/>
                    <a:pt x="43251" y="132021"/>
                    <a:pt x="43441" y="132021"/>
                  </a:cubicBezTo>
                  <a:cubicBezTo>
                    <a:pt x="43530" y="132021"/>
                    <a:pt x="43608" y="132013"/>
                    <a:pt x="43666" y="131999"/>
                  </a:cubicBezTo>
                  <a:cubicBezTo>
                    <a:pt x="43689" y="131999"/>
                    <a:pt x="43711" y="131976"/>
                    <a:pt x="43757" y="131976"/>
                  </a:cubicBezTo>
                  <a:cubicBezTo>
                    <a:pt x="43826" y="131953"/>
                    <a:pt x="43917" y="131907"/>
                    <a:pt x="43985" y="131907"/>
                  </a:cubicBezTo>
                  <a:cubicBezTo>
                    <a:pt x="44077" y="132044"/>
                    <a:pt x="44122" y="132204"/>
                    <a:pt x="44099" y="132273"/>
                  </a:cubicBezTo>
                  <a:cubicBezTo>
                    <a:pt x="44054" y="132341"/>
                    <a:pt x="44031" y="132341"/>
                    <a:pt x="43940" y="132387"/>
                  </a:cubicBezTo>
                  <a:cubicBezTo>
                    <a:pt x="43894" y="132387"/>
                    <a:pt x="43826" y="132410"/>
                    <a:pt x="43780" y="132455"/>
                  </a:cubicBezTo>
                  <a:cubicBezTo>
                    <a:pt x="43711" y="132501"/>
                    <a:pt x="43666" y="132569"/>
                    <a:pt x="43620" y="132638"/>
                  </a:cubicBezTo>
                  <a:cubicBezTo>
                    <a:pt x="43597" y="132706"/>
                    <a:pt x="43574" y="132752"/>
                    <a:pt x="43552" y="132752"/>
                  </a:cubicBezTo>
                  <a:cubicBezTo>
                    <a:pt x="43506" y="132752"/>
                    <a:pt x="43460" y="132752"/>
                    <a:pt x="43415" y="132729"/>
                  </a:cubicBezTo>
                  <a:cubicBezTo>
                    <a:pt x="43358" y="132720"/>
                    <a:pt x="43297" y="132714"/>
                    <a:pt x="43239" y="132714"/>
                  </a:cubicBezTo>
                  <a:cubicBezTo>
                    <a:pt x="43157" y="132714"/>
                    <a:pt x="43080" y="132725"/>
                    <a:pt x="43027" y="132752"/>
                  </a:cubicBezTo>
                  <a:cubicBezTo>
                    <a:pt x="42981" y="132775"/>
                    <a:pt x="42935" y="132775"/>
                    <a:pt x="42890" y="132775"/>
                  </a:cubicBezTo>
                  <a:cubicBezTo>
                    <a:pt x="42798" y="132798"/>
                    <a:pt x="42661" y="132820"/>
                    <a:pt x="42570" y="133003"/>
                  </a:cubicBezTo>
                  <a:cubicBezTo>
                    <a:pt x="42525" y="133117"/>
                    <a:pt x="42525" y="133186"/>
                    <a:pt x="42525" y="133254"/>
                  </a:cubicBezTo>
                  <a:cubicBezTo>
                    <a:pt x="42525" y="133323"/>
                    <a:pt x="42525" y="133391"/>
                    <a:pt x="42456" y="133528"/>
                  </a:cubicBezTo>
                  <a:cubicBezTo>
                    <a:pt x="42410" y="133619"/>
                    <a:pt x="42388" y="133688"/>
                    <a:pt x="42365" y="133756"/>
                  </a:cubicBezTo>
                  <a:cubicBezTo>
                    <a:pt x="42342" y="133825"/>
                    <a:pt x="42296" y="133870"/>
                    <a:pt x="42319" y="133893"/>
                  </a:cubicBezTo>
                  <a:cubicBezTo>
                    <a:pt x="42251" y="133870"/>
                    <a:pt x="42182" y="133825"/>
                    <a:pt x="42114" y="133779"/>
                  </a:cubicBezTo>
                  <a:cubicBezTo>
                    <a:pt x="41977" y="133688"/>
                    <a:pt x="41840" y="133597"/>
                    <a:pt x="41703" y="133597"/>
                  </a:cubicBezTo>
                  <a:lnTo>
                    <a:pt x="41566" y="133597"/>
                  </a:lnTo>
                  <a:cubicBezTo>
                    <a:pt x="41497" y="133574"/>
                    <a:pt x="41452" y="133574"/>
                    <a:pt x="41383" y="133574"/>
                  </a:cubicBezTo>
                  <a:cubicBezTo>
                    <a:pt x="41338" y="133574"/>
                    <a:pt x="41155" y="133574"/>
                    <a:pt x="41064" y="133688"/>
                  </a:cubicBezTo>
                  <a:cubicBezTo>
                    <a:pt x="40950" y="133825"/>
                    <a:pt x="40813" y="133893"/>
                    <a:pt x="40790" y="133893"/>
                  </a:cubicBezTo>
                  <a:cubicBezTo>
                    <a:pt x="40790" y="133893"/>
                    <a:pt x="40744" y="133848"/>
                    <a:pt x="40744" y="133825"/>
                  </a:cubicBezTo>
                  <a:cubicBezTo>
                    <a:pt x="40653" y="133734"/>
                    <a:pt x="40516" y="133597"/>
                    <a:pt x="40310" y="133597"/>
                  </a:cubicBezTo>
                  <a:lnTo>
                    <a:pt x="40082" y="133597"/>
                  </a:lnTo>
                  <a:cubicBezTo>
                    <a:pt x="39877" y="133597"/>
                    <a:pt x="39671" y="133619"/>
                    <a:pt x="39580" y="133779"/>
                  </a:cubicBezTo>
                  <a:cubicBezTo>
                    <a:pt x="39512" y="133848"/>
                    <a:pt x="39512" y="133916"/>
                    <a:pt x="39512" y="133962"/>
                  </a:cubicBezTo>
                  <a:cubicBezTo>
                    <a:pt x="39489" y="134030"/>
                    <a:pt x="39489" y="134099"/>
                    <a:pt x="39261" y="134350"/>
                  </a:cubicBezTo>
                  <a:lnTo>
                    <a:pt x="39146" y="134464"/>
                  </a:lnTo>
                  <a:cubicBezTo>
                    <a:pt x="39055" y="134578"/>
                    <a:pt x="38964" y="134692"/>
                    <a:pt x="38918" y="134692"/>
                  </a:cubicBezTo>
                  <a:cubicBezTo>
                    <a:pt x="38895" y="134692"/>
                    <a:pt x="38804" y="134624"/>
                    <a:pt x="38758" y="134601"/>
                  </a:cubicBezTo>
                  <a:cubicBezTo>
                    <a:pt x="38553" y="134487"/>
                    <a:pt x="38325" y="134373"/>
                    <a:pt x="38142" y="134281"/>
                  </a:cubicBezTo>
                  <a:cubicBezTo>
                    <a:pt x="38051" y="134213"/>
                    <a:pt x="37959" y="134190"/>
                    <a:pt x="37937" y="134167"/>
                  </a:cubicBezTo>
                  <a:cubicBezTo>
                    <a:pt x="37868" y="134122"/>
                    <a:pt x="37708" y="134076"/>
                    <a:pt x="37571" y="134076"/>
                  </a:cubicBezTo>
                  <a:cubicBezTo>
                    <a:pt x="37503" y="134076"/>
                    <a:pt x="37457" y="134076"/>
                    <a:pt x="37434" y="134099"/>
                  </a:cubicBezTo>
                  <a:lnTo>
                    <a:pt x="37389" y="134099"/>
                  </a:lnTo>
                  <a:cubicBezTo>
                    <a:pt x="37366" y="134122"/>
                    <a:pt x="37343" y="134122"/>
                    <a:pt x="37320" y="134144"/>
                  </a:cubicBezTo>
                  <a:lnTo>
                    <a:pt x="37298" y="134144"/>
                  </a:lnTo>
                  <a:cubicBezTo>
                    <a:pt x="37183" y="133825"/>
                    <a:pt x="37069" y="133779"/>
                    <a:pt x="37024" y="133779"/>
                  </a:cubicBezTo>
                  <a:cubicBezTo>
                    <a:pt x="36978" y="133779"/>
                    <a:pt x="36909" y="133756"/>
                    <a:pt x="36818" y="133711"/>
                  </a:cubicBezTo>
                  <a:cubicBezTo>
                    <a:pt x="36727" y="133688"/>
                    <a:pt x="36636" y="133665"/>
                    <a:pt x="36613" y="133665"/>
                  </a:cubicBezTo>
                  <a:cubicBezTo>
                    <a:pt x="36590" y="133642"/>
                    <a:pt x="36544" y="133597"/>
                    <a:pt x="36499" y="133551"/>
                  </a:cubicBezTo>
                  <a:cubicBezTo>
                    <a:pt x="36430" y="133482"/>
                    <a:pt x="36339" y="133391"/>
                    <a:pt x="36248" y="133345"/>
                  </a:cubicBezTo>
                  <a:cubicBezTo>
                    <a:pt x="36156" y="133277"/>
                    <a:pt x="36088" y="133231"/>
                    <a:pt x="35996" y="133186"/>
                  </a:cubicBezTo>
                  <a:cubicBezTo>
                    <a:pt x="35928" y="133163"/>
                    <a:pt x="35882" y="133117"/>
                    <a:pt x="35860" y="133117"/>
                  </a:cubicBezTo>
                  <a:cubicBezTo>
                    <a:pt x="35814" y="133094"/>
                    <a:pt x="35791" y="133072"/>
                    <a:pt x="35745" y="133072"/>
                  </a:cubicBezTo>
                  <a:cubicBezTo>
                    <a:pt x="35745" y="133072"/>
                    <a:pt x="35745" y="133049"/>
                    <a:pt x="35745" y="133026"/>
                  </a:cubicBezTo>
                  <a:cubicBezTo>
                    <a:pt x="35745" y="133003"/>
                    <a:pt x="35745" y="132980"/>
                    <a:pt x="35745" y="132980"/>
                  </a:cubicBezTo>
                  <a:cubicBezTo>
                    <a:pt x="35745" y="132843"/>
                    <a:pt x="35745" y="132661"/>
                    <a:pt x="35631" y="132547"/>
                  </a:cubicBezTo>
                  <a:cubicBezTo>
                    <a:pt x="35594" y="132490"/>
                    <a:pt x="35510" y="132449"/>
                    <a:pt x="35392" y="132449"/>
                  </a:cubicBezTo>
                  <a:cubicBezTo>
                    <a:pt x="35367" y="132449"/>
                    <a:pt x="35340" y="132451"/>
                    <a:pt x="35312" y="132455"/>
                  </a:cubicBezTo>
                  <a:cubicBezTo>
                    <a:pt x="35083" y="132501"/>
                    <a:pt x="34878" y="132547"/>
                    <a:pt x="34741" y="132592"/>
                  </a:cubicBezTo>
                  <a:cubicBezTo>
                    <a:pt x="34650" y="132615"/>
                    <a:pt x="34581" y="132638"/>
                    <a:pt x="34558" y="132638"/>
                  </a:cubicBezTo>
                  <a:cubicBezTo>
                    <a:pt x="34467" y="132638"/>
                    <a:pt x="34193" y="132569"/>
                    <a:pt x="34148" y="132524"/>
                  </a:cubicBezTo>
                  <a:cubicBezTo>
                    <a:pt x="34148" y="132501"/>
                    <a:pt x="34125" y="132432"/>
                    <a:pt x="34125" y="132364"/>
                  </a:cubicBezTo>
                  <a:cubicBezTo>
                    <a:pt x="34056" y="132113"/>
                    <a:pt x="34034" y="131953"/>
                    <a:pt x="33919" y="131885"/>
                  </a:cubicBezTo>
                  <a:cubicBezTo>
                    <a:pt x="33851" y="131839"/>
                    <a:pt x="33737" y="131793"/>
                    <a:pt x="33623" y="131771"/>
                  </a:cubicBezTo>
                  <a:cubicBezTo>
                    <a:pt x="33554" y="131748"/>
                    <a:pt x="33486" y="131748"/>
                    <a:pt x="33440" y="131725"/>
                  </a:cubicBezTo>
                  <a:cubicBezTo>
                    <a:pt x="33372" y="131679"/>
                    <a:pt x="33120" y="131497"/>
                    <a:pt x="32984" y="131405"/>
                  </a:cubicBezTo>
                  <a:cubicBezTo>
                    <a:pt x="32938" y="131360"/>
                    <a:pt x="32801" y="131109"/>
                    <a:pt x="32710" y="130994"/>
                  </a:cubicBezTo>
                  <a:cubicBezTo>
                    <a:pt x="32618" y="130858"/>
                    <a:pt x="32573" y="130812"/>
                    <a:pt x="32550" y="130789"/>
                  </a:cubicBezTo>
                  <a:cubicBezTo>
                    <a:pt x="32527" y="130743"/>
                    <a:pt x="32481" y="130721"/>
                    <a:pt x="32413" y="130675"/>
                  </a:cubicBezTo>
                  <a:cubicBezTo>
                    <a:pt x="32344" y="130652"/>
                    <a:pt x="32207" y="130561"/>
                    <a:pt x="32207" y="130561"/>
                  </a:cubicBezTo>
                  <a:cubicBezTo>
                    <a:pt x="32185" y="130538"/>
                    <a:pt x="32207" y="130447"/>
                    <a:pt x="32207" y="130355"/>
                  </a:cubicBezTo>
                  <a:cubicBezTo>
                    <a:pt x="32230" y="130173"/>
                    <a:pt x="32230" y="130036"/>
                    <a:pt x="32207" y="129967"/>
                  </a:cubicBezTo>
                  <a:cubicBezTo>
                    <a:pt x="32253" y="129922"/>
                    <a:pt x="32253" y="129876"/>
                    <a:pt x="32253" y="129853"/>
                  </a:cubicBezTo>
                  <a:cubicBezTo>
                    <a:pt x="32253" y="129830"/>
                    <a:pt x="32253" y="129830"/>
                    <a:pt x="32253" y="129830"/>
                  </a:cubicBezTo>
                  <a:cubicBezTo>
                    <a:pt x="32253" y="129785"/>
                    <a:pt x="32253" y="129762"/>
                    <a:pt x="32230" y="129739"/>
                  </a:cubicBezTo>
                  <a:cubicBezTo>
                    <a:pt x="32207" y="129716"/>
                    <a:pt x="32185" y="129716"/>
                    <a:pt x="32162" y="129693"/>
                  </a:cubicBezTo>
                  <a:lnTo>
                    <a:pt x="32139" y="129693"/>
                  </a:lnTo>
                  <a:cubicBezTo>
                    <a:pt x="32139" y="129671"/>
                    <a:pt x="32116" y="129671"/>
                    <a:pt x="32116" y="129671"/>
                  </a:cubicBezTo>
                  <a:lnTo>
                    <a:pt x="32093" y="129671"/>
                  </a:lnTo>
                  <a:cubicBezTo>
                    <a:pt x="32025" y="129648"/>
                    <a:pt x="31956" y="129648"/>
                    <a:pt x="31888" y="129625"/>
                  </a:cubicBezTo>
                  <a:lnTo>
                    <a:pt x="31797" y="129625"/>
                  </a:lnTo>
                  <a:cubicBezTo>
                    <a:pt x="31797" y="129579"/>
                    <a:pt x="31819" y="129488"/>
                    <a:pt x="31819" y="129420"/>
                  </a:cubicBezTo>
                  <a:cubicBezTo>
                    <a:pt x="31842" y="129237"/>
                    <a:pt x="31888" y="129009"/>
                    <a:pt x="31705" y="128963"/>
                  </a:cubicBezTo>
                  <a:cubicBezTo>
                    <a:pt x="31637" y="128940"/>
                    <a:pt x="31523" y="128940"/>
                    <a:pt x="31386" y="128940"/>
                  </a:cubicBezTo>
                  <a:cubicBezTo>
                    <a:pt x="31340" y="128952"/>
                    <a:pt x="31289" y="128957"/>
                    <a:pt x="31240" y="128957"/>
                  </a:cubicBezTo>
                  <a:cubicBezTo>
                    <a:pt x="31192" y="128957"/>
                    <a:pt x="31146" y="128952"/>
                    <a:pt x="31112" y="128940"/>
                  </a:cubicBezTo>
                  <a:lnTo>
                    <a:pt x="30975" y="128940"/>
                  </a:lnTo>
                  <a:cubicBezTo>
                    <a:pt x="30838" y="128917"/>
                    <a:pt x="30815" y="128917"/>
                    <a:pt x="30769" y="128849"/>
                  </a:cubicBezTo>
                  <a:lnTo>
                    <a:pt x="30724" y="128735"/>
                  </a:lnTo>
                  <a:cubicBezTo>
                    <a:pt x="30655" y="128575"/>
                    <a:pt x="30564" y="128415"/>
                    <a:pt x="30359" y="128255"/>
                  </a:cubicBezTo>
                  <a:cubicBezTo>
                    <a:pt x="30153" y="128118"/>
                    <a:pt x="30016" y="128004"/>
                    <a:pt x="29902" y="127982"/>
                  </a:cubicBezTo>
                  <a:lnTo>
                    <a:pt x="29879" y="127982"/>
                  </a:lnTo>
                  <a:cubicBezTo>
                    <a:pt x="29856" y="127959"/>
                    <a:pt x="29811" y="127959"/>
                    <a:pt x="29788" y="127959"/>
                  </a:cubicBezTo>
                  <a:lnTo>
                    <a:pt x="29628" y="127959"/>
                  </a:lnTo>
                  <a:cubicBezTo>
                    <a:pt x="29583" y="127947"/>
                    <a:pt x="29537" y="127942"/>
                    <a:pt x="29500" y="127942"/>
                  </a:cubicBezTo>
                  <a:cubicBezTo>
                    <a:pt x="29463" y="127942"/>
                    <a:pt x="29434" y="127947"/>
                    <a:pt x="29423" y="127959"/>
                  </a:cubicBezTo>
                  <a:cubicBezTo>
                    <a:pt x="29423" y="127959"/>
                    <a:pt x="29377" y="127936"/>
                    <a:pt x="29172" y="127867"/>
                  </a:cubicBezTo>
                  <a:cubicBezTo>
                    <a:pt x="28989" y="127205"/>
                    <a:pt x="28852" y="126498"/>
                    <a:pt x="28761" y="125745"/>
                  </a:cubicBezTo>
                  <a:lnTo>
                    <a:pt x="28761" y="125722"/>
                  </a:lnTo>
                  <a:cubicBezTo>
                    <a:pt x="28738" y="125608"/>
                    <a:pt x="28715" y="125288"/>
                    <a:pt x="28670" y="124900"/>
                  </a:cubicBezTo>
                  <a:cubicBezTo>
                    <a:pt x="28624" y="124307"/>
                    <a:pt x="28578" y="123576"/>
                    <a:pt x="28510" y="123188"/>
                  </a:cubicBezTo>
                  <a:cubicBezTo>
                    <a:pt x="28441" y="122755"/>
                    <a:pt x="28327" y="122526"/>
                    <a:pt x="28190" y="122298"/>
                  </a:cubicBezTo>
                  <a:cubicBezTo>
                    <a:pt x="28122" y="122207"/>
                    <a:pt x="28053" y="122093"/>
                    <a:pt x="27985" y="121956"/>
                  </a:cubicBezTo>
                  <a:cubicBezTo>
                    <a:pt x="27893" y="121773"/>
                    <a:pt x="27848" y="121659"/>
                    <a:pt x="27779" y="121590"/>
                  </a:cubicBezTo>
                  <a:cubicBezTo>
                    <a:pt x="27734" y="121499"/>
                    <a:pt x="27711" y="121476"/>
                    <a:pt x="27711" y="121362"/>
                  </a:cubicBezTo>
                  <a:cubicBezTo>
                    <a:pt x="27711" y="121202"/>
                    <a:pt x="27574" y="120837"/>
                    <a:pt x="27369" y="120244"/>
                  </a:cubicBezTo>
                  <a:cubicBezTo>
                    <a:pt x="27323" y="120084"/>
                    <a:pt x="27254" y="119924"/>
                    <a:pt x="27209" y="119764"/>
                  </a:cubicBezTo>
                  <a:cubicBezTo>
                    <a:pt x="27095" y="119399"/>
                    <a:pt x="27049" y="119103"/>
                    <a:pt x="27003" y="118829"/>
                  </a:cubicBezTo>
                  <a:cubicBezTo>
                    <a:pt x="26980" y="118623"/>
                    <a:pt x="26958" y="118463"/>
                    <a:pt x="26912" y="118326"/>
                  </a:cubicBezTo>
                  <a:cubicBezTo>
                    <a:pt x="26844" y="118053"/>
                    <a:pt x="26547" y="117801"/>
                    <a:pt x="26296" y="117596"/>
                  </a:cubicBezTo>
                  <a:cubicBezTo>
                    <a:pt x="26204" y="117505"/>
                    <a:pt x="26090" y="117391"/>
                    <a:pt x="26045" y="117345"/>
                  </a:cubicBezTo>
                  <a:cubicBezTo>
                    <a:pt x="25999" y="117254"/>
                    <a:pt x="25999" y="117094"/>
                    <a:pt x="25999" y="117003"/>
                  </a:cubicBezTo>
                  <a:cubicBezTo>
                    <a:pt x="25999" y="116934"/>
                    <a:pt x="25999" y="116911"/>
                    <a:pt x="25999" y="116866"/>
                  </a:cubicBezTo>
                  <a:cubicBezTo>
                    <a:pt x="25999" y="116820"/>
                    <a:pt x="25976" y="116797"/>
                    <a:pt x="25931" y="116752"/>
                  </a:cubicBezTo>
                  <a:lnTo>
                    <a:pt x="25953" y="116729"/>
                  </a:lnTo>
                  <a:lnTo>
                    <a:pt x="25999" y="116729"/>
                  </a:lnTo>
                  <a:cubicBezTo>
                    <a:pt x="26022" y="116706"/>
                    <a:pt x="26045" y="116706"/>
                    <a:pt x="26045" y="116706"/>
                  </a:cubicBezTo>
                  <a:cubicBezTo>
                    <a:pt x="26136" y="116683"/>
                    <a:pt x="26204" y="116683"/>
                    <a:pt x="26319" y="116637"/>
                  </a:cubicBezTo>
                  <a:lnTo>
                    <a:pt x="26410" y="116615"/>
                  </a:lnTo>
                  <a:cubicBezTo>
                    <a:pt x="26478" y="116615"/>
                    <a:pt x="26524" y="116592"/>
                    <a:pt x="26570" y="116569"/>
                  </a:cubicBezTo>
                  <a:cubicBezTo>
                    <a:pt x="26592" y="116546"/>
                    <a:pt x="26615" y="116523"/>
                    <a:pt x="26615" y="116500"/>
                  </a:cubicBezTo>
                  <a:cubicBezTo>
                    <a:pt x="26638" y="116500"/>
                    <a:pt x="26638" y="116500"/>
                    <a:pt x="26638" y="116478"/>
                  </a:cubicBezTo>
                  <a:cubicBezTo>
                    <a:pt x="26661" y="116478"/>
                    <a:pt x="26661" y="116455"/>
                    <a:pt x="26661" y="116455"/>
                  </a:cubicBezTo>
                  <a:cubicBezTo>
                    <a:pt x="26661" y="116455"/>
                    <a:pt x="26661" y="116432"/>
                    <a:pt x="26661" y="116432"/>
                  </a:cubicBezTo>
                  <a:lnTo>
                    <a:pt x="26684" y="116432"/>
                  </a:lnTo>
                  <a:cubicBezTo>
                    <a:pt x="26684" y="116409"/>
                    <a:pt x="26684" y="116409"/>
                    <a:pt x="26684" y="116409"/>
                  </a:cubicBezTo>
                  <a:cubicBezTo>
                    <a:pt x="26684" y="116386"/>
                    <a:pt x="26684" y="116386"/>
                    <a:pt x="26684" y="116363"/>
                  </a:cubicBezTo>
                  <a:cubicBezTo>
                    <a:pt x="26752" y="116272"/>
                    <a:pt x="26729" y="116158"/>
                    <a:pt x="26707" y="115930"/>
                  </a:cubicBezTo>
                  <a:lnTo>
                    <a:pt x="26707" y="115839"/>
                  </a:lnTo>
                  <a:cubicBezTo>
                    <a:pt x="26707" y="115793"/>
                    <a:pt x="26707" y="115793"/>
                    <a:pt x="26707" y="115793"/>
                  </a:cubicBezTo>
                  <a:cubicBezTo>
                    <a:pt x="26707" y="115793"/>
                    <a:pt x="26729" y="115770"/>
                    <a:pt x="26752" y="115747"/>
                  </a:cubicBezTo>
                  <a:cubicBezTo>
                    <a:pt x="26775" y="115724"/>
                    <a:pt x="26798" y="115724"/>
                    <a:pt x="26821" y="115702"/>
                  </a:cubicBezTo>
                  <a:cubicBezTo>
                    <a:pt x="26958" y="115565"/>
                    <a:pt x="26935" y="115405"/>
                    <a:pt x="26935" y="115291"/>
                  </a:cubicBezTo>
                  <a:cubicBezTo>
                    <a:pt x="26935" y="115268"/>
                    <a:pt x="26935" y="115245"/>
                    <a:pt x="26935" y="115222"/>
                  </a:cubicBezTo>
                  <a:cubicBezTo>
                    <a:pt x="26935" y="115017"/>
                    <a:pt x="26775" y="114948"/>
                    <a:pt x="26707" y="114925"/>
                  </a:cubicBezTo>
                  <a:cubicBezTo>
                    <a:pt x="26684" y="114925"/>
                    <a:pt x="26684" y="114903"/>
                    <a:pt x="26684" y="114903"/>
                  </a:cubicBezTo>
                  <a:cubicBezTo>
                    <a:pt x="26775" y="114857"/>
                    <a:pt x="26912" y="114834"/>
                    <a:pt x="26958" y="114834"/>
                  </a:cubicBezTo>
                  <a:cubicBezTo>
                    <a:pt x="26980" y="114834"/>
                    <a:pt x="27003" y="114811"/>
                    <a:pt x="27003" y="114811"/>
                  </a:cubicBezTo>
                  <a:cubicBezTo>
                    <a:pt x="27049" y="114811"/>
                    <a:pt x="27095" y="114789"/>
                    <a:pt x="27117" y="114766"/>
                  </a:cubicBezTo>
                  <a:cubicBezTo>
                    <a:pt x="27140" y="114743"/>
                    <a:pt x="27140" y="114697"/>
                    <a:pt x="27163" y="114674"/>
                  </a:cubicBezTo>
                  <a:cubicBezTo>
                    <a:pt x="27163" y="114652"/>
                    <a:pt x="27186" y="114629"/>
                    <a:pt x="27186" y="114606"/>
                  </a:cubicBezTo>
                  <a:cubicBezTo>
                    <a:pt x="27186" y="114606"/>
                    <a:pt x="27186" y="114583"/>
                    <a:pt x="27186" y="114560"/>
                  </a:cubicBezTo>
                  <a:cubicBezTo>
                    <a:pt x="27186" y="114515"/>
                    <a:pt x="27186" y="114469"/>
                    <a:pt x="27163" y="114423"/>
                  </a:cubicBezTo>
                  <a:cubicBezTo>
                    <a:pt x="27140" y="114286"/>
                    <a:pt x="26980" y="114058"/>
                    <a:pt x="26844" y="113944"/>
                  </a:cubicBezTo>
                  <a:cubicBezTo>
                    <a:pt x="26752" y="113898"/>
                    <a:pt x="26707" y="113761"/>
                    <a:pt x="26707" y="113693"/>
                  </a:cubicBezTo>
                  <a:cubicBezTo>
                    <a:pt x="26707" y="113670"/>
                    <a:pt x="26729" y="113602"/>
                    <a:pt x="26729" y="113556"/>
                  </a:cubicBezTo>
                  <a:lnTo>
                    <a:pt x="26752" y="113510"/>
                  </a:lnTo>
                  <a:cubicBezTo>
                    <a:pt x="26775" y="113442"/>
                    <a:pt x="26775" y="113373"/>
                    <a:pt x="26798" y="113282"/>
                  </a:cubicBezTo>
                  <a:cubicBezTo>
                    <a:pt x="26821" y="113054"/>
                    <a:pt x="26729" y="112780"/>
                    <a:pt x="26615" y="112643"/>
                  </a:cubicBezTo>
                  <a:cubicBezTo>
                    <a:pt x="26570" y="112597"/>
                    <a:pt x="26501" y="112529"/>
                    <a:pt x="26387" y="112529"/>
                  </a:cubicBezTo>
                  <a:cubicBezTo>
                    <a:pt x="26319" y="112529"/>
                    <a:pt x="26273" y="112552"/>
                    <a:pt x="26204" y="112574"/>
                  </a:cubicBezTo>
                  <a:lnTo>
                    <a:pt x="26045" y="112574"/>
                  </a:lnTo>
                  <a:cubicBezTo>
                    <a:pt x="26045" y="112552"/>
                    <a:pt x="26067" y="112506"/>
                    <a:pt x="26067" y="112483"/>
                  </a:cubicBezTo>
                  <a:cubicBezTo>
                    <a:pt x="26090" y="112438"/>
                    <a:pt x="26113" y="112392"/>
                    <a:pt x="26136" y="112369"/>
                  </a:cubicBezTo>
                  <a:cubicBezTo>
                    <a:pt x="26159" y="112323"/>
                    <a:pt x="26182" y="112301"/>
                    <a:pt x="26204" y="112255"/>
                  </a:cubicBezTo>
                  <a:cubicBezTo>
                    <a:pt x="26204" y="112209"/>
                    <a:pt x="26250" y="112164"/>
                    <a:pt x="26273" y="112141"/>
                  </a:cubicBezTo>
                  <a:cubicBezTo>
                    <a:pt x="26273" y="112141"/>
                    <a:pt x="26296" y="112164"/>
                    <a:pt x="26319" y="112164"/>
                  </a:cubicBezTo>
                  <a:cubicBezTo>
                    <a:pt x="26433" y="112209"/>
                    <a:pt x="26524" y="112232"/>
                    <a:pt x="26592" y="112278"/>
                  </a:cubicBezTo>
                  <a:cubicBezTo>
                    <a:pt x="26684" y="112323"/>
                    <a:pt x="26775" y="112369"/>
                    <a:pt x="26866" y="112369"/>
                  </a:cubicBezTo>
                  <a:cubicBezTo>
                    <a:pt x="27049" y="112369"/>
                    <a:pt x="27391" y="112255"/>
                    <a:pt x="27483" y="111981"/>
                  </a:cubicBezTo>
                  <a:cubicBezTo>
                    <a:pt x="27505" y="111890"/>
                    <a:pt x="27528" y="111798"/>
                    <a:pt x="27528" y="111707"/>
                  </a:cubicBezTo>
                  <a:cubicBezTo>
                    <a:pt x="27528" y="111593"/>
                    <a:pt x="27528" y="111502"/>
                    <a:pt x="27597" y="111388"/>
                  </a:cubicBezTo>
                  <a:cubicBezTo>
                    <a:pt x="27620" y="111342"/>
                    <a:pt x="27688" y="111273"/>
                    <a:pt x="27734" y="111228"/>
                  </a:cubicBezTo>
                  <a:cubicBezTo>
                    <a:pt x="27848" y="111114"/>
                    <a:pt x="27962" y="110977"/>
                    <a:pt x="27985" y="110794"/>
                  </a:cubicBezTo>
                  <a:cubicBezTo>
                    <a:pt x="28008" y="110657"/>
                    <a:pt x="27916" y="110520"/>
                    <a:pt x="27802" y="110452"/>
                  </a:cubicBezTo>
                  <a:cubicBezTo>
                    <a:pt x="27757" y="110429"/>
                    <a:pt x="27711" y="110429"/>
                    <a:pt x="27688" y="110429"/>
                  </a:cubicBezTo>
                  <a:lnTo>
                    <a:pt x="27665" y="110429"/>
                  </a:lnTo>
                  <a:cubicBezTo>
                    <a:pt x="27688" y="110360"/>
                    <a:pt x="27734" y="110338"/>
                    <a:pt x="27848" y="110292"/>
                  </a:cubicBezTo>
                  <a:cubicBezTo>
                    <a:pt x="27871" y="110292"/>
                    <a:pt x="27916" y="110269"/>
                    <a:pt x="27939" y="110246"/>
                  </a:cubicBezTo>
                  <a:cubicBezTo>
                    <a:pt x="28030" y="110201"/>
                    <a:pt x="28145" y="110132"/>
                    <a:pt x="28167" y="110018"/>
                  </a:cubicBezTo>
                  <a:cubicBezTo>
                    <a:pt x="28190" y="109927"/>
                    <a:pt x="28145" y="109813"/>
                    <a:pt x="28122" y="109744"/>
                  </a:cubicBezTo>
                  <a:cubicBezTo>
                    <a:pt x="28030" y="109584"/>
                    <a:pt x="27871" y="109470"/>
                    <a:pt x="27665" y="109447"/>
                  </a:cubicBezTo>
                  <a:cubicBezTo>
                    <a:pt x="27642" y="109425"/>
                    <a:pt x="27597" y="109425"/>
                    <a:pt x="27551" y="109425"/>
                  </a:cubicBezTo>
                  <a:cubicBezTo>
                    <a:pt x="27544" y="109432"/>
                    <a:pt x="27533" y="109435"/>
                    <a:pt x="27522" y="109435"/>
                  </a:cubicBezTo>
                  <a:cubicBezTo>
                    <a:pt x="27500" y="109435"/>
                    <a:pt x="27475" y="109425"/>
                    <a:pt x="27460" y="109425"/>
                  </a:cubicBezTo>
                  <a:cubicBezTo>
                    <a:pt x="27391" y="109425"/>
                    <a:pt x="27323" y="109379"/>
                    <a:pt x="27300" y="109288"/>
                  </a:cubicBezTo>
                  <a:cubicBezTo>
                    <a:pt x="27254" y="109219"/>
                    <a:pt x="27254" y="109151"/>
                    <a:pt x="27277" y="109082"/>
                  </a:cubicBezTo>
                  <a:cubicBezTo>
                    <a:pt x="27300" y="109059"/>
                    <a:pt x="27323" y="109037"/>
                    <a:pt x="27346" y="108991"/>
                  </a:cubicBezTo>
                  <a:cubicBezTo>
                    <a:pt x="27414" y="108877"/>
                    <a:pt x="27528" y="108717"/>
                    <a:pt x="27414" y="108534"/>
                  </a:cubicBezTo>
                  <a:cubicBezTo>
                    <a:pt x="27346" y="108466"/>
                    <a:pt x="27277" y="108420"/>
                    <a:pt x="27186" y="108375"/>
                  </a:cubicBezTo>
                  <a:cubicBezTo>
                    <a:pt x="27140" y="108352"/>
                    <a:pt x="27095" y="108306"/>
                    <a:pt x="27072" y="108238"/>
                  </a:cubicBezTo>
                  <a:cubicBezTo>
                    <a:pt x="27072" y="108192"/>
                    <a:pt x="27072" y="108169"/>
                    <a:pt x="27095" y="108124"/>
                  </a:cubicBezTo>
                  <a:cubicBezTo>
                    <a:pt x="27140" y="108078"/>
                    <a:pt x="27209" y="108055"/>
                    <a:pt x="27323" y="108055"/>
                  </a:cubicBezTo>
                  <a:cubicBezTo>
                    <a:pt x="27403" y="108044"/>
                    <a:pt x="27483" y="108038"/>
                    <a:pt x="27563" y="108038"/>
                  </a:cubicBezTo>
                  <a:cubicBezTo>
                    <a:pt x="27642" y="108038"/>
                    <a:pt x="27722" y="108044"/>
                    <a:pt x="27802" y="108055"/>
                  </a:cubicBezTo>
                  <a:cubicBezTo>
                    <a:pt x="27814" y="108059"/>
                    <a:pt x="27826" y="108061"/>
                    <a:pt x="27838" y="108061"/>
                  </a:cubicBezTo>
                  <a:cubicBezTo>
                    <a:pt x="27893" y="108061"/>
                    <a:pt x="27943" y="108020"/>
                    <a:pt x="27962" y="107964"/>
                  </a:cubicBezTo>
                  <a:cubicBezTo>
                    <a:pt x="27985" y="107872"/>
                    <a:pt x="28030" y="107781"/>
                    <a:pt x="28076" y="107736"/>
                  </a:cubicBezTo>
                  <a:cubicBezTo>
                    <a:pt x="28099" y="107713"/>
                    <a:pt x="28122" y="107713"/>
                    <a:pt x="28167" y="107713"/>
                  </a:cubicBezTo>
                  <a:cubicBezTo>
                    <a:pt x="28167" y="107713"/>
                    <a:pt x="28167" y="107758"/>
                    <a:pt x="28167" y="107781"/>
                  </a:cubicBezTo>
                  <a:cubicBezTo>
                    <a:pt x="28167" y="107804"/>
                    <a:pt x="28190" y="107850"/>
                    <a:pt x="28190" y="107872"/>
                  </a:cubicBezTo>
                  <a:cubicBezTo>
                    <a:pt x="28243" y="108067"/>
                    <a:pt x="28447" y="108207"/>
                    <a:pt x="28642" y="108207"/>
                  </a:cubicBezTo>
                  <a:cubicBezTo>
                    <a:pt x="28699" y="108207"/>
                    <a:pt x="28755" y="108195"/>
                    <a:pt x="28807" y="108169"/>
                  </a:cubicBezTo>
                  <a:cubicBezTo>
                    <a:pt x="28829" y="108146"/>
                    <a:pt x="28829" y="108146"/>
                    <a:pt x="28852" y="108146"/>
                  </a:cubicBezTo>
                  <a:cubicBezTo>
                    <a:pt x="28989" y="108009"/>
                    <a:pt x="29035" y="107850"/>
                    <a:pt x="29058" y="107690"/>
                  </a:cubicBezTo>
                  <a:lnTo>
                    <a:pt x="29080" y="107621"/>
                  </a:lnTo>
                  <a:cubicBezTo>
                    <a:pt x="29103" y="107553"/>
                    <a:pt x="29172" y="107393"/>
                    <a:pt x="29263" y="107370"/>
                  </a:cubicBezTo>
                  <a:cubicBezTo>
                    <a:pt x="29278" y="107363"/>
                    <a:pt x="29293" y="107360"/>
                    <a:pt x="29309" y="107360"/>
                  </a:cubicBezTo>
                  <a:cubicBezTo>
                    <a:pt x="29339" y="107360"/>
                    <a:pt x="29370" y="107370"/>
                    <a:pt x="29400" y="107370"/>
                  </a:cubicBezTo>
                  <a:cubicBezTo>
                    <a:pt x="29437" y="107376"/>
                    <a:pt x="29472" y="107379"/>
                    <a:pt x="29505" y="107379"/>
                  </a:cubicBezTo>
                  <a:cubicBezTo>
                    <a:pt x="29595" y="107379"/>
                    <a:pt x="29669" y="107358"/>
                    <a:pt x="29720" y="107325"/>
                  </a:cubicBezTo>
                  <a:cubicBezTo>
                    <a:pt x="29834" y="107279"/>
                    <a:pt x="29879" y="107188"/>
                    <a:pt x="29925" y="107119"/>
                  </a:cubicBezTo>
                  <a:cubicBezTo>
                    <a:pt x="29948" y="107074"/>
                    <a:pt x="29971" y="107028"/>
                    <a:pt x="29993" y="107028"/>
                  </a:cubicBezTo>
                  <a:cubicBezTo>
                    <a:pt x="30001" y="107020"/>
                    <a:pt x="30011" y="107018"/>
                    <a:pt x="30023" y="107018"/>
                  </a:cubicBezTo>
                  <a:cubicBezTo>
                    <a:pt x="30047" y="107018"/>
                    <a:pt x="30077" y="107028"/>
                    <a:pt x="30108" y="107028"/>
                  </a:cubicBezTo>
                  <a:cubicBezTo>
                    <a:pt x="30245" y="107028"/>
                    <a:pt x="30336" y="107028"/>
                    <a:pt x="30427" y="106982"/>
                  </a:cubicBezTo>
                  <a:cubicBezTo>
                    <a:pt x="30587" y="106868"/>
                    <a:pt x="30610" y="106686"/>
                    <a:pt x="30610" y="106549"/>
                  </a:cubicBezTo>
                  <a:cubicBezTo>
                    <a:pt x="30610" y="106503"/>
                    <a:pt x="30610" y="106434"/>
                    <a:pt x="30610" y="106389"/>
                  </a:cubicBezTo>
                  <a:cubicBezTo>
                    <a:pt x="30633" y="106298"/>
                    <a:pt x="30747" y="106229"/>
                    <a:pt x="30861" y="106229"/>
                  </a:cubicBezTo>
                  <a:cubicBezTo>
                    <a:pt x="30884" y="106229"/>
                    <a:pt x="30929" y="106229"/>
                    <a:pt x="30975" y="106275"/>
                  </a:cubicBezTo>
                  <a:cubicBezTo>
                    <a:pt x="30998" y="106298"/>
                    <a:pt x="31021" y="106343"/>
                    <a:pt x="31066" y="106366"/>
                  </a:cubicBezTo>
                  <a:cubicBezTo>
                    <a:pt x="31112" y="106457"/>
                    <a:pt x="31180" y="106503"/>
                    <a:pt x="31249" y="106571"/>
                  </a:cubicBezTo>
                  <a:cubicBezTo>
                    <a:pt x="31363" y="106686"/>
                    <a:pt x="31477" y="106777"/>
                    <a:pt x="31637" y="106823"/>
                  </a:cubicBezTo>
                  <a:cubicBezTo>
                    <a:pt x="31675" y="106832"/>
                    <a:pt x="31714" y="106837"/>
                    <a:pt x="31753" y="106837"/>
                  </a:cubicBezTo>
                  <a:cubicBezTo>
                    <a:pt x="31900" y="106837"/>
                    <a:pt x="32044" y="106771"/>
                    <a:pt x="32116" y="106663"/>
                  </a:cubicBezTo>
                  <a:cubicBezTo>
                    <a:pt x="32185" y="106549"/>
                    <a:pt x="32185" y="106434"/>
                    <a:pt x="32207" y="106343"/>
                  </a:cubicBezTo>
                  <a:cubicBezTo>
                    <a:pt x="32207" y="106298"/>
                    <a:pt x="32207" y="106229"/>
                    <a:pt x="32230" y="106206"/>
                  </a:cubicBezTo>
                  <a:cubicBezTo>
                    <a:pt x="32253" y="106161"/>
                    <a:pt x="32322" y="106161"/>
                    <a:pt x="32344" y="106161"/>
                  </a:cubicBezTo>
                  <a:lnTo>
                    <a:pt x="32436" y="106161"/>
                  </a:lnTo>
                  <a:cubicBezTo>
                    <a:pt x="32504" y="106183"/>
                    <a:pt x="32573" y="106229"/>
                    <a:pt x="32641" y="106275"/>
                  </a:cubicBezTo>
                  <a:cubicBezTo>
                    <a:pt x="32687" y="106298"/>
                    <a:pt x="32732" y="106320"/>
                    <a:pt x="32778" y="106343"/>
                  </a:cubicBezTo>
                  <a:cubicBezTo>
                    <a:pt x="32893" y="106394"/>
                    <a:pt x="33002" y="106424"/>
                    <a:pt x="33103" y="106424"/>
                  </a:cubicBezTo>
                  <a:cubicBezTo>
                    <a:pt x="33181" y="106424"/>
                    <a:pt x="33256" y="106406"/>
                    <a:pt x="33326" y="106366"/>
                  </a:cubicBezTo>
                  <a:cubicBezTo>
                    <a:pt x="33394" y="106320"/>
                    <a:pt x="33440" y="106275"/>
                    <a:pt x="33486" y="106229"/>
                  </a:cubicBezTo>
                  <a:cubicBezTo>
                    <a:pt x="33531" y="106206"/>
                    <a:pt x="33554" y="106161"/>
                    <a:pt x="33577" y="106161"/>
                  </a:cubicBezTo>
                  <a:cubicBezTo>
                    <a:pt x="33623" y="106138"/>
                    <a:pt x="33714" y="106138"/>
                    <a:pt x="33805" y="106138"/>
                  </a:cubicBezTo>
                  <a:cubicBezTo>
                    <a:pt x="33851" y="106161"/>
                    <a:pt x="33897" y="106161"/>
                    <a:pt x="33942" y="106161"/>
                  </a:cubicBezTo>
                  <a:cubicBezTo>
                    <a:pt x="34011" y="106161"/>
                    <a:pt x="34102" y="106138"/>
                    <a:pt x="34216" y="106069"/>
                  </a:cubicBezTo>
                  <a:cubicBezTo>
                    <a:pt x="34353" y="105978"/>
                    <a:pt x="34422" y="105750"/>
                    <a:pt x="34353" y="105544"/>
                  </a:cubicBezTo>
                  <a:cubicBezTo>
                    <a:pt x="34330" y="105453"/>
                    <a:pt x="34285" y="105362"/>
                    <a:pt x="34239" y="105270"/>
                  </a:cubicBezTo>
                  <a:cubicBezTo>
                    <a:pt x="34216" y="105248"/>
                    <a:pt x="34193" y="105202"/>
                    <a:pt x="34170" y="105156"/>
                  </a:cubicBezTo>
                  <a:cubicBezTo>
                    <a:pt x="34170" y="105111"/>
                    <a:pt x="34125" y="105088"/>
                    <a:pt x="34079" y="105065"/>
                  </a:cubicBezTo>
                  <a:cubicBezTo>
                    <a:pt x="34056" y="105065"/>
                    <a:pt x="34034" y="105065"/>
                    <a:pt x="34011" y="105042"/>
                  </a:cubicBezTo>
                  <a:lnTo>
                    <a:pt x="34034" y="105042"/>
                  </a:lnTo>
                  <a:cubicBezTo>
                    <a:pt x="34307" y="104814"/>
                    <a:pt x="34422" y="104700"/>
                    <a:pt x="34376" y="104494"/>
                  </a:cubicBezTo>
                  <a:cubicBezTo>
                    <a:pt x="34353" y="104380"/>
                    <a:pt x="34125" y="104106"/>
                    <a:pt x="33965" y="104061"/>
                  </a:cubicBezTo>
                  <a:cubicBezTo>
                    <a:pt x="33942" y="104038"/>
                    <a:pt x="33874" y="103992"/>
                    <a:pt x="33874" y="103947"/>
                  </a:cubicBezTo>
                  <a:cubicBezTo>
                    <a:pt x="33874" y="103832"/>
                    <a:pt x="33965" y="103604"/>
                    <a:pt x="34034" y="103581"/>
                  </a:cubicBezTo>
                  <a:cubicBezTo>
                    <a:pt x="34079" y="103581"/>
                    <a:pt x="34193" y="103559"/>
                    <a:pt x="34307" y="103559"/>
                  </a:cubicBezTo>
                  <a:cubicBezTo>
                    <a:pt x="34330" y="103559"/>
                    <a:pt x="34444" y="103559"/>
                    <a:pt x="34444" y="103604"/>
                  </a:cubicBezTo>
                  <a:lnTo>
                    <a:pt x="34490" y="103673"/>
                  </a:lnTo>
                  <a:cubicBezTo>
                    <a:pt x="34536" y="103855"/>
                    <a:pt x="34581" y="103969"/>
                    <a:pt x="34695" y="104038"/>
                  </a:cubicBezTo>
                  <a:cubicBezTo>
                    <a:pt x="34736" y="104071"/>
                    <a:pt x="34795" y="104083"/>
                    <a:pt x="34862" y="104083"/>
                  </a:cubicBezTo>
                  <a:cubicBezTo>
                    <a:pt x="34981" y="104083"/>
                    <a:pt x="35126" y="104044"/>
                    <a:pt x="35243" y="104015"/>
                  </a:cubicBezTo>
                  <a:cubicBezTo>
                    <a:pt x="35243" y="103992"/>
                    <a:pt x="35243" y="103992"/>
                    <a:pt x="35266" y="103992"/>
                  </a:cubicBezTo>
                  <a:cubicBezTo>
                    <a:pt x="35266" y="104015"/>
                    <a:pt x="35289" y="104038"/>
                    <a:pt x="35312" y="104061"/>
                  </a:cubicBezTo>
                  <a:lnTo>
                    <a:pt x="35335" y="104152"/>
                  </a:lnTo>
                  <a:cubicBezTo>
                    <a:pt x="35472" y="104335"/>
                    <a:pt x="35677" y="104426"/>
                    <a:pt x="35860" y="104426"/>
                  </a:cubicBezTo>
                  <a:cubicBezTo>
                    <a:pt x="35928" y="104403"/>
                    <a:pt x="35974" y="104403"/>
                    <a:pt x="36019" y="104380"/>
                  </a:cubicBezTo>
                  <a:cubicBezTo>
                    <a:pt x="36065" y="104357"/>
                    <a:pt x="36133" y="104312"/>
                    <a:pt x="36202" y="104289"/>
                  </a:cubicBezTo>
                  <a:cubicBezTo>
                    <a:pt x="36293" y="104220"/>
                    <a:pt x="36407" y="104152"/>
                    <a:pt x="36453" y="104152"/>
                  </a:cubicBezTo>
                  <a:cubicBezTo>
                    <a:pt x="36499" y="104129"/>
                    <a:pt x="36590" y="104129"/>
                    <a:pt x="36727" y="104129"/>
                  </a:cubicBezTo>
                  <a:cubicBezTo>
                    <a:pt x="36978" y="104129"/>
                    <a:pt x="37069" y="104152"/>
                    <a:pt x="37092" y="104152"/>
                  </a:cubicBezTo>
                  <a:cubicBezTo>
                    <a:pt x="37229" y="104243"/>
                    <a:pt x="37503" y="104380"/>
                    <a:pt x="37800" y="104426"/>
                  </a:cubicBezTo>
                  <a:lnTo>
                    <a:pt x="37845" y="104426"/>
                  </a:lnTo>
                  <a:cubicBezTo>
                    <a:pt x="37982" y="104426"/>
                    <a:pt x="38051" y="104335"/>
                    <a:pt x="38096" y="104289"/>
                  </a:cubicBezTo>
                  <a:cubicBezTo>
                    <a:pt x="38165" y="104175"/>
                    <a:pt x="38119" y="103969"/>
                    <a:pt x="37959" y="103650"/>
                  </a:cubicBezTo>
                  <a:cubicBezTo>
                    <a:pt x="37914" y="103581"/>
                    <a:pt x="37868" y="103513"/>
                    <a:pt x="37845" y="103467"/>
                  </a:cubicBezTo>
                  <a:cubicBezTo>
                    <a:pt x="37823" y="103444"/>
                    <a:pt x="37800" y="103422"/>
                    <a:pt x="37800" y="103399"/>
                  </a:cubicBezTo>
                  <a:cubicBezTo>
                    <a:pt x="37754" y="103353"/>
                    <a:pt x="37754" y="103307"/>
                    <a:pt x="37754" y="103239"/>
                  </a:cubicBezTo>
                  <a:cubicBezTo>
                    <a:pt x="37754" y="103193"/>
                    <a:pt x="37754" y="103148"/>
                    <a:pt x="37754" y="103102"/>
                  </a:cubicBezTo>
                  <a:lnTo>
                    <a:pt x="37777" y="103056"/>
                  </a:lnTo>
                  <a:lnTo>
                    <a:pt x="37777" y="102988"/>
                  </a:lnTo>
                  <a:cubicBezTo>
                    <a:pt x="37800" y="102874"/>
                    <a:pt x="37823" y="102760"/>
                    <a:pt x="37845" y="102737"/>
                  </a:cubicBezTo>
                  <a:lnTo>
                    <a:pt x="38005" y="102737"/>
                  </a:lnTo>
                  <a:cubicBezTo>
                    <a:pt x="38051" y="102760"/>
                    <a:pt x="38096" y="102760"/>
                    <a:pt x="38142" y="102760"/>
                  </a:cubicBezTo>
                  <a:cubicBezTo>
                    <a:pt x="38325" y="102760"/>
                    <a:pt x="38439" y="102646"/>
                    <a:pt x="38507" y="102531"/>
                  </a:cubicBezTo>
                  <a:cubicBezTo>
                    <a:pt x="38599" y="102394"/>
                    <a:pt x="38621" y="102257"/>
                    <a:pt x="38667" y="102166"/>
                  </a:cubicBezTo>
                  <a:cubicBezTo>
                    <a:pt x="38667" y="102143"/>
                    <a:pt x="38667" y="102098"/>
                    <a:pt x="38667" y="102098"/>
                  </a:cubicBezTo>
                  <a:cubicBezTo>
                    <a:pt x="38736" y="102075"/>
                    <a:pt x="38804" y="102075"/>
                    <a:pt x="38850" y="102075"/>
                  </a:cubicBezTo>
                  <a:cubicBezTo>
                    <a:pt x="38895" y="102257"/>
                    <a:pt x="39032" y="102531"/>
                    <a:pt x="39261" y="102531"/>
                  </a:cubicBezTo>
                  <a:lnTo>
                    <a:pt x="39306" y="102531"/>
                  </a:lnTo>
                  <a:cubicBezTo>
                    <a:pt x="39443" y="102509"/>
                    <a:pt x="39671" y="102349"/>
                    <a:pt x="39808" y="102166"/>
                  </a:cubicBezTo>
                  <a:cubicBezTo>
                    <a:pt x="39854" y="102098"/>
                    <a:pt x="39900" y="102052"/>
                    <a:pt x="39922" y="101984"/>
                  </a:cubicBezTo>
                  <a:lnTo>
                    <a:pt x="39968" y="101892"/>
                  </a:lnTo>
                  <a:cubicBezTo>
                    <a:pt x="40059" y="101732"/>
                    <a:pt x="40128" y="101573"/>
                    <a:pt x="39991" y="101459"/>
                  </a:cubicBezTo>
                  <a:lnTo>
                    <a:pt x="39945" y="101413"/>
                  </a:lnTo>
                  <a:cubicBezTo>
                    <a:pt x="39922" y="101390"/>
                    <a:pt x="39877" y="101367"/>
                    <a:pt x="39854" y="101344"/>
                  </a:cubicBezTo>
                  <a:lnTo>
                    <a:pt x="39877" y="101344"/>
                  </a:lnTo>
                  <a:cubicBezTo>
                    <a:pt x="39900" y="101367"/>
                    <a:pt x="39945" y="101367"/>
                    <a:pt x="39991" y="101367"/>
                  </a:cubicBezTo>
                  <a:cubicBezTo>
                    <a:pt x="40196" y="101367"/>
                    <a:pt x="40584" y="101162"/>
                    <a:pt x="40653" y="101048"/>
                  </a:cubicBezTo>
                  <a:cubicBezTo>
                    <a:pt x="40698" y="100956"/>
                    <a:pt x="40767" y="100591"/>
                    <a:pt x="40767" y="100500"/>
                  </a:cubicBezTo>
                  <a:cubicBezTo>
                    <a:pt x="40767" y="100454"/>
                    <a:pt x="40744" y="100409"/>
                    <a:pt x="40721" y="100386"/>
                  </a:cubicBezTo>
                  <a:cubicBezTo>
                    <a:pt x="40698" y="100272"/>
                    <a:pt x="40676" y="100180"/>
                    <a:pt x="40744" y="100089"/>
                  </a:cubicBezTo>
                  <a:cubicBezTo>
                    <a:pt x="40835" y="99952"/>
                    <a:pt x="41087" y="99861"/>
                    <a:pt x="41201" y="99838"/>
                  </a:cubicBezTo>
                  <a:cubicBezTo>
                    <a:pt x="41246" y="99884"/>
                    <a:pt x="41315" y="99952"/>
                    <a:pt x="41452" y="99952"/>
                  </a:cubicBezTo>
                  <a:cubicBezTo>
                    <a:pt x="41589" y="99952"/>
                    <a:pt x="42000" y="99747"/>
                    <a:pt x="42136" y="99496"/>
                  </a:cubicBezTo>
                  <a:cubicBezTo>
                    <a:pt x="42228" y="99290"/>
                    <a:pt x="42296" y="99153"/>
                    <a:pt x="42388" y="98948"/>
                  </a:cubicBezTo>
                  <a:cubicBezTo>
                    <a:pt x="42456" y="98742"/>
                    <a:pt x="42547" y="98583"/>
                    <a:pt x="42730" y="98537"/>
                  </a:cubicBezTo>
                  <a:close/>
                  <a:moveTo>
                    <a:pt x="52317" y="147041"/>
                  </a:moveTo>
                  <a:cubicBezTo>
                    <a:pt x="52317" y="147086"/>
                    <a:pt x="52294" y="147109"/>
                    <a:pt x="52294" y="147132"/>
                  </a:cubicBezTo>
                  <a:cubicBezTo>
                    <a:pt x="52294" y="147178"/>
                    <a:pt x="52271" y="147200"/>
                    <a:pt x="52271" y="147223"/>
                  </a:cubicBezTo>
                  <a:cubicBezTo>
                    <a:pt x="52271" y="147269"/>
                    <a:pt x="52225" y="147451"/>
                    <a:pt x="52202" y="147520"/>
                  </a:cubicBezTo>
                  <a:cubicBezTo>
                    <a:pt x="52134" y="147520"/>
                    <a:pt x="52043" y="147497"/>
                    <a:pt x="51997" y="147497"/>
                  </a:cubicBezTo>
                  <a:cubicBezTo>
                    <a:pt x="51929" y="147474"/>
                    <a:pt x="51837" y="147429"/>
                    <a:pt x="51814" y="147406"/>
                  </a:cubicBezTo>
                  <a:cubicBezTo>
                    <a:pt x="51974" y="147383"/>
                    <a:pt x="52065" y="147360"/>
                    <a:pt x="52111" y="147246"/>
                  </a:cubicBezTo>
                  <a:cubicBezTo>
                    <a:pt x="52134" y="147223"/>
                    <a:pt x="52157" y="147200"/>
                    <a:pt x="52180" y="147200"/>
                  </a:cubicBezTo>
                  <a:cubicBezTo>
                    <a:pt x="52202" y="147155"/>
                    <a:pt x="52248" y="147132"/>
                    <a:pt x="52317" y="147041"/>
                  </a:cubicBezTo>
                  <a:close/>
                  <a:moveTo>
                    <a:pt x="29263" y="128233"/>
                  </a:moveTo>
                  <a:lnTo>
                    <a:pt x="29263" y="128233"/>
                  </a:lnTo>
                  <a:cubicBezTo>
                    <a:pt x="29354" y="128255"/>
                    <a:pt x="29400" y="128255"/>
                    <a:pt x="29468" y="128255"/>
                  </a:cubicBezTo>
                  <a:cubicBezTo>
                    <a:pt x="29476" y="128248"/>
                    <a:pt x="29486" y="128245"/>
                    <a:pt x="29498" y="128245"/>
                  </a:cubicBezTo>
                  <a:cubicBezTo>
                    <a:pt x="29522" y="128245"/>
                    <a:pt x="29552" y="128255"/>
                    <a:pt x="29583" y="128255"/>
                  </a:cubicBezTo>
                  <a:lnTo>
                    <a:pt x="29788" y="128255"/>
                  </a:lnTo>
                  <a:cubicBezTo>
                    <a:pt x="29856" y="128255"/>
                    <a:pt x="30039" y="128392"/>
                    <a:pt x="30176" y="128484"/>
                  </a:cubicBezTo>
                  <a:cubicBezTo>
                    <a:pt x="30336" y="128598"/>
                    <a:pt x="30381" y="128735"/>
                    <a:pt x="30450" y="128872"/>
                  </a:cubicBezTo>
                  <a:lnTo>
                    <a:pt x="30518" y="128986"/>
                  </a:lnTo>
                  <a:cubicBezTo>
                    <a:pt x="30633" y="129214"/>
                    <a:pt x="30815" y="129214"/>
                    <a:pt x="30952" y="129237"/>
                  </a:cubicBezTo>
                  <a:lnTo>
                    <a:pt x="31066" y="129237"/>
                  </a:lnTo>
                  <a:cubicBezTo>
                    <a:pt x="31112" y="129248"/>
                    <a:pt x="31169" y="129254"/>
                    <a:pt x="31229" y="129254"/>
                  </a:cubicBezTo>
                  <a:cubicBezTo>
                    <a:pt x="31289" y="129254"/>
                    <a:pt x="31352" y="129248"/>
                    <a:pt x="31409" y="129237"/>
                  </a:cubicBezTo>
                  <a:lnTo>
                    <a:pt x="31546" y="129237"/>
                  </a:lnTo>
                  <a:cubicBezTo>
                    <a:pt x="31546" y="129283"/>
                    <a:pt x="31523" y="129328"/>
                    <a:pt x="31523" y="129374"/>
                  </a:cubicBezTo>
                  <a:cubicBezTo>
                    <a:pt x="31500" y="129465"/>
                    <a:pt x="31477" y="129602"/>
                    <a:pt x="31500" y="129693"/>
                  </a:cubicBezTo>
                  <a:cubicBezTo>
                    <a:pt x="31546" y="129922"/>
                    <a:pt x="31751" y="129922"/>
                    <a:pt x="31865" y="129945"/>
                  </a:cubicBezTo>
                  <a:lnTo>
                    <a:pt x="31888" y="129945"/>
                  </a:lnTo>
                  <a:cubicBezTo>
                    <a:pt x="31888" y="129967"/>
                    <a:pt x="31911" y="129990"/>
                    <a:pt x="31911" y="130013"/>
                  </a:cubicBezTo>
                  <a:cubicBezTo>
                    <a:pt x="31934" y="130059"/>
                    <a:pt x="31911" y="130241"/>
                    <a:pt x="31911" y="130333"/>
                  </a:cubicBezTo>
                  <a:cubicBezTo>
                    <a:pt x="31888" y="130469"/>
                    <a:pt x="31888" y="130561"/>
                    <a:pt x="31911" y="130606"/>
                  </a:cubicBezTo>
                  <a:cubicBezTo>
                    <a:pt x="31934" y="130743"/>
                    <a:pt x="32048" y="130835"/>
                    <a:pt x="32253" y="130949"/>
                  </a:cubicBezTo>
                  <a:cubicBezTo>
                    <a:pt x="32299" y="130972"/>
                    <a:pt x="32322" y="130972"/>
                    <a:pt x="32344" y="130994"/>
                  </a:cubicBezTo>
                  <a:cubicBezTo>
                    <a:pt x="32367" y="131017"/>
                    <a:pt x="32413" y="131086"/>
                    <a:pt x="32459" y="131177"/>
                  </a:cubicBezTo>
                  <a:cubicBezTo>
                    <a:pt x="32618" y="131405"/>
                    <a:pt x="32732" y="131565"/>
                    <a:pt x="32801" y="131634"/>
                  </a:cubicBezTo>
                  <a:cubicBezTo>
                    <a:pt x="32801" y="131634"/>
                    <a:pt x="33166" y="131930"/>
                    <a:pt x="33326" y="131999"/>
                  </a:cubicBezTo>
                  <a:cubicBezTo>
                    <a:pt x="33394" y="132022"/>
                    <a:pt x="33463" y="132044"/>
                    <a:pt x="33531" y="132067"/>
                  </a:cubicBezTo>
                  <a:cubicBezTo>
                    <a:pt x="33600" y="132090"/>
                    <a:pt x="33714" y="132113"/>
                    <a:pt x="33737" y="132113"/>
                  </a:cubicBezTo>
                  <a:cubicBezTo>
                    <a:pt x="33760" y="132159"/>
                    <a:pt x="33805" y="132341"/>
                    <a:pt x="33828" y="132410"/>
                  </a:cubicBezTo>
                  <a:cubicBezTo>
                    <a:pt x="33851" y="132524"/>
                    <a:pt x="33851" y="132615"/>
                    <a:pt x="33874" y="132661"/>
                  </a:cubicBezTo>
                  <a:cubicBezTo>
                    <a:pt x="33988" y="132889"/>
                    <a:pt x="34536" y="132935"/>
                    <a:pt x="34558" y="132935"/>
                  </a:cubicBezTo>
                  <a:cubicBezTo>
                    <a:pt x="34604" y="132935"/>
                    <a:pt x="34650" y="132912"/>
                    <a:pt x="34810" y="132889"/>
                  </a:cubicBezTo>
                  <a:cubicBezTo>
                    <a:pt x="34947" y="132843"/>
                    <a:pt x="35152" y="132798"/>
                    <a:pt x="35357" y="132752"/>
                  </a:cubicBezTo>
                  <a:lnTo>
                    <a:pt x="35426" y="132752"/>
                  </a:lnTo>
                  <a:cubicBezTo>
                    <a:pt x="35449" y="132775"/>
                    <a:pt x="35449" y="132912"/>
                    <a:pt x="35426" y="132957"/>
                  </a:cubicBezTo>
                  <a:cubicBezTo>
                    <a:pt x="35426" y="133026"/>
                    <a:pt x="35426" y="133094"/>
                    <a:pt x="35449" y="133140"/>
                  </a:cubicBezTo>
                  <a:cubicBezTo>
                    <a:pt x="35494" y="133300"/>
                    <a:pt x="35631" y="133345"/>
                    <a:pt x="35700" y="133368"/>
                  </a:cubicBezTo>
                  <a:cubicBezTo>
                    <a:pt x="35723" y="133368"/>
                    <a:pt x="35768" y="133414"/>
                    <a:pt x="35860" y="133460"/>
                  </a:cubicBezTo>
                  <a:cubicBezTo>
                    <a:pt x="35928" y="133505"/>
                    <a:pt x="36019" y="133551"/>
                    <a:pt x="36088" y="133597"/>
                  </a:cubicBezTo>
                  <a:cubicBezTo>
                    <a:pt x="36156" y="133642"/>
                    <a:pt x="36225" y="133711"/>
                    <a:pt x="36293" y="133779"/>
                  </a:cubicBezTo>
                  <a:cubicBezTo>
                    <a:pt x="36385" y="133848"/>
                    <a:pt x="36453" y="133916"/>
                    <a:pt x="36544" y="133939"/>
                  </a:cubicBezTo>
                  <a:cubicBezTo>
                    <a:pt x="36567" y="133962"/>
                    <a:pt x="36658" y="133985"/>
                    <a:pt x="36727" y="134007"/>
                  </a:cubicBezTo>
                  <a:cubicBezTo>
                    <a:pt x="36818" y="134030"/>
                    <a:pt x="36887" y="134053"/>
                    <a:pt x="36932" y="134076"/>
                  </a:cubicBezTo>
                  <a:cubicBezTo>
                    <a:pt x="36955" y="134099"/>
                    <a:pt x="37001" y="134190"/>
                    <a:pt x="37024" y="134258"/>
                  </a:cubicBezTo>
                  <a:cubicBezTo>
                    <a:pt x="37024" y="134304"/>
                    <a:pt x="37046" y="134304"/>
                    <a:pt x="37046" y="134327"/>
                  </a:cubicBezTo>
                  <a:lnTo>
                    <a:pt x="37138" y="134418"/>
                  </a:lnTo>
                  <a:cubicBezTo>
                    <a:pt x="37138" y="134418"/>
                    <a:pt x="37138" y="134418"/>
                    <a:pt x="37138" y="134441"/>
                  </a:cubicBezTo>
                  <a:cubicBezTo>
                    <a:pt x="37115" y="134464"/>
                    <a:pt x="37115" y="134487"/>
                    <a:pt x="37092" y="134487"/>
                  </a:cubicBezTo>
                  <a:cubicBezTo>
                    <a:pt x="37092" y="134510"/>
                    <a:pt x="37069" y="134532"/>
                    <a:pt x="37046" y="134532"/>
                  </a:cubicBezTo>
                  <a:cubicBezTo>
                    <a:pt x="37046" y="134532"/>
                    <a:pt x="37046" y="134555"/>
                    <a:pt x="37046" y="134555"/>
                  </a:cubicBezTo>
                  <a:lnTo>
                    <a:pt x="37001" y="134555"/>
                  </a:lnTo>
                  <a:cubicBezTo>
                    <a:pt x="36955" y="134578"/>
                    <a:pt x="36909" y="134578"/>
                    <a:pt x="36841" y="134578"/>
                  </a:cubicBezTo>
                  <a:cubicBezTo>
                    <a:pt x="36791" y="134570"/>
                    <a:pt x="36741" y="134564"/>
                    <a:pt x="36692" y="134564"/>
                  </a:cubicBezTo>
                  <a:cubicBezTo>
                    <a:pt x="36607" y="134564"/>
                    <a:pt x="36525" y="134580"/>
                    <a:pt x="36453" y="134624"/>
                  </a:cubicBezTo>
                  <a:cubicBezTo>
                    <a:pt x="36430" y="134624"/>
                    <a:pt x="36407" y="134647"/>
                    <a:pt x="36385" y="134669"/>
                  </a:cubicBezTo>
                  <a:cubicBezTo>
                    <a:pt x="36362" y="134669"/>
                    <a:pt x="36339" y="134692"/>
                    <a:pt x="36339" y="134692"/>
                  </a:cubicBezTo>
                  <a:cubicBezTo>
                    <a:pt x="36316" y="134715"/>
                    <a:pt x="36316" y="134715"/>
                    <a:pt x="36316" y="134715"/>
                  </a:cubicBezTo>
                  <a:cubicBezTo>
                    <a:pt x="36270" y="134738"/>
                    <a:pt x="36248" y="134761"/>
                    <a:pt x="36225" y="134783"/>
                  </a:cubicBezTo>
                  <a:cubicBezTo>
                    <a:pt x="36202" y="134806"/>
                    <a:pt x="36179" y="134806"/>
                    <a:pt x="36156" y="134806"/>
                  </a:cubicBezTo>
                  <a:cubicBezTo>
                    <a:pt x="36133" y="134829"/>
                    <a:pt x="36088" y="134852"/>
                    <a:pt x="36065" y="134852"/>
                  </a:cubicBezTo>
                  <a:cubicBezTo>
                    <a:pt x="36019" y="134875"/>
                    <a:pt x="35996" y="134875"/>
                    <a:pt x="35951" y="134898"/>
                  </a:cubicBezTo>
                  <a:cubicBezTo>
                    <a:pt x="35951" y="134920"/>
                    <a:pt x="35951" y="134920"/>
                    <a:pt x="35928" y="134943"/>
                  </a:cubicBezTo>
                  <a:cubicBezTo>
                    <a:pt x="35905" y="134966"/>
                    <a:pt x="35882" y="135012"/>
                    <a:pt x="35882" y="135057"/>
                  </a:cubicBezTo>
                  <a:cubicBezTo>
                    <a:pt x="35882" y="135149"/>
                    <a:pt x="35951" y="135217"/>
                    <a:pt x="36065" y="135308"/>
                  </a:cubicBezTo>
                  <a:cubicBezTo>
                    <a:pt x="36385" y="135560"/>
                    <a:pt x="36704" y="135605"/>
                    <a:pt x="36750" y="135605"/>
                  </a:cubicBezTo>
                  <a:cubicBezTo>
                    <a:pt x="36818" y="135605"/>
                    <a:pt x="37069" y="135696"/>
                    <a:pt x="37275" y="135879"/>
                  </a:cubicBezTo>
                  <a:cubicBezTo>
                    <a:pt x="37366" y="135948"/>
                    <a:pt x="37457" y="135993"/>
                    <a:pt x="37526" y="136062"/>
                  </a:cubicBezTo>
                  <a:cubicBezTo>
                    <a:pt x="37594" y="136085"/>
                    <a:pt x="37663" y="136130"/>
                    <a:pt x="37686" y="136176"/>
                  </a:cubicBezTo>
                  <a:cubicBezTo>
                    <a:pt x="37275" y="136473"/>
                    <a:pt x="37298" y="136632"/>
                    <a:pt x="37298" y="136701"/>
                  </a:cubicBezTo>
                  <a:cubicBezTo>
                    <a:pt x="37320" y="136769"/>
                    <a:pt x="37366" y="136838"/>
                    <a:pt x="37434" y="136861"/>
                  </a:cubicBezTo>
                  <a:lnTo>
                    <a:pt x="37480" y="136883"/>
                  </a:lnTo>
                  <a:cubicBezTo>
                    <a:pt x="37570" y="136928"/>
                    <a:pt x="37689" y="136973"/>
                    <a:pt x="37824" y="136973"/>
                  </a:cubicBezTo>
                  <a:cubicBezTo>
                    <a:pt x="37896" y="136973"/>
                    <a:pt x="37972" y="136961"/>
                    <a:pt x="38051" y="136929"/>
                  </a:cubicBezTo>
                  <a:cubicBezTo>
                    <a:pt x="38119" y="136906"/>
                    <a:pt x="38188" y="136861"/>
                    <a:pt x="38256" y="136838"/>
                  </a:cubicBezTo>
                  <a:cubicBezTo>
                    <a:pt x="38439" y="136746"/>
                    <a:pt x="38576" y="136655"/>
                    <a:pt x="38599" y="136655"/>
                  </a:cubicBezTo>
                  <a:cubicBezTo>
                    <a:pt x="38599" y="136655"/>
                    <a:pt x="38644" y="136632"/>
                    <a:pt x="38644" y="136632"/>
                  </a:cubicBezTo>
                  <a:cubicBezTo>
                    <a:pt x="38644" y="136632"/>
                    <a:pt x="38644" y="136632"/>
                    <a:pt x="38644" y="136701"/>
                  </a:cubicBezTo>
                  <a:cubicBezTo>
                    <a:pt x="38644" y="136792"/>
                    <a:pt x="38644" y="136883"/>
                    <a:pt x="38644" y="136975"/>
                  </a:cubicBezTo>
                  <a:cubicBezTo>
                    <a:pt x="38621" y="137180"/>
                    <a:pt x="38599" y="137363"/>
                    <a:pt x="38713" y="137523"/>
                  </a:cubicBezTo>
                  <a:cubicBezTo>
                    <a:pt x="38758" y="137591"/>
                    <a:pt x="38827" y="137659"/>
                    <a:pt x="38895" y="137705"/>
                  </a:cubicBezTo>
                  <a:cubicBezTo>
                    <a:pt x="38895" y="137705"/>
                    <a:pt x="38918" y="137705"/>
                    <a:pt x="38918" y="137728"/>
                  </a:cubicBezTo>
                  <a:cubicBezTo>
                    <a:pt x="38872" y="137751"/>
                    <a:pt x="38804" y="137751"/>
                    <a:pt x="38736" y="137774"/>
                  </a:cubicBezTo>
                  <a:cubicBezTo>
                    <a:pt x="38599" y="137796"/>
                    <a:pt x="38484" y="137819"/>
                    <a:pt x="38416" y="137888"/>
                  </a:cubicBezTo>
                  <a:cubicBezTo>
                    <a:pt x="38393" y="137911"/>
                    <a:pt x="38393" y="137911"/>
                    <a:pt x="38370" y="137933"/>
                  </a:cubicBezTo>
                  <a:cubicBezTo>
                    <a:pt x="38347" y="137956"/>
                    <a:pt x="38347" y="137979"/>
                    <a:pt x="38325" y="138002"/>
                  </a:cubicBezTo>
                  <a:lnTo>
                    <a:pt x="38302" y="138047"/>
                  </a:lnTo>
                  <a:cubicBezTo>
                    <a:pt x="38256" y="138162"/>
                    <a:pt x="38142" y="138436"/>
                    <a:pt x="38439" y="138618"/>
                  </a:cubicBezTo>
                  <a:cubicBezTo>
                    <a:pt x="38667" y="138732"/>
                    <a:pt x="38872" y="138778"/>
                    <a:pt x="39124" y="138824"/>
                  </a:cubicBezTo>
                  <a:cubicBezTo>
                    <a:pt x="39238" y="138846"/>
                    <a:pt x="39557" y="138915"/>
                    <a:pt x="39557" y="139097"/>
                  </a:cubicBezTo>
                  <a:cubicBezTo>
                    <a:pt x="39557" y="139326"/>
                    <a:pt x="39557" y="139417"/>
                    <a:pt x="39420" y="139577"/>
                  </a:cubicBezTo>
                  <a:cubicBezTo>
                    <a:pt x="39397" y="139600"/>
                    <a:pt x="39375" y="139600"/>
                    <a:pt x="39352" y="139622"/>
                  </a:cubicBezTo>
                  <a:cubicBezTo>
                    <a:pt x="39329" y="139622"/>
                    <a:pt x="39329" y="139645"/>
                    <a:pt x="39306" y="139645"/>
                  </a:cubicBezTo>
                  <a:cubicBezTo>
                    <a:pt x="39283" y="139645"/>
                    <a:pt x="39283" y="139668"/>
                    <a:pt x="39261" y="139668"/>
                  </a:cubicBezTo>
                  <a:cubicBezTo>
                    <a:pt x="39261" y="139668"/>
                    <a:pt x="39261" y="139668"/>
                    <a:pt x="39238" y="139691"/>
                  </a:cubicBezTo>
                  <a:cubicBezTo>
                    <a:pt x="39215" y="139691"/>
                    <a:pt x="39192" y="139714"/>
                    <a:pt x="39169" y="139737"/>
                  </a:cubicBezTo>
                  <a:cubicBezTo>
                    <a:pt x="39078" y="139828"/>
                    <a:pt x="39032" y="139965"/>
                    <a:pt x="39009" y="140216"/>
                  </a:cubicBezTo>
                  <a:cubicBezTo>
                    <a:pt x="38964" y="140672"/>
                    <a:pt x="38987" y="141654"/>
                    <a:pt x="39397" y="141882"/>
                  </a:cubicBezTo>
                  <a:cubicBezTo>
                    <a:pt x="39580" y="141973"/>
                    <a:pt x="39808" y="142088"/>
                    <a:pt x="40082" y="142088"/>
                  </a:cubicBezTo>
                  <a:cubicBezTo>
                    <a:pt x="40151" y="142088"/>
                    <a:pt x="40219" y="142088"/>
                    <a:pt x="40288" y="142065"/>
                  </a:cubicBezTo>
                  <a:lnTo>
                    <a:pt x="40310" y="142065"/>
                  </a:lnTo>
                  <a:cubicBezTo>
                    <a:pt x="40356" y="142042"/>
                    <a:pt x="40425" y="142019"/>
                    <a:pt x="40470" y="141996"/>
                  </a:cubicBezTo>
                  <a:cubicBezTo>
                    <a:pt x="40470" y="141996"/>
                    <a:pt x="40470" y="141996"/>
                    <a:pt x="40470" y="141973"/>
                  </a:cubicBezTo>
                  <a:cubicBezTo>
                    <a:pt x="40653" y="141882"/>
                    <a:pt x="40744" y="141768"/>
                    <a:pt x="40813" y="141677"/>
                  </a:cubicBezTo>
                  <a:cubicBezTo>
                    <a:pt x="40835" y="141654"/>
                    <a:pt x="40835" y="141631"/>
                    <a:pt x="40858" y="141631"/>
                  </a:cubicBezTo>
                  <a:cubicBezTo>
                    <a:pt x="40881" y="141608"/>
                    <a:pt x="40881" y="141585"/>
                    <a:pt x="40927" y="141585"/>
                  </a:cubicBezTo>
                  <a:lnTo>
                    <a:pt x="40950" y="141585"/>
                  </a:lnTo>
                  <a:cubicBezTo>
                    <a:pt x="41246" y="141631"/>
                    <a:pt x="41315" y="141700"/>
                    <a:pt x="41315" y="141700"/>
                  </a:cubicBezTo>
                  <a:cubicBezTo>
                    <a:pt x="41246" y="141882"/>
                    <a:pt x="41223" y="142316"/>
                    <a:pt x="41315" y="142476"/>
                  </a:cubicBezTo>
                  <a:cubicBezTo>
                    <a:pt x="41338" y="142521"/>
                    <a:pt x="41246" y="142681"/>
                    <a:pt x="41178" y="142727"/>
                  </a:cubicBezTo>
                  <a:lnTo>
                    <a:pt x="41132" y="142749"/>
                  </a:lnTo>
                  <a:cubicBezTo>
                    <a:pt x="41064" y="142795"/>
                    <a:pt x="40881" y="142909"/>
                    <a:pt x="40881" y="143183"/>
                  </a:cubicBezTo>
                  <a:cubicBezTo>
                    <a:pt x="40881" y="143343"/>
                    <a:pt x="40950" y="143457"/>
                    <a:pt x="41018" y="143548"/>
                  </a:cubicBezTo>
                  <a:cubicBezTo>
                    <a:pt x="41064" y="143617"/>
                    <a:pt x="41087" y="143685"/>
                    <a:pt x="41109" y="143731"/>
                  </a:cubicBezTo>
                  <a:cubicBezTo>
                    <a:pt x="41109" y="143799"/>
                    <a:pt x="41087" y="143868"/>
                    <a:pt x="41041" y="143959"/>
                  </a:cubicBezTo>
                  <a:cubicBezTo>
                    <a:pt x="40995" y="144028"/>
                    <a:pt x="40950" y="144119"/>
                    <a:pt x="40927" y="144210"/>
                  </a:cubicBezTo>
                  <a:cubicBezTo>
                    <a:pt x="40881" y="144347"/>
                    <a:pt x="40927" y="144461"/>
                    <a:pt x="40950" y="144553"/>
                  </a:cubicBezTo>
                  <a:cubicBezTo>
                    <a:pt x="40995" y="144667"/>
                    <a:pt x="41018" y="144735"/>
                    <a:pt x="40950" y="144872"/>
                  </a:cubicBezTo>
                  <a:cubicBezTo>
                    <a:pt x="40904" y="144986"/>
                    <a:pt x="40858" y="145055"/>
                    <a:pt x="40813" y="145123"/>
                  </a:cubicBezTo>
                  <a:cubicBezTo>
                    <a:pt x="40744" y="145192"/>
                    <a:pt x="40676" y="145283"/>
                    <a:pt x="40698" y="145420"/>
                  </a:cubicBezTo>
                  <a:cubicBezTo>
                    <a:pt x="40767" y="145694"/>
                    <a:pt x="41155" y="145694"/>
                    <a:pt x="41360" y="145694"/>
                  </a:cubicBezTo>
                  <a:cubicBezTo>
                    <a:pt x="41497" y="145694"/>
                    <a:pt x="41566" y="145648"/>
                    <a:pt x="41634" y="145625"/>
                  </a:cubicBezTo>
                  <a:cubicBezTo>
                    <a:pt x="41634" y="145625"/>
                    <a:pt x="41657" y="145625"/>
                    <a:pt x="41634" y="145603"/>
                  </a:cubicBezTo>
                  <a:lnTo>
                    <a:pt x="41634" y="145603"/>
                  </a:lnTo>
                  <a:cubicBezTo>
                    <a:pt x="41635" y="145604"/>
                    <a:pt x="41658" y="145626"/>
                    <a:pt x="41680" y="145648"/>
                  </a:cubicBezTo>
                  <a:cubicBezTo>
                    <a:pt x="41748" y="145694"/>
                    <a:pt x="41794" y="145740"/>
                    <a:pt x="41817" y="145762"/>
                  </a:cubicBezTo>
                  <a:cubicBezTo>
                    <a:pt x="41931" y="145854"/>
                    <a:pt x="41954" y="145877"/>
                    <a:pt x="41954" y="145968"/>
                  </a:cubicBezTo>
                  <a:cubicBezTo>
                    <a:pt x="41954" y="146082"/>
                    <a:pt x="41885" y="146173"/>
                    <a:pt x="41817" y="146265"/>
                  </a:cubicBezTo>
                  <a:cubicBezTo>
                    <a:pt x="41771" y="146310"/>
                    <a:pt x="41748" y="146333"/>
                    <a:pt x="41726" y="146379"/>
                  </a:cubicBezTo>
                  <a:cubicBezTo>
                    <a:pt x="41726" y="146402"/>
                    <a:pt x="41680" y="146447"/>
                    <a:pt x="41657" y="146493"/>
                  </a:cubicBezTo>
                  <a:cubicBezTo>
                    <a:pt x="41520" y="146653"/>
                    <a:pt x="41338" y="146904"/>
                    <a:pt x="41315" y="147132"/>
                  </a:cubicBezTo>
                  <a:cubicBezTo>
                    <a:pt x="41292" y="147269"/>
                    <a:pt x="41315" y="147337"/>
                    <a:pt x="41338" y="147406"/>
                  </a:cubicBezTo>
                  <a:cubicBezTo>
                    <a:pt x="41360" y="147451"/>
                    <a:pt x="41360" y="147497"/>
                    <a:pt x="41269" y="147634"/>
                  </a:cubicBezTo>
                  <a:cubicBezTo>
                    <a:pt x="41155" y="147794"/>
                    <a:pt x="41018" y="147885"/>
                    <a:pt x="40904" y="147954"/>
                  </a:cubicBezTo>
                  <a:cubicBezTo>
                    <a:pt x="40790" y="148045"/>
                    <a:pt x="40653" y="148136"/>
                    <a:pt x="40584" y="148250"/>
                  </a:cubicBezTo>
                  <a:cubicBezTo>
                    <a:pt x="40379" y="148570"/>
                    <a:pt x="40607" y="149026"/>
                    <a:pt x="40767" y="149232"/>
                  </a:cubicBezTo>
                  <a:cubicBezTo>
                    <a:pt x="40813" y="149300"/>
                    <a:pt x="40881" y="149346"/>
                    <a:pt x="40927" y="149392"/>
                  </a:cubicBezTo>
                  <a:cubicBezTo>
                    <a:pt x="41064" y="149529"/>
                    <a:pt x="41064" y="149551"/>
                    <a:pt x="41018" y="149643"/>
                  </a:cubicBezTo>
                  <a:cubicBezTo>
                    <a:pt x="40972" y="149711"/>
                    <a:pt x="40950" y="149757"/>
                    <a:pt x="40904" y="149802"/>
                  </a:cubicBezTo>
                  <a:cubicBezTo>
                    <a:pt x="40790" y="149962"/>
                    <a:pt x="40721" y="150076"/>
                    <a:pt x="40744" y="150350"/>
                  </a:cubicBezTo>
                  <a:cubicBezTo>
                    <a:pt x="40767" y="150579"/>
                    <a:pt x="40858" y="150738"/>
                    <a:pt x="40904" y="150852"/>
                  </a:cubicBezTo>
                  <a:cubicBezTo>
                    <a:pt x="40950" y="150921"/>
                    <a:pt x="40972" y="150989"/>
                    <a:pt x="40995" y="151035"/>
                  </a:cubicBezTo>
                  <a:cubicBezTo>
                    <a:pt x="40995" y="151126"/>
                    <a:pt x="41041" y="151172"/>
                    <a:pt x="41064" y="151218"/>
                  </a:cubicBezTo>
                  <a:cubicBezTo>
                    <a:pt x="41109" y="151309"/>
                    <a:pt x="41155" y="151400"/>
                    <a:pt x="40767" y="151811"/>
                  </a:cubicBezTo>
                  <a:lnTo>
                    <a:pt x="40630" y="151925"/>
                  </a:lnTo>
                  <a:cubicBezTo>
                    <a:pt x="40516" y="152039"/>
                    <a:pt x="40425" y="152131"/>
                    <a:pt x="40356" y="152222"/>
                  </a:cubicBezTo>
                  <a:cubicBezTo>
                    <a:pt x="40333" y="152245"/>
                    <a:pt x="40310" y="152268"/>
                    <a:pt x="40288" y="152290"/>
                  </a:cubicBezTo>
                  <a:cubicBezTo>
                    <a:pt x="40288" y="152290"/>
                    <a:pt x="40265" y="152313"/>
                    <a:pt x="40242" y="152336"/>
                  </a:cubicBezTo>
                  <a:cubicBezTo>
                    <a:pt x="40082" y="152199"/>
                    <a:pt x="39968" y="152085"/>
                    <a:pt x="39900" y="151994"/>
                  </a:cubicBezTo>
                  <a:lnTo>
                    <a:pt x="39808" y="151857"/>
                  </a:lnTo>
                  <a:cubicBezTo>
                    <a:pt x="39489" y="151446"/>
                    <a:pt x="39101" y="150944"/>
                    <a:pt x="38599" y="150191"/>
                  </a:cubicBezTo>
                  <a:cubicBezTo>
                    <a:pt x="38279" y="149734"/>
                    <a:pt x="38028" y="149483"/>
                    <a:pt x="37823" y="149300"/>
                  </a:cubicBezTo>
                  <a:cubicBezTo>
                    <a:pt x="37663" y="149141"/>
                    <a:pt x="37571" y="149049"/>
                    <a:pt x="37526" y="148912"/>
                  </a:cubicBezTo>
                  <a:cubicBezTo>
                    <a:pt x="37457" y="148730"/>
                    <a:pt x="37412" y="148479"/>
                    <a:pt x="37366" y="148228"/>
                  </a:cubicBezTo>
                  <a:cubicBezTo>
                    <a:pt x="37320" y="148022"/>
                    <a:pt x="37298" y="147817"/>
                    <a:pt x="37252" y="147657"/>
                  </a:cubicBezTo>
                  <a:cubicBezTo>
                    <a:pt x="37183" y="147429"/>
                    <a:pt x="37046" y="147269"/>
                    <a:pt x="36887" y="147086"/>
                  </a:cubicBezTo>
                  <a:cubicBezTo>
                    <a:pt x="36795" y="146972"/>
                    <a:pt x="36681" y="146858"/>
                    <a:pt x="36544" y="146675"/>
                  </a:cubicBezTo>
                  <a:cubicBezTo>
                    <a:pt x="36339" y="146379"/>
                    <a:pt x="36362" y="146150"/>
                    <a:pt x="36385" y="145808"/>
                  </a:cubicBezTo>
                  <a:cubicBezTo>
                    <a:pt x="36385" y="145694"/>
                    <a:pt x="36407" y="145557"/>
                    <a:pt x="36407" y="145420"/>
                  </a:cubicBezTo>
                  <a:cubicBezTo>
                    <a:pt x="36407" y="145032"/>
                    <a:pt x="36293" y="144598"/>
                    <a:pt x="36202" y="144279"/>
                  </a:cubicBezTo>
                  <a:lnTo>
                    <a:pt x="36202" y="144279"/>
                  </a:lnTo>
                  <a:cubicBezTo>
                    <a:pt x="36316" y="144576"/>
                    <a:pt x="36499" y="144941"/>
                    <a:pt x="36727" y="145169"/>
                  </a:cubicBezTo>
                  <a:cubicBezTo>
                    <a:pt x="36786" y="145228"/>
                    <a:pt x="36828" y="145288"/>
                    <a:pt x="36898" y="145288"/>
                  </a:cubicBezTo>
                  <a:cubicBezTo>
                    <a:pt x="36909" y="145288"/>
                    <a:pt x="36920" y="145286"/>
                    <a:pt x="36932" y="145283"/>
                  </a:cubicBezTo>
                  <a:cubicBezTo>
                    <a:pt x="36978" y="145283"/>
                    <a:pt x="37024" y="145237"/>
                    <a:pt x="37046" y="145215"/>
                  </a:cubicBezTo>
                  <a:cubicBezTo>
                    <a:pt x="37115" y="145123"/>
                    <a:pt x="37069" y="145009"/>
                    <a:pt x="36955" y="144712"/>
                  </a:cubicBezTo>
                  <a:cubicBezTo>
                    <a:pt x="36909" y="144598"/>
                    <a:pt x="36864" y="144461"/>
                    <a:pt x="36818" y="144324"/>
                  </a:cubicBezTo>
                  <a:cubicBezTo>
                    <a:pt x="36704" y="143936"/>
                    <a:pt x="36521" y="143457"/>
                    <a:pt x="36202" y="142795"/>
                  </a:cubicBezTo>
                  <a:cubicBezTo>
                    <a:pt x="36088" y="142498"/>
                    <a:pt x="35951" y="142270"/>
                    <a:pt x="35791" y="142019"/>
                  </a:cubicBezTo>
                  <a:cubicBezTo>
                    <a:pt x="35631" y="141745"/>
                    <a:pt x="35449" y="141426"/>
                    <a:pt x="35198" y="140923"/>
                  </a:cubicBezTo>
                  <a:lnTo>
                    <a:pt x="35038" y="140627"/>
                  </a:lnTo>
                  <a:cubicBezTo>
                    <a:pt x="34650" y="139874"/>
                    <a:pt x="34467" y="139508"/>
                    <a:pt x="34467" y="139120"/>
                  </a:cubicBezTo>
                  <a:cubicBezTo>
                    <a:pt x="34444" y="138618"/>
                    <a:pt x="34262" y="137637"/>
                    <a:pt x="34148" y="137249"/>
                  </a:cubicBezTo>
                  <a:cubicBezTo>
                    <a:pt x="34125" y="137134"/>
                    <a:pt x="34102" y="137043"/>
                    <a:pt x="34079" y="136929"/>
                  </a:cubicBezTo>
                  <a:cubicBezTo>
                    <a:pt x="34011" y="136609"/>
                    <a:pt x="33919" y="136244"/>
                    <a:pt x="33805" y="135993"/>
                  </a:cubicBezTo>
                  <a:cubicBezTo>
                    <a:pt x="33737" y="135811"/>
                    <a:pt x="33623" y="135696"/>
                    <a:pt x="33509" y="135560"/>
                  </a:cubicBezTo>
                  <a:cubicBezTo>
                    <a:pt x="33394" y="135423"/>
                    <a:pt x="33257" y="135286"/>
                    <a:pt x="33143" y="135080"/>
                  </a:cubicBezTo>
                  <a:cubicBezTo>
                    <a:pt x="33029" y="134920"/>
                    <a:pt x="32984" y="134761"/>
                    <a:pt x="32915" y="134601"/>
                  </a:cubicBezTo>
                  <a:cubicBezTo>
                    <a:pt x="32824" y="134373"/>
                    <a:pt x="32710" y="134099"/>
                    <a:pt x="32436" y="133802"/>
                  </a:cubicBezTo>
                  <a:cubicBezTo>
                    <a:pt x="32276" y="133619"/>
                    <a:pt x="32139" y="133482"/>
                    <a:pt x="31979" y="133345"/>
                  </a:cubicBezTo>
                  <a:cubicBezTo>
                    <a:pt x="31751" y="133140"/>
                    <a:pt x="31500" y="132912"/>
                    <a:pt x="31089" y="132410"/>
                  </a:cubicBezTo>
                  <a:cubicBezTo>
                    <a:pt x="30998" y="132273"/>
                    <a:pt x="30906" y="132159"/>
                    <a:pt x="30838" y="132067"/>
                  </a:cubicBezTo>
                  <a:cubicBezTo>
                    <a:pt x="30838" y="132067"/>
                    <a:pt x="30838" y="132067"/>
                    <a:pt x="30838" y="132044"/>
                  </a:cubicBezTo>
                  <a:cubicBezTo>
                    <a:pt x="30747" y="131930"/>
                    <a:pt x="30678" y="131793"/>
                    <a:pt x="30610" y="131634"/>
                  </a:cubicBezTo>
                  <a:cubicBezTo>
                    <a:pt x="30587" y="131611"/>
                    <a:pt x="30587" y="131611"/>
                    <a:pt x="30564" y="131565"/>
                  </a:cubicBezTo>
                  <a:lnTo>
                    <a:pt x="30496" y="131360"/>
                  </a:lnTo>
                  <a:cubicBezTo>
                    <a:pt x="30450" y="131291"/>
                    <a:pt x="30427" y="131200"/>
                    <a:pt x="30404" y="131131"/>
                  </a:cubicBezTo>
                  <a:lnTo>
                    <a:pt x="30267" y="130766"/>
                  </a:lnTo>
                  <a:cubicBezTo>
                    <a:pt x="30245" y="130698"/>
                    <a:pt x="30199" y="130629"/>
                    <a:pt x="30176" y="130538"/>
                  </a:cubicBezTo>
                  <a:lnTo>
                    <a:pt x="30016" y="130173"/>
                  </a:lnTo>
                  <a:cubicBezTo>
                    <a:pt x="29948" y="129990"/>
                    <a:pt x="29856" y="129785"/>
                    <a:pt x="29765" y="129556"/>
                  </a:cubicBezTo>
                  <a:cubicBezTo>
                    <a:pt x="29560" y="129168"/>
                    <a:pt x="29400" y="128712"/>
                    <a:pt x="29263" y="128233"/>
                  </a:cubicBezTo>
                  <a:close/>
                  <a:moveTo>
                    <a:pt x="56539" y="124581"/>
                  </a:moveTo>
                  <a:cubicBezTo>
                    <a:pt x="56631" y="124649"/>
                    <a:pt x="56722" y="124672"/>
                    <a:pt x="56813" y="124672"/>
                  </a:cubicBezTo>
                  <a:cubicBezTo>
                    <a:pt x="56859" y="124695"/>
                    <a:pt x="56927" y="124695"/>
                    <a:pt x="56996" y="124718"/>
                  </a:cubicBezTo>
                  <a:cubicBezTo>
                    <a:pt x="57201" y="124786"/>
                    <a:pt x="57224" y="124809"/>
                    <a:pt x="57521" y="125037"/>
                  </a:cubicBezTo>
                  <a:lnTo>
                    <a:pt x="57726" y="125197"/>
                  </a:lnTo>
                  <a:cubicBezTo>
                    <a:pt x="58000" y="125425"/>
                    <a:pt x="57954" y="125699"/>
                    <a:pt x="57817" y="126247"/>
                  </a:cubicBezTo>
                  <a:cubicBezTo>
                    <a:pt x="57772" y="126407"/>
                    <a:pt x="57703" y="126612"/>
                    <a:pt x="57681" y="126817"/>
                  </a:cubicBezTo>
                  <a:cubicBezTo>
                    <a:pt x="57612" y="127160"/>
                    <a:pt x="57589" y="127388"/>
                    <a:pt x="57544" y="127571"/>
                  </a:cubicBezTo>
                  <a:cubicBezTo>
                    <a:pt x="57521" y="127799"/>
                    <a:pt x="57498" y="127959"/>
                    <a:pt x="57452" y="128233"/>
                  </a:cubicBezTo>
                  <a:cubicBezTo>
                    <a:pt x="57407" y="128438"/>
                    <a:pt x="57361" y="128666"/>
                    <a:pt x="57338" y="128895"/>
                  </a:cubicBezTo>
                  <a:cubicBezTo>
                    <a:pt x="57292" y="129146"/>
                    <a:pt x="57270" y="129420"/>
                    <a:pt x="57201" y="129716"/>
                  </a:cubicBezTo>
                  <a:cubicBezTo>
                    <a:pt x="57133" y="129990"/>
                    <a:pt x="57041" y="130081"/>
                    <a:pt x="56836" y="130287"/>
                  </a:cubicBezTo>
                  <a:cubicBezTo>
                    <a:pt x="56676" y="130447"/>
                    <a:pt x="56471" y="130675"/>
                    <a:pt x="56197" y="131109"/>
                  </a:cubicBezTo>
                  <a:cubicBezTo>
                    <a:pt x="55626" y="131953"/>
                    <a:pt x="55444" y="132547"/>
                    <a:pt x="55307" y="132957"/>
                  </a:cubicBezTo>
                  <a:lnTo>
                    <a:pt x="55284" y="133049"/>
                  </a:lnTo>
                  <a:cubicBezTo>
                    <a:pt x="55170" y="133391"/>
                    <a:pt x="55056" y="133551"/>
                    <a:pt x="54919" y="133734"/>
                  </a:cubicBezTo>
                  <a:lnTo>
                    <a:pt x="54850" y="133848"/>
                  </a:lnTo>
                  <a:cubicBezTo>
                    <a:pt x="54645" y="134122"/>
                    <a:pt x="54553" y="134624"/>
                    <a:pt x="54622" y="135057"/>
                  </a:cubicBezTo>
                  <a:cubicBezTo>
                    <a:pt x="54668" y="135400"/>
                    <a:pt x="54964" y="135696"/>
                    <a:pt x="55170" y="135925"/>
                  </a:cubicBezTo>
                  <a:cubicBezTo>
                    <a:pt x="55209" y="135964"/>
                    <a:pt x="55266" y="136021"/>
                    <a:pt x="55280" y="136021"/>
                  </a:cubicBezTo>
                  <a:cubicBezTo>
                    <a:pt x="55283" y="136021"/>
                    <a:pt x="55284" y="136019"/>
                    <a:pt x="55284" y="136016"/>
                  </a:cubicBezTo>
                  <a:cubicBezTo>
                    <a:pt x="55284" y="136039"/>
                    <a:pt x="55330" y="136427"/>
                    <a:pt x="55330" y="136792"/>
                  </a:cubicBezTo>
                  <a:cubicBezTo>
                    <a:pt x="55330" y="137134"/>
                    <a:pt x="55330" y="137386"/>
                    <a:pt x="55307" y="137705"/>
                  </a:cubicBezTo>
                  <a:cubicBezTo>
                    <a:pt x="55307" y="137796"/>
                    <a:pt x="55307" y="137819"/>
                    <a:pt x="55284" y="137842"/>
                  </a:cubicBezTo>
                  <a:cubicBezTo>
                    <a:pt x="55238" y="137865"/>
                    <a:pt x="55170" y="137888"/>
                    <a:pt x="55101" y="137979"/>
                  </a:cubicBezTo>
                  <a:cubicBezTo>
                    <a:pt x="54987" y="138116"/>
                    <a:pt x="54964" y="138230"/>
                    <a:pt x="54987" y="138321"/>
                  </a:cubicBezTo>
                  <a:cubicBezTo>
                    <a:pt x="55010" y="138481"/>
                    <a:pt x="55101" y="138595"/>
                    <a:pt x="55193" y="138664"/>
                  </a:cubicBezTo>
                  <a:cubicBezTo>
                    <a:pt x="55238" y="138687"/>
                    <a:pt x="55375" y="138824"/>
                    <a:pt x="55307" y="139463"/>
                  </a:cubicBezTo>
                  <a:cubicBezTo>
                    <a:pt x="55238" y="140102"/>
                    <a:pt x="55330" y="140741"/>
                    <a:pt x="55444" y="140901"/>
                  </a:cubicBezTo>
                  <a:cubicBezTo>
                    <a:pt x="55489" y="140969"/>
                    <a:pt x="55444" y="141448"/>
                    <a:pt x="55421" y="141700"/>
                  </a:cubicBezTo>
                  <a:cubicBezTo>
                    <a:pt x="55398" y="141814"/>
                    <a:pt x="55398" y="141859"/>
                    <a:pt x="55375" y="141905"/>
                  </a:cubicBezTo>
                  <a:cubicBezTo>
                    <a:pt x="55352" y="141882"/>
                    <a:pt x="55284" y="141859"/>
                    <a:pt x="55215" y="141859"/>
                  </a:cubicBezTo>
                  <a:lnTo>
                    <a:pt x="55170" y="141859"/>
                  </a:lnTo>
                  <a:cubicBezTo>
                    <a:pt x="54987" y="141859"/>
                    <a:pt x="54622" y="141814"/>
                    <a:pt x="54211" y="141700"/>
                  </a:cubicBezTo>
                  <a:cubicBezTo>
                    <a:pt x="53663" y="141585"/>
                    <a:pt x="53367" y="141563"/>
                    <a:pt x="53070" y="141540"/>
                  </a:cubicBezTo>
                  <a:cubicBezTo>
                    <a:pt x="53046" y="141538"/>
                    <a:pt x="53024" y="141537"/>
                    <a:pt x="53002" y="141537"/>
                  </a:cubicBezTo>
                  <a:cubicBezTo>
                    <a:pt x="52723" y="141537"/>
                    <a:pt x="52551" y="141667"/>
                    <a:pt x="52339" y="141836"/>
                  </a:cubicBezTo>
                  <a:cubicBezTo>
                    <a:pt x="52271" y="141882"/>
                    <a:pt x="52225" y="141928"/>
                    <a:pt x="52157" y="141973"/>
                  </a:cubicBezTo>
                  <a:cubicBezTo>
                    <a:pt x="51814" y="142247"/>
                    <a:pt x="51883" y="142476"/>
                    <a:pt x="51951" y="142727"/>
                  </a:cubicBezTo>
                  <a:cubicBezTo>
                    <a:pt x="51974" y="142818"/>
                    <a:pt x="52020" y="142932"/>
                    <a:pt x="52020" y="143046"/>
                  </a:cubicBezTo>
                  <a:cubicBezTo>
                    <a:pt x="52043" y="143138"/>
                    <a:pt x="52043" y="143206"/>
                    <a:pt x="52043" y="143229"/>
                  </a:cubicBezTo>
                  <a:cubicBezTo>
                    <a:pt x="51997" y="143229"/>
                    <a:pt x="51906" y="143252"/>
                    <a:pt x="51814" y="143366"/>
                  </a:cubicBezTo>
                  <a:cubicBezTo>
                    <a:pt x="51723" y="143480"/>
                    <a:pt x="50742" y="144827"/>
                    <a:pt x="50696" y="144941"/>
                  </a:cubicBezTo>
                  <a:cubicBezTo>
                    <a:pt x="50673" y="144986"/>
                    <a:pt x="50468" y="145260"/>
                    <a:pt x="50354" y="145420"/>
                  </a:cubicBezTo>
                  <a:cubicBezTo>
                    <a:pt x="50262" y="145511"/>
                    <a:pt x="50194" y="145603"/>
                    <a:pt x="50148" y="145671"/>
                  </a:cubicBezTo>
                  <a:cubicBezTo>
                    <a:pt x="49943" y="145945"/>
                    <a:pt x="50103" y="146379"/>
                    <a:pt x="50103" y="146379"/>
                  </a:cubicBezTo>
                  <a:cubicBezTo>
                    <a:pt x="50148" y="146516"/>
                    <a:pt x="50582" y="147041"/>
                    <a:pt x="50650" y="147086"/>
                  </a:cubicBezTo>
                  <a:cubicBezTo>
                    <a:pt x="50673" y="147132"/>
                    <a:pt x="50833" y="147200"/>
                    <a:pt x="50993" y="147292"/>
                  </a:cubicBezTo>
                  <a:lnTo>
                    <a:pt x="50856" y="147269"/>
                  </a:lnTo>
                  <a:lnTo>
                    <a:pt x="50742" y="147269"/>
                  </a:lnTo>
                  <a:cubicBezTo>
                    <a:pt x="50650" y="147269"/>
                    <a:pt x="50285" y="147269"/>
                    <a:pt x="49692" y="147383"/>
                  </a:cubicBezTo>
                  <a:cubicBezTo>
                    <a:pt x="49304" y="147451"/>
                    <a:pt x="49190" y="147566"/>
                    <a:pt x="49075" y="147680"/>
                  </a:cubicBezTo>
                  <a:cubicBezTo>
                    <a:pt x="49030" y="147725"/>
                    <a:pt x="48961" y="147771"/>
                    <a:pt x="48870" y="147817"/>
                  </a:cubicBezTo>
                  <a:cubicBezTo>
                    <a:pt x="48550" y="147999"/>
                    <a:pt x="48345" y="148068"/>
                    <a:pt x="48162" y="148091"/>
                  </a:cubicBezTo>
                  <a:lnTo>
                    <a:pt x="48094" y="148091"/>
                  </a:lnTo>
                  <a:cubicBezTo>
                    <a:pt x="48025" y="148091"/>
                    <a:pt x="47957" y="148068"/>
                    <a:pt x="47888" y="148068"/>
                  </a:cubicBezTo>
                  <a:cubicBezTo>
                    <a:pt x="47797" y="148045"/>
                    <a:pt x="47729" y="148022"/>
                    <a:pt x="47615" y="148022"/>
                  </a:cubicBezTo>
                  <a:cubicBezTo>
                    <a:pt x="47386" y="148022"/>
                    <a:pt x="47227" y="148273"/>
                    <a:pt x="47181" y="148365"/>
                  </a:cubicBezTo>
                  <a:cubicBezTo>
                    <a:pt x="47090" y="148456"/>
                    <a:pt x="46587" y="148935"/>
                    <a:pt x="46382" y="149163"/>
                  </a:cubicBezTo>
                  <a:cubicBezTo>
                    <a:pt x="46199" y="149369"/>
                    <a:pt x="46222" y="149597"/>
                    <a:pt x="46222" y="149780"/>
                  </a:cubicBezTo>
                  <a:cubicBezTo>
                    <a:pt x="46222" y="149848"/>
                    <a:pt x="46245" y="149917"/>
                    <a:pt x="46222" y="149962"/>
                  </a:cubicBezTo>
                  <a:cubicBezTo>
                    <a:pt x="46199" y="150031"/>
                    <a:pt x="46199" y="150076"/>
                    <a:pt x="46177" y="150122"/>
                  </a:cubicBezTo>
                  <a:cubicBezTo>
                    <a:pt x="46131" y="150168"/>
                    <a:pt x="46108" y="150259"/>
                    <a:pt x="46040" y="150442"/>
                  </a:cubicBezTo>
                  <a:cubicBezTo>
                    <a:pt x="45925" y="150738"/>
                    <a:pt x="45971" y="150875"/>
                    <a:pt x="46017" y="150989"/>
                  </a:cubicBezTo>
                  <a:cubicBezTo>
                    <a:pt x="46017" y="151012"/>
                    <a:pt x="46017" y="151035"/>
                    <a:pt x="46017" y="151058"/>
                  </a:cubicBezTo>
                  <a:cubicBezTo>
                    <a:pt x="46017" y="151172"/>
                    <a:pt x="45948" y="151583"/>
                    <a:pt x="45857" y="151857"/>
                  </a:cubicBezTo>
                  <a:cubicBezTo>
                    <a:pt x="45811" y="151994"/>
                    <a:pt x="45697" y="152039"/>
                    <a:pt x="45469" y="152153"/>
                  </a:cubicBezTo>
                  <a:cubicBezTo>
                    <a:pt x="45355" y="152176"/>
                    <a:pt x="45264" y="152222"/>
                    <a:pt x="45149" y="152290"/>
                  </a:cubicBezTo>
                  <a:cubicBezTo>
                    <a:pt x="44830" y="152450"/>
                    <a:pt x="44602" y="152701"/>
                    <a:pt x="44442" y="152861"/>
                  </a:cubicBezTo>
                  <a:lnTo>
                    <a:pt x="44396" y="152930"/>
                  </a:lnTo>
                  <a:cubicBezTo>
                    <a:pt x="44305" y="153021"/>
                    <a:pt x="44077" y="153067"/>
                    <a:pt x="43871" y="153112"/>
                  </a:cubicBezTo>
                  <a:lnTo>
                    <a:pt x="43689" y="153158"/>
                  </a:lnTo>
                  <a:cubicBezTo>
                    <a:pt x="43506" y="153181"/>
                    <a:pt x="43415" y="153203"/>
                    <a:pt x="43164" y="153340"/>
                  </a:cubicBezTo>
                  <a:cubicBezTo>
                    <a:pt x="43050" y="153409"/>
                    <a:pt x="42981" y="153477"/>
                    <a:pt x="42913" y="153546"/>
                  </a:cubicBezTo>
                  <a:cubicBezTo>
                    <a:pt x="42867" y="153591"/>
                    <a:pt x="42821" y="153637"/>
                    <a:pt x="42798" y="153637"/>
                  </a:cubicBezTo>
                  <a:cubicBezTo>
                    <a:pt x="42730" y="153614"/>
                    <a:pt x="42639" y="153614"/>
                    <a:pt x="42525" y="153591"/>
                  </a:cubicBezTo>
                  <a:cubicBezTo>
                    <a:pt x="42342" y="153569"/>
                    <a:pt x="42114" y="153523"/>
                    <a:pt x="41885" y="153477"/>
                  </a:cubicBezTo>
                  <a:lnTo>
                    <a:pt x="41817" y="153477"/>
                  </a:lnTo>
                  <a:cubicBezTo>
                    <a:pt x="41634" y="153432"/>
                    <a:pt x="40995" y="152975"/>
                    <a:pt x="40470" y="152542"/>
                  </a:cubicBezTo>
                  <a:cubicBezTo>
                    <a:pt x="40516" y="152496"/>
                    <a:pt x="40562" y="152427"/>
                    <a:pt x="40630" y="152382"/>
                  </a:cubicBezTo>
                  <a:cubicBezTo>
                    <a:pt x="40630" y="152382"/>
                    <a:pt x="40630" y="152359"/>
                    <a:pt x="40630" y="152359"/>
                  </a:cubicBezTo>
                  <a:cubicBezTo>
                    <a:pt x="40698" y="152313"/>
                    <a:pt x="40767" y="152245"/>
                    <a:pt x="40858" y="152153"/>
                  </a:cubicBezTo>
                  <a:lnTo>
                    <a:pt x="40972" y="152017"/>
                  </a:lnTo>
                  <a:cubicBezTo>
                    <a:pt x="41452" y="151537"/>
                    <a:pt x="41475" y="151309"/>
                    <a:pt x="41315" y="151058"/>
                  </a:cubicBezTo>
                  <a:cubicBezTo>
                    <a:pt x="41292" y="151035"/>
                    <a:pt x="41292" y="151012"/>
                    <a:pt x="41292" y="150989"/>
                  </a:cubicBezTo>
                  <a:cubicBezTo>
                    <a:pt x="41269" y="150898"/>
                    <a:pt x="41223" y="150807"/>
                    <a:pt x="41178" y="150716"/>
                  </a:cubicBezTo>
                  <a:cubicBezTo>
                    <a:pt x="41132" y="150601"/>
                    <a:pt x="41064" y="150487"/>
                    <a:pt x="41041" y="150327"/>
                  </a:cubicBezTo>
                  <a:cubicBezTo>
                    <a:pt x="41041" y="150145"/>
                    <a:pt x="41064" y="150099"/>
                    <a:pt x="41155" y="149985"/>
                  </a:cubicBezTo>
                  <a:cubicBezTo>
                    <a:pt x="41178" y="149939"/>
                    <a:pt x="41223" y="149871"/>
                    <a:pt x="41269" y="149780"/>
                  </a:cubicBezTo>
                  <a:cubicBezTo>
                    <a:pt x="41475" y="149483"/>
                    <a:pt x="41246" y="149300"/>
                    <a:pt x="41132" y="149186"/>
                  </a:cubicBezTo>
                  <a:cubicBezTo>
                    <a:pt x="41087" y="149141"/>
                    <a:pt x="41041" y="149095"/>
                    <a:pt x="41018" y="149072"/>
                  </a:cubicBezTo>
                  <a:cubicBezTo>
                    <a:pt x="40881" y="148889"/>
                    <a:pt x="40744" y="148570"/>
                    <a:pt x="40835" y="148410"/>
                  </a:cubicBezTo>
                  <a:cubicBezTo>
                    <a:pt x="40881" y="148342"/>
                    <a:pt x="40972" y="148273"/>
                    <a:pt x="41064" y="148205"/>
                  </a:cubicBezTo>
                  <a:cubicBezTo>
                    <a:pt x="41201" y="148113"/>
                    <a:pt x="41360" y="148022"/>
                    <a:pt x="41497" y="147817"/>
                  </a:cubicBezTo>
                  <a:cubicBezTo>
                    <a:pt x="41680" y="147566"/>
                    <a:pt x="41657" y="147451"/>
                    <a:pt x="41634" y="147315"/>
                  </a:cubicBezTo>
                  <a:cubicBezTo>
                    <a:pt x="41612" y="147269"/>
                    <a:pt x="41612" y="147223"/>
                    <a:pt x="41612" y="147155"/>
                  </a:cubicBezTo>
                  <a:cubicBezTo>
                    <a:pt x="41612" y="147018"/>
                    <a:pt x="41794" y="146790"/>
                    <a:pt x="41885" y="146675"/>
                  </a:cubicBezTo>
                  <a:cubicBezTo>
                    <a:pt x="41931" y="146607"/>
                    <a:pt x="41977" y="146561"/>
                    <a:pt x="42000" y="146516"/>
                  </a:cubicBezTo>
                  <a:cubicBezTo>
                    <a:pt x="42000" y="146493"/>
                    <a:pt x="42022" y="146470"/>
                    <a:pt x="42045" y="146447"/>
                  </a:cubicBezTo>
                  <a:cubicBezTo>
                    <a:pt x="42136" y="146333"/>
                    <a:pt x="42251" y="146196"/>
                    <a:pt x="42251" y="145968"/>
                  </a:cubicBezTo>
                  <a:cubicBezTo>
                    <a:pt x="42251" y="145740"/>
                    <a:pt x="42136" y="145648"/>
                    <a:pt x="42022" y="145534"/>
                  </a:cubicBezTo>
                  <a:cubicBezTo>
                    <a:pt x="41977" y="145511"/>
                    <a:pt x="41954" y="145489"/>
                    <a:pt x="41908" y="145443"/>
                  </a:cubicBezTo>
                  <a:cubicBezTo>
                    <a:pt x="41840" y="145374"/>
                    <a:pt x="41771" y="145306"/>
                    <a:pt x="41657" y="145306"/>
                  </a:cubicBezTo>
                  <a:cubicBezTo>
                    <a:pt x="41612" y="145306"/>
                    <a:pt x="41589" y="145329"/>
                    <a:pt x="41566" y="145329"/>
                  </a:cubicBezTo>
                  <a:cubicBezTo>
                    <a:pt x="41543" y="145329"/>
                    <a:pt x="41520" y="145352"/>
                    <a:pt x="41497" y="145352"/>
                  </a:cubicBezTo>
                  <a:cubicBezTo>
                    <a:pt x="41475" y="145374"/>
                    <a:pt x="41475" y="145374"/>
                    <a:pt x="41452" y="145374"/>
                  </a:cubicBezTo>
                  <a:cubicBezTo>
                    <a:pt x="41429" y="145374"/>
                    <a:pt x="41406" y="145397"/>
                    <a:pt x="41360" y="145397"/>
                  </a:cubicBezTo>
                  <a:cubicBezTo>
                    <a:pt x="41123" y="145397"/>
                    <a:pt x="41046" y="145368"/>
                    <a:pt x="41013" y="145368"/>
                  </a:cubicBezTo>
                  <a:cubicBezTo>
                    <a:pt x="41005" y="145368"/>
                    <a:pt x="41000" y="145370"/>
                    <a:pt x="40995" y="145374"/>
                  </a:cubicBezTo>
                  <a:cubicBezTo>
                    <a:pt x="40995" y="145352"/>
                    <a:pt x="41018" y="145329"/>
                    <a:pt x="41041" y="145306"/>
                  </a:cubicBezTo>
                  <a:cubicBezTo>
                    <a:pt x="41087" y="145237"/>
                    <a:pt x="41178" y="145123"/>
                    <a:pt x="41246" y="144964"/>
                  </a:cubicBezTo>
                  <a:cubicBezTo>
                    <a:pt x="41338" y="144758"/>
                    <a:pt x="41269" y="144576"/>
                    <a:pt x="41246" y="144461"/>
                  </a:cubicBezTo>
                  <a:cubicBezTo>
                    <a:pt x="41223" y="144393"/>
                    <a:pt x="41201" y="144347"/>
                    <a:pt x="41223" y="144279"/>
                  </a:cubicBezTo>
                  <a:cubicBezTo>
                    <a:pt x="41223" y="144210"/>
                    <a:pt x="41269" y="144165"/>
                    <a:pt x="41292" y="144096"/>
                  </a:cubicBezTo>
                  <a:cubicBezTo>
                    <a:pt x="41360" y="143982"/>
                    <a:pt x="41406" y="143868"/>
                    <a:pt x="41406" y="143708"/>
                  </a:cubicBezTo>
                  <a:cubicBezTo>
                    <a:pt x="41383" y="143571"/>
                    <a:pt x="41338" y="143480"/>
                    <a:pt x="41269" y="143389"/>
                  </a:cubicBezTo>
                  <a:cubicBezTo>
                    <a:pt x="41223" y="143320"/>
                    <a:pt x="41178" y="143252"/>
                    <a:pt x="41178" y="143183"/>
                  </a:cubicBezTo>
                  <a:cubicBezTo>
                    <a:pt x="41178" y="143115"/>
                    <a:pt x="41201" y="143092"/>
                    <a:pt x="41246" y="143046"/>
                  </a:cubicBezTo>
                  <a:cubicBezTo>
                    <a:pt x="41246" y="143046"/>
                    <a:pt x="41269" y="143023"/>
                    <a:pt x="41292" y="143023"/>
                  </a:cubicBezTo>
                  <a:lnTo>
                    <a:pt x="41360" y="142978"/>
                  </a:lnTo>
                  <a:cubicBezTo>
                    <a:pt x="41475" y="142909"/>
                    <a:pt x="41589" y="142704"/>
                    <a:pt x="41612" y="142544"/>
                  </a:cubicBezTo>
                  <a:cubicBezTo>
                    <a:pt x="41634" y="142453"/>
                    <a:pt x="41634" y="142361"/>
                    <a:pt x="41589" y="142316"/>
                  </a:cubicBezTo>
                  <a:cubicBezTo>
                    <a:pt x="41543" y="142247"/>
                    <a:pt x="41543" y="141951"/>
                    <a:pt x="41589" y="141814"/>
                  </a:cubicBezTo>
                  <a:cubicBezTo>
                    <a:pt x="41634" y="141722"/>
                    <a:pt x="41612" y="141631"/>
                    <a:pt x="41589" y="141563"/>
                  </a:cubicBezTo>
                  <a:cubicBezTo>
                    <a:pt x="41497" y="141426"/>
                    <a:pt x="41315" y="141334"/>
                    <a:pt x="41018" y="141289"/>
                  </a:cubicBezTo>
                  <a:cubicBezTo>
                    <a:pt x="40985" y="141282"/>
                    <a:pt x="40955" y="141279"/>
                    <a:pt x="40928" y="141279"/>
                  </a:cubicBezTo>
                  <a:cubicBezTo>
                    <a:pt x="40864" y="141279"/>
                    <a:pt x="40815" y="141295"/>
                    <a:pt x="40767" y="141311"/>
                  </a:cubicBezTo>
                  <a:lnTo>
                    <a:pt x="40744" y="141311"/>
                  </a:lnTo>
                  <a:cubicBezTo>
                    <a:pt x="40721" y="141334"/>
                    <a:pt x="40698" y="141357"/>
                    <a:pt x="40676" y="141380"/>
                  </a:cubicBezTo>
                  <a:cubicBezTo>
                    <a:pt x="40630" y="141403"/>
                    <a:pt x="40607" y="141448"/>
                    <a:pt x="40562" y="141494"/>
                  </a:cubicBezTo>
                  <a:cubicBezTo>
                    <a:pt x="40516" y="141563"/>
                    <a:pt x="40493" y="141608"/>
                    <a:pt x="40425" y="141677"/>
                  </a:cubicBezTo>
                  <a:cubicBezTo>
                    <a:pt x="40402" y="141677"/>
                    <a:pt x="40402" y="141677"/>
                    <a:pt x="40379" y="141700"/>
                  </a:cubicBezTo>
                  <a:cubicBezTo>
                    <a:pt x="40356" y="141700"/>
                    <a:pt x="40356" y="141722"/>
                    <a:pt x="40333" y="141722"/>
                  </a:cubicBezTo>
                  <a:cubicBezTo>
                    <a:pt x="40253" y="141766"/>
                    <a:pt x="40168" y="141784"/>
                    <a:pt x="40082" y="141784"/>
                  </a:cubicBezTo>
                  <a:cubicBezTo>
                    <a:pt x="39898" y="141784"/>
                    <a:pt x="39705" y="141701"/>
                    <a:pt x="39534" y="141608"/>
                  </a:cubicBezTo>
                  <a:cubicBezTo>
                    <a:pt x="39352" y="141517"/>
                    <a:pt x="39238" y="140832"/>
                    <a:pt x="39306" y="140239"/>
                  </a:cubicBezTo>
                  <a:cubicBezTo>
                    <a:pt x="39329" y="139988"/>
                    <a:pt x="39375" y="139942"/>
                    <a:pt x="39397" y="139942"/>
                  </a:cubicBezTo>
                  <a:cubicBezTo>
                    <a:pt x="39397" y="139942"/>
                    <a:pt x="39420" y="139919"/>
                    <a:pt x="39443" y="139919"/>
                  </a:cubicBezTo>
                  <a:cubicBezTo>
                    <a:pt x="39466" y="139896"/>
                    <a:pt x="39489" y="139896"/>
                    <a:pt x="39512" y="139874"/>
                  </a:cubicBezTo>
                  <a:cubicBezTo>
                    <a:pt x="39557" y="139851"/>
                    <a:pt x="39603" y="139805"/>
                    <a:pt x="39649" y="139759"/>
                  </a:cubicBezTo>
                  <a:cubicBezTo>
                    <a:pt x="39854" y="139531"/>
                    <a:pt x="39854" y="139349"/>
                    <a:pt x="39854" y="139097"/>
                  </a:cubicBezTo>
                  <a:cubicBezTo>
                    <a:pt x="39854" y="138938"/>
                    <a:pt x="39785" y="138641"/>
                    <a:pt x="39169" y="138527"/>
                  </a:cubicBezTo>
                  <a:cubicBezTo>
                    <a:pt x="38941" y="138481"/>
                    <a:pt x="38781" y="138436"/>
                    <a:pt x="38599" y="138344"/>
                  </a:cubicBezTo>
                  <a:cubicBezTo>
                    <a:pt x="38530" y="138321"/>
                    <a:pt x="38530" y="138321"/>
                    <a:pt x="38599" y="138162"/>
                  </a:cubicBezTo>
                  <a:lnTo>
                    <a:pt x="38599" y="138139"/>
                  </a:lnTo>
                  <a:lnTo>
                    <a:pt x="38599" y="138116"/>
                  </a:lnTo>
                  <a:cubicBezTo>
                    <a:pt x="38621" y="138093"/>
                    <a:pt x="38736" y="138070"/>
                    <a:pt x="38804" y="138070"/>
                  </a:cubicBezTo>
                  <a:cubicBezTo>
                    <a:pt x="38895" y="138047"/>
                    <a:pt x="39009" y="138025"/>
                    <a:pt x="39101" y="137956"/>
                  </a:cubicBezTo>
                  <a:cubicBezTo>
                    <a:pt x="39124" y="137956"/>
                    <a:pt x="39146" y="137956"/>
                    <a:pt x="39146" y="137933"/>
                  </a:cubicBezTo>
                  <a:lnTo>
                    <a:pt x="39169" y="137933"/>
                  </a:lnTo>
                  <a:cubicBezTo>
                    <a:pt x="39238" y="137865"/>
                    <a:pt x="39261" y="137796"/>
                    <a:pt x="39261" y="137751"/>
                  </a:cubicBezTo>
                  <a:cubicBezTo>
                    <a:pt x="39283" y="137637"/>
                    <a:pt x="39169" y="137545"/>
                    <a:pt x="39078" y="137477"/>
                  </a:cubicBezTo>
                  <a:cubicBezTo>
                    <a:pt x="39032" y="137431"/>
                    <a:pt x="38987" y="137386"/>
                    <a:pt x="38964" y="137340"/>
                  </a:cubicBezTo>
                  <a:cubicBezTo>
                    <a:pt x="38918" y="137271"/>
                    <a:pt x="38918" y="137157"/>
                    <a:pt x="38941" y="136998"/>
                  </a:cubicBezTo>
                  <a:cubicBezTo>
                    <a:pt x="38941" y="136906"/>
                    <a:pt x="38941" y="136792"/>
                    <a:pt x="38941" y="136701"/>
                  </a:cubicBezTo>
                  <a:cubicBezTo>
                    <a:pt x="38941" y="136427"/>
                    <a:pt x="38804" y="136336"/>
                    <a:pt x="38667" y="136336"/>
                  </a:cubicBezTo>
                  <a:cubicBezTo>
                    <a:pt x="38576" y="136336"/>
                    <a:pt x="38507" y="136358"/>
                    <a:pt x="38462" y="136381"/>
                  </a:cubicBezTo>
                  <a:cubicBezTo>
                    <a:pt x="38462" y="136381"/>
                    <a:pt x="38439" y="136404"/>
                    <a:pt x="38439" y="136404"/>
                  </a:cubicBezTo>
                  <a:cubicBezTo>
                    <a:pt x="38439" y="136404"/>
                    <a:pt x="38325" y="136450"/>
                    <a:pt x="38188" y="136541"/>
                  </a:cubicBezTo>
                  <a:cubicBezTo>
                    <a:pt x="38096" y="136564"/>
                    <a:pt x="38005" y="136609"/>
                    <a:pt x="37937" y="136655"/>
                  </a:cubicBezTo>
                  <a:cubicBezTo>
                    <a:pt x="37893" y="136673"/>
                    <a:pt x="37853" y="136680"/>
                    <a:pt x="37815" y="136680"/>
                  </a:cubicBezTo>
                  <a:cubicBezTo>
                    <a:pt x="37753" y="136680"/>
                    <a:pt x="37696" y="136661"/>
                    <a:pt x="37640" y="136632"/>
                  </a:cubicBezTo>
                  <a:cubicBezTo>
                    <a:pt x="37663" y="136609"/>
                    <a:pt x="37686" y="136564"/>
                    <a:pt x="37731" y="136518"/>
                  </a:cubicBezTo>
                  <a:cubicBezTo>
                    <a:pt x="37754" y="136495"/>
                    <a:pt x="37800" y="136450"/>
                    <a:pt x="37868" y="136427"/>
                  </a:cubicBezTo>
                  <a:cubicBezTo>
                    <a:pt x="37868" y="136404"/>
                    <a:pt x="37868" y="136404"/>
                    <a:pt x="37868" y="136404"/>
                  </a:cubicBezTo>
                  <a:cubicBezTo>
                    <a:pt x="37959" y="136336"/>
                    <a:pt x="38005" y="136244"/>
                    <a:pt x="38005" y="136153"/>
                  </a:cubicBezTo>
                  <a:cubicBezTo>
                    <a:pt x="38005" y="135993"/>
                    <a:pt x="37845" y="135902"/>
                    <a:pt x="37686" y="135811"/>
                  </a:cubicBezTo>
                  <a:cubicBezTo>
                    <a:pt x="37617" y="135765"/>
                    <a:pt x="37549" y="135719"/>
                    <a:pt x="37480" y="135651"/>
                  </a:cubicBezTo>
                  <a:cubicBezTo>
                    <a:pt x="37206" y="135423"/>
                    <a:pt x="36864" y="135308"/>
                    <a:pt x="36773" y="135308"/>
                  </a:cubicBezTo>
                  <a:cubicBezTo>
                    <a:pt x="36727" y="135308"/>
                    <a:pt x="36499" y="135263"/>
                    <a:pt x="36270" y="135080"/>
                  </a:cubicBezTo>
                  <a:cubicBezTo>
                    <a:pt x="36316" y="135080"/>
                    <a:pt x="36339" y="135057"/>
                    <a:pt x="36385" y="135035"/>
                  </a:cubicBezTo>
                  <a:cubicBezTo>
                    <a:pt x="36407" y="135012"/>
                    <a:pt x="36453" y="134989"/>
                    <a:pt x="36499" y="134943"/>
                  </a:cubicBezTo>
                  <a:cubicBezTo>
                    <a:pt x="36521" y="134943"/>
                    <a:pt x="36521" y="134920"/>
                    <a:pt x="36544" y="134920"/>
                  </a:cubicBezTo>
                  <a:cubicBezTo>
                    <a:pt x="36544" y="134920"/>
                    <a:pt x="36567" y="134898"/>
                    <a:pt x="36567" y="134898"/>
                  </a:cubicBezTo>
                  <a:lnTo>
                    <a:pt x="36590" y="134898"/>
                  </a:lnTo>
                  <a:cubicBezTo>
                    <a:pt x="36613" y="134875"/>
                    <a:pt x="36636" y="134875"/>
                    <a:pt x="36636" y="134875"/>
                  </a:cubicBezTo>
                  <a:lnTo>
                    <a:pt x="36978" y="134875"/>
                  </a:lnTo>
                  <a:cubicBezTo>
                    <a:pt x="37001" y="134875"/>
                    <a:pt x="37024" y="134875"/>
                    <a:pt x="37046" y="134852"/>
                  </a:cubicBezTo>
                  <a:lnTo>
                    <a:pt x="37115" y="134852"/>
                  </a:lnTo>
                  <a:cubicBezTo>
                    <a:pt x="37161" y="134829"/>
                    <a:pt x="37183" y="134829"/>
                    <a:pt x="37206" y="134806"/>
                  </a:cubicBezTo>
                  <a:cubicBezTo>
                    <a:pt x="37343" y="134715"/>
                    <a:pt x="37389" y="134601"/>
                    <a:pt x="37434" y="134510"/>
                  </a:cubicBezTo>
                  <a:cubicBezTo>
                    <a:pt x="37434" y="134487"/>
                    <a:pt x="37457" y="134464"/>
                    <a:pt x="37457" y="134441"/>
                  </a:cubicBezTo>
                  <a:cubicBezTo>
                    <a:pt x="37480" y="134418"/>
                    <a:pt x="37480" y="134395"/>
                    <a:pt x="37480" y="134395"/>
                  </a:cubicBezTo>
                  <a:cubicBezTo>
                    <a:pt x="37480" y="134395"/>
                    <a:pt x="37503" y="134373"/>
                    <a:pt x="37571" y="134373"/>
                  </a:cubicBezTo>
                  <a:cubicBezTo>
                    <a:pt x="37663" y="134373"/>
                    <a:pt x="37754" y="134418"/>
                    <a:pt x="37777" y="134418"/>
                  </a:cubicBezTo>
                  <a:cubicBezTo>
                    <a:pt x="37823" y="134441"/>
                    <a:pt x="37891" y="134487"/>
                    <a:pt x="38005" y="134532"/>
                  </a:cubicBezTo>
                  <a:cubicBezTo>
                    <a:pt x="38165" y="134624"/>
                    <a:pt x="38416" y="134761"/>
                    <a:pt x="38621" y="134875"/>
                  </a:cubicBezTo>
                  <a:cubicBezTo>
                    <a:pt x="38736" y="134943"/>
                    <a:pt x="38827" y="134989"/>
                    <a:pt x="38918" y="134989"/>
                  </a:cubicBezTo>
                  <a:cubicBezTo>
                    <a:pt x="39101" y="134989"/>
                    <a:pt x="39192" y="134875"/>
                    <a:pt x="39375" y="134669"/>
                  </a:cubicBezTo>
                  <a:lnTo>
                    <a:pt x="39489" y="134532"/>
                  </a:lnTo>
                  <a:cubicBezTo>
                    <a:pt x="39740" y="134258"/>
                    <a:pt x="39785" y="134122"/>
                    <a:pt x="39808" y="134007"/>
                  </a:cubicBezTo>
                  <a:cubicBezTo>
                    <a:pt x="39808" y="133985"/>
                    <a:pt x="39808" y="133962"/>
                    <a:pt x="39831" y="133939"/>
                  </a:cubicBezTo>
                  <a:cubicBezTo>
                    <a:pt x="39854" y="133893"/>
                    <a:pt x="40014" y="133893"/>
                    <a:pt x="40082" y="133893"/>
                  </a:cubicBezTo>
                  <a:lnTo>
                    <a:pt x="40310" y="133893"/>
                  </a:lnTo>
                  <a:cubicBezTo>
                    <a:pt x="40379" y="133893"/>
                    <a:pt x="40425" y="133939"/>
                    <a:pt x="40516" y="134030"/>
                  </a:cubicBezTo>
                  <a:cubicBezTo>
                    <a:pt x="40562" y="134099"/>
                    <a:pt x="40630" y="134167"/>
                    <a:pt x="40767" y="134190"/>
                  </a:cubicBezTo>
                  <a:cubicBezTo>
                    <a:pt x="40950" y="134190"/>
                    <a:pt x="41155" y="134030"/>
                    <a:pt x="41292" y="133893"/>
                  </a:cubicBezTo>
                  <a:cubicBezTo>
                    <a:pt x="41302" y="133874"/>
                    <a:pt x="41332" y="133867"/>
                    <a:pt x="41370" y="133867"/>
                  </a:cubicBezTo>
                  <a:cubicBezTo>
                    <a:pt x="41422" y="133867"/>
                    <a:pt x="41490" y="133880"/>
                    <a:pt x="41543" y="133893"/>
                  </a:cubicBezTo>
                  <a:lnTo>
                    <a:pt x="41703" y="133893"/>
                  </a:lnTo>
                  <a:cubicBezTo>
                    <a:pt x="41748" y="133893"/>
                    <a:pt x="41863" y="133962"/>
                    <a:pt x="41954" y="134030"/>
                  </a:cubicBezTo>
                  <a:cubicBezTo>
                    <a:pt x="42022" y="134076"/>
                    <a:pt x="42114" y="134144"/>
                    <a:pt x="42205" y="134167"/>
                  </a:cubicBezTo>
                  <a:cubicBezTo>
                    <a:pt x="42251" y="134190"/>
                    <a:pt x="42296" y="134190"/>
                    <a:pt x="42319" y="134190"/>
                  </a:cubicBezTo>
                  <a:cubicBezTo>
                    <a:pt x="42502" y="134190"/>
                    <a:pt x="42570" y="134030"/>
                    <a:pt x="42639" y="133870"/>
                  </a:cubicBezTo>
                  <a:cubicBezTo>
                    <a:pt x="42661" y="133825"/>
                    <a:pt x="42684" y="133734"/>
                    <a:pt x="42730" y="133665"/>
                  </a:cubicBezTo>
                  <a:cubicBezTo>
                    <a:pt x="42821" y="133460"/>
                    <a:pt x="42821" y="133345"/>
                    <a:pt x="42821" y="133254"/>
                  </a:cubicBezTo>
                  <a:cubicBezTo>
                    <a:pt x="42844" y="133209"/>
                    <a:pt x="42844" y="133186"/>
                    <a:pt x="42867" y="133117"/>
                  </a:cubicBezTo>
                  <a:cubicBezTo>
                    <a:pt x="42867" y="133094"/>
                    <a:pt x="42867" y="133094"/>
                    <a:pt x="42935" y="133072"/>
                  </a:cubicBezTo>
                  <a:cubicBezTo>
                    <a:pt x="43004" y="133072"/>
                    <a:pt x="43072" y="133072"/>
                    <a:pt x="43164" y="133026"/>
                  </a:cubicBezTo>
                  <a:cubicBezTo>
                    <a:pt x="43171" y="133018"/>
                    <a:pt x="43186" y="133016"/>
                    <a:pt x="43206" y="133016"/>
                  </a:cubicBezTo>
                  <a:cubicBezTo>
                    <a:pt x="43245" y="133016"/>
                    <a:pt x="43301" y="133026"/>
                    <a:pt x="43346" y="133026"/>
                  </a:cubicBezTo>
                  <a:cubicBezTo>
                    <a:pt x="43418" y="133046"/>
                    <a:pt x="43485" y="133058"/>
                    <a:pt x="43544" y="133058"/>
                  </a:cubicBezTo>
                  <a:cubicBezTo>
                    <a:pt x="43615" y="133058"/>
                    <a:pt x="43674" y="133041"/>
                    <a:pt x="43711" y="133003"/>
                  </a:cubicBezTo>
                  <a:cubicBezTo>
                    <a:pt x="43803" y="132935"/>
                    <a:pt x="43848" y="132866"/>
                    <a:pt x="43894" y="132775"/>
                  </a:cubicBezTo>
                  <a:cubicBezTo>
                    <a:pt x="43917" y="132752"/>
                    <a:pt x="43940" y="132706"/>
                    <a:pt x="43940" y="132706"/>
                  </a:cubicBezTo>
                  <a:cubicBezTo>
                    <a:pt x="43963" y="132684"/>
                    <a:pt x="43985" y="132684"/>
                    <a:pt x="44031" y="132661"/>
                  </a:cubicBezTo>
                  <a:cubicBezTo>
                    <a:pt x="44122" y="132638"/>
                    <a:pt x="44282" y="132592"/>
                    <a:pt x="44373" y="132410"/>
                  </a:cubicBezTo>
                  <a:cubicBezTo>
                    <a:pt x="44487" y="132159"/>
                    <a:pt x="44305" y="131839"/>
                    <a:pt x="44214" y="131702"/>
                  </a:cubicBezTo>
                  <a:cubicBezTo>
                    <a:pt x="44191" y="131656"/>
                    <a:pt x="44122" y="131611"/>
                    <a:pt x="44008" y="131611"/>
                  </a:cubicBezTo>
                  <a:cubicBezTo>
                    <a:pt x="43894" y="131611"/>
                    <a:pt x="43757" y="131656"/>
                    <a:pt x="43643" y="131702"/>
                  </a:cubicBezTo>
                  <a:cubicBezTo>
                    <a:pt x="43620" y="131702"/>
                    <a:pt x="43597" y="131702"/>
                    <a:pt x="43574" y="131725"/>
                  </a:cubicBezTo>
                  <a:cubicBezTo>
                    <a:pt x="43568" y="131725"/>
                    <a:pt x="43537" y="131727"/>
                    <a:pt x="43490" y="131727"/>
                  </a:cubicBezTo>
                  <a:cubicBezTo>
                    <a:pt x="43373" y="131727"/>
                    <a:pt x="43154" y="131715"/>
                    <a:pt x="42958" y="131634"/>
                  </a:cubicBezTo>
                  <a:cubicBezTo>
                    <a:pt x="42867" y="131611"/>
                    <a:pt x="42844" y="131565"/>
                    <a:pt x="42890" y="131383"/>
                  </a:cubicBezTo>
                  <a:cubicBezTo>
                    <a:pt x="42913" y="131360"/>
                    <a:pt x="43027" y="131291"/>
                    <a:pt x="43118" y="131246"/>
                  </a:cubicBezTo>
                  <a:cubicBezTo>
                    <a:pt x="43278" y="131131"/>
                    <a:pt x="43460" y="131040"/>
                    <a:pt x="43552" y="130903"/>
                  </a:cubicBezTo>
                  <a:cubicBezTo>
                    <a:pt x="43689" y="130698"/>
                    <a:pt x="43803" y="130355"/>
                    <a:pt x="43666" y="130127"/>
                  </a:cubicBezTo>
                  <a:lnTo>
                    <a:pt x="43620" y="130081"/>
                  </a:lnTo>
                  <a:cubicBezTo>
                    <a:pt x="43552" y="129945"/>
                    <a:pt x="43460" y="129785"/>
                    <a:pt x="43460" y="129602"/>
                  </a:cubicBezTo>
                  <a:cubicBezTo>
                    <a:pt x="43460" y="129488"/>
                    <a:pt x="43597" y="129374"/>
                    <a:pt x="43643" y="129351"/>
                  </a:cubicBezTo>
                  <a:cubicBezTo>
                    <a:pt x="43689" y="129374"/>
                    <a:pt x="43734" y="129374"/>
                    <a:pt x="43757" y="129374"/>
                  </a:cubicBezTo>
                  <a:cubicBezTo>
                    <a:pt x="43917" y="129374"/>
                    <a:pt x="44191" y="129260"/>
                    <a:pt x="44328" y="129191"/>
                  </a:cubicBezTo>
                  <a:cubicBezTo>
                    <a:pt x="44533" y="129100"/>
                    <a:pt x="44533" y="128895"/>
                    <a:pt x="44533" y="128689"/>
                  </a:cubicBezTo>
                  <a:cubicBezTo>
                    <a:pt x="44533" y="128621"/>
                    <a:pt x="44533" y="128529"/>
                    <a:pt x="44556" y="128438"/>
                  </a:cubicBezTo>
                  <a:cubicBezTo>
                    <a:pt x="44579" y="128301"/>
                    <a:pt x="44830" y="128278"/>
                    <a:pt x="45058" y="128278"/>
                  </a:cubicBezTo>
                  <a:cubicBezTo>
                    <a:pt x="45149" y="128278"/>
                    <a:pt x="45218" y="128347"/>
                    <a:pt x="45264" y="128370"/>
                  </a:cubicBezTo>
                  <a:cubicBezTo>
                    <a:pt x="45264" y="128392"/>
                    <a:pt x="45286" y="128415"/>
                    <a:pt x="45332" y="128415"/>
                  </a:cubicBezTo>
                  <a:cubicBezTo>
                    <a:pt x="45332" y="128438"/>
                    <a:pt x="45492" y="128484"/>
                    <a:pt x="45606" y="128484"/>
                  </a:cubicBezTo>
                  <a:cubicBezTo>
                    <a:pt x="45674" y="128484"/>
                    <a:pt x="45743" y="128461"/>
                    <a:pt x="45789" y="128438"/>
                  </a:cubicBezTo>
                  <a:cubicBezTo>
                    <a:pt x="45834" y="128438"/>
                    <a:pt x="45925" y="128484"/>
                    <a:pt x="45948" y="128507"/>
                  </a:cubicBezTo>
                  <a:cubicBezTo>
                    <a:pt x="45971" y="128507"/>
                    <a:pt x="46268" y="128735"/>
                    <a:pt x="46450" y="128758"/>
                  </a:cubicBezTo>
                  <a:cubicBezTo>
                    <a:pt x="46519" y="128780"/>
                    <a:pt x="46633" y="128803"/>
                    <a:pt x="46724" y="128826"/>
                  </a:cubicBezTo>
                  <a:cubicBezTo>
                    <a:pt x="46724" y="128826"/>
                    <a:pt x="46724" y="128826"/>
                    <a:pt x="46724" y="128849"/>
                  </a:cubicBezTo>
                  <a:cubicBezTo>
                    <a:pt x="46724" y="128872"/>
                    <a:pt x="46724" y="128895"/>
                    <a:pt x="46724" y="128917"/>
                  </a:cubicBezTo>
                  <a:cubicBezTo>
                    <a:pt x="46747" y="128940"/>
                    <a:pt x="46747" y="128940"/>
                    <a:pt x="46747" y="128940"/>
                  </a:cubicBezTo>
                  <a:cubicBezTo>
                    <a:pt x="46747" y="128986"/>
                    <a:pt x="46770" y="129009"/>
                    <a:pt x="46793" y="129054"/>
                  </a:cubicBezTo>
                  <a:cubicBezTo>
                    <a:pt x="46793" y="129054"/>
                    <a:pt x="46793" y="129054"/>
                    <a:pt x="46793" y="129077"/>
                  </a:cubicBezTo>
                  <a:cubicBezTo>
                    <a:pt x="46816" y="129100"/>
                    <a:pt x="46839" y="129123"/>
                    <a:pt x="46884" y="129146"/>
                  </a:cubicBezTo>
                  <a:cubicBezTo>
                    <a:pt x="46884" y="129168"/>
                    <a:pt x="46907" y="129168"/>
                    <a:pt x="46907" y="129168"/>
                  </a:cubicBezTo>
                  <a:cubicBezTo>
                    <a:pt x="46953" y="129214"/>
                    <a:pt x="47021" y="129237"/>
                    <a:pt x="47067" y="129260"/>
                  </a:cubicBezTo>
                  <a:cubicBezTo>
                    <a:pt x="47272" y="129328"/>
                    <a:pt x="47478" y="129351"/>
                    <a:pt x="47683" y="129351"/>
                  </a:cubicBezTo>
                  <a:cubicBezTo>
                    <a:pt x="47888" y="129351"/>
                    <a:pt x="48094" y="129328"/>
                    <a:pt x="48299" y="129260"/>
                  </a:cubicBezTo>
                  <a:cubicBezTo>
                    <a:pt x="48642" y="129146"/>
                    <a:pt x="48961" y="128826"/>
                    <a:pt x="49007" y="128529"/>
                  </a:cubicBezTo>
                  <a:lnTo>
                    <a:pt x="49030" y="128392"/>
                  </a:lnTo>
                  <a:cubicBezTo>
                    <a:pt x="49053" y="128233"/>
                    <a:pt x="49075" y="128050"/>
                    <a:pt x="49098" y="127913"/>
                  </a:cubicBezTo>
                  <a:cubicBezTo>
                    <a:pt x="49098" y="127845"/>
                    <a:pt x="49098" y="127799"/>
                    <a:pt x="49098" y="127753"/>
                  </a:cubicBezTo>
                  <a:cubicBezTo>
                    <a:pt x="49098" y="127616"/>
                    <a:pt x="49098" y="127571"/>
                    <a:pt x="49144" y="127525"/>
                  </a:cubicBezTo>
                  <a:cubicBezTo>
                    <a:pt x="49190" y="127502"/>
                    <a:pt x="49212" y="127457"/>
                    <a:pt x="49235" y="127434"/>
                  </a:cubicBezTo>
                  <a:cubicBezTo>
                    <a:pt x="49349" y="127342"/>
                    <a:pt x="49463" y="127205"/>
                    <a:pt x="49578" y="127205"/>
                  </a:cubicBezTo>
                  <a:cubicBezTo>
                    <a:pt x="49783" y="127228"/>
                    <a:pt x="49988" y="127274"/>
                    <a:pt x="50080" y="127365"/>
                  </a:cubicBezTo>
                  <a:cubicBezTo>
                    <a:pt x="50103" y="127388"/>
                    <a:pt x="50125" y="127411"/>
                    <a:pt x="50148" y="127411"/>
                  </a:cubicBezTo>
                  <a:cubicBezTo>
                    <a:pt x="50217" y="127479"/>
                    <a:pt x="50285" y="127548"/>
                    <a:pt x="50376" y="127548"/>
                  </a:cubicBezTo>
                  <a:cubicBezTo>
                    <a:pt x="50399" y="127548"/>
                    <a:pt x="50422" y="127525"/>
                    <a:pt x="50445" y="127525"/>
                  </a:cubicBezTo>
                  <a:cubicBezTo>
                    <a:pt x="50513" y="127502"/>
                    <a:pt x="50536" y="127457"/>
                    <a:pt x="50559" y="127434"/>
                  </a:cubicBezTo>
                  <a:cubicBezTo>
                    <a:pt x="50605" y="127411"/>
                    <a:pt x="50628" y="127365"/>
                    <a:pt x="50650" y="127320"/>
                  </a:cubicBezTo>
                  <a:cubicBezTo>
                    <a:pt x="50673" y="127274"/>
                    <a:pt x="50673" y="127274"/>
                    <a:pt x="50742" y="127251"/>
                  </a:cubicBezTo>
                  <a:cubicBezTo>
                    <a:pt x="50856" y="127251"/>
                    <a:pt x="51130" y="127365"/>
                    <a:pt x="51221" y="127388"/>
                  </a:cubicBezTo>
                  <a:cubicBezTo>
                    <a:pt x="51267" y="127411"/>
                    <a:pt x="51312" y="127434"/>
                    <a:pt x="51312" y="127434"/>
                  </a:cubicBezTo>
                  <a:cubicBezTo>
                    <a:pt x="51381" y="127457"/>
                    <a:pt x="51518" y="127457"/>
                    <a:pt x="51609" y="127457"/>
                  </a:cubicBezTo>
                  <a:cubicBezTo>
                    <a:pt x="51677" y="127457"/>
                    <a:pt x="51723" y="127457"/>
                    <a:pt x="51769" y="127434"/>
                  </a:cubicBezTo>
                  <a:cubicBezTo>
                    <a:pt x="51769" y="127434"/>
                    <a:pt x="51769" y="127411"/>
                    <a:pt x="51769" y="127411"/>
                  </a:cubicBezTo>
                  <a:cubicBezTo>
                    <a:pt x="51814" y="127388"/>
                    <a:pt x="51883" y="127297"/>
                    <a:pt x="52111" y="126932"/>
                  </a:cubicBezTo>
                  <a:lnTo>
                    <a:pt x="52134" y="126909"/>
                  </a:lnTo>
                  <a:cubicBezTo>
                    <a:pt x="52180" y="126817"/>
                    <a:pt x="52294" y="126795"/>
                    <a:pt x="52317" y="126772"/>
                  </a:cubicBezTo>
                  <a:cubicBezTo>
                    <a:pt x="52339" y="126795"/>
                    <a:pt x="52385" y="126795"/>
                    <a:pt x="52431" y="126817"/>
                  </a:cubicBezTo>
                  <a:cubicBezTo>
                    <a:pt x="52545" y="126840"/>
                    <a:pt x="52682" y="126886"/>
                    <a:pt x="52819" y="126886"/>
                  </a:cubicBezTo>
                  <a:cubicBezTo>
                    <a:pt x="52956" y="126886"/>
                    <a:pt x="53024" y="126817"/>
                    <a:pt x="53070" y="126749"/>
                  </a:cubicBezTo>
                  <a:cubicBezTo>
                    <a:pt x="53207" y="126498"/>
                    <a:pt x="53230" y="126429"/>
                    <a:pt x="53230" y="126361"/>
                  </a:cubicBezTo>
                  <a:cubicBezTo>
                    <a:pt x="53230" y="126338"/>
                    <a:pt x="53230" y="126315"/>
                    <a:pt x="53230" y="126270"/>
                  </a:cubicBezTo>
                  <a:cubicBezTo>
                    <a:pt x="53207" y="126156"/>
                    <a:pt x="53207" y="126087"/>
                    <a:pt x="53207" y="126064"/>
                  </a:cubicBezTo>
                  <a:cubicBezTo>
                    <a:pt x="53230" y="126041"/>
                    <a:pt x="53252" y="125996"/>
                    <a:pt x="53252" y="125973"/>
                  </a:cubicBezTo>
                  <a:cubicBezTo>
                    <a:pt x="53298" y="125927"/>
                    <a:pt x="53298" y="125927"/>
                    <a:pt x="53321" y="125927"/>
                  </a:cubicBezTo>
                  <a:lnTo>
                    <a:pt x="53389" y="125927"/>
                  </a:lnTo>
                  <a:lnTo>
                    <a:pt x="53481" y="125950"/>
                  </a:lnTo>
                  <a:cubicBezTo>
                    <a:pt x="53663" y="125996"/>
                    <a:pt x="53937" y="126064"/>
                    <a:pt x="53983" y="126087"/>
                  </a:cubicBezTo>
                  <a:cubicBezTo>
                    <a:pt x="54074" y="126156"/>
                    <a:pt x="54257" y="126247"/>
                    <a:pt x="54394" y="126292"/>
                  </a:cubicBezTo>
                  <a:cubicBezTo>
                    <a:pt x="54420" y="126297"/>
                    <a:pt x="54445" y="126299"/>
                    <a:pt x="54470" y="126299"/>
                  </a:cubicBezTo>
                  <a:cubicBezTo>
                    <a:pt x="54574" y="126299"/>
                    <a:pt x="54667" y="126265"/>
                    <a:pt x="54759" y="126247"/>
                  </a:cubicBezTo>
                  <a:lnTo>
                    <a:pt x="54850" y="126224"/>
                  </a:lnTo>
                  <a:cubicBezTo>
                    <a:pt x="55033" y="126156"/>
                    <a:pt x="55284" y="125996"/>
                    <a:pt x="55307" y="125973"/>
                  </a:cubicBezTo>
                  <a:cubicBezTo>
                    <a:pt x="56151" y="125265"/>
                    <a:pt x="56151" y="125151"/>
                    <a:pt x="56151" y="125083"/>
                  </a:cubicBezTo>
                  <a:cubicBezTo>
                    <a:pt x="56151" y="125014"/>
                    <a:pt x="56128" y="124946"/>
                    <a:pt x="56106" y="124900"/>
                  </a:cubicBezTo>
                  <a:cubicBezTo>
                    <a:pt x="56106" y="124900"/>
                    <a:pt x="56106" y="124877"/>
                    <a:pt x="56106" y="124877"/>
                  </a:cubicBezTo>
                  <a:cubicBezTo>
                    <a:pt x="56151" y="124854"/>
                    <a:pt x="56197" y="124809"/>
                    <a:pt x="56243" y="124763"/>
                  </a:cubicBezTo>
                  <a:cubicBezTo>
                    <a:pt x="56311" y="124718"/>
                    <a:pt x="56379" y="124672"/>
                    <a:pt x="56425" y="124649"/>
                  </a:cubicBezTo>
                  <a:lnTo>
                    <a:pt x="56494" y="124626"/>
                  </a:lnTo>
                  <a:cubicBezTo>
                    <a:pt x="56516" y="124603"/>
                    <a:pt x="56539" y="124603"/>
                    <a:pt x="56539" y="124581"/>
                  </a:cubicBezTo>
                  <a:close/>
                  <a:moveTo>
                    <a:pt x="33349" y="0"/>
                  </a:moveTo>
                  <a:cubicBezTo>
                    <a:pt x="33280" y="0"/>
                    <a:pt x="33166" y="0"/>
                    <a:pt x="33052" y="23"/>
                  </a:cubicBezTo>
                  <a:cubicBezTo>
                    <a:pt x="33052" y="23"/>
                    <a:pt x="33029" y="46"/>
                    <a:pt x="33029" y="46"/>
                  </a:cubicBezTo>
                  <a:cubicBezTo>
                    <a:pt x="32984" y="46"/>
                    <a:pt x="32961" y="46"/>
                    <a:pt x="32915" y="69"/>
                  </a:cubicBezTo>
                  <a:cubicBezTo>
                    <a:pt x="32413" y="183"/>
                    <a:pt x="31683" y="434"/>
                    <a:pt x="31500" y="525"/>
                  </a:cubicBezTo>
                  <a:cubicBezTo>
                    <a:pt x="31500" y="548"/>
                    <a:pt x="31500" y="548"/>
                    <a:pt x="31477" y="548"/>
                  </a:cubicBezTo>
                  <a:cubicBezTo>
                    <a:pt x="31454" y="548"/>
                    <a:pt x="31454" y="571"/>
                    <a:pt x="31454" y="571"/>
                  </a:cubicBezTo>
                  <a:cubicBezTo>
                    <a:pt x="31294" y="639"/>
                    <a:pt x="30701" y="822"/>
                    <a:pt x="30359" y="822"/>
                  </a:cubicBezTo>
                  <a:cubicBezTo>
                    <a:pt x="30267" y="822"/>
                    <a:pt x="30222" y="799"/>
                    <a:pt x="30222" y="799"/>
                  </a:cubicBezTo>
                  <a:cubicBezTo>
                    <a:pt x="29925" y="708"/>
                    <a:pt x="28966" y="411"/>
                    <a:pt x="28966" y="411"/>
                  </a:cubicBezTo>
                  <a:lnTo>
                    <a:pt x="28921" y="411"/>
                  </a:lnTo>
                  <a:cubicBezTo>
                    <a:pt x="28418" y="411"/>
                    <a:pt x="28327" y="480"/>
                    <a:pt x="28304" y="502"/>
                  </a:cubicBezTo>
                  <a:cubicBezTo>
                    <a:pt x="28282" y="502"/>
                    <a:pt x="28282" y="525"/>
                    <a:pt x="28282" y="525"/>
                  </a:cubicBezTo>
                  <a:cubicBezTo>
                    <a:pt x="28282" y="525"/>
                    <a:pt x="28282" y="548"/>
                    <a:pt x="28282" y="548"/>
                  </a:cubicBezTo>
                  <a:cubicBezTo>
                    <a:pt x="28259" y="548"/>
                    <a:pt x="28259" y="548"/>
                    <a:pt x="28259" y="571"/>
                  </a:cubicBezTo>
                  <a:cubicBezTo>
                    <a:pt x="28236" y="594"/>
                    <a:pt x="28236" y="617"/>
                    <a:pt x="28236" y="639"/>
                  </a:cubicBezTo>
                  <a:cubicBezTo>
                    <a:pt x="28236" y="685"/>
                    <a:pt x="28259" y="754"/>
                    <a:pt x="28327" y="799"/>
                  </a:cubicBezTo>
                  <a:cubicBezTo>
                    <a:pt x="28418" y="868"/>
                    <a:pt x="28533" y="890"/>
                    <a:pt x="28670" y="936"/>
                  </a:cubicBezTo>
                  <a:cubicBezTo>
                    <a:pt x="28784" y="959"/>
                    <a:pt x="28943" y="1005"/>
                    <a:pt x="29080" y="1096"/>
                  </a:cubicBezTo>
                  <a:cubicBezTo>
                    <a:pt x="29263" y="1187"/>
                    <a:pt x="29560" y="1370"/>
                    <a:pt x="29583" y="1438"/>
                  </a:cubicBezTo>
                  <a:cubicBezTo>
                    <a:pt x="29583" y="1461"/>
                    <a:pt x="29560" y="1484"/>
                    <a:pt x="29514" y="1530"/>
                  </a:cubicBezTo>
                  <a:cubicBezTo>
                    <a:pt x="29491" y="1552"/>
                    <a:pt x="29446" y="1598"/>
                    <a:pt x="29400" y="1621"/>
                  </a:cubicBezTo>
                  <a:cubicBezTo>
                    <a:pt x="29377" y="1644"/>
                    <a:pt x="29377" y="1644"/>
                    <a:pt x="29354" y="1667"/>
                  </a:cubicBezTo>
                  <a:cubicBezTo>
                    <a:pt x="29309" y="1667"/>
                    <a:pt x="29217" y="1712"/>
                    <a:pt x="29126" y="1735"/>
                  </a:cubicBezTo>
                  <a:cubicBezTo>
                    <a:pt x="29058" y="1758"/>
                    <a:pt x="28989" y="1781"/>
                    <a:pt x="28943" y="1804"/>
                  </a:cubicBezTo>
                  <a:lnTo>
                    <a:pt x="28921" y="1804"/>
                  </a:lnTo>
                  <a:cubicBezTo>
                    <a:pt x="28875" y="1781"/>
                    <a:pt x="28738" y="1735"/>
                    <a:pt x="28647" y="1689"/>
                  </a:cubicBezTo>
                  <a:cubicBezTo>
                    <a:pt x="28578" y="1667"/>
                    <a:pt x="28510" y="1621"/>
                    <a:pt x="28441" y="1598"/>
                  </a:cubicBezTo>
                  <a:cubicBezTo>
                    <a:pt x="28396" y="1575"/>
                    <a:pt x="28350" y="1552"/>
                    <a:pt x="28304" y="1530"/>
                  </a:cubicBezTo>
                  <a:cubicBezTo>
                    <a:pt x="28145" y="1461"/>
                    <a:pt x="28053" y="1415"/>
                    <a:pt x="27779" y="1415"/>
                  </a:cubicBezTo>
                  <a:cubicBezTo>
                    <a:pt x="27551" y="1415"/>
                    <a:pt x="27437" y="1438"/>
                    <a:pt x="27369" y="1461"/>
                  </a:cubicBezTo>
                  <a:lnTo>
                    <a:pt x="27346" y="1461"/>
                  </a:lnTo>
                  <a:cubicBezTo>
                    <a:pt x="27323" y="1484"/>
                    <a:pt x="27300" y="1484"/>
                    <a:pt x="27254" y="1484"/>
                  </a:cubicBezTo>
                  <a:cubicBezTo>
                    <a:pt x="27140" y="1484"/>
                    <a:pt x="26752" y="1415"/>
                    <a:pt x="26661" y="1393"/>
                  </a:cubicBezTo>
                  <a:lnTo>
                    <a:pt x="26615" y="1393"/>
                  </a:lnTo>
                  <a:cubicBezTo>
                    <a:pt x="26524" y="1393"/>
                    <a:pt x="26456" y="1415"/>
                    <a:pt x="26387" y="1461"/>
                  </a:cubicBezTo>
                  <a:cubicBezTo>
                    <a:pt x="26273" y="1552"/>
                    <a:pt x="26204" y="1667"/>
                    <a:pt x="26204" y="1826"/>
                  </a:cubicBezTo>
                  <a:lnTo>
                    <a:pt x="26204" y="2283"/>
                  </a:lnTo>
                  <a:cubicBezTo>
                    <a:pt x="26159" y="2397"/>
                    <a:pt x="25931" y="2762"/>
                    <a:pt x="25657" y="3013"/>
                  </a:cubicBezTo>
                  <a:cubicBezTo>
                    <a:pt x="25520" y="3127"/>
                    <a:pt x="25360" y="3219"/>
                    <a:pt x="25223" y="3310"/>
                  </a:cubicBezTo>
                  <a:cubicBezTo>
                    <a:pt x="25018" y="3447"/>
                    <a:pt x="24812" y="3538"/>
                    <a:pt x="24721" y="3538"/>
                  </a:cubicBezTo>
                  <a:lnTo>
                    <a:pt x="24652" y="3538"/>
                  </a:lnTo>
                  <a:cubicBezTo>
                    <a:pt x="24607" y="3538"/>
                    <a:pt x="24538" y="3538"/>
                    <a:pt x="24493" y="3515"/>
                  </a:cubicBezTo>
                  <a:lnTo>
                    <a:pt x="24310" y="3515"/>
                  </a:lnTo>
                  <a:cubicBezTo>
                    <a:pt x="24241" y="3515"/>
                    <a:pt x="24127" y="3515"/>
                    <a:pt x="24036" y="3584"/>
                  </a:cubicBezTo>
                  <a:cubicBezTo>
                    <a:pt x="24036" y="3584"/>
                    <a:pt x="24036" y="3607"/>
                    <a:pt x="24036" y="3607"/>
                  </a:cubicBezTo>
                  <a:cubicBezTo>
                    <a:pt x="24013" y="3607"/>
                    <a:pt x="24013" y="3607"/>
                    <a:pt x="24013" y="3630"/>
                  </a:cubicBezTo>
                  <a:cubicBezTo>
                    <a:pt x="23990" y="3652"/>
                    <a:pt x="23968" y="3675"/>
                    <a:pt x="23945" y="3698"/>
                  </a:cubicBezTo>
                  <a:cubicBezTo>
                    <a:pt x="23853" y="3835"/>
                    <a:pt x="23694" y="4155"/>
                    <a:pt x="23808" y="4565"/>
                  </a:cubicBezTo>
                  <a:cubicBezTo>
                    <a:pt x="23853" y="4771"/>
                    <a:pt x="23808" y="4999"/>
                    <a:pt x="23785" y="5182"/>
                  </a:cubicBezTo>
                  <a:cubicBezTo>
                    <a:pt x="23785" y="5273"/>
                    <a:pt x="23762" y="5364"/>
                    <a:pt x="23762" y="5410"/>
                  </a:cubicBezTo>
                  <a:cubicBezTo>
                    <a:pt x="23762" y="5547"/>
                    <a:pt x="23808" y="5912"/>
                    <a:pt x="23990" y="6117"/>
                  </a:cubicBezTo>
                  <a:cubicBezTo>
                    <a:pt x="24082" y="6209"/>
                    <a:pt x="24196" y="6254"/>
                    <a:pt x="24310" y="6254"/>
                  </a:cubicBezTo>
                  <a:lnTo>
                    <a:pt x="24356" y="6254"/>
                  </a:lnTo>
                  <a:cubicBezTo>
                    <a:pt x="24447" y="6232"/>
                    <a:pt x="24515" y="6232"/>
                    <a:pt x="24584" y="6232"/>
                  </a:cubicBezTo>
                  <a:cubicBezTo>
                    <a:pt x="24607" y="6209"/>
                    <a:pt x="24607" y="6209"/>
                    <a:pt x="24629" y="6209"/>
                  </a:cubicBezTo>
                  <a:cubicBezTo>
                    <a:pt x="24675" y="6209"/>
                    <a:pt x="24721" y="6186"/>
                    <a:pt x="24766" y="6186"/>
                  </a:cubicBezTo>
                  <a:cubicBezTo>
                    <a:pt x="24789" y="6163"/>
                    <a:pt x="24789" y="6163"/>
                    <a:pt x="24812" y="6163"/>
                  </a:cubicBezTo>
                  <a:cubicBezTo>
                    <a:pt x="24858" y="6140"/>
                    <a:pt x="24881" y="6140"/>
                    <a:pt x="24926" y="6117"/>
                  </a:cubicBezTo>
                  <a:cubicBezTo>
                    <a:pt x="24949" y="6117"/>
                    <a:pt x="24972" y="6117"/>
                    <a:pt x="24972" y="6095"/>
                  </a:cubicBezTo>
                  <a:lnTo>
                    <a:pt x="25018" y="6095"/>
                  </a:lnTo>
                  <a:cubicBezTo>
                    <a:pt x="25040" y="6072"/>
                    <a:pt x="25063" y="6072"/>
                    <a:pt x="25109" y="6049"/>
                  </a:cubicBezTo>
                  <a:cubicBezTo>
                    <a:pt x="25132" y="6026"/>
                    <a:pt x="25132" y="6026"/>
                    <a:pt x="25154" y="6026"/>
                  </a:cubicBezTo>
                  <a:cubicBezTo>
                    <a:pt x="25154" y="6026"/>
                    <a:pt x="25177" y="6003"/>
                    <a:pt x="25200" y="6003"/>
                  </a:cubicBezTo>
                  <a:cubicBezTo>
                    <a:pt x="25228" y="5994"/>
                    <a:pt x="25257" y="5988"/>
                    <a:pt x="25282" y="5988"/>
                  </a:cubicBezTo>
                  <a:cubicBezTo>
                    <a:pt x="25317" y="5988"/>
                    <a:pt x="25347" y="5999"/>
                    <a:pt x="25360" y="6026"/>
                  </a:cubicBezTo>
                  <a:cubicBezTo>
                    <a:pt x="25428" y="6117"/>
                    <a:pt x="25565" y="6163"/>
                    <a:pt x="25679" y="6186"/>
                  </a:cubicBezTo>
                  <a:cubicBezTo>
                    <a:pt x="25725" y="6209"/>
                    <a:pt x="25771" y="6232"/>
                    <a:pt x="25794" y="6232"/>
                  </a:cubicBezTo>
                  <a:cubicBezTo>
                    <a:pt x="25839" y="6254"/>
                    <a:pt x="25908" y="6277"/>
                    <a:pt x="26022" y="6277"/>
                  </a:cubicBezTo>
                  <a:cubicBezTo>
                    <a:pt x="26067" y="6277"/>
                    <a:pt x="26159" y="6277"/>
                    <a:pt x="26204" y="6254"/>
                  </a:cubicBezTo>
                  <a:cubicBezTo>
                    <a:pt x="26273" y="6391"/>
                    <a:pt x="26387" y="6620"/>
                    <a:pt x="26410" y="6825"/>
                  </a:cubicBezTo>
                  <a:cubicBezTo>
                    <a:pt x="26478" y="7190"/>
                    <a:pt x="26821" y="7624"/>
                    <a:pt x="27117" y="7784"/>
                  </a:cubicBezTo>
                  <a:cubicBezTo>
                    <a:pt x="27414" y="7943"/>
                    <a:pt x="27825" y="8012"/>
                    <a:pt x="27939" y="8012"/>
                  </a:cubicBezTo>
                  <a:cubicBezTo>
                    <a:pt x="27962" y="8012"/>
                    <a:pt x="28008" y="8012"/>
                    <a:pt x="28076" y="7989"/>
                  </a:cubicBezTo>
                  <a:lnTo>
                    <a:pt x="28555" y="7989"/>
                  </a:lnTo>
                  <a:cubicBezTo>
                    <a:pt x="28601" y="8035"/>
                    <a:pt x="28738" y="8195"/>
                    <a:pt x="28784" y="8286"/>
                  </a:cubicBezTo>
                  <a:lnTo>
                    <a:pt x="28784" y="8309"/>
                  </a:lnTo>
                  <a:cubicBezTo>
                    <a:pt x="28738" y="8309"/>
                    <a:pt x="28715" y="8332"/>
                    <a:pt x="28670" y="8354"/>
                  </a:cubicBezTo>
                  <a:cubicBezTo>
                    <a:pt x="28578" y="8423"/>
                    <a:pt x="28510" y="8491"/>
                    <a:pt x="28464" y="8583"/>
                  </a:cubicBezTo>
                  <a:cubicBezTo>
                    <a:pt x="28373" y="8788"/>
                    <a:pt x="28259" y="8993"/>
                    <a:pt x="28373" y="9313"/>
                  </a:cubicBezTo>
                  <a:cubicBezTo>
                    <a:pt x="28487" y="9678"/>
                    <a:pt x="28852" y="9815"/>
                    <a:pt x="29195" y="9884"/>
                  </a:cubicBezTo>
                  <a:lnTo>
                    <a:pt x="29354" y="9906"/>
                  </a:lnTo>
                  <a:cubicBezTo>
                    <a:pt x="29446" y="9929"/>
                    <a:pt x="29514" y="9929"/>
                    <a:pt x="29583" y="9952"/>
                  </a:cubicBezTo>
                  <a:cubicBezTo>
                    <a:pt x="29697" y="9975"/>
                    <a:pt x="29765" y="10021"/>
                    <a:pt x="29879" y="10158"/>
                  </a:cubicBezTo>
                  <a:cubicBezTo>
                    <a:pt x="29925" y="10203"/>
                    <a:pt x="29971" y="10272"/>
                    <a:pt x="29993" y="10317"/>
                  </a:cubicBezTo>
                  <a:cubicBezTo>
                    <a:pt x="30016" y="10340"/>
                    <a:pt x="30039" y="10363"/>
                    <a:pt x="30062" y="10409"/>
                  </a:cubicBezTo>
                  <a:cubicBezTo>
                    <a:pt x="30062" y="10431"/>
                    <a:pt x="30085" y="10454"/>
                    <a:pt x="30085" y="10477"/>
                  </a:cubicBezTo>
                  <a:cubicBezTo>
                    <a:pt x="30108" y="10500"/>
                    <a:pt x="30108" y="10500"/>
                    <a:pt x="30130" y="10546"/>
                  </a:cubicBezTo>
                  <a:cubicBezTo>
                    <a:pt x="30130" y="10546"/>
                    <a:pt x="30130" y="10568"/>
                    <a:pt x="30130" y="10568"/>
                  </a:cubicBezTo>
                  <a:cubicBezTo>
                    <a:pt x="30130" y="10591"/>
                    <a:pt x="30153" y="10591"/>
                    <a:pt x="30153" y="10591"/>
                  </a:cubicBezTo>
                  <a:cubicBezTo>
                    <a:pt x="30153" y="10614"/>
                    <a:pt x="30153" y="10614"/>
                    <a:pt x="30153" y="10614"/>
                  </a:cubicBezTo>
                  <a:cubicBezTo>
                    <a:pt x="30153" y="10614"/>
                    <a:pt x="30153" y="10614"/>
                    <a:pt x="30153" y="10637"/>
                  </a:cubicBezTo>
                  <a:cubicBezTo>
                    <a:pt x="30153" y="10660"/>
                    <a:pt x="30153" y="10683"/>
                    <a:pt x="30176" y="10683"/>
                  </a:cubicBezTo>
                  <a:cubicBezTo>
                    <a:pt x="30176" y="10705"/>
                    <a:pt x="30176" y="10728"/>
                    <a:pt x="30176" y="10728"/>
                  </a:cubicBezTo>
                  <a:lnTo>
                    <a:pt x="30176" y="10774"/>
                  </a:lnTo>
                  <a:cubicBezTo>
                    <a:pt x="30153" y="10911"/>
                    <a:pt x="29834" y="11299"/>
                    <a:pt x="29651" y="11481"/>
                  </a:cubicBezTo>
                  <a:cubicBezTo>
                    <a:pt x="29537" y="11596"/>
                    <a:pt x="28989" y="11801"/>
                    <a:pt x="28921" y="11801"/>
                  </a:cubicBezTo>
                  <a:lnTo>
                    <a:pt x="28852" y="11801"/>
                  </a:lnTo>
                  <a:cubicBezTo>
                    <a:pt x="28807" y="11801"/>
                    <a:pt x="28167" y="11915"/>
                    <a:pt x="28076" y="12189"/>
                  </a:cubicBezTo>
                  <a:cubicBezTo>
                    <a:pt x="28030" y="12303"/>
                    <a:pt x="28053" y="12440"/>
                    <a:pt x="28076" y="12577"/>
                  </a:cubicBezTo>
                  <a:cubicBezTo>
                    <a:pt x="28076" y="12668"/>
                    <a:pt x="28099" y="12782"/>
                    <a:pt x="28099" y="12828"/>
                  </a:cubicBezTo>
                  <a:cubicBezTo>
                    <a:pt x="28053" y="12851"/>
                    <a:pt x="27985" y="12851"/>
                    <a:pt x="27916" y="12851"/>
                  </a:cubicBezTo>
                  <a:cubicBezTo>
                    <a:pt x="27871" y="12851"/>
                    <a:pt x="27835" y="12841"/>
                    <a:pt x="27817" y="12841"/>
                  </a:cubicBezTo>
                  <a:cubicBezTo>
                    <a:pt x="27807" y="12841"/>
                    <a:pt x="27802" y="12843"/>
                    <a:pt x="27802" y="12851"/>
                  </a:cubicBezTo>
                  <a:cubicBezTo>
                    <a:pt x="27734" y="12760"/>
                    <a:pt x="27574" y="12737"/>
                    <a:pt x="27483" y="12737"/>
                  </a:cubicBezTo>
                  <a:cubicBezTo>
                    <a:pt x="27277" y="12737"/>
                    <a:pt x="27140" y="12805"/>
                    <a:pt x="27095" y="12942"/>
                  </a:cubicBezTo>
                  <a:cubicBezTo>
                    <a:pt x="27003" y="13125"/>
                    <a:pt x="26775" y="14083"/>
                    <a:pt x="26980" y="14449"/>
                  </a:cubicBezTo>
                  <a:cubicBezTo>
                    <a:pt x="27026" y="14540"/>
                    <a:pt x="27026" y="14631"/>
                    <a:pt x="27003" y="14791"/>
                  </a:cubicBezTo>
                  <a:cubicBezTo>
                    <a:pt x="27003" y="14974"/>
                    <a:pt x="27003" y="15248"/>
                    <a:pt x="27117" y="15681"/>
                  </a:cubicBezTo>
                  <a:cubicBezTo>
                    <a:pt x="27254" y="16115"/>
                    <a:pt x="27254" y="16389"/>
                    <a:pt x="27277" y="16617"/>
                  </a:cubicBezTo>
                  <a:cubicBezTo>
                    <a:pt x="27277" y="16777"/>
                    <a:pt x="27300" y="16914"/>
                    <a:pt x="27346" y="17074"/>
                  </a:cubicBezTo>
                  <a:cubicBezTo>
                    <a:pt x="27369" y="17211"/>
                    <a:pt x="27437" y="17325"/>
                    <a:pt x="27483" y="17416"/>
                  </a:cubicBezTo>
                  <a:cubicBezTo>
                    <a:pt x="27574" y="17599"/>
                    <a:pt x="27642" y="17713"/>
                    <a:pt x="27551" y="17918"/>
                  </a:cubicBezTo>
                  <a:cubicBezTo>
                    <a:pt x="27369" y="18329"/>
                    <a:pt x="27209" y="18854"/>
                    <a:pt x="27209" y="18877"/>
                  </a:cubicBezTo>
                  <a:cubicBezTo>
                    <a:pt x="27186" y="18922"/>
                    <a:pt x="27209" y="18968"/>
                    <a:pt x="27232" y="18991"/>
                  </a:cubicBezTo>
                  <a:cubicBezTo>
                    <a:pt x="27232" y="19014"/>
                    <a:pt x="27437" y="19265"/>
                    <a:pt x="27391" y="19653"/>
                  </a:cubicBezTo>
                  <a:cubicBezTo>
                    <a:pt x="27323" y="20155"/>
                    <a:pt x="27277" y="20475"/>
                    <a:pt x="27300" y="20726"/>
                  </a:cubicBezTo>
                  <a:cubicBezTo>
                    <a:pt x="27323" y="20977"/>
                    <a:pt x="27505" y="21479"/>
                    <a:pt x="27734" y="21502"/>
                  </a:cubicBezTo>
                  <a:lnTo>
                    <a:pt x="27802" y="21502"/>
                  </a:lnTo>
                  <a:cubicBezTo>
                    <a:pt x="27848" y="21502"/>
                    <a:pt x="27893" y="21502"/>
                    <a:pt x="27939" y="21479"/>
                  </a:cubicBezTo>
                  <a:lnTo>
                    <a:pt x="28053" y="21479"/>
                  </a:lnTo>
                  <a:cubicBezTo>
                    <a:pt x="28076" y="21502"/>
                    <a:pt x="28099" y="21525"/>
                    <a:pt x="28145" y="21570"/>
                  </a:cubicBezTo>
                  <a:cubicBezTo>
                    <a:pt x="28236" y="21639"/>
                    <a:pt x="28350" y="21753"/>
                    <a:pt x="28555" y="21890"/>
                  </a:cubicBezTo>
                  <a:cubicBezTo>
                    <a:pt x="28624" y="21913"/>
                    <a:pt x="28692" y="21958"/>
                    <a:pt x="28715" y="21981"/>
                  </a:cubicBezTo>
                  <a:cubicBezTo>
                    <a:pt x="28875" y="22095"/>
                    <a:pt x="28966" y="22164"/>
                    <a:pt x="29331" y="22164"/>
                  </a:cubicBezTo>
                  <a:cubicBezTo>
                    <a:pt x="29742" y="22186"/>
                    <a:pt x="30062" y="22460"/>
                    <a:pt x="30108" y="22529"/>
                  </a:cubicBezTo>
                  <a:cubicBezTo>
                    <a:pt x="30245" y="22643"/>
                    <a:pt x="30496" y="22780"/>
                    <a:pt x="30792" y="22894"/>
                  </a:cubicBezTo>
                  <a:cubicBezTo>
                    <a:pt x="31135" y="23031"/>
                    <a:pt x="31340" y="23031"/>
                    <a:pt x="31546" y="23031"/>
                  </a:cubicBezTo>
                  <a:cubicBezTo>
                    <a:pt x="31637" y="23031"/>
                    <a:pt x="31728" y="22985"/>
                    <a:pt x="31797" y="22963"/>
                  </a:cubicBezTo>
                  <a:lnTo>
                    <a:pt x="31819" y="22963"/>
                  </a:lnTo>
                  <a:cubicBezTo>
                    <a:pt x="31888" y="23122"/>
                    <a:pt x="31934" y="23465"/>
                    <a:pt x="31934" y="23510"/>
                  </a:cubicBezTo>
                  <a:cubicBezTo>
                    <a:pt x="31911" y="23533"/>
                    <a:pt x="31797" y="23670"/>
                    <a:pt x="31683" y="23784"/>
                  </a:cubicBezTo>
                  <a:cubicBezTo>
                    <a:pt x="31683" y="23807"/>
                    <a:pt x="31660" y="23830"/>
                    <a:pt x="31660" y="23853"/>
                  </a:cubicBezTo>
                  <a:cubicBezTo>
                    <a:pt x="31637" y="23921"/>
                    <a:pt x="31568" y="24286"/>
                    <a:pt x="31705" y="24492"/>
                  </a:cubicBezTo>
                  <a:cubicBezTo>
                    <a:pt x="31759" y="24578"/>
                    <a:pt x="31813" y="24603"/>
                    <a:pt x="31865" y="24603"/>
                  </a:cubicBezTo>
                  <a:cubicBezTo>
                    <a:pt x="31922" y="24603"/>
                    <a:pt x="31977" y="24572"/>
                    <a:pt x="32025" y="24560"/>
                  </a:cubicBezTo>
                  <a:cubicBezTo>
                    <a:pt x="32068" y="24531"/>
                    <a:pt x="32130" y="24503"/>
                    <a:pt x="32221" y="24503"/>
                  </a:cubicBezTo>
                  <a:cubicBezTo>
                    <a:pt x="32274" y="24503"/>
                    <a:pt x="32337" y="24512"/>
                    <a:pt x="32413" y="24537"/>
                  </a:cubicBezTo>
                  <a:cubicBezTo>
                    <a:pt x="32824" y="24674"/>
                    <a:pt x="33098" y="24674"/>
                    <a:pt x="33326" y="24674"/>
                  </a:cubicBezTo>
                  <a:lnTo>
                    <a:pt x="33509" y="24674"/>
                  </a:lnTo>
                  <a:cubicBezTo>
                    <a:pt x="33782" y="24697"/>
                    <a:pt x="34307" y="24903"/>
                    <a:pt x="34422" y="25017"/>
                  </a:cubicBezTo>
                  <a:cubicBezTo>
                    <a:pt x="34490" y="25085"/>
                    <a:pt x="34604" y="25154"/>
                    <a:pt x="34695" y="25199"/>
                  </a:cubicBezTo>
                  <a:cubicBezTo>
                    <a:pt x="34855" y="25268"/>
                    <a:pt x="34947" y="25314"/>
                    <a:pt x="34969" y="25428"/>
                  </a:cubicBezTo>
                  <a:cubicBezTo>
                    <a:pt x="34969" y="25428"/>
                    <a:pt x="34969" y="25428"/>
                    <a:pt x="34969" y="25450"/>
                  </a:cubicBezTo>
                  <a:cubicBezTo>
                    <a:pt x="34969" y="25496"/>
                    <a:pt x="34969" y="25542"/>
                    <a:pt x="34992" y="25587"/>
                  </a:cubicBezTo>
                  <a:cubicBezTo>
                    <a:pt x="35015" y="25816"/>
                    <a:pt x="35038" y="25907"/>
                    <a:pt x="34855" y="26021"/>
                  </a:cubicBezTo>
                  <a:cubicBezTo>
                    <a:pt x="34558" y="26204"/>
                    <a:pt x="33965" y="26409"/>
                    <a:pt x="33782" y="26432"/>
                  </a:cubicBezTo>
                  <a:cubicBezTo>
                    <a:pt x="33767" y="26440"/>
                    <a:pt x="33747" y="26442"/>
                    <a:pt x="33724" y="26442"/>
                  </a:cubicBezTo>
                  <a:cubicBezTo>
                    <a:pt x="33678" y="26442"/>
                    <a:pt x="33623" y="26432"/>
                    <a:pt x="33577" y="26432"/>
                  </a:cubicBezTo>
                  <a:lnTo>
                    <a:pt x="33349" y="26432"/>
                  </a:lnTo>
                  <a:cubicBezTo>
                    <a:pt x="33143" y="26432"/>
                    <a:pt x="32961" y="26455"/>
                    <a:pt x="32801" y="26523"/>
                  </a:cubicBezTo>
                  <a:cubicBezTo>
                    <a:pt x="32459" y="26683"/>
                    <a:pt x="31888" y="27003"/>
                    <a:pt x="31705" y="27322"/>
                  </a:cubicBezTo>
                  <a:cubicBezTo>
                    <a:pt x="31591" y="27505"/>
                    <a:pt x="31523" y="27573"/>
                    <a:pt x="31409" y="27687"/>
                  </a:cubicBezTo>
                  <a:lnTo>
                    <a:pt x="31294" y="27779"/>
                  </a:lnTo>
                  <a:cubicBezTo>
                    <a:pt x="31272" y="27824"/>
                    <a:pt x="31226" y="27847"/>
                    <a:pt x="31203" y="27870"/>
                  </a:cubicBezTo>
                  <a:cubicBezTo>
                    <a:pt x="31043" y="27984"/>
                    <a:pt x="30929" y="28098"/>
                    <a:pt x="30998" y="28441"/>
                  </a:cubicBezTo>
                  <a:cubicBezTo>
                    <a:pt x="31021" y="28646"/>
                    <a:pt x="31089" y="28692"/>
                    <a:pt x="31158" y="28760"/>
                  </a:cubicBezTo>
                  <a:cubicBezTo>
                    <a:pt x="31203" y="28806"/>
                    <a:pt x="31249" y="28851"/>
                    <a:pt x="31317" y="29217"/>
                  </a:cubicBezTo>
                  <a:cubicBezTo>
                    <a:pt x="31431" y="29833"/>
                    <a:pt x="31363" y="30016"/>
                    <a:pt x="31226" y="30312"/>
                  </a:cubicBezTo>
                  <a:lnTo>
                    <a:pt x="31203" y="30404"/>
                  </a:lnTo>
                  <a:cubicBezTo>
                    <a:pt x="31203" y="30404"/>
                    <a:pt x="30792" y="31454"/>
                    <a:pt x="31089" y="31750"/>
                  </a:cubicBezTo>
                  <a:cubicBezTo>
                    <a:pt x="31203" y="31864"/>
                    <a:pt x="31294" y="31978"/>
                    <a:pt x="31317" y="32024"/>
                  </a:cubicBezTo>
                  <a:cubicBezTo>
                    <a:pt x="31249" y="32070"/>
                    <a:pt x="31112" y="32115"/>
                    <a:pt x="31043" y="32138"/>
                  </a:cubicBezTo>
                  <a:lnTo>
                    <a:pt x="30998" y="32161"/>
                  </a:lnTo>
                  <a:cubicBezTo>
                    <a:pt x="30861" y="32207"/>
                    <a:pt x="30655" y="32298"/>
                    <a:pt x="30381" y="32549"/>
                  </a:cubicBezTo>
                  <a:cubicBezTo>
                    <a:pt x="30130" y="32800"/>
                    <a:pt x="29925" y="33074"/>
                    <a:pt x="29879" y="33143"/>
                  </a:cubicBezTo>
                  <a:cubicBezTo>
                    <a:pt x="29834" y="33211"/>
                    <a:pt x="29309" y="33827"/>
                    <a:pt x="28784" y="34307"/>
                  </a:cubicBezTo>
                  <a:cubicBezTo>
                    <a:pt x="28578" y="34466"/>
                    <a:pt x="28396" y="34558"/>
                    <a:pt x="28236" y="34649"/>
                  </a:cubicBezTo>
                  <a:cubicBezTo>
                    <a:pt x="27962" y="34832"/>
                    <a:pt x="27665" y="34991"/>
                    <a:pt x="27825" y="35379"/>
                  </a:cubicBezTo>
                  <a:cubicBezTo>
                    <a:pt x="27916" y="35631"/>
                    <a:pt x="28053" y="35790"/>
                    <a:pt x="28145" y="35927"/>
                  </a:cubicBezTo>
                  <a:cubicBezTo>
                    <a:pt x="28190" y="35973"/>
                    <a:pt x="28236" y="36041"/>
                    <a:pt x="28236" y="36064"/>
                  </a:cubicBezTo>
                  <a:cubicBezTo>
                    <a:pt x="28236" y="36133"/>
                    <a:pt x="28259" y="36178"/>
                    <a:pt x="28304" y="36224"/>
                  </a:cubicBezTo>
                  <a:cubicBezTo>
                    <a:pt x="28282" y="36224"/>
                    <a:pt x="28282" y="36247"/>
                    <a:pt x="28190" y="36338"/>
                  </a:cubicBezTo>
                  <a:cubicBezTo>
                    <a:pt x="28167" y="36361"/>
                    <a:pt x="28122" y="36384"/>
                    <a:pt x="28099" y="36407"/>
                  </a:cubicBezTo>
                  <a:cubicBezTo>
                    <a:pt x="27779" y="36635"/>
                    <a:pt x="27505" y="36726"/>
                    <a:pt x="27300" y="36772"/>
                  </a:cubicBezTo>
                  <a:cubicBezTo>
                    <a:pt x="27254" y="36795"/>
                    <a:pt x="27209" y="36817"/>
                    <a:pt x="27163" y="36840"/>
                  </a:cubicBezTo>
                  <a:cubicBezTo>
                    <a:pt x="27095" y="36863"/>
                    <a:pt x="26980" y="36886"/>
                    <a:pt x="26844" y="36932"/>
                  </a:cubicBezTo>
                  <a:cubicBezTo>
                    <a:pt x="26113" y="37160"/>
                    <a:pt x="25794" y="37274"/>
                    <a:pt x="25679" y="37388"/>
                  </a:cubicBezTo>
                  <a:cubicBezTo>
                    <a:pt x="25611" y="37457"/>
                    <a:pt x="25542" y="37639"/>
                    <a:pt x="25428" y="37959"/>
                  </a:cubicBezTo>
                  <a:cubicBezTo>
                    <a:pt x="25360" y="38141"/>
                    <a:pt x="25269" y="38370"/>
                    <a:pt x="25177" y="38575"/>
                  </a:cubicBezTo>
                  <a:lnTo>
                    <a:pt x="25132" y="38666"/>
                  </a:lnTo>
                  <a:cubicBezTo>
                    <a:pt x="24378" y="40287"/>
                    <a:pt x="23831" y="41314"/>
                    <a:pt x="23511" y="41702"/>
                  </a:cubicBezTo>
                  <a:cubicBezTo>
                    <a:pt x="22986" y="42296"/>
                    <a:pt x="22415" y="42615"/>
                    <a:pt x="21662" y="42980"/>
                  </a:cubicBezTo>
                  <a:cubicBezTo>
                    <a:pt x="21480" y="43072"/>
                    <a:pt x="21297" y="43117"/>
                    <a:pt x="21137" y="43186"/>
                  </a:cubicBezTo>
                  <a:cubicBezTo>
                    <a:pt x="20726" y="43323"/>
                    <a:pt x="20361" y="43437"/>
                    <a:pt x="20110" y="44007"/>
                  </a:cubicBezTo>
                  <a:cubicBezTo>
                    <a:pt x="20064" y="44122"/>
                    <a:pt x="19996" y="44281"/>
                    <a:pt x="19950" y="44418"/>
                  </a:cubicBezTo>
                  <a:cubicBezTo>
                    <a:pt x="19699" y="44966"/>
                    <a:pt x="19471" y="45560"/>
                    <a:pt x="19288" y="45765"/>
                  </a:cubicBezTo>
                  <a:cubicBezTo>
                    <a:pt x="19174" y="45879"/>
                    <a:pt x="19060" y="45970"/>
                    <a:pt x="18946" y="46039"/>
                  </a:cubicBezTo>
                  <a:cubicBezTo>
                    <a:pt x="18786" y="46153"/>
                    <a:pt x="18626" y="46267"/>
                    <a:pt x="18535" y="46427"/>
                  </a:cubicBezTo>
                  <a:cubicBezTo>
                    <a:pt x="18489" y="46518"/>
                    <a:pt x="18467" y="46655"/>
                    <a:pt x="18444" y="46815"/>
                  </a:cubicBezTo>
                  <a:cubicBezTo>
                    <a:pt x="18375" y="47249"/>
                    <a:pt x="18284" y="47568"/>
                    <a:pt x="17850" y="47637"/>
                  </a:cubicBezTo>
                  <a:cubicBezTo>
                    <a:pt x="17462" y="47705"/>
                    <a:pt x="17097" y="47751"/>
                    <a:pt x="16732" y="47796"/>
                  </a:cubicBezTo>
                  <a:cubicBezTo>
                    <a:pt x="16390" y="47842"/>
                    <a:pt x="16047" y="47888"/>
                    <a:pt x="15705" y="47933"/>
                  </a:cubicBezTo>
                  <a:cubicBezTo>
                    <a:pt x="15271" y="48025"/>
                    <a:pt x="14723" y="48207"/>
                    <a:pt x="14290" y="48344"/>
                  </a:cubicBezTo>
                  <a:cubicBezTo>
                    <a:pt x="14061" y="48413"/>
                    <a:pt x="13879" y="48481"/>
                    <a:pt x="13765" y="48504"/>
                  </a:cubicBezTo>
                  <a:cubicBezTo>
                    <a:pt x="13696" y="48527"/>
                    <a:pt x="13514" y="48572"/>
                    <a:pt x="13308" y="48572"/>
                  </a:cubicBezTo>
                  <a:cubicBezTo>
                    <a:pt x="12989" y="48572"/>
                    <a:pt x="12783" y="48458"/>
                    <a:pt x="12760" y="48253"/>
                  </a:cubicBezTo>
                  <a:cubicBezTo>
                    <a:pt x="12737" y="48093"/>
                    <a:pt x="12737" y="47956"/>
                    <a:pt x="12715" y="47842"/>
                  </a:cubicBezTo>
                  <a:cubicBezTo>
                    <a:pt x="12692" y="47522"/>
                    <a:pt x="12669" y="47249"/>
                    <a:pt x="12441" y="46998"/>
                  </a:cubicBezTo>
                  <a:cubicBezTo>
                    <a:pt x="12258" y="46792"/>
                    <a:pt x="11893" y="46678"/>
                    <a:pt x="11505" y="46678"/>
                  </a:cubicBezTo>
                  <a:cubicBezTo>
                    <a:pt x="11094" y="46678"/>
                    <a:pt x="10706" y="46838"/>
                    <a:pt x="10455" y="47134"/>
                  </a:cubicBezTo>
                  <a:cubicBezTo>
                    <a:pt x="9884" y="47774"/>
                    <a:pt x="9793" y="47911"/>
                    <a:pt x="9405" y="48572"/>
                  </a:cubicBezTo>
                  <a:cubicBezTo>
                    <a:pt x="9131" y="49029"/>
                    <a:pt x="8834" y="49303"/>
                    <a:pt x="8538" y="49554"/>
                  </a:cubicBezTo>
                  <a:cubicBezTo>
                    <a:pt x="8446" y="49645"/>
                    <a:pt x="8355" y="49737"/>
                    <a:pt x="8264" y="49828"/>
                  </a:cubicBezTo>
                  <a:cubicBezTo>
                    <a:pt x="8058" y="50033"/>
                    <a:pt x="7762" y="50284"/>
                    <a:pt x="7533" y="50490"/>
                  </a:cubicBezTo>
                  <a:cubicBezTo>
                    <a:pt x="7328" y="50672"/>
                    <a:pt x="7168" y="50809"/>
                    <a:pt x="7077" y="50878"/>
                  </a:cubicBezTo>
                  <a:cubicBezTo>
                    <a:pt x="6963" y="51015"/>
                    <a:pt x="6346" y="51768"/>
                    <a:pt x="6369" y="52658"/>
                  </a:cubicBezTo>
                  <a:cubicBezTo>
                    <a:pt x="6392" y="53868"/>
                    <a:pt x="7762" y="54393"/>
                    <a:pt x="8697" y="54439"/>
                  </a:cubicBezTo>
                  <a:lnTo>
                    <a:pt x="9040" y="54439"/>
                  </a:lnTo>
                  <a:cubicBezTo>
                    <a:pt x="9268" y="54439"/>
                    <a:pt x="9405" y="54461"/>
                    <a:pt x="9496" y="54621"/>
                  </a:cubicBezTo>
                  <a:cubicBezTo>
                    <a:pt x="9747" y="55078"/>
                    <a:pt x="9907" y="55420"/>
                    <a:pt x="9679" y="55785"/>
                  </a:cubicBezTo>
                  <a:cubicBezTo>
                    <a:pt x="9565" y="55945"/>
                    <a:pt x="9428" y="56082"/>
                    <a:pt x="9291" y="56196"/>
                  </a:cubicBezTo>
                  <a:cubicBezTo>
                    <a:pt x="9040" y="56424"/>
                    <a:pt x="8789" y="56630"/>
                    <a:pt x="8834" y="56995"/>
                  </a:cubicBezTo>
                  <a:cubicBezTo>
                    <a:pt x="8834" y="57041"/>
                    <a:pt x="8766" y="58159"/>
                    <a:pt x="9428" y="58889"/>
                  </a:cubicBezTo>
                  <a:cubicBezTo>
                    <a:pt x="9862" y="59346"/>
                    <a:pt x="10181" y="59551"/>
                    <a:pt x="10546" y="59551"/>
                  </a:cubicBezTo>
                  <a:cubicBezTo>
                    <a:pt x="10729" y="59551"/>
                    <a:pt x="10889" y="59506"/>
                    <a:pt x="11048" y="59460"/>
                  </a:cubicBezTo>
                  <a:cubicBezTo>
                    <a:pt x="11140" y="59414"/>
                    <a:pt x="11231" y="59392"/>
                    <a:pt x="11322" y="59346"/>
                  </a:cubicBezTo>
                  <a:cubicBezTo>
                    <a:pt x="11505" y="59300"/>
                    <a:pt x="11688" y="59232"/>
                    <a:pt x="11802" y="59209"/>
                  </a:cubicBezTo>
                  <a:lnTo>
                    <a:pt x="11802" y="59209"/>
                  </a:lnTo>
                  <a:cubicBezTo>
                    <a:pt x="11779" y="59300"/>
                    <a:pt x="11710" y="59437"/>
                    <a:pt x="11642" y="59574"/>
                  </a:cubicBezTo>
                  <a:lnTo>
                    <a:pt x="11573" y="59802"/>
                  </a:lnTo>
                  <a:cubicBezTo>
                    <a:pt x="11528" y="59894"/>
                    <a:pt x="11482" y="59962"/>
                    <a:pt x="11436" y="60031"/>
                  </a:cubicBezTo>
                  <a:cubicBezTo>
                    <a:pt x="11300" y="60259"/>
                    <a:pt x="11140" y="60533"/>
                    <a:pt x="11459" y="60921"/>
                  </a:cubicBezTo>
                  <a:cubicBezTo>
                    <a:pt x="11619" y="61126"/>
                    <a:pt x="11688" y="61218"/>
                    <a:pt x="11756" y="61309"/>
                  </a:cubicBezTo>
                  <a:cubicBezTo>
                    <a:pt x="11824" y="61377"/>
                    <a:pt x="11893" y="61446"/>
                    <a:pt x="12030" y="61629"/>
                  </a:cubicBezTo>
                  <a:cubicBezTo>
                    <a:pt x="12121" y="61765"/>
                    <a:pt x="12213" y="61857"/>
                    <a:pt x="12304" y="61925"/>
                  </a:cubicBezTo>
                  <a:cubicBezTo>
                    <a:pt x="12418" y="62039"/>
                    <a:pt x="12486" y="62085"/>
                    <a:pt x="12486" y="62336"/>
                  </a:cubicBezTo>
                  <a:cubicBezTo>
                    <a:pt x="12509" y="62473"/>
                    <a:pt x="12486" y="62587"/>
                    <a:pt x="12464" y="62678"/>
                  </a:cubicBezTo>
                  <a:cubicBezTo>
                    <a:pt x="12441" y="62884"/>
                    <a:pt x="12418" y="63021"/>
                    <a:pt x="12623" y="63318"/>
                  </a:cubicBezTo>
                  <a:cubicBezTo>
                    <a:pt x="12874" y="63706"/>
                    <a:pt x="13034" y="63934"/>
                    <a:pt x="13217" y="64253"/>
                  </a:cubicBezTo>
                  <a:cubicBezTo>
                    <a:pt x="13331" y="64413"/>
                    <a:pt x="13354" y="64596"/>
                    <a:pt x="13354" y="64687"/>
                  </a:cubicBezTo>
                  <a:cubicBezTo>
                    <a:pt x="13354" y="64710"/>
                    <a:pt x="13354" y="64733"/>
                    <a:pt x="13354" y="64733"/>
                  </a:cubicBezTo>
                  <a:cubicBezTo>
                    <a:pt x="13285" y="64756"/>
                    <a:pt x="13011" y="64847"/>
                    <a:pt x="12874" y="65052"/>
                  </a:cubicBezTo>
                  <a:cubicBezTo>
                    <a:pt x="12806" y="65166"/>
                    <a:pt x="12783" y="65281"/>
                    <a:pt x="12806" y="65395"/>
                  </a:cubicBezTo>
                  <a:cubicBezTo>
                    <a:pt x="12874" y="65600"/>
                    <a:pt x="13011" y="65806"/>
                    <a:pt x="13126" y="65920"/>
                  </a:cubicBezTo>
                  <a:cubicBezTo>
                    <a:pt x="13148" y="65965"/>
                    <a:pt x="13171" y="65988"/>
                    <a:pt x="13171" y="65988"/>
                  </a:cubicBezTo>
                  <a:cubicBezTo>
                    <a:pt x="13194" y="66034"/>
                    <a:pt x="13217" y="66057"/>
                    <a:pt x="13240" y="66079"/>
                  </a:cubicBezTo>
                  <a:cubicBezTo>
                    <a:pt x="13217" y="66102"/>
                    <a:pt x="13194" y="66125"/>
                    <a:pt x="13148" y="66125"/>
                  </a:cubicBezTo>
                  <a:cubicBezTo>
                    <a:pt x="13011" y="66186"/>
                    <a:pt x="12935" y="66196"/>
                    <a:pt x="12873" y="66196"/>
                  </a:cubicBezTo>
                  <a:cubicBezTo>
                    <a:pt x="12841" y="66196"/>
                    <a:pt x="12814" y="66194"/>
                    <a:pt x="12783" y="66194"/>
                  </a:cubicBezTo>
                  <a:cubicBezTo>
                    <a:pt x="12646" y="66194"/>
                    <a:pt x="12509" y="66194"/>
                    <a:pt x="12349" y="66262"/>
                  </a:cubicBezTo>
                  <a:cubicBezTo>
                    <a:pt x="12167" y="66353"/>
                    <a:pt x="12076" y="66467"/>
                    <a:pt x="12007" y="66559"/>
                  </a:cubicBezTo>
                  <a:cubicBezTo>
                    <a:pt x="11916" y="66673"/>
                    <a:pt x="11870" y="66741"/>
                    <a:pt x="11688" y="66741"/>
                  </a:cubicBezTo>
                  <a:lnTo>
                    <a:pt x="11528" y="66741"/>
                  </a:lnTo>
                  <a:cubicBezTo>
                    <a:pt x="11140" y="66741"/>
                    <a:pt x="11048" y="66673"/>
                    <a:pt x="11003" y="66604"/>
                  </a:cubicBezTo>
                  <a:cubicBezTo>
                    <a:pt x="11003" y="66536"/>
                    <a:pt x="11071" y="66422"/>
                    <a:pt x="11117" y="66308"/>
                  </a:cubicBezTo>
                  <a:cubicBezTo>
                    <a:pt x="11185" y="66125"/>
                    <a:pt x="11277" y="65942"/>
                    <a:pt x="11163" y="65806"/>
                  </a:cubicBezTo>
                  <a:cubicBezTo>
                    <a:pt x="11026" y="65577"/>
                    <a:pt x="10409" y="65532"/>
                    <a:pt x="10250" y="65532"/>
                  </a:cubicBezTo>
                  <a:cubicBezTo>
                    <a:pt x="10113" y="65532"/>
                    <a:pt x="10044" y="65554"/>
                    <a:pt x="9976" y="65600"/>
                  </a:cubicBezTo>
                  <a:cubicBezTo>
                    <a:pt x="9907" y="65669"/>
                    <a:pt x="9359" y="65942"/>
                    <a:pt x="9177" y="65965"/>
                  </a:cubicBezTo>
                  <a:lnTo>
                    <a:pt x="9085" y="65965"/>
                  </a:lnTo>
                  <a:cubicBezTo>
                    <a:pt x="8834" y="65988"/>
                    <a:pt x="8469" y="65988"/>
                    <a:pt x="8332" y="66285"/>
                  </a:cubicBezTo>
                  <a:cubicBezTo>
                    <a:pt x="8264" y="66422"/>
                    <a:pt x="8013" y="66627"/>
                    <a:pt x="7830" y="66741"/>
                  </a:cubicBezTo>
                  <a:cubicBezTo>
                    <a:pt x="7693" y="66719"/>
                    <a:pt x="7328" y="66627"/>
                    <a:pt x="6963" y="66490"/>
                  </a:cubicBezTo>
                  <a:cubicBezTo>
                    <a:pt x="6734" y="66422"/>
                    <a:pt x="6529" y="66285"/>
                    <a:pt x="6324" y="66148"/>
                  </a:cubicBezTo>
                  <a:cubicBezTo>
                    <a:pt x="6073" y="66011"/>
                    <a:pt x="5844" y="65874"/>
                    <a:pt x="5662" y="65851"/>
                  </a:cubicBezTo>
                  <a:cubicBezTo>
                    <a:pt x="5608" y="65844"/>
                    <a:pt x="5559" y="65842"/>
                    <a:pt x="5511" y="65842"/>
                  </a:cubicBezTo>
                  <a:cubicBezTo>
                    <a:pt x="5397" y="65842"/>
                    <a:pt x="5295" y="65858"/>
                    <a:pt x="5182" y="65874"/>
                  </a:cubicBezTo>
                  <a:cubicBezTo>
                    <a:pt x="5068" y="65897"/>
                    <a:pt x="4931" y="65920"/>
                    <a:pt x="4726" y="65920"/>
                  </a:cubicBezTo>
                  <a:lnTo>
                    <a:pt x="4612" y="65942"/>
                  </a:lnTo>
                  <a:cubicBezTo>
                    <a:pt x="4305" y="65959"/>
                    <a:pt x="4044" y="65975"/>
                    <a:pt x="3829" y="65975"/>
                  </a:cubicBezTo>
                  <a:cubicBezTo>
                    <a:pt x="3739" y="65975"/>
                    <a:pt x="3658" y="65972"/>
                    <a:pt x="3585" y="65965"/>
                  </a:cubicBezTo>
                  <a:cubicBezTo>
                    <a:pt x="3288" y="65920"/>
                    <a:pt x="2968" y="65851"/>
                    <a:pt x="2923" y="65828"/>
                  </a:cubicBezTo>
                  <a:cubicBezTo>
                    <a:pt x="2923" y="65828"/>
                    <a:pt x="2900" y="65806"/>
                    <a:pt x="2877" y="65783"/>
                  </a:cubicBezTo>
                  <a:cubicBezTo>
                    <a:pt x="2717" y="65669"/>
                    <a:pt x="2557" y="65554"/>
                    <a:pt x="2398" y="65554"/>
                  </a:cubicBezTo>
                  <a:cubicBezTo>
                    <a:pt x="2284" y="65554"/>
                    <a:pt x="2192" y="65600"/>
                    <a:pt x="2147" y="65714"/>
                  </a:cubicBezTo>
                  <a:lnTo>
                    <a:pt x="2101" y="65828"/>
                  </a:lnTo>
                  <a:cubicBezTo>
                    <a:pt x="2010" y="66057"/>
                    <a:pt x="1895" y="66308"/>
                    <a:pt x="1895" y="66650"/>
                  </a:cubicBezTo>
                  <a:cubicBezTo>
                    <a:pt x="1895" y="66741"/>
                    <a:pt x="1918" y="66833"/>
                    <a:pt x="1918" y="66924"/>
                  </a:cubicBezTo>
                  <a:cubicBezTo>
                    <a:pt x="1918" y="67152"/>
                    <a:pt x="1918" y="67221"/>
                    <a:pt x="1873" y="67266"/>
                  </a:cubicBezTo>
                  <a:cubicBezTo>
                    <a:pt x="1781" y="67335"/>
                    <a:pt x="1713" y="67358"/>
                    <a:pt x="1644" y="67380"/>
                  </a:cubicBezTo>
                  <a:cubicBezTo>
                    <a:pt x="1576" y="67403"/>
                    <a:pt x="1530" y="67403"/>
                    <a:pt x="1485" y="67449"/>
                  </a:cubicBezTo>
                  <a:cubicBezTo>
                    <a:pt x="1416" y="67517"/>
                    <a:pt x="1393" y="67654"/>
                    <a:pt x="1393" y="67928"/>
                  </a:cubicBezTo>
                  <a:cubicBezTo>
                    <a:pt x="1393" y="67997"/>
                    <a:pt x="1393" y="68042"/>
                    <a:pt x="1393" y="68042"/>
                  </a:cubicBezTo>
                  <a:cubicBezTo>
                    <a:pt x="1370" y="68088"/>
                    <a:pt x="1211" y="68225"/>
                    <a:pt x="1028" y="68339"/>
                  </a:cubicBezTo>
                  <a:cubicBezTo>
                    <a:pt x="937" y="68408"/>
                    <a:pt x="92" y="69047"/>
                    <a:pt x="47" y="69526"/>
                  </a:cubicBezTo>
                  <a:cubicBezTo>
                    <a:pt x="1" y="69937"/>
                    <a:pt x="1" y="70325"/>
                    <a:pt x="343" y="70485"/>
                  </a:cubicBezTo>
                  <a:cubicBezTo>
                    <a:pt x="435" y="70530"/>
                    <a:pt x="526" y="70553"/>
                    <a:pt x="594" y="70576"/>
                  </a:cubicBezTo>
                  <a:cubicBezTo>
                    <a:pt x="663" y="70599"/>
                    <a:pt x="754" y="70622"/>
                    <a:pt x="754" y="70622"/>
                  </a:cubicBezTo>
                  <a:cubicBezTo>
                    <a:pt x="777" y="70644"/>
                    <a:pt x="777" y="70667"/>
                    <a:pt x="777" y="70690"/>
                  </a:cubicBezTo>
                  <a:cubicBezTo>
                    <a:pt x="800" y="70781"/>
                    <a:pt x="868" y="70941"/>
                    <a:pt x="1097" y="70964"/>
                  </a:cubicBezTo>
                  <a:lnTo>
                    <a:pt x="1142" y="70964"/>
                  </a:lnTo>
                  <a:cubicBezTo>
                    <a:pt x="1005" y="71055"/>
                    <a:pt x="663" y="71421"/>
                    <a:pt x="754" y="71649"/>
                  </a:cubicBezTo>
                  <a:cubicBezTo>
                    <a:pt x="800" y="71763"/>
                    <a:pt x="868" y="71809"/>
                    <a:pt x="960" y="71854"/>
                  </a:cubicBezTo>
                  <a:cubicBezTo>
                    <a:pt x="1097" y="71946"/>
                    <a:pt x="1348" y="72082"/>
                    <a:pt x="1850" y="72471"/>
                  </a:cubicBezTo>
                  <a:cubicBezTo>
                    <a:pt x="2192" y="72722"/>
                    <a:pt x="2443" y="72973"/>
                    <a:pt x="2672" y="73201"/>
                  </a:cubicBezTo>
                  <a:cubicBezTo>
                    <a:pt x="3060" y="73543"/>
                    <a:pt x="3333" y="73794"/>
                    <a:pt x="3676" y="73886"/>
                  </a:cubicBezTo>
                  <a:cubicBezTo>
                    <a:pt x="3904" y="73931"/>
                    <a:pt x="4018" y="73954"/>
                    <a:pt x="4110" y="73954"/>
                  </a:cubicBezTo>
                  <a:lnTo>
                    <a:pt x="4269" y="73954"/>
                  </a:lnTo>
                  <a:cubicBezTo>
                    <a:pt x="4338" y="73954"/>
                    <a:pt x="4429" y="73954"/>
                    <a:pt x="4566" y="74000"/>
                  </a:cubicBezTo>
                  <a:cubicBezTo>
                    <a:pt x="4794" y="74068"/>
                    <a:pt x="4977" y="74137"/>
                    <a:pt x="5159" y="74205"/>
                  </a:cubicBezTo>
                  <a:cubicBezTo>
                    <a:pt x="5342" y="74274"/>
                    <a:pt x="5525" y="74342"/>
                    <a:pt x="5662" y="74388"/>
                  </a:cubicBezTo>
                  <a:cubicBezTo>
                    <a:pt x="5738" y="74403"/>
                    <a:pt x="5844" y="74408"/>
                    <a:pt x="5952" y="74408"/>
                  </a:cubicBezTo>
                  <a:cubicBezTo>
                    <a:pt x="6169" y="74408"/>
                    <a:pt x="6392" y="74388"/>
                    <a:pt x="6392" y="74388"/>
                  </a:cubicBezTo>
                  <a:cubicBezTo>
                    <a:pt x="6438" y="74388"/>
                    <a:pt x="6483" y="74365"/>
                    <a:pt x="6506" y="74319"/>
                  </a:cubicBezTo>
                  <a:cubicBezTo>
                    <a:pt x="6552" y="74228"/>
                    <a:pt x="6757" y="73977"/>
                    <a:pt x="6917" y="73908"/>
                  </a:cubicBezTo>
                  <a:cubicBezTo>
                    <a:pt x="7077" y="73817"/>
                    <a:pt x="7511" y="73772"/>
                    <a:pt x="7670" y="73772"/>
                  </a:cubicBezTo>
                  <a:lnTo>
                    <a:pt x="8104" y="73657"/>
                  </a:lnTo>
                  <a:cubicBezTo>
                    <a:pt x="8127" y="73657"/>
                    <a:pt x="8172" y="73657"/>
                    <a:pt x="8172" y="73635"/>
                  </a:cubicBezTo>
                  <a:lnTo>
                    <a:pt x="8538" y="73292"/>
                  </a:lnTo>
                  <a:cubicBezTo>
                    <a:pt x="8606" y="73315"/>
                    <a:pt x="8652" y="73361"/>
                    <a:pt x="8675" y="73384"/>
                  </a:cubicBezTo>
                  <a:cubicBezTo>
                    <a:pt x="8766" y="73498"/>
                    <a:pt x="8994" y="73566"/>
                    <a:pt x="9131" y="73566"/>
                  </a:cubicBezTo>
                  <a:cubicBezTo>
                    <a:pt x="9063" y="73657"/>
                    <a:pt x="8994" y="73749"/>
                    <a:pt x="8903" y="73886"/>
                  </a:cubicBezTo>
                  <a:lnTo>
                    <a:pt x="8857" y="73931"/>
                  </a:lnTo>
                  <a:cubicBezTo>
                    <a:pt x="8697" y="74160"/>
                    <a:pt x="8606" y="74433"/>
                    <a:pt x="8515" y="74662"/>
                  </a:cubicBezTo>
                  <a:cubicBezTo>
                    <a:pt x="8378" y="75004"/>
                    <a:pt x="8309" y="75187"/>
                    <a:pt x="8104" y="75187"/>
                  </a:cubicBezTo>
                  <a:cubicBezTo>
                    <a:pt x="7921" y="75187"/>
                    <a:pt x="7830" y="75141"/>
                    <a:pt x="7739" y="75073"/>
                  </a:cubicBezTo>
                  <a:cubicBezTo>
                    <a:pt x="7633" y="75020"/>
                    <a:pt x="7527" y="74967"/>
                    <a:pt x="7389" y="74967"/>
                  </a:cubicBezTo>
                  <a:cubicBezTo>
                    <a:pt x="7349" y="74967"/>
                    <a:pt x="7306" y="74971"/>
                    <a:pt x="7259" y="74981"/>
                  </a:cubicBezTo>
                  <a:cubicBezTo>
                    <a:pt x="6894" y="75050"/>
                    <a:pt x="6643" y="75210"/>
                    <a:pt x="6506" y="75415"/>
                  </a:cubicBezTo>
                  <a:cubicBezTo>
                    <a:pt x="6483" y="75438"/>
                    <a:pt x="6461" y="75483"/>
                    <a:pt x="6438" y="75529"/>
                  </a:cubicBezTo>
                  <a:cubicBezTo>
                    <a:pt x="6369" y="75689"/>
                    <a:pt x="6301" y="75757"/>
                    <a:pt x="6209" y="75757"/>
                  </a:cubicBezTo>
                  <a:cubicBezTo>
                    <a:pt x="6118" y="75757"/>
                    <a:pt x="6027" y="75712"/>
                    <a:pt x="5936" y="75689"/>
                  </a:cubicBezTo>
                  <a:cubicBezTo>
                    <a:pt x="5824" y="75652"/>
                    <a:pt x="5712" y="75614"/>
                    <a:pt x="5588" y="75614"/>
                  </a:cubicBezTo>
                  <a:cubicBezTo>
                    <a:pt x="5560" y="75614"/>
                    <a:pt x="5531" y="75616"/>
                    <a:pt x="5502" y="75620"/>
                  </a:cubicBezTo>
                  <a:cubicBezTo>
                    <a:pt x="5228" y="75666"/>
                    <a:pt x="4954" y="75712"/>
                    <a:pt x="4771" y="75986"/>
                  </a:cubicBezTo>
                  <a:cubicBezTo>
                    <a:pt x="4657" y="76168"/>
                    <a:pt x="4657" y="76168"/>
                    <a:pt x="4406" y="76191"/>
                  </a:cubicBezTo>
                  <a:cubicBezTo>
                    <a:pt x="4292" y="76214"/>
                    <a:pt x="4207" y="76220"/>
                    <a:pt x="4127" y="76220"/>
                  </a:cubicBezTo>
                  <a:cubicBezTo>
                    <a:pt x="4047" y="76220"/>
                    <a:pt x="3973" y="76214"/>
                    <a:pt x="3881" y="76214"/>
                  </a:cubicBezTo>
                  <a:lnTo>
                    <a:pt x="3767" y="76191"/>
                  </a:lnTo>
                  <a:cubicBezTo>
                    <a:pt x="3653" y="76191"/>
                    <a:pt x="3448" y="76191"/>
                    <a:pt x="3333" y="76145"/>
                  </a:cubicBezTo>
                  <a:cubicBezTo>
                    <a:pt x="3379" y="76123"/>
                    <a:pt x="3425" y="76054"/>
                    <a:pt x="3448" y="76031"/>
                  </a:cubicBezTo>
                  <a:cubicBezTo>
                    <a:pt x="3516" y="75963"/>
                    <a:pt x="3539" y="75940"/>
                    <a:pt x="3562" y="75894"/>
                  </a:cubicBezTo>
                  <a:cubicBezTo>
                    <a:pt x="3676" y="75506"/>
                    <a:pt x="3448" y="75392"/>
                    <a:pt x="3379" y="75369"/>
                  </a:cubicBezTo>
                  <a:cubicBezTo>
                    <a:pt x="3219" y="75301"/>
                    <a:pt x="2900" y="75232"/>
                    <a:pt x="2694" y="75232"/>
                  </a:cubicBezTo>
                  <a:cubicBezTo>
                    <a:pt x="2557" y="75232"/>
                    <a:pt x="2192" y="75232"/>
                    <a:pt x="2055" y="75529"/>
                  </a:cubicBezTo>
                  <a:cubicBezTo>
                    <a:pt x="1941" y="75643"/>
                    <a:pt x="1895" y="75780"/>
                    <a:pt x="1964" y="76282"/>
                  </a:cubicBezTo>
                  <a:cubicBezTo>
                    <a:pt x="1987" y="76351"/>
                    <a:pt x="1987" y="76419"/>
                    <a:pt x="2010" y="76488"/>
                  </a:cubicBezTo>
                  <a:cubicBezTo>
                    <a:pt x="2078" y="77058"/>
                    <a:pt x="2124" y="77424"/>
                    <a:pt x="3288" y="78359"/>
                  </a:cubicBezTo>
                  <a:cubicBezTo>
                    <a:pt x="4338" y="79181"/>
                    <a:pt x="4749" y="79820"/>
                    <a:pt x="4908" y="80048"/>
                  </a:cubicBezTo>
                  <a:cubicBezTo>
                    <a:pt x="4931" y="80094"/>
                    <a:pt x="4954" y="80140"/>
                    <a:pt x="4977" y="80163"/>
                  </a:cubicBezTo>
                  <a:cubicBezTo>
                    <a:pt x="5023" y="80231"/>
                    <a:pt x="5114" y="80254"/>
                    <a:pt x="5296" y="80254"/>
                  </a:cubicBezTo>
                  <a:cubicBezTo>
                    <a:pt x="5411" y="80254"/>
                    <a:pt x="5570" y="80231"/>
                    <a:pt x="5662" y="80231"/>
                  </a:cubicBezTo>
                  <a:cubicBezTo>
                    <a:pt x="5684" y="80231"/>
                    <a:pt x="5684" y="80254"/>
                    <a:pt x="5684" y="80277"/>
                  </a:cubicBezTo>
                  <a:cubicBezTo>
                    <a:pt x="5616" y="80277"/>
                    <a:pt x="5502" y="80300"/>
                    <a:pt x="5456" y="80391"/>
                  </a:cubicBezTo>
                  <a:cubicBezTo>
                    <a:pt x="5411" y="80482"/>
                    <a:pt x="5411" y="80573"/>
                    <a:pt x="5456" y="80665"/>
                  </a:cubicBezTo>
                  <a:cubicBezTo>
                    <a:pt x="5593" y="80916"/>
                    <a:pt x="5684" y="81007"/>
                    <a:pt x="5684" y="81007"/>
                  </a:cubicBezTo>
                  <a:cubicBezTo>
                    <a:pt x="5776" y="81121"/>
                    <a:pt x="7830" y="83564"/>
                    <a:pt x="8606" y="84203"/>
                  </a:cubicBezTo>
                  <a:cubicBezTo>
                    <a:pt x="9473" y="84887"/>
                    <a:pt x="10204" y="85344"/>
                    <a:pt x="11117" y="85412"/>
                  </a:cubicBezTo>
                  <a:cubicBezTo>
                    <a:pt x="11145" y="85414"/>
                    <a:pt x="11175" y="85415"/>
                    <a:pt x="11205" y="85415"/>
                  </a:cubicBezTo>
                  <a:cubicBezTo>
                    <a:pt x="12004" y="85415"/>
                    <a:pt x="13452" y="84854"/>
                    <a:pt x="14244" y="84568"/>
                  </a:cubicBezTo>
                  <a:cubicBezTo>
                    <a:pt x="14381" y="84499"/>
                    <a:pt x="14495" y="84454"/>
                    <a:pt x="14586" y="84431"/>
                  </a:cubicBezTo>
                  <a:cubicBezTo>
                    <a:pt x="14837" y="84340"/>
                    <a:pt x="15431" y="84089"/>
                    <a:pt x="15979" y="83837"/>
                  </a:cubicBezTo>
                  <a:cubicBezTo>
                    <a:pt x="16412" y="83655"/>
                    <a:pt x="16869" y="83449"/>
                    <a:pt x="16983" y="83404"/>
                  </a:cubicBezTo>
                  <a:cubicBezTo>
                    <a:pt x="17257" y="83335"/>
                    <a:pt x="17508" y="83198"/>
                    <a:pt x="17508" y="82833"/>
                  </a:cubicBezTo>
                  <a:cubicBezTo>
                    <a:pt x="17508" y="82628"/>
                    <a:pt x="17599" y="82308"/>
                    <a:pt x="17805" y="82126"/>
                  </a:cubicBezTo>
                  <a:cubicBezTo>
                    <a:pt x="17850" y="82057"/>
                    <a:pt x="17873" y="82057"/>
                    <a:pt x="17919" y="82034"/>
                  </a:cubicBezTo>
                  <a:cubicBezTo>
                    <a:pt x="18101" y="81989"/>
                    <a:pt x="18193" y="81920"/>
                    <a:pt x="18261" y="81555"/>
                  </a:cubicBezTo>
                  <a:cubicBezTo>
                    <a:pt x="18284" y="81464"/>
                    <a:pt x="18307" y="81372"/>
                    <a:pt x="18330" y="81281"/>
                  </a:cubicBezTo>
                  <a:cubicBezTo>
                    <a:pt x="18421" y="80939"/>
                    <a:pt x="18467" y="80710"/>
                    <a:pt x="18421" y="80368"/>
                  </a:cubicBezTo>
                  <a:cubicBezTo>
                    <a:pt x="18375" y="80163"/>
                    <a:pt x="18330" y="80071"/>
                    <a:pt x="18284" y="80003"/>
                  </a:cubicBezTo>
                  <a:cubicBezTo>
                    <a:pt x="18238" y="79912"/>
                    <a:pt x="18238" y="79889"/>
                    <a:pt x="18261" y="79729"/>
                  </a:cubicBezTo>
                  <a:cubicBezTo>
                    <a:pt x="18307" y="79569"/>
                    <a:pt x="18375" y="79432"/>
                    <a:pt x="18467" y="79318"/>
                  </a:cubicBezTo>
                  <a:cubicBezTo>
                    <a:pt x="18558" y="79181"/>
                    <a:pt x="18649" y="79044"/>
                    <a:pt x="18604" y="78884"/>
                  </a:cubicBezTo>
                  <a:cubicBezTo>
                    <a:pt x="18581" y="78770"/>
                    <a:pt x="18535" y="78702"/>
                    <a:pt x="18489" y="78633"/>
                  </a:cubicBezTo>
                  <a:cubicBezTo>
                    <a:pt x="18467" y="78588"/>
                    <a:pt x="18444" y="78565"/>
                    <a:pt x="18444" y="78542"/>
                  </a:cubicBezTo>
                  <a:cubicBezTo>
                    <a:pt x="18467" y="78451"/>
                    <a:pt x="18581" y="78314"/>
                    <a:pt x="18672" y="78222"/>
                  </a:cubicBezTo>
                  <a:lnTo>
                    <a:pt x="18741" y="78154"/>
                  </a:lnTo>
                  <a:cubicBezTo>
                    <a:pt x="18763" y="78131"/>
                    <a:pt x="18786" y="78108"/>
                    <a:pt x="18809" y="78086"/>
                  </a:cubicBezTo>
                  <a:cubicBezTo>
                    <a:pt x="18878" y="78040"/>
                    <a:pt x="18969" y="77971"/>
                    <a:pt x="19014" y="77789"/>
                  </a:cubicBezTo>
                  <a:lnTo>
                    <a:pt x="19037" y="77675"/>
                  </a:lnTo>
                  <a:cubicBezTo>
                    <a:pt x="19060" y="77606"/>
                    <a:pt x="19083" y="77538"/>
                    <a:pt x="19083" y="77492"/>
                  </a:cubicBezTo>
                  <a:cubicBezTo>
                    <a:pt x="19083" y="77583"/>
                    <a:pt x="19083" y="77675"/>
                    <a:pt x="19083" y="77675"/>
                  </a:cubicBezTo>
                  <a:cubicBezTo>
                    <a:pt x="19083" y="77743"/>
                    <a:pt x="19106" y="77789"/>
                    <a:pt x="19151" y="77812"/>
                  </a:cubicBezTo>
                  <a:cubicBezTo>
                    <a:pt x="19174" y="77834"/>
                    <a:pt x="19357" y="77903"/>
                    <a:pt x="19539" y="77903"/>
                  </a:cubicBezTo>
                  <a:cubicBezTo>
                    <a:pt x="19471" y="77971"/>
                    <a:pt x="19402" y="78063"/>
                    <a:pt x="19380" y="78200"/>
                  </a:cubicBezTo>
                  <a:cubicBezTo>
                    <a:pt x="19357" y="78314"/>
                    <a:pt x="19357" y="78428"/>
                    <a:pt x="19334" y="78565"/>
                  </a:cubicBezTo>
                  <a:cubicBezTo>
                    <a:pt x="19334" y="78747"/>
                    <a:pt x="19311" y="78953"/>
                    <a:pt x="19243" y="79090"/>
                  </a:cubicBezTo>
                  <a:cubicBezTo>
                    <a:pt x="19243" y="79090"/>
                    <a:pt x="19220" y="79113"/>
                    <a:pt x="19220" y="79135"/>
                  </a:cubicBezTo>
                  <a:lnTo>
                    <a:pt x="19197" y="79181"/>
                  </a:lnTo>
                  <a:cubicBezTo>
                    <a:pt x="19037" y="79478"/>
                    <a:pt x="19174" y="79706"/>
                    <a:pt x="19288" y="79866"/>
                  </a:cubicBezTo>
                  <a:cubicBezTo>
                    <a:pt x="19380" y="80026"/>
                    <a:pt x="19425" y="80117"/>
                    <a:pt x="19380" y="80254"/>
                  </a:cubicBezTo>
                  <a:cubicBezTo>
                    <a:pt x="19243" y="80505"/>
                    <a:pt x="19288" y="80779"/>
                    <a:pt x="19494" y="80984"/>
                  </a:cubicBezTo>
                  <a:cubicBezTo>
                    <a:pt x="19539" y="81030"/>
                    <a:pt x="19585" y="81076"/>
                    <a:pt x="19631" y="81098"/>
                  </a:cubicBezTo>
                  <a:cubicBezTo>
                    <a:pt x="19745" y="81190"/>
                    <a:pt x="19813" y="81235"/>
                    <a:pt x="19813" y="81304"/>
                  </a:cubicBezTo>
                  <a:cubicBezTo>
                    <a:pt x="19813" y="81578"/>
                    <a:pt x="19813" y="81783"/>
                    <a:pt x="19859" y="81897"/>
                  </a:cubicBezTo>
                  <a:cubicBezTo>
                    <a:pt x="19882" y="81920"/>
                    <a:pt x="19836" y="82057"/>
                    <a:pt x="19722" y="82194"/>
                  </a:cubicBezTo>
                  <a:cubicBezTo>
                    <a:pt x="19654" y="82240"/>
                    <a:pt x="19197" y="82765"/>
                    <a:pt x="19425" y="83107"/>
                  </a:cubicBezTo>
                  <a:cubicBezTo>
                    <a:pt x="19448" y="83130"/>
                    <a:pt x="19448" y="83176"/>
                    <a:pt x="19448" y="83244"/>
                  </a:cubicBezTo>
                  <a:cubicBezTo>
                    <a:pt x="19517" y="83632"/>
                    <a:pt x="19608" y="84066"/>
                    <a:pt x="19882" y="84066"/>
                  </a:cubicBezTo>
                  <a:cubicBezTo>
                    <a:pt x="19882" y="84066"/>
                    <a:pt x="19905" y="84043"/>
                    <a:pt x="19905" y="84043"/>
                  </a:cubicBezTo>
                  <a:cubicBezTo>
                    <a:pt x="19973" y="84043"/>
                    <a:pt x="20042" y="84020"/>
                    <a:pt x="20087" y="83974"/>
                  </a:cubicBezTo>
                  <a:cubicBezTo>
                    <a:pt x="20110" y="84043"/>
                    <a:pt x="20110" y="84111"/>
                    <a:pt x="20133" y="84157"/>
                  </a:cubicBezTo>
                  <a:cubicBezTo>
                    <a:pt x="20179" y="84294"/>
                    <a:pt x="20224" y="84408"/>
                    <a:pt x="20361" y="84682"/>
                  </a:cubicBezTo>
                  <a:cubicBezTo>
                    <a:pt x="20567" y="85047"/>
                    <a:pt x="20749" y="85960"/>
                    <a:pt x="20749" y="85983"/>
                  </a:cubicBezTo>
                  <a:cubicBezTo>
                    <a:pt x="20749" y="85983"/>
                    <a:pt x="20749" y="86006"/>
                    <a:pt x="20749" y="86029"/>
                  </a:cubicBezTo>
                  <a:cubicBezTo>
                    <a:pt x="20772" y="86029"/>
                    <a:pt x="20977" y="86508"/>
                    <a:pt x="20726" y="87124"/>
                  </a:cubicBezTo>
                  <a:cubicBezTo>
                    <a:pt x="20612" y="87421"/>
                    <a:pt x="20407" y="87741"/>
                    <a:pt x="20224" y="88037"/>
                  </a:cubicBezTo>
                  <a:cubicBezTo>
                    <a:pt x="20042" y="88334"/>
                    <a:pt x="19859" y="88608"/>
                    <a:pt x="19791" y="88836"/>
                  </a:cubicBezTo>
                  <a:cubicBezTo>
                    <a:pt x="19768" y="88905"/>
                    <a:pt x="19768" y="88973"/>
                    <a:pt x="19745" y="89019"/>
                  </a:cubicBezTo>
                  <a:cubicBezTo>
                    <a:pt x="19745" y="89110"/>
                    <a:pt x="19699" y="89224"/>
                    <a:pt x="19654" y="89384"/>
                  </a:cubicBezTo>
                  <a:cubicBezTo>
                    <a:pt x="19494" y="89841"/>
                    <a:pt x="19266" y="90548"/>
                    <a:pt x="19517" y="91507"/>
                  </a:cubicBezTo>
                  <a:lnTo>
                    <a:pt x="19539" y="91552"/>
                  </a:lnTo>
                  <a:cubicBezTo>
                    <a:pt x="19539" y="91598"/>
                    <a:pt x="19562" y="91644"/>
                    <a:pt x="19562" y="91689"/>
                  </a:cubicBezTo>
                  <a:cubicBezTo>
                    <a:pt x="19859" y="92785"/>
                    <a:pt x="19996" y="93538"/>
                    <a:pt x="19996" y="94018"/>
                  </a:cubicBezTo>
                  <a:cubicBezTo>
                    <a:pt x="19996" y="94223"/>
                    <a:pt x="19973" y="94383"/>
                    <a:pt x="19973" y="94497"/>
                  </a:cubicBezTo>
                  <a:cubicBezTo>
                    <a:pt x="19927" y="94702"/>
                    <a:pt x="19927" y="94862"/>
                    <a:pt x="20064" y="94999"/>
                  </a:cubicBezTo>
                  <a:cubicBezTo>
                    <a:pt x="20133" y="95068"/>
                    <a:pt x="20224" y="95090"/>
                    <a:pt x="20315" y="95090"/>
                  </a:cubicBezTo>
                  <a:cubicBezTo>
                    <a:pt x="20544" y="95090"/>
                    <a:pt x="20818" y="94862"/>
                    <a:pt x="20818" y="94657"/>
                  </a:cubicBezTo>
                  <a:cubicBezTo>
                    <a:pt x="20818" y="94588"/>
                    <a:pt x="20818" y="94543"/>
                    <a:pt x="20818" y="94543"/>
                  </a:cubicBezTo>
                  <a:lnTo>
                    <a:pt x="20863" y="94543"/>
                  </a:lnTo>
                  <a:cubicBezTo>
                    <a:pt x="20863" y="94565"/>
                    <a:pt x="20863" y="94588"/>
                    <a:pt x="20863" y="94611"/>
                  </a:cubicBezTo>
                  <a:cubicBezTo>
                    <a:pt x="20863" y="94771"/>
                    <a:pt x="20749" y="94885"/>
                    <a:pt x="20658" y="94953"/>
                  </a:cubicBezTo>
                  <a:cubicBezTo>
                    <a:pt x="20612" y="95022"/>
                    <a:pt x="20567" y="95068"/>
                    <a:pt x="20567" y="95136"/>
                  </a:cubicBezTo>
                  <a:cubicBezTo>
                    <a:pt x="20567" y="95227"/>
                    <a:pt x="20612" y="95296"/>
                    <a:pt x="20749" y="95456"/>
                  </a:cubicBezTo>
                  <a:cubicBezTo>
                    <a:pt x="20772" y="95478"/>
                    <a:pt x="20818" y="95524"/>
                    <a:pt x="20818" y="95547"/>
                  </a:cubicBezTo>
                  <a:cubicBezTo>
                    <a:pt x="20840" y="95547"/>
                    <a:pt x="20840" y="95570"/>
                    <a:pt x="20863" y="95592"/>
                  </a:cubicBezTo>
                  <a:cubicBezTo>
                    <a:pt x="20932" y="95684"/>
                    <a:pt x="20955" y="95752"/>
                    <a:pt x="20977" y="95775"/>
                  </a:cubicBezTo>
                  <a:cubicBezTo>
                    <a:pt x="20886" y="95775"/>
                    <a:pt x="20795" y="95775"/>
                    <a:pt x="20726" y="95752"/>
                  </a:cubicBezTo>
                  <a:cubicBezTo>
                    <a:pt x="20670" y="95745"/>
                    <a:pt x="20620" y="95740"/>
                    <a:pt x="20575" y="95740"/>
                  </a:cubicBezTo>
                  <a:cubicBezTo>
                    <a:pt x="20473" y="95740"/>
                    <a:pt x="20394" y="95765"/>
                    <a:pt x="20315" y="95844"/>
                  </a:cubicBezTo>
                  <a:cubicBezTo>
                    <a:pt x="20201" y="95912"/>
                    <a:pt x="20201" y="96003"/>
                    <a:pt x="20201" y="96186"/>
                  </a:cubicBezTo>
                  <a:cubicBezTo>
                    <a:pt x="20201" y="96437"/>
                    <a:pt x="20201" y="96665"/>
                    <a:pt x="20293" y="96916"/>
                  </a:cubicBezTo>
                  <a:cubicBezTo>
                    <a:pt x="20407" y="97167"/>
                    <a:pt x="20430" y="97327"/>
                    <a:pt x="20407" y="97419"/>
                  </a:cubicBezTo>
                  <a:cubicBezTo>
                    <a:pt x="20384" y="97441"/>
                    <a:pt x="20384" y="97487"/>
                    <a:pt x="20361" y="97533"/>
                  </a:cubicBezTo>
                  <a:cubicBezTo>
                    <a:pt x="20270" y="97670"/>
                    <a:pt x="20156" y="97875"/>
                    <a:pt x="20247" y="98149"/>
                  </a:cubicBezTo>
                  <a:cubicBezTo>
                    <a:pt x="20293" y="98240"/>
                    <a:pt x="20293" y="98309"/>
                    <a:pt x="20315" y="98377"/>
                  </a:cubicBezTo>
                  <a:cubicBezTo>
                    <a:pt x="20338" y="98537"/>
                    <a:pt x="20384" y="98720"/>
                    <a:pt x="20635" y="98765"/>
                  </a:cubicBezTo>
                  <a:cubicBezTo>
                    <a:pt x="20657" y="98767"/>
                    <a:pt x="20678" y="98768"/>
                    <a:pt x="20700" y="98768"/>
                  </a:cubicBezTo>
                  <a:cubicBezTo>
                    <a:pt x="20935" y="98768"/>
                    <a:pt x="21183" y="98660"/>
                    <a:pt x="21183" y="98514"/>
                  </a:cubicBezTo>
                  <a:cubicBezTo>
                    <a:pt x="21183" y="98491"/>
                    <a:pt x="21183" y="98468"/>
                    <a:pt x="21206" y="98446"/>
                  </a:cubicBezTo>
                  <a:cubicBezTo>
                    <a:pt x="21229" y="98491"/>
                    <a:pt x="21229" y="98560"/>
                    <a:pt x="21229" y="98605"/>
                  </a:cubicBezTo>
                  <a:cubicBezTo>
                    <a:pt x="21229" y="98674"/>
                    <a:pt x="21251" y="98765"/>
                    <a:pt x="21251" y="98857"/>
                  </a:cubicBezTo>
                  <a:cubicBezTo>
                    <a:pt x="21274" y="98948"/>
                    <a:pt x="21297" y="99108"/>
                    <a:pt x="21274" y="99130"/>
                  </a:cubicBezTo>
                  <a:cubicBezTo>
                    <a:pt x="21206" y="99130"/>
                    <a:pt x="21160" y="99108"/>
                    <a:pt x="21160" y="99085"/>
                  </a:cubicBezTo>
                  <a:cubicBezTo>
                    <a:pt x="21137" y="99085"/>
                    <a:pt x="21137" y="99062"/>
                    <a:pt x="21114" y="99039"/>
                  </a:cubicBezTo>
                  <a:cubicBezTo>
                    <a:pt x="21046" y="98925"/>
                    <a:pt x="20955" y="98765"/>
                    <a:pt x="20795" y="98765"/>
                  </a:cubicBezTo>
                  <a:cubicBezTo>
                    <a:pt x="20726" y="98765"/>
                    <a:pt x="20681" y="98788"/>
                    <a:pt x="20635" y="98834"/>
                  </a:cubicBezTo>
                  <a:cubicBezTo>
                    <a:pt x="20452" y="99039"/>
                    <a:pt x="20544" y="99473"/>
                    <a:pt x="20544" y="99496"/>
                  </a:cubicBezTo>
                  <a:lnTo>
                    <a:pt x="20567" y="99587"/>
                  </a:lnTo>
                  <a:cubicBezTo>
                    <a:pt x="20567" y="99633"/>
                    <a:pt x="20589" y="99678"/>
                    <a:pt x="20635" y="99701"/>
                  </a:cubicBezTo>
                  <a:cubicBezTo>
                    <a:pt x="20658" y="99701"/>
                    <a:pt x="21046" y="99952"/>
                    <a:pt x="21114" y="100819"/>
                  </a:cubicBezTo>
                  <a:cubicBezTo>
                    <a:pt x="21183" y="101527"/>
                    <a:pt x="21251" y="101915"/>
                    <a:pt x="21365" y="102486"/>
                  </a:cubicBezTo>
                  <a:cubicBezTo>
                    <a:pt x="21411" y="102691"/>
                    <a:pt x="21457" y="102942"/>
                    <a:pt x="21502" y="103239"/>
                  </a:cubicBezTo>
                  <a:cubicBezTo>
                    <a:pt x="21685" y="104312"/>
                    <a:pt x="21890" y="105476"/>
                    <a:pt x="21890" y="105590"/>
                  </a:cubicBezTo>
                  <a:cubicBezTo>
                    <a:pt x="21890" y="105636"/>
                    <a:pt x="21913" y="105841"/>
                    <a:pt x="21982" y="106412"/>
                  </a:cubicBezTo>
                  <a:cubicBezTo>
                    <a:pt x="22050" y="106959"/>
                    <a:pt x="22119" y="107621"/>
                    <a:pt x="22142" y="107872"/>
                  </a:cubicBezTo>
                  <a:cubicBezTo>
                    <a:pt x="22187" y="108306"/>
                    <a:pt x="22393" y="109288"/>
                    <a:pt x="22507" y="109813"/>
                  </a:cubicBezTo>
                  <a:lnTo>
                    <a:pt x="22552" y="110018"/>
                  </a:lnTo>
                  <a:cubicBezTo>
                    <a:pt x="22644" y="110475"/>
                    <a:pt x="22735" y="110954"/>
                    <a:pt x="22940" y="111251"/>
                  </a:cubicBezTo>
                  <a:cubicBezTo>
                    <a:pt x="23009" y="111388"/>
                    <a:pt x="23077" y="111433"/>
                    <a:pt x="23146" y="111479"/>
                  </a:cubicBezTo>
                  <a:cubicBezTo>
                    <a:pt x="23191" y="111502"/>
                    <a:pt x="23214" y="111525"/>
                    <a:pt x="23328" y="111753"/>
                  </a:cubicBezTo>
                  <a:lnTo>
                    <a:pt x="23557" y="112301"/>
                  </a:lnTo>
                  <a:cubicBezTo>
                    <a:pt x="23671" y="112574"/>
                    <a:pt x="23808" y="112917"/>
                    <a:pt x="23922" y="113214"/>
                  </a:cubicBezTo>
                  <a:cubicBezTo>
                    <a:pt x="23922" y="113259"/>
                    <a:pt x="23945" y="113305"/>
                    <a:pt x="23968" y="113373"/>
                  </a:cubicBezTo>
                  <a:cubicBezTo>
                    <a:pt x="23968" y="113396"/>
                    <a:pt x="23990" y="113442"/>
                    <a:pt x="23990" y="113465"/>
                  </a:cubicBezTo>
                  <a:lnTo>
                    <a:pt x="24059" y="113716"/>
                  </a:lnTo>
                  <a:cubicBezTo>
                    <a:pt x="24264" y="114355"/>
                    <a:pt x="24538" y="115336"/>
                    <a:pt x="24835" y="115861"/>
                  </a:cubicBezTo>
                  <a:cubicBezTo>
                    <a:pt x="24903" y="115975"/>
                    <a:pt x="24949" y="116067"/>
                    <a:pt x="25018" y="116158"/>
                  </a:cubicBezTo>
                  <a:cubicBezTo>
                    <a:pt x="25063" y="116204"/>
                    <a:pt x="25086" y="116249"/>
                    <a:pt x="25132" y="116295"/>
                  </a:cubicBezTo>
                  <a:cubicBezTo>
                    <a:pt x="25177" y="116363"/>
                    <a:pt x="25246" y="116432"/>
                    <a:pt x="25291" y="116500"/>
                  </a:cubicBezTo>
                  <a:cubicBezTo>
                    <a:pt x="25314" y="116523"/>
                    <a:pt x="25337" y="116546"/>
                    <a:pt x="25360" y="116569"/>
                  </a:cubicBezTo>
                  <a:cubicBezTo>
                    <a:pt x="25428" y="116660"/>
                    <a:pt x="25497" y="116729"/>
                    <a:pt x="25565" y="116774"/>
                  </a:cubicBezTo>
                  <a:lnTo>
                    <a:pt x="25588" y="116820"/>
                  </a:lnTo>
                  <a:cubicBezTo>
                    <a:pt x="25634" y="116866"/>
                    <a:pt x="25702" y="116911"/>
                    <a:pt x="25702" y="116911"/>
                  </a:cubicBezTo>
                  <a:cubicBezTo>
                    <a:pt x="25702" y="116934"/>
                    <a:pt x="25702" y="116957"/>
                    <a:pt x="25702" y="116980"/>
                  </a:cubicBezTo>
                  <a:cubicBezTo>
                    <a:pt x="25702" y="117117"/>
                    <a:pt x="25679" y="117322"/>
                    <a:pt x="25794" y="117505"/>
                  </a:cubicBezTo>
                  <a:cubicBezTo>
                    <a:pt x="25839" y="117596"/>
                    <a:pt x="25953" y="117687"/>
                    <a:pt x="26113" y="117824"/>
                  </a:cubicBezTo>
                  <a:cubicBezTo>
                    <a:pt x="26296" y="117984"/>
                    <a:pt x="26570" y="118235"/>
                    <a:pt x="26615" y="118395"/>
                  </a:cubicBezTo>
                  <a:cubicBezTo>
                    <a:pt x="26661" y="118532"/>
                    <a:pt x="26684" y="118692"/>
                    <a:pt x="26707" y="118874"/>
                  </a:cubicBezTo>
                  <a:cubicBezTo>
                    <a:pt x="26752" y="119148"/>
                    <a:pt x="26798" y="119491"/>
                    <a:pt x="26912" y="119856"/>
                  </a:cubicBezTo>
                  <a:cubicBezTo>
                    <a:pt x="26980" y="120016"/>
                    <a:pt x="27026" y="120175"/>
                    <a:pt x="27095" y="120358"/>
                  </a:cubicBezTo>
                  <a:cubicBezTo>
                    <a:pt x="27232" y="120769"/>
                    <a:pt x="27391" y="121225"/>
                    <a:pt x="27414" y="121385"/>
                  </a:cubicBezTo>
                  <a:cubicBezTo>
                    <a:pt x="27414" y="121568"/>
                    <a:pt x="27460" y="121636"/>
                    <a:pt x="27528" y="121750"/>
                  </a:cubicBezTo>
                  <a:cubicBezTo>
                    <a:pt x="27574" y="121819"/>
                    <a:pt x="27642" y="121910"/>
                    <a:pt x="27711" y="122093"/>
                  </a:cubicBezTo>
                  <a:cubicBezTo>
                    <a:pt x="27779" y="122230"/>
                    <a:pt x="27848" y="122344"/>
                    <a:pt x="27916" y="122458"/>
                  </a:cubicBezTo>
                  <a:cubicBezTo>
                    <a:pt x="28053" y="122663"/>
                    <a:pt x="28167" y="122846"/>
                    <a:pt x="28213" y="123234"/>
                  </a:cubicBezTo>
                  <a:cubicBezTo>
                    <a:pt x="28259" y="123599"/>
                    <a:pt x="28327" y="124330"/>
                    <a:pt x="28373" y="124923"/>
                  </a:cubicBezTo>
                  <a:cubicBezTo>
                    <a:pt x="28418" y="125311"/>
                    <a:pt x="28441" y="125653"/>
                    <a:pt x="28464" y="125745"/>
                  </a:cubicBezTo>
                  <a:lnTo>
                    <a:pt x="28464" y="125790"/>
                  </a:lnTo>
                  <a:cubicBezTo>
                    <a:pt x="28555" y="126589"/>
                    <a:pt x="28715" y="127342"/>
                    <a:pt x="28898" y="128027"/>
                  </a:cubicBezTo>
                  <a:cubicBezTo>
                    <a:pt x="29058" y="128643"/>
                    <a:pt x="29263" y="129214"/>
                    <a:pt x="29491" y="129693"/>
                  </a:cubicBezTo>
                  <a:cubicBezTo>
                    <a:pt x="29583" y="129922"/>
                    <a:pt x="29674" y="130104"/>
                    <a:pt x="29742" y="130287"/>
                  </a:cubicBezTo>
                  <a:lnTo>
                    <a:pt x="29902" y="130652"/>
                  </a:lnTo>
                  <a:cubicBezTo>
                    <a:pt x="29925" y="130743"/>
                    <a:pt x="29948" y="130812"/>
                    <a:pt x="29993" y="130880"/>
                  </a:cubicBezTo>
                  <a:lnTo>
                    <a:pt x="30108" y="131223"/>
                  </a:lnTo>
                  <a:cubicBezTo>
                    <a:pt x="30153" y="131314"/>
                    <a:pt x="30176" y="131405"/>
                    <a:pt x="30199" y="131474"/>
                  </a:cubicBezTo>
                  <a:lnTo>
                    <a:pt x="30267" y="131611"/>
                  </a:lnTo>
                  <a:cubicBezTo>
                    <a:pt x="30267" y="131634"/>
                    <a:pt x="30290" y="131656"/>
                    <a:pt x="30313" y="131702"/>
                  </a:cubicBezTo>
                  <a:cubicBezTo>
                    <a:pt x="30313" y="131725"/>
                    <a:pt x="30336" y="131748"/>
                    <a:pt x="30336" y="131771"/>
                  </a:cubicBezTo>
                  <a:cubicBezTo>
                    <a:pt x="30404" y="131930"/>
                    <a:pt x="30496" y="132090"/>
                    <a:pt x="30587" y="132227"/>
                  </a:cubicBezTo>
                  <a:cubicBezTo>
                    <a:pt x="30678" y="132341"/>
                    <a:pt x="30747" y="132455"/>
                    <a:pt x="30861" y="132592"/>
                  </a:cubicBezTo>
                  <a:cubicBezTo>
                    <a:pt x="31272" y="133117"/>
                    <a:pt x="31546" y="133368"/>
                    <a:pt x="31774" y="133574"/>
                  </a:cubicBezTo>
                  <a:cubicBezTo>
                    <a:pt x="31934" y="133711"/>
                    <a:pt x="32048" y="133825"/>
                    <a:pt x="32207" y="134007"/>
                  </a:cubicBezTo>
                  <a:cubicBezTo>
                    <a:pt x="32459" y="134258"/>
                    <a:pt x="32527" y="134487"/>
                    <a:pt x="32641" y="134715"/>
                  </a:cubicBezTo>
                  <a:cubicBezTo>
                    <a:pt x="32710" y="134875"/>
                    <a:pt x="32778" y="135035"/>
                    <a:pt x="32869" y="135240"/>
                  </a:cubicBezTo>
                  <a:cubicBezTo>
                    <a:pt x="33029" y="135468"/>
                    <a:pt x="33166" y="135628"/>
                    <a:pt x="33280" y="135765"/>
                  </a:cubicBezTo>
                  <a:cubicBezTo>
                    <a:pt x="33394" y="135879"/>
                    <a:pt x="33486" y="135993"/>
                    <a:pt x="33531" y="136107"/>
                  </a:cubicBezTo>
                  <a:cubicBezTo>
                    <a:pt x="33645" y="136336"/>
                    <a:pt x="33714" y="136678"/>
                    <a:pt x="33782" y="136998"/>
                  </a:cubicBezTo>
                  <a:cubicBezTo>
                    <a:pt x="33828" y="137112"/>
                    <a:pt x="33851" y="137226"/>
                    <a:pt x="33874" y="137317"/>
                  </a:cubicBezTo>
                  <a:cubicBezTo>
                    <a:pt x="33965" y="137705"/>
                    <a:pt x="34148" y="138664"/>
                    <a:pt x="34148" y="139120"/>
                  </a:cubicBezTo>
                  <a:cubicBezTo>
                    <a:pt x="34170" y="139600"/>
                    <a:pt x="34376" y="139988"/>
                    <a:pt x="34764" y="140764"/>
                  </a:cubicBezTo>
                  <a:lnTo>
                    <a:pt x="34924" y="141060"/>
                  </a:lnTo>
                  <a:cubicBezTo>
                    <a:pt x="35175" y="141563"/>
                    <a:pt x="35380" y="141905"/>
                    <a:pt x="35540" y="142179"/>
                  </a:cubicBezTo>
                  <a:cubicBezTo>
                    <a:pt x="35677" y="142430"/>
                    <a:pt x="35814" y="142635"/>
                    <a:pt x="35928" y="142909"/>
                  </a:cubicBezTo>
                  <a:cubicBezTo>
                    <a:pt x="36019" y="143115"/>
                    <a:pt x="36088" y="143274"/>
                    <a:pt x="36156" y="143434"/>
                  </a:cubicBezTo>
                  <a:cubicBezTo>
                    <a:pt x="36133" y="143411"/>
                    <a:pt x="36111" y="143389"/>
                    <a:pt x="36065" y="143389"/>
                  </a:cubicBezTo>
                  <a:cubicBezTo>
                    <a:pt x="36019" y="143389"/>
                    <a:pt x="35974" y="143411"/>
                    <a:pt x="35928" y="143457"/>
                  </a:cubicBezTo>
                  <a:cubicBezTo>
                    <a:pt x="35928" y="143457"/>
                    <a:pt x="35745" y="143731"/>
                    <a:pt x="35791" y="143982"/>
                  </a:cubicBezTo>
                  <a:cubicBezTo>
                    <a:pt x="35814" y="144051"/>
                    <a:pt x="35837" y="144119"/>
                    <a:pt x="35860" y="144233"/>
                  </a:cubicBezTo>
                  <a:cubicBezTo>
                    <a:pt x="35951" y="144530"/>
                    <a:pt x="36088" y="145009"/>
                    <a:pt x="36088" y="145420"/>
                  </a:cubicBezTo>
                  <a:cubicBezTo>
                    <a:pt x="36088" y="145557"/>
                    <a:pt x="36088" y="145671"/>
                    <a:pt x="36088" y="145785"/>
                  </a:cubicBezTo>
                  <a:cubicBezTo>
                    <a:pt x="36065" y="146150"/>
                    <a:pt x="36042" y="146470"/>
                    <a:pt x="36316" y="146858"/>
                  </a:cubicBezTo>
                  <a:cubicBezTo>
                    <a:pt x="36430" y="147041"/>
                    <a:pt x="36567" y="147178"/>
                    <a:pt x="36658" y="147292"/>
                  </a:cubicBezTo>
                  <a:cubicBezTo>
                    <a:pt x="36818" y="147451"/>
                    <a:pt x="36909" y="147566"/>
                    <a:pt x="36955" y="147748"/>
                  </a:cubicBezTo>
                  <a:cubicBezTo>
                    <a:pt x="37001" y="147885"/>
                    <a:pt x="37024" y="148068"/>
                    <a:pt x="37069" y="148273"/>
                  </a:cubicBezTo>
                  <a:cubicBezTo>
                    <a:pt x="37115" y="148547"/>
                    <a:pt x="37161" y="148798"/>
                    <a:pt x="37229" y="149004"/>
                  </a:cubicBezTo>
                  <a:cubicBezTo>
                    <a:pt x="37298" y="149209"/>
                    <a:pt x="37434" y="149346"/>
                    <a:pt x="37617" y="149529"/>
                  </a:cubicBezTo>
                  <a:cubicBezTo>
                    <a:pt x="37823" y="149711"/>
                    <a:pt x="38051" y="149939"/>
                    <a:pt x="38347" y="150373"/>
                  </a:cubicBezTo>
                  <a:cubicBezTo>
                    <a:pt x="38850" y="151126"/>
                    <a:pt x="39238" y="151629"/>
                    <a:pt x="39557" y="152039"/>
                  </a:cubicBezTo>
                  <a:lnTo>
                    <a:pt x="39671" y="152176"/>
                  </a:lnTo>
                  <a:cubicBezTo>
                    <a:pt x="39763" y="152290"/>
                    <a:pt x="39945" y="152473"/>
                    <a:pt x="40151" y="152656"/>
                  </a:cubicBezTo>
                  <a:cubicBezTo>
                    <a:pt x="40607" y="153067"/>
                    <a:pt x="41429" y="153683"/>
                    <a:pt x="41794" y="153774"/>
                  </a:cubicBezTo>
                  <a:lnTo>
                    <a:pt x="41840" y="153774"/>
                  </a:lnTo>
                  <a:cubicBezTo>
                    <a:pt x="42068" y="153820"/>
                    <a:pt x="42296" y="153865"/>
                    <a:pt x="42479" y="153888"/>
                  </a:cubicBezTo>
                  <a:cubicBezTo>
                    <a:pt x="42593" y="153911"/>
                    <a:pt x="42661" y="153911"/>
                    <a:pt x="42730" y="153934"/>
                  </a:cubicBezTo>
                  <a:lnTo>
                    <a:pt x="42798" y="153934"/>
                  </a:lnTo>
                  <a:cubicBezTo>
                    <a:pt x="42958" y="153934"/>
                    <a:pt x="43050" y="153843"/>
                    <a:pt x="43118" y="153751"/>
                  </a:cubicBezTo>
                  <a:cubicBezTo>
                    <a:pt x="43186" y="153706"/>
                    <a:pt x="43232" y="153637"/>
                    <a:pt x="43323" y="153591"/>
                  </a:cubicBezTo>
                  <a:cubicBezTo>
                    <a:pt x="43506" y="153500"/>
                    <a:pt x="43574" y="153477"/>
                    <a:pt x="43734" y="153455"/>
                  </a:cubicBezTo>
                  <a:lnTo>
                    <a:pt x="43940" y="153409"/>
                  </a:lnTo>
                  <a:cubicBezTo>
                    <a:pt x="44168" y="153363"/>
                    <a:pt x="44442" y="153318"/>
                    <a:pt x="44624" y="153135"/>
                  </a:cubicBezTo>
                  <a:lnTo>
                    <a:pt x="44670" y="153067"/>
                  </a:lnTo>
                  <a:cubicBezTo>
                    <a:pt x="44830" y="152907"/>
                    <a:pt x="45012" y="152701"/>
                    <a:pt x="45309" y="152542"/>
                  </a:cubicBezTo>
                  <a:cubicBezTo>
                    <a:pt x="45401" y="152496"/>
                    <a:pt x="45492" y="152450"/>
                    <a:pt x="45583" y="152427"/>
                  </a:cubicBezTo>
                  <a:cubicBezTo>
                    <a:pt x="45811" y="152313"/>
                    <a:pt x="46040" y="152222"/>
                    <a:pt x="46131" y="151948"/>
                  </a:cubicBezTo>
                  <a:cubicBezTo>
                    <a:pt x="46245" y="151674"/>
                    <a:pt x="46314" y="151218"/>
                    <a:pt x="46314" y="151058"/>
                  </a:cubicBezTo>
                  <a:cubicBezTo>
                    <a:pt x="46314" y="150989"/>
                    <a:pt x="46314" y="150944"/>
                    <a:pt x="46291" y="150898"/>
                  </a:cubicBezTo>
                  <a:cubicBezTo>
                    <a:pt x="46268" y="150807"/>
                    <a:pt x="46245" y="150738"/>
                    <a:pt x="46314" y="150533"/>
                  </a:cubicBezTo>
                  <a:cubicBezTo>
                    <a:pt x="46382" y="150373"/>
                    <a:pt x="46405" y="150305"/>
                    <a:pt x="46428" y="150259"/>
                  </a:cubicBezTo>
                  <a:cubicBezTo>
                    <a:pt x="46473" y="150191"/>
                    <a:pt x="46496" y="150145"/>
                    <a:pt x="46519" y="150031"/>
                  </a:cubicBezTo>
                  <a:cubicBezTo>
                    <a:pt x="46542" y="149939"/>
                    <a:pt x="46542" y="149848"/>
                    <a:pt x="46519" y="149757"/>
                  </a:cubicBezTo>
                  <a:cubicBezTo>
                    <a:pt x="46519" y="149597"/>
                    <a:pt x="46496" y="149483"/>
                    <a:pt x="46610" y="149369"/>
                  </a:cubicBezTo>
                  <a:cubicBezTo>
                    <a:pt x="46816" y="149118"/>
                    <a:pt x="47409" y="148547"/>
                    <a:pt x="47409" y="148547"/>
                  </a:cubicBezTo>
                  <a:cubicBezTo>
                    <a:pt x="47432" y="148547"/>
                    <a:pt x="47432" y="148524"/>
                    <a:pt x="47455" y="148501"/>
                  </a:cubicBezTo>
                  <a:cubicBezTo>
                    <a:pt x="47478" y="148456"/>
                    <a:pt x="47546" y="148342"/>
                    <a:pt x="47615" y="148342"/>
                  </a:cubicBezTo>
                  <a:cubicBezTo>
                    <a:pt x="47706" y="148342"/>
                    <a:pt x="47774" y="148342"/>
                    <a:pt x="47843" y="148365"/>
                  </a:cubicBezTo>
                  <a:cubicBezTo>
                    <a:pt x="47934" y="148365"/>
                    <a:pt x="48048" y="148387"/>
                    <a:pt x="48185" y="148387"/>
                  </a:cubicBezTo>
                  <a:cubicBezTo>
                    <a:pt x="48459" y="148365"/>
                    <a:pt x="48710" y="148250"/>
                    <a:pt x="49007" y="148091"/>
                  </a:cubicBezTo>
                  <a:cubicBezTo>
                    <a:pt x="49144" y="148022"/>
                    <a:pt x="49212" y="147954"/>
                    <a:pt x="49281" y="147885"/>
                  </a:cubicBezTo>
                  <a:cubicBezTo>
                    <a:pt x="49372" y="147794"/>
                    <a:pt x="49441" y="147748"/>
                    <a:pt x="49760" y="147680"/>
                  </a:cubicBezTo>
                  <a:cubicBezTo>
                    <a:pt x="50262" y="147588"/>
                    <a:pt x="50673" y="147566"/>
                    <a:pt x="50833" y="147566"/>
                  </a:cubicBezTo>
                  <a:lnTo>
                    <a:pt x="50970" y="147588"/>
                  </a:lnTo>
                  <a:cubicBezTo>
                    <a:pt x="51061" y="147588"/>
                    <a:pt x="51152" y="147611"/>
                    <a:pt x="51221" y="147611"/>
                  </a:cubicBezTo>
                  <a:cubicBezTo>
                    <a:pt x="51289" y="147611"/>
                    <a:pt x="51541" y="147611"/>
                    <a:pt x="51632" y="147634"/>
                  </a:cubicBezTo>
                  <a:cubicBezTo>
                    <a:pt x="51700" y="147703"/>
                    <a:pt x="51837" y="147748"/>
                    <a:pt x="51906" y="147771"/>
                  </a:cubicBezTo>
                  <a:cubicBezTo>
                    <a:pt x="51974" y="147794"/>
                    <a:pt x="52111" y="147840"/>
                    <a:pt x="52225" y="147840"/>
                  </a:cubicBezTo>
                  <a:cubicBezTo>
                    <a:pt x="52271" y="147840"/>
                    <a:pt x="52362" y="147840"/>
                    <a:pt x="52431" y="147748"/>
                  </a:cubicBezTo>
                  <a:cubicBezTo>
                    <a:pt x="52499" y="147657"/>
                    <a:pt x="52568" y="147292"/>
                    <a:pt x="52568" y="147246"/>
                  </a:cubicBezTo>
                  <a:cubicBezTo>
                    <a:pt x="52590" y="147246"/>
                    <a:pt x="52590" y="147223"/>
                    <a:pt x="52590" y="147200"/>
                  </a:cubicBezTo>
                  <a:cubicBezTo>
                    <a:pt x="52613" y="147086"/>
                    <a:pt x="52659" y="146949"/>
                    <a:pt x="52590" y="146858"/>
                  </a:cubicBezTo>
                  <a:cubicBezTo>
                    <a:pt x="52568" y="146835"/>
                    <a:pt x="52499" y="146790"/>
                    <a:pt x="52454" y="146790"/>
                  </a:cubicBezTo>
                  <a:cubicBezTo>
                    <a:pt x="52431" y="146744"/>
                    <a:pt x="52385" y="146698"/>
                    <a:pt x="52317" y="146698"/>
                  </a:cubicBezTo>
                  <a:cubicBezTo>
                    <a:pt x="52202" y="146698"/>
                    <a:pt x="52134" y="146790"/>
                    <a:pt x="52111" y="146835"/>
                  </a:cubicBezTo>
                  <a:cubicBezTo>
                    <a:pt x="52043" y="146904"/>
                    <a:pt x="52020" y="146927"/>
                    <a:pt x="51997" y="146949"/>
                  </a:cubicBezTo>
                  <a:cubicBezTo>
                    <a:pt x="51974" y="146972"/>
                    <a:pt x="51951" y="146995"/>
                    <a:pt x="51906" y="147018"/>
                  </a:cubicBezTo>
                  <a:cubicBezTo>
                    <a:pt x="51883" y="147041"/>
                    <a:pt x="51860" y="147063"/>
                    <a:pt x="51860" y="147086"/>
                  </a:cubicBezTo>
                  <a:cubicBezTo>
                    <a:pt x="51837" y="147086"/>
                    <a:pt x="51814" y="147109"/>
                    <a:pt x="51769" y="147109"/>
                  </a:cubicBezTo>
                  <a:lnTo>
                    <a:pt x="51563" y="147109"/>
                  </a:lnTo>
                  <a:cubicBezTo>
                    <a:pt x="51552" y="147121"/>
                    <a:pt x="51541" y="147126"/>
                    <a:pt x="51518" y="147126"/>
                  </a:cubicBezTo>
                  <a:cubicBezTo>
                    <a:pt x="51495" y="147126"/>
                    <a:pt x="51461" y="147121"/>
                    <a:pt x="51404" y="147109"/>
                  </a:cubicBezTo>
                  <a:cubicBezTo>
                    <a:pt x="51221" y="147086"/>
                    <a:pt x="50879" y="146904"/>
                    <a:pt x="50833" y="146858"/>
                  </a:cubicBezTo>
                  <a:cubicBezTo>
                    <a:pt x="50764" y="146812"/>
                    <a:pt x="50422" y="146356"/>
                    <a:pt x="50376" y="146287"/>
                  </a:cubicBezTo>
                  <a:cubicBezTo>
                    <a:pt x="50354" y="146196"/>
                    <a:pt x="50308" y="145968"/>
                    <a:pt x="50399" y="145854"/>
                  </a:cubicBezTo>
                  <a:cubicBezTo>
                    <a:pt x="50422" y="145785"/>
                    <a:pt x="50513" y="145694"/>
                    <a:pt x="50582" y="145603"/>
                  </a:cubicBezTo>
                  <a:cubicBezTo>
                    <a:pt x="50856" y="145237"/>
                    <a:pt x="50970" y="145100"/>
                    <a:pt x="50970" y="145055"/>
                  </a:cubicBezTo>
                  <a:cubicBezTo>
                    <a:pt x="51038" y="144941"/>
                    <a:pt x="51883" y="143731"/>
                    <a:pt x="52043" y="143548"/>
                  </a:cubicBezTo>
                  <a:cubicBezTo>
                    <a:pt x="52065" y="143526"/>
                    <a:pt x="52065" y="143526"/>
                    <a:pt x="52111" y="143526"/>
                  </a:cubicBezTo>
                  <a:cubicBezTo>
                    <a:pt x="52385" y="143480"/>
                    <a:pt x="52362" y="143252"/>
                    <a:pt x="52317" y="143001"/>
                  </a:cubicBezTo>
                  <a:cubicBezTo>
                    <a:pt x="52294" y="142864"/>
                    <a:pt x="52271" y="142749"/>
                    <a:pt x="52248" y="142635"/>
                  </a:cubicBezTo>
                  <a:cubicBezTo>
                    <a:pt x="52180" y="142407"/>
                    <a:pt x="52157" y="142361"/>
                    <a:pt x="52339" y="142225"/>
                  </a:cubicBezTo>
                  <a:cubicBezTo>
                    <a:pt x="52408" y="142179"/>
                    <a:pt x="52454" y="142110"/>
                    <a:pt x="52522" y="142065"/>
                  </a:cubicBezTo>
                  <a:cubicBezTo>
                    <a:pt x="52750" y="141905"/>
                    <a:pt x="52842" y="141836"/>
                    <a:pt x="53001" y="141836"/>
                  </a:cubicBezTo>
                  <a:lnTo>
                    <a:pt x="53024" y="141836"/>
                  </a:lnTo>
                  <a:cubicBezTo>
                    <a:pt x="53344" y="141859"/>
                    <a:pt x="53618" y="141882"/>
                    <a:pt x="54143" y="141996"/>
                  </a:cubicBezTo>
                  <a:cubicBezTo>
                    <a:pt x="54599" y="142110"/>
                    <a:pt x="54964" y="142156"/>
                    <a:pt x="55170" y="142156"/>
                  </a:cubicBezTo>
                  <a:lnTo>
                    <a:pt x="55238" y="142156"/>
                  </a:lnTo>
                  <a:cubicBezTo>
                    <a:pt x="55238" y="142156"/>
                    <a:pt x="55261" y="142179"/>
                    <a:pt x="55284" y="142179"/>
                  </a:cubicBezTo>
                  <a:cubicBezTo>
                    <a:pt x="55307" y="142202"/>
                    <a:pt x="55375" y="142202"/>
                    <a:pt x="55421" y="142202"/>
                  </a:cubicBezTo>
                  <a:cubicBezTo>
                    <a:pt x="55672" y="142202"/>
                    <a:pt x="55695" y="141882"/>
                    <a:pt x="55718" y="141722"/>
                  </a:cubicBezTo>
                  <a:cubicBezTo>
                    <a:pt x="55786" y="141083"/>
                    <a:pt x="55786" y="140855"/>
                    <a:pt x="55695" y="140741"/>
                  </a:cubicBezTo>
                  <a:cubicBezTo>
                    <a:pt x="55649" y="140650"/>
                    <a:pt x="55535" y="140102"/>
                    <a:pt x="55603" y="139485"/>
                  </a:cubicBezTo>
                  <a:cubicBezTo>
                    <a:pt x="55672" y="138915"/>
                    <a:pt x="55581" y="138550"/>
                    <a:pt x="55352" y="138413"/>
                  </a:cubicBezTo>
                  <a:cubicBezTo>
                    <a:pt x="55330" y="138390"/>
                    <a:pt x="55284" y="138321"/>
                    <a:pt x="55284" y="138276"/>
                  </a:cubicBezTo>
                  <a:cubicBezTo>
                    <a:pt x="55284" y="138276"/>
                    <a:pt x="55284" y="138230"/>
                    <a:pt x="55330" y="138184"/>
                  </a:cubicBezTo>
                  <a:cubicBezTo>
                    <a:pt x="55352" y="138139"/>
                    <a:pt x="55398" y="138116"/>
                    <a:pt x="55421" y="138093"/>
                  </a:cubicBezTo>
                  <a:cubicBezTo>
                    <a:pt x="55558" y="138025"/>
                    <a:pt x="55603" y="137933"/>
                    <a:pt x="55626" y="137705"/>
                  </a:cubicBezTo>
                  <a:cubicBezTo>
                    <a:pt x="55626" y="137386"/>
                    <a:pt x="55626" y="137134"/>
                    <a:pt x="55626" y="136792"/>
                  </a:cubicBezTo>
                  <a:cubicBezTo>
                    <a:pt x="55626" y="136427"/>
                    <a:pt x="55581" y="136016"/>
                    <a:pt x="55581" y="135993"/>
                  </a:cubicBezTo>
                  <a:cubicBezTo>
                    <a:pt x="55581" y="135902"/>
                    <a:pt x="55512" y="135833"/>
                    <a:pt x="55375" y="135719"/>
                  </a:cubicBezTo>
                  <a:cubicBezTo>
                    <a:pt x="55215" y="135537"/>
                    <a:pt x="54964" y="135263"/>
                    <a:pt x="54919" y="135012"/>
                  </a:cubicBezTo>
                  <a:cubicBezTo>
                    <a:pt x="54850" y="134578"/>
                    <a:pt x="54964" y="134190"/>
                    <a:pt x="55101" y="134007"/>
                  </a:cubicBezTo>
                  <a:lnTo>
                    <a:pt x="55170" y="133893"/>
                  </a:lnTo>
                  <a:cubicBezTo>
                    <a:pt x="55307" y="133711"/>
                    <a:pt x="55444" y="133528"/>
                    <a:pt x="55558" y="133163"/>
                  </a:cubicBezTo>
                  <a:lnTo>
                    <a:pt x="55581" y="133049"/>
                  </a:lnTo>
                  <a:cubicBezTo>
                    <a:pt x="55718" y="132638"/>
                    <a:pt x="55900" y="132090"/>
                    <a:pt x="56448" y="131268"/>
                  </a:cubicBezTo>
                  <a:cubicBezTo>
                    <a:pt x="56699" y="130858"/>
                    <a:pt x="56904" y="130652"/>
                    <a:pt x="57064" y="130492"/>
                  </a:cubicBezTo>
                  <a:cubicBezTo>
                    <a:pt x="57270" y="130287"/>
                    <a:pt x="57407" y="130127"/>
                    <a:pt x="57498" y="129785"/>
                  </a:cubicBezTo>
                  <a:cubicBezTo>
                    <a:pt x="57566" y="129488"/>
                    <a:pt x="57589" y="129191"/>
                    <a:pt x="57635" y="128917"/>
                  </a:cubicBezTo>
                  <a:cubicBezTo>
                    <a:pt x="57658" y="128712"/>
                    <a:pt x="57703" y="128507"/>
                    <a:pt x="57726" y="128278"/>
                  </a:cubicBezTo>
                  <a:cubicBezTo>
                    <a:pt x="57795" y="128027"/>
                    <a:pt x="57817" y="127845"/>
                    <a:pt x="57840" y="127616"/>
                  </a:cubicBezTo>
                  <a:cubicBezTo>
                    <a:pt x="57886" y="127434"/>
                    <a:pt x="57909" y="127205"/>
                    <a:pt x="57977" y="126863"/>
                  </a:cubicBezTo>
                  <a:cubicBezTo>
                    <a:pt x="58000" y="126681"/>
                    <a:pt x="58046" y="126498"/>
                    <a:pt x="58091" y="126315"/>
                  </a:cubicBezTo>
                  <a:cubicBezTo>
                    <a:pt x="58228" y="125813"/>
                    <a:pt x="58365" y="125311"/>
                    <a:pt x="57909" y="124969"/>
                  </a:cubicBezTo>
                  <a:lnTo>
                    <a:pt x="57703" y="124809"/>
                  </a:lnTo>
                  <a:cubicBezTo>
                    <a:pt x="57589" y="124718"/>
                    <a:pt x="57521" y="124672"/>
                    <a:pt x="57452" y="124626"/>
                  </a:cubicBezTo>
                  <a:cubicBezTo>
                    <a:pt x="57544" y="124603"/>
                    <a:pt x="57635" y="124558"/>
                    <a:pt x="57658" y="124466"/>
                  </a:cubicBezTo>
                  <a:cubicBezTo>
                    <a:pt x="57681" y="124398"/>
                    <a:pt x="57703" y="124375"/>
                    <a:pt x="57749" y="124330"/>
                  </a:cubicBezTo>
                  <a:cubicBezTo>
                    <a:pt x="57795" y="124261"/>
                    <a:pt x="57863" y="124170"/>
                    <a:pt x="57863" y="123964"/>
                  </a:cubicBezTo>
                  <a:cubicBezTo>
                    <a:pt x="57886" y="123941"/>
                    <a:pt x="57886" y="123896"/>
                    <a:pt x="57886" y="123850"/>
                  </a:cubicBezTo>
                  <a:cubicBezTo>
                    <a:pt x="57932" y="123622"/>
                    <a:pt x="57954" y="123348"/>
                    <a:pt x="57795" y="123074"/>
                  </a:cubicBezTo>
                  <a:cubicBezTo>
                    <a:pt x="57749" y="123006"/>
                    <a:pt x="57703" y="122937"/>
                    <a:pt x="57681" y="122892"/>
                  </a:cubicBezTo>
                  <a:cubicBezTo>
                    <a:pt x="57612" y="122755"/>
                    <a:pt x="57566" y="122686"/>
                    <a:pt x="57384" y="122526"/>
                  </a:cubicBezTo>
                  <a:cubicBezTo>
                    <a:pt x="57201" y="122367"/>
                    <a:pt x="56882" y="121705"/>
                    <a:pt x="56927" y="121202"/>
                  </a:cubicBezTo>
                  <a:cubicBezTo>
                    <a:pt x="56996" y="120677"/>
                    <a:pt x="57064" y="120495"/>
                    <a:pt x="57201" y="120221"/>
                  </a:cubicBezTo>
                  <a:cubicBezTo>
                    <a:pt x="57224" y="120152"/>
                    <a:pt x="57270" y="120107"/>
                    <a:pt x="57292" y="120061"/>
                  </a:cubicBezTo>
                  <a:cubicBezTo>
                    <a:pt x="57407" y="119879"/>
                    <a:pt x="57544" y="119696"/>
                    <a:pt x="57407" y="119194"/>
                  </a:cubicBezTo>
                  <a:cubicBezTo>
                    <a:pt x="57247" y="118669"/>
                    <a:pt x="56996" y="118212"/>
                    <a:pt x="56904" y="118007"/>
                  </a:cubicBezTo>
                  <a:lnTo>
                    <a:pt x="56859" y="117961"/>
                  </a:lnTo>
                  <a:cubicBezTo>
                    <a:pt x="56836" y="117870"/>
                    <a:pt x="56768" y="117550"/>
                    <a:pt x="56722" y="117254"/>
                  </a:cubicBezTo>
                  <a:cubicBezTo>
                    <a:pt x="56676" y="117094"/>
                    <a:pt x="56653" y="116911"/>
                    <a:pt x="56631" y="116752"/>
                  </a:cubicBezTo>
                  <a:lnTo>
                    <a:pt x="56608" y="116637"/>
                  </a:lnTo>
                  <a:cubicBezTo>
                    <a:pt x="56494" y="116135"/>
                    <a:pt x="56425" y="115747"/>
                    <a:pt x="56631" y="115473"/>
                  </a:cubicBezTo>
                  <a:cubicBezTo>
                    <a:pt x="56745" y="115314"/>
                    <a:pt x="56882" y="115222"/>
                    <a:pt x="57041" y="115131"/>
                  </a:cubicBezTo>
                  <a:cubicBezTo>
                    <a:pt x="57201" y="115040"/>
                    <a:pt x="57338" y="114948"/>
                    <a:pt x="57407" y="114766"/>
                  </a:cubicBezTo>
                  <a:cubicBezTo>
                    <a:pt x="57498" y="114537"/>
                    <a:pt x="57521" y="114286"/>
                    <a:pt x="57544" y="114104"/>
                  </a:cubicBezTo>
                  <a:lnTo>
                    <a:pt x="57544" y="114012"/>
                  </a:lnTo>
                  <a:cubicBezTo>
                    <a:pt x="57566" y="113876"/>
                    <a:pt x="57635" y="113670"/>
                    <a:pt x="57681" y="113465"/>
                  </a:cubicBezTo>
                  <a:lnTo>
                    <a:pt x="57726" y="113282"/>
                  </a:lnTo>
                  <a:cubicBezTo>
                    <a:pt x="57795" y="113122"/>
                    <a:pt x="58639" y="112369"/>
                    <a:pt x="59278" y="112369"/>
                  </a:cubicBezTo>
                  <a:lnTo>
                    <a:pt x="59347" y="112369"/>
                  </a:lnTo>
                  <a:cubicBezTo>
                    <a:pt x="59666" y="112392"/>
                    <a:pt x="59986" y="112415"/>
                    <a:pt x="60032" y="112438"/>
                  </a:cubicBezTo>
                  <a:cubicBezTo>
                    <a:pt x="60032" y="112438"/>
                    <a:pt x="60032" y="112460"/>
                    <a:pt x="60032" y="112483"/>
                  </a:cubicBezTo>
                  <a:cubicBezTo>
                    <a:pt x="60032" y="112529"/>
                    <a:pt x="60032" y="112574"/>
                    <a:pt x="60009" y="112597"/>
                  </a:cubicBezTo>
                  <a:cubicBezTo>
                    <a:pt x="59986" y="112780"/>
                    <a:pt x="59917" y="113077"/>
                    <a:pt x="60397" y="113191"/>
                  </a:cubicBezTo>
                  <a:cubicBezTo>
                    <a:pt x="60505" y="113215"/>
                    <a:pt x="60618" y="113226"/>
                    <a:pt x="60727" y="113226"/>
                  </a:cubicBezTo>
                  <a:cubicBezTo>
                    <a:pt x="61034" y="113226"/>
                    <a:pt x="61317" y="113137"/>
                    <a:pt x="61401" y="112985"/>
                  </a:cubicBezTo>
                  <a:cubicBezTo>
                    <a:pt x="61470" y="112871"/>
                    <a:pt x="61538" y="112711"/>
                    <a:pt x="61538" y="112506"/>
                  </a:cubicBezTo>
                  <a:lnTo>
                    <a:pt x="61538" y="112460"/>
                  </a:lnTo>
                  <a:cubicBezTo>
                    <a:pt x="61538" y="112438"/>
                    <a:pt x="61538" y="112415"/>
                    <a:pt x="61538" y="112415"/>
                  </a:cubicBezTo>
                  <a:cubicBezTo>
                    <a:pt x="61538" y="112369"/>
                    <a:pt x="61675" y="112255"/>
                    <a:pt x="61766" y="112209"/>
                  </a:cubicBezTo>
                  <a:cubicBezTo>
                    <a:pt x="61835" y="112141"/>
                    <a:pt x="61880" y="112095"/>
                    <a:pt x="61949" y="112050"/>
                  </a:cubicBezTo>
                  <a:cubicBezTo>
                    <a:pt x="62177" y="111867"/>
                    <a:pt x="62383" y="111707"/>
                    <a:pt x="62451" y="111456"/>
                  </a:cubicBezTo>
                  <a:cubicBezTo>
                    <a:pt x="62497" y="111365"/>
                    <a:pt x="62497" y="111273"/>
                    <a:pt x="62519" y="111159"/>
                  </a:cubicBezTo>
                  <a:cubicBezTo>
                    <a:pt x="62542" y="111000"/>
                    <a:pt x="62588" y="110817"/>
                    <a:pt x="62702" y="110543"/>
                  </a:cubicBezTo>
                  <a:cubicBezTo>
                    <a:pt x="62862" y="110109"/>
                    <a:pt x="63204" y="109813"/>
                    <a:pt x="63433" y="109790"/>
                  </a:cubicBezTo>
                  <a:cubicBezTo>
                    <a:pt x="63539" y="109782"/>
                    <a:pt x="63646" y="109777"/>
                    <a:pt x="63750" y="109777"/>
                  </a:cubicBezTo>
                  <a:cubicBezTo>
                    <a:pt x="63957" y="109777"/>
                    <a:pt x="64155" y="109797"/>
                    <a:pt x="64323" y="109858"/>
                  </a:cubicBezTo>
                  <a:cubicBezTo>
                    <a:pt x="64391" y="109881"/>
                    <a:pt x="64437" y="109904"/>
                    <a:pt x="64505" y="109927"/>
                  </a:cubicBezTo>
                  <a:cubicBezTo>
                    <a:pt x="64611" y="109986"/>
                    <a:pt x="64724" y="110032"/>
                    <a:pt x="64873" y="110032"/>
                  </a:cubicBezTo>
                  <a:cubicBezTo>
                    <a:pt x="65013" y="110032"/>
                    <a:pt x="65187" y="109991"/>
                    <a:pt x="65418" y="109881"/>
                  </a:cubicBezTo>
                  <a:cubicBezTo>
                    <a:pt x="65989" y="109607"/>
                    <a:pt x="66194" y="109516"/>
                    <a:pt x="66468" y="109310"/>
                  </a:cubicBezTo>
                  <a:cubicBezTo>
                    <a:pt x="66719" y="109105"/>
                    <a:pt x="66902" y="109037"/>
                    <a:pt x="67153" y="108922"/>
                  </a:cubicBezTo>
                  <a:lnTo>
                    <a:pt x="67313" y="108854"/>
                  </a:lnTo>
                  <a:cubicBezTo>
                    <a:pt x="67838" y="108649"/>
                    <a:pt x="67998" y="108580"/>
                    <a:pt x="68043" y="108443"/>
                  </a:cubicBezTo>
                  <a:cubicBezTo>
                    <a:pt x="68066" y="108352"/>
                    <a:pt x="68066" y="108055"/>
                    <a:pt x="68020" y="107964"/>
                  </a:cubicBezTo>
                  <a:cubicBezTo>
                    <a:pt x="67998" y="107918"/>
                    <a:pt x="67975" y="107895"/>
                    <a:pt x="67952" y="107850"/>
                  </a:cubicBezTo>
                  <a:cubicBezTo>
                    <a:pt x="67929" y="107827"/>
                    <a:pt x="67883" y="107781"/>
                    <a:pt x="67861" y="107758"/>
                  </a:cubicBezTo>
                  <a:cubicBezTo>
                    <a:pt x="67906" y="107713"/>
                    <a:pt x="67998" y="107713"/>
                    <a:pt x="68089" y="107713"/>
                  </a:cubicBezTo>
                  <a:cubicBezTo>
                    <a:pt x="68112" y="107713"/>
                    <a:pt x="68135" y="107736"/>
                    <a:pt x="68157" y="107736"/>
                  </a:cubicBezTo>
                  <a:cubicBezTo>
                    <a:pt x="68408" y="107736"/>
                    <a:pt x="68408" y="107484"/>
                    <a:pt x="68431" y="107393"/>
                  </a:cubicBezTo>
                  <a:cubicBezTo>
                    <a:pt x="68431" y="107302"/>
                    <a:pt x="68454" y="107233"/>
                    <a:pt x="68454" y="107188"/>
                  </a:cubicBezTo>
                  <a:cubicBezTo>
                    <a:pt x="68477" y="107074"/>
                    <a:pt x="68545" y="106868"/>
                    <a:pt x="68317" y="106800"/>
                  </a:cubicBezTo>
                  <a:cubicBezTo>
                    <a:pt x="68249" y="106777"/>
                    <a:pt x="68203" y="106754"/>
                    <a:pt x="68157" y="106754"/>
                  </a:cubicBezTo>
                  <a:cubicBezTo>
                    <a:pt x="68089" y="106754"/>
                    <a:pt x="68066" y="106754"/>
                    <a:pt x="67998" y="106708"/>
                  </a:cubicBezTo>
                  <a:cubicBezTo>
                    <a:pt x="67975" y="106686"/>
                    <a:pt x="67929" y="106663"/>
                    <a:pt x="67883" y="106640"/>
                  </a:cubicBezTo>
                  <a:cubicBezTo>
                    <a:pt x="67792" y="106617"/>
                    <a:pt x="67792" y="106617"/>
                    <a:pt x="67792" y="106503"/>
                  </a:cubicBezTo>
                  <a:lnTo>
                    <a:pt x="67792" y="106503"/>
                  </a:lnTo>
                  <a:cubicBezTo>
                    <a:pt x="67883" y="106617"/>
                    <a:pt x="67975" y="106686"/>
                    <a:pt x="68089" y="106686"/>
                  </a:cubicBezTo>
                  <a:cubicBezTo>
                    <a:pt x="68157" y="106686"/>
                    <a:pt x="68203" y="106663"/>
                    <a:pt x="68249" y="106617"/>
                  </a:cubicBezTo>
                  <a:cubicBezTo>
                    <a:pt x="68271" y="106594"/>
                    <a:pt x="68271" y="106571"/>
                    <a:pt x="68294" y="106549"/>
                  </a:cubicBezTo>
                  <a:cubicBezTo>
                    <a:pt x="68363" y="106503"/>
                    <a:pt x="68500" y="106389"/>
                    <a:pt x="68408" y="106161"/>
                  </a:cubicBezTo>
                  <a:cubicBezTo>
                    <a:pt x="68386" y="106092"/>
                    <a:pt x="68363" y="106046"/>
                    <a:pt x="68340" y="106001"/>
                  </a:cubicBezTo>
                  <a:cubicBezTo>
                    <a:pt x="68317" y="105932"/>
                    <a:pt x="68294" y="105887"/>
                    <a:pt x="68271" y="105795"/>
                  </a:cubicBezTo>
                  <a:cubicBezTo>
                    <a:pt x="68249" y="105681"/>
                    <a:pt x="68249" y="105658"/>
                    <a:pt x="68294" y="105613"/>
                  </a:cubicBezTo>
                  <a:lnTo>
                    <a:pt x="68340" y="105544"/>
                  </a:lnTo>
                  <a:cubicBezTo>
                    <a:pt x="69527" y="104403"/>
                    <a:pt x="70486" y="103924"/>
                    <a:pt x="71056" y="103718"/>
                  </a:cubicBezTo>
                  <a:cubicBezTo>
                    <a:pt x="72517" y="103193"/>
                    <a:pt x="73247" y="102463"/>
                    <a:pt x="73453" y="101961"/>
                  </a:cubicBezTo>
                  <a:cubicBezTo>
                    <a:pt x="73521" y="101824"/>
                    <a:pt x="73544" y="101732"/>
                    <a:pt x="73590" y="101641"/>
                  </a:cubicBezTo>
                  <a:cubicBezTo>
                    <a:pt x="73658" y="101413"/>
                    <a:pt x="73704" y="101322"/>
                    <a:pt x="73864" y="101139"/>
                  </a:cubicBezTo>
                  <a:cubicBezTo>
                    <a:pt x="74092" y="100865"/>
                    <a:pt x="75324" y="100066"/>
                    <a:pt x="75895" y="99792"/>
                  </a:cubicBezTo>
                  <a:cubicBezTo>
                    <a:pt x="76466" y="99518"/>
                    <a:pt x="78862" y="97259"/>
                    <a:pt x="79273" y="96437"/>
                  </a:cubicBezTo>
                  <a:cubicBezTo>
                    <a:pt x="79365" y="96254"/>
                    <a:pt x="79456" y="96072"/>
                    <a:pt x="79547" y="95889"/>
                  </a:cubicBezTo>
                  <a:cubicBezTo>
                    <a:pt x="79684" y="95615"/>
                    <a:pt x="79821" y="95364"/>
                    <a:pt x="79935" y="95136"/>
                  </a:cubicBezTo>
                  <a:cubicBezTo>
                    <a:pt x="80095" y="94839"/>
                    <a:pt x="80255" y="94657"/>
                    <a:pt x="80415" y="94497"/>
                  </a:cubicBezTo>
                  <a:lnTo>
                    <a:pt x="80437" y="94451"/>
                  </a:lnTo>
                  <a:cubicBezTo>
                    <a:pt x="80460" y="94451"/>
                    <a:pt x="80506" y="94406"/>
                    <a:pt x="80506" y="94406"/>
                  </a:cubicBezTo>
                  <a:lnTo>
                    <a:pt x="80574" y="94337"/>
                  </a:lnTo>
                  <a:cubicBezTo>
                    <a:pt x="80643" y="94269"/>
                    <a:pt x="80711" y="94177"/>
                    <a:pt x="80803" y="94086"/>
                  </a:cubicBezTo>
                  <a:cubicBezTo>
                    <a:pt x="80825" y="94086"/>
                    <a:pt x="80848" y="94063"/>
                    <a:pt x="80871" y="94040"/>
                  </a:cubicBezTo>
                  <a:cubicBezTo>
                    <a:pt x="80917" y="93995"/>
                    <a:pt x="80985" y="93926"/>
                    <a:pt x="81054" y="93858"/>
                  </a:cubicBezTo>
                  <a:lnTo>
                    <a:pt x="81168" y="93744"/>
                  </a:lnTo>
                  <a:cubicBezTo>
                    <a:pt x="82514" y="92465"/>
                    <a:pt x="83587" y="91689"/>
                    <a:pt x="84409" y="91415"/>
                  </a:cubicBezTo>
                  <a:cubicBezTo>
                    <a:pt x="84980" y="91210"/>
                    <a:pt x="85527" y="91050"/>
                    <a:pt x="86030" y="90890"/>
                  </a:cubicBezTo>
                  <a:cubicBezTo>
                    <a:pt x="87194" y="90548"/>
                    <a:pt x="87445" y="90457"/>
                    <a:pt x="87513" y="90274"/>
                  </a:cubicBezTo>
                  <a:cubicBezTo>
                    <a:pt x="87536" y="90229"/>
                    <a:pt x="87536" y="90206"/>
                    <a:pt x="87536" y="90160"/>
                  </a:cubicBezTo>
                  <a:cubicBezTo>
                    <a:pt x="87536" y="90183"/>
                    <a:pt x="87559" y="90206"/>
                    <a:pt x="87559" y="90206"/>
                  </a:cubicBezTo>
                  <a:cubicBezTo>
                    <a:pt x="87600" y="90267"/>
                    <a:pt x="87659" y="90301"/>
                    <a:pt x="87725" y="90301"/>
                  </a:cubicBezTo>
                  <a:cubicBezTo>
                    <a:pt x="87805" y="90301"/>
                    <a:pt x="87894" y="90250"/>
                    <a:pt x="87970" y="90137"/>
                  </a:cubicBezTo>
                  <a:cubicBezTo>
                    <a:pt x="88015" y="90069"/>
                    <a:pt x="88038" y="90046"/>
                    <a:pt x="88084" y="90023"/>
                  </a:cubicBezTo>
                  <a:cubicBezTo>
                    <a:pt x="88152" y="89955"/>
                    <a:pt x="88221" y="89886"/>
                    <a:pt x="88244" y="89726"/>
                  </a:cubicBezTo>
                  <a:cubicBezTo>
                    <a:pt x="88266" y="89635"/>
                    <a:pt x="88289" y="89567"/>
                    <a:pt x="88289" y="89521"/>
                  </a:cubicBezTo>
                  <a:cubicBezTo>
                    <a:pt x="88312" y="89407"/>
                    <a:pt x="88335" y="89338"/>
                    <a:pt x="88335" y="89247"/>
                  </a:cubicBezTo>
                  <a:cubicBezTo>
                    <a:pt x="88335" y="89201"/>
                    <a:pt x="88335" y="89156"/>
                    <a:pt x="88312" y="89133"/>
                  </a:cubicBezTo>
                  <a:cubicBezTo>
                    <a:pt x="88335" y="89110"/>
                    <a:pt x="88358" y="89087"/>
                    <a:pt x="88403" y="89042"/>
                  </a:cubicBezTo>
                  <a:cubicBezTo>
                    <a:pt x="88609" y="88859"/>
                    <a:pt x="88883" y="88631"/>
                    <a:pt x="88883" y="88631"/>
                  </a:cubicBezTo>
                  <a:cubicBezTo>
                    <a:pt x="90001" y="88037"/>
                    <a:pt x="90047" y="87946"/>
                    <a:pt x="90047" y="87923"/>
                  </a:cubicBezTo>
                  <a:cubicBezTo>
                    <a:pt x="90047" y="87900"/>
                    <a:pt x="90070" y="87900"/>
                    <a:pt x="90092" y="87878"/>
                  </a:cubicBezTo>
                  <a:cubicBezTo>
                    <a:pt x="90161" y="87855"/>
                    <a:pt x="90275" y="87786"/>
                    <a:pt x="90298" y="87649"/>
                  </a:cubicBezTo>
                  <a:cubicBezTo>
                    <a:pt x="90298" y="87535"/>
                    <a:pt x="90184" y="87444"/>
                    <a:pt x="90092" y="87375"/>
                  </a:cubicBezTo>
                  <a:cubicBezTo>
                    <a:pt x="89978" y="87284"/>
                    <a:pt x="89887" y="87238"/>
                    <a:pt x="89841" y="87193"/>
                  </a:cubicBezTo>
                  <a:cubicBezTo>
                    <a:pt x="89819" y="87170"/>
                    <a:pt x="89796" y="87170"/>
                    <a:pt x="89773" y="87147"/>
                  </a:cubicBezTo>
                  <a:cubicBezTo>
                    <a:pt x="89750" y="87101"/>
                    <a:pt x="89727" y="87079"/>
                    <a:pt x="89704" y="87056"/>
                  </a:cubicBezTo>
                  <a:cubicBezTo>
                    <a:pt x="89704" y="87056"/>
                    <a:pt x="89704" y="87033"/>
                    <a:pt x="89750" y="86987"/>
                  </a:cubicBezTo>
                  <a:lnTo>
                    <a:pt x="89773" y="86965"/>
                  </a:lnTo>
                  <a:cubicBezTo>
                    <a:pt x="89910" y="86828"/>
                    <a:pt x="89956" y="86759"/>
                    <a:pt x="90207" y="86622"/>
                  </a:cubicBezTo>
                  <a:lnTo>
                    <a:pt x="90252" y="86599"/>
                  </a:lnTo>
                  <a:cubicBezTo>
                    <a:pt x="90549" y="86417"/>
                    <a:pt x="90914" y="86234"/>
                    <a:pt x="91074" y="86052"/>
                  </a:cubicBezTo>
                  <a:cubicBezTo>
                    <a:pt x="91462" y="85709"/>
                    <a:pt x="91462" y="85641"/>
                    <a:pt x="91462" y="85572"/>
                  </a:cubicBezTo>
                  <a:cubicBezTo>
                    <a:pt x="91462" y="85452"/>
                    <a:pt x="91320" y="85313"/>
                    <a:pt x="91162" y="85313"/>
                  </a:cubicBezTo>
                  <a:cubicBezTo>
                    <a:pt x="91140" y="85313"/>
                    <a:pt x="91118" y="85316"/>
                    <a:pt x="91097" y="85321"/>
                  </a:cubicBezTo>
                  <a:cubicBezTo>
                    <a:pt x="91120" y="85275"/>
                    <a:pt x="91074" y="85184"/>
                    <a:pt x="91028" y="85161"/>
                  </a:cubicBezTo>
                  <a:cubicBezTo>
                    <a:pt x="90983" y="85116"/>
                    <a:pt x="90937" y="85116"/>
                    <a:pt x="90891" y="85093"/>
                  </a:cubicBezTo>
                  <a:cubicBezTo>
                    <a:pt x="90846" y="85070"/>
                    <a:pt x="90823" y="85047"/>
                    <a:pt x="90754" y="85024"/>
                  </a:cubicBezTo>
                  <a:cubicBezTo>
                    <a:pt x="90709" y="84979"/>
                    <a:pt x="90526" y="84773"/>
                    <a:pt x="90412" y="84614"/>
                  </a:cubicBezTo>
                  <a:cubicBezTo>
                    <a:pt x="90298" y="84431"/>
                    <a:pt x="90138" y="84134"/>
                    <a:pt x="90092" y="83997"/>
                  </a:cubicBezTo>
                  <a:cubicBezTo>
                    <a:pt x="90070" y="83860"/>
                    <a:pt x="89978" y="83267"/>
                    <a:pt x="89933" y="82993"/>
                  </a:cubicBezTo>
                  <a:cubicBezTo>
                    <a:pt x="90001" y="82810"/>
                    <a:pt x="90207" y="82445"/>
                    <a:pt x="90389" y="82285"/>
                  </a:cubicBezTo>
                  <a:cubicBezTo>
                    <a:pt x="90480" y="82194"/>
                    <a:pt x="90549" y="82103"/>
                    <a:pt x="90617" y="82034"/>
                  </a:cubicBezTo>
                  <a:cubicBezTo>
                    <a:pt x="90754" y="81875"/>
                    <a:pt x="90869" y="81738"/>
                    <a:pt x="91097" y="81669"/>
                  </a:cubicBezTo>
                  <a:cubicBezTo>
                    <a:pt x="91508" y="81578"/>
                    <a:pt x="91964" y="81509"/>
                    <a:pt x="92055" y="81509"/>
                  </a:cubicBezTo>
                  <a:lnTo>
                    <a:pt x="92147" y="81509"/>
                  </a:lnTo>
                  <a:cubicBezTo>
                    <a:pt x="92192" y="81532"/>
                    <a:pt x="92238" y="81532"/>
                    <a:pt x="92307" y="81532"/>
                  </a:cubicBezTo>
                  <a:cubicBezTo>
                    <a:pt x="92466" y="81532"/>
                    <a:pt x="92603" y="81486"/>
                    <a:pt x="92695" y="81395"/>
                  </a:cubicBezTo>
                  <a:cubicBezTo>
                    <a:pt x="92809" y="81304"/>
                    <a:pt x="92854" y="81235"/>
                    <a:pt x="92923" y="81167"/>
                  </a:cubicBezTo>
                  <a:cubicBezTo>
                    <a:pt x="92946" y="81144"/>
                    <a:pt x="92968" y="81121"/>
                    <a:pt x="92968" y="81098"/>
                  </a:cubicBezTo>
                  <a:lnTo>
                    <a:pt x="92991" y="81098"/>
                  </a:lnTo>
                  <a:cubicBezTo>
                    <a:pt x="93014" y="81076"/>
                    <a:pt x="93014" y="81053"/>
                    <a:pt x="93037" y="81053"/>
                  </a:cubicBezTo>
                  <a:cubicBezTo>
                    <a:pt x="93128" y="80984"/>
                    <a:pt x="93128" y="80984"/>
                    <a:pt x="93288" y="80962"/>
                  </a:cubicBezTo>
                  <a:lnTo>
                    <a:pt x="93425" y="80939"/>
                  </a:lnTo>
                  <a:cubicBezTo>
                    <a:pt x="93676" y="80893"/>
                    <a:pt x="93973" y="80802"/>
                    <a:pt x="94110" y="80756"/>
                  </a:cubicBezTo>
                  <a:cubicBezTo>
                    <a:pt x="94129" y="80761"/>
                    <a:pt x="94147" y="80766"/>
                    <a:pt x="94166" y="80766"/>
                  </a:cubicBezTo>
                  <a:cubicBezTo>
                    <a:pt x="94238" y="80766"/>
                    <a:pt x="94339" y="80700"/>
                    <a:pt x="94680" y="80322"/>
                  </a:cubicBezTo>
                  <a:cubicBezTo>
                    <a:pt x="95160" y="79797"/>
                    <a:pt x="95434" y="79409"/>
                    <a:pt x="95434" y="79387"/>
                  </a:cubicBezTo>
                  <a:cubicBezTo>
                    <a:pt x="95434" y="79387"/>
                    <a:pt x="95456" y="79364"/>
                    <a:pt x="95456" y="79364"/>
                  </a:cubicBezTo>
                  <a:lnTo>
                    <a:pt x="95548" y="79113"/>
                  </a:lnTo>
                  <a:cubicBezTo>
                    <a:pt x="95548" y="79090"/>
                    <a:pt x="95548" y="79044"/>
                    <a:pt x="95548" y="79021"/>
                  </a:cubicBezTo>
                  <a:cubicBezTo>
                    <a:pt x="95502" y="78884"/>
                    <a:pt x="95456" y="78747"/>
                    <a:pt x="95456" y="78725"/>
                  </a:cubicBezTo>
                  <a:cubicBezTo>
                    <a:pt x="95456" y="78702"/>
                    <a:pt x="95456" y="78702"/>
                    <a:pt x="95456" y="78679"/>
                  </a:cubicBezTo>
                  <a:cubicBezTo>
                    <a:pt x="95502" y="78725"/>
                    <a:pt x="95548" y="78770"/>
                    <a:pt x="95548" y="78793"/>
                  </a:cubicBezTo>
                  <a:cubicBezTo>
                    <a:pt x="95571" y="78884"/>
                    <a:pt x="95662" y="79090"/>
                    <a:pt x="95844" y="79090"/>
                  </a:cubicBezTo>
                  <a:cubicBezTo>
                    <a:pt x="95890" y="79090"/>
                    <a:pt x="95936" y="79090"/>
                    <a:pt x="95981" y="79044"/>
                  </a:cubicBezTo>
                  <a:lnTo>
                    <a:pt x="95981" y="79044"/>
                  </a:lnTo>
                  <a:cubicBezTo>
                    <a:pt x="95959" y="79067"/>
                    <a:pt x="95959" y="79090"/>
                    <a:pt x="95936" y="79113"/>
                  </a:cubicBezTo>
                  <a:cubicBezTo>
                    <a:pt x="95890" y="79227"/>
                    <a:pt x="95844" y="79295"/>
                    <a:pt x="95913" y="79501"/>
                  </a:cubicBezTo>
                  <a:cubicBezTo>
                    <a:pt x="95936" y="79546"/>
                    <a:pt x="95936" y="79592"/>
                    <a:pt x="95936" y="79592"/>
                  </a:cubicBezTo>
                  <a:cubicBezTo>
                    <a:pt x="95959" y="79683"/>
                    <a:pt x="95981" y="79729"/>
                    <a:pt x="96073" y="79820"/>
                  </a:cubicBezTo>
                  <a:cubicBezTo>
                    <a:pt x="96118" y="79889"/>
                    <a:pt x="96164" y="79957"/>
                    <a:pt x="96255" y="79957"/>
                  </a:cubicBezTo>
                  <a:cubicBezTo>
                    <a:pt x="96278" y="79957"/>
                    <a:pt x="96369" y="79934"/>
                    <a:pt x="96392" y="79843"/>
                  </a:cubicBezTo>
                  <a:cubicBezTo>
                    <a:pt x="96803" y="79820"/>
                    <a:pt x="96917" y="79638"/>
                    <a:pt x="96940" y="79524"/>
                  </a:cubicBezTo>
                  <a:cubicBezTo>
                    <a:pt x="97009" y="79341"/>
                    <a:pt x="97054" y="79204"/>
                    <a:pt x="97191" y="79067"/>
                  </a:cubicBezTo>
                  <a:cubicBezTo>
                    <a:pt x="97237" y="78999"/>
                    <a:pt x="97282" y="78953"/>
                    <a:pt x="97305" y="78930"/>
                  </a:cubicBezTo>
                  <a:cubicBezTo>
                    <a:pt x="97394" y="79057"/>
                    <a:pt x="97504" y="79120"/>
                    <a:pt x="97615" y="79120"/>
                  </a:cubicBezTo>
                  <a:cubicBezTo>
                    <a:pt x="97705" y="79120"/>
                    <a:pt x="97795" y="79080"/>
                    <a:pt x="97876" y="78999"/>
                  </a:cubicBezTo>
                  <a:cubicBezTo>
                    <a:pt x="98081" y="78793"/>
                    <a:pt x="98150" y="78679"/>
                    <a:pt x="98195" y="78519"/>
                  </a:cubicBezTo>
                  <a:cubicBezTo>
                    <a:pt x="98218" y="78405"/>
                    <a:pt x="98241" y="78314"/>
                    <a:pt x="98264" y="78200"/>
                  </a:cubicBezTo>
                  <a:cubicBezTo>
                    <a:pt x="98280" y="78264"/>
                    <a:pt x="98319" y="78397"/>
                    <a:pt x="98469" y="78397"/>
                  </a:cubicBezTo>
                  <a:cubicBezTo>
                    <a:pt x="98532" y="78397"/>
                    <a:pt x="98613" y="78374"/>
                    <a:pt x="98720" y="78314"/>
                  </a:cubicBezTo>
                  <a:cubicBezTo>
                    <a:pt x="98972" y="78177"/>
                    <a:pt x="99131" y="77949"/>
                    <a:pt x="99177" y="77789"/>
                  </a:cubicBezTo>
                  <a:cubicBezTo>
                    <a:pt x="99177" y="77789"/>
                    <a:pt x="99177" y="77766"/>
                    <a:pt x="99200" y="77766"/>
                  </a:cubicBezTo>
                  <a:cubicBezTo>
                    <a:pt x="99245" y="77697"/>
                    <a:pt x="99337" y="77606"/>
                    <a:pt x="99268" y="77492"/>
                  </a:cubicBezTo>
                  <a:cubicBezTo>
                    <a:pt x="99251" y="77458"/>
                    <a:pt x="99222" y="77399"/>
                    <a:pt x="99086" y="77399"/>
                  </a:cubicBezTo>
                  <a:cubicBezTo>
                    <a:pt x="99039" y="77399"/>
                    <a:pt x="98979" y="77406"/>
                    <a:pt x="98903" y="77424"/>
                  </a:cubicBezTo>
                  <a:cubicBezTo>
                    <a:pt x="98857" y="77424"/>
                    <a:pt x="98835" y="77446"/>
                    <a:pt x="98789" y="77446"/>
                  </a:cubicBezTo>
                  <a:cubicBezTo>
                    <a:pt x="99063" y="77309"/>
                    <a:pt x="99337" y="77036"/>
                    <a:pt x="99291" y="76830"/>
                  </a:cubicBezTo>
                  <a:cubicBezTo>
                    <a:pt x="99291" y="76784"/>
                    <a:pt x="99291" y="76762"/>
                    <a:pt x="99291" y="76739"/>
                  </a:cubicBezTo>
                  <a:cubicBezTo>
                    <a:pt x="99291" y="76625"/>
                    <a:pt x="99291" y="76488"/>
                    <a:pt x="99177" y="76328"/>
                  </a:cubicBezTo>
                  <a:cubicBezTo>
                    <a:pt x="99131" y="76282"/>
                    <a:pt x="99108" y="76237"/>
                    <a:pt x="99086" y="76191"/>
                  </a:cubicBezTo>
                  <a:cubicBezTo>
                    <a:pt x="99063" y="76168"/>
                    <a:pt x="99040" y="76145"/>
                    <a:pt x="99040" y="76100"/>
                  </a:cubicBezTo>
                  <a:cubicBezTo>
                    <a:pt x="99086" y="76100"/>
                    <a:pt x="99131" y="76077"/>
                    <a:pt x="99223" y="76008"/>
                  </a:cubicBezTo>
                  <a:cubicBezTo>
                    <a:pt x="99519" y="75849"/>
                    <a:pt x="99679" y="75689"/>
                    <a:pt x="99702" y="75529"/>
                  </a:cubicBezTo>
                  <a:cubicBezTo>
                    <a:pt x="99748" y="75506"/>
                    <a:pt x="99816" y="75438"/>
                    <a:pt x="99816" y="75324"/>
                  </a:cubicBezTo>
                  <a:cubicBezTo>
                    <a:pt x="99793" y="75210"/>
                    <a:pt x="99679" y="75141"/>
                    <a:pt x="99633" y="75118"/>
                  </a:cubicBezTo>
                  <a:cubicBezTo>
                    <a:pt x="99542" y="75073"/>
                    <a:pt x="99474" y="75050"/>
                    <a:pt x="99428" y="75027"/>
                  </a:cubicBezTo>
                  <a:lnTo>
                    <a:pt x="99588" y="75027"/>
                  </a:lnTo>
                  <a:cubicBezTo>
                    <a:pt x="99633" y="75027"/>
                    <a:pt x="99679" y="75050"/>
                    <a:pt x="99702" y="75050"/>
                  </a:cubicBezTo>
                  <a:cubicBezTo>
                    <a:pt x="99976" y="75050"/>
                    <a:pt x="99976" y="74799"/>
                    <a:pt x="99976" y="74707"/>
                  </a:cubicBezTo>
                  <a:cubicBezTo>
                    <a:pt x="99976" y="74593"/>
                    <a:pt x="99976" y="74548"/>
                    <a:pt x="99976" y="74502"/>
                  </a:cubicBezTo>
                  <a:cubicBezTo>
                    <a:pt x="99976" y="74433"/>
                    <a:pt x="99976" y="74388"/>
                    <a:pt x="99953" y="74319"/>
                  </a:cubicBezTo>
                  <a:cubicBezTo>
                    <a:pt x="99953" y="74228"/>
                    <a:pt x="99930" y="74091"/>
                    <a:pt x="99725" y="73908"/>
                  </a:cubicBezTo>
                  <a:lnTo>
                    <a:pt x="99633" y="73840"/>
                  </a:lnTo>
                  <a:cubicBezTo>
                    <a:pt x="99474" y="73703"/>
                    <a:pt x="99382" y="73612"/>
                    <a:pt x="99337" y="73452"/>
                  </a:cubicBezTo>
                  <a:cubicBezTo>
                    <a:pt x="99314" y="73338"/>
                    <a:pt x="99291" y="73269"/>
                    <a:pt x="99245" y="73201"/>
                  </a:cubicBezTo>
                  <a:cubicBezTo>
                    <a:pt x="99200" y="73110"/>
                    <a:pt x="99177" y="73110"/>
                    <a:pt x="99268" y="72995"/>
                  </a:cubicBezTo>
                  <a:cubicBezTo>
                    <a:pt x="99360" y="72904"/>
                    <a:pt x="99428" y="72813"/>
                    <a:pt x="99474" y="72744"/>
                  </a:cubicBezTo>
                  <a:cubicBezTo>
                    <a:pt x="99565" y="72630"/>
                    <a:pt x="99656" y="72539"/>
                    <a:pt x="99725" y="72448"/>
                  </a:cubicBezTo>
                  <a:cubicBezTo>
                    <a:pt x="99748" y="72402"/>
                    <a:pt x="99793" y="72356"/>
                    <a:pt x="99839" y="72334"/>
                  </a:cubicBezTo>
                  <a:cubicBezTo>
                    <a:pt x="99907" y="72242"/>
                    <a:pt x="100021" y="72151"/>
                    <a:pt x="99953" y="72037"/>
                  </a:cubicBezTo>
                  <a:cubicBezTo>
                    <a:pt x="99907" y="71900"/>
                    <a:pt x="99770" y="71900"/>
                    <a:pt x="99725" y="71900"/>
                  </a:cubicBezTo>
                  <a:cubicBezTo>
                    <a:pt x="99519" y="71900"/>
                    <a:pt x="99428" y="71923"/>
                    <a:pt x="99268" y="71968"/>
                  </a:cubicBezTo>
                  <a:cubicBezTo>
                    <a:pt x="99200" y="71968"/>
                    <a:pt x="99131" y="71991"/>
                    <a:pt x="99040" y="72014"/>
                  </a:cubicBezTo>
                  <a:cubicBezTo>
                    <a:pt x="98926" y="72037"/>
                    <a:pt x="98835" y="72082"/>
                    <a:pt x="98766" y="72105"/>
                  </a:cubicBezTo>
                  <a:lnTo>
                    <a:pt x="98743" y="72105"/>
                  </a:lnTo>
                  <a:cubicBezTo>
                    <a:pt x="98743" y="72105"/>
                    <a:pt x="98743" y="72105"/>
                    <a:pt x="98743" y="72082"/>
                  </a:cubicBezTo>
                  <a:cubicBezTo>
                    <a:pt x="98720" y="71968"/>
                    <a:pt x="98675" y="71900"/>
                    <a:pt x="98629" y="71854"/>
                  </a:cubicBezTo>
                  <a:cubicBezTo>
                    <a:pt x="98583" y="71763"/>
                    <a:pt x="98583" y="71763"/>
                    <a:pt x="98652" y="71649"/>
                  </a:cubicBezTo>
                  <a:cubicBezTo>
                    <a:pt x="98835" y="71306"/>
                    <a:pt x="98880" y="71055"/>
                    <a:pt x="98835" y="70896"/>
                  </a:cubicBezTo>
                  <a:cubicBezTo>
                    <a:pt x="98812" y="70804"/>
                    <a:pt x="98743" y="70736"/>
                    <a:pt x="98652" y="70690"/>
                  </a:cubicBezTo>
                  <a:cubicBezTo>
                    <a:pt x="98561" y="70667"/>
                    <a:pt x="98469" y="70622"/>
                    <a:pt x="98401" y="70599"/>
                  </a:cubicBezTo>
                  <a:cubicBezTo>
                    <a:pt x="98310" y="70576"/>
                    <a:pt x="98264" y="70553"/>
                    <a:pt x="98218" y="70530"/>
                  </a:cubicBezTo>
                  <a:cubicBezTo>
                    <a:pt x="98195" y="70530"/>
                    <a:pt x="98173" y="70508"/>
                    <a:pt x="98127" y="70485"/>
                  </a:cubicBezTo>
                  <a:cubicBezTo>
                    <a:pt x="98013" y="70416"/>
                    <a:pt x="97830" y="70325"/>
                    <a:pt x="97762" y="70142"/>
                  </a:cubicBezTo>
                  <a:cubicBezTo>
                    <a:pt x="97670" y="69868"/>
                    <a:pt x="97625" y="69572"/>
                    <a:pt x="97625" y="69458"/>
                  </a:cubicBezTo>
                  <a:cubicBezTo>
                    <a:pt x="97625" y="69366"/>
                    <a:pt x="97739" y="69161"/>
                    <a:pt x="97830" y="69092"/>
                  </a:cubicBezTo>
                  <a:cubicBezTo>
                    <a:pt x="97853" y="69092"/>
                    <a:pt x="97899" y="69070"/>
                    <a:pt x="97944" y="69070"/>
                  </a:cubicBezTo>
                  <a:cubicBezTo>
                    <a:pt x="98127" y="69047"/>
                    <a:pt x="98469" y="68978"/>
                    <a:pt x="98492" y="68613"/>
                  </a:cubicBezTo>
                  <a:cubicBezTo>
                    <a:pt x="98492" y="68293"/>
                    <a:pt x="98469" y="68157"/>
                    <a:pt x="98424" y="67997"/>
                  </a:cubicBezTo>
                  <a:lnTo>
                    <a:pt x="98401" y="67905"/>
                  </a:lnTo>
                  <a:cubicBezTo>
                    <a:pt x="98378" y="67814"/>
                    <a:pt x="98332" y="67746"/>
                    <a:pt x="98310" y="67677"/>
                  </a:cubicBezTo>
                  <a:cubicBezTo>
                    <a:pt x="98287" y="67609"/>
                    <a:pt x="98264" y="67586"/>
                    <a:pt x="98264" y="67517"/>
                  </a:cubicBezTo>
                  <a:cubicBezTo>
                    <a:pt x="98264" y="67472"/>
                    <a:pt x="98287" y="67426"/>
                    <a:pt x="98287" y="67380"/>
                  </a:cubicBezTo>
                  <a:cubicBezTo>
                    <a:pt x="98332" y="67266"/>
                    <a:pt x="98355" y="67152"/>
                    <a:pt x="98332" y="66992"/>
                  </a:cubicBezTo>
                  <a:lnTo>
                    <a:pt x="98310" y="66901"/>
                  </a:lnTo>
                  <a:cubicBezTo>
                    <a:pt x="98264" y="66673"/>
                    <a:pt x="98173" y="66285"/>
                    <a:pt x="97830" y="66285"/>
                  </a:cubicBezTo>
                  <a:lnTo>
                    <a:pt x="97054" y="66285"/>
                  </a:lnTo>
                  <a:cubicBezTo>
                    <a:pt x="96917" y="66285"/>
                    <a:pt x="96917" y="66285"/>
                    <a:pt x="96780" y="66239"/>
                  </a:cubicBezTo>
                  <a:cubicBezTo>
                    <a:pt x="96712" y="66194"/>
                    <a:pt x="96598" y="66148"/>
                    <a:pt x="96415" y="66079"/>
                  </a:cubicBezTo>
                  <a:cubicBezTo>
                    <a:pt x="96255" y="66011"/>
                    <a:pt x="96118" y="65965"/>
                    <a:pt x="96004" y="65942"/>
                  </a:cubicBezTo>
                  <a:cubicBezTo>
                    <a:pt x="95707" y="65828"/>
                    <a:pt x="95593" y="65783"/>
                    <a:pt x="95502" y="65691"/>
                  </a:cubicBezTo>
                  <a:cubicBezTo>
                    <a:pt x="95434" y="65623"/>
                    <a:pt x="95388" y="65577"/>
                    <a:pt x="95319" y="65509"/>
                  </a:cubicBezTo>
                  <a:cubicBezTo>
                    <a:pt x="95228" y="65440"/>
                    <a:pt x="95114" y="65326"/>
                    <a:pt x="95091" y="65303"/>
                  </a:cubicBezTo>
                  <a:cubicBezTo>
                    <a:pt x="95091" y="65258"/>
                    <a:pt x="95068" y="65235"/>
                    <a:pt x="95046" y="65212"/>
                  </a:cubicBezTo>
                  <a:cubicBezTo>
                    <a:pt x="95000" y="65121"/>
                    <a:pt x="94977" y="65075"/>
                    <a:pt x="95000" y="64915"/>
                  </a:cubicBezTo>
                  <a:cubicBezTo>
                    <a:pt x="95068" y="64664"/>
                    <a:pt x="95251" y="64345"/>
                    <a:pt x="95319" y="64231"/>
                  </a:cubicBezTo>
                  <a:lnTo>
                    <a:pt x="95342" y="64185"/>
                  </a:lnTo>
                  <a:cubicBezTo>
                    <a:pt x="95434" y="64071"/>
                    <a:pt x="95456" y="64002"/>
                    <a:pt x="95456" y="63797"/>
                  </a:cubicBezTo>
                  <a:cubicBezTo>
                    <a:pt x="95456" y="63751"/>
                    <a:pt x="95434" y="63706"/>
                    <a:pt x="95434" y="63660"/>
                  </a:cubicBezTo>
                  <a:cubicBezTo>
                    <a:pt x="95434" y="63614"/>
                    <a:pt x="95434" y="63546"/>
                    <a:pt x="95434" y="63500"/>
                  </a:cubicBezTo>
                  <a:cubicBezTo>
                    <a:pt x="95456" y="63523"/>
                    <a:pt x="95479" y="63546"/>
                    <a:pt x="95502" y="63569"/>
                  </a:cubicBezTo>
                  <a:cubicBezTo>
                    <a:pt x="95571" y="63637"/>
                    <a:pt x="95616" y="63706"/>
                    <a:pt x="95730" y="63728"/>
                  </a:cubicBezTo>
                  <a:cubicBezTo>
                    <a:pt x="95890" y="63728"/>
                    <a:pt x="96643" y="63295"/>
                    <a:pt x="96689" y="62861"/>
                  </a:cubicBezTo>
                  <a:cubicBezTo>
                    <a:pt x="96712" y="62678"/>
                    <a:pt x="96689" y="62519"/>
                    <a:pt x="96689" y="62382"/>
                  </a:cubicBezTo>
                  <a:cubicBezTo>
                    <a:pt x="96666" y="62290"/>
                    <a:pt x="96666" y="62131"/>
                    <a:pt x="96666" y="62108"/>
                  </a:cubicBezTo>
                  <a:cubicBezTo>
                    <a:pt x="96735" y="62062"/>
                    <a:pt x="96872" y="62017"/>
                    <a:pt x="96963" y="62017"/>
                  </a:cubicBezTo>
                  <a:cubicBezTo>
                    <a:pt x="97009" y="62017"/>
                    <a:pt x="97031" y="62039"/>
                    <a:pt x="97031" y="62039"/>
                  </a:cubicBezTo>
                  <a:cubicBezTo>
                    <a:pt x="97126" y="62134"/>
                    <a:pt x="97278" y="62189"/>
                    <a:pt x="97414" y="62189"/>
                  </a:cubicBezTo>
                  <a:cubicBezTo>
                    <a:pt x="97506" y="62189"/>
                    <a:pt x="97592" y="62163"/>
                    <a:pt x="97648" y="62108"/>
                  </a:cubicBezTo>
                  <a:cubicBezTo>
                    <a:pt x="97670" y="62085"/>
                    <a:pt x="97670" y="62062"/>
                    <a:pt x="97693" y="62039"/>
                  </a:cubicBezTo>
                  <a:cubicBezTo>
                    <a:pt x="97747" y="61972"/>
                    <a:pt x="97761" y="61952"/>
                    <a:pt x="97778" y="61952"/>
                  </a:cubicBezTo>
                  <a:cubicBezTo>
                    <a:pt x="97790" y="61952"/>
                    <a:pt x="97802" y="61962"/>
                    <a:pt x="97830" y="61971"/>
                  </a:cubicBezTo>
                  <a:cubicBezTo>
                    <a:pt x="97899" y="62017"/>
                    <a:pt x="97944" y="62017"/>
                    <a:pt x="97990" y="62039"/>
                  </a:cubicBezTo>
                  <a:cubicBezTo>
                    <a:pt x="98104" y="62108"/>
                    <a:pt x="98173" y="62131"/>
                    <a:pt x="98378" y="62131"/>
                  </a:cubicBezTo>
                  <a:cubicBezTo>
                    <a:pt x="98442" y="62136"/>
                    <a:pt x="98496" y="62138"/>
                    <a:pt x="98544" y="62138"/>
                  </a:cubicBezTo>
                  <a:cubicBezTo>
                    <a:pt x="98716" y="62138"/>
                    <a:pt x="98796" y="62101"/>
                    <a:pt x="98903" y="61994"/>
                  </a:cubicBezTo>
                  <a:cubicBezTo>
                    <a:pt x="98972" y="61948"/>
                    <a:pt x="99360" y="61514"/>
                    <a:pt x="99177" y="61309"/>
                  </a:cubicBezTo>
                  <a:cubicBezTo>
                    <a:pt x="99108" y="61218"/>
                    <a:pt x="99017" y="61172"/>
                    <a:pt x="98926" y="61126"/>
                  </a:cubicBezTo>
                  <a:lnTo>
                    <a:pt x="98835" y="61058"/>
                  </a:lnTo>
                  <a:cubicBezTo>
                    <a:pt x="98698" y="60989"/>
                    <a:pt x="98629" y="60875"/>
                    <a:pt x="98561" y="60761"/>
                  </a:cubicBezTo>
                  <a:cubicBezTo>
                    <a:pt x="98538" y="60715"/>
                    <a:pt x="98515" y="60647"/>
                    <a:pt x="98492" y="60579"/>
                  </a:cubicBezTo>
                  <a:cubicBezTo>
                    <a:pt x="98447" y="60373"/>
                    <a:pt x="98401" y="60213"/>
                    <a:pt x="98241" y="60145"/>
                  </a:cubicBezTo>
                  <a:cubicBezTo>
                    <a:pt x="98196" y="60100"/>
                    <a:pt x="98112" y="60045"/>
                    <a:pt x="98001" y="60045"/>
                  </a:cubicBezTo>
                  <a:cubicBezTo>
                    <a:pt x="97943" y="60045"/>
                    <a:pt x="97878" y="60060"/>
                    <a:pt x="97807" y="60099"/>
                  </a:cubicBezTo>
                  <a:cubicBezTo>
                    <a:pt x="97716" y="60122"/>
                    <a:pt x="97648" y="60168"/>
                    <a:pt x="97579" y="60191"/>
                  </a:cubicBezTo>
                  <a:cubicBezTo>
                    <a:pt x="97488" y="60236"/>
                    <a:pt x="97442" y="60259"/>
                    <a:pt x="97397" y="60259"/>
                  </a:cubicBezTo>
                  <a:cubicBezTo>
                    <a:pt x="97260" y="60259"/>
                    <a:pt x="97123" y="60259"/>
                    <a:pt x="97054" y="60191"/>
                  </a:cubicBezTo>
                  <a:cubicBezTo>
                    <a:pt x="96917" y="60054"/>
                    <a:pt x="96757" y="59962"/>
                    <a:pt x="96552" y="59848"/>
                  </a:cubicBezTo>
                  <a:cubicBezTo>
                    <a:pt x="96461" y="59825"/>
                    <a:pt x="96461" y="59802"/>
                    <a:pt x="96392" y="59734"/>
                  </a:cubicBezTo>
                  <a:cubicBezTo>
                    <a:pt x="96347" y="59688"/>
                    <a:pt x="96278" y="59620"/>
                    <a:pt x="96164" y="59506"/>
                  </a:cubicBezTo>
                  <a:cubicBezTo>
                    <a:pt x="96073" y="59414"/>
                    <a:pt x="96050" y="59369"/>
                    <a:pt x="96050" y="59346"/>
                  </a:cubicBezTo>
                  <a:cubicBezTo>
                    <a:pt x="96027" y="59255"/>
                    <a:pt x="95981" y="59163"/>
                    <a:pt x="95799" y="59004"/>
                  </a:cubicBezTo>
                  <a:cubicBezTo>
                    <a:pt x="95456" y="58707"/>
                    <a:pt x="95160" y="58661"/>
                    <a:pt x="95023" y="58661"/>
                  </a:cubicBezTo>
                  <a:cubicBezTo>
                    <a:pt x="94977" y="58638"/>
                    <a:pt x="94863" y="58638"/>
                    <a:pt x="94817" y="58547"/>
                  </a:cubicBezTo>
                  <a:cubicBezTo>
                    <a:pt x="94794" y="58479"/>
                    <a:pt x="94794" y="58387"/>
                    <a:pt x="94817" y="58319"/>
                  </a:cubicBezTo>
                  <a:cubicBezTo>
                    <a:pt x="94954" y="57862"/>
                    <a:pt x="95091" y="57611"/>
                    <a:pt x="95251" y="57337"/>
                  </a:cubicBezTo>
                  <a:cubicBezTo>
                    <a:pt x="95434" y="57018"/>
                    <a:pt x="95616" y="56744"/>
                    <a:pt x="95753" y="56607"/>
                  </a:cubicBezTo>
                  <a:cubicBezTo>
                    <a:pt x="95799" y="56561"/>
                    <a:pt x="95844" y="56516"/>
                    <a:pt x="95890" y="56470"/>
                  </a:cubicBezTo>
                  <a:cubicBezTo>
                    <a:pt x="95959" y="56379"/>
                    <a:pt x="96096" y="56242"/>
                    <a:pt x="96164" y="56242"/>
                  </a:cubicBezTo>
                  <a:cubicBezTo>
                    <a:pt x="96369" y="56242"/>
                    <a:pt x="96666" y="56036"/>
                    <a:pt x="96735" y="55922"/>
                  </a:cubicBezTo>
                  <a:cubicBezTo>
                    <a:pt x="96757" y="55854"/>
                    <a:pt x="96735" y="55762"/>
                    <a:pt x="96689" y="55740"/>
                  </a:cubicBezTo>
                  <a:cubicBezTo>
                    <a:pt x="96666" y="55694"/>
                    <a:pt x="96620" y="55671"/>
                    <a:pt x="96506" y="55603"/>
                  </a:cubicBezTo>
                  <a:cubicBezTo>
                    <a:pt x="96392" y="55534"/>
                    <a:pt x="96255" y="55443"/>
                    <a:pt x="96164" y="55374"/>
                  </a:cubicBezTo>
                  <a:cubicBezTo>
                    <a:pt x="96118" y="55329"/>
                    <a:pt x="96027" y="55283"/>
                    <a:pt x="95959" y="55237"/>
                  </a:cubicBezTo>
                  <a:cubicBezTo>
                    <a:pt x="95890" y="55192"/>
                    <a:pt x="95776" y="55123"/>
                    <a:pt x="95730" y="55078"/>
                  </a:cubicBezTo>
                  <a:cubicBezTo>
                    <a:pt x="95730" y="55032"/>
                    <a:pt x="95707" y="54986"/>
                    <a:pt x="95685" y="54918"/>
                  </a:cubicBezTo>
                  <a:cubicBezTo>
                    <a:pt x="95662" y="54895"/>
                    <a:pt x="95639" y="54827"/>
                    <a:pt x="95639" y="54781"/>
                  </a:cubicBezTo>
                  <a:cubicBezTo>
                    <a:pt x="95707" y="54781"/>
                    <a:pt x="95753" y="54758"/>
                    <a:pt x="95799" y="54758"/>
                  </a:cubicBezTo>
                  <a:cubicBezTo>
                    <a:pt x="95833" y="54747"/>
                    <a:pt x="95856" y="54730"/>
                    <a:pt x="95879" y="54730"/>
                  </a:cubicBezTo>
                  <a:cubicBezTo>
                    <a:pt x="95901" y="54730"/>
                    <a:pt x="95924" y="54747"/>
                    <a:pt x="95959" y="54804"/>
                  </a:cubicBezTo>
                  <a:lnTo>
                    <a:pt x="96050" y="54941"/>
                  </a:lnTo>
                  <a:cubicBezTo>
                    <a:pt x="96118" y="55032"/>
                    <a:pt x="96141" y="55055"/>
                    <a:pt x="96232" y="55215"/>
                  </a:cubicBezTo>
                  <a:cubicBezTo>
                    <a:pt x="96255" y="55260"/>
                    <a:pt x="96278" y="55306"/>
                    <a:pt x="96301" y="55329"/>
                  </a:cubicBezTo>
                  <a:cubicBezTo>
                    <a:pt x="96347" y="55466"/>
                    <a:pt x="96392" y="55534"/>
                    <a:pt x="96598" y="55625"/>
                  </a:cubicBezTo>
                  <a:cubicBezTo>
                    <a:pt x="96735" y="55671"/>
                    <a:pt x="96849" y="55717"/>
                    <a:pt x="96963" y="55762"/>
                  </a:cubicBezTo>
                  <a:cubicBezTo>
                    <a:pt x="97054" y="55785"/>
                    <a:pt x="97145" y="55831"/>
                    <a:pt x="97168" y="55831"/>
                  </a:cubicBezTo>
                  <a:cubicBezTo>
                    <a:pt x="97191" y="55854"/>
                    <a:pt x="97191" y="55877"/>
                    <a:pt x="97237" y="55877"/>
                  </a:cubicBezTo>
                  <a:cubicBezTo>
                    <a:pt x="97214" y="55922"/>
                    <a:pt x="97191" y="55945"/>
                    <a:pt x="97168" y="55991"/>
                  </a:cubicBezTo>
                  <a:cubicBezTo>
                    <a:pt x="97145" y="56013"/>
                    <a:pt x="97100" y="56059"/>
                    <a:pt x="97077" y="56105"/>
                  </a:cubicBezTo>
                  <a:cubicBezTo>
                    <a:pt x="97054" y="56173"/>
                    <a:pt x="96963" y="56447"/>
                    <a:pt x="97100" y="56698"/>
                  </a:cubicBezTo>
                  <a:cubicBezTo>
                    <a:pt x="97123" y="56721"/>
                    <a:pt x="97145" y="56767"/>
                    <a:pt x="97145" y="56812"/>
                  </a:cubicBezTo>
                  <a:cubicBezTo>
                    <a:pt x="97191" y="56927"/>
                    <a:pt x="97260" y="57109"/>
                    <a:pt x="97579" y="57109"/>
                  </a:cubicBezTo>
                  <a:cubicBezTo>
                    <a:pt x="98058" y="57109"/>
                    <a:pt x="98081" y="56835"/>
                    <a:pt x="98081" y="56767"/>
                  </a:cubicBezTo>
                  <a:cubicBezTo>
                    <a:pt x="98081" y="56698"/>
                    <a:pt x="98036" y="56653"/>
                    <a:pt x="98013" y="56607"/>
                  </a:cubicBezTo>
                  <a:cubicBezTo>
                    <a:pt x="98013" y="56607"/>
                    <a:pt x="98013" y="56584"/>
                    <a:pt x="97990" y="56584"/>
                  </a:cubicBezTo>
                  <a:cubicBezTo>
                    <a:pt x="97990" y="56584"/>
                    <a:pt x="98013" y="56584"/>
                    <a:pt x="98036" y="56561"/>
                  </a:cubicBezTo>
                  <a:cubicBezTo>
                    <a:pt x="98081" y="56516"/>
                    <a:pt x="98127" y="56470"/>
                    <a:pt x="98150" y="56447"/>
                  </a:cubicBezTo>
                  <a:cubicBezTo>
                    <a:pt x="98173" y="56424"/>
                    <a:pt x="98195" y="56402"/>
                    <a:pt x="98218" y="56402"/>
                  </a:cubicBezTo>
                  <a:cubicBezTo>
                    <a:pt x="98378" y="56470"/>
                    <a:pt x="98606" y="56516"/>
                    <a:pt x="98629" y="56516"/>
                  </a:cubicBezTo>
                  <a:lnTo>
                    <a:pt x="98675" y="56516"/>
                  </a:lnTo>
                  <a:cubicBezTo>
                    <a:pt x="98789" y="56470"/>
                    <a:pt x="98926" y="56356"/>
                    <a:pt x="98880" y="56173"/>
                  </a:cubicBezTo>
                  <a:cubicBezTo>
                    <a:pt x="98857" y="56036"/>
                    <a:pt x="98789" y="55831"/>
                    <a:pt x="98561" y="55694"/>
                  </a:cubicBezTo>
                  <a:lnTo>
                    <a:pt x="98469" y="55648"/>
                  </a:lnTo>
                  <a:cubicBezTo>
                    <a:pt x="98424" y="55625"/>
                    <a:pt x="98378" y="55603"/>
                    <a:pt x="98355" y="55580"/>
                  </a:cubicBezTo>
                  <a:lnTo>
                    <a:pt x="98355" y="55534"/>
                  </a:lnTo>
                  <a:cubicBezTo>
                    <a:pt x="98355" y="55489"/>
                    <a:pt x="98355" y="55397"/>
                    <a:pt x="98401" y="55374"/>
                  </a:cubicBezTo>
                  <a:cubicBezTo>
                    <a:pt x="98447" y="55352"/>
                    <a:pt x="98469" y="55352"/>
                    <a:pt x="98515" y="55352"/>
                  </a:cubicBezTo>
                  <a:lnTo>
                    <a:pt x="98652" y="55352"/>
                  </a:lnTo>
                  <a:cubicBezTo>
                    <a:pt x="98720" y="55352"/>
                    <a:pt x="98766" y="55352"/>
                    <a:pt x="98812" y="55374"/>
                  </a:cubicBezTo>
                  <a:cubicBezTo>
                    <a:pt x="98857" y="55420"/>
                    <a:pt x="98903" y="55466"/>
                    <a:pt x="98972" y="55534"/>
                  </a:cubicBezTo>
                  <a:cubicBezTo>
                    <a:pt x="99040" y="55580"/>
                    <a:pt x="99154" y="55648"/>
                    <a:pt x="99177" y="55694"/>
                  </a:cubicBezTo>
                  <a:cubicBezTo>
                    <a:pt x="99177" y="55808"/>
                    <a:pt x="99200" y="56036"/>
                    <a:pt x="99200" y="56128"/>
                  </a:cubicBezTo>
                  <a:cubicBezTo>
                    <a:pt x="99177" y="56196"/>
                    <a:pt x="99200" y="56310"/>
                    <a:pt x="99291" y="56607"/>
                  </a:cubicBezTo>
                  <a:cubicBezTo>
                    <a:pt x="99428" y="57041"/>
                    <a:pt x="99839" y="57429"/>
                    <a:pt x="100364" y="57611"/>
                  </a:cubicBezTo>
                  <a:cubicBezTo>
                    <a:pt x="100638" y="57703"/>
                    <a:pt x="100934" y="57748"/>
                    <a:pt x="101163" y="57748"/>
                  </a:cubicBezTo>
                  <a:cubicBezTo>
                    <a:pt x="101414" y="57748"/>
                    <a:pt x="101596" y="57680"/>
                    <a:pt x="101665" y="57543"/>
                  </a:cubicBezTo>
                  <a:cubicBezTo>
                    <a:pt x="101688" y="57497"/>
                    <a:pt x="101711" y="57474"/>
                    <a:pt x="101756" y="57451"/>
                  </a:cubicBezTo>
                  <a:cubicBezTo>
                    <a:pt x="101870" y="57360"/>
                    <a:pt x="101984" y="57269"/>
                    <a:pt x="101984" y="56904"/>
                  </a:cubicBezTo>
                  <a:cubicBezTo>
                    <a:pt x="101984" y="56835"/>
                    <a:pt x="101984" y="56744"/>
                    <a:pt x="101984" y="56675"/>
                  </a:cubicBezTo>
                  <a:cubicBezTo>
                    <a:pt x="101984" y="56493"/>
                    <a:pt x="101984" y="56310"/>
                    <a:pt x="101962" y="56105"/>
                  </a:cubicBezTo>
                  <a:cubicBezTo>
                    <a:pt x="101984" y="56105"/>
                    <a:pt x="101984" y="56105"/>
                    <a:pt x="101984" y="56128"/>
                  </a:cubicBezTo>
                  <a:cubicBezTo>
                    <a:pt x="102007" y="56150"/>
                    <a:pt x="102053" y="56242"/>
                    <a:pt x="102121" y="56424"/>
                  </a:cubicBezTo>
                  <a:lnTo>
                    <a:pt x="102190" y="56607"/>
                  </a:lnTo>
                  <a:cubicBezTo>
                    <a:pt x="102350" y="57063"/>
                    <a:pt x="102372" y="57155"/>
                    <a:pt x="102692" y="57474"/>
                  </a:cubicBezTo>
                  <a:cubicBezTo>
                    <a:pt x="102715" y="57497"/>
                    <a:pt x="102761" y="57520"/>
                    <a:pt x="102783" y="57543"/>
                  </a:cubicBezTo>
                  <a:lnTo>
                    <a:pt x="102943" y="57703"/>
                  </a:lnTo>
                  <a:cubicBezTo>
                    <a:pt x="102943" y="57703"/>
                    <a:pt x="102989" y="57748"/>
                    <a:pt x="102989" y="57748"/>
                  </a:cubicBezTo>
                  <a:cubicBezTo>
                    <a:pt x="103012" y="57748"/>
                    <a:pt x="103012" y="57771"/>
                    <a:pt x="103012" y="57771"/>
                  </a:cubicBezTo>
                  <a:cubicBezTo>
                    <a:pt x="103012" y="57794"/>
                    <a:pt x="103012" y="57794"/>
                    <a:pt x="103034" y="57794"/>
                  </a:cubicBezTo>
                  <a:cubicBezTo>
                    <a:pt x="103034" y="57794"/>
                    <a:pt x="103034" y="57817"/>
                    <a:pt x="103034" y="57817"/>
                  </a:cubicBezTo>
                  <a:lnTo>
                    <a:pt x="103080" y="57794"/>
                  </a:lnTo>
                  <a:lnTo>
                    <a:pt x="103171" y="57794"/>
                  </a:lnTo>
                  <a:lnTo>
                    <a:pt x="103012" y="57840"/>
                  </a:lnTo>
                  <a:cubicBezTo>
                    <a:pt x="103012" y="57885"/>
                    <a:pt x="102989" y="57931"/>
                    <a:pt x="102966" y="57999"/>
                  </a:cubicBezTo>
                  <a:lnTo>
                    <a:pt x="102897" y="58159"/>
                  </a:lnTo>
                  <a:cubicBezTo>
                    <a:pt x="102738" y="58501"/>
                    <a:pt x="102601" y="58798"/>
                    <a:pt x="102761" y="59118"/>
                  </a:cubicBezTo>
                  <a:cubicBezTo>
                    <a:pt x="102852" y="59300"/>
                    <a:pt x="102920" y="59529"/>
                    <a:pt x="102943" y="59711"/>
                  </a:cubicBezTo>
                  <a:cubicBezTo>
                    <a:pt x="102943" y="59734"/>
                    <a:pt x="102943" y="59734"/>
                    <a:pt x="102943" y="59734"/>
                  </a:cubicBezTo>
                  <a:cubicBezTo>
                    <a:pt x="102943" y="59757"/>
                    <a:pt x="102943" y="59780"/>
                    <a:pt x="102943" y="59802"/>
                  </a:cubicBezTo>
                  <a:lnTo>
                    <a:pt x="102966" y="59802"/>
                  </a:lnTo>
                  <a:cubicBezTo>
                    <a:pt x="102966" y="59802"/>
                    <a:pt x="102966" y="59825"/>
                    <a:pt x="102966" y="59825"/>
                  </a:cubicBezTo>
                  <a:lnTo>
                    <a:pt x="102966" y="59848"/>
                  </a:lnTo>
                  <a:cubicBezTo>
                    <a:pt x="102951" y="59848"/>
                    <a:pt x="102946" y="59858"/>
                    <a:pt x="102944" y="59858"/>
                  </a:cubicBezTo>
                  <a:cubicBezTo>
                    <a:pt x="102943" y="59858"/>
                    <a:pt x="102943" y="59856"/>
                    <a:pt x="102943" y="59848"/>
                  </a:cubicBezTo>
                  <a:cubicBezTo>
                    <a:pt x="102943" y="59871"/>
                    <a:pt x="102920" y="59894"/>
                    <a:pt x="102920" y="59894"/>
                  </a:cubicBezTo>
                  <a:lnTo>
                    <a:pt x="102783" y="60168"/>
                  </a:lnTo>
                  <a:cubicBezTo>
                    <a:pt x="102783" y="60191"/>
                    <a:pt x="102761" y="60236"/>
                    <a:pt x="102761" y="60259"/>
                  </a:cubicBezTo>
                  <a:cubicBezTo>
                    <a:pt x="102761" y="60259"/>
                    <a:pt x="102738" y="60282"/>
                    <a:pt x="102738" y="60305"/>
                  </a:cubicBezTo>
                  <a:cubicBezTo>
                    <a:pt x="102738" y="60305"/>
                    <a:pt x="102715" y="60350"/>
                    <a:pt x="102715" y="60350"/>
                  </a:cubicBezTo>
                  <a:lnTo>
                    <a:pt x="102692" y="60419"/>
                  </a:lnTo>
                  <a:cubicBezTo>
                    <a:pt x="102692" y="60442"/>
                    <a:pt x="102692" y="60487"/>
                    <a:pt x="102692" y="60487"/>
                  </a:cubicBezTo>
                  <a:cubicBezTo>
                    <a:pt x="102669" y="60533"/>
                    <a:pt x="102669" y="60579"/>
                    <a:pt x="102669" y="60601"/>
                  </a:cubicBezTo>
                  <a:cubicBezTo>
                    <a:pt x="102669" y="60624"/>
                    <a:pt x="102692" y="60624"/>
                    <a:pt x="102692" y="60647"/>
                  </a:cubicBezTo>
                  <a:cubicBezTo>
                    <a:pt x="102692" y="60647"/>
                    <a:pt x="102692" y="60670"/>
                    <a:pt x="102692" y="60670"/>
                  </a:cubicBezTo>
                  <a:cubicBezTo>
                    <a:pt x="102692" y="60693"/>
                    <a:pt x="102692" y="60693"/>
                    <a:pt x="102692" y="60693"/>
                  </a:cubicBezTo>
                  <a:cubicBezTo>
                    <a:pt x="102715" y="60715"/>
                    <a:pt x="102715" y="60738"/>
                    <a:pt x="102715" y="60761"/>
                  </a:cubicBezTo>
                  <a:cubicBezTo>
                    <a:pt x="102738" y="60784"/>
                    <a:pt x="102738" y="60807"/>
                    <a:pt x="102761" y="60830"/>
                  </a:cubicBezTo>
                  <a:cubicBezTo>
                    <a:pt x="102761" y="60852"/>
                    <a:pt x="102783" y="60875"/>
                    <a:pt x="102806" y="60921"/>
                  </a:cubicBezTo>
                  <a:cubicBezTo>
                    <a:pt x="102806" y="60921"/>
                    <a:pt x="102829" y="60944"/>
                    <a:pt x="102829" y="60967"/>
                  </a:cubicBezTo>
                  <a:cubicBezTo>
                    <a:pt x="102852" y="60989"/>
                    <a:pt x="102875" y="60989"/>
                    <a:pt x="102875" y="61012"/>
                  </a:cubicBezTo>
                  <a:cubicBezTo>
                    <a:pt x="102897" y="61035"/>
                    <a:pt x="102920" y="61058"/>
                    <a:pt x="102943" y="61081"/>
                  </a:cubicBezTo>
                  <a:cubicBezTo>
                    <a:pt x="102966" y="61081"/>
                    <a:pt x="102989" y="61104"/>
                    <a:pt x="103012" y="61126"/>
                  </a:cubicBezTo>
                  <a:cubicBezTo>
                    <a:pt x="103012" y="61126"/>
                    <a:pt x="103057" y="61149"/>
                    <a:pt x="103057" y="61149"/>
                  </a:cubicBezTo>
                  <a:cubicBezTo>
                    <a:pt x="103057" y="61149"/>
                    <a:pt x="103126" y="61172"/>
                    <a:pt x="103126" y="61172"/>
                  </a:cubicBezTo>
                  <a:cubicBezTo>
                    <a:pt x="103126" y="61172"/>
                    <a:pt x="103171" y="61195"/>
                    <a:pt x="103194" y="61195"/>
                  </a:cubicBezTo>
                  <a:lnTo>
                    <a:pt x="103765" y="61263"/>
                  </a:lnTo>
                  <a:lnTo>
                    <a:pt x="103833" y="61263"/>
                  </a:lnTo>
                  <a:cubicBezTo>
                    <a:pt x="103902" y="61286"/>
                    <a:pt x="103970" y="61286"/>
                    <a:pt x="104039" y="61309"/>
                  </a:cubicBezTo>
                  <a:lnTo>
                    <a:pt x="104084" y="61309"/>
                  </a:lnTo>
                  <a:lnTo>
                    <a:pt x="104313" y="61355"/>
                  </a:lnTo>
                  <a:cubicBezTo>
                    <a:pt x="104427" y="61355"/>
                    <a:pt x="104518" y="61377"/>
                    <a:pt x="104632" y="61400"/>
                  </a:cubicBezTo>
                  <a:lnTo>
                    <a:pt x="105363" y="61583"/>
                  </a:lnTo>
                  <a:cubicBezTo>
                    <a:pt x="105363" y="61583"/>
                    <a:pt x="105431" y="61606"/>
                    <a:pt x="105431" y="61606"/>
                  </a:cubicBezTo>
                  <a:lnTo>
                    <a:pt x="105636" y="61674"/>
                  </a:lnTo>
                  <a:cubicBezTo>
                    <a:pt x="105819" y="61743"/>
                    <a:pt x="105933" y="61765"/>
                    <a:pt x="106070" y="61811"/>
                  </a:cubicBezTo>
                  <a:lnTo>
                    <a:pt x="106139" y="61811"/>
                  </a:lnTo>
                  <a:cubicBezTo>
                    <a:pt x="106139" y="61811"/>
                    <a:pt x="106161" y="61811"/>
                    <a:pt x="106161" y="61834"/>
                  </a:cubicBezTo>
                  <a:lnTo>
                    <a:pt x="106321" y="61834"/>
                  </a:lnTo>
                  <a:cubicBezTo>
                    <a:pt x="106344" y="61834"/>
                    <a:pt x="106367" y="61834"/>
                    <a:pt x="106413" y="61811"/>
                  </a:cubicBezTo>
                  <a:lnTo>
                    <a:pt x="106527" y="61811"/>
                  </a:lnTo>
                  <a:lnTo>
                    <a:pt x="106709" y="61788"/>
                  </a:lnTo>
                  <a:lnTo>
                    <a:pt x="106709" y="61629"/>
                  </a:lnTo>
                  <a:lnTo>
                    <a:pt x="106755" y="61765"/>
                  </a:lnTo>
                  <a:lnTo>
                    <a:pt x="106801" y="61765"/>
                  </a:lnTo>
                  <a:lnTo>
                    <a:pt x="106892" y="61743"/>
                  </a:lnTo>
                  <a:lnTo>
                    <a:pt x="106915" y="61743"/>
                  </a:lnTo>
                  <a:cubicBezTo>
                    <a:pt x="106938" y="61743"/>
                    <a:pt x="106983" y="61743"/>
                    <a:pt x="107006" y="61720"/>
                  </a:cubicBezTo>
                  <a:lnTo>
                    <a:pt x="107599" y="61629"/>
                  </a:lnTo>
                  <a:cubicBezTo>
                    <a:pt x="107668" y="61606"/>
                    <a:pt x="107759" y="61583"/>
                    <a:pt x="107828" y="61583"/>
                  </a:cubicBezTo>
                  <a:cubicBezTo>
                    <a:pt x="107851" y="61583"/>
                    <a:pt x="107896" y="61560"/>
                    <a:pt x="107942" y="61560"/>
                  </a:cubicBezTo>
                  <a:cubicBezTo>
                    <a:pt x="107965" y="61560"/>
                    <a:pt x="108010" y="61537"/>
                    <a:pt x="108033" y="61537"/>
                  </a:cubicBezTo>
                  <a:lnTo>
                    <a:pt x="108261" y="61492"/>
                  </a:lnTo>
                  <a:lnTo>
                    <a:pt x="108307" y="61492"/>
                  </a:lnTo>
                  <a:lnTo>
                    <a:pt x="108535" y="61423"/>
                  </a:lnTo>
                  <a:cubicBezTo>
                    <a:pt x="108535" y="61423"/>
                    <a:pt x="108604" y="61400"/>
                    <a:pt x="108604" y="61400"/>
                  </a:cubicBezTo>
                  <a:lnTo>
                    <a:pt x="108627" y="61400"/>
                  </a:lnTo>
                  <a:cubicBezTo>
                    <a:pt x="108695" y="61377"/>
                    <a:pt x="108764" y="61377"/>
                    <a:pt x="108832" y="61355"/>
                  </a:cubicBezTo>
                  <a:cubicBezTo>
                    <a:pt x="108855" y="61355"/>
                    <a:pt x="108878" y="61332"/>
                    <a:pt x="108901" y="61332"/>
                  </a:cubicBezTo>
                  <a:lnTo>
                    <a:pt x="108923" y="61332"/>
                  </a:lnTo>
                  <a:lnTo>
                    <a:pt x="109083" y="61286"/>
                  </a:lnTo>
                  <a:cubicBezTo>
                    <a:pt x="109106" y="61286"/>
                    <a:pt x="109129" y="61263"/>
                    <a:pt x="109129" y="61263"/>
                  </a:cubicBezTo>
                  <a:lnTo>
                    <a:pt x="109266" y="61240"/>
                  </a:lnTo>
                  <a:lnTo>
                    <a:pt x="109425" y="61218"/>
                  </a:lnTo>
                  <a:cubicBezTo>
                    <a:pt x="109448" y="61195"/>
                    <a:pt x="109494" y="61195"/>
                    <a:pt x="109540" y="61195"/>
                  </a:cubicBezTo>
                  <a:lnTo>
                    <a:pt x="109562" y="61195"/>
                  </a:lnTo>
                  <a:lnTo>
                    <a:pt x="109585" y="61172"/>
                  </a:lnTo>
                  <a:lnTo>
                    <a:pt x="109950" y="61172"/>
                  </a:lnTo>
                  <a:cubicBezTo>
                    <a:pt x="109996" y="61172"/>
                    <a:pt x="110042" y="61195"/>
                    <a:pt x="110087" y="61195"/>
                  </a:cubicBezTo>
                  <a:cubicBezTo>
                    <a:pt x="110179" y="61218"/>
                    <a:pt x="110247" y="61240"/>
                    <a:pt x="110316" y="61240"/>
                  </a:cubicBezTo>
                  <a:lnTo>
                    <a:pt x="110339" y="61263"/>
                  </a:lnTo>
                  <a:lnTo>
                    <a:pt x="110407" y="61263"/>
                  </a:lnTo>
                  <a:lnTo>
                    <a:pt x="110475" y="61286"/>
                  </a:lnTo>
                  <a:lnTo>
                    <a:pt x="110498" y="61286"/>
                  </a:lnTo>
                  <a:cubicBezTo>
                    <a:pt x="110498" y="61286"/>
                    <a:pt x="110498" y="61286"/>
                    <a:pt x="110498" y="61309"/>
                  </a:cubicBezTo>
                  <a:lnTo>
                    <a:pt x="110590" y="61309"/>
                  </a:lnTo>
                  <a:lnTo>
                    <a:pt x="110635" y="61332"/>
                  </a:lnTo>
                  <a:lnTo>
                    <a:pt x="110727" y="61332"/>
                  </a:lnTo>
                  <a:cubicBezTo>
                    <a:pt x="110749" y="61332"/>
                    <a:pt x="110772" y="61332"/>
                    <a:pt x="110795" y="61355"/>
                  </a:cubicBezTo>
                  <a:lnTo>
                    <a:pt x="111183" y="61355"/>
                  </a:lnTo>
                  <a:lnTo>
                    <a:pt x="111252" y="61377"/>
                  </a:lnTo>
                  <a:lnTo>
                    <a:pt x="111617" y="61377"/>
                  </a:lnTo>
                  <a:lnTo>
                    <a:pt x="111662" y="61355"/>
                  </a:lnTo>
                  <a:lnTo>
                    <a:pt x="111822" y="61355"/>
                  </a:lnTo>
                  <a:lnTo>
                    <a:pt x="111868" y="61332"/>
                  </a:lnTo>
                  <a:lnTo>
                    <a:pt x="111913" y="61332"/>
                  </a:lnTo>
                  <a:cubicBezTo>
                    <a:pt x="111936" y="61332"/>
                    <a:pt x="111936" y="61309"/>
                    <a:pt x="111959" y="61309"/>
                  </a:cubicBezTo>
                  <a:lnTo>
                    <a:pt x="111982" y="61309"/>
                  </a:lnTo>
                  <a:cubicBezTo>
                    <a:pt x="112005" y="61309"/>
                    <a:pt x="112028" y="61286"/>
                    <a:pt x="112073" y="61286"/>
                  </a:cubicBezTo>
                  <a:cubicBezTo>
                    <a:pt x="112073" y="61263"/>
                    <a:pt x="112096" y="61263"/>
                    <a:pt x="112119" y="61263"/>
                  </a:cubicBezTo>
                  <a:lnTo>
                    <a:pt x="112119" y="61240"/>
                  </a:lnTo>
                  <a:lnTo>
                    <a:pt x="112165" y="61240"/>
                  </a:lnTo>
                  <a:lnTo>
                    <a:pt x="112210" y="61218"/>
                  </a:lnTo>
                  <a:cubicBezTo>
                    <a:pt x="112210" y="61195"/>
                    <a:pt x="112233" y="61195"/>
                    <a:pt x="112233" y="61195"/>
                  </a:cubicBezTo>
                  <a:lnTo>
                    <a:pt x="112256" y="61195"/>
                  </a:lnTo>
                  <a:cubicBezTo>
                    <a:pt x="112256" y="61195"/>
                    <a:pt x="112256" y="61172"/>
                    <a:pt x="112256" y="61172"/>
                  </a:cubicBezTo>
                  <a:lnTo>
                    <a:pt x="112279" y="61172"/>
                  </a:lnTo>
                  <a:lnTo>
                    <a:pt x="115429" y="61629"/>
                  </a:lnTo>
                  <a:cubicBezTo>
                    <a:pt x="115702" y="61834"/>
                    <a:pt x="115817" y="61948"/>
                    <a:pt x="115862" y="61994"/>
                  </a:cubicBezTo>
                  <a:cubicBezTo>
                    <a:pt x="115814" y="62013"/>
                    <a:pt x="115754" y="62020"/>
                    <a:pt x="115688" y="62020"/>
                  </a:cubicBezTo>
                  <a:cubicBezTo>
                    <a:pt x="115598" y="62020"/>
                    <a:pt x="115498" y="62007"/>
                    <a:pt x="115406" y="61994"/>
                  </a:cubicBezTo>
                  <a:cubicBezTo>
                    <a:pt x="115300" y="61976"/>
                    <a:pt x="115204" y="61965"/>
                    <a:pt x="115118" y="61965"/>
                  </a:cubicBezTo>
                  <a:cubicBezTo>
                    <a:pt x="114983" y="61965"/>
                    <a:pt x="114873" y="61992"/>
                    <a:pt x="114789" y="62062"/>
                  </a:cubicBezTo>
                  <a:cubicBezTo>
                    <a:pt x="114516" y="62268"/>
                    <a:pt x="114287" y="62633"/>
                    <a:pt x="114447" y="62975"/>
                  </a:cubicBezTo>
                  <a:cubicBezTo>
                    <a:pt x="114516" y="63158"/>
                    <a:pt x="114561" y="63523"/>
                    <a:pt x="114584" y="63683"/>
                  </a:cubicBezTo>
                  <a:cubicBezTo>
                    <a:pt x="114561" y="63728"/>
                    <a:pt x="114538" y="63888"/>
                    <a:pt x="114470" y="64048"/>
                  </a:cubicBezTo>
                  <a:cubicBezTo>
                    <a:pt x="114470" y="64048"/>
                    <a:pt x="114470" y="64048"/>
                    <a:pt x="114470" y="64071"/>
                  </a:cubicBezTo>
                  <a:cubicBezTo>
                    <a:pt x="114470" y="64071"/>
                    <a:pt x="114470" y="64094"/>
                    <a:pt x="114470" y="64094"/>
                  </a:cubicBezTo>
                  <a:lnTo>
                    <a:pt x="114401" y="64208"/>
                  </a:lnTo>
                  <a:lnTo>
                    <a:pt x="114401" y="64231"/>
                  </a:lnTo>
                  <a:cubicBezTo>
                    <a:pt x="114401" y="64253"/>
                    <a:pt x="114379" y="64276"/>
                    <a:pt x="114356" y="64322"/>
                  </a:cubicBezTo>
                  <a:cubicBezTo>
                    <a:pt x="114356" y="64322"/>
                    <a:pt x="114356" y="64322"/>
                    <a:pt x="114356" y="64345"/>
                  </a:cubicBezTo>
                  <a:cubicBezTo>
                    <a:pt x="114333" y="64368"/>
                    <a:pt x="114310" y="64413"/>
                    <a:pt x="114287" y="64436"/>
                  </a:cubicBezTo>
                  <a:cubicBezTo>
                    <a:pt x="114287" y="64436"/>
                    <a:pt x="114264" y="64459"/>
                    <a:pt x="114264" y="64459"/>
                  </a:cubicBezTo>
                  <a:cubicBezTo>
                    <a:pt x="114264" y="64459"/>
                    <a:pt x="114242" y="64482"/>
                    <a:pt x="114219" y="64482"/>
                  </a:cubicBezTo>
                  <a:cubicBezTo>
                    <a:pt x="114196" y="64504"/>
                    <a:pt x="114150" y="64527"/>
                    <a:pt x="114128" y="64550"/>
                  </a:cubicBezTo>
                  <a:lnTo>
                    <a:pt x="114082" y="64550"/>
                  </a:lnTo>
                  <a:cubicBezTo>
                    <a:pt x="114082" y="64573"/>
                    <a:pt x="114059" y="64573"/>
                    <a:pt x="114059" y="64573"/>
                  </a:cubicBezTo>
                  <a:lnTo>
                    <a:pt x="114059" y="64596"/>
                  </a:lnTo>
                  <a:lnTo>
                    <a:pt x="114036" y="64596"/>
                  </a:lnTo>
                  <a:cubicBezTo>
                    <a:pt x="113991" y="64619"/>
                    <a:pt x="113968" y="64641"/>
                    <a:pt x="113945" y="64664"/>
                  </a:cubicBezTo>
                  <a:cubicBezTo>
                    <a:pt x="113922" y="64687"/>
                    <a:pt x="113922" y="64710"/>
                    <a:pt x="113899" y="64733"/>
                  </a:cubicBezTo>
                  <a:lnTo>
                    <a:pt x="113876" y="64733"/>
                  </a:lnTo>
                  <a:cubicBezTo>
                    <a:pt x="113876" y="64733"/>
                    <a:pt x="113876" y="64756"/>
                    <a:pt x="113876" y="64756"/>
                  </a:cubicBezTo>
                  <a:cubicBezTo>
                    <a:pt x="113854" y="64778"/>
                    <a:pt x="113831" y="64801"/>
                    <a:pt x="113808" y="64824"/>
                  </a:cubicBezTo>
                  <a:cubicBezTo>
                    <a:pt x="113785" y="64847"/>
                    <a:pt x="113785" y="64870"/>
                    <a:pt x="113762" y="64870"/>
                  </a:cubicBezTo>
                  <a:cubicBezTo>
                    <a:pt x="113762" y="64870"/>
                    <a:pt x="113762" y="64893"/>
                    <a:pt x="113762" y="64893"/>
                  </a:cubicBezTo>
                  <a:lnTo>
                    <a:pt x="113762" y="64915"/>
                  </a:lnTo>
                  <a:lnTo>
                    <a:pt x="113739" y="64915"/>
                  </a:lnTo>
                  <a:cubicBezTo>
                    <a:pt x="113739" y="64915"/>
                    <a:pt x="113739" y="64938"/>
                    <a:pt x="113739" y="64938"/>
                  </a:cubicBezTo>
                  <a:cubicBezTo>
                    <a:pt x="113739" y="64938"/>
                    <a:pt x="113739" y="64961"/>
                    <a:pt x="113717" y="64961"/>
                  </a:cubicBezTo>
                  <a:cubicBezTo>
                    <a:pt x="113694" y="65007"/>
                    <a:pt x="113671" y="65052"/>
                    <a:pt x="113671" y="65098"/>
                  </a:cubicBezTo>
                  <a:cubicBezTo>
                    <a:pt x="113648" y="65144"/>
                    <a:pt x="113625" y="65189"/>
                    <a:pt x="113580" y="65235"/>
                  </a:cubicBezTo>
                  <a:lnTo>
                    <a:pt x="113557" y="65235"/>
                  </a:lnTo>
                  <a:cubicBezTo>
                    <a:pt x="113557" y="65258"/>
                    <a:pt x="113557" y="65258"/>
                    <a:pt x="113557" y="65258"/>
                  </a:cubicBezTo>
                  <a:cubicBezTo>
                    <a:pt x="113534" y="65281"/>
                    <a:pt x="113511" y="65281"/>
                    <a:pt x="113488" y="65303"/>
                  </a:cubicBezTo>
                  <a:cubicBezTo>
                    <a:pt x="113466" y="65326"/>
                    <a:pt x="113443" y="65326"/>
                    <a:pt x="113420" y="65349"/>
                  </a:cubicBezTo>
                  <a:lnTo>
                    <a:pt x="113397" y="65372"/>
                  </a:lnTo>
                  <a:cubicBezTo>
                    <a:pt x="113374" y="65395"/>
                    <a:pt x="113329" y="65418"/>
                    <a:pt x="113306" y="65463"/>
                  </a:cubicBezTo>
                  <a:cubicBezTo>
                    <a:pt x="113283" y="65486"/>
                    <a:pt x="113260" y="65509"/>
                    <a:pt x="113237" y="65532"/>
                  </a:cubicBezTo>
                  <a:lnTo>
                    <a:pt x="113214" y="65532"/>
                  </a:lnTo>
                  <a:cubicBezTo>
                    <a:pt x="113214" y="65554"/>
                    <a:pt x="113214" y="65554"/>
                    <a:pt x="113192" y="65577"/>
                  </a:cubicBezTo>
                  <a:cubicBezTo>
                    <a:pt x="113169" y="65600"/>
                    <a:pt x="113146" y="65623"/>
                    <a:pt x="113123" y="65646"/>
                  </a:cubicBezTo>
                  <a:cubicBezTo>
                    <a:pt x="113123" y="65669"/>
                    <a:pt x="113100" y="65691"/>
                    <a:pt x="113100" y="65714"/>
                  </a:cubicBezTo>
                  <a:lnTo>
                    <a:pt x="113078" y="65714"/>
                  </a:lnTo>
                  <a:lnTo>
                    <a:pt x="113078" y="65737"/>
                  </a:lnTo>
                  <a:lnTo>
                    <a:pt x="113055" y="65760"/>
                  </a:lnTo>
                  <a:lnTo>
                    <a:pt x="113032" y="65760"/>
                  </a:lnTo>
                  <a:cubicBezTo>
                    <a:pt x="113032" y="65760"/>
                    <a:pt x="113032" y="65760"/>
                    <a:pt x="113032" y="65783"/>
                  </a:cubicBezTo>
                  <a:lnTo>
                    <a:pt x="113009" y="65783"/>
                  </a:lnTo>
                  <a:cubicBezTo>
                    <a:pt x="112986" y="65806"/>
                    <a:pt x="112986" y="65806"/>
                    <a:pt x="112963" y="65806"/>
                  </a:cubicBezTo>
                  <a:lnTo>
                    <a:pt x="112918" y="65806"/>
                  </a:lnTo>
                  <a:cubicBezTo>
                    <a:pt x="112918" y="65806"/>
                    <a:pt x="112895" y="65806"/>
                    <a:pt x="112895" y="65828"/>
                  </a:cubicBezTo>
                  <a:cubicBezTo>
                    <a:pt x="112895" y="65828"/>
                    <a:pt x="112895" y="65806"/>
                    <a:pt x="112895" y="65806"/>
                  </a:cubicBezTo>
                  <a:lnTo>
                    <a:pt x="112735" y="65806"/>
                  </a:lnTo>
                  <a:cubicBezTo>
                    <a:pt x="112690" y="65783"/>
                    <a:pt x="112644" y="65783"/>
                    <a:pt x="112598" y="65783"/>
                  </a:cubicBezTo>
                  <a:cubicBezTo>
                    <a:pt x="112507" y="65760"/>
                    <a:pt x="112393" y="65760"/>
                    <a:pt x="112279" y="65760"/>
                  </a:cubicBezTo>
                  <a:cubicBezTo>
                    <a:pt x="112073" y="65760"/>
                    <a:pt x="111936" y="65760"/>
                    <a:pt x="111845" y="65783"/>
                  </a:cubicBezTo>
                  <a:cubicBezTo>
                    <a:pt x="111822" y="65783"/>
                    <a:pt x="111799" y="65806"/>
                    <a:pt x="111799" y="65806"/>
                  </a:cubicBezTo>
                  <a:cubicBezTo>
                    <a:pt x="111776" y="65806"/>
                    <a:pt x="111754" y="65828"/>
                    <a:pt x="111731" y="65828"/>
                  </a:cubicBezTo>
                  <a:cubicBezTo>
                    <a:pt x="111731" y="65851"/>
                    <a:pt x="111731" y="65851"/>
                    <a:pt x="111731" y="65851"/>
                  </a:cubicBezTo>
                  <a:cubicBezTo>
                    <a:pt x="111708" y="65851"/>
                    <a:pt x="111708" y="65874"/>
                    <a:pt x="111708" y="65874"/>
                  </a:cubicBezTo>
                  <a:lnTo>
                    <a:pt x="111685" y="65874"/>
                  </a:lnTo>
                  <a:cubicBezTo>
                    <a:pt x="111685" y="65874"/>
                    <a:pt x="111685" y="65874"/>
                    <a:pt x="111685" y="65897"/>
                  </a:cubicBezTo>
                  <a:cubicBezTo>
                    <a:pt x="111685" y="65897"/>
                    <a:pt x="111685" y="65920"/>
                    <a:pt x="111662" y="65942"/>
                  </a:cubicBezTo>
                  <a:cubicBezTo>
                    <a:pt x="111662" y="65942"/>
                    <a:pt x="111662" y="65965"/>
                    <a:pt x="111662" y="65965"/>
                  </a:cubicBezTo>
                  <a:cubicBezTo>
                    <a:pt x="111640" y="66011"/>
                    <a:pt x="111617" y="66034"/>
                    <a:pt x="111594" y="66079"/>
                  </a:cubicBezTo>
                  <a:lnTo>
                    <a:pt x="111548" y="66194"/>
                  </a:lnTo>
                  <a:lnTo>
                    <a:pt x="111525" y="66194"/>
                  </a:lnTo>
                  <a:cubicBezTo>
                    <a:pt x="111503" y="66239"/>
                    <a:pt x="111480" y="66285"/>
                    <a:pt x="111457" y="66331"/>
                  </a:cubicBezTo>
                  <a:lnTo>
                    <a:pt x="111457" y="66353"/>
                  </a:lnTo>
                  <a:lnTo>
                    <a:pt x="111411" y="66399"/>
                  </a:lnTo>
                  <a:lnTo>
                    <a:pt x="111366" y="66467"/>
                  </a:lnTo>
                  <a:lnTo>
                    <a:pt x="111343" y="66490"/>
                  </a:lnTo>
                  <a:cubicBezTo>
                    <a:pt x="111343" y="66490"/>
                    <a:pt x="111343" y="66490"/>
                    <a:pt x="111343" y="66513"/>
                  </a:cubicBezTo>
                  <a:cubicBezTo>
                    <a:pt x="111297" y="66559"/>
                    <a:pt x="111252" y="66604"/>
                    <a:pt x="111206" y="66627"/>
                  </a:cubicBezTo>
                  <a:cubicBezTo>
                    <a:pt x="111206" y="66650"/>
                    <a:pt x="111206" y="66650"/>
                    <a:pt x="111183" y="66650"/>
                  </a:cubicBezTo>
                  <a:cubicBezTo>
                    <a:pt x="111160" y="66673"/>
                    <a:pt x="111137" y="66673"/>
                    <a:pt x="111115" y="66696"/>
                  </a:cubicBezTo>
                  <a:cubicBezTo>
                    <a:pt x="111069" y="66719"/>
                    <a:pt x="111000" y="66741"/>
                    <a:pt x="110955" y="66764"/>
                  </a:cubicBezTo>
                  <a:cubicBezTo>
                    <a:pt x="110863" y="66787"/>
                    <a:pt x="110749" y="66810"/>
                    <a:pt x="110658" y="66878"/>
                  </a:cubicBezTo>
                  <a:cubicBezTo>
                    <a:pt x="110590" y="66924"/>
                    <a:pt x="110544" y="66970"/>
                    <a:pt x="110498" y="67015"/>
                  </a:cubicBezTo>
                  <a:cubicBezTo>
                    <a:pt x="110498" y="67015"/>
                    <a:pt x="110498" y="67038"/>
                    <a:pt x="110475" y="67038"/>
                  </a:cubicBezTo>
                  <a:cubicBezTo>
                    <a:pt x="110475" y="67038"/>
                    <a:pt x="110475" y="67061"/>
                    <a:pt x="110475" y="67061"/>
                  </a:cubicBezTo>
                  <a:cubicBezTo>
                    <a:pt x="110430" y="67107"/>
                    <a:pt x="110407" y="67152"/>
                    <a:pt x="110361" y="67198"/>
                  </a:cubicBezTo>
                  <a:cubicBezTo>
                    <a:pt x="110361" y="67221"/>
                    <a:pt x="110361" y="67221"/>
                    <a:pt x="110361" y="67221"/>
                  </a:cubicBezTo>
                  <a:cubicBezTo>
                    <a:pt x="110361" y="67244"/>
                    <a:pt x="110339" y="67266"/>
                    <a:pt x="110339" y="67289"/>
                  </a:cubicBezTo>
                  <a:cubicBezTo>
                    <a:pt x="110316" y="67335"/>
                    <a:pt x="110293" y="67358"/>
                    <a:pt x="110270" y="67403"/>
                  </a:cubicBezTo>
                  <a:cubicBezTo>
                    <a:pt x="110270" y="67426"/>
                    <a:pt x="110270" y="67426"/>
                    <a:pt x="110270" y="67426"/>
                  </a:cubicBezTo>
                  <a:lnTo>
                    <a:pt x="110202" y="67517"/>
                  </a:lnTo>
                  <a:lnTo>
                    <a:pt x="110156" y="67586"/>
                  </a:lnTo>
                  <a:lnTo>
                    <a:pt x="110087" y="67700"/>
                  </a:lnTo>
                  <a:cubicBezTo>
                    <a:pt x="110065" y="67723"/>
                    <a:pt x="110065" y="67746"/>
                    <a:pt x="110042" y="67769"/>
                  </a:cubicBezTo>
                  <a:cubicBezTo>
                    <a:pt x="110042" y="67791"/>
                    <a:pt x="110042" y="67791"/>
                    <a:pt x="110019" y="67814"/>
                  </a:cubicBezTo>
                  <a:cubicBezTo>
                    <a:pt x="110019" y="67814"/>
                    <a:pt x="110019" y="67814"/>
                    <a:pt x="109996" y="67837"/>
                  </a:cubicBezTo>
                  <a:cubicBezTo>
                    <a:pt x="109996" y="67837"/>
                    <a:pt x="109996" y="67837"/>
                    <a:pt x="109996" y="67860"/>
                  </a:cubicBezTo>
                  <a:cubicBezTo>
                    <a:pt x="109996" y="67860"/>
                    <a:pt x="109973" y="67883"/>
                    <a:pt x="109973" y="67883"/>
                  </a:cubicBezTo>
                  <a:cubicBezTo>
                    <a:pt x="109950" y="67928"/>
                    <a:pt x="109950" y="67951"/>
                    <a:pt x="109928" y="67974"/>
                  </a:cubicBezTo>
                  <a:cubicBezTo>
                    <a:pt x="109928" y="68020"/>
                    <a:pt x="109905" y="68042"/>
                    <a:pt x="109905" y="68065"/>
                  </a:cubicBezTo>
                  <a:lnTo>
                    <a:pt x="109882" y="68065"/>
                  </a:lnTo>
                  <a:lnTo>
                    <a:pt x="109882" y="68111"/>
                  </a:lnTo>
                  <a:cubicBezTo>
                    <a:pt x="109859" y="68157"/>
                    <a:pt x="109859" y="68179"/>
                    <a:pt x="109836" y="68225"/>
                  </a:cubicBezTo>
                  <a:cubicBezTo>
                    <a:pt x="109836" y="68248"/>
                    <a:pt x="109836" y="68293"/>
                    <a:pt x="109814" y="68339"/>
                  </a:cubicBezTo>
                  <a:cubicBezTo>
                    <a:pt x="109814" y="68339"/>
                    <a:pt x="109814" y="68362"/>
                    <a:pt x="109814" y="68362"/>
                  </a:cubicBezTo>
                  <a:lnTo>
                    <a:pt x="109814" y="68385"/>
                  </a:lnTo>
                  <a:lnTo>
                    <a:pt x="109814" y="68408"/>
                  </a:lnTo>
                  <a:cubicBezTo>
                    <a:pt x="109814" y="68430"/>
                    <a:pt x="109814" y="68453"/>
                    <a:pt x="109814" y="68453"/>
                  </a:cubicBezTo>
                  <a:lnTo>
                    <a:pt x="109814" y="68476"/>
                  </a:lnTo>
                  <a:cubicBezTo>
                    <a:pt x="109814" y="68476"/>
                    <a:pt x="109791" y="68476"/>
                    <a:pt x="109791" y="68499"/>
                  </a:cubicBezTo>
                  <a:lnTo>
                    <a:pt x="109791" y="68545"/>
                  </a:lnTo>
                  <a:cubicBezTo>
                    <a:pt x="109791" y="68545"/>
                    <a:pt x="109791" y="68545"/>
                    <a:pt x="109791" y="68567"/>
                  </a:cubicBezTo>
                  <a:lnTo>
                    <a:pt x="109791" y="68590"/>
                  </a:lnTo>
                  <a:cubicBezTo>
                    <a:pt x="109791" y="68590"/>
                    <a:pt x="109791" y="68590"/>
                    <a:pt x="109791" y="68613"/>
                  </a:cubicBezTo>
                  <a:cubicBezTo>
                    <a:pt x="109791" y="68636"/>
                    <a:pt x="109791" y="68636"/>
                    <a:pt x="109814" y="68659"/>
                  </a:cubicBezTo>
                  <a:cubicBezTo>
                    <a:pt x="109814" y="68682"/>
                    <a:pt x="109814" y="68682"/>
                    <a:pt x="109814" y="68682"/>
                  </a:cubicBezTo>
                  <a:lnTo>
                    <a:pt x="109814" y="68750"/>
                  </a:lnTo>
                  <a:cubicBezTo>
                    <a:pt x="109814" y="68750"/>
                    <a:pt x="109814" y="68750"/>
                    <a:pt x="109814" y="68773"/>
                  </a:cubicBezTo>
                  <a:cubicBezTo>
                    <a:pt x="109814" y="68796"/>
                    <a:pt x="109814" y="68818"/>
                    <a:pt x="109836" y="68841"/>
                  </a:cubicBezTo>
                  <a:cubicBezTo>
                    <a:pt x="109836" y="68933"/>
                    <a:pt x="109859" y="69024"/>
                    <a:pt x="109905" y="69115"/>
                  </a:cubicBezTo>
                  <a:lnTo>
                    <a:pt x="109928" y="69184"/>
                  </a:lnTo>
                  <a:lnTo>
                    <a:pt x="109950" y="69206"/>
                  </a:lnTo>
                  <a:cubicBezTo>
                    <a:pt x="109950" y="69206"/>
                    <a:pt x="109950" y="69229"/>
                    <a:pt x="109950" y="69229"/>
                  </a:cubicBezTo>
                  <a:cubicBezTo>
                    <a:pt x="109973" y="69275"/>
                    <a:pt x="109973" y="69298"/>
                    <a:pt x="109996" y="69321"/>
                  </a:cubicBezTo>
                  <a:cubicBezTo>
                    <a:pt x="110019" y="69366"/>
                    <a:pt x="110019" y="69389"/>
                    <a:pt x="110042" y="69435"/>
                  </a:cubicBezTo>
                  <a:cubicBezTo>
                    <a:pt x="110042" y="69435"/>
                    <a:pt x="110065" y="69458"/>
                    <a:pt x="110065" y="69458"/>
                  </a:cubicBezTo>
                  <a:cubicBezTo>
                    <a:pt x="110065" y="69458"/>
                    <a:pt x="110065" y="69458"/>
                    <a:pt x="110065" y="69480"/>
                  </a:cubicBezTo>
                  <a:cubicBezTo>
                    <a:pt x="110065" y="69480"/>
                    <a:pt x="110065" y="69480"/>
                    <a:pt x="110087" y="69503"/>
                  </a:cubicBezTo>
                  <a:cubicBezTo>
                    <a:pt x="110110" y="69549"/>
                    <a:pt x="110133" y="69595"/>
                    <a:pt x="110156" y="69640"/>
                  </a:cubicBezTo>
                  <a:cubicBezTo>
                    <a:pt x="110156" y="69640"/>
                    <a:pt x="110156" y="69640"/>
                    <a:pt x="110156" y="69663"/>
                  </a:cubicBezTo>
                  <a:cubicBezTo>
                    <a:pt x="110179" y="69686"/>
                    <a:pt x="110202" y="69731"/>
                    <a:pt x="110224" y="69777"/>
                  </a:cubicBezTo>
                  <a:cubicBezTo>
                    <a:pt x="110247" y="69800"/>
                    <a:pt x="110270" y="69823"/>
                    <a:pt x="110270" y="69846"/>
                  </a:cubicBezTo>
                  <a:cubicBezTo>
                    <a:pt x="110316" y="69914"/>
                    <a:pt x="110339" y="69960"/>
                    <a:pt x="110384" y="70005"/>
                  </a:cubicBezTo>
                  <a:cubicBezTo>
                    <a:pt x="110407" y="70051"/>
                    <a:pt x="110430" y="70074"/>
                    <a:pt x="110430" y="70120"/>
                  </a:cubicBezTo>
                  <a:lnTo>
                    <a:pt x="110498" y="70188"/>
                  </a:lnTo>
                  <a:cubicBezTo>
                    <a:pt x="110544" y="70279"/>
                    <a:pt x="110612" y="70371"/>
                    <a:pt x="110658" y="70462"/>
                  </a:cubicBezTo>
                  <a:cubicBezTo>
                    <a:pt x="110704" y="70530"/>
                    <a:pt x="110749" y="70599"/>
                    <a:pt x="110772" y="70644"/>
                  </a:cubicBezTo>
                  <a:cubicBezTo>
                    <a:pt x="110772" y="70667"/>
                    <a:pt x="110772" y="70667"/>
                    <a:pt x="110772" y="70667"/>
                  </a:cubicBezTo>
                  <a:cubicBezTo>
                    <a:pt x="110795" y="70713"/>
                    <a:pt x="110818" y="70736"/>
                    <a:pt x="110818" y="70781"/>
                  </a:cubicBezTo>
                  <a:cubicBezTo>
                    <a:pt x="110841" y="70804"/>
                    <a:pt x="110841" y="70827"/>
                    <a:pt x="110841" y="70850"/>
                  </a:cubicBezTo>
                  <a:cubicBezTo>
                    <a:pt x="110863" y="70873"/>
                    <a:pt x="110863" y="70896"/>
                    <a:pt x="110863" y="70941"/>
                  </a:cubicBezTo>
                  <a:cubicBezTo>
                    <a:pt x="110863" y="70941"/>
                    <a:pt x="110863" y="70964"/>
                    <a:pt x="110863" y="70964"/>
                  </a:cubicBezTo>
                  <a:cubicBezTo>
                    <a:pt x="110863" y="71010"/>
                    <a:pt x="110886" y="71101"/>
                    <a:pt x="110886" y="71215"/>
                  </a:cubicBezTo>
                  <a:cubicBezTo>
                    <a:pt x="110886" y="71398"/>
                    <a:pt x="110909" y="71626"/>
                    <a:pt x="110932" y="71854"/>
                  </a:cubicBezTo>
                  <a:cubicBezTo>
                    <a:pt x="110955" y="71923"/>
                    <a:pt x="110955" y="71968"/>
                    <a:pt x="110978" y="72014"/>
                  </a:cubicBezTo>
                  <a:lnTo>
                    <a:pt x="110978" y="72082"/>
                  </a:lnTo>
                  <a:cubicBezTo>
                    <a:pt x="110978" y="72082"/>
                    <a:pt x="110978" y="72082"/>
                    <a:pt x="110978" y="72105"/>
                  </a:cubicBezTo>
                  <a:cubicBezTo>
                    <a:pt x="110978" y="72105"/>
                    <a:pt x="110978" y="72128"/>
                    <a:pt x="110978" y="72128"/>
                  </a:cubicBezTo>
                  <a:lnTo>
                    <a:pt x="111000" y="72128"/>
                  </a:lnTo>
                  <a:cubicBezTo>
                    <a:pt x="111000" y="72151"/>
                    <a:pt x="111000" y="72151"/>
                    <a:pt x="111000" y="72151"/>
                  </a:cubicBezTo>
                  <a:cubicBezTo>
                    <a:pt x="111000" y="72174"/>
                    <a:pt x="111000" y="72174"/>
                    <a:pt x="111000" y="72197"/>
                  </a:cubicBezTo>
                  <a:lnTo>
                    <a:pt x="111023" y="72197"/>
                  </a:lnTo>
                  <a:cubicBezTo>
                    <a:pt x="111023" y="72219"/>
                    <a:pt x="111023" y="72219"/>
                    <a:pt x="111023" y="72242"/>
                  </a:cubicBezTo>
                  <a:cubicBezTo>
                    <a:pt x="111023" y="72265"/>
                    <a:pt x="111046" y="72288"/>
                    <a:pt x="111046" y="72311"/>
                  </a:cubicBezTo>
                  <a:lnTo>
                    <a:pt x="111069" y="72311"/>
                  </a:lnTo>
                  <a:cubicBezTo>
                    <a:pt x="111092" y="72356"/>
                    <a:pt x="111115" y="72379"/>
                    <a:pt x="111137" y="72379"/>
                  </a:cubicBezTo>
                  <a:cubicBezTo>
                    <a:pt x="111137" y="72379"/>
                    <a:pt x="111137" y="72402"/>
                    <a:pt x="111137" y="72402"/>
                  </a:cubicBezTo>
                  <a:lnTo>
                    <a:pt x="111160" y="72402"/>
                  </a:lnTo>
                  <a:cubicBezTo>
                    <a:pt x="111160" y="72402"/>
                    <a:pt x="111183" y="72402"/>
                    <a:pt x="111206" y="72425"/>
                  </a:cubicBezTo>
                  <a:lnTo>
                    <a:pt x="111252" y="72425"/>
                  </a:lnTo>
                  <a:cubicBezTo>
                    <a:pt x="111274" y="72425"/>
                    <a:pt x="111274" y="72425"/>
                    <a:pt x="111297" y="72402"/>
                  </a:cubicBezTo>
                  <a:lnTo>
                    <a:pt x="111320" y="72402"/>
                  </a:lnTo>
                  <a:lnTo>
                    <a:pt x="111343" y="72379"/>
                  </a:lnTo>
                  <a:cubicBezTo>
                    <a:pt x="111366" y="72379"/>
                    <a:pt x="111366" y="72379"/>
                    <a:pt x="111388" y="72356"/>
                  </a:cubicBezTo>
                  <a:cubicBezTo>
                    <a:pt x="111388" y="72356"/>
                    <a:pt x="111411" y="72356"/>
                    <a:pt x="111411" y="72334"/>
                  </a:cubicBezTo>
                  <a:cubicBezTo>
                    <a:pt x="111434" y="72334"/>
                    <a:pt x="111434" y="72311"/>
                    <a:pt x="111457" y="72311"/>
                  </a:cubicBezTo>
                  <a:lnTo>
                    <a:pt x="111480" y="72311"/>
                  </a:lnTo>
                  <a:cubicBezTo>
                    <a:pt x="111480" y="72288"/>
                    <a:pt x="111503" y="72265"/>
                    <a:pt x="111525" y="72242"/>
                  </a:cubicBezTo>
                  <a:cubicBezTo>
                    <a:pt x="111525" y="72242"/>
                    <a:pt x="111548" y="72219"/>
                    <a:pt x="111548" y="72197"/>
                  </a:cubicBezTo>
                  <a:lnTo>
                    <a:pt x="111571" y="72197"/>
                  </a:lnTo>
                  <a:cubicBezTo>
                    <a:pt x="111571" y="72174"/>
                    <a:pt x="111594" y="72128"/>
                    <a:pt x="111594" y="72105"/>
                  </a:cubicBezTo>
                  <a:cubicBezTo>
                    <a:pt x="111617" y="72082"/>
                    <a:pt x="111617" y="72082"/>
                    <a:pt x="111617" y="72060"/>
                  </a:cubicBezTo>
                  <a:cubicBezTo>
                    <a:pt x="111640" y="72014"/>
                    <a:pt x="111640" y="71968"/>
                    <a:pt x="111640" y="71923"/>
                  </a:cubicBezTo>
                  <a:cubicBezTo>
                    <a:pt x="111640" y="71900"/>
                    <a:pt x="111640" y="71877"/>
                    <a:pt x="111662" y="71854"/>
                  </a:cubicBezTo>
                  <a:cubicBezTo>
                    <a:pt x="111662" y="71831"/>
                    <a:pt x="111662" y="71809"/>
                    <a:pt x="111662" y="71809"/>
                  </a:cubicBezTo>
                  <a:cubicBezTo>
                    <a:pt x="111662" y="71763"/>
                    <a:pt x="111662" y="71740"/>
                    <a:pt x="111662" y="71717"/>
                  </a:cubicBezTo>
                  <a:lnTo>
                    <a:pt x="111662" y="71672"/>
                  </a:lnTo>
                  <a:lnTo>
                    <a:pt x="111685" y="71763"/>
                  </a:lnTo>
                  <a:cubicBezTo>
                    <a:pt x="111708" y="71786"/>
                    <a:pt x="111708" y="71831"/>
                    <a:pt x="111731" y="71854"/>
                  </a:cubicBezTo>
                  <a:lnTo>
                    <a:pt x="111731" y="71900"/>
                  </a:lnTo>
                  <a:cubicBezTo>
                    <a:pt x="111731" y="71923"/>
                    <a:pt x="111754" y="71923"/>
                    <a:pt x="111754" y="71946"/>
                  </a:cubicBezTo>
                  <a:cubicBezTo>
                    <a:pt x="111754" y="71968"/>
                    <a:pt x="111776" y="72014"/>
                    <a:pt x="111776" y="72037"/>
                  </a:cubicBezTo>
                  <a:cubicBezTo>
                    <a:pt x="111799" y="72128"/>
                    <a:pt x="111845" y="72219"/>
                    <a:pt x="111891" y="72288"/>
                  </a:cubicBezTo>
                  <a:cubicBezTo>
                    <a:pt x="111913" y="72334"/>
                    <a:pt x="111936" y="72356"/>
                    <a:pt x="111959" y="72402"/>
                  </a:cubicBezTo>
                  <a:cubicBezTo>
                    <a:pt x="111959" y="72402"/>
                    <a:pt x="111982" y="72425"/>
                    <a:pt x="111982" y="72425"/>
                  </a:cubicBezTo>
                  <a:cubicBezTo>
                    <a:pt x="111982" y="72448"/>
                    <a:pt x="112005" y="72448"/>
                    <a:pt x="112005" y="72471"/>
                  </a:cubicBezTo>
                  <a:cubicBezTo>
                    <a:pt x="112028" y="72471"/>
                    <a:pt x="112028" y="72471"/>
                    <a:pt x="112050" y="72493"/>
                  </a:cubicBezTo>
                  <a:cubicBezTo>
                    <a:pt x="112050" y="72493"/>
                    <a:pt x="112073" y="72516"/>
                    <a:pt x="112073" y="72516"/>
                  </a:cubicBezTo>
                  <a:cubicBezTo>
                    <a:pt x="112096" y="72539"/>
                    <a:pt x="112096" y="72539"/>
                    <a:pt x="112119" y="72539"/>
                  </a:cubicBezTo>
                  <a:lnTo>
                    <a:pt x="112142" y="72562"/>
                  </a:lnTo>
                  <a:cubicBezTo>
                    <a:pt x="112142" y="72585"/>
                    <a:pt x="112165" y="72585"/>
                    <a:pt x="112187" y="72607"/>
                  </a:cubicBezTo>
                  <a:lnTo>
                    <a:pt x="112210" y="72607"/>
                  </a:lnTo>
                  <a:cubicBezTo>
                    <a:pt x="112233" y="72630"/>
                    <a:pt x="112233" y="72630"/>
                    <a:pt x="112256" y="72630"/>
                  </a:cubicBezTo>
                  <a:cubicBezTo>
                    <a:pt x="112256" y="72630"/>
                    <a:pt x="112256" y="72630"/>
                    <a:pt x="112256" y="72653"/>
                  </a:cubicBezTo>
                  <a:lnTo>
                    <a:pt x="112279" y="72653"/>
                  </a:lnTo>
                  <a:lnTo>
                    <a:pt x="112370" y="72676"/>
                  </a:lnTo>
                  <a:cubicBezTo>
                    <a:pt x="112370" y="72699"/>
                    <a:pt x="112393" y="72699"/>
                    <a:pt x="112416" y="72699"/>
                  </a:cubicBezTo>
                  <a:cubicBezTo>
                    <a:pt x="112416" y="72722"/>
                    <a:pt x="112438" y="72722"/>
                    <a:pt x="112461" y="72722"/>
                  </a:cubicBezTo>
                  <a:cubicBezTo>
                    <a:pt x="112461" y="72722"/>
                    <a:pt x="112484" y="72744"/>
                    <a:pt x="112507" y="72744"/>
                  </a:cubicBezTo>
                  <a:lnTo>
                    <a:pt x="112530" y="72744"/>
                  </a:lnTo>
                  <a:lnTo>
                    <a:pt x="112575" y="72767"/>
                  </a:lnTo>
                  <a:cubicBezTo>
                    <a:pt x="112598" y="72790"/>
                    <a:pt x="112644" y="72790"/>
                    <a:pt x="112690" y="72813"/>
                  </a:cubicBezTo>
                  <a:lnTo>
                    <a:pt x="112712" y="72813"/>
                  </a:lnTo>
                  <a:lnTo>
                    <a:pt x="112804" y="72836"/>
                  </a:lnTo>
                  <a:lnTo>
                    <a:pt x="112826" y="72836"/>
                  </a:lnTo>
                  <a:lnTo>
                    <a:pt x="112872" y="72859"/>
                  </a:lnTo>
                  <a:lnTo>
                    <a:pt x="112918" y="72859"/>
                  </a:lnTo>
                  <a:cubicBezTo>
                    <a:pt x="112941" y="72859"/>
                    <a:pt x="112963" y="72859"/>
                    <a:pt x="112986" y="72836"/>
                  </a:cubicBezTo>
                  <a:lnTo>
                    <a:pt x="113009" y="72836"/>
                  </a:lnTo>
                  <a:cubicBezTo>
                    <a:pt x="113009" y="72813"/>
                    <a:pt x="113032" y="72813"/>
                    <a:pt x="113032" y="72790"/>
                  </a:cubicBezTo>
                  <a:cubicBezTo>
                    <a:pt x="113032" y="72790"/>
                    <a:pt x="113032" y="72790"/>
                    <a:pt x="113055" y="72744"/>
                  </a:cubicBezTo>
                  <a:cubicBezTo>
                    <a:pt x="113078" y="72744"/>
                    <a:pt x="113078" y="72722"/>
                    <a:pt x="113078" y="72722"/>
                  </a:cubicBezTo>
                  <a:lnTo>
                    <a:pt x="113100" y="72676"/>
                  </a:lnTo>
                  <a:cubicBezTo>
                    <a:pt x="113123" y="72676"/>
                    <a:pt x="113123" y="72653"/>
                    <a:pt x="113146" y="72630"/>
                  </a:cubicBezTo>
                  <a:cubicBezTo>
                    <a:pt x="113146" y="72630"/>
                    <a:pt x="113169" y="72607"/>
                    <a:pt x="113169" y="72585"/>
                  </a:cubicBezTo>
                  <a:lnTo>
                    <a:pt x="113214" y="72516"/>
                  </a:lnTo>
                  <a:cubicBezTo>
                    <a:pt x="113214" y="72516"/>
                    <a:pt x="113237" y="72471"/>
                    <a:pt x="113237" y="72471"/>
                  </a:cubicBezTo>
                  <a:lnTo>
                    <a:pt x="113306" y="72379"/>
                  </a:lnTo>
                  <a:cubicBezTo>
                    <a:pt x="113306" y="72379"/>
                    <a:pt x="113329" y="72334"/>
                    <a:pt x="113329" y="72334"/>
                  </a:cubicBezTo>
                  <a:cubicBezTo>
                    <a:pt x="113329" y="72334"/>
                    <a:pt x="113329" y="72334"/>
                    <a:pt x="113329" y="72311"/>
                  </a:cubicBezTo>
                  <a:lnTo>
                    <a:pt x="113351" y="72311"/>
                  </a:lnTo>
                  <a:cubicBezTo>
                    <a:pt x="113351" y="72311"/>
                    <a:pt x="113374" y="72265"/>
                    <a:pt x="113374" y="72265"/>
                  </a:cubicBezTo>
                  <a:lnTo>
                    <a:pt x="113488" y="72082"/>
                  </a:lnTo>
                  <a:lnTo>
                    <a:pt x="113488" y="72060"/>
                  </a:lnTo>
                  <a:lnTo>
                    <a:pt x="113511" y="72037"/>
                  </a:lnTo>
                  <a:lnTo>
                    <a:pt x="113511" y="72014"/>
                  </a:lnTo>
                  <a:cubicBezTo>
                    <a:pt x="113557" y="71968"/>
                    <a:pt x="113580" y="71946"/>
                    <a:pt x="113580" y="71923"/>
                  </a:cubicBezTo>
                  <a:cubicBezTo>
                    <a:pt x="113580" y="71900"/>
                    <a:pt x="113580" y="71900"/>
                    <a:pt x="113580" y="71900"/>
                  </a:cubicBezTo>
                  <a:lnTo>
                    <a:pt x="113603" y="71900"/>
                  </a:lnTo>
                  <a:cubicBezTo>
                    <a:pt x="113603" y="71900"/>
                    <a:pt x="113603" y="71877"/>
                    <a:pt x="113603" y="71877"/>
                  </a:cubicBezTo>
                  <a:cubicBezTo>
                    <a:pt x="113625" y="71854"/>
                    <a:pt x="113625" y="71831"/>
                    <a:pt x="113625" y="71809"/>
                  </a:cubicBezTo>
                  <a:cubicBezTo>
                    <a:pt x="113625" y="71740"/>
                    <a:pt x="113603" y="71694"/>
                    <a:pt x="113488" y="71443"/>
                  </a:cubicBezTo>
                  <a:cubicBezTo>
                    <a:pt x="113420" y="71306"/>
                    <a:pt x="113351" y="71147"/>
                    <a:pt x="113306" y="71010"/>
                  </a:cubicBezTo>
                  <a:cubicBezTo>
                    <a:pt x="113306" y="71010"/>
                    <a:pt x="113306" y="70987"/>
                    <a:pt x="113283" y="70964"/>
                  </a:cubicBezTo>
                  <a:cubicBezTo>
                    <a:pt x="113283" y="70964"/>
                    <a:pt x="113283" y="70941"/>
                    <a:pt x="113283" y="70941"/>
                  </a:cubicBezTo>
                  <a:cubicBezTo>
                    <a:pt x="113283" y="70918"/>
                    <a:pt x="113283" y="70918"/>
                    <a:pt x="113283" y="70896"/>
                  </a:cubicBezTo>
                  <a:cubicBezTo>
                    <a:pt x="113283" y="70873"/>
                    <a:pt x="113283" y="70873"/>
                    <a:pt x="113283" y="70850"/>
                  </a:cubicBezTo>
                  <a:lnTo>
                    <a:pt x="113306" y="70804"/>
                  </a:lnTo>
                  <a:cubicBezTo>
                    <a:pt x="113306" y="70781"/>
                    <a:pt x="113306" y="70781"/>
                    <a:pt x="113306" y="70781"/>
                  </a:cubicBezTo>
                  <a:cubicBezTo>
                    <a:pt x="113306" y="70759"/>
                    <a:pt x="113329" y="70713"/>
                    <a:pt x="113351" y="70690"/>
                  </a:cubicBezTo>
                  <a:cubicBezTo>
                    <a:pt x="113351" y="70667"/>
                    <a:pt x="113351" y="70667"/>
                    <a:pt x="113351" y="70667"/>
                  </a:cubicBezTo>
                  <a:cubicBezTo>
                    <a:pt x="113351" y="70667"/>
                    <a:pt x="113374" y="70644"/>
                    <a:pt x="113374" y="70644"/>
                  </a:cubicBezTo>
                  <a:cubicBezTo>
                    <a:pt x="113374" y="70622"/>
                    <a:pt x="113397" y="70622"/>
                    <a:pt x="113397" y="70599"/>
                  </a:cubicBezTo>
                  <a:lnTo>
                    <a:pt x="113466" y="70485"/>
                  </a:lnTo>
                  <a:cubicBezTo>
                    <a:pt x="113511" y="70439"/>
                    <a:pt x="113557" y="70393"/>
                    <a:pt x="113625" y="70325"/>
                  </a:cubicBezTo>
                  <a:cubicBezTo>
                    <a:pt x="113648" y="70302"/>
                    <a:pt x="113694" y="70256"/>
                    <a:pt x="113717" y="70234"/>
                  </a:cubicBezTo>
                  <a:lnTo>
                    <a:pt x="113739" y="70234"/>
                  </a:lnTo>
                  <a:cubicBezTo>
                    <a:pt x="113762" y="70211"/>
                    <a:pt x="113785" y="70211"/>
                    <a:pt x="113808" y="70211"/>
                  </a:cubicBezTo>
                  <a:cubicBezTo>
                    <a:pt x="113808" y="70188"/>
                    <a:pt x="113831" y="70188"/>
                    <a:pt x="113854" y="70188"/>
                  </a:cubicBezTo>
                  <a:cubicBezTo>
                    <a:pt x="113854" y="70165"/>
                    <a:pt x="113854" y="70165"/>
                    <a:pt x="113876" y="70165"/>
                  </a:cubicBezTo>
                  <a:lnTo>
                    <a:pt x="113922" y="70165"/>
                  </a:lnTo>
                  <a:cubicBezTo>
                    <a:pt x="113922" y="70142"/>
                    <a:pt x="113922" y="70142"/>
                    <a:pt x="113922" y="70142"/>
                  </a:cubicBezTo>
                  <a:lnTo>
                    <a:pt x="113945" y="70142"/>
                  </a:lnTo>
                  <a:lnTo>
                    <a:pt x="113968" y="70120"/>
                  </a:lnTo>
                  <a:lnTo>
                    <a:pt x="114013" y="70120"/>
                  </a:lnTo>
                  <a:cubicBezTo>
                    <a:pt x="114013" y="70120"/>
                    <a:pt x="114013" y="70097"/>
                    <a:pt x="114013" y="70097"/>
                  </a:cubicBezTo>
                  <a:lnTo>
                    <a:pt x="114036" y="70097"/>
                  </a:lnTo>
                  <a:cubicBezTo>
                    <a:pt x="114036" y="70097"/>
                    <a:pt x="114059" y="70074"/>
                    <a:pt x="114059" y="70074"/>
                  </a:cubicBezTo>
                  <a:cubicBezTo>
                    <a:pt x="114082" y="70074"/>
                    <a:pt x="114082" y="70074"/>
                    <a:pt x="114082" y="70051"/>
                  </a:cubicBezTo>
                  <a:lnTo>
                    <a:pt x="114105" y="70051"/>
                  </a:lnTo>
                  <a:cubicBezTo>
                    <a:pt x="114105" y="70028"/>
                    <a:pt x="114105" y="70028"/>
                    <a:pt x="114105" y="70028"/>
                  </a:cubicBezTo>
                  <a:lnTo>
                    <a:pt x="114128" y="70028"/>
                  </a:lnTo>
                  <a:cubicBezTo>
                    <a:pt x="114128" y="70028"/>
                    <a:pt x="114128" y="70028"/>
                    <a:pt x="114128" y="70005"/>
                  </a:cubicBezTo>
                  <a:cubicBezTo>
                    <a:pt x="114150" y="69983"/>
                    <a:pt x="114173" y="69960"/>
                    <a:pt x="114196" y="69914"/>
                  </a:cubicBezTo>
                  <a:cubicBezTo>
                    <a:pt x="114196" y="69914"/>
                    <a:pt x="114219" y="69891"/>
                    <a:pt x="114219" y="69868"/>
                  </a:cubicBezTo>
                  <a:cubicBezTo>
                    <a:pt x="114219" y="69846"/>
                    <a:pt x="114219" y="69823"/>
                    <a:pt x="114242" y="69800"/>
                  </a:cubicBezTo>
                  <a:cubicBezTo>
                    <a:pt x="114242" y="69731"/>
                    <a:pt x="114242" y="69663"/>
                    <a:pt x="114242" y="69617"/>
                  </a:cubicBezTo>
                  <a:lnTo>
                    <a:pt x="114242" y="69595"/>
                  </a:lnTo>
                  <a:cubicBezTo>
                    <a:pt x="114242" y="69595"/>
                    <a:pt x="114242" y="69572"/>
                    <a:pt x="114242" y="69572"/>
                  </a:cubicBezTo>
                  <a:cubicBezTo>
                    <a:pt x="114242" y="69572"/>
                    <a:pt x="114242" y="69572"/>
                    <a:pt x="114242" y="69549"/>
                  </a:cubicBezTo>
                  <a:cubicBezTo>
                    <a:pt x="114242" y="69549"/>
                    <a:pt x="114242" y="69549"/>
                    <a:pt x="114242" y="69526"/>
                  </a:cubicBezTo>
                  <a:cubicBezTo>
                    <a:pt x="114242" y="69503"/>
                    <a:pt x="114242" y="69503"/>
                    <a:pt x="114242" y="69480"/>
                  </a:cubicBezTo>
                  <a:cubicBezTo>
                    <a:pt x="114242" y="69458"/>
                    <a:pt x="114242" y="69435"/>
                    <a:pt x="114219" y="69412"/>
                  </a:cubicBezTo>
                  <a:cubicBezTo>
                    <a:pt x="114219" y="69389"/>
                    <a:pt x="114219" y="69389"/>
                    <a:pt x="114219" y="69389"/>
                  </a:cubicBezTo>
                  <a:cubicBezTo>
                    <a:pt x="114219" y="69366"/>
                    <a:pt x="114196" y="69343"/>
                    <a:pt x="114196" y="69343"/>
                  </a:cubicBezTo>
                  <a:cubicBezTo>
                    <a:pt x="114196" y="69321"/>
                    <a:pt x="114196" y="69321"/>
                    <a:pt x="114196" y="69298"/>
                  </a:cubicBezTo>
                  <a:lnTo>
                    <a:pt x="114173" y="69229"/>
                  </a:lnTo>
                  <a:cubicBezTo>
                    <a:pt x="114173" y="69206"/>
                    <a:pt x="114150" y="69184"/>
                    <a:pt x="114150" y="69161"/>
                  </a:cubicBezTo>
                  <a:cubicBezTo>
                    <a:pt x="114150" y="69138"/>
                    <a:pt x="114128" y="69115"/>
                    <a:pt x="114128" y="69092"/>
                  </a:cubicBezTo>
                  <a:cubicBezTo>
                    <a:pt x="114128" y="69070"/>
                    <a:pt x="114105" y="69024"/>
                    <a:pt x="114105" y="69001"/>
                  </a:cubicBezTo>
                  <a:cubicBezTo>
                    <a:pt x="114105" y="68978"/>
                    <a:pt x="114105" y="68978"/>
                    <a:pt x="114082" y="68955"/>
                  </a:cubicBezTo>
                  <a:cubicBezTo>
                    <a:pt x="114082" y="68933"/>
                    <a:pt x="114082" y="68887"/>
                    <a:pt x="114059" y="68887"/>
                  </a:cubicBezTo>
                  <a:cubicBezTo>
                    <a:pt x="114059" y="68864"/>
                    <a:pt x="114059" y="68864"/>
                    <a:pt x="114059" y="68864"/>
                  </a:cubicBezTo>
                  <a:lnTo>
                    <a:pt x="114013" y="68659"/>
                  </a:lnTo>
                  <a:lnTo>
                    <a:pt x="113991" y="68659"/>
                  </a:lnTo>
                  <a:cubicBezTo>
                    <a:pt x="113991" y="68659"/>
                    <a:pt x="113991" y="68636"/>
                    <a:pt x="113991" y="68636"/>
                  </a:cubicBezTo>
                  <a:cubicBezTo>
                    <a:pt x="113991" y="68636"/>
                    <a:pt x="113991" y="68613"/>
                    <a:pt x="113991" y="68590"/>
                  </a:cubicBezTo>
                  <a:cubicBezTo>
                    <a:pt x="113991" y="68590"/>
                    <a:pt x="114013" y="68567"/>
                    <a:pt x="114013" y="68567"/>
                  </a:cubicBezTo>
                  <a:cubicBezTo>
                    <a:pt x="114013" y="68567"/>
                    <a:pt x="114013" y="68545"/>
                    <a:pt x="114036" y="68545"/>
                  </a:cubicBezTo>
                  <a:lnTo>
                    <a:pt x="114059" y="68545"/>
                  </a:lnTo>
                  <a:cubicBezTo>
                    <a:pt x="114059" y="68545"/>
                    <a:pt x="114082" y="68522"/>
                    <a:pt x="114082" y="68522"/>
                  </a:cubicBezTo>
                  <a:lnTo>
                    <a:pt x="114105" y="68522"/>
                  </a:lnTo>
                  <a:lnTo>
                    <a:pt x="114128" y="68499"/>
                  </a:lnTo>
                  <a:lnTo>
                    <a:pt x="114150" y="68499"/>
                  </a:lnTo>
                  <a:lnTo>
                    <a:pt x="114379" y="68430"/>
                  </a:lnTo>
                  <a:lnTo>
                    <a:pt x="114561" y="68385"/>
                  </a:lnTo>
                  <a:cubicBezTo>
                    <a:pt x="114561" y="68362"/>
                    <a:pt x="114561" y="68362"/>
                    <a:pt x="114561" y="68362"/>
                  </a:cubicBezTo>
                  <a:lnTo>
                    <a:pt x="114607" y="68362"/>
                  </a:lnTo>
                  <a:cubicBezTo>
                    <a:pt x="114607" y="68362"/>
                    <a:pt x="114652" y="68362"/>
                    <a:pt x="114652" y="68339"/>
                  </a:cubicBezTo>
                  <a:lnTo>
                    <a:pt x="114744" y="68339"/>
                  </a:lnTo>
                  <a:lnTo>
                    <a:pt x="114858" y="68316"/>
                  </a:lnTo>
                  <a:lnTo>
                    <a:pt x="114881" y="68316"/>
                  </a:lnTo>
                  <a:cubicBezTo>
                    <a:pt x="114881" y="68316"/>
                    <a:pt x="114881" y="68293"/>
                    <a:pt x="114881" y="68293"/>
                  </a:cubicBezTo>
                  <a:lnTo>
                    <a:pt x="115041" y="68293"/>
                  </a:lnTo>
                  <a:cubicBezTo>
                    <a:pt x="115063" y="68293"/>
                    <a:pt x="115086" y="68293"/>
                    <a:pt x="115109" y="68316"/>
                  </a:cubicBezTo>
                  <a:cubicBezTo>
                    <a:pt x="115132" y="68385"/>
                    <a:pt x="115177" y="68453"/>
                    <a:pt x="115223" y="68522"/>
                  </a:cubicBezTo>
                  <a:cubicBezTo>
                    <a:pt x="115314" y="68682"/>
                    <a:pt x="115429" y="68887"/>
                    <a:pt x="115451" y="69206"/>
                  </a:cubicBezTo>
                  <a:cubicBezTo>
                    <a:pt x="115451" y="69229"/>
                    <a:pt x="115451" y="69252"/>
                    <a:pt x="115451" y="69252"/>
                  </a:cubicBezTo>
                  <a:cubicBezTo>
                    <a:pt x="115474" y="69298"/>
                    <a:pt x="115474" y="69321"/>
                    <a:pt x="115474" y="69343"/>
                  </a:cubicBezTo>
                  <a:cubicBezTo>
                    <a:pt x="115474" y="69366"/>
                    <a:pt x="115474" y="69412"/>
                    <a:pt x="115474" y="69435"/>
                  </a:cubicBezTo>
                  <a:lnTo>
                    <a:pt x="115497" y="69480"/>
                  </a:lnTo>
                  <a:cubicBezTo>
                    <a:pt x="115497" y="69480"/>
                    <a:pt x="115497" y="69503"/>
                    <a:pt x="115497" y="69503"/>
                  </a:cubicBezTo>
                  <a:cubicBezTo>
                    <a:pt x="115520" y="69640"/>
                    <a:pt x="115543" y="69777"/>
                    <a:pt x="115588" y="69868"/>
                  </a:cubicBezTo>
                  <a:cubicBezTo>
                    <a:pt x="115588" y="69891"/>
                    <a:pt x="115588" y="69891"/>
                    <a:pt x="115588" y="69891"/>
                  </a:cubicBezTo>
                  <a:cubicBezTo>
                    <a:pt x="115588" y="69891"/>
                    <a:pt x="115588" y="69891"/>
                    <a:pt x="115588" y="69914"/>
                  </a:cubicBezTo>
                  <a:cubicBezTo>
                    <a:pt x="115611" y="70028"/>
                    <a:pt x="115657" y="70120"/>
                    <a:pt x="115680" y="70211"/>
                  </a:cubicBezTo>
                  <a:cubicBezTo>
                    <a:pt x="115702" y="70256"/>
                    <a:pt x="115725" y="70279"/>
                    <a:pt x="115725" y="70325"/>
                  </a:cubicBezTo>
                  <a:cubicBezTo>
                    <a:pt x="115748" y="70348"/>
                    <a:pt x="115748" y="70371"/>
                    <a:pt x="115771" y="70393"/>
                  </a:cubicBezTo>
                  <a:cubicBezTo>
                    <a:pt x="115771" y="70393"/>
                    <a:pt x="115771" y="70416"/>
                    <a:pt x="115771" y="70416"/>
                  </a:cubicBezTo>
                  <a:cubicBezTo>
                    <a:pt x="115794" y="70439"/>
                    <a:pt x="115794" y="70462"/>
                    <a:pt x="115817" y="70462"/>
                  </a:cubicBezTo>
                  <a:cubicBezTo>
                    <a:pt x="115817" y="70485"/>
                    <a:pt x="115817" y="70485"/>
                    <a:pt x="115839" y="70508"/>
                  </a:cubicBezTo>
                  <a:lnTo>
                    <a:pt x="115862" y="70553"/>
                  </a:lnTo>
                  <a:cubicBezTo>
                    <a:pt x="115885" y="70599"/>
                    <a:pt x="115908" y="70644"/>
                    <a:pt x="115931" y="70690"/>
                  </a:cubicBezTo>
                  <a:lnTo>
                    <a:pt x="115954" y="70690"/>
                  </a:lnTo>
                  <a:lnTo>
                    <a:pt x="115954" y="70713"/>
                  </a:lnTo>
                  <a:lnTo>
                    <a:pt x="115976" y="70713"/>
                  </a:lnTo>
                  <a:lnTo>
                    <a:pt x="115976" y="70736"/>
                  </a:lnTo>
                  <a:cubicBezTo>
                    <a:pt x="115976" y="70759"/>
                    <a:pt x="115999" y="70781"/>
                    <a:pt x="115999" y="70804"/>
                  </a:cubicBezTo>
                  <a:lnTo>
                    <a:pt x="116022" y="70804"/>
                  </a:lnTo>
                  <a:cubicBezTo>
                    <a:pt x="116022" y="70850"/>
                    <a:pt x="116045" y="70873"/>
                    <a:pt x="116045" y="70896"/>
                  </a:cubicBezTo>
                  <a:lnTo>
                    <a:pt x="116045" y="70918"/>
                  </a:lnTo>
                  <a:cubicBezTo>
                    <a:pt x="116068" y="70987"/>
                    <a:pt x="116090" y="71055"/>
                    <a:pt x="116090" y="71124"/>
                  </a:cubicBezTo>
                  <a:lnTo>
                    <a:pt x="116068" y="71261"/>
                  </a:lnTo>
                  <a:cubicBezTo>
                    <a:pt x="116068" y="71375"/>
                    <a:pt x="116068" y="71512"/>
                    <a:pt x="116068" y="71626"/>
                  </a:cubicBezTo>
                  <a:cubicBezTo>
                    <a:pt x="116068" y="71649"/>
                    <a:pt x="116068" y="71694"/>
                    <a:pt x="116068" y="71740"/>
                  </a:cubicBezTo>
                  <a:cubicBezTo>
                    <a:pt x="116068" y="71786"/>
                    <a:pt x="116068" y="71809"/>
                    <a:pt x="116068" y="71831"/>
                  </a:cubicBezTo>
                  <a:cubicBezTo>
                    <a:pt x="116068" y="71946"/>
                    <a:pt x="116068" y="72037"/>
                    <a:pt x="116068" y="72105"/>
                  </a:cubicBezTo>
                  <a:cubicBezTo>
                    <a:pt x="116068" y="72128"/>
                    <a:pt x="116068" y="72128"/>
                    <a:pt x="116068" y="72128"/>
                  </a:cubicBezTo>
                  <a:cubicBezTo>
                    <a:pt x="116068" y="72151"/>
                    <a:pt x="116068" y="72151"/>
                    <a:pt x="116068" y="72151"/>
                  </a:cubicBezTo>
                  <a:lnTo>
                    <a:pt x="116090" y="72151"/>
                  </a:lnTo>
                  <a:cubicBezTo>
                    <a:pt x="116090" y="72151"/>
                    <a:pt x="116090" y="72174"/>
                    <a:pt x="116090" y="72174"/>
                  </a:cubicBezTo>
                  <a:cubicBezTo>
                    <a:pt x="116090" y="72197"/>
                    <a:pt x="116090" y="72197"/>
                    <a:pt x="116090" y="72197"/>
                  </a:cubicBezTo>
                  <a:cubicBezTo>
                    <a:pt x="116090" y="72197"/>
                    <a:pt x="116090" y="72219"/>
                    <a:pt x="116113" y="72265"/>
                  </a:cubicBezTo>
                  <a:cubicBezTo>
                    <a:pt x="116136" y="72311"/>
                    <a:pt x="116159" y="72379"/>
                    <a:pt x="116205" y="72516"/>
                  </a:cubicBezTo>
                  <a:lnTo>
                    <a:pt x="116227" y="72516"/>
                  </a:lnTo>
                  <a:cubicBezTo>
                    <a:pt x="116250" y="72585"/>
                    <a:pt x="116273" y="72653"/>
                    <a:pt x="116296" y="72722"/>
                  </a:cubicBezTo>
                  <a:lnTo>
                    <a:pt x="116547" y="73247"/>
                  </a:lnTo>
                  <a:cubicBezTo>
                    <a:pt x="116615" y="73429"/>
                    <a:pt x="116707" y="73635"/>
                    <a:pt x="116775" y="73817"/>
                  </a:cubicBezTo>
                  <a:cubicBezTo>
                    <a:pt x="116798" y="73840"/>
                    <a:pt x="116798" y="73863"/>
                    <a:pt x="116798" y="73886"/>
                  </a:cubicBezTo>
                  <a:cubicBezTo>
                    <a:pt x="116844" y="73977"/>
                    <a:pt x="116867" y="74045"/>
                    <a:pt x="116889" y="74114"/>
                  </a:cubicBezTo>
                  <a:cubicBezTo>
                    <a:pt x="116912" y="74160"/>
                    <a:pt x="116935" y="74205"/>
                    <a:pt x="116958" y="74251"/>
                  </a:cubicBezTo>
                  <a:cubicBezTo>
                    <a:pt x="116981" y="74297"/>
                    <a:pt x="116981" y="74365"/>
                    <a:pt x="117003" y="74411"/>
                  </a:cubicBezTo>
                  <a:cubicBezTo>
                    <a:pt x="117049" y="74502"/>
                    <a:pt x="117072" y="74593"/>
                    <a:pt x="117095" y="74685"/>
                  </a:cubicBezTo>
                  <a:cubicBezTo>
                    <a:pt x="117118" y="74753"/>
                    <a:pt x="117140" y="74822"/>
                    <a:pt x="117163" y="74913"/>
                  </a:cubicBezTo>
                  <a:lnTo>
                    <a:pt x="117186" y="74981"/>
                  </a:lnTo>
                  <a:cubicBezTo>
                    <a:pt x="117186" y="74981"/>
                    <a:pt x="117186" y="74981"/>
                    <a:pt x="117186" y="75004"/>
                  </a:cubicBezTo>
                  <a:cubicBezTo>
                    <a:pt x="117209" y="75073"/>
                    <a:pt x="117209" y="75164"/>
                    <a:pt x="117232" y="75255"/>
                  </a:cubicBezTo>
                  <a:lnTo>
                    <a:pt x="117232" y="75278"/>
                  </a:lnTo>
                  <a:lnTo>
                    <a:pt x="117255" y="75346"/>
                  </a:lnTo>
                  <a:cubicBezTo>
                    <a:pt x="117255" y="75392"/>
                    <a:pt x="117277" y="75438"/>
                    <a:pt x="117277" y="75483"/>
                  </a:cubicBezTo>
                  <a:lnTo>
                    <a:pt x="117277" y="75552"/>
                  </a:lnTo>
                  <a:cubicBezTo>
                    <a:pt x="117300" y="75575"/>
                    <a:pt x="117300" y="75620"/>
                    <a:pt x="117300" y="75643"/>
                  </a:cubicBezTo>
                  <a:lnTo>
                    <a:pt x="117300" y="75666"/>
                  </a:lnTo>
                  <a:lnTo>
                    <a:pt x="117346" y="75871"/>
                  </a:lnTo>
                  <a:lnTo>
                    <a:pt x="117392" y="76305"/>
                  </a:lnTo>
                  <a:cubicBezTo>
                    <a:pt x="117414" y="76396"/>
                    <a:pt x="117414" y="76488"/>
                    <a:pt x="117414" y="76579"/>
                  </a:cubicBezTo>
                  <a:cubicBezTo>
                    <a:pt x="117437" y="76602"/>
                    <a:pt x="117437" y="76648"/>
                    <a:pt x="117437" y="76670"/>
                  </a:cubicBezTo>
                  <a:lnTo>
                    <a:pt x="117460" y="76944"/>
                  </a:lnTo>
                  <a:cubicBezTo>
                    <a:pt x="117460" y="76967"/>
                    <a:pt x="117483" y="77013"/>
                    <a:pt x="117483" y="77036"/>
                  </a:cubicBezTo>
                  <a:cubicBezTo>
                    <a:pt x="117483" y="77058"/>
                    <a:pt x="117483" y="77058"/>
                    <a:pt x="117483" y="77058"/>
                  </a:cubicBezTo>
                  <a:cubicBezTo>
                    <a:pt x="117506" y="77127"/>
                    <a:pt x="117506" y="77173"/>
                    <a:pt x="117528" y="77218"/>
                  </a:cubicBezTo>
                  <a:cubicBezTo>
                    <a:pt x="117528" y="77241"/>
                    <a:pt x="117551" y="77264"/>
                    <a:pt x="117551" y="77264"/>
                  </a:cubicBezTo>
                  <a:cubicBezTo>
                    <a:pt x="117551" y="77287"/>
                    <a:pt x="117574" y="77287"/>
                    <a:pt x="117574" y="77287"/>
                  </a:cubicBezTo>
                  <a:cubicBezTo>
                    <a:pt x="117574" y="77309"/>
                    <a:pt x="117574" y="77309"/>
                    <a:pt x="117574" y="77309"/>
                  </a:cubicBezTo>
                  <a:cubicBezTo>
                    <a:pt x="117574" y="77309"/>
                    <a:pt x="117574" y="77309"/>
                    <a:pt x="117574" y="77332"/>
                  </a:cubicBezTo>
                  <a:lnTo>
                    <a:pt x="117597" y="77332"/>
                  </a:lnTo>
                  <a:cubicBezTo>
                    <a:pt x="117597" y="77332"/>
                    <a:pt x="117597" y="77332"/>
                    <a:pt x="117597" y="77355"/>
                  </a:cubicBezTo>
                  <a:lnTo>
                    <a:pt x="117620" y="77355"/>
                  </a:lnTo>
                  <a:cubicBezTo>
                    <a:pt x="117620" y="77355"/>
                    <a:pt x="117620" y="77378"/>
                    <a:pt x="117620" y="77378"/>
                  </a:cubicBezTo>
                  <a:cubicBezTo>
                    <a:pt x="117643" y="77378"/>
                    <a:pt x="117643" y="77401"/>
                    <a:pt x="117665" y="77401"/>
                  </a:cubicBezTo>
                  <a:cubicBezTo>
                    <a:pt x="117665" y="77401"/>
                    <a:pt x="117665" y="77424"/>
                    <a:pt x="117665" y="77424"/>
                  </a:cubicBezTo>
                  <a:cubicBezTo>
                    <a:pt x="117688" y="77424"/>
                    <a:pt x="117688" y="77424"/>
                    <a:pt x="117688" y="77446"/>
                  </a:cubicBezTo>
                  <a:lnTo>
                    <a:pt x="117734" y="77446"/>
                  </a:lnTo>
                  <a:cubicBezTo>
                    <a:pt x="117734" y="77446"/>
                    <a:pt x="117734" y="77446"/>
                    <a:pt x="117734" y="77469"/>
                  </a:cubicBezTo>
                  <a:lnTo>
                    <a:pt x="117894" y="77469"/>
                  </a:lnTo>
                  <a:cubicBezTo>
                    <a:pt x="117917" y="77446"/>
                    <a:pt x="117939" y="77446"/>
                    <a:pt x="117962" y="77424"/>
                  </a:cubicBezTo>
                  <a:lnTo>
                    <a:pt x="117985" y="77424"/>
                  </a:lnTo>
                  <a:cubicBezTo>
                    <a:pt x="118031" y="77378"/>
                    <a:pt x="118076" y="77332"/>
                    <a:pt x="118099" y="77309"/>
                  </a:cubicBezTo>
                  <a:cubicBezTo>
                    <a:pt x="118099" y="77287"/>
                    <a:pt x="118122" y="77264"/>
                    <a:pt x="118145" y="77241"/>
                  </a:cubicBezTo>
                  <a:lnTo>
                    <a:pt x="118145" y="77218"/>
                  </a:lnTo>
                  <a:cubicBezTo>
                    <a:pt x="118168" y="77195"/>
                    <a:pt x="118168" y="77173"/>
                    <a:pt x="118190" y="77150"/>
                  </a:cubicBezTo>
                  <a:cubicBezTo>
                    <a:pt x="118190" y="77127"/>
                    <a:pt x="118190" y="77127"/>
                    <a:pt x="118190" y="77127"/>
                  </a:cubicBezTo>
                  <a:lnTo>
                    <a:pt x="118236" y="77058"/>
                  </a:lnTo>
                  <a:cubicBezTo>
                    <a:pt x="118259" y="77036"/>
                    <a:pt x="118259" y="76990"/>
                    <a:pt x="118282" y="76944"/>
                  </a:cubicBezTo>
                  <a:cubicBezTo>
                    <a:pt x="118305" y="76921"/>
                    <a:pt x="118305" y="76876"/>
                    <a:pt x="118327" y="76853"/>
                  </a:cubicBezTo>
                  <a:lnTo>
                    <a:pt x="118350" y="76762"/>
                  </a:lnTo>
                  <a:cubicBezTo>
                    <a:pt x="118373" y="76762"/>
                    <a:pt x="118373" y="76739"/>
                    <a:pt x="118373" y="76716"/>
                  </a:cubicBezTo>
                  <a:lnTo>
                    <a:pt x="118396" y="76693"/>
                  </a:lnTo>
                  <a:cubicBezTo>
                    <a:pt x="118396" y="76693"/>
                    <a:pt x="118396" y="76693"/>
                    <a:pt x="118396" y="76670"/>
                  </a:cubicBezTo>
                  <a:cubicBezTo>
                    <a:pt x="118419" y="76670"/>
                    <a:pt x="118441" y="76693"/>
                    <a:pt x="118464" y="76693"/>
                  </a:cubicBezTo>
                  <a:lnTo>
                    <a:pt x="118510" y="76693"/>
                  </a:lnTo>
                  <a:cubicBezTo>
                    <a:pt x="118533" y="76716"/>
                    <a:pt x="118533" y="76716"/>
                    <a:pt x="118556" y="76716"/>
                  </a:cubicBezTo>
                  <a:cubicBezTo>
                    <a:pt x="118578" y="76716"/>
                    <a:pt x="118578" y="76739"/>
                    <a:pt x="118601" y="76739"/>
                  </a:cubicBezTo>
                  <a:lnTo>
                    <a:pt x="118624" y="76739"/>
                  </a:lnTo>
                  <a:cubicBezTo>
                    <a:pt x="118624" y="76739"/>
                    <a:pt x="118624" y="76762"/>
                    <a:pt x="118624" y="76762"/>
                  </a:cubicBezTo>
                  <a:cubicBezTo>
                    <a:pt x="118624" y="76762"/>
                    <a:pt x="118647" y="76784"/>
                    <a:pt x="118647" y="76784"/>
                  </a:cubicBezTo>
                  <a:lnTo>
                    <a:pt x="118738" y="76876"/>
                  </a:lnTo>
                  <a:cubicBezTo>
                    <a:pt x="118807" y="76944"/>
                    <a:pt x="118898" y="77058"/>
                    <a:pt x="118989" y="77150"/>
                  </a:cubicBezTo>
                  <a:lnTo>
                    <a:pt x="119012" y="77150"/>
                  </a:lnTo>
                  <a:lnTo>
                    <a:pt x="119012" y="77173"/>
                  </a:lnTo>
                  <a:cubicBezTo>
                    <a:pt x="119035" y="77173"/>
                    <a:pt x="119035" y="77195"/>
                    <a:pt x="119035" y="77195"/>
                  </a:cubicBezTo>
                  <a:lnTo>
                    <a:pt x="119058" y="77195"/>
                  </a:lnTo>
                  <a:cubicBezTo>
                    <a:pt x="119081" y="77218"/>
                    <a:pt x="119103" y="77218"/>
                    <a:pt x="119103" y="77241"/>
                  </a:cubicBezTo>
                  <a:cubicBezTo>
                    <a:pt x="119126" y="77241"/>
                    <a:pt x="119149" y="77264"/>
                    <a:pt x="119172" y="77264"/>
                  </a:cubicBezTo>
                  <a:lnTo>
                    <a:pt x="119195" y="77264"/>
                  </a:lnTo>
                  <a:cubicBezTo>
                    <a:pt x="119195" y="77287"/>
                    <a:pt x="119195" y="77287"/>
                    <a:pt x="119195" y="77287"/>
                  </a:cubicBezTo>
                  <a:lnTo>
                    <a:pt x="119240" y="77287"/>
                  </a:lnTo>
                  <a:cubicBezTo>
                    <a:pt x="119240" y="77287"/>
                    <a:pt x="119240" y="77309"/>
                    <a:pt x="119263" y="77309"/>
                  </a:cubicBezTo>
                  <a:lnTo>
                    <a:pt x="119309" y="77309"/>
                  </a:lnTo>
                  <a:cubicBezTo>
                    <a:pt x="119354" y="77309"/>
                    <a:pt x="119400" y="77332"/>
                    <a:pt x="119423" y="77332"/>
                  </a:cubicBezTo>
                  <a:lnTo>
                    <a:pt x="119446" y="77332"/>
                  </a:lnTo>
                  <a:cubicBezTo>
                    <a:pt x="119469" y="77355"/>
                    <a:pt x="119491" y="77355"/>
                    <a:pt x="119491" y="77355"/>
                  </a:cubicBezTo>
                  <a:lnTo>
                    <a:pt x="119537" y="77355"/>
                  </a:lnTo>
                  <a:cubicBezTo>
                    <a:pt x="119560" y="77355"/>
                    <a:pt x="119583" y="77378"/>
                    <a:pt x="119606" y="77378"/>
                  </a:cubicBezTo>
                  <a:lnTo>
                    <a:pt x="119651" y="77378"/>
                  </a:lnTo>
                  <a:lnTo>
                    <a:pt x="119674" y="77355"/>
                  </a:lnTo>
                  <a:lnTo>
                    <a:pt x="119743" y="77355"/>
                  </a:lnTo>
                  <a:cubicBezTo>
                    <a:pt x="119743" y="77332"/>
                    <a:pt x="119743" y="77332"/>
                    <a:pt x="119765" y="77332"/>
                  </a:cubicBezTo>
                  <a:lnTo>
                    <a:pt x="119788" y="77332"/>
                  </a:lnTo>
                  <a:cubicBezTo>
                    <a:pt x="119788" y="77332"/>
                    <a:pt x="119788" y="77332"/>
                    <a:pt x="119788" y="77309"/>
                  </a:cubicBezTo>
                  <a:lnTo>
                    <a:pt x="119811" y="77309"/>
                  </a:lnTo>
                  <a:cubicBezTo>
                    <a:pt x="119811" y="77309"/>
                    <a:pt x="119811" y="77287"/>
                    <a:pt x="119834" y="77287"/>
                  </a:cubicBezTo>
                  <a:cubicBezTo>
                    <a:pt x="119834" y="77264"/>
                    <a:pt x="119857" y="77264"/>
                    <a:pt x="119857" y="77264"/>
                  </a:cubicBezTo>
                  <a:cubicBezTo>
                    <a:pt x="119857" y="77241"/>
                    <a:pt x="119857" y="77241"/>
                    <a:pt x="119857" y="77241"/>
                  </a:cubicBezTo>
                  <a:cubicBezTo>
                    <a:pt x="119879" y="77218"/>
                    <a:pt x="119879" y="77218"/>
                    <a:pt x="119879" y="77218"/>
                  </a:cubicBezTo>
                  <a:cubicBezTo>
                    <a:pt x="119879" y="77218"/>
                    <a:pt x="119879" y="77218"/>
                    <a:pt x="119879" y="77195"/>
                  </a:cubicBezTo>
                  <a:cubicBezTo>
                    <a:pt x="119879" y="77195"/>
                    <a:pt x="119879" y="77195"/>
                    <a:pt x="119879" y="77173"/>
                  </a:cubicBezTo>
                  <a:lnTo>
                    <a:pt x="119902" y="77173"/>
                  </a:lnTo>
                  <a:cubicBezTo>
                    <a:pt x="119902" y="77150"/>
                    <a:pt x="119902" y="77127"/>
                    <a:pt x="119902" y="77127"/>
                  </a:cubicBezTo>
                  <a:cubicBezTo>
                    <a:pt x="119902" y="77104"/>
                    <a:pt x="119925" y="77081"/>
                    <a:pt x="119925" y="77058"/>
                  </a:cubicBezTo>
                  <a:cubicBezTo>
                    <a:pt x="119925" y="77058"/>
                    <a:pt x="119902" y="77036"/>
                    <a:pt x="119902" y="77013"/>
                  </a:cubicBezTo>
                  <a:lnTo>
                    <a:pt x="119902" y="76990"/>
                  </a:lnTo>
                  <a:lnTo>
                    <a:pt x="119902" y="76967"/>
                  </a:lnTo>
                  <a:cubicBezTo>
                    <a:pt x="119902" y="76967"/>
                    <a:pt x="119902" y="76944"/>
                    <a:pt x="119902" y="76944"/>
                  </a:cubicBezTo>
                  <a:cubicBezTo>
                    <a:pt x="119902" y="76921"/>
                    <a:pt x="119902" y="76899"/>
                    <a:pt x="119902" y="76899"/>
                  </a:cubicBezTo>
                  <a:lnTo>
                    <a:pt x="119879" y="76670"/>
                  </a:lnTo>
                  <a:cubicBezTo>
                    <a:pt x="119879" y="76670"/>
                    <a:pt x="119879" y="76670"/>
                    <a:pt x="119879" y="76648"/>
                  </a:cubicBezTo>
                  <a:cubicBezTo>
                    <a:pt x="119879" y="76648"/>
                    <a:pt x="119879" y="76625"/>
                    <a:pt x="119879" y="76602"/>
                  </a:cubicBezTo>
                  <a:cubicBezTo>
                    <a:pt x="119879" y="76556"/>
                    <a:pt x="119879" y="76511"/>
                    <a:pt x="119879" y="76442"/>
                  </a:cubicBezTo>
                  <a:cubicBezTo>
                    <a:pt x="119879" y="76419"/>
                    <a:pt x="119879" y="76396"/>
                    <a:pt x="119902" y="76374"/>
                  </a:cubicBezTo>
                  <a:cubicBezTo>
                    <a:pt x="119902" y="76374"/>
                    <a:pt x="119902" y="76351"/>
                    <a:pt x="119902" y="76351"/>
                  </a:cubicBezTo>
                  <a:lnTo>
                    <a:pt x="119925" y="76351"/>
                  </a:lnTo>
                  <a:cubicBezTo>
                    <a:pt x="119948" y="76328"/>
                    <a:pt x="119971" y="76328"/>
                    <a:pt x="120016" y="76305"/>
                  </a:cubicBezTo>
                  <a:cubicBezTo>
                    <a:pt x="120016" y="76282"/>
                    <a:pt x="120016" y="76282"/>
                    <a:pt x="120039" y="76282"/>
                  </a:cubicBezTo>
                  <a:lnTo>
                    <a:pt x="120062" y="76282"/>
                  </a:lnTo>
                  <a:cubicBezTo>
                    <a:pt x="120131" y="76260"/>
                    <a:pt x="120176" y="76237"/>
                    <a:pt x="120245" y="76214"/>
                  </a:cubicBezTo>
                  <a:cubicBezTo>
                    <a:pt x="120245" y="76214"/>
                    <a:pt x="120268" y="76214"/>
                    <a:pt x="120268" y="76191"/>
                  </a:cubicBezTo>
                  <a:lnTo>
                    <a:pt x="120336" y="76191"/>
                  </a:lnTo>
                  <a:cubicBezTo>
                    <a:pt x="120336" y="76168"/>
                    <a:pt x="120336" y="76168"/>
                    <a:pt x="120336" y="76168"/>
                  </a:cubicBezTo>
                  <a:lnTo>
                    <a:pt x="120382" y="76168"/>
                  </a:lnTo>
                  <a:cubicBezTo>
                    <a:pt x="120382" y="76168"/>
                    <a:pt x="120382" y="76168"/>
                    <a:pt x="120404" y="76145"/>
                  </a:cubicBezTo>
                  <a:lnTo>
                    <a:pt x="120427" y="76145"/>
                  </a:lnTo>
                  <a:cubicBezTo>
                    <a:pt x="120427" y="76145"/>
                    <a:pt x="120450" y="76145"/>
                    <a:pt x="120450" y="76123"/>
                  </a:cubicBezTo>
                  <a:lnTo>
                    <a:pt x="120473" y="76123"/>
                  </a:lnTo>
                  <a:cubicBezTo>
                    <a:pt x="120473" y="76100"/>
                    <a:pt x="120473" y="76100"/>
                    <a:pt x="120496" y="76100"/>
                  </a:cubicBezTo>
                  <a:lnTo>
                    <a:pt x="120519" y="76100"/>
                  </a:lnTo>
                  <a:cubicBezTo>
                    <a:pt x="120519" y="76100"/>
                    <a:pt x="120519" y="76100"/>
                    <a:pt x="120519" y="76077"/>
                  </a:cubicBezTo>
                  <a:lnTo>
                    <a:pt x="120541" y="76077"/>
                  </a:lnTo>
                  <a:cubicBezTo>
                    <a:pt x="120541" y="76077"/>
                    <a:pt x="120541" y="76054"/>
                    <a:pt x="120541" y="76054"/>
                  </a:cubicBezTo>
                  <a:lnTo>
                    <a:pt x="120564" y="76054"/>
                  </a:lnTo>
                  <a:lnTo>
                    <a:pt x="120587" y="76031"/>
                  </a:lnTo>
                  <a:lnTo>
                    <a:pt x="120610" y="76008"/>
                  </a:lnTo>
                  <a:cubicBezTo>
                    <a:pt x="120610" y="76008"/>
                    <a:pt x="120633" y="75986"/>
                    <a:pt x="120633" y="75986"/>
                  </a:cubicBezTo>
                  <a:cubicBezTo>
                    <a:pt x="120656" y="75963"/>
                    <a:pt x="120678" y="75963"/>
                    <a:pt x="120678" y="75940"/>
                  </a:cubicBezTo>
                  <a:cubicBezTo>
                    <a:pt x="120724" y="75917"/>
                    <a:pt x="120747" y="75871"/>
                    <a:pt x="120770" y="75849"/>
                  </a:cubicBezTo>
                  <a:cubicBezTo>
                    <a:pt x="120770" y="75849"/>
                    <a:pt x="120770" y="75849"/>
                    <a:pt x="120770" y="75826"/>
                  </a:cubicBezTo>
                  <a:cubicBezTo>
                    <a:pt x="120792" y="75826"/>
                    <a:pt x="120792" y="75803"/>
                    <a:pt x="120815" y="75803"/>
                  </a:cubicBezTo>
                  <a:cubicBezTo>
                    <a:pt x="120815" y="75803"/>
                    <a:pt x="120815" y="75803"/>
                    <a:pt x="120815" y="75780"/>
                  </a:cubicBezTo>
                  <a:cubicBezTo>
                    <a:pt x="120838" y="75757"/>
                    <a:pt x="120861" y="75735"/>
                    <a:pt x="120861" y="75689"/>
                  </a:cubicBezTo>
                  <a:cubicBezTo>
                    <a:pt x="120861" y="75689"/>
                    <a:pt x="120861" y="75666"/>
                    <a:pt x="120884" y="75666"/>
                  </a:cubicBezTo>
                  <a:cubicBezTo>
                    <a:pt x="120884" y="75643"/>
                    <a:pt x="120884" y="75643"/>
                    <a:pt x="120884" y="75620"/>
                  </a:cubicBezTo>
                  <a:cubicBezTo>
                    <a:pt x="120884" y="75620"/>
                    <a:pt x="120884" y="75620"/>
                    <a:pt x="120884" y="75598"/>
                  </a:cubicBezTo>
                  <a:cubicBezTo>
                    <a:pt x="120884" y="75598"/>
                    <a:pt x="120884" y="75552"/>
                    <a:pt x="120907" y="75529"/>
                  </a:cubicBezTo>
                  <a:lnTo>
                    <a:pt x="120907" y="75438"/>
                  </a:lnTo>
                  <a:cubicBezTo>
                    <a:pt x="120907" y="75415"/>
                    <a:pt x="120907" y="75415"/>
                    <a:pt x="120907" y="75415"/>
                  </a:cubicBezTo>
                  <a:cubicBezTo>
                    <a:pt x="120907" y="75392"/>
                    <a:pt x="120907" y="75392"/>
                    <a:pt x="120907" y="75392"/>
                  </a:cubicBezTo>
                  <a:cubicBezTo>
                    <a:pt x="120907" y="75392"/>
                    <a:pt x="120929" y="75392"/>
                    <a:pt x="120929" y="75369"/>
                  </a:cubicBezTo>
                  <a:cubicBezTo>
                    <a:pt x="120929" y="75369"/>
                    <a:pt x="120929" y="75346"/>
                    <a:pt x="120929" y="75346"/>
                  </a:cubicBezTo>
                  <a:cubicBezTo>
                    <a:pt x="120929" y="75346"/>
                    <a:pt x="120929" y="75324"/>
                    <a:pt x="120929" y="75324"/>
                  </a:cubicBezTo>
                  <a:cubicBezTo>
                    <a:pt x="120929" y="75301"/>
                    <a:pt x="120929" y="75278"/>
                    <a:pt x="120929" y="75278"/>
                  </a:cubicBezTo>
                  <a:cubicBezTo>
                    <a:pt x="120929" y="75278"/>
                    <a:pt x="120929" y="75232"/>
                    <a:pt x="120929" y="75232"/>
                  </a:cubicBezTo>
                  <a:cubicBezTo>
                    <a:pt x="120929" y="75210"/>
                    <a:pt x="120929" y="75210"/>
                    <a:pt x="120907" y="75187"/>
                  </a:cubicBezTo>
                  <a:cubicBezTo>
                    <a:pt x="120907" y="75187"/>
                    <a:pt x="120907" y="75164"/>
                    <a:pt x="120907" y="75164"/>
                  </a:cubicBezTo>
                  <a:cubicBezTo>
                    <a:pt x="120907" y="75164"/>
                    <a:pt x="120907" y="75141"/>
                    <a:pt x="120907" y="75118"/>
                  </a:cubicBezTo>
                  <a:cubicBezTo>
                    <a:pt x="120907" y="75095"/>
                    <a:pt x="120907" y="75073"/>
                    <a:pt x="120884" y="75027"/>
                  </a:cubicBezTo>
                  <a:cubicBezTo>
                    <a:pt x="120861" y="75004"/>
                    <a:pt x="120861" y="75004"/>
                    <a:pt x="120861" y="74981"/>
                  </a:cubicBezTo>
                  <a:cubicBezTo>
                    <a:pt x="120861" y="74958"/>
                    <a:pt x="120861" y="74958"/>
                    <a:pt x="120861" y="74958"/>
                  </a:cubicBezTo>
                  <a:lnTo>
                    <a:pt x="120838" y="74958"/>
                  </a:lnTo>
                  <a:cubicBezTo>
                    <a:pt x="120838" y="74936"/>
                    <a:pt x="120838" y="74913"/>
                    <a:pt x="120838" y="74913"/>
                  </a:cubicBezTo>
                  <a:cubicBezTo>
                    <a:pt x="120815" y="74890"/>
                    <a:pt x="120792" y="74867"/>
                    <a:pt x="120770" y="74822"/>
                  </a:cubicBezTo>
                  <a:cubicBezTo>
                    <a:pt x="120724" y="74753"/>
                    <a:pt x="120656" y="74685"/>
                    <a:pt x="120610" y="74616"/>
                  </a:cubicBezTo>
                  <a:lnTo>
                    <a:pt x="120496" y="74502"/>
                  </a:lnTo>
                  <a:cubicBezTo>
                    <a:pt x="120473" y="74456"/>
                    <a:pt x="120450" y="74433"/>
                    <a:pt x="120427" y="74388"/>
                  </a:cubicBezTo>
                  <a:cubicBezTo>
                    <a:pt x="120427" y="74388"/>
                    <a:pt x="120404" y="74388"/>
                    <a:pt x="120404" y="74365"/>
                  </a:cubicBezTo>
                  <a:cubicBezTo>
                    <a:pt x="120382" y="74342"/>
                    <a:pt x="120382" y="74319"/>
                    <a:pt x="120359" y="74274"/>
                  </a:cubicBezTo>
                  <a:cubicBezTo>
                    <a:pt x="120359" y="74251"/>
                    <a:pt x="120336" y="74251"/>
                    <a:pt x="120336" y="74228"/>
                  </a:cubicBezTo>
                  <a:cubicBezTo>
                    <a:pt x="120336" y="74228"/>
                    <a:pt x="120336" y="74228"/>
                    <a:pt x="120336" y="74205"/>
                  </a:cubicBezTo>
                  <a:cubicBezTo>
                    <a:pt x="120313" y="74182"/>
                    <a:pt x="120313" y="74160"/>
                    <a:pt x="120290" y="74137"/>
                  </a:cubicBezTo>
                  <a:cubicBezTo>
                    <a:pt x="120290" y="74137"/>
                    <a:pt x="120290" y="74114"/>
                    <a:pt x="120290" y="74114"/>
                  </a:cubicBezTo>
                  <a:cubicBezTo>
                    <a:pt x="120290" y="74114"/>
                    <a:pt x="120268" y="74091"/>
                    <a:pt x="120268" y="74091"/>
                  </a:cubicBezTo>
                  <a:cubicBezTo>
                    <a:pt x="120268" y="74091"/>
                    <a:pt x="120268" y="74091"/>
                    <a:pt x="120268" y="74068"/>
                  </a:cubicBezTo>
                  <a:cubicBezTo>
                    <a:pt x="120245" y="74045"/>
                    <a:pt x="120245" y="74045"/>
                    <a:pt x="120245" y="74023"/>
                  </a:cubicBezTo>
                  <a:cubicBezTo>
                    <a:pt x="120245" y="74023"/>
                    <a:pt x="120245" y="74000"/>
                    <a:pt x="120245" y="74000"/>
                  </a:cubicBezTo>
                  <a:lnTo>
                    <a:pt x="120245" y="73977"/>
                  </a:lnTo>
                  <a:cubicBezTo>
                    <a:pt x="120245" y="73908"/>
                    <a:pt x="120245" y="73840"/>
                    <a:pt x="120245" y="73749"/>
                  </a:cubicBezTo>
                  <a:cubicBezTo>
                    <a:pt x="120245" y="73749"/>
                    <a:pt x="120245" y="73726"/>
                    <a:pt x="120245" y="73703"/>
                  </a:cubicBezTo>
                  <a:cubicBezTo>
                    <a:pt x="120245" y="73635"/>
                    <a:pt x="120245" y="73566"/>
                    <a:pt x="120245" y="73498"/>
                  </a:cubicBezTo>
                  <a:lnTo>
                    <a:pt x="120245" y="73406"/>
                  </a:lnTo>
                  <a:cubicBezTo>
                    <a:pt x="120245" y="73361"/>
                    <a:pt x="120268" y="73315"/>
                    <a:pt x="120268" y="73269"/>
                  </a:cubicBezTo>
                  <a:lnTo>
                    <a:pt x="120268" y="73041"/>
                  </a:lnTo>
                  <a:cubicBezTo>
                    <a:pt x="120268" y="73018"/>
                    <a:pt x="120268" y="72995"/>
                    <a:pt x="120268" y="72973"/>
                  </a:cubicBezTo>
                  <a:cubicBezTo>
                    <a:pt x="120268" y="72950"/>
                    <a:pt x="120268" y="72950"/>
                    <a:pt x="120268" y="72927"/>
                  </a:cubicBezTo>
                  <a:cubicBezTo>
                    <a:pt x="120268" y="72904"/>
                    <a:pt x="120290" y="72881"/>
                    <a:pt x="120290" y="72859"/>
                  </a:cubicBezTo>
                  <a:lnTo>
                    <a:pt x="120290" y="72836"/>
                  </a:lnTo>
                  <a:cubicBezTo>
                    <a:pt x="120290" y="72836"/>
                    <a:pt x="120268" y="72813"/>
                    <a:pt x="120268" y="72813"/>
                  </a:cubicBezTo>
                  <a:lnTo>
                    <a:pt x="120268" y="72790"/>
                  </a:lnTo>
                  <a:cubicBezTo>
                    <a:pt x="120268" y="72744"/>
                    <a:pt x="120268" y="72699"/>
                    <a:pt x="120268" y="72676"/>
                  </a:cubicBezTo>
                  <a:cubicBezTo>
                    <a:pt x="120268" y="72630"/>
                    <a:pt x="120268" y="72585"/>
                    <a:pt x="120245" y="72562"/>
                  </a:cubicBezTo>
                  <a:cubicBezTo>
                    <a:pt x="120222" y="72516"/>
                    <a:pt x="120222" y="72471"/>
                    <a:pt x="120199" y="72402"/>
                  </a:cubicBezTo>
                  <a:cubicBezTo>
                    <a:pt x="120199" y="72402"/>
                    <a:pt x="120199" y="72402"/>
                    <a:pt x="120199" y="72379"/>
                  </a:cubicBezTo>
                  <a:cubicBezTo>
                    <a:pt x="120176" y="72356"/>
                    <a:pt x="120176" y="72311"/>
                    <a:pt x="120176" y="72288"/>
                  </a:cubicBezTo>
                  <a:cubicBezTo>
                    <a:pt x="120176" y="72288"/>
                    <a:pt x="120153" y="72265"/>
                    <a:pt x="120153" y="72265"/>
                  </a:cubicBezTo>
                  <a:cubicBezTo>
                    <a:pt x="120153" y="72219"/>
                    <a:pt x="120131" y="72174"/>
                    <a:pt x="120131" y="72105"/>
                  </a:cubicBezTo>
                  <a:cubicBezTo>
                    <a:pt x="120108" y="72037"/>
                    <a:pt x="120085" y="71946"/>
                    <a:pt x="120085" y="71854"/>
                  </a:cubicBezTo>
                  <a:cubicBezTo>
                    <a:pt x="120062" y="71831"/>
                    <a:pt x="120062" y="71809"/>
                    <a:pt x="120062" y="71786"/>
                  </a:cubicBezTo>
                  <a:cubicBezTo>
                    <a:pt x="120062" y="71763"/>
                    <a:pt x="120062" y="71763"/>
                    <a:pt x="120062" y="71740"/>
                  </a:cubicBezTo>
                  <a:cubicBezTo>
                    <a:pt x="120062" y="71717"/>
                    <a:pt x="120062" y="71717"/>
                    <a:pt x="120039" y="71694"/>
                  </a:cubicBezTo>
                  <a:cubicBezTo>
                    <a:pt x="120039" y="71672"/>
                    <a:pt x="120039" y="71672"/>
                    <a:pt x="120039" y="71672"/>
                  </a:cubicBezTo>
                  <a:lnTo>
                    <a:pt x="120153" y="71672"/>
                  </a:lnTo>
                  <a:cubicBezTo>
                    <a:pt x="120176" y="71672"/>
                    <a:pt x="120199" y="71694"/>
                    <a:pt x="120245" y="71717"/>
                  </a:cubicBezTo>
                  <a:lnTo>
                    <a:pt x="120290" y="71717"/>
                  </a:lnTo>
                  <a:cubicBezTo>
                    <a:pt x="120313" y="71717"/>
                    <a:pt x="120313" y="71740"/>
                    <a:pt x="120313" y="71740"/>
                  </a:cubicBezTo>
                  <a:lnTo>
                    <a:pt x="120382" y="71740"/>
                  </a:lnTo>
                  <a:cubicBezTo>
                    <a:pt x="120404" y="71740"/>
                    <a:pt x="120427" y="71763"/>
                    <a:pt x="120450" y="71763"/>
                  </a:cubicBezTo>
                  <a:lnTo>
                    <a:pt x="120473" y="71763"/>
                  </a:lnTo>
                  <a:cubicBezTo>
                    <a:pt x="120496" y="71763"/>
                    <a:pt x="120541" y="71763"/>
                    <a:pt x="120564" y="71740"/>
                  </a:cubicBezTo>
                  <a:lnTo>
                    <a:pt x="120656" y="71740"/>
                  </a:lnTo>
                  <a:cubicBezTo>
                    <a:pt x="120656" y="71740"/>
                    <a:pt x="120656" y="71740"/>
                    <a:pt x="120656" y="71717"/>
                  </a:cubicBezTo>
                  <a:lnTo>
                    <a:pt x="120724" y="71717"/>
                  </a:lnTo>
                  <a:cubicBezTo>
                    <a:pt x="120724" y="71694"/>
                    <a:pt x="120724" y="71694"/>
                    <a:pt x="120724" y="71694"/>
                  </a:cubicBezTo>
                  <a:lnTo>
                    <a:pt x="120770" y="71694"/>
                  </a:lnTo>
                  <a:cubicBezTo>
                    <a:pt x="120770" y="71672"/>
                    <a:pt x="120770" y="71672"/>
                    <a:pt x="120770" y="71672"/>
                  </a:cubicBezTo>
                  <a:lnTo>
                    <a:pt x="120815" y="71672"/>
                  </a:lnTo>
                  <a:cubicBezTo>
                    <a:pt x="120815" y="71672"/>
                    <a:pt x="120815" y="71649"/>
                    <a:pt x="120815" y="71649"/>
                  </a:cubicBezTo>
                  <a:lnTo>
                    <a:pt x="120838" y="71649"/>
                  </a:lnTo>
                  <a:cubicBezTo>
                    <a:pt x="120838" y="71649"/>
                    <a:pt x="120838" y="71626"/>
                    <a:pt x="120838" y="71626"/>
                  </a:cubicBezTo>
                  <a:lnTo>
                    <a:pt x="120861" y="71626"/>
                  </a:lnTo>
                  <a:cubicBezTo>
                    <a:pt x="120884" y="71603"/>
                    <a:pt x="120907" y="71580"/>
                    <a:pt x="120907" y="71580"/>
                  </a:cubicBezTo>
                  <a:cubicBezTo>
                    <a:pt x="120907" y="71557"/>
                    <a:pt x="120929" y="71557"/>
                    <a:pt x="120929" y="71535"/>
                  </a:cubicBezTo>
                  <a:lnTo>
                    <a:pt x="120952" y="71535"/>
                  </a:lnTo>
                  <a:lnTo>
                    <a:pt x="120952" y="71512"/>
                  </a:lnTo>
                  <a:cubicBezTo>
                    <a:pt x="120952" y="71512"/>
                    <a:pt x="120952" y="71512"/>
                    <a:pt x="120952" y="71489"/>
                  </a:cubicBezTo>
                  <a:lnTo>
                    <a:pt x="120975" y="71489"/>
                  </a:lnTo>
                  <a:cubicBezTo>
                    <a:pt x="120975" y="71466"/>
                    <a:pt x="120998" y="71443"/>
                    <a:pt x="120998" y="71421"/>
                  </a:cubicBezTo>
                  <a:cubicBezTo>
                    <a:pt x="120998" y="71398"/>
                    <a:pt x="121021" y="71398"/>
                    <a:pt x="121021" y="71375"/>
                  </a:cubicBezTo>
                  <a:cubicBezTo>
                    <a:pt x="121021" y="71375"/>
                    <a:pt x="121021" y="71375"/>
                    <a:pt x="121021" y="71352"/>
                  </a:cubicBezTo>
                  <a:cubicBezTo>
                    <a:pt x="121044" y="71329"/>
                    <a:pt x="121044" y="71306"/>
                    <a:pt x="121066" y="71261"/>
                  </a:cubicBezTo>
                  <a:lnTo>
                    <a:pt x="121249" y="70896"/>
                  </a:lnTo>
                  <a:cubicBezTo>
                    <a:pt x="121249" y="70896"/>
                    <a:pt x="121249" y="70873"/>
                    <a:pt x="121249" y="70850"/>
                  </a:cubicBezTo>
                  <a:lnTo>
                    <a:pt x="121272" y="70827"/>
                  </a:lnTo>
                  <a:lnTo>
                    <a:pt x="121272" y="70804"/>
                  </a:lnTo>
                  <a:lnTo>
                    <a:pt x="121317" y="70759"/>
                  </a:lnTo>
                  <a:cubicBezTo>
                    <a:pt x="121317" y="70736"/>
                    <a:pt x="121317" y="70736"/>
                    <a:pt x="121317" y="70736"/>
                  </a:cubicBezTo>
                  <a:cubicBezTo>
                    <a:pt x="121317" y="70736"/>
                    <a:pt x="121317" y="70736"/>
                    <a:pt x="121317" y="70713"/>
                  </a:cubicBezTo>
                  <a:cubicBezTo>
                    <a:pt x="121317" y="70713"/>
                    <a:pt x="121317" y="70713"/>
                    <a:pt x="121317" y="70690"/>
                  </a:cubicBezTo>
                  <a:lnTo>
                    <a:pt x="121340" y="70690"/>
                  </a:lnTo>
                  <a:cubicBezTo>
                    <a:pt x="121340" y="70667"/>
                    <a:pt x="121340" y="70667"/>
                    <a:pt x="121340" y="70644"/>
                  </a:cubicBezTo>
                  <a:cubicBezTo>
                    <a:pt x="121340" y="70622"/>
                    <a:pt x="121340" y="70599"/>
                    <a:pt x="121340" y="70599"/>
                  </a:cubicBezTo>
                  <a:cubicBezTo>
                    <a:pt x="121340" y="70553"/>
                    <a:pt x="121340" y="70530"/>
                    <a:pt x="121340" y="70485"/>
                  </a:cubicBezTo>
                  <a:cubicBezTo>
                    <a:pt x="121340" y="70462"/>
                    <a:pt x="121317" y="70462"/>
                    <a:pt x="121317" y="70439"/>
                  </a:cubicBezTo>
                  <a:cubicBezTo>
                    <a:pt x="121317" y="70416"/>
                    <a:pt x="121295" y="70393"/>
                    <a:pt x="121295" y="70371"/>
                  </a:cubicBezTo>
                  <a:cubicBezTo>
                    <a:pt x="121272" y="70325"/>
                    <a:pt x="121249" y="70279"/>
                    <a:pt x="121226" y="70256"/>
                  </a:cubicBezTo>
                  <a:lnTo>
                    <a:pt x="121203" y="70256"/>
                  </a:lnTo>
                  <a:cubicBezTo>
                    <a:pt x="121203" y="70256"/>
                    <a:pt x="121203" y="70234"/>
                    <a:pt x="121181" y="70234"/>
                  </a:cubicBezTo>
                  <a:cubicBezTo>
                    <a:pt x="121181" y="70234"/>
                    <a:pt x="121181" y="70211"/>
                    <a:pt x="121181" y="70211"/>
                  </a:cubicBezTo>
                  <a:lnTo>
                    <a:pt x="121158" y="70211"/>
                  </a:lnTo>
                  <a:cubicBezTo>
                    <a:pt x="121158" y="70188"/>
                    <a:pt x="121135" y="70188"/>
                    <a:pt x="121112" y="70165"/>
                  </a:cubicBezTo>
                  <a:lnTo>
                    <a:pt x="121089" y="70165"/>
                  </a:lnTo>
                  <a:cubicBezTo>
                    <a:pt x="121089" y="70165"/>
                    <a:pt x="121089" y="70142"/>
                    <a:pt x="121089" y="70142"/>
                  </a:cubicBezTo>
                  <a:cubicBezTo>
                    <a:pt x="121066" y="70120"/>
                    <a:pt x="121044" y="70097"/>
                    <a:pt x="121021" y="70051"/>
                  </a:cubicBezTo>
                  <a:cubicBezTo>
                    <a:pt x="120998" y="70028"/>
                    <a:pt x="120975" y="70005"/>
                    <a:pt x="120975" y="69960"/>
                  </a:cubicBezTo>
                  <a:cubicBezTo>
                    <a:pt x="120929" y="69914"/>
                    <a:pt x="120929" y="69846"/>
                    <a:pt x="120907" y="69800"/>
                  </a:cubicBezTo>
                  <a:cubicBezTo>
                    <a:pt x="120907" y="69800"/>
                    <a:pt x="120907" y="69777"/>
                    <a:pt x="120907" y="69777"/>
                  </a:cubicBezTo>
                  <a:cubicBezTo>
                    <a:pt x="120907" y="69777"/>
                    <a:pt x="120907" y="69754"/>
                    <a:pt x="120907" y="69754"/>
                  </a:cubicBezTo>
                  <a:cubicBezTo>
                    <a:pt x="120907" y="69754"/>
                    <a:pt x="120907" y="69731"/>
                    <a:pt x="120907" y="69709"/>
                  </a:cubicBezTo>
                  <a:cubicBezTo>
                    <a:pt x="120907" y="69663"/>
                    <a:pt x="120907" y="69595"/>
                    <a:pt x="120884" y="69503"/>
                  </a:cubicBezTo>
                  <a:lnTo>
                    <a:pt x="120861" y="69298"/>
                  </a:lnTo>
                  <a:lnTo>
                    <a:pt x="120861" y="69229"/>
                  </a:lnTo>
                  <a:cubicBezTo>
                    <a:pt x="120861" y="69206"/>
                    <a:pt x="120861" y="69184"/>
                    <a:pt x="120861" y="69138"/>
                  </a:cubicBezTo>
                  <a:lnTo>
                    <a:pt x="120861" y="69092"/>
                  </a:lnTo>
                  <a:cubicBezTo>
                    <a:pt x="120861" y="69070"/>
                    <a:pt x="120861" y="69047"/>
                    <a:pt x="120861" y="69047"/>
                  </a:cubicBezTo>
                  <a:lnTo>
                    <a:pt x="120861" y="69024"/>
                  </a:lnTo>
                  <a:lnTo>
                    <a:pt x="120861" y="69001"/>
                  </a:lnTo>
                  <a:cubicBezTo>
                    <a:pt x="120861" y="68978"/>
                    <a:pt x="120861" y="68978"/>
                    <a:pt x="120861" y="68978"/>
                  </a:cubicBezTo>
                  <a:cubicBezTo>
                    <a:pt x="120861" y="68978"/>
                    <a:pt x="120861" y="68978"/>
                    <a:pt x="120861" y="68955"/>
                  </a:cubicBezTo>
                  <a:cubicBezTo>
                    <a:pt x="120861" y="68955"/>
                    <a:pt x="120884" y="68955"/>
                    <a:pt x="120884" y="68933"/>
                  </a:cubicBezTo>
                  <a:cubicBezTo>
                    <a:pt x="120975" y="68773"/>
                    <a:pt x="121044" y="68522"/>
                    <a:pt x="121089" y="68316"/>
                  </a:cubicBezTo>
                  <a:cubicBezTo>
                    <a:pt x="121089" y="68225"/>
                    <a:pt x="121089" y="68179"/>
                    <a:pt x="121089" y="68111"/>
                  </a:cubicBezTo>
                  <a:cubicBezTo>
                    <a:pt x="121089" y="68111"/>
                    <a:pt x="121089" y="68088"/>
                    <a:pt x="121089" y="68088"/>
                  </a:cubicBezTo>
                  <a:cubicBezTo>
                    <a:pt x="121089" y="68065"/>
                    <a:pt x="121089" y="68065"/>
                    <a:pt x="121089" y="68042"/>
                  </a:cubicBezTo>
                  <a:lnTo>
                    <a:pt x="121089" y="68020"/>
                  </a:lnTo>
                  <a:cubicBezTo>
                    <a:pt x="121089" y="67951"/>
                    <a:pt x="121089" y="67883"/>
                    <a:pt x="121066" y="67791"/>
                  </a:cubicBezTo>
                  <a:cubicBezTo>
                    <a:pt x="121066" y="67791"/>
                    <a:pt x="121066" y="67769"/>
                    <a:pt x="121066" y="67769"/>
                  </a:cubicBezTo>
                  <a:cubicBezTo>
                    <a:pt x="121066" y="67746"/>
                    <a:pt x="121066" y="67723"/>
                    <a:pt x="121066" y="67700"/>
                  </a:cubicBezTo>
                  <a:cubicBezTo>
                    <a:pt x="121066" y="67677"/>
                    <a:pt x="121044" y="67654"/>
                    <a:pt x="121044" y="67632"/>
                  </a:cubicBezTo>
                  <a:cubicBezTo>
                    <a:pt x="121044" y="67609"/>
                    <a:pt x="121044" y="67609"/>
                    <a:pt x="121044" y="67586"/>
                  </a:cubicBezTo>
                  <a:cubicBezTo>
                    <a:pt x="121044" y="67563"/>
                    <a:pt x="121044" y="67540"/>
                    <a:pt x="121021" y="67540"/>
                  </a:cubicBezTo>
                  <a:cubicBezTo>
                    <a:pt x="121021" y="67540"/>
                    <a:pt x="121021" y="67517"/>
                    <a:pt x="121021" y="67517"/>
                  </a:cubicBezTo>
                  <a:cubicBezTo>
                    <a:pt x="121021" y="67517"/>
                    <a:pt x="121021" y="67517"/>
                    <a:pt x="121021" y="67495"/>
                  </a:cubicBezTo>
                  <a:cubicBezTo>
                    <a:pt x="121021" y="67495"/>
                    <a:pt x="121021" y="67472"/>
                    <a:pt x="121021" y="67472"/>
                  </a:cubicBezTo>
                  <a:cubicBezTo>
                    <a:pt x="121021" y="67472"/>
                    <a:pt x="120998" y="67449"/>
                    <a:pt x="120998" y="67449"/>
                  </a:cubicBezTo>
                  <a:cubicBezTo>
                    <a:pt x="120998" y="67449"/>
                    <a:pt x="120998" y="67426"/>
                    <a:pt x="120998" y="67426"/>
                  </a:cubicBezTo>
                  <a:cubicBezTo>
                    <a:pt x="120998" y="67426"/>
                    <a:pt x="120998" y="67403"/>
                    <a:pt x="120998" y="67403"/>
                  </a:cubicBezTo>
                  <a:lnTo>
                    <a:pt x="120975" y="67403"/>
                  </a:lnTo>
                  <a:cubicBezTo>
                    <a:pt x="120975" y="67380"/>
                    <a:pt x="120975" y="67358"/>
                    <a:pt x="120975" y="67358"/>
                  </a:cubicBezTo>
                  <a:cubicBezTo>
                    <a:pt x="120975" y="67358"/>
                    <a:pt x="120975" y="67335"/>
                    <a:pt x="120952" y="67335"/>
                  </a:cubicBezTo>
                  <a:cubicBezTo>
                    <a:pt x="120952" y="67335"/>
                    <a:pt x="120952" y="67312"/>
                    <a:pt x="120952" y="67312"/>
                  </a:cubicBezTo>
                  <a:cubicBezTo>
                    <a:pt x="120952" y="67289"/>
                    <a:pt x="120952" y="67289"/>
                    <a:pt x="120952" y="67289"/>
                  </a:cubicBezTo>
                  <a:lnTo>
                    <a:pt x="120929" y="67289"/>
                  </a:lnTo>
                  <a:cubicBezTo>
                    <a:pt x="120929" y="67289"/>
                    <a:pt x="120929" y="67266"/>
                    <a:pt x="120929" y="67266"/>
                  </a:cubicBezTo>
                  <a:cubicBezTo>
                    <a:pt x="120929" y="67244"/>
                    <a:pt x="120907" y="67221"/>
                    <a:pt x="120907" y="67198"/>
                  </a:cubicBezTo>
                  <a:lnTo>
                    <a:pt x="120884" y="67175"/>
                  </a:lnTo>
                  <a:cubicBezTo>
                    <a:pt x="120884" y="67152"/>
                    <a:pt x="120861" y="67129"/>
                    <a:pt x="120861" y="67107"/>
                  </a:cubicBezTo>
                  <a:lnTo>
                    <a:pt x="120815" y="67038"/>
                  </a:lnTo>
                  <a:cubicBezTo>
                    <a:pt x="120770" y="66947"/>
                    <a:pt x="120747" y="66855"/>
                    <a:pt x="120724" y="66787"/>
                  </a:cubicBezTo>
                  <a:lnTo>
                    <a:pt x="120678" y="66696"/>
                  </a:lnTo>
                  <a:cubicBezTo>
                    <a:pt x="120656" y="66627"/>
                    <a:pt x="120633" y="66559"/>
                    <a:pt x="120610" y="66490"/>
                  </a:cubicBezTo>
                  <a:cubicBezTo>
                    <a:pt x="120610" y="66467"/>
                    <a:pt x="120587" y="66445"/>
                    <a:pt x="120564" y="66399"/>
                  </a:cubicBezTo>
                  <a:cubicBezTo>
                    <a:pt x="120564" y="66376"/>
                    <a:pt x="120541" y="66353"/>
                    <a:pt x="120519" y="66285"/>
                  </a:cubicBezTo>
                  <a:lnTo>
                    <a:pt x="120450" y="66148"/>
                  </a:lnTo>
                  <a:cubicBezTo>
                    <a:pt x="120450" y="66125"/>
                    <a:pt x="120450" y="66125"/>
                    <a:pt x="120427" y="66102"/>
                  </a:cubicBezTo>
                  <a:lnTo>
                    <a:pt x="120427" y="66079"/>
                  </a:lnTo>
                  <a:lnTo>
                    <a:pt x="120404" y="66079"/>
                  </a:lnTo>
                  <a:cubicBezTo>
                    <a:pt x="120404" y="66057"/>
                    <a:pt x="120382" y="66034"/>
                    <a:pt x="120382" y="66011"/>
                  </a:cubicBezTo>
                  <a:lnTo>
                    <a:pt x="120404" y="66011"/>
                  </a:lnTo>
                  <a:cubicBezTo>
                    <a:pt x="120427" y="66011"/>
                    <a:pt x="120450" y="66034"/>
                    <a:pt x="120473" y="66034"/>
                  </a:cubicBezTo>
                  <a:lnTo>
                    <a:pt x="120496" y="66034"/>
                  </a:lnTo>
                  <a:cubicBezTo>
                    <a:pt x="120541" y="66057"/>
                    <a:pt x="120587" y="66079"/>
                    <a:pt x="120610" y="66102"/>
                  </a:cubicBezTo>
                  <a:lnTo>
                    <a:pt x="120633" y="66102"/>
                  </a:lnTo>
                  <a:cubicBezTo>
                    <a:pt x="120656" y="66125"/>
                    <a:pt x="120678" y="66125"/>
                    <a:pt x="120701" y="66148"/>
                  </a:cubicBezTo>
                  <a:cubicBezTo>
                    <a:pt x="120701" y="66148"/>
                    <a:pt x="120724" y="66171"/>
                    <a:pt x="120724" y="66171"/>
                  </a:cubicBezTo>
                  <a:cubicBezTo>
                    <a:pt x="120724" y="66171"/>
                    <a:pt x="120747" y="66194"/>
                    <a:pt x="120747" y="66194"/>
                  </a:cubicBezTo>
                  <a:cubicBezTo>
                    <a:pt x="120747" y="66194"/>
                    <a:pt x="120747" y="66194"/>
                    <a:pt x="120770" y="66216"/>
                  </a:cubicBezTo>
                  <a:lnTo>
                    <a:pt x="120770" y="66239"/>
                  </a:lnTo>
                  <a:cubicBezTo>
                    <a:pt x="120770" y="66239"/>
                    <a:pt x="120770" y="66262"/>
                    <a:pt x="120770" y="66262"/>
                  </a:cubicBezTo>
                  <a:cubicBezTo>
                    <a:pt x="120792" y="66285"/>
                    <a:pt x="120792" y="66308"/>
                    <a:pt x="120792" y="66331"/>
                  </a:cubicBezTo>
                  <a:cubicBezTo>
                    <a:pt x="120815" y="66376"/>
                    <a:pt x="120838" y="66445"/>
                    <a:pt x="120861" y="66490"/>
                  </a:cubicBezTo>
                  <a:cubicBezTo>
                    <a:pt x="120861" y="66490"/>
                    <a:pt x="120861" y="66513"/>
                    <a:pt x="120884" y="66513"/>
                  </a:cubicBezTo>
                  <a:cubicBezTo>
                    <a:pt x="120907" y="66559"/>
                    <a:pt x="120929" y="66604"/>
                    <a:pt x="120952" y="66650"/>
                  </a:cubicBezTo>
                  <a:cubicBezTo>
                    <a:pt x="120952" y="66650"/>
                    <a:pt x="120952" y="66650"/>
                    <a:pt x="120975" y="66673"/>
                  </a:cubicBezTo>
                  <a:cubicBezTo>
                    <a:pt x="120975" y="66696"/>
                    <a:pt x="120998" y="66719"/>
                    <a:pt x="121021" y="66741"/>
                  </a:cubicBezTo>
                  <a:cubicBezTo>
                    <a:pt x="121021" y="66764"/>
                    <a:pt x="121044" y="66764"/>
                    <a:pt x="121044" y="66764"/>
                  </a:cubicBezTo>
                  <a:cubicBezTo>
                    <a:pt x="121066" y="66810"/>
                    <a:pt x="121089" y="66833"/>
                    <a:pt x="121112" y="66855"/>
                  </a:cubicBezTo>
                  <a:lnTo>
                    <a:pt x="121135" y="66855"/>
                  </a:lnTo>
                  <a:cubicBezTo>
                    <a:pt x="121135" y="66878"/>
                    <a:pt x="121158" y="66878"/>
                    <a:pt x="121158" y="66901"/>
                  </a:cubicBezTo>
                  <a:lnTo>
                    <a:pt x="121203" y="66901"/>
                  </a:lnTo>
                  <a:cubicBezTo>
                    <a:pt x="121203" y="66924"/>
                    <a:pt x="121203" y="66924"/>
                    <a:pt x="121226" y="66924"/>
                  </a:cubicBezTo>
                  <a:cubicBezTo>
                    <a:pt x="121249" y="66924"/>
                    <a:pt x="121272" y="66947"/>
                    <a:pt x="121295" y="66947"/>
                  </a:cubicBezTo>
                  <a:lnTo>
                    <a:pt x="121340" y="66947"/>
                  </a:lnTo>
                  <a:cubicBezTo>
                    <a:pt x="121340" y="66924"/>
                    <a:pt x="121363" y="66924"/>
                    <a:pt x="121363" y="66924"/>
                  </a:cubicBezTo>
                  <a:lnTo>
                    <a:pt x="121386" y="66924"/>
                  </a:lnTo>
                  <a:cubicBezTo>
                    <a:pt x="121409" y="66924"/>
                    <a:pt x="121432" y="66901"/>
                    <a:pt x="121454" y="66901"/>
                  </a:cubicBezTo>
                  <a:lnTo>
                    <a:pt x="121477" y="66901"/>
                  </a:lnTo>
                  <a:cubicBezTo>
                    <a:pt x="121477" y="66901"/>
                    <a:pt x="121500" y="66878"/>
                    <a:pt x="121523" y="66878"/>
                  </a:cubicBezTo>
                  <a:cubicBezTo>
                    <a:pt x="121523" y="66855"/>
                    <a:pt x="121523" y="66855"/>
                    <a:pt x="121546" y="66855"/>
                  </a:cubicBezTo>
                  <a:lnTo>
                    <a:pt x="121569" y="66855"/>
                  </a:lnTo>
                  <a:cubicBezTo>
                    <a:pt x="121569" y="66855"/>
                    <a:pt x="121569" y="66833"/>
                    <a:pt x="121591" y="66833"/>
                  </a:cubicBezTo>
                  <a:cubicBezTo>
                    <a:pt x="121591" y="66833"/>
                    <a:pt x="121614" y="66810"/>
                    <a:pt x="121637" y="66787"/>
                  </a:cubicBezTo>
                  <a:lnTo>
                    <a:pt x="121660" y="66787"/>
                  </a:lnTo>
                  <a:cubicBezTo>
                    <a:pt x="121660" y="66764"/>
                    <a:pt x="121660" y="66764"/>
                    <a:pt x="121660" y="66764"/>
                  </a:cubicBezTo>
                  <a:lnTo>
                    <a:pt x="121683" y="66764"/>
                  </a:lnTo>
                  <a:lnTo>
                    <a:pt x="121683" y="66741"/>
                  </a:lnTo>
                  <a:lnTo>
                    <a:pt x="121706" y="66741"/>
                  </a:lnTo>
                  <a:lnTo>
                    <a:pt x="121706" y="66719"/>
                  </a:lnTo>
                  <a:cubicBezTo>
                    <a:pt x="121706" y="66719"/>
                    <a:pt x="121728" y="66696"/>
                    <a:pt x="121751" y="66696"/>
                  </a:cubicBezTo>
                  <a:cubicBezTo>
                    <a:pt x="121751" y="66696"/>
                    <a:pt x="121774" y="66673"/>
                    <a:pt x="121774" y="66673"/>
                  </a:cubicBezTo>
                  <a:cubicBezTo>
                    <a:pt x="121774" y="66650"/>
                    <a:pt x="121797" y="66627"/>
                    <a:pt x="121797" y="66627"/>
                  </a:cubicBezTo>
                  <a:cubicBezTo>
                    <a:pt x="121820" y="66604"/>
                    <a:pt x="121820" y="66604"/>
                    <a:pt x="121820" y="66582"/>
                  </a:cubicBezTo>
                  <a:cubicBezTo>
                    <a:pt x="121842" y="66582"/>
                    <a:pt x="121842" y="66559"/>
                    <a:pt x="121842" y="66559"/>
                  </a:cubicBezTo>
                  <a:cubicBezTo>
                    <a:pt x="121842" y="66559"/>
                    <a:pt x="121842" y="66536"/>
                    <a:pt x="121865" y="66536"/>
                  </a:cubicBezTo>
                  <a:cubicBezTo>
                    <a:pt x="121865" y="66536"/>
                    <a:pt x="121865" y="66513"/>
                    <a:pt x="121865" y="66513"/>
                  </a:cubicBezTo>
                  <a:cubicBezTo>
                    <a:pt x="121865" y="66490"/>
                    <a:pt x="121865" y="66490"/>
                    <a:pt x="121888" y="66490"/>
                  </a:cubicBezTo>
                  <a:cubicBezTo>
                    <a:pt x="121888" y="66467"/>
                    <a:pt x="121888" y="66467"/>
                    <a:pt x="121888" y="66467"/>
                  </a:cubicBezTo>
                  <a:cubicBezTo>
                    <a:pt x="121888" y="66467"/>
                    <a:pt x="121888" y="66467"/>
                    <a:pt x="121888" y="66445"/>
                  </a:cubicBezTo>
                  <a:lnTo>
                    <a:pt x="121911" y="66445"/>
                  </a:lnTo>
                  <a:cubicBezTo>
                    <a:pt x="121911" y="66422"/>
                    <a:pt x="121934" y="66399"/>
                    <a:pt x="121934" y="66376"/>
                  </a:cubicBezTo>
                  <a:cubicBezTo>
                    <a:pt x="121957" y="66376"/>
                    <a:pt x="121979" y="66399"/>
                    <a:pt x="122002" y="66399"/>
                  </a:cubicBezTo>
                  <a:cubicBezTo>
                    <a:pt x="122048" y="66399"/>
                    <a:pt x="122071" y="66422"/>
                    <a:pt x="122094" y="66422"/>
                  </a:cubicBezTo>
                  <a:cubicBezTo>
                    <a:pt x="122116" y="66445"/>
                    <a:pt x="122162" y="66445"/>
                    <a:pt x="122185" y="66467"/>
                  </a:cubicBezTo>
                  <a:lnTo>
                    <a:pt x="122208" y="66467"/>
                  </a:lnTo>
                  <a:cubicBezTo>
                    <a:pt x="122253" y="66513"/>
                    <a:pt x="122299" y="66536"/>
                    <a:pt x="122322" y="66582"/>
                  </a:cubicBezTo>
                  <a:cubicBezTo>
                    <a:pt x="122345" y="66604"/>
                    <a:pt x="122390" y="66627"/>
                    <a:pt x="122413" y="66650"/>
                  </a:cubicBezTo>
                  <a:cubicBezTo>
                    <a:pt x="122413" y="66673"/>
                    <a:pt x="122436" y="66673"/>
                    <a:pt x="122459" y="66673"/>
                  </a:cubicBezTo>
                  <a:cubicBezTo>
                    <a:pt x="122482" y="66696"/>
                    <a:pt x="122504" y="66719"/>
                    <a:pt x="122527" y="66719"/>
                  </a:cubicBezTo>
                  <a:cubicBezTo>
                    <a:pt x="122550" y="66719"/>
                    <a:pt x="122550" y="66741"/>
                    <a:pt x="122573" y="66741"/>
                  </a:cubicBezTo>
                  <a:cubicBezTo>
                    <a:pt x="122596" y="66741"/>
                    <a:pt x="122619" y="66764"/>
                    <a:pt x="122664" y="66764"/>
                  </a:cubicBezTo>
                  <a:cubicBezTo>
                    <a:pt x="122664" y="66764"/>
                    <a:pt x="122687" y="66787"/>
                    <a:pt x="122710" y="66787"/>
                  </a:cubicBezTo>
                  <a:cubicBezTo>
                    <a:pt x="122733" y="66787"/>
                    <a:pt x="122755" y="66787"/>
                    <a:pt x="122778" y="66810"/>
                  </a:cubicBezTo>
                  <a:lnTo>
                    <a:pt x="122915" y="66810"/>
                  </a:lnTo>
                  <a:cubicBezTo>
                    <a:pt x="122938" y="66833"/>
                    <a:pt x="122961" y="66833"/>
                    <a:pt x="122961" y="66833"/>
                  </a:cubicBezTo>
                  <a:lnTo>
                    <a:pt x="123235" y="66833"/>
                  </a:lnTo>
                  <a:lnTo>
                    <a:pt x="123235" y="66810"/>
                  </a:lnTo>
                  <a:lnTo>
                    <a:pt x="123258" y="66810"/>
                  </a:lnTo>
                  <a:cubicBezTo>
                    <a:pt x="123258" y="66810"/>
                    <a:pt x="123280" y="66787"/>
                    <a:pt x="123280" y="66787"/>
                  </a:cubicBezTo>
                  <a:lnTo>
                    <a:pt x="123303" y="66787"/>
                  </a:lnTo>
                  <a:cubicBezTo>
                    <a:pt x="123326" y="66764"/>
                    <a:pt x="123349" y="66741"/>
                    <a:pt x="123395" y="66741"/>
                  </a:cubicBezTo>
                  <a:cubicBezTo>
                    <a:pt x="123395" y="66719"/>
                    <a:pt x="123395" y="66719"/>
                    <a:pt x="123395" y="66719"/>
                  </a:cubicBezTo>
                  <a:cubicBezTo>
                    <a:pt x="123417" y="66719"/>
                    <a:pt x="123463" y="66696"/>
                    <a:pt x="123486" y="66696"/>
                  </a:cubicBezTo>
                  <a:lnTo>
                    <a:pt x="123577" y="66696"/>
                  </a:lnTo>
                  <a:cubicBezTo>
                    <a:pt x="123600" y="66696"/>
                    <a:pt x="123623" y="66696"/>
                    <a:pt x="123623" y="66719"/>
                  </a:cubicBezTo>
                  <a:lnTo>
                    <a:pt x="123646" y="66741"/>
                  </a:lnTo>
                  <a:cubicBezTo>
                    <a:pt x="123646" y="66741"/>
                    <a:pt x="123646" y="66741"/>
                    <a:pt x="123646" y="66764"/>
                  </a:cubicBezTo>
                  <a:lnTo>
                    <a:pt x="123668" y="66764"/>
                  </a:lnTo>
                  <a:lnTo>
                    <a:pt x="123668" y="66787"/>
                  </a:lnTo>
                  <a:cubicBezTo>
                    <a:pt x="123668" y="66787"/>
                    <a:pt x="123668" y="66787"/>
                    <a:pt x="123691" y="66810"/>
                  </a:cubicBezTo>
                  <a:cubicBezTo>
                    <a:pt x="123691" y="66810"/>
                    <a:pt x="123714" y="66833"/>
                    <a:pt x="123714" y="66833"/>
                  </a:cubicBezTo>
                  <a:cubicBezTo>
                    <a:pt x="123714" y="66833"/>
                    <a:pt x="123714" y="66855"/>
                    <a:pt x="123737" y="66855"/>
                  </a:cubicBezTo>
                  <a:cubicBezTo>
                    <a:pt x="123760" y="66878"/>
                    <a:pt x="123760" y="66878"/>
                    <a:pt x="123760" y="66878"/>
                  </a:cubicBezTo>
                  <a:lnTo>
                    <a:pt x="123783" y="66878"/>
                  </a:lnTo>
                  <a:cubicBezTo>
                    <a:pt x="123783" y="66878"/>
                    <a:pt x="123783" y="66878"/>
                    <a:pt x="123783" y="66901"/>
                  </a:cubicBezTo>
                  <a:cubicBezTo>
                    <a:pt x="123805" y="66901"/>
                    <a:pt x="123805" y="66901"/>
                    <a:pt x="123828" y="66924"/>
                  </a:cubicBezTo>
                  <a:lnTo>
                    <a:pt x="123851" y="66924"/>
                  </a:lnTo>
                  <a:cubicBezTo>
                    <a:pt x="123851" y="66924"/>
                    <a:pt x="123851" y="66947"/>
                    <a:pt x="123851" y="66947"/>
                  </a:cubicBezTo>
                  <a:lnTo>
                    <a:pt x="123897" y="66947"/>
                  </a:lnTo>
                  <a:cubicBezTo>
                    <a:pt x="123897" y="66970"/>
                    <a:pt x="123897" y="66970"/>
                    <a:pt x="123920" y="66970"/>
                  </a:cubicBezTo>
                  <a:lnTo>
                    <a:pt x="123965" y="66970"/>
                  </a:lnTo>
                  <a:cubicBezTo>
                    <a:pt x="123965" y="66970"/>
                    <a:pt x="123965" y="66970"/>
                    <a:pt x="123965" y="66992"/>
                  </a:cubicBezTo>
                  <a:cubicBezTo>
                    <a:pt x="124011" y="66992"/>
                    <a:pt x="124057" y="67015"/>
                    <a:pt x="124079" y="67038"/>
                  </a:cubicBezTo>
                  <a:cubicBezTo>
                    <a:pt x="124125" y="67038"/>
                    <a:pt x="124171" y="67061"/>
                    <a:pt x="124216" y="67084"/>
                  </a:cubicBezTo>
                  <a:lnTo>
                    <a:pt x="124308" y="67084"/>
                  </a:lnTo>
                  <a:cubicBezTo>
                    <a:pt x="124330" y="67084"/>
                    <a:pt x="124330" y="67107"/>
                    <a:pt x="124330" y="67107"/>
                  </a:cubicBezTo>
                  <a:cubicBezTo>
                    <a:pt x="124399" y="67107"/>
                    <a:pt x="124445" y="67084"/>
                    <a:pt x="124490" y="67061"/>
                  </a:cubicBezTo>
                  <a:cubicBezTo>
                    <a:pt x="124490" y="67038"/>
                    <a:pt x="124490" y="67038"/>
                    <a:pt x="124490" y="67038"/>
                  </a:cubicBezTo>
                  <a:lnTo>
                    <a:pt x="124513" y="67038"/>
                  </a:lnTo>
                  <a:cubicBezTo>
                    <a:pt x="124513" y="67015"/>
                    <a:pt x="124536" y="67015"/>
                    <a:pt x="124536" y="66992"/>
                  </a:cubicBezTo>
                  <a:cubicBezTo>
                    <a:pt x="124559" y="66970"/>
                    <a:pt x="124559" y="66970"/>
                    <a:pt x="124581" y="66947"/>
                  </a:cubicBezTo>
                  <a:cubicBezTo>
                    <a:pt x="124581" y="66924"/>
                    <a:pt x="124604" y="66901"/>
                    <a:pt x="124627" y="66855"/>
                  </a:cubicBezTo>
                  <a:cubicBezTo>
                    <a:pt x="124627" y="66855"/>
                    <a:pt x="124627" y="66855"/>
                    <a:pt x="124627" y="66833"/>
                  </a:cubicBezTo>
                  <a:cubicBezTo>
                    <a:pt x="124650" y="66787"/>
                    <a:pt x="124650" y="66741"/>
                    <a:pt x="124673" y="66673"/>
                  </a:cubicBezTo>
                  <a:lnTo>
                    <a:pt x="124673" y="66650"/>
                  </a:lnTo>
                  <a:lnTo>
                    <a:pt x="124696" y="66582"/>
                  </a:lnTo>
                  <a:cubicBezTo>
                    <a:pt x="124696" y="66582"/>
                    <a:pt x="124696" y="66582"/>
                    <a:pt x="124696" y="66559"/>
                  </a:cubicBezTo>
                  <a:lnTo>
                    <a:pt x="124718" y="66559"/>
                  </a:lnTo>
                  <a:cubicBezTo>
                    <a:pt x="124741" y="66467"/>
                    <a:pt x="124787" y="66399"/>
                    <a:pt x="124810" y="66331"/>
                  </a:cubicBezTo>
                  <a:lnTo>
                    <a:pt x="124833" y="66308"/>
                  </a:lnTo>
                  <a:lnTo>
                    <a:pt x="124878" y="66216"/>
                  </a:lnTo>
                  <a:cubicBezTo>
                    <a:pt x="124878" y="66216"/>
                    <a:pt x="124878" y="66194"/>
                    <a:pt x="124878" y="66194"/>
                  </a:cubicBezTo>
                  <a:cubicBezTo>
                    <a:pt x="124901" y="66171"/>
                    <a:pt x="124901" y="66148"/>
                    <a:pt x="124924" y="66125"/>
                  </a:cubicBezTo>
                  <a:cubicBezTo>
                    <a:pt x="124924" y="66102"/>
                    <a:pt x="124947" y="66079"/>
                    <a:pt x="124947" y="66034"/>
                  </a:cubicBezTo>
                  <a:cubicBezTo>
                    <a:pt x="124947" y="66034"/>
                    <a:pt x="124970" y="66011"/>
                    <a:pt x="124970" y="66011"/>
                  </a:cubicBezTo>
                  <a:cubicBezTo>
                    <a:pt x="124970" y="65988"/>
                    <a:pt x="124970" y="65965"/>
                    <a:pt x="124970" y="65965"/>
                  </a:cubicBezTo>
                  <a:cubicBezTo>
                    <a:pt x="124970" y="65965"/>
                    <a:pt x="124970" y="65942"/>
                    <a:pt x="124970" y="65942"/>
                  </a:cubicBezTo>
                  <a:lnTo>
                    <a:pt x="124970" y="65897"/>
                  </a:lnTo>
                  <a:cubicBezTo>
                    <a:pt x="124970" y="65897"/>
                    <a:pt x="124970" y="65851"/>
                    <a:pt x="124970" y="65851"/>
                  </a:cubicBezTo>
                  <a:cubicBezTo>
                    <a:pt x="124970" y="65851"/>
                    <a:pt x="124992" y="65806"/>
                    <a:pt x="124992" y="65806"/>
                  </a:cubicBezTo>
                  <a:cubicBezTo>
                    <a:pt x="124992" y="65806"/>
                    <a:pt x="124992" y="65806"/>
                    <a:pt x="124992" y="65783"/>
                  </a:cubicBezTo>
                  <a:cubicBezTo>
                    <a:pt x="124992" y="65783"/>
                    <a:pt x="124992" y="65760"/>
                    <a:pt x="124970" y="65714"/>
                  </a:cubicBezTo>
                  <a:lnTo>
                    <a:pt x="124970" y="65691"/>
                  </a:lnTo>
                  <a:cubicBezTo>
                    <a:pt x="124970" y="65691"/>
                    <a:pt x="124970" y="65669"/>
                    <a:pt x="124970" y="65669"/>
                  </a:cubicBezTo>
                  <a:cubicBezTo>
                    <a:pt x="124947" y="65623"/>
                    <a:pt x="124947" y="65577"/>
                    <a:pt x="124924" y="65532"/>
                  </a:cubicBezTo>
                  <a:cubicBezTo>
                    <a:pt x="124924" y="65509"/>
                    <a:pt x="124924" y="65463"/>
                    <a:pt x="124901" y="65395"/>
                  </a:cubicBezTo>
                  <a:cubicBezTo>
                    <a:pt x="124878" y="65372"/>
                    <a:pt x="124878" y="65349"/>
                    <a:pt x="124878" y="65349"/>
                  </a:cubicBezTo>
                  <a:cubicBezTo>
                    <a:pt x="124855" y="65326"/>
                    <a:pt x="124855" y="65281"/>
                    <a:pt x="124855" y="65258"/>
                  </a:cubicBezTo>
                  <a:cubicBezTo>
                    <a:pt x="124833" y="65235"/>
                    <a:pt x="124833" y="65212"/>
                    <a:pt x="124810" y="65189"/>
                  </a:cubicBezTo>
                  <a:cubicBezTo>
                    <a:pt x="124810" y="65166"/>
                    <a:pt x="124833" y="65166"/>
                    <a:pt x="124833" y="65166"/>
                  </a:cubicBezTo>
                  <a:lnTo>
                    <a:pt x="124855" y="65121"/>
                  </a:lnTo>
                  <a:cubicBezTo>
                    <a:pt x="124855" y="65121"/>
                    <a:pt x="124878" y="65052"/>
                    <a:pt x="124878" y="65052"/>
                  </a:cubicBezTo>
                  <a:cubicBezTo>
                    <a:pt x="124878" y="65029"/>
                    <a:pt x="124878" y="65007"/>
                    <a:pt x="124901" y="64961"/>
                  </a:cubicBezTo>
                  <a:lnTo>
                    <a:pt x="124924" y="64893"/>
                  </a:lnTo>
                  <a:cubicBezTo>
                    <a:pt x="124924" y="64893"/>
                    <a:pt x="124947" y="64870"/>
                    <a:pt x="124947" y="64847"/>
                  </a:cubicBezTo>
                  <a:lnTo>
                    <a:pt x="124992" y="64756"/>
                  </a:lnTo>
                  <a:lnTo>
                    <a:pt x="125038" y="64619"/>
                  </a:lnTo>
                  <a:lnTo>
                    <a:pt x="125084" y="64527"/>
                  </a:lnTo>
                  <a:lnTo>
                    <a:pt x="125084" y="64504"/>
                  </a:lnTo>
                  <a:lnTo>
                    <a:pt x="125106" y="64459"/>
                  </a:lnTo>
                  <a:lnTo>
                    <a:pt x="125198" y="64253"/>
                  </a:lnTo>
                  <a:lnTo>
                    <a:pt x="125198" y="64208"/>
                  </a:lnTo>
                  <a:cubicBezTo>
                    <a:pt x="125198" y="64208"/>
                    <a:pt x="125221" y="64185"/>
                    <a:pt x="125221" y="64185"/>
                  </a:cubicBezTo>
                  <a:lnTo>
                    <a:pt x="125243" y="64139"/>
                  </a:lnTo>
                  <a:cubicBezTo>
                    <a:pt x="125243" y="64139"/>
                    <a:pt x="125243" y="64139"/>
                    <a:pt x="125243" y="64116"/>
                  </a:cubicBezTo>
                  <a:cubicBezTo>
                    <a:pt x="125243" y="64116"/>
                    <a:pt x="125243" y="64116"/>
                    <a:pt x="125243" y="64094"/>
                  </a:cubicBezTo>
                  <a:lnTo>
                    <a:pt x="125289" y="64025"/>
                  </a:lnTo>
                  <a:lnTo>
                    <a:pt x="125358" y="63865"/>
                  </a:lnTo>
                  <a:lnTo>
                    <a:pt x="125449" y="63614"/>
                  </a:lnTo>
                  <a:lnTo>
                    <a:pt x="125472" y="63546"/>
                  </a:lnTo>
                  <a:cubicBezTo>
                    <a:pt x="125472" y="63523"/>
                    <a:pt x="125495" y="63500"/>
                    <a:pt x="125495" y="63477"/>
                  </a:cubicBezTo>
                  <a:cubicBezTo>
                    <a:pt x="125540" y="63386"/>
                    <a:pt x="125563" y="63318"/>
                    <a:pt x="125609" y="63226"/>
                  </a:cubicBezTo>
                  <a:cubicBezTo>
                    <a:pt x="125631" y="63158"/>
                    <a:pt x="125677" y="63067"/>
                    <a:pt x="125700" y="62998"/>
                  </a:cubicBezTo>
                  <a:cubicBezTo>
                    <a:pt x="125746" y="62930"/>
                    <a:pt x="125768" y="62861"/>
                    <a:pt x="125791" y="62815"/>
                  </a:cubicBezTo>
                  <a:cubicBezTo>
                    <a:pt x="125814" y="62770"/>
                    <a:pt x="125814" y="62747"/>
                    <a:pt x="125837" y="62724"/>
                  </a:cubicBezTo>
                  <a:cubicBezTo>
                    <a:pt x="125905" y="62587"/>
                    <a:pt x="125951" y="62450"/>
                    <a:pt x="126019" y="62336"/>
                  </a:cubicBezTo>
                  <a:cubicBezTo>
                    <a:pt x="126088" y="62222"/>
                    <a:pt x="126156" y="62085"/>
                    <a:pt x="126225" y="61971"/>
                  </a:cubicBezTo>
                  <a:cubicBezTo>
                    <a:pt x="126248" y="61925"/>
                    <a:pt x="126271" y="61902"/>
                    <a:pt x="126271" y="61857"/>
                  </a:cubicBezTo>
                  <a:lnTo>
                    <a:pt x="126293" y="61811"/>
                  </a:lnTo>
                  <a:lnTo>
                    <a:pt x="126316" y="61811"/>
                  </a:lnTo>
                  <a:cubicBezTo>
                    <a:pt x="126316" y="61811"/>
                    <a:pt x="126316" y="61811"/>
                    <a:pt x="126316" y="61788"/>
                  </a:cubicBezTo>
                  <a:cubicBezTo>
                    <a:pt x="126316" y="61788"/>
                    <a:pt x="126316" y="61788"/>
                    <a:pt x="126339" y="61765"/>
                  </a:cubicBezTo>
                  <a:cubicBezTo>
                    <a:pt x="126339" y="61765"/>
                    <a:pt x="126339" y="61765"/>
                    <a:pt x="126339" y="61743"/>
                  </a:cubicBezTo>
                  <a:cubicBezTo>
                    <a:pt x="126362" y="61720"/>
                    <a:pt x="126385" y="61674"/>
                    <a:pt x="126408" y="61606"/>
                  </a:cubicBezTo>
                  <a:cubicBezTo>
                    <a:pt x="126430" y="61583"/>
                    <a:pt x="126430" y="61583"/>
                    <a:pt x="126430" y="61560"/>
                  </a:cubicBezTo>
                  <a:lnTo>
                    <a:pt x="126453" y="61537"/>
                  </a:lnTo>
                  <a:cubicBezTo>
                    <a:pt x="126453" y="61514"/>
                    <a:pt x="126476" y="61469"/>
                    <a:pt x="126476" y="61446"/>
                  </a:cubicBezTo>
                  <a:lnTo>
                    <a:pt x="126499" y="61446"/>
                  </a:lnTo>
                  <a:cubicBezTo>
                    <a:pt x="126499" y="61423"/>
                    <a:pt x="126499" y="61423"/>
                    <a:pt x="126499" y="61423"/>
                  </a:cubicBezTo>
                  <a:lnTo>
                    <a:pt x="126522" y="61377"/>
                  </a:lnTo>
                  <a:cubicBezTo>
                    <a:pt x="126522" y="61377"/>
                    <a:pt x="126522" y="61355"/>
                    <a:pt x="126522" y="61355"/>
                  </a:cubicBezTo>
                  <a:cubicBezTo>
                    <a:pt x="126544" y="61309"/>
                    <a:pt x="126567" y="61286"/>
                    <a:pt x="126590" y="61218"/>
                  </a:cubicBezTo>
                  <a:cubicBezTo>
                    <a:pt x="126613" y="61149"/>
                    <a:pt x="126636" y="61081"/>
                    <a:pt x="126636" y="61012"/>
                  </a:cubicBezTo>
                  <a:cubicBezTo>
                    <a:pt x="126659" y="60967"/>
                    <a:pt x="126681" y="60898"/>
                    <a:pt x="126681" y="60852"/>
                  </a:cubicBezTo>
                  <a:cubicBezTo>
                    <a:pt x="126704" y="60830"/>
                    <a:pt x="126704" y="60807"/>
                    <a:pt x="126704" y="60807"/>
                  </a:cubicBezTo>
                  <a:cubicBezTo>
                    <a:pt x="126704" y="60715"/>
                    <a:pt x="126727" y="60647"/>
                    <a:pt x="126727" y="60601"/>
                  </a:cubicBezTo>
                  <a:cubicBezTo>
                    <a:pt x="126727" y="60579"/>
                    <a:pt x="126727" y="60579"/>
                    <a:pt x="126727" y="60556"/>
                  </a:cubicBezTo>
                  <a:lnTo>
                    <a:pt x="126727" y="60510"/>
                  </a:lnTo>
                  <a:cubicBezTo>
                    <a:pt x="126727" y="60464"/>
                    <a:pt x="126727" y="60442"/>
                    <a:pt x="126704" y="60419"/>
                  </a:cubicBezTo>
                  <a:cubicBezTo>
                    <a:pt x="126704" y="60373"/>
                    <a:pt x="126704" y="60327"/>
                    <a:pt x="126704" y="60282"/>
                  </a:cubicBezTo>
                  <a:cubicBezTo>
                    <a:pt x="126704" y="60259"/>
                    <a:pt x="126704" y="60236"/>
                    <a:pt x="126704" y="60236"/>
                  </a:cubicBezTo>
                  <a:lnTo>
                    <a:pt x="126681" y="60122"/>
                  </a:lnTo>
                  <a:cubicBezTo>
                    <a:pt x="126659" y="60054"/>
                    <a:pt x="126636" y="59985"/>
                    <a:pt x="126613" y="59939"/>
                  </a:cubicBezTo>
                  <a:cubicBezTo>
                    <a:pt x="126613" y="59917"/>
                    <a:pt x="126613" y="59917"/>
                    <a:pt x="126613" y="59894"/>
                  </a:cubicBezTo>
                  <a:cubicBezTo>
                    <a:pt x="126590" y="59871"/>
                    <a:pt x="126590" y="59848"/>
                    <a:pt x="126567" y="59825"/>
                  </a:cubicBezTo>
                  <a:cubicBezTo>
                    <a:pt x="126567" y="59825"/>
                    <a:pt x="126544" y="59802"/>
                    <a:pt x="126544" y="59802"/>
                  </a:cubicBezTo>
                  <a:cubicBezTo>
                    <a:pt x="126544" y="59780"/>
                    <a:pt x="126544" y="59780"/>
                    <a:pt x="126544" y="59780"/>
                  </a:cubicBezTo>
                  <a:cubicBezTo>
                    <a:pt x="126522" y="59780"/>
                    <a:pt x="126522" y="59757"/>
                    <a:pt x="126499" y="59757"/>
                  </a:cubicBezTo>
                  <a:cubicBezTo>
                    <a:pt x="126499" y="59757"/>
                    <a:pt x="126476" y="59734"/>
                    <a:pt x="126476" y="59734"/>
                  </a:cubicBezTo>
                  <a:lnTo>
                    <a:pt x="126453" y="59734"/>
                  </a:lnTo>
                  <a:cubicBezTo>
                    <a:pt x="126453" y="59711"/>
                    <a:pt x="126453" y="59711"/>
                    <a:pt x="126453" y="59711"/>
                  </a:cubicBezTo>
                  <a:cubicBezTo>
                    <a:pt x="126430" y="59711"/>
                    <a:pt x="126430" y="59711"/>
                    <a:pt x="126430" y="59688"/>
                  </a:cubicBezTo>
                  <a:cubicBezTo>
                    <a:pt x="126408" y="59688"/>
                    <a:pt x="126385" y="59666"/>
                    <a:pt x="126362" y="59666"/>
                  </a:cubicBezTo>
                  <a:cubicBezTo>
                    <a:pt x="126339" y="59666"/>
                    <a:pt x="126316" y="59643"/>
                    <a:pt x="126316" y="59643"/>
                  </a:cubicBezTo>
                  <a:lnTo>
                    <a:pt x="126134" y="59643"/>
                  </a:lnTo>
                  <a:cubicBezTo>
                    <a:pt x="126134" y="59643"/>
                    <a:pt x="126111" y="59643"/>
                    <a:pt x="126111" y="59620"/>
                  </a:cubicBezTo>
                  <a:lnTo>
                    <a:pt x="125997" y="59620"/>
                  </a:lnTo>
                  <a:cubicBezTo>
                    <a:pt x="125997" y="59620"/>
                    <a:pt x="125974" y="59620"/>
                    <a:pt x="125951" y="59597"/>
                  </a:cubicBezTo>
                  <a:cubicBezTo>
                    <a:pt x="125951" y="59597"/>
                    <a:pt x="125951" y="59574"/>
                    <a:pt x="125928" y="59574"/>
                  </a:cubicBezTo>
                  <a:cubicBezTo>
                    <a:pt x="125928" y="59574"/>
                    <a:pt x="125928" y="59551"/>
                    <a:pt x="125905" y="59551"/>
                  </a:cubicBezTo>
                  <a:cubicBezTo>
                    <a:pt x="125905" y="59551"/>
                    <a:pt x="125905" y="59529"/>
                    <a:pt x="125905" y="59529"/>
                  </a:cubicBezTo>
                  <a:cubicBezTo>
                    <a:pt x="125883" y="59529"/>
                    <a:pt x="125883" y="59506"/>
                    <a:pt x="125883" y="59506"/>
                  </a:cubicBezTo>
                  <a:cubicBezTo>
                    <a:pt x="125860" y="59483"/>
                    <a:pt x="125860" y="59483"/>
                    <a:pt x="125860" y="59483"/>
                  </a:cubicBezTo>
                  <a:cubicBezTo>
                    <a:pt x="125860" y="59483"/>
                    <a:pt x="125860" y="59460"/>
                    <a:pt x="125860" y="59460"/>
                  </a:cubicBezTo>
                  <a:cubicBezTo>
                    <a:pt x="125860" y="59437"/>
                    <a:pt x="125837" y="59414"/>
                    <a:pt x="125837" y="59392"/>
                  </a:cubicBezTo>
                  <a:cubicBezTo>
                    <a:pt x="125814" y="59369"/>
                    <a:pt x="125791" y="59323"/>
                    <a:pt x="125791" y="59278"/>
                  </a:cubicBezTo>
                  <a:cubicBezTo>
                    <a:pt x="125768" y="59255"/>
                    <a:pt x="125768" y="59232"/>
                    <a:pt x="125768" y="59232"/>
                  </a:cubicBezTo>
                  <a:cubicBezTo>
                    <a:pt x="125768" y="59209"/>
                    <a:pt x="125768" y="59209"/>
                    <a:pt x="125768" y="59209"/>
                  </a:cubicBezTo>
                  <a:cubicBezTo>
                    <a:pt x="125768" y="59186"/>
                    <a:pt x="125768" y="59186"/>
                    <a:pt x="125746" y="59186"/>
                  </a:cubicBezTo>
                  <a:cubicBezTo>
                    <a:pt x="125746" y="59163"/>
                    <a:pt x="125746" y="59163"/>
                    <a:pt x="125746" y="59163"/>
                  </a:cubicBezTo>
                  <a:cubicBezTo>
                    <a:pt x="125746" y="59163"/>
                    <a:pt x="125746" y="59141"/>
                    <a:pt x="125746" y="59141"/>
                  </a:cubicBezTo>
                  <a:cubicBezTo>
                    <a:pt x="125746" y="59141"/>
                    <a:pt x="125746" y="59118"/>
                    <a:pt x="125746" y="59095"/>
                  </a:cubicBezTo>
                  <a:cubicBezTo>
                    <a:pt x="125746" y="59072"/>
                    <a:pt x="125746" y="59072"/>
                    <a:pt x="125746" y="59049"/>
                  </a:cubicBezTo>
                  <a:cubicBezTo>
                    <a:pt x="125746" y="59049"/>
                    <a:pt x="125746" y="59026"/>
                    <a:pt x="125746" y="59004"/>
                  </a:cubicBezTo>
                  <a:cubicBezTo>
                    <a:pt x="125746" y="58981"/>
                    <a:pt x="125746" y="58981"/>
                    <a:pt x="125746" y="58981"/>
                  </a:cubicBezTo>
                  <a:lnTo>
                    <a:pt x="125768" y="58935"/>
                  </a:lnTo>
                  <a:cubicBezTo>
                    <a:pt x="125768" y="58912"/>
                    <a:pt x="125791" y="58889"/>
                    <a:pt x="125791" y="58867"/>
                  </a:cubicBezTo>
                  <a:lnTo>
                    <a:pt x="125791" y="58844"/>
                  </a:lnTo>
                  <a:lnTo>
                    <a:pt x="125814" y="58844"/>
                  </a:lnTo>
                  <a:cubicBezTo>
                    <a:pt x="125814" y="58798"/>
                    <a:pt x="125837" y="58775"/>
                    <a:pt x="125883" y="58730"/>
                  </a:cubicBezTo>
                  <a:cubicBezTo>
                    <a:pt x="125883" y="58707"/>
                    <a:pt x="125905" y="58707"/>
                    <a:pt x="125905" y="58684"/>
                  </a:cubicBezTo>
                  <a:cubicBezTo>
                    <a:pt x="125928" y="58661"/>
                    <a:pt x="125951" y="58638"/>
                    <a:pt x="125997" y="58593"/>
                  </a:cubicBezTo>
                  <a:lnTo>
                    <a:pt x="126019" y="58570"/>
                  </a:lnTo>
                  <a:cubicBezTo>
                    <a:pt x="126019" y="58570"/>
                    <a:pt x="126019" y="58570"/>
                    <a:pt x="126019" y="58547"/>
                  </a:cubicBezTo>
                  <a:lnTo>
                    <a:pt x="126111" y="58479"/>
                  </a:lnTo>
                  <a:cubicBezTo>
                    <a:pt x="126134" y="58456"/>
                    <a:pt x="126156" y="58433"/>
                    <a:pt x="126156" y="58433"/>
                  </a:cubicBezTo>
                  <a:lnTo>
                    <a:pt x="126362" y="58250"/>
                  </a:lnTo>
                  <a:cubicBezTo>
                    <a:pt x="126362" y="58250"/>
                    <a:pt x="126362" y="58250"/>
                    <a:pt x="126362" y="58228"/>
                  </a:cubicBezTo>
                  <a:lnTo>
                    <a:pt x="126385" y="58228"/>
                  </a:lnTo>
                  <a:cubicBezTo>
                    <a:pt x="126385" y="58228"/>
                    <a:pt x="126385" y="58228"/>
                    <a:pt x="126385" y="58205"/>
                  </a:cubicBezTo>
                  <a:lnTo>
                    <a:pt x="126408" y="58205"/>
                  </a:lnTo>
                  <a:lnTo>
                    <a:pt x="126430" y="58182"/>
                  </a:lnTo>
                  <a:cubicBezTo>
                    <a:pt x="126430" y="58182"/>
                    <a:pt x="126430" y="58159"/>
                    <a:pt x="126430" y="58159"/>
                  </a:cubicBezTo>
                  <a:lnTo>
                    <a:pt x="126453" y="58159"/>
                  </a:lnTo>
                  <a:cubicBezTo>
                    <a:pt x="126476" y="58136"/>
                    <a:pt x="126522" y="58091"/>
                    <a:pt x="126544" y="58045"/>
                  </a:cubicBezTo>
                  <a:lnTo>
                    <a:pt x="126567" y="58022"/>
                  </a:lnTo>
                  <a:lnTo>
                    <a:pt x="126590" y="58022"/>
                  </a:lnTo>
                  <a:cubicBezTo>
                    <a:pt x="126590" y="58022"/>
                    <a:pt x="126590" y="57999"/>
                    <a:pt x="126590" y="57999"/>
                  </a:cubicBezTo>
                  <a:lnTo>
                    <a:pt x="126613" y="57999"/>
                  </a:lnTo>
                  <a:lnTo>
                    <a:pt x="126659" y="57954"/>
                  </a:lnTo>
                  <a:cubicBezTo>
                    <a:pt x="126659" y="57931"/>
                    <a:pt x="126681" y="57908"/>
                    <a:pt x="126681" y="57908"/>
                  </a:cubicBezTo>
                  <a:cubicBezTo>
                    <a:pt x="126704" y="57885"/>
                    <a:pt x="126727" y="57862"/>
                    <a:pt x="126750" y="57840"/>
                  </a:cubicBezTo>
                  <a:lnTo>
                    <a:pt x="126796" y="57794"/>
                  </a:lnTo>
                  <a:lnTo>
                    <a:pt x="126841" y="57748"/>
                  </a:lnTo>
                  <a:lnTo>
                    <a:pt x="126864" y="57703"/>
                  </a:lnTo>
                  <a:lnTo>
                    <a:pt x="126887" y="57680"/>
                  </a:lnTo>
                  <a:lnTo>
                    <a:pt x="126910" y="57657"/>
                  </a:lnTo>
                  <a:cubicBezTo>
                    <a:pt x="126933" y="57634"/>
                    <a:pt x="126933" y="57634"/>
                    <a:pt x="126933" y="57634"/>
                  </a:cubicBezTo>
                  <a:cubicBezTo>
                    <a:pt x="126955" y="57611"/>
                    <a:pt x="126978" y="57588"/>
                    <a:pt x="127001" y="57566"/>
                  </a:cubicBezTo>
                  <a:lnTo>
                    <a:pt x="127024" y="57520"/>
                  </a:lnTo>
                  <a:cubicBezTo>
                    <a:pt x="127047" y="57497"/>
                    <a:pt x="127047" y="57497"/>
                    <a:pt x="127047" y="57497"/>
                  </a:cubicBezTo>
                  <a:cubicBezTo>
                    <a:pt x="127047" y="57497"/>
                    <a:pt x="127069" y="57474"/>
                    <a:pt x="127069" y="57474"/>
                  </a:cubicBezTo>
                  <a:lnTo>
                    <a:pt x="127092" y="57451"/>
                  </a:lnTo>
                  <a:cubicBezTo>
                    <a:pt x="127092" y="57429"/>
                    <a:pt x="127115" y="57429"/>
                    <a:pt x="127115" y="57406"/>
                  </a:cubicBezTo>
                  <a:cubicBezTo>
                    <a:pt x="127138" y="57383"/>
                    <a:pt x="127138" y="57383"/>
                    <a:pt x="127138" y="57383"/>
                  </a:cubicBezTo>
                  <a:lnTo>
                    <a:pt x="127161" y="57337"/>
                  </a:lnTo>
                  <a:cubicBezTo>
                    <a:pt x="127184" y="57337"/>
                    <a:pt x="127184" y="57315"/>
                    <a:pt x="127184" y="57315"/>
                  </a:cubicBezTo>
                  <a:lnTo>
                    <a:pt x="127206" y="57292"/>
                  </a:lnTo>
                  <a:lnTo>
                    <a:pt x="127229" y="57269"/>
                  </a:lnTo>
                  <a:cubicBezTo>
                    <a:pt x="127229" y="57246"/>
                    <a:pt x="127229" y="57246"/>
                    <a:pt x="127252" y="57246"/>
                  </a:cubicBezTo>
                  <a:lnTo>
                    <a:pt x="127252" y="57223"/>
                  </a:lnTo>
                  <a:lnTo>
                    <a:pt x="127275" y="57200"/>
                  </a:lnTo>
                  <a:cubicBezTo>
                    <a:pt x="127298" y="57155"/>
                    <a:pt x="127321" y="57132"/>
                    <a:pt x="127366" y="57086"/>
                  </a:cubicBezTo>
                  <a:cubicBezTo>
                    <a:pt x="127366" y="57086"/>
                    <a:pt x="127366" y="57063"/>
                    <a:pt x="127366" y="57063"/>
                  </a:cubicBezTo>
                  <a:cubicBezTo>
                    <a:pt x="127366" y="57063"/>
                    <a:pt x="127389" y="57041"/>
                    <a:pt x="127389" y="57041"/>
                  </a:cubicBezTo>
                  <a:cubicBezTo>
                    <a:pt x="127389" y="57041"/>
                    <a:pt x="127389" y="57018"/>
                    <a:pt x="127389" y="57018"/>
                  </a:cubicBezTo>
                  <a:lnTo>
                    <a:pt x="127412" y="57018"/>
                  </a:lnTo>
                  <a:cubicBezTo>
                    <a:pt x="127435" y="56972"/>
                    <a:pt x="127457" y="56927"/>
                    <a:pt x="127480" y="56881"/>
                  </a:cubicBezTo>
                  <a:lnTo>
                    <a:pt x="127503" y="56835"/>
                  </a:lnTo>
                  <a:cubicBezTo>
                    <a:pt x="127526" y="56835"/>
                    <a:pt x="127526" y="56812"/>
                    <a:pt x="127526" y="56812"/>
                  </a:cubicBezTo>
                  <a:cubicBezTo>
                    <a:pt x="127526" y="56790"/>
                    <a:pt x="127526" y="56790"/>
                    <a:pt x="127549" y="56790"/>
                  </a:cubicBezTo>
                  <a:cubicBezTo>
                    <a:pt x="127549" y="56790"/>
                    <a:pt x="127549" y="56790"/>
                    <a:pt x="127549" y="56767"/>
                  </a:cubicBezTo>
                  <a:cubicBezTo>
                    <a:pt x="127549" y="56767"/>
                    <a:pt x="127549" y="56767"/>
                    <a:pt x="127572" y="56744"/>
                  </a:cubicBezTo>
                  <a:lnTo>
                    <a:pt x="127572" y="56721"/>
                  </a:lnTo>
                  <a:lnTo>
                    <a:pt x="127594" y="56721"/>
                  </a:lnTo>
                  <a:lnTo>
                    <a:pt x="127594" y="56698"/>
                  </a:lnTo>
                  <a:lnTo>
                    <a:pt x="127617" y="56630"/>
                  </a:lnTo>
                  <a:lnTo>
                    <a:pt x="127640" y="56584"/>
                  </a:lnTo>
                  <a:lnTo>
                    <a:pt x="127663" y="56584"/>
                  </a:lnTo>
                  <a:cubicBezTo>
                    <a:pt x="127663" y="56561"/>
                    <a:pt x="127663" y="56561"/>
                    <a:pt x="127663" y="56561"/>
                  </a:cubicBezTo>
                  <a:lnTo>
                    <a:pt x="127686" y="56516"/>
                  </a:lnTo>
                  <a:lnTo>
                    <a:pt x="127709" y="56447"/>
                  </a:lnTo>
                  <a:lnTo>
                    <a:pt x="127731" y="56379"/>
                  </a:lnTo>
                  <a:lnTo>
                    <a:pt x="127754" y="56356"/>
                  </a:lnTo>
                  <a:cubicBezTo>
                    <a:pt x="127754" y="56356"/>
                    <a:pt x="127754" y="56333"/>
                    <a:pt x="127754" y="56333"/>
                  </a:cubicBezTo>
                  <a:cubicBezTo>
                    <a:pt x="127754" y="56333"/>
                    <a:pt x="127754" y="56333"/>
                    <a:pt x="127754" y="56310"/>
                  </a:cubicBezTo>
                  <a:lnTo>
                    <a:pt x="127777" y="56287"/>
                  </a:lnTo>
                  <a:cubicBezTo>
                    <a:pt x="127777" y="56287"/>
                    <a:pt x="127777" y="56265"/>
                    <a:pt x="127777" y="56265"/>
                  </a:cubicBezTo>
                  <a:cubicBezTo>
                    <a:pt x="127777" y="56265"/>
                    <a:pt x="127777" y="56242"/>
                    <a:pt x="127800" y="56242"/>
                  </a:cubicBezTo>
                  <a:cubicBezTo>
                    <a:pt x="127800" y="56242"/>
                    <a:pt x="127800" y="56219"/>
                    <a:pt x="127800" y="56219"/>
                  </a:cubicBezTo>
                  <a:cubicBezTo>
                    <a:pt x="127800" y="56173"/>
                    <a:pt x="127823" y="56150"/>
                    <a:pt x="127846" y="56082"/>
                  </a:cubicBezTo>
                  <a:cubicBezTo>
                    <a:pt x="127868" y="55945"/>
                    <a:pt x="127891" y="55831"/>
                    <a:pt x="127914" y="55740"/>
                  </a:cubicBezTo>
                  <a:lnTo>
                    <a:pt x="127937" y="55580"/>
                  </a:lnTo>
                  <a:lnTo>
                    <a:pt x="127960" y="55466"/>
                  </a:lnTo>
                  <a:cubicBezTo>
                    <a:pt x="127960" y="55466"/>
                    <a:pt x="127960" y="55466"/>
                    <a:pt x="127960" y="55443"/>
                  </a:cubicBezTo>
                  <a:lnTo>
                    <a:pt x="127982" y="55443"/>
                  </a:lnTo>
                  <a:cubicBezTo>
                    <a:pt x="127982" y="55443"/>
                    <a:pt x="127982" y="55420"/>
                    <a:pt x="127982" y="55420"/>
                  </a:cubicBezTo>
                  <a:cubicBezTo>
                    <a:pt x="127982" y="55420"/>
                    <a:pt x="127982" y="55397"/>
                    <a:pt x="127982" y="55397"/>
                  </a:cubicBezTo>
                  <a:lnTo>
                    <a:pt x="127982" y="55374"/>
                  </a:lnTo>
                  <a:cubicBezTo>
                    <a:pt x="127982" y="55374"/>
                    <a:pt x="127982" y="55352"/>
                    <a:pt x="127982" y="55329"/>
                  </a:cubicBezTo>
                  <a:cubicBezTo>
                    <a:pt x="128005" y="55329"/>
                    <a:pt x="128005" y="55306"/>
                    <a:pt x="128005" y="55306"/>
                  </a:cubicBezTo>
                  <a:cubicBezTo>
                    <a:pt x="128005" y="55306"/>
                    <a:pt x="128005" y="55283"/>
                    <a:pt x="128005" y="55283"/>
                  </a:cubicBezTo>
                  <a:cubicBezTo>
                    <a:pt x="128005" y="55283"/>
                    <a:pt x="128005" y="55260"/>
                    <a:pt x="128005" y="55260"/>
                  </a:cubicBezTo>
                  <a:cubicBezTo>
                    <a:pt x="128005" y="55237"/>
                    <a:pt x="128005" y="55237"/>
                    <a:pt x="128005" y="55237"/>
                  </a:cubicBezTo>
                  <a:cubicBezTo>
                    <a:pt x="128005" y="55237"/>
                    <a:pt x="128005" y="55237"/>
                    <a:pt x="128005" y="55215"/>
                  </a:cubicBezTo>
                  <a:lnTo>
                    <a:pt x="128005" y="55192"/>
                  </a:lnTo>
                  <a:lnTo>
                    <a:pt x="128005" y="55169"/>
                  </a:lnTo>
                  <a:lnTo>
                    <a:pt x="128005" y="55146"/>
                  </a:lnTo>
                  <a:cubicBezTo>
                    <a:pt x="128005" y="55100"/>
                    <a:pt x="128005" y="55078"/>
                    <a:pt x="128005" y="55032"/>
                  </a:cubicBezTo>
                  <a:cubicBezTo>
                    <a:pt x="128005" y="54986"/>
                    <a:pt x="128028" y="54941"/>
                    <a:pt x="128051" y="54895"/>
                  </a:cubicBezTo>
                  <a:cubicBezTo>
                    <a:pt x="128051" y="54895"/>
                    <a:pt x="128051" y="54872"/>
                    <a:pt x="128051" y="54849"/>
                  </a:cubicBezTo>
                  <a:cubicBezTo>
                    <a:pt x="128051" y="54849"/>
                    <a:pt x="128074" y="54827"/>
                    <a:pt x="128074" y="54827"/>
                  </a:cubicBezTo>
                  <a:cubicBezTo>
                    <a:pt x="128074" y="54781"/>
                    <a:pt x="128074" y="54758"/>
                    <a:pt x="128074" y="54712"/>
                  </a:cubicBezTo>
                  <a:cubicBezTo>
                    <a:pt x="128074" y="54712"/>
                    <a:pt x="128074" y="54712"/>
                    <a:pt x="128074" y="54690"/>
                  </a:cubicBezTo>
                  <a:cubicBezTo>
                    <a:pt x="128074" y="54621"/>
                    <a:pt x="128051" y="54484"/>
                    <a:pt x="128005" y="54324"/>
                  </a:cubicBezTo>
                  <a:lnTo>
                    <a:pt x="127960" y="54142"/>
                  </a:lnTo>
                  <a:cubicBezTo>
                    <a:pt x="127937" y="54096"/>
                    <a:pt x="127937" y="54051"/>
                    <a:pt x="127914" y="53959"/>
                  </a:cubicBezTo>
                  <a:lnTo>
                    <a:pt x="127868" y="53731"/>
                  </a:lnTo>
                  <a:cubicBezTo>
                    <a:pt x="127846" y="53640"/>
                    <a:pt x="127823" y="53571"/>
                    <a:pt x="127823" y="53503"/>
                  </a:cubicBezTo>
                  <a:cubicBezTo>
                    <a:pt x="127800" y="53480"/>
                    <a:pt x="127800" y="53480"/>
                    <a:pt x="127800" y="53480"/>
                  </a:cubicBezTo>
                  <a:cubicBezTo>
                    <a:pt x="127777" y="53389"/>
                    <a:pt x="127754" y="53297"/>
                    <a:pt x="127709" y="53206"/>
                  </a:cubicBezTo>
                  <a:cubicBezTo>
                    <a:pt x="127640" y="53138"/>
                    <a:pt x="127594" y="53069"/>
                    <a:pt x="127549" y="53001"/>
                  </a:cubicBezTo>
                  <a:cubicBezTo>
                    <a:pt x="127549" y="52978"/>
                    <a:pt x="127526" y="52955"/>
                    <a:pt x="127526" y="52932"/>
                  </a:cubicBezTo>
                  <a:cubicBezTo>
                    <a:pt x="127503" y="52932"/>
                    <a:pt x="127503" y="52909"/>
                    <a:pt x="127480" y="52909"/>
                  </a:cubicBezTo>
                  <a:cubicBezTo>
                    <a:pt x="127480" y="52886"/>
                    <a:pt x="127480" y="52864"/>
                    <a:pt x="127457" y="52864"/>
                  </a:cubicBezTo>
                  <a:cubicBezTo>
                    <a:pt x="127457" y="52864"/>
                    <a:pt x="127457" y="52841"/>
                    <a:pt x="127457" y="52841"/>
                  </a:cubicBezTo>
                  <a:cubicBezTo>
                    <a:pt x="127457" y="52818"/>
                    <a:pt x="127435" y="52795"/>
                    <a:pt x="127435" y="52772"/>
                  </a:cubicBezTo>
                  <a:cubicBezTo>
                    <a:pt x="127435" y="52727"/>
                    <a:pt x="127457" y="52704"/>
                    <a:pt x="127480" y="52658"/>
                  </a:cubicBezTo>
                  <a:lnTo>
                    <a:pt x="127526" y="52590"/>
                  </a:lnTo>
                  <a:cubicBezTo>
                    <a:pt x="127526" y="52567"/>
                    <a:pt x="127549" y="52567"/>
                    <a:pt x="127549" y="52544"/>
                  </a:cubicBezTo>
                  <a:cubicBezTo>
                    <a:pt x="127572" y="52498"/>
                    <a:pt x="127617" y="52430"/>
                    <a:pt x="127663" y="52361"/>
                  </a:cubicBezTo>
                  <a:cubicBezTo>
                    <a:pt x="127686" y="52339"/>
                    <a:pt x="127709" y="52316"/>
                    <a:pt x="127709" y="52293"/>
                  </a:cubicBezTo>
                  <a:cubicBezTo>
                    <a:pt x="127731" y="52270"/>
                    <a:pt x="127754" y="52247"/>
                    <a:pt x="127777" y="52225"/>
                  </a:cubicBezTo>
                  <a:cubicBezTo>
                    <a:pt x="127800" y="52202"/>
                    <a:pt x="127823" y="52179"/>
                    <a:pt x="127846" y="52156"/>
                  </a:cubicBezTo>
                  <a:cubicBezTo>
                    <a:pt x="127846" y="52133"/>
                    <a:pt x="127868" y="52133"/>
                    <a:pt x="127868" y="52110"/>
                  </a:cubicBezTo>
                  <a:cubicBezTo>
                    <a:pt x="127891" y="52088"/>
                    <a:pt x="127937" y="52042"/>
                    <a:pt x="127960" y="52019"/>
                  </a:cubicBezTo>
                  <a:cubicBezTo>
                    <a:pt x="127960" y="52019"/>
                    <a:pt x="127982" y="51996"/>
                    <a:pt x="127982" y="51996"/>
                  </a:cubicBezTo>
                  <a:cubicBezTo>
                    <a:pt x="128005" y="51973"/>
                    <a:pt x="128028" y="51951"/>
                    <a:pt x="128051" y="51951"/>
                  </a:cubicBezTo>
                  <a:cubicBezTo>
                    <a:pt x="128097" y="51928"/>
                    <a:pt x="128119" y="51905"/>
                    <a:pt x="128165" y="51882"/>
                  </a:cubicBezTo>
                  <a:cubicBezTo>
                    <a:pt x="128325" y="51814"/>
                    <a:pt x="128507" y="51722"/>
                    <a:pt x="128667" y="51631"/>
                  </a:cubicBezTo>
                  <a:cubicBezTo>
                    <a:pt x="128759" y="51563"/>
                    <a:pt x="128827" y="51517"/>
                    <a:pt x="128873" y="51471"/>
                  </a:cubicBezTo>
                  <a:cubicBezTo>
                    <a:pt x="128895" y="51448"/>
                    <a:pt x="128895" y="51448"/>
                    <a:pt x="128918" y="51448"/>
                  </a:cubicBezTo>
                  <a:cubicBezTo>
                    <a:pt x="128941" y="51403"/>
                    <a:pt x="128987" y="51357"/>
                    <a:pt x="129010" y="51334"/>
                  </a:cubicBezTo>
                  <a:cubicBezTo>
                    <a:pt x="129010" y="51311"/>
                    <a:pt x="129032" y="51311"/>
                    <a:pt x="129032" y="51289"/>
                  </a:cubicBezTo>
                  <a:lnTo>
                    <a:pt x="129055" y="51289"/>
                  </a:lnTo>
                  <a:cubicBezTo>
                    <a:pt x="129055" y="51289"/>
                    <a:pt x="129055" y="51266"/>
                    <a:pt x="129055" y="51266"/>
                  </a:cubicBezTo>
                  <a:cubicBezTo>
                    <a:pt x="129078" y="51266"/>
                    <a:pt x="129078" y="51266"/>
                    <a:pt x="129078" y="51243"/>
                  </a:cubicBezTo>
                  <a:cubicBezTo>
                    <a:pt x="129101" y="51243"/>
                    <a:pt x="129124" y="51220"/>
                    <a:pt x="129147" y="51197"/>
                  </a:cubicBezTo>
                  <a:cubicBezTo>
                    <a:pt x="129169" y="51175"/>
                    <a:pt x="129192" y="51152"/>
                    <a:pt x="129215" y="51152"/>
                  </a:cubicBezTo>
                  <a:cubicBezTo>
                    <a:pt x="129238" y="51129"/>
                    <a:pt x="129261" y="51106"/>
                    <a:pt x="129284" y="51106"/>
                  </a:cubicBezTo>
                  <a:cubicBezTo>
                    <a:pt x="129284" y="51083"/>
                    <a:pt x="129306" y="51060"/>
                    <a:pt x="129329" y="51060"/>
                  </a:cubicBezTo>
                  <a:cubicBezTo>
                    <a:pt x="129329" y="51060"/>
                    <a:pt x="129329" y="51038"/>
                    <a:pt x="129329" y="51038"/>
                  </a:cubicBezTo>
                  <a:cubicBezTo>
                    <a:pt x="129375" y="51015"/>
                    <a:pt x="129398" y="50992"/>
                    <a:pt x="129420" y="50969"/>
                  </a:cubicBezTo>
                  <a:lnTo>
                    <a:pt x="129443" y="50969"/>
                  </a:lnTo>
                  <a:cubicBezTo>
                    <a:pt x="129443" y="50969"/>
                    <a:pt x="129443" y="50969"/>
                    <a:pt x="129443" y="50946"/>
                  </a:cubicBezTo>
                  <a:lnTo>
                    <a:pt x="129649" y="50809"/>
                  </a:lnTo>
                  <a:lnTo>
                    <a:pt x="129991" y="50535"/>
                  </a:lnTo>
                  <a:lnTo>
                    <a:pt x="130014" y="50535"/>
                  </a:lnTo>
                  <a:cubicBezTo>
                    <a:pt x="130128" y="50444"/>
                    <a:pt x="130219" y="50376"/>
                    <a:pt x="130311" y="50284"/>
                  </a:cubicBezTo>
                  <a:cubicBezTo>
                    <a:pt x="130333" y="50262"/>
                    <a:pt x="130356" y="50262"/>
                    <a:pt x="130379" y="50239"/>
                  </a:cubicBezTo>
                  <a:cubicBezTo>
                    <a:pt x="130379" y="50239"/>
                    <a:pt x="130379" y="50216"/>
                    <a:pt x="130402" y="50216"/>
                  </a:cubicBezTo>
                  <a:cubicBezTo>
                    <a:pt x="130470" y="50147"/>
                    <a:pt x="130539" y="50102"/>
                    <a:pt x="130585" y="50033"/>
                  </a:cubicBezTo>
                  <a:cubicBezTo>
                    <a:pt x="130607" y="50033"/>
                    <a:pt x="130630" y="50010"/>
                    <a:pt x="130630" y="50010"/>
                  </a:cubicBezTo>
                  <a:cubicBezTo>
                    <a:pt x="130630" y="49988"/>
                    <a:pt x="130630" y="49988"/>
                    <a:pt x="130630" y="49988"/>
                  </a:cubicBezTo>
                  <a:cubicBezTo>
                    <a:pt x="130676" y="49942"/>
                    <a:pt x="130722" y="49896"/>
                    <a:pt x="130767" y="49851"/>
                  </a:cubicBezTo>
                  <a:cubicBezTo>
                    <a:pt x="130767" y="49851"/>
                    <a:pt x="130790" y="49828"/>
                    <a:pt x="130813" y="49805"/>
                  </a:cubicBezTo>
                  <a:cubicBezTo>
                    <a:pt x="131041" y="49508"/>
                    <a:pt x="131246" y="49189"/>
                    <a:pt x="131406" y="48915"/>
                  </a:cubicBezTo>
                  <a:cubicBezTo>
                    <a:pt x="131543" y="48732"/>
                    <a:pt x="131635" y="48550"/>
                    <a:pt x="131749" y="48436"/>
                  </a:cubicBezTo>
                  <a:cubicBezTo>
                    <a:pt x="131794" y="48367"/>
                    <a:pt x="131817" y="48321"/>
                    <a:pt x="131863" y="48299"/>
                  </a:cubicBezTo>
                  <a:cubicBezTo>
                    <a:pt x="131863" y="48299"/>
                    <a:pt x="131863" y="48276"/>
                    <a:pt x="131863" y="48276"/>
                  </a:cubicBezTo>
                  <a:cubicBezTo>
                    <a:pt x="131886" y="48276"/>
                    <a:pt x="131886" y="48253"/>
                    <a:pt x="131908" y="48253"/>
                  </a:cubicBezTo>
                  <a:cubicBezTo>
                    <a:pt x="131908" y="48230"/>
                    <a:pt x="131908" y="48230"/>
                    <a:pt x="131908" y="48230"/>
                  </a:cubicBezTo>
                  <a:cubicBezTo>
                    <a:pt x="131931" y="48230"/>
                    <a:pt x="131954" y="48207"/>
                    <a:pt x="131977" y="48207"/>
                  </a:cubicBezTo>
                  <a:cubicBezTo>
                    <a:pt x="131977" y="48207"/>
                    <a:pt x="131977" y="48184"/>
                    <a:pt x="132000" y="48184"/>
                  </a:cubicBezTo>
                  <a:cubicBezTo>
                    <a:pt x="132068" y="48162"/>
                    <a:pt x="132159" y="48139"/>
                    <a:pt x="132342" y="48093"/>
                  </a:cubicBezTo>
                  <a:lnTo>
                    <a:pt x="132411" y="48093"/>
                  </a:lnTo>
                  <a:cubicBezTo>
                    <a:pt x="132844" y="48002"/>
                    <a:pt x="133255" y="47888"/>
                    <a:pt x="133597" y="47796"/>
                  </a:cubicBezTo>
                  <a:cubicBezTo>
                    <a:pt x="133620" y="47796"/>
                    <a:pt x="133643" y="47774"/>
                    <a:pt x="133643" y="47774"/>
                  </a:cubicBezTo>
                  <a:cubicBezTo>
                    <a:pt x="133666" y="47774"/>
                    <a:pt x="133689" y="47774"/>
                    <a:pt x="133712" y="47751"/>
                  </a:cubicBezTo>
                  <a:cubicBezTo>
                    <a:pt x="133757" y="47751"/>
                    <a:pt x="133803" y="47728"/>
                    <a:pt x="133849" y="47705"/>
                  </a:cubicBezTo>
                  <a:cubicBezTo>
                    <a:pt x="133963" y="47682"/>
                    <a:pt x="134031" y="47637"/>
                    <a:pt x="134100" y="47591"/>
                  </a:cubicBezTo>
                  <a:cubicBezTo>
                    <a:pt x="134100" y="47591"/>
                    <a:pt x="134100" y="47591"/>
                    <a:pt x="134122" y="47568"/>
                  </a:cubicBezTo>
                  <a:cubicBezTo>
                    <a:pt x="134145" y="47568"/>
                    <a:pt x="134145" y="47545"/>
                    <a:pt x="134168" y="47522"/>
                  </a:cubicBezTo>
                  <a:cubicBezTo>
                    <a:pt x="134191" y="47477"/>
                    <a:pt x="134237" y="47454"/>
                    <a:pt x="134259" y="47408"/>
                  </a:cubicBezTo>
                  <a:cubicBezTo>
                    <a:pt x="134259" y="47408"/>
                    <a:pt x="134259" y="47408"/>
                    <a:pt x="134259" y="47386"/>
                  </a:cubicBezTo>
                  <a:cubicBezTo>
                    <a:pt x="134305" y="47340"/>
                    <a:pt x="134351" y="47294"/>
                    <a:pt x="134396" y="47271"/>
                  </a:cubicBezTo>
                  <a:cubicBezTo>
                    <a:pt x="134419" y="47294"/>
                    <a:pt x="134442" y="47294"/>
                    <a:pt x="134488" y="47294"/>
                  </a:cubicBezTo>
                  <a:cubicBezTo>
                    <a:pt x="134625" y="47340"/>
                    <a:pt x="134967" y="47431"/>
                    <a:pt x="134967" y="47545"/>
                  </a:cubicBezTo>
                  <a:cubicBezTo>
                    <a:pt x="134967" y="47682"/>
                    <a:pt x="134967" y="48139"/>
                    <a:pt x="135355" y="48299"/>
                  </a:cubicBezTo>
                  <a:cubicBezTo>
                    <a:pt x="135560" y="48390"/>
                    <a:pt x="135880" y="48504"/>
                    <a:pt x="136177" y="48504"/>
                  </a:cubicBezTo>
                  <a:cubicBezTo>
                    <a:pt x="136291" y="48504"/>
                    <a:pt x="136382" y="48481"/>
                    <a:pt x="136473" y="48458"/>
                  </a:cubicBezTo>
                  <a:cubicBezTo>
                    <a:pt x="136565" y="48413"/>
                    <a:pt x="136656" y="48413"/>
                    <a:pt x="136725" y="48390"/>
                  </a:cubicBezTo>
                  <a:cubicBezTo>
                    <a:pt x="136839" y="48367"/>
                    <a:pt x="136930" y="48344"/>
                    <a:pt x="136998" y="48299"/>
                  </a:cubicBezTo>
                  <a:lnTo>
                    <a:pt x="137021" y="48299"/>
                  </a:lnTo>
                  <a:cubicBezTo>
                    <a:pt x="137021" y="48299"/>
                    <a:pt x="137021" y="48276"/>
                    <a:pt x="137021" y="48276"/>
                  </a:cubicBezTo>
                  <a:cubicBezTo>
                    <a:pt x="137044" y="48276"/>
                    <a:pt x="137044" y="48253"/>
                    <a:pt x="137044" y="48253"/>
                  </a:cubicBezTo>
                  <a:cubicBezTo>
                    <a:pt x="137090" y="48230"/>
                    <a:pt x="137113" y="48184"/>
                    <a:pt x="137113" y="48116"/>
                  </a:cubicBezTo>
                  <a:cubicBezTo>
                    <a:pt x="137113" y="48002"/>
                    <a:pt x="136998" y="47888"/>
                    <a:pt x="136839" y="47796"/>
                  </a:cubicBezTo>
                  <a:cubicBezTo>
                    <a:pt x="136633" y="47659"/>
                    <a:pt x="136542" y="47614"/>
                    <a:pt x="136473" y="47568"/>
                  </a:cubicBezTo>
                  <a:cubicBezTo>
                    <a:pt x="136382" y="47545"/>
                    <a:pt x="136337" y="47522"/>
                    <a:pt x="136085" y="47226"/>
                  </a:cubicBezTo>
                  <a:cubicBezTo>
                    <a:pt x="135971" y="47112"/>
                    <a:pt x="135903" y="47020"/>
                    <a:pt x="135812" y="46929"/>
                  </a:cubicBezTo>
                  <a:cubicBezTo>
                    <a:pt x="135583" y="46678"/>
                    <a:pt x="135492" y="46564"/>
                    <a:pt x="135446" y="46427"/>
                  </a:cubicBezTo>
                  <a:lnTo>
                    <a:pt x="135424" y="46290"/>
                  </a:lnTo>
                  <a:cubicBezTo>
                    <a:pt x="135378" y="46107"/>
                    <a:pt x="135309" y="45856"/>
                    <a:pt x="135355" y="45765"/>
                  </a:cubicBezTo>
                  <a:cubicBezTo>
                    <a:pt x="135424" y="45605"/>
                    <a:pt x="136063" y="44783"/>
                    <a:pt x="136200" y="44624"/>
                  </a:cubicBezTo>
                  <a:cubicBezTo>
                    <a:pt x="136268" y="44555"/>
                    <a:pt x="136382" y="44418"/>
                    <a:pt x="136519" y="44350"/>
                  </a:cubicBezTo>
                  <a:cubicBezTo>
                    <a:pt x="136519" y="44350"/>
                    <a:pt x="136519" y="44350"/>
                    <a:pt x="136542" y="44327"/>
                  </a:cubicBezTo>
                  <a:cubicBezTo>
                    <a:pt x="136565" y="44327"/>
                    <a:pt x="136588" y="44304"/>
                    <a:pt x="136610" y="44304"/>
                  </a:cubicBezTo>
                  <a:lnTo>
                    <a:pt x="136633" y="44304"/>
                  </a:lnTo>
                  <a:cubicBezTo>
                    <a:pt x="136679" y="44304"/>
                    <a:pt x="136747" y="44373"/>
                    <a:pt x="136816" y="44418"/>
                  </a:cubicBezTo>
                  <a:cubicBezTo>
                    <a:pt x="136930" y="44510"/>
                    <a:pt x="137044" y="44624"/>
                    <a:pt x="137181" y="44624"/>
                  </a:cubicBezTo>
                  <a:cubicBezTo>
                    <a:pt x="137204" y="44624"/>
                    <a:pt x="137204" y="44601"/>
                    <a:pt x="137227" y="44601"/>
                  </a:cubicBezTo>
                  <a:cubicBezTo>
                    <a:pt x="137250" y="44601"/>
                    <a:pt x="137272" y="44601"/>
                    <a:pt x="137295" y="44578"/>
                  </a:cubicBezTo>
                  <a:cubicBezTo>
                    <a:pt x="137318" y="44578"/>
                    <a:pt x="137341" y="44555"/>
                    <a:pt x="137341" y="44532"/>
                  </a:cubicBezTo>
                  <a:cubicBezTo>
                    <a:pt x="137386" y="44487"/>
                    <a:pt x="137432" y="44441"/>
                    <a:pt x="137432" y="44373"/>
                  </a:cubicBezTo>
                  <a:lnTo>
                    <a:pt x="137478" y="44258"/>
                  </a:lnTo>
                  <a:cubicBezTo>
                    <a:pt x="137546" y="43916"/>
                    <a:pt x="137660" y="43528"/>
                    <a:pt x="137409" y="43231"/>
                  </a:cubicBezTo>
                  <a:cubicBezTo>
                    <a:pt x="137204" y="42980"/>
                    <a:pt x="137158" y="42912"/>
                    <a:pt x="137158" y="42798"/>
                  </a:cubicBezTo>
                  <a:cubicBezTo>
                    <a:pt x="137158" y="42706"/>
                    <a:pt x="137181" y="42547"/>
                    <a:pt x="137204" y="42432"/>
                  </a:cubicBezTo>
                  <a:cubicBezTo>
                    <a:pt x="137227" y="42296"/>
                    <a:pt x="137227" y="42204"/>
                    <a:pt x="137227" y="42159"/>
                  </a:cubicBezTo>
                  <a:cubicBezTo>
                    <a:pt x="137227" y="42136"/>
                    <a:pt x="137227" y="42136"/>
                    <a:pt x="137227" y="42113"/>
                  </a:cubicBezTo>
                  <a:cubicBezTo>
                    <a:pt x="137227" y="42090"/>
                    <a:pt x="137227" y="42067"/>
                    <a:pt x="137227" y="42044"/>
                  </a:cubicBezTo>
                  <a:cubicBezTo>
                    <a:pt x="137227" y="42044"/>
                    <a:pt x="137227" y="42022"/>
                    <a:pt x="137204" y="41999"/>
                  </a:cubicBezTo>
                  <a:cubicBezTo>
                    <a:pt x="137204" y="41976"/>
                    <a:pt x="137204" y="41953"/>
                    <a:pt x="137181" y="41907"/>
                  </a:cubicBezTo>
                  <a:cubicBezTo>
                    <a:pt x="137181" y="41907"/>
                    <a:pt x="137181" y="41907"/>
                    <a:pt x="137181" y="41885"/>
                  </a:cubicBezTo>
                  <a:cubicBezTo>
                    <a:pt x="137158" y="41862"/>
                    <a:pt x="137158" y="41839"/>
                    <a:pt x="137158" y="41839"/>
                  </a:cubicBezTo>
                  <a:cubicBezTo>
                    <a:pt x="137135" y="41816"/>
                    <a:pt x="137135" y="41816"/>
                    <a:pt x="137135" y="41816"/>
                  </a:cubicBezTo>
                  <a:cubicBezTo>
                    <a:pt x="137067" y="41702"/>
                    <a:pt x="136976" y="41656"/>
                    <a:pt x="136884" y="41634"/>
                  </a:cubicBezTo>
                  <a:lnTo>
                    <a:pt x="136839" y="41634"/>
                  </a:lnTo>
                  <a:cubicBezTo>
                    <a:pt x="136747" y="41656"/>
                    <a:pt x="136679" y="41679"/>
                    <a:pt x="136588" y="41725"/>
                  </a:cubicBezTo>
                  <a:cubicBezTo>
                    <a:pt x="136542" y="41748"/>
                    <a:pt x="136496" y="41793"/>
                    <a:pt x="136451" y="41839"/>
                  </a:cubicBezTo>
                  <a:cubicBezTo>
                    <a:pt x="136428" y="41839"/>
                    <a:pt x="136405" y="41862"/>
                    <a:pt x="136382" y="41885"/>
                  </a:cubicBezTo>
                  <a:cubicBezTo>
                    <a:pt x="136356" y="41898"/>
                    <a:pt x="136314" y="41911"/>
                    <a:pt x="136271" y="41911"/>
                  </a:cubicBezTo>
                  <a:cubicBezTo>
                    <a:pt x="136239" y="41911"/>
                    <a:pt x="136206" y="41904"/>
                    <a:pt x="136177" y="41885"/>
                  </a:cubicBezTo>
                  <a:cubicBezTo>
                    <a:pt x="136154" y="41862"/>
                    <a:pt x="136131" y="41839"/>
                    <a:pt x="136108" y="41816"/>
                  </a:cubicBezTo>
                  <a:cubicBezTo>
                    <a:pt x="136063" y="41702"/>
                    <a:pt x="135971" y="41588"/>
                    <a:pt x="135720" y="41542"/>
                  </a:cubicBezTo>
                  <a:cubicBezTo>
                    <a:pt x="135652" y="41542"/>
                    <a:pt x="135606" y="41519"/>
                    <a:pt x="135560" y="41519"/>
                  </a:cubicBezTo>
                  <a:cubicBezTo>
                    <a:pt x="135446" y="41497"/>
                    <a:pt x="135355" y="41474"/>
                    <a:pt x="135264" y="41474"/>
                  </a:cubicBezTo>
                  <a:cubicBezTo>
                    <a:pt x="135218" y="41474"/>
                    <a:pt x="135172" y="41497"/>
                    <a:pt x="135127" y="41497"/>
                  </a:cubicBezTo>
                  <a:cubicBezTo>
                    <a:pt x="135104" y="41519"/>
                    <a:pt x="135081" y="41519"/>
                    <a:pt x="135058" y="41519"/>
                  </a:cubicBezTo>
                  <a:cubicBezTo>
                    <a:pt x="135035" y="41542"/>
                    <a:pt x="135013" y="41542"/>
                    <a:pt x="134990" y="41565"/>
                  </a:cubicBezTo>
                  <a:cubicBezTo>
                    <a:pt x="134967" y="41565"/>
                    <a:pt x="134921" y="41588"/>
                    <a:pt x="134899" y="41611"/>
                  </a:cubicBezTo>
                  <a:lnTo>
                    <a:pt x="134807" y="41679"/>
                  </a:lnTo>
                  <a:lnTo>
                    <a:pt x="134784" y="41679"/>
                  </a:lnTo>
                  <a:cubicBezTo>
                    <a:pt x="134758" y="41697"/>
                    <a:pt x="134739" y="41704"/>
                    <a:pt x="134720" y="41704"/>
                  </a:cubicBezTo>
                  <a:cubicBezTo>
                    <a:pt x="134689" y="41704"/>
                    <a:pt x="134658" y="41685"/>
                    <a:pt x="134602" y="41656"/>
                  </a:cubicBezTo>
                  <a:cubicBezTo>
                    <a:pt x="134488" y="41634"/>
                    <a:pt x="134351" y="41565"/>
                    <a:pt x="134214" y="41474"/>
                  </a:cubicBezTo>
                  <a:cubicBezTo>
                    <a:pt x="133894" y="41337"/>
                    <a:pt x="133689" y="41246"/>
                    <a:pt x="133552" y="41246"/>
                  </a:cubicBezTo>
                  <a:cubicBezTo>
                    <a:pt x="133392" y="41246"/>
                    <a:pt x="133095" y="41246"/>
                    <a:pt x="132844" y="41405"/>
                  </a:cubicBezTo>
                  <a:cubicBezTo>
                    <a:pt x="132821" y="41405"/>
                    <a:pt x="132821" y="41428"/>
                    <a:pt x="132799" y="41451"/>
                  </a:cubicBezTo>
                  <a:cubicBezTo>
                    <a:pt x="132776" y="41451"/>
                    <a:pt x="132753" y="41474"/>
                    <a:pt x="132753" y="41474"/>
                  </a:cubicBezTo>
                  <a:cubicBezTo>
                    <a:pt x="132662" y="41542"/>
                    <a:pt x="132593" y="41611"/>
                    <a:pt x="132502" y="41702"/>
                  </a:cubicBezTo>
                  <a:cubicBezTo>
                    <a:pt x="132433" y="41748"/>
                    <a:pt x="132388" y="41816"/>
                    <a:pt x="132319" y="41862"/>
                  </a:cubicBezTo>
                  <a:cubicBezTo>
                    <a:pt x="132296" y="41885"/>
                    <a:pt x="132274" y="41885"/>
                    <a:pt x="132274" y="41907"/>
                  </a:cubicBezTo>
                  <a:cubicBezTo>
                    <a:pt x="132251" y="41907"/>
                    <a:pt x="132251" y="41907"/>
                    <a:pt x="132251" y="41930"/>
                  </a:cubicBezTo>
                  <a:cubicBezTo>
                    <a:pt x="132228" y="41930"/>
                    <a:pt x="132228" y="41953"/>
                    <a:pt x="132205" y="41953"/>
                  </a:cubicBezTo>
                  <a:cubicBezTo>
                    <a:pt x="132205" y="41953"/>
                    <a:pt x="132182" y="41953"/>
                    <a:pt x="132182" y="41976"/>
                  </a:cubicBezTo>
                  <a:cubicBezTo>
                    <a:pt x="132114" y="41953"/>
                    <a:pt x="131908" y="41907"/>
                    <a:pt x="131908" y="41771"/>
                  </a:cubicBezTo>
                  <a:cubicBezTo>
                    <a:pt x="131908" y="41519"/>
                    <a:pt x="131908" y="41246"/>
                    <a:pt x="132045" y="41131"/>
                  </a:cubicBezTo>
                  <a:cubicBezTo>
                    <a:pt x="132068" y="41086"/>
                    <a:pt x="132091" y="41063"/>
                    <a:pt x="132137" y="41040"/>
                  </a:cubicBezTo>
                  <a:cubicBezTo>
                    <a:pt x="132159" y="41017"/>
                    <a:pt x="132205" y="40994"/>
                    <a:pt x="132251" y="40972"/>
                  </a:cubicBezTo>
                  <a:cubicBezTo>
                    <a:pt x="132251" y="40972"/>
                    <a:pt x="132296" y="40949"/>
                    <a:pt x="132296" y="40949"/>
                  </a:cubicBezTo>
                  <a:cubicBezTo>
                    <a:pt x="132342" y="40926"/>
                    <a:pt x="132388" y="40880"/>
                    <a:pt x="132433" y="40858"/>
                  </a:cubicBezTo>
                  <a:cubicBezTo>
                    <a:pt x="132548" y="40789"/>
                    <a:pt x="132662" y="40698"/>
                    <a:pt x="132753" y="40606"/>
                  </a:cubicBezTo>
                  <a:cubicBezTo>
                    <a:pt x="132844" y="40515"/>
                    <a:pt x="132913" y="40447"/>
                    <a:pt x="132981" y="40401"/>
                  </a:cubicBezTo>
                  <a:cubicBezTo>
                    <a:pt x="133141" y="40264"/>
                    <a:pt x="133232" y="40173"/>
                    <a:pt x="133255" y="40036"/>
                  </a:cubicBezTo>
                  <a:cubicBezTo>
                    <a:pt x="133278" y="39853"/>
                    <a:pt x="133164" y="39693"/>
                    <a:pt x="132936" y="39488"/>
                  </a:cubicBezTo>
                  <a:cubicBezTo>
                    <a:pt x="132867" y="39420"/>
                    <a:pt x="132821" y="39374"/>
                    <a:pt x="132753" y="39351"/>
                  </a:cubicBezTo>
                  <a:cubicBezTo>
                    <a:pt x="132639" y="39260"/>
                    <a:pt x="132593" y="39237"/>
                    <a:pt x="132570" y="39100"/>
                  </a:cubicBezTo>
                  <a:cubicBezTo>
                    <a:pt x="132548" y="38917"/>
                    <a:pt x="132593" y="38689"/>
                    <a:pt x="132616" y="38507"/>
                  </a:cubicBezTo>
                  <a:cubicBezTo>
                    <a:pt x="132616" y="38438"/>
                    <a:pt x="132616" y="38392"/>
                    <a:pt x="132639" y="38347"/>
                  </a:cubicBezTo>
                  <a:cubicBezTo>
                    <a:pt x="132639" y="38255"/>
                    <a:pt x="132639" y="38050"/>
                    <a:pt x="132525" y="37936"/>
                  </a:cubicBezTo>
                  <a:cubicBezTo>
                    <a:pt x="132479" y="37867"/>
                    <a:pt x="132411" y="37845"/>
                    <a:pt x="132319" y="37845"/>
                  </a:cubicBezTo>
                  <a:cubicBezTo>
                    <a:pt x="132274" y="37845"/>
                    <a:pt x="132251" y="37867"/>
                    <a:pt x="132228" y="37867"/>
                  </a:cubicBezTo>
                  <a:cubicBezTo>
                    <a:pt x="132228" y="37890"/>
                    <a:pt x="132205" y="37890"/>
                    <a:pt x="132205" y="37890"/>
                  </a:cubicBezTo>
                  <a:cubicBezTo>
                    <a:pt x="132182" y="37890"/>
                    <a:pt x="132159" y="37913"/>
                    <a:pt x="132114" y="37936"/>
                  </a:cubicBezTo>
                  <a:cubicBezTo>
                    <a:pt x="132068" y="37959"/>
                    <a:pt x="132023" y="38004"/>
                    <a:pt x="131977" y="38050"/>
                  </a:cubicBezTo>
                  <a:cubicBezTo>
                    <a:pt x="131840" y="38164"/>
                    <a:pt x="131703" y="38301"/>
                    <a:pt x="131612" y="38415"/>
                  </a:cubicBezTo>
                  <a:cubicBezTo>
                    <a:pt x="131589" y="38415"/>
                    <a:pt x="131589" y="38438"/>
                    <a:pt x="131589" y="38438"/>
                  </a:cubicBezTo>
                  <a:cubicBezTo>
                    <a:pt x="131589" y="38438"/>
                    <a:pt x="131566" y="38461"/>
                    <a:pt x="131566" y="38461"/>
                  </a:cubicBezTo>
                  <a:cubicBezTo>
                    <a:pt x="131498" y="38552"/>
                    <a:pt x="131406" y="38666"/>
                    <a:pt x="131315" y="38758"/>
                  </a:cubicBezTo>
                  <a:cubicBezTo>
                    <a:pt x="131155" y="38940"/>
                    <a:pt x="131110" y="38986"/>
                    <a:pt x="131110" y="39032"/>
                  </a:cubicBezTo>
                  <a:cubicBezTo>
                    <a:pt x="131087" y="39054"/>
                    <a:pt x="131041" y="39123"/>
                    <a:pt x="130995" y="39191"/>
                  </a:cubicBezTo>
                  <a:cubicBezTo>
                    <a:pt x="130927" y="39054"/>
                    <a:pt x="130858" y="38826"/>
                    <a:pt x="130836" y="38689"/>
                  </a:cubicBezTo>
                  <a:cubicBezTo>
                    <a:pt x="130836" y="38666"/>
                    <a:pt x="130836" y="38666"/>
                    <a:pt x="130836" y="38666"/>
                  </a:cubicBezTo>
                  <a:cubicBezTo>
                    <a:pt x="130836" y="38643"/>
                    <a:pt x="130836" y="38621"/>
                    <a:pt x="130836" y="38598"/>
                  </a:cubicBezTo>
                  <a:cubicBezTo>
                    <a:pt x="130858" y="38575"/>
                    <a:pt x="130858" y="38552"/>
                    <a:pt x="130858" y="38529"/>
                  </a:cubicBezTo>
                  <a:cubicBezTo>
                    <a:pt x="130904" y="38484"/>
                    <a:pt x="130950" y="38415"/>
                    <a:pt x="131018" y="38370"/>
                  </a:cubicBezTo>
                  <a:cubicBezTo>
                    <a:pt x="131064" y="38347"/>
                    <a:pt x="131132" y="38301"/>
                    <a:pt x="131178" y="38278"/>
                  </a:cubicBezTo>
                  <a:cubicBezTo>
                    <a:pt x="131224" y="38233"/>
                    <a:pt x="131292" y="38210"/>
                    <a:pt x="131338" y="38164"/>
                  </a:cubicBezTo>
                  <a:cubicBezTo>
                    <a:pt x="131338" y="38164"/>
                    <a:pt x="131338" y="38164"/>
                    <a:pt x="131338" y="38141"/>
                  </a:cubicBezTo>
                  <a:lnTo>
                    <a:pt x="131361" y="38141"/>
                  </a:lnTo>
                  <a:cubicBezTo>
                    <a:pt x="131452" y="38050"/>
                    <a:pt x="131657" y="37867"/>
                    <a:pt x="131703" y="37685"/>
                  </a:cubicBezTo>
                  <a:cubicBezTo>
                    <a:pt x="131703" y="37685"/>
                    <a:pt x="131726" y="37639"/>
                    <a:pt x="131749" y="37616"/>
                  </a:cubicBezTo>
                  <a:cubicBezTo>
                    <a:pt x="131771" y="37571"/>
                    <a:pt x="131840" y="37479"/>
                    <a:pt x="131794" y="37365"/>
                  </a:cubicBezTo>
                  <a:cubicBezTo>
                    <a:pt x="131771" y="37297"/>
                    <a:pt x="131703" y="37251"/>
                    <a:pt x="131612" y="37228"/>
                  </a:cubicBezTo>
                  <a:cubicBezTo>
                    <a:pt x="131520" y="37228"/>
                    <a:pt x="131452" y="37228"/>
                    <a:pt x="131383" y="37251"/>
                  </a:cubicBezTo>
                  <a:lnTo>
                    <a:pt x="131178" y="37251"/>
                  </a:lnTo>
                  <a:cubicBezTo>
                    <a:pt x="131110" y="37228"/>
                    <a:pt x="131041" y="37205"/>
                    <a:pt x="130973" y="37205"/>
                  </a:cubicBezTo>
                  <a:cubicBezTo>
                    <a:pt x="130927" y="37205"/>
                    <a:pt x="130858" y="37183"/>
                    <a:pt x="130813" y="37183"/>
                  </a:cubicBezTo>
                  <a:lnTo>
                    <a:pt x="130813" y="37160"/>
                  </a:lnTo>
                  <a:cubicBezTo>
                    <a:pt x="130790" y="36977"/>
                    <a:pt x="130767" y="36589"/>
                    <a:pt x="130516" y="36498"/>
                  </a:cubicBezTo>
                  <a:cubicBezTo>
                    <a:pt x="130402" y="36429"/>
                    <a:pt x="130197" y="36361"/>
                    <a:pt x="129991" y="36361"/>
                  </a:cubicBezTo>
                  <a:cubicBezTo>
                    <a:pt x="129831" y="36361"/>
                    <a:pt x="129717" y="36407"/>
                    <a:pt x="129626" y="36475"/>
                  </a:cubicBezTo>
                  <a:cubicBezTo>
                    <a:pt x="129603" y="36498"/>
                    <a:pt x="129580" y="36521"/>
                    <a:pt x="129557" y="36544"/>
                  </a:cubicBezTo>
                  <a:cubicBezTo>
                    <a:pt x="129557" y="36566"/>
                    <a:pt x="129535" y="36589"/>
                    <a:pt x="129512" y="36612"/>
                  </a:cubicBezTo>
                  <a:cubicBezTo>
                    <a:pt x="129489" y="36681"/>
                    <a:pt x="129443" y="36726"/>
                    <a:pt x="129420" y="36795"/>
                  </a:cubicBezTo>
                  <a:cubicBezTo>
                    <a:pt x="129398" y="36840"/>
                    <a:pt x="129398" y="36863"/>
                    <a:pt x="129375" y="36886"/>
                  </a:cubicBezTo>
                  <a:cubicBezTo>
                    <a:pt x="129352" y="36909"/>
                    <a:pt x="129352" y="36909"/>
                    <a:pt x="129352" y="36932"/>
                  </a:cubicBezTo>
                  <a:cubicBezTo>
                    <a:pt x="129352" y="36932"/>
                    <a:pt x="129329" y="36932"/>
                    <a:pt x="129329" y="36954"/>
                  </a:cubicBezTo>
                  <a:cubicBezTo>
                    <a:pt x="129329" y="36954"/>
                    <a:pt x="129306" y="36954"/>
                    <a:pt x="129306" y="36977"/>
                  </a:cubicBezTo>
                  <a:cubicBezTo>
                    <a:pt x="129284" y="36977"/>
                    <a:pt x="129284" y="36977"/>
                    <a:pt x="129284" y="37000"/>
                  </a:cubicBezTo>
                  <a:cubicBezTo>
                    <a:pt x="129261" y="37000"/>
                    <a:pt x="129238" y="37023"/>
                    <a:pt x="129192" y="37046"/>
                  </a:cubicBezTo>
                  <a:cubicBezTo>
                    <a:pt x="129169" y="37069"/>
                    <a:pt x="129124" y="37069"/>
                    <a:pt x="129078" y="37091"/>
                  </a:cubicBezTo>
                  <a:cubicBezTo>
                    <a:pt x="129055" y="37091"/>
                    <a:pt x="129055" y="37114"/>
                    <a:pt x="129032" y="37114"/>
                  </a:cubicBezTo>
                  <a:cubicBezTo>
                    <a:pt x="129010" y="37114"/>
                    <a:pt x="129010" y="37114"/>
                    <a:pt x="128987" y="37137"/>
                  </a:cubicBezTo>
                  <a:cubicBezTo>
                    <a:pt x="128964" y="37137"/>
                    <a:pt x="128918" y="37160"/>
                    <a:pt x="128873" y="37160"/>
                  </a:cubicBezTo>
                  <a:cubicBezTo>
                    <a:pt x="128804" y="37183"/>
                    <a:pt x="128736" y="37205"/>
                    <a:pt x="128667" y="37251"/>
                  </a:cubicBezTo>
                  <a:cubicBezTo>
                    <a:pt x="128622" y="37274"/>
                    <a:pt x="128553" y="37297"/>
                    <a:pt x="128507" y="37320"/>
                  </a:cubicBezTo>
                  <a:cubicBezTo>
                    <a:pt x="128507" y="37320"/>
                    <a:pt x="128507" y="37342"/>
                    <a:pt x="128507" y="37342"/>
                  </a:cubicBezTo>
                  <a:cubicBezTo>
                    <a:pt x="128485" y="37342"/>
                    <a:pt x="128439" y="37365"/>
                    <a:pt x="128416" y="37388"/>
                  </a:cubicBezTo>
                  <a:cubicBezTo>
                    <a:pt x="128348" y="37434"/>
                    <a:pt x="128302" y="37479"/>
                    <a:pt x="128234" y="37525"/>
                  </a:cubicBezTo>
                  <a:cubicBezTo>
                    <a:pt x="128211" y="37525"/>
                    <a:pt x="128211" y="37525"/>
                    <a:pt x="128188" y="37548"/>
                  </a:cubicBezTo>
                  <a:cubicBezTo>
                    <a:pt x="128188" y="37548"/>
                    <a:pt x="128165" y="37571"/>
                    <a:pt x="128165" y="37571"/>
                  </a:cubicBezTo>
                  <a:cubicBezTo>
                    <a:pt x="128097" y="37616"/>
                    <a:pt x="128051" y="37685"/>
                    <a:pt x="127982" y="37730"/>
                  </a:cubicBezTo>
                  <a:cubicBezTo>
                    <a:pt x="127960" y="37753"/>
                    <a:pt x="127960" y="37776"/>
                    <a:pt x="127937" y="37799"/>
                  </a:cubicBezTo>
                  <a:cubicBezTo>
                    <a:pt x="127891" y="37867"/>
                    <a:pt x="127846" y="37936"/>
                    <a:pt x="127800" y="38027"/>
                  </a:cubicBezTo>
                  <a:cubicBezTo>
                    <a:pt x="127800" y="38027"/>
                    <a:pt x="127800" y="38027"/>
                    <a:pt x="127800" y="38050"/>
                  </a:cubicBezTo>
                  <a:cubicBezTo>
                    <a:pt x="127731" y="38187"/>
                    <a:pt x="127709" y="38324"/>
                    <a:pt x="127709" y="38461"/>
                  </a:cubicBezTo>
                  <a:cubicBezTo>
                    <a:pt x="127686" y="38643"/>
                    <a:pt x="127663" y="38803"/>
                    <a:pt x="127572" y="38872"/>
                  </a:cubicBezTo>
                  <a:cubicBezTo>
                    <a:pt x="127549" y="38895"/>
                    <a:pt x="127503" y="38917"/>
                    <a:pt x="127457" y="38917"/>
                  </a:cubicBezTo>
                  <a:lnTo>
                    <a:pt x="127435" y="38917"/>
                  </a:lnTo>
                  <a:cubicBezTo>
                    <a:pt x="127412" y="38940"/>
                    <a:pt x="127366" y="38940"/>
                    <a:pt x="127343" y="38940"/>
                  </a:cubicBezTo>
                  <a:lnTo>
                    <a:pt x="127298" y="38940"/>
                  </a:lnTo>
                  <a:cubicBezTo>
                    <a:pt x="127275" y="38940"/>
                    <a:pt x="127252" y="38963"/>
                    <a:pt x="127229" y="38963"/>
                  </a:cubicBezTo>
                  <a:lnTo>
                    <a:pt x="127184" y="38963"/>
                  </a:lnTo>
                  <a:cubicBezTo>
                    <a:pt x="127161" y="38963"/>
                    <a:pt x="127161" y="38986"/>
                    <a:pt x="127161" y="38986"/>
                  </a:cubicBezTo>
                  <a:lnTo>
                    <a:pt x="127115" y="38986"/>
                  </a:lnTo>
                  <a:cubicBezTo>
                    <a:pt x="127092" y="39009"/>
                    <a:pt x="127069" y="39009"/>
                    <a:pt x="127069" y="39009"/>
                  </a:cubicBezTo>
                  <a:cubicBezTo>
                    <a:pt x="127024" y="39009"/>
                    <a:pt x="126910" y="38963"/>
                    <a:pt x="126818" y="38917"/>
                  </a:cubicBezTo>
                  <a:cubicBezTo>
                    <a:pt x="126681" y="38872"/>
                    <a:pt x="126590" y="38826"/>
                    <a:pt x="126499" y="38780"/>
                  </a:cubicBezTo>
                  <a:cubicBezTo>
                    <a:pt x="126271" y="38689"/>
                    <a:pt x="126156" y="38621"/>
                    <a:pt x="125746" y="38575"/>
                  </a:cubicBezTo>
                  <a:cubicBezTo>
                    <a:pt x="125700" y="38571"/>
                    <a:pt x="125655" y="38569"/>
                    <a:pt x="125612" y="38569"/>
                  </a:cubicBezTo>
                  <a:cubicBezTo>
                    <a:pt x="125421" y="38569"/>
                    <a:pt x="125260" y="38606"/>
                    <a:pt x="125129" y="38643"/>
                  </a:cubicBezTo>
                  <a:cubicBezTo>
                    <a:pt x="125037" y="38657"/>
                    <a:pt x="124968" y="38670"/>
                    <a:pt x="124912" y="38670"/>
                  </a:cubicBezTo>
                  <a:cubicBezTo>
                    <a:pt x="124872" y="38670"/>
                    <a:pt x="124839" y="38663"/>
                    <a:pt x="124810" y="38643"/>
                  </a:cubicBezTo>
                  <a:lnTo>
                    <a:pt x="124696" y="38529"/>
                  </a:lnTo>
                  <a:cubicBezTo>
                    <a:pt x="124445" y="38301"/>
                    <a:pt x="124148" y="38004"/>
                    <a:pt x="123897" y="37913"/>
                  </a:cubicBezTo>
                  <a:lnTo>
                    <a:pt x="123691" y="37913"/>
                  </a:lnTo>
                  <a:cubicBezTo>
                    <a:pt x="123646" y="37913"/>
                    <a:pt x="123600" y="37936"/>
                    <a:pt x="123577" y="37936"/>
                  </a:cubicBezTo>
                  <a:cubicBezTo>
                    <a:pt x="123554" y="37936"/>
                    <a:pt x="123554" y="37936"/>
                    <a:pt x="123532" y="37959"/>
                  </a:cubicBezTo>
                  <a:lnTo>
                    <a:pt x="123509" y="37959"/>
                  </a:lnTo>
                  <a:cubicBezTo>
                    <a:pt x="123440" y="38004"/>
                    <a:pt x="123372" y="38027"/>
                    <a:pt x="123303" y="38073"/>
                  </a:cubicBezTo>
                  <a:lnTo>
                    <a:pt x="123280" y="38073"/>
                  </a:lnTo>
                  <a:cubicBezTo>
                    <a:pt x="123189" y="38141"/>
                    <a:pt x="123121" y="38187"/>
                    <a:pt x="123029" y="38255"/>
                  </a:cubicBezTo>
                  <a:cubicBezTo>
                    <a:pt x="123007" y="38278"/>
                    <a:pt x="122961" y="38324"/>
                    <a:pt x="122915" y="38347"/>
                  </a:cubicBezTo>
                  <a:lnTo>
                    <a:pt x="122847" y="38415"/>
                  </a:lnTo>
                  <a:lnTo>
                    <a:pt x="122824" y="38415"/>
                  </a:lnTo>
                  <a:cubicBezTo>
                    <a:pt x="122778" y="38461"/>
                    <a:pt x="122733" y="38484"/>
                    <a:pt x="122687" y="38529"/>
                  </a:cubicBezTo>
                  <a:cubicBezTo>
                    <a:pt x="122687" y="38529"/>
                    <a:pt x="122687" y="38552"/>
                    <a:pt x="122664" y="38552"/>
                  </a:cubicBezTo>
                  <a:cubicBezTo>
                    <a:pt x="122504" y="38689"/>
                    <a:pt x="122367" y="38826"/>
                    <a:pt x="122299" y="38917"/>
                  </a:cubicBezTo>
                  <a:cubicBezTo>
                    <a:pt x="122276" y="38940"/>
                    <a:pt x="122253" y="38986"/>
                    <a:pt x="122208" y="39032"/>
                  </a:cubicBezTo>
                  <a:cubicBezTo>
                    <a:pt x="122185" y="39077"/>
                    <a:pt x="122139" y="39123"/>
                    <a:pt x="122094" y="39191"/>
                  </a:cubicBezTo>
                  <a:cubicBezTo>
                    <a:pt x="122071" y="39237"/>
                    <a:pt x="122025" y="39305"/>
                    <a:pt x="122002" y="39351"/>
                  </a:cubicBezTo>
                  <a:cubicBezTo>
                    <a:pt x="122002" y="39351"/>
                    <a:pt x="121979" y="39374"/>
                    <a:pt x="121979" y="39374"/>
                  </a:cubicBezTo>
                  <a:cubicBezTo>
                    <a:pt x="121957" y="39420"/>
                    <a:pt x="121911" y="39465"/>
                    <a:pt x="121888" y="39511"/>
                  </a:cubicBezTo>
                  <a:cubicBezTo>
                    <a:pt x="121865" y="39556"/>
                    <a:pt x="121842" y="39579"/>
                    <a:pt x="121820" y="39625"/>
                  </a:cubicBezTo>
                  <a:cubicBezTo>
                    <a:pt x="121797" y="39671"/>
                    <a:pt x="121774" y="39716"/>
                    <a:pt x="121728" y="39762"/>
                  </a:cubicBezTo>
                  <a:cubicBezTo>
                    <a:pt x="121728" y="39785"/>
                    <a:pt x="121706" y="39808"/>
                    <a:pt x="121706" y="39830"/>
                  </a:cubicBezTo>
                  <a:cubicBezTo>
                    <a:pt x="121683" y="39830"/>
                    <a:pt x="121683" y="39853"/>
                    <a:pt x="121660" y="39876"/>
                  </a:cubicBezTo>
                  <a:cubicBezTo>
                    <a:pt x="121660" y="39899"/>
                    <a:pt x="121637" y="39922"/>
                    <a:pt x="121614" y="39967"/>
                  </a:cubicBezTo>
                  <a:cubicBezTo>
                    <a:pt x="121569" y="40036"/>
                    <a:pt x="121523" y="40081"/>
                    <a:pt x="121500" y="40150"/>
                  </a:cubicBezTo>
                  <a:cubicBezTo>
                    <a:pt x="121386" y="40310"/>
                    <a:pt x="121317" y="40447"/>
                    <a:pt x="121272" y="40538"/>
                  </a:cubicBezTo>
                  <a:cubicBezTo>
                    <a:pt x="121203" y="40652"/>
                    <a:pt x="121135" y="40766"/>
                    <a:pt x="121089" y="40880"/>
                  </a:cubicBezTo>
                  <a:cubicBezTo>
                    <a:pt x="121021" y="41063"/>
                    <a:pt x="120952" y="41200"/>
                    <a:pt x="120861" y="41314"/>
                  </a:cubicBezTo>
                  <a:lnTo>
                    <a:pt x="120815" y="41314"/>
                  </a:lnTo>
                  <a:cubicBezTo>
                    <a:pt x="120792" y="41360"/>
                    <a:pt x="120770" y="41383"/>
                    <a:pt x="120724" y="41383"/>
                  </a:cubicBezTo>
                  <a:cubicBezTo>
                    <a:pt x="120678" y="41405"/>
                    <a:pt x="120633" y="41428"/>
                    <a:pt x="120587" y="41451"/>
                  </a:cubicBezTo>
                  <a:cubicBezTo>
                    <a:pt x="120587" y="41451"/>
                    <a:pt x="120564" y="41451"/>
                    <a:pt x="120541" y="41474"/>
                  </a:cubicBezTo>
                  <a:cubicBezTo>
                    <a:pt x="120519" y="41474"/>
                    <a:pt x="120496" y="41474"/>
                    <a:pt x="120473" y="41497"/>
                  </a:cubicBezTo>
                  <a:lnTo>
                    <a:pt x="120404" y="41497"/>
                  </a:lnTo>
                  <a:cubicBezTo>
                    <a:pt x="120382" y="41497"/>
                    <a:pt x="120359" y="41519"/>
                    <a:pt x="120313" y="41519"/>
                  </a:cubicBezTo>
                  <a:lnTo>
                    <a:pt x="120268" y="41519"/>
                  </a:lnTo>
                  <a:cubicBezTo>
                    <a:pt x="120237" y="41499"/>
                    <a:pt x="120197" y="41488"/>
                    <a:pt x="120158" y="41488"/>
                  </a:cubicBezTo>
                  <a:cubicBezTo>
                    <a:pt x="120110" y="41488"/>
                    <a:pt x="120064" y="41505"/>
                    <a:pt x="120039" y="41542"/>
                  </a:cubicBezTo>
                  <a:cubicBezTo>
                    <a:pt x="119925" y="41565"/>
                    <a:pt x="119788" y="41565"/>
                    <a:pt x="119606" y="41588"/>
                  </a:cubicBezTo>
                  <a:cubicBezTo>
                    <a:pt x="119423" y="41611"/>
                    <a:pt x="119240" y="41634"/>
                    <a:pt x="119081" y="41634"/>
                  </a:cubicBezTo>
                  <a:cubicBezTo>
                    <a:pt x="118693" y="41679"/>
                    <a:pt x="118373" y="41702"/>
                    <a:pt x="118145" y="41816"/>
                  </a:cubicBezTo>
                  <a:cubicBezTo>
                    <a:pt x="118099" y="41839"/>
                    <a:pt x="118053" y="41885"/>
                    <a:pt x="118008" y="41907"/>
                  </a:cubicBezTo>
                  <a:cubicBezTo>
                    <a:pt x="117962" y="41976"/>
                    <a:pt x="117917" y="41999"/>
                    <a:pt x="117871" y="42044"/>
                  </a:cubicBezTo>
                  <a:cubicBezTo>
                    <a:pt x="117688" y="42181"/>
                    <a:pt x="117551" y="42296"/>
                    <a:pt x="117506" y="42752"/>
                  </a:cubicBezTo>
                  <a:lnTo>
                    <a:pt x="117483" y="43003"/>
                  </a:lnTo>
                  <a:cubicBezTo>
                    <a:pt x="117460" y="43186"/>
                    <a:pt x="117437" y="43345"/>
                    <a:pt x="117414" y="43482"/>
                  </a:cubicBezTo>
                  <a:cubicBezTo>
                    <a:pt x="117392" y="43619"/>
                    <a:pt x="117346" y="43711"/>
                    <a:pt x="117300" y="43779"/>
                  </a:cubicBezTo>
                  <a:cubicBezTo>
                    <a:pt x="117277" y="43779"/>
                    <a:pt x="117255" y="43802"/>
                    <a:pt x="117232" y="43802"/>
                  </a:cubicBezTo>
                  <a:cubicBezTo>
                    <a:pt x="117140" y="43825"/>
                    <a:pt x="117003" y="43870"/>
                    <a:pt x="116867" y="43893"/>
                  </a:cubicBezTo>
                  <a:cubicBezTo>
                    <a:pt x="116730" y="43916"/>
                    <a:pt x="116570" y="43939"/>
                    <a:pt x="116433" y="43985"/>
                  </a:cubicBezTo>
                  <a:cubicBezTo>
                    <a:pt x="116387" y="44007"/>
                    <a:pt x="116364" y="44030"/>
                    <a:pt x="116319" y="44053"/>
                  </a:cubicBezTo>
                  <a:cubicBezTo>
                    <a:pt x="116319" y="44053"/>
                    <a:pt x="116273" y="44076"/>
                    <a:pt x="116273" y="44076"/>
                  </a:cubicBezTo>
                  <a:cubicBezTo>
                    <a:pt x="116273" y="44076"/>
                    <a:pt x="116250" y="44076"/>
                    <a:pt x="116250" y="44099"/>
                  </a:cubicBezTo>
                  <a:cubicBezTo>
                    <a:pt x="116136" y="44167"/>
                    <a:pt x="116090" y="44281"/>
                    <a:pt x="116045" y="44373"/>
                  </a:cubicBezTo>
                  <a:cubicBezTo>
                    <a:pt x="115999" y="44464"/>
                    <a:pt x="115931" y="44555"/>
                    <a:pt x="115839" y="44624"/>
                  </a:cubicBezTo>
                  <a:cubicBezTo>
                    <a:pt x="115794" y="44647"/>
                    <a:pt x="115771" y="44669"/>
                    <a:pt x="115725" y="44669"/>
                  </a:cubicBezTo>
                  <a:cubicBezTo>
                    <a:pt x="115611" y="44738"/>
                    <a:pt x="115474" y="44761"/>
                    <a:pt x="115360" y="44783"/>
                  </a:cubicBezTo>
                  <a:cubicBezTo>
                    <a:pt x="115269" y="44806"/>
                    <a:pt x="115155" y="44852"/>
                    <a:pt x="115086" y="44875"/>
                  </a:cubicBezTo>
                  <a:cubicBezTo>
                    <a:pt x="115063" y="44898"/>
                    <a:pt x="115041" y="44898"/>
                    <a:pt x="115018" y="44898"/>
                  </a:cubicBezTo>
                  <a:cubicBezTo>
                    <a:pt x="115018" y="44920"/>
                    <a:pt x="115018" y="44920"/>
                    <a:pt x="115018" y="44920"/>
                  </a:cubicBezTo>
                  <a:cubicBezTo>
                    <a:pt x="114904" y="44989"/>
                    <a:pt x="114881" y="45126"/>
                    <a:pt x="114949" y="45263"/>
                  </a:cubicBezTo>
                  <a:cubicBezTo>
                    <a:pt x="114995" y="45400"/>
                    <a:pt x="115041" y="45468"/>
                    <a:pt x="115086" y="45537"/>
                  </a:cubicBezTo>
                  <a:cubicBezTo>
                    <a:pt x="115132" y="45582"/>
                    <a:pt x="115155" y="45651"/>
                    <a:pt x="115200" y="45742"/>
                  </a:cubicBezTo>
                  <a:cubicBezTo>
                    <a:pt x="115246" y="45833"/>
                    <a:pt x="115314" y="45902"/>
                    <a:pt x="115360" y="45948"/>
                  </a:cubicBezTo>
                  <a:cubicBezTo>
                    <a:pt x="115360" y="45970"/>
                    <a:pt x="115406" y="45993"/>
                    <a:pt x="115383" y="46016"/>
                  </a:cubicBezTo>
                  <a:cubicBezTo>
                    <a:pt x="115337" y="46085"/>
                    <a:pt x="115314" y="46130"/>
                    <a:pt x="115292" y="46176"/>
                  </a:cubicBezTo>
                  <a:cubicBezTo>
                    <a:pt x="115269" y="46199"/>
                    <a:pt x="115269" y="46199"/>
                    <a:pt x="115223" y="46244"/>
                  </a:cubicBezTo>
                  <a:cubicBezTo>
                    <a:pt x="115223" y="46244"/>
                    <a:pt x="115200" y="46244"/>
                    <a:pt x="115177" y="46267"/>
                  </a:cubicBezTo>
                  <a:cubicBezTo>
                    <a:pt x="115155" y="46290"/>
                    <a:pt x="115132" y="46313"/>
                    <a:pt x="115109" y="46336"/>
                  </a:cubicBezTo>
                  <a:lnTo>
                    <a:pt x="115086" y="46336"/>
                  </a:lnTo>
                  <a:cubicBezTo>
                    <a:pt x="115063" y="46358"/>
                    <a:pt x="115018" y="46381"/>
                    <a:pt x="114995" y="46404"/>
                  </a:cubicBezTo>
                  <a:cubicBezTo>
                    <a:pt x="114926" y="46450"/>
                    <a:pt x="114789" y="46495"/>
                    <a:pt x="114607" y="46564"/>
                  </a:cubicBezTo>
                  <a:cubicBezTo>
                    <a:pt x="114196" y="46701"/>
                    <a:pt x="113922" y="46769"/>
                    <a:pt x="113762" y="46769"/>
                  </a:cubicBezTo>
                  <a:cubicBezTo>
                    <a:pt x="113739" y="46769"/>
                    <a:pt x="113739" y="46769"/>
                    <a:pt x="113694" y="46746"/>
                  </a:cubicBezTo>
                  <a:cubicBezTo>
                    <a:pt x="113630" y="46699"/>
                    <a:pt x="113522" y="46640"/>
                    <a:pt x="113353" y="46640"/>
                  </a:cubicBezTo>
                  <a:cubicBezTo>
                    <a:pt x="113280" y="46640"/>
                    <a:pt x="113197" y="46650"/>
                    <a:pt x="113100" y="46678"/>
                  </a:cubicBezTo>
                  <a:cubicBezTo>
                    <a:pt x="112918" y="46724"/>
                    <a:pt x="112804" y="46792"/>
                    <a:pt x="112735" y="46838"/>
                  </a:cubicBezTo>
                  <a:cubicBezTo>
                    <a:pt x="112712" y="46838"/>
                    <a:pt x="112712" y="46838"/>
                    <a:pt x="112690" y="46861"/>
                  </a:cubicBezTo>
                  <a:cubicBezTo>
                    <a:pt x="112667" y="46883"/>
                    <a:pt x="112621" y="46906"/>
                    <a:pt x="112598" y="46929"/>
                  </a:cubicBezTo>
                  <a:cubicBezTo>
                    <a:pt x="112530" y="46952"/>
                    <a:pt x="112484" y="46998"/>
                    <a:pt x="112416" y="47043"/>
                  </a:cubicBezTo>
                  <a:lnTo>
                    <a:pt x="112393" y="47043"/>
                  </a:lnTo>
                  <a:cubicBezTo>
                    <a:pt x="112370" y="47066"/>
                    <a:pt x="112324" y="47089"/>
                    <a:pt x="112279" y="47112"/>
                  </a:cubicBezTo>
                  <a:cubicBezTo>
                    <a:pt x="112256" y="47112"/>
                    <a:pt x="112233" y="47134"/>
                    <a:pt x="112187" y="47134"/>
                  </a:cubicBezTo>
                  <a:cubicBezTo>
                    <a:pt x="112187" y="47157"/>
                    <a:pt x="112165" y="47157"/>
                    <a:pt x="112165" y="47157"/>
                  </a:cubicBezTo>
                  <a:lnTo>
                    <a:pt x="112028" y="47203"/>
                  </a:lnTo>
                  <a:cubicBezTo>
                    <a:pt x="111776" y="47294"/>
                    <a:pt x="111594" y="47386"/>
                    <a:pt x="111457" y="47386"/>
                  </a:cubicBezTo>
                  <a:cubicBezTo>
                    <a:pt x="111388" y="47386"/>
                    <a:pt x="111366" y="47363"/>
                    <a:pt x="111343" y="47340"/>
                  </a:cubicBezTo>
                  <a:cubicBezTo>
                    <a:pt x="111297" y="47294"/>
                    <a:pt x="111252" y="47226"/>
                    <a:pt x="111183" y="47180"/>
                  </a:cubicBezTo>
                  <a:cubicBezTo>
                    <a:pt x="110975" y="46940"/>
                    <a:pt x="110857" y="46812"/>
                    <a:pt x="110726" y="46812"/>
                  </a:cubicBezTo>
                  <a:cubicBezTo>
                    <a:pt x="110670" y="46812"/>
                    <a:pt x="110612" y="46836"/>
                    <a:pt x="110544" y="46883"/>
                  </a:cubicBezTo>
                  <a:cubicBezTo>
                    <a:pt x="110384" y="46975"/>
                    <a:pt x="110202" y="47203"/>
                    <a:pt x="110156" y="47431"/>
                  </a:cubicBezTo>
                  <a:lnTo>
                    <a:pt x="110133" y="47545"/>
                  </a:lnTo>
                  <a:cubicBezTo>
                    <a:pt x="110110" y="47774"/>
                    <a:pt x="110065" y="48047"/>
                    <a:pt x="110202" y="48436"/>
                  </a:cubicBezTo>
                  <a:cubicBezTo>
                    <a:pt x="110247" y="48527"/>
                    <a:pt x="110247" y="48618"/>
                    <a:pt x="110247" y="48709"/>
                  </a:cubicBezTo>
                  <a:cubicBezTo>
                    <a:pt x="110247" y="49006"/>
                    <a:pt x="110339" y="49143"/>
                    <a:pt x="110841" y="49143"/>
                  </a:cubicBezTo>
                  <a:cubicBezTo>
                    <a:pt x="110909" y="49166"/>
                    <a:pt x="110978" y="49166"/>
                    <a:pt x="111046" y="49166"/>
                  </a:cubicBezTo>
                  <a:lnTo>
                    <a:pt x="111069" y="49166"/>
                  </a:lnTo>
                  <a:cubicBezTo>
                    <a:pt x="111160" y="49166"/>
                    <a:pt x="111229" y="49143"/>
                    <a:pt x="111297" y="49143"/>
                  </a:cubicBezTo>
                  <a:lnTo>
                    <a:pt x="111366" y="49143"/>
                  </a:lnTo>
                  <a:cubicBezTo>
                    <a:pt x="111525" y="49143"/>
                    <a:pt x="111662" y="49120"/>
                    <a:pt x="111776" y="49075"/>
                  </a:cubicBezTo>
                  <a:lnTo>
                    <a:pt x="111799" y="49075"/>
                  </a:lnTo>
                  <a:cubicBezTo>
                    <a:pt x="111845" y="49052"/>
                    <a:pt x="111891" y="49052"/>
                    <a:pt x="111936" y="49029"/>
                  </a:cubicBezTo>
                  <a:cubicBezTo>
                    <a:pt x="111959" y="49006"/>
                    <a:pt x="111982" y="48983"/>
                    <a:pt x="112005" y="48983"/>
                  </a:cubicBezTo>
                  <a:cubicBezTo>
                    <a:pt x="112028" y="48983"/>
                    <a:pt x="112028" y="48960"/>
                    <a:pt x="112028" y="48960"/>
                  </a:cubicBezTo>
                  <a:lnTo>
                    <a:pt x="112050" y="48960"/>
                  </a:lnTo>
                  <a:cubicBezTo>
                    <a:pt x="112073" y="48938"/>
                    <a:pt x="112096" y="48915"/>
                    <a:pt x="112119" y="48892"/>
                  </a:cubicBezTo>
                  <a:cubicBezTo>
                    <a:pt x="112165" y="48869"/>
                    <a:pt x="112210" y="48824"/>
                    <a:pt x="112233" y="48801"/>
                  </a:cubicBezTo>
                  <a:cubicBezTo>
                    <a:pt x="112256" y="48801"/>
                    <a:pt x="112279" y="48778"/>
                    <a:pt x="112301" y="48778"/>
                  </a:cubicBezTo>
                  <a:cubicBezTo>
                    <a:pt x="112301" y="48778"/>
                    <a:pt x="112324" y="48778"/>
                    <a:pt x="112347" y="48801"/>
                  </a:cubicBezTo>
                  <a:cubicBezTo>
                    <a:pt x="112416" y="48869"/>
                    <a:pt x="112484" y="48892"/>
                    <a:pt x="112530" y="48892"/>
                  </a:cubicBezTo>
                  <a:cubicBezTo>
                    <a:pt x="112530" y="48915"/>
                    <a:pt x="112553" y="48983"/>
                    <a:pt x="112530" y="49234"/>
                  </a:cubicBezTo>
                  <a:lnTo>
                    <a:pt x="112507" y="49508"/>
                  </a:lnTo>
                  <a:cubicBezTo>
                    <a:pt x="112484" y="49805"/>
                    <a:pt x="112461" y="49851"/>
                    <a:pt x="112598" y="49988"/>
                  </a:cubicBezTo>
                  <a:cubicBezTo>
                    <a:pt x="112621" y="50010"/>
                    <a:pt x="112621" y="50033"/>
                    <a:pt x="112530" y="50170"/>
                  </a:cubicBezTo>
                  <a:lnTo>
                    <a:pt x="112484" y="50216"/>
                  </a:lnTo>
                  <a:cubicBezTo>
                    <a:pt x="112416" y="50353"/>
                    <a:pt x="112279" y="50535"/>
                    <a:pt x="112393" y="50741"/>
                  </a:cubicBezTo>
                  <a:cubicBezTo>
                    <a:pt x="112438" y="50832"/>
                    <a:pt x="112507" y="50878"/>
                    <a:pt x="112530" y="50901"/>
                  </a:cubicBezTo>
                  <a:cubicBezTo>
                    <a:pt x="112575" y="50946"/>
                    <a:pt x="112598" y="50969"/>
                    <a:pt x="112644" y="51060"/>
                  </a:cubicBezTo>
                  <a:cubicBezTo>
                    <a:pt x="112690" y="51152"/>
                    <a:pt x="112758" y="51243"/>
                    <a:pt x="112804" y="51311"/>
                  </a:cubicBezTo>
                  <a:cubicBezTo>
                    <a:pt x="112895" y="51448"/>
                    <a:pt x="112941" y="51517"/>
                    <a:pt x="112918" y="51631"/>
                  </a:cubicBezTo>
                  <a:cubicBezTo>
                    <a:pt x="112895" y="51768"/>
                    <a:pt x="112872" y="51791"/>
                    <a:pt x="112872" y="51791"/>
                  </a:cubicBezTo>
                  <a:lnTo>
                    <a:pt x="112826" y="51791"/>
                  </a:lnTo>
                  <a:cubicBezTo>
                    <a:pt x="112804" y="51791"/>
                    <a:pt x="112758" y="51768"/>
                    <a:pt x="112690" y="51768"/>
                  </a:cubicBezTo>
                  <a:cubicBezTo>
                    <a:pt x="112575" y="51722"/>
                    <a:pt x="112438" y="51677"/>
                    <a:pt x="112279" y="51677"/>
                  </a:cubicBezTo>
                  <a:cubicBezTo>
                    <a:pt x="112050" y="51677"/>
                    <a:pt x="111731" y="51722"/>
                    <a:pt x="111525" y="51905"/>
                  </a:cubicBezTo>
                  <a:cubicBezTo>
                    <a:pt x="111411" y="51996"/>
                    <a:pt x="111160" y="52225"/>
                    <a:pt x="111046" y="52316"/>
                  </a:cubicBezTo>
                  <a:lnTo>
                    <a:pt x="110430" y="52316"/>
                  </a:lnTo>
                  <a:cubicBezTo>
                    <a:pt x="109950" y="52316"/>
                    <a:pt x="109585" y="52453"/>
                    <a:pt x="109220" y="52590"/>
                  </a:cubicBezTo>
                  <a:cubicBezTo>
                    <a:pt x="108990" y="52678"/>
                    <a:pt x="108650" y="52712"/>
                    <a:pt x="108403" y="52712"/>
                  </a:cubicBezTo>
                  <a:cubicBezTo>
                    <a:pt x="108331" y="52712"/>
                    <a:pt x="108267" y="52709"/>
                    <a:pt x="108216" y="52704"/>
                  </a:cubicBezTo>
                  <a:lnTo>
                    <a:pt x="108170" y="52704"/>
                  </a:lnTo>
                  <a:cubicBezTo>
                    <a:pt x="108033" y="52704"/>
                    <a:pt x="107759" y="52749"/>
                    <a:pt x="107508" y="52795"/>
                  </a:cubicBezTo>
                  <a:cubicBezTo>
                    <a:pt x="107326" y="52818"/>
                    <a:pt x="107120" y="52841"/>
                    <a:pt x="107029" y="52864"/>
                  </a:cubicBezTo>
                  <a:lnTo>
                    <a:pt x="106983" y="52864"/>
                  </a:lnTo>
                  <a:cubicBezTo>
                    <a:pt x="106664" y="52864"/>
                    <a:pt x="106025" y="52727"/>
                    <a:pt x="105956" y="52681"/>
                  </a:cubicBezTo>
                  <a:lnTo>
                    <a:pt x="105910" y="52658"/>
                  </a:lnTo>
                  <a:cubicBezTo>
                    <a:pt x="105774" y="52541"/>
                    <a:pt x="105405" y="52292"/>
                    <a:pt x="105101" y="52292"/>
                  </a:cubicBezTo>
                  <a:cubicBezTo>
                    <a:pt x="105049" y="52292"/>
                    <a:pt x="104999" y="52299"/>
                    <a:pt x="104952" y="52316"/>
                  </a:cubicBezTo>
                  <a:cubicBezTo>
                    <a:pt x="104678" y="52407"/>
                    <a:pt x="104358" y="52590"/>
                    <a:pt x="104016" y="52864"/>
                  </a:cubicBezTo>
                  <a:cubicBezTo>
                    <a:pt x="103925" y="52932"/>
                    <a:pt x="103833" y="53001"/>
                    <a:pt x="103765" y="53092"/>
                  </a:cubicBezTo>
                  <a:cubicBezTo>
                    <a:pt x="103651" y="53206"/>
                    <a:pt x="103559" y="53297"/>
                    <a:pt x="103377" y="53320"/>
                  </a:cubicBezTo>
                  <a:cubicBezTo>
                    <a:pt x="103149" y="53343"/>
                    <a:pt x="102852" y="53366"/>
                    <a:pt x="102601" y="53366"/>
                  </a:cubicBezTo>
                  <a:lnTo>
                    <a:pt x="102327" y="53366"/>
                  </a:lnTo>
                  <a:cubicBezTo>
                    <a:pt x="102030" y="53366"/>
                    <a:pt x="101733" y="53297"/>
                    <a:pt x="101482" y="53160"/>
                  </a:cubicBezTo>
                  <a:cubicBezTo>
                    <a:pt x="101159" y="52988"/>
                    <a:pt x="100816" y="52816"/>
                    <a:pt x="100491" y="52816"/>
                  </a:cubicBezTo>
                  <a:cubicBezTo>
                    <a:pt x="100472" y="52816"/>
                    <a:pt x="100452" y="52817"/>
                    <a:pt x="100432" y="52818"/>
                  </a:cubicBezTo>
                  <a:cubicBezTo>
                    <a:pt x="100273" y="52841"/>
                    <a:pt x="100067" y="52909"/>
                    <a:pt x="99839" y="52978"/>
                  </a:cubicBezTo>
                  <a:cubicBezTo>
                    <a:pt x="99656" y="53023"/>
                    <a:pt x="99451" y="53092"/>
                    <a:pt x="99360" y="53092"/>
                  </a:cubicBezTo>
                  <a:cubicBezTo>
                    <a:pt x="99200" y="53069"/>
                    <a:pt x="98766" y="52841"/>
                    <a:pt x="98675" y="52727"/>
                  </a:cubicBezTo>
                  <a:cubicBezTo>
                    <a:pt x="98629" y="52658"/>
                    <a:pt x="98469" y="52498"/>
                    <a:pt x="98332" y="52361"/>
                  </a:cubicBezTo>
                  <a:cubicBezTo>
                    <a:pt x="98195" y="52225"/>
                    <a:pt x="98058" y="52088"/>
                    <a:pt x="98013" y="52019"/>
                  </a:cubicBezTo>
                  <a:lnTo>
                    <a:pt x="97967" y="51973"/>
                  </a:lnTo>
                  <a:cubicBezTo>
                    <a:pt x="97876" y="51859"/>
                    <a:pt x="97785" y="51722"/>
                    <a:pt x="97716" y="51585"/>
                  </a:cubicBezTo>
                  <a:cubicBezTo>
                    <a:pt x="97693" y="51540"/>
                    <a:pt x="97670" y="51517"/>
                    <a:pt x="97670" y="51471"/>
                  </a:cubicBezTo>
                  <a:cubicBezTo>
                    <a:pt x="97670" y="51471"/>
                    <a:pt x="97648" y="51426"/>
                    <a:pt x="97648" y="51426"/>
                  </a:cubicBezTo>
                  <a:lnTo>
                    <a:pt x="97511" y="51471"/>
                  </a:lnTo>
                  <a:lnTo>
                    <a:pt x="97648" y="51380"/>
                  </a:lnTo>
                  <a:cubicBezTo>
                    <a:pt x="97625" y="51334"/>
                    <a:pt x="97625" y="51289"/>
                    <a:pt x="97648" y="51243"/>
                  </a:cubicBezTo>
                  <a:lnTo>
                    <a:pt x="97511" y="51175"/>
                  </a:lnTo>
                  <a:lnTo>
                    <a:pt x="97511" y="51175"/>
                  </a:lnTo>
                  <a:lnTo>
                    <a:pt x="97693" y="51220"/>
                  </a:lnTo>
                  <a:cubicBezTo>
                    <a:pt x="97716" y="51197"/>
                    <a:pt x="97739" y="51175"/>
                    <a:pt x="97785" y="51175"/>
                  </a:cubicBezTo>
                  <a:lnTo>
                    <a:pt x="97830" y="51152"/>
                  </a:lnTo>
                  <a:cubicBezTo>
                    <a:pt x="97853" y="51152"/>
                    <a:pt x="97876" y="51129"/>
                    <a:pt x="97899" y="51106"/>
                  </a:cubicBezTo>
                  <a:cubicBezTo>
                    <a:pt x="97967" y="51083"/>
                    <a:pt x="97990" y="51038"/>
                    <a:pt x="98036" y="50992"/>
                  </a:cubicBezTo>
                  <a:cubicBezTo>
                    <a:pt x="98127" y="50832"/>
                    <a:pt x="98058" y="50627"/>
                    <a:pt x="97922" y="50513"/>
                  </a:cubicBezTo>
                  <a:cubicBezTo>
                    <a:pt x="97899" y="50490"/>
                    <a:pt x="97876" y="50490"/>
                    <a:pt x="97853" y="50467"/>
                  </a:cubicBezTo>
                  <a:cubicBezTo>
                    <a:pt x="97807" y="50444"/>
                    <a:pt x="97785" y="50421"/>
                    <a:pt x="97739" y="50398"/>
                  </a:cubicBezTo>
                  <a:cubicBezTo>
                    <a:pt x="97716" y="50376"/>
                    <a:pt x="97693" y="50376"/>
                    <a:pt x="97648" y="50353"/>
                  </a:cubicBezTo>
                  <a:cubicBezTo>
                    <a:pt x="97625" y="50330"/>
                    <a:pt x="97602" y="50307"/>
                    <a:pt x="97556" y="50284"/>
                  </a:cubicBezTo>
                  <a:cubicBezTo>
                    <a:pt x="97556" y="50262"/>
                    <a:pt x="97556" y="50262"/>
                    <a:pt x="97534" y="50239"/>
                  </a:cubicBezTo>
                  <a:cubicBezTo>
                    <a:pt x="97534" y="50239"/>
                    <a:pt x="97511" y="50239"/>
                    <a:pt x="97511" y="50216"/>
                  </a:cubicBezTo>
                  <a:cubicBezTo>
                    <a:pt x="97511" y="50216"/>
                    <a:pt x="97488" y="50193"/>
                    <a:pt x="97488" y="50170"/>
                  </a:cubicBezTo>
                  <a:cubicBezTo>
                    <a:pt x="97488" y="50170"/>
                    <a:pt x="97465" y="50147"/>
                    <a:pt x="97465" y="50147"/>
                  </a:cubicBezTo>
                  <a:cubicBezTo>
                    <a:pt x="97465" y="50125"/>
                    <a:pt x="97465" y="50125"/>
                    <a:pt x="97442" y="50125"/>
                  </a:cubicBezTo>
                  <a:cubicBezTo>
                    <a:pt x="97442" y="50125"/>
                    <a:pt x="97442" y="50102"/>
                    <a:pt x="97442" y="50102"/>
                  </a:cubicBezTo>
                  <a:cubicBezTo>
                    <a:pt x="97442" y="50102"/>
                    <a:pt x="97442" y="50102"/>
                    <a:pt x="97442" y="50079"/>
                  </a:cubicBezTo>
                  <a:cubicBezTo>
                    <a:pt x="97442" y="50079"/>
                    <a:pt x="97419" y="50056"/>
                    <a:pt x="97419" y="50056"/>
                  </a:cubicBezTo>
                  <a:lnTo>
                    <a:pt x="97397" y="49988"/>
                  </a:lnTo>
                  <a:lnTo>
                    <a:pt x="97282" y="50033"/>
                  </a:lnTo>
                  <a:cubicBezTo>
                    <a:pt x="97305" y="50010"/>
                    <a:pt x="97328" y="50010"/>
                    <a:pt x="97328" y="49988"/>
                  </a:cubicBezTo>
                  <a:lnTo>
                    <a:pt x="97397" y="49965"/>
                  </a:lnTo>
                  <a:lnTo>
                    <a:pt x="97351" y="49965"/>
                  </a:lnTo>
                  <a:cubicBezTo>
                    <a:pt x="97351" y="49942"/>
                    <a:pt x="97374" y="49942"/>
                    <a:pt x="97374" y="49919"/>
                  </a:cubicBezTo>
                  <a:cubicBezTo>
                    <a:pt x="97374" y="49896"/>
                    <a:pt x="97374" y="49896"/>
                    <a:pt x="97374" y="49874"/>
                  </a:cubicBezTo>
                  <a:cubicBezTo>
                    <a:pt x="97374" y="49874"/>
                    <a:pt x="97374" y="49851"/>
                    <a:pt x="97374" y="49851"/>
                  </a:cubicBezTo>
                  <a:cubicBezTo>
                    <a:pt x="97374" y="49851"/>
                    <a:pt x="97374" y="49828"/>
                    <a:pt x="97374" y="49805"/>
                  </a:cubicBezTo>
                  <a:cubicBezTo>
                    <a:pt x="97374" y="49737"/>
                    <a:pt x="97397" y="49668"/>
                    <a:pt x="97397" y="49600"/>
                  </a:cubicBezTo>
                  <a:cubicBezTo>
                    <a:pt x="97419" y="49531"/>
                    <a:pt x="97419" y="49463"/>
                    <a:pt x="97442" y="49417"/>
                  </a:cubicBezTo>
                  <a:cubicBezTo>
                    <a:pt x="97442" y="49371"/>
                    <a:pt x="97465" y="49349"/>
                    <a:pt x="97465" y="49303"/>
                  </a:cubicBezTo>
                  <a:cubicBezTo>
                    <a:pt x="97488" y="49257"/>
                    <a:pt x="97511" y="49212"/>
                    <a:pt x="97534" y="49166"/>
                  </a:cubicBezTo>
                  <a:lnTo>
                    <a:pt x="97670" y="48892"/>
                  </a:lnTo>
                  <a:cubicBezTo>
                    <a:pt x="97716" y="48778"/>
                    <a:pt x="97785" y="48664"/>
                    <a:pt x="97830" y="48527"/>
                  </a:cubicBezTo>
                  <a:cubicBezTo>
                    <a:pt x="97853" y="48436"/>
                    <a:pt x="97899" y="48321"/>
                    <a:pt x="97899" y="48230"/>
                  </a:cubicBezTo>
                  <a:cubicBezTo>
                    <a:pt x="97944" y="48002"/>
                    <a:pt x="97922" y="47819"/>
                    <a:pt x="97830" y="47659"/>
                  </a:cubicBezTo>
                  <a:cubicBezTo>
                    <a:pt x="97762" y="47545"/>
                    <a:pt x="97648" y="47386"/>
                    <a:pt x="97488" y="47226"/>
                  </a:cubicBezTo>
                  <a:cubicBezTo>
                    <a:pt x="97419" y="47157"/>
                    <a:pt x="97328" y="47066"/>
                    <a:pt x="97260" y="46998"/>
                  </a:cubicBezTo>
                  <a:cubicBezTo>
                    <a:pt x="97214" y="46952"/>
                    <a:pt x="97145" y="46906"/>
                    <a:pt x="97100" y="46861"/>
                  </a:cubicBezTo>
                  <a:cubicBezTo>
                    <a:pt x="97054" y="46815"/>
                    <a:pt x="97009" y="46792"/>
                    <a:pt x="96963" y="46746"/>
                  </a:cubicBezTo>
                  <a:cubicBezTo>
                    <a:pt x="96849" y="46655"/>
                    <a:pt x="96780" y="46632"/>
                    <a:pt x="96735" y="46609"/>
                  </a:cubicBezTo>
                  <a:cubicBezTo>
                    <a:pt x="96735" y="46609"/>
                    <a:pt x="96689" y="46587"/>
                    <a:pt x="96666" y="46587"/>
                  </a:cubicBezTo>
                  <a:cubicBezTo>
                    <a:pt x="96598" y="46541"/>
                    <a:pt x="96484" y="46473"/>
                    <a:pt x="96324" y="46473"/>
                  </a:cubicBezTo>
                  <a:cubicBezTo>
                    <a:pt x="96164" y="46473"/>
                    <a:pt x="96027" y="46518"/>
                    <a:pt x="95890" y="46655"/>
                  </a:cubicBezTo>
                  <a:cubicBezTo>
                    <a:pt x="95822" y="46724"/>
                    <a:pt x="95753" y="46815"/>
                    <a:pt x="95685" y="46929"/>
                  </a:cubicBezTo>
                  <a:lnTo>
                    <a:pt x="95571" y="47066"/>
                  </a:lnTo>
                  <a:cubicBezTo>
                    <a:pt x="95525" y="47134"/>
                    <a:pt x="95479" y="47203"/>
                    <a:pt x="95434" y="47249"/>
                  </a:cubicBezTo>
                  <a:cubicBezTo>
                    <a:pt x="95365" y="47340"/>
                    <a:pt x="95297" y="47386"/>
                    <a:pt x="95251" y="47386"/>
                  </a:cubicBezTo>
                  <a:cubicBezTo>
                    <a:pt x="95160" y="47408"/>
                    <a:pt x="95046" y="47408"/>
                    <a:pt x="94931" y="47408"/>
                  </a:cubicBezTo>
                  <a:lnTo>
                    <a:pt x="94863" y="47431"/>
                  </a:lnTo>
                  <a:cubicBezTo>
                    <a:pt x="94749" y="47431"/>
                    <a:pt x="94612" y="47431"/>
                    <a:pt x="94521" y="47454"/>
                  </a:cubicBezTo>
                  <a:cubicBezTo>
                    <a:pt x="94475" y="47454"/>
                    <a:pt x="94429" y="47477"/>
                    <a:pt x="94406" y="47477"/>
                  </a:cubicBezTo>
                  <a:cubicBezTo>
                    <a:pt x="94384" y="47477"/>
                    <a:pt x="94361" y="47500"/>
                    <a:pt x="94361" y="47500"/>
                  </a:cubicBezTo>
                  <a:lnTo>
                    <a:pt x="94269" y="47522"/>
                  </a:lnTo>
                  <a:cubicBezTo>
                    <a:pt x="94133" y="47545"/>
                    <a:pt x="93973" y="47568"/>
                    <a:pt x="93881" y="47682"/>
                  </a:cubicBezTo>
                  <a:cubicBezTo>
                    <a:pt x="93859" y="47728"/>
                    <a:pt x="93836" y="47796"/>
                    <a:pt x="93859" y="47888"/>
                  </a:cubicBezTo>
                  <a:cubicBezTo>
                    <a:pt x="93859" y="47911"/>
                    <a:pt x="93859" y="47956"/>
                    <a:pt x="93859" y="47979"/>
                  </a:cubicBezTo>
                  <a:cubicBezTo>
                    <a:pt x="93904" y="48093"/>
                    <a:pt x="93973" y="48184"/>
                    <a:pt x="94041" y="48276"/>
                  </a:cubicBezTo>
                  <a:cubicBezTo>
                    <a:pt x="94087" y="48321"/>
                    <a:pt x="94133" y="48367"/>
                    <a:pt x="94133" y="48390"/>
                  </a:cubicBezTo>
                  <a:cubicBezTo>
                    <a:pt x="94155" y="48481"/>
                    <a:pt x="94041" y="48915"/>
                    <a:pt x="93973" y="49212"/>
                  </a:cubicBezTo>
                  <a:cubicBezTo>
                    <a:pt x="93904" y="49577"/>
                    <a:pt x="93813" y="49942"/>
                    <a:pt x="93790" y="50193"/>
                  </a:cubicBezTo>
                  <a:cubicBezTo>
                    <a:pt x="93767" y="50307"/>
                    <a:pt x="93745" y="50398"/>
                    <a:pt x="93722" y="50490"/>
                  </a:cubicBezTo>
                  <a:cubicBezTo>
                    <a:pt x="93699" y="50604"/>
                    <a:pt x="93676" y="50695"/>
                    <a:pt x="93653" y="50787"/>
                  </a:cubicBezTo>
                  <a:lnTo>
                    <a:pt x="93630" y="50855"/>
                  </a:lnTo>
                  <a:cubicBezTo>
                    <a:pt x="93539" y="51152"/>
                    <a:pt x="93448" y="51448"/>
                    <a:pt x="93471" y="51700"/>
                  </a:cubicBezTo>
                  <a:cubicBezTo>
                    <a:pt x="93516" y="52110"/>
                    <a:pt x="93836" y="52544"/>
                    <a:pt x="94064" y="52841"/>
                  </a:cubicBezTo>
                  <a:lnTo>
                    <a:pt x="94133" y="52932"/>
                  </a:lnTo>
                  <a:cubicBezTo>
                    <a:pt x="94292" y="53160"/>
                    <a:pt x="94384" y="53526"/>
                    <a:pt x="94384" y="53982"/>
                  </a:cubicBezTo>
                  <a:cubicBezTo>
                    <a:pt x="94384" y="54005"/>
                    <a:pt x="94384" y="54028"/>
                    <a:pt x="94384" y="54051"/>
                  </a:cubicBezTo>
                  <a:cubicBezTo>
                    <a:pt x="94384" y="54051"/>
                    <a:pt x="94384" y="54096"/>
                    <a:pt x="94384" y="54096"/>
                  </a:cubicBezTo>
                  <a:cubicBezTo>
                    <a:pt x="94384" y="54096"/>
                    <a:pt x="94384" y="54142"/>
                    <a:pt x="94384" y="54142"/>
                  </a:cubicBezTo>
                  <a:cubicBezTo>
                    <a:pt x="94384" y="54165"/>
                    <a:pt x="94384" y="54187"/>
                    <a:pt x="94384" y="54187"/>
                  </a:cubicBezTo>
                  <a:cubicBezTo>
                    <a:pt x="94384" y="54187"/>
                    <a:pt x="94384" y="54210"/>
                    <a:pt x="94384" y="54210"/>
                  </a:cubicBezTo>
                  <a:cubicBezTo>
                    <a:pt x="94361" y="54279"/>
                    <a:pt x="94361" y="54370"/>
                    <a:pt x="94338" y="54439"/>
                  </a:cubicBezTo>
                  <a:cubicBezTo>
                    <a:pt x="94338" y="54439"/>
                    <a:pt x="94338" y="54484"/>
                    <a:pt x="94338" y="54484"/>
                  </a:cubicBezTo>
                  <a:cubicBezTo>
                    <a:pt x="94338" y="54530"/>
                    <a:pt x="94315" y="54576"/>
                    <a:pt x="94315" y="54644"/>
                  </a:cubicBezTo>
                  <a:lnTo>
                    <a:pt x="94224" y="55009"/>
                  </a:lnTo>
                  <a:cubicBezTo>
                    <a:pt x="94224" y="55032"/>
                    <a:pt x="94224" y="55032"/>
                    <a:pt x="94224" y="55032"/>
                  </a:cubicBezTo>
                  <a:lnTo>
                    <a:pt x="94201" y="55169"/>
                  </a:lnTo>
                  <a:cubicBezTo>
                    <a:pt x="94133" y="55397"/>
                    <a:pt x="94110" y="55534"/>
                    <a:pt x="94064" y="55603"/>
                  </a:cubicBezTo>
                  <a:cubicBezTo>
                    <a:pt x="94041" y="55580"/>
                    <a:pt x="94018" y="55557"/>
                    <a:pt x="93996" y="55534"/>
                  </a:cubicBezTo>
                  <a:cubicBezTo>
                    <a:pt x="93927" y="55489"/>
                    <a:pt x="93813" y="55397"/>
                    <a:pt x="93676" y="55329"/>
                  </a:cubicBezTo>
                  <a:cubicBezTo>
                    <a:pt x="93610" y="55301"/>
                    <a:pt x="93528" y="55289"/>
                    <a:pt x="93442" y="55289"/>
                  </a:cubicBezTo>
                  <a:cubicBezTo>
                    <a:pt x="93172" y="55289"/>
                    <a:pt x="92849" y="55402"/>
                    <a:pt x="92763" y="55489"/>
                  </a:cubicBezTo>
                  <a:cubicBezTo>
                    <a:pt x="92763" y="55489"/>
                    <a:pt x="92717" y="55511"/>
                    <a:pt x="92717" y="55534"/>
                  </a:cubicBezTo>
                  <a:lnTo>
                    <a:pt x="92626" y="55580"/>
                  </a:lnTo>
                  <a:lnTo>
                    <a:pt x="92603" y="55580"/>
                  </a:lnTo>
                  <a:cubicBezTo>
                    <a:pt x="92603" y="55580"/>
                    <a:pt x="92603" y="55603"/>
                    <a:pt x="92603" y="55603"/>
                  </a:cubicBezTo>
                  <a:cubicBezTo>
                    <a:pt x="92535" y="55648"/>
                    <a:pt x="92443" y="55694"/>
                    <a:pt x="92329" y="55762"/>
                  </a:cubicBezTo>
                  <a:cubicBezTo>
                    <a:pt x="92284" y="55762"/>
                    <a:pt x="92261" y="55785"/>
                    <a:pt x="92215" y="55808"/>
                  </a:cubicBezTo>
                  <a:cubicBezTo>
                    <a:pt x="92192" y="55808"/>
                    <a:pt x="92170" y="55831"/>
                    <a:pt x="92124" y="55854"/>
                  </a:cubicBezTo>
                  <a:cubicBezTo>
                    <a:pt x="92078" y="55877"/>
                    <a:pt x="92010" y="55899"/>
                    <a:pt x="91964" y="55922"/>
                  </a:cubicBezTo>
                  <a:lnTo>
                    <a:pt x="91941" y="55922"/>
                  </a:lnTo>
                  <a:cubicBezTo>
                    <a:pt x="91941" y="55922"/>
                    <a:pt x="91941" y="55899"/>
                    <a:pt x="91918" y="55899"/>
                  </a:cubicBezTo>
                  <a:cubicBezTo>
                    <a:pt x="91839" y="55780"/>
                    <a:pt x="91689" y="55590"/>
                    <a:pt x="91424" y="55590"/>
                  </a:cubicBezTo>
                  <a:cubicBezTo>
                    <a:pt x="91386" y="55590"/>
                    <a:pt x="91345" y="55594"/>
                    <a:pt x="91302" y="55603"/>
                  </a:cubicBezTo>
                  <a:cubicBezTo>
                    <a:pt x="91074" y="55625"/>
                    <a:pt x="90914" y="55785"/>
                    <a:pt x="90800" y="55899"/>
                  </a:cubicBezTo>
                  <a:cubicBezTo>
                    <a:pt x="90709" y="55991"/>
                    <a:pt x="90617" y="56059"/>
                    <a:pt x="90526" y="56082"/>
                  </a:cubicBezTo>
                  <a:cubicBezTo>
                    <a:pt x="90344" y="56082"/>
                    <a:pt x="90161" y="55945"/>
                    <a:pt x="90047" y="55854"/>
                  </a:cubicBezTo>
                  <a:lnTo>
                    <a:pt x="90001" y="55831"/>
                  </a:lnTo>
                  <a:cubicBezTo>
                    <a:pt x="89956" y="55785"/>
                    <a:pt x="89887" y="55557"/>
                    <a:pt x="89887" y="55443"/>
                  </a:cubicBezTo>
                  <a:cubicBezTo>
                    <a:pt x="89887" y="55192"/>
                    <a:pt x="89841" y="54781"/>
                    <a:pt x="89590" y="54781"/>
                  </a:cubicBezTo>
                  <a:cubicBezTo>
                    <a:pt x="89522" y="54781"/>
                    <a:pt x="89476" y="54804"/>
                    <a:pt x="89431" y="54849"/>
                  </a:cubicBezTo>
                  <a:cubicBezTo>
                    <a:pt x="89294" y="54964"/>
                    <a:pt x="89157" y="55123"/>
                    <a:pt x="89020" y="55260"/>
                  </a:cubicBezTo>
                  <a:cubicBezTo>
                    <a:pt x="88951" y="55352"/>
                    <a:pt x="88860" y="55420"/>
                    <a:pt x="88791" y="55489"/>
                  </a:cubicBezTo>
                  <a:cubicBezTo>
                    <a:pt x="88632" y="55671"/>
                    <a:pt x="88175" y="55899"/>
                    <a:pt x="87993" y="55945"/>
                  </a:cubicBezTo>
                  <a:lnTo>
                    <a:pt x="87901" y="55945"/>
                  </a:lnTo>
                  <a:cubicBezTo>
                    <a:pt x="87673" y="55945"/>
                    <a:pt x="87445" y="55854"/>
                    <a:pt x="87353" y="55762"/>
                  </a:cubicBezTo>
                  <a:cubicBezTo>
                    <a:pt x="87331" y="55717"/>
                    <a:pt x="87308" y="55671"/>
                    <a:pt x="87262" y="55625"/>
                  </a:cubicBezTo>
                  <a:cubicBezTo>
                    <a:pt x="87125" y="55420"/>
                    <a:pt x="86943" y="55169"/>
                    <a:pt x="86691" y="55078"/>
                  </a:cubicBezTo>
                  <a:cubicBezTo>
                    <a:pt x="86486" y="55009"/>
                    <a:pt x="86258" y="54986"/>
                    <a:pt x="86144" y="54986"/>
                  </a:cubicBezTo>
                  <a:cubicBezTo>
                    <a:pt x="86052" y="54872"/>
                    <a:pt x="85824" y="54667"/>
                    <a:pt x="85642" y="54667"/>
                  </a:cubicBezTo>
                  <a:cubicBezTo>
                    <a:pt x="85619" y="54667"/>
                    <a:pt x="85573" y="54690"/>
                    <a:pt x="85550" y="54690"/>
                  </a:cubicBezTo>
                  <a:cubicBezTo>
                    <a:pt x="85459" y="54712"/>
                    <a:pt x="85345" y="54758"/>
                    <a:pt x="85231" y="54804"/>
                  </a:cubicBezTo>
                  <a:cubicBezTo>
                    <a:pt x="85162" y="54849"/>
                    <a:pt x="85071" y="54895"/>
                    <a:pt x="85048" y="54895"/>
                  </a:cubicBezTo>
                  <a:cubicBezTo>
                    <a:pt x="85048" y="54895"/>
                    <a:pt x="85025" y="54895"/>
                    <a:pt x="85025" y="54872"/>
                  </a:cubicBezTo>
                  <a:cubicBezTo>
                    <a:pt x="84980" y="54849"/>
                    <a:pt x="84888" y="54781"/>
                    <a:pt x="84729" y="54758"/>
                  </a:cubicBezTo>
                  <a:lnTo>
                    <a:pt x="84592" y="54758"/>
                  </a:lnTo>
                  <a:cubicBezTo>
                    <a:pt x="84409" y="54758"/>
                    <a:pt x="84089" y="54804"/>
                    <a:pt x="83861" y="55032"/>
                  </a:cubicBezTo>
                  <a:lnTo>
                    <a:pt x="83793" y="55100"/>
                  </a:lnTo>
                  <a:cubicBezTo>
                    <a:pt x="83724" y="55192"/>
                    <a:pt x="83679" y="55237"/>
                    <a:pt x="83656" y="55237"/>
                  </a:cubicBezTo>
                  <a:cubicBezTo>
                    <a:pt x="83633" y="55237"/>
                    <a:pt x="83587" y="55237"/>
                    <a:pt x="83542" y="55215"/>
                  </a:cubicBezTo>
                  <a:lnTo>
                    <a:pt x="83496" y="55169"/>
                  </a:lnTo>
                  <a:cubicBezTo>
                    <a:pt x="83222" y="55055"/>
                    <a:pt x="83131" y="55009"/>
                    <a:pt x="83131" y="54849"/>
                  </a:cubicBezTo>
                  <a:cubicBezTo>
                    <a:pt x="83131" y="54758"/>
                    <a:pt x="83154" y="54644"/>
                    <a:pt x="83176" y="54553"/>
                  </a:cubicBezTo>
                  <a:cubicBezTo>
                    <a:pt x="83199" y="54302"/>
                    <a:pt x="83222" y="54073"/>
                    <a:pt x="83085" y="53959"/>
                  </a:cubicBezTo>
                  <a:cubicBezTo>
                    <a:pt x="83085" y="53799"/>
                    <a:pt x="82994" y="53708"/>
                    <a:pt x="82834" y="53708"/>
                  </a:cubicBezTo>
                  <a:cubicBezTo>
                    <a:pt x="82766" y="53708"/>
                    <a:pt x="82674" y="53731"/>
                    <a:pt x="82537" y="53777"/>
                  </a:cubicBezTo>
                  <a:cubicBezTo>
                    <a:pt x="82332" y="53845"/>
                    <a:pt x="82149" y="53936"/>
                    <a:pt x="81967" y="54051"/>
                  </a:cubicBezTo>
                  <a:cubicBezTo>
                    <a:pt x="81647" y="54187"/>
                    <a:pt x="81328" y="54347"/>
                    <a:pt x="81076" y="54347"/>
                  </a:cubicBezTo>
                  <a:cubicBezTo>
                    <a:pt x="80711" y="54347"/>
                    <a:pt x="80551" y="54256"/>
                    <a:pt x="80551" y="54233"/>
                  </a:cubicBezTo>
                  <a:cubicBezTo>
                    <a:pt x="80551" y="54187"/>
                    <a:pt x="80574" y="54165"/>
                    <a:pt x="80597" y="54119"/>
                  </a:cubicBezTo>
                  <a:cubicBezTo>
                    <a:pt x="80643" y="54051"/>
                    <a:pt x="80688" y="53936"/>
                    <a:pt x="80643" y="53845"/>
                  </a:cubicBezTo>
                  <a:cubicBezTo>
                    <a:pt x="80597" y="53731"/>
                    <a:pt x="80460" y="53708"/>
                    <a:pt x="80415" y="53685"/>
                  </a:cubicBezTo>
                  <a:cubicBezTo>
                    <a:pt x="80300" y="53662"/>
                    <a:pt x="80163" y="53640"/>
                    <a:pt x="80049" y="53640"/>
                  </a:cubicBezTo>
                  <a:cubicBezTo>
                    <a:pt x="79935" y="53640"/>
                    <a:pt x="79867" y="53617"/>
                    <a:pt x="79798" y="53594"/>
                  </a:cubicBezTo>
                  <a:cubicBezTo>
                    <a:pt x="79775" y="53594"/>
                    <a:pt x="79775" y="53594"/>
                    <a:pt x="79730" y="53571"/>
                  </a:cubicBezTo>
                  <a:cubicBezTo>
                    <a:pt x="79730" y="53571"/>
                    <a:pt x="79730" y="53548"/>
                    <a:pt x="79707" y="53526"/>
                  </a:cubicBezTo>
                  <a:lnTo>
                    <a:pt x="79638" y="53434"/>
                  </a:lnTo>
                  <a:cubicBezTo>
                    <a:pt x="79638" y="53434"/>
                    <a:pt x="79593" y="53389"/>
                    <a:pt x="79593" y="53389"/>
                  </a:cubicBezTo>
                  <a:cubicBezTo>
                    <a:pt x="79570" y="53366"/>
                    <a:pt x="79570" y="53343"/>
                    <a:pt x="79547" y="53343"/>
                  </a:cubicBezTo>
                  <a:cubicBezTo>
                    <a:pt x="79524" y="53320"/>
                    <a:pt x="79502" y="53297"/>
                    <a:pt x="79479" y="53274"/>
                  </a:cubicBezTo>
                  <a:cubicBezTo>
                    <a:pt x="79456" y="53252"/>
                    <a:pt x="79456" y="53252"/>
                    <a:pt x="79410" y="53229"/>
                  </a:cubicBezTo>
                  <a:cubicBezTo>
                    <a:pt x="79387" y="53229"/>
                    <a:pt x="79365" y="53206"/>
                    <a:pt x="79342" y="53206"/>
                  </a:cubicBezTo>
                  <a:cubicBezTo>
                    <a:pt x="79122" y="53121"/>
                    <a:pt x="78839" y="53074"/>
                    <a:pt x="78586" y="53074"/>
                  </a:cubicBezTo>
                  <a:cubicBezTo>
                    <a:pt x="78498" y="53074"/>
                    <a:pt x="78414" y="53080"/>
                    <a:pt x="78337" y="53092"/>
                  </a:cubicBezTo>
                  <a:lnTo>
                    <a:pt x="78223" y="53092"/>
                  </a:lnTo>
                  <a:cubicBezTo>
                    <a:pt x="78223" y="53092"/>
                    <a:pt x="78200" y="53069"/>
                    <a:pt x="78200" y="53001"/>
                  </a:cubicBezTo>
                  <a:cubicBezTo>
                    <a:pt x="78155" y="52316"/>
                    <a:pt x="78086" y="51996"/>
                    <a:pt x="77972" y="51882"/>
                  </a:cubicBezTo>
                  <a:cubicBezTo>
                    <a:pt x="77949" y="51859"/>
                    <a:pt x="77927" y="51814"/>
                    <a:pt x="77904" y="51791"/>
                  </a:cubicBezTo>
                  <a:cubicBezTo>
                    <a:pt x="77767" y="51608"/>
                    <a:pt x="77539" y="51311"/>
                    <a:pt x="77196" y="51266"/>
                  </a:cubicBezTo>
                  <a:cubicBezTo>
                    <a:pt x="77105" y="51243"/>
                    <a:pt x="76991" y="51243"/>
                    <a:pt x="76899" y="51220"/>
                  </a:cubicBezTo>
                  <a:cubicBezTo>
                    <a:pt x="76671" y="51197"/>
                    <a:pt x="76466" y="51175"/>
                    <a:pt x="76329" y="51129"/>
                  </a:cubicBezTo>
                  <a:cubicBezTo>
                    <a:pt x="76283" y="51129"/>
                    <a:pt x="76192" y="51038"/>
                    <a:pt x="76101" y="50969"/>
                  </a:cubicBezTo>
                  <a:cubicBezTo>
                    <a:pt x="75918" y="50787"/>
                    <a:pt x="75690" y="50581"/>
                    <a:pt x="75461" y="50581"/>
                  </a:cubicBezTo>
                  <a:cubicBezTo>
                    <a:pt x="75393" y="50581"/>
                    <a:pt x="75324" y="50604"/>
                    <a:pt x="75279" y="50627"/>
                  </a:cubicBezTo>
                  <a:cubicBezTo>
                    <a:pt x="75119" y="50695"/>
                    <a:pt x="74982" y="50787"/>
                    <a:pt x="74868" y="50878"/>
                  </a:cubicBezTo>
                  <a:cubicBezTo>
                    <a:pt x="74731" y="50946"/>
                    <a:pt x="74571" y="51060"/>
                    <a:pt x="74503" y="51060"/>
                  </a:cubicBezTo>
                  <a:cubicBezTo>
                    <a:pt x="74457" y="51060"/>
                    <a:pt x="74389" y="51038"/>
                    <a:pt x="74320" y="51015"/>
                  </a:cubicBezTo>
                  <a:cubicBezTo>
                    <a:pt x="74229" y="50969"/>
                    <a:pt x="74115" y="50946"/>
                    <a:pt x="74023" y="50946"/>
                  </a:cubicBezTo>
                  <a:cubicBezTo>
                    <a:pt x="73909" y="50946"/>
                    <a:pt x="73841" y="50992"/>
                    <a:pt x="73772" y="51060"/>
                  </a:cubicBezTo>
                  <a:lnTo>
                    <a:pt x="73727" y="51129"/>
                  </a:lnTo>
                  <a:cubicBezTo>
                    <a:pt x="73704" y="51152"/>
                    <a:pt x="73704" y="51152"/>
                    <a:pt x="73704" y="51152"/>
                  </a:cubicBezTo>
                  <a:cubicBezTo>
                    <a:pt x="73704" y="51152"/>
                    <a:pt x="73681" y="51175"/>
                    <a:pt x="73681" y="51175"/>
                  </a:cubicBezTo>
                  <a:cubicBezTo>
                    <a:pt x="73613" y="51243"/>
                    <a:pt x="73567" y="51289"/>
                    <a:pt x="73498" y="51289"/>
                  </a:cubicBezTo>
                  <a:cubicBezTo>
                    <a:pt x="73453" y="51266"/>
                    <a:pt x="73384" y="51197"/>
                    <a:pt x="73316" y="51129"/>
                  </a:cubicBezTo>
                  <a:cubicBezTo>
                    <a:pt x="73135" y="51008"/>
                    <a:pt x="72954" y="50870"/>
                    <a:pt x="72757" y="50870"/>
                  </a:cubicBezTo>
                  <a:cubicBezTo>
                    <a:pt x="72731" y="50870"/>
                    <a:pt x="72704" y="50872"/>
                    <a:pt x="72677" y="50878"/>
                  </a:cubicBezTo>
                  <a:cubicBezTo>
                    <a:pt x="72608" y="50878"/>
                    <a:pt x="72494" y="50878"/>
                    <a:pt x="72403" y="50855"/>
                  </a:cubicBezTo>
                  <a:cubicBezTo>
                    <a:pt x="72312" y="50855"/>
                    <a:pt x="72220" y="50832"/>
                    <a:pt x="72129" y="50832"/>
                  </a:cubicBezTo>
                  <a:cubicBezTo>
                    <a:pt x="71764" y="50832"/>
                    <a:pt x="71741" y="51060"/>
                    <a:pt x="71741" y="51152"/>
                  </a:cubicBezTo>
                  <a:cubicBezTo>
                    <a:pt x="71741" y="51243"/>
                    <a:pt x="71741" y="51334"/>
                    <a:pt x="71741" y="51426"/>
                  </a:cubicBezTo>
                  <a:cubicBezTo>
                    <a:pt x="71764" y="51517"/>
                    <a:pt x="71764" y="51677"/>
                    <a:pt x="71764" y="51768"/>
                  </a:cubicBezTo>
                  <a:cubicBezTo>
                    <a:pt x="71627" y="51700"/>
                    <a:pt x="71535" y="51585"/>
                    <a:pt x="71444" y="51471"/>
                  </a:cubicBezTo>
                  <a:cubicBezTo>
                    <a:pt x="71376" y="51380"/>
                    <a:pt x="71284" y="51266"/>
                    <a:pt x="71170" y="51175"/>
                  </a:cubicBezTo>
                  <a:cubicBezTo>
                    <a:pt x="70976" y="51033"/>
                    <a:pt x="70863" y="50946"/>
                    <a:pt x="70685" y="50946"/>
                  </a:cubicBezTo>
                  <a:cubicBezTo>
                    <a:pt x="70633" y="50946"/>
                    <a:pt x="70575" y="50954"/>
                    <a:pt x="70508" y="50969"/>
                  </a:cubicBezTo>
                  <a:cubicBezTo>
                    <a:pt x="70428" y="50981"/>
                    <a:pt x="70309" y="50986"/>
                    <a:pt x="70192" y="50986"/>
                  </a:cubicBezTo>
                  <a:cubicBezTo>
                    <a:pt x="70075" y="50986"/>
                    <a:pt x="69961" y="50981"/>
                    <a:pt x="69892" y="50969"/>
                  </a:cubicBezTo>
                  <a:cubicBezTo>
                    <a:pt x="69892" y="50764"/>
                    <a:pt x="69755" y="50672"/>
                    <a:pt x="69550" y="50672"/>
                  </a:cubicBezTo>
                  <a:cubicBezTo>
                    <a:pt x="69481" y="50672"/>
                    <a:pt x="69390" y="50672"/>
                    <a:pt x="69299" y="50695"/>
                  </a:cubicBezTo>
                  <a:lnTo>
                    <a:pt x="69093" y="50695"/>
                  </a:lnTo>
                  <a:cubicBezTo>
                    <a:pt x="69002" y="50695"/>
                    <a:pt x="68979" y="50695"/>
                    <a:pt x="69002" y="50672"/>
                  </a:cubicBezTo>
                  <a:cubicBezTo>
                    <a:pt x="69002" y="50581"/>
                    <a:pt x="69048" y="50490"/>
                    <a:pt x="69116" y="50398"/>
                  </a:cubicBezTo>
                  <a:cubicBezTo>
                    <a:pt x="69184" y="50239"/>
                    <a:pt x="69276" y="50056"/>
                    <a:pt x="69207" y="49919"/>
                  </a:cubicBezTo>
                  <a:cubicBezTo>
                    <a:pt x="69162" y="49828"/>
                    <a:pt x="69070" y="49759"/>
                    <a:pt x="68933" y="49714"/>
                  </a:cubicBezTo>
                  <a:cubicBezTo>
                    <a:pt x="68814" y="49690"/>
                    <a:pt x="68703" y="49680"/>
                    <a:pt x="68597" y="49680"/>
                  </a:cubicBezTo>
                  <a:cubicBezTo>
                    <a:pt x="68400" y="49680"/>
                    <a:pt x="68222" y="49715"/>
                    <a:pt x="68043" y="49759"/>
                  </a:cubicBezTo>
                  <a:lnTo>
                    <a:pt x="67929" y="49805"/>
                  </a:lnTo>
                  <a:cubicBezTo>
                    <a:pt x="67724" y="49851"/>
                    <a:pt x="67495" y="49851"/>
                    <a:pt x="67404" y="49874"/>
                  </a:cubicBezTo>
                  <a:cubicBezTo>
                    <a:pt x="67290" y="49782"/>
                    <a:pt x="66925" y="49508"/>
                    <a:pt x="66697" y="49280"/>
                  </a:cubicBezTo>
                  <a:cubicBezTo>
                    <a:pt x="66354" y="48983"/>
                    <a:pt x="65738" y="48458"/>
                    <a:pt x="65464" y="48458"/>
                  </a:cubicBezTo>
                  <a:cubicBezTo>
                    <a:pt x="65395" y="48458"/>
                    <a:pt x="65350" y="48481"/>
                    <a:pt x="65327" y="48504"/>
                  </a:cubicBezTo>
                  <a:cubicBezTo>
                    <a:pt x="65236" y="48572"/>
                    <a:pt x="65190" y="48664"/>
                    <a:pt x="65122" y="48778"/>
                  </a:cubicBezTo>
                  <a:cubicBezTo>
                    <a:pt x="65076" y="48869"/>
                    <a:pt x="65007" y="49006"/>
                    <a:pt x="64916" y="49006"/>
                  </a:cubicBezTo>
                  <a:cubicBezTo>
                    <a:pt x="64619" y="48892"/>
                    <a:pt x="64072" y="48595"/>
                    <a:pt x="64003" y="48481"/>
                  </a:cubicBezTo>
                  <a:cubicBezTo>
                    <a:pt x="63889" y="48321"/>
                    <a:pt x="63706" y="48184"/>
                    <a:pt x="63387" y="48070"/>
                  </a:cubicBezTo>
                  <a:cubicBezTo>
                    <a:pt x="63204" y="48002"/>
                    <a:pt x="62885" y="47888"/>
                    <a:pt x="62839" y="47796"/>
                  </a:cubicBezTo>
                  <a:cubicBezTo>
                    <a:pt x="62816" y="47682"/>
                    <a:pt x="62702" y="47408"/>
                    <a:pt x="62519" y="47340"/>
                  </a:cubicBezTo>
                  <a:cubicBezTo>
                    <a:pt x="62497" y="47317"/>
                    <a:pt x="62428" y="47317"/>
                    <a:pt x="62360" y="47294"/>
                  </a:cubicBezTo>
                  <a:cubicBezTo>
                    <a:pt x="62268" y="47271"/>
                    <a:pt x="61972" y="47226"/>
                    <a:pt x="61949" y="47134"/>
                  </a:cubicBezTo>
                  <a:cubicBezTo>
                    <a:pt x="61926" y="47066"/>
                    <a:pt x="61903" y="46998"/>
                    <a:pt x="61880" y="46906"/>
                  </a:cubicBezTo>
                  <a:cubicBezTo>
                    <a:pt x="61835" y="46724"/>
                    <a:pt x="61789" y="46518"/>
                    <a:pt x="61698" y="46404"/>
                  </a:cubicBezTo>
                  <a:cubicBezTo>
                    <a:pt x="61584" y="46244"/>
                    <a:pt x="61059" y="45993"/>
                    <a:pt x="60876" y="45925"/>
                  </a:cubicBezTo>
                  <a:cubicBezTo>
                    <a:pt x="60876" y="45902"/>
                    <a:pt x="60077" y="45651"/>
                    <a:pt x="59712" y="45423"/>
                  </a:cubicBezTo>
                  <a:cubicBezTo>
                    <a:pt x="59598" y="45331"/>
                    <a:pt x="59438" y="45240"/>
                    <a:pt x="59301" y="45126"/>
                  </a:cubicBezTo>
                  <a:cubicBezTo>
                    <a:pt x="58730" y="44738"/>
                    <a:pt x="58616" y="44669"/>
                    <a:pt x="58525" y="44669"/>
                  </a:cubicBezTo>
                  <a:cubicBezTo>
                    <a:pt x="58457" y="44669"/>
                    <a:pt x="58388" y="44738"/>
                    <a:pt x="58365" y="44806"/>
                  </a:cubicBezTo>
                  <a:cubicBezTo>
                    <a:pt x="58365" y="44875"/>
                    <a:pt x="58388" y="44943"/>
                    <a:pt x="58457" y="45103"/>
                  </a:cubicBezTo>
                  <a:cubicBezTo>
                    <a:pt x="58479" y="45149"/>
                    <a:pt x="58525" y="45263"/>
                    <a:pt x="58548" y="45354"/>
                  </a:cubicBezTo>
                  <a:cubicBezTo>
                    <a:pt x="58526" y="45358"/>
                    <a:pt x="58501" y="45360"/>
                    <a:pt x="58474" y="45360"/>
                  </a:cubicBezTo>
                  <a:cubicBezTo>
                    <a:pt x="58336" y="45360"/>
                    <a:pt x="58142" y="45309"/>
                    <a:pt x="57932" y="45194"/>
                  </a:cubicBezTo>
                  <a:cubicBezTo>
                    <a:pt x="57498" y="44943"/>
                    <a:pt x="57338" y="44852"/>
                    <a:pt x="57178" y="44715"/>
                  </a:cubicBezTo>
                  <a:cubicBezTo>
                    <a:pt x="57156" y="44692"/>
                    <a:pt x="57133" y="44669"/>
                    <a:pt x="57110" y="44624"/>
                  </a:cubicBezTo>
                  <a:lnTo>
                    <a:pt x="57041" y="44578"/>
                  </a:lnTo>
                  <a:cubicBezTo>
                    <a:pt x="56904" y="44441"/>
                    <a:pt x="56745" y="44281"/>
                    <a:pt x="56585" y="44258"/>
                  </a:cubicBezTo>
                  <a:cubicBezTo>
                    <a:pt x="56539" y="44236"/>
                    <a:pt x="56494" y="44190"/>
                    <a:pt x="56448" y="44122"/>
                  </a:cubicBezTo>
                  <a:cubicBezTo>
                    <a:pt x="56402" y="44053"/>
                    <a:pt x="56379" y="44007"/>
                    <a:pt x="56379" y="43939"/>
                  </a:cubicBezTo>
                  <a:cubicBezTo>
                    <a:pt x="56379" y="43665"/>
                    <a:pt x="56425" y="43528"/>
                    <a:pt x="56539" y="43482"/>
                  </a:cubicBezTo>
                  <a:cubicBezTo>
                    <a:pt x="56722" y="43391"/>
                    <a:pt x="56996" y="43277"/>
                    <a:pt x="57019" y="43026"/>
                  </a:cubicBezTo>
                  <a:cubicBezTo>
                    <a:pt x="57019" y="42957"/>
                    <a:pt x="57019" y="42912"/>
                    <a:pt x="57019" y="42866"/>
                  </a:cubicBezTo>
                  <a:cubicBezTo>
                    <a:pt x="56996" y="42866"/>
                    <a:pt x="56996" y="42843"/>
                    <a:pt x="56996" y="42820"/>
                  </a:cubicBezTo>
                  <a:cubicBezTo>
                    <a:pt x="56996" y="42820"/>
                    <a:pt x="57019" y="42798"/>
                    <a:pt x="57064" y="42775"/>
                  </a:cubicBezTo>
                  <a:cubicBezTo>
                    <a:pt x="57156" y="42729"/>
                    <a:pt x="57201" y="42706"/>
                    <a:pt x="57247" y="42684"/>
                  </a:cubicBezTo>
                  <a:cubicBezTo>
                    <a:pt x="57338" y="42638"/>
                    <a:pt x="57407" y="42592"/>
                    <a:pt x="57498" y="42478"/>
                  </a:cubicBezTo>
                  <a:cubicBezTo>
                    <a:pt x="57635" y="42318"/>
                    <a:pt x="57749" y="42113"/>
                    <a:pt x="57749" y="41885"/>
                  </a:cubicBezTo>
                  <a:cubicBezTo>
                    <a:pt x="57749" y="41748"/>
                    <a:pt x="57703" y="41656"/>
                    <a:pt x="57658" y="41565"/>
                  </a:cubicBezTo>
                  <a:cubicBezTo>
                    <a:pt x="57612" y="41497"/>
                    <a:pt x="57566" y="41451"/>
                    <a:pt x="57544" y="41337"/>
                  </a:cubicBezTo>
                  <a:cubicBezTo>
                    <a:pt x="57521" y="41246"/>
                    <a:pt x="57452" y="41154"/>
                    <a:pt x="57429" y="41109"/>
                  </a:cubicBezTo>
                  <a:cubicBezTo>
                    <a:pt x="57407" y="41086"/>
                    <a:pt x="57407" y="41063"/>
                    <a:pt x="57407" y="41063"/>
                  </a:cubicBezTo>
                  <a:cubicBezTo>
                    <a:pt x="57407" y="41063"/>
                    <a:pt x="57407" y="41063"/>
                    <a:pt x="57429" y="41040"/>
                  </a:cubicBezTo>
                  <a:cubicBezTo>
                    <a:pt x="57452" y="40994"/>
                    <a:pt x="57498" y="40949"/>
                    <a:pt x="57544" y="40903"/>
                  </a:cubicBezTo>
                  <a:lnTo>
                    <a:pt x="57635" y="40812"/>
                  </a:lnTo>
                  <a:cubicBezTo>
                    <a:pt x="57635" y="40812"/>
                    <a:pt x="57681" y="40766"/>
                    <a:pt x="57681" y="40766"/>
                  </a:cubicBezTo>
                  <a:lnTo>
                    <a:pt x="57772" y="40675"/>
                  </a:lnTo>
                  <a:cubicBezTo>
                    <a:pt x="57863" y="40584"/>
                    <a:pt x="57932" y="40515"/>
                    <a:pt x="58000" y="40447"/>
                  </a:cubicBezTo>
                  <a:cubicBezTo>
                    <a:pt x="58091" y="40333"/>
                    <a:pt x="58365" y="40059"/>
                    <a:pt x="58251" y="39671"/>
                  </a:cubicBezTo>
                  <a:cubicBezTo>
                    <a:pt x="58251" y="39625"/>
                    <a:pt x="58228" y="39579"/>
                    <a:pt x="58206" y="39511"/>
                  </a:cubicBezTo>
                  <a:cubicBezTo>
                    <a:pt x="58183" y="39397"/>
                    <a:pt x="58091" y="39146"/>
                    <a:pt x="58160" y="39100"/>
                  </a:cubicBezTo>
                  <a:cubicBezTo>
                    <a:pt x="58251" y="39077"/>
                    <a:pt x="58365" y="39054"/>
                    <a:pt x="58662" y="38849"/>
                  </a:cubicBezTo>
                  <a:cubicBezTo>
                    <a:pt x="58799" y="38735"/>
                    <a:pt x="58890" y="38689"/>
                    <a:pt x="58959" y="38621"/>
                  </a:cubicBezTo>
                  <a:cubicBezTo>
                    <a:pt x="59119" y="38529"/>
                    <a:pt x="59187" y="38484"/>
                    <a:pt x="59278" y="38301"/>
                  </a:cubicBezTo>
                  <a:cubicBezTo>
                    <a:pt x="59324" y="38233"/>
                    <a:pt x="59347" y="38187"/>
                    <a:pt x="59370" y="38141"/>
                  </a:cubicBezTo>
                  <a:cubicBezTo>
                    <a:pt x="59438" y="38004"/>
                    <a:pt x="59461" y="37936"/>
                    <a:pt x="59598" y="37867"/>
                  </a:cubicBezTo>
                  <a:cubicBezTo>
                    <a:pt x="59666" y="37822"/>
                    <a:pt x="59735" y="37799"/>
                    <a:pt x="59803" y="37776"/>
                  </a:cubicBezTo>
                  <a:cubicBezTo>
                    <a:pt x="59917" y="37730"/>
                    <a:pt x="60032" y="37685"/>
                    <a:pt x="60146" y="37571"/>
                  </a:cubicBezTo>
                  <a:cubicBezTo>
                    <a:pt x="60237" y="37502"/>
                    <a:pt x="60260" y="37434"/>
                    <a:pt x="60283" y="37365"/>
                  </a:cubicBezTo>
                  <a:cubicBezTo>
                    <a:pt x="60328" y="37274"/>
                    <a:pt x="60351" y="37228"/>
                    <a:pt x="60465" y="37137"/>
                  </a:cubicBezTo>
                  <a:cubicBezTo>
                    <a:pt x="60557" y="37091"/>
                    <a:pt x="60625" y="37046"/>
                    <a:pt x="60693" y="37023"/>
                  </a:cubicBezTo>
                  <a:cubicBezTo>
                    <a:pt x="60808" y="36977"/>
                    <a:pt x="60990" y="36886"/>
                    <a:pt x="60899" y="36635"/>
                  </a:cubicBezTo>
                  <a:cubicBezTo>
                    <a:pt x="60853" y="36452"/>
                    <a:pt x="60785" y="36178"/>
                    <a:pt x="60442" y="36064"/>
                  </a:cubicBezTo>
                  <a:cubicBezTo>
                    <a:pt x="60260" y="35996"/>
                    <a:pt x="59940" y="35767"/>
                    <a:pt x="59758" y="35631"/>
                  </a:cubicBezTo>
                  <a:cubicBezTo>
                    <a:pt x="59689" y="35562"/>
                    <a:pt x="59621" y="35516"/>
                    <a:pt x="59575" y="35494"/>
                  </a:cubicBezTo>
                  <a:cubicBezTo>
                    <a:pt x="59461" y="35425"/>
                    <a:pt x="59141" y="35311"/>
                    <a:pt x="58959" y="35311"/>
                  </a:cubicBezTo>
                  <a:cubicBezTo>
                    <a:pt x="58822" y="35288"/>
                    <a:pt x="58616" y="35197"/>
                    <a:pt x="58525" y="35128"/>
                  </a:cubicBezTo>
                  <a:cubicBezTo>
                    <a:pt x="58411" y="35037"/>
                    <a:pt x="58274" y="35014"/>
                    <a:pt x="57977" y="34969"/>
                  </a:cubicBezTo>
                  <a:cubicBezTo>
                    <a:pt x="57703" y="34923"/>
                    <a:pt x="57475" y="34832"/>
                    <a:pt x="57384" y="34763"/>
                  </a:cubicBezTo>
                  <a:cubicBezTo>
                    <a:pt x="57315" y="34718"/>
                    <a:pt x="57247" y="34649"/>
                    <a:pt x="57270" y="34535"/>
                  </a:cubicBezTo>
                  <a:cubicBezTo>
                    <a:pt x="57315" y="34238"/>
                    <a:pt x="57315" y="34033"/>
                    <a:pt x="57315" y="33896"/>
                  </a:cubicBezTo>
                  <a:cubicBezTo>
                    <a:pt x="57292" y="33645"/>
                    <a:pt x="57178" y="33531"/>
                    <a:pt x="56927" y="33508"/>
                  </a:cubicBezTo>
                  <a:lnTo>
                    <a:pt x="56836" y="33485"/>
                  </a:lnTo>
                  <a:cubicBezTo>
                    <a:pt x="56722" y="33462"/>
                    <a:pt x="56653" y="33462"/>
                    <a:pt x="56539" y="33416"/>
                  </a:cubicBezTo>
                  <a:cubicBezTo>
                    <a:pt x="56379" y="33348"/>
                    <a:pt x="56037" y="33188"/>
                    <a:pt x="55946" y="33143"/>
                  </a:cubicBezTo>
                  <a:cubicBezTo>
                    <a:pt x="55854" y="32937"/>
                    <a:pt x="55558" y="32503"/>
                    <a:pt x="55398" y="32435"/>
                  </a:cubicBezTo>
                  <a:cubicBezTo>
                    <a:pt x="55352" y="32435"/>
                    <a:pt x="55330" y="32412"/>
                    <a:pt x="55307" y="32389"/>
                  </a:cubicBezTo>
                  <a:cubicBezTo>
                    <a:pt x="55230" y="32351"/>
                    <a:pt x="55139" y="32320"/>
                    <a:pt x="55050" y="32320"/>
                  </a:cubicBezTo>
                  <a:cubicBezTo>
                    <a:pt x="54980" y="32320"/>
                    <a:pt x="54910" y="32339"/>
                    <a:pt x="54850" y="32389"/>
                  </a:cubicBezTo>
                  <a:cubicBezTo>
                    <a:pt x="54713" y="32481"/>
                    <a:pt x="54462" y="32595"/>
                    <a:pt x="54417" y="32595"/>
                  </a:cubicBezTo>
                  <a:cubicBezTo>
                    <a:pt x="53914" y="32389"/>
                    <a:pt x="53823" y="32321"/>
                    <a:pt x="53846" y="32321"/>
                  </a:cubicBezTo>
                  <a:cubicBezTo>
                    <a:pt x="53823" y="32298"/>
                    <a:pt x="53823" y="32275"/>
                    <a:pt x="53823" y="32230"/>
                  </a:cubicBezTo>
                  <a:cubicBezTo>
                    <a:pt x="53800" y="32115"/>
                    <a:pt x="53777" y="31933"/>
                    <a:pt x="53595" y="31819"/>
                  </a:cubicBezTo>
                  <a:cubicBezTo>
                    <a:pt x="53503" y="31773"/>
                    <a:pt x="53435" y="31727"/>
                    <a:pt x="53344" y="31682"/>
                  </a:cubicBezTo>
                  <a:cubicBezTo>
                    <a:pt x="53252" y="31636"/>
                    <a:pt x="53138" y="31590"/>
                    <a:pt x="53115" y="31545"/>
                  </a:cubicBezTo>
                  <a:cubicBezTo>
                    <a:pt x="53093" y="31499"/>
                    <a:pt x="53047" y="31454"/>
                    <a:pt x="53024" y="31408"/>
                  </a:cubicBezTo>
                  <a:cubicBezTo>
                    <a:pt x="52956" y="31339"/>
                    <a:pt x="52933" y="31294"/>
                    <a:pt x="52933" y="31225"/>
                  </a:cubicBezTo>
                  <a:cubicBezTo>
                    <a:pt x="52933" y="30974"/>
                    <a:pt x="52819" y="30723"/>
                    <a:pt x="52705" y="30586"/>
                  </a:cubicBezTo>
                  <a:cubicBezTo>
                    <a:pt x="52613" y="30426"/>
                    <a:pt x="52522" y="30358"/>
                    <a:pt x="52454" y="30312"/>
                  </a:cubicBezTo>
                  <a:cubicBezTo>
                    <a:pt x="52431" y="30289"/>
                    <a:pt x="52408" y="30289"/>
                    <a:pt x="52408" y="30267"/>
                  </a:cubicBezTo>
                  <a:cubicBezTo>
                    <a:pt x="52385" y="30267"/>
                    <a:pt x="52385" y="30244"/>
                    <a:pt x="52362" y="30221"/>
                  </a:cubicBezTo>
                  <a:cubicBezTo>
                    <a:pt x="52294" y="30107"/>
                    <a:pt x="52202" y="29924"/>
                    <a:pt x="51997" y="29924"/>
                  </a:cubicBezTo>
                  <a:lnTo>
                    <a:pt x="51929" y="29924"/>
                  </a:lnTo>
                  <a:cubicBezTo>
                    <a:pt x="51723" y="29924"/>
                    <a:pt x="51586" y="29993"/>
                    <a:pt x="51426" y="30175"/>
                  </a:cubicBezTo>
                  <a:cubicBezTo>
                    <a:pt x="51381" y="30221"/>
                    <a:pt x="51335" y="30267"/>
                    <a:pt x="51312" y="30289"/>
                  </a:cubicBezTo>
                  <a:cubicBezTo>
                    <a:pt x="51221" y="30381"/>
                    <a:pt x="51084" y="30472"/>
                    <a:pt x="51152" y="30700"/>
                  </a:cubicBezTo>
                  <a:cubicBezTo>
                    <a:pt x="51175" y="30814"/>
                    <a:pt x="51221" y="30906"/>
                    <a:pt x="51267" y="30974"/>
                  </a:cubicBezTo>
                  <a:cubicBezTo>
                    <a:pt x="51289" y="31020"/>
                    <a:pt x="51312" y="31065"/>
                    <a:pt x="51335" y="31088"/>
                  </a:cubicBezTo>
                  <a:cubicBezTo>
                    <a:pt x="51312" y="31111"/>
                    <a:pt x="51312" y="31111"/>
                    <a:pt x="51289" y="31134"/>
                  </a:cubicBezTo>
                  <a:cubicBezTo>
                    <a:pt x="51267" y="31088"/>
                    <a:pt x="51221" y="31043"/>
                    <a:pt x="51175" y="30974"/>
                  </a:cubicBezTo>
                  <a:cubicBezTo>
                    <a:pt x="51061" y="30860"/>
                    <a:pt x="50947" y="30723"/>
                    <a:pt x="50924" y="30632"/>
                  </a:cubicBezTo>
                  <a:cubicBezTo>
                    <a:pt x="50901" y="30518"/>
                    <a:pt x="50833" y="30426"/>
                    <a:pt x="50764" y="30335"/>
                  </a:cubicBezTo>
                  <a:lnTo>
                    <a:pt x="50742" y="30289"/>
                  </a:lnTo>
                  <a:cubicBezTo>
                    <a:pt x="50696" y="30244"/>
                    <a:pt x="50673" y="30198"/>
                    <a:pt x="50650" y="30130"/>
                  </a:cubicBezTo>
                  <a:lnTo>
                    <a:pt x="50628" y="30084"/>
                  </a:lnTo>
                  <a:cubicBezTo>
                    <a:pt x="50559" y="29924"/>
                    <a:pt x="50559" y="29856"/>
                    <a:pt x="50559" y="29833"/>
                  </a:cubicBezTo>
                  <a:cubicBezTo>
                    <a:pt x="50582" y="29833"/>
                    <a:pt x="50582" y="29810"/>
                    <a:pt x="50605" y="29810"/>
                  </a:cubicBezTo>
                  <a:cubicBezTo>
                    <a:pt x="50605" y="29787"/>
                    <a:pt x="50628" y="29787"/>
                    <a:pt x="50650" y="29764"/>
                  </a:cubicBezTo>
                  <a:cubicBezTo>
                    <a:pt x="50673" y="29742"/>
                    <a:pt x="50719" y="29719"/>
                    <a:pt x="50764" y="29696"/>
                  </a:cubicBezTo>
                  <a:cubicBezTo>
                    <a:pt x="50787" y="29673"/>
                    <a:pt x="50833" y="29673"/>
                    <a:pt x="50856" y="29650"/>
                  </a:cubicBezTo>
                  <a:cubicBezTo>
                    <a:pt x="50856" y="29650"/>
                    <a:pt x="50879" y="29627"/>
                    <a:pt x="50879" y="29627"/>
                  </a:cubicBezTo>
                  <a:lnTo>
                    <a:pt x="50901" y="29627"/>
                  </a:lnTo>
                  <a:cubicBezTo>
                    <a:pt x="50924" y="29605"/>
                    <a:pt x="50947" y="29582"/>
                    <a:pt x="50947" y="29559"/>
                  </a:cubicBezTo>
                  <a:cubicBezTo>
                    <a:pt x="50970" y="29536"/>
                    <a:pt x="50970" y="29536"/>
                    <a:pt x="50993" y="29513"/>
                  </a:cubicBezTo>
                  <a:cubicBezTo>
                    <a:pt x="50993" y="29491"/>
                    <a:pt x="51016" y="29468"/>
                    <a:pt x="51016" y="29422"/>
                  </a:cubicBezTo>
                  <a:cubicBezTo>
                    <a:pt x="51016" y="29422"/>
                    <a:pt x="51016" y="29422"/>
                    <a:pt x="51016" y="29399"/>
                  </a:cubicBezTo>
                  <a:cubicBezTo>
                    <a:pt x="51084" y="29239"/>
                    <a:pt x="51038" y="29125"/>
                    <a:pt x="50833" y="28966"/>
                  </a:cubicBezTo>
                  <a:cubicBezTo>
                    <a:pt x="50742" y="28897"/>
                    <a:pt x="50673" y="28829"/>
                    <a:pt x="50605" y="28783"/>
                  </a:cubicBezTo>
                  <a:cubicBezTo>
                    <a:pt x="50559" y="28737"/>
                    <a:pt x="50491" y="28714"/>
                    <a:pt x="50468" y="28669"/>
                  </a:cubicBezTo>
                  <a:cubicBezTo>
                    <a:pt x="50468" y="28509"/>
                    <a:pt x="50536" y="27916"/>
                    <a:pt x="50582" y="27801"/>
                  </a:cubicBezTo>
                  <a:cubicBezTo>
                    <a:pt x="50605" y="27665"/>
                    <a:pt x="50719" y="27322"/>
                    <a:pt x="50422" y="27025"/>
                  </a:cubicBezTo>
                  <a:cubicBezTo>
                    <a:pt x="50308" y="26934"/>
                    <a:pt x="50217" y="26866"/>
                    <a:pt x="50125" y="26797"/>
                  </a:cubicBezTo>
                  <a:cubicBezTo>
                    <a:pt x="50034" y="26729"/>
                    <a:pt x="49920" y="26660"/>
                    <a:pt x="49897" y="26615"/>
                  </a:cubicBezTo>
                  <a:cubicBezTo>
                    <a:pt x="49897" y="26569"/>
                    <a:pt x="49897" y="26546"/>
                    <a:pt x="49897" y="26500"/>
                  </a:cubicBezTo>
                  <a:cubicBezTo>
                    <a:pt x="49897" y="26409"/>
                    <a:pt x="49874" y="26295"/>
                    <a:pt x="49829" y="26090"/>
                  </a:cubicBezTo>
                  <a:cubicBezTo>
                    <a:pt x="49760" y="25884"/>
                    <a:pt x="49646" y="25793"/>
                    <a:pt x="49555" y="25702"/>
                  </a:cubicBezTo>
                  <a:cubicBezTo>
                    <a:pt x="49486" y="25656"/>
                    <a:pt x="49486" y="25633"/>
                    <a:pt x="49486" y="25610"/>
                  </a:cubicBezTo>
                  <a:lnTo>
                    <a:pt x="49486" y="25154"/>
                  </a:lnTo>
                  <a:cubicBezTo>
                    <a:pt x="49486" y="25131"/>
                    <a:pt x="49463" y="25062"/>
                    <a:pt x="49441" y="24971"/>
                  </a:cubicBezTo>
                  <a:cubicBezTo>
                    <a:pt x="49418" y="24857"/>
                    <a:pt x="49395" y="24674"/>
                    <a:pt x="49372" y="24583"/>
                  </a:cubicBezTo>
                  <a:cubicBezTo>
                    <a:pt x="49372" y="24537"/>
                    <a:pt x="49372" y="24515"/>
                    <a:pt x="49372" y="24469"/>
                  </a:cubicBezTo>
                  <a:cubicBezTo>
                    <a:pt x="49395" y="24446"/>
                    <a:pt x="49395" y="24401"/>
                    <a:pt x="49395" y="24378"/>
                  </a:cubicBezTo>
                  <a:cubicBezTo>
                    <a:pt x="49395" y="24332"/>
                    <a:pt x="49395" y="24309"/>
                    <a:pt x="49372" y="24286"/>
                  </a:cubicBezTo>
                  <a:cubicBezTo>
                    <a:pt x="49441" y="24218"/>
                    <a:pt x="49578" y="24195"/>
                    <a:pt x="49692" y="24172"/>
                  </a:cubicBezTo>
                  <a:cubicBezTo>
                    <a:pt x="49760" y="24172"/>
                    <a:pt x="49806" y="24149"/>
                    <a:pt x="49874" y="24149"/>
                  </a:cubicBezTo>
                  <a:cubicBezTo>
                    <a:pt x="49874" y="24127"/>
                    <a:pt x="49897" y="24127"/>
                    <a:pt x="49920" y="24127"/>
                  </a:cubicBezTo>
                  <a:cubicBezTo>
                    <a:pt x="49943" y="24127"/>
                    <a:pt x="49966" y="24104"/>
                    <a:pt x="49988" y="24104"/>
                  </a:cubicBezTo>
                  <a:cubicBezTo>
                    <a:pt x="49988" y="24104"/>
                    <a:pt x="50011" y="24081"/>
                    <a:pt x="50034" y="24081"/>
                  </a:cubicBezTo>
                  <a:cubicBezTo>
                    <a:pt x="50034" y="24081"/>
                    <a:pt x="50034" y="24081"/>
                    <a:pt x="50034" y="24058"/>
                  </a:cubicBezTo>
                  <a:cubicBezTo>
                    <a:pt x="50057" y="24058"/>
                    <a:pt x="50080" y="24035"/>
                    <a:pt x="50103" y="24012"/>
                  </a:cubicBezTo>
                  <a:cubicBezTo>
                    <a:pt x="50125" y="24012"/>
                    <a:pt x="50148" y="23990"/>
                    <a:pt x="50148" y="23967"/>
                  </a:cubicBezTo>
                  <a:lnTo>
                    <a:pt x="50171" y="23967"/>
                  </a:lnTo>
                  <a:cubicBezTo>
                    <a:pt x="50194" y="23944"/>
                    <a:pt x="50239" y="23921"/>
                    <a:pt x="50262" y="23898"/>
                  </a:cubicBezTo>
                  <a:cubicBezTo>
                    <a:pt x="50308" y="23853"/>
                    <a:pt x="50331" y="23830"/>
                    <a:pt x="50376" y="23830"/>
                  </a:cubicBezTo>
                  <a:cubicBezTo>
                    <a:pt x="50376" y="23807"/>
                    <a:pt x="50376" y="23807"/>
                    <a:pt x="50399" y="23807"/>
                  </a:cubicBezTo>
                  <a:lnTo>
                    <a:pt x="50422" y="23807"/>
                  </a:lnTo>
                  <a:cubicBezTo>
                    <a:pt x="50445" y="23807"/>
                    <a:pt x="50445" y="23830"/>
                    <a:pt x="50468" y="23853"/>
                  </a:cubicBezTo>
                  <a:cubicBezTo>
                    <a:pt x="50559" y="23921"/>
                    <a:pt x="50582" y="23944"/>
                    <a:pt x="50559" y="24081"/>
                  </a:cubicBezTo>
                  <a:cubicBezTo>
                    <a:pt x="50491" y="24401"/>
                    <a:pt x="50445" y="24560"/>
                    <a:pt x="50628" y="24789"/>
                  </a:cubicBezTo>
                  <a:cubicBezTo>
                    <a:pt x="50650" y="24834"/>
                    <a:pt x="50673" y="24857"/>
                    <a:pt x="50696" y="24903"/>
                  </a:cubicBezTo>
                  <a:cubicBezTo>
                    <a:pt x="50742" y="25040"/>
                    <a:pt x="50810" y="25154"/>
                    <a:pt x="51084" y="25291"/>
                  </a:cubicBezTo>
                  <a:lnTo>
                    <a:pt x="51130" y="25314"/>
                  </a:lnTo>
                  <a:cubicBezTo>
                    <a:pt x="51381" y="25428"/>
                    <a:pt x="51495" y="25496"/>
                    <a:pt x="51700" y="25496"/>
                  </a:cubicBezTo>
                  <a:cubicBezTo>
                    <a:pt x="51746" y="25496"/>
                    <a:pt x="51814" y="25496"/>
                    <a:pt x="51906" y="25473"/>
                  </a:cubicBezTo>
                  <a:lnTo>
                    <a:pt x="52020" y="25450"/>
                  </a:lnTo>
                  <a:lnTo>
                    <a:pt x="52043" y="25450"/>
                  </a:lnTo>
                  <a:cubicBezTo>
                    <a:pt x="52157" y="25428"/>
                    <a:pt x="52271" y="25428"/>
                    <a:pt x="52362" y="25382"/>
                  </a:cubicBezTo>
                  <a:cubicBezTo>
                    <a:pt x="52362" y="25359"/>
                    <a:pt x="52385" y="25359"/>
                    <a:pt x="52385" y="25359"/>
                  </a:cubicBezTo>
                  <a:cubicBezTo>
                    <a:pt x="52476" y="25314"/>
                    <a:pt x="52568" y="25245"/>
                    <a:pt x="52613" y="25131"/>
                  </a:cubicBezTo>
                  <a:cubicBezTo>
                    <a:pt x="52659" y="25017"/>
                    <a:pt x="52682" y="24948"/>
                    <a:pt x="52705" y="24880"/>
                  </a:cubicBezTo>
                  <a:cubicBezTo>
                    <a:pt x="52727" y="24811"/>
                    <a:pt x="52727" y="24766"/>
                    <a:pt x="52796" y="24674"/>
                  </a:cubicBezTo>
                  <a:cubicBezTo>
                    <a:pt x="52956" y="24469"/>
                    <a:pt x="53047" y="24355"/>
                    <a:pt x="53093" y="24309"/>
                  </a:cubicBezTo>
                  <a:cubicBezTo>
                    <a:pt x="53138" y="24378"/>
                    <a:pt x="53207" y="24446"/>
                    <a:pt x="53321" y="24492"/>
                  </a:cubicBezTo>
                  <a:cubicBezTo>
                    <a:pt x="53344" y="24515"/>
                    <a:pt x="53367" y="24537"/>
                    <a:pt x="53389" y="24560"/>
                  </a:cubicBezTo>
                  <a:cubicBezTo>
                    <a:pt x="53389" y="24560"/>
                    <a:pt x="53412" y="24583"/>
                    <a:pt x="53412" y="24583"/>
                  </a:cubicBezTo>
                  <a:cubicBezTo>
                    <a:pt x="53435" y="24606"/>
                    <a:pt x="53435" y="24606"/>
                    <a:pt x="53435" y="24629"/>
                  </a:cubicBezTo>
                  <a:lnTo>
                    <a:pt x="53458" y="24629"/>
                  </a:lnTo>
                  <a:cubicBezTo>
                    <a:pt x="53458" y="24629"/>
                    <a:pt x="53481" y="24629"/>
                    <a:pt x="53481" y="24652"/>
                  </a:cubicBezTo>
                  <a:cubicBezTo>
                    <a:pt x="53526" y="24652"/>
                    <a:pt x="53549" y="24674"/>
                    <a:pt x="53572" y="24674"/>
                  </a:cubicBezTo>
                  <a:cubicBezTo>
                    <a:pt x="53618" y="24674"/>
                    <a:pt x="53663" y="24652"/>
                    <a:pt x="53732" y="24629"/>
                  </a:cubicBezTo>
                  <a:cubicBezTo>
                    <a:pt x="53755" y="24629"/>
                    <a:pt x="53777" y="24606"/>
                    <a:pt x="53823" y="24583"/>
                  </a:cubicBezTo>
                  <a:cubicBezTo>
                    <a:pt x="53869" y="24560"/>
                    <a:pt x="53914" y="24537"/>
                    <a:pt x="53937" y="24515"/>
                  </a:cubicBezTo>
                  <a:cubicBezTo>
                    <a:pt x="54234" y="24332"/>
                    <a:pt x="54462" y="24081"/>
                    <a:pt x="54531" y="23830"/>
                  </a:cubicBezTo>
                  <a:cubicBezTo>
                    <a:pt x="54576" y="23602"/>
                    <a:pt x="54599" y="23465"/>
                    <a:pt x="54371" y="22940"/>
                  </a:cubicBezTo>
                  <a:lnTo>
                    <a:pt x="54302" y="22803"/>
                  </a:lnTo>
                  <a:cubicBezTo>
                    <a:pt x="54120" y="22415"/>
                    <a:pt x="54051" y="22278"/>
                    <a:pt x="53800" y="22072"/>
                  </a:cubicBezTo>
                  <a:cubicBezTo>
                    <a:pt x="53732" y="22004"/>
                    <a:pt x="53663" y="21958"/>
                    <a:pt x="53595" y="21913"/>
                  </a:cubicBezTo>
                  <a:cubicBezTo>
                    <a:pt x="53412" y="21776"/>
                    <a:pt x="53412" y="21776"/>
                    <a:pt x="53481" y="21684"/>
                  </a:cubicBezTo>
                  <a:cubicBezTo>
                    <a:pt x="53526" y="21593"/>
                    <a:pt x="53595" y="21479"/>
                    <a:pt x="53663" y="21410"/>
                  </a:cubicBezTo>
                  <a:cubicBezTo>
                    <a:pt x="53777" y="21251"/>
                    <a:pt x="53869" y="21114"/>
                    <a:pt x="53869" y="20977"/>
                  </a:cubicBezTo>
                  <a:cubicBezTo>
                    <a:pt x="53869" y="20931"/>
                    <a:pt x="53869" y="20908"/>
                    <a:pt x="53869" y="20885"/>
                  </a:cubicBezTo>
                  <a:cubicBezTo>
                    <a:pt x="53869" y="20703"/>
                    <a:pt x="53892" y="20429"/>
                    <a:pt x="53640" y="20338"/>
                  </a:cubicBezTo>
                  <a:cubicBezTo>
                    <a:pt x="53458" y="20292"/>
                    <a:pt x="53298" y="20269"/>
                    <a:pt x="52933" y="20269"/>
                  </a:cubicBezTo>
                  <a:cubicBezTo>
                    <a:pt x="52819" y="20269"/>
                    <a:pt x="52727" y="20269"/>
                    <a:pt x="52659" y="20292"/>
                  </a:cubicBezTo>
                  <a:cubicBezTo>
                    <a:pt x="52454" y="20292"/>
                    <a:pt x="52294" y="20292"/>
                    <a:pt x="52134" y="20223"/>
                  </a:cubicBezTo>
                  <a:cubicBezTo>
                    <a:pt x="51860" y="20087"/>
                    <a:pt x="51723" y="20018"/>
                    <a:pt x="51632" y="19904"/>
                  </a:cubicBezTo>
                  <a:cubicBezTo>
                    <a:pt x="51518" y="19790"/>
                    <a:pt x="51426" y="19630"/>
                    <a:pt x="51426" y="19425"/>
                  </a:cubicBezTo>
                  <a:cubicBezTo>
                    <a:pt x="51426" y="19379"/>
                    <a:pt x="51426" y="19310"/>
                    <a:pt x="51426" y="19242"/>
                  </a:cubicBezTo>
                  <a:cubicBezTo>
                    <a:pt x="51426" y="19151"/>
                    <a:pt x="51449" y="19082"/>
                    <a:pt x="51472" y="19037"/>
                  </a:cubicBezTo>
                  <a:lnTo>
                    <a:pt x="51495" y="19037"/>
                  </a:lnTo>
                  <a:cubicBezTo>
                    <a:pt x="51541" y="19014"/>
                    <a:pt x="51586" y="18991"/>
                    <a:pt x="51609" y="18991"/>
                  </a:cubicBezTo>
                  <a:cubicBezTo>
                    <a:pt x="51632" y="18991"/>
                    <a:pt x="51632" y="18991"/>
                    <a:pt x="51700" y="19037"/>
                  </a:cubicBezTo>
                  <a:cubicBezTo>
                    <a:pt x="51769" y="19059"/>
                    <a:pt x="51860" y="19105"/>
                    <a:pt x="51974" y="19128"/>
                  </a:cubicBezTo>
                  <a:lnTo>
                    <a:pt x="52043" y="19128"/>
                  </a:lnTo>
                  <a:cubicBezTo>
                    <a:pt x="52134" y="19128"/>
                    <a:pt x="52180" y="19105"/>
                    <a:pt x="52225" y="19082"/>
                  </a:cubicBezTo>
                  <a:cubicBezTo>
                    <a:pt x="52225" y="19059"/>
                    <a:pt x="52248" y="19059"/>
                    <a:pt x="52248" y="19059"/>
                  </a:cubicBezTo>
                  <a:cubicBezTo>
                    <a:pt x="52248" y="19037"/>
                    <a:pt x="52248" y="19037"/>
                    <a:pt x="52248" y="19037"/>
                  </a:cubicBezTo>
                  <a:cubicBezTo>
                    <a:pt x="52248" y="19037"/>
                    <a:pt x="52271" y="19037"/>
                    <a:pt x="52271" y="19014"/>
                  </a:cubicBezTo>
                  <a:cubicBezTo>
                    <a:pt x="52271" y="19014"/>
                    <a:pt x="52271" y="18991"/>
                    <a:pt x="52271" y="18991"/>
                  </a:cubicBezTo>
                  <a:cubicBezTo>
                    <a:pt x="52294" y="18991"/>
                    <a:pt x="52294" y="18968"/>
                    <a:pt x="52294" y="18945"/>
                  </a:cubicBezTo>
                  <a:cubicBezTo>
                    <a:pt x="52294" y="18945"/>
                    <a:pt x="52294" y="18922"/>
                    <a:pt x="52294" y="18922"/>
                  </a:cubicBezTo>
                  <a:cubicBezTo>
                    <a:pt x="52317" y="18900"/>
                    <a:pt x="52294" y="18877"/>
                    <a:pt x="52294" y="18854"/>
                  </a:cubicBezTo>
                  <a:cubicBezTo>
                    <a:pt x="52294" y="18854"/>
                    <a:pt x="52294" y="18831"/>
                    <a:pt x="52294" y="18831"/>
                  </a:cubicBezTo>
                  <a:cubicBezTo>
                    <a:pt x="52294" y="18785"/>
                    <a:pt x="52294" y="18763"/>
                    <a:pt x="52317" y="18717"/>
                  </a:cubicBezTo>
                  <a:cubicBezTo>
                    <a:pt x="52362" y="18580"/>
                    <a:pt x="52385" y="18420"/>
                    <a:pt x="52202" y="18055"/>
                  </a:cubicBezTo>
                  <a:cubicBezTo>
                    <a:pt x="51974" y="17553"/>
                    <a:pt x="51883" y="17439"/>
                    <a:pt x="51723" y="17256"/>
                  </a:cubicBezTo>
                  <a:cubicBezTo>
                    <a:pt x="51586" y="17096"/>
                    <a:pt x="51541" y="16982"/>
                    <a:pt x="51563" y="16868"/>
                  </a:cubicBezTo>
                  <a:cubicBezTo>
                    <a:pt x="51586" y="16800"/>
                    <a:pt x="51609" y="16754"/>
                    <a:pt x="51632" y="16708"/>
                  </a:cubicBezTo>
                  <a:cubicBezTo>
                    <a:pt x="51655" y="16708"/>
                    <a:pt x="51655" y="16686"/>
                    <a:pt x="51655" y="16686"/>
                  </a:cubicBezTo>
                  <a:cubicBezTo>
                    <a:pt x="51700" y="16663"/>
                    <a:pt x="51746" y="16640"/>
                    <a:pt x="51814" y="16640"/>
                  </a:cubicBezTo>
                  <a:cubicBezTo>
                    <a:pt x="52088" y="16640"/>
                    <a:pt x="52339" y="16731"/>
                    <a:pt x="52522" y="16777"/>
                  </a:cubicBezTo>
                  <a:cubicBezTo>
                    <a:pt x="52568" y="16800"/>
                    <a:pt x="52613" y="16800"/>
                    <a:pt x="52659" y="16800"/>
                  </a:cubicBezTo>
                  <a:cubicBezTo>
                    <a:pt x="52682" y="16823"/>
                    <a:pt x="52727" y="16823"/>
                    <a:pt x="52750" y="16823"/>
                  </a:cubicBezTo>
                  <a:cubicBezTo>
                    <a:pt x="52796" y="16845"/>
                    <a:pt x="52819" y="16845"/>
                    <a:pt x="52864" y="16845"/>
                  </a:cubicBezTo>
                  <a:lnTo>
                    <a:pt x="53024" y="16845"/>
                  </a:lnTo>
                  <a:cubicBezTo>
                    <a:pt x="53115" y="16845"/>
                    <a:pt x="53207" y="16845"/>
                    <a:pt x="53275" y="16800"/>
                  </a:cubicBezTo>
                  <a:lnTo>
                    <a:pt x="53298" y="16800"/>
                  </a:lnTo>
                  <a:lnTo>
                    <a:pt x="53389" y="16777"/>
                  </a:lnTo>
                  <a:cubicBezTo>
                    <a:pt x="53481" y="16754"/>
                    <a:pt x="53549" y="16731"/>
                    <a:pt x="53618" y="16686"/>
                  </a:cubicBezTo>
                  <a:cubicBezTo>
                    <a:pt x="53686" y="16640"/>
                    <a:pt x="53755" y="16571"/>
                    <a:pt x="53823" y="16503"/>
                  </a:cubicBezTo>
                  <a:cubicBezTo>
                    <a:pt x="53892" y="16434"/>
                    <a:pt x="53983" y="16320"/>
                    <a:pt x="54074" y="16183"/>
                  </a:cubicBezTo>
                  <a:cubicBezTo>
                    <a:pt x="54097" y="16183"/>
                    <a:pt x="54097" y="16161"/>
                    <a:pt x="54120" y="16138"/>
                  </a:cubicBezTo>
                  <a:cubicBezTo>
                    <a:pt x="54143" y="16115"/>
                    <a:pt x="54165" y="16069"/>
                    <a:pt x="54188" y="16046"/>
                  </a:cubicBezTo>
                  <a:cubicBezTo>
                    <a:pt x="54188" y="16024"/>
                    <a:pt x="54211" y="16001"/>
                    <a:pt x="54234" y="15978"/>
                  </a:cubicBezTo>
                  <a:cubicBezTo>
                    <a:pt x="54371" y="15750"/>
                    <a:pt x="54462" y="15499"/>
                    <a:pt x="54371" y="15248"/>
                  </a:cubicBezTo>
                  <a:cubicBezTo>
                    <a:pt x="54302" y="15088"/>
                    <a:pt x="54234" y="14951"/>
                    <a:pt x="54188" y="14837"/>
                  </a:cubicBezTo>
                  <a:cubicBezTo>
                    <a:pt x="54120" y="14700"/>
                    <a:pt x="54051" y="14586"/>
                    <a:pt x="54051" y="14517"/>
                  </a:cubicBezTo>
                  <a:cubicBezTo>
                    <a:pt x="54051" y="14494"/>
                    <a:pt x="54051" y="14494"/>
                    <a:pt x="54051" y="14472"/>
                  </a:cubicBezTo>
                  <a:cubicBezTo>
                    <a:pt x="54051" y="14449"/>
                    <a:pt x="54074" y="14426"/>
                    <a:pt x="54074" y="14403"/>
                  </a:cubicBezTo>
                  <a:cubicBezTo>
                    <a:pt x="54074" y="14335"/>
                    <a:pt x="54097" y="14289"/>
                    <a:pt x="54097" y="14266"/>
                  </a:cubicBezTo>
                  <a:cubicBezTo>
                    <a:pt x="54120" y="14266"/>
                    <a:pt x="54120" y="14289"/>
                    <a:pt x="54143" y="14289"/>
                  </a:cubicBezTo>
                  <a:cubicBezTo>
                    <a:pt x="54257" y="14380"/>
                    <a:pt x="54371" y="14494"/>
                    <a:pt x="54531" y="14517"/>
                  </a:cubicBezTo>
                  <a:cubicBezTo>
                    <a:pt x="54576" y="14517"/>
                    <a:pt x="54622" y="14540"/>
                    <a:pt x="54645" y="14540"/>
                  </a:cubicBezTo>
                  <a:cubicBezTo>
                    <a:pt x="54713" y="14563"/>
                    <a:pt x="54782" y="14563"/>
                    <a:pt x="54850" y="14563"/>
                  </a:cubicBezTo>
                  <a:cubicBezTo>
                    <a:pt x="54919" y="14563"/>
                    <a:pt x="54987" y="14540"/>
                    <a:pt x="55056" y="14517"/>
                  </a:cubicBezTo>
                  <a:cubicBezTo>
                    <a:pt x="55056" y="14494"/>
                    <a:pt x="55056" y="14494"/>
                    <a:pt x="55056" y="14494"/>
                  </a:cubicBezTo>
                  <a:cubicBezTo>
                    <a:pt x="55078" y="14494"/>
                    <a:pt x="55078" y="14472"/>
                    <a:pt x="55101" y="14472"/>
                  </a:cubicBezTo>
                  <a:cubicBezTo>
                    <a:pt x="55101" y="14449"/>
                    <a:pt x="55124" y="14449"/>
                    <a:pt x="55124" y="14426"/>
                  </a:cubicBezTo>
                  <a:lnTo>
                    <a:pt x="55170" y="14357"/>
                  </a:lnTo>
                  <a:cubicBezTo>
                    <a:pt x="55261" y="14243"/>
                    <a:pt x="55375" y="14106"/>
                    <a:pt x="55261" y="13878"/>
                  </a:cubicBezTo>
                  <a:cubicBezTo>
                    <a:pt x="55238" y="13855"/>
                    <a:pt x="55215" y="13810"/>
                    <a:pt x="55193" y="13787"/>
                  </a:cubicBezTo>
                  <a:cubicBezTo>
                    <a:pt x="55124" y="13650"/>
                    <a:pt x="55101" y="13604"/>
                    <a:pt x="55170" y="13513"/>
                  </a:cubicBezTo>
                  <a:cubicBezTo>
                    <a:pt x="55193" y="13467"/>
                    <a:pt x="55215" y="13422"/>
                    <a:pt x="55261" y="13376"/>
                  </a:cubicBezTo>
                  <a:cubicBezTo>
                    <a:pt x="55284" y="13330"/>
                    <a:pt x="55307" y="13285"/>
                    <a:pt x="55352" y="13262"/>
                  </a:cubicBezTo>
                  <a:cubicBezTo>
                    <a:pt x="55352" y="13262"/>
                    <a:pt x="55352" y="13239"/>
                    <a:pt x="55352" y="13239"/>
                  </a:cubicBezTo>
                  <a:cubicBezTo>
                    <a:pt x="55375" y="13216"/>
                    <a:pt x="55398" y="13193"/>
                    <a:pt x="55421" y="13170"/>
                  </a:cubicBezTo>
                  <a:lnTo>
                    <a:pt x="55444" y="13170"/>
                  </a:lnTo>
                  <a:cubicBezTo>
                    <a:pt x="55466" y="13148"/>
                    <a:pt x="55466" y="13148"/>
                    <a:pt x="55489" y="13125"/>
                  </a:cubicBezTo>
                  <a:lnTo>
                    <a:pt x="55535" y="13125"/>
                  </a:lnTo>
                  <a:cubicBezTo>
                    <a:pt x="55558" y="13148"/>
                    <a:pt x="55581" y="13148"/>
                    <a:pt x="55603" y="13170"/>
                  </a:cubicBezTo>
                  <a:lnTo>
                    <a:pt x="55672" y="13170"/>
                  </a:lnTo>
                  <a:cubicBezTo>
                    <a:pt x="55740" y="13216"/>
                    <a:pt x="55854" y="13262"/>
                    <a:pt x="55991" y="13262"/>
                  </a:cubicBezTo>
                  <a:cubicBezTo>
                    <a:pt x="55991" y="13262"/>
                    <a:pt x="55991" y="13239"/>
                    <a:pt x="56014" y="13239"/>
                  </a:cubicBezTo>
                  <a:lnTo>
                    <a:pt x="56106" y="13239"/>
                  </a:lnTo>
                  <a:cubicBezTo>
                    <a:pt x="56106" y="13239"/>
                    <a:pt x="56128" y="13239"/>
                    <a:pt x="56151" y="13216"/>
                  </a:cubicBezTo>
                  <a:cubicBezTo>
                    <a:pt x="56151" y="13216"/>
                    <a:pt x="56174" y="13216"/>
                    <a:pt x="56174" y="13193"/>
                  </a:cubicBezTo>
                  <a:cubicBezTo>
                    <a:pt x="56220" y="13170"/>
                    <a:pt x="56265" y="13125"/>
                    <a:pt x="56288" y="13079"/>
                  </a:cubicBezTo>
                  <a:cubicBezTo>
                    <a:pt x="56311" y="13056"/>
                    <a:pt x="56311" y="13034"/>
                    <a:pt x="56334" y="13011"/>
                  </a:cubicBezTo>
                  <a:cubicBezTo>
                    <a:pt x="56402" y="12942"/>
                    <a:pt x="56471" y="12851"/>
                    <a:pt x="56448" y="12668"/>
                  </a:cubicBezTo>
                  <a:cubicBezTo>
                    <a:pt x="56425" y="12577"/>
                    <a:pt x="56379" y="12509"/>
                    <a:pt x="56334" y="12463"/>
                  </a:cubicBezTo>
                  <a:cubicBezTo>
                    <a:pt x="56288" y="12417"/>
                    <a:pt x="56288" y="12394"/>
                    <a:pt x="56379" y="12257"/>
                  </a:cubicBezTo>
                  <a:cubicBezTo>
                    <a:pt x="56631" y="11847"/>
                    <a:pt x="56836" y="10660"/>
                    <a:pt x="56859" y="10340"/>
                  </a:cubicBezTo>
                  <a:cubicBezTo>
                    <a:pt x="56882" y="10203"/>
                    <a:pt x="56859" y="10089"/>
                    <a:pt x="56859" y="9998"/>
                  </a:cubicBezTo>
                  <a:cubicBezTo>
                    <a:pt x="56859" y="9861"/>
                    <a:pt x="56859" y="9815"/>
                    <a:pt x="56882" y="9770"/>
                  </a:cubicBezTo>
                  <a:lnTo>
                    <a:pt x="56950" y="9724"/>
                  </a:lnTo>
                  <a:cubicBezTo>
                    <a:pt x="57064" y="9564"/>
                    <a:pt x="57224" y="9404"/>
                    <a:pt x="57270" y="9222"/>
                  </a:cubicBezTo>
                  <a:cubicBezTo>
                    <a:pt x="57338" y="9016"/>
                    <a:pt x="57361" y="8742"/>
                    <a:pt x="57384" y="8697"/>
                  </a:cubicBezTo>
                  <a:lnTo>
                    <a:pt x="57384" y="8674"/>
                  </a:lnTo>
                  <a:cubicBezTo>
                    <a:pt x="57452" y="8217"/>
                    <a:pt x="57315" y="7943"/>
                    <a:pt x="57019" y="7875"/>
                  </a:cubicBezTo>
                  <a:cubicBezTo>
                    <a:pt x="56608" y="7784"/>
                    <a:pt x="56334" y="7647"/>
                    <a:pt x="56220" y="7487"/>
                  </a:cubicBezTo>
                  <a:cubicBezTo>
                    <a:pt x="56174" y="7419"/>
                    <a:pt x="56151" y="7350"/>
                    <a:pt x="56106" y="7259"/>
                  </a:cubicBezTo>
                  <a:cubicBezTo>
                    <a:pt x="55969" y="7008"/>
                    <a:pt x="55854" y="6779"/>
                    <a:pt x="55695" y="6757"/>
                  </a:cubicBezTo>
                  <a:cubicBezTo>
                    <a:pt x="55675" y="6754"/>
                    <a:pt x="55655" y="6753"/>
                    <a:pt x="55635" y="6753"/>
                  </a:cubicBezTo>
                  <a:cubicBezTo>
                    <a:pt x="55469" y="6753"/>
                    <a:pt x="55290" y="6832"/>
                    <a:pt x="55147" y="6894"/>
                  </a:cubicBezTo>
                  <a:lnTo>
                    <a:pt x="55124" y="6916"/>
                  </a:lnTo>
                  <a:lnTo>
                    <a:pt x="55078" y="6939"/>
                  </a:lnTo>
                  <a:lnTo>
                    <a:pt x="55033" y="6939"/>
                  </a:lnTo>
                  <a:cubicBezTo>
                    <a:pt x="54987" y="6962"/>
                    <a:pt x="54919" y="6985"/>
                    <a:pt x="54873" y="6985"/>
                  </a:cubicBezTo>
                  <a:lnTo>
                    <a:pt x="54805" y="6985"/>
                  </a:lnTo>
                  <a:cubicBezTo>
                    <a:pt x="54759" y="6985"/>
                    <a:pt x="54690" y="6985"/>
                    <a:pt x="54645" y="6962"/>
                  </a:cubicBezTo>
                  <a:cubicBezTo>
                    <a:pt x="54508" y="6916"/>
                    <a:pt x="54302" y="6825"/>
                    <a:pt x="54097" y="6734"/>
                  </a:cubicBezTo>
                  <a:lnTo>
                    <a:pt x="53892" y="6642"/>
                  </a:lnTo>
                  <a:cubicBezTo>
                    <a:pt x="53823" y="6597"/>
                    <a:pt x="53755" y="6574"/>
                    <a:pt x="53709" y="6551"/>
                  </a:cubicBezTo>
                  <a:cubicBezTo>
                    <a:pt x="53526" y="6483"/>
                    <a:pt x="53389" y="6437"/>
                    <a:pt x="53298" y="6323"/>
                  </a:cubicBezTo>
                  <a:cubicBezTo>
                    <a:pt x="53275" y="6300"/>
                    <a:pt x="53275" y="6277"/>
                    <a:pt x="53275" y="6254"/>
                  </a:cubicBezTo>
                  <a:cubicBezTo>
                    <a:pt x="53230" y="6049"/>
                    <a:pt x="53093" y="6003"/>
                    <a:pt x="52864" y="6003"/>
                  </a:cubicBezTo>
                  <a:lnTo>
                    <a:pt x="52819" y="6003"/>
                  </a:lnTo>
                  <a:cubicBezTo>
                    <a:pt x="52590" y="6003"/>
                    <a:pt x="52408" y="6026"/>
                    <a:pt x="52271" y="6095"/>
                  </a:cubicBezTo>
                  <a:cubicBezTo>
                    <a:pt x="52225" y="6117"/>
                    <a:pt x="52157" y="6140"/>
                    <a:pt x="52111" y="6186"/>
                  </a:cubicBezTo>
                  <a:cubicBezTo>
                    <a:pt x="52088" y="6186"/>
                    <a:pt x="52088" y="6209"/>
                    <a:pt x="52065" y="6232"/>
                  </a:cubicBezTo>
                  <a:cubicBezTo>
                    <a:pt x="52020" y="6277"/>
                    <a:pt x="51974" y="6323"/>
                    <a:pt x="51951" y="6369"/>
                  </a:cubicBezTo>
                  <a:cubicBezTo>
                    <a:pt x="51929" y="6460"/>
                    <a:pt x="51929" y="6528"/>
                    <a:pt x="51929" y="6597"/>
                  </a:cubicBezTo>
                  <a:cubicBezTo>
                    <a:pt x="51929" y="6642"/>
                    <a:pt x="51906" y="6665"/>
                    <a:pt x="51906" y="6711"/>
                  </a:cubicBezTo>
                  <a:cubicBezTo>
                    <a:pt x="51906" y="6711"/>
                    <a:pt x="51906" y="6734"/>
                    <a:pt x="51883" y="6734"/>
                  </a:cubicBezTo>
                  <a:cubicBezTo>
                    <a:pt x="51883" y="6734"/>
                    <a:pt x="51860" y="6757"/>
                    <a:pt x="51792" y="6757"/>
                  </a:cubicBezTo>
                  <a:cubicBezTo>
                    <a:pt x="51632" y="6757"/>
                    <a:pt x="51495" y="6711"/>
                    <a:pt x="51335" y="6642"/>
                  </a:cubicBezTo>
                  <a:cubicBezTo>
                    <a:pt x="51198" y="6597"/>
                    <a:pt x="51061" y="6551"/>
                    <a:pt x="50901" y="6528"/>
                  </a:cubicBezTo>
                  <a:cubicBezTo>
                    <a:pt x="50810" y="6528"/>
                    <a:pt x="50696" y="6506"/>
                    <a:pt x="50605" y="6506"/>
                  </a:cubicBezTo>
                  <a:cubicBezTo>
                    <a:pt x="50559" y="6506"/>
                    <a:pt x="50559" y="6528"/>
                    <a:pt x="50536" y="6528"/>
                  </a:cubicBezTo>
                  <a:lnTo>
                    <a:pt x="50262" y="6528"/>
                  </a:lnTo>
                  <a:cubicBezTo>
                    <a:pt x="50217" y="6551"/>
                    <a:pt x="50194" y="6551"/>
                    <a:pt x="50148" y="6551"/>
                  </a:cubicBezTo>
                  <a:lnTo>
                    <a:pt x="50125" y="6551"/>
                  </a:lnTo>
                  <a:cubicBezTo>
                    <a:pt x="50103" y="6574"/>
                    <a:pt x="50103" y="6574"/>
                    <a:pt x="50103" y="6574"/>
                  </a:cubicBezTo>
                  <a:cubicBezTo>
                    <a:pt x="50057" y="6574"/>
                    <a:pt x="50034" y="6597"/>
                    <a:pt x="50011" y="6597"/>
                  </a:cubicBezTo>
                  <a:cubicBezTo>
                    <a:pt x="50011" y="6620"/>
                    <a:pt x="50011" y="6620"/>
                    <a:pt x="50011" y="6620"/>
                  </a:cubicBezTo>
                  <a:cubicBezTo>
                    <a:pt x="49988" y="6642"/>
                    <a:pt x="49966" y="6665"/>
                    <a:pt x="49966" y="6665"/>
                  </a:cubicBezTo>
                  <a:cubicBezTo>
                    <a:pt x="49966" y="6711"/>
                    <a:pt x="49943" y="6734"/>
                    <a:pt x="49943" y="6779"/>
                  </a:cubicBezTo>
                  <a:cubicBezTo>
                    <a:pt x="49920" y="6848"/>
                    <a:pt x="49897" y="6962"/>
                    <a:pt x="49806" y="7030"/>
                  </a:cubicBezTo>
                  <a:cubicBezTo>
                    <a:pt x="49760" y="7076"/>
                    <a:pt x="49692" y="7099"/>
                    <a:pt x="49600" y="7099"/>
                  </a:cubicBezTo>
                  <a:cubicBezTo>
                    <a:pt x="49509" y="7122"/>
                    <a:pt x="49418" y="7122"/>
                    <a:pt x="49304" y="7122"/>
                  </a:cubicBezTo>
                  <a:cubicBezTo>
                    <a:pt x="48961" y="7167"/>
                    <a:pt x="48642" y="7190"/>
                    <a:pt x="48413" y="7304"/>
                  </a:cubicBezTo>
                  <a:cubicBezTo>
                    <a:pt x="48413" y="7304"/>
                    <a:pt x="48413" y="7327"/>
                    <a:pt x="48413" y="7327"/>
                  </a:cubicBezTo>
                  <a:cubicBezTo>
                    <a:pt x="48368" y="7350"/>
                    <a:pt x="48322" y="7373"/>
                    <a:pt x="48276" y="7396"/>
                  </a:cubicBezTo>
                  <a:cubicBezTo>
                    <a:pt x="48162" y="7510"/>
                    <a:pt x="48094" y="7670"/>
                    <a:pt x="48025" y="7829"/>
                  </a:cubicBezTo>
                  <a:cubicBezTo>
                    <a:pt x="47980" y="7989"/>
                    <a:pt x="47911" y="8149"/>
                    <a:pt x="47820" y="8195"/>
                  </a:cubicBezTo>
                  <a:cubicBezTo>
                    <a:pt x="47797" y="8217"/>
                    <a:pt x="47774" y="8217"/>
                    <a:pt x="47752" y="8217"/>
                  </a:cubicBezTo>
                  <a:cubicBezTo>
                    <a:pt x="47717" y="8222"/>
                    <a:pt x="47684" y="8224"/>
                    <a:pt x="47654" y="8224"/>
                  </a:cubicBezTo>
                  <a:cubicBezTo>
                    <a:pt x="47525" y="8224"/>
                    <a:pt x="47433" y="8190"/>
                    <a:pt x="47341" y="8172"/>
                  </a:cubicBezTo>
                  <a:cubicBezTo>
                    <a:pt x="47257" y="8138"/>
                    <a:pt x="47186" y="8117"/>
                    <a:pt x="47109" y="8117"/>
                  </a:cubicBezTo>
                  <a:cubicBezTo>
                    <a:pt x="47081" y="8117"/>
                    <a:pt x="47052" y="8120"/>
                    <a:pt x="47021" y="8126"/>
                  </a:cubicBezTo>
                  <a:cubicBezTo>
                    <a:pt x="46975" y="8149"/>
                    <a:pt x="46907" y="8172"/>
                    <a:pt x="46839" y="8217"/>
                  </a:cubicBezTo>
                  <a:cubicBezTo>
                    <a:pt x="46679" y="8332"/>
                    <a:pt x="46565" y="8514"/>
                    <a:pt x="46519" y="8628"/>
                  </a:cubicBezTo>
                  <a:cubicBezTo>
                    <a:pt x="46519" y="8628"/>
                    <a:pt x="46496" y="8651"/>
                    <a:pt x="46450" y="8674"/>
                  </a:cubicBezTo>
                  <a:cubicBezTo>
                    <a:pt x="46405" y="8720"/>
                    <a:pt x="46359" y="8720"/>
                    <a:pt x="46336" y="8720"/>
                  </a:cubicBezTo>
                  <a:cubicBezTo>
                    <a:pt x="46222" y="8651"/>
                    <a:pt x="46017" y="8583"/>
                    <a:pt x="45857" y="8583"/>
                  </a:cubicBezTo>
                  <a:cubicBezTo>
                    <a:pt x="45834" y="8583"/>
                    <a:pt x="45834" y="8605"/>
                    <a:pt x="45834" y="8605"/>
                  </a:cubicBezTo>
                  <a:cubicBezTo>
                    <a:pt x="45789" y="8605"/>
                    <a:pt x="45743" y="8605"/>
                    <a:pt x="45720" y="8628"/>
                  </a:cubicBezTo>
                  <a:cubicBezTo>
                    <a:pt x="45697" y="8628"/>
                    <a:pt x="45697" y="8651"/>
                    <a:pt x="45697" y="8651"/>
                  </a:cubicBezTo>
                  <a:lnTo>
                    <a:pt x="45674" y="8651"/>
                  </a:lnTo>
                  <a:cubicBezTo>
                    <a:pt x="45652" y="8697"/>
                    <a:pt x="45606" y="8720"/>
                    <a:pt x="45583" y="8742"/>
                  </a:cubicBezTo>
                  <a:cubicBezTo>
                    <a:pt x="45560" y="8765"/>
                    <a:pt x="45560" y="8765"/>
                    <a:pt x="45537" y="8765"/>
                  </a:cubicBezTo>
                  <a:cubicBezTo>
                    <a:pt x="45537" y="8788"/>
                    <a:pt x="45515" y="8811"/>
                    <a:pt x="45492" y="8811"/>
                  </a:cubicBezTo>
                  <a:cubicBezTo>
                    <a:pt x="45469" y="8834"/>
                    <a:pt x="45446" y="8834"/>
                    <a:pt x="45423" y="8857"/>
                  </a:cubicBezTo>
                  <a:lnTo>
                    <a:pt x="45332" y="8857"/>
                  </a:lnTo>
                  <a:cubicBezTo>
                    <a:pt x="45332" y="8857"/>
                    <a:pt x="45286" y="8834"/>
                    <a:pt x="45286" y="8834"/>
                  </a:cubicBezTo>
                  <a:cubicBezTo>
                    <a:pt x="45241" y="8834"/>
                    <a:pt x="45127" y="8811"/>
                    <a:pt x="45104" y="8788"/>
                  </a:cubicBezTo>
                  <a:cubicBezTo>
                    <a:pt x="45104" y="8788"/>
                    <a:pt x="45081" y="8765"/>
                    <a:pt x="45081" y="8765"/>
                  </a:cubicBezTo>
                  <a:cubicBezTo>
                    <a:pt x="45035" y="8720"/>
                    <a:pt x="44967" y="8674"/>
                    <a:pt x="44853" y="8651"/>
                  </a:cubicBezTo>
                  <a:cubicBezTo>
                    <a:pt x="44784" y="8628"/>
                    <a:pt x="44693" y="8628"/>
                    <a:pt x="44624" y="8628"/>
                  </a:cubicBezTo>
                  <a:lnTo>
                    <a:pt x="44556" y="8628"/>
                  </a:lnTo>
                  <a:cubicBezTo>
                    <a:pt x="44533" y="8605"/>
                    <a:pt x="44533" y="8605"/>
                    <a:pt x="44533" y="8605"/>
                  </a:cubicBezTo>
                  <a:cubicBezTo>
                    <a:pt x="44533" y="8605"/>
                    <a:pt x="44556" y="8605"/>
                    <a:pt x="44556" y="8583"/>
                  </a:cubicBezTo>
                  <a:cubicBezTo>
                    <a:pt x="44624" y="8583"/>
                    <a:pt x="44670" y="8560"/>
                    <a:pt x="44716" y="8514"/>
                  </a:cubicBezTo>
                  <a:cubicBezTo>
                    <a:pt x="44876" y="8400"/>
                    <a:pt x="44898" y="8217"/>
                    <a:pt x="44807" y="8035"/>
                  </a:cubicBezTo>
                  <a:cubicBezTo>
                    <a:pt x="44693" y="7784"/>
                    <a:pt x="44487" y="7578"/>
                    <a:pt x="44373" y="7555"/>
                  </a:cubicBezTo>
                  <a:cubicBezTo>
                    <a:pt x="44351" y="7533"/>
                    <a:pt x="44305" y="7510"/>
                    <a:pt x="44236" y="7487"/>
                  </a:cubicBezTo>
                  <a:cubicBezTo>
                    <a:pt x="43940" y="7373"/>
                    <a:pt x="43757" y="7304"/>
                    <a:pt x="43711" y="7304"/>
                  </a:cubicBezTo>
                  <a:cubicBezTo>
                    <a:pt x="43689" y="7282"/>
                    <a:pt x="43689" y="7282"/>
                    <a:pt x="43666" y="7259"/>
                  </a:cubicBezTo>
                  <a:cubicBezTo>
                    <a:pt x="43587" y="7200"/>
                    <a:pt x="43458" y="7090"/>
                    <a:pt x="43204" y="7090"/>
                  </a:cubicBezTo>
                  <a:cubicBezTo>
                    <a:pt x="43163" y="7090"/>
                    <a:pt x="43120" y="7093"/>
                    <a:pt x="43072" y="7099"/>
                  </a:cubicBezTo>
                  <a:cubicBezTo>
                    <a:pt x="43011" y="7103"/>
                    <a:pt x="42953" y="7105"/>
                    <a:pt x="42897" y="7105"/>
                  </a:cubicBezTo>
                  <a:cubicBezTo>
                    <a:pt x="42619" y="7105"/>
                    <a:pt x="42407" y="7057"/>
                    <a:pt x="42273" y="6962"/>
                  </a:cubicBezTo>
                  <a:cubicBezTo>
                    <a:pt x="42205" y="6894"/>
                    <a:pt x="42136" y="6848"/>
                    <a:pt x="42045" y="6825"/>
                  </a:cubicBezTo>
                  <a:cubicBezTo>
                    <a:pt x="41840" y="6711"/>
                    <a:pt x="41840" y="6688"/>
                    <a:pt x="41885" y="6574"/>
                  </a:cubicBezTo>
                  <a:cubicBezTo>
                    <a:pt x="41954" y="6437"/>
                    <a:pt x="42022" y="6323"/>
                    <a:pt x="42091" y="6232"/>
                  </a:cubicBezTo>
                  <a:cubicBezTo>
                    <a:pt x="42182" y="6072"/>
                    <a:pt x="42273" y="5958"/>
                    <a:pt x="42251" y="5821"/>
                  </a:cubicBezTo>
                  <a:cubicBezTo>
                    <a:pt x="42251" y="5798"/>
                    <a:pt x="42251" y="5775"/>
                    <a:pt x="42251" y="5752"/>
                  </a:cubicBezTo>
                  <a:cubicBezTo>
                    <a:pt x="42251" y="5615"/>
                    <a:pt x="42205" y="5547"/>
                    <a:pt x="42045" y="5364"/>
                  </a:cubicBezTo>
                  <a:cubicBezTo>
                    <a:pt x="41817" y="5090"/>
                    <a:pt x="41566" y="4931"/>
                    <a:pt x="41246" y="4862"/>
                  </a:cubicBezTo>
                  <a:cubicBezTo>
                    <a:pt x="41155" y="4839"/>
                    <a:pt x="41064" y="4816"/>
                    <a:pt x="40972" y="4794"/>
                  </a:cubicBezTo>
                  <a:cubicBezTo>
                    <a:pt x="40858" y="4771"/>
                    <a:pt x="40698" y="4748"/>
                    <a:pt x="40698" y="4702"/>
                  </a:cubicBezTo>
                  <a:cubicBezTo>
                    <a:pt x="40607" y="4428"/>
                    <a:pt x="40516" y="4177"/>
                    <a:pt x="40333" y="4063"/>
                  </a:cubicBezTo>
                  <a:cubicBezTo>
                    <a:pt x="40151" y="3949"/>
                    <a:pt x="40151" y="3949"/>
                    <a:pt x="39877" y="3903"/>
                  </a:cubicBezTo>
                  <a:cubicBezTo>
                    <a:pt x="39649" y="3881"/>
                    <a:pt x="39420" y="3766"/>
                    <a:pt x="39329" y="3721"/>
                  </a:cubicBezTo>
                  <a:cubicBezTo>
                    <a:pt x="39306" y="3675"/>
                    <a:pt x="39283" y="3630"/>
                    <a:pt x="39238" y="3584"/>
                  </a:cubicBezTo>
                  <a:cubicBezTo>
                    <a:pt x="39192" y="3515"/>
                    <a:pt x="39146" y="3447"/>
                    <a:pt x="39078" y="3401"/>
                  </a:cubicBezTo>
                  <a:lnTo>
                    <a:pt x="39032" y="3356"/>
                  </a:lnTo>
                  <a:cubicBezTo>
                    <a:pt x="38941" y="3264"/>
                    <a:pt x="38872" y="3219"/>
                    <a:pt x="38530" y="3082"/>
                  </a:cubicBezTo>
                  <a:cubicBezTo>
                    <a:pt x="38393" y="3036"/>
                    <a:pt x="38302" y="2990"/>
                    <a:pt x="38211" y="2968"/>
                  </a:cubicBezTo>
                  <a:cubicBezTo>
                    <a:pt x="38119" y="2922"/>
                    <a:pt x="38005" y="2899"/>
                    <a:pt x="38005" y="2876"/>
                  </a:cubicBezTo>
                  <a:cubicBezTo>
                    <a:pt x="37982" y="2853"/>
                    <a:pt x="37914" y="2785"/>
                    <a:pt x="37868" y="2739"/>
                  </a:cubicBezTo>
                  <a:cubicBezTo>
                    <a:pt x="37800" y="2671"/>
                    <a:pt x="37663" y="2534"/>
                    <a:pt x="37640" y="2488"/>
                  </a:cubicBezTo>
                  <a:cubicBezTo>
                    <a:pt x="37617" y="2374"/>
                    <a:pt x="37480" y="2123"/>
                    <a:pt x="37320" y="1918"/>
                  </a:cubicBezTo>
                  <a:cubicBezTo>
                    <a:pt x="37229" y="1804"/>
                    <a:pt x="37092" y="1689"/>
                    <a:pt x="36978" y="1598"/>
                  </a:cubicBezTo>
                  <a:cubicBezTo>
                    <a:pt x="36887" y="1530"/>
                    <a:pt x="36818" y="1461"/>
                    <a:pt x="36773" y="1415"/>
                  </a:cubicBezTo>
                  <a:cubicBezTo>
                    <a:pt x="36727" y="1370"/>
                    <a:pt x="36681" y="1301"/>
                    <a:pt x="36613" y="1256"/>
                  </a:cubicBezTo>
                  <a:cubicBezTo>
                    <a:pt x="36544" y="1187"/>
                    <a:pt x="36430" y="1073"/>
                    <a:pt x="36407" y="1027"/>
                  </a:cubicBezTo>
                  <a:cubicBezTo>
                    <a:pt x="36407" y="982"/>
                    <a:pt x="36385" y="936"/>
                    <a:pt x="36362" y="890"/>
                  </a:cubicBezTo>
                  <a:cubicBezTo>
                    <a:pt x="36339" y="799"/>
                    <a:pt x="36316" y="708"/>
                    <a:pt x="36316" y="662"/>
                  </a:cubicBezTo>
                  <a:cubicBezTo>
                    <a:pt x="36316" y="548"/>
                    <a:pt x="36225" y="183"/>
                    <a:pt x="36225" y="114"/>
                  </a:cubicBezTo>
                  <a:cubicBezTo>
                    <a:pt x="36202" y="92"/>
                    <a:pt x="36202" y="46"/>
                    <a:pt x="36156" y="23"/>
                  </a:cubicBezTo>
                  <a:cubicBezTo>
                    <a:pt x="36133" y="23"/>
                    <a:pt x="36133" y="23"/>
                    <a:pt x="36133" y="0"/>
                  </a:cubicBezTo>
                  <a:lnTo>
                    <a:pt x="35996" y="0"/>
                  </a:lnTo>
                  <a:cubicBezTo>
                    <a:pt x="35996" y="23"/>
                    <a:pt x="35996" y="23"/>
                    <a:pt x="35996" y="23"/>
                  </a:cubicBezTo>
                  <a:lnTo>
                    <a:pt x="35974" y="23"/>
                  </a:lnTo>
                  <a:cubicBezTo>
                    <a:pt x="35974" y="23"/>
                    <a:pt x="35951" y="46"/>
                    <a:pt x="35905" y="69"/>
                  </a:cubicBezTo>
                  <a:cubicBezTo>
                    <a:pt x="35860" y="114"/>
                    <a:pt x="35814" y="137"/>
                    <a:pt x="35745" y="160"/>
                  </a:cubicBezTo>
                  <a:cubicBezTo>
                    <a:pt x="35745" y="183"/>
                    <a:pt x="35745" y="183"/>
                    <a:pt x="35745" y="183"/>
                  </a:cubicBezTo>
                  <a:cubicBezTo>
                    <a:pt x="35357" y="405"/>
                    <a:pt x="35014" y="522"/>
                    <a:pt x="34812" y="522"/>
                  </a:cubicBezTo>
                  <a:cubicBezTo>
                    <a:pt x="34765" y="522"/>
                    <a:pt x="34726" y="515"/>
                    <a:pt x="34695" y="502"/>
                  </a:cubicBezTo>
                  <a:lnTo>
                    <a:pt x="34581" y="457"/>
                  </a:lnTo>
                  <a:cubicBezTo>
                    <a:pt x="34125" y="251"/>
                    <a:pt x="33668" y="46"/>
                    <a:pt x="33417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cxnSp>
        <p:nvCxnSpPr>
          <p:cNvPr id="3203" name="Google Shape;3203;p62">
            <a:extLst>
              <a:ext uri="{FF2B5EF4-FFF2-40B4-BE49-F238E27FC236}">
                <a16:creationId xmlns:a16="http://schemas.microsoft.com/office/drawing/2014/main" id="{1C5F1937-46DD-F476-51AF-919EFFA432CF}"/>
              </a:ext>
            </a:extLst>
          </p:cNvPr>
          <p:cNvCxnSpPr>
            <a:cxnSpLocks/>
          </p:cNvCxnSpPr>
          <p:nvPr/>
        </p:nvCxnSpPr>
        <p:spPr bwMode="auto">
          <a:xfrm rot="10800000">
            <a:off x="1631950" y="2070100"/>
            <a:ext cx="3095625" cy="354013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tx1"/>
            </a:solidFill>
            <a:round/>
            <a:headEnd/>
            <a:tailEnd type="oval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9637" name="Título 1">
            <a:extLst>
              <a:ext uri="{FF2B5EF4-FFF2-40B4-BE49-F238E27FC236}">
                <a16:creationId xmlns:a16="http://schemas.microsoft.com/office/drawing/2014/main" id="{EB3CB86C-1382-921D-B2E4-985206F52335}"/>
              </a:ext>
            </a:extLst>
          </p:cNvPr>
          <p:cNvSpPr txBox="1">
            <a:spLocks noGrp="1" noChangeArrowheads="1"/>
          </p:cNvSpPr>
          <p:nvPr>
            <p:ph type="title"/>
          </p:nvPr>
        </p:nvSpPr>
        <p:spPr>
          <a:xfrm>
            <a:off x="1487488" y="576263"/>
            <a:ext cx="10271125" cy="763587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spcAft>
                <a:spcPct val="0"/>
              </a:spcAft>
              <a:buClr>
                <a:srgbClr val="4F3E32"/>
              </a:buClr>
              <a:buFont typeface="Raleway" pitchFamily="2" charset="0"/>
              <a:buNone/>
            </a:pPr>
            <a:r>
              <a:rPr lang="pt-BR" altLang="pt-BR" sz="2800">
                <a:solidFill>
                  <a:schemeClr val="tx1"/>
                </a:solidFill>
                <a:latin typeface="Londrina Solid" panose="00000500000000000000" pitchFamily="2" charset="0"/>
                <a:ea typeface="Raleway" pitchFamily="2" charset="0"/>
                <a:cs typeface="Raleway" pitchFamily="2" charset="0"/>
                <a:sym typeface="Raleway" pitchFamily="2" charset="0"/>
              </a:rPr>
              <a:t>A economia na Índia e na Ásia de Monções</a:t>
            </a:r>
          </a:p>
        </p:txBody>
      </p:sp>
      <p:cxnSp>
        <p:nvCxnSpPr>
          <p:cNvPr id="5" name="Google Shape;3203;p62">
            <a:extLst>
              <a:ext uri="{FF2B5EF4-FFF2-40B4-BE49-F238E27FC236}">
                <a16:creationId xmlns:a16="http://schemas.microsoft.com/office/drawing/2014/main" id="{1C276A07-3E9C-7D87-792D-D7F1561CB2E4}"/>
              </a:ext>
            </a:extLst>
          </p:cNvPr>
          <p:cNvCxnSpPr>
            <a:cxnSpLocks/>
          </p:cNvCxnSpPr>
          <p:nvPr/>
        </p:nvCxnSpPr>
        <p:spPr bwMode="auto">
          <a:xfrm rot="10800000">
            <a:off x="1631950" y="3386138"/>
            <a:ext cx="4802188" cy="365125"/>
          </a:xfrm>
          <a:prstGeom prst="bentConnector2">
            <a:avLst/>
          </a:prstGeom>
          <a:noFill/>
          <a:ln w="9525">
            <a:solidFill>
              <a:schemeClr val="tx1"/>
            </a:solidFill>
            <a:round/>
            <a:headEnd/>
            <a:tailEnd type="oval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" name="Google Shape;3203;p62">
            <a:extLst>
              <a:ext uri="{FF2B5EF4-FFF2-40B4-BE49-F238E27FC236}">
                <a16:creationId xmlns:a16="http://schemas.microsoft.com/office/drawing/2014/main" id="{67B4FD20-80DB-CBC6-67E1-83D88A4118F8}"/>
              </a:ext>
            </a:extLst>
          </p:cNvPr>
          <p:cNvCxnSpPr>
            <a:cxnSpLocks/>
          </p:cNvCxnSpPr>
          <p:nvPr/>
        </p:nvCxnSpPr>
        <p:spPr bwMode="auto">
          <a:xfrm rot="10800000">
            <a:off x="1820863" y="4433888"/>
            <a:ext cx="4995862" cy="395287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chemeClr val="tx1"/>
            </a:solidFill>
            <a:round/>
            <a:headEnd/>
            <a:tailEnd type="oval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" name="Google Shape;3203;p62">
            <a:extLst>
              <a:ext uri="{FF2B5EF4-FFF2-40B4-BE49-F238E27FC236}">
                <a16:creationId xmlns:a16="http://schemas.microsoft.com/office/drawing/2014/main" id="{61743A28-AAAE-2C43-316D-B3CD6BC22A38}"/>
              </a:ext>
            </a:extLst>
          </p:cNvPr>
          <p:cNvCxnSpPr>
            <a:cxnSpLocks/>
          </p:cNvCxnSpPr>
          <p:nvPr/>
        </p:nvCxnSpPr>
        <p:spPr bwMode="auto">
          <a:xfrm rot="10800000">
            <a:off x="1819275" y="5362575"/>
            <a:ext cx="4803775" cy="366713"/>
          </a:xfrm>
          <a:prstGeom prst="bentConnector2">
            <a:avLst/>
          </a:prstGeom>
          <a:noFill/>
          <a:ln w="9525">
            <a:solidFill>
              <a:schemeClr val="tx1"/>
            </a:solidFill>
            <a:round/>
            <a:headEnd/>
            <a:tailEnd type="oval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" name="CaixaDeTexto 8">
            <a:extLst>
              <a:ext uri="{FF2B5EF4-FFF2-40B4-BE49-F238E27FC236}">
                <a16:creationId xmlns:a16="http://schemas.microsoft.com/office/drawing/2014/main" id="{C376843A-E69E-6DE5-31FC-1B0964B79A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8563" y="4991100"/>
            <a:ext cx="5130800" cy="110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397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just" eaLnBrk="1" hangingPunct="1">
              <a:buClr>
                <a:srgbClr val="4F3E32"/>
              </a:buClr>
              <a:buSzPts val="1400"/>
            </a:pPr>
            <a:endParaRPr lang="pt-BR" altLang="pt-BR">
              <a:solidFill>
                <a:srgbClr val="4F3E32"/>
              </a:solidFill>
              <a:latin typeface="Nunito" pitchFamily="2" charset="0"/>
              <a:cs typeface="Inter" charset="0"/>
              <a:sym typeface="Inter" charset="0"/>
            </a:endParaRPr>
          </a:p>
          <a:p>
            <a:pPr algn="ctr" eaLnBrk="1" hangingPunct="1">
              <a:buClr>
                <a:srgbClr val="4F3E32"/>
              </a:buClr>
              <a:buSzPts val="1400"/>
            </a:pPr>
            <a:r>
              <a:rPr lang="pt-BR" altLang="pt-BR" sz="1600">
                <a:solidFill>
                  <a:srgbClr val="4F3E32"/>
                </a:solidFill>
                <a:latin typeface="Nunito" pitchFamily="2" charset="0"/>
                <a:cs typeface="Inter" charset="0"/>
                <a:sym typeface="Inter" charset="0"/>
              </a:rPr>
              <a:t>O gado é considerado sagrado na Índia e devido a isso existe o maior rebanho bovino do mundo, embora exista um grande consumo no país.</a:t>
            </a:r>
          </a:p>
        </p:txBody>
      </p:sp>
      <p:sp>
        <p:nvSpPr>
          <p:cNvPr id="11" name="CaixaDeTexto 10">
            <a:extLst>
              <a:ext uri="{FF2B5EF4-FFF2-40B4-BE49-F238E27FC236}">
                <a16:creationId xmlns:a16="http://schemas.microsoft.com/office/drawing/2014/main" id="{5DF0997F-A795-46A9-CB80-0F00E794C7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588" y="2093913"/>
            <a:ext cx="705167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397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buClr>
                <a:srgbClr val="4F3E32"/>
              </a:buClr>
              <a:buSzPts val="1400"/>
            </a:pPr>
            <a:r>
              <a:rPr lang="pt-BR" altLang="pt-BR" sz="1600">
                <a:solidFill>
                  <a:srgbClr val="4F3E32"/>
                </a:solidFill>
                <a:latin typeface="Nunito" pitchFamily="2" charset="0"/>
                <a:cs typeface="Inter" charset="0"/>
                <a:sym typeface="Inter" charset="0"/>
              </a:rPr>
              <a:t>Quando nos referimos a economia do Sul e Sudeste Asiático, a participação e influência da Índia é fundamental.</a:t>
            </a:r>
          </a:p>
        </p:txBody>
      </p:sp>
      <p:sp>
        <p:nvSpPr>
          <p:cNvPr id="13" name="CaixaDeTexto 12">
            <a:extLst>
              <a:ext uri="{FF2B5EF4-FFF2-40B4-BE49-F238E27FC236}">
                <a16:creationId xmlns:a16="http://schemas.microsoft.com/office/drawing/2014/main" id="{05BB1AE0-8023-4278-23B8-448B958AB9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89638" y="3238500"/>
            <a:ext cx="5430837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397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buClr>
                <a:srgbClr val="4F3E32"/>
              </a:buClr>
              <a:buSzPts val="1400"/>
            </a:pPr>
            <a:r>
              <a:rPr lang="pt-BR" altLang="pt-BR" sz="1600">
                <a:solidFill>
                  <a:srgbClr val="4F3E32"/>
                </a:solidFill>
                <a:latin typeface="Nunito" pitchFamily="2" charset="0"/>
                <a:cs typeface="Inter" charset="0"/>
                <a:sym typeface="Inter" charset="0"/>
              </a:rPr>
              <a:t>A agropecuária de subsistência é a que mais se destaca e mantém entre os principais produtos cultivados o arroz, o milho, o algodão, o chá, sorgo e juta.</a:t>
            </a:r>
          </a:p>
        </p:txBody>
      </p:sp>
      <p:sp>
        <p:nvSpPr>
          <p:cNvPr id="15" name="CaixaDeTexto 14">
            <a:extLst>
              <a:ext uri="{FF2B5EF4-FFF2-40B4-BE49-F238E27FC236}">
                <a16:creationId xmlns:a16="http://schemas.microsoft.com/office/drawing/2014/main" id="{A546B19E-F4FB-DDAC-2BC1-DD76ABE2FB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5413" y="4294188"/>
            <a:ext cx="5283200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397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buClr>
                <a:srgbClr val="4F3E32"/>
              </a:buClr>
              <a:buSzPts val="1400"/>
            </a:pPr>
            <a:r>
              <a:rPr lang="pt-BR" altLang="pt-BR" sz="1600">
                <a:solidFill>
                  <a:srgbClr val="4F3E32"/>
                </a:solidFill>
                <a:latin typeface="Nunito" pitchFamily="2" charset="0"/>
                <a:cs typeface="Inter" charset="0"/>
                <a:sym typeface="Inter" charset="0"/>
              </a:rPr>
              <a:t>A indústria têxtil tem grande destaque nas produções internas e a Índia atualmente é considerada como a maior exportadora de softwares.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7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7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7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  <p:bldP spid="13" grpId="0"/>
      <p:bldP spid="15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Título 1">
            <a:extLst>
              <a:ext uri="{FF2B5EF4-FFF2-40B4-BE49-F238E27FC236}">
                <a16:creationId xmlns:a16="http://schemas.microsoft.com/office/drawing/2014/main" id="{9F58B0BC-217B-725B-D60C-6B1544A76CE8}"/>
              </a:ext>
            </a:extLst>
          </p:cNvPr>
          <p:cNvSpPr txBox="1">
            <a:spLocks noGrp="1" noChangeArrowheads="1"/>
          </p:cNvSpPr>
          <p:nvPr>
            <p:ph type="title"/>
          </p:nvPr>
        </p:nvSpPr>
        <p:spPr>
          <a:xfrm>
            <a:off x="960438" y="549275"/>
            <a:ext cx="10271125" cy="763588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spcAft>
                <a:spcPct val="0"/>
              </a:spcAft>
            </a:pPr>
            <a:r>
              <a:rPr lang="pt-BR" altLang="pt-BR" sz="2800">
                <a:latin typeface="Londrina Solid" panose="00000500000000000000" pitchFamily="2" charset="0"/>
                <a:cs typeface="Arial" panose="020B0604020202020204" pitchFamily="34" charset="0"/>
              </a:rPr>
              <a:t>Você Sabia?</a:t>
            </a:r>
          </a:p>
        </p:txBody>
      </p:sp>
      <p:sp>
        <p:nvSpPr>
          <p:cNvPr id="4" name="Retângulo 3">
            <a:extLst>
              <a:ext uri="{FF2B5EF4-FFF2-40B4-BE49-F238E27FC236}">
                <a16:creationId xmlns:a16="http://schemas.microsoft.com/office/drawing/2014/main" id="{3D3B42C3-F474-99B4-8796-24E1D532D0DE}"/>
              </a:ext>
            </a:extLst>
          </p:cNvPr>
          <p:cNvSpPr/>
          <p:nvPr/>
        </p:nvSpPr>
        <p:spPr>
          <a:xfrm>
            <a:off x="1127125" y="1277938"/>
            <a:ext cx="10271125" cy="48291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pt-BR" b="1" dirty="0">
              <a:solidFill>
                <a:srgbClr val="000000"/>
              </a:solidFill>
              <a:latin typeface="Arial" charset="0"/>
              <a:cs typeface="+mn-cs"/>
            </a:endParaRPr>
          </a:p>
          <a:p>
            <a:pPr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pt-BR" dirty="0">
              <a:latin typeface="Nunito" pitchFamily="2" charset="0"/>
              <a:cs typeface="Narkisim" panose="020E0502050101010101" pitchFamily="34" charset="-79"/>
            </a:endParaRPr>
          </a:p>
          <a:p>
            <a:pPr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pt-BR" dirty="0">
                <a:latin typeface="Nunito" pitchFamily="2" charset="0"/>
                <a:cs typeface="Narkisim" panose="020E0502050101010101" pitchFamily="34" charset="-79"/>
              </a:rPr>
              <a:t>Sobre a Ásia de Monções podemos afirmar que:</a:t>
            </a:r>
          </a:p>
          <a:p>
            <a:pPr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pt-BR" dirty="0">
              <a:latin typeface="Nunito" pitchFamily="2" charset="0"/>
              <a:cs typeface="Narkisim" panose="020E0502050101010101" pitchFamily="34" charset="-79"/>
            </a:endParaRPr>
          </a:p>
          <a:p>
            <a:pPr marL="400050" indent="-400050"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FontTx/>
              <a:buAutoNum type="romanUcPeriod"/>
              <a:defRPr/>
            </a:pPr>
            <a:r>
              <a:rPr lang="pt-BR" dirty="0">
                <a:latin typeface="Nunito" pitchFamily="2" charset="0"/>
                <a:cs typeface="Narkisim" panose="020E0502050101010101" pitchFamily="34" charset="-79"/>
              </a:rPr>
              <a:t>Compreende a região do Sul e Sudeste Asiático;</a:t>
            </a:r>
          </a:p>
          <a:p>
            <a:pPr marL="400050" indent="-400050"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FontTx/>
              <a:buAutoNum type="romanUcPeriod"/>
              <a:defRPr/>
            </a:pPr>
            <a:r>
              <a:rPr lang="pt-BR" dirty="0">
                <a:latin typeface="Nunito" pitchFamily="2" charset="0"/>
                <a:cs typeface="Narkisim" panose="020E0502050101010101" pitchFamily="34" charset="-79"/>
              </a:rPr>
              <a:t>Seus países não encontram-se em climas tropicais;</a:t>
            </a:r>
          </a:p>
          <a:p>
            <a:pPr marL="400050" indent="-400050"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FontTx/>
              <a:buAutoNum type="romanUcPeriod"/>
              <a:defRPr/>
            </a:pPr>
            <a:r>
              <a:rPr lang="pt-BR" dirty="0">
                <a:latin typeface="Nunito" pitchFamily="2" charset="0"/>
                <a:cs typeface="Narkisim" panose="020E0502050101010101" pitchFamily="34" charset="-79"/>
              </a:rPr>
              <a:t>As elevadas altitudes influenciam os climas na região;</a:t>
            </a:r>
          </a:p>
          <a:p>
            <a:pPr marL="400050" indent="-400050"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FontTx/>
              <a:buAutoNum type="romanUcPeriod"/>
              <a:defRPr/>
            </a:pPr>
            <a:r>
              <a:rPr lang="pt-BR" dirty="0">
                <a:latin typeface="Nunito" pitchFamily="2" charset="0"/>
                <a:cs typeface="Narkisim" panose="020E0502050101010101" pitchFamily="34" charset="-79"/>
              </a:rPr>
              <a:t>A Índia é um dos países dessa região.</a:t>
            </a:r>
          </a:p>
          <a:p>
            <a:pPr marL="400050" indent="-400050"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FontTx/>
              <a:buAutoNum type="romanUcPeriod"/>
              <a:defRPr/>
            </a:pPr>
            <a:endParaRPr lang="pt-BR" dirty="0">
              <a:latin typeface="Nunito" pitchFamily="2" charset="0"/>
              <a:cs typeface="Narkisim" panose="020E0502050101010101" pitchFamily="34" charset="-79"/>
            </a:endParaRPr>
          </a:p>
          <a:p>
            <a:pPr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pt-BR" dirty="0">
                <a:latin typeface="Nunito" pitchFamily="2" charset="0"/>
                <a:cs typeface="Narkisim" panose="020E0502050101010101" pitchFamily="34" charset="-79"/>
              </a:rPr>
              <a:t>Assinale a alternativa que indique apenas as afirmações corretas segundo o que já estudamos sobre a Ásia de Monções:</a:t>
            </a:r>
          </a:p>
          <a:p>
            <a:pPr marL="400050" indent="-400050"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FontTx/>
              <a:buAutoNum type="romanUcPeriod"/>
              <a:defRPr/>
            </a:pPr>
            <a:endParaRPr lang="pt-BR" dirty="0">
              <a:latin typeface="Nunito" pitchFamily="2" charset="0"/>
              <a:cs typeface="Narkisim" panose="020E0502050101010101" pitchFamily="34" charset="-79"/>
            </a:endParaRPr>
          </a:p>
          <a:p>
            <a:pPr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pt-BR" dirty="0">
              <a:solidFill>
                <a:srgbClr val="000000"/>
              </a:solidFill>
              <a:latin typeface="Nunito" pitchFamily="2" charset="0"/>
              <a:cs typeface="Narkisim" panose="020E0502050101010101" pitchFamily="34" charset="-79"/>
            </a:endParaRPr>
          </a:p>
          <a:p>
            <a:pPr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pt-BR" dirty="0">
                <a:solidFill>
                  <a:srgbClr val="000000"/>
                </a:solidFill>
                <a:latin typeface="Nunito" pitchFamily="2" charset="0"/>
                <a:cs typeface="Narkisim" panose="020E0502050101010101" pitchFamily="34" charset="-79"/>
              </a:rPr>
              <a:t>a) II e IV apenas.</a:t>
            </a:r>
          </a:p>
          <a:p>
            <a:pPr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pt-BR" dirty="0">
                <a:solidFill>
                  <a:srgbClr val="000000"/>
                </a:solidFill>
                <a:latin typeface="Nunito" pitchFamily="2" charset="0"/>
                <a:cs typeface="Narkisim" panose="020E0502050101010101" pitchFamily="34" charset="-79"/>
              </a:rPr>
              <a:t>b) I, III e IV apenas.</a:t>
            </a:r>
          </a:p>
          <a:p>
            <a:pPr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pt-BR" dirty="0">
                <a:solidFill>
                  <a:srgbClr val="000000"/>
                </a:solidFill>
                <a:latin typeface="Nunito" pitchFamily="2" charset="0"/>
                <a:cs typeface="Narkisim" panose="020E0502050101010101" pitchFamily="34" charset="-79"/>
              </a:rPr>
              <a:t>c) III, IV e II apenas.</a:t>
            </a:r>
          </a:p>
          <a:p>
            <a:pPr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pt-BR" dirty="0">
                <a:solidFill>
                  <a:srgbClr val="000000"/>
                </a:solidFill>
                <a:latin typeface="Nunito" pitchFamily="2" charset="0"/>
                <a:cs typeface="Narkisim" panose="020E0502050101010101" pitchFamily="34" charset="-79"/>
              </a:rPr>
              <a:t>d) IV apenas.</a:t>
            </a:r>
          </a:p>
          <a:p>
            <a:pPr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en-US" b="1" dirty="0">
              <a:solidFill>
                <a:srgbClr val="000000"/>
              </a:solidFill>
              <a:latin typeface="Arial" charset="0"/>
              <a:cs typeface="+mn-cs"/>
            </a:endParaRPr>
          </a:p>
        </p:txBody>
      </p:sp>
      <p:sp>
        <p:nvSpPr>
          <p:cNvPr id="2" name="Retângulo 1">
            <a:extLst>
              <a:ext uri="{FF2B5EF4-FFF2-40B4-BE49-F238E27FC236}">
                <a16:creationId xmlns:a16="http://schemas.microsoft.com/office/drawing/2014/main" id="{B3817FFF-8850-5E50-E418-1C0294168732}"/>
              </a:ext>
            </a:extLst>
          </p:cNvPr>
          <p:cNvSpPr/>
          <p:nvPr/>
        </p:nvSpPr>
        <p:spPr>
          <a:xfrm>
            <a:off x="1127125" y="4941888"/>
            <a:ext cx="2160588" cy="287337"/>
          </a:xfrm>
          <a:prstGeom prst="rect">
            <a:avLst/>
          </a:prstGeom>
          <a:noFill/>
          <a:ln>
            <a:solidFill>
              <a:srgbClr val="D25D09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tângulo 4">
            <a:extLst>
              <a:ext uri="{FF2B5EF4-FFF2-40B4-BE49-F238E27FC236}">
                <a16:creationId xmlns:a16="http://schemas.microsoft.com/office/drawing/2014/main" id="{60D1F353-DB81-5D30-C84D-1FC018CB3BC8}"/>
              </a:ext>
            </a:extLst>
          </p:cNvPr>
          <p:cNvSpPr/>
          <p:nvPr/>
        </p:nvSpPr>
        <p:spPr>
          <a:xfrm>
            <a:off x="1414463" y="1793875"/>
            <a:ext cx="5473700" cy="3929063"/>
          </a:xfrm>
          <a:prstGeom prst="rect">
            <a:avLst/>
          </a:prstGeom>
        </p:spPr>
        <p:txBody>
          <a:bodyPr>
            <a:spAutoFit/>
          </a:bodyPr>
          <a:lstStyle/>
          <a:p>
            <a:pPr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pt-BR" dirty="0">
              <a:solidFill>
                <a:srgbClr val="000000"/>
              </a:solidFill>
              <a:latin typeface="Arial" charset="0"/>
              <a:cs typeface="+mn-cs"/>
            </a:endParaRPr>
          </a:p>
          <a:p>
            <a:pPr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pt-BR" dirty="0">
                <a:solidFill>
                  <a:srgbClr val="000000"/>
                </a:solidFill>
                <a:latin typeface="Arial" charset="0"/>
                <a:cs typeface="+mn-cs"/>
              </a:rPr>
              <a:t>Observando o mapa podemos afirmar que:</a:t>
            </a:r>
          </a:p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pt-BR" dirty="0"/>
          </a:p>
          <a:p>
            <a:pPr marL="342900" indent="-342900" algn="just" eaLnBrk="1" fontAlgn="auto" hangingPunct="1">
              <a:spcBef>
                <a:spcPts val="0"/>
              </a:spcBef>
              <a:spcAft>
                <a:spcPts val="0"/>
              </a:spcAft>
              <a:buFontTx/>
              <a:buAutoNum type="alphaLcParenR"/>
              <a:defRPr/>
            </a:pPr>
            <a:r>
              <a:rPr lang="pt-BR" dirty="0"/>
              <a:t>O Sul e Sudeste da Ásia são cortados pelos paralelos Linha do Equador e Trópico de Câncer.</a:t>
            </a:r>
          </a:p>
          <a:p>
            <a:pPr marL="342900" indent="-342900" algn="just" eaLnBrk="1" fontAlgn="auto" hangingPunct="1">
              <a:spcBef>
                <a:spcPts val="0"/>
              </a:spcBef>
              <a:spcAft>
                <a:spcPts val="0"/>
              </a:spcAft>
              <a:buFontTx/>
              <a:buAutoNum type="alphaLcParenR"/>
              <a:defRPr/>
            </a:pPr>
            <a:r>
              <a:rPr lang="pt-BR" dirty="0"/>
              <a:t>O Sul e Sudeste da Ásia é cortado somente pelo paralelo Linha do Equador.</a:t>
            </a:r>
          </a:p>
          <a:p>
            <a:pPr marL="342900" indent="-342900" algn="just" eaLnBrk="1" fontAlgn="auto" hangingPunct="1">
              <a:spcBef>
                <a:spcPts val="0"/>
              </a:spcBef>
              <a:spcAft>
                <a:spcPts val="0"/>
              </a:spcAft>
              <a:buFontTx/>
              <a:buAutoNum type="alphaLcParenR"/>
              <a:defRPr/>
            </a:pPr>
            <a:r>
              <a:rPr lang="pt-BR" dirty="0"/>
              <a:t>O Sul e Sudeste da Ásia são cortados pelos paralelos Trópico de Câncer e Trópico de Capricórnio.</a:t>
            </a:r>
          </a:p>
          <a:p>
            <a:pPr marL="342900" indent="-342900" algn="just" eaLnBrk="1" fontAlgn="auto" hangingPunct="1">
              <a:spcBef>
                <a:spcPts val="0"/>
              </a:spcBef>
              <a:spcAft>
                <a:spcPts val="0"/>
              </a:spcAft>
              <a:buFontTx/>
              <a:buAutoNum type="alphaLcParenR"/>
              <a:defRPr/>
            </a:pPr>
            <a:r>
              <a:rPr lang="pt-BR" dirty="0"/>
              <a:t> O Sul e Sudeste da Ásia são cortados somente pelo paralelo Trópico de Câncer. </a:t>
            </a:r>
          </a:p>
          <a:p>
            <a:pPr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en-US" b="1" dirty="0">
              <a:solidFill>
                <a:srgbClr val="000000"/>
              </a:solidFill>
              <a:latin typeface="Arial" charset="0"/>
              <a:cs typeface="+mn-cs"/>
            </a:endParaRPr>
          </a:p>
        </p:txBody>
      </p:sp>
      <p:pic>
        <p:nvPicPr>
          <p:cNvPr id="73731" name="Picture 2" descr="http://educopedia.mstech.com.br/ADI/mapaasia.jpg">
            <a:extLst>
              <a:ext uri="{FF2B5EF4-FFF2-40B4-BE49-F238E27FC236}">
                <a16:creationId xmlns:a16="http://schemas.microsoft.com/office/drawing/2014/main" id="{389834AE-2928-125D-4128-35D8A4E2F5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179" t="16479" r="3458"/>
          <a:stretch>
            <a:fillRect/>
          </a:stretch>
        </p:blipFill>
        <p:spPr bwMode="auto">
          <a:xfrm>
            <a:off x="7175500" y="1292225"/>
            <a:ext cx="3889375" cy="493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3732" name="Título 1">
            <a:extLst>
              <a:ext uri="{FF2B5EF4-FFF2-40B4-BE49-F238E27FC236}">
                <a16:creationId xmlns:a16="http://schemas.microsoft.com/office/drawing/2014/main" id="{21502B61-D4D3-7348-873C-76D89AB3127F}"/>
              </a:ext>
            </a:extLst>
          </p:cNvPr>
          <p:cNvSpPr txBox="1">
            <a:spLocks noGrp="1" noChangeArrowheads="1"/>
          </p:cNvSpPr>
          <p:nvPr>
            <p:ph type="title"/>
          </p:nvPr>
        </p:nvSpPr>
        <p:spPr>
          <a:xfrm>
            <a:off x="960438" y="549275"/>
            <a:ext cx="10271125" cy="763588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spcAft>
                <a:spcPct val="0"/>
              </a:spcAft>
            </a:pPr>
            <a:r>
              <a:rPr lang="pt-BR" altLang="pt-BR" sz="2800">
                <a:latin typeface="Londrina Solid" panose="00000500000000000000" pitchFamily="2" charset="0"/>
                <a:cs typeface="Arial" panose="020B0604020202020204" pitchFamily="34" charset="0"/>
              </a:rPr>
              <a:t>Você Sabia?</a:t>
            </a:r>
          </a:p>
        </p:txBody>
      </p:sp>
      <p:sp>
        <p:nvSpPr>
          <p:cNvPr id="4" name="Retângulo 3">
            <a:extLst>
              <a:ext uri="{FF2B5EF4-FFF2-40B4-BE49-F238E27FC236}">
                <a16:creationId xmlns:a16="http://schemas.microsoft.com/office/drawing/2014/main" id="{E1A3B36A-F9D8-C265-829D-CE12C8C668A9}"/>
              </a:ext>
            </a:extLst>
          </p:cNvPr>
          <p:cNvSpPr/>
          <p:nvPr/>
        </p:nvSpPr>
        <p:spPr>
          <a:xfrm>
            <a:off x="1414463" y="2471738"/>
            <a:ext cx="5595937" cy="957262"/>
          </a:xfrm>
          <a:prstGeom prst="rect">
            <a:avLst/>
          </a:prstGeom>
          <a:noFill/>
          <a:ln>
            <a:solidFill>
              <a:srgbClr val="D25D09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tângulo 4">
            <a:extLst>
              <a:ext uri="{FF2B5EF4-FFF2-40B4-BE49-F238E27FC236}">
                <a16:creationId xmlns:a16="http://schemas.microsoft.com/office/drawing/2014/main" id="{522417AB-62D4-666D-48DD-D0620632BAF4}"/>
              </a:ext>
            </a:extLst>
          </p:cNvPr>
          <p:cNvSpPr/>
          <p:nvPr/>
        </p:nvSpPr>
        <p:spPr>
          <a:xfrm>
            <a:off x="1703388" y="1624013"/>
            <a:ext cx="8713787" cy="4302125"/>
          </a:xfrm>
          <a:prstGeom prst="rect">
            <a:avLst/>
          </a:prstGeom>
        </p:spPr>
        <p:txBody>
          <a:bodyPr>
            <a:spAutoFit/>
          </a:bodyPr>
          <a:lstStyle/>
          <a:p>
            <a:pPr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en-US" b="1" dirty="0">
              <a:solidFill>
                <a:srgbClr val="000000"/>
              </a:solidFill>
              <a:latin typeface="Arial" charset="0"/>
              <a:cs typeface="+mn-cs"/>
            </a:endParaRPr>
          </a:p>
          <a:p>
            <a:pPr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pt-BR" dirty="0">
                <a:solidFill>
                  <a:srgbClr val="000000"/>
                </a:solidFill>
                <a:latin typeface="Arial" charset="0"/>
                <a:cs typeface="+mn-cs"/>
              </a:rPr>
              <a:t>Das nomenclaturas indicadas abaixo, assinale a alternativa que indique as que não são encontradas em território indiano:</a:t>
            </a:r>
          </a:p>
          <a:p>
            <a:pPr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pt-BR" dirty="0">
              <a:solidFill>
                <a:srgbClr val="000000"/>
              </a:solidFill>
              <a:latin typeface="Arial" charset="0"/>
              <a:cs typeface="+mn-cs"/>
            </a:endParaRPr>
          </a:p>
          <a:p>
            <a:pPr marL="400050" indent="-400050"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FontTx/>
              <a:buAutoNum type="romanUcPeriod"/>
              <a:defRPr/>
            </a:pPr>
            <a:r>
              <a:rPr lang="pt-BR" dirty="0">
                <a:solidFill>
                  <a:srgbClr val="000000"/>
                </a:solidFill>
                <a:latin typeface="Arial" charset="0"/>
                <a:cs typeface="+mn-cs"/>
              </a:rPr>
              <a:t>Cordilheira dos Andes</a:t>
            </a:r>
          </a:p>
          <a:p>
            <a:pPr marL="400050" indent="-400050"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FontTx/>
              <a:buAutoNum type="romanUcPeriod"/>
              <a:defRPr/>
            </a:pPr>
            <a:r>
              <a:rPr lang="pt-BR" dirty="0">
                <a:solidFill>
                  <a:srgbClr val="000000"/>
                </a:solidFill>
                <a:latin typeface="Arial" charset="0"/>
                <a:cs typeface="+mn-cs"/>
              </a:rPr>
              <a:t>Cordilheira do Himalaia</a:t>
            </a:r>
          </a:p>
          <a:p>
            <a:pPr marL="400050" indent="-400050"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FontTx/>
              <a:buAutoNum type="romanUcPeriod"/>
              <a:defRPr/>
            </a:pPr>
            <a:r>
              <a:rPr lang="pt-BR" dirty="0">
                <a:solidFill>
                  <a:srgbClr val="000000"/>
                </a:solidFill>
                <a:latin typeface="Arial" charset="0"/>
                <a:cs typeface="+mn-cs"/>
              </a:rPr>
              <a:t>Trópico de Câncer</a:t>
            </a:r>
          </a:p>
          <a:p>
            <a:pPr marL="400050" indent="-400050"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FontTx/>
              <a:buAutoNum type="romanUcPeriod"/>
              <a:defRPr/>
            </a:pPr>
            <a:r>
              <a:rPr lang="pt-BR" dirty="0">
                <a:solidFill>
                  <a:srgbClr val="000000"/>
                </a:solidFill>
                <a:latin typeface="Arial" charset="0"/>
                <a:cs typeface="+mn-cs"/>
              </a:rPr>
              <a:t>Rio Ganges</a:t>
            </a:r>
          </a:p>
          <a:p>
            <a:pPr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pt-BR" dirty="0">
              <a:solidFill>
                <a:srgbClr val="000000"/>
              </a:solidFill>
              <a:latin typeface="Arial" charset="0"/>
              <a:cs typeface="+mn-cs"/>
            </a:endParaRPr>
          </a:p>
          <a:p>
            <a:pPr marL="342900" indent="-342900"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FontTx/>
              <a:buAutoNum type="alphaLcParenR"/>
              <a:defRPr/>
            </a:pPr>
            <a:r>
              <a:rPr lang="pt-BR" dirty="0">
                <a:solidFill>
                  <a:srgbClr val="000000"/>
                </a:solidFill>
                <a:latin typeface="Arial" charset="0"/>
                <a:cs typeface="+mn-cs"/>
              </a:rPr>
              <a:t>Apenas I e IV</a:t>
            </a:r>
          </a:p>
          <a:p>
            <a:pPr marL="342900" indent="-342900"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FontTx/>
              <a:buAutoNum type="alphaLcParenR"/>
              <a:defRPr/>
            </a:pPr>
            <a:r>
              <a:rPr lang="pt-BR" dirty="0">
                <a:solidFill>
                  <a:srgbClr val="000000"/>
                </a:solidFill>
                <a:latin typeface="Arial" charset="0"/>
                <a:cs typeface="+mn-cs"/>
              </a:rPr>
              <a:t>Apenas I e III</a:t>
            </a:r>
          </a:p>
          <a:p>
            <a:pPr marL="342900" indent="-342900"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FontTx/>
              <a:buAutoNum type="alphaLcParenR"/>
              <a:defRPr/>
            </a:pPr>
            <a:r>
              <a:rPr lang="pt-BR" dirty="0">
                <a:solidFill>
                  <a:srgbClr val="000000"/>
                </a:solidFill>
                <a:latin typeface="Arial" charset="0"/>
                <a:cs typeface="+mn-cs"/>
              </a:rPr>
              <a:t>Apenas IV</a:t>
            </a:r>
          </a:p>
          <a:p>
            <a:pPr marL="342900" indent="-342900"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FontTx/>
              <a:buAutoNum type="alphaLcParenR"/>
              <a:defRPr/>
            </a:pPr>
            <a:r>
              <a:rPr lang="pt-BR" dirty="0">
                <a:solidFill>
                  <a:srgbClr val="000000"/>
                </a:solidFill>
                <a:latin typeface="Arial" charset="0"/>
                <a:cs typeface="+mn-cs"/>
              </a:rPr>
              <a:t>Apenas II</a:t>
            </a:r>
          </a:p>
          <a:p>
            <a:pPr marL="342900" indent="-342900"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FontTx/>
              <a:buAutoNum type="alphaLcParenR"/>
              <a:defRPr/>
            </a:pPr>
            <a:endParaRPr lang="en-US" dirty="0">
              <a:solidFill>
                <a:srgbClr val="000000"/>
              </a:solidFill>
              <a:latin typeface="Arial" charset="0"/>
              <a:cs typeface="+mn-cs"/>
            </a:endParaRPr>
          </a:p>
          <a:p>
            <a:pPr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en-US" dirty="0">
              <a:latin typeface="Arial" charset="0"/>
              <a:cs typeface="+mn-cs"/>
            </a:endParaRPr>
          </a:p>
          <a:p>
            <a:pPr algn="just" eaLnBrk="1" fontAlgn="auto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en-US" b="1" dirty="0">
              <a:solidFill>
                <a:srgbClr val="000000"/>
              </a:solidFill>
              <a:latin typeface="Arial" charset="0"/>
              <a:cs typeface="+mn-cs"/>
            </a:endParaRPr>
          </a:p>
        </p:txBody>
      </p:sp>
      <p:sp>
        <p:nvSpPr>
          <p:cNvPr id="75779" name="Título 1">
            <a:extLst>
              <a:ext uri="{FF2B5EF4-FFF2-40B4-BE49-F238E27FC236}">
                <a16:creationId xmlns:a16="http://schemas.microsoft.com/office/drawing/2014/main" id="{2C0FFACE-168E-BB99-8C01-B40A8814A700}"/>
              </a:ext>
            </a:extLst>
          </p:cNvPr>
          <p:cNvSpPr txBox="1">
            <a:spLocks noGrp="1" noChangeArrowheads="1"/>
          </p:cNvSpPr>
          <p:nvPr>
            <p:ph type="title"/>
          </p:nvPr>
        </p:nvSpPr>
        <p:spPr>
          <a:xfrm>
            <a:off x="960438" y="549275"/>
            <a:ext cx="10271125" cy="763588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spcAft>
                <a:spcPct val="0"/>
              </a:spcAft>
            </a:pPr>
            <a:r>
              <a:rPr lang="pt-BR" altLang="pt-BR" sz="2800">
                <a:latin typeface="Londrina Solid" panose="00000500000000000000" pitchFamily="2" charset="0"/>
                <a:cs typeface="Arial" panose="020B0604020202020204" pitchFamily="34" charset="0"/>
              </a:rPr>
              <a:t>Você Sabia?</a:t>
            </a:r>
          </a:p>
        </p:txBody>
      </p:sp>
      <p:sp>
        <p:nvSpPr>
          <p:cNvPr id="4" name="Retângulo 3">
            <a:extLst>
              <a:ext uri="{FF2B5EF4-FFF2-40B4-BE49-F238E27FC236}">
                <a16:creationId xmlns:a16="http://schemas.microsoft.com/office/drawing/2014/main" id="{A928A526-E45C-56D2-46BE-F70492063F30}"/>
              </a:ext>
            </a:extLst>
          </p:cNvPr>
          <p:cNvSpPr/>
          <p:nvPr/>
        </p:nvSpPr>
        <p:spPr>
          <a:xfrm>
            <a:off x="1717675" y="4221163"/>
            <a:ext cx="2160588" cy="287337"/>
          </a:xfrm>
          <a:prstGeom prst="rect">
            <a:avLst/>
          </a:prstGeom>
          <a:noFill/>
          <a:ln>
            <a:solidFill>
              <a:srgbClr val="D25D09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826" name="Google Shape;1847;p57">
            <a:extLst>
              <a:ext uri="{FF2B5EF4-FFF2-40B4-BE49-F238E27FC236}">
                <a16:creationId xmlns:a16="http://schemas.microsoft.com/office/drawing/2014/main" id="{70AD538A-81A0-89B6-067F-BC327FC44AA7}"/>
              </a:ext>
            </a:extLst>
          </p:cNvPr>
          <p:cNvGrpSpPr>
            <a:grpSpLocks/>
          </p:cNvGrpSpPr>
          <p:nvPr/>
        </p:nvGrpSpPr>
        <p:grpSpPr bwMode="auto">
          <a:xfrm>
            <a:off x="-955675" y="3937000"/>
            <a:ext cx="3298825" cy="3636963"/>
            <a:chOff x="10371161" y="-1042448"/>
            <a:chExt cx="2473817" cy="2727358"/>
          </a:xfrm>
        </p:grpSpPr>
        <p:sp>
          <p:nvSpPr>
            <p:cNvPr id="77852" name="Google Shape;1848;p57">
              <a:extLst>
                <a:ext uri="{FF2B5EF4-FFF2-40B4-BE49-F238E27FC236}">
                  <a16:creationId xmlns:a16="http://schemas.microsoft.com/office/drawing/2014/main" id="{F8D2B573-81A4-F2FE-95A7-9FC85BF2A5E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1803545" y="295485"/>
              <a:ext cx="1041432" cy="1389425"/>
            </a:xfrm>
            <a:custGeom>
              <a:avLst/>
              <a:gdLst>
                <a:gd name="T0" fmla="*/ 4453 w 9406"/>
                <a:gd name="T1" fmla="*/ 1 h 12549"/>
                <a:gd name="T2" fmla="*/ 4043 w 9406"/>
                <a:gd name="T3" fmla="*/ 236 h 12549"/>
                <a:gd name="T4" fmla="*/ 1 w 9406"/>
                <a:gd name="T5" fmla="*/ 3456 h 12549"/>
                <a:gd name="T6" fmla="*/ 3374 w 9406"/>
                <a:gd name="T7" fmla="*/ 12549 h 12549"/>
                <a:gd name="T8" fmla="*/ 9405 w 9406"/>
                <a:gd name="T9" fmla="*/ 7718 h 12549"/>
                <a:gd name="T10" fmla="*/ 8014 w 9406"/>
                <a:gd name="T11" fmla="*/ 6288 h 12549"/>
                <a:gd name="T12" fmla="*/ 6890 w 9406"/>
                <a:gd name="T13" fmla="*/ 2624 h 12549"/>
                <a:gd name="T14" fmla="*/ 4453 w 9406"/>
                <a:gd name="T15" fmla="*/ 1 h 12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06" h="12549" extrusionOk="0">
                  <a:moveTo>
                    <a:pt x="4453" y="1"/>
                  </a:moveTo>
                  <a:cubicBezTo>
                    <a:pt x="4299" y="1"/>
                    <a:pt x="4159" y="71"/>
                    <a:pt x="4043" y="236"/>
                  </a:cubicBezTo>
                  <a:cubicBezTo>
                    <a:pt x="3216" y="1396"/>
                    <a:pt x="1" y="3456"/>
                    <a:pt x="1" y="3456"/>
                  </a:cubicBezTo>
                  <a:cubicBezTo>
                    <a:pt x="1" y="3456"/>
                    <a:pt x="55" y="7706"/>
                    <a:pt x="3374" y="12549"/>
                  </a:cubicBezTo>
                  <a:cubicBezTo>
                    <a:pt x="8118" y="10911"/>
                    <a:pt x="9405" y="7718"/>
                    <a:pt x="9405" y="7718"/>
                  </a:cubicBezTo>
                  <a:lnTo>
                    <a:pt x="8014" y="6288"/>
                  </a:lnTo>
                  <a:lnTo>
                    <a:pt x="6890" y="2624"/>
                  </a:lnTo>
                  <a:cubicBezTo>
                    <a:pt x="6890" y="2624"/>
                    <a:pt x="5395" y="1"/>
                    <a:pt x="44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1849" name="Google Shape;1849;p57">
              <a:extLst>
                <a:ext uri="{FF2B5EF4-FFF2-40B4-BE49-F238E27FC236}">
                  <a16:creationId xmlns:a16="http://schemas.microsoft.com/office/drawing/2014/main" id="{B4FC63F0-7C5C-3793-F329-E2BEA0826C68}"/>
                </a:ext>
              </a:extLst>
            </p:cNvPr>
            <p:cNvSpPr/>
            <p:nvPr/>
          </p:nvSpPr>
          <p:spPr>
            <a:xfrm flipH="1">
              <a:off x="11933070" y="459920"/>
              <a:ext cx="910717" cy="845231"/>
            </a:xfrm>
            <a:custGeom>
              <a:avLst/>
              <a:gdLst/>
              <a:ahLst/>
              <a:cxnLst/>
              <a:rect l="l" t="t" r="r" b="b"/>
              <a:pathLst>
                <a:path w="8222" h="7631" extrusionOk="0">
                  <a:moveTo>
                    <a:pt x="6136" y="1"/>
                  </a:moveTo>
                  <a:lnTo>
                    <a:pt x="1" y="2296"/>
                  </a:lnTo>
                  <a:cubicBezTo>
                    <a:pt x="66" y="3057"/>
                    <a:pt x="329" y="5084"/>
                    <a:pt x="1447" y="7630"/>
                  </a:cubicBezTo>
                  <a:cubicBezTo>
                    <a:pt x="3090" y="7160"/>
                    <a:pt x="5736" y="6300"/>
                    <a:pt x="8222" y="5029"/>
                  </a:cubicBezTo>
                  <a:lnTo>
                    <a:pt x="7998" y="4799"/>
                  </a:lnTo>
                  <a:lnTo>
                    <a:pt x="6874" y="1135"/>
                  </a:lnTo>
                  <a:cubicBezTo>
                    <a:pt x="6874" y="1135"/>
                    <a:pt x="6563" y="592"/>
                    <a:pt x="61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77854" name="Google Shape;1850;p57">
              <a:extLst>
                <a:ext uri="{FF2B5EF4-FFF2-40B4-BE49-F238E27FC236}">
                  <a16:creationId xmlns:a16="http://schemas.microsoft.com/office/drawing/2014/main" id="{15F02DBC-942D-2A25-0C7C-28BEE1000F8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2075363" y="295485"/>
              <a:ext cx="769615" cy="661109"/>
            </a:xfrm>
            <a:custGeom>
              <a:avLst/>
              <a:gdLst>
                <a:gd name="T0" fmla="*/ 4453 w 6951"/>
                <a:gd name="T1" fmla="*/ 1 h 5971"/>
                <a:gd name="T2" fmla="*/ 4043 w 6951"/>
                <a:gd name="T3" fmla="*/ 236 h 5971"/>
                <a:gd name="T4" fmla="*/ 1 w 6951"/>
                <a:gd name="T5" fmla="*/ 3456 h 5971"/>
                <a:gd name="T6" fmla="*/ 390 w 6951"/>
                <a:gd name="T7" fmla="*/ 5971 h 5971"/>
                <a:gd name="T8" fmla="*/ 6951 w 6951"/>
                <a:gd name="T9" fmla="*/ 2832 h 5971"/>
                <a:gd name="T10" fmla="*/ 6890 w 6951"/>
                <a:gd name="T11" fmla="*/ 2624 h 5971"/>
                <a:gd name="T12" fmla="*/ 4453 w 6951"/>
                <a:gd name="T13" fmla="*/ 1 h 5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51" h="5971" extrusionOk="0">
                  <a:moveTo>
                    <a:pt x="4453" y="1"/>
                  </a:moveTo>
                  <a:cubicBezTo>
                    <a:pt x="4299" y="1"/>
                    <a:pt x="4159" y="71"/>
                    <a:pt x="4043" y="236"/>
                  </a:cubicBezTo>
                  <a:cubicBezTo>
                    <a:pt x="3216" y="1396"/>
                    <a:pt x="1" y="3456"/>
                    <a:pt x="1" y="3456"/>
                  </a:cubicBezTo>
                  <a:cubicBezTo>
                    <a:pt x="1" y="3456"/>
                    <a:pt x="11" y="4432"/>
                    <a:pt x="390" y="5971"/>
                  </a:cubicBezTo>
                  <a:cubicBezTo>
                    <a:pt x="1561" y="5478"/>
                    <a:pt x="4360" y="4255"/>
                    <a:pt x="6951" y="2832"/>
                  </a:cubicBezTo>
                  <a:lnTo>
                    <a:pt x="6890" y="2624"/>
                  </a:lnTo>
                  <a:cubicBezTo>
                    <a:pt x="6890" y="2624"/>
                    <a:pt x="5395" y="1"/>
                    <a:pt x="4453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55" name="Google Shape;1851;p57">
              <a:extLst>
                <a:ext uri="{FF2B5EF4-FFF2-40B4-BE49-F238E27FC236}">
                  <a16:creationId xmlns:a16="http://schemas.microsoft.com/office/drawing/2014/main" id="{9D6551A0-F88D-D3D9-780F-2C1423B0911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2649668" y="544050"/>
              <a:ext cx="69754" cy="49270"/>
            </a:xfrm>
            <a:custGeom>
              <a:avLst/>
              <a:gdLst>
                <a:gd name="T0" fmla="*/ 630 w 630"/>
                <a:gd name="T1" fmla="*/ 0 h 445"/>
                <a:gd name="T2" fmla="*/ 0 w 630"/>
                <a:gd name="T3" fmla="*/ 445 h 445"/>
                <a:gd name="T4" fmla="*/ 0 w 630"/>
                <a:gd name="T5" fmla="*/ 445 h 445"/>
                <a:gd name="T6" fmla="*/ 630 w 630"/>
                <a:gd name="T7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0" h="445" extrusionOk="0">
                  <a:moveTo>
                    <a:pt x="630" y="0"/>
                  </a:moveTo>
                  <a:cubicBezTo>
                    <a:pt x="412" y="160"/>
                    <a:pt x="197" y="308"/>
                    <a:pt x="0" y="445"/>
                  </a:cubicBezTo>
                  <a:cubicBezTo>
                    <a:pt x="197" y="308"/>
                    <a:pt x="412" y="160"/>
                    <a:pt x="630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56" name="Google Shape;1852;p57">
              <a:extLst>
                <a:ext uri="{FF2B5EF4-FFF2-40B4-BE49-F238E27FC236}">
                  <a16:creationId xmlns:a16="http://schemas.microsoft.com/office/drawing/2014/main" id="{16659D6B-3B0F-884D-26E5-1BB0D00ECE5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1803547" y="1140827"/>
              <a:ext cx="560465" cy="104409"/>
            </a:xfrm>
            <a:custGeom>
              <a:avLst/>
              <a:gdLst>
                <a:gd name="T0" fmla="*/ 1441 w 5062"/>
                <a:gd name="T1" fmla="*/ 0 h 943"/>
                <a:gd name="T2" fmla="*/ 0 w 5062"/>
                <a:gd name="T3" fmla="*/ 554 h 943"/>
                <a:gd name="T4" fmla="*/ 324 w 5062"/>
                <a:gd name="T5" fmla="*/ 702 h 943"/>
                <a:gd name="T6" fmla="*/ 1994 w 5062"/>
                <a:gd name="T7" fmla="*/ 943 h 943"/>
                <a:gd name="T8" fmla="*/ 5061 w 5062"/>
                <a:gd name="T9" fmla="*/ 83 h 943"/>
                <a:gd name="T10" fmla="*/ 5061 w 5062"/>
                <a:gd name="T11" fmla="*/ 83 h 943"/>
                <a:gd name="T12" fmla="*/ 3375 w 5062"/>
                <a:gd name="T13" fmla="*/ 275 h 943"/>
                <a:gd name="T14" fmla="*/ 1441 w 5062"/>
                <a:gd name="T15" fmla="*/ 0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62" h="943" extrusionOk="0">
                  <a:moveTo>
                    <a:pt x="1441" y="0"/>
                  </a:moveTo>
                  <a:cubicBezTo>
                    <a:pt x="948" y="203"/>
                    <a:pt x="466" y="384"/>
                    <a:pt x="0" y="554"/>
                  </a:cubicBezTo>
                  <a:cubicBezTo>
                    <a:pt x="109" y="619"/>
                    <a:pt x="220" y="669"/>
                    <a:pt x="324" y="702"/>
                  </a:cubicBezTo>
                  <a:cubicBezTo>
                    <a:pt x="936" y="860"/>
                    <a:pt x="1474" y="943"/>
                    <a:pt x="1994" y="943"/>
                  </a:cubicBezTo>
                  <a:cubicBezTo>
                    <a:pt x="2958" y="943"/>
                    <a:pt x="3856" y="657"/>
                    <a:pt x="5061" y="83"/>
                  </a:cubicBezTo>
                  <a:cubicBezTo>
                    <a:pt x="5061" y="83"/>
                    <a:pt x="4360" y="275"/>
                    <a:pt x="3375" y="275"/>
                  </a:cubicBezTo>
                  <a:cubicBezTo>
                    <a:pt x="2804" y="275"/>
                    <a:pt x="2131" y="209"/>
                    <a:pt x="1441" y="0"/>
                  </a:cubicBezTo>
                  <a:close/>
                </a:path>
              </a:pathLst>
            </a:custGeom>
            <a:solidFill>
              <a:srgbClr val="4F3E32">
                <a:alpha val="20784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57" name="Google Shape;1853;p57">
              <a:extLst>
                <a:ext uri="{FF2B5EF4-FFF2-40B4-BE49-F238E27FC236}">
                  <a16:creationId xmlns:a16="http://schemas.microsoft.com/office/drawing/2014/main" id="{FB251336-1C3B-40A3-FBDE-C5697EB98F8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2204464" y="829706"/>
              <a:ext cx="395492" cy="372462"/>
            </a:xfrm>
            <a:custGeom>
              <a:avLst/>
              <a:gdLst>
                <a:gd name="T0" fmla="*/ 767 w 3572"/>
                <a:gd name="T1" fmla="*/ 1 h 3364"/>
                <a:gd name="T2" fmla="*/ 0 w 3572"/>
                <a:gd name="T3" fmla="*/ 351 h 3364"/>
                <a:gd name="T4" fmla="*/ 2131 w 3572"/>
                <a:gd name="T5" fmla="*/ 3364 h 3364"/>
                <a:gd name="T6" fmla="*/ 3572 w 3572"/>
                <a:gd name="T7" fmla="*/ 2810 h 3364"/>
                <a:gd name="T8" fmla="*/ 2306 w 3572"/>
                <a:gd name="T9" fmla="*/ 2246 h 3364"/>
                <a:gd name="T10" fmla="*/ 767 w 3572"/>
                <a:gd name="T11" fmla="*/ 1 h 3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72" h="3364" extrusionOk="0">
                  <a:moveTo>
                    <a:pt x="767" y="1"/>
                  </a:moveTo>
                  <a:cubicBezTo>
                    <a:pt x="499" y="121"/>
                    <a:pt x="241" y="241"/>
                    <a:pt x="0" y="351"/>
                  </a:cubicBezTo>
                  <a:cubicBezTo>
                    <a:pt x="630" y="1639"/>
                    <a:pt x="1398" y="2909"/>
                    <a:pt x="2131" y="3364"/>
                  </a:cubicBezTo>
                  <a:cubicBezTo>
                    <a:pt x="2597" y="3194"/>
                    <a:pt x="3079" y="3013"/>
                    <a:pt x="3572" y="2810"/>
                  </a:cubicBezTo>
                  <a:cubicBezTo>
                    <a:pt x="3150" y="2684"/>
                    <a:pt x="2723" y="2499"/>
                    <a:pt x="2306" y="2246"/>
                  </a:cubicBezTo>
                  <a:cubicBezTo>
                    <a:pt x="1726" y="1573"/>
                    <a:pt x="1211" y="800"/>
                    <a:pt x="767" y="1"/>
                  </a:cubicBezTo>
                  <a:close/>
                </a:path>
              </a:pathLst>
            </a:custGeom>
            <a:solidFill>
              <a:srgbClr val="4F3E32">
                <a:alpha val="20784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58" name="Google Shape;1854;p57">
              <a:extLst>
                <a:ext uri="{FF2B5EF4-FFF2-40B4-BE49-F238E27FC236}">
                  <a16:creationId xmlns:a16="http://schemas.microsoft.com/office/drawing/2014/main" id="{2E738BDC-6E74-691E-BF08-5C5B9D92FF0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2515033" y="544050"/>
              <a:ext cx="204389" cy="324520"/>
            </a:xfrm>
            <a:custGeom>
              <a:avLst/>
              <a:gdLst>
                <a:gd name="T0" fmla="*/ 630 w 1846"/>
                <a:gd name="T1" fmla="*/ 0 h 2931"/>
                <a:gd name="T2" fmla="*/ 0 w 1846"/>
                <a:gd name="T3" fmla="*/ 445 h 2931"/>
                <a:gd name="T4" fmla="*/ 1079 w 1846"/>
                <a:gd name="T5" fmla="*/ 2931 h 2931"/>
                <a:gd name="T6" fmla="*/ 1846 w 1846"/>
                <a:gd name="T7" fmla="*/ 2581 h 2931"/>
                <a:gd name="T8" fmla="*/ 630 w 1846"/>
                <a:gd name="T9" fmla="*/ 0 h 29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46" h="2931" extrusionOk="0">
                  <a:moveTo>
                    <a:pt x="630" y="0"/>
                  </a:moveTo>
                  <a:cubicBezTo>
                    <a:pt x="412" y="160"/>
                    <a:pt x="197" y="308"/>
                    <a:pt x="0" y="445"/>
                  </a:cubicBezTo>
                  <a:cubicBezTo>
                    <a:pt x="247" y="1085"/>
                    <a:pt x="624" y="2010"/>
                    <a:pt x="1079" y="2931"/>
                  </a:cubicBezTo>
                  <a:cubicBezTo>
                    <a:pt x="1320" y="2821"/>
                    <a:pt x="1578" y="2701"/>
                    <a:pt x="1846" y="2581"/>
                  </a:cubicBezTo>
                  <a:cubicBezTo>
                    <a:pt x="1370" y="1732"/>
                    <a:pt x="970" y="850"/>
                    <a:pt x="630" y="0"/>
                  </a:cubicBezTo>
                  <a:close/>
                </a:path>
              </a:pathLst>
            </a:custGeom>
            <a:solidFill>
              <a:srgbClr val="4F3E32">
                <a:alpha val="20784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59" name="Google Shape;1855;p57">
              <a:extLst>
                <a:ext uri="{FF2B5EF4-FFF2-40B4-BE49-F238E27FC236}">
                  <a16:creationId xmlns:a16="http://schemas.microsoft.com/office/drawing/2014/main" id="{86F9B31B-3A5D-66A1-45C8-596F9AB3A9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1803548" y="586013"/>
              <a:ext cx="541089" cy="585598"/>
            </a:xfrm>
            <a:custGeom>
              <a:avLst/>
              <a:gdLst>
                <a:gd name="T0" fmla="*/ 2371 w 4887"/>
                <a:gd name="T1" fmla="*/ 0 h 5289"/>
                <a:gd name="T2" fmla="*/ 0 w 4887"/>
                <a:gd name="T3" fmla="*/ 4447 h 5289"/>
                <a:gd name="T4" fmla="*/ 3207 w 4887"/>
                <a:gd name="T5" fmla="*/ 5289 h 5289"/>
                <a:gd name="T6" fmla="*/ 4886 w 4887"/>
                <a:gd name="T7" fmla="*/ 5094 h 5289"/>
                <a:gd name="T8" fmla="*/ 2371 w 4887"/>
                <a:gd name="T9" fmla="*/ 0 h 5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87" h="5289" extrusionOk="0">
                  <a:moveTo>
                    <a:pt x="2371" y="0"/>
                  </a:moveTo>
                  <a:cubicBezTo>
                    <a:pt x="2371" y="0"/>
                    <a:pt x="943" y="1999"/>
                    <a:pt x="0" y="4447"/>
                  </a:cubicBezTo>
                  <a:cubicBezTo>
                    <a:pt x="1099" y="5116"/>
                    <a:pt x="2281" y="5289"/>
                    <a:pt x="3207" y="5289"/>
                  </a:cubicBezTo>
                  <a:cubicBezTo>
                    <a:pt x="4191" y="5289"/>
                    <a:pt x="4886" y="5094"/>
                    <a:pt x="4886" y="5094"/>
                  </a:cubicBezTo>
                  <a:lnTo>
                    <a:pt x="23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60" name="Google Shape;1856;p57">
              <a:extLst>
                <a:ext uri="{FF2B5EF4-FFF2-40B4-BE49-F238E27FC236}">
                  <a16:creationId xmlns:a16="http://schemas.microsoft.com/office/drawing/2014/main" id="{D692DA02-7BAA-3789-F7C7-C30EC8C72A5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371161" y="-1042448"/>
              <a:ext cx="2444033" cy="2120952"/>
            </a:xfrm>
            <a:custGeom>
              <a:avLst/>
              <a:gdLst>
                <a:gd name="T0" fmla="*/ 19795 w 22074"/>
                <a:gd name="T1" fmla="*/ 1 h 19156"/>
                <a:gd name="T2" fmla="*/ 19795 w 22074"/>
                <a:gd name="T3" fmla="*/ 1 h 19156"/>
                <a:gd name="T4" fmla="*/ 0 w 22074"/>
                <a:gd name="T5" fmla="*/ 9296 h 19156"/>
                <a:gd name="T6" fmla="*/ 4250 w 22074"/>
                <a:gd name="T7" fmla="*/ 19155 h 19156"/>
                <a:gd name="T8" fmla="*/ 20579 w 22074"/>
                <a:gd name="T9" fmla="*/ 13646 h 19156"/>
                <a:gd name="T10" fmla="*/ 22074 w 22074"/>
                <a:gd name="T11" fmla="*/ 13677 h 19156"/>
                <a:gd name="T12" fmla="*/ 19795 w 22074"/>
                <a:gd name="T13" fmla="*/ 1 h 19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074" h="19156" extrusionOk="0">
                  <a:moveTo>
                    <a:pt x="19795" y="1"/>
                  </a:moveTo>
                  <a:lnTo>
                    <a:pt x="19795" y="1"/>
                  </a:lnTo>
                  <a:cubicBezTo>
                    <a:pt x="3954" y="987"/>
                    <a:pt x="0" y="9296"/>
                    <a:pt x="0" y="9296"/>
                  </a:cubicBezTo>
                  <a:cubicBezTo>
                    <a:pt x="0" y="9296"/>
                    <a:pt x="1150" y="15540"/>
                    <a:pt x="4250" y="19155"/>
                  </a:cubicBezTo>
                  <a:cubicBezTo>
                    <a:pt x="6122" y="16061"/>
                    <a:pt x="12997" y="13646"/>
                    <a:pt x="20579" y="13646"/>
                  </a:cubicBezTo>
                  <a:cubicBezTo>
                    <a:pt x="21074" y="13646"/>
                    <a:pt x="21573" y="13656"/>
                    <a:pt x="22074" y="13677"/>
                  </a:cubicBezTo>
                  <a:cubicBezTo>
                    <a:pt x="18853" y="7949"/>
                    <a:pt x="19795" y="1"/>
                    <a:pt x="197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1857" name="Google Shape;1857;p57">
              <a:extLst>
                <a:ext uri="{FF2B5EF4-FFF2-40B4-BE49-F238E27FC236}">
                  <a16:creationId xmlns:a16="http://schemas.microsoft.com/office/drawing/2014/main" id="{5F65BF68-85CC-7844-010A-3DB5AE5A174D}"/>
                </a:ext>
              </a:extLst>
            </p:cNvPr>
            <p:cNvSpPr/>
            <p:nvPr/>
          </p:nvSpPr>
          <p:spPr>
            <a:xfrm flipH="1">
              <a:off x="10583066" y="-1042448"/>
              <a:ext cx="2232150" cy="1678557"/>
            </a:xfrm>
            <a:custGeom>
              <a:avLst/>
              <a:gdLst/>
              <a:ahLst/>
              <a:cxnLst/>
              <a:rect l="l" t="t" r="r" b="b"/>
              <a:pathLst>
                <a:path w="20162" h="15163" extrusionOk="0">
                  <a:moveTo>
                    <a:pt x="19795" y="1"/>
                  </a:moveTo>
                  <a:cubicBezTo>
                    <a:pt x="3954" y="987"/>
                    <a:pt x="0" y="9296"/>
                    <a:pt x="0" y="9296"/>
                  </a:cubicBezTo>
                  <a:cubicBezTo>
                    <a:pt x="0" y="9296"/>
                    <a:pt x="531" y="12183"/>
                    <a:pt x="1846" y="15163"/>
                  </a:cubicBezTo>
                  <a:cubicBezTo>
                    <a:pt x="6874" y="10977"/>
                    <a:pt x="15939" y="8957"/>
                    <a:pt x="20161" y="8206"/>
                  </a:cubicBezTo>
                  <a:cubicBezTo>
                    <a:pt x="19334" y="3901"/>
                    <a:pt x="19795" y="1"/>
                    <a:pt x="197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77862" name="Google Shape;1858;p57">
              <a:extLst>
                <a:ext uri="{FF2B5EF4-FFF2-40B4-BE49-F238E27FC236}">
                  <a16:creationId xmlns:a16="http://schemas.microsoft.com/office/drawing/2014/main" id="{05F76DBF-6F8A-AE69-72BF-ACF28C66C78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623492" y="-1042448"/>
              <a:ext cx="2191702" cy="1326536"/>
            </a:xfrm>
            <a:custGeom>
              <a:avLst/>
              <a:gdLst>
                <a:gd name="T0" fmla="*/ 19795 w 19795"/>
                <a:gd name="T1" fmla="*/ 1 h 11981"/>
                <a:gd name="T2" fmla="*/ 19795 w 19795"/>
                <a:gd name="T3" fmla="*/ 1 h 11981"/>
                <a:gd name="T4" fmla="*/ 0 w 19795"/>
                <a:gd name="T5" fmla="*/ 9296 h 11981"/>
                <a:gd name="T6" fmla="*/ 680 w 19795"/>
                <a:gd name="T7" fmla="*/ 11980 h 11981"/>
                <a:gd name="T8" fmla="*/ 19668 w 19795"/>
                <a:gd name="T9" fmla="*/ 3320 h 11981"/>
                <a:gd name="T10" fmla="*/ 19795 w 19795"/>
                <a:gd name="T11" fmla="*/ 1 h 11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795" h="11981" extrusionOk="0">
                  <a:moveTo>
                    <a:pt x="19795" y="1"/>
                  </a:moveTo>
                  <a:lnTo>
                    <a:pt x="19795" y="1"/>
                  </a:lnTo>
                  <a:cubicBezTo>
                    <a:pt x="3954" y="987"/>
                    <a:pt x="0" y="9296"/>
                    <a:pt x="0" y="9296"/>
                  </a:cubicBezTo>
                  <a:cubicBezTo>
                    <a:pt x="0" y="9296"/>
                    <a:pt x="203" y="10413"/>
                    <a:pt x="680" y="11980"/>
                  </a:cubicBezTo>
                  <a:cubicBezTo>
                    <a:pt x="7061" y="5456"/>
                    <a:pt x="16174" y="3747"/>
                    <a:pt x="19668" y="3320"/>
                  </a:cubicBezTo>
                  <a:cubicBezTo>
                    <a:pt x="19636" y="1343"/>
                    <a:pt x="19795" y="1"/>
                    <a:pt x="19795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63" name="Google Shape;1859;p57">
              <a:extLst>
                <a:ext uri="{FF2B5EF4-FFF2-40B4-BE49-F238E27FC236}">
                  <a16:creationId xmlns:a16="http://schemas.microsoft.com/office/drawing/2014/main" id="{E195E328-72D0-2E65-9934-A48B7CFC4CC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1713198" y="-201866"/>
              <a:ext cx="1101996" cy="978876"/>
            </a:xfrm>
            <a:custGeom>
              <a:avLst/>
              <a:gdLst>
                <a:gd name="T0" fmla="*/ 9953 w 9953"/>
                <a:gd name="T1" fmla="*/ 7761 h 8841"/>
                <a:gd name="T2" fmla="*/ 7471 w 9953"/>
                <a:gd name="T3" fmla="*/ 8841 h 8841"/>
                <a:gd name="T4" fmla="*/ 7471 w 9953"/>
                <a:gd name="T5" fmla="*/ 8841 h 8841"/>
                <a:gd name="T6" fmla="*/ 9953 w 9953"/>
                <a:gd name="T7" fmla="*/ 7761 h 8841"/>
                <a:gd name="T8" fmla="*/ 9953 w 9953"/>
                <a:gd name="T9" fmla="*/ 7761 h 8841"/>
                <a:gd name="T10" fmla="*/ 0 w 9953"/>
                <a:gd name="T11" fmla="*/ 1704 h 8841"/>
                <a:gd name="T12" fmla="*/ 0 w 9953"/>
                <a:gd name="T13" fmla="*/ 1704 h 8841"/>
                <a:gd name="T14" fmla="*/ 0 w 9953"/>
                <a:gd name="T15" fmla="*/ 1704 h 8841"/>
                <a:gd name="T16" fmla="*/ 0 w 9953"/>
                <a:gd name="T17" fmla="*/ 1704 h 8841"/>
                <a:gd name="T18" fmla="*/ 0 w 9953"/>
                <a:gd name="T19" fmla="*/ 1704 h 8841"/>
                <a:gd name="T20" fmla="*/ 0 w 9953"/>
                <a:gd name="T21" fmla="*/ 1704 h 8841"/>
                <a:gd name="T22" fmla="*/ 0 w 9953"/>
                <a:gd name="T23" fmla="*/ 1704 h 8841"/>
                <a:gd name="T24" fmla="*/ 0 w 9953"/>
                <a:gd name="T25" fmla="*/ 1704 h 8841"/>
                <a:gd name="T26" fmla="*/ 0 w 9953"/>
                <a:gd name="T27" fmla="*/ 1704 h 8841"/>
                <a:gd name="T28" fmla="*/ 0 w 9953"/>
                <a:gd name="T29" fmla="*/ 1704 h 8841"/>
                <a:gd name="T30" fmla="*/ 0 w 9953"/>
                <a:gd name="T31" fmla="*/ 1704 h 8841"/>
                <a:gd name="T32" fmla="*/ 0 w 9953"/>
                <a:gd name="T33" fmla="*/ 1704 h 8841"/>
                <a:gd name="T34" fmla="*/ 0 w 9953"/>
                <a:gd name="T35" fmla="*/ 1704 h 8841"/>
                <a:gd name="T36" fmla="*/ 0 w 9953"/>
                <a:gd name="T37" fmla="*/ 1699 h 8841"/>
                <a:gd name="T38" fmla="*/ 0 w 9953"/>
                <a:gd name="T39" fmla="*/ 1699 h 8841"/>
                <a:gd name="T40" fmla="*/ 0 w 9953"/>
                <a:gd name="T41" fmla="*/ 1699 h 8841"/>
                <a:gd name="T42" fmla="*/ 0 w 9953"/>
                <a:gd name="T43" fmla="*/ 1699 h 8841"/>
                <a:gd name="T44" fmla="*/ 0 w 9953"/>
                <a:gd name="T45" fmla="*/ 1699 h 8841"/>
                <a:gd name="T46" fmla="*/ 0 w 9953"/>
                <a:gd name="T47" fmla="*/ 1699 h 8841"/>
                <a:gd name="T48" fmla="*/ 0 w 9953"/>
                <a:gd name="T49" fmla="*/ 1699 h 8841"/>
                <a:gd name="T50" fmla="*/ 0 w 9953"/>
                <a:gd name="T51" fmla="*/ 1699 h 8841"/>
                <a:gd name="T52" fmla="*/ 0 w 9953"/>
                <a:gd name="T53" fmla="*/ 1699 h 8841"/>
                <a:gd name="T54" fmla="*/ 0 w 9953"/>
                <a:gd name="T55" fmla="*/ 1699 h 8841"/>
                <a:gd name="T56" fmla="*/ 0 w 9953"/>
                <a:gd name="T57" fmla="*/ 1699 h 8841"/>
                <a:gd name="T58" fmla="*/ 0 w 9953"/>
                <a:gd name="T59" fmla="*/ 1699 h 8841"/>
                <a:gd name="T60" fmla="*/ 0 w 9953"/>
                <a:gd name="T61" fmla="*/ 1699 h 8841"/>
                <a:gd name="T62" fmla="*/ 0 w 9953"/>
                <a:gd name="T63" fmla="*/ 1699 h 8841"/>
                <a:gd name="T64" fmla="*/ 0 w 9953"/>
                <a:gd name="T65" fmla="*/ 1699 h 8841"/>
                <a:gd name="T66" fmla="*/ 0 w 9953"/>
                <a:gd name="T67" fmla="*/ 1694 h 8841"/>
                <a:gd name="T68" fmla="*/ 0 w 9953"/>
                <a:gd name="T69" fmla="*/ 1694 h 8841"/>
                <a:gd name="T70" fmla="*/ 0 w 9953"/>
                <a:gd name="T71" fmla="*/ 1694 h 8841"/>
                <a:gd name="T72" fmla="*/ 5 w 9953"/>
                <a:gd name="T73" fmla="*/ 1694 h 8841"/>
                <a:gd name="T74" fmla="*/ 0 w 9953"/>
                <a:gd name="T75" fmla="*/ 1694 h 8841"/>
                <a:gd name="T76" fmla="*/ 5 w 9953"/>
                <a:gd name="T77" fmla="*/ 1694 h 8841"/>
                <a:gd name="T78" fmla="*/ 5 w 9953"/>
                <a:gd name="T79" fmla="*/ 1688 h 8841"/>
                <a:gd name="T80" fmla="*/ 5 w 9953"/>
                <a:gd name="T81" fmla="*/ 1694 h 8841"/>
                <a:gd name="T82" fmla="*/ 5 w 9953"/>
                <a:gd name="T83" fmla="*/ 1688 h 8841"/>
                <a:gd name="T84" fmla="*/ 5 w 9953"/>
                <a:gd name="T85" fmla="*/ 1688 h 8841"/>
                <a:gd name="T86" fmla="*/ 5 w 9953"/>
                <a:gd name="T87" fmla="*/ 1688 h 8841"/>
                <a:gd name="T88" fmla="*/ 5 w 9953"/>
                <a:gd name="T89" fmla="*/ 1688 h 8841"/>
                <a:gd name="T90" fmla="*/ 11 w 9953"/>
                <a:gd name="T91" fmla="*/ 1671 h 8841"/>
                <a:gd name="T92" fmla="*/ 5 w 9953"/>
                <a:gd name="T93" fmla="*/ 1688 h 8841"/>
                <a:gd name="T94" fmla="*/ 11 w 9953"/>
                <a:gd name="T95" fmla="*/ 1671 h 8841"/>
                <a:gd name="T96" fmla="*/ 1178 w 9953"/>
                <a:gd name="T97" fmla="*/ 0 h 8841"/>
                <a:gd name="T98" fmla="*/ 11 w 9953"/>
                <a:gd name="T99" fmla="*/ 1671 h 8841"/>
                <a:gd name="T100" fmla="*/ 1178 w 9953"/>
                <a:gd name="T101" fmla="*/ 0 h 8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953" h="8841" extrusionOk="0">
                  <a:moveTo>
                    <a:pt x="9953" y="7761"/>
                  </a:moveTo>
                  <a:cubicBezTo>
                    <a:pt x="9043" y="8085"/>
                    <a:pt x="8211" y="8446"/>
                    <a:pt x="7471" y="8841"/>
                  </a:cubicBezTo>
                  <a:cubicBezTo>
                    <a:pt x="8211" y="8446"/>
                    <a:pt x="9043" y="8085"/>
                    <a:pt x="9953" y="7761"/>
                  </a:cubicBezTo>
                  <a:close/>
                  <a:moveTo>
                    <a:pt x="0" y="1704"/>
                  </a:moveTo>
                  <a:lnTo>
                    <a:pt x="0" y="1704"/>
                  </a:lnTo>
                  <a:close/>
                  <a:moveTo>
                    <a:pt x="0" y="1704"/>
                  </a:moveTo>
                  <a:lnTo>
                    <a:pt x="0" y="1704"/>
                  </a:lnTo>
                  <a:close/>
                  <a:moveTo>
                    <a:pt x="0" y="1704"/>
                  </a:moveTo>
                  <a:lnTo>
                    <a:pt x="0" y="1704"/>
                  </a:lnTo>
                  <a:close/>
                  <a:moveTo>
                    <a:pt x="0" y="1704"/>
                  </a:moveTo>
                  <a:lnTo>
                    <a:pt x="0" y="1704"/>
                  </a:lnTo>
                  <a:close/>
                  <a:moveTo>
                    <a:pt x="0" y="1699"/>
                  </a:moveTo>
                  <a:lnTo>
                    <a:pt x="0" y="1699"/>
                  </a:lnTo>
                  <a:close/>
                  <a:moveTo>
                    <a:pt x="0" y="1699"/>
                  </a:moveTo>
                  <a:lnTo>
                    <a:pt x="0" y="1699"/>
                  </a:lnTo>
                  <a:close/>
                  <a:moveTo>
                    <a:pt x="0" y="1699"/>
                  </a:moveTo>
                  <a:lnTo>
                    <a:pt x="0" y="1699"/>
                  </a:lnTo>
                  <a:close/>
                  <a:moveTo>
                    <a:pt x="0" y="1699"/>
                  </a:moveTo>
                  <a:lnTo>
                    <a:pt x="0" y="1699"/>
                  </a:lnTo>
                  <a:close/>
                  <a:moveTo>
                    <a:pt x="0" y="1699"/>
                  </a:moveTo>
                  <a:lnTo>
                    <a:pt x="0" y="1699"/>
                  </a:lnTo>
                  <a:close/>
                  <a:moveTo>
                    <a:pt x="0" y="1694"/>
                  </a:moveTo>
                  <a:lnTo>
                    <a:pt x="0" y="1694"/>
                  </a:lnTo>
                  <a:close/>
                  <a:moveTo>
                    <a:pt x="5" y="1694"/>
                  </a:moveTo>
                  <a:lnTo>
                    <a:pt x="0" y="1694"/>
                  </a:lnTo>
                  <a:lnTo>
                    <a:pt x="5" y="1694"/>
                  </a:lnTo>
                  <a:close/>
                  <a:moveTo>
                    <a:pt x="5" y="1688"/>
                  </a:moveTo>
                  <a:lnTo>
                    <a:pt x="5" y="1694"/>
                  </a:lnTo>
                  <a:lnTo>
                    <a:pt x="5" y="1688"/>
                  </a:lnTo>
                  <a:close/>
                  <a:moveTo>
                    <a:pt x="5" y="1688"/>
                  </a:moveTo>
                  <a:lnTo>
                    <a:pt x="5" y="1688"/>
                  </a:lnTo>
                  <a:close/>
                  <a:moveTo>
                    <a:pt x="11" y="1671"/>
                  </a:moveTo>
                  <a:cubicBezTo>
                    <a:pt x="11" y="1676"/>
                    <a:pt x="11" y="1682"/>
                    <a:pt x="5" y="1688"/>
                  </a:cubicBezTo>
                  <a:cubicBezTo>
                    <a:pt x="11" y="1682"/>
                    <a:pt x="11" y="1676"/>
                    <a:pt x="11" y="1671"/>
                  </a:cubicBezTo>
                  <a:close/>
                  <a:moveTo>
                    <a:pt x="1178" y="0"/>
                  </a:moveTo>
                  <a:cubicBezTo>
                    <a:pt x="433" y="888"/>
                    <a:pt x="88" y="1529"/>
                    <a:pt x="11" y="1671"/>
                  </a:cubicBezTo>
                  <a:cubicBezTo>
                    <a:pt x="88" y="1529"/>
                    <a:pt x="433" y="888"/>
                    <a:pt x="1178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64" name="Google Shape;1860;p57">
              <a:extLst>
                <a:ext uri="{FF2B5EF4-FFF2-40B4-BE49-F238E27FC236}">
                  <a16:creationId xmlns:a16="http://schemas.microsoft.com/office/drawing/2014/main" id="{C116FE44-12E3-2C7B-633F-34B0F325B07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2323378" y="1045609"/>
              <a:ext cx="6200" cy="8525"/>
            </a:xfrm>
            <a:custGeom>
              <a:avLst/>
              <a:gdLst>
                <a:gd name="T0" fmla="*/ 56 w 56"/>
                <a:gd name="T1" fmla="*/ 0 h 77"/>
                <a:gd name="T2" fmla="*/ 56 w 56"/>
                <a:gd name="T3" fmla="*/ 0 h 77"/>
                <a:gd name="T4" fmla="*/ 1 w 56"/>
                <a:gd name="T5" fmla="*/ 77 h 77"/>
                <a:gd name="T6" fmla="*/ 56 w 56"/>
                <a:gd name="T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77" extrusionOk="0">
                  <a:moveTo>
                    <a:pt x="56" y="0"/>
                  </a:moveTo>
                  <a:lnTo>
                    <a:pt x="56" y="0"/>
                  </a:lnTo>
                  <a:cubicBezTo>
                    <a:pt x="40" y="28"/>
                    <a:pt x="18" y="56"/>
                    <a:pt x="1" y="77"/>
                  </a:cubicBezTo>
                  <a:cubicBezTo>
                    <a:pt x="23" y="56"/>
                    <a:pt x="40" y="28"/>
                    <a:pt x="56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65" name="Google Shape;1861;p57">
              <a:extLst>
                <a:ext uri="{FF2B5EF4-FFF2-40B4-BE49-F238E27FC236}">
                  <a16:creationId xmlns:a16="http://schemas.microsoft.com/office/drawing/2014/main" id="{DA02B56D-3376-EF61-DB4A-32B91AE178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1713198" y="-12647"/>
              <a:ext cx="1101996" cy="1091146"/>
            </a:xfrm>
            <a:custGeom>
              <a:avLst/>
              <a:gdLst>
                <a:gd name="T0" fmla="*/ 0 w 9953"/>
                <a:gd name="T1" fmla="*/ 0 h 9855"/>
                <a:gd name="T2" fmla="*/ 551 w 9953"/>
                <a:gd name="T3" fmla="*/ 2244 h 9855"/>
                <a:gd name="T4" fmla="*/ 551 w 9953"/>
                <a:gd name="T5" fmla="*/ 2244 h 9855"/>
                <a:gd name="T6" fmla="*/ 0 w 9953"/>
                <a:gd name="T7" fmla="*/ 0 h 9855"/>
                <a:gd name="T8" fmla="*/ 551 w 9953"/>
                <a:gd name="T9" fmla="*/ 2244 h 9855"/>
                <a:gd name="T10" fmla="*/ 758 w 9953"/>
                <a:gd name="T11" fmla="*/ 2937 h 9855"/>
                <a:gd name="T12" fmla="*/ 758 w 9953"/>
                <a:gd name="T13" fmla="*/ 2937 h 9855"/>
                <a:gd name="T14" fmla="*/ 680 w 9953"/>
                <a:gd name="T15" fmla="*/ 2679 h 9855"/>
                <a:gd name="T16" fmla="*/ 551 w 9953"/>
                <a:gd name="T17" fmla="*/ 2244 h 9855"/>
                <a:gd name="T18" fmla="*/ 758 w 9953"/>
                <a:gd name="T19" fmla="*/ 2937 h 9855"/>
                <a:gd name="T20" fmla="*/ 1712 w 9953"/>
                <a:gd name="T21" fmla="*/ 5553 h 9855"/>
                <a:gd name="T22" fmla="*/ 1712 w 9953"/>
                <a:gd name="T23" fmla="*/ 5553 h 9855"/>
                <a:gd name="T24" fmla="*/ 758 w 9953"/>
                <a:gd name="T25" fmla="*/ 2937 h 9855"/>
                <a:gd name="T26" fmla="*/ 5061 w 9953"/>
                <a:gd name="T27" fmla="*/ 3719 h 9855"/>
                <a:gd name="T28" fmla="*/ 1846 w 9953"/>
                <a:gd name="T29" fmla="*/ 5862 h 9855"/>
                <a:gd name="T30" fmla="*/ 1712 w 9953"/>
                <a:gd name="T31" fmla="*/ 5553 h 9855"/>
                <a:gd name="T32" fmla="*/ 1712 w 9953"/>
                <a:gd name="T33" fmla="*/ 5553 h 9855"/>
                <a:gd name="T34" fmla="*/ 4250 w 9953"/>
                <a:gd name="T35" fmla="*/ 9854 h 9855"/>
                <a:gd name="T36" fmla="*/ 4255 w 9953"/>
                <a:gd name="T37" fmla="*/ 9844 h 9855"/>
                <a:gd name="T38" fmla="*/ 4262 w 9953"/>
                <a:gd name="T39" fmla="*/ 9838 h 9855"/>
                <a:gd name="T40" fmla="*/ 4262 w 9953"/>
                <a:gd name="T41" fmla="*/ 9832 h 9855"/>
                <a:gd name="T42" fmla="*/ 4267 w 9953"/>
                <a:gd name="T43" fmla="*/ 9827 h 9855"/>
                <a:gd name="T44" fmla="*/ 4272 w 9953"/>
                <a:gd name="T45" fmla="*/ 9821 h 9855"/>
                <a:gd name="T46" fmla="*/ 4272 w 9953"/>
                <a:gd name="T47" fmla="*/ 9816 h 9855"/>
                <a:gd name="T48" fmla="*/ 4278 w 9953"/>
                <a:gd name="T49" fmla="*/ 9811 h 9855"/>
                <a:gd name="T50" fmla="*/ 4278 w 9953"/>
                <a:gd name="T51" fmla="*/ 9806 h 9855"/>
                <a:gd name="T52" fmla="*/ 4283 w 9953"/>
                <a:gd name="T53" fmla="*/ 9799 h 9855"/>
                <a:gd name="T54" fmla="*/ 4288 w 9953"/>
                <a:gd name="T55" fmla="*/ 9794 h 9855"/>
                <a:gd name="T56" fmla="*/ 4288 w 9953"/>
                <a:gd name="T57" fmla="*/ 9788 h 9855"/>
                <a:gd name="T58" fmla="*/ 4295 w 9953"/>
                <a:gd name="T59" fmla="*/ 9783 h 9855"/>
                <a:gd name="T60" fmla="*/ 4295 w 9953"/>
                <a:gd name="T61" fmla="*/ 9778 h 9855"/>
                <a:gd name="T62" fmla="*/ 4300 w 9953"/>
                <a:gd name="T63" fmla="*/ 9773 h 9855"/>
                <a:gd name="T64" fmla="*/ 4305 w 9953"/>
                <a:gd name="T65" fmla="*/ 9766 h 9855"/>
                <a:gd name="T66" fmla="*/ 4305 w 9953"/>
                <a:gd name="T67" fmla="*/ 9761 h 9855"/>
                <a:gd name="T68" fmla="*/ 4311 w 9953"/>
                <a:gd name="T69" fmla="*/ 9756 h 9855"/>
                <a:gd name="T70" fmla="*/ 4316 w 9953"/>
                <a:gd name="T71" fmla="*/ 9750 h 9855"/>
                <a:gd name="T72" fmla="*/ 4316 w 9953"/>
                <a:gd name="T73" fmla="*/ 9745 h 9855"/>
                <a:gd name="T74" fmla="*/ 4321 w 9953"/>
                <a:gd name="T75" fmla="*/ 9740 h 9855"/>
                <a:gd name="T76" fmla="*/ 4321 w 9953"/>
                <a:gd name="T77" fmla="*/ 9733 h 9855"/>
                <a:gd name="T78" fmla="*/ 4328 w 9953"/>
                <a:gd name="T79" fmla="*/ 9728 h 9855"/>
                <a:gd name="T80" fmla="*/ 4333 w 9953"/>
                <a:gd name="T81" fmla="*/ 9723 h 9855"/>
                <a:gd name="T82" fmla="*/ 4333 w 9953"/>
                <a:gd name="T83" fmla="*/ 9717 h 9855"/>
                <a:gd name="T84" fmla="*/ 4338 w 9953"/>
                <a:gd name="T85" fmla="*/ 9712 h 9855"/>
                <a:gd name="T86" fmla="*/ 4338 w 9953"/>
                <a:gd name="T87" fmla="*/ 9707 h 9855"/>
                <a:gd name="T88" fmla="*/ 4343 w 9953"/>
                <a:gd name="T89" fmla="*/ 9707 h 9855"/>
                <a:gd name="T90" fmla="*/ 4343 w 9953"/>
                <a:gd name="T91" fmla="*/ 9700 h 9855"/>
                <a:gd name="T92" fmla="*/ 4349 w 9953"/>
                <a:gd name="T93" fmla="*/ 9695 h 9855"/>
                <a:gd name="T94" fmla="*/ 4354 w 9953"/>
                <a:gd name="T95" fmla="*/ 9690 h 9855"/>
                <a:gd name="T96" fmla="*/ 4354 w 9953"/>
                <a:gd name="T97" fmla="*/ 9685 h 9855"/>
                <a:gd name="T98" fmla="*/ 4360 w 9953"/>
                <a:gd name="T99" fmla="*/ 9685 h 9855"/>
                <a:gd name="T100" fmla="*/ 4360 w 9953"/>
                <a:gd name="T101" fmla="*/ 9679 h 9855"/>
                <a:gd name="T102" fmla="*/ 4366 w 9953"/>
                <a:gd name="T103" fmla="*/ 9674 h 9855"/>
                <a:gd name="T104" fmla="*/ 4366 w 9953"/>
                <a:gd name="T105" fmla="*/ 9667 h 9855"/>
                <a:gd name="T106" fmla="*/ 4371 w 9953"/>
                <a:gd name="T107" fmla="*/ 9662 h 9855"/>
                <a:gd name="T108" fmla="*/ 4376 w 9953"/>
                <a:gd name="T109" fmla="*/ 9657 h 9855"/>
                <a:gd name="T110" fmla="*/ 4376 w 9953"/>
                <a:gd name="T111" fmla="*/ 9652 h 9855"/>
                <a:gd name="T112" fmla="*/ 4381 w 9953"/>
                <a:gd name="T113" fmla="*/ 9646 h 9855"/>
                <a:gd name="T114" fmla="*/ 4387 w 9953"/>
                <a:gd name="T115" fmla="*/ 9635 h 9855"/>
                <a:gd name="T116" fmla="*/ 4442 w 9953"/>
                <a:gd name="T117" fmla="*/ 9558 h 9855"/>
                <a:gd name="T118" fmla="*/ 7471 w 9953"/>
                <a:gd name="T119" fmla="*/ 7132 h 9855"/>
                <a:gd name="T120" fmla="*/ 9953 w 9953"/>
                <a:gd name="T121" fmla="*/ 6052 h 9855"/>
                <a:gd name="T122" fmla="*/ 5061 w 9953"/>
                <a:gd name="T123" fmla="*/ 3719 h 9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953" h="9855" extrusionOk="0">
                  <a:moveTo>
                    <a:pt x="0" y="0"/>
                  </a:moveTo>
                  <a:cubicBezTo>
                    <a:pt x="14" y="84"/>
                    <a:pt x="185" y="976"/>
                    <a:pt x="551" y="2244"/>
                  </a:cubicBezTo>
                  <a:cubicBezTo>
                    <a:pt x="187" y="976"/>
                    <a:pt x="16" y="86"/>
                    <a:pt x="0" y="0"/>
                  </a:cubicBezTo>
                  <a:close/>
                  <a:moveTo>
                    <a:pt x="551" y="2244"/>
                  </a:moveTo>
                  <a:cubicBezTo>
                    <a:pt x="614" y="2464"/>
                    <a:pt x="683" y="2696"/>
                    <a:pt x="758" y="2937"/>
                  </a:cubicBezTo>
                  <a:cubicBezTo>
                    <a:pt x="731" y="2850"/>
                    <a:pt x="705" y="2764"/>
                    <a:pt x="680" y="2679"/>
                  </a:cubicBezTo>
                  <a:cubicBezTo>
                    <a:pt x="634" y="2530"/>
                    <a:pt x="591" y="2385"/>
                    <a:pt x="551" y="2244"/>
                  </a:cubicBezTo>
                  <a:close/>
                  <a:moveTo>
                    <a:pt x="758" y="2937"/>
                  </a:moveTo>
                  <a:cubicBezTo>
                    <a:pt x="1005" y="3736"/>
                    <a:pt x="1321" y="4636"/>
                    <a:pt x="1712" y="5553"/>
                  </a:cubicBezTo>
                  <a:cubicBezTo>
                    <a:pt x="1323" y="4635"/>
                    <a:pt x="1007" y="3736"/>
                    <a:pt x="758" y="2937"/>
                  </a:cubicBezTo>
                  <a:close/>
                  <a:moveTo>
                    <a:pt x="5061" y="3719"/>
                  </a:moveTo>
                  <a:cubicBezTo>
                    <a:pt x="3883" y="4361"/>
                    <a:pt x="2794" y="5073"/>
                    <a:pt x="1846" y="5862"/>
                  </a:cubicBezTo>
                  <a:cubicBezTo>
                    <a:pt x="1800" y="5759"/>
                    <a:pt x="1755" y="5656"/>
                    <a:pt x="1712" y="5553"/>
                  </a:cubicBezTo>
                  <a:cubicBezTo>
                    <a:pt x="2349" y="7058"/>
                    <a:pt x="3185" y="8612"/>
                    <a:pt x="4250" y="9854"/>
                  </a:cubicBezTo>
                  <a:cubicBezTo>
                    <a:pt x="4250" y="9854"/>
                    <a:pt x="4250" y="9849"/>
                    <a:pt x="4255" y="9844"/>
                  </a:cubicBezTo>
                  <a:cubicBezTo>
                    <a:pt x="4255" y="9844"/>
                    <a:pt x="4255" y="9838"/>
                    <a:pt x="4262" y="9838"/>
                  </a:cubicBezTo>
                  <a:lnTo>
                    <a:pt x="4262" y="9832"/>
                  </a:lnTo>
                  <a:lnTo>
                    <a:pt x="4267" y="9827"/>
                  </a:lnTo>
                  <a:cubicBezTo>
                    <a:pt x="4267" y="9821"/>
                    <a:pt x="4267" y="9821"/>
                    <a:pt x="4272" y="9821"/>
                  </a:cubicBezTo>
                  <a:lnTo>
                    <a:pt x="4272" y="9816"/>
                  </a:lnTo>
                  <a:cubicBezTo>
                    <a:pt x="4272" y="9816"/>
                    <a:pt x="4272" y="9811"/>
                    <a:pt x="4278" y="9811"/>
                  </a:cubicBezTo>
                  <a:lnTo>
                    <a:pt x="4278" y="9806"/>
                  </a:lnTo>
                  <a:lnTo>
                    <a:pt x="4283" y="9799"/>
                  </a:lnTo>
                  <a:cubicBezTo>
                    <a:pt x="4283" y="9794"/>
                    <a:pt x="4283" y="9794"/>
                    <a:pt x="4288" y="9794"/>
                  </a:cubicBezTo>
                  <a:lnTo>
                    <a:pt x="4288" y="9788"/>
                  </a:lnTo>
                  <a:cubicBezTo>
                    <a:pt x="4288" y="9788"/>
                    <a:pt x="4288" y="9783"/>
                    <a:pt x="4295" y="9783"/>
                  </a:cubicBezTo>
                  <a:lnTo>
                    <a:pt x="4295" y="9778"/>
                  </a:lnTo>
                  <a:lnTo>
                    <a:pt x="4300" y="9773"/>
                  </a:lnTo>
                  <a:cubicBezTo>
                    <a:pt x="4300" y="9766"/>
                    <a:pt x="4300" y="9766"/>
                    <a:pt x="4305" y="9766"/>
                  </a:cubicBezTo>
                  <a:lnTo>
                    <a:pt x="4305" y="9761"/>
                  </a:lnTo>
                  <a:lnTo>
                    <a:pt x="4311" y="9756"/>
                  </a:lnTo>
                  <a:cubicBezTo>
                    <a:pt x="4311" y="9750"/>
                    <a:pt x="4316" y="9750"/>
                    <a:pt x="4316" y="9750"/>
                  </a:cubicBezTo>
                  <a:lnTo>
                    <a:pt x="4316" y="9745"/>
                  </a:lnTo>
                  <a:lnTo>
                    <a:pt x="4321" y="9740"/>
                  </a:lnTo>
                  <a:lnTo>
                    <a:pt x="4321" y="9733"/>
                  </a:lnTo>
                  <a:cubicBezTo>
                    <a:pt x="4321" y="9733"/>
                    <a:pt x="4328" y="9733"/>
                    <a:pt x="4328" y="9728"/>
                  </a:cubicBezTo>
                  <a:cubicBezTo>
                    <a:pt x="4328" y="9723"/>
                    <a:pt x="4333" y="9723"/>
                    <a:pt x="4333" y="9723"/>
                  </a:cubicBezTo>
                  <a:lnTo>
                    <a:pt x="4333" y="9717"/>
                  </a:lnTo>
                  <a:cubicBezTo>
                    <a:pt x="4338" y="9717"/>
                    <a:pt x="4338" y="9712"/>
                    <a:pt x="4338" y="9712"/>
                  </a:cubicBezTo>
                  <a:lnTo>
                    <a:pt x="4338" y="9707"/>
                  </a:lnTo>
                  <a:lnTo>
                    <a:pt x="4343" y="9707"/>
                  </a:lnTo>
                  <a:lnTo>
                    <a:pt x="4343" y="9700"/>
                  </a:lnTo>
                  <a:lnTo>
                    <a:pt x="4349" y="9695"/>
                  </a:lnTo>
                  <a:cubicBezTo>
                    <a:pt x="4349" y="9695"/>
                    <a:pt x="4349" y="9690"/>
                    <a:pt x="4354" y="9690"/>
                  </a:cubicBezTo>
                  <a:lnTo>
                    <a:pt x="4354" y="9685"/>
                  </a:lnTo>
                  <a:lnTo>
                    <a:pt x="4360" y="9685"/>
                  </a:lnTo>
                  <a:lnTo>
                    <a:pt x="4360" y="9679"/>
                  </a:lnTo>
                  <a:cubicBezTo>
                    <a:pt x="4360" y="9674"/>
                    <a:pt x="4366" y="9674"/>
                    <a:pt x="4366" y="9674"/>
                  </a:cubicBezTo>
                  <a:lnTo>
                    <a:pt x="4366" y="9667"/>
                  </a:lnTo>
                  <a:cubicBezTo>
                    <a:pt x="4366" y="9667"/>
                    <a:pt x="4371" y="9667"/>
                    <a:pt x="4371" y="9662"/>
                  </a:cubicBezTo>
                  <a:lnTo>
                    <a:pt x="4376" y="9657"/>
                  </a:lnTo>
                  <a:lnTo>
                    <a:pt x="4376" y="9652"/>
                  </a:lnTo>
                  <a:cubicBezTo>
                    <a:pt x="4381" y="9652"/>
                    <a:pt x="4381" y="9646"/>
                    <a:pt x="4381" y="9646"/>
                  </a:cubicBezTo>
                  <a:cubicBezTo>
                    <a:pt x="4387" y="9641"/>
                    <a:pt x="4387" y="9641"/>
                    <a:pt x="4387" y="9635"/>
                  </a:cubicBezTo>
                  <a:cubicBezTo>
                    <a:pt x="4404" y="9614"/>
                    <a:pt x="4426" y="9586"/>
                    <a:pt x="4442" y="9558"/>
                  </a:cubicBezTo>
                  <a:cubicBezTo>
                    <a:pt x="5077" y="8676"/>
                    <a:pt x="6123" y="7849"/>
                    <a:pt x="7471" y="7132"/>
                  </a:cubicBezTo>
                  <a:cubicBezTo>
                    <a:pt x="8211" y="6737"/>
                    <a:pt x="9043" y="6376"/>
                    <a:pt x="9953" y="6052"/>
                  </a:cubicBezTo>
                  <a:cubicBezTo>
                    <a:pt x="7865" y="5418"/>
                    <a:pt x="6277" y="4596"/>
                    <a:pt x="5061" y="3719"/>
                  </a:cubicBezTo>
                  <a:close/>
                </a:path>
              </a:pathLst>
            </a:custGeom>
            <a:solidFill>
              <a:srgbClr val="4F3E32">
                <a:alpha val="20784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66" name="Google Shape;1862;p57">
              <a:extLst>
                <a:ext uri="{FF2B5EF4-FFF2-40B4-BE49-F238E27FC236}">
                  <a16:creationId xmlns:a16="http://schemas.microsoft.com/office/drawing/2014/main" id="{BF8642FE-3B5E-A7FB-8052-33DB21AA78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2254730" y="105712"/>
              <a:ext cx="485286" cy="530681"/>
            </a:xfrm>
            <a:custGeom>
              <a:avLst/>
              <a:gdLst>
                <a:gd name="T0" fmla="*/ 1736 w 4383"/>
                <a:gd name="T1" fmla="*/ 0 h 4793"/>
                <a:gd name="T2" fmla="*/ 1 w 4383"/>
                <a:gd name="T3" fmla="*/ 1610 h 4793"/>
                <a:gd name="T4" fmla="*/ 1167 w 4383"/>
                <a:gd name="T5" fmla="*/ 4793 h 4793"/>
                <a:gd name="T6" fmla="*/ 4382 w 4383"/>
                <a:gd name="T7" fmla="*/ 2650 h 4793"/>
                <a:gd name="T8" fmla="*/ 1736 w 4383"/>
                <a:gd name="T9" fmla="*/ 0 h 4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83" h="4793" extrusionOk="0">
                  <a:moveTo>
                    <a:pt x="1736" y="0"/>
                  </a:moveTo>
                  <a:cubicBezTo>
                    <a:pt x="1139" y="504"/>
                    <a:pt x="559" y="1035"/>
                    <a:pt x="1" y="1610"/>
                  </a:cubicBezTo>
                  <a:cubicBezTo>
                    <a:pt x="285" y="2558"/>
                    <a:pt x="669" y="3669"/>
                    <a:pt x="1167" y="4793"/>
                  </a:cubicBezTo>
                  <a:cubicBezTo>
                    <a:pt x="2115" y="4004"/>
                    <a:pt x="3204" y="3292"/>
                    <a:pt x="4382" y="2650"/>
                  </a:cubicBezTo>
                  <a:cubicBezTo>
                    <a:pt x="3161" y="1769"/>
                    <a:pt x="2317" y="837"/>
                    <a:pt x="1736" y="0"/>
                  </a:cubicBezTo>
                  <a:close/>
                </a:path>
              </a:pathLst>
            </a:custGeom>
            <a:solidFill>
              <a:srgbClr val="4F3E32">
                <a:alpha val="20784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67" name="Google Shape;1863;p57">
              <a:extLst>
                <a:ext uri="{FF2B5EF4-FFF2-40B4-BE49-F238E27FC236}">
                  <a16:creationId xmlns:a16="http://schemas.microsoft.com/office/drawing/2014/main" id="{EBADDD5A-C560-F514-980D-BEC31088E3A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2547805" y="-201866"/>
              <a:ext cx="267389" cy="485950"/>
            </a:xfrm>
            <a:custGeom>
              <a:avLst/>
              <a:gdLst>
                <a:gd name="T0" fmla="*/ 1178 w 2415"/>
                <a:gd name="T1" fmla="*/ 0 h 4389"/>
                <a:gd name="T2" fmla="*/ 11 w 2415"/>
                <a:gd name="T3" fmla="*/ 1671 h 4389"/>
                <a:gd name="T4" fmla="*/ 5 w 2415"/>
                <a:gd name="T5" fmla="*/ 1688 h 4389"/>
                <a:gd name="T6" fmla="*/ 5 w 2415"/>
                <a:gd name="T7" fmla="*/ 1694 h 4389"/>
                <a:gd name="T8" fmla="*/ 0 w 2415"/>
                <a:gd name="T9" fmla="*/ 1694 h 4389"/>
                <a:gd name="T10" fmla="*/ 0 w 2415"/>
                <a:gd name="T11" fmla="*/ 1699 h 4389"/>
                <a:gd name="T12" fmla="*/ 0 w 2415"/>
                <a:gd name="T13" fmla="*/ 1704 h 4389"/>
                <a:gd name="T14" fmla="*/ 0 w 2415"/>
                <a:gd name="T15" fmla="*/ 1709 h 4389"/>
                <a:gd name="T16" fmla="*/ 680 w 2415"/>
                <a:gd name="T17" fmla="*/ 4388 h 4389"/>
                <a:gd name="T18" fmla="*/ 2415 w 2415"/>
                <a:gd name="T19" fmla="*/ 2778 h 4389"/>
                <a:gd name="T20" fmla="*/ 1178 w 2415"/>
                <a:gd name="T21" fmla="*/ 0 h 4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15" h="4389" extrusionOk="0">
                  <a:moveTo>
                    <a:pt x="1178" y="0"/>
                  </a:moveTo>
                  <a:cubicBezTo>
                    <a:pt x="433" y="888"/>
                    <a:pt x="88" y="1529"/>
                    <a:pt x="11" y="1671"/>
                  </a:cubicBezTo>
                  <a:cubicBezTo>
                    <a:pt x="11" y="1676"/>
                    <a:pt x="11" y="1682"/>
                    <a:pt x="5" y="1688"/>
                  </a:cubicBezTo>
                  <a:lnTo>
                    <a:pt x="5" y="1694"/>
                  </a:lnTo>
                  <a:lnTo>
                    <a:pt x="0" y="1694"/>
                  </a:lnTo>
                  <a:lnTo>
                    <a:pt x="0" y="1699"/>
                  </a:lnTo>
                  <a:lnTo>
                    <a:pt x="0" y="1704"/>
                  </a:lnTo>
                  <a:lnTo>
                    <a:pt x="0" y="1709"/>
                  </a:lnTo>
                  <a:cubicBezTo>
                    <a:pt x="16" y="1803"/>
                    <a:pt x="225" y="2892"/>
                    <a:pt x="680" y="4388"/>
                  </a:cubicBezTo>
                  <a:cubicBezTo>
                    <a:pt x="1238" y="3813"/>
                    <a:pt x="1818" y="3282"/>
                    <a:pt x="2415" y="2778"/>
                  </a:cubicBezTo>
                  <a:cubicBezTo>
                    <a:pt x="1348" y="1233"/>
                    <a:pt x="1178" y="6"/>
                    <a:pt x="1178" y="0"/>
                  </a:cubicBezTo>
                  <a:close/>
                </a:path>
              </a:pathLst>
            </a:custGeom>
            <a:solidFill>
              <a:srgbClr val="4F3E32">
                <a:alpha val="20784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68" name="Google Shape;1864;p57">
              <a:extLst>
                <a:ext uri="{FF2B5EF4-FFF2-40B4-BE49-F238E27FC236}">
                  <a16:creationId xmlns:a16="http://schemas.microsoft.com/office/drawing/2014/main" id="{06498BF2-B299-A3E9-0C5A-AE17DCCD551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456646" y="-1022297"/>
              <a:ext cx="224540" cy="1317900"/>
            </a:xfrm>
            <a:custGeom>
              <a:avLst/>
              <a:gdLst>
                <a:gd name="T0" fmla="*/ 505 w 2028"/>
                <a:gd name="T1" fmla="*/ 0 h 11903"/>
                <a:gd name="T2" fmla="*/ 505 w 2028"/>
                <a:gd name="T3" fmla="*/ 0 h 11903"/>
                <a:gd name="T4" fmla="*/ 394 w 2028"/>
                <a:gd name="T5" fmla="*/ 2739 h 11903"/>
                <a:gd name="T6" fmla="*/ 394 w 2028"/>
                <a:gd name="T7" fmla="*/ 2749 h 11903"/>
                <a:gd name="T8" fmla="*/ 887 w 2028"/>
                <a:gd name="T9" fmla="*/ 8024 h 11903"/>
                <a:gd name="T10" fmla="*/ 1764 w 2028"/>
                <a:gd name="T11" fmla="*/ 11228 h 11903"/>
                <a:gd name="T12" fmla="*/ 1764 w 2028"/>
                <a:gd name="T13" fmla="*/ 11228 h 11903"/>
                <a:gd name="T14" fmla="*/ 505 w 2028"/>
                <a:gd name="T15" fmla="*/ 0 h 11903"/>
                <a:gd name="T16" fmla="*/ 1764 w 2028"/>
                <a:gd name="T17" fmla="*/ 11228 h 11903"/>
                <a:gd name="T18" fmla="*/ 2027 w 2028"/>
                <a:gd name="T19" fmla="*/ 11902 h 11903"/>
                <a:gd name="T20" fmla="*/ 1764 w 2028"/>
                <a:gd name="T21" fmla="*/ 11228 h 11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28" h="11903" extrusionOk="0">
                  <a:moveTo>
                    <a:pt x="505" y="0"/>
                  </a:moveTo>
                  <a:lnTo>
                    <a:pt x="505" y="0"/>
                  </a:lnTo>
                  <a:cubicBezTo>
                    <a:pt x="467" y="389"/>
                    <a:pt x="384" y="1386"/>
                    <a:pt x="394" y="2739"/>
                  </a:cubicBezTo>
                  <a:lnTo>
                    <a:pt x="394" y="2749"/>
                  </a:lnTo>
                  <a:cubicBezTo>
                    <a:pt x="401" y="4207"/>
                    <a:pt x="510" y="6075"/>
                    <a:pt x="887" y="8024"/>
                  </a:cubicBezTo>
                  <a:cubicBezTo>
                    <a:pt x="1091" y="9085"/>
                    <a:pt x="1376" y="10171"/>
                    <a:pt x="1764" y="11228"/>
                  </a:cubicBezTo>
                  <a:cubicBezTo>
                    <a:pt x="1" y="6419"/>
                    <a:pt x="406" y="1036"/>
                    <a:pt x="505" y="0"/>
                  </a:cubicBezTo>
                  <a:close/>
                  <a:moveTo>
                    <a:pt x="1764" y="11228"/>
                  </a:moveTo>
                  <a:cubicBezTo>
                    <a:pt x="1847" y="11454"/>
                    <a:pt x="1934" y="11679"/>
                    <a:pt x="2027" y="11902"/>
                  </a:cubicBezTo>
                  <a:cubicBezTo>
                    <a:pt x="1934" y="11679"/>
                    <a:pt x="1847" y="11454"/>
                    <a:pt x="1764" y="1122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69" name="Google Shape;1865;p57">
              <a:extLst>
                <a:ext uri="{FF2B5EF4-FFF2-40B4-BE49-F238E27FC236}">
                  <a16:creationId xmlns:a16="http://schemas.microsoft.com/office/drawing/2014/main" id="{2C5BA2D8-AF48-6A73-AE84-799BBC5CAFE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456644" y="-133885"/>
              <a:ext cx="685357" cy="429483"/>
            </a:xfrm>
            <a:custGeom>
              <a:avLst/>
              <a:gdLst>
                <a:gd name="T0" fmla="*/ 5049 w 6190"/>
                <a:gd name="T1" fmla="*/ 0 h 3879"/>
                <a:gd name="T2" fmla="*/ 4103 w 6190"/>
                <a:gd name="T3" fmla="*/ 175 h 3879"/>
                <a:gd name="T4" fmla="*/ 2892 w 6190"/>
                <a:gd name="T5" fmla="*/ 2202 h 3879"/>
                <a:gd name="T6" fmla="*/ 6189 w 6190"/>
                <a:gd name="T7" fmla="*/ 3878 h 3879"/>
                <a:gd name="T8" fmla="*/ 5049 w 6190"/>
                <a:gd name="T9" fmla="*/ 0 h 3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90" h="3879" extrusionOk="0">
                  <a:moveTo>
                    <a:pt x="5049" y="0"/>
                  </a:moveTo>
                  <a:cubicBezTo>
                    <a:pt x="4760" y="56"/>
                    <a:pt x="4442" y="109"/>
                    <a:pt x="4103" y="175"/>
                  </a:cubicBezTo>
                  <a:cubicBezTo>
                    <a:pt x="4081" y="1080"/>
                    <a:pt x="3702" y="1922"/>
                    <a:pt x="2892" y="2202"/>
                  </a:cubicBezTo>
                  <a:cubicBezTo>
                    <a:pt x="1024" y="2849"/>
                    <a:pt x="0" y="2673"/>
                    <a:pt x="6189" y="3878"/>
                  </a:cubicBezTo>
                  <a:cubicBezTo>
                    <a:pt x="5663" y="2612"/>
                    <a:pt x="5296" y="1287"/>
                    <a:pt x="5049" y="0"/>
                  </a:cubicBezTo>
                  <a:close/>
                </a:path>
              </a:pathLst>
            </a:custGeom>
            <a:solidFill>
              <a:srgbClr val="4F3E32">
                <a:alpha val="20784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70" name="Google Shape;1866;p57">
              <a:extLst>
                <a:ext uri="{FF2B5EF4-FFF2-40B4-BE49-F238E27FC236}">
                  <a16:creationId xmlns:a16="http://schemas.microsoft.com/office/drawing/2014/main" id="{5905D0FB-BF10-ED48-0D97-54B2BC23584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582861" y="-717929"/>
              <a:ext cx="1321554" cy="603535"/>
            </a:xfrm>
            <a:custGeom>
              <a:avLst/>
              <a:gdLst>
                <a:gd name="T0" fmla="*/ 11442 w 11936"/>
                <a:gd name="T1" fmla="*/ 0 h 5451"/>
                <a:gd name="T2" fmla="*/ 11442 w 11936"/>
                <a:gd name="T3" fmla="*/ 389 h 5451"/>
                <a:gd name="T4" fmla="*/ 1 w 11936"/>
                <a:gd name="T5" fmla="*/ 3720 h 5451"/>
                <a:gd name="T6" fmla="*/ 7604 w 11936"/>
                <a:gd name="T7" fmla="*/ 2591 h 5451"/>
                <a:gd name="T8" fmla="*/ 9394 w 11936"/>
                <a:gd name="T9" fmla="*/ 2728 h 5451"/>
                <a:gd name="T10" fmla="*/ 10989 w 11936"/>
                <a:gd name="T11" fmla="*/ 5450 h 5451"/>
                <a:gd name="T12" fmla="*/ 11935 w 11936"/>
                <a:gd name="T13" fmla="*/ 5275 h 5451"/>
                <a:gd name="T14" fmla="*/ 11442 w 11936"/>
                <a:gd name="T15" fmla="*/ 0 h 5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936" h="5451" extrusionOk="0">
                  <a:moveTo>
                    <a:pt x="11442" y="0"/>
                  </a:moveTo>
                  <a:lnTo>
                    <a:pt x="11442" y="389"/>
                  </a:lnTo>
                  <a:cubicBezTo>
                    <a:pt x="9202" y="664"/>
                    <a:pt x="4657" y="1463"/>
                    <a:pt x="1" y="3720"/>
                  </a:cubicBezTo>
                  <a:cubicBezTo>
                    <a:pt x="2521" y="2980"/>
                    <a:pt x="5506" y="2591"/>
                    <a:pt x="7604" y="2591"/>
                  </a:cubicBezTo>
                  <a:cubicBezTo>
                    <a:pt x="8327" y="2591"/>
                    <a:pt x="8939" y="2636"/>
                    <a:pt x="9394" y="2728"/>
                  </a:cubicBezTo>
                  <a:cubicBezTo>
                    <a:pt x="10435" y="2942"/>
                    <a:pt x="11027" y="4251"/>
                    <a:pt x="10989" y="5450"/>
                  </a:cubicBezTo>
                  <a:cubicBezTo>
                    <a:pt x="11328" y="5384"/>
                    <a:pt x="11646" y="5331"/>
                    <a:pt x="11935" y="5275"/>
                  </a:cubicBezTo>
                  <a:cubicBezTo>
                    <a:pt x="11558" y="3326"/>
                    <a:pt x="11449" y="1458"/>
                    <a:pt x="11442" y="0"/>
                  </a:cubicBezTo>
                  <a:close/>
                </a:path>
              </a:pathLst>
            </a:custGeom>
            <a:solidFill>
              <a:srgbClr val="4F3E32">
                <a:alpha val="20784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71" name="Google Shape;1867;p57">
              <a:extLst>
                <a:ext uri="{FF2B5EF4-FFF2-40B4-BE49-F238E27FC236}">
                  <a16:creationId xmlns:a16="http://schemas.microsoft.com/office/drawing/2014/main" id="{724D017B-9A4B-3B13-A343-5862F871DE4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623495" y="-1042448"/>
              <a:ext cx="1501031" cy="767290"/>
            </a:xfrm>
            <a:custGeom>
              <a:avLst/>
              <a:gdLst>
                <a:gd name="T0" fmla="*/ 13557 w 13557"/>
                <a:gd name="T1" fmla="*/ 1 h 6930"/>
                <a:gd name="T2" fmla="*/ 13529 w 13557"/>
                <a:gd name="T3" fmla="*/ 6 h 6930"/>
                <a:gd name="T4" fmla="*/ 12987 w 13557"/>
                <a:gd name="T5" fmla="*/ 46 h 6930"/>
                <a:gd name="T6" fmla="*/ 8599 w 13557"/>
                <a:gd name="T7" fmla="*/ 3611 h 6930"/>
                <a:gd name="T8" fmla="*/ 861 w 13557"/>
                <a:gd name="T9" fmla="*/ 6930 h 6930"/>
                <a:gd name="T10" fmla="*/ 1753 w 13557"/>
                <a:gd name="T11" fmla="*/ 6722 h 6930"/>
                <a:gd name="T12" fmla="*/ 1989 w 13557"/>
                <a:gd name="T13" fmla="*/ 6651 h 6930"/>
                <a:gd name="T14" fmla="*/ 13430 w 13557"/>
                <a:gd name="T15" fmla="*/ 3320 h 6930"/>
                <a:gd name="T16" fmla="*/ 13430 w 13557"/>
                <a:gd name="T17" fmla="*/ 2931 h 6930"/>
                <a:gd name="T18" fmla="*/ 13430 w 13557"/>
                <a:gd name="T19" fmla="*/ 2921 h 6930"/>
                <a:gd name="T20" fmla="*/ 13541 w 13557"/>
                <a:gd name="T21" fmla="*/ 182 h 6930"/>
                <a:gd name="T22" fmla="*/ 13541 w 13557"/>
                <a:gd name="T23" fmla="*/ 177 h 6930"/>
                <a:gd name="T24" fmla="*/ 13541 w 13557"/>
                <a:gd name="T25" fmla="*/ 171 h 6930"/>
                <a:gd name="T26" fmla="*/ 13557 w 13557"/>
                <a:gd name="T27" fmla="*/ 1 h 6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557" h="6930" extrusionOk="0">
                  <a:moveTo>
                    <a:pt x="13557" y="1"/>
                  </a:moveTo>
                  <a:cubicBezTo>
                    <a:pt x="13546" y="1"/>
                    <a:pt x="13536" y="1"/>
                    <a:pt x="13529" y="6"/>
                  </a:cubicBezTo>
                  <a:cubicBezTo>
                    <a:pt x="13344" y="18"/>
                    <a:pt x="13167" y="34"/>
                    <a:pt x="12987" y="46"/>
                  </a:cubicBezTo>
                  <a:cubicBezTo>
                    <a:pt x="12970" y="155"/>
                    <a:pt x="12522" y="2708"/>
                    <a:pt x="8599" y="3611"/>
                  </a:cubicBezTo>
                  <a:cubicBezTo>
                    <a:pt x="5138" y="4416"/>
                    <a:pt x="1" y="6930"/>
                    <a:pt x="861" y="6930"/>
                  </a:cubicBezTo>
                  <a:cubicBezTo>
                    <a:pt x="997" y="6930"/>
                    <a:pt x="1283" y="6864"/>
                    <a:pt x="1753" y="6722"/>
                  </a:cubicBezTo>
                  <a:cubicBezTo>
                    <a:pt x="1829" y="6700"/>
                    <a:pt x="1907" y="6672"/>
                    <a:pt x="1989" y="6651"/>
                  </a:cubicBezTo>
                  <a:cubicBezTo>
                    <a:pt x="6645" y="4394"/>
                    <a:pt x="11190" y="3595"/>
                    <a:pt x="13430" y="3320"/>
                  </a:cubicBezTo>
                  <a:lnTo>
                    <a:pt x="13430" y="2931"/>
                  </a:lnTo>
                  <a:lnTo>
                    <a:pt x="13430" y="2921"/>
                  </a:lnTo>
                  <a:cubicBezTo>
                    <a:pt x="13420" y="1568"/>
                    <a:pt x="13503" y="571"/>
                    <a:pt x="13541" y="182"/>
                  </a:cubicBezTo>
                  <a:lnTo>
                    <a:pt x="13541" y="177"/>
                  </a:lnTo>
                  <a:lnTo>
                    <a:pt x="13541" y="171"/>
                  </a:lnTo>
                  <a:cubicBezTo>
                    <a:pt x="13551" y="61"/>
                    <a:pt x="13557" y="6"/>
                    <a:pt x="13557" y="1"/>
                  </a:cubicBezTo>
                  <a:close/>
                </a:path>
              </a:pathLst>
            </a:custGeom>
            <a:solidFill>
              <a:srgbClr val="4F3E32">
                <a:alpha val="20784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72" name="Google Shape;1868;p57">
              <a:extLst>
                <a:ext uri="{FF2B5EF4-FFF2-40B4-BE49-F238E27FC236}">
                  <a16:creationId xmlns:a16="http://schemas.microsoft.com/office/drawing/2014/main" id="{617A4856-6A40-F82E-338E-0BF0C2C7D1E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623501" y="-1042448"/>
              <a:ext cx="111" cy="11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</p:grpSp>
      <p:grpSp>
        <p:nvGrpSpPr>
          <p:cNvPr id="77827" name="Google Shape;1870;p57">
            <a:extLst>
              <a:ext uri="{FF2B5EF4-FFF2-40B4-BE49-F238E27FC236}">
                <a16:creationId xmlns:a16="http://schemas.microsoft.com/office/drawing/2014/main" id="{40DB1A33-E4A7-108E-68CD-3E02495C5F40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9842500" y="-715963"/>
            <a:ext cx="3298825" cy="3636963"/>
            <a:chOff x="10371161" y="-1042448"/>
            <a:chExt cx="2473817" cy="2727358"/>
          </a:xfrm>
        </p:grpSpPr>
        <p:sp>
          <p:nvSpPr>
            <p:cNvPr id="77831" name="Google Shape;1871;p57">
              <a:extLst>
                <a:ext uri="{FF2B5EF4-FFF2-40B4-BE49-F238E27FC236}">
                  <a16:creationId xmlns:a16="http://schemas.microsoft.com/office/drawing/2014/main" id="{04376B5D-5B7F-1E85-1092-E23EBD141BE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1803545" y="295485"/>
              <a:ext cx="1041432" cy="1389425"/>
            </a:xfrm>
            <a:custGeom>
              <a:avLst/>
              <a:gdLst>
                <a:gd name="T0" fmla="*/ 4453 w 9406"/>
                <a:gd name="T1" fmla="*/ 1 h 12549"/>
                <a:gd name="T2" fmla="*/ 4043 w 9406"/>
                <a:gd name="T3" fmla="*/ 236 h 12549"/>
                <a:gd name="T4" fmla="*/ 1 w 9406"/>
                <a:gd name="T5" fmla="*/ 3456 h 12549"/>
                <a:gd name="T6" fmla="*/ 3374 w 9406"/>
                <a:gd name="T7" fmla="*/ 12549 h 12549"/>
                <a:gd name="T8" fmla="*/ 9405 w 9406"/>
                <a:gd name="T9" fmla="*/ 7718 h 12549"/>
                <a:gd name="T10" fmla="*/ 8014 w 9406"/>
                <a:gd name="T11" fmla="*/ 6288 h 12549"/>
                <a:gd name="T12" fmla="*/ 6890 w 9406"/>
                <a:gd name="T13" fmla="*/ 2624 h 12549"/>
                <a:gd name="T14" fmla="*/ 4453 w 9406"/>
                <a:gd name="T15" fmla="*/ 1 h 12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06" h="12549" extrusionOk="0">
                  <a:moveTo>
                    <a:pt x="4453" y="1"/>
                  </a:moveTo>
                  <a:cubicBezTo>
                    <a:pt x="4299" y="1"/>
                    <a:pt x="4159" y="71"/>
                    <a:pt x="4043" y="236"/>
                  </a:cubicBezTo>
                  <a:cubicBezTo>
                    <a:pt x="3216" y="1396"/>
                    <a:pt x="1" y="3456"/>
                    <a:pt x="1" y="3456"/>
                  </a:cubicBezTo>
                  <a:cubicBezTo>
                    <a:pt x="1" y="3456"/>
                    <a:pt x="55" y="7706"/>
                    <a:pt x="3374" y="12549"/>
                  </a:cubicBezTo>
                  <a:cubicBezTo>
                    <a:pt x="8118" y="10911"/>
                    <a:pt x="9405" y="7718"/>
                    <a:pt x="9405" y="7718"/>
                  </a:cubicBezTo>
                  <a:lnTo>
                    <a:pt x="8014" y="6288"/>
                  </a:lnTo>
                  <a:lnTo>
                    <a:pt x="6890" y="2624"/>
                  </a:lnTo>
                  <a:cubicBezTo>
                    <a:pt x="6890" y="2624"/>
                    <a:pt x="5395" y="1"/>
                    <a:pt x="4453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1872" name="Google Shape;1872;p57">
              <a:extLst>
                <a:ext uri="{FF2B5EF4-FFF2-40B4-BE49-F238E27FC236}">
                  <a16:creationId xmlns:a16="http://schemas.microsoft.com/office/drawing/2014/main" id="{8863F7FA-FADC-69AE-23A3-68EE9EA85A78}"/>
                </a:ext>
              </a:extLst>
            </p:cNvPr>
            <p:cNvSpPr/>
            <p:nvPr/>
          </p:nvSpPr>
          <p:spPr>
            <a:xfrm flipH="1">
              <a:off x="11934261" y="458729"/>
              <a:ext cx="910717" cy="845232"/>
            </a:xfrm>
            <a:custGeom>
              <a:avLst/>
              <a:gdLst/>
              <a:ahLst/>
              <a:cxnLst/>
              <a:rect l="l" t="t" r="r" b="b"/>
              <a:pathLst>
                <a:path w="8222" h="7631" extrusionOk="0">
                  <a:moveTo>
                    <a:pt x="6136" y="1"/>
                  </a:moveTo>
                  <a:lnTo>
                    <a:pt x="1" y="2296"/>
                  </a:lnTo>
                  <a:cubicBezTo>
                    <a:pt x="66" y="3057"/>
                    <a:pt x="329" y="5084"/>
                    <a:pt x="1447" y="7630"/>
                  </a:cubicBezTo>
                  <a:cubicBezTo>
                    <a:pt x="3090" y="7160"/>
                    <a:pt x="5736" y="6300"/>
                    <a:pt x="8222" y="5029"/>
                  </a:cubicBezTo>
                  <a:lnTo>
                    <a:pt x="7998" y="4799"/>
                  </a:lnTo>
                  <a:lnTo>
                    <a:pt x="6874" y="1135"/>
                  </a:lnTo>
                  <a:cubicBezTo>
                    <a:pt x="6874" y="1135"/>
                    <a:pt x="6563" y="592"/>
                    <a:pt x="61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77833" name="Google Shape;1873;p57">
              <a:extLst>
                <a:ext uri="{FF2B5EF4-FFF2-40B4-BE49-F238E27FC236}">
                  <a16:creationId xmlns:a16="http://schemas.microsoft.com/office/drawing/2014/main" id="{8B907E3F-E49A-DAAE-EF32-2F2B00DEF1F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2075363" y="295485"/>
              <a:ext cx="769615" cy="661109"/>
            </a:xfrm>
            <a:custGeom>
              <a:avLst/>
              <a:gdLst>
                <a:gd name="T0" fmla="*/ 4453 w 6951"/>
                <a:gd name="T1" fmla="*/ 1 h 5971"/>
                <a:gd name="T2" fmla="*/ 4043 w 6951"/>
                <a:gd name="T3" fmla="*/ 236 h 5971"/>
                <a:gd name="T4" fmla="*/ 1 w 6951"/>
                <a:gd name="T5" fmla="*/ 3456 h 5971"/>
                <a:gd name="T6" fmla="*/ 390 w 6951"/>
                <a:gd name="T7" fmla="*/ 5971 h 5971"/>
                <a:gd name="T8" fmla="*/ 6951 w 6951"/>
                <a:gd name="T9" fmla="*/ 2832 h 5971"/>
                <a:gd name="T10" fmla="*/ 6890 w 6951"/>
                <a:gd name="T11" fmla="*/ 2624 h 5971"/>
                <a:gd name="T12" fmla="*/ 4453 w 6951"/>
                <a:gd name="T13" fmla="*/ 1 h 5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51" h="5971" extrusionOk="0">
                  <a:moveTo>
                    <a:pt x="4453" y="1"/>
                  </a:moveTo>
                  <a:cubicBezTo>
                    <a:pt x="4299" y="1"/>
                    <a:pt x="4159" y="71"/>
                    <a:pt x="4043" y="236"/>
                  </a:cubicBezTo>
                  <a:cubicBezTo>
                    <a:pt x="3216" y="1396"/>
                    <a:pt x="1" y="3456"/>
                    <a:pt x="1" y="3456"/>
                  </a:cubicBezTo>
                  <a:cubicBezTo>
                    <a:pt x="1" y="3456"/>
                    <a:pt x="11" y="4432"/>
                    <a:pt x="390" y="5971"/>
                  </a:cubicBezTo>
                  <a:cubicBezTo>
                    <a:pt x="1561" y="5478"/>
                    <a:pt x="4360" y="4255"/>
                    <a:pt x="6951" y="2832"/>
                  </a:cubicBezTo>
                  <a:lnTo>
                    <a:pt x="6890" y="2624"/>
                  </a:lnTo>
                  <a:cubicBezTo>
                    <a:pt x="6890" y="2624"/>
                    <a:pt x="5395" y="1"/>
                    <a:pt x="44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34" name="Google Shape;1874;p57">
              <a:extLst>
                <a:ext uri="{FF2B5EF4-FFF2-40B4-BE49-F238E27FC236}">
                  <a16:creationId xmlns:a16="http://schemas.microsoft.com/office/drawing/2014/main" id="{DCD985E4-0D18-1DDC-0104-1762FAD2922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2649668" y="544050"/>
              <a:ext cx="69754" cy="49270"/>
            </a:xfrm>
            <a:custGeom>
              <a:avLst/>
              <a:gdLst>
                <a:gd name="T0" fmla="*/ 630 w 630"/>
                <a:gd name="T1" fmla="*/ 0 h 445"/>
                <a:gd name="T2" fmla="*/ 0 w 630"/>
                <a:gd name="T3" fmla="*/ 445 h 445"/>
                <a:gd name="T4" fmla="*/ 0 w 630"/>
                <a:gd name="T5" fmla="*/ 445 h 445"/>
                <a:gd name="T6" fmla="*/ 630 w 630"/>
                <a:gd name="T7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0" h="445" extrusionOk="0">
                  <a:moveTo>
                    <a:pt x="630" y="0"/>
                  </a:moveTo>
                  <a:cubicBezTo>
                    <a:pt x="412" y="160"/>
                    <a:pt x="197" y="308"/>
                    <a:pt x="0" y="445"/>
                  </a:cubicBezTo>
                  <a:cubicBezTo>
                    <a:pt x="197" y="308"/>
                    <a:pt x="412" y="160"/>
                    <a:pt x="630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35" name="Google Shape;1875;p57">
              <a:extLst>
                <a:ext uri="{FF2B5EF4-FFF2-40B4-BE49-F238E27FC236}">
                  <a16:creationId xmlns:a16="http://schemas.microsoft.com/office/drawing/2014/main" id="{32BF62D4-92E0-DF98-3B27-6A4B0BEB433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1803547" y="1140827"/>
              <a:ext cx="560465" cy="104409"/>
            </a:xfrm>
            <a:custGeom>
              <a:avLst/>
              <a:gdLst>
                <a:gd name="T0" fmla="*/ 1441 w 5062"/>
                <a:gd name="T1" fmla="*/ 0 h 943"/>
                <a:gd name="T2" fmla="*/ 0 w 5062"/>
                <a:gd name="T3" fmla="*/ 554 h 943"/>
                <a:gd name="T4" fmla="*/ 324 w 5062"/>
                <a:gd name="T5" fmla="*/ 702 h 943"/>
                <a:gd name="T6" fmla="*/ 1994 w 5062"/>
                <a:gd name="T7" fmla="*/ 943 h 943"/>
                <a:gd name="T8" fmla="*/ 5061 w 5062"/>
                <a:gd name="T9" fmla="*/ 83 h 943"/>
                <a:gd name="T10" fmla="*/ 5061 w 5062"/>
                <a:gd name="T11" fmla="*/ 83 h 943"/>
                <a:gd name="T12" fmla="*/ 3375 w 5062"/>
                <a:gd name="T13" fmla="*/ 275 h 943"/>
                <a:gd name="T14" fmla="*/ 1441 w 5062"/>
                <a:gd name="T15" fmla="*/ 0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62" h="943" extrusionOk="0">
                  <a:moveTo>
                    <a:pt x="1441" y="0"/>
                  </a:moveTo>
                  <a:cubicBezTo>
                    <a:pt x="948" y="203"/>
                    <a:pt x="466" y="384"/>
                    <a:pt x="0" y="554"/>
                  </a:cubicBezTo>
                  <a:cubicBezTo>
                    <a:pt x="109" y="619"/>
                    <a:pt x="220" y="669"/>
                    <a:pt x="324" y="702"/>
                  </a:cubicBezTo>
                  <a:cubicBezTo>
                    <a:pt x="936" y="860"/>
                    <a:pt x="1474" y="943"/>
                    <a:pt x="1994" y="943"/>
                  </a:cubicBezTo>
                  <a:cubicBezTo>
                    <a:pt x="2958" y="943"/>
                    <a:pt x="3856" y="657"/>
                    <a:pt x="5061" y="83"/>
                  </a:cubicBezTo>
                  <a:cubicBezTo>
                    <a:pt x="5061" y="83"/>
                    <a:pt x="4360" y="275"/>
                    <a:pt x="3375" y="275"/>
                  </a:cubicBezTo>
                  <a:cubicBezTo>
                    <a:pt x="2804" y="275"/>
                    <a:pt x="2131" y="209"/>
                    <a:pt x="1441" y="0"/>
                  </a:cubicBezTo>
                  <a:close/>
                </a:path>
              </a:pathLst>
            </a:custGeom>
            <a:solidFill>
              <a:srgbClr val="4F3E32">
                <a:alpha val="20784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36" name="Google Shape;1876;p57">
              <a:extLst>
                <a:ext uri="{FF2B5EF4-FFF2-40B4-BE49-F238E27FC236}">
                  <a16:creationId xmlns:a16="http://schemas.microsoft.com/office/drawing/2014/main" id="{E3B36C74-7CA9-CA6D-8759-A974D7F1198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2204464" y="829706"/>
              <a:ext cx="395492" cy="372462"/>
            </a:xfrm>
            <a:custGeom>
              <a:avLst/>
              <a:gdLst>
                <a:gd name="T0" fmla="*/ 767 w 3572"/>
                <a:gd name="T1" fmla="*/ 1 h 3364"/>
                <a:gd name="T2" fmla="*/ 0 w 3572"/>
                <a:gd name="T3" fmla="*/ 351 h 3364"/>
                <a:gd name="T4" fmla="*/ 2131 w 3572"/>
                <a:gd name="T5" fmla="*/ 3364 h 3364"/>
                <a:gd name="T6" fmla="*/ 3572 w 3572"/>
                <a:gd name="T7" fmla="*/ 2810 h 3364"/>
                <a:gd name="T8" fmla="*/ 2306 w 3572"/>
                <a:gd name="T9" fmla="*/ 2246 h 3364"/>
                <a:gd name="T10" fmla="*/ 767 w 3572"/>
                <a:gd name="T11" fmla="*/ 1 h 3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72" h="3364" extrusionOk="0">
                  <a:moveTo>
                    <a:pt x="767" y="1"/>
                  </a:moveTo>
                  <a:cubicBezTo>
                    <a:pt x="499" y="121"/>
                    <a:pt x="241" y="241"/>
                    <a:pt x="0" y="351"/>
                  </a:cubicBezTo>
                  <a:cubicBezTo>
                    <a:pt x="630" y="1639"/>
                    <a:pt x="1398" y="2909"/>
                    <a:pt x="2131" y="3364"/>
                  </a:cubicBezTo>
                  <a:cubicBezTo>
                    <a:pt x="2597" y="3194"/>
                    <a:pt x="3079" y="3013"/>
                    <a:pt x="3572" y="2810"/>
                  </a:cubicBezTo>
                  <a:cubicBezTo>
                    <a:pt x="3150" y="2684"/>
                    <a:pt x="2723" y="2499"/>
                    <a:pt x="2306" y="2246"/>
                  </a:cubicBezTo>
                  <a:cubicBezTo>
                    <a:pt x="1726" y="1573"/>
                    <a:pt x="1211" y="800"/>
                    <a:pt x="767" y="1"/>
                  </a:cubicBezTo>
                  <a:close/>
                </a:path>
              </a:pathLst>
            </a:custGeom>
            <a:solidFill>
              <a:srgbClr val="4F3E32">
                <a:alpha val="20784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37" name="Google Shape;1877;p57">
              <a:extLst>
                <a:ext uri="{FF2B5EF4-FFF2-40B4-BE49-F238E27FC236}">
                  <a16:creationId xmlns:a16="http://schemas.microsoft.com/office/drawing/2014/main" id="{EF55479F-F601-D1E3-2FF0-77CDA365821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2515033" y="544050"/>
              <a:ext cx="204389" cy="324520"/>
            </a:xfrm>
            <a:custGeom>
              <a:avLst/>
              <a:gdLst>
                <a:gd name="T0" fmla="*/ 630 w 1846"/>
                <a:gd name="T1" fmla="*/ 0 h 2931"/>
                <a:gd name="T2" fmla="*/ 0 w 1846"/>
                <a:gd name="T3" fmla="*/ 445 h 2931"/>
                <a:gd name="T4" fmla="*/ 1079 w 1846"/>
                <a:gd name="T5" fmla="*/ 2931 h 2931"/>
                <a:gd name="T6" fmla="*/ 1846 w 1846"/>
                <a:gd name="T7" fmla="*/ 2581 h 2931"/>
                <a:gd name="T8" fmla="*/ 630 w 1846"/>
                <a:gd name="T9" fmla="*/ 0 h 29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46" h="2931" extrusionOk="0">
                  <a:moveTo>
                    <a:pt x="630" y="0"/>
                  </a:moveTo>
                  <a:cubicBezTo>
                    <a:pt x="412" y="160"/>
                    <a:pt x="197" y="308"/>
                    <a:pt x="0" y="445"/>
                  </a:cubicBezTo>
                  <a:cubicBezTo>
                    <a:pt x="247" y="1085"/>
                    <a:pt x="624" y="2010"/>
                    <a:pt x="1079" y="2931"/>
                  </a:cubicBezTo>
                  <a:cubicBezTo>
                    <a:pt x="1320" y="2821"/>
                    <a:pt x="1578" y="2701"/>
                    <a:pt x="1846" y="2581"/>
                  </a:cubicBezTo>
                  <a:cubicBezTo>
                    <a:pt x="1370" y="1732"/>
                    <a:pt x="970" y="850"/>
                    <a:pt x="630" y="0"/>
                  </a:cubicBezTo>
                  <a:close/>
                </a:path>
              </a:pathLst>
            </a:custGeom>
            <a:solidFill>
              <a:srgbClr val="4F3E32">
                <a:alpha val="20784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38" name="Google Shape;1878;p57">
              <a:extLst>
                <a:ext uri="{FF2B5EF4-FFF2-40B4-BE49-F238E27FC236}">
                  <a16:creationId xmlns:a16="http://schemas.microsoft.com/office/drawing/2014/main" id="{481B87A5-8B57-7AF5-638C-4968459D3AA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1803548" y="586013"/>
              <a:ext cx="541089" cy="585598"/>
            </a:xfrm>
            <a:custGeom>
              <a:avLst/>
              <a:gdLst>
                <a:gd name="T0" fmla="*/ 2371 w 4887"/>
                <a:gd name="T1" fmla="*/ 0 h 5289"/>
                <a:gd name="T2" fmla="*/ 0 w 4887"/>
                <a:gd name="T3" fmla="*/ 4447 h 5289"/>
                <a:gd name="T4" fmla="*/ 3207 w 4887"/>
                <a:gd name="T5" fmla="*/ 5289 h 5289"/>
                <a:gd name="T6" fmla="*/ 4886 w 4887"/>
                <a:gd name="T7" fmla="*/ 5094 h 5289"/>
                <a:gd name="T8" fmla="*/ 2371 w 4887"/>
                <a:gd name="T9" fmla="*/ 0 h 5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87" h="5289" extrusionOk="0">
                  <a:moveTo>
                    <a:pt x="2371" y="0"/>
                  </a:moveTo>
                  <a:cubicBezTo>
                    <a:pt x="2371" y="0"/>
                    <a:pt x="943" y="1999"/>
                    <a:pt x="0" y="4447"/>
                  </a:cubicBezTo>
                  <a:cubicBezTo>
                    <a:pt x="1099" y="5116"/>
                    <a:pt x="2281" y="5289"/>
                    <a:pt x="3207" y="5289"/>
                  </a:cubicBezTo>
                  <a:cubicBezTo>
                    <a:pt x="4191" y="5289"/>
                    <a:pt x="4886" y="5094"/>
                    <a:pt x="4886" y="5094"/>
                  </a:cubicBezTo>
                  <a:lnTo>
                    <a:pt x="237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39" name="Google Shape;1879;p57">
              <a:extLst>
                <a:ext uri="{FF2B5EF4-FFF2-40B4-BE49-F238E27FC236}">
                  <a16:creationId xmlns:a16="http://schemas.microsoft.com/office/drawing/2014/main" id="{0618AD52-500B-37BE-4ED5-168A3581789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371161" y="-1042448"/>
              <a:ext cx="2444033" cy="2120952"/>
            </a:xfrm>
            <a:custGeom>
              <a:avLst/>
              <a:gdLst>
                <a:gd name="T0" fmla="*/ 19795 w 22074"/>
                <a:gd name="T1" fmla="*/ 1 h 19156"/>
                <a:gd name="T2" fmla="*/ 19795 w 22074"/>
                <a:gd name="T3" fmla="*/ 1 h 19156"/>
                <a:gd name="T4" fmla="*/ 0 w 22074"/>
                <a:gd name="T5" fmla="*/ 9296 h 19156"/>
                <a:gd name="T6" fmla="*/ 4250 w 22074"/>
                <a:gd name="T7" fmla="*/ 19155 h 19156"/>
                <a:gd name="T8" fmla="*/ 20579 w 22074"/>
                <a:gd name="T9" fmla="*/ 13646 h 19156"/>
                <a:gd name="T10" fmla="*/ 22074 w 22074"/>
                <a:gd name="T11" fmla="*/ 13677 h 19156"/>
                <a:gd name="T12" fmla="*/ 19795 w 22074"/>
                <a:gd name="T13" fmla="*/ 1 h 19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074" h="19156" extrusionOk="0">
                  <a:moveTo>
                    <a:pt x="19795" y="1"/>
                  </a:moveTo>
                  <a:lnTo>
                    <a:pt x="19795" y="1"/>
                  </a:lnTo>
                  <a:cubicBezTo>
                    <a:pt x="3954" y="987"/>
                    <a:pt x="0" y="9296"/>
                    <a:pt x="0" y="9296"/>
                  </a:cubicBezTo>
                  <a:cubicBezTo>
                    <a:pt x="0" y="9296"/>
                    <a:pt x="1150" y="15540"/>
                    <a:pt x="4250" y="19155"/>
                  </a:cubicBezTo>
                  <a:cubicBezTo>
                    <a:pt x="6122" y="16061"/>
                    <a:pt x="12997" y="13646"/>
                    <a:pt x="20579" y="13646"/>
                  </a:cubicBezTo>
                  <a:cubicBezTo>
                    <a:pt x="21074" y="13646"/>
                    <a:pt x="21573" y="13656"/>
                    <a:pt x="22074" y="13677"/>
                  </a:cubicBezTo>
                  <a:cubicBezTo>
                    <a:pt x="18853" y="7949"/>
                    <a:pt x="19795" y="1"/>
                    <a:pt x="19795" y="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1880" name="Google Shape;1880;p57">
              <a:extLst>
                <a:ext uri="{FF2B5EF4-FFF2-40B4-BE49-F238E27FC236}">
                  <a16:creationId xmlns:a16="http://schemas.microsoft.com/office/drawing/2014/main" id="{2FC35BC8-2012-0E34-C1DE-0CA2EE2778F1}"/>
                </a:ext>
              </a:extLst>
            </p:cNvPr>
            <p:cNvSpPr/>
            <p:nvPr/>
          </p:nvSpPr>
          <p:spPr>
            <a:xfrm flipH="1">
              <a:off x="10584257" y="-1043639"/>
              <a:ext cx="2232150" cy="1678557"/>
            </a:xfrm>
            <a:custGeom>
              <a:avLst/>
              <a:gdLst/>
              <a:ahLst/>
              <a:cxnLst/>
              <a:rect l="l" t="t" r="r" b="b"/>
              <a:pathLst>
                <a:path w="20162" h="15163" extrusionOk="0">
                  <a:moveTo>
                    <a:pt x="19795" y="1"/>
                  </a:moveTo>
                  <a:cubicBezTo>
                    <a:pt x="3954" y="987"/>
                    <a:pt x="0" y="9296"/>
                    <a:pt x="0" y="9296"/>
                  </a:cubicBezTo>
                  <a:cubicBezTo>
                    <a:pt x="0" y="9296"/>
                    <a:pt x="531" y="12183"/>
                    <a:pt x="1846" y="15163"/>
                  </a:cubicBezTo>
                  <a:cubicBezTo>
                    <a:pt x="6874" y="10977"/>
                    <a:pt x="15939" y="8957"/>
                    <a:pt x="20161" y="8206"/>
                  </a:cubicBezTo>
                  <a:cubicBezTo>
                    <a:pt x="19334" y="3901"/>
                    <a:pt x="19795" y="1"/>
                    <a:pt x="197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>
                <a:spcBef>
                  <a:spcPts val="0"/>
                </a:spcBef>
                <a:spcAft>
                  <a:spcPts val="0"/>
                </a:spcAft>
                <a:defRPr/>
              </a:pPr>
              <a:endParaRPr/>
            </a:p>
          </p:txBody>
        </p:sp>
        <p:sp>
          <p:nvSpPr>
            <p:cNvPr id="77841" name="Google Shape;1881;p57">
              <a:extLst>
                <a:ext uri="{FF2B5EF4-FFF2-40B4-BE49-F238E27FC236}">
                  <a16:creationId xmlns:a16="http://schemas.microsoft.com/office/drawing/2014/main" id="{07BD9E58-8601-45ED-BAF5-54BE49AC56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623492" y="-1042448"/>
              <a:ext cx="2191702" cy="1326536"/>
            </a:xfrm>
            <a:custGeom>
              <a:avLst/>
              <a:gdLst>
                <a:gd name="T0" fmla="*/ 19795 w 19795"/>
                <a:gd name="T1" fmla="*/ 1 h 11981"/>
                <a:gd name="T2" fmla="*/ 19795 w 19795"/>
                <a:gd name="T3" fmla="*/ 1 h 11981"/>
                <a:gd name="T4" fmla="*/ 0 w 19795"/>
                <a:gd name="T5" fmla="*/ 9296 h 11981"/>
                <a:gd name="T6" fmla="*/ 680 w 19795"/>
                <a:gd name="T7" fmla="*/ 11980 h 11981"/>
                <a:gd name="T8" fmla="*/ 19668 w 19795"/>
                <a:gd name="T9" fmla="*/ 3320 h 11981"/>
                <a:gd name="T10" fmla="*/ 19795 w 19795"/>
                <a:gd name="T11" fmla="*/ 1 h 11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795" h="11981" extrusionOk="0">
                  <a:moveTo>
                    <a:pt x="19795" y="1"/>
                  </a:moveTo>
                  <a:lnTo>
                    <a:pt x="19795" y="1"/>
                  </a:lnTo>
                  <a:cubicBezTo>
                    <a:pt x="3954" y="987"/>
                    <a:pt x="0" y="9296"/>
                    <a:pt x="0" y="9296"/>
                  </a:cubicBezTo>
                  <a:cubicBezTo>
                    <a:pt x="0" y="9296"/>
                    <a:pt x="203" y="10413"/>
                    <a:pt x="680" y="11980"/>
                  </a:cubicBezTo>
                  <a:cubicBezTo>
                    <a:pt x="7061" y="5456"/>
                    <a:pt x="16174" y="3747"/>
                    <a:pt x="19668" y="3320"/>
                  </a:cubicBezTo>
                  <a:cubicBezTo>
                    <a:pt x="19636" y="1343"/>
                    <a:pt x="19795" y="1"/>
                    <a:pt x="197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42" name="Google Shape;1882;p57">
              <a:extLst>
                <a:ext uri="{FF2B5EF4-FFF2-40B4-BE49-F238E27FC236}">
                  <a16:creationId xmlns:a16="http://schemas.microsoft.com/office/drawing/2014/main" id="{EBF73AB2-9A63-71C7-3FCC-A33FF5773DB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1713198" y="-201866"/>
              <a:ext cx="1101996" cy="978876"/>
            </a:xfrm>
            <a:custGeom>
              <a:avLst/>
              <a:gdLst>
                <a:gd name="T0" fmla="*/ 9953 w 9953"/>
                <a:gd name="T1" fmla="*/ 7761 h 8841"/>
                <a:gd name="T2" fmla="*/ 7471 w 9953"/>
                <a:gd name="T3" fmla="*/ 8841 h 8841"/>
                <a:gd name="T4" fmla="*/ 7471 w 9953"/>
                <a:gd name="T5" fmla="*/ 8841 h 8841"/>
                <a:gd name="T6" fmla="*/ 9953 w 9953"/>
                <a:gd name="T7" fmla="*/ 7761 h 8841"/>
                <a:gd name="T8" fmla="*/ 9953 w 9953"/>
                <a:gd name="T9" fmla="*/ 7761 h 8841"/>
                <a:gd name="T10" fmla="*/ 0 w 9953"/>
                <a:gd name="T11" fmla="*/ 1704 h 8841"/>
                <a:gd name="T12" fmla="*/ 0 w 9953"/>
                <a:gd name="T13" fmla="*/ 1704 h 8841"/>
                <a:gd name="T14" fmla="*/ 0 w 9953"/>
                <a:gd name="T15" fmla="*/ 1704 h 8841"/>
                <a:gd name="T16" fmla="*/ 0 w 9953"/>
                <a:gd name="T17" fmla="*/ 1704 h 8841"/>
                <a:gd name="T18" fmla="*/ 0 w 9953"/>
                <a:gd name="T19" fmla="*/ 1704 h 8841"/>
                <a:gd name="T20" fmla="*/ 0 w 9953"/>
                <a:gd name="T21" fmla="*/ 1704 h 8841"/>
                <a:gd name="T22" fmla="*/ 0 w 9953"/>
                <a:gd name="T23" fmla="*/ 1704 h 8841"/>
                <a:gd name="T24" fmla="*/ 0 w 9953"/>
                <a:gd name="T25" fmla="*/ 1704 h 8841"/>
                <a:gd name="T26" fmla="*/ 0 w 9953"/>
                <a:gd name="T27" fmla="*/ 1704 h 8841"/>
                <a:gd name="T28" fmla="*/ 0 w 9953"/>
                <a:gd name="T29" fmla="*/ 1704 h 8841"/>
                <a:gd name="T30" fmla="*/ 0 w 9953"/>
                <a:gd name="T31" fmla="*/ 1704 h 8841"/>
                <a:gd name="T32" fmla="*/ 0 w 9953"/>
                <a:gd name="T33" fmla="*/ 1704 h 8841"/>
                <a:gd name="T34" fmla="*/ 0 w 9953"/>
                <a:gd name="T35" fmla="*/ 1704 h 8841"/>
                <a:gd name="T36" fmla="*/ 0 w 9953"/>
                <a:gd name="T37" fmla="*/ 1699 h 8841"/>
                <a:gd name="T38" fmla="*/ 0 w 9953"/>
                <a:gd name="T39" fmla="*/ 1699 h 8841"/>
                <a:gd name="T40" fmla="*/ 0 w 9953"/>
                <a:gd name="T41" fmla="*/ 1699 h 8841"/>
                <a:gd name="T42" fmla="*/ 0 w 9953"/>
                <a:gd name="T43" fmla="*/ 1699 h 8841"/>
                <a:gd name="T44" fmla="*/ 0 w 9953"/>
                <a:gd name="T45" fmla="*/ 1699 h 8841"/>
                <a:gd name="T46" fmla="*/ 0 w 9953"/>
                <a:gd name="T47" fmla="*/ 1699 h 8841"/>
                <a:gd name="T48" fmla="*/ 0 w 9953"/>
                <a:gd name="T49" fmla="*/ 1699 h 8841"/>
                <a:gd name="T50" fmla="*/ 0 w 9953"/>
                <a:gd name="T51" fmla="*/ 1699 h 8841"/>
                <a:gd name="T52" fmla="*/ 0 w 9953"/>
                <a:gd name="T53" fmla="*/ 1699 h 8841"/>
                <a:gd name="T54" fmla="*/ 0 w 9953"/>
                <a:gd name="T55" fmla="*/ 1699 h 8841"/>
                <a:gd name="T56" fmla="*/ 0 w 9953"/>
                <a:gd name="T57" fmla="*/ 1699 h 8841"/>
                <a:gd name="T58" fmla="*/ 0 w 9953"/>
                <a:gd name="T59" fmla="*/ 1699 h 8841"/>
                <a:gd name="T60" fmla="*/ 0 w 9953"/>
                <a:gd name="T61" fmla="*/ 1699 h 8841"/>
                <a:gd name="T62" fmla="*/ 0 w 9953"/>
                <a:gd name="T63" fmla="*/ 1699 h 8841"/>
                <a:gd name="T64" fmla="*/ 0 w 9953"/>
                <a:gd name="T65" fmla="*/ 1699 h 8841"/>
                <a:gd name="T66" fmla="*/ 0 w 9953"/>
                <a:gd name="T67" fmla="*/ 1694 h 8841"/>
                <a:gd name="T68" fmla="*/ 0 w 9953"/>
                <a:gd name="T69" fmla="*/ 1694 h 8841"/>
                <a:gd name="T70" fmla="*/ 0 w 9953"/>
                <a:gd name="T71" fmla="*/ 1694 h 8841"/>
                <a:gd name="T72" fmla="*/ 5 w 9953"/>
                <a:gd name="T73" fmla="*/ 1694 h 8841"/>
                <a:gd name="T74" fmla="*/ 0 w 9953"/>
                <a:gd name="T75" fmla="*/ 1694 h 8841"/>
                <a:gd name="T76" fmla="*/ 5 w 9953"/>
                <a:gd name="T77" fmla="*/ 1694 h 8841"/>
                <a:gd name="T78" fmla="*/ 5 w 9953"/>
                <a:gd name="T79" fmla="*/ 1688 h 8841"/>
                <a:gd name="T80" fmla="*/ 5 w 9953"/>
                <a:gd name="T81" fmla="*/ 1694 h 8841"/>
                <a:gd name="T82" fmla="*/ 5 w 9953"/>
                <a:gd name="T83" fmla="*/ 1688 h 8841"/>
                <a:gd name="T84" fmla="*/ 5 w 9953"/>
                <a:gd name="T85" fmla="*/ 1688 h 8841"/>
                <a:gd name="T86" fmla="*/ 5 w 9953"/>
                <a:gd name="T87" fmla="*/ 1688 h 8841"/>
                <a:gd name="T88" fmla="*/ 5 w 9953"/>
                <a:gd name="T89" fmla="*/ 1688 h 8841"/>
                <a:gd name="T90" fmla="*/ 11 w 9953"/>
                <a:gd name="T91" fmla="*/ 1671 h 8841"/>
                <a:gd name="T92" fmla="*/ 5 w 9953"/>
                <a:gd name="T93" fmla="*/ 1688 h 8841"/>
                <a:gd name="T94" fmla="*/ 11 w 9953"/>
                <a:gd name="T95" fmla="*/ 1671 h 8841"/>
                <a:gd name="T96" fmla="*/ 1178 w 9953"/>
                <a:gd name="T97" fmla="*/ 0 h 8841"/>
                <a:gd name="T98" fmla="*/ 11 w 9953"/>
                <a:gd name="T99" fmla="*/ 1671 h 8841"/>
                <a:gd name="T100" fmla="*/ 1178 w 9953"/>
                <a:gd name="T101" fmla="*/ 0 h 8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953" h="8841" extrusionOk="0">
                  <a:moveTo>
                    <a:pt x="9953" y="7761"/>
                  </a:moveTo>
                  <a:cubicBezTo>
                    <a:pt x="9043" y="8085"/>
                    <a:pt x="8211" y="8446"/>
                    <a:pt x="7471" y="8841"/>
                  </a:cubicBezTo>
                  <a:cubicBezTo>
                    <a:pt x="8211" y="8446"/>
                    <a:pt x="9043" y="8085"/>
                    <a:pt x="9953" y="7761"/>
                  </a:cubicBezTo>
                  <a:close/>
                  <a:moveTo>
                    <a:pt x="0" y="1704"/>
                  </a:moveTo>
                  <a:lnTo>
                    <a:pt x="0" y="1704"/>
                  </a:lnTo>
                  <a:close/>
                  <a:moveTo>
                    <a:pt x="0" y="1704"/>
                  </a:moveTo>
                  <a:lnTo>
                    <a:pt x="0" y="1704"/>
                  </a:lnTo>
                  <a:close/>
                  <a:moveTo>
                    <a:pt x="0" y="1704"/>
                  </a:moveTo>
                  <a:lnTo>
                    <a:pt x="0" y="1704"/>
                  </a:lnTo>
                  <a:close/>
                  <a:moveTo>
                    <a:pt x="0" y="1704"/>
                  </a:moveTo>
                  <a:lnTo>
                    <a:pt x="0" y="1704"/>
                  </a:lnTo>
                  <a:close/>
                  <a:moveTo>
                    <a:pt x="0" y="1699"/>
                  </a:moveTo>
                  <a:lnTo>
                    <a:pt x="0" y="1699"/>
                  </a:lnTo>
                  <a:close/>
                  <a:moveTo>
                    <a:pt x="0" y="1699"/>
                  </a:moveTo>
                  <a:lnTo>
                    <a:pt x="0" y="1699"/>
                  </a:lnTo>
                  <a:close/>
                  <a:moveTo>
                    <a:pt x="0" y="1699"/>
                  </a:moveTo>
                  <a:lnTo>
                    <a:pt x="0" y="1699"/>
                  </a:lnTo>
                  <a:close/>
                  <a:moveTo>
                    <a:pt x="0" y="1699"/>
                  </a:moveTo>
                  <a:lnTo>
                    <a:pt x="0" y="1699"/>
                  </a:lnTo>
                  <a:close/>
                  <a:moveTo>
                    <a:pt x="0" y="1699"/>
                  </a:moveTo>
                  <a:lnTo>
                    <a:pt x="0" y="1699"/>
                  </a:lnTo>
                  <a:close/>
                  <a:moveTo>
                    <a:pt x="0" y="1694"/>
                  </a:moveTo>
                  <a:lnTo>
                    <a:pt x="0" y="1694"/>
                  </a:lnTo>
                  <a:close/>
                  <a:moveTo>
                    <a:pt x="5" y="1694"/>
                  </a:moveTo>
                  <a:lnTo>
                    <a:pt x="0" y="1694"/>
                  </a:lnTo>
                  <a:lnTo>
                    <a:pt x="5" y="1694"/>
                  </a:lnTo>
                  <a:close/>
                  <a:moveTo>
                    <a:pt x="5" y="1688"/>
                  </a:moveTo>
                  <a:lnTo>
                    <a:pt x="5" y="1694"/>
                  </a:lnTo>
                  <a:lnTo>
                    <a:pt x="5" y="1688"/>
                  </a:lnTo>
                  <a:close/>
                  <a:moveTo>
                    <a:pt x="5" y="1688"/>
                  </a:moveTo>
                  <a:lnTo>
                    <a:pt x="5" y="1688"/>
                  </a:lnTo>
                  <a:close/>
                  <a:moveTo>
                    <a:pt x="11" y="1671"/>
                  </a:moveTo>
                  <a:cubicBezTo>
                    <a:pt x="11" y="1676"/>
                    <a:pt x="11" y="1682"/>
                    <a:pt x="5" y="1688"/>
                  </a:cubicBezTo>
                  <a:cubicBezTo>
                    <a:pt x="11" y="1682"/>
                    <a:pt x="11" y="1676"/>
                    <a:pt x="11" y="1671"/>
                  </a:cubicBezTo>
                  <a:close/>
                  <a:moveTo>
                    <a:pt x="1178" y="0"/>
                  </a:moveTo>
                  <a:cubicBezTo>
                    <a:pt x="433" y="888"/>
                    <a:pt x="88" y="1529"/>
                    <a:pt x="11" y="1671"/>
                  </a:cubicBezTo>
                  <a:cubicBezTo>
                    <a:pt x="88" y="1529"/>
                    <a:pt x="433" y="888"/>
                    <a:pt x="1178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43" name="Google Shape;1883;p57">
              <a:extLst>
                <a:ext uri="{FF2B5EF4-FFF2-40B4-BE49-F238E27FC236}">
                  <a16:creationId xmlns:a16="http://schemas.microsoft.com/office/drawing/2014/main" id="{816F5E22-82E6-0C08-D29A-8F697C468EF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2323378" y="1045609"/>
              <a:ext cx="6200" cy="8525"/>
            </a:xfrm>
            <a:custGeom>
              <a:avLst/>
              <a:gdLst>
                <a:gd name="T0" fmla="*/ 56 w 56"/>
                <a:gd name="T1" fmla="*/ 0 h 77"/>
                <a:gd name="T2" fmla="*/ 56 w 56"/>
                <a:gd name="T3" fmla="*/ 0 h 77"/>
                <a:gd name="T4" fmla="*/ 1 w 56"/>
                <a:gd name="T5" fmla="*/ 77 h 77"/>
                <a:gd name="T6" fmla="*/ 56 w 56"/>
                <a:gd name="T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77" extrusionOk="0">
                  <a:moveTo>
                    <a:pt x="56" y="0"/>
                  </a:moveTo>
                  <a:lnTo>
                    <a:pt x="56" y="0"/>
                  </a:lnTo>
                  <a:cubicBezTo>
                    <a:pt x="40" y="28"/>
                    <a:pt x="18" y="56"/>
                    <a:pt x="1" y="77"/>
                  </a:cubicBezTo>
                  <a:cubicBezTo>
                    <a:pt x="23" y="56"/>
                    <a:pt x="40" y="28"/>
                    <a:pt x="56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44" name="Google Shape;1884;p57">
              <a:extLst>
                <a:ext uri="{FF2B5EF4-FFF2-40B4-BE49-F238E27FC236}">
                  <a16:creationId xmlns:a16="http://schemas.microsoft.com/office/drawing/2014/main" id="{AB79D378-8DFA-2380-8592-39ED560E0FC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1713198" y="-12647"/>
              <a:ext cx="1101996" cy="1091146"/>
            </a:xfrm>
            <a:custGeom>
              <a:avLst/>
              <a:gdLst>
                <a:gd name="T0" fmla="*/ 0 w 9953"/>
                <a:gd name="T1" fmla="*/ 0 h 9855"/>
                <a:gd name="T2" fmla="*/ 551 w 9953"/>
                <a:gd name="T3" fmla="*/ 2244 h 9855"/>
                <a:gd name="T4" fmla="*/ 551 w 9953"/>
                <a:gd name="T5" fmla="*/ 2244 h 9855"/>
                <a:gd name="T6" fmla="*/ 0 w 9953"/>
                <a:gd name="T7" fmla="*/ 0 h 9855"/>
                <a:gd name="T8" fmla="*/ 551 w 9953"/>
                <a:gd name="T9" fmla="*/ 2244 h 9855"/>
                <a:gd name="T10" fmla="*/ 758 w 9953"/>
                <a:gd name="T11" fmla="*/ 2937 h 9855"/>
                <a:gd name="T12" fmla="*/ 758 w 9953"/>
                <a:gd name="T13" fmla="*/ 2937 h 9855"/>
                <a:gd name="T14" fmla="*/ 680 w 9953"/>
                <a:gd name="T15" fmla="*/ 2679 h 9855"/>
                <a:gd name="T16" fmla="*/ 551 w 9953"/>
                <a:gd name="T17" fmla="*/ 2244 h 9855"/>
                <a:gd name="T18" fmla="*/ 758 w 9953"/>
                <a:gd name="T19" fmla="*/ 2937 h 9855"/>
                <a:gd name="T20" fmla="*/ 1712 w 9953"/>
                <a:gd name="T21" fmla="*/ 5553 h 9855"/>
                <a:gd name="T22" fmla="*/ 1712 w 9953"/>
                <a:gd name="T23" fmla="*/ 5553 h 9855"/>
                <a:gd name="T24" fmla="*/ 758 w 9953"/>
                <a:gd name="T25" fmla="*/ 2937 h 9855"/>
                <a:gd name="T26" fmla="*/ 5061 w 9953"/>
                <a:gd name="T27" fmla="*/ 3719 h 9855"/>
                <a:gd name="T28" fmla="*/ 1846 w 9953"/>
                <a:gd name="T29" fmla="*/ 5862 h 9855"/>
                <a:gd name="T30" fmla="*/ 1712 w 9953"/>
                <a:gd name="T31" fmla="*/ 5553 h 9855"/>
                <a:gd name="T32" fmla="*/ 1712 w 9953"/>
                <a:gd name="T33" fmla="*/ 5553 h 9855"/>
                <a:gd name="T34" fmla="*/ 4250 w 9953"/>
                <a:gd name="T35" fmla="*/ 9854 h 9855"/>
                <a:gd name="T36" fmla="*/ 4255 w 9953"/>
                <a:gd name="T37" fmla="*/ 9844 h 9855"/>
                <a:gd name="T38" fmla="*/ 4262 w 9953"/>
                <a:gd name="T39" fmla="*/ 9838 h 9855"/>
                <a:gd name="T40" fmla="*/ 4262 w 9953"/>
                <a:gd name="T41" fmla="*/ 9832 h 9855"/>
                <a:gd name="T42" fmla="*/ 4267 w 9953"/>
                <a:gd name="T43" fmla="*/ 9827 h 9855"/>
                <a:gd name="T44" fmla="*/ 4272 w 9953"/>
                <a:gd name="T45" fmla="*/ 9821 h 9855"/>
                <a:gd name="T46" fmla="*/ 4272 w 9953"/>
                <a:gd name="T47" fmla="*/ 9816 h 9855"/>
                <a:gd name="T48" fmla="*/ 4278 w 9953"/>
                <a:gd name="T49" fmla="*/ 9811 h 9855"/>
                <a:gd name="T50" fmla="*/ 4278 w 9953"/>
                <a:gd name="T51" fmla="*/ 9806 h 9855"/>
                <a:gd name="T52" fmla="*/ 4283 w 9953"/>
                <a:gd name="T53" fmla="*/ 9799 h 9855"/>
                <a:gd name="T54" fmla="*/ 4288 w 9953"/>
                <a:gd name="T55" fmla="*/ 9794 h 9855"/>
                <a:gd name="T56" fmla="*/ 4288 w 9953"/>
                <a:gd name="T57" fmla="*/ 9788 h 9855"/>
                <a:gd name="T58" fmla="*/ 4295 w 9953"/>
                <a:gd name="T59" fmla="*/ 9783 h 9855"/>
                <a:gd name="T60" fmla="*/ 4295 w 9953"/>
                <a:gd name="T61" fmla="*/ 9778 h 9855"/>
                <a:gd name="T62" fmla="*/ 4300 w 9953"/>
                <a:gd name="T63" fmla="*/ 9773 h 9855"/>
                <a:gd name="T64" fmla="*/ 4305 w 9953"/>
                <a:gd name="T65" fmla="*/ 9766 h 9855"/>
                <a:gd name="T66" fmla="*/ 4305 w 9953"/>
                <a:gd name="T67" fmla="*/ 9761 h 9855"/>
                <a:gd name="T68" fmla="*/ 4311 w 9953"/>
                <a:gd name="T69" fmla="*/ 9756 h 9855"/>
                <a:gd name="T70" fmla="*/ 4316 w 9953"/>
                <a:gd name="T71" fmla="*/ 9750 h 9855"/>
                <a:gd name="T72" fmla="*/ 4316 w 9953"/>
                <a:gd name="T73" fmla="*/ 9745 h 9855"/>
                <a:gd name="T74" fmla="*/ 4321 w 9953"/>
                <a:gd name="T75" fmla="*/ 9740 h 9855"/>
                <a:gd name="T76" fmla="*/ 4321 w 9953"/>
                <a:gd name="T77" fmla="*/ 9733 h 9855"/>
                <a:gd name="T78" fmla="*/ 4328 w 9953"/>
                <a:gd name="T79" fmla="*/ 9728 h 9855"/>
                <a:gd name="T80" fmla="*/ 4333 w 9953"/>
                <a:gd name="T81" fmla="*/ 9723 h 9855"/>
                <a:gd name="T82" fmla="*/ 4333 w 9953"/>
                <a:gd name="T83" fmla="*/ 9717 h 9855"/>
                <a:gd name="T84" fmla="*/ 4338 w 9953"/>
                <a:gd name="T85" fmla="*/ 9712 h 9855"/>
                <a:gd name="T86" fmla="*/ 4338 w 9953"/>
                <a:gd name="T87" fmla="*/ 9707 h 9855"/>
                <a:gd name="T88" fmla="*/ 4343 w 9953"/>
                <a:gd name="T89" fmla="*/ 9707 h 9855"/>
                <a:gd name="T90" fmla="*/ 4343 w 9953"/>
                <a:gd name="T91" fmla="*/ 9700 h 9855"/>
                <a:gd name="T92" fmla="*/ 4349 w 9953"/>
                <a:gd name="T93" fmla="*/ 9695 h 9855"/>
                <a:gd name="T94" fmla="*/ 4354 w 9953"/>
                <a:gd name="T95" fmla="*/ 9690 h 9855"/>
                <a:gd name="T96" fmla="*/ 4354 w 9953"/>
                <a:gd name="T97" fmla="*/ 9685 h 9855"/>
                <a:gd name="T98" fmla="*/ 4360 w 9953"/>
                <a:gd name="T99" fmla="*/ 9685 h 9855"/>
                <a:gd name="T100" fmla="*/ 4360 w 9953"/>
                <a:gd name="T101" fmla="*/ 9679 h 9855"/>
                <a:gd name="T102" fmla="*/ 4366 w 9953"/>
                <a:gd name="T103" fmla="*/ 9674 h 9855"/>
                <a:gd name="T104" fmla="*/ 4366 w 9953"/>
                <a:gd name="T105" fmla="*/ 9667 h 9855"/>
                <a:gd name="T106" fmla="*/ 4371 w 9953"/>
                <a:gd name="T107" fmla="*/ 9662 h 9855"/>
                <a:gd name="T108" fmla="*/ 4376 w 9953"/>
                <a:gd name="T109" fmla="*/ 9657 h 9855"/>
                <a:gd name="T110" fmla="*/ 4376 w 9953"/>
                <a:gd name="T111" fmla="*/ 9652 h 9855"/>
                <a:gd name="T112" fmla="*/ 4381 w 9953"/>
                <a:gd name="T113" fmla="*/ 9646 h 9855"/>
                <a:gd name="T114" fmla="*/ 4387 w 9953"/>
                <a:gd name="T115" fmla="*/ 9635 h 9855"/>
                <a:gd name="T116" fmla="*/ 4442 w 9953"/>
                <a:gd name="T117" fmla="*/ 9558 h 9855"/>
                <a:gd name="T118" fmla="*/ 7471 w 9953"/>
                <a:gd name="T119" fmla="*/ 7132 h 9855"/>
                <a:gd name="T120" fmla="*/ 9953 w 9953"/>
                <a:gd name="T121" fmla="*/ 6052 h 9855"/>
                <a:gd name="T122" fmla="*/ 5061 w 9953"/>
                <a:gd name="T123" fmla="*/ 3719 h 9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953" h="9855" extrusionOk="0">
                  <a:moveTo>
                    <a:pt x="0" y="0"/>
                  </a:moveTo>
                  <a:cubicBezTo>
                    <a:pt x="14" y="84"/>
                    <a:pt x="185" y="976"/>
                    <a:pt x="551" y="2244"/>
                  </a:cubicBezTo>
                  <a:cubicBezTo>
                    <a:pt x="187" y="976"/>
                    <a:pt x="16" y="86"/>
                    <a:pt x="0" y="0"/>
                  </a:cubicBezTo>
                  <a:close/>
                  <a:moveTo>
                    <a:pt x="551" y="2244"/>
                  </a:moveTo>
                  <a:cubicBezTo>
                    <a:pt x="614" y="2464"/>
                    <a:pt x="683" y="2696"/>
                    <a:pt x="758" y="2937"/>
                  </a:cubicBezTo>
                  <a:cubicBezTo>
                    <a:pt x="731" y="2850"/>
                    <a:pt x="705" y="2764"/>
                    <a:pt x="680" y="2679"/>
                  </a:cubicBezTo>
                  <a:cubicBezTo>
                    <a:pt x="634" y="2530"/>
                    <a:pt x="591" y="2385"/>
                    <a:pt x="551" y="2244"/>
                  </a:cubicBezTo>
                  <a:close/>
                  <a:moveTo>
                    <a:pt x="758" y="2937"/>
                  </a:moveTo>
                  <a:cubicBezTo>
                    <a:pt x="1005" y="3736"/>
                    <a:pt x="1321" y="4636"/>
                    <a:pt x="1712" y="5553"/>
                  </a:cubicBezTo>
                  <a:cubicBezTo>
                    <a:pt x="1323" y="4635"/>
                    <a:pt x="1007" y="3736"/>
                    <a:pt x="758" y="2937"/>
                  </a:cubicBezTo>
                  <a:close/>
                  <a:moveTo>
                    <a:pt x="5061" y="3719"/>
                  </a:moveTo>
                  <a:cubicBezTo>
                    <a:pt x="3883" y="4361"/>
                    <a:pt x="2794" y="5073"/>
                    <a:pt x="1846" y="5862"/>
                  </a:cubicBezTo>
                  <a:cubicBezTo>
                    <a:pt x="1800" y="5759"/>
                    <a:pt x="1755" y="5656"/>
                    <a:pt x="1712" y="5553"/>
                  </a:cubicBezTo>
                  <a:cubicBezTo>
                    <a:pt x="2349" y="7058"/>
                    <a:pt x="3185" y="8612"/>
                    <a:pt x="4250" y="9854"/>
                  </a:cubicBezTo>
                  <a:cubicBezTo>
                    <a:pt x="4250" y="9854"/>
                    <a:pt x="4250" y="9849"/>
                    <a:pt x="4255" y="9844"/>
                  </a:cubicBezTo>
                  <a:cubicBezTo>
                    <a:pt x="4255" y="9844"/>
                    <a:pt x="4255" y="9838"/>
                    <a:pt x="4262" y="9838"/>
                  </a:cubicBezTo>
                  <a:lnTo>
                    <a:pt x="4262" y="9832"/>
                  </a:lnTo>
                  <a:lnTo>
                    <a:pt x="4267" y="9827"/>
                  </a:lnTo>
                  <a:cubicBezTo>
                    <a:pt x="4267" y="9821"/>
                    <a:pt x="4267" y="9821"/>
                    <a:pt x="4272" y="9821"/>
                  </a:cubicBezTo>
                  <a:lnTo>
                    <a:pt x="4272" y="9816"/>
                  </a:lnTo>
                  <a:cubicBezTo>
                    <a:pt x="4272" y="9816"/>
                    <a:pt x="4272" y="9811"/>
                    <a:pt x="4278" y="9811"/>
                  </a:cubicBezTo>
                  <a:lnTo>
                    <a:pt x="4278" y="9806"/>
                  </a:lnTo>
                  <a:lnTo>
                    <a:pt x="4283" y="9799"/>
                  </a:lnTo>
                  <a:cubicBezTo>
                    <a:pt x="4283" y="9794"/>
                    <a:pt x="4283" y="9794"/>
                    <a:pt x="4288" y="9794"/>
                  </a:cubicBezTo>
                  <a:lnTo>
                    <a:pt x="4288" y="9788"/>
                  </a:lnTo>
                  <a:cubicBezTo>
                    <a:pt x="4288" y="9788"/>
                    <a:pt x="4288" y="9783"/>
                    <a:pt x="4295" y="9783"/>
                  </a:cubicBezTo>
                  <a:lnTo>
                    <a:pt x="4295" y="9778"/>
                  </a:lnTo>
                  <a:lnTo>
                    <a:pt x="4300" y="9773"/>
                  </a:lnTo>
                  <a:cubicBezTo>
                    <a:pt x="4300" y="9766"/>
                    <a:pt x="4300" y="9766"/>
                    <a:pt x="4305" y="9766"/>
                  </a:cubicBezTo>
                  <a:lnTo>
                    <a:pt x="4305" y="9761"/>
                  </a:lnTo>
                  <a:lnTo>
                    <a:pt x="4311" y="9756"/>
                  </a:lnTo>
                  <a:cubicBezTo>
                    <a:pt x="4311" y="9750"/>
                    <a:pt x="4316" y="9750"/>
                    <a:pt x="4316" y="9750"/>
                  </a:cubicBezTo>
                  <a:lnTo>
                    <a:pt x="4316" y="9745"/>
                  </a:lnTo>
                  <a:lnTo>
                    <a:pt x="4321" y="9740"/>
                  </a:lnTo>
                  <a:lnTo>
                    <a:pt x="4321" y="9733"/>
                  </a:lnTo>
                  <a:cubicBezTo>
                    <a:pt x="4321" y="9733"/>
                    <a:pt x="4328" y="9733"/>
                    <a:pt x="4328" y="9728"/>
                  </a:cubicBezTo>
                  <a:cubicBezTo>
                    <a:pt x="4328" y="9723"/>
                    <a:pt x="4333" y="9723"/>
                    <a:pt x="4333" y="9723"/>
                  </a:cubicBezTo>
                  <a:lnTo>
                    <a:pt x="4333" y="9717"/>
                  </a:lnTo>
                  <a:cubicBezTo>
                    <a:pt x="4338" y="9717"/>
                    <a:pt x="4338" y="9712"/>
                    <a:pt x="4338" y="9712"/>
                  </a:cubicBezTo>
                  <a:lnTo>
                    <a:pt x="4338" y="9707"/>
                  </a:lnTo>
                  <a:lnTo>
                    <a:pt x="4343" y="9707"/>
                  </a:lnTo>
                  <a:lnTo>
                    <a:pt x="4343" y="9700"/>
                  </a:lnTo>
                  <a:lnTo>
                    <a:pt x="4349" y="9695"/>
                  </a:lnTo>
                  <a:cubicBezTo>
                    <a:pt x="4349" y="9695"/>
                    <a:pt x="4349" y="9690"/>
                    <a:pt x="4354" y="9690"/>
                  </a:cubicBezTo>
                  <a:lnTo>
                    <a:pt x="4354" y="9685"/>
                  </a:lnTo>
                  <a:lnTo>
                    <a:pt x="4360" y="9685"/>
                  </a:lnTo>
                  <a:lnTo>
                    <a:pt x="4360" y="9679"/>
                  </a:lnTo>
                  <a:cubicBezTo>
                    <a:pt x="4360" y="9674"/>
                    <a:pt x="4366" y="9674"/>
                    <a:pt x="4366" y="9674"/>
                  </a:cubicBezTo>
                  <a:lnTo>
                    <a:pt x="4366" y="9667"/>
                  </a:lnTo>
                  <a:cubicBezTo>
                    <a:pt x="4366" y="9667"/>
                    <a:pt x="4371" y="9667"/>
                    <a:pt x="4371" y="9662"/>
                  </a:cubicBezTo>
                  <a:lnTo>
                    <a:pt x="4376" y="9657"/>
                  </a:lnTo>
                  <a:lnTo>
                    <a:pt x="4376" y="9652"/>
                  </a:lnTo>
                  <a:cubicBezTo>
                    <a:pt x="4381" y="9652"/>
                    <a:pt x="4381" y="9646"/>
                    <a:pt x="4381" y="9646"/>
                  </a:cubicBezTo>
                  <a:cubicBezTo>
                    <a:pt x="4387" y="9641"/>
                    <a:pt x="4387" y="9641"/>
                    <a:pt x="4387" y="9635"/>
                  </a:cubicBezTo>
                  <a:cubicBezTo>
                    <a:pt x="4404" y="9614"/>
                    <a:pt x="4426" y="9586"/>
                    <a:pt x="4442" y="9558"/>
                  </a:cubicBezTo>
                  <a:cubicBezTo>
                    <a:pt x="5077" y="8676"/>
                    <a:pt x="6123" y="7849"/>
                    <a:pt x="7471" y="7132"/>
                  </a:cubicBezTo>
                  <a:cubicBezTo>
                    <a:pt x="8211" y="6737"/>
                    <a:pt x="9043" y="6376"/>
                    <a:pt x="9953" y="6052"/>
                  </a:cubicBezTo>
                  <a:cubicBezTo>
                    <a:pt x="7865" y="5418"/>
                    <a:pt x="6277" y="4596"/>
                    <a:pt x="5061" y="3719"/>
                  </a:cubicBezTo>
                  <a:close/>
                </a:path>
              </a:pathLst>
            </a:custGeom>
            <a:solidFill>
              <a:srgbClr val="4F3E32">
                <a:alpha val="20784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45" name="Google Shape;1885;p57">
              <a:extLst>
                <a:ext uri="{FF2B5EF4-FFF2-40B4-BE49-F238E27FC236}">
                  <a16:creationId xmlns:a16="http://schemas.microsoft.com/office/drawing/2014/main" id="{08C22CD1-7A2A-2927-6795-9741B5F13C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2254730" y="105712"/>
              <a:ext cx="485286" cy="530681"/>
            </a:xfrm>
            <a:custGeom>
              <a:avLst/>
              <a:gdLst>
                <a:gd name="T0" fmla="*/ 1736 w 4383"/>
                <a:gd name="T1" fmla="*/ 0 h 4793"/>
                <a:gd name="T2" fmla="*/ 1 w 4383"/>
                <a:gd name="T3" fmla="*/ 1610 h 4793"/>
                <a:gd name="T4" fmla="*/ 1167 w 4383"/>
                <a:gd name="T5" fmla="*/ 4793 h 4793"/>
                <a:gd name="T6" fmla="*/ 4382 w 4383"/>
                <a:gd name="T7" fmla="*/ 2650 h 4793"/>
                <a:gd name="T8" fmla="*/ 1736 w 4383"/>
                <a:gd name="T9" fmla="*/ 0 h 4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83" h="4793" extrusionOk="0">
                  <a:moveTo>
                    <a:pt x="1736" y="0"/>
                  </a:moveTo>
                  <a:cubicBezTo>
                    <a:pt x="1139" y="504"/>
                    <a:pt x="559" y="1035"/>
                    <a:pt x="1" y="1610"/>
                  </a:cubicBezTo>
                  <a:cubicBezTo>
                    <a:pt x="285" y="2558"/>
                    <a:pt x="669" y="3669"/>
                    <a:pt x="1167" y="4793"/>
                  </a:cubicBezTo>
                  <a:cubicBezTo>
                    <a:pt x="2115" y="4004"/>
                    <a:pt x="3204" y="3292"/>
                    <a:pt x="4382" y="2650"/>
                  </a:cubicBezTo>
                  <a:cubicBezTo>
                    <a:pt x="3161" y="1769"/>
                    <a:pt x="2317" y="837"/>
                    <a:pt x="1736" y="0"/>
                  </a:cubicBezTo>
                  <a:close/>
                </a:path>
              </a:pathLst>
            </a:custGeom>
            <a:solidFill>
              <a:srgbClr val="4F3E32">
                <a:alpha val="20784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46" name="Google Shape;1886;p57">
              <a:extLst>
                <a:ext uri="{FF2B5EF4-FFF2-40B4-BE49-F238E27FC236}">
                  <a16:creationId xmlns:a16="http://schemas.microsoft.com/office/drawing/2014/main" id="{5D768FB3-1B73-5E16-ED70-A8C61E6FBB2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2547805" y="-201866"/>
              <a:ext cx="267389" cy="485950"/>
            </a:xfrm>
            <a:custGeom>
              <a:avLst/>
              <a:gdLst>
                <a:gd name="T0" fmla="*/ 1178 w 2415"/>
                <a:gd name="T1" fmla="*/ 0 h 4389"/>
                <a:gd name="T2" fmla="*/ 11 w 2415"/>
                <a:gd name="T3" fmla="*/ 1671 h 4389"/>
                <a:gd name="T4" fmla="*/ 5 w 2415"/>
                <a:gd name="T5" fmla="*/ 1688 h 4389"/>
                <a:gd name="T6" fmla="*/ 5 w 2415"/>
                <a:gd name="T7" fmla="*/ 1694 h 4389"/>
                <a:gd name="T8" fmla="*/ 0 w 2415"/>
                <a:gd name="T9" fmla="*/ 1694 h 4389"/>
                <a:gd name="T10" fmla="*/ 0 w 2415"/>
                <a:gd name="T11" fmla="*/ 1699 h 4389"/>
                <a:gd name="T12" fmla="*/ 0 w 2415"/>
                <a:gd name="T13" fmla="*/ 1704 h 4389"/>
                <a:gd name="T14" fmla="*/ 0 w 2415"/>
                <a:gd name="T15" fmla="*/ 1709 h 4389"/>
                <a:gd name="T16" fmla="*/ 680 w 2415"/>
                <a:gd name="T17" fmla="*/ 4388 h 4389"/>
                <a:gd name="T18" fmla="*/ 2415 w 2415"/>
                <a:gd name="T19" fmla="*/ 2778 h 4389"/>
                <a:gd name="T20" fmla="*/ 1178 w 2415"/>
                <a:gd name="T21" fmla="*/ 0 h 4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15" h="4389" extrusionOk="0">
                  <a:moveTo>
                    <a:pt x="1178" y="0"/>
                  </a:moveTo>
                  <a:cubicBezTo>
                    <a:pt x="433" y="888"/>
                    <a:pt x="88" y="1529"/>
                    <a:pt x="11" y="1671"/>
                  </a:cubicBezTo>
                  <a:cubicBezTo>
                    <a:pt x="11" y="1676"/>
                    <a:pt x="11" y="1682"/>
                    <a:pt x="5" y="1688"/>
                  </a:cubicBezTo>
                  <a:lnTo>
                    <a:pt x="5" y="1694"/>
                  </a:lnTo>
                  <a:lnTo>
                    <a:pt x="0" y="1694"/>
                  </a:lnTo>
                  <a:lnTo>
                    <a:pt x="0" y="1699"/>
                  </a:lnTo>
                  <a:lnTo>
                    <a:pt x="0" y="1704"/>
                  </a:lnTo>
                  <a:lnTo>
                    <a:pt x="0" y="1709"/>
                  </a:lnTo>
                  <a:cubicBezTo>
                    <a:pt x="16" y="1803"/>
                    <a:pt x="225" y="2892"/>
                    <a:pt x="680" y="4388"/>
                  </a:cubicBezTo>
                  <a:cubicBezTo>
                    <a:pt x="1238" y="3813"/>
                    <a:pt x="1818" y="3282"/>
                    <a:pt x="2415" y="2778"/>
                  </a:cubicBezTo>
                  <a:cubicBezTo>
                    <a:pt x="1348" y="1233"/>
                    <a:pt x="1178" y="6"/>
                    <a:pt x="1178" y="0"/>
                  </a:cubicBezTo>
                  <a:close/>
                </a:path>
              </a:pathLst>
            </a:custGeom>
            <a:solidFill>
              <a:srgbClr val="4F3E32">
                <a:alpha val="20784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47" name="Google Shape;1887;p57">
              <a:extLst>
                <a:ext uri="{FF2B5EF4-FFF2-40B4-BE49-F238E27FC236}">
                  <a16:creationId xmlns:a16="http://schemas.microsoft.com/office/drawing/2014/main" id="{EF5B5017-5894-1825-145C-BAF121F628A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456646" y="-1022297"/>
              <a:ext cx="224540" cy="1317900"/>
            </a:xfrm>
            <a:custGeom>
              <a:avLst/>
              <a:gdLst>
                <a:gd name="T0" fmla="*/ 505 w 2028"/>
                <a:gd name="T1" fmla="*/ 0 h 11903"/>
                <a:gd name="T2" fmla="*/ 505 w 2028"/>
                <a:gd name="T3" fmla="*/ 0 h 11903"/>
                <a:gd name="T4" fmla="*/ 394 w 2028"/>
                <a:gd name="T5" fmla="*/ 2739 h 11903"/>
                <a:gd name="T6" fmla="*/ 394 w 2028"/>
                <a:gd name="T7" fmla="*/ 2749 h 11903"/>
                <a:gd name="T8" fmla="*/ 887 w 2028"/>
                <a:gd name="T9" fmla="*/ 8024 h 11903"/>
                <a:gd name="T10" fmla="*/ 1764 w 2028"/>
                <a:gd name="T11" fmla="*/ 11228 h 11903"/>
                <a:gd name="T12" fmla="*/ 1764 w 2028"/>
                <a:gd name="T13" fmla="*/ 11228 h 11903"/>
                <a:gd name="T14" fmla="*/ 505 w 2028"/>
                <a:gd name="T15" fmla="*/ 0 h 11903"/>
                <a:gd name="T16" fmla="*/ 1764 w 2028"/>
                <a:gd name="T17" fmla="*/ 11228 h 11903"/>
                <a:gd name="T18" fmla="*/ 2027 w 2028"/>
                <a:gd name="T19" fmla="*/ 11902 h 11903"/>
                <a:gd name="T20" fmla="*/ 1764 w 2028"/>
                <a:gd name="T21" fmla="*/ 11228 h 11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28" h="11903" extrusionOk="0">
                  <a:moveTo>
                    <a:pt x="505" y="0"/>
                  </a:moveTo>
                  <a:lnTo>
                    <a:pt x="505" y="0"/>
                  </a:lnTo>
                  <a:cubicBezTo>
                    <a:pt x="467" y="389"/>
                    <a:pt x="384" y="1386"/>
                    <a:pt x="394" y="2739"/>
                  </a:cubicBezTo>
                  <a:lnTo>
                    <a:pt x="394" y="2749"/>
                  </a:lnTo>
                  <a:cubicBezTo>
                    <a:pt x="401" y="4207"/>
                    <a:pt x="510" y="6075"/>
                    <a:pt x="887" y="8024"/>
                  </a:cubicBezTo>
                  <a:cubicBezTo>
                    <a:pt x="1091" y="9085"/>
                    <a:pt x="1376" y="10171"/>
                    <a:pt x="1764" y="11228"/>
                  </a:cubicBezTo>
                  <a:cubicBezTo>
                    <a:pt x="1" y="6419"/>
                    <a:pt x="406" y="1036"/>
                    <a:pt x="505" y="0"/>
                  </a:cubicBezTo>
                  <a:close/>
                  <a:moveTo>
                    <a:pt x="1764" y="11228"/>
                  </a:moveTo>
                  <a:cubicBezTo>
                    <a:pt x="1847" y="11454"/>
                    <a:pt x="1934" y="11679"/>
                    <a:pt x="2027" y="11902"/>
                  </a:cubicBezTo>
                  <a:cubicBezTo>
                    <a:pt x="1934" y="11679"/>
                    <a:pt x="1847" y="11454"/>
                    <a:pt x="1764" y="1122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48" name="Google Shape;1888;p57">
              <a:extLst>
                <a:ext uri="{FF2B5EF4-FFF2-40B4-BE49-F238E27FC236}">
                  <a16:creationId xmlns:a16="http://schemas.microsoft.com/office/drawing/2014/main" id="{5375E50E-4A17-B018-E299-964A7D46D0D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456644" y="-133885"/>
              <a:ext cx="685357" cy="429483"/>
            </a:xfrm>
            <a:custGeom>
              <a:avLst/>
              <a:gdLst>
                <a:gd name="T0" fmla="*/ 5049 w 6190"/>
                <a:gd name="T1" fmla="*/ 0 h 3879"/>
                <a:gd name="T2" fmla="*/ 4103 w 6190"/>
                <a:gd name="T3" fmla="*/ 175 h 3879"/>
                <a:gd name="T4" fmla="*/ 2892 w 6190"/>
                <a:gd name="T5" fmla="*/ 2202 h 3879"/>
                <a:gd name="T6" fmla="*/ 6189 w 6190"/>
                <a:gd name="T7" fmla="*/ 3878 h 3879"/>
                <a:gd name="T8" fmla="*/ 5049 w 6190"/>
                <a:gd name="T9" fmla="*/ 0 h 3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90" h="3879" extrusionOk="0">
                  <a:moveTo>
                    <a:pt x="5049" y="0"/>
                  </a:moveTo>
                  <a:cubicBezTo>
                    <a:pt x="4760" y="56"/>
                    <a:pt x="4442" y="109"/>
                    <a:pt x="4103" y="175"/>
                  </a:cubicBezTo>
                  <a:cubicBezTo>
                    <a:pt x="4081" y="1080"/>
                    <a:pt x="3702" y="1922"/>
                    <a:pt x="2892" y="2202"/>
                  </a:cubicBezTo>
                  <a:cubicBezTo>
                    <a:pt x="1024" y="2849"/>
                    <a:pt x="0" y="2673"/>
                    <a:pt x="6189" y="3878"/>
                  </a:cubicBezTo>
                  <a:cubicBezTo>
                    <a:pt x="5663" y="2612"/>
                    <a:pt x="5296" y="1287"/>
                    <a:pt x="5049" y="0"/>
                  </a:cubicBezTo>
                  <a:close/>
                </a:path>
              </a:pathLst>
            </a:custGeom>
            <a:solidFill>
              <a:srgbClr val="4F3E32">
                <a:alpha val="20784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49" name="Google Shape;1889;p57">
              <a:extLst>
                <a:ext uri="{FF2B5EF4-FFF2-40B4-BE49-F238E27FC236}">
                  <a16:creationId xmlns:a16="http://schemas.microsoft.com/office/drawing/2014/main" id="{D86BD5F0-038F-9C66-CF45-30195438B11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582861" y="-717929"/>
              <a:ext cx="1321554" cy="603535"/>
            </a:xfrm>
            <a:custGeom>
              <a:avLst/>
              <a:gdLst>
                <a:gd name="T0" fmla="*/ 11442 w 11936"/>
                <a:gd name="T1" fmla="*/ 0 h 5451"/>
                <a:gd name="T2" fmla="*/ 11442 w 11936"/>
                <a:gd name="T3" fmla="*/ 389 h 5451"/>
                <a:gd name="T4" fmla="*/ 1 w 11936"/>
                <a:gd name="T5" fmla="*/ 3720 h 5451"/>
                <a:gd name="T6" fmla="*/ 7604 w 11936"/>
                <a:gd name="T7" fmla="*/ 2591 h 5451"/>
                <a:gd name="T8" fmla="*/ 9394 w 11936"/>
                <a:gd name="T9" fmla="*/ 2728 h 5451"/>
                <a:gd name="T10" fmla="*/ 10989 w 11936"/>
                <a:gd name="T11" fmla="*/ 5450 h 5451"/>
                <a:gd name="T12" fmla="*/ 11935 w 11936"/>
                <a:gd name="T13" fmla="*/ 5275 h 5451"/>
                <a:gd name="T14" fmla="*/ 11442 w 11936"/>
                <a:gd name="T15" fmla="*/ 0 h 5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936" h="5451" extrusionOk="0">
                  <a:moveTo>
                    <a:pt x="11442" y="0"/>
                  </a:moveTo>
                  <a:lnTo>
                    <a:pt x="11442" y="389"/>
                  </a:lnTo>
                  <a:cubicBezTo>
                    <a:pt x="9202" y="664"/>
                    <a:pt x="4657" y="1463"/>
                    <a:pt x="1" y="3720"/>
                  </a:cubicBezTo>
                  <a:cubicBezTo>
                    <a:pt x="2521" y="2980"/>
                    <a:pt x="5506" y="2591"/>
                    <a:pt x="7604" y="2591"/>
                  </a:cubicBezTo>
                  <a:cubicBezTo>
                    <a:pt x="8327" y="2591"/>
                    <a:pt x="8939" y="2636"/>
                    <a:pt x="9394" y="2728"/>
                  </a:cubicBezTo>
                  <a:cubicBezTo>
                    <a:pt x="10435" y="2942"/>
                    <a:pt x="11027" y="4251"/>
                    <a:pt x="10989" y="5450"/>
                  </a:cubicBezTo>
                  <a:cubicBezTo>
                    <a:pt x="11328" y="5384"/>
                    <a:pt x="11646" y="5331"/>
                    <a:pt x="11935" y="5275"/>
                  </a:cubicBezTo>
                  <a:cubicBezTo>
                    <a:pt x="11558" y="3326"/>
                    <a:pt x="11449" y="1458"/>
                    <a:pt x="11442" y="0"/>
                  </a:cubicBezTo>
                  <a:close/>
                </a:path>
              </a:pathLst>
            </a:custGeom>
            <a:solidFill>
              <a:srgbClr val="4F3E32">
                <a:alpha val="20784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50" name="Google Shape;1890;p57">
              <a:extLst>
                <a:ext uri="{FF2B5EF4-FFF2-40B4-BE49-F238E27FC236}">
                  <a16:creationId xmlns:a16="http://schemas.microsoft.com/office/drawing/2014/main" id="{043E5FDB-2C00-E5C7-1C1F-EDC15482BC1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623495" y="-1042448"/>
              <a:ext cx="1501031" cy="767290"/>
            </a:xfrm>
            <a:custGeom>
              <a:avLst/>
              <a:gdLst>
                <a:gd name="T0" fmla="*/ 13557 w 13557"/>
                <a:gd name="T1" fmla="*/ 1 h 6930"/>
                <a:gd name="T2" fmla="*/ 13529 w 13557"/>
                <a:gd name="T3" fmla="*/ 6 h 6930"/>
                <a:gd name="T4" fmla="*/ 12987 w 13557"/>
                <a:gd name="T5" fmla="*/ 46 h 6930"/>
                <a:gd name="T6" fmla="*/ 8599 w 13557"/>
                <a:gd name="T7" fmla="*/ 3611 h 6930"/>
                <a:gd name="T8" fmla="*/ 861 w 13557"/>
                <a:gd name="T9" fmla="*/ 6930 h 6930"/>
                <a:gd name="T10" fmla="*/ 1753 w 13557"/>
                <a:gd name="T11" fmla="*/ 6722 h 6930"/>
                <a:gd name="T12" fmla="*/ 1989 w 13557"/>
                <a:gd name="T13" fmla="*/ 6651 h 6930"/>
                <a:gd name="T14" fmla="*/ 13430 w 13557"/>
                <a:gd name="T15" fmla="*/ 3320 h 6930"/>
                <a:gd name="T16" fmla="*/ 13430 w 13557"/>
                <a:gd name="T17" fmla="*/ 2931 h 6930"/>
                <a:gd name="T18" fmla="*/ 13430 w 13557"/>
                <a:gd name="T19" fmla="*/ 2921 h 6930"/>
                <a:gd name="T20" fmla="*/ 13541 w 13557"/>
                <a:gd name="T21" fmla="*/ 182 h 6930"/>
                <a:gd name="T22" fmla="*/ 13541 w 13557"/>
                <a:gd name="T23" fmla="*/ 177 h 6930"/>
                <a:gd name="T24" fmla="*/ 13541 w 13557"/>
                <a:gd name="T25" fmla="*/ 171 h 6930"/>
                <a:gd name="T26" fmla="*/ 13557 w 13557"/>
                <a:gd name="T27" fmla="*/ 1 h 6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557" h="6930" extrusionOk="0">
                  <a:moveTo>
                    <a:pt x="13557" y="1"/>
                  </a:moveTo>
                  <a:cubicBezTo>
                    <a:pt x="13546" y="1"/>
                    <a:pt x="13536" y="1"/>
                    <a:pt x="13529" y="6"/>
                  </a:cubicBezTo>
                  <a:cubicBezTo>
                    <a:pt x="13344" y="18"/>
                    <a:pt x="13167" y="34"/>
                    <a:pt x="12987" y="46"/>
                  </a:cubicBezTo>
                  <a:cubicBezTo>
                    <a:pt x="12970" y="155"/>
                    <a:pt x="12522" y="2708"/>
                    <a:pt x="8599" y="3611"/>
                  </a:cubicBezTo>
                  <a:cubicBezTo>
                    <a:pt x="5138" y="4416"/>
                    <a:pt x="1" y="6930"/>
                    <a:pt x="861" y="6930"/>
                  </a:cubicBezTo>
                  <a:cubicBezTo>
                    <a:pt x="997" y="6930"/>
                    <a:pt x="1283" y="6864"/>
                    <a:pt x="1753" y="6722"/>
                  </a:cubicBezTo>
                  <a:cubicBezTo>
                    <a:pt x="1829" y="6700"/>
                    <a:pt x="1907" y="6672"/>
                    <a:pt x="1989" y="6651"/>
                  </a:cubicBezTo>
                  <a:cubicBezTo>
                    <a:pt x="6645" y="4394"/>
                    <a:pt x="11190" y="3595"/>
                    <a:pt x="13430" y="3320"/>
                  </a:cubicBezTo>
                  <a:lnTo>
                    <a:pt x="13430" y="2931"/>
                  </a:lnTo>
                  <a:lnTo>
                    <a:pt x="13430" y="2921"/>
                  </a:lnTo>
                  <a:cubicBezTo>
                    <a:pt x="13420" y="1568"/>
                    <a:pt x="13503" y="571"/>
                    <a:pt x="13541" y="182"/>
                  </a:cubicBezTo>
                  <a:lnTo>
                    <a:pt x="13541" y="177"/>
                  </a:lnTo>
                  <a:lnTo>
                    <a:pt x="13541" y="171"/>
                  </a:lnTo>
                  <a:cubicBezTo>
                    <a:pt x="13551" y="61"/>
                    <a:pt x="13557" y="6"/>
                    <a:pt x="13557" y="1"/>
                  </a:cubicBezTo>
                  <a:close/>
                </a:path>
              </a:pathLst>
            </a:custGeom>
            <a:solidFill>
              <a:srgbClr val="4F3E32">
                <a:alpha val="20784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  <p:sp>
          <p:nvSpPr>
            <p:cNvPr id="77851" name="Google Shape;1891;p57">
              <a:extLst>
                <a:ext uri="{FF2B5EF4-FFF2-40B4-BE49-F238E27FC236}">
                  <a16:creationId xmlns:a16="http://schemas.microsoft.com/office/drawing/2014/main" id="{D8B29929-7846-925A-DC54-E9B481879FB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623501" y="-1042448"/>
              <a:ext cx="111" cy="11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21900" tIns="121900" rIns="121900" bIns="121900" anchor="ctr"/>
            <a:lstStyle/>
            <a:p>
              <a:endParaRPr lang="pt-BR"/>
            </a:p>
          </p:txBody>
        </p:sp>
      </p:grpSp>
      <p:sp>
        <p:nvSpPr>
          <p:cNvPr id="77828" name="CaixaDeTexto 8">
            <a:extLst>
              <a:ext uri="{FF2B5EF4-FFF2-40B4-BE49-F238E27FC236}">
                <a16:creationId xmlns:a16="http://schemas.microsoft.com/office/drawing/2014/main" id="{F295DF01-2AF1-EF8C-25D7-F29EE70BF6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288" y="593725"/>
            <a:ext cx="111156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pt-BR" altLang="pt-BR" sz="2800">
                <a:latin typeface="Londrina Solid" panose="00000500000000000000" pitchFamily="2" charset="0"/>
              </a:rPr>
              <a:t>Mahatma Gandhi e a Índia</a:t>
            </a:r>
          </a:p>
        </p:txBody>
      </p:sp>
      <p:sp>
        <p:nvSpPr>
          <p:cNvPr id="77829" name="CaixaDeTexto 10">
            <a:extLst>
              <a:ext uri="{FF2B5EF4-FFF2-40B4-BE49-F238E27FC236}">
                <a16:creationId xmlns:a16="http://schemas.microsoft.com/office/drawing/2014/main" id="{7D1E834C-34CE-290A-738B-E4D9AF0DCC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2825" y="1495425"/>
            <a:ext cx="9321800" cy="2862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pt-BR">
                <a:latin typeface="Nunito" pitchFamily="2" charset="0"/>
              </a:rPr>
              <a:t>A Índia era uma das mais importantes colônias britânicas na Ásia e o principal líder indiano que se opôs a dominação inglesa foi Mahatma Gandhi.</a:t>
            </a:r>
          </a:p>
          <a:p>
            <a:pPr algn="ctr" eaLnBrk="1" hangingPunct="1"/>
            <a:r>
              <a:rPr lang="pt-BR" altLang="pt-BR">
                <a:latin typeface="Nunito" pitchFamily="2" charset="0"/>
              </a:rPr>
              <a:t>Entretanto, o principal recurso utilizado por ele na luta contra os ingleses baseava-se na estratégia da não-violência ativa, onde pregava a desobediência civil dos indianos contra as autoridades inglesas por meio do não-pagamento de impostos e da rejeição aos produtos industriais ingleses.</a:t>
            </a:r>
          </a:p>
          <a:p>
            <a:pPr algn="ctr" eaLnBrk="1" hangingPunct="1"/>
            <a:r>
              <a:rPr lang="pt-BR" altLang="pt-BR">
                <a:latin typeface="Nunito" pitchFamily="2" charset="0"/>
              </a:rPr>
              <a:t>Em 1947, a Índia conquistou a independência política e seu território foi dividido em Republica da Índia, de maioria hindu, e República do Paquistão (oriental e ocidental), de maioria muçulmana.</a:t>
            </a:r>
          </a:p>
          <a:p>
            <a:pPr algn="ctr" eaLnBrk="1" hangingPunct="1"/>
            <a:r>
              <a:rPr lang="pt-BR" altLang="pt-BR">
                <a:latin typeface="Nunito" pitchFamily="2" charset="0"/>
              </a:rPr>
              <a:t>O que gerou conflitos posteriores também.</a:t>
            </a:r>
          </a:p>
        </p:txBody>
      </p:sp>
      <p:pic>
        <p:nvPicPr>
          <p:cNvPr id="77830" name="Picture 2">
            <a:extLst>
              <a:ext uri="{FF2B5EF4-FFF2-40B4-BE49-F238E27FC236}">
                <a16:creationId xmlns:a16="http://schemas.microsoft.com/office/drawing/2014/main" id="{22AA2647-CDEA-E908-4722-25B1AFCABA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10538" y="3846513"/>
            <a:ext cx="2686050" cy="2238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Título 1">
            <a:extLst>
              <a:ext uri="{FF2B5EF4-FFF2-40B4-BE49-F238E27FC236}">
                <a16:creationId xmlns:a16="http://schemas.microsoft.com/office/drawing/2014/main" id="{6821BF62-26A0-9AE3-4F0C-034B47417B8C}"/>
              </a:ext>
            </a:extLst>
          </p:cNvPr>
          <p:cNvSpPr>
            <a:spLocks noGrp="1"/>
          </p:cNvSpPr>
          <p:nvPr/>
        </p:nvSpPr>
        <p:spPr bwMode="auto">
          <a:xfrm>
            <a:off x="1704975" y="698500"/>
            <a:ext cx="9144000" cy="363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pt-BR" sz="2800">
                <a:latin typeface="Londrina Solid" panose="00000500000000000000" pitchFamily="2" charset="0"/>
              </a:rPr>
              <a:t>Conflitos que envolvem a Índia</a:t>
            </a:r>
          </a:p>
        </p:txBody>
      </p:sp>
      <p:sp>
        <p:nvSpPr>
          <p:cNvPr id="79875" name="Retângulo 9">
            <a:extLst>
              <a:ext uri="{FF2B5EF4-FFF2-40B4-BE49-F238E27FC236}">
                <a16:creationId xmlns:a16="http://schemas.microsoft.com/office/drawing/2014/main" id="{3544EB3E-6038-CEF8-5870-E53B2D9DE5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55725" y="2551113"/>
            <a:ext cx="4895850" cy="1755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pt-BR">
                <a:latin typeface="Nunito" pitchFamily="2" charset="0"/>
              </a:rPr>
              <a:t>A Índia possui algumas divergências com a China e Paquistão em relação a região do Himalaia e da Caxemira. Investem em armas nucleares, o que causa preocupação por parte dos outros países do mundo.</a:t>
            </a:r>
          </a:p>
          <a:p>
            <a:pPr algn="just" eaLnBrk="1" hangingPunct="1"/>
            <a:endParaRPr lang="pt-BR" altLang="pt-BR"/>
          </a:p>
        </p:txBody>
      </p:sp>
      <p:pic>
        <p:nvPicPr>
          <p:cNvPr id="79876" name="Picture 2" descr="http://www.grupoescolar.com/a/b/B9188.gif">
            <a:extLst>
              <a:ext uri="{FF2B5EF4-FFF2-40B4-BE49-F238E27FC236}">
                <a16:creationId xmlns:a16="http://schemas.microsoft.com/office/drawing/2014/main" id="{AB7CCAA9-F2B1-C27B-CA4F-A3880E9D3B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99225" y="1785938"/>
            <a:ext cx="4321175" cy="3665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Título 1">
            <a:extLst>
              <a:ext uri="{FF2B5EF4-FFF2-40B4-BE49-F238E27FC236}">
                <a16:creationId xmlns:a16="http://schemas.microsoft.com/office/drawing/2014/main" id="{B8FCD3CD-034B-80FF-5C14-216F3DF4D21B}"/>
              </a:ext>
            </a:extLst>
          </p:cNvPr>
          <p:cNvSpPr txBox="1">
            <a:spLocks noGrp="1" noChangeArrowheads="1"/>
          </p:cNvSpPr>
          <p:nvPr>
            <p:ph type="title"/>
          </p:nvPr>
        </p:nvSpPr>
        <p:spPr>
          <a:xfrm>
            <a:off x="960438" y="498475"/>
            <a:ext cx="10271125" cy="763588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spcAft>
                <a:spcPct val="0"/>
              </a:spcAft>
            </a:pPr>
            <a:r>
              <a:rPr lang="pt-BR" altLang="pt-BR" sz="2800">
                <a:latin typeface="Londrina Solid" panose="00000500000000000000" pitchFamily="2" charset="0"/>
                <a:cs typeface="Arial" panose="020B0604020202020204" pitchFamily="34" charset="0"/>
              </a:rPr>
              <a:t>As castas e sua influência na sociedade indiana</a:t>
            </a:r>
          </a:p>
        </p:txBody>
      </p:sp>
      <p:pic>
        <p:nvPicPr>
          <p:cNvPr id="81923" name="Picture 2" descr="http://www.proprofs.com/quiz-school/upload/yuiupload/1395783793.jpg">
            <a:extLst>
              <a:ext uri="{FF2B5EF4-FFF2-40B4-BE49-F238E27FC236}">
                <a16:creationId xmlns:a16="http://schemas.microsoft.com/office/drawing/2014/main" id="{EBAFDB70-C462-CD63-BF3C-1EBA8C3675C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00150" y="1114425"/>
            <a:ext cx="5183188" cy="5186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24" name="CaixaDeTexto 5">
            <a:extLst>
              <a:ext uri="{FF2B5EF4-FFF2-40B4-BE49-F238E27FC236}">
                <a16:creationId xmlns:a16="http://schemas.microsoft.com/office/drawing/2014/main" id="{4828AC63-4492-743A-75AE-58B68D5C5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3050" y="2349500"/>
            <a:ext cx="3624263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pt-BR">
                <a:latin typeface="Nunito" pitchFamily="2" charset="0"/>
              </a:rPr>
              <a:t>As castas são semelhantes a grupos social hereditário, ou seja, que passam de pais para filhos.</a:t>
            </a:r>
          </a:p>
          <a:p>
            <a:pPr algn="ctr" eaLnBrk="1" hangingPunct="1"/>
            <a:endParaRPr lang="pt-BR" altLang="pt-BR">
              <a:latin typeface="Nunito" pitchFamily="2" charset="0"/>
            </a:endParaRPr>
          </a:p>
          <a:p>
            <a:pPr algn="ctr" eaLnBrk="1" hangingPunct="1"/>
            <a:r>
              <a:rPr lang="pt-BR" altLang="pt-BR">
                <a:latin typeface="Nunito" pitchFamily="2" charset="0"/>
              </a:rPr>
              <a:t>Cada integrante só pode casar-se com pessoas do seu próprio grupo.</a:t>
            </a:r>
          </a:p>
          <a:p>
            <a:pPr algn="just" eaLnBrk="1" hangingPunct="1"/>
            <a:endParaRPr lang="pt-BR" altLang="pt-BR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Título 1">
            <a:extLst>
              <a:ext uri="{FF2B5EF4-FFF2-40B4-BE49-F238E27FC236}">
                <a16:creationId xmlns:a16="http://schemas.microsoft.com/office/drawing/2014/main" id="{2F9B0649-7256-5C70-7781-CF64906A349E}"/>
              </a:ext>
            </a:extLst>
          </p:cNvPr>
          <p:cNvSpPr txBox="1">
            <a:spLocks/>
          </p:cNvSpPr>
          <p:nvPr/>
        </p:nvSpPr>
        <p:spPr bwMode="auto">
          <a:xfrm>
            <a:off x="1560513" y="476250"/>
            <a:ext cx="89281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pt-BR" sz="2800">
                <a:latin typeface="Londrina Solid" panose="00000500000000000000" pitchFamily="2" charset="0"/>
              </a:rPr>
              <a:t>Misticismo e importância do Rio Ganges</a:t>
            </a:r>
          </a:p>
        </p:txBody>
      </p:sp>
      <p:sp>
        <p:nvSpPr>
          <p:cNvPr id="83971" name="Retângulo 8">
            <a:extLst>
              <a:ext uri="{FF2B5EF4-FFF2-40B4-BE49-F238E27FC236}">
                <a16:creationId xmlns:a16="http://schemas.microsoft.com/office/drawing/2014/main" id="{503ED5D6-EC6D-5C6D-65CC-39DFE156AF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788" y="1585913"/>
            <a:ext cx="5076825" cy="452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pt-BR" altLang="pt-BR">
                <a:latin typeface="Nunito" pitchFamily="2" charset="0"/>
              </a:rPr>
              <a:t>A Índia é um país populoso com cerca de 1 milhão de habitantes e onde a religião tem forte influencia em suas vidas. Muitos acreditam que esse mundo onde vivemos é uma passagem para outra vida. Essa importância espiritual atrai muitos turistas e pessoas ao país.</a:t>
            </a:r>
          </a:p>
          <a:p>
            <a:pPr algn="ctr" eaLnBrk="1" hangingPunct="1"/>
            <a:r>
              <a:rPr lang="pt-BR" altLang="pt-BR">
                <a:latin typeface="Nunito" pitchFamily="2" charset="0"/>
              </a:rPr>
              <a:t>O Rio Ganges tem grande influência religiosa pois os hindus acreditam que uma vida não é completa sem um mergulho nesse rio pelo menos uma vez na vida. </a:t>
            </a:r>
          </a:p>
          <a:p>
            <a:pPr algn="ctr" eaLnBrk="1" hangingPunct="1"/>
            <a:r>
              <a:rPr lang="pt-BR" altLang="pt-BR">
                <a:latin typeface="Nunito" pitchFamily="2" charset="0"/>
              </a:rPr>
              <a:t>Esse rio atravessa o país e é utilizado para irrigação também. É comum as pessoas deixarem os corpos de pessoas mortas em suas águas, assim como tomar banho e se purificar. Atualmente encontra-se muito poluído.</a:t>
            </a:r>
          </a:p>
        </p:txBody>
      </p:sp>
      <p:pic>
        <p:nvPicPr>
          <p:cNvPr id="83972" name="Picture 2" descr="Rio Ganges – Wikipédia, a enciclopédia livre">
            <a:extLst>
              <a:ext uri="{FF2B5EF4-FFF2-40B4-BE49-F238E27FC236}">
                <a16:creationId xmlns:a16="http://schemas.microsoft.com/office/drawing/2014/main" id="{D249FD43-8E07-E384-1099-6AE9C521D3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24563" y="1768475"/>
            <a:ext cx="5545137" cy="415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tângulo 4">
            <a:extLst>
              <a:ext uri="{FF2B5EF4-FFF2-40B4-BE49-F238E27FC236}">
                <a16:creationId xmlns:a16="http://schemas.microsoft.com/office/drawing/2014/main" id="{0347A451-BDAB-7AB8-802A-0EA3377D6051}"/>
              </a:ext>
            </a:extLst>
          </p:cNvPr>
          <p:cNvSpPr/>
          <p:nvPr/>
        </p:nvSpPr>
        <p:spPr>
          <a:xfrm>
            <a:off x="1055688" y="1631950"/>
            <a:ext cx="10271125" cy="2586038"/>
          </a:xfrm>
          <a:prstGeom prst="rect">
            <a:avLst/>
          </a:prstGeom>
        </p:spPr>
        <p:txBody>
          <a:bodyPr>
            <a:spAutoFit/>
          </a:bodyPr>
          <a:lstStyle/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pt-BR" b="1" u="sng" dirty="0">
              <a:latin typeface="Nunito" pitchFamily="2" charset="0"/>
            </a:endParaRPr>
          </a:p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pt-BR" dirty="0">
                <a:latin typeface="Nunito" pitchFamily="2" charset="0"/>
              </a:rPr>
              <a:t>Leia as frases abaixo sobre a colonização da Índia e indique a alternativa correta:</a:t>
            </a:r>
          </a:p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pt-BR" dirty="0">
              <a:latin typeface="Nunito" pitchFamily="2" charset="0"/>
            </a:endParaRPr>
          </a:p>
          <a:p>
            <a:pPr marL="342900" indent="-342900" algn="just" eaLnBrk="1" fontAlgn="auto" hangingPunct="1">
              <a:spcBef>
                <a:spcPts val="0"/>
              </a:spcBef>
              <a:spcAft>
                <a:spcPts val="0"/>
              </a:spcAft>
              <a:buFontTx/>
              <a:buAutoNum type="alphaLcParenR"/>
              <a:defRPr/>
            </a:pPr>
            <a:r>
              <a:rPr lang="pt-BR" dirty="0">
                <a:latin typeface="Nunito" pitchFamily="2" charset="0"/>
              </a:rPr>
              <a:t>A Índia era uma das mais importantes colônias britânicas na Ásia e o principal líder indiano que se opôs a dominação inglesa foi Mahatma Gandhi.</a:t>
            </a:r>
          </a:p>
          <a:p>
            <a:pPr marL="342900" indent="-342900" algn="just" eaLnBrk="1" fontAlgn="auto" hangingPunct="1">
              <a:spcBef>
                <a:spcPts val="0"/>
              </a:spcBef>
              <a:spcAft>
                <a:spcPts val="0"/>
              </a:spcAft>
              <a:buFontTx/>
              <a:buAutoNum type="alphaLcParenR"/>
              <a:defRPr/>
            </a:pPr>
            <a:r>
              <a:rPr lang="pt-BR" dirty="0">
                <a:latin typeface="Nunito" pitchFamily="2" charset="0"/>
              </a:rPr>
              <a:t>O período de maior desenvolvimento da Índia foi durante o domínio britânico no país.</a:t>
            </a:r>
          </a:p>
          <a:p>
            <a:pPr marL="342900" indent="-342900" algn="just" eaLnBrk="1" fontAlgn="auto" hangingPunct="1">
              <a:spcBef>
                <a:spcPts val="0"/>
              </a:spcBef>
              <a:spcAft>
                <a:spcPts val="0"/>
              </a:spcAft>
              <a:buFontTx/>
              <a:buAutoNum type="alphaLcParenR"/>
              <a:defRPr/>
            </a:pPr>
            <a:r>
              <a:rPr lang="pt-BR" dirty="0">
                <a:latin typeface="Nunito" pitchFamily="2" charset="0"/>
              </a:rPr>
              <a:t>A Índia que não era uma das mais importantes colônias britânicas na Ásia e o principal líder indiano que se opôs a dominação inglesa foi Mahatma Gandhi.</a:t>
            </a:r>
          </a:p>
          <a:p>
            <a:pPr marL="342900" indent="-342900" algn="just" eaLnBrk="1" fontAlgn="auto" hangingPunct="1">
              <a:spcBef>
                <a:spcPts val="0"/>
              </a:spcBef>
              <a:spcAft>
                <a:spcPts val="0"/>
              </a:spcAft>
              <a:buFontTx/>
              <a:buAutoNum type="alphaLcParenR"/>
              <a:defRPr/>
            </a:pPr>
            <a:r>
              <a:rPr lang="pt-BR" dirty="0">
                <a:latin typeface="Nunito" pitchFamily="2" charset="0"/>
              </a:rPr>
              <a:t>A índia foi colônia francesa e essa dominação teve apoio do líder inglês Mahatma </a:t>
            </a:r>
            <a:r>
              <a:rPr lang="pt-BR" dirty="0" err="1">
                <a:latin typeface="Nunito" pitchFamily="2" charset="0"/>
              </a:rPr>
              <a:t>Ghandi</a:t>
            </a:r>
            <a:r>
              <a:rPr lang="pt-BR" dirty="0">
                <a:latin typeface="Nunito" pitchFamily="2" charset="0"/>
              </a:rPr>
              <a:t>.</a:t>
            </a:r>
          </a:p>
        </p:txBody>
      </p:sp>
      <p:sp>
        <p:nvSpPr>
          <p:cNvPr id="86019" name="Título 1">
            <a:extLst>
              <a:ext uri="{FF2B5EF4-FFF2-40B4-BE49-F238E27FC236}">
                <a16:creationId xmlns:a16="http://schemas.microsoft.com/office/drawing/2014/main" id="{6C009AC0-3E51-7727-7F6A-18A701F73943}"/>
              </a:ext>
            </a:extLst>
          </p:cNvPr>
          <p:cNvSpPr txBox="1">
            <a:spLocks noGrp="1" noChangeArrowheads="1"/>
          </p:cNvSpPr>
          <p:nvPr>
            <p:ph type="title"/>
          </p:nvPr>
        </p:nvSpPr>
        <p:spPr>
          <a:xfrm>
            <a:off x="960438" y="549275"/>
            <a:ext cx="10271125" cy="763588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spcAft>
                <a:spcPct val="0"/>
              </a:spcAft>
            </a:pPr>
            <a:r>
              <a:rPr lang="pt-BR" altLang="pt-BR" sz="2800">
                <a:latin typeface="Londrina Solid" panose="00000500000000000000" pitchFamily="2" charset="0"/>
                <a:cs typeface="Arial" panose="020B0604020202020204" pitchFamily="34" charset="0"/>
              </a:rPr>
              <a:t>Você Sabia?</a:t>
            </a:r>
          </a:p>
        </p:txBody>
      </p:sp>
      <p:sp>
        <p:nvSpPr>
          <p:cNvPr id="4" name="Retângulo 3">
            <a:extLst>
              <a:ext uri="{FF2B5EF4-FFF2-40B4-BE49-F238E27FC236}">
                <a16:creationId xmlns:a16="http://schemas.microsoft.com/office/drawing/2014/main" id="{E61F15E2-8711-CA7D-FCE4-18ECEF65E480}"/>
              </a:ext>
            </a:extLst>
          </p:cNvPr>
          <p:cNvSpPr/>
          <p:nvPr/>
        </p:nvSpPr>
        <p:spPr>
          <a:xfrm>
            <a:off x="1055688" y="2387600"/>
            <a:ext cx="10271125" cy="609600"/>
          </a:xfrm>
          <a:prstGeom prst="rect">
            <a:avLst/>
          </a:prstGeom>
          <a:noFill/>
          <a:ln>
            <a:solidFill>
              <a:srgbClr val="D25D09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Retângulo 3">
            <a:extLst>
              <a:ext uri="{FF2B5EF4-FFF2-40B4-BE49-F238E27FC236}">
                <a16:creationId xmlns:a16="http://schemas.microsoft.com/office/drawing/2014/main" id="{C3F8CDEC-F6A7-D6D4-0106-7FACFA7E29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0450" y="2025650"/>
            <a:ext cx="5749925" cy="3354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just" eaLnBrk="1" hangingPunct="1"/>
            <a:endParaRPr lang="pt-BR" altLang="pt-BR" b="1" u="sng">
              <a:latin typeface="Nunito" pitchFamily="2" charset="0"/>
            </a:endParaRPr>
          </a:p>
          <a:p>
            <a:pPr algn="just" eaLnBrk="1" hangingPunct="1"/>
            <a:r>
              <a:rPr lang="pt-BR" altLang="pt-BR">
                <a:latin typeface="Nunito" pitchFamily="2" charset="0"/>
              </a:rPr>
              <a:t>Sobre a ilustração assinale a alternativa correta:</a:t>
            </a:r>
          </a:p>
          <a:p>
            <a:pPr algn="just" eaLnBrk="1" hangingPunct="1"/>
            <a:endParaRPr lang="pt-BR" altLang="pt-BR">
              <a:latin typeface="Nunito" pitchFamily="2" charset="0"/>
            </a:endParaRPr>
          </a:p>
          <a:p>
            <a:pPr algn="just" eaLnBrk="1" hangingPunct="1">
              <a:buFontTx/>
              <a:buAutoNum type="alphaLcParenR"/>
            </a:pPr>
            <a:r>
              <a:rPr lang="pt-BR" altLang="pt-BR">
                <a:latin typeface="Nunito" pitchFamily="2" charset="0"/>
              </a:rPr>
              <a:t>A região da Caxemira está atualmente sob domínio apenas do Paquistão.</a:t>
            </a:r>
          </a:p>
          <a:p>
            <a:pPr algn="just" eaLnBrk="1" hangingPunct="1">
              <a:buFontTx/>
              <a:buAutoNum type="alphaLcParenR"/>
            </a:pPr>
            <a:r>
              <a:rPr lang="pt-BR" altLang="pt-BR">
                <a:latin typeface="Nunito" pitchFamily="2" charset="0"/>
              </a:rPr>
              <a:t>A região da Caxemira sempre foi  interesse norte americano.</a:t>
            </a:r>
          </a:p>
          <a:p>
            <a:pPr algn="just" eaLnBrk="1" hangingPunct="1">
              <a:buFontTx/>
              <a:buAutoNum type="alphaLcParenR"/>
            </a:pPr>
            <a:r>
              <a:rPr lang="pt-BR" altLang="pt-BR">
                <a:latin typeface="Nunito" pitchFamily="2" charset="0"/>
              </a:rPr>
              <a:t>Atualmente a região da Caxemira está dividida entre o Paquistão, Índia e China.</a:t>
            </a:r>
          </a:p>
          <a:p>
            <a:pPr algn="just" eaLnBrk="1" hangingPunct="1">
              <a:buFontTx/>
              <a:buAutoNum type="alphaLcParenR"/>
            </a:pPr>
            <a:r>
              <a:rPr lang="pt-BR" altLang="pt-BR">
                <a:latin typeface="Nunito" pitchFamily="2" charset="0"/>
              </a:rPr>
              <a:t>Somente a Índia tem permissão para cultivar na região da caxemira.</a:t>
            </a:r>
          </a:p>
          <a:p>
            <a:pPr algn="just" eaLnBrk="1" hangingPunct="1"/>
            <a:endParaRPr lang="pt-BR" altLang="pt-BR" sz="1600" b="1" u="sng"/>
          </a:p>
        </p:txBody>
      </p:sp>
      <p:pic>
        <p:nvPicPr>
          <p:cNvPr id="88067" name="Picture 2" descr="http://www.grupoescolar.com/a/b/B9188.gif">
            <a:extLst>
              <a:ext uri="{FF2B5EF4-FFF2-40B4-BE49-F238E27FC236}">
                <a16:creationId xmlns:a16="http://schemas.microsoft.com/office/drawing/2014/main" id="{F2A144DC-E366-7EB2-E5D0-6C08C1E183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8163" y="2025650"/>
            <a:ext cx="4165600" cy="3535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8068" name="Título 1">
            <a:extLst>
              <a:ext uri="{FF2B5EF4-FFF2-40B4-BE49-F238E27FC236}">
                <a16:creationId xmlns:a16="http://schemas.microsoft.com/office/drawing/2014/main" id="{B65D9500-DFC3-883E-4833-6D85B0FCE84E}"/>
              </a:ext>
            </a:extLst>
          </p:cNvPr>
          <p:cNvSpPr txBox="1">
            <a:spLocks noGrp="1" noChangeArrowheads="1"/>
          </p:cNvSpPr>
          <p:nvPr>
            <p:ph type="title"/>
          </p:nvPr>
        </p:nvSpPr>
        <p:spPr>
          <a:xfrm>
            <a:off x="960438" y="549275"/>
            <a:ext cx="10271125" cy="763588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spcAft>
                <a:spcPct val="0"/>
              </a:spcAft>
            </a:pPr>
            <a:r>
              <a:rPr lang="pt-BR" altLang="pt-BR" sz="2800">
                <a:latin typeface="Londrina Solid" panose="00000500000000000000" pitchFamily="2" charset="0"/>
                <a:cs typeface="Arial" panose="020B0604020202020204" pitchFamily="34" charset="0"/>
              </a:rPr>
              <a:t>Você Sabia?</a:t>
            </a:r>
          </a:p>
        </p:txBody>
      </p:sp>
      <p:sp>
        <p:nvSpPr>
          <p:cNvPr id="4" name="Retângulo 3">
            <a:extLst>
              <a:ext uri="{FF2B5EF4-FFF2-40B4-BE49-F238E27FC236}">
                <a16:creationId xmlns:a16="http://schemas.microsoft.com/office/drawing/2014/main" id="{89B91D72-031A-98CF-4379-F9E219E9CE5F}"/>
              </a:ext>
            </a:extLst>
          </p:cNvPr>
          <p:cNvSpPr/>
          <p:nvPr/>
        </p:nvSpPr>
        <p:spPr>
          <a:xfrm>
            <a:off x="1138238" y="3933825"/>
            <a:ext cx="5672137" cy="574675"/>
          </a:xfrm>
          <a:prstGeom prst="rect">
            <a:avLst/>
          </a:prstGeom>
          <a:noFill/>
          <a:ln>
            <a:solidFill>
              <a:srgbClr val="D25D09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Retângulo 3">
            <a:extLst>
              <a:ext uri="{FF2B5EF4-FFF2-40B4-BE49-F238E27FC236}">
                <a16:creationId xmlns:a16="http://schemas.microsoft.com/office/drawing/2014/main" id="{D3441162-C255-E428-DB21-302284EF2F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3325" y="1628775"/>
            <a:ext cx="10031413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just" eaLnBrk="1" hangingPunct="1"/>
            <a:endParaRPr lang="pt-BR" altLang="pt-BR">
              <a:latin typeface="Nunito" pitchFamily="2" charset="0"/>
            </a:endParaRPr>
          </a:p>
          <a:p>
            <a:pPr algn="just" eaLnBrk="1" hangingPunct="1"/>
            <a:r>
              <a:rPr lang="pt-BR" altLang="pt-BR">
                <a:latin typeface="Nunito" pitchFamily="2" charset="0"/>
              </a:rPr>
              <a:t>Sobre o sistema de castas assinale a alternativa que apresente as informações corretas:</a:t>
            </a:r>
          </a:p>
          <a:p>
            <a:pPr algn="just" eaLnBrk="1" hangingPunct="1"/>
            <a:endParaRPr lang="pt-BR" altLang="pt-BR">
              <a:latin typeface="Nunito" pitchFamily="2" charset="0"/>
            </a:endParaRPr>
          </a:p>
          <a:p>
            <a:pPr algn="just" eaLnBrk="1" hangingPunct="1">
              <a:buFontTx/>
              <a:buAutoNum type="alphaLcParenR"/>
            </a:pPr>
            <a:r>
              <a:rPr lang="pt-BR" altLang="pt-BR">
                <a:latin typeface="Nunito" pitchFamily="2" charset="0"/>
              </a:rPr>
              <a:t>As castas apenas existem para a população mais humilde da Ásia.</a:t>
            </a:r>
          </a:p>
          <a:p>
            <a:pPr algn="just" eaLnBrk="1" hangingPunct="1">
              <a:buFontTx/>
              <a:buAutoNum type="alphaLcParenR"/>
            </a:pPr>
            <a:r>
              <a:rPr lang="pt-BR" altLang="pt-BR">
                <a:latin typeface="Nunito" pitchFamily="2" charset="0"/>
              </a:rPr>
              <a:t>O sistema de castas existe em todo território asiático, sem exceção.</a:t>
            </a:r>
          </a:p>
          <a:p>
            <a:pPr algn="just" eaLnBrk="1" hangingPunct="1">
              <a:buFontTx/>
              <a:buAutoNum type="alphaLcParenR"/>
            </a:pPr>
            <a:r>
              <a:rPr lang="pt-BR" altLang="pt-BR">
                <a:latin typeface="Nunito" pitchFamily="2" charset="0"/>
              </a:rPr>
              <a:t>As castas existem em todo território asiático, entretanto apenas na Índia e Paquistão é pouco difundida.</a:t>
            </a:r>
          </a:p>
          <a:p>
            <a:pPr algn="just" eaLnBrk="1" hangingPunct="1"/>
            <a:r>
              <a:rPr lang="pt-BR" altLang="pt-BR">
                <a:latin typeface="Nunito" pitchFamily="2" charset="0"/>
              </a:rPr>
              <a:t>d) As castas são semelhantes a grupos social hereditário, ou seja, que passam de pais para filhos.</a:t>
            </a:r>
          </a:p>
          <a:p>
            <a:pPr algn="just" eaLnBrk="1" hangingPunct="1"/>
            <a:endParaRPr lang="pt-BR" altLang="pt-BR"/>
          </a:p>
          <a:p>
            <a:pPr algn="just" eaLnBrk="1" hangingPunct="1"/>
            <a:endParaRPr lang="pt-BR" altLang="pt-BR"/>
          </a:p>
        </p:txBody>
      </p:sp>
      <p:sp>
        <p:nvSpPr>
          <p:cNvPr id="90115" name="Título 1">
            <a:extLst>
              <a:ext uri="{FF2B5EF4-FFF2-40B4-BE49-F238E27FC236}">
                <a16:creationId xmlns:a16="http://schemas.microsoft.com/office/drawing/2014/main" id="{5AB51190-8F52-DD52-1FEB-7136240C5895}"/>
              </a:ext>
            </a:extLst>
          </p:cNvPr>
          <p:cNvSpPr txBox="1">
            <a:spLocks noGrp="1" noChangeArrowheads="1"/>
          </p:cNvSpPr>
          <p:nvPr>
            <p:ph type="title"/>
          </p:nvPr>
        </p:nvSpPr>
        <p:spPr>
          <a:xfrm>
            <a:off x="960438" y="549275"/>
            <a:ext cx="10271125" cy="763588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spcAft>
                <a:spcPct val="0"/>
              </a:spcAft>
            </a:pPr>
            <a:r>
              <a:rPr lang="pt-BR" altLang="pt-BR" sz="2800">
                <a:latin typeface="Londrina Solid" panose="00000500000000000000" pitchFamily="2" charset="0"/>
                <a:cs typeface="Arial" panose="020B0604020202020204" pitchFamily="34" charset="0"/>
              </a:rPr>
              <a:t>Você Sabia?</a:t>
            </a:r>
          </a:p>
        </p:txBody>
      </p:sp>
      <p:sp>
        <p:nvSpPr>
          <p:cNvPr id="4" name="Retângulo 3">
            <a:extLst>
              <a:ext uri="{FF2B5EF4-FFF2-40B4-BE49-F238E27FC236}">
                <a16:creationId xmlns:a16="http://schemas.microsoft.com/office/drawing/2014/main" id="{88202047-D407-E2CC-D5BB-5FA0271291D6}"/>
              </a:ext>
            </a:extLst>
          </p:cNvPr>
          <p:cNvSpPr/>
          <p:nvPr/>
        </p:nvSpPr>
        <p:spPr>
          <a:xfrm>
            <a:off x="1203325" y="3573463"/>
            <a:ext cx="10148888" cy="576262"/>
          </a:xfrm>
          <a:prstGeom prst="rect">
            <a:avLst/>
          </a:prstGeom>
          <a:noFill/>
          <a:ln>
            <a:solidFill>
              <a:srgbClr val="D25D09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62" name="Google Shape;1727;p52">
            <a:extLst>
              <a:ext uri="{FF2B5EF4-FFF2-40B4-BE49-F238E27FC236}">
                <a16:creationId xmlns:a16="http://schemas.microsoft.com/office/drawing/2014/main" id="{2E97347F-B850-4F7D-C71C-DA6EDFFCBF86}"/>
              </a:ext>
            </a:extLst>
          </p:cNvPr>
          <p:cNvPicPr>
            <a:picLocks noGrp="1" noChangeArrowheads="1"/>
          </p:cNvPicPr>
          <p:nvPr>
            <p:ph type="pic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827" b="2834"/>
          <a:stretch>
            <a:fillRect/>
          </a:stretch>
        </p:blipFill>
        <p:spPr bwMode="auto">
          <a:xfrm>
            <a:off x="-4763" y="0"/>
            <a:ext cx="12201526" cy="6858000"/>
          </a:xfrm>
        </p:spPr>
      </p:pic>
      <p:grpSp>
        <p:nvGrpSpPr>
          <p:cNvPr id="92163" name="Google Shape;1728;p52">
            <a:extLst>
              <a:ext uri="{FF2B5EF4-FFF2-40B4-BE49-F238E27FC236}">
                <a16:creationId xmlns:a16="http://schemas.microsoft.com/office/drawing/2014/main" id="{A0FE6918-692E-BCE1-EA27-2D1EE46B9EEE}"/>
              </a:ext>
            </a:extLst>
          </p:cNvPr>
          <p:cNvGrpSpPr>
            <a:grpSpLocks/>
          </p:cNvGrpSpPr>
          <p:nvPr/>
        </p:nvGrpSpPr>
        <p:grpSpPr bwMode="auto">
          <a:xfrm rot="-5400000">
            <a:off x="7787482" y="2466181"/>
            <a:ext cx="6883400" cy="1925637"/>
            <a:chOff x="0" y="984475"/>
            <a:chExt cx="9143994" cy="1388506"/>
          </a:xfrm>
        </p:grpSpPr>
        <p:sp>
          <p:nvSpPr>
            <p:cNvPr id="1729" name="Google Shape;1729;p52">
              <a:extLst>
                <a:ext uri="{FF2B5EF4-FFF2-40B4-BE49-F238E27FC236}">
                  <a16:creationId xmlns:a16="http://schemas.microsoft.com/office/drawing/2014/main" id="{1563E5DC-969A-23C5-669D-D089DD2DB2E5}"/>
                </a:ext>
              </a:extLst>
            </p:cNvPr>
            <p:cNvSpPr/>
            <p:nvPr/>
          </p:nvSpPr>
          <p:spPr>
            <a:xfrm>
              <a:off x="0" y="984475"/>
              <a:ext cx="9143994" cy="1388506"/>
            </a:xfrm>
            <a:custGeom>
              <a:avLst/>
              <a:gdLst/>
              <a:ahLst/>
              <a:cxnLst/>
              <a:rect l="l" t="t" r="r" b="b"/>
              <a:pathLst>
                <a:path w="98960" h="15027" extrusionOk="0">
                  <a:moveTo>
                    <a:pt x="10143" y="0"/>
                  </a:moveTo>
                  <a:cubicBezTo>
                    <a:pt x="3481" y="0"/>
                    <a:pt x="0" y="708"/>
                    <a:pt x="0" y="708"/>
                  </a:cubicBezTo>
                  <a:lnTo>
                    <a:pt x="0" y="15026"/>
                  </a:lnTo>
                  <a:lnTo>
                    <a:pt x="98960" y="15026"/>
                  </a:lnTo>
                  <a:lnTo>
                    <a:pt x="98960" y="5162"/>
                  </a:lnTo>
                  <a:cubicBezTo>
                    <a:pt x="89310" y="8868"/>
                    <a:pt x="82098" y="10860"/>
                    <a:pt x="74162" y="10860"/>
                  </a:cubicBezTo>
                  <a:cubicBezTo>
                    <a:pt x="67309" y="10860"/>
                    <a:pt x="59916" y="9374"/>
                    <a:pt x="49948" y="6224"/>
                  </a:cubicBezTo>
                  <a:cubicBezTo>
                    <a:pt x="32017" y="1127"/>
                    <a:pt x="18548" y="0"/>
                    <a:pt x="10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52">
              <a:extLst>
                <a:ext uri="{FF2B5EF4-FFF2-40B4-BE49-F238E27FC236}">
                  <a16:creationId xmlns:a16="http://schemas.microsoft.com/office/drawing/2014/main" id="{BE8D0296-710B-E3B7-10D2-F2E15C9930F5}"/>
                </a:ext>
              </a:extLst>
            </p:cNvPr>
            <p:cNvSpPr/>
            <p:nvPr/>
          </p:nvSpPr>
          <p:spPr>
            <a:xfrm>
              <a:off x="0" y="1735390"/>
              <a:ext cx="9143994" cy="637591"/>
            </a:xfrm>
            <a:custGeom>
              <a:avLst/>
              <a:gdLst/>
              <a:ahLst/>
              <a:cxnLst/>
              <a:rect l="l" t="t" r="r" b="b"/>
              <a:pathLst>
                <a:path w="98960" h="6896" extrusionOk="0">
                  <a:moveTo>
                    <a:pt x="12820" y="0"/>
                  </a:moveTo>
                  <a:cubicBezTo>
                    <a:pt x="6875" y="0"/>
                    <a:pt x="2429" y="299"/>
                    <a:pt x="0" y="514"/>
                  </a:cubicBezTo>
                  <a:lnTo>
                    <a:pt x="0" y="6895"/>
                  </a:lnTo>
                  <a:lnTo>
                    <a:pt x="98960" y="6895"/>
                  </a:lnTo>
                  <a:lnTo>
                    <a:pt x="98960" y="563"/>
                  </a:lnTo>
                  <a:cubicBezTo>
                    <a:pt x="91665" y="4609"/>
                    <a:pt x="81166" y="6022"/>
                    <a:pt x="71109" y="6022"/>
                  </a:cubicBezTo>
                  <a:cubicBezTo>
                    <a:pt x="65647" y="6022"/>
                    <a:pt x="60315" y="5605"/>
                    <a:pt x="55699" y="4967"/>
                  </a:cubicBezTo>
                  <a:cubicBezTo>
                    <a:pt x="38632" y="942"/>
                    <a:pt x="23368" y="0"/>
                    <a:pt x="1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52">
              <a:extLst>
                <a:ext uri="{FF2B5EF4-FFF2-40B4-BE49-F238E27FC236}">
                  <a16:creationId xmlns:a16="http://schemas.microsoft.com/office/drawing/2014/main" id="{0FFBA479-6421-44DD-DDF8-06340BCDD13C}"/>
                </a:ext>
              </a:extLst>
            </p:cNvPr>
            <p:cNvSpPr/>
            <p:nvPr/>
          </p:nvSpPr>
          <p:spPr>
            <a:xfrm>
              <a:off x="-1" y="1470967"/>
              <a:ext cx="9143994" cy="902014"/>
            </a:xfrm>
            <a:custGeom>
              <a:avLst/>
              <a:gdLst/>
              <a:ahLst/>
              <a:cxnLst/>
              <a:rect l="l" t="t" r="r" b="b"/>
              <a:pathLst>
                <a:path w="98960" h="9764" extrusionOk="0">
                  <a:moveTo>
                    <a:pt x="15692" y="0"/>
                  </a:moveTo>
                  <a:cubicBezTo>
                    <a:pt x="8313" y="0"/>
                    <a:pt x="2784" y="703"/>
                    <a:pt x="0" y="1153"/>
                  </a:cubicBezTo>
                  <a:lnTo>
                    <a:pt x="0" y="5759"/>
                  </a:lnTo>
                  <a:cubicBezTo>
                    <a:pt x="5533" y="5176"/>
                    <a:pt x="10516" y="4930"/>
                    <a:pt x="15063" y="4930"/>
                  </a:cubicBezTo>
                  <a:cubicBezTo>
                    <a:pt x="30366" y="4930"/>
                    <a:pt x="40743" y="7711"/>
                    <a:pt x="50572" y="9763"/>
                  </a:cubicBezTo>
                  <a:lnTo>
                    <a:pt x="87002" y="9763"/>
                  </a:lnTo>
                  <a:cubicBezTo>
                    <a:pt x="92309" y="8537"/>
                    <a:pt x="96363" y="7020"/>
                    <a:pt x="98960" y="5890"/>
                  </a:cubicBezTo>
                  <a:lnTo>
                    <a:pt x="98960" y="1926"/>
                  </a:lnTo>
                  <a:cubicBezTo>
                    <a:pt x="91485" y="5829"/>
                    <a:pt x="82873" y="7767"/>
                    <a:pt x="72943" y="7767"/>
                  </a:cubicBezTo>
                  <a:cubicBezTo>
                    <a:pt x="64899" y="7767"/>
                    <a:pt x="55991" y="6496"/>
                    <a:pt x="46120" y="3969"/>
                  </a:cubicBezTo>
                  <a:cubicBezTo>
                    <a:pt x="34501" y="878"/>
                    <a:pt x="23941" y="0"/>
                    <a:pt x="156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52">
              <a:extLst>
                <a:ext uri="{FF2B5EF4-FFF2-40B4-BE49-F238E27FC236}">
                  <a16:creationId xmlns:a16="http://schemas.microsoft.com/office/drawing/2014/main" id="{5E55ABDE-83B6-EE7A-1A7F-EA49779C76D9}"/>
                </a:ext>
              </a:extLst>
            </p:cNvPr>
            <p:cNvSpPr/>
            <p:nvPr/>
          </p:nvSpPr>
          <p:spPr>
            <a:xfrm>
              <a:off x="0" y="984475"/>
              <a:ext cx="3180153" cy="623855"/>
            </a:xfrm>
            <a:custGeom>
              <a:avLst/>
              <a:gdLst/>
              <a:ahLst/>
              <a:cxnLst/>
              <a:rect l="l" t="t" r="r" b="b"/>
              <a:pathLst>
                <a:path w="34426" h="6753" extrusionOk="0">
                  <a:moveTo>
                    <a:pt x="10139" y="0"/>
                  </a:moveTo>
                  <a:cubicBezTo>
                    <a:pt x="6075" y="0"/>
                    <a:pt x="3195" y="263"/>
                    <a:pt x="1567" y="466"/>
                  </a:cubicBezTo>
                  <a:cubicBezTo>
                    <a:pt x="581" y="592"/>
                    <a:pt x="56" y="696"/>
                    <a:pt x="7" y="706"/>
                  </a:cubicBezTo>
                  <a:lnTo>
                    <a:pt x="0" y="706"/>
                  </a:lnTo>
                  <a:lnTo>
                    <a:pt x="0" y="6414"/>
                  </a:lnTo>
                  <a:cubicBezTo>
                    <a:pt x="2783" y="5964"/>
                    <a:pt x="8310" y="5264"/>
                    <a:pt x="15688" y="5264"/>
                  </a:cubicBezTo>
                  <a:cubicBezTo>
                    <a:pt x="21066" y="5264"/>
                    <a:pt x="27431" y="5636"/>
                    <a:pt x="34426" y="6753"/>
                  </a:cubicBezTo>
                  <a:cubicBezTo>
                    <a:pt x="24890" y="2546"/>
                    <a:pt x="5686" y="4174"/>
                    <a:pt x="8704" y="2771"/>
                  </a:cubicBezTo>
                  <a:cubicBezTo>
                    <a:pt x="11722" y="1370"/>
                    <a:pt x="19265" y="395"/>
                    <a:pt x="19265" y="395"/>
                  </a:cubicBezTo>
                  <a:cubicBezTo>
                    <a:pt x="15759" y="104"/>
                    <a:pt x="12713" y="0"/>
                    <a:pt x="10139" y="0"/>
                  </a:cubicBezTo>
                  <a:close/>
                </a:path>
              </a:pathLst>
            </a:custGeom>
            <a:solidFill>
              <a:srgbClr val="4F3E32">
                <a:alpha val="23420"/>
              </a:srgbClr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52">
              <a:extLst>
                <a:ext uri="{FF2B5EF4-FFF2-40B4-BE49-F238E27FC236}">
                  <a16:creationId xmlns:a16="http://schemas.microsoft.com/office/drawing/2014/main" id="{1BCF3FD8-DAD2-8E0C-EB0E-0B65CB98EBAA}"/>
                </a:ext>
              </a:extLst>
            </p:cNvPr>
            <p:cNvSpPr/>
            <p:nvPr/>
          </p:nvSpPr>
          <p:spPr>
            <a:xfrm>
              <a:off x="2108" y="1927697"/>
              <a:ext cx="1744024" cy="445283"/>
            </a:xfrm>
            <a:custGeom>
              <a:avLst/>
              <a:gdLst/>
              <a:ahLst/>
              <a:cxnLst/>
              <a:rect l="l" t="t" r="r" b="b"/>
              <a:pathLst>
                <a:path w="18882" h="4822" extrusionOk="0">
                  <a:moveTo>
                    <a:pt x="13350" y="1"/>
                  </a:moveTo>
                  <a:lnTo>
                    <a:pt x="13350" y="1"/>
                  </a:lnTo>
                  <a:cubicBezTo>
                    <a:pt x="9268" y="56"/>
                    <a:pt x="4843" y="308"/>
                    <a:pt x="0" y="817"/>
                  </a:cubicBezTo>
                  <a:lnTo>
                    <a:pt x="0" y="4821"/>
                  </a:lnTo>
                  <a:lnTo>
                    <a:pt x="18881" y="4821"/>
                  </a:lnTo>
                  <a:cubicBezTo>
                    <a:pt x="13711" y="2970"/>
                    <a:pt x="12369" y="1327"/>
                    <a:pt x="13350" y="1"/>
                  </a:cubicBezTo>
                  <a:close/>
                </a:path>
              </a:pathLst>
            </a:custGeom>
            <a:solidFill>
              <a:srgbClr val="4F3E32">
                <a:alpha val="23420"/>
              </a:srgbClr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52">
              <a:extLst>
                <a:ext uri="{FF2B5EF4-FFF2-40B4-BE49-F238E27FC236}">
                  <a16:creationId xmlns:a16="http://schemas.microsoft.com/office/drawing/2014/main" id="{A1CA4859-6F7E-FCD6-D3D7-E757D0E6BC4D}"/>
                </a:ext>
              </a:extLst>
            </p:cNvPr>
            <p:cNvSpPr/>
            <p:nvPr/>
          </p:nvSpPr>
          <p:spPr>
            <a:xfrm>
              <a:off x="2108" y="1470967"/>
              <a:ext cx="3182262" cy="532280"/>
            </a:xfrm>
            <a:custGeom>
              <a:avLst/>
              <a:gdLst/>
              <a:ahLst/>
              <a:cxnLst/>
              <a:rect l="l" t="t" r="r" b="b"/>
              <a:pathLst>
                <a:path w="34431" h="5757" extrusionOk="0">
                  <a:moveTo>
                    <a:pt x="15688" y="1"/>
                  </a:moveTo>
                  <a:cubicBezTo>
                    <a:pt x="8310" y="1"/>
                    <a:pt x="2783" y="701"/>
                    <a:pt x="0" y="1151"/>
                  </a:cubicBezTo>
                  <a:lnTo>
                    <a:pt x="0" y="3380"/>
                  </a:lnTo>
                  <a:lnTo>
                    <a:pt x="0" y="5757"/>
                  </a:lnTo>
                  <a:cubicBezTo>
                    <a:pt x="4843" y="5248"/>
                    <a:pt x="9268" y="4996"/>
                    <a:pt x="13350" y="4941"/>
                  </a:cubicBezTo>
                  <a:cubicBezTo>
                    <a:pt x="14986" y="2723"/>
                    <a:pt x="23104" y="1376"/>
                    <a:pt x="30707" y="1376"/>
                  </a:cubicBezTo>
                  <a:cubicBezTo>
                    <a:pt x="31971" y="1376"/>
                    <a:pt x="33220" y="1414"/>
                    <a:pt x="34431" y="1490"/>
                  </a:cubicBezTo>
                  <a:cubicBezTo>
                    <a:pt x="27431" y="373"/>
                    <a:pt x="21066" y="1"/>
                    <a:pt x="15688" y="1"/>
                  </a:cubicBezTo>
                  <a:close/>
                </a:path>
              </a:pathLst>
            </a:custGeom>
            <a:solidFill>
              <a:srgbClr val="4F3E32">
                <a:alpha val="23420"/>
              </a:srgbClr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52">
              <a:extLst>
                <a:ext uri="{FF2B5EF4-FFF2-40B4-BE49-F238E27FC236}">
                  <a16:creationId xmlns:a16="http://schemas.microsoft.com/office/drawing/2014/main" id="{D2E3E45D-FA28-7A4C-1AEF-EF50CFC5FBF5}"/>
                </a:ext>
              </a:extLst>
            </p:cNvPr>
            <p:cNvSpPr/>
            <p:nvPr/>
          </p:nvSpPr>
          <p:spPr>
            <a:xfrm>
              <a:off x="2914437" y="1834977"/>
              <a:ext cx="2064568" cy="352564"/>
            </a:xfrm>
            <a:custGeom>
              <a:avLst/>
              <a:gdLst/>
              <a:ahLst/>
              <a:cxnLst/>
              <a:rect l="l" t="t" r="r" b="b"/>
              <a:pathLst>
                <a:path w="22331" h="3814" extrusionOk="0">
                  <a:moveTo>
                    <a:pt x="0" y="1"/>
                  </a:moveTo>
                  <a:cubicBezTo>
                    <a:pt x="0" y="1"/>
                    <a:pt x="8670" y="1003"/>
                    <a:pt x="17095" y="3265"/>
                  </a:cubicBezTo>
                  <a:cubicBezTo>
                    <a:pt x="18529" y="3654"/>
                    <a:pt x="19466" y="3813"/>
                    <a:pt x="19954" y="3813"/>
                  </a:cubicBezTo>
                  <a:cubicBezTo>
                    <a:pt x="22330" y="3813"/>
                    <a:pt x="13983" y="17"/>
                    <a:pt x="0" y="1"/>
                  </a:cubicBezTo>
                  <a:close/>
                </a:path>
              </a:pathLst>
            </a:custGeom>
            <a:solidFill>
              <a:srgbClr val="4F3E32">
                <a:alpha val="23420"/>
              </a:srgbClr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52">
              <a:extLst>
                <a:ext uri="{FF2B5EF4-FFF2-40B4-BE49-F238E27FC236}">
                  <a16:creationId xmlns:a16="http://schemas.microsoft.com/office/drawing/2014/main" id="{9A952949-9112-508D-B72B-81BA7B01A2C8}"/>
                </a:ext>
              </a:extLst>
            </p:cNvPr>
            <p:cNvSpPr/>
            <p:nvPr/>
          </p:nvSpPr>
          <p:spPr>
            <a:xfrm>
              <a:off x="7596094" y="1461809"/>
              <a:ext cx="1550009" cy="670787"/>
            </a:xfrm>
            <a:custGeom>
              <a:avLst/>
              <a:gdLst/>
              <a:ahLst/>
              <a:cxnLst/>
              <a:rect l="l" t="t" r="r" b="b"/>
              <a:pathLst>
                <a:path w="16768" h="7259" extrusionOk="0">
                  <a:moveTo>
                    <a:pt x="16768" y="1"/>
                  </a:moveTo>
                  <a:cubicBezTo>
                    <a:pt x="16768" y="1"/>
                    <a:pt x="11700" y="5446"/>
                    <a:pt x="0" y="7258"/>
                  </a:cubicBezTo>
                  <a:cubicBezTo>
                    <a:pt x="6146" y="6404"/>
                    <a:pt x="11717" y="4667"/>
                    <a:pt x="16768" y="2028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0630"/>
              </a:srgbClr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52">
              <a:extLst>
                <a:ext uri="{FF2B5EF4-FFF2-40B4-BE49-F238E27FC236}">
                  <a16:creationId xmlns:a16="http://schemas.microsoft.com/office/drawing/2014/main" id="{FCD409E2-1448-F669-88CF-5F80F4825C45}"/>
                </a:ext>
              </a:extLst>
            </p:cNvPr>
            <p:cNvSpPr/>
            <p:nvPr/>
          </p:nvSpPr>
          <p:spPr>
            <a:xfrm>
              <a:off x="8612563" y="2014694"/>
              <a:ext cx="531431" cy="358287"/>
            </a:xfrm>
            <a:custGeom>
              <a:avLst/>
              <a:gdLst/>
              <a:ahLst/>
              <a:cxnLst/>
              <a:rect l="l" t="t" r="r" b="b"/>
              <a:pathLst>
                <a:path w="5747" h="3874" extrusionOk="0">
                  <a:moveTo>
                    <a:pt x="5747" y="0"/>
                  </a:moveTo>
                  <a:cubicBezTo>
                    <a:pt x="5269" y="209"/>
                    <a:pt x="4738" y="433"/>
                    <a:pt x="4157" y="663"/>
                  </a:cubicBezTo>
                  <a:cubicBezTo>
                    <a:pt x="3659" y="1682"/>
                    <a:pt x="2448" y="2892"/>
                    <a:pt x="1" y="3873"/>
                  </a:cubicBezTo>
                  <a:lnTo>
                    <a:pt x="5747" y="3873"/>
                  </a:lnTo>
                  <a:lnTo>
                    <a:pt x="5747" y="0"/>
                  </a:lnTo>
                  <a:close/>
                </a:path>
              </a:pathLst>
            </a:custGeom>
            <a:solidFill>
              <a:srgbClr val="4F3E32">
                <a:alpha val="23420"/>
              </a:srgbClr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52">
              <a:extLst>
                <a:ext uri="{FF2B5EF4-FFF2-40B4-BE49-F238E27FC236}">
                  <a16:creationId xmlns:a16="http://schemas.microsoft.com/office/drawing/2014/main" id="{FF92A0D7-965C-BB02-0C23-E3A8CCD81909}"/>
                </a:ext>
              </a:extLst>
            </p:cNvPr>
            <p:cNvSpPr/>
            <p:nvPr/>
          </p:nvSpPr>
          <p:spPr>
            <a:xfrm>
              <a:off x="7596093" y="1648393"/>
              <a:ext cx="1550009" cy="484203"/>
            </a:xfrm>
            <a:custGeom>
              <a:avLst/>
              <a:gdLst/>
              <a:ahLst/>
              <a:cxnLst/>
              <a:rect l="l" t="t" r="r" b="b"/>
              <a:pathLst>
                <a:path w="16768" h="5232" extrusionOk="0">
                  <a:moveTo>
                    <a:pt x="16768" y="1"/>
                  </a:moveTo>
                  <a:cubicBezTo>
                    <a:pt x="11717" y="2640"/>
                    <a:pt x="6146" y="4377"/>
                    <a:pt x="0" y="5231"/>
                  </a:cubicBezTo>
                  <a:lnTo>
                    <a:pt x="177" y="5231"/>
                  </a:lnTo>
                  <a:cubicBezTo>
                    <a:pt x="6174" y="5231"/>
                    <a:pt x="13580" y="2640"/>
                    <a:pt x="14822" y="2514"/>
                  </a:cubicBezTo>
                  <a:lnTo>
                    <a:pt x="14867" y="2514"/>
                  </a:lnTo>
                  <a:cubicBezTo>
                    <a:pt x="15381" y="2514"/>
                    <a:pt x="15759" y="3440"/>
                    <a:pt x="15178" y="4628"/>
                  </a:cubicBezTo>
                  <a:cubicBezTo>
                    <a:pt x="15759" y="4398"/>
                    <a:pt x="16290" y="4174"/>
                    <a:pt x="16768" y="3965"/>
                  </a:cubicBezTo>
                  <a:lnTo>
                    <a:pt x="16768" y="1"/>
                  </a:lnTo>
                  <a:close/>
                </a:path>
              </a:pathLst>
            </a:custGeom>
            <a:solidFill>
              <a:srgbClr val="4F3E32">
                <a:alpha val="23420"/>
              </a:srgbClr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92164" name="Google Shape;1739;p52">
            <a:extLst>
              <a:ext uri="{FF2B5EF4-FFF2-40B4-BE49-F238E27FC236}">
                <a16:creationId xmlns:a16="http://schemas.microsoft.com/office/drawing/2014/main" id="{748717EB-E509-5EB5-7198-A4397DCE4431}"/>
              </a:ext>
            </a:extLst>
          </p:cNvPr>
          <p:cNvGrpSpPr>
            <a:grpSpLocks/>
          </p:cNvGrpSpPr>
          <p:nvPr/>
        </p:nvGrpSpPr>
        <p:grpSpPr bwMode="auto">
          <a:xfrm>
            <a:off x="-5272088" y="781050"/>
            <a:ext cx="11171238" cy="11171238"/>
            <a:chOff x="5697325" y="814050"/>
            <a:chExt cx="926225" cy="926275"/>
          </a:xfrm>
        </p:grpSpPr>
        <p:sp>
          <p:nvSpPr>
            <p:cNvPr id="1740" name="Google Shape;1740;p52">
              <a:extLst>
                <a:ext uri="{FF2B5EF4-FFF2-40B4-BE49-F238E27FC236}">
                  <a16:creationId xmlns:a16="http://schemas.microsoft.com/office/drawing/2014/main" id="{2578354B-CB66-B07A-A73D-E7ED77D14AF4}"/>
                </a:ext>
              </a:extLst>
            </p:cNvPr>
            <p:cNvSpPr/>
            <p:nvPr/>
          </p:nvSpPr>
          <p:spPr>
            <a:xfrm>
              <a:off x="5740760" y="857488"/>
              <a:ext cx="839354" cy="839400"/>
            </a:xfrm>
            <a:custGeom>
              <a:avLst/>
              <a:gdLst/>
              <a:ahLst/>
              <a:cxnLst/>
              <a:rect l="l" t="t" r="r" b="b"/>
              <a:pathLst>
                <a:path w="33576" h="33577" extrusionOk="0">
                  <a:moveTo>
                    <a:pt x="16787" y="510"/>
                  </a:moveTo>
                  <a:cubicBezTo>
                    <a:pt x="19039" y="510"/>
                    <a:pt x="21175" y="964"/>
                    <a:pt x="23125" y="1786"/>
                  </a:cubicBezTo>
                  <a:cubicBezTo>
                    <a:pt x="26044" y="3024"/>
                    <a:pt x="28531" y="5089"/>
                    <a:pt x="30289" y="7685"/>
                  </a:cubicBezTo>
                  <a:cubicBezTo>
                    <a:pt x="32043" y="10287"/>
                    <a:pt x="33067" y="13414"/>
                    <a:pt x="33067" y="16788"/>
                  </a:cubicBezTo>
                  <a:cubicBezTo>
                    <a:pt x="33067" y="19039"/>
                    <a:pt x="32612" y="21175"/>
                    <a:pt x="31790" y="23126"/>
                  </a:cubicBezTo>
                  <a:cubicBezTo>
                    <a:pt x="30552" y="26046"/>
                    <a:pt x="28487" y="28531"/>
                    <a:pt x="25890" y="30290"/>
                  </a:cubicBezTo>
                  <a:cubicBezTo>
                    <a:pt x="23289" y="32042"/>
                    <a:pt x="20162" y="33067"/>
                    <a:pt x="16787" y="33067"/>
                  </a:cubicBezTo>
                  <a:cubicBezTo>
                    <a:pt x="14542" y="33067"/>
                    <a:pt x="12401" y="32612"/>
                    <a:pt x="10451" y="31790"/>
                  </a:cubicBezTo>
                  <a:cubicBezTo>
                    <a:pt x="7531" y="30553"/>
                    <a:pt x="5044" y="28488"/>
                    <a:pt x="3287" y="25892"/>
                  </a:cubicBezTo>
                  <a:cubicBezTo>
                    <a:pt x="1533" y="23290"/>
                    <a:pt x="509" y="20163"/>
                    <a:pt x="509" y="16788"/>
                  </a:cubicBezTo>
                  <a:cubicBezTo>
                    <a:pt x="509" y="14543"/>
                    <a:pt x="964" y="12401"/>
                    <a:pt x="1786" y="10451"/>
                  </a:cubicBezTo>
                  <a:cubicBezTo>
                    <a:pt x="3024" y="7531"/>
                    <a:pt x="5088" y="5046"/>
                    <a:pt x="7684" y="3287"/>
                  </a:cubicBezTo>
                  <a:cubicBezTo>
                    <a:pt x="10287" y="1535"/>
                    <a:pt x="13414" y="510"/>
                    <a:pt x="16787" y="510"/>
                  </a:cubicBezTo>
                  <a:close/>
                  <a:moveTo>
                    <a:pt x="16787" y="0"/>
                  </a:moveTo>
                  <a:cubicBezTo>
                    <a:pt x="14471" y="0"/>
                    <a:pt x="12264" y="471"/>
                    <a:pt x="10254" y="1320"/>
                  </a:cubicBezTo>
                  <a:cubicBezTo>
                    <a:pt x="7241" y="2597"/>
                    <a:pt x="4678" y="4722"/>
                    <a:pt x="2870" y="7400"/>
                  </a:cubicBezTo>
                  <a:cubicBezTo>
                    <a:pt x="1057" y="10084"/>
                    <a:pt x="0" y="13310"/>
                    <a:pt x="0" y="16788"/>
                  </a:cubicBezTo>
                  <a:cubicBezTo>
                    <a:pt x="0" y="19105"/>
                    <a:pt x="471" y="21313"/>
                    <a:pt x="1320" y="23323"/>
                  </a:cubicBezTo>
                  <a:cubicBezTo>
                    <a:pt x="2597" y="26335"/>
                    <a:pt x="4721" y="28898"/>
                    <a:pt x="7400" y="30706"/>
                  </a:cubicBezTo>
                  <a:cubicBezTo>
                    <a:pt x="10083" y="32520"/>
                    <a:pt x="13310" y="33577"/>
                    <a:pt x="16787" y="33577"/>
                  </a:cubicBezTo>
                  <a:cubicBezTo>
                    <a:pt x="19105" y="33577"/>
                    <a:pt x="21312" y="33105"/>
                    <a:pt x="23322" y="32257"/>
                  </a:cubicBezTo>
                  <a:cubicBezTo>
                    <a:pt x="26335" y="30980"/>
                    <a:pt x="28898" y="28855"/>
                    <a:pt x="30706" y="26177"/>
                  </a:cubicBezTo>
                  <a:cubicBezTo>
                    <a:pt x="32518" y="23498"/>
                    <a:pt x="33575" y="20267"/>
                    <a:pt x="33575" y="16788"/>
                  </a:cubicBezTo>
                  <a:cubicBezTo>
                    <a:pt x="33575" y="14471"/>
                    <a:pt x="33105" y="12264"/>
                    <a:pt x="32255" y="10254"/>
                  </a:cubicBezTo>
                  <a:cubicBezTo>
                    <a:pt x="30979" y="7241"/>
                    <a:pt x="28855" y="4678"/>
                    <a:pt x="26176" y="2870"/>
                  </a:cubicBezTo>
                  <a:cubicBezTo>
                    <a:pt x="23498" y="1057"/>
                    <a:pt x="20265" y="0"/>
                    <a:pt x="16787" y="0"/>
                  </a:cubicBezTo>
                  <a:close/>
                </a:path>
              </a:pathLst>
            </a:custGeom>
            <a:solidFill>
              <a:srgbClr val="FBFBFB">
                <a:alpha val="8750"/>
              </a:srgbClr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52">
              <a:extLst>
                <a:ext uri="{FF2B5EF4-FFF2-40B4-BE49-F238E27FC236}">
                  <a16:creationId xmlns:a16="http://schemas.microsoft.com/office/drawing/2014/main" id="{852175BF-97F2-5D7D-6173-4D71CF4B906B}"/>
                </a:ext>
              </a:extLst>
            </p:cNvPr>
            <p:cNvSpPr/>
            <p:nvPr/>
          </p:nvSpPr>
          <p:spPr>
            <a:xfrm>
              <a:off x="5697325" y="814050"/>
              <a:ext cx="926225" cy="926275"/>
            </a:xfrm>
            <a:custGeom>
              <a:avLst/>
              <a:gdLst/>
              <a:ahLst/>
              <a:cxnLst/>
              <a:rect l="l" t="t" r="r" b="b"/>
              <a:pathLst>
                <a:path w="37049" h="37051" extrusionOk="0">
                  <a:moveTo>
                    <a:pt x="18524" y="511"/>
                  </a:moveTo>
                  <a:cubicBezTo>
                    <a:pt x="21011" y="511"/>
                    <a:pt x="23383" y="1014"/>
                    <a:pt x="25536" y="1924"/>
                  </a:cubicBezTo>
                  <a:cubicBezTo>
                    <a:pt x="28772" y="3293"/>
                    <a:pt x="31522" y="5577"/>
                    <a:pt x="33467" y="8452"/>
                  </a:cubicBezTo>
                  <a:cubicBezTo>
                    <a:pt x="35406" y="11328"/>
                    <a:pt x="36545" y="14795"/>
                    <a:pt x="36545" y="18525"/>
                  </a:cubicBezTo>
                  <a:cubicBezTo>
                    <a:pt x="36545" y="21013"/>
                    <a:pt x="36041" y="23384"/>
                    <a:pt x="35127" y="25536"/>
                  </a:cubicBezTo>
                  <a:cubicBezTo>
                    <a:pt x="33757" y="28774"/>
                    <a:pt x="31472" y="31522"/>
                    <a:pt x="28598" y="33468"/>
                  </a:cubicBezTo>
                  <a:cubicBezTo>
                    <a:pt x="25721" y="35412"/>
                    <a:pt x="22255" y="36545"/>
                    <a:pt x="18524" y="36545"/>
                  </a:cubicBezTo>
                  <a:cubicBezTo>
                    <a:pt x="16038" y="36545"/>
                    <a:pt x="13667" y="36042"/>
                    <a:pt x="11514" y="35127"/>
                  </a:cubicBezTo>
                  <a:cubicBezTo>
                    <a:pt x="8277" y="33757"/>
                    <a:pt x="5527" y="31474"/>
                    <a:pt x="3583" y="28598"/>
                  </a:cubicBezTo>
                  <a:cubicBezTo>
                    <a:pt x="1644" y="25723"/>
                    <a:pt x="504" y="22261"/>
                    <a:pt x="504" y="18525"/>
                  </a:cubicBezTo>
                  <a:cubicBezTo>
                    <a:pt x="504" y="16038"/>
                    <a:pt x="1014" y="13667"/>
                    <a:pt x="1923" y="11515"/>
                  </a:cubicBezTo>
                  <a:cubicBezTo>
                    <a:pt x="3293" y="8277"/>
                    <a:pt x="5576" y="5527"/>
                    <a:pt x="8452" y="3583"/>
                  </a:cubicBezTo>
                  <a:cubicBezTo>
                    <a:pt x="11327" y="1644"/>
                    <a:pt x="14795" y="511"/>
                    <a:pt x="18524" y="511"/>
                  </a:cubicBezTo>
                  <a:close/>
                  <a:moveTo>
                    <a:pt x="18524" y="1"/>
                  </a:moveTo>
                  <a:cubicBezTo>
                    <a:pt x="15967" y="1"/>
                    <a:pt x="13529" y="521"/>
                    <a:pt x="11317" y="1459"/>
                  </a:cubicBezTo>
                  <a:cubicBezTo>
                    <a:pt x="7992" y="2865"/>
                    <a:pt x="5160" y="5210"/>
                    <a:pt x="3166" y="8168"/>
                  </a:cubicBezTo>
                  <a:cubicBezTo>
                    <a:pt x="1167" y="11126"/>
                    <a:pt x="1" y="14691"/>
                    <a:pt x="1" y="18525"/>
                  </a:cubicBezTo>
                  <a:cubicBezTo>
                    <a:pt x="1" y="21084"/>
                    <a:pt x="521" y="23521"/>
                    <a:pt x="1457" y="25738"/>
                  </a:cubicBezTo>
                  <a:cubicBezTo>
                    <a:pt x="2860" y="29064"/>
                    <a:pt x="5209" y="31890"/>
                    <a:pt x="8167" y="33889"/>
                  </a:cubicBezTo>
                  <a:cubicBezTo>
                    <a:pt x="11125" y="35883"/>
                    <a:pt x="14691" y="37050"/>
                    <a:pt x="18524" y="37050"/>
                  </a:cubicBezTo>
                  <a:cubicBezTo>
                    <a:pt x="23640" y="37050"/>
                    <a:pt x="28274" y="34980"/>
                    <a:pt x="31626" y="31628"/>
                  </a:cubicBezTo>
                  <a:cubicBezTo>
                    <a:pt x="34973" y="28275"/>
                    <a:pt x="37049" y="23642"/>
                    <a:pt x="37049" y="18525"/>
                  </a:cubicBezTo>
                  <a:cubicBezTo>
                    <a:pt x="37049" y="13409"/>
                    <a:pt x="34973" y="8776"/>
                    <a:pt x="31626" y="5429"/>
                  </a:cubicBezTo>
                  <a:cubicBezTo>
                    <a:pt x="28274" y="2077"/>
                    <a:pt x="23640" y="1"/>
                    <a:pt x="18524" y="1"/>
                  </a:cubicBezTo>
                  <a:close/>
                </a:path>
              </a:pathLst>
            </a:custGeom>
            <a:solidFill>
              <a:srgbClr val="FBFBFB">
                <a:alpha val="8750"/>
              </a:srgbClr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52">
              <a:extLst>
                <a:ext uri="{FF2B5EF4-FFF2-40B4-BE49-F238E27FC236}">
                  <a16:creationId xmlns:a16="http://schemas.microsoft.com/office/drawing/2014/main" id="{0F6B7E03-5CCE-1D0C-E75F-637724799675}"/>
                </a:ext>
              </a:extLst>
            </p:cNvPr>
            <p:cNvSpPr/>
            <p:nvPr/>
          </p:nvSpPr>
          <p:spPr>
            <a:xfrm>
              <a:off x="5904761" y="1021498"/>
              <a:ext cx="511352" cy="511380"/>
            </a:xfrm>
            <a:custGeom>
              <a:avLst/>
              <a:gdLst/>
              <a:ahLst/>
              <a:cxnLst/>
              <a:rect l="l" t="t" r="r" b="b"/>
              <a:pathLst>
                <a:path w="20454" h="20453" extrusionOk="0">
                  <a:moveTo>
                    <a:pt x="10226" y="509"/>
                  </a:moveTo>
                  <a:cubicBezTo>
                    <a:pt x="11568" y="509"/>
                    <a:pt x="12845" y="778"/>
                    <a:pt x="14012" y="1271"/>
                  </a:cubicBezTo>
                  <a:cubicBezTo>
                    <a:pt x="15754" y="2011"/>
                    <a:pt x="17238" y="3242"/>
                    <a:pt x="18284" y="4793"/>
                  </a:cubicBezTo>
                  <a:cubicBezTo>
                    <a:pt x="19336" y="6343"/>
                    <a:pt x="19943" y="8211"/>
                    <a:pt x="19943" y="10226"/>
                  </a:cubicBezTo>
                  <a:cubicBezTo>
                    <a:pt x="19943" y="11569"/>
                    <a:pt x="19675" y="12845"/>
                    <a:pt x="19182" y="14011"/>
                  </a:cubicBezTo>
                  <a:cubicBezTo>
                    <a:pt x="18442" y="15753"/>
                    <a:pt x="17210" y="17237"/>
                    <a:pt x="15661" y="18283"/>
                  </a:cubicBezTo>
                  <a:cubicBezTo>
                    <a:pt x="14111" y="19335"/>
                    <a:pt x="12243" y="19944"/>
                    <a:pt x="10226" y="19944"/>
                  </a:cubicBezTo>
                  <a:cubicBezTo>
                    <a:pt x="8885" y="19944"/>
                    <a:pt x="7609" y="19674"/>
                    <a:pt x="6442" y="19181"/>
                  </a:cubicBezTo>
                  <a:cubicBezTo>
                    <a:pt x="4700" y="18442"/>
                    <a:pt x="3216" y="17209"/>
                    <a:pt x="2169" y="15660"/>
                  </a:cubicBezTo>
                  <a:cubicBezTo>
                    <a:pt x="1118" y="14110"/>
                    <a:pt x="510" y="12242"/>
                    <a:pt x="510" y="10226"/>
                  </a:cubicBezTo>
                  <a:cubicBezTo>
                    <a:pt x="510" y="8884"/>
                    <a:pt x="779" y="7608"/>
                    <a:pt x="1271" y="6442"/>
                  </a:cubicBezTo>
                  <a:cubicBezTo>
                    <a:pt x="2010" y="4700"/>
                    <a:pt x="3243" y="3216"/>
                    <a:pt x="4793" y="2170"/>
                  </a:cubicBezTo>
                  <a:cubicBezTo>
                    <a:pt x="6343" y="1123"/>
                    <a:pt x="8211" y="509"/>
                    <a:pt x="10226" y="509"/>
                  </a:cubicBezTo>
                  <a:close/>
                  <a:moveTo>
                    <a:pt x="10226" y="1"/>
                  </a:moveTo>
                  <a:cubicBezTo>
                    <a:pt x="8813" y="1"/>
                    <a:pt x="7472" y="291"/>
                    <a:pt x="6244" y="805"/>
                  </a:cubicBezTo>
                  <a:cubicBezTo>
                    <a:pt x="4409" y="1583"/>
                    <a:pt x="2849" y="2876"/>
                    <a:pt x="1747" y="4508"/>
                  </a:cubicBezTo>
                  <a:cubicBezTo>
                    <a:pt x="647" y="6141"/>
                    <a:pt x="0" y="8113"/>
                    <a:pt x="0" y="10226"/>
                  </a:cubicBezTo>
                  <a:cubicBezTo>
                    <a:pt x="0" y="11640"/>
                    <a:pt x="286" y="12982"/>
                    <a:pt x="806" y="14208"/>
                  </a:cubicBezTo>
                  <a:cubicBezTo>
                    <a:pt x="1583" y="16043"/>
                    <a:pt x="2877" y="17604"/>
                    <a:pt x="4508" y="18705"/>
                  </a:cubicBezTo>
                  <a:cubicBezTo>
                    <a:pt x="6141" y="19806"/>
                    <a:pt x="8112" y="20452"/>
                    <a:pt x="10226" y="20452"/>
                  </a:cubicBezTo>
                  <a:cubicBezTo>
                    <a:pt x="11639" y="20452"/>
                    <a:pt x="12981" y="20167"/>
                    <a:pt x="14209" y="19648"/>
                  </a:cubicBezTo>
                  <a:cubicBezTo>
                    <a:pt x="16043" y="18870"/>
                    <a:pt x="17605" y="17577"/>
                    <a:pt x="18705" y="15945"/>
                  </a:cubicBezTo>
                  <a:cubicBezTo>
                    <a:pt x="19807" y="14312"/>
                    <a:pt x="20453" y="12346"/>
                    <a:pt x="20453" y="10226"/>
                  </a:cubicBezTo>
                  <a:cubicBezTo>
                    <a:pt x="20453" y="8813"/>
                    <a:pt x="20168" y="7471"/>
                    <a:pt x="19648" y="6245"/>
                  </a:cubicBezTo>
                  <a:cubicBezTo>
                    <a:pt x="18869" y="4410"/>
                    <a:pt x="17577" y="2848"/>
                    <a:pt x="15944" y="1748"/>
                  </a:cubicBezTo>
                  <a:cubicBezTo>
                    <a:pt x="14313" y="646"/>
                    <a:pt x="12341" y="1"/>
                    <a:pt x="10226" y="1"/>
                  </a:cubicBezTo>
                  <a:close/>
                </a:path>
              </a:pathLst>
            </a:custGeom>
            <a:solidFill>
              <a:srgbClr val="FBFBFB">
                <a:alpha val="8750"/>
              </a:srgbClr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52">
              <a:extLst>
                <a:ext uri="{FF2B5EF4-FFF2-40B4-BE49-F238E27FC236}">
                  <a16:creationId xmlns:a16="http://schemas.microsoft.com/office/drawing/2014/main" id="{CB8044C6-731B-B747-1C3A-F0A96677D7A0}"/>
                </a:ext>
              </a:extLst>
            </p:cNvPr>
            <p:cNvSpPr/>
            <p:nvPr/>
          </p:nvSpPr>
          <p:spPr>
            <a:xfrm>
              <a:off x="5951751" y="1068358"/>
              <a:ext cx="417374" cy="417265"/>
            </a:xfrm>
            <a:custGeom>
              <a:avLst/>
              <a:gdLst/>
              <a:ahLst/>
              <a:cxnLst/>
              <a:rect l="l" t="t" r="r" b="b"/>
              <a:pathLst>
                <a:path w="16696" h="16691" extrusionOk="0">
                  <a:moveTo>
                    <a:pt x="8348" y="504"/>
                  </a:moveTo>
                  <a:cubicBezTo>
                    <a:pt x="9433" y="504"/>
                    <a:pt x="10463" y="724"/>
                    <a:pt x="11399" y="1124"/>
                  </a:cubicBezTo>
                  <a:cubicBezTo>
                    <a:pt x="12807" y="1715"/>
                    <a:pt x="14001" y="2711"/>
                    <a:pt x="14850" y="3960"/>
                  </a:cubicBezTo>
                  <a:cubicBezTo>
                    <a:pt x="15694" y="5214"/>
                    <a:pt x="16187" y="6721"/>
                    <a:pt x="16187" y="8343"/>
                  </a:cubicBezTo>
                  <a:cubicBezTo>
                    <a:pt x="16187" y="9427"/>
                    <a:pt x="15967" y="10457"/>
                    <a:pt x="15573" y="11393"/>
                  </a:cubicBezTo>
                  <a:cubicBezTo>
                    <a:pt x="14976" y="12801"/>
                    <a:pt x="13985" y="14001"/>
                    <a:pt x="12731" y="14843"/>
                  </a:cubicBezTo>
                  <a:cubicBezTo>
                    <a:pt x="11482" y="15687"/>
                    <a:pt x="9976" y="16180"/>
                    <a:pt x="8348" y="16186"/>
                  </a:cubicBezTo>
                  <a:cubicBezTo>
                    <a:pt x="7264" y="16186"/>
                    <a:pt x="6234" y="15961"/>
                    <a:pt x="5298" y="15566"/>
                  </a:cubicBezTo>
                  <a:cubicBezTo>
                    <a:pt x="3891" y="14970"/>
                    <a:pt x="2696" y="13978"/>
                    <a:pt x="1848" y="12730"/>
                  </a:cubicBezTo>
                  <a:cubicBezTo>
                    <a:pt x="1004" y="11476"/>
                    <a:pt x="511" y="9969"/>
                    <a:pt x="511" y="8343"/>
                  </a:cubicBezTo>
                  <a:cubicBezTo>
                    <a:pt x="511" y="7264"/>
                    <a:pt x="730" y="6233"/>
                    <a:pt x="1125" y="5292"/>
                  </a:cubicBezTo>
                  <a:cubicBezTo>
                    <a:pt x="1722" y="3889"/>
                    <a:pt x="2713" y="2690"/>
                    <a:pt x="3967" y="1847"/>
                  </a:cubicBezTo>
                  <a:cubicBezTo>
                    <a:pt x="5216" y="997"/>
                    <a:pt x="6722" y="504"/>
                    <a:pt x="8348" y="504"/>
                  </a:cubicBezTo>
                  <a:close/>
                  <a:moveTo>
                    <a:pt x="8348" y="1"/>
                  </a:moveTo>
                  <a:cubicBezTo>
                    <a:pt x="7198" y="1"/>
                    <a:pt x="6098" y="231"/>
                    <a:pt x="5101" y="653"/>
                  </a:cubicBezTo>
                  <a:cubicBezTo>
                    <a:pt x="3600" y="1288"/>
                    <a:pt x="2329" y="2345"/>
                    <a:pt x="1431" y="3676"/>
                  </a:cubicBezTo>
                  <a:cubicBezTo>
                    <a:pt x="527" y="5012"/>
                    <a:pt x="1" y="6617"/>
                    <a:pt x="1" y="8343"/>
                  </a:cubicBezTo>
                  <a:cubicBezTo>
                    <a:pt x="1" y="9498"/>
                    <a:pt x="237" y="10593"/>
                    <a:pt x="658" y="11590"/>
                  </a:cubicBezTo>
                  <a:cubicBezTo>
                    <a:pt x="1294" y="13091"/>
                    <a:pt x="2351" y="14368"/>
                    <a:pt x="3682" y="15265"/>
                  </a:cubicBezTo>
                  <a:cubicBezTo>
                    <a:pt x="5013" y="16165"/>
                    <a:pt x="6623" y="16690"/>
                    <a:pt x="8348" y="16690"/>
                  </a:cubicBezTo>
                  <a:cubicBezTo>
                    <a:pt x="9498" y="16690"/>
                    <a:pt x="10600" y="16454"/>
                    <a:pt x="11596" y="16033"/>
                  </a:cubicBezTo>
                  <a:cubicBezTo>
                    <a:pt x="13098" y="15402"/>
                    <a:pt x="14369" y="14340"/>
                    <a:pt x="15267" y="13010"/>
                  </a:cubicBezTo>
                  <a:cubicBezTo>
                    <a:pt x="16170" y="11678"/>
                    <a:pt x="16696" y="10073"/>
                    <a:pt x="16696" y="8343"/>
                  </a:cubicBezTo>
                  <a:cubicBezTo>
                    <a:pt x="16696" y="7193"/>
                    <a:pt x="16460" y="6096"/>
                    <a:pt x="16038" y="5095"/>
                  </a:cubicBezTo>
                  <a:cubicBezTo>
                    <a:pt x="15403" y="3599"/>
                    <a:pt x="14346" y="2322"/>
                    <a:pt x="13015" y="1425"/>
                  </a:cubicBezTo>
                  <a:cubicBezTo>
                    <a:pt x="11685" y="527"/>
                    <a:pt x="10074" y="1"/>
                    <a:pt x="8348" y="1"/>
                  </a:cubicBezTo>
                  <a:close/>
                </a:path>
              </a:pathLst>
            </a:custGeom>
            <a:solidFill>
              <a:srgbClr val="FBFBFB">
                <a:alpha val="8750"/>
              </a:srgbClr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52">
              <a:extLst>
                <a:ext uri="{FF2B5EF4-FFF2-40B4-BE49-F238E27FC236}">
                  <a16:creationId xmlns:a16="http://schemas.microsoft.com/office/drawing/2014/main" id="{F8968DB1-8062-667E-95E6-E9BD2A7A5B31}"/>
                </a:ext>
              </a:extLst>
            </p:cNvPr>
            <p:cNvSpPr/>
            <p:nvPr/>
          </p:nvSpPr>
          <p:spPr>
            <a:xfrm>
              <a:off x="5769980" y="904348"/>
              <a:ext cx="780914" cy="745680"/>
            </a:xfrm>
            <a:custGeom>
              <a:avLst/>
              <a:gdLst/>
              <a:ahLst/>
              <a:cxnLst/>
              <a:rect l="l" t="t" r="r" b="b"/>
              <a:pathLst>
                <a:path w="31234" h="29831" extrusionOk="0">
                  <a:moveTo>
                    <a:pt x="20042" y="504"/>
                  </a:moveTo>
                  <a:cubicBezTo>
                    <a:pt x="20125" y="504"/>
                    <a:pt x="20207" y="521"/>
                    <a:pt x="20289" y="544"/>
                  </a:cubicBezTo>
                  <a:cubicBezTo>
                    <a:pt x="20355" y="565"/>
                    <a:pt x="20414" y="597"/>
                    <a:pt x="20475" y="636"/>
                  </a:cubicBezTo>
                  <a:cubicBezTo>
                    <a:pt x="20590" y="708"/>
                    <a:pt x="20694" y="806"/>
                    <a:pt x="20798" y="943"/>
                  </a:cubicBezTo>
                  <a:cubicBezTo>
                    <a:pt x="20886" y="1058"/>
                    <a:pt x="20968" y="1194"/>
                    <a:pt x="21051" y="1353"/>
                  </a:cubicBezTo>
                  <a:cubicBezTo>
                    <a:pt x="21187" y="1622"/>
                    <a:pt x="21308" y="1945"/>
                    <a:pt x="21423" y="2285"/>
                  </a:cubicBezTo>
                  <a:cubicBezTo>
                    <a:pt x="21511" y="2542"/>
                    <a:pt x="21592" y="2805"/>
                    <a:pt x="21680" y="3068"/>
                  </a:cubicBezTo>
                  <a:cubicBezTo>
                    <a:pt x="21812" y="3462"/>
                    <a:pt x="21948" y="3851"/>
                    <a:pt x="22118" y="4197"/>
                  </a:cubicBezTo>
                  <a:cubicBezTo>
                    <a:pt x="22206" y="4366"/>
                    <a:pt x="22299" y="4531"/>
                    <a:pt x="22408" y="4673"/>
                  </a:cubicBezTo>
                  <a:cubicBezTo>
                    <a:pt x="22518" y="4816"/>
                    <a:pt x="22638" y="4947"/>
                    <a:pt x="22780" y="5051"/>
                  </a:cubicBezTo>
                  <a:cubicBezTo>
                    <a:pt x="22962" y="5183"/>
                    <a:pt x="23164" y="5269"/>
                    <a:pt x="23384" y="5330"/>
                  </a:cubicBezTo>
                  <a:cubicBezTo>
                    <a:pt x="23576" y="5385"/>
                    <a:pt x="23778" y="5423"/>
                    <a:pt x="23991" y="5446"/>
                  </a:cubicBezTo>
                  <a:cubicBezTo>
                    <a:pt x="24358" y="5489"/>
                    <a:pt x="24759" y="5494"/>
                    <a:pt x="25153" y="5499"/>
                  </a:cubicBezTo>
                  <a:cubicBezTo>
                    <a:pt x="25449" y="5499"/>
                    <a:pt x="25738" y="5499"/>
                    <a:pt x="26023" y="5506"/>
                  </a:cubicBezTo>
                  <a:cubicBezTo>
                    <a:pt x="26238" y="5511"/>
                    <a:pt x="26440" y="5522"/>
                    <a:pt x="26632" y="5539"/>
                  </a:cubicBezTo>
                  <a:cubicBezTo>
                    <a:pt x="26916" y="5572"/>
                    <a:pt x="27174" y="5620"/>
                    <a:pt x="27376" y="5703"/>
                  </a:cubicBezTo>
                  <a:cubicBezTo>
                    <a:pt x="27480" y="5747"/>
                    <a:pt x="27573" y="5790"/>
                    <a:pt x="27644" y="5845"/>
                  </a:cubicBezTo>
                  <a:cubicBezTo>
                    <a:pt x="27722" y="5900"/>
                    <a:pt x="27788" y="5960"/>
                    <a:pt x="27841" y="6037"/>
                  </a:cubicBezTo>
                  <a:cubicBezTo>
                    <a:pt x="27897" y="6119"/>
                    <a:pt x="27940" y="6207"/>
                    <a:pt x="27968" y="6316"/>
                  </a:cubicBezTo>
                  <a:cubicBezTo>
                    <a:pt x="28001" y="6420"/>
                    <a:pt x="28012" y="6541"/>
                    <a:pt x="28012" y="6677"/>
                  </a:cubicBezTo>
                  <a:cubicBezTo>
                    <a:pt x="28012" y="6930"/>
                    <a:pt x="27962" y="7225"/>
                    <a:pt x="27881" y="7537"/>
                  </a:cubicBezTo>
                  <a:cubicBezTo>
                    <a:pt x="27826" y="7779"/>
                    <a:pt x="27749" y="8025"/>
                    <a:pt x="27667" y="8282"/>
                  </a:cubicBezTo>
                  <a:cubicBezTo>
                    <a:pt x="27546" y="8666"/>
                    <a:pt x="27414" y="9055"/>
                    <a:pt x="27310" y="9443"/>
                  </a:cubicBezTo>
                  <a:cubicBezTo>
                    <a:pt x="27257" y="9635"/>
                    <a:pt x="27212" y="9827"/>
                    <a:pt x="27179" y="10014"/>
                  </a:cubicBezTo>
                  <a:cubicBezTo>
                    <a:pt x="27151" y="10199"/>
                    <a:pt x="27130" y="10386"/>
                    <a:pt x="27130" y="10567"/>
                  </a:cubicBezTo>
                  <a:cubicBezTo>
                    <a:pt x="27130" y="10764"/>
                    <a:pt x="27151" y="10961"/>
                    <a:pt x="27217" y="11147"/>
                  </a:cubicBezTo>
                  <a:cubicBezTo>
                    <a:pt x="27283" y="11356"/>
                    <a:pt x="27393" y="11541"/>
                    <a:pt x="27535" y="11717"/>
                  </a:cubicBezTo>
                  <a:cubicBezTo>
                    <a:pt x="27656" y="11875"/>
                    <a:pt x="27798" y="12018"/>
                    <a:pt x="27957" y="12160"/>
                  </a:cubicBezTo>
                  <a:cubicBezTo>
                    <a:pt x="28231" y="12407"/>
                    <a:pt x="28543" y="12643"/>
                    <a:pt x="28860" y="12873"/>
                  </a:cubicBezTo>
                  <a:cubicBezTo>
                    <a:pt x="29102" y="13048"/>
                    <a:pt x="29343" y="13217"/>
                    <a:pt x="29567" y="13393"/>
                  </a:cubicBezTo>
                  <a:cubicBezTo>
                    <a:pt x="29732" y="13518"/>
                    <a:pt x="29891" y="13650"/>
                    <a:pt x="30038" y="13781"/>
                  </a:cubicBezTo>
                  <a:cubicBezTo>
                    <a:pt x="30252" y="13973"/>
                    <a:pt x="30427" y="14170"/>
                    <a:pt x="30548" y="14357"/>
                  </a:cubicBezTo>
                  <a:cubicBezTo>
                    <a:pt x="30602" y="14455"/>
                    <a:pt x="30652" y="14549"/>
                    <a:pt x="30680" y="14642"/>
                  </a:cubicBezTo>
                  <a:cubicBezTo>
                    <a:pt x="30707" y="14734"/>
                    <a:pt x="30723" y="14822"/>
                    <a:pt x="30723" y="14915"/>
                  </a:cubicBezTo>
                  <a:cubicBezTo>
                    <a:pt x="30723" y="14986"/>
                    <a:pt x="30718" y="15057"/>
                    <a:pt x="30695" y="15128"/>
                  </a:cubicBezTo>
                  <a:cubicBezTo>
                    <a:pt x="30663" y="15260"/>
                    <a:pt x="30597" y="15398"/>
                    <a:pt x="30503" y="15535"/>
                  </a:cubicBezTo>
                  <a:cubicBezTo>
                    <a:pt x="30422" y="15661"/>
                    <a:pt x="30313" y="15780"/>
                    <a:pt x="30192" y="15907"/>
                  </a:cubicBezTo>
                  <a:cubicBezTo>
                    <a:pt x="29972" y="16121"/>
                    <a:pt x="29704" y="16334"/>
                    <a:pt x="29419" y="16553"/>
                  </a:cubicBezTo>
                  <a:cubicBezTo>
                    <a:pt x="29201" y="16712"/>
                    <a:pt x="28976" y="16877"/>
                    <a:pt x="28751" y="17041"/>
                  </a:cubicBezTo>
                  <a:cubicBezTo>
                    <a:pt x="28423" y="17282"/>
                    <a:pt x="28094" y="17534"/>
                    <a:pt x="27820" y="17797"/>
                  </a:cubicBezTo>
                  <a:cubicBezTo>
                    <a:pt x="27684" y="17934"/>
                    <a:pt x="27563" y="18070"/>
                    <a:pt x="27459" y="18218"/>
                  </a:cubicBezTo>
                  <a:cubicBezTo>
                    <a:pt x="27355" y="18361"/>
                    <a:pt x="27267" y="18520"/>
                    <a:pt x="27217" y="18684"/>
                  </a:cubicBezTo>
                  <a:cubicBezTo>
                    <a:pt x="27151" y="18870"/>
                    <a:pt x="27130" y="19067"/>
                    <a:pt x="27130" y="19264"/>
                  </a:cubicBezTo>
                  <a:cubicBezTo>
                    <a:pt x="27130" y="19587"/>
                    <a:pt x="27191" y="19921"/>
                    <a:pt x="27278" y="20262"/>
                  </a:cubicBezTo>
                  <a:cubicBezTo>
                    <a:pt x="27338" y="20518"/>
                    <a:pt x="27421" y="20776"/>
                    <a:pt x="27502" y="21033"/>
                  </a:cubicBezTo>
                  <a:cubicBezTo>
                    <a:pt x="27623" y="21422"/>
                    <a:pt x="27755" y="21812"/>
                    <a:pt x="27853" y="22173"/>
                  </a:cubicBezTo>
                  <a:cubicBezTo>
                    <a:pt x="27902" y="22353"/>
                    <a:pt x="27940" y="22529"/>
                    <a:pt x="27968" y="22694"/>
                  </a:cubicBezTo>
                  <a:cubicBezTo>
                    <a:pt x="27995" y="22858"/>
                    <a:pt x="28012" y="23010"/>
                    <a:pt x="28012" y="23154"/>
                  </a:cubicBezTo>
                  <a:cubicBezTo>
                    <a:pt x="28012" y="23290"/>
                    <a:pt x="28001" y="23410"/>
                    <a:pt x="27968" y="23515"/>
                  </a:cubicBezTo>
                  <a:cubicBezTo>
                    <a:pt x="27940" y="23624"/>
                    <a:pt x="27897" y="23718"/>
                    <a:pt x="27841" y="23799"/>
                  </a:cubicBezTo>
                  <a:cubicBezTo>
                    <a:pt x="27798" y="23854"/>
                    <a:pt x="27755" y="23903"/>
                    <a:pt x="27700" y="23948"/>
                  </a:cubicBezTo>
                  <a:cubicBezTo>
                    <a:pt x="27596" y="24029"/>
                    <a:pt x="27464" y="24100"/>
                    <a:pt x="27310" y="24155"/>
                  </a:cubicBezTo>
                  <a:cubicBezTo>
                    <a:pt x="27168" y="24205"/>
                    <a:pt x="27015" y="24238"/>
                    <a:pt x="26840" y="24265"/>
                  </a:cubicBezTo>
                  <a:cubicBezTo>
                    <a:pt x="26544" y="24309"/>
                    <a:pt x="26198" y="24325"/>
                    <a:pt x="25837" y="24330"/>
                  </a:cubicBezTo>
                  <a:cubicBezTo>
                    <a:pt x="25703" y="24334"/>
                    <a:pt x="25566" y="24334"/>
                    <a:pt x="25428" y="24334"/>
                  </a:cubicBezTo>
                  <a:cubicBezTo>
                    <a:pt x="25291" y="24334"/>
                    <a:pt x="25153" y="24334"/>
                    <a:pt x="25015" y="24337"/>
                  </a:cubicBezTo>
                  <a:cubicBezTo>
                    <a:pt x="24600" y="24337"/>
                    <a:pt x="24183" y="24353"/>
                    <a:pt x="23806" y="24408"/>
                  </a:cubicBezTo>
                  <a:cubicBezTo>
                    <a:pt x="23614" y="24441"/>
                    <a:pt x="23432" y="24479"/>
                    <a:pt x="23258" y="24539"/>
                  </a:cubicBezTo>
                  <a:cubicBezTo>
                    <a:pt x="23088" y="24600"/>
                    <a:pt x="22924" y="24676"/>
                    <a:pt x="22780" y="24780"/>
                  </a:cubicBezTo>
                  <a:cubicBezTo>
                    <a:pt x="22606" y="24911"/>
                    <a:pt x="22458" y="25076"/>
                    <a:pt x="22332" y="25268"/>
                  </a:cubicBezTo>
                  <a:cubicBezTo>
                    <a:pt x="22222" y="25432"/>
                    <a:pt x="22123" y="25612"/>
                    <a:pt x="22042" y="25804"/>
                  </a:cubicBezTo>
                  <a:cubicBezTo>
                    <a:pt x="21888" y="26144"/>
                    <a:pt x="21762" y="26516"/>
                    <a:pt x="21637" y="26894"/>
                  </a:cubicBezTo>
                  <a:cubicBezTo>
                    <a:pt x="21543" y="27174"/>
                    <a:pt x="21455" y="27452"/>
                    <a:pt x="21362" y="27722"/>
                  </a:cubicBezTo>
                  <a:cubicBezTo>
                    <a:pt x="21291" y="27919"/>
                    <a:pt x="21215" y="28110"/>
                    <a:pt x="21137" y="28286"/>
                  </a:cubicBezTo>
                  <a:cubicBezTo>
                    <a:pt x="21023" y="28554"/>
                    <a:pt x="20891" y="28779"/>
                    <a:pt x="20749" y="28948"/>
                  </a:cubicBezTo>
                  <a:cubicBezTo>
                    <a:pt x="20677" y="29036"/>
                    <a:pt x="20606" y="29107"/>
                    <a:pt x="20530" y="29161"/>
                  </a:cubicBezTo>
                  <a:cubicBezTo>
                    <a:pt x="20454" y="29216"/>
                    <a:pt x="20371" y="29260"/>
                    <a:pt x="20289" y="29287"/>
                  </a:cubicBezTo>
                  <a:cubicBezTo>
                    <a:pt x="20207" y="29315"/>
                    <a:pt x="20125" y="29326"/>
                    <a:pt x="20042" y="29326"/>
                  </a:cubicBezTo>
                  <a:cubicBezTo>
                    <a:pt x="19911" y="29326"/>
                    <a:pt x="19769" y="29299"/>
                    <a:pt x="19610" y="29244"/>
                  </a:cubicBezTo>
                  <a:cubicBezTo>
                    <a:pt x="19473" y="29194"/>
                    <a:pt x="19325" y="29128"/>
                    <a:pt x="19177" y="29047"/>
                  </a:cubicBezTo>
                  <a:cubicBezTo>
                    <a:pt x="18909" y="28905"/>
                    <a:pt x="18629" y="28713"/>
                    <a:pt x="18339" y="28511"/>
                  </a:cubicBezTo>
                  <a:cubicBezTo>
                    <a:pt x="18126" y="28357"/>
                    <a:pt x="17901" y="28192"/>
                    <a:pt x="17676" y="28033"/>
                  </a:cubicBezTo>
                  <a:cubicBezTo>
                    <a:pt x="17342" y="27798"/>
                    <a:pt x="17008" y="27568"/>
                    <a:pt x="16663" y="27398"/>
                  </a:cubicBezTo>
                  <a:cubicBezTo>
                    <a:pt x="16493" y="27310"/>
                    <a:pt x="16318" y="27239"/>
                    <a:pt x="16149" y="27189"/>
                  </a:cubicBezTo>
                  <a:cubicBezTo>
                    <a:pt x="15972" y="27136"/>
                    <a:pt x="15798" y="27108"/>
                    <a:pt x="15616" y="27108"/>
                  </a:cubicBezTo>
                  <a:cubicBezTo>
                    <a:pt x="15408" y="27108"/>
                    <a:pt x="15206" y="27146"/>
                    <a:pt x="15004" y="27217"/>
                  </a:cubicBezTo>
                  <a:cubicBezTo>
                    <a:pt x="14827" y="27272"/>
                    <a:pt x="14653" y="27354"/>
                    <a:pt x="14478" y="27447"/>
                  </a:cubicBezTo>
                  <a:cubicBezTo>
                    <a:pt x="14177" y="27606"/>
                    <a:pt x="13874" y="27809"/>
                    <a:pt x="13579" y="28018"/>
                  </a:cubicBezTo>
                  <a:cubicBezTo>
                    <a:pt x="13355" y="28175"/>
                    <a:pt x="13136" y="28340"/>
                    <a:pt x="12916" y="28493"/>
                  </a:cubicBezTo>
                  <a:cubicBezTo>
                    <a:pt x="12593" y="28723"/>
                    <a:pt x="12276" y="28938"/>
                    <a:pt x="11980" y="29090"/>
                  </a:cubicBezTo>
                  <a:cubicBezTo>
                    <a:pt x="11832" y="29168"/>
                    <a:pt x="11690" y="29222"/>
                    <a:pt x="11558" y="29266"/>
                  </a:cubicBezTo>
                  <a:cubicBezTo>
                    <a:pt x="11427" y="29305"/>
                    <a:pt x="11306" y="29326"/>
                    <a:pt x="11197" y="29326"/>
                  </a:cubicBezTo>
                  <a:cubicBezTo>
                    <a:pt x="11109" y="29326"/>
                    <a:pt x="11027" y="29315"/>
                    <a:pt x="10944" y="29287"/>
                  </a:cubicBezTo>
                  <a:cubicBezTo>
                    <a:pt x="10879" y="29266"/>
                    <a:pt x="10818" y="29239"/>
                    <a:pt x="10759" y="29201"/>
                  </a:cubicBezTo>
                  <a:cubicBezTo>
                    <a:pt x="10643" y="29123"/>
                    <a:pt x="10539" y="29025"/>
                    <a:pt x="10436" y="28888"/>
                  </a:cubicBezTo>
                  <a:cubicBezTo>
                    <a:pt x="10347" y="28773"/>
                    <a:pt x="10266" y="28635"/>
                    <a:pt x="10183" y="28483"/>
                  </a:cubicBezTo>
                  <a:cubicBezTo>
                    <a:pt x="10046" y="28208"/>
                    <a:pt x="9925" y="27886"/>
                    <a:pt x="9811" y="27546"/>
                  </a:cubicBezTo>
                  <a:cubicBezTo>
                    <a:pt x="9723" y="27288"/>
                    <a:pt x="9642" y="27025"/>
                    <a:pt x="9553" y="26762"/>
                  </a:cubicBezTo>
                  <a:cubicBezTo>
                    <a:pt x="9422" y="26368"/>
                    <a:pt x="9285" y="25980"/>
                    <a:pt x="9116" y="25634"/>
                  </a:cubicBezTo>
                  <a:cubicBezTo>
                    <a:pt x="9028" y="25465"/>
                    <a:pt x="8934" y="25306"/>
                    <a:pt x="8825" y="25158"/>
                  </a:cubicBezTo>
                  <a:cubicBezTo>
                    <a:pt x="8715" y="25015"/>
                    <a:pt x="8595" y="24884"/>
                    <a:pt x="8452" y="24780"/>
                  </a:cubicBezTo>
                  <a:cubicBezTo>
                    <a:pt x="8272" y="24648"/>
                    <a:pt x="8069" y="24560"/>
                    <a:pt x="7850" y="24501"/>
                  </a:cubicBezTo>
                  <a:cubicBezTo>
                    <a:pt x="7658" y="24446"/>
                    <a:pt x="7455" y="24408"/>
                    <a:pt x="7243" y="24385"/>
                  </a:cubicBezTo>
                  <a:cubicBezTo>
                    <a:pt x="6874" y="24342"/>
                    <a:pt x="6475" y="24337"/>
                    <a:pt x="6080" y="24337"/>
                  </a:cubicBezTo>
                  <a:cubicBezTo>
                    <a:pt x="5785" y="24330"/>
                    <a:pt x="5494" y="24337"/>
                    <a:pt x="5210" y="24325"/>
                  </a:cubicBezTo>
                  <a:cubicBezTo>
                    <a:pt x="4996" y="24320"/>
                    <a:pt x="4794" y="24309"/>
                    <a:pt x="4602" y="24292"/>
                  </a:cubicBezTo>
                  <a:cubicBezTo>
                    <a:pt x="4318" y="24259"/>
                    <a:pt x="4060" y="24211"/>
                    <a:pt x="3858" y="24128"/>
                  </a:cubicBezTo>
                  <a:cubicBezTo>
                    <a:pt x="3752" y="24090"/>
                    <a:pt x="3660" y="24041"/>
                    <a:pt x="3588" y="23986"/>
                  </a:cubicBezTo>
                  <a:cubicBezTo>
                    <a:pt x="3512" y="23931"/>
                    <a:pt x="3446" y="23870"/>
                    <a:pt x="3391" y="23799"/>
                  </a:cubicBezTo>
                  <a:cubicBezTo>
                    <a:pt x="3337" y="23718"/>
                    <a:pt x="3292" y="23624"/>
                    <a:pt x="3266" y="23515"/>
                  </a:cubicBezTo>
                  <a:cubicBezTo>
                    <a:pt x="3233" y="23410"/>
                    <a:pt x="3221" y="23290"/>
                    <a:pt x="3221" y="23154"/>
                  </a:cubicBezTo>
                  <a:cubicBezTo>
                    <a:pt x="3221" y="22901"/>
                    <a:pt x="3271" y="22611"/>
                    <a:pt x="3353" y="22293"/>
                  </a:cubicBezTo>
                  <a:cubicBezTo>
                    <a:pt x="3408" y="22052"/>
                    <a:pt x="3484" y="21806"/>
                    <a:pt x="3567" y="21549"/>
                  </a:cubicBezTo>
                  <a:cubicBezTo>
                    <a:pt x="3687" y="21165"/>
                    <a:pt x="3818" y="20776"/>
                    <a:pt x="3923" y="20387"/>
                  </a:cubicBezTo>
                  <a:cubicBezTo>
                    <a:pt x="3977" y="20196"/>
                    <a:pt x="4022" y="20004"/>
                    <a:pt x="4055" y="19817"/>
                  </a:cubicBezTo>
                  <a:cubicBezTo>
                    <a:pt x="4081" y="19631"/>
                    <a:pt x="4103" y="19445"/>
                    <a:pt x="4103" y="19264"/>
                  </a:cubicBezTo>
                  <a:cubicBezTo>
                    <a:pt x="4103" y="19067"/>
                    <a:pt x="4081" y="18870"/>
                    <a:pt x="4022" y="18684"/>
                  </a:cubicBezTo>
                  <a:cubicBezTo>
                    <a:pt x="3950" y="18475"/>
                    <a:pt x="3840" y="18290"/>
                    <a:pt x="3698" y="18114"/>
                  </a:cubicBezTo>
                  <a:cubicBezTo>
                    <a:pt x="3578" y="17961"/>
                    <a:pt x="3436" y="17813"/>
                    <a:pt x="3277" y="17671"/>
                  </a:cubicBezTo>
                  <a:cubicBezTo>
                    <a:pt x="3003" y="17424"/>
                    <a:pt x="2690" y="17188"/>
                    <a:pt x="2372" y="16958"/>
                  </a:cubicBezTo>
                  <a:cubicBezTo>
                    <a:pt x="2132" y="16783"/>
                    <a:pt x="1891" y="16614"/>
                    <a:pt x="1666" y="16438"/>
                  </a:cubicBezTo>
                  <a:cubicBezTo>
                    <a:pt x="1502" y="16312"/>
                    <a:pt x="1343" y="16180"/>
                    <a:pt x="1196" y="16055"/>
                  </a:cubicBezTo>
                  <a:cubicBezTo>
                    <a:pt x="981" y="15858"/>
                    <a:pt x="806" y="15661"/>
                    <a:pt x="686" y="15474"/>
                  </a:cubicBezTo>
                  <a:cubicBezTo>
                    <a:pt x="630" y="15376"/>
                    <a:pt x="582" y="15282"/>
                    <a:pt x="554" y="15189"/>
                  </a:cubicBezTo>
                  <a:cubicBezTo>
                    <a:pt x="526" y="15102"/>
                    <a:pt x="511" y="15009"/>
                    <a:pt x="511" y="14915"/>
                  </a:cubicBezTo>
                  <a:cubicBezTo>
                    <a:pt x="511" y="14845"/>
                    <a:pt x="516" y="14774"/>
                    <a:pt x="538" y="14701"/>
                  </a:cubicBezTo>
                  <a:cubicBezTo>
                    <a:pt x="571" y="14570"/>
                    <a:pt x="637" y="14433"/>
                    <a:pt x="729" y="14296"/>
                  </a:cubicBezTo>
                  <a:cubicBezTo>
                    <a:pt x="812" y="14170"/>
                    <a:pt x="921" y="14051"/>
                    <a:pt x="1042" y="13924"/>
                  </a:cubicBezTo>
                  <a:cubicBezTo>
                    <a:pt x="1261" y="13710"/>
                    <a:pt x="1529" y="13497"/>
                    <a:pt x="1813" y="13278"/>
                  </a:cubicBezTo>
                  <a:cubicBezTo>
                    <a:pt x="2033" y="13119"/>
                    <a:pt x="2258" y="12954"/>
                    <a:pt x="2483" y="12795"/>
                  </a:cubicBezTo>
                  <a:cubicBezTo>
                    <a:pt x="2811" y="12549"/>
                    <a:pt x="3140" y="12297"/>
                    <a:pt x="3413" y="12034"/>
                  </a:cubicBezTo>
                  <a:cubicBezTo>
                    <a:pt x="3550" y="11897"/>
                    <a:pt x="3671" y="11761"/>
                    <a:pt x="3775" y="11612"/>
                  </a:cubicBezTo>
                  <a:cubicBezTo>
                    <a:pt x="3879" y="11470"/>
                    <a:pt x="3967" y="11311"/>
                    <a:pt x="4022" y="11147"/>
                  </a:cubicBezTo>
                  <a:cubicBezTo>
                    <a:pt x="4081" y="10961"/>
                    <a:pt x="4103" y="10764"/>
                    <a:pt x="4103" y="10567"/>
                  </a:cubicBezTo>
                  <a:cubicBezTo>
                    <a:pt x="4103" y="10244"/>
                    <a:pt x="4043" y="9910"/>
                    <a:pt x="3956" y="9569"/>
                  </a:cubicBezTo>
                  <a:cubicBezTo>
                    <a:pt x="3896" y="9312"/>
                    <a:pt x="3813" y="9055"/>
                    <a:pt x="3731" y="8798"/>
                  </a:cubicBezTo>
                  <a:cubicBezTo>
                    <a:pt x="3610" y="8409"/>
                    <a:pt x="3479" y="8019"/>
                    <a:pt x="3380" y="7658"/>
                  </a:cubicBezTo>
                  <a:cubicBezTo>
                    <a:pt x="3332" y="7478"/>
                    <a:pt x="3292" y="7302"/>
                    <a:pt x="3266" y="7137"/>
                  </a:cubicBezTo>
                  <a:cubicBezTo>
                    <a:pt x="3238" y="6973"/>
                    <a:pt x="3221" y="6821"/>
                    <a:pt x="3221" y="6677"/>
                  </a:cubicBezTo>
                  <a:cubicBezTo>
                    <a:pt x="3221" y="6541"/>
                    <a:pt x="3233" y="6420"/>
                    <a:pt x="3266" y="6316"/>
                  </a:cubicBezTo>
                  <a:cubicBezTo>
                    <a:pt x="3292" y="6207"/>
                    <a:pt x="3337" y="6119"/>
                    <a:pt x="3391" y="6037"/>
                  </a:cubicBezTo>
                  <a:cubicBezTo>
                    <a:pt x="3436" y="5977"/>
                    <a:pt x="3479" y="5927"/>
                    <a:pt x="3534" y="5883"/>
                  </a:cubicBezTo>
                  <a:cubicBezTo>
                    <a:pt x="3638" y="5802"/>
                    <a:pt x="3769" y="5729"/>
                    <a:pt x="3929" y="5676"/>
                  </a:cubicBezTo>
                  <a:cubicBezTo>
                    <a:pt x="4065" y="5631"/>
                    <a:pt x="4219" y="5593"/>
                    <a:pt x="4394" y="5565"/>
                  </a:cubicBezTo>
                  <a:cubicBezTo>
                    <a:pt x="4690" y="5522"/>
                    <a:pt x="5034" y="5506"/>
                    <a:pt x="5396" y="5499"/>
                  </a:cubicBezTo>
                  <a:cubicBezTo>
                    <a:pt x="5530" y="5497"/>
                    <a:pt x="5667" y="5497"/>
                    <a:pt x="5805" y="5497"/>
                  </a:cubicBezTo>
                  <a:cubicBezTo>
                    <a:pt x="5942" y="5497"/>
                    <a:pt x="6080" y="5497"/>
                    <a:pt x="6217" y="5494"/>
                  </a:cubicBezTo>
                  <a:cubicBezTo>
                    <a:pt x="6634" y="5494"/>
                    <a:pt x="7051" y="5484"/>
                    <a:pt x="7428" y="5423"/>
                  </a:cubicBezTo>
                  <a:cubicBezTo>
                    <a:pt x="7620" y="5396"/>
                    <a:pt x="7801" y="5352"/>
                    <a:pt x="7976" y="5292"/>
                  </a:cubicBezTo>
                  <a:cubicBezTo>
                    <a:pt x="8146" y="5231"/>
                    <a:pt x="8310" y="5155"/>
                    <a:pt x="8452" y="5051"/>
                  </a:cubicBezTo>
                  <a:cubicBezTo>
                    <a:pt x="8628" y="4920"/>
                    <a:pt x="8775" y="4755"/>
                    <a:pt x="8901" y="4569"/>
                  </a:cubicBezTo>
                  <a:cubicBezTo>
                    <a:pt x="9011" y="4399"/>
                    <a:pt x="9109" y="4218"/>
                    <a:pt x="9192" y="4027"/>
                  </a:cubicBezTo>
                  <a:cubicBezTo>
                    <a:pt x="9346" y="3687"/>
                    <a:pt x="9471" y="3315"/>
                    <a:pt x="9597" y="2943"/>
                  </a:cubicBezTo>
                  <a:cubicBezTo>
                    <a:pt x="9690" y="2657"/>
                    <a:pt x="9778" y="2377"/>
                    <a:pt x="9872" y="2109"/>
                  </a:cubicBezTo>
                  <a:cubicBezTo>
                    <a:pt x="9943" y="1912"/>
                    <a:pt x="10019" y="1720"/>
                    <a:pt x="10095" y="1545"/>
                  </a:cubicBezTo>
                  <a:cubicBezTo>
                    <a:pt x="10211" y="1282"/>
                    <a:pt x="10342" y="1052"/>
                    <a:pt x="10484" y="883"/>
                  </a:cubicBezTo>
                  <a:cubicBezTo>
                    <a:pt x="10555" y="795"/>
                    <a:pt x="10627" y="724"/>
                    <a:pt x="10704" y="668"/>
                  </a:cubicBezTo>
                  <a:cubicBezTo>
                    <a:pt x="10780" y="615"/>
                    <a:pt x="10863" y="570"/>
                    <a:pt x="10944" y="544"/>
                  </a:cubicBezTo>
                  <a:cubicBezTo>
                    <a:pt x="11027" y="521"/>
                    <a:pt x="11109" y="504"/>
                    <a:pt x="11197" y="504"/>
                  </a:cubicBezTo>
                  <a:cubicBezTo>
                    <a:pt x="11323" y="504"/>
                    <a:pt x="11465" y="532"/>
                    <a:pt x="11624" y="587"/>
                  </a:cubicBezTo>
                  <a:cubicBezTo>
                    <a:pt x="11761" y="636"/>
                    <a:pt x="11909" y="701"/>
                    <a:pt x="12056" y="784"/>
                  </a:cubicBezTo>
                  <a:cubicBezTo>
                    <a:pt x="12325" y="926"/>
                    <a:pt x="12605" y="1118"/>
                    <a:pt x="12895" y="1320"/>
                  </a:cubicBezTo>
                  <a:cubicBezTo>
                    <a:pt x="13108" y="1480"/>
                    <a:pt x="13333" y="1639"/>
                    <a:pt x="13558" y="1798"/>
                  </a:cubicBezTo>
                  <a:cubicBezTo>
                    <a:pt x="13891" y="2033"/>
                    <a:pt x="14231" y="2263"/>
                    <a:pt x="14571" y="2433"/>
                  </a:cubicBezTo>
                  <a:cubicBezTo>
                    <a:pt x="14741" y="2521"/>
                    <a:pt x="14916" y="2592"/>
                    <a:pt x="15085" y="2640"/>
                  </a:cubicBezTo>
                  <a:cubicBezTo>
                    <a:pt x="15261" y="2695"/>
                    <a:pt x="15436" y="2723"/>
                    <a:pt x="15616" y="2723"/>
                  </a:cubicBezTo>
                  <a:cubicBezTo>
                    <a:pt x="15825" y="2723"/>
                    <a:pt x="16028" y="2685"/>
                    <a:pt x="16230" y="2614"/>
                  </a:cubicBezTo>
                  <a:cubicBezTo>
                    <a:pt x="16405" y="2559"/>
                    <a:pt x="16581" y="2476"/>
                    <a:pt x="16756" y="2389"/>
                  </a:cubicBezTo>
                  <a:cubicBezTo>
                    <a:pt x="17057" y="2225"/>
                    <a:pt x="17358" y="2022"/>
                    <a:pt x="17654" y="1813"/>
                  </a:cubicBezTo>
                  <a:cubicBezTo>
                    <a:pt x="17879" y="1654"/>
                    <a:pt x="18098" y="1497"/>
                    <a:pt x="18318" y="1338"/>
                  </a:cubicBezTo>
                  <a:cubicBezTo>
                    <a:pt x="18646" y="1108"/>
                    <a:pt x="18958" y="893"/>
                    <a:pt x="19254" y="741"/>
                  </a:cubicBezTo>
                  <a:cubicBezTo>
                    <a:pt x="19402" y="668"/>
                    <a:pt x="19544" y="609"/>
                    <a:pt x="19676" y="565"/>
                  </a:cubicBezTo>
                  <a:cubicBezTo>
                    <a:pt x="19807" y="526"/>
                    <a:pt x="19928" y="504"/>
                    <a:pt x="20042" y="504"/>
                  </a:cubicBezTo>
                  <a:close/>
                  <a:moveTo>
                    <a:pt x="11197" y="1"/>
                  </a:moveTo>
                  <a:cubicBezTo>
                    <a:pt x="11060" y="1"/>
                    <a:pt x="10923" y="18"/>
                    <a:pt x="10792" y="61"/>
                  </a:cubicBezTo>
                  <a:cubicBezTo>
                    <a:pt x="10681" y="99"/>
                    <a:pt x="10578" y="149"/>
                    <a:pt x="10484" y="203"/>
                  </a:cubicBezTo>
                  <a:cubicBezTo>
                    <a:pt x="10309" y="319"/>
                    <a:pt x="10161" y="466"/>
                    <a:pt x="10029" y="636"/>
                  </a:cubicBezTo>
                  <a:cubicBezTo>
                    <a:pt x="9920" y="784"/>
                    <a:pt x="9822" y="948"/>
                    <a:pt x="9734" y="1123"/>
                  </a:cubicBezTo>
                  <a:cubicBezTo>
                    <a:pt x="9581" y="1431"/>
                    <a:pt x="9450" y="1775"/>
                    <a:pt x="9334" y="2121"/>
                  </a:cubicBezTo>
                  <a:cubicBezTo>
                    <a:pt x="9241" y="2384"/>
                    <a:pt x="9159" y="2652"/>
                    <a:pt x="9071" y="2910"/>
                  </a:cubicBezTo>
                  <a:cubicBezTo>
                    <a:pt x="8945" y="3298"/>
                    <a:pt x="8813" y="3666"/>
                    <a:pt x="8661" y="3967"/>
                  </a:cubicBezTo>
                  <a:cubicBezTo>
                    <a:pt x="8583" y="4119"/>
                    <a:pt x="8507" y="4257"/>
                    <a:pt x="8419" y="4372"/>
                  </a:cubicBezTo>
                  <a:cubicBezTo>
                    <a:pt x="8338" y="4481"/>
                    <a:pt x="8244" y="4574"/>
                    <a:pt x="8151" y="4640"/>
                  </a:cubicBezTo>
                  <a:cubicBezTo>
                    <a:pt x="8036" y="4728"/>
                    <a:pt x="7888" y="4794"/>
                    <a:pt x="7708" y="4842"/>
                  </a:cubicBezTo>
                  <a:cubicBezTo>
                    <a:pt x="7554" y="4892"/>
                    <a:pt x="7379" y="4920"/>
                    <a:pt x="7187" y="4941"/>
                  </a:cubicBezTo>
                  <a:cubicBezTo>
                    <a:pt x="6848" y="4980"/>
                    <a:pt x="6470" y="4991"/>
                    <a:pt x="6080" y="4991"/>
                  </a:cubicBezTo>
                  <a:cubicBezTo>
                    <a:pt x="5790" y="4991"/>
                    <a:pt x="5489" y="4991"/>
                    <a:pt x="5198" y="4996"/>
                  </a:cubicBezTo>
                  <a:cubicBezTo>
                    <a:pt x="4975" y="5001"/>
                    <a:pt x="4761" y="5013"/>
                    <a:pt x="4553" y="5034"/>
                  </a:cubicBezTo>
                  <a:cubicBezTo>
                    <a:pt x="4235" y="5067"/>
                    <a:pt x="3939" y="5127"/>
                    <a:pt x="3666" y="5231"/>
                  </a:cubicBezTo>
                  <a:cubicBezTo>
                    <a:pt x="3534" y="5286"/>
                    <a:pt x="3408" y="5352"/>
                    <a:pt x="3292" y="5434"/>
                  </a:cubicBezTo>
                  <a:cubicBezTo>
                    <a:pt x="3173" y="5517"/>
                    <a:pt x="3069" y="5620"/>
                    <a:pt x="2986" y="5736"/>
                  </a:cubicBezTo>
                  <a:cubicBezTo>
                    <a:pt x="2882" y="5873"/>
                    <a:pt x="2816" y="6025"/>
                    <a:pt x="2773" y="6184"/>
                  </a:cubicBezTo>
                  <a:cubicBezTo>
                    <a:pt x="2728" y="6343"/>
                    <a:pt x="2713" y="6508"/>
                    <a:pt x="2713" y="6677"/>
                  </a:cubicBezTo>
                  <a:cubicBezTo>
                    <a:pt x="2713" y="6995"/>
                    <a:pt x="2773" y="7324"/>
                    <a:pt x="2860" y="7663"/>
                  </a:cubicBezTo>
                  <a:cubicBezTo>
                    <a:pt x="2926" y="7916"/>
                    <a:pt x="3003" y="8178"/>
                    <a:pt x="3085" y="8436"/>
                  </a:cubicBezTo>
                  <a:cubicBezTo>
                    <a:pt x="3206" y="8825"/>
                    <a:pt x="3337" y="9208"/>
                    <a:pt x="3436" y="9575"/>
                  </a:cubicBezTo>
                  <a:cubicBezTo>
                    <a:pt x="3484" y="9756"/>
                    <a:pt x="3522" y="9931"/>
                    <a:pt x="3550" y="10095"/>
                  </a:cubicBezTo>
                  <a:cubicBezTo>
                    <a:pt x="3578" y="10265"/>
                    <a:pt x="3595" y="10424"/>
                    <a:pt x="3595" y="10567"/>
                  </a:cubicBezTo>
                  <a:cubicBezTo>
                    <a:pt x="3595" y="10725"/>
                    <a:pt x="3578" y="10868"/>
                    <a:pt x="3539" y="10988"/>
                  </a:cubicBezTo>
                  <a:cubicBezTo>
                    <a:pt x="3496" y="11119"/>
                    <a:pt x="3413" y="11262"/>
                    <a:pt x="3304" y="11404"/>
                  </a:cubicBezTo>
                  <a:cubicBezTo>
                    <a:pt x="3206" y="11531"/>
                    <a:pt x="3079" y="11657"/>
                    <a:pt x="2937" y="11783"/>
                  </a:cubicBezTo>
                  <a:cubicBezTo>
                    <a:pt x="2690" y="12006"/>
                    <a:pt x="2384" y="12236"/>
                    <a:pt x="2071" y="12461"/>
                  </a:cubicBezTo>
                  <a:cubicBezTo>
                    <a:pt x="1836" y="12637"/>
                    <a:pt x="1595" y="12812"/>
                    <a:pt x="1360" y="12987"/>
                  </a:cubicBezTo>
                  <a:cubicBezTo>
                    <a:pt x="1184" y="13124"/>
                    <a:pt x="1014" y="13262"/>
                    <a:pt x="855" y="13404"/>
                  </a:cubicBezTo>
                  <a:cubicBezTo>
                    <a:pt x="620" y="13617"/>
                    <a:pt x="412" y="13842"/>
                    <a:pt x="258" y="14094"/>
                  </a:cubicBezTo>
                  <a:cubicBezTo>
                    <a:pt x="182" y="14215"/>
                    <a:pt x="116" y="14346"/>
                    <a:pt x="72" y="14483"/>
                  </a:cubicBezTo>
                  <a:cubicBezTo>
                    <a:pt x="28" y="14620"/>
                    <a:pt x="1" y="14767"/>
                    <a:pt x="1" y="14915"/>
                  </a:cubicBezTo>
                  <a:cubicBezTo>
                    <a:pt x="1" y="15030"/>
                    <a:pt x="18" y="15146"/>
                    <a:pt x="45" y="15255"/>
                  </a:cubicBezTo>
                  <a:cubicBezTo>
                    <a:pt x="94" y="15457"/>
                    <a:pt x="193" y="15649"/>
                    <a:pt x="314" y="15825"/>
                  </a:cubicBezTo>
                  <a:cubicBezTo>
                    <a:pt x="417" y="15978"/>
                    <a:pt x="544" y="16126"/>
                    <a:pt x="686" y="16263"/>
                  </a:cubicBezTo>
                  <a:cubicBezTo>
                    <a:pt x="926" y="16509"/>
                    <a:pt x="1217" y="16734"/>
                    <a:pt x="1512" y="16958"/>
                  </a:cubicBezTo>
                  <a:cubicBezTo>
                    <a:pt x="1732" y="17123"/>
                    <a:pt x="1962" y="17287"/>
                    <a:pt x="2181" y="17446"/>
                  </a:cubicBezTo>
                  <a:cubicBezTo>
                    <a:pt x="2510" y="17687"/>
                    <a:pt x="2816" y="17928"/>
                    <a:pt x="3057" y="18164"/>
                  </a:cubicBezTo>
                  <a:cubicBezTo>
                    <a:pt x="3178" y="18278"/>
                    <a:pt x="3282" y="18394"/>
                    <a:pt x="3365" y="18508"/>
                  </a:cubicBezTo>
                  <a:cubicBezTo>
                    <a:pt x="3446" y="18624"/>
                    <a:pt x="3501" y="18733"/>
                    <a:pt x="3539" y="18842"/>
                  </a:cubicBezTo>
                  <a:cubicBezTo>
                    <a:pt x="3578" y="18963"/>
                    <a:pt x="3595" y="19105"/>
                    <a:pt x="3595" y="19264"/>
                  </a:cubicBezTo>
                  <a:cubicBezTo>
                    <a:pt x="3595" y="19522"/>
                    <a:pt x="3545" y="19817"/>
                    <a:pt x="3468" y="20136"/>
                  </a:cubicBezTo>
                  <a:cubicBezTo>
                    <a:pt x="3408" y="20376"/>
                    <a:pt x="3332" y="20629"/>
                    <a:pt x="3249" y="20880"/>
                  </a:cubicBezTo>
                  <a:cubicBezTo>
                    <a:pt x="3128" y="21263"/>
                    <a:pt x="2997" y="21658"/>
                    <a:pt x="2893" y="22042"/>
                  </a:cubicBezTo>
                  <a:cubicBezTo>
                    <a:pt x="2839" y="22234"/>
                    <a:pt x="2794" y="22419"/>
                    <a:pt x="2766" y="22606"/>
                  </a:cubicBezTo>
                  <a:cubicBezTo>
                    <a:pt x="2734" y="22792"/>
                    <a:pt x="2713" y="22978"/>
                    <a:pt x="2713" y="23154"/>
                  </a:cubicBezTo>
                  <a:cubicBezTo>
                    <a:pt x="2713" y="23323"/>
                    <a:pt x="2728" y="23488"/>
                    <a:pt x="2773" y="23647"/>
                  </a:cubicBezTo>
                  <a:cubicBezTo>
                    <a:pt x="2816" y="23804"/>
                    <a:pt x="2882" y="23958"/>
                    <a:pt x="2986" y="24095"/>
                  </a:cubicBezTo>
                  <a:cubicBezTo>
                    <a:pt x="3052" y="24188"/>
                    <a:pt x="3128" y="24271"/>
                    <a:pt x="3216" y="24337"/>
                  </a:cubicBezTo>
                  <a:cubicBezTo>
                    <a:pt x="3375" y="24468"/>
                    <a:pt x="3562" y="24567"/>
                    <a:pt x="3759" y="24633"/>
                  </a:cubicBezTo>
                  <a:cubicBezTo>
                    <a:pt x="3934" y="24692"/>
                    <a:pt x="4120" y="24736"/>
                    <a:pt x="4318" y="24764"/>
                  </a:cubicBezTo>
                  <a:cubicBezTo>
                    <a:pt x="4657" y="24818"/>
                    <a:pt x="5018" y="24835"/>
                    <a:pt x="5385" y="24835"/>
                  </a:cubicBezTo>
                  <a:cubicBezTo>
                    <a:pt x="5665" y="24840"/>
                    <a:pt x="5944" y="24840"/>
                    <a:pt x="6217" y="24840"/>
                  </a:cubicBezTo>
                  <a:cubicBezTo>
                    <a:pt x="6623" y="24846"/>
                    <a:pt x="7018" y="24856"/>
                    <a:pt x="7352" y="24911"/>
                  </a:cubicBezTo>
                  <a:cubicBezTo>
                    <a:pt x="7521" y="24934"/>
                    <a:pt x="7675" y="24972"/>
                    <a:pt x="7812" y="25015"/>
                  </a:cubicBezTo>
                  <a:cubicBezTo>
                    <a:pt x="7943" y="25065"/>
                    <a:pt x="8058" y="25119"/>
                    <a:pt x="8151" y="25191"/>
                  </a:cubicBezTo>
                  <a:cubicBezTo>
                    <a:pt x="8267" y="25273"/>
                    <a:pt x="8376" y="25394"/>
                    <a:pt x="8479" y="25546"/>
                  </a:cubicBezTo>
                  <a:cubicBezTo>
                    <a:pt x="8568" y="25678"/>
                    <a:pt x="8656" y="25837"/>
                    <a:pt x="8732" y="26013"/>
                  </a:cubicBezTo>
                  <a:cubicBezTo>
                    <a:pt x="8869" y="26319"/>
                    <a:pt x="8995" y="26681"/>
                    <a:pt x="9116" y="27047"/>
                  </a:cubicBezTo>
                  <a:cubicBezTo>
                    <a:pt x="9208" y="27327"/>
                    <a:pt x="9296" y="27611"/>
                    <a:pt x="9394" y="27891"/>
                  </a:cubicBezTo>
                  <a:cubicBezTo>
                    <a:pt x="9465" y="28099"/>
                    <a:pt x="9548" y="28302"/>
                    <a:pt x="9630" y="28493"/>
                  </a:cubicBezTo>
                  <a:cubicBezTo>
                    <a:pt x="9761" y="28784"/>
                    <a:pt x="9910" y="29052"/>
                    <a:pt x="10095" y="29277"/>
                  </a:cubicBezTo>
                  <a:cubicBezTo>
                    <a:pt x="10188" y="29386"/>
                    <a:pt x="10292" y="29485"/>
                    <a:pt x="10408" y="29573"/>
                  </a:cubicBezTo>
                  <a:cubicBezTo>
                    <a:pt x="10522" y="29654"/>
                    <a:pt x="10649" y="29726"/>
                    <a:pt x="10792" y="29770"/>
                  </a:cubicBezTo>
                  <a:cubicBezTo>
                    <a:pt x="10923" y="29813"/>
                    <a:pt x="11060" y="29830"/>
                    <a:pt x="11197" y="29830"/>
                  </a:cubicBezTo>
                  <a:cubicBezTo>
                    <a:pt x="11394" y="29830"/>
                    <a:pt x="11591" y="29792"/>
                    <a:pt x="11788" y="29720"/>
                  </a:cubicBezTo>
                  <a:cubicBezTo>
                    <a:pt x="11958" y="29666"/>
                    <a:pt x="12127" y="29583"/>
                    <a:pt x="12297" y="29490"/>
                  </a:cubicBezTo>
                  <a:cubicBezTo>
                    <a:pt x="12593" y="29332"/>
                    <a:pt x="12895" y="29128"/>
                    <a:pt x="13184" y="28921"/>
                  </a:cubicBezTo>
                  <a:cubicBezTo>
                    <a:pt x="13409" y="28762"/>
                    <a:pt x="13629" y="28603"/>
                    <a:pt x="13848" y="28450"/>
                  </a:cubicBezTo>
                  <a:cubicBezTo>
                    <a:pt x="14177" y="28215"/>
                    <a:pt x="14494" y="28000"/>
                    <a:pt x="14795" y="27853"/>
                  </a:cubicBezTo>
                  <a:cubicBezTo>
                    <a:pt x="14948" y="27776"/>
                    <a:pt x="15090" y="27715"/>
                    <a:pt x="15234" y="27677"/>
                  </a:cubicBezTo>
                  <a:cubicBezTo>
                    <a:pt x="15370" y="27634"/>
                    <a:pt x="15497" y="27611"/>
                    <a:pt x="15616" y="27611"/>
                  </a:cubicBezTo>
                  <a:cubicBezTo>
                    <a:pt x="15754" y="27611"/>
                    <a:pt x="15907" y="27644"/>
                    <a:pt x="16071" y="27694"/>
                  </a:cubicBezTo>
                  <a:cubicBezTo>
                    <a:pt x="16214" y="27743"/>
                    <a:pt x="16362" y="27809"/>
                    <a:pt x="16515" y="27891"/>
                  </a:cubicBezTo>
                  <a:cubicBezTo>
                    <a:pt x="16789" y="28039"/>
                    <a:pt x="17074" y="28225"/>
                    <a:pt x="17365" y="28433"/>
                  </a:cubicBezTo>
                  <a:cubicBezTo>
                    <a:pt x="17583" y="28587"/>
                    <a:pt x="17802" y="28746"/>
                    <a:pt x="18022" y="28905"/>
                  </a:cubicBezTo>
                  <a:cubicBezTo>
                    <a:pt x="18356" y="29140"/>
                    <a:pt x="18690" y="29370"/>
                    <a:pt x="19023" y="29540"/>
                  </a:cubicBezTo>
                  <a:cubicBezTo>
                    <a:pt x="19188" y="29628"/>
                    <a:pt x="19357" y="29699"/>
                    <a:pt x="19527" y="29748"/>
                  </a:cubicBezTo>
                  <a:cubicBezTo>
                    <a:pt x="19698" y="29803"/>
                    <a:pt x="19867" y="29830"/>
                    <a:pt x="20042" y="29830"/>
                  </a:cubicBezTo>
                  <a:cubicBezTo>
                    <a:pt x="20174" y="29830"/>
                    <a:pt x="20310" y="29813"/>
                    <a:pt x="20442" y="29770"/>
                  </a:cubicBezTo>
                  <a:cubicBezTo>
                    <a:pt x="20552" y="29737"/>
                    <a:pt x="20656" y="29687"/>
                    <a:pt x="20749" y="29628"/>
                  </a:cubicBezTo>
                  <a:cubicBezTo>
                    <a:pt x="20924" y="29512"/>
                    <a:pt x="21072" y="29365"/>
                    <a:pt x="21203" y="29194"/>
                  </a:cubicBezTo>
                  <a:cubicBezTo>
                    <a:pt x="21313" y="29047"/>
                    <a:pt x="21412" y="28883"/>
                    <a:pt x="21499" y="28708"/>
                  </a:cubicBezTo>
                  <a:cubicBezTo>
                    <a:pt x="21653" y="28400"/>
                    <a:pt x="21784" y="28061"/>
                    <a:pt x="21900" y="27710"/>
                  </a:cubicBezTo>
                  <a:cubicBezTo>
                    <a:pt x="21992" y="27447"/>
                    <a:pt x="22075" y="27179"/>
                    <a:pt x="22163" y="26921"/>
                  </a:cubicBezTo>
                  <a:cubicBezTo>
                    <a:pt x="22288" y="26532"/>
                    <a:pt x="22419" y="26165"/>
                    <a:pt x="22573" y="25864"/>
                  </a:cubicBezTo>
                  <a:cubicBezTo>
                    <a:pt x="22649" y="25711"/>
                    <a:pt x="22727" y="25574"/>
                    <a:pt x="22813" y="25465"/>
                  </a:cubicBezTo>
                  <a:cubicBezTo>
                    <a:pt x="22896" y="25349"/>
                    <a:pt x="22989" y="25257"/>
                    <a:pt x="23083" y="25191"/>
                  </a:cubicBezTo>
                  <a:cubicBezTo>
                    <a:pt x="23197" y="25103"/>
                    <a:pt x="23346" y="25037"/>
                    <a:pt x="23526" y="24988"/>
                  </a:cubicBezTo>
                  <a:cubicBezTo>
                    <a:pt x="23680" y="24939"/>
                    <a:pt x="23854" y="24911"/>
                    <a:pt x="24046" y="24889"/>
                  </a:cubicBezTo>
                  <a:cubicBezTo>
                    <a:pt x="24386" y="24851"/>
                    <a:pt x="24764" y="24840"/>
                    <a:pt x="25153" y="24840"/>
                  </a:cubicBezTo>
                  <a:cubicBezTo>
                    <a:pt x="25442" y="24840"/>
                    <a:pt x="25745" y="24840"/>
                    <a:pt x="26034" y="24835"/>
                  </a:cubicBezTo>
                  <a:cubicBezTo>
                    <a:pt x="26259" y="24830"/>
                    <a:pt x="26473" y="24818"/>
                    <a:pt x="26686" y="24797"/>
                  </a:cubicBezTo>
                  <a:cubicBezTo>
                    <a:pt x="26999" y="24764"/>
                    <a:pt x="27295" y="24704"/>
                    <a:pt x="27568" y="24600"/>
                  </a:cubicBezTo>
                  <a:cubicBezTo>
                    <a:pt x="27700" y="24545"/>
                    <a:pt x="27826" y="24479"/>
                    <a:pt x="27940" y="24396"/>
                  </a:cubicBezTo>
                  <a:cubicBezTo>
                    <a:pt x="28061" y="24314"/>
                    <a:pt x="28165" y="24216"/>
                    <a:pt x="28248" y="24095"/>
                  </a:cubicBezTo>
                  <a:cubicBezTo>
                    <a:pt x="28352" y="23958"/>
                    <a:pt x="28417" y="23804"/>
                    <a:pt x="28461" y="23647"/>
                  </a:cubicBezTo>
                  <a:cubicBezTo>
                    <a:pt x="28505" y="23488"/>
                    <a:pt x="28521" y="23323"/>
                    <a:pt x="28521" y="23154"/>
                  </a:cubicBezTo>
                  <a:cubicBezTo>
                    <a:pt x="28521" y="22836"/>
                    <a:pt x="28461" y="22507"/>
                    <a:pt x="28374" y="22168"/>
                  </a:cubicBezTo>
                  <a:cubicBezTo>
                    <a:pt x="28308" y="21915"/>
                    <a:pt x="28231" y="21653"/>
                    <a:pt x="28149" y="21395"/>
                  </a:cubicBezTo>
                  <a:cubicBezTo>
                    <a:pt x="28028" y="21011"/>
                    <a:pt x="27897" y="20623"/>
                    <a:pt x="27798" y="20255"/>
                  </a:cubicBezTo>
                  <a:cubicBezTo>
                    <a:pt x="27749" y="20075"/>
                    <a:pt x="27710" y="19900"/>
                    <a:pt x="27684" y="19736"/>
                  </a:cubicBezTo>
                  <a:cubicBezTo>
                    <a:pt x="27656" y="19565"/>
                    <a:pt x="27639" y="19413"/>
                    <a:pt x="27639" y="19264"/>
                  </a:cubicBezTo>
                  <a:cubicBezTo>
                    <a:pt x="27639" y="19105"/>
                    <a:pt x="27656" y="18963"/>
                    <a:pt x="27700" y="18842"/>
                  </a:cubicBezTo>
                  <a:cubicBezTo>
                    <a:pt x="27738" y="18711"/>
                    <a:pt x="27820" y="18569"/>
                    <a:pt x="27930" y="18427"/>
                  </a:cubicBezTo>
                  <a:cubicBezTo>
                    <a:pt x="28028" y="18300"/>
                    <a:pt x="28154" y="18174"/>
                    <a:pt x="28296" y="18048"/>
                  </a:cubicBezTo>
                  <a:cubicBezTo>
                    <a:pt x="28543" y="17823"/>
                    <a:pt x="28850" y="17600"/>
                    <a:pt x="29163" y="17370"/>
                  </a:cubicBezTo>
                  <a:cubicBezTo>
                    <a:pt x="29398" y="17194"/>
                    <a:pt x="29638" y="17019"/>
                    <a:pt x="29874" y="16844"/>
                  </a:cubicBezTo>
                  <a:cubicBezTo>
                    <a:pt x="30050" y="16706"/>
                    <a:pt x="30220" y="16569"/>
                    <a:pt x="30379" y="16427"/>
                  </a:cubicBezTo>
                  <a:cubicBezTo>
                    <a:pt x="30614" y="16213"/>
                    <a:pt x="30822" y="15989"/>
                    <a:pt x="30975" y="15742"/>
                  </a:cubicBezTo>
                  <a:cubicBezTo>
                    <a:pt x="31052" y="15616"/>
                    <a:pt x="31117" y="15485"/>
                    <a:pt x="31161" y="15348"/>
                  </a:cubicBezTo>
                  <a:cubicBezTo>
                    <a:pt x="31205" y="15211"/>
                    <a:pt x="31233" y="15063"/>
                    <a:pt x="31233" y="14915"/>
                  </a:cubicBezTo>
                  <a:cubicBezTo>
                    <a:pt x="31233" y="14800"/>
                    <a:pt x="31216" y="14685"/>
                    <a:pt x="31188" y="14576"/>
                  </a:cubicBezTo>
                  <a:cubicBezTo>
                    <a:pt x="31140" y="14373"/>
                    <a:pt x="31041" y="14187"/>
                    <a:pt x="30920" y="14006"/>
                  </a:cubicBezTo>
                  <a:cubicBezTo>
                    <a:pt x="30816" y="13853"/>
                    <a:pt x="30690" y="13710"/>
                    <a:pt x="30548" y="13568"/>
                  </a:cubicBezTo>
                  <a:cubicBezTo>
                    <a:pt x="30306" y="13321"/>
                    <a:pt x="30017" y="13097"/>
                    <a:pt x="29721" y="12873"/>
                  </a:cubicBezTo>
                  <a:cubicBezTo>
                    <a:pt x="29502" y="12708"/>
                    <a:pt x="29272" y="12544"/>
                    <a:pt x="29052" y="12385"/>
                  </a:cubicBezTo>
                  <a:cubicBezTo>
                    <a:pt x="28724" y="12144"/>
                    <a:pt x="28417" y="11908"/>
                    <a:pt x="28177" y="11673"/>
                  </a:cubicBezTo>
                  <a:cubicBezTo>
                    <a:pt x="28056" y="11553"/>
                    <a:pt x="27952" y="11437"/>
                    <a:pt x="27869" y="11323"/>
                  </a:cubicBezTo>
                  <a:cubicBezTo>
                    <a:pt x="27788" y="11207"/>
                    <a:pt x="27732" y="11098"/>
                    <a:pt x="27700" y="10988"/>
                  </a:cubicBezTo>
                  <a:cubicBezTo>
                    <a:pt x="27656" y="10868"/>
                    <a:pt x="27639" y="10725"/>
                    <a:pt x="27639" y="10567"/>
                  </a:cubicBezTo>
                  <a:cubicBezTo>
                    <a:pt x="27639" y="10309"/>
                    <a:pt x="27689" y="10014"/>
                    <a:pt x="27765" y="9695"/>
                  </a:cubicBezTo>
                  <a:cubicBezTo>
                    <a:pt x="27826" y="9455"/>
                    <a:pt x="27902" y="9202"/>
                    <a:pt x="27985" y="8950"/>
                  </a:cubicBezTo>
                  <a:cubicBezTo>
                    <a:pt x="28104" y="8568"/>
                    <a:pt x="28236" y="8173"/>
                    <a:pt x="28341" y="7789"/>
                  </a:cubicBezTo>
                  <a:cubicBezTo>
                    <a:pt x="28395" y="7597"/>
                    <a:pt x="28440" y="7412"/>
                    <a:pt x="28466" y="7225"/>
                  </a:cubicBezTo>
                  <a:cubicBezTo>
                    <a:pt x="28499" y="7039"/>
                    <a:pt x="28521" y="6853"/>
                    <a:pt x="28521" y="6677"/>
                  </a:cubicBezTo>
                  <a:cubicBezTo>
                    <a:pt x="28521" y="6508"/>
                    <a:pt x="28505" y="6343"/>
                    <a:pt x="28461" y="6184"/>
                  </a:cubicBezTo>
                  <a:cubicBezTo>
                    <a:pt x="28417" y="6025"/>
                    <a:pt x="28352" y="5873"/>
                    <a:pt x="28248" y="5736"/>
                  </a:cubicBezTo>
                  <a:cubicBezTo>
                    <a:pt x="28182" y="5643"/>
                    <a:pt x="28104" y="5565"/>
                    <a:pt x="28018" y="5494"/>
                  </a:cubicBezTo>
                  <a:cubicBezTo>
                    <a:pt x="27859" y="5363"/>
                    <a:pt x="27672" y="5264"/>
                    <a:pt x="27475" y="5198"/>
                  </a:cubicBezTo>
                  <a:cubicBezTo>
                    <a:pt x="27300" y="5138"/>
                    <a:pt x="27113" y="5095"/>
                    <a:pt x="26916" y="5067"/>
                  </a:cubicBezTo>
                  <a:cubicBezTo>
                    <a:pt x="26577" y="5013"/>
                    <a:pt x="26215" y="5001"/>
                    <a:pt x="25849" y="4996"/>
                  </a:cubicBezTo>
                  <a:cubicBezTo>
                    <a:pt x="25569" y="4991"/>
                    <a:pt x="25290" y="4991"/>
                    <a:pt x="25015" y="4991"/>
                  </a:cubicBezTo>
                  <a:cubicBezTo>
                    <a:pt x="24610" y="4985"/>
                    <a:pt x="24216" y="4974"/>
                    <a:pt x="23882" y="4920"/>
                  </a:cubicBezTo>
                  <a:cubicBezTo>
                    <a:pt x="23712" y="4897"/>
                    <a:pt x="23559" y="4859"/>
                    <a:pt x="23422" y="4816"/>
                  </a:cubicBezTo>
                  <a:cubicBezTo>
                    <a:pt x="23291" y="4766"/>
                    <a:pt x="23175" y="4711"/>
                    <a:pt x="23083" y="4640"/>
                  </a:cubicBezTo>
                  <a:cubicBezTo>
                    <a:pt x="22967" y="4558"/>
                    <a:pt x="22858" y="4437"/>
                    <a:pt x="22754" y="4283"/>
                  </a:cubicBezTo>
                  <a:cubicBezTo>
                    <a:pt x="22666" y="4152"/>
                    <a:pt x="22578" y="3994"/>
                    <a:pt x="22502" y="3818"/>
                  </a:cubicBezTo>
                  <a:cubicBezTo>
                    <a:pt x="22365" y="3512"/>
                    <a:pt x="22239" y="3150"/>
                    <a:pt x="22118" y="2784"/>
                  </a:cubicBezTo>
                  <a:cubicBezTo>
                    <a:pt x="22025" y="2504"/>
                    <a:pt x="21938" y="2220"/>
                    <a:pt x="21839" y="1940"/>
                  </a:cubicBezTo>
                  <a:cubicBezTo>
                    <a:pt x="21768" y="1732"/>
                    <a:pt x="21685" y="1529"/>
                    <a:pt x="21604" y="1338"/>
                  </a:cubicBezTo>
                  <a:cubicBezTo>
                    <a:pt x="21472" y="1047"/>
                    <a:pt x="21324" y="779"/>
                    <a:pt x="21137" y="559"/>
                  </a:cubicBezTo>
                  <a:cubicBezTo>
                    <a:pt x="21045" y="445"/>
                    <a:pt x="20947" y="346"/>
                    <a:pt x="20826" y="258"/>
                  </a:cubicBezTo>
                  <a:cubicBezTo>
                    <a:pt x="20710" y="176"/>
                    <a:pt x="20585" y="105"/>
                    <a:pt x="20442" y="61"/>
                  </a:cubicBezTo>
                  <a:cubicBezTo>
                    <a:pt x="20310" y="18"/>
                    <a:pt x="20174" y="1"/>
                    <a:pt x="20042" y="1"/>
                  </a:cubicBezTo>
                  <a:cubicBezTo>
                    <a:pt x="19840" y="1"/>
                    <a:pt x="19643" y="39"/>
                    <a:pt x="19445" y="110"/>
                  </a:cubicBezTo>
                  <a:cubicBezTo>
                    <a:pt x="19276" y="165"/>
                    <a:pt x="19106" y="248"/>
                    <a:pt x="18935" y="340"/>
                  </a:cubicBezTo>
                  <a:cubicBezTo>
                    <a:pt x="18640" y="499"/>
                    <a:pt x="18339" y="701"/>
                    <a:pt x="18048" y="910"/>
                  </a:cubicBezTo>
                  <a:cubicBezTo>
                    <a:pt x="17825" y="1069"/>
                    <a:pt x="17605" y="1227"/>
                    <a:pt x="17386" y="1386"/>
                  </a:cubicBezTo>
                  <a:cubicBezTo>
                    <a:pt x="17057" y="1616"/>
                    <a:pt x="16740" y="1831"/>
                    <a:pt x="16438" y="1978"/>
                  </a:cubicBezTo>
                  <a:cubicBezTo>
                    <a:pt x="16285" y="2055"/>
                    <a:pt x="16142" y="2114"/>
                    <a:pt x="16000" y="2159"/>
                  </a:cubicBezTo>
                  <a:cubicBezTo>
                    <a:pt x="15863" y="2197"/>
                    <a:pt x="15737" y="2220"/>
                    <a:pt x="15616" y="2220"/>
                  </a:cubicBezTo>
                  <a:cubicBezTo>
                    <a:pt x="15479" y="2220"/>
                    <a:pt x="15327" y="2192"/>
                    <a:pt x="15163" y="2137"/>
                  </a:cubicBezTo>
                  <a:cubicBezTo>
                    <a:pt x="15019" y="2088"/>
                    <a:pt x="14872" y="2022"/>
                    <a:pt x="14718" y="1940"/>
                  </a:cubicBezTo>
                  <a:cubicBezTo>
                    <a:pt x="14445" y="1798"/>
                    <a:pt x="14160" y="1606"/>
                    <a:pt x="13869" y="1398"/>
                  </a:cubicBezTo>
                  <a:cubicBezTo>
                    <a:pt x="13651" y="1244"/>
                    <a:pt x="13431" y="1085"/>
                    <a:pt x="13212" y="926"/>
                  </a:cubicBezTo>
                  <a:cubicBezTo>
                    <a:pt x="12878" y="691"/>
                    <a:pt x="12544" y="466"/>
                    <a:pt x="12210" y="291"/>
                  </a:cubicBezTo>
                  <a:cubicBezTo>
                    <a:pt x="12046" y="203"/>
                    <a:pt x="11876" y="132"/>
                    <a:pt x="11705" y="83"/>
                  </a:cubicBezTo>
                  <a:cubicBezTo>
                    <a:pt x="11536" y="28"/>
                    <a:pt x="11366" y="1"/>
                    <a:pt x="11197" y="1"/>
                  </a:cubicBezTo>
                  <a:close/>
                </a:path>
              </a:pathLst>
            </a:custGeom>
            <a:solidFill>
              <a:srgbClr val="FBFBFB">
                <a:alpha val="8750"/>
              </a:srgbClr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52">
              <a:extLst>
                <a:ext uri="{FF2B5EF4-FFF2-40B4-BE49-F238E27FC236}">
                  <a16:creationId xmlns:a16="http://schemas.microsoft.com/office/drawing/2014/main" id="{810C5939-AECB-7445-152F-DAA7B4B5C8E0}"/>
                </a:ext>
              </a:extLst>
            </p:cNvPr>
            <p:cNvSpPr/>
            <p:nvPr/>
          </p:nvSpPr>
          <p:spPr>
            <a:xfrm>
              <a:off x="6040201" y="957394"/>
              <a:ext cx="57256" cy="57259"/>
            </a:xfrm>
            <a:custGeom>
              <a:avLst/>
              <a:gdLst/>
              <a:ahLst/>
              <a:cxnLst/>
              <a:rect l="l" t="t" r="r" b="b"/>
              <a:pathLst>
                <a:path w="2291" h="2289" extrusionOk="0">
                  <a:moveTo>
                    <a:pt x="1146" y="504"/>
                  </a:moveTo>
                  <a:cubicBezTo>
                    <a:pt x="1234" y="504"/>
                    <a:pt x="1315" y="526"/>
                    <a:pt x="1391" y="559"/>
                  </a:cubicBezTo>
                  <a:cubicBezTo>
                    <a:pt x="1507" y="602"/>
                    <a:pt x="1606" y="685"/>
                    <a:pt x="1677" y="789"/>
                  </a:cubicBezTo>
                  <a:cubicBezTo>
                    <a:pt x="1742" y="893"/>
                    <a:pt x="1780" y="1014"/>
                    <a:pt x="1786" y="1145"/>
                  </a:cubicBezTo>
                  <a:cubicBezTo>
                    <a:pt x="1780" y="1232"/>
                    <a:pt x="1765" y="1320"/>
                    <a:pt x="1732" y="1391"/>
                  </a:cubicBezTo>
                  <a:cubicBezTo>
                    <a:pt x="1687" y="1507"/>
                    <a:pt x="1606" y="1605"/>
                    <a:pt x="1502" y="1676"/>
                  </a:cubicBezTo>
                  <a:cubicBezTo>
                    <a:pt x="1398" y="1742"/>
                    <a:pt x="1277" y="1785"/>
                    <a:pt x="1146" y="1785"/>
                  </a:cubicBezTo>
                  <a:cubicBezTo>
                    <a:pt x="1057" y="1785"/>
                    <a:pt x="971" y="1763"/>
                    <a:pt x="893" y="1737"/>
                  </a:cubicBezTo>
                  <a:cubicBezTo>
                    <a:pt x="784" y="1687"/>
                    <a:pt x="685" y="1605"/>
                    <a:pt x="614" y="1500"/>
                  </a:cubicBezTo>
                  <a:cubicBezTo>
                    <a:pt x="543" y="1402"/>
                    <a:pt x="504" y="1277"/>
                    <a:pt x="504" y="1145"/>
                  </a:cubicBezTo>
                  <a:cubicBezTo>
                    <a:pt x="504" y="1057"/>
                    <a:pt x="521" y="974"/>
                    <a:pt x="554" y="898"/>
                  </a:cubicBezTo>
                  <a:cubicBezTo>
                    <a:pt x="603" y="784"/>
                    <a:pt x="685" y="685"/>
                    <a:pt x="789" y="613"/>
                  </a:cubicBezTo>
                  <a:cubicBezTo>
                    <a:pt x="888" y="547"/>
                    <a:pt x="1014" y="504"/>
                    <a:pt x="1146" y="504"/>
                  </a:cubicBezTo>
                  <a:close/>
                  <a:moveTo>
                    <a:pt x="1146" y="0"/>
                  </a:moveTo>
                  <a:cubicBezTo>
                    <a:pt x="986" y="0"/>
                    <a:pt x="833" y="33"/>
                    <a:pt x="696" y="87"/>
                  </a:cubicBezTo>
                  <a:cubicBezTo>
                    <a:pt x="494" y="175"/>
                    <a:pt x="319" y="324"/>
                    <a:pt x="192" y="504"/>
                  </a:cubicBezTo>
                  <a:cubicBezTo>
                    <a:pt x="72" y="685"/>
                    <a:pt x="1" y="909"/>
                    <a:pt x="1" y="1145"/>
                  </a:cubicBezTo>
                  <a:cubicBezTo>
                    <a:pt x="1" y="1303"/>
                    <a:pt x="33" y="1452"/>
                    <a:pt x="89" y="1594"/>
                  </a:cubicBezTo>
                  <a:cubicBezTo>
                    <a:pt x="175" y="1796"/>
                    <a:pt x="319" y="1972"/>
                    <a:pt x="504" y="2098"/>
                  </a:cubicBezTo>
                  <a:cubicBezTo>
                    <a:pt x="685" y="2218"/>
                    <a:pt x="910" y="2289"/>
                    <a:pt x="1146" y="2289"/>
                  </a:cubicBezTo>
                  <a:cubicBezTo>
                    <a:pt x="1305" y="2289"/>
                    <a:pt x="1452" y="2256"/>
                    <a:pt x="1589" y="2202"/>
                  </a:cubicBezTo>
                  <a:cubicBezTo>
                    <a:pt x="1798" y="2114"/>
                    <a:pt x="1972" y="1967"/>
                    <a:pt x="2093" y="1785"/>
                  </a:cubicBezTo>
                  <a:cubicBezTo>
                    <a:pt x="2220" y="1605"/>
                    <a:pt x="2291" y="1381"/>
                    <a:pt x="2291" y="1145"/>
                  </a:cubicBezTo>
                  <a:cubicBezTo>
                    <a:pt x="2291" y="986"/>
                    <a:pt x="2258" y="838"/>
                    <a:pt x="2202" y="701"/>
                  </a:cubicBezTo>
                  <a:cubicBezTo>
                    <a:pt x="2114" y="493"/>
                    <a:pt x="1967" y="317"/>
                    <a:pt x="1786" y="197"/>
                  </a:cubicBezTo>
                  <a:cubicBezTo>
                    <a:pt x="1606" y="71"/>
                    <a:pt x="1381" y="0"/>
                    <a:pt x="1146" y="0"/>
                  </a:cubicBezTo>
                  <a:close/>
                </a:path>
              </a:pathLst>
            </a:custGeom>
            <a:solidFill>
              <a:srgbClr val="FBFBFB">
                <a:alpha val="8750"/>
              </a:srgbClr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52">
              <a:extLst>
                <a:ext uri="{FF2B5EF4-FFF2-40B4-BE49-F238E27FC236}">
                  <a16:creationId xmlns:a16="http://schemas.microsoft.com/office/drawing/2014/main" id="{0A138899-334B-018D-918D-5AF141494FDD}"/>
                </a:ext>
              </a:extLst>
            </p:cNvPr>
            <p:cNvSpPr/>
            <p:nvPr/>
          </p:nvSpPr>
          <p:spPr>
            <a:xfrm>
              <a:off x="6226973" y="957394"/>
              <a:ext cx="57387" cy="57259"/>
            </a:xfrm>
            <a:custGeom>
              <a:avLst/>
              <a:gdLst/>
              <a:ahLst/>
              <a:cxnLst/>
              <a:rect l="l" t="t" r="r" b="b"/>
              <a:pathLst>
                <a:path w="2296" h="2289" extrusionOk="0">
                  <a:moveTo>
                    <a:pt x="1150" y="504"/>
                  </a:moveTo>
                  <a:cubicBezTo>
                    <a:pt x="1238" y="504"/>
                    <a:pt x="1321" y="526"/>
                    <a:pt x="1398" y="559"/>
                  </a:cubicBezTo>
                  <a:cubicBezTo>
                    <a:pt x="1512" y="602"/>
                    <a:pt x="1610" y="685"/>
                    <a:pt x="1676" y="789"/>
                  </a:cubicBezTo>
                  <a:cubicBezTo>
                    <a:pt x="1748" y="893"/>
                    <a:pt x="1787" y="1014"/>
                    <a:pt x="1787" y="1145"/>
                  </a:cubicBezTo>
                  <a:cubicBezTo>
                    <a:pt x="1787" y="1232"/>
                    <a:pt x="1770" y="1320"/>
                    <a:pt x="1737" y="1391"/>
                  </a:cubicBezTo>
                  <a:cubicBezTo>
                    <a:pt x="1688" y="1507"/>
                    <a:pt x="1605" y="1605"/>
                    <a:pt x="1507" y="1676"/>
                  </a:cubicBezTo>
                  <a:cubicBezTo>
                    <a:pt x="1403" y="1742"/>
                    <a:pt x="1282" y="1785"/>
                    <a:pt x="1150" y="1785"/>
                  </a:cubicBezTo>
                  <a:cubicBezTo>
                    <a:pt x="1058" y="1785"/>
                    <a:pt x="976" y="1763"/>
                    <a:pt x="899" y="1737"/>
                  </a:cubicBezTo>
                  <a:cubicBezTo>
                    <a:pt x="784" y="1687"/>
                    <a:pt x="685" y="1605"/>
                    <a:pt x="619" y="1500"/>
                  </a:cubicBezTo>
                  <a:cubicBezTo>
                    <a:pt x="548" y="1402"/>
                    <a:pt x="510" y="1277"/>
                    <a:pt x="510" y="1145"/>
                  </a:cubicBezTo>
                  <a:cubicBezTo>
                    <a:pt x="510" y="1057"/>
                    <a:pt x="526" y="974"/>
                    <a:pt x="559" y="898"/>
                  </a:cubicBezTo>
                  <a:cubicBezTo>
                    <a:pt x="609" y="784"/>
                    <a:pt x="690" y="685"/>
                    <a:pt x="789" y="613"/>
                  </a:cubicBezTo>
                  <a:cubicBezTo>
                    <a:pt x="894" y="547"/>
                    <a:pt x="1014" y="504"/>
                    <a:pt x="1150" y="504"/>
                  </a:cubicBezTo>
                  <a:close/>
                  <a:moveTo>
                    <a:pt x="1150" y="0"/>
                  </a:moveTo>
                  <a:cubicBezTo>
                    <a:pt x="993" y="0"/>
                    <a:pt x="839" y="33"/>
                    <a:pt x="702" y="87"/>
                  </a:cubicBezTo>
                  <a:cubicBezTo>
                    <a:pt x="500" y="175"/>
                    <a:pt x="324" y="324"/>
                    <a:pt x="197" y="504"/>
                  </a:cubicBezTo>
                  <a:cubicBezTo>
                    <a:pt x="78" y="685"/>
                    <a:pt x="0" y="909"/>
                    <a:pt x="0" y="1145"/>
                  </a:cubicBezTo>
                  <a:cubicBezTo>
                    <a:pt x="0" y="1303"/>
                    <a:pt x="33" y="1452"/>
                    <a:pt x="93" y="1594"/>
                  </a:cubicBezTo>
                  <a:cubicBezTo>
                    <a:pt x="182" y="1796"/>
                    <a:pt x="324" y="1972"/>
                    <a:pt x="510" y="2098"/>
                  </a:cubicBezTo>
                  <a:cubicBezTo>
                    <a:pt x="690" y="2218"/>
                    <a:pt x="910" y="2289"/>
                    <a:pt x="1150" y="2289"/>
                  </a:cubicBezTo>
                  <a:cubicBezTo>
                    <a:pt x="1304" y="2289"/>
                    <a:pt x="1458" y="2256"/>
                    <a:pt x="1595" y="2202"/>
                  </a:cubicBezTo>
                  <a:cubicBezTo>
                    <a:pt x="1802" y="2114"/>
                    <a:pt x="1972" y="1967"/>
                    <a:pt x="2098" y="1785"/>
                  </a:cubicBezTo>
                  <a:cubicBezTo>
                    <a:pt x="2224" y="1605"/>
                    <a:pt x="2295" y="1381"/>
                    <a:pt x="2295" y="1145"/>
                  </a:cubicBezTo>
                  <a:cubicBezTo>
                    <a:pt x="2295" y="986"/>
                    <a:pt x="2262" y="838"/>
                    <a:pt x="2202" y="701"/>
                  </a:cubicBezTo>
                  <a:cubicBezTo>
                    <a:pt x="2115" y="493"/>
                    <a:pt x="1972" y="317"/>
                    <a:pt x="1792" y="197"/>
                  </a:cubicBezTo>
                  <a:cubicBezTo>
                    <a:pt x="1605" y="71"/>
                    <a:pt x="1387" y="0"/>
                    <a:pt x="1150" y="0"/>
                  </a:cubicBezTo>
                  <a:close/>
                </a:path>
              </a:pathLst>
            </a:custGeom>
            <a:solidFill>
              <a:srgbClr val="FBFBFB">
                <a:alpha val="8750"/>
              </a:srgbClr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52">
              <a:extLst>
                <a:ext uri="{FF2B5EF4-FFF2-40B4-BE49-F238E27FC236}">
                  <a16:creationId xmlns:a16="http://schemas.microsoft.com/office/drawing/2014/main" id="{1860D590-8B08-0E96-F006-6132B9A6CB3C}"/>
                </a:ext>
              </a:extLst>
            </p:cNvPr>
            <p:cNvSpPr/>
            <p:nvPr/>
          </p:nvSpPr>
          <p:spPr>
            <a:xfrm>
              <a:off x="6380970" y="1068358"/>
              <a:ext cx="57519" cy="57259"/>
            </a:xfrm>
            <a:custGeom>
              <a:avLst/>
              <a:gdLst/>
              <a:ahLst/>
              <a:cxnLst/>
              <a:rect l="l" t="t" r="r" b="b"/>
              <a:pathLst>
                <a:path w="2296" h="2290" extrusionOk="0">
                  <a:moveTo>
                    <a:pt x="1151" y="504"/>
                  </a:moveTo>
                  <a:cubicBezTo>
                    <a:pt x="1239" y="504"/>
                    <a:pt x="1321" y="527"/>
                    <a:pt x="1397" y="554"/>
                  </a:cubicBezTo>
                  <a:cubicBezTo>
                    <a:pt x="1512" y="603"/>
                    <a:pt x="1611" y="686"/>
                    <a:pt x="1677" y="790"/>
                  </a:cubicBezTo>
                  <a:cubicBezTo>
                    <a:pt x="1748" y="888"/>
                    <a:pt x="1786" y="1014"/>
                    <a:pt x="1786" y="1146"/>
                  </a:cubicBezTo>
                  <a:cubicBezTo>
                    <a:pt x="1786" y="1233"/>
                    <a:pt x="1770" y="1315"/>
                    <a:pt x="1737" y="1392"/>
                  </a:cubicBezTo>
                  <a:cubicBezTo>
                    <a:pt x="1687" y="1507"/>
                    <a:pt x="1606" y="1606"/>
                    <a:pt x="1507" y="1677"/>
                  </a:cubicBezTo>
                  <a:cubicBezTo>
                    <a:pt x="1403" y="1743"/>
                    <a:pt x="1282" y="1786"/>
                    <a:pt x="1151" y="1786"/>
                  </a:cubicBezTo>
                  <a:cubicBezTo>
                    <a:pt x="1058" y="1786"/>
                    <a:pt x="976" y="1764"/>
                    <a:pt x="899" y="1731"/>
                  </a:cubicBezTo>
                  <a:cubicBezTo>
                    <a:pt x="784" y="1687"/>
                    <a:pt x="686" y="1606"/>
                    <a:pt x="620" y="1501"/>
                  </a:cubicBezTo>
                  <a:cubicBezTo>
                    <a:pt x="549" y="1397"/>
                    <a:pt x="509" y="1277"/>
                    <a:pt x="509" y="1146"/>
                  </a:cubicBezTo>
                  <a:cubicBezTo>
                    <a:pt x="509" y="1058"/>
                    <a:pt x="527" y="970"/>
                    <a:pt x="559" y="899"/>
                  </a:cubicBezTo>
                  <a:cubicBezTo>
                    <a:pt x="608" y="784"/>
                    <a:pt x="691" y="686"/>
                    <a:pt x="789" y="613"/>
                  </a:cubicBezTo>
                  <a:cubicBezTo>
                    <a:pt x="893" y="548"/>
                    <a:pt x="1014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38" y="34"/>
                    <a:pt x="701" y="88"/>
                  </a:cubicBezTo>
                  <a:cubicBezTo>
                    <a:pt x="494" y="176"/>
                    <a:pt x="324" y="324"/>
                    <a:pt x="198" y="504"/>
                  </a:cubicBezTo>
                  <a:cubicBezTo>
                    <a:pt x="77" y="686"/>
                    <a:pt x="1" y="909"/>
                    <a:pt x="1" y="1146"/>
                  </a:cubicBezTo>
                  <a:cubicBezTo>
                    <a:pt x="1" y="1304"/>
                    <a:pt x="34" y="1452"/>
                    <a:pt x="94" y="1589"/>
                  </a:cubicBezTo>
                  <a:cubicBezTo>
                    <a:pt x="181" y="1797"/>
                    <a:pt x="324" y="1973"/>
                    <a:pt x="509" y="2092"/>
                  </a:cubicBezTo>
                  <a:cubicBezTo>
                    <a:pt x="691" y="2219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4" y="2203"/>
                  </a:cubicBezTo>
                  <a:cubicBezTo>
                    <a:pt x="1803" y="2115"/>
                    <a:pt x="1973" y="1967"/>
                    <a:pt x="2099" y="1786"/>
                  </a:cubicBezTo>
                  <a:cubicBezTo>
                    <a:pt x="2218" y="1606"/>
                    <a:pt x="2296" y="1381"/>
                    <a:pt x="2296" y="1146"/>
                  </a:cubicBezTo>
                  <a:cubicBezTo>
                    <a:pt x="2296" y="987"/>
                    <a:pt x="2263" y="838"/>
                    <a:pt x="2203" y="696"/>
                  </a:cubicBezTo>
                  <a:cubicBezTo>
                    <a:pt x="2115" y="494"/>
                    <a:pt x="1973" y="318"/>
                    <a:pt x="1791" y="193"/>
                  </a:cubicBezTo>
                  <a:cubicBezTo>
                    <a:pt x="1606" y="72"/>
                    <a:pt x="1386" y="1"/>
                    <a:pt x="1151" y="1"/>
                  </a:cubicBezTo>
                  <a:close/>
                </a:path>
              </a:pathLst>
            </a:custGeom>
            <a:solidFill>
              <a:srgbClr val="FBFBFB">
                <a:alpha val="8750"/>
              </a:srgbClr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52">
              <a:extLst>
                <a:ext uri="{FF2B5EF4-FFF2-40B4-BE49-F238E27FC236}">
                  <a16:creationId xmlns:a16="http://schemas.microsoft.com/office/drawing/2014/main" id="{3C86F230-385F-1A0C-DED5-5C1FCF376DC6}"/>
                </a:ext>
              </a:extLst>
            </p:cNvPr>
            <p:cNvSpPr/>
            <p:nvPr/>
          </p:nvSpPr>
          <p:spPr>
            <a:xfrm>
              <a:off x="6439937" y="1248558"/>
              <a:ext cx="57387" cy="57259"/>
            </a:xfrm>
            <a:custGeom>
              <a:avLst/>
              <a:gdLst/>
              <a:ahLst/>
              <a:cxnLst/>
              <a:rect l="l" t="t" r="r" b="b"/>
              <a:pathLst>
                <a:path w="2295" h="2291" extrusionOk="0">
                  <a:moveTo>
                    <a:pt x="1151" y="504"/>
                  </a:moveTo>
                  <a:cubicBezTo>
                    <a:pt x="1237" y="504"/>
                    <a:pt x="1320" y="526"/>
                    <a:pt x="1396" y="559"/>
                  </a:cubicBezTo>
                  <a:cubicBezTo>
                    <a:pt x="1512" y="603"/>
                    <a:pt x="1611" y="685"/>
                    <a:pt x="1676" y="789"/>
                  </a:cubicBezTo>
                  <a:cubicBezTo>
                    <a:pt x="1747" y="893"/>
                    <a:pt x="1786" y="1014"/>
                    <a:pt x="1786" y="1145"/>
                  </a:cubicBezTo>
                  <a:cubicBezTo>
                    <a:pt x="1786" y="1234"/>
                    <a:pt x="1768" y="1320"/>
                    <a:pt x="1736" y="1391"/>
                  </a:cubicBezTo>
                  <a:cubicBezTo>
                    <a:pt x="1687" y="1507"/>
                    <a:pt x="1604" y="1606"/>
                    <a:pt x="1506" y="1677"/>
                  </a:cubicBezTo>
                  <a:cubicBezTo>
                    <a:pt x="1402" y="1742"/>
                    <a:pt x="1282" y="1786"/>
                    <a:pt x="1151" y="1786"/>
                  </a:cubicBezTo>
                  <a:cubicBezTo>
                    <a:pt x="1057" y="1786"/>
                    <a:pt x="974" y="1765"/>
                    <a:pt x="898" y="1737"/>
                  </a:cubicBezTo>
                  <a:cubicBezTo>
                    <a:pt x="783" y="1687"/>
                    <a:pt x="684" y="1606"/>
                    <a:pt x="618" y="1502"/>
                  </a:cubicBezTo>
                  <a:cubicBezTo>
                    <a:pt x="547" y="1403"/>
                    <a:pt x="509" y="1277"/>
                    <a:pt x="509" y="1145"/>
                  </a:cubicBezTo>
                  <a:cubicBezTo>
                    <a:pt x="509" y="1057"/>
                    <a:pt x="526" y="976"/>
                    <a:pt x="559" y="898"/>
                  </a:cubicBezTo>
                  <a:cubicBezTo>
                    <a:pt x="608" y="784"/>
                    <a:pt x="691" y="685"/>
                    <a:pt x="789" y="614"/>
                  </a:cubicBezTo>
                  <a:cubicBezTo>
                    <a:pt x="893" y="549"/>
                    <a:pt x="1013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38" y="33"/>
                    <a:pt x="701" y="89"/>
                  </a:cubicBezTo>
                  <a:cubicBezTo>
                    <a:pt x="499" y="175"/>
                    <a:pt x="322" y="324"/>
                    <a:pt x="198" y="504"/>
                  </a:cubicBezTo>
                  <a:cubicBezTo>
                    <a:pt x="77" y="685"/>
                    <a:pt x="0" y="910"/>
                    <a:pt x="0" y="1145"/>
                  </a:cubicBezTo>
                  <a:cubicBezTo>
                    <a:pt x="0" y="1305"/>
                    <a:pt x="33" y="1452"/>
                    <a:pt x="92" y="1595"/>
                  </a:cubicBezTo>
                  <a:cubicBezTo>
                    <a:pt x="181" y="1798"/>
                    <a:pt x="322" y="1972"/>
                    <a:pt x="509" y="2099"/>
                  </a:cubicBezTo>
                  <a:cubicBezTo>
                    <a:pt x="691" y="2219"/>
                    <a:pt x="909" y="2290"/>
                    <a:pt x="1151" y="2290"/>
                  </a:cubicBezTo>
                  <a:cubicBezTo>
                    <a:pt x="1303" y="2290"/>
                    <a:pt x="1457" y="2258"/>
                    <a:pt x="1594" y="2202"/>
                  </a:cubicBezTo>
                  <a:cubicBezTo>
                    <a:pt x="1801" y="2114"/>
                    <a:pt x="1972" y="1967"/>
                    <a:pt x="2097" y="1786"/>
                  </a:cubicBezTo>
                  <a:cubicBezTo>
                    <a:pt x="2223" y="1606"/>
                    <a:pt x="2294" y="1381"/>
                    <a:pt x="2294" y="1145"/>
                  </a:cubicBezTo>
                  <a:cubicBezTo>
                    <a:pt x="2294" y="986"/>
                    <a:pt x="2261" y="839"/>
                    <a:pt x="2202" y="701"/>
                  </a:cubicBezTo>
                  <a:cubicBezTo>
                    <a:pt x="2114" y="493"/>
                    <a:pt x="1972" y="319"/>
                    <a:pt x="1791" y="198"/>
                  </a:cubicBezTo>
                  <a:cubicBezTo>
                    <a:pt x="1604" y="72"/>
                    <a:pt x="1386" y="1"/>
                    <a:pt x="1151" y="1"/>
                  </a:cubicBezTo>
                  <a:close/>
                </a:path>
              </a:pathLst>
            </a:custGeom>
            <a:solidFill>
              <a:srgbClr val="FBFBFB">
                <a:alpha val="8750"/>
              </a:srgbClr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52">
              <a:extLst>
                <a:ext uri="{FF2B5EF4-FFF2-40B4-BE49-F238E27FC236}">
                  <a16:creationId xmlns:a16="http://schemas.microsoft.com/office/drawing/2014/main" id="{C41A49F1-8EE8-FE1F-A14C-971469892931}"/>
                </a:ext>
              </a:extLst>
            </p:cNvPr>
            <p:cNvSpPr/>
            <p:nvPr/>
          </p:nvSpPr>
          <p:spPr>
            <a:xfrm>
              <a:off x="6380970" y="1428364"/>
              <a:ext cx="57519" cy="57259"/>
            </a:xfrm>
            <a:custGeom>
              <a:avLst/>
              <a:gdLst/>
              <a:ahLst/>
              <a:cxnLst/>
              <a:rect l="l" t="t" r="r" b="b"/>
              <a:pathLst>
                <a:path w="2296" h="2291" extrusionOk="0">
                  <a:moveTo>
                    <a:pt x="1151" y="504"/>
                  </a:moveTo>
                  <a:cubicBezTo>
                    <a:pt x="1239" y="504"/>
                    <a:pt x="1321" y="521"/>
                    <a:pt x="1397" y="554"/>
                  </a:cubicBezTo>
                  <a:cubicBezTo>
                    <a:pt x="1512" y="602"/>
                    <a:pt x="1611" y="685"/>
                    <a:pt x="1677" y="789"/>
                  </a:cubicBezTo>
                  <a:cubicBezTo>
                    <a:pt x="1748" y="888"/>
                    <a:pt x="1786" y="1014"/>
                    <a:pt x="1786" y="1145"/>
                  </a:cubicBezTo>
                  <a:cubicBezTo>
                    <a:pt x="1786" y="1232"/>
                    <a:pt x="1770" y="1315"/>
                    <a:pt x="1737" y="1391"/>
                  </a:cubicBezTo>
                  <a:cubicBezTo>
                    <a:pt x="1687" y="1507"/>
                    <a:pt x="1606" y="1605"/>
                    <a:pt x="1507" y="1676"/>
                  </a:cubicBezTo>
                  <a:cubicBezTo>
                    <a:pt x="1403" y="1742"/>
                    <a:pt x="1282" y="1780"/>
                    <a:pt x="1151" y="1786"/>
                  </a:cubicBezTo>
                  <a:cubicBezTo>
                    <a:pt x="1058" y="1786"/>
                    <a:pt x="976" y="1765"/>
                    <a:pt x="899" y="1732"/>
                  </a:cubicBezTo>
                  <a:cubicBezTo>
                    <a:pt x="784" y="1687"/>
                    <a:pt x="686" y="1605"/>
                    <a:pt x="620" y="1502"/>
                  </a:cubicBezTo>
                  <a:cubicBezTo>
                    <a:pt x="549" y="1396"/>
                    <a:pt x="509" y="1277"/>
                    <a:pt x="509" y="1145"/>
                  </a:cubicBezTo>
                  <a:cubicBezTo>
                    <a:pt x="509" y="1057"/>
                    <a:pt x="527" y="969"/>
                    <a:pt x="559" y="893"/>
                  </a:cubicBezTo>
                  <a:cubicBezTo>
                    <a:pt x="608" y="784"/>
                    <a:pt x="691" y="685"/>
                    <a:pt x="789" y="614"/>
                  </a:cubicBezTo>
                  <a:cubicBezTo>
                    <a:pt x="893" y="549"/>
                    <a:pt x="1014" y="504"/>
                    <a:pt x="1151" y="504"/>
                  </a:cubicBezTo>
                  <a:close/>
                  <a:moveTo>
                    <a:pt x="1151" y="0"/>
                  </a:moveTo>
                  <a:cubicBezTo>
                    <a:pt x="992" y="0"/>
                    <a:pt x="838" y="33"/>
                    <a:pt x="701" y="88"/>
                  </a:cubicBezTo>
                  <a:cubicBezTo>
                    <a:pt x="494" y="175"/>
                    <a:pt x="324" y="319"/>
                    <a:pt x="198" y="504"/>
                  </a:cubicBezTo>
                  <a:cubicBezTo>
                    <a:pt x="77" y="685"/>
                    <a:pt x="1" y="910"/>
                    <a:pt x="1" y="1145"/>
                  </a:cubicBezTo>
                  <a:cubicBezTo>
                    <a:pt x="1" y="1304"/>
                    <a:pt x="34" y="1452"/>
                    <a:pt x="94" y="1588"/>
                  </a:cubicBezTo>
                  <a:cubicBezTo>
                    <a:pt x="181" y="1797"/>
                    <a:pt x="324" y="1972"/>
                    <a:pt x="509" y="2093"/>
                  </a:cubicBezTo>
                  <a:cubicBezTo>
                    <a:pt x="691" y="2218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4" y="2202"/>
                  </a:cubicBezTo>
                  <a:cubicBezTo>
                    <a:pt x="1803" y="2114"/>
                    <a:pt x="1973" y="1967"/>
                    <a:pt x="2099" y="1786"/>
                  </a:cubicBezTo>
                  <a:cubicBezTo>
                    <a:pt x="2218" y="1605"/>
                    <a:pt x="2296" y="1381"/>
                    <a:pt x="2296" y="1145"/>
                  </a:cubicBezTo>
                  <a:cubicBezTo>
                    <a:pt x="2296" y="986"/>
                    <a:pt x="2263" y="833"/>
                    <a:pt x="2203" y="696"/>
                  </a:cubicBezTo>
                  <a:cubicBezTo>
                    <a:pt x="2115" y="493"/>
                    <a:pt x="1973" y="319"/>
                    <a:pt x="1791" y="192"/>
                  </a:cubicBezTo>
                  <a:cubicBezTo>
                    <a:pt x="1606" y="71"/>
                    <a:pt x="1386" y="0"/>
                    <a:pt x="1151" y="0"/>
                  </a:cubicBezTo>
                  <a:close/>
                </a:path>
              </a:pathLst>
            </a:custGeom>
            <a:solidFill>
              <a:srgbClr val="FBFBFB">
                <a:alpha val="8750"/>
              </a:srgbClr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52">
              <a:extLst>
                <a:ext uri="{FF2B5EF4-FFF2-40B4-BE49-F238E27FC236}">
                  <a16:creationId xmlns:a16="http://schemas.microsoft.com/office/drawing/2014/main" id="{279C102C-1DCD-BED5-3F1C-41BC7DE7B63E}"/>
                </a:ext>
              </a:extLst>
            </p:cNvPr>
            <p:cNvSpPr/>
            <p:nvPr/>
          </p:nvSpPr>
          <p:spPr>
            <a:xfrm>
              <a:off x="6226973" y="1539590"/>
              <a:ext cx="57387" cy="57390"/>
            </a:xfrm>
            <a:custGeom>
              <a:avLst/>
              <a:gdLst/>
              <a:ahLst/>
              <a:cxnLst/>
              <a:rect l="l" t="t" r="r" b="b"/>
              <a:pathLst>
                <a:path w="2296" h="2291" extrusionOk="0">
                  <a:moveTo>
                    <a:pt x="1150" y="506"/>
                  </a:moveTo>
                  <a:cubicBezTo>
                    <a:pt x="1238" y="506"/>
                    <a:pt x="1321" y="527"/>
                    <a:pt x="1398" y="559"/>
                  </a:cubicBezTo>
                  <a:cubicBezTo>
                    <a:pt x="1512" y="604"/>
                    <a:pt x="1610" y="686"/>
                    <a:pt x="1676" y="789"/>
                  </a:cubicBezTo>
                  <a:cubicBezTo>
                    <a:pt x="1748" y="895"/>
                    <a:pt x="1787" y="1014"/>
                    <a:pt x="1787" y="1146"/>
                  </a:cubicBezTo>
                  <a:cubicBezTo>
                    <a:pt x="1787" y="1234"/>
                    <a:pt x="1770" y="1322"/>
                    <a:pt x="1737" y="1393"/>
                  </a:cubicBezTo>
                  <a:cubicBezTo>
                    <a:pt x="1688" y="1507"/>
                    <a:pt x="1605" y="1606"/>
                    <a:pt x="1507" y="1677"/>
                  </a:cubicBezTo>
                  <a:cubicBezTo>
                    <a:pt x="1403" y="1743"/>
                    <a:pt x="1282" y="1787"/>
                    <a:pt x="1150" y="1787"/>
                  </a:cubicBezTo>
                  <a:cubicBezTo>
                    <a:pt x="1058" y="1787"/>
                    <a:pt x="976" y="1765"/>
                    <a:pt x="899" y="1737"/>
                  </a:cubicBezTo>
                  <a:cubicBezTo>
                    <a:pt x="784" y="1689"/>
                    <a:pt x="685" y="1606"/>
                    <a:pt x="619" y="1502"/>
                  </a:cubicBezTo>
                  <a:cubicBezTo>
                    <a:pt x="548" y="1403"/>
                    <a:pt x="510" y="1277"/>
                    <a:pt x="510" y="1146"/>
                  </a:cubicBezTo>
                  <a:cubicBezTo>
                    <a:pt x="510" y="1059"/>
                    <a:pt x="526" y="976"/>
                    <a:pt x="559" y="900"/>
                  </a:cubicBezTo>
                  <a:cubicBezTo>
                    <a:pt x="609" y="784"/>
                    <a:pt x="690" y="686"/>
                    <a:pt x="789" y="615"/>
                  </a:cubicBezTo>
                  <a:cubicBezTo>
                    <a:pt x="894" y="549"/>
                    <a:pt x="1014" y="506"/>
                    <a:pt x="1150" y="506"/>
                  </a:cubicBezTo>
                  <a:close/>
                  <a:moveTo>
                    <a:pt x="1150" y="1"/>
                  </a:moveTo>
                  <a:cubicBezTo>
                    <a:pt x="993" y="1"/>
                    <a:pt x="839" y="34"/>
                    <a:pt x="702" y="89"/>
                  </a:cubicBezTo>
                  <a:cubicBezTo>
                    <a:pt x="500" y="177"/>
                    <a:pt x="324" y="324"/>
                    <a:pt x="197" y="506"/>
                  </a:cubicBezTo>
                  <a:cubicBezTo>
                    <a:pt x="78" y="686"/>
                    <a:pt x="0" y="910"/>
                    <a:pt x="0" y="1146"/>
                  </a:cubicBezTo>
                  <a:cubicBezTo>
                    <a:pt x="0" y="1305"/>
                    <a:pt x="33" y="1453"/>
                    <a:pt x="93" y="1595"/>
                  </a:cubicBezTo>
                  <a:cubicBezTo>
                    <a:pt x="182" y="1798"/>
                    <a:pt x="324" y="1973"/>
                    <a:pt x="510" y="2099"/>
                  </a:cubicBezTo>
                  <a:cubicBezTo>
                    <a:pt x="690" y="2220"/>
                    <a:pt x="910" y="2291"/>
                    <a:pt x="1150" y="2291"/>
                  </a:cubicBezTo>
                  <a:cubicBezTo>
                    <a:pt x="1304" y="2291"/>
                    <a:pt x="1458" y="2258"/>
                    <a:pt x="1595" y="2203"/>
                  </a:cubicBezTo>
                  <a:cubicBezTo>
                    <a:pt x="1802" y="2116"/>
                    <a:pt x="1972" y="1967"/>
                    <a:pt x="2098" y="1787"/>
                  </a:cubicBezTo>
                  <a:cubicBezTo>
                    <a:pt x="2224" y="1606"/>
                    <a:pt x="2295" y="1381"/>
                    <a:pt x="2295" y="1146"/>
                  </a:cubicBezTo>
                  <a:cubicBezTo>
                    <a:pt x="2295" y="987"/>
                    <a:pt x="2262" y="839"/>
                    <a:pt x="2202" y="703"/>
                  </a:cubicBezTo>
                  <a:cubicBezTo>
                    <a:pt x="2115" y="494"/>
                    <a:pt x="1972" y="319"/>
                    <a:pt x="1792" y="198"/>
                  </a:cubicBezTo>
                  <a:cubicBezTo>
                    <a:pt x="1605" y="73"/>
                    <a:pt x="1387" y="1"/>
                    <a:pt x="1150" y="1"/>
                  </a:cubicBezTo>
                  <a:close/>
                </a:path>
              </a:pathLst>
            </a:custGeom>
            <a:solidFill>
              <a:srgbClr val="FBFBFB">
                <a:alpha val="8750"/>
              </a:srgbClr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52">
              <a:extLst>
                <a:ext uri="{FF2B5EF4-FFF2-40B4-BE49-F238E27FC236}">
                  <a16:creationId xmlns:a16="http://schemas.microsoft.com/office/drawing/2014/main" id="{A6B97181-7242-A4DB-C3D5-4E353F3A629D}"/>
                </a:ext>
              </a:extLst>
            </p:cNvPr>
            <p:cNvSpPr/>
            <p:nvPr/>
          </p:nvSpPr>
          <p:spPr>
            <a:xfrm>
              <a:off x="6040201" y="1539590"/>
              <a:ext cx="57256" cy="57390"/>
            </a:xfrm>
            <a:custGeom>
              <a:avLst/>
              <a:gdLst/>
              <a:ahLst/>
              <a:cxnLst/>
              <a:rect l="l" t="t" r="r" b="b"/>
              <a:pathLst>
                <a:path w="2291" h="2291" extrusionOk="0">
                  <a:moveTo>
                    <a:pt x="1146" y="506"/>
                  </a:moveTo>
                  <a:cubicBezTo>
                    <a:pt x="1234" y="506"/>
                    <a:pt x="1315" y="527"/>
                    <a:pt x="1391" y="559"/>
                  </a:cubicBezTo>
                  <a:cubicBezTo>
                    <a:pt x="1507" y="604"/>
                    <a:pt x="1606" y="686"/>
                    <a:pt x="1677" y="789"/>
                  </a:cubicBezTo>
                  <a:cubicBezTo>
                    <a:pt x="1742" y="895"/>
                    <a:pt x="1780" y="1014"/>
                    <a:pt x="1786" y="1146"/>
                  </a:cubicBezTo>
                  <a:cubicBezTo>
                    <a:pt x="1780" y="1234"/>
                    <a:pt x="1765" y="1322"/>
                    <a:pt x="1732" y="1393"/>
                  </a:cubicBezTo>
                  <a:cubicBezTo>
                    <a:pt x="1687" y="1507"/>
                    <a:pt x="1606" y="1606"/>
                    <a:pt x="1502" y="1677"/>
                  </a:cubicBezTo>
                  <a:cubicBezTo>
                    <a:pt x="1398" y="1743"/>
                    <a:pt x="1277" y="1787"/>
                    <a:pt x="1146" y="1787"/>
                  </a:cubicBezTo>
                  <a:cubicBezTo>
                    <a:pt x="1057" y="1787"/>
                    <a:pt x="971" y="1765"/>
                    <a:pt x="893" y="1737"/>
                  </a:cubicBezTo>
                  <a:cubicBezTo>
                    <a:pt x="784" y="1689"/>
                    <a:pt x="685" y="1606"/>
                    <a:pt x="614" y="1502"/>
                  </a:cubicBezTo>
                  <a:cubicBezTo>
                    <a:pt x="543" y="1403"/>
                    <a:pt x="504" y="1277"/>
                    <a:pt x="504" y="1146"/>
                  </a:cubicBezTo>
                  <a:cubicBezTo>
                    <a:pt x="504" y="1059"/>
                    <a:pt x="521" y="976"/>
                    <a:pt x="554" y="900"/>
                  </a:cubicBezTo>
                  <a:cubicBezTo>
                    <a:pt x="603" y="784"/>
                    <a:pt x="685" y="686"/>
                    <a:pt x="789" y="615"/>
                  </a:cubicBezTo>
                  <a:cubicBezTo>
                    <a:pt x="888" y="549"/>
                    <a:pt x="1014" y="506"/>
                    <a:pt x="1146" y="506"/>
                  </a:cubicBezTo>
                  <a:close/>
                  <a:moveTo>
                    <a:pt x="1146" y="1"/>
                  </a:moveTo>
                  <a:cubicBezTo>
                    <a:pt x="986" y="1"/>
                    <a:pt x="833" y="34"/>
                    <a:pt x="696" y="89"/>
                  </a:cubicBezTo>
                  <a:cubicBezTo>
                    <a:pt x="494" y="177"/>
                    <a:pt x="319" y="324"/>
                    <a:pt x="192" y="506"/>
                  </a:cubicBezTo>
                  <a:cubicBezTo>
                    <a:pt x="72" y="686"/>
                    <a:pt x="1" y="910"/>
                    <a:pt x="1" y="1146"/>
                  </a:cubicBezTo>
                  <a:cubicBezTo>
                    <a:pt x="1" y="1305"/>
                    <a:pt x="33" y="1453"/>
                    <a:pt x="89" y="1595"/>
                  </a:cubicBezTo>
                  <a:cubicBezTo>
                    <a:pt x="175" y="1798"/>
                    <a:pt x="319" y="1973"/>
                    <a:pt x="504" y="2099"/>
                  </a:cubicBezTo>
                  <a:cubicBezTo>
                    <a:pt x="685" y="2220"/>
                    <a:pt x="910" y="2291"/>
                    <a:pt x="1146" y="2291"/>
                  </a:cubicBezTo>
                  <a:cubicBezTo>
                    <a:pt x="1305" y="2291"/>
                    <a:pt x="1452" y="2258"/>
                    <a:pt x="1589" y="2203"/>
                  </a:cubicBezTo>
                  <a:cubicBezTo>
                    <a:pt x="1798" y="2116"/>
                    <a:pt x="1972" y="1967"/>
                    <a:pt x="2093" y="1787"/>
                  </a:cubicBezTo>
                  <a:cubicBezTo>
                    <a:pt x="2220" y="1606"/>
                    <a:pt x="2291" y="1381"/>
                    <a:pt x="2291" y="1146"/>
                  </a:cubicBezTo>
                  <a:cubicBezTo>
                    <a:pt x="2291" y="987"/>
                    <a:pt x="2258" y="839"/>
                    <a:pt x="2202" y="703"/>
                  </a:cubicBezTo>
                  <a:cubicBezTo>
                    <a:pt x="2114" y="494"/>
                    <a:pt x="1967" y="319"/>
                    <a:pt x="1786" y="198"/>
                  </a:cubicBezTo>
                  <a:cubicBezTo>
                    <a:pt x="1606" y="73"/>
                    <a:pt x="1381" y="1"/>
                    <a:pt x="1146" y="1"/>
                  </a:cubicBezTo>
                  <a:close/>
                </a:path>
              </a:pathLst>
            </a:custGeom>
            <a:solidFill>
              <a:srgbClr val="FBFBFB">
                <a:alpha val="8750"/>
              </a:srgbClr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52">
              <a:extLst>
                <a:ext uri="{FF2B5EF4-FFF2-40B4-BE49-F238E27FC236}">
                  <a16:creationId xmlns:a16="http://schemas.microsoft.com/office/drawing/2014/main" id="{C69B4593-9CEA-E48E-2226-EC03462BF667}"/>
                </a:ext>
              </a:extLst>
            </p:cNvPr>
            <p:cNvSpPr/>
            <p:nvPr/>
          </p:nvSpPr>
          <p:spPr>
            <a:xfrm>
              <a:off x="5882386" y="1428364"/>
              <a:ext cx="57519" cy="57259"/>
            </a:xfrm>
            <a:custGeom>
              <a:avLst/>
              <a:gdLst/>
              <a:ahLst/>
              <a:cxnLst/>
              <a:rect l="l" t="t" r="r" b="b"/>
              <a:pathLst>
                <a:path w="2296" h="2291" extrusionOk="0">
                  <a:moveTo>
                    <a:pt x="1151" y="504"/>
                  </a:moveTo>
                  <a:cubicBezTo>
                    <a:pt x="1239" y="504"/>
                    <a:pt x="1321" y="521"/>
                    <a:pt x="1398" y="554"/>
                  </a:cubicBezTo>
                  <a:cubicBezTo>
                    <a:pt x="1512" y="602"/>
                    <a:pt x="1611" y="685"/>
                    <a:pt x="1677" y="789"/>
                  </a:cubicBezTo>
                  <a:cubicBezTo>
                    <a:pt x="1748" y="888"/>
                    <a:pt x="1786" y="1014"/>
                    <a:pt x="1786" y="1145"/>
                  </a:cubicBezTo>
                  <a:cubicBezTo>
                    <a:pt x="1786" y="1232"/>
                    <a:pt x="1770" y="1315"/>
                    <a:pt x="1737" y="1391"/>
                  </a:cubicBezTo>
                  <a:cubicBezTo>
                    <a:pt x="1687" y="1507"/>
                    <a:pt x="1606" y="1605"/>
                    <a:pt x="1507" y="1676"/>
                  </a:cubicBezTo>
                  <a:cubicBezTo>
                    <a:pt x="1403" y="1742"/>
                    <a:pt x="1282" y="1780"/>
                    <a:pt x="1151" y="1786"/>
                  </a:cubicBezTo>
                  <a:cubicBezTo>
                    <a:pt x="1058" y="1786"/>
                    <a:pt x="976" y="1765"/>
                    <a:pt x="899" y="1732"/>
                  </a:cubicBezTo>
                  <a:cubicBezTo>
                    <a:pt x="784" y="1687"/>
                    <a:pt x="686" y="1605"/>
                    <a:pt x="620" y="1502"/>
                  </a:cubicBezTo>
                  <a:cubicBezTo>
                    <a:pt x="549" y="1396"/>
                    <a:pt x="511" y="1277"/>
                    <a:pt x="511" y="1145"/>
                  </a:cubicBezTo>
                  <a:cubicBezTo>
                    <a:pt x="511" y="1057"/>
                    <a:pt x="527" y="969"/>
                    <a:pt x="559" y="893"/>
                  </a:cubicBezTo>
                  <a:cubicBezTo>
                    <a:pt x="609" y="784"/>
                    <a:pt x="691" y="685"/>
                    <a:pt x="789" y="614"/>
                  </a:cubicBezTo>
                  <a:cubicBezTo>
                    <a:pt x="893" y="549"/>
                    <a:pt x="1014" y="504"/>
                    <a:pt x="1151" y="504"/>
                  </a:cubicBezTo>
                  <a:close/>
                  <a:moveTo>
                    <a:pt x="1151" y="0"/>
                  </a:moveTo>
                  <a:cubicBezTo>
                    <a:pt x="992" y="0"/>
                    <a:pt x="839" y="33"/>
                    <a:pt x="701" y="88"/>
                  </a:cubicBezTo>
                  <a:cubicBezTo>
                    <a:pt x="494" y="175"/>
                    <a:pt x="324" y="319"/>
                    <a:pt x="198" y="504"/>
                  </a:cubicBezTo>
                  <a:cubicBezTo>
                    <a:pt x="77" y="685"/>
                    <a:pt x="1" y="910"/>
                    <a:pt x="1" y="1145"/>
                  </a:cubicBezTo>
                  <a:cubicBezTo>
                    <a:pt x="1" y="1304"/>
                    <a:pt x="34" y="1452"/>
                    <a:pt x="94" y="1588"/>
                  </a:cubicBezTo>
                  <a:cubicBezTo>
                    <a:pt x="182" y="1797"/>
                    <a:pt x="324" y="1972"/>
                    <a:pt x="511" y="2093"/>
                  </a:cubicBezTo>
                  <a:cubicBezTo>
                    <a:pt x="691" y="2218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5" y="2202"/>
                  </a:cubicBezTo>
                  <a:cubicBezTo>
                    <a:pt x="1803" y="2114"/>
                    <a:pt x="1973" y="1967"/>
                    <a:pt x="2099" y="1786"/>
                  </a:cubicBezTo>
                  <a:cubicBezTo>
                    <a:pt x="2225" y="1605"/>
                    <a:pt x="2296" y="1381"/>
                    <a:pt x="2296" y="1145"/>
                  </a:cubicBezTo>
                  <a:cubicBezTo>
                    <a:pt x="2296" y="986"/>
                    <a:pt x="2263" y="833"/>
                    <a:pt x="2203" y="696"/>
                  </a:cubicBezTo>
                  <a:cubicBezTo>
                    <a:pt x="2115" y="493"/>
                    <a:pt x="1973" y="319"/>
                    <a:pt x="1792" y="192"/>
                  </a:cubicBezTo>
                  <a:cubicBezTo>
                    <a:pt x="1606" y="71"/>
                    <a:pt x="1386" y="0"/>
                    <a:pt x="1151" y="0"/>
                  </a:cubicBezTo>
                  <a:close/>
                </a:path>
              </a:pathLst>
            </a:custGeom>
            <a:solidFill>
              <a:srgbClr val="FBFBFB">
                <a:alpha val="8750"/>
              </a:srgbClr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52">
              <a:extLst>
                <a:ext uri="{FF2B5EF4-FFF2-40B4-BE49-F238E27FC236}">
                  <a16:creationId xmlns:a16="http://schemas.microsoft.com/office/drawing/2014/main" id="{E9E14B67-4912-2BC1-1ACD-267D41AF74FA}"/>
                </a:ext>
              </a:extLst>
            </p:cNvPr>
            <p:cNvSpPr/>
            <p:nvPr/>
          </p:nvSpPr>
          <p:spPr>
            <a:xfrm>
              <a:off x="5826578" y="1248558"/>
              <a:ext cx="57387" cy="57259"/>
            </a:xfrm>
            <a:custGeom>
              <a:avLst/>
              <a:gdLst/>
              <a:ahLst/>
              <a:cxnLst/>
              <a:rect l="l" t="t" r="r" b="b"/>
              <a:pathLst>
                <a:path w="2297" h="2291" extrusionOk="0">
                  <a:moveTo>
                    <a:pt x="1151" y="504"/>
                  </a:moveTo>
                  <a:cubicBezTo>
                    <a:pt x="1239" y="504"/>
                    <a:pt x="1321" y="526"/>
                    <a:pt x="1398" y="559"/>
                  </a:cubicBezTo>
                  <a:cubicBezTo>
                    <a:pt x="1513" y="603"/>
                    <a:pt x="1611" y="685"/>
                    <a:pt x="1677" y="789"/>
                  </a:cubicBezTo>
                  <a:cubicBezTo>
                    <a:pt x="1748" y="893"/>
                    <a:pt x="1786" y="1014"/>
                    <a:pt x="1786" y="1145"/>
                  </a:cubicBezTo>
                  <a:cubicBezTo>
                    <a:pt x="1786" y="1234"/>
                    <a:pt x="1770" y="1320"/>
                    <a:pt x="1738" y="1391"/>
                  </a:cubicBezTo>
                  <a:cubicBezTo>
                    <a:pt x="1688" y="1507"/>
                    <a:pt x="1606" y="1606"/>
                    <a:pt x="1507" y="1677"/>
                  </a:cubicBezTo>
                  <a:cubicBezTo>
                    <a:pt x="1404" y="1742"/>
                    <a:pt x="1283" y="1786"/>
                    <a:pt x="1151" y="1786"/>
                  </a:cubicBezTo>
                  <a:cubicBezTo>
                    <a:pt x="1058" y="1786"/>
                    <a:pt x="976" y="1765"/>
                    <a:pt x="899" y="1737"/>
                  </a:cubicBezTo>
                  <a:cubicBezTo>
                    <a:pt x="784" y="1687"/>
                    <a:pt x="686" y="1606"/>
                    <a:pt x="620" y="1502"/>
                  </a:cubicBezTo>
                  <a:cubicBezTo>
                    <a:pt x="549" y="1403"/>
                    <a:pt x="511" y="1277"/>
                    <a:pt x="511" y="1145"/>
                  </a:cubicBezTo>
                  <a:cubicBezTo>
                    <a:pt x="511" y="1057"/>
                    <a:pt x="527" y="976"/>
                    <a:pt x="560" y="898"/>
                  </a:cubicBezTo>
                  <a:cubicBezTo>
                    <a:pt x="610" y="784"/>
                    <a:pt x="691" y="685"/>
                    <a:pt x="790" y="614"/>
                  </a:cubicBezTo>
                  <a:cubicBezTo>
                    <a:pt x="894" y="549"/>
                    <a:pt x="1015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40" y="33"/>
                    <a:pt x="702" y="89"/>
                  </a:cubicBezTo>
                  <a:cubicBezTo>
                    <a:pt x="499" y="175"/>
                    <a:pt x="324" y="324"/>
                    <a:pt x="198" y="504"/>
                  </a:cubicBezTo>
                  <a:cubicBezTo>
                    <a:pt x="77" y="685"/>
                    <a:pt x="1" y="910"/>
                    <a:pt x="1" y="1145"/>
                  </a:cubicBezTo>
                  <a:cubicBezTo>
                    <a:pt x="1" y="1305"/>
                    <a:pt x="34" y="1452"/>
                    <a:pt x="94" y="1595"/>
                  </a:cubicBezTo>
                  <a:cubicBezTo>
                    <a:pt x="182" y="1798"/>
                    <a:pt x="324" y="1972"/>
                    <a:pt x="511" y="2099"/>
                  </a:cubicBezTo>
                  <a:cubicBezTo>
                    <a:pt x="691" y="2219"/>
                    <a:pt x="911" y="2290"/>
                    <a:pt x="1151" y="2290"/>
                  </a:cubicBezTo>
                  <a:cubicBezTo>
                    <a:pt x="1305" y="2290"/>
                    <a:pt x="1458" y="2258"/>
                    <a:pt x="1596" y="2202"/>
                  </a:cubicBezTo>
                  <a:cubicBezTo>
                    <a:pt x="1803" y="2114"/>
                    <a:pt x="1973" y="1967"/>
                    <a:pt x="2099" y="1786"/>
                  </a:cubicBezTo>
                  <a:cubicBezTo>
                    <a:pt x="2225" y="1606"/>
                    <a:pt x="2296" y="1381"/>
                    <a:pt x="2296" y="1145"/>
                  </a:cubicBezTo>
                  <a:cubicBezTo>
                    <a:pt x="2296" y="986"/>
                    <a:pt x="2263" y="839"/>
                    <a:pt x="2203" y="701"/>
                  </a:cubicBezTo>
                  <a:cubicBezTo>
                    <a:pt x="2115" y="493"/>
                    <a:pt x="1973" y="319"/>
                    <a:pt x="1793" y="198"/>
                  </a:cubicBezTo>
                  <a:cubicBezTo>
                    <a:pt x="1606" y="72"/>
                    <a:pt x="1387" y="1"/>
                    <a:pt x="1151" y="1"/>
                  </a:cubicBezTo>
                  <a:close/>
                </a:path>
              </a:pathLst>
            </a:custGeom>
            <a:solidFill>
              <a:srgbClr val="FBFBFB">
                <a:alpha val="8750"/>
              </a:srgbClr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52">
              <a:extLst>
                <a:ext uri="{FF2B5EF4-FFF2-40B4-BE49-F238E27FC236}">
                  <a16:creationId xmlns:a16="http://schemas.microsoft.com/office/drawing/2014/main" id="{0DAEF61E-941D-36FF-B771-B9194B0EF236}"/>
                </a:ext>
              </a:extLst>
            </p:cNvPr>
            <p:cNvSpPr/>
            <p:nvPr/>
          </p:nvSpPr>
          <p:spPr>
            <a:xfrm>
              <a:off x="5882386" y="1068358"/>
              <a:ext cx="57519" cy="57259"/>
            </a:xfrm>
            <a:custGeom>
              <a:avLst/>
              <a:gdLst/>
              <a:ahLst/>
              <a:cxnLst/>
              <a:rect l="l" t="t" r="r" b="b"/>
              <a:pathLst>
                <a:path w="2296" h="2290" extrusionOk="0">
                  <a:moveTo>
                    <a:pt x="1151" y="504"/>
                  </a:moveTo>
                  <a:cubicBezTo>
                    <a:pt x="1239" y="504"/>
                    <a:pt x="1321" y="527"/>
                    <a:pt x="1398" y="554"/>
                  </a:cubicBezTo>
                  <a:cubicBezTo>
                    <a:pt x="1512" y="603"/>
                    <a:pt x="1611" y="686"/>
                    <a:pt x="1677" y="790"/>
                  </a:cubicBezTo>
                  <a:cubicBezTo>
                    <a:pt x="1748" y="888"/>
                    <a:pt x="1786" y="1014"/>
                    <a:pt x="1786" y="1146"/>
                  </a:cubicBezTo>
                  <a:cubicBezTo>
                    <a:pt x="1786" y="1233"/>
                    <a:pt x="1770" y="1315"/>
                    <a:pt x="1737" y="1392"/>
                  </a:cubicBezTo>
                  <a:cubicBezTo>
                    <a:pt x="1687" y="1507"/>
                    <a:pt x="1606" y="1606"/>
                    <a:pt x="1507" y="1677"/>
                  </a:cubicBezTo>
                  <a:cubicBezTo>
                    <a:pt x="1403" y="1743"/>
                    <a:pt x="1282" y="1786"/>
                    <a:pt x="1151" y="1786"/>
                  </a:cubicBezTo>
                  <a:cubicBezTo>
                    <a:pt x="1058" y="1786"/>
                    <a:pt x="976" y="1764"/>
                    <a:pt x="899" y="1731"/>
                  </a:cubicBezTo>
                  <a:cubicBezTo>
                    <a:pt x="784" y="1687"/>
                    <a:pt x="686" y="1606"/>
                    <a:pt x="620" y="1501"/>
                  </a:cubicBezTo>
                  <a:cubicBezTo>
                    <a:pt x="549" y="1397"/>
                    <a:pt x="511" y="1277"/>
                    <a:pt x="511" y="1146"/>
                  </a:cubicBezTo>
                  <a:cubicBezTo>
                    <a:pt x="511" y="1058"/>
                    <a:pt x="527" y="970"/>
                    <a:pt x="559" y="899"/>
                  </a:cubicBezTo>
                  <a:cubicBezTo>
                    <a:pt x="609" y="784"/>
                    <a:pt x="691" y="686"/>
                    <a:pt x="789" y="613"/>
                  </a:cubicBezTo>
                  <a:cubicBezTo>
                    <a:pt x="893" y="548"/>
                    <a:pt x="1014" y="504"/>
                    <a:pt x="1151" y="504"/>
                  </a:cubicBezTo>
                  <a:close/>
                  <a:moveTo>
                    <a:pt x="1151" y="1"/>
                  </a:moveTo>
                  <a:cubicBezTo>
                    <a:pt x="992" y="1"/>
                    <a:pt x="839" y="34"/>
                    <a:pt x="701" y="88"/>
                  </a:cubicBezTo>
                  <a:cubicBezTo>
                    <a:pt x="494" y="176"/>
                    <a:pt x="324" y="324"/>
                    <a:pt x="198" y="504"/>
                  </a:cubicBezTo>
                  <a:cubicBezTo>
                    <a:pt x="77" y="686"/>
                    <a:pt x="1" y="909"/>
                    <a:pt x="1" y="1146"/>
                  </a:cubicBezTo>
                  <a:cubicBezTo>
                    <a:pt x="1" y="1304"/>
                    <a:pt x="34" y="1452"/>
                    <a:pt x="94" y="1589"/>
                  </a:cubicBezTo>
                  <a:cubicBezTo>
                    <a:pt x="182" y="1797"/>
                    <a:pt x="324" y="1973"/>
                    <a:pt x="511" y="2092"/>
                  </a:cubicBezTo>
                  <a:cubicBezTo>
                    <a:pt x="691" y="2219"/>
                    <a:pt x="910" y="2290"/>
                    <a:pt x="1151" y="2290"/>
                  </a:cubicBezTo>
                  <a:cubicBezTo>
                    <a:pt x="1305" y="2290"/>
                    <a:pt x="1457" y="2257"/>
                    <a:pt x="1595" y="2203"/>
                  </a:cubicBezTo>
                  <a:cubicBezTo>
                    <a:pt x="1803" y="2115"/>
                    <a:pt x="1973" y="1967"/>
                    <a:pt x="2099" y="1786"/>
                  </a:cubicBezTo>
                  <a:cubicBezTo>
                    <a:pt x="2225" y="1606"/>
                    <a:pt x="2296" y="1381"/>
                    <a:pt x="2296" y="1146"/>
                  </a:cubicBezTo>
                  <a:cubicBezTo>
                    <a:pt x="2296" y="987"/>
                    <a:pt x="2263" y="838"/>
                    <a:pt x="2203" y="696"/>
                  </a:cubicBezTo>
                  <a:cubicBezTo>
                    <a:pt x="2115" y="494"/>
                    <a:pt x="1973" y="318"/>
                    <a:pt x="1792" y="193"/>
                  </a:cubicBezTo>
                  <a:cubicBezTo>
                    <a:pt x="1606" y="72"/>
                    <a:pt x="1386" y="1"/>
                    <a:pt x="1151" y="1"/>
                  </a:cubicBezTo>
                  <a:close/>
                </a:path>
              </a:pathLst>
            </a:custGeom>
            <a:solidFill>
              <a:srgbClr val="FBFBFB">
                <a:alpha val="8750"/>
              </a:srgbClr>
            </a:solidFill>
            <a:ln>
              <a:noFill/>
            </a:ln>
          </p:spPr>
          <p:txBody>
            <a:bodyPr spcFirstLastPara="1" lIns="121900" tIns="121900" rIns="121900" bIns="121900" anchor="ctr"/>
            <a:lstStyle/>
            <a:p>
              <a:pPr defTabSz="121917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defRPr/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2165" name="Google Shape;1755;p52">
            <a:extLst>
              <a:ext uri="{FF2B5EF4-FFF2-40B4-BE49-F238E27FC236}">
                <a16:creationId xmlns:a16="http://schemas.microsoft.com/office/drawing/2014/main" id="{89C4F3D2-DDB2-8F70-8CF0-ABC416A3D892}"/>
              </a:ext>
            </a:extLst>
          </p:cNvPr>
          <p:cNvSpPr txBox="1">
            <a:spLocks noGrp="1" noChangeArrowheads="1"/>
          </p:cNvSpPr>
          <p:nvPr>
            <p:ph type="title"/>
          </p:nvPr>
        </p:nvSpPr>
        <p:spPr>
          <a:xfrm>
            <a:off x="960438" y="4497388"/>
            <a:ext cx="5651500" cy="1619250"/>
          </a:xfrm>
          <a:solidFill>
            <a:schemeClr val="bg1"/>
          </a:solidFill>
        </p:spPr>
        <p:txBody>
          <a:bodyPr lIns="121900" tIns="121900" rIns="121900" bIns="121900"/>
          <a:lstStyle/>
          <a:p>
            <a:pPr eaLnBrk="1" hangingPunct="1">
              <a:spcBef>
                <a:spcPct val="0"/>
              </a:spcBef>
              <a:spcAft>
                <a:spcPct val="0"/>
              </a:spcAft>
              <a:buClr>
                <a:srgbClr val="4F3E32"/>
              </a:buClr>
              <a:buFont typeface="Raleway" pitchFamily="2" charset="0"/>
              <a:buNone/>
            </a:pPr>
            <a:r>
              <a:rPr lang="pt-BR" altLang="pt-BR" sz="3000">
                <a:solidFill>
                  <a:srgbClr val="4F3E32"/>
                </a:solidFill>
                <a:latin typeface="Londrina Solid" panose="00000500000000000000" pitchFamily="2" charset="0"/>
                <a:ea typeface="Raleway" pitchFamily="2" charset="0"/>
                <a:cs typeface="Raleway" pitchFamily="2" charset="0"/>
                <a:sym typeface="Raleway" pitchFamily="2" charset="0"/>
              </a:rPr>
              <a:t>Na próxima aula você estudará mais detalhadamente sobre os Tigres Asiáticos.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Indian Constitution by Slidesgo">
  <a:themeElements>
    <a:clrScheme name="Simple Light">
      <a:dk1>
        <a:srgbClr val="4F3E32"/>
      </a:dk1>
      <a:lt1>
        <a:srgbClr val="FFFFFF"/>
      </a:lt1>
      <a:dk2>
        <a:srgbClr val="B5561F"/>
      </a:dk2>
      <a:lt2>
        <a:srgbClr val="D25D09"/>
      </a:lt2>
      <a:accent1>
        <a:srgbClr val="7C9F46"/>
      </a:accent1>
      <a:accent2>
        <a:srgbClr val="E5E3E2"/>
      </a:accent2>
      <a:accent3>
        <a:srgbClr val="FBFBFB"/>
      </a:accent3>
      <a:accent4>
        <a:srgbClr val="16007E"/>
      </a:accent4>
      <a:accent5>
        <a:srgbClr val="FFFFFF"/>
      </a:accent5>
      <a:accent6>
        <a:srgbClr val="FFFFFF"/>
      </a:accent6>
      <a:hlink>
        <a:srgbClr val="4F3E3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Indian Constitution by Slidesgo">
  <a:themeElements>
    <a:clrScheme name="Simple Light">
      <a:dk1>
        <a:srgbClr val="4F3E32"/>
      </a:dk1>
      <a:lt1>
        <a:srgbClr val="FFFFFF"/>
      </a:lt1>
      <a:dk2>
        <a:srgbClr val="B5561F"/>
      </a:dk2>
      <a:lt2>
        <a:srgbClr val="D25D09"/>
      </a:lt2>
      <a:accent1>
        <a:srgbClr val="7C9F46"/>
      </a:accent1>
      <a:accent2>
        <a:srgbClr val="E5E3E2"/>
      </a:accent2>
      <a:accent3>
        <a:srgbClr val="FBFBFB"/>
      </a:accent3>
      <a:accent4>
        <a:srgbClr val="16007E"/>
      </a:accent4>
      <a:accent5>
        <a:srgbClr val="FFFFFF"/>
      </a:accent5>
      <a:accent6>
        <a:srgbClr val="FFFFFF"/>
      </a:accent6>
      <a:hlink>
        <a:srgbClr val="4F3E3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Enjoy Africa Minitheme by Slidesgo">
  <a:themeElements>
    <a:clrScheme name="Simple Light">
      <a:dk1>
        <a:srgbClr val="2E0300"/>
      </a:dk1>
      <a:lt1>
        <a:srgbClr val="FFE9C5"/>
      </a:lt1>
      <a:dk2>
        <a:srgbClr val="FFFFFF"/>
      </a:dk2>
      <a:lt2>
        <a:srgbClr val="FFAE00"/>
      </a:lt2>
      <a:accent1>
        <a:srgbClr val="E44017"/>
      </a:accent1>
      <a:accent2>
        <a:srgbClr val="6D0C00"/>
      </a:accent2>
      <a:accent3>
        <a:srgbClr val="90979E"/>
      </a:accent3>
      <a:accent4>
        <a:srgbClr val="5F6366"/>
      </a:accent4>
      <a:accent5>
        <a:srgbClr val="00B1A9"/>
      </a:accent5>
      <a:accent6>
        <a:srgbClr val="008D97"/>
      </a:accent6>
      <a:hlink>
        <a:srgbClr val="2E03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Tema do Office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37443</TotalTime>
  <Words>1201</Words>
  <Application>Microsoft Office PowerPoint</Application>
  <PresentationFormat>Widescreen</PresentationFormat>
  <Paragraphs>130</Paragraphs>
  <Slides>17</Slides>
  <Notes>16</Notes>
  <HiddenSlides>0</HiddenSlides>
  <MMClips>0</MMClips>
  <ScaleCrop>false</ScaleCrop>
  <HeadingPairs>
    <vt:vector size="6" baseType="variant">
      <vt:variant>
        <vt:lpstr>Fontes usadas</vt:lpstr>
      </vt:variant>
      <vt:variant>
        <vt:i4>15</vt:i4>
      </vt:variant>
      <vt:variant>
        <vt:lpstr>Tema</vt:lpstr>
      </vt:variant>
      <vt:variant>
        <vt:i4>3</vt:i4>
      </vt:variant>
      <vt:variant>
        <vt:lpstr>Títulos de slides</vt:lpstr>
      </vt:variant>
      <vt:variant>
        <vt:i4>17</vt:i4>
      </vt:variant>
    </vt:vector>
  </HeadingPairs>
  <TitlesOfParts>
    <vt:vector size="35" baseType="lpstr">
      <vt:lpstr>Raleway</vt:lpstr>
      <vt:lpstr>Bebas Neue</vt:lpstr>
      <vt:lpstr>Londrina Solid</vt:lpstr>
      <vt:lpstr>Open Sauce</vt:lpstr>
      <vt:lpstr>Calibri</vt:lpstr>
      <vt:lpstr>Arial</vt:lpstr>
      <vt:lpstr>Rubik</vt:lpstr>
      <vt:lpstr>Nunito Bold</vt:lpstr>
      <vt:lpstr>Nunito Light</vt:lpstr>
      <vt:lpstr>Nunito Sans</vt:lpstr>
      <vt:lpstr>Rubik Medium</vt:lpstr>
      <vt:lpstr>Nunito</vt:lpstr>
      <vt:lpstr>Nunito Sans Bold</vt:lpstr>
      <vt:lpstr>Inter</vt:lpstr>
      <vt:lpstr>Rubik Black</vt:lpstr>
      <vt:lpstr>Indian Constitution by Slidesgo</vt:lpstr>
      <vt:lpstr>1_Indian Constitution by Slidesgo</vt:lpstr>
      <vt:lpstr>Enjoy Africa Minitheme by Slidesgo</vt:lpstr>
      <vt:lpstr>Apresentação do PowerPoint</vt:lpstr>
      <vt:lpstr>Ásia Periférica: Índia</vt:lpstr>
      <vt:lpstr>Apresentação do PowerPoint</vt:lpstr>
      <vt:lpstr>O que é a Ásia Periférica?</vt:lpstr>
      <vt:lpstr>A Ásia de monções e suas influências</vt:lpstr>
      <vt:lpstr>A economia na Índia e na Ásia de Monções</vt:lpstr>
      <vt:lpstr>Você Sabia?</vt:lpstr>
      <vt:lpstr>Você Sabia?</vt:lpstr>
      <vt:lpstr>Você Sabia?</vt:lpstr>
      <vt:lpstr>Apresentação do PowerPoint</vt:lpstr>
      <vt:lpstr>Apresentação do PowerPoint</vt:lpstr>
      <vt:lpstr>As castas e sua influência na sociedade indiana</vt:lpstr>
      <vt:lpstr>Apresentação do PowerPoint</vt:lpstr>
      <vt:lpstr>Você Sabia?</vt:lpstr>
      <vt:lpstr>Você Sabia?</vt:lpstr>
      <vt:lpstr>Você Sabia?</vt:lpstr>
      <vt:lpstr>Na próxima aula você estudará mais detalhadamente sobre os Tigres Asiáticos.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joao helio</dc:creator>
  <cp:lastModifiedBy>joao helio</cp:lastModifiedBy>
  <cp:revision>885</cp:revision>
  <dcterms:created xsi:type="dcterms:W3CDTF">2011-09-15T14:39:50Z</dcterms:created>
  <dcterms:modified xsi:type="dcterms:W3CDTF">2024-01-14T18:02:17Z</dcterms:modified>
</cp:coreProperties>
</file>